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2.xml" ContentType="application/vnd.openxmlformats-officedocument.presentationml.notesSlide+xml"/>
  <Override PartName="/ppt/ink/ink52.xml" ContentType="application/inkml+xml"/>
  <Override PartName="/ppt/notesSlides/notesSlide33.xml" ContentType="application/vnd.openxmlformats-officedocument.presentationml.notesSlide+xml"/>
  <Override PartName="/ppt/ink/ink53.xml" ContentType="application/inkml+xml"/>
  <Override PartName="/ppt/notesSlides/notesSlide3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3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36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  <p:sldMasterId id="2147483735" r:id="rId3"/>
  </p:sldMasterIdLst>
  <p:notesMasterIdLst>
    <p:notesMasterId r:id="rId45"/>
  </p:notesMasterIdLst>
  <p:handoutMasterIdLst>
    <p:handoutMasterId r:id="rId46"/>
  </p:handoutMasterIdLst>
  <p:sldIdLst>
    <p:sldId id="512" r:id="rId4"/>
    <p:sldId id="529" r:id="rId5"/>
    <p:sldId id="517" r:id="rId6"/>
    <p:sldId id="462" r:id="rId7"/>
    <p:sldId id="463" r:id="rId8"/>
    <p:sldId id="464" r:id="rId9"/>
    <p:sldId id="465" r:id="rId10"/>
    <p:sldId id="466" r:id="rId11"/>
    <p:sldId id="467" r:id="rId12"/>
    <p:sldId id="518" r:id="rId13"/>
    <p:sldId id="469" r:id="rId14"/>
    <p:sldId id="470" r:id="rId15"/>
    <p:sldId id="471" r:id="rId16"/>
    <p:sldId id="474" r:id="rId17"/>
    <p:sldId id="475" r:id="rId18"/>
    <p:sldId id="476" r:id="rId19"/>
    <p:sldId id="494" r:id="rId20"/>
    <p:sldId id="481" r:id="rId21"/>
    <p:sldId id="499" r:id="rId22"/>
    <p:sldId id="500" r:id="rId23"/>
    <p:sldId id="501" r:id="rId24"/>
    <p:sldId id="502" r:id="rId25"/>
    <p:sldId id="528" r:id="rId26"/>
    <p:sldId id="503" r:id="rId27"/>
    <p:sldId id="504" r:id="rId28"/>
    <p:sldId id="505" r:id="rId29"/>
    <p:sldId id="506" r:id="rId30"/>
    <p:sldId id="507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08" r:id="rId40"/>
    <p:sldId id="496" r:id="rId41"/>
    <p:sldId id="527" r:id="rId42"/>
    <p:sldId id="510" r:id="rId43"/>
    <p:sldId id="511" r:id="rId4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71" autoAdjust="0"/>
    <p:restoredTop sz="86439" autoAdjust="0"/>
  </p:normalViewPr>
  <p:slideViewPr>
    <p:cSldViewPr>
      <p:cViewPr varScale="1">
        <p:scale>
          <a:sx n="55" d="100"/>
          <a:sy n="55" d="100"/>
        </p:scale>
        <p:origin x="19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39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30.4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1059 774 3,'0'0'4,"14"4"2,-14-4-4,0 0-1,11 5 0,-11-5 0,0 0 0,0 0 0,0 0 0,0 0 1,0 0 0,10 7 1,-10-7-1,0 0 0,0 0 0,0 0 1,0 0-1,0 0-1,0 0 0,0 0 0,14 3 0,-14-3 0,13 4 1,-13-4 0,18 2 0,-18-2 1,18 2 0,-7 1 1,-11-3 0,22 1-1,-9-1 1,0 0-2,3 0 0,0 0 0,1 0-1,2 1 1,1-1-1,0 0 0,2 1 2,2-1-1,-1 1 0,5-1 0,1 0 1,2-1-1,1 0 1,4 1 0,2-2-1,0 1 0,5-1 0,0 2 0,1-1-1,4 1 1,-1-1-1,1 0 0,0 1 0,1-2 1,1-1-1,-2 1 1,-1 0-1,1-1 0,-1 1 0,-1-2 0,2 2 0,-1 0 0,-2-1-1,2 2 1,-1-1-1,1-1 1,-1 1 0,3 1 0,0 0-1,-1 1 1,2 0 0,2 0-1,2 1 0,3 0 1,1 0-1,1 0 0,2 1 0,3-1 1,-2-1-1,0 0 1,0-1 0,-2 1-1,0 0 1,-3-2 0,-1 4-1,-2-2 1,1 0-1,-1 1 0,-2 0 0,0 0 0,-2 0 1,4 0-1,1 1 0,-2-2 0,4 2 1,2-1-1,4 0 0,5 2 0,3-2 1,2 0-1,3 0 0,1 0 0,-1-1 1,3 0-1,1-1 0,-4 0 0,-1-1 0,-6-2 1,-5 2-1,-7-2 0,-10 2 0,-7-2 0,-10 2-1,-9 0-4,-9 1-8,-12 1-11,-3-12-1,-19-4 0,-3 3 0</inkml:trace>
  <inkml:trace contextRef="#ctx0" brushRef="#br0" timeOffset="1440">1919 810 5,'4'-11'8,"-4"-8"-2,3-2-2,0-7 0,1-1 2,-1-11 0,2-1 0,-1-7 1,2-1 0,-2-3-1,2 0-2,-2 1-1,-1 1-2,-2 5 2,1 4-2,-1 3 1,-2 7 0,-1 4-1,2 6 2,0 1-1,0 6-1,2 1 0,0 3 0,-2 10-1,7-18 1,-7 18 1,8-16-1,-8 16 1,7-14-1,-7 14 1,0 0-1,7-11 0,-7 11 0,0 0-1,0 0 0,14 6-1,-14-6 1,19 7 0,-1-3 0,7 0 1,5 0 0,8-2 0,10 0-1,7 0 2,9-2-1,4 1 0,6-2 0,1 1 0,7 1-1,2 0 1,4 0 0,4 3 0,3-2-1,3 0 0,5-1 1,1-1-1,2-1 1,1-1-1,0 0 0,-1-3 1,2 1-1,2 0 0,-2 0 1,4 2-1,0-2 0,-3 2 0,0-2 1,1 1-1,-4 2 0,-3 1 0,-3 0 0,-5 1 0,-7 1 1,-5 1-1,-7 0 0,-6 2 1,-12-3-1,-5 2 1,-11-3-1,-9 1 1,-6-1 0,-7 1 0,-8-1 0,-12-1 0,11 2 0,-11-2 1,0 0-1,0 0 1,0 0-1,0 0-1,0 0 1,0 0-1,0 0-1,-1 11 1,1-11 0,2 11-1,-2-11 1,7 20 0,-3-5 0,-1 2 0,2 3 0,-1 2 0,-1 6 0,-1 5 2,0 2-1,-2 3 0,-2 6 0,0 2 0,0 1 0,-3 5 0,0-6 0,1-3-1,-1-2-1,0-6 1,1-5 0,-2-5 1,0-4 0,0-7 0,-2-4 0,8-10 1,-22 13-1,7-9 1,-3-4-1,-2 0 0,-6-2 0,-3 1-1,-3 1-1,-5 0-6,-5-1-15,-1 5-3,-16-11-2,1 3 1</inkml:trace>
  <inkml:trace contextRef="#ctx0" brushRef="#br0" timeOffset="3331">1348 1076 7,'15'26'8,"-8"-12"-1,2 6 1,0-3 0,0 6-1,-1-2 0,0 2-1,-2-3-1,1 2-1,-1-3 0,2-1 0,-3-4-1,2 0 1,-7-14 1,9 14 0,-9-14 1,0 0 1,14 0-1,-14 0 0,11-18 0,-6 5 0,3-5-2,0-6-1,3-2 0,-3-2-1,4-1 0,-2 0-1,1 0 1,-1 1-1,1 4 1,-2 3-1,-1 5 1,-1 3-1,-7 13 0,8-17-1,-8 17 0,0 0-1,0 0-3,0 0-5,7 13-13,-7-13-2,-3 12-2,3-12 2</inkml:trace>
  <inkml:trace contextRef="#ctx0" brushRef="#br0" timeOffset="4216">3013 1108 1,'0'0'9,"11"10"0,-11-10 0,3 16-1,-3-5 0,1 8 1,-4 0 0,2 6-1,-5 0 0,0 3 0,-1-2-3,0 0-2,1-4-1,1-5 1,0-3 0,5-14-1,0 0-1,0 0 0,0 0 0,1-25 0,3 1 0,0-3 0,0-4-2,0-2 0,1 1 1,-3 2 1,-1 3-1,-1 4 0,-1 4 1,-1 5 0,2 14-1,-3-16 0,3 16 0,0 0 0,0 0 0,0 0 0,9 11 0,-1 2 0,1 2 0,4 5 1,2 2 0,3 3 0,1 1-1,5 0 1,-1-3-1,3-1 1,-1-3 0,0-4 2,-3-2 0,-1-5 2,0-4 0,-6-6 0,1-2 1,-4-7 0,-1-2-1,-3-4-1,1-4 0,-5-4-1,0 1-1,-3-3 1,-2 2-2,0 3 0,-1 2-1,0 5-3,0 2-7,2 13-7,1-12-5,-1 12-5,0 0-1,0 0 2</inkml:trace>
  <inkml:trace contextRef="#ctx0" brushRef="#br0" timeOffset="5238">3684 1089 6,'0'0'11,"0"0"0,-2 14 1,8 1-2,-5 1 0,5 8 2,-5 2-2,3 7 1,-4 1-3,1 2-2,-3 1-1,1-4-1,-2-3-2,1-5-1,0-5 1,0-7-1,2-13-4,0 0-5,11-10-4,-8-14-2,7-2-2,-6-11 0,6-1 0,-7-6 0,3 4 4</inkml:trace>
  <inkml:trace contextRef="#ctx0" brushRef="#br0" timeOffset="5505">3609 1054 13,'0'0'12,"0"0"-1,11 6 0,3-7-6,7 2 1,2-2 1,9 1-2,2-1-1,5 2 0,-3 0-1,0 2 1,-3 2-1,-2 2 0,-5 1-1,-6 2 1,-2-1-1,-5 3 1,-13-12 2,13 20 1,-11-10 1,-8 1 0,-3-1 1,-8 0 1,-3 1 0,-6-1-1,-2 1-1,-5-1-2,-1 0-1,2-3-2,0 3 0,4-3-1,4 0-2,3-2-11,4 5-15,-7-15-1,10 2 0,-9-15-1</inkml:trace>
  <inkml:trace contextRef="#ctx0" brushRef="#br0" timeOffset="28464">325 3342 44,'0'0'18,"0"0"-1,-13-9 0,13 9-11,0 0-3,0 0 0,0 0 1,0 0 0,0 0 0,-10 3 1,10-3-1,0 0 1,-8 18 0,5-8-1,1 6-1,0 0 1,-2 6 0,-1 5 0,1 3 0,-4 3-1,-4 5 2,2-2-3,-3 1 1,-2-2-1,1 0 1,2-6-1,2-5-1,1-3 1,6-4 0,1-5-1,2-12 1,8 13 0,-8-13-1,18 4 0,-5-3 1,-1-2-1,3-2 0,0 2-1,3-2 1,-2 0-1,2 0 1,3-1-1,3 1 0,4-1 1,3 2-1,4-1 1,3-1-1,8 2 0,3-1 0,6 2 1,7-1-1,3 1 0,7 0 1,6-1-1,5 1 1,3 0-1,4 2 1,1-1-1,4 3 1,3-1-1,4 3 0,3-1 0,1 2 0,6 0 0,2-1 0,4 0 0,4-1 0,4-2 0,1-1 0,1-3 0,2 0 0,-2-3 0,-2-1 0,-7-1 0,-8-1 0,-10 0 0,-10 0 0,-13-1 0,-10 1 0,-15 2 0,-4-1 0,-11 3 0,-9 0 0,-5 2 0,-5 0 0,-5 0 0,-14 2 1,16-1-1,-16 1 1,0 0-1,0 0 1,0 0 0,0 0 0,-7-11-1,7 11 1,-7-15-1,4 5 0,0-4 0,1-5 0,1-4-1,1-4 1,1-5-1,0-4 1,0-3-1,-1-4 0,-2-1 0,0 2 1,-3 1-1,-2 2 1,-1 5-1,-3 3 1,2 6-1,-3 4 0,4 6 0,0 3 0,8 12 1,-14-14-1,14 14 0,-12-8 0,12 8 0,-18-5 0,3 3 0,-6-1 0,-6 2 0,-9 0 0,-8 1 0,-11-1 0,-11 1 0,-12 0 0,-11 1 1,-11-1-1,-10 1 1,-13 2 0,-6 0-1,-6 1 1,-3-1-1,-4 0 1,-4-1-1,1-1 0,-2-1 1,3 0-1,0 0 1,-2 1-1,2 0 1,1 3 0,4 1 0,4 3-1,5 2 1,8 0 0,8 0-1,9 1 1,11-2 0,10 2 0,12-3 0,11 0-1,15-2-3,6 0-5,12-2-6,12 3-8,3-9-4,13 2-1,5-14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6.4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472 358 15,'0'0'10,"0"-12"-1,0 12-2,0-15-3,0 15-2,-2-16 1,1 5-2,-1 0 1,-2-2 1,0 0 0,-1-1 1,-3 0-2,-2-2 2,-2-1-2,1 1 0,-3-1 1,-1-1-1,1 0 0,0 1-1,-2-3 0,2 4 0,-3-1 2,3 3-2,-1 0-1,2 3 1,0 2-1,1 2 0,12 7 0,-20-10 0,20 10-1,-14-2 1,14 2-1,-13 2 1,13-2 0,-13 6-1,13-6 1,-15 12 0,15-12 0,-18 17-2,9-6 2,-2-1 0,0 3 0,1 0 0,-1 2 0,2-1 2,-2 1-2,2 2 0,-1 0 0,1 2 0,1-1 0,1 3 0,0-1 1,2 4 0,1-1 0,3 1 0,1 2 0,4 1 0,0 0 0,2 1 0,1 0-1,2 2 0,-1-2 0,0 0 0,1-2 1,0 2 0,1-2 0,1 0 1,0 0-1,1-3 1,1-1 0,0 0 0,-1-2-1,0-2 0,-1-3 0,-2-4 0,-1 0-1,-8-11 1,12 15 2,-12-15 2,0 0 0,12 2 0,-12-2 0,15-16 0,-7 1 0,4-6-1,2-5-1,1-5-2,1-7-1,0-3 0,0-3 0,-3-1 0,-1-2 1,-2 1-2,-3-1 2,-2 2-1,-4 1 0,-2 4-1,-3 0 1,-3 4-1,-4 0 1,0 3 0,-6 3 0,2 4 0,-3 4 0,1 2 1,-3 5-2,1 4 0,-1 6 0,0 6-3,-1 6-4,-4 7-9,-1 10-9,-13 0 0,-1 9 1,-16-3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2.4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27 247 6,'-15'-3'9,"15"3"1,-13-1 0,13 1-1,0 0-2,0 0-2,0 0-2,0 0-2,0 0-1,11-1-1,5 1 0,3 0 0,5 1 0,2-1 0,4 1-1,0-1-2,4 3-2,-3-6-3,4 7-2,-10-8-3</inkml:trace>
  <inkml:trace contextRef="#ctx0" brushRef="#br0" timeOffset="288">340 95 3,'-18'-4'12,"18"4"0,0 0-1,0 0-8,0 0-1,11 5-2,1-2-1,3 3 1,3-1 1,2 4-1,0-2 1,2 1-1,-1 1 1,0 1-1,-2 1 0,-3-2 0,-2 2 0,-5 1 0,-3-1 0,-3 2 2,-7 0 1,-4 1 2,-6-2 1,-4 4 1,-4-2 1,-2 1-1,-1-2 1,2 1-3,2-3-2,4-2-6,6 2-5,11-11-7,1 10-4,-1-10-1,34-8 1</inkml:trace>
  <inkml:trace contextRef="#ctx0" brushRef="#br0" timeOffset="1291">4420 76 4,'0'0'7,"0"0"1,-15-9 0,15 9 1,-20-8 0,10 5 0,-5-5 0,1 5-1,-5-5 0,-1 6-2,-6-3-3,-2 0-1,-3 3-1,-5-1-1,-3 0 0,-3 1 0,-4-1 1,-6-1-1,-3 2 0,-3-2 1,-4 3-1,-2 0 1,-4 1 0,0 3-1,-4 2 1,2 2-1,-2 1 1,0 0-1,-2 5 0,0-2 0,0 2-1,0 1 1,4 0 0,3 1 0,5 2 0,5-1-1,2 0 1,7 1 0,5 1 0,4-3 0,3 0 0,6 0 1,1-3-1,3 3 0,4-3 0,3-1 1,3 1-1,2-2 0,4 1-1,2 0 1,5 1 0,3 0 1,2 1 0,2 2-1,3 2 1,3 2 0,2 0 0,3 1 0,1 3 0,4-4 0,2 3 0,5 0 1,3 1 0,4-1 0,5 0-1,2-1 1,3-1 0,6-2 1,4-1-1,0-3 1,2-3 0,2-3 1,3-1-1,-1-3 0,6-1 0,-4-3-1,2 0 0,0-1 0,1 0-1,-2 1-1,2 0 1,0-1-1,0 1 1,3 0-1,-1-1 1,1-2 0,-1 0 0,4-1 0,0 1 0,0-2 1,1 1-1,-3-1 0,1-1-1,0 4 1,-1-2 0,-2-1 0,-2 0-1,-4 0 1,-1-1 0,-2-2 0,0 1 0,-2-2-1,0-1 1,-2 0-1,-1 0 0,1 0 1,-5 0-1,-2 1 0,-3 0 0,-2-1 1,-4 1-1,-3-1 0,-2-1 0,-5 1 0,-1 1 2,-5-3-2,-2 3 1,-5-1-1,-3 0 2,-12 10-2,12-20 1,-12 20 0,3-17 0,-3 6-1,-2 1 0,-1-2 0,0-3-1,-3 1 1,-1 1-1,-1-2 1,-3 1-1,1 0 1,-3 0-1,-1 3 1,-1-2-1,0 1 1,-3 0-1,1-3 1,-2 0-2,-2-1 2,-2-2 0,-3 0 0,-4 0-1,-4 0 1,-6 1-1,-4 1 0,-8 0 0,-6 4 0,-6 3 0,-5 2 0,-7 5-1,-7 4 0,-5 2 0,-4 5-1,-7 2 1,-1 2 0,-1 3-1,-8 0-2,-4 0-3,-1-3-9,2 9-7,-12-14 0,4 6 0,-16-14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36 40,'0'0'18,"0"0"1,24 8-2,7-2-16,17 3-1,18 0 2,14 0 0,15-4 0,11 0 0,9-5-1,11-2 0,6-3 0,1-2-3,-1-3-6,3 4-9,-9-11-3,9 4 1,-10-14-1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7.7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451 27 21,'0'0'15,"0"0"0,12 9-5,-2-3-7,5 1 1,9 1 2,6 0 0,8 1 2,10-2-1,11 0 0,12-2 0,12 1 0,12-4 0,14 2-1,16-2 0,15-1-1,13 1-1,16 2-1,11 1 0,11-1-2,9 1-2,8 2-3,1-1-5,3-3-9,8 2-8,-10-13 0,1 1 1,-9-12 0</inkml:trace>
  <inkml:trace contextRef="#ctx0" brushRef="#br0" timeOffset="678">7032 0 31,'57'13'19,"2"-8"0,18 8 1,4-2-11,15 0-4,11 2 0,5-2 0,6-1-1,4-3 1,-3-2 1,-7-4 0,-6-2 0,-13-1-1,-7 0-2,-10 0-4,-15 1-7,-12-6-14,-8 6-3,-20-14-2,-8-1 2</inkml:trace>
  <inkml:trace contextRef="#ctx0" brushRef="#br0" timeOffset="13778">668 1126 21,'0'0'13,"0"0"0,3 10-2,-3-10-3,0 0-8,-12 14 2,12-14 3,-7 13 0,7-13 3,-5 12-2,5-12 2,-1 19-1,1-2 0,0 5 0,-1 9-3,-3 6 0,-3 9-1,-1 7 0,-5 5-1,-1 3 0,-3-4-1,-1-2 0,-2-7-1,2-8 0,1-8-1,1-8-1,4-10-7,12-14-8,-15 3-4,19-15-1,-2-16 0,11-2 0</inkml:trace>
  <inkml:trace contextRef="#ctx0" brushRef="#br0" timeOffset="14158">596 1111 69,'0'0'23,"-5"27"0,4-11-1,9 12-16,-1 6-8,3 7 2,4 3-1,-1 4 2,4 2-1,0-1 1,2-3 0,-2-3 1,2-4 1,0-3 0,-2-2 0,1-6-1,-3-5 1,-1-5 0,-2-4 0,-2-10 2,-10-4-2,19-10-1,-10-8 0,-1-11 1,3-8-1,-1-12 1,2-8-3,1-8 1,0-1-1,-2 0 1,3 1 0,-1 6-2,0 6-1,1 12-5,-4 7-6,3 8-7,1 10-5,-6 2-4,5 12-1,-13 2 4</inkml:trace>
  <inkml:trace contextRef="#ctx0" brushRef="#br0" timeOffset="14737">1322 1111 31,'0'0'20,"0"0"0,5 16 1,-3-2-4,2 11-9,1 6 0,0 9 1,-1 6-2,0 8-1,-1 5 0,-2 2-2,-1 0 2,-1-5-3,0-5 2,-2-7-3,-1-5-2,1-11 1,0-6-2,0-9 0,3-13-1,0 0-1,-1-14 1,3-9 0,-1-9 1,0-9 0,0-9 1,-1-6 0,-1-6 0,-1 0 1,0 3 0,-1 3 0,1 5 0,3 5 0,3 9-1,6 3-1,9 6 2,9 8-2,9 2 1,9 5 0,5 1 0,6 6 0,2 3 0,-2 4 1,-5 6-1,-7 2 2,-8 4-2,-10 2 2,-8 3-1,-11-2 1,-8 3 1,-11-3 1,-6 0 0,-11-2 0,-6 0 0,-7-2 0,-1-1 0,-4-3-2,2-1-1,2-1-3,2-5-1,7 1-4,2-4-5,8-3-10,8 3-6,1-6-1,14 8 0,0 0 2</inkml:trace>
  <inkml:trace contextRef="#ctx0" brushRef="#br0" timeOffset="15563">1960 1591 74,'1'16'27,"-1"-16"0,20 7-1,0-4-3,15 1-22,12 1-1,11 1 1,10-1-1,3 0 1,5 0-1,0 1 1,-4-4-2,-10 3-3,-8-3-7,-14-2-7,-3 3-7,-17-12-1,-3 2-1,-13-12 1</inkml:trace>
  <inkml:trace contextRef="#ctx0" brushRef="#br0" timeOffset="15861">2537 1360 95,'6'15'26,"-6"-15"-2,17 21 1,-3-11-23,6 1-6,4 1 1,8 3 2,2-1 0,6 0 0,0 0 2,4-1-1,-2 1 1,0 1 0,-3 0 0,-4 2-1,-3-1 0,-8 3 0,-4-3 1,-6 1-1,-6-3 3,-8 3-2,-7-2 2,-9-2-1,-7 3 1,-11-2 0,-6 5 0,-7-2 0,-2 5-1,-2-1 1,2 1-1,5-1 0,4-1-3,10-1 1,5-6-4,11-3-7,14-10-16,-14-3-2,20-11 0,-1-17 0</inkml:trace>
  <inkml:trace contextRef="#ctx0" brushRef="#br0" timeOffset="17357">3666 1131 90,'0'0'26,"0"0"-1,1 15 0,-1 5-19,2 11-7,-1 10 1,-1 11 0,0 8 1,-3 7-1,-5 2 2,-1-2-2,1-4 0,-1-10 0,2-7-1,2-14-6,4-13-9,1-19-5,14-22-5,-9-18 0,10-9 2,-8-18-1</inkml:trace>
  <inkml:trace contextRef="#ctx0" brushRef="#br0" timeOffset="17579">3629 1033 45,'-15'-37'15,"10"19"2,0 1-1,5 17-7,24 0-5,0 11-1,6 2 2,8 5-1,7 6 1,0 1 0,2 7 1,-5 3-2,-5 3 1,-5 2-3,-8 3 1,-10 2-1,-5 0 2,-11 0-1,-5 1 1,-9-5 1,-7 1 2,-10-6-1,-4 0-1,-7-5 1,-2-1-2,-3-8 0,6-4-2,4-2-2,8-8-4,11-5-5,8-10-2,17-6-6,11-6-5,10-11-4,12-1-3,7-11 3,13 3 3</inkml:trace>
  <inkml:trace contextRef="#ctx0" brushRef="#br0" timeOffset="17960">4380 1540 47,'21'27'20,"-4"-13"1,16-3-1,-1-11-3,7-4-11,2-9-1,2-7-1,-1-6 1,-5-7 1,-6-4 2,-12-2-1,-6 1 2,-12 5-1,-5 6-1,-11 8-2,-5 11-2,-10 9-3,-4 10 1,-6 10-1,-4 7 1,-4 5 1,-2 7 0,-1 0 1,3 2 0,5 0 0,4 1 0,8-5-1,8 1-2,12-4 1,13-4-1,18-4 0,13-7-2,18-7-1,12-11-3,12-7-2,4-13-5,9-10-10,-1-6-6,-8-15-1,-3-4 1,-16-13 1</inkml:trace>
  <inkml:trace contextRef="#ctx0" brushRef="#br0" timeOffset="18455">5128 818 83,'25'23'22,"-21"-9"-2,4 12-1,-11 5-18,-2 8-4,-5 9 3,-7 8 1,-1 10 3,-6 4 2,2 5 2,1-1-1,7-1 2,5-3-4,7-5-2,5-10-3,8-10-1,10-11-5,5-13-4,6-10-2,1-11-4,-5-16-2,0-7-1,-10-12-1,-2-5-1,-21-10 2,-4 1 3,-18-4 4,-6 1 14,-6 7 3,-6 1 3,-1 11 1,-5 4 5,11 14 4,-3 1 1,16 15 0,4 4-8,14 7 0,13 4-1,21 2-1,16 0-2,16-1 0,19-2-4,12-3-6,15-4-12,2-14-10,8 0 1,-9-16-2,1 3 0</inkml:trace>
  <inkml:trace contextRef="#ctx0" brushRef="#br0" timeOffset="19072">6248 1194 18,'11'-7'14,"-3"-7"3,8 9 0,-6-2-4,3 6 1,-13 1-1,19 7 0,-15 3 0,0 10-2,-4 8-1,-5 8-2,-2 11-1,-7 5 1,-2 9-1,-6 3-3,2 2-1,-2-5-1,2-6-1,1-10 0,4-6-1,3-12 0,6-12-2,6-15 2,14-15 1,3-12-1,4-14 1,4-13-1,3-11 0,3-9 0,-2-6 1,-5 2-1,-7 6 0,-8 4 0,-3 9 0,-7 13 0,-3 10-1,-2 12 1,-1 8-2,7 16 2,0 0-1,0 0 2,0 26-2,11 1 2,3 9 0,6 10 0,1 7 0,2 7 0,3 3-1,1 3 0,0-2 0,-2-1 0,3-5-1,-3-7 0,0-7 1,-1-10 0,-3-8 1,0-9 0,-1-9-1,2-12 2,-1-10 2,0-12-1,0-10 0,-1-13 0,1-10 1,-1-11-1,-4-5 1,-3-7-1,-2-1-2,-1 0 1,0 5-2,0 7 0,-1 7-3,4 9-2,-2 3-8,5 10-14,2 9-8,-5 0 3,2 7-2,-7-4 2</inkml:trace>
  <inkml:trace contextRef="#ctx0" brushRef="#br0" timeOffset="20960">3366 1806 22,'0'0'12,"0"0"-1,-9-11-2,9 11-4,0 0-2,0 0 1,-4 14-1,4-14 1,-11 19 1,3-4-1,-5 1 2,2 8 0,-5-1-1,5 2 1,-3 2-1,3 1-1,1-1 0,4-1-1,1-3 0,4-4-1,1-4 0,1-3-1,-1-12 0,5 14 1,-5-14 0,0 0 1,0 0-1,0 0 1,10 4-1,-10-4 0,0 0-1,15 0 0,-15 0 0,20 4-2,-4-2 1,1 3 0,6-2 0,7 1 1,6-1-1,14-1 1,9 1-1,11-2 1,10 0 0,10 0 0,9-1 0,10 1-1,5 1 1,4 1-1,6 2 1,4-1-1,5 2 1,4 0-1,-1 0 0,2 1 0,1-1 0,-3-2 0,-3 0 0,-1-2-1,-3 1 1,-4-2 1,-3 0 0,-7-1 0,-8 1 0,-5-1 0,-4 1 0,-7-1 0,-4 1 0,-3-1-1,-6 0 0,-1-1 0,-3 0 0,-6-1 0,-6-1 0,-6 0 1,-9 1-1,-6-2 0,-4 2 1,-7-1-1,-2 2 0,0-1 0,-1-2-1,2 1 1,2-1-1,1 0 1,-2-2 0,-1 0 0,-4 1 0,-4 0 1,-3-1 1,-8 0-1,-10 6 2,6-16-2,-8 3 0,-5-3 1,-3-4-1,-1-6 0,-5-3 0,-1-5-1,-1 0 1,0 0-1,0 2-1,2 3-2,-3 1-9,-2 1-13,2 8-3,-12-9 1,1 6 0</inkml:trace>
  <inkml:trace contextRef="#ctx0" brushRef="#br0" timeOffset="22746">3223 1858 14,'-10'-12'12,"-6"-7"2,4-1 1,-7-12 1,6 2 2,-3-12-2,5-5-8,2-7-2,5-8-2,3-8-2,6-6-1,4-2 0,3-2-1,3-2 0,4 3 1,4-1-2,3 6 2,4 4-2,6 3 2,8 5-2,8 4 1,8 5-1,7 5-2,7 6 2,9 8-2,5 7 3,9 9-3,8 5 3,9 9-2,5 9-2,11 4 2,9 6-3,3 3 2,2 4-2,-4 0 3,-4 6-2,-8 1 2,-6 4 1,-14 7 2,-10 6 0,-10 8 0,-10 5-1,-5 8-2,-6 6 1,-9 5-3,-4 3 2,-11-4-2,-7 1 2,-10-2-1,-11-1 2,-16-1-2,-11-3 1,-14-2 1,-15-4 0,-14-1 0,-13-3 1,-12-4 2,-14-8 1,-10-5 1,-16-9 1,-13-3 0,-15-10 1,-10-6-2,-10-10 0,-2-8-1,-3-8-2,1-10 0,7-6-1,4-11-1,12-5-2,10-6-7,17 1-6,3-10-1,15 8 1,2-9-1</inkml:trace>
  <inkml:trace contextRef="#ctx0" brushRef="#br0" timeOffset="24121">0 2122 26,'24'2'16,"14"7"-1,2-7-1,15 4-7,7 0-3,9-1 4,7-3 0,8-2 0,3-2 1,3-2 0,0-3-1,-4-1 0,-4 1-2,-9-1-3,-8 2-1,-12 3-1,-9-1 0,-12 3-2,-10 1-1,-9 2-2,-15-2-10,0 0-9,-4 16-3,-20-22 2,3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1.3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248 145 10,'-3'16'12,"3"-16"-1,-4 20-1,4-20-1,-2 26 0,0-12-2,4 3 0,-2 1 0,2 3 1,0 0-1,0 5 0,-1 2-1,-1 3 1,-1 7-1,-1 4 1,-1 5-2,1 8 1,1 6-2,0 6-1,2 1 0,0 5-1,2-2 0,2-3-1,0-3 0,-1-7 0,1-4 1,-3-5-1,1-3 1,-1-8-1,-2-2 0,0-3 0,-1-4-1,0-3 1,-2-4-1,2-4 0,0-6 1,0-1-1,1-11 0,0 12 2,0-12-2,0 0 1,0 0 0,0 0-1,0 0 1,0 0 0,0 0 0,0 0 0,0 0-1,0 0 1,0 0-1,0 0 0,0 0 0,0 0 0,0 0 0,0 0 0,0 0-1,0 0 1,0 0 0,0 0 0,0 0 0,0 0 0,0 0 0,0 0 0,0 0 0,0 0 0,0 0 0,0 0 0,0 0 0,0 0 0,0 0 0,0 0 0,0 0 0,0 0 0,0 0 1,0 0-1,0 0 0,0 0 0,0 0 0,0 0 0,0 0 0,0 0 0,0 0 0,0 0 0,0 0-1,0 0 1,0 0 0,0 0 1,0 0-1,0 0 1,10 12-1,-10-12 0,13 9 1,-13-9 0,23 8-1,-7-4 1,5 0 0,7-1 0,5 1 0,7-2-1,4 1 1,7-1 0,2 1-1,6 1 1,3-2-1,2 2 1,3-2 0,2-1 0,5 0 0,2-1 0,4-1 0,3-1 0,2-2 0,5 1 0,0 1-1,2-1 1,-2 2 0,-1 1 0,1 1 0,-3-1-1,-1 3 1,-1-2 0,-1 1 0,-1-2 0,-1 1-1,0-1 1,-1 1-1,-4-1 0,-1 2 1,-4-2-1,-6 1 0,-4 0 1,-5 0-1,-5-1 1,-7 1-1,-4-2 0,-6 0 1,-5 0-1,-3 0 0,-5-2 0,-2 1 0,-2 0 1,-2 0-1,-3 0 0,-2 1 0,-11 1 0,16-4 1,-16 4-1,0 0 1,0 0 0,11-1 0,-11 1 0,0 0-1,0 0 1,0 0-1,0 0 0,0 0 0,0 0 0,0 0 0,0 0 0,0 0 1,0 0-1,0 0 0,0 0 0,0 0 0,0 0 1,0 0-1,0-13 0,0 13 0,2-19 0,-2 2 0,2-1-1,-1-6 1,-1-5-2,0-4 1,-1-4 0,-1-4-1,-3-4 0,-1-8 0,-2-1 0,0-4 0,1 0 1,1-2-1,1-1 1,2 1 1,2 1-1,2 3 1,0 5-1,3 3 1,-2 4-1,2 2 1,-2 2-2,0 3 0,2 3 1,-1 0-1,2 4 1,0-1 0,0 3 0,-1 1 0,1 4 0,-2 2 1,-1 4 0,0 1 0,-2 4-1,0 12 1,-3-16-1,3 16 0,0 0 0,-6-10 0,6 10 0,0 0 1,0 0-1,-10-5 1,10 5 0,0 0 0,-11-6-1,11 6 1,-10-5 0,10 5-1,-18-10 1,4 4-1,-2-1 0,-6 0 0,-6-1 1,-9 0-1,-5 1 1,-7-1-1,-11 2 1,-5 0-2,-8-1 2,-7-1-1,-8 2 1,-6-2-1,-7 1 0,-4-2 1,-5-1-1,-8 2 0,-7 0 1,-3 4-1,-3 2 1,-4 3 0,-5 2 0,-5 5 0,2 1 0,3 3 1,2 1-1,6 1 1,9-3-1,10 2 1,13-2-1,12-2 1,11-1 0,10-2-1,13-1 1,11-2 1,7 1-2,7-3 1,8 0-1,7-1 1,14 0-1,-15 0 0,15 0-1,0 0-2,0 0-5,0 0-9,12-13-9,-2 7 0,-10-16-2,4 1 2</inkml:trace>
  <inkml:trace contextRef="#ctx0" brushRef="#br0" timeOffset="2707">748 1433 36,'-23'-6'18,"8"6"0,-11-10-1,4 3-7,-6-2-4,-3-3 2,-2-3-1,-2-3 0,-2-4-1,-2-3 0,3-6 0,-2-5 0,6-6-1,0-7 0,7-1-2,4-6-1,6-2 0,5-4 0,5-2-1,4-3-1,4 1-1,4-3 1,4 0-2,3 0 2,2 0-1,6 3 1,3 3-1,6 4 0,2 8 1,6 5-1,2 5 1,4 9 0,3 4 0,2 4-1,4 7 2,0 3-2,1 4 1,0 9-1,2 6 1,2 4 0,-2 8 0,-1 7-1,-3 5 1,-1 6 0,-2 5 1,0 1-1,-4 1 0,-3 6 1,-3-1-1,-5 0 1,-1 1 0,-5-1 0,-2 0 0,-6 2 0,-3 0 1,-6-3-1,-3 2-1,-5 0 1,-4 1 0,-3-1 0,-3-1 0,-3-3-1,-3 0 1,-1-3 0,0-1 1,-2-4-1,-4-1 1,-3-2 0,-3-1-1,-5 0 1,-6 2 0,-6-2 0,-4 1 0,-7-1 0,-2-1 0,-3 0-1,-2-5 1,0-5-1,-1-4 1,3-7-1,2-3 1,1-7-1,4-6 0,2-6 0,3-5 0,2-7 0,3-5 0,4-4-1,1-3 0,5-5 0,0-1-1,6-4 1,2-4-1,5-1 0,2-5 0,6-3 0,2-3 0,4-3 0,2-2 0,3 0 0,1 2 0,5-1 0,0 3 0,4 4-1,4 1 1,9 6 0,4 2-1,9 4 0,6 5 0,7 5 0,3 5 0,7 6 1,1 5 0,1 6 0,-1 5 0,0 4 1,-3 6 0,1 5 0,-3 5-1,-7 6 1,-2 4 0,-6 6 0,-5 5 0,-3 6 0,-5 3 0,-3 3 0,-3 3 0,-1 0 1,-3 1-1,-4-2 1,-6 2 0,-6-2 1,-6 0-1,-12 5 0,-5 3 0,-10 4 0,-9 2 0,-3-3 0,-4-1 0,-4-2-1,1-7 0,0-6-2,1-12-7,3-10-15,4-8-5,-7-22 1,9-8-2,-5-25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6.4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117-19 30,'-34'-3'14,"13"3"1,-1-1-2,8 1-4,1-3-1,13 3-1,-13 1-2,13-1 0,0 0-1,0 0 1,0 0 0,11 3 1,-1-3 0,4 0 0,5 2 0,4-2-1,9 0 1,2 0-2,9 0 0,6 0 0,7 0 0,7 0-1,9 0 0,7 0 0,8 0 0,6 0-1,5 0 1,5 0 0,6 0-1,6 0 1,3 0-1,3-1 0,5 0 0,2 1 0,5 0-1,4-1 0,4 1 0,1 0-1,3-2 1,-3 1-1,3 1 1,-1 0-1,1-1 1,-4 0-1,0 0 1,-8-1-1,-1 0 0,-3 0 1,-2 0-1,-4 0 1,-6 2-1,-3-1 0,-2 1 1,-2 1-1,-1 1 0,-5 0 0,-6 0 0,-7 0 1,-5 0-1,-8 0 1,-10-1-1,-11 0 1,-11 1-1,-9-2 0,-8 0 1,-6 0-1,-7 0 0,-16 0 0,16 0 1,-16 0-1,0 0 0,0 0 0,0 0 1,0 0-2,0 0 1,0 0-3,0 0-2,0 0-7,-16-2-16,-5-2-5,-4-2 0,-17-9-1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3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0 118 9,'0'0'16,"0"0"-2,0 0-2,0 0-5,0 0-4,6-11 0,5 13-1,7-1 0,5 0 2,7 0 1,14 0 1,12-2 2,16-2 0,15-1 0,20-2 0,14-1-2,18 0 0,13 1-2,12 0 0,10 2-2,4 2 0,3 2-1,-3-1-1,-6 0 1,-8-2-1,-10 1-3,-14-3-5,-13 3-12,-18-10-3,-8 0-1,-23-17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0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927 111 6,'0'0'12,"0"0"-2,0 0-2,0 0-1,0 0 0,-7-10-1,7 10-3,0 0 0,-10-6-1,10 6 0,-14-7 1,3 1 1,1-1 1,-2-1 0,0 0 2,-1-3-2,1 2 0,-1-1 0,1 2-2,0 1-1,0 3-1,-2-1 0,-1 1 0,-1 3 0,0 1-1,-4 1 1,-2 2 0,0 0 0,-3 3 0,-2 3 0,0 0-1,-1 1 1,0 4 0,1 1 0,1 2 0,-1 0 0,1 3 1,1 0-1,0 2 1,0 3-1,1 0 1,-3 5 1,0 1-1,-2 5 2,-2 3-1,1 5 0,0 3-1,0 3 1,2 0-1,6 3 0,2-3 1,5-1-3,2-2 2,8-1 1,0-4-1,5-3 0,3 1 1,3 0 0,1-3-1,5-1 1,0-1 0,3 0-1,0-1 1,4-1-2,0-4 2,4 2-3,1-2 3,4 0-3,1-3 1,4-2 1,3-2-1,4-3 0,6-6 0,5-2 0,4-7-1,4-3 1,1-2-1,3-1 1,0-5-1,1 0 0,-2-3 0,-1-1 1,1-6-1,0-2 0,2-4 0,3-6 0,2-2-1,2-7 3,-2-1-3,1-4 1,-8 0-1,-3-1 1,-5-3-1,-6-3 1,-8-3 1,-9 0-2,-6-3 1,-8-2 1,-8 0 0,-5-2 1,-9 2-1,-6 2 0,-7 2-1,-5 4 1,-8 2-1,-7 4 1,-4 2-1,-7 4-1,-7 7 0,-4 3 1,-4 5 0,-5 7-1,-1 6 0,-3 4-1,-2 8-1,-5 4-3,-2 9-5,-5 4-14,-8 1-6,2 2 0,-9-9-1,5-2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11.9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15682 0 29,'0'0'15,"15"-4"0,-5 1-5,4 3-9,3 1 1,1 1 1,2 0 1,1 0 3,4 1-1,3-1 2,4 0-1,8-1 1,7 1 0,8 0-1,8 0-1,8 1 0,9 2-2,9 1 0,8 2-1,6 2 0,5 1-1,7 0 0,4 1 0,2-2-1,4 2 1,-1-5 0,1 1 2,-3-3-2,6 2 1,2-5-1,4 1 1,2-3-1,5-1-1,0 0 1,0-1 0,-3-1 0,-7 0 0,-11-1-1,-8 3 1,-12 1 0,-11 3-1,-12-2 1,-8 2-1,-12 0-1,-7 1 1,-9-1 0,-7-1 0,-11-2 0,-6 0 0,-7 0-1,-10 0 1,0 0 0,11 0-1,-11 0 0,0 0 0,0 0 0,0 0 0,0 0 0,0 0-1,0 0 1,0 0-1,0 0-1,0 0 0,-12 11-3,12-11-6,-14 15-15,2-5-5,-9-11 0,-2-4 0,-15-12 0</inkml:trace>
  <inkml:trace contextRef="#ctx0" brushRef="#br0" timeOffset="1446">0 2770 2,'0'0'13,"0"0"0,0 0-3,0 0 1,13 8 0,-13-8 0,11 4-1,-11-4 1,18 5-4,-5-3 0,-3-1 0,6 1-2,1 0 1,5 0-2,-1-1 0,7 0 0,3 0-1,6 1 1,7-1-1,5 0 0,6-2 0,6-2 0,9 0 1,5-1-1,7-3 0,6 0 0,5-2 1,5 2-2,7-2 1,6 2-2,5 0 1,6 0-1,8 1 1,5-2-1,7 1 0,9-3 0,7 1 0,4 1 0,6 0 1,1 2-1,3 2 0,3 3 0,1 2 0,0 2 0,2 2 0,1 1 0,1 2 0,1 1 0,-1-2 0,1-2 0,-3 0 0,0-4 0,-3-2 0,1-1 0,-1-5 0,-2-1 1,0-4-1,-2 1 1,-5-1-1,-3-1 0,-4 0 0,-7 0-1,-5-1 1,-8 1-1,-7-1 0,-8 1 1,-4 0-1,-7 3 0,-8 1 1,-7-1-1,-11 3 0,-5 0 0,-11 1 0,-7 2 0,-10 0 1,-7 0-1,-12 0 0,-7 1 0,-7-1 0,-6 2 0,-4 1 0,-11 1-1,10-3 1,-10 3 0,0 0-1,0 0 1,0 0 0,0 0-1,0 0 1,0 0 0,0 0 0,0 0 0,0 0 0,0 0 0,0 0 0,0 0 0,0 0-1,0 0-1,0 0-3,-14-1-5,14 1-14,0 0-8,-23-15 2,11-7-2,-11-22 1</inkml:trace>
  <inkml:trace contextRef="#ctx0" brushRef="#br0" timeOffset="27356">7355 4425 26,'-15'-4'13,"15"4"2,-13 4-2,13-4-6,0 0-1,21 16-1,0-8-1,13 2 1,9 0 0,14 2 0,9-1 0,14-1 1,10-2 0,12-1 1,9-2-1,4-4 1,6-2 1,3-3-1,5 0 0,-7-3 0,-2 1-3,-10 1-1,-12 3 0,-12 2-2,-12 1 0,-18 3-2,-14 0-1,-14 3-2,-16 0-6,-12-7-9,-11 20-7,-19-16-1,-6 5 0,-18-13 1</inkml:trace>
  <inkml:trace contextRef="#ctx0" brushRef="#br0" timeOffset="29144">402 11439 0,'-16'-6'7,"4"2"-5,2 0 3,10 4 2,-15-7 2,15 7 1,0 0 1,-12-6-1,12 6-2,0 0-1,0 0-3,0 0-2,0 0-2,10 0-1,1 4 1,3 1 0,4 1 0,3 1 2,5 0 1,6 0-1,1 1 1,4-2 1,1 1 1,7-1-1,5 1 1,4-1 0,5 1 0,7-3 0,7 3-1,6-3-1,12-1 0,2-3 0,8 2-2,4-2 1,5 0-1,1-2 0,1 1 0,-2 1 0,0 0 0,3 1 1,-3 2 1,-1-3 0,1 3 0,-1-3 1,3 5-1,4-3 0,2 4 1,0-2-2,2 0-1,5 2 0,2-2 0,0-1 0,2-3-1,-2-1 1,2-3 0,0 0-1,-1-2 1,-3-1 1,-2-1-2,0 0 2,2 1-2,0 0 1,-2 2-1,0 1 2,3 1-2,4 1 1,3-1 0,2 1 0,3 2 0,1-1 0,5 0 1,0 1-1,2 0 1,1 1 0,2 1-1,-2-2 0,2 1 0,-1-1 0,2 1 0,-2-1 0,-1 0-1,1 2 1,-1-2-1,1 1 0,0 0 0,0-1 0,-2 1 0,0-1 1,3 1-1,-3-2 0,0 1 1,-2 0-1,4 0 1,-6 0-1,0 0 1,0-1-2,-1 0 2,0-2-1,-1 0 0,1-1 0,-3-1 0,1-1 0,-1 1 0,-4 0 1,-2 3-1,-6 1 1,-1 2-1,-6 3 1,-5 0-1,-7 2 1,-6 0-1,-9 0 1,-8-2-1,-10 1 1,-8 0 0,-12-3-1,-6 0 1,-9 1-1,-6-1 0,-5 0 1,-6 1-1,-3-2 0,-6 0 0,-13-1 0,16 2 0,-16-2 0,0 0 0,0 0 0,0 0-2,0 0-3,0 0-11,-14 7-19,-3-1 1,-13-6-1,-7-4-1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5:30.7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1397 62 22,'0'0'10,"0"0"1,0 0-2,-14-14-2,14 14-4,-11-7 0,11 7 1,-20-10 1,7 4 1,-1 0 1,-1 1-2,-3 0 0,1 1-1,-3 1-1,-1 1-1,0 1 0,-4 0-1,1 2 0,-3-1 0,-3 1 1,-3 1 0,0-1 0,-2 1 0,-2 2 0,0-2 1,-3 3 0,-1-1-1,1 2 1,0 0 0,-2 0 0,-2 1 0,0 1-1,-3 1 1,2 2-1,-2-1 1,0 3-1,0 0 1,2 2 0,2 2 0,1-1 0,0 1 0,6 2 0,0-1-1,5 0 0,3 1-1,4 1 0,3-4 0,4 4-1,5-3 1,2 2 0,2 0-1,2-1 1,3 2 1,0 0-1,2 0 0,4 1 1,-1 1 0,3 0 0,0 2-1,5 0 1,0 1 0,4 0 0,1 0-1,3-1 1,3 0 0,3-1-1,2-2 1,2 0-1,4-2 1,1 0 0,7-1-1,3 1 1,4-3-1,4 2 0,2-3 0,4 1 0,3-1 0,3 1-1,2-5 1,4 2-1,2-2 1,5-1 0,3-1 0,4-2-1,0 2 1,1-4 0,0 0-1,1 0 1,-1-2 0,2 0-1,-1-1 1,1-1 0,1-1 0,0-1-1,2 0 0,-2-2 1,1 1-1,-3 1 0,-1 0 0,-2 1 1,-1 1-1,-2 1 0,-1 2 0,-1-1 0,0 1 1,-1 0-1,0-1 0,-1-1 0,-2-1 1,-2-1-1,-3-1 0,-3 0 0,-5 0 0,-3 0 0,-2-2 0,-4 2 0,0 0 0,-2-1 1,0-1-1,-3 0 0,1-2 1,-3-1-1,0-1 1,0-2-1,-4 0 1,-2-2-1,-2 1 1,-2-2-1,0 0 1,0-3-1,-3 0 1,-1-1-1,-2-3 0,-3 0 1,0-3-2,-4 0 2,-3-3-1,-1 2 0,-4-2 0,-3 0 0,-3-2 0,-2 0 0,-3 0 0,-1 0 0,-2 1 0,-2-2 0,-4 0 0,-2 0-1,-3 1 1,-6 0 0,-5 0-1,-8 0 1,-2 3 0,-11-1-1,-2 3 1,-6 0-1,-3 1 1,-5 1 0,-2 1-1,-5 2 0,-4 0 1,0 3-1,-4 0 0,-2 4 1,-3 0-1,-3 2 1,-5 0-1,0 0 1,-2 1 0,-5-1 0,1 1 0,-4 0 0,-2 1-1,2-1 1,0 1 0,4-1 0,-2 1 0,5 2 0,1-1 0,2 0 0,3 2 0,0 0 0,2 2 0,1 1 1,2 1-1,-3 2 0,0-1 0,0 0 0,4 1 0,1-1 1,1 2-1,3 0 0,3 0 0,3 0 1,5 2-1,5 0 0,3 1 1,2 0-1,4-1 0,4 0 1,3-2-1,6 1 0,6-3 0,6 1 0,5-2 0,5 0 0,14-1 0,-11 0-1,11 0-3,0 0-4,0 0-17,0 0-9,-17-16 1,-4-5-2,-15-20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3.9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0 134 40,'0'0'22,"0"0"-1,0 0 0,0 0-11,0 0-1,0 0-2,0 0-2,0 0-1,0 0-2,13 5 0,-1 3-1,2 3 0,4 4 0,3 3 0,4 4 0,5 3 0,-2-1-1,5 0-1,-1-1-3,-2-3-4,-3-3-9,-1 0-6,-11-8-2,1 0 1,-16-9 0</inkml:trace>
  <inkml:trace contextRef="#ctx0" brushRef="#br0" timeOffset="353">144 488 21,'0'0'22,"12"8"0,-12-8-2,-1-12-7,2 0 0,2-7-1,1 0 0,0-7-4,4-2 1,1-8-3,5 1 2,0-10-1,5 5 0,0-3-5,1 3 1,-1 0-2,-1 7 0,-4 4-1,-1 8 1,-5 5-2,-8 16 1,9-13-1,-9 13-3,0 0-12,0 0-13,-9 12 1,9-12-4,-19 11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4.8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74 698 26,'0'0'24,"0"0"0,0 0 2,-10-6-9,10 6-4,-13 2-1,13-2-2,-10 0-3,10 0-1,0 0-3,0 0 1,-11 10-2,11-10-1,1 18-1,0-8-1,2 2 1,0 1 0,2 1 0,2 0 0,0 0-1,2-1 1,2 3 1,2-2-1,2 2 1,0 1-1,0-2 2,0 0-2,-3 0 1,-1-1 0,-6-1-1,-5-1 1,0-12-1,-16 17 0,1-10 1,-3-3-1,-3-1 0,-1-2 0,-1-2 0,3 0 0,2-2 1,3 0-1,5-1 1,10 4-1,0 0 1,1-16-1,12 5 0,7-1 0,8-4-1,7-2 1,7-3-1,4-1 1,5-3-1,2 0 2,0 1-2,-3 0 1,-7 3 1,-5 1-1,-9 1 1,-7 4-1,-8 2 1,-14 13 0,7-16-1,-7 16 1,-13-11 0,13 11-1,-22-3 0,9 6 0,-2 3 0,-2 3 0,-1 5 0,2 3 0,-2 3-1,4 1 1,1-1-1,3-2 1,5-2-1,5-3 1,0-13 0,21 9-1,4-12 1,5-8-1,9 0 0,3-5 0,1-2 1,0 2-1,-4 3 0,-3 2 0,-7 6 0,-7 5 1,-2 6 0,-5 3-1,1 2 1,0-1 0,0 1-1,2-5 1,3-3 1,2-4-1,2-6 0,2-4 1,-2-5 0,-3-4-1,-2 0 1,-6-1 0,-6 1 0,-5 3 0,-10 3-1,-5 5 1,-5 3-1,-2 3 1,-3 4-1,1 0 0,1 2-1,1 2 0,6 1-1,3-2 0,10-4-1,0 0 0,0 0-1,13 4 0,4-6 0,1-3 1,2 0 0,-2 1 1,1-1 0,-6 2 0,-2 1 0,-11 2 1,13 0 0,-13 0 0,0 0 0,0 0 1,5 12-1,-5-12 1,-1 14 0,1-3 1,0 4 0,1 6 1,-1 3-1,1 3 2,1 10 1,3 3-1,0 6 1,1 1-1,0 0 1,-1-2-2,-1-1 2,1-2-2,-2-7-2,1-7 1,-1-3-2,3-8-1,3 2-15,3-8-11,0-11 0,6-6 0,-4-13-1</inkml:trace>
  <inkml:trace contextRef="#ctx0" brushRef="#br0" timeOffset="1459">1684 596 47,'11'-5'24,"-11"5"2,0 0-1,-11 21-16,2-6-2,2 1-3,-1 0-1,2 2-1,2-4 0,8-2-1,6-6 1,8-7 0,9-9 0,7-6 0,2-4 1,2-5 0,-3-2 1,-3 1 0,-12 4 0,-7 3 0,-18 9 0,-10 8-1,-14 6-1,-9 9 0,-6 4-1,-5 5-1,1 0-2,3 0-1,10-1-1,7-5-2,17-7-3,11-9-2,17-8-7,12-11-4,12-6-5,9 1-1,3-9 4,7 0-1</inkml:trace>
  <inkml:trace contextRef="#ctx0" brushRef="#br0" timeOffset="1799">2030 389 55,'29'-44'26,"-29"44"1,0 0-4,0 0-9,0 0-2,0 0-5,0 0-1,0 0-4,9 57-1,2-23-1,2 9 3,1 8-3,0 3 3,-1 4-2,0 1 2,-4-1-1,-1-4 1,-4-5-1,-2-12-2,0-6 0,-3-12-4,1-19-3,0 0-12,-3-19-5,-2-5-7,-6-5-1,0-3 2</inkml:trace>
  <inkml:trace contextRef="#ctx0" brushRef="#br0" timeOffset="2061">1967 658 40,'0'0'25,"-17"-11"3,17 11-4,16-9-7,2 3-3,14 1-3,3-4-3,9 2 0,3 0-5,3-2-10,2 2-20,-3 4-2,-10 2-1,-1 1-2</inkml:trace>
  <inkml:trace contextRef="#ctx0" brushRef="#br0" timeOffset="2385">2810 236 43,'0'0'22,"0"0"2,0 0-5,25 40-8,-25-40 1,23 60-4,-11-23-1,1 2 0,-4 3-4,-1-5 0,-4 2-5,-6-9-3,-1-2-11,-5-8-3,-7-3-9,-1-7 0,-6-8 0,0-5 1</inkml:trace>
  <inkml:trace contextRef="#ctx0" brushRef="#br0" timeOffset="2595">2633 517 25,'0'0'24,"0"0"0,16-6 3,6 8-12,10 0-1,0 0-3,9-1 1,0-2-3,6-1-3,0-5 1,4 1-3,-3-3-1,1-2-4,-2-2 3,-4 1-4,-3-2 3,-40 14-2,60-28 1,-60 28-1,35-30 1,-35 30 1,0 0 0,10-36-1,-10 36 1,0 0-1,0 0 0,-54 4 0,54-4-1,-50 33 1,23-10-1,-1 4 3,3 4-3,4-1 3,5 2-2,7-4 2,5-3-2,10-5 2,9-5-1,11-9-1,7-8 1,6-10 0,8-7 0,2-4 0,0-4 0,-2-3-3,-6 2 3,-41 28-2,57-47 1,-57 47-1,0 0 1,35-29-2,-35 29 2,0 0-1,0 0 1,0 0-1,12 27 1,-6-16 2,2 6-3,3 1 3,1 0-2,2 1 2,1-1-2,-1-4 2,-1 2-2,-2-4 0,-11-12 1,12 14 0,-12-14 1,0 0-1,-9-13 1,0-2-1,9 15 1,0 0-3,-34-54 3,34 54-3,-18-44 2,18 44-2,-1-35 2,1 35-3,0 0 2,28-36-3,-28 36-4,35-14-6,-35 14-5,47-4-9,-47 4-3,56 4-1,-56-4 2</inkml:trace>
  <inkml:trace contextRef="#ctx0" brushRef="#br0" timeOffset="3430">3859 514 35,'0'0'25,"0"0"1,0 0-3,0 0-9,0 0-2,12-37-6,-12 37 0,23-35-6,-23 35 4,27-35-4,-27 35 4,0 0-4,32-37 3,-32 37 0,0 0-1,0 0 0,0 0 0,0 0-1,10 39 1,-10-39 0,0 0 0,0 0 1,32 35-1,-32-35 1,47-12 0,-47 12 0,60-25 0,-60 25-1,57-28 0,-57 28-1,39-18 0,-39 18 0,0 0 0,0 0-1,35 12 1,-35-12-1,0 0 1,0 0 0,45 26 0,-45-26 0,0 0 0,45 7 0,-45-7 0,0 0 0,0 0 0,0 0-1,0 0 0,0 0-1,0 0-2,26 37-1,-26-37-3,0 0-3,0 0-6,0 0-4,59 3-1,-59-3-3,53-26-5,-53 26 2,64-32 3,-64 32 2</inkml:trace>
  <inkml:trace contextRef="#ctx0" brushRef="#br0" timeOffset="3958">4662 332 32,'0'0'21,"0"0"3,0 0 1,0 0-11,0 0-1,0 0-2,0 0-2,0 0-3,0 0-1,0 0-2,0 0-1,25 38 0,-25-38 1,0 0-2,19 49-1,-19-49-1,0 0-5,0 0-8,35 18-5,-35-18-7,0 0-1,35-23 0,-35 23 1</inkml:trace>
  <inkml:trace contextRef="#ctx0" brushRef="#br0" timeOffset="4297">4878 346 37,'0'0'23,"0"0"0,0 0-2,0 0-4,0 0-3,0 0-4,37 4-4,-37-4-1,0 0-2,0 0-1,37 5-1,-37-5 1,0 0-1,0 0-1,37 8-4,-37-8-6,0 0-6,0 0-8,43-7-2,-43 7-1,0 0 1</inkml:trace>
  <inkml:trace contextRef="#ctx0" brushRef="#br0" timeOffset="4536">5119 299 34,'0'0'20,"0"0"-1,0 0-1,0 0-10,0 0 0,0 0-3,36 15 0,-36-15-2,0 0-2,18 46 1,-18-46 1,12 36 0,-12-36 0,0 0 2,3 48 0,-3-48 2,0 0-1,-37 32 0,37-32 0,-47 1-1,47-1-1,-56-11-1,56 11-1,-50-23-2,50 23 0,0 0 0,-25-44-2,25 44 1,0 0-1,57-46-1,-57 46-2,71-38 0,-33 17-1,3-2-3,-41 23-3,73-53-2,-73 53-9,55-60 0,-55 60-1,33-60-1</inkml:trace>
  <inkml:trace contextRef="#ctx0" brushRef="#br0" timeOffset="4897">5362 12 37,'-40'-14'17,"40"14"3,0 0 1,0 0-8,-23 39-4,23-39 1,2 44 2,-2-44-4,8 63 2,-6-28-5,6 4-1,-1-1-2,0-2 2,-7-36-6,22 61-4,-22-61-7,0 0-5,53 39-8,-53-39-3,49-7 2,-49 7 0</inkml:trace>
  <inkml:trace contextRef="#ctx0" brushRef="#br0" timeOffset="5161">5743 231 38,'36'-3'25,"-36"3"2,0 0 2,0 0-12,-51 11-5,51-11-4,-61 17-3,25-4-2,-1 0 0,37-13-2,-61 27 2,61-27-2,-37 30 0,37-30 1,0 0-1,8 38 0,-8-38 0,36 29 0,-36-29 0,44 30 0,-21-13 0,-4-2 2,-3 4-3,-6-2 4,-8 3-3,-4 0 4,-12 1-3,-3 2 2,-9-1-2,-4 0 0,-8-2 0,-2-2-1,-2-1-3,-1-5-2,8 0-12,-2-4-17,2-2 1,4-5-2,1-3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55 0,'-7'18'3,"0"-2"1,3 2 0,0-1 1,4 5 1,-1 1 1,4 5 1,-1 3-2,5 6 0,1 5-1,1 9-1,0 1 0,4 4 0,0 3-2,0 2-1,0 0 1,0 2 0,0-1 0,0-2 0,-2-3 1,0 0-1,-1-2 1,0-4-1,-1-4 0,-1-5-2,-2-7 1,0-2 0,-1-7 1,-3-5 0,-1-3 1,-1-4-1,-2-1 1,2-13-1,-5 18 0,5-18 0,-6 12-1,6-12-1,0 0 1,0 0-1,-3 11 1,3-11-1,0 0 1,0 0 0,0 0 0,0 0 1,0 0-1,0 0 0,0 0 0,0 0-1,0 0 1,0 0-1,0 0 0,0 0 1,0 0-1,0 0 1,13 4 0,-13-4-1,19 2 2,-5-2-1,3-2 0,4 0 0,6 0 0,2-2 0,2 2 0,4-1-1,3 1 1,2 0-1,2-2 0,4 1 1,0-2-1,1-1 0,-2-1 0,-1 0 0,-3-1 1,-5 1-1,-4 1 0,-8 3 0,-2 2 0,-6-1 0,-3 2-1,-3 2 1,-10-2 0,12 2 1,-12-2 1,0 0 0,0 0 0,0 0 0,0 0 0,-1-18 0,-5 8 1,0-5-2,-1-6 0,0-6-1,1-6 1,2-5-1,0-5 1,4-8-2,2-4 0,3-4 1,2-4-1,1-4 0,3-3 0,-1-2 1,1 1-2,-2 0 3,1-1 0,-2 3-2,-1 5 2,-1 8-1,-3 8 0,-1 6 0,-4 7 0,0 7-1,-1 8 1,-2 6-1,-1 4 1,6 10-1,-11-13 1,11 13-1,0 0 0,0 0 1,0 0-1,0 0 0,-10-6 1,10 6 0,0 0-1,0 0 1,0 0 0,0 0-1,-11-4 1,11 4 0,-17-3 0,1 1 0,-2 1 0,-7 1-1,-7 2 1,-5 0 0,-5 2-1,-8 2 1,-1 0 0,-6-1-1,0 2 1,-3-1 0,1 0 0,2 0 1,3-1-1,2-1 0,7 2 0,4-1 0,4 0 0,6 0 0,6-1 0,5 1 0,6-3-1,3 0 0,11-2-2,0 0-2,0 0-10,0 0-7,18 3-3,-18-3 2,25-17-1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3.7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 1327 26,'0'0'7,"0"0"1,0 0 0,0 0-3,0 0-2,0 0-2,0 0-1,0 0 0,0 0 0,0 0 0,0 0 1,0 0 0,0 0 0,0 0 1,0 0 0,0 0 1,12 5 0,-12-5 0,17 2 0,-6 1 0,0-3 2,3 1-1,2-1-1,0-1 1,2 1-1,-2-1-1,2 2 0,1-2-1,1 1 0,1 1 0,1-1-1,3 0 0,4-1 1,3-1-1,3 1 1,3-2 0,2-1 0,0 0 0,2-1 0,2-1 0,-5 3 0,-1-1 0,-3 1 0,-2-1-1,-5 2 1,-3 0-1,-5 0 1,-4 1 0,-2-1 0,-14 2 0,15-2 1,-15 2-1,0 0 0,0 0-1,0 0 1,0 0-1,0 0 1,0 0-1,0 0 0,0 0 1,0 0 0,0 0 0,0 0 0,0 0-1,0 0 1,0 0-1,0 0 0,0 0 0,0 0 0,0 0 0,0 0 0,0 0 0,0 0 0,0 0 0,0 0 0,0 0 0,0 0 1,0 0-1,0 0 0,11-5 0,-11 5 0,0 0 0,4-12 0,-4 12 0,7-16 1,-2 3-1,-2-2 0,2-4 0,1 0 0,-1-7 0,1-3 1,0-6-3,1-4 1,0-5 0,0-6 0,-3-3-1,0-5 1,-3-1 0,0 0 0,-2-1 1,-2 3 0,2 2 0,-1 4 0,2 2-1,0 6 1,1 2-1,1 4 0,0 5 0,-1 0-1,0 4 1,-3 3-1,-1 2 1,-1 2 0,-3 3 0,-1 0 1,-3 4-1,2 2 0,-1 1 1,10 11-1,-19-15 0,19 15 0,-16-9 1,16 9-1,-12-7 1,12 7 0,-18-13 0,5 5 0,-2-2 0,-6 0 0,-4-1 0,-7 2 0,-6 2-1,-6 2 1,-5 2 0,-3 3 0,-3 1 0,1 3 0,0 0 0,4 0 0,4-1 1,5 0-1,1-1 1,6-1-1,3 0 1,3-1-1,4 1 1,2-1-1,6 0 0,4 0 0,12 0 0,-15 2-1,15-2 1,0 0 0,-2 12 0,2-12-1,5 20 1,-1-2 0,-2 3 0,1 9 0,-3 7 0,0 11 0,-3 8 0,-2 11 0,-1 11 0,1 9 0,-1 5 0,1 4-1,3 0 2,1-2 0,2-5 0,3-8-1,1-9 1,0-10-1,1-11 1,-2-12 0,2-11-1,-3-7 0,1-9 0,-4-12-2,0 0-7,0 0-12,0 0 2,16-19-1,-15-2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5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109-1 2,'-19'-2'12,"7"4"-1,-1-4 1,13 2 1,-16 0 1,16 0 0,0 0 0,0 0-4,0 0-2,0 0-3,16 10-1,1-4-1,5 0-1,5 1 0,7 0 0,3-1-1,4-2 1,4-2-1,-1-2 0,-2-1 0,-6-2 0,-7 0 1,-4 0-1,-7-1 1,-3 2 0,-15 2 0,0 0 0,0 0 0,0 0 0,-13-5 0,-3 5-1,-2-1 0,-7-1 0,-3 2 0,-6 0-1,-4 2 0,0-1 0,-2 3 1,0 1-1,1 1 0,2 0 0,3 2 0,3-2 1,7 0-1,6-1 0,5-1 1,13-4 0,-11 4 1,11-4-1,10 0 0,7-2 1,5 1-1,5 0-1,6 0 1,3-1-1,3 1 2,-2 0-2,-2 0 0,-4 1 0,-8 0 0,-4 0 0,-6 1 0,-13-1 0,12 0 1,-12 0-1,0 0 1,0 0 0,0 0-1,0 0 1,0 0-1,-14 2 0,14-2 0,0 0 0,-16-1 0,16 1-1,0 0-5,-15-2-5,15 2-13,-13-4-3,1-5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2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435 19 42,'22'-7'17,"-11"-2"-2,3 8 1,-14 1-12,14-2-2,-14 2 0,0 0 0,11 12 0,-11 0 1,-3 1 0,0 8 2,-3 5-1,-2 10 1,-1 10-1,-1 12 0,-2 10-1,2 11 1,-2 10 0,2 5-1,-1 2 0,3-1-1,0-5 1,1-7 0,-3-5 1,-1-10-2,-2-8 0,-5-8 1,-1-5 1,-5-5-1,1-3-1,-4-8 1,4-6 0,2-5 1,3-5 0,2-9 0,4-2-1,-1-11 0,3-5 0,-1-5-1,1-3-1,-2-1-1,0-2-1,1 0 1,-2 2-1,1 3 1,2 4 0,10 14 0,-17-16 0,17 16-1,0 0 1,-13-10-1,13 10 1,0 0-1,0 0 1,0 0-1,0 0 1,0 0 0,0 0 0,0 0 0,0 0 0,0 0 0,0 0 1,0 0-1,0 0 0,0 0 0,0 0 0,0 0-1,0 0 1,0 0 0,0 0-1,0 0 1,0 0 0,0 0-1,0 0 1,0 0 0,0 0 0,0 0 0,0 0 0,0 0 0,0 0 1,0 0-1,0 0 0,0 0 0,0 0 0,0 0 0,0 0 0,0 0 0,0 0 0,0 0 0,0 0 1,0 0-1,0 0 0,0 0 0,0 0 1,0 0-1,0 0 0,0 0 0,0 0 0,0 0 1,0 0-1,-9-10 1,9 10-1,-2-11 0,2-1 0,3-5 1,8-10-1,9-12 0,10-10-1,11-13 0,13-10-1,11-9 1,8-5 0,10-2 0,3 0-1,-3 6 1,-4 7 0,-5 10 1,-8 9 0,-8 9 1,-6 12-1,-5 7 0,-7 9 0,-5 6 0,-5 5-3,-6 4-1,-7 2-5,-6 3-11,-11-1-8,-15 3-1,-7-5-1,-20-13 2</inkml:trace>
  <inkml:trace contextRef="#ctx0" brushRef="#br0" timeOffset="1609">1424 297 41,'13'-5'16,"-5"-6"0,11 5-3,0 0-11,3 1-1,4 3 0,3 3 1,0 3-1,5 3 1,0 2 0,-3 6 0,1 4 0,-5 8 0,-3 5-1,-4 3 1,-6 1 0,-9 3 2,-5-1 0,-7 0 0,-7-2 1,-7-4 0,-6-4 0,-4-4 0,-1-5 0,-2-6 0,1-4-3,5-11-1,7-7 0,9-11-3,11-6 0,8-6 0,8-8-1,10-3 0,6 0 1,3 3 0,4 4 2,-1 4 0,-1 8 0,-1 5 0,-2 7 0,-4 6 1,-2 6 0,-2 4 0,0 5 0,1 2 0,3 2 1,0-1 0,3 1 0,-3-2 1,-1-2 0,-1 0 0,-4-5 0,-5 0-1,-4-1 1,-14-3 1,13 10-1,-13-10-1,7 17-1,-4-5 1,2 3 0,3 0-1,1 3 1,5-2-1,2 1 0,2-3 0,2-2-1,1-3-2,-2-4-8,1-6-9,0-2-5,-10-13-3,5 1-2,-8-12 2</inkml:trace>
  <inkml:trace contextRef="#ctx0" brushRef="#br0" timeOffset="2338">2532 332 72,'0'0'24,"11"6"-1,-11-6 0,0 0-16,0 0-6,0 0 1,-6 24 0,3-2 1,0 6-1,2 5 1,2 2 0,4 0 0,4-1 0,8-8-2,8-9 0,10-11 0,5-12-1,4-11 0,2-9 1,-2-8 0,-2-5 1,-7-2 1,-7 5 0,-11 2 1,-4 8 0,-8 6-1,-2 10 0,-3 10 0,0 0-1,-12 29-2,5 0 0,1 9 0,-1 9 0,1 10 2,2 8-1,-1 7 0,3 7 1,2 1-1,0-2 0,2-2-1,2-6-4,4-11-4,-1-13-8,8-20-9,8-17-5,2-24 0,10-15 0,2-24 1</inkml:trace>
  <inkml:trace contextRef="#ctx0" brushRef="#br0" timeOffset="2845">4017 193 99,'11'-4'27,"-21"0"0,-3 2-3,-8 2-21,-7 2-2,-4 1 0,-5 4-1,-3 2 1,-2 2-1,5 3 0,3 5 0,6 1 1,7 6-1,5 1 0,9 5 0,4 2 0,7 4 0,4-1 1,1 0-1,2-2 0,-3-3 0,1-4 0,-4-5 1,-3-3-1,-3-6 1,-1-2 0,2-12-1,-14 12 1,14-12 0,-18-3 0,18 3 0,-15-14-1,15 14 0,-5-21 0,9 9 0,6-1-1,7 1 1,7-3-1,9 0 1,9-2-1,7-3 1,6-5-1,7-2 1,0-2-1,4-4 1,-3 0 0,-5-1 0,-8 4 0,-9 2 0,-9 4 1,-8 4-1,-10 5 0,-10 3 1,-4 12-1,-19-4 0,0 8 1,-4 7-1,-6 4 0,-1 5 1,-1 6 0,0 4 0,8 4 0,4 3-1,8 0 2,11-2-2,10-3 0,15-4-5,10-7-10,10-12-10,14-3-4,0-15 1,8-3-3,-4-15 2</inkml:trace>
  <inkml:trace contextRef="#ctx0" brushRef="#br0" timeOffset="3805">4774 249 58,'-15'-5'20,"15"5"1,-11 10-3,2 1-15,-2 8-3,-3 6 0,-1 5 1,-1 5 1,3 1 0,4 0 1,7-4 0,9-9 0,10-9-1,11-12 0,7-11 0,7-12 0,3-10 0,-1-8 1,-2-4-1,-8-2 1,-6 3 0,-9 2 0,-8 7 0,-8 4 0,-6 10-1,-4 7-1,-4 9 0,-1 4-1,-2 6 0,4 3-1,-2 2 0,1 4 0,1 0 0,3 2 1,2 4 0,3 6 0,1 4 0,2 12 0,1 9 1,4 9 0,0 8 0,1 6 0,-2 3 1,-3-4-2,-1-1-2,-3-11-14,2-4-8,-8-28-2,9-12 0,-1-19 0</inkml:trace>
  <inkml:trace contextRef="#ctx0" brushRef="#br0" timeOffset="4354">5606 487 126,'8'25'32,"5"-5"-1,-13-20-6,16 18-29,-16-18 1,17 16-1,-17-16-2,0 0-12,0 0-13,-21-8 2,1 1 0,-13-10-2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7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16 492 72,'0'0'25,"-16"-8"-1,18-2-1,-2-9-4,11-4-20,8-3-1,10-3-1,5 0 1,6 2 0,5 6 2,2 10 0,-4 8 0,-5 13 1,-6 13-1,-12 10 2,-11 6 0,-11 5 2,-11 4 2,-13-2 1,-5-4 0,-10-5-2,-2-4 1,-4-9-3,2-9-4,5-9-10,5-9-10,7-15-4,16-5-5,5-16 1,17-5 1,9-13 1</inkml:trace>
  <inkml:trace contextRef="#ctx0" brushRef="#br0" timeOffset="311">480 63 67,'44'-6'24,"-12"5"-1,-1 19 1,-12 9-11,-5 9-7,-4 16-2,-6 9 0,-5 14-2,-9 7 1,-1 4-2,-6 1 0,3-1 0,-1-9 0,4-8-1,4-11-3,2-16-4,5-18-10,0-24-4,0 0-5,7-26 0,-14-15 1,2-2 1</inkml:trace>
  <inkml:trace contextRef="#ctx0" brushRef="#br0" timeOffset="517">379 529 73,'-22'-24'24,"-2"3"0,24 21-1,-7-14-5,22 13-13,16 2-4,15 1-1,12 0-2,14-4 0,8-2-4,8-5-9,6 1-5,-4-9-4,5 1-1,-11-12 1,3 1 1</inkml:trace>
  <inkml:trace contextRef="#ctx0" brushRef="#br0" timeOffset="791">1709 0 97,'-1'24'25,"1"-7"0,9 10-1,-2 8-22,1 8 0,-1 14 2,-1 6 0,-2 10 1,-7-3 0,2-1 0,-5-5-2,4-8-1,-4-10-4,0-19-12,-2-17-10,8-10-5,-21-20 0,6-7-1,-10-16 3,0-5 4,-7-5 14,-3-1 15,0 8 10,-3-1 7,11 18-1,-1 0 0,15 18-1,13 11-3,0 0-11,16 5-5,15 9-2,10 4 0,11-1 0,10 0 0,8-2 1,7-2-1,2-6 1,3-5-1,-1-5 1,-2-8 1,-8-4 1,-7-3 0,-8-5 0,-10-1 3,-12-2-1,-11 4-1,-15-1 0,-7 4 0,-11 4-2,-8 4 0,-11 6 0,-5 5-2,-9 9 0,-2 8 1,-2 11-1,-2 10 0,3 9 0,4 4 1,9 3-1,8-1 0,12-4 0,12-9 1,16-12-3,12-14 0,16-15-2,6-15-1,11-11 1,3-11 0,1-4 1,-2-4 0,-7 5 2,-11 5 0,-9 8 3,-8 13-1,-12 15 1,-8 15-2,-4 13-1,-7 8 1,1 7-1,-2 2 2,1 1 1,0-4 0,0-7 1,3-6 1,0-12-1,2-6 2,-1-11-2,7-17-1,2-8 0,5-13-2,5-9 1,6-7 0,3-4-1,3-1 0,5 7 1,0 8-2,2 10-1,-4 10-5,-2 15-11,-2 11-8,-9 4-3,1 11 0,-13-1-1,2 9 2</inkml:trace>
  <inkml:trace contextRef="#ctx0" brushRef="#br0" timeOffset="2209">2999 277 36,'0'0'16,"0"0"0,0 0-2,0 0-2,0 0-8,0 0 0,0 0 0,11 16 2,-5-1 0,1 2 2,0 0 1,3 2-1,1-1-1,-1-2 0,4-3-1,0-5-1,6-6 0,2-4-3,5-4 0,2-6-1,2-3 0,3-4-1,0 0 0,-1-1 1,-1 2-1,-2 3 0,-2 2 0,-4 5 1,-1 4-1,-4 7 1,0 5 0,-5 5 0,-3 4 1,-4 4 0,0 0 0,-3 1 0,3-4 1,3-6-1,8-6-1,8-10 0,6-7-1,4-8 1,5-2 0,1-4 0,-1 2 1,-5 0 0,-6 6-1,-9 5 1,-5 11 1,-4 8-1,-5 7-1,-4 7 0,1 4 0,-1 3-1,1 0-1,3 4-9,0-4-18,-7-28-4,17 13 1,-11-34-1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0.7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314 724 31,'-1'10'18,"1"-10"2,0 0 2,-15 9-6,4-8-3,-4-1 0,-5-5 0,-3-2-1,-4-7 0,0-6-4,-6-7-2,4-8-3,2-8-1,5-4-2,7-9 0,6-4-2,9-3 0,6 2 0,11 1-1,4 4 1,9 6-1,5 7 1,3 9 0,2 7-1,-1 8 2,-1 7 0,-5 9 0,-5 8 1,-6 13-1,-8 10 1,-8 9 0,-9 11 0,-9 7 1,-5 9-1,-9 3 1,-4 4 0,-6 1 0,-2-2 1,-2-3-1,3-5 1,0-6 0,4-8 0,2-7 1,7-7-1,5-12 1,5-6 0,14-16 0,-10 4-1,10-4 0,19-25-1,0 1 0,7-10-1,9-9 1,8-8-2,6-4 1,5-3-1,2 1 0,1 1-2,3 5-4,-4 6-12,-4 2-9,3 12-1,-11-2-1,0 8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1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0 651 49,'0'0'22,"9"23"1,-10-6-1,8 6-4,-2 3-14,-1 0 0,5 0 1,-2-6 1,5-5-1,6-12 0,4-8-1,4-9 1,5-6-2,1-1 1,3-2-2,-6 2 1,-1 7-1,-8 7 2,-4 12 0,-9 8 1,0 9 0,-7 3-2,2 4 2,0 2-2,3 1 1,0-5-2,6-3 1,2-5-1,5-5-1,3-5-2,2-6-3,5-3-5,-6-7-10,4-6-9,-1 1-4,-4-8-1,3 2 1,-5-6 1</inkml:trace>
  <inkml:trace contextRef="#ctx0" brushRef="#br0" timeOffset="517">815 850 80,'-19'-4'20,"19"4"-3,-4-24 0,10 7-20,5-4-2,8 1 3,2-1 1,5 2 3,1 3 1,1 7 3,0 2-1,-2 8 1,-1 7-1,-5 4-1,-1 8 0,-8 2 0,0 6 4,-10-3-1,-1 6 2,-9-6-1,-2 0 0,-5-6-1,-3-3-2,-2-11-2,0-9-6,8-7-6,-1-9-10,9-6-5,5-3-3,2-9-5,9 4-1,0-3 4,7 11 2</inkml:trace>
  <inkml:trace contextRef="#ctx0" brushRef="#br0" timeOffset="824">1102 708 73,'10'17'23,"13"2"-7,-3-10-8,9-11-19,12 3-10,-2-14-2,10 0 12,-3-3 6,-4-2 5,-8 2 9,-6 1 9,-4 13 7,-13 4 2,-1 11 0,-9 5-10,-1 1-6,2 4-4,2 0 0,6 1-2,4-6-2,10-3-1,2-4 0,6-4-1,2-1-1,0-4-1,0 0-4,-6-4-5,-3 1-13,2 1-8,-8-9 1,2-2-1,-6-10 1</inkml:trace>
  <inkml:trace contextRef="#ctx0" brushRef="#br0" timeOffset="1265">2493 342 79,'-2'21'29,"6"13"0,-8 0-1,4 12-8,-3 11-17,-2 13 1,0 5 0,-1-1 0,4-1 0,-1-8-1,3-11-3,0-12-7,1-16-14,-1-26-11,1-12 2,-8-18-2,1-10 1</inkml:trace>
  <inkml:trace contextRef="#ctx0" brushRef="#br0" timeOffset="1464">2221 597 64,'-22'1'24,"19"15"-3,0-3-1,20 6-8,6 1-15,12 0 0,9 0 1,11-6 1,8-3 1,4-10 2,4-5 0,3-6 2,-1-7-1,-3-4 1,-4-1 0,-10-2 1,-8 1 0,-16 1 1,-5 4 1,-14 1-2,-10 7-1,-14 2-1,-10 5-1,-8 6-1,-7 4-2,-5 3 1,-6 7 0,-2 7 1,0 7-1,2 3 1,3 6 0,4 1 0,7 3 0,9-3 0,9-1 1,11-8-1,12-10-1,15-10-1,9-12-1,10-10-1,6-10 1,6-8-1,1-6 1,-1 0 0,-7 0-1,-6 7 3,-7 4-1,-7 12 2,-5 8-1,-7 12 0,-6 7 1,-4 9-1,-1 5 2,-3 4-1,0 5 2,-2-5-1,1-1 1,-2-8 0,2-3 1,0-10 0,0-12-1,11-12 0,1-9-1,6-11-1,3-5 1,6-6-2,2-4 0,5 1 0,-3 8-1,-2 5 0,-4 7-2,-3 9-3,-7 3-6,-2 11-8,-13 3-8,0 0-3,-2 20 0,-8-7 1,5 7 1</inkml:trace>
  <inkml:trace contextRef="#ctx0" brushRef="#br0" timeOffset="2170">3301 892 121,'12'-1'29,"0"-10"1,-3-8-6,7-3-26,-1-2 0,1 0 2,0 3 0,-2 3 1,0 4 1,-3 3 1,-11 11 1,14-3-1,-14 3 0,9 16-2,-4-2 1,0 0 0,4 3 0,5-2 0,7-3 0,7-6-1,9-6 0,6-6-1,3-6 0,3-2 0,0-1 0,-5-2 0,-9 4 0,-9 3 0,-7 4 1,-6 6 0,-13 0 0,8 14 0,-5-2 0,1 1 0,8 0 1,7 0-1,5-4 0,6-3 0,5-5 0,8-3 0,0-3 0,-1-2 0,-2-1 0,-7 1 0,-2 2-1,-4 3 1,-2 3 0,-5 3-1,-2 5 0,-2 1 0,-1 3 0,2 2-2,-3 0-1,0 1-4,-14-16-6,21 15-12,-10-16-7,-11 1-4,21-21 1,-10-1-1,5-5 2</inkml:trace>
  <inkml:trace contextRef="#ctx0" brushRef="#br0" timeOffset="2737">4668 657 71,'0'0'27,"-7"15"1,7-15 0,0 0-15,-7 13-2,7-13-2,1 26 0,-3-9 0,4 14-1,-3-2-1,5 8-2,-3-1-2,4 0-2,-1-4-3,1-7-4,7-3-6,-1-17-14,1-13-9,4-9 1,-4-13-1,1-5 1</inkml:trace>
  <inkml:trace contextRef="#ctx0" brushRef="#br0" timeOffset="3073">4547 10 110,'0'0'31,"10"-8"2,-10 8-1,17-4-28,-17 4-3,12-3 0,-12 3-1,0 0 0,0 0-3,0 0-4,0 0-17,0 0-8,0 0 1,-16 11-2,-5-11 3</inkml:trace>
  <inkml:trace contextRef="#ctx0" brushRef="#br0" timeOffset="4358">5089 992 101,'0'0'31,"0"0"1,0 0 0,0-14-27,0 14-3,10-3 1,-10 3-1,0 0 0,15 1 0,-15-1 0,0 0-1,0 0-1,0 0-4,0 11-16,-10-5-13,-12-8 1,-4-1-1,-15-10-2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3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64 128 48,'0'0'19,"0"0"-1,-3-14-2,3 14-9,0 0-3,0 0-1,0 0 1,-7 10-1,7 3 1,2 5 0,2 8 1,-2 6 1,2 12-1,-3 6 1,-1 10-1,-4 1 0,0 1-1,-3-2 1,1-7-4,1-6-6,2-11-12,1-21-9,2-15-1,14-13-2,-1-14 1</inkml:trace>
  <inkml:trace contextRef="#ctx0" brushRef="#br0" timeOffset="327">32 8 90,'-16'12'26,"9"2"0,-4-9-1,11-5-19,0 0-9,0 0-2,22 9 2,0-4 1,3 3 2,5 3 1,8 3 1,1 4 0,3 8-1,-2 2 1,1 7 0,-4 3-1,-3 5-1,-10 3 2,-8 3 0,-11-2 2,-9 1 2,-13-6-1,-8 1 2,-12-10-1,-3-4 1,-7-12-3,5-7-1,2-13-4,4-12-7,12-5-13,10-6-13,8-8 1,9 0 0,7-4-1</inkml:trace>
  <inkml:trace contextRef="#ctx0" brushRef="#br0" timeOffset="707">606 487 74,'40'8'27,"7"-4"-4,-8-19-1,-1-6-19,2-5-5,-4-5 1,-5-3 3,-9-3 1,-8 1 2,-9 2 3,-5 6 3,-13 1 0,2 9 0,-6 7-4,2 8-2,-4 7-2,1 10-2,2 2-1,3 10 0,3 6 0,-1 4 0,2 3 1,4 3 1,0 1 0,5 1 0,0-4 0,6-4 0,2-7 0,6-10-2,11-13-2,4-18-5,11-8-5,-2-17-5,12-4-3,-6-13 1,5 0 0,-8-11 2,-4 8 6,-9 1 7,-5 4 8,-8 7 7,-7 6 2,-2 7 2,-5 6 0,0 11-1,-1 15-4,0 0-3,0 0-2,-2 19-2,5 12-1,2 13 0,-3 6 1,2 16 1,-5 4 0,1 9 1,-6-8-1,5-1 0,-3-11 0,8-11-1,5-15-4,6-22-5,11-19-15,0-17-15,1-18 2,-3-9-1,-4-13-1</inkml:trace>
  <inkml:trace contextRef="#ctx0" brushRef="#br0" timeOffset="1266">1132 89 89,'-50'19'32,"3"2"0,13 6 1,8 2-12,13-5-14,20-2-4,16-6-1,18-4-3,15-6-1,11-10-6,11 0-19,4-4-7,-2-4 1,-2 0-1,-10-3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5.1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-2 252 89,'14'8'28,"-14"-8"0,16 31 1,-8-2-20,-3 6-5,1 17 1,-5 7 1,-1 12 1,-7-2-1,2 3 0,-5-8-2,3-6 0,-1-15-3,3-16-2,5-27-4,0 0-7,20-38-8,-7-13-4,5-11 3,-1-13 1,2-8 4,-5-7 4,2 11 7,-6 7 9,-8 10 10,0 14 3,-2 13 0,0 11-1,0 24-2,0 0-4,9 16-4,1 13-3,6 7-1,5 9-2,0 4 2,4 9-1,3 0 1,0 1 0,0-8 0,-2-3 1,-1-8 0,-1-4 0,-1-14 0,2-9 0,-2-17 0,-2-10-1,-3-15 0,-2-9 0,-4-11 0,-5-11-1,-7-7 0,-6-3 0,-7 0-1,-3 2 1,-3 7-1,0 4 0,3 13-1,0 6-3,8 16-7,-4 1-12,12 21-11,0 0 0,13 3 0,1 10-1</inkml:trace>
  <inkml:trace contextRef="#ctx0" brushRef="#br0" timeOffset="624">957 223 98,'-1'44'25,"-6"-3"-1,8 11-1,-3 0-26,0 5 1,2 4 3,-4-5 4,2 2 1,-6-10 1,4-3 3,-5-14 0,5-7-2,4-24-5,0 0-5,-7-29-2,5-10-2,2-9 0,-4-12 1,2-6 1,-3-8 0,0 1 4,0 8 2,0 3 1,4 8 0,5 6-1,6 8 1,10 7-2,7 11 1,8 6-2,7 8 0,7 6 1,2 8 0,2 7 0,-2 4 0,-5 5 1,-4 7 1,-10 0 0,-7 4 0,-14-4 1,-4 3 0,-11-4 1,-7-1-1,-10-6 0,-4-2-2,-8-9 0,-2-4-1,-2-4-4,-4-7-7,8-2-18,0-4-9,3-4 2,4-2 0,6-5-1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-2 489 24,'3'-30'20,"-6"-9"3,6 8 2,-4 1-4,1 4-6,2 6-1,-2 5 0,0 15 0,0 0-4,11 9-2,-5 11-3,3 10-2,-1 5 0,5 10-1,0 9 1,4 7-1,-1 0 0,3 1 0,0-7 2,2-4 0,-3-10-1,0-8 1,0-16-1,0-11 0,1-18-1,-1-12 0,-2-14-1,2-10-1,0-10 1,1-11-1,1-4 0,-1 3 0,-1 4 1,0 5-1,-2 8 0,0 9 0,-2 10 0,-1 8-3,-1 12-2,-7 0-8,-5 14-13,16 7-10,-11 6 3,1 5-1,-2 2-1</inkml:trace>
  <inkml:trace contextRef="#ctx0" brushRef="#br0" timeOffset="840">898 306 39,'0'0'18,"6"20"-1,-7-9 2,3 11-9,1 6-3,-2 8 0,0 9 1,-1 7 2,-1 6-1,-3-2 1,3 4 0,-4-9 0,4-5-2,-3-12-1,2-7 0,2-27-3,0 0-1,-3-13-1,3-15-1,-1-10-1,-1-8 0,1-9-1,0-11 0,1-3 1,-1 0 0,3 1 0,3 2 1,2 4-1,2 7 0,4 8 0,2 9 1,4 11-1,3 9 0,2 6 0,-1 11 0,2 9 1,-1 8-1,-2 5 1,-3 8 0,-5 3 0,-1 4 2,-11-1 0,-4 5 1,-10-6 1,-3 0 0,-10-7 0,1-1-1,-9-8 1,-1-2-2,-2-7-1,1-5-2,1-4-3,3-9-2,11 5-13,1-7-18,11-3 0,9 1 0,8 0 0</inkml:trace>
  <inkml:trace contextRef="#ctx0" brushRef="#br0" timeOffset="1482">1497 600 93,'0'0'32,"0"0"0,0 0 1,31 9-13,7-6-15,8 1-3,9 0 0,6 0-1,4 1-1,3-1 1,1 0-1,-5-1 1,-3 1-1,-8-1-1,-5-3-2,-7 4-4,-10-7-7,-7 2-10,-10-1-9,-14 2 0,0-14 0,-13 2 2</inkml:trace>
  <inkml:trace contextRef="#ctx0" brushRef="#br0" timeOffset="1815">2044 461 110,'0'0'30,"21"13"0,-5-12-2,7 1-26,4 0-4,6 2 0,4 1 1,2 1 1,1 1 1,-3-1 1,0 3 2,-5-2-1,-1 2 0,-4-3-1,-5 1-1,-6-1 0,-5 1 0,-11-7 0,3 18 0,-3-18 1,-23 23 0,-1-6 1,-2 3 0,-9 1 1,-3 4-1,-5 2 1,-3 4 0,0-1-1,4 1 1,1-2-2,6-2 0,3-4-1,9-4 0,4-4-1,10-4-2,9-11 0,0 0-4,14 4-19,4-17-11,3-13-2,6-12 2,1-18-2</inkml:trace>
  <inkml:trace contextRef="#ctx0" brushRef="#br0" timeOffset="3549">3384 184 63,'-6'-15'27,"-9"16"-1,-13 0 0,-5 3-3,-7 4-13,-7 2-2,-2 6-2,-6-1 0,2 6-1,3-2-1,9 1 0,5-1-2,11 1-1,10 1 0,11 0-2,13 0 0,8 2 0,12 2 1,9 2-1,5 1 1,5 0-1,1-3 0,-2-1 1,-6-1 0,-8-2 1,-9-2 0,-9-1 1,-14-1 1,-9-2 0,-13-2 0,-7 0 0,-8-3 1,-4 1-2,-4-4-1,-3-4-2,2 0-4,1-10-7,9-2-16,8-1-6,6-10 0,12-2 0,11-11 1</inkml:trace>
  <inkml:trace contextRef="#ctx0" brushRef="#br0" timeOffset="4033">4142 217 104,'-29'8'28,"-6"1"1,-13-9 0,-7 2-25,-2 1-2,-5 3 0,1 2 2,-1 2 0,6 2 0,7 0 0,13 6 0,9 2-2,12 2-2,15 1-1,10 0 0,14 2 0,7-1-1,9 1 1,7-1 0,3-1 0,2-2 1,-1 1-1,-3-1 1,-6 1 0,-6-1 0,-8 1 0,-7-1 1,-11-1 1,-6 1 0,-13-1 1,-7 2 1,-12-3 0,-4 1 1,-8-5-2,-1-1 0,0-4-1,3-5-3,5-4-5,3-12-15,14-6-14,14-5-1,9-10 0,12-5-1</inkml:trace>
  <inkml:trace contextRef="#ctx0" brushRef="#br0" timeOffset="4620">4507 243 90,'4'20'25,"7"12"-1,-8 0-2,2 8-22,-3 8 1,-4 6 4,-3 5 1,-6-4 1,-2 1 1,-6-13 1,7-3 0,-2-13-2,4-10-3,10-17-3,3-23-4,9-8 0,2-13-1,6-10 0,-4-8 1,2-2 1,-3-1 1,-8 9 2,-6 7 1,-6 7 1,-3 9 1,-5 11-2,2 9 0,-2 9-1,2 10 0,5 8-1,5 7 0,6 10 0,6 5-1,6 4 0,5 2 1,5 0 0,5-2-1,2-2 1,-1-4 0,1-9 1,0-3-1,-5-8 1,-2-6 1,-3-11-1,-2-7 0,-7-11 1,-1-10 0,-5-10 0,-2-6 0,-3-8 0,-3-3 0,-3-2-1,-2 3 0,-1 4-1,1 7-1,0 10-5,0 1-11,5 11-16,6 10-2,-7 14 1,21-10-1</inkml:trace>
  <inkml:trace contextRef="#ctx0" brushRef="#br0" timeOffset="5268">5192 204 80,'-8'14'27,"5"11"-1,-8-2 1,2 13-21,-2 9-4,-1 6 5,3 6-1,-5-3 1,6 2 1,-3-10-1,8-2-1,-3-15-1,7-11-2,-1-18-3,17-10-1,-3-15-1,-3-11-1,2-10 1,-2-7 1,-1-5 0,-3-3 2,-6 2-1,-2 4 2,-3 2 0,0 4 1,1 6-2,1 4 0,1 6 0,5 4-1,3 7 0,6 5-1,1 8 0,3 4 1,3 10-1,3 4 0,3 9 0,4 3 1,0 5 0,0 2 0,-1 2 0,0 1 1,-4-3-1,-3 0 1,-6-3 0,-5-1 0,-8-2 1,-4-1 0,-8-1 2,-10-1-1,-6-2 1,-3-1-2,-9-2 1,0-1-2,-2-1-3,-2-6-13,2-2-20,3 1-2,-2-4 1,0 1-1</inkml:trace>
  <inkml:trace contextRef="#ctx0" brushRef="#br0" timeOffset="6171">4396 922 75,'0'0'30,"28"1"-1,-5-2 0,10 1-14,10 3-9,7-1-3,11 3-1,2-3-1,4 2-1,-6-1-1,-5-1 0,-6 1-2,-13-3-1,-10 2-3,-27-2-10,0 0-6,0 0-6,-42-2 0,0 3 1,-19-5 1</inkml:trace>
  <inkml:trace contextRef="#ctx0" brushRef="#br0" timeOffset="6519">3529 982 24,'0'0'16,"0"0"3,24 12-2,-10-12-3,10 4-8,0-3-2,7 0-10,2 4-11,-4-10 1,2 5-3,-13-11 0</inkml:trace>
  <inkml:trace contextRef="#ctx0" brushRef="#br0" timeOffset="6787">2524 1009 79,'28'-2'27,"19"2"-3,2-8-2,6 3-22,5-1-7,-2-1-14,0 6-5,-16-8 0,-3 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9:26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 7 5,'0'0'10,"-14"-4"-3,14 4 0,0 0-2,-11-4-1,11 4-1,0 0 1,0 0 1,0 0 0,0 0-1,0 0 1,0 0-1,0 0 0,0 0-1,0 0-1,0 0-1,0 0 0,0 0 0,0 0 0,0 0 1,10 5 1,-10-5-1,15 2 1,-3 0-1,2-1 0,1 2 0,6-2 1,3 1-2,3 0 1,1 0 0,5 1 1,2 1 1,5-2 0,3 0 0,4-1-1,7 1 1,2-1 0,6 1-1,5 0-1,3-1-1,5 0 0,2 0 0,0-1 0,2-1 0,2 0 1,3-2-1,2 0 1,1 1 0,2 0 0,1 2 0,4 1 0,1 1-1,0 1 0,-1 2 0,-1-1 0,0-1 0,0 1 0,1-3 0,-4-1 0,0-1 1,-3-3 0,2 1 2,-3-3-2,-3 0 1,-4 0-1,2 1 1,0 0-1,1 1-1,-1 0 0,3 1 0,1 1-1,2 1 0,3 0 0,-1 0 0,0 1 0,3-1 1,1 1 0,1 0 0,-2 1 0,3 0 0,0-2 0,2 2 0,2-2 0,0 2 0,-2-1 0,-2 1 0,1-1-1,0 1 1,-1 0-1,0 1 1,-1-1-1,-3 1 1,0 1-1,2 0 0,-2 0 0,0 0 0,3 2 1,1-1-1,0-1 1,2 2 0,1-1-1,-2-1 1,0 0 0,0 2 0,0-2-1,-1 0 1,-2 2-1,-2-2 0,0 0 0,4 1 0,1 0 1,2-1-1,-4-1-1,0 0 1,1-1 0,-1 0 0,-2 1 1,-1 0-1,-4-2 0,-4 1 0,-4-1 1,-4 1-1,-7-1 1,-6 0-1,-9 0 1,-3 0-1,-8 0 1,-2 1-1,-4-1 1,-2 1-1,-3 0 0,-1 1 0,-5-1 0,-2 0 0,-5 0 0,-3-1 0,-5 0 1,-10 0 0,12 0 0,-12 0 0,0 0 0,0 0 0,0 0 0,0 0-1,0 0 1,0 0-1,0 0-1,0 0 1,0 0-1,0 0 1,0 0 0,0 0 0,0 0-2,0 0 0,0 0-2,0 0-2,0 0-4,0 0-9,-1 12-9,1-12-4,0 0-1,-17-24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9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1367 2193 21,'0'0'15,"0"0"2,-5-17-1,0 2 1,-6-14-4,0-9-1,-12-17-3,-3-9-3,-12-17-1,-6-8-2,-12-10-1,-7-5 0,-7-7-1,-3 2 0,-6 1 0,-3 4 0,-2 3 0,2 10-1,8 8 1,7 7-1,8 11 1,6 8-1,11 10 0,11 8 1,10 9-2,6 2 0,3 6-2,5-1-2,4 3-4,1-3-7,4-1-10,3-3-2,0-2 1,2 1 1</inkml:trace>
  <inkml:trace contextRef="#ctx0" brushRef="#br0" timeOffset="640">155 710 9,'-10'-6'12,"0"4"-1,-4-2-2,1 1-2,0-1-2,13 4 0,-18-10-1,18 10-2,-16-15 1,10 6-1,0-2 2,0-1-1,0-2 1,-2-3-1,1 1 2,-1-4-3,0-4 1,4-5-1,2-3-1,2-7 0,1-4 0,3-3 0,5-4-1,0 1 1,1 1 0,-1 5 0,-1 3 0,-1 6 0,0 7 0,-1 6 0,-1 4 0,-3 6 0,-2 11 0,4-14-1,-4 14 0,0 0 0,0 0 0,14 12 0,-14-12 0,21 19 0,-3-4 1,2 2 1,8 5 0,6 3 0,8 5 0,7 2-1,8 5 1,5 2-1,2 3 0,1 4-1,-3 1 1,-2 0-1,-4 0 0,-8-2 1,-6 0 0,-7-5-1,-4-3 2,-5-5-1,-2-3 0,-6-7 0,-5-2 0,-3-7 0,-2-2 0,-8-11 0,7 11 0,-7-11-1,0 0-1,0 0-9,0 0-14,0 0-4,0 0 1,0 0 0</inkml:trace>
  <inkml:trace contextRef="#ctx0" brushRef="#br0" timeOffset="8372">1795 2513 11,'30'-88'14,"2"-18"-2,6-11-3,4-7-2,6-8-3,4-2-4,2-5-2,0 1-1,3 5 0,-2 6 0,-1 11 1,-7 11 1,-9 14 2,-8 13 3,-10 16-1,-5 16 2,-9 10 0,-3 10 1,-5 7-1,-1 6-1,-1 3-1,4 10-1,-9-11 0,9 11-2,0 0-1,0 0 0,0 0 0,0 0-1,0 0 1,-1 14 0,1-14 1,16 21 0,-3-5 2,6 1-1,3 3 1,8 2 0,5 2 1,5 3-1,5 0 0,7 2 0,0-1-1,2 2 1,-4 2-1,-1 3-1,-7 1 2,-5 2-1,-9 1 1,-6 0 0,-6-3 1,-5-2 1,-6-7 0,0-4 0,-5-7-1,1-3 1,-1-13-1,-1 9 0,1-9-1,0 0 0,0 0-1,0 0 0,0 0 0,-9-6-1,9 6 0,-8-13-1,8 13-1,-16-21-2,10 12-7,-2-2-16,-1-3-1,-1-1 0,-5-3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6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1698 2491 24,'0'0'22,"-2"10"1,2-10-7,0 0-9,0 0-3,0 0-1,0 0 0,-8-10-2,4 1 1,-4-8-1,-2-4 1,-6-9-1,-5-8 0,-8-12 0,-3-8-1,-8-12 0,-4-10 1,-7-10-1,-2-7 0,-5-6 0,-2-2 0,-4-3 1,-2 0-1,-1 5 0,2 5 1,2 7-1,6 7 1,4 6 0,4 6-1,6 7 1,9 8-1,5 5 1,4 7-1,5 4-1,2 6 0,3 7-2,3 2-3,7 9-3,-3 1-4,2 4-9,6 12-2,0 0 1</inkml:trace>
  <inkml:trace contextRef="#ctx0" brushRef="#br0" timeOffset="621">-1 1086 4,'0'-17'7,"6"-3"-3,7-5-1,0-9 1,5-2 0,-1-6 2,4-2 1,-1-6 1,-1-6-1,3-4 1,0-1-2,1 0-1,3-2-2,1 3 1,1 1-1,0-1 1,-1 8-1,0 1-1,-2 7 1,-3 2-1,-3 5 1,-4 4-1,-1 5 0,-4 8-1,-1 3-1,-1 6 0,-8 11 0,15-3 0,-4 11 0,6 5-1,2 8 2,7 6-1,8 8 0,7 6 1,8 7 0,13 6-1,10 3 1,7 5-1,5 3 1,3-2-1,0 0 1,-5-4 0,-5-4 0,-13-6 0,-11-5-1,-11-6-4,-8 1-15,-9-9-6,-3-7 1,-10-17 0</inkml:trace>
  <inkml:trace contextRef="#ctx0" brushRef="#br0" timeOffset="1352">2559 2482 8,'-7'21'15,"-1"-11"-6,8-10-2,0 0 1,0 0 2,13-32-1,4-16 1,12-13 0,10-27-1,19-19-2,16-21-3,16-11-2,13-10-2,13-3 1,9 5-1,6 3 0,2 12 1,-6 14-1,-7 12 1,-12 11-1,-17 11 0,-15 13-1,-21 9-2,-19 11-5,-18 14-5,-15 11-11,-18 7 1,-9 14-1</inkml:trace>
  <inkml:trace contextRef="#ctx0" brushRef="#br0" timeOffset="1763">3590 475 5,'22'6'11,"4"-1"-6,9 1 0,8-5-1,14-4 2,9-5 0,7-9 2,9-3 0,1-6 1,2 2 0,-6-4 2,-4 7-2,-14-1-2,-9 9-2,-14 4 0,-7 6-2,-11 3 0,-6 5-1,-14-5 0,14 20 0,-12-6 0,2 6 0,-3 4 0,2 7 0,1 9 0,1 7 1,0 7-2,3 8 1,-2 9-1,-1 7 0,-3 2 0,1 0-1,-3-3 1,0-4-1,-1-9 0,-1-6 1,-1-9-1,2-11-1,4-4-7,-4-9-16,-1-9-4,2-16-2,-16-9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25.3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0 8,'0'0'9,"8"12"1,-8-12-3,1 17-2,-1-8-1,1 4 0,0-1 0,0 4 1,-1 1-1,-1 5 1,-1 4-2,-2 6 1,-3 4-1,0 6 1,-4 7 0,1 6 1,-3 7-1,3 10 1,-3 5 0,3 8 1,0 0-1,6 10 0,1 4-1,4 6-1,-1 1 0,3 1-1,-2 0 1,2 1-2,-3 6 1,-2 3 0,-6-1 1,-2-1-1,0 0 1,-1 5-1,1 4-1,3 1 2,-2-3-2,6 1 1,2 3-1,5 0 0,1-2-1,2-4 1,4-5-1,3 0 0,1-2 0,1-7 1,1-5-1,-1-3 0,-3-3 0,-4-3 0,-3-8 1,-3-7 0,-2-7-1,-1-7 1,-3-6 0,0-10-1,0-5 1,3-7-1,-2-4-1,0-3 1,0-6-1,0-2 0,1-3-3,-5-8-7,7 1-9,-1-10-9,0 0-2,8-17 2,-6-6-1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38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87 9,'0'0'12,"1"-11"-4,-1 11-3,7-15-4,-2 6-2,0-3-1,1 2 1,2-2 1,-2 2 3,-6 10 2,9-11 3,-9 11 1,0 0 2,0 0 1,0 0 0,0 0-1,0 0-4,2 10 0,-2 2-3,-4 4 0,2 5-2,-1 4 0,1 8 0,-5 4-1,2 5 1,-3 4 0,3 2-1,-2 2 0,5 2 0,1 2 0,2 1-1,5-1 1,3-2 0,5-1 0,0-2 0,0-1 1,1-1 0,-5-5 0,0 1 0,-2-2 0,-2 0-1,-2-2 0,3-2-1,1-2-1,-1-3 0,3-2-1,1-5 1,1 0 0,0-6 0,0-1 0,-1-5 0,-2 1 0,-9-14-2,13 18-3,-13-18-10,0 0-12,0 0-1,0 0 1,-2-12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44.3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 17 4,'-1'-12'5,"1"12"2,1-12 1,-1 12 3,0 0 0,0 0 1,0 0-1,0 0-2,0 0 0,-1 19-5,1 1 0,1 2-2,0 6 0,0 4 0,1 9 0,-2 1 2,2 5 1,-2 1-1,1 5 1,-4-1-1,3 4 0,-2-1-1,1 0-1,0-3-1,0-4 0,1-6-1,-1-5 0,1-6-2,-1-8-3,1-5-5,-1-8-7,1-10-8,0 0-1,0 0-1</inkml:trace>
  <inkml:trace contextRef="#ctx0" brushRef="#br0" timeOffset="460">1 540 20,'-4'17'20,"4"-17"-1,0 0-9,0 11-7,0-11-2,5 14 0,-3-5 2,2 0 0,-2 4 2,2-1-2,-2 3 1,2 2 0,-2 1-1,3 3 0,1 0 0,-1 2-2,2-1 1,0 0-1,3-1 0,-1 0 0,2 0-1,0-3 1,0-3 0,2-2 0,-1-2 0,1-5 0,1 0 0,1-2 0,0-4 0,1-2 0,-1-2 0,1 1-1,-2-5 1,2 1-1,-4-4 0,4-1 0,0-6 0,-1-1-2,2-3-2,1-9-5,3-4-9,5-6-8,0-15 1,10-2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53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4,'0'0'7,"0"0"0,0 0 1,0 0 0,0 0 1,0 0-1,0 0-2,0 0-1,-1 9 0,1-9-2,0 22 0,1-2-2,1 7 1,3 5-1,0 5 0,1 9 1,1 4-1,3 4 1,0 1 1,1 5 0,-2 1 0,2 3 1,-2 4 0,1 2 0,-2 0 0,1 1 0,1-2 0,-1-3-1,-2-7 0,1-2 0,-3-9 0,1-3-1,-2-5 0,1-4-1,-5-6 0,2-7-1,-1-1 0,2-7 0,-3-2 1,-1-4-1,1-9 1,0 0 0,0 0 1,0 0-1,0 0 0,0 0 0,0 0 0,0 0-3,0 0-4,0 0-11,0 0-10,-12-19-2,2-7 0,-1-9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0 6,'0'0'10,"0"0"-1,0 0-1,0 0-2,0 0-2,0 0-1,0 0-2,0 0 0,0 0-2,1 14 1,0-4 0,1 5 0,-1 5 0,2 6 1,2 5 0,-1 4 0,0 4 0,-1 1 0,-1 2-1,-3-2 1,-3 1-1,-1-5 0,-3-5 0,1-2 0,-2-1 0,0-5-2,2-3-1,3-5-3,0-4-3,3 0-4,1-11-3</inkml:trace>
  <inkml:trace contextRef="#ctx0" brushRef="#br0" timeOffset="401">4 381 9,'0'0'13,"-6"9"-3,6-9-3,0 0-2,1 16-2,0-3-1,1 3-1,1 7 0,3 4 2,1 4-1,2 3 1,4 0 0,3 0-1,2-3 1,5-1-1,0-8 1,3-2 1,-1-8 1,3-5 1,0-9-2,1-4 1,0-9-1,-1-3 0,-1-8 0,-1-4-3,0-4 0,-2-3 0,-3-3 0,-3 4-1,-1 0 1,-4 2 0,-2 3 0,0 5-1,-2 5 0,-3 4-2,-1 6-1,-3 1-6,-2 10-9,0 0-6,0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2.4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7,'12'12'8,"-12"-12"-1,17 18-1,-8-8 0,1 1-2,2 2-1,-2 0 0,1 1-1,0 2-1,-1-1 0,4 1 0,-2 0 1,0 0 0,3 1 1,-1-4 1,2 2 1,-1-4 1,3 2-1,-3-3 1,3 0 0,0 1-1,0 0-2,2-1-1,-1 4-1,1-3 0,0 2-1,-1-1 1,1 3-1,1-3 0,-1 2 1,1 1-1,2 0 1,2 1-1,-1 2 1,3-1-1,0 2 0,-1 0 1,1-2 0,-1 3-1,-1 0 1,-1 1 0,1 0 0,3 0 0,3 2 0,1-1 0,1 4 0,3-3 0,1-1 0,3 2-1,1 1 1,-1 1-1,-1-1 0,2 2 1,2 0-1,-1 0 0,0 0 0,-1 1 0,-1 0 1,3 0-1,-2-1 0,-3 0 0,0 0 0,0 1 0,1 0 0,1 0 0,3 0 0,-1 0 0,2 1 0,2 1 0,2 0 0,0-1 0,-1-1 0,-2 3 0,2-1-1,-4 1 1,1 0 0,-1 0-1,1 0 1,2 0 0,3 0 0,2-1 0,1 0 0,2-1 0,2 1 0,0 0 0,0 0 0,1 1 0,2 1 0,-1-1 0,-3 1 0,3 0 0,-1-1 0,0 1-1,-3-2 1,-1-1 0,-3 0-1,-3 0 1,1-3 0,-4 0-1,0-1 1,-2-3 0,-2 0 1,-1-1-1,-1-1 0,-2-2 0,-2 1-1,-2-1 1,-4-1-1,-1-1 0,-3-1 1,-1 0-1,-5-2 0,0 1 1,-3-3-1,1 3 1,-2-2 0,2 2-1,-2 1 0,1-1 1,-2 0-1,1 0 0,-3-1 0,0-3 0,-1 0 0,-10-10 1,14 14 0,-14-14-1,10 11 1,-10-11-1,9 11 0,-9-11-1,10 9-1,-10-9-2,15 11-5,-6-2-4,4 2-5,-2-2-2,5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18.5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13414 46 1,'0'0'6,"20"-2"-2,-2 2 0,4 1 0,5 1 0,7 0 1,5 1 0,10 0 2,4 1 0,6-1 0,4-1 0,8 2 0,-3-2 0,2 0 0,-3 0 0,1 0-2,-6-3 0,1 2 0,-5-4-1,0 1-1,-2-2 0,0-1-1,-5-3 0,1 2 0,-8 1-1,1 0 0,-7 0 0,-3 2 1,-8-1-1,-1 3 1,-5 0-1,-5 0 1,-1 0-1,-1 0 0,-3 0 0,0 0 0,-2 0 0,-9 1-1,17-2 1,-5 1 0,-3-1 0,1 0 0,1 0-1,-2 1 1,0 0-1,3 0 0,-12 1 1,11-2-1,-11 2 0,0 0 0,0 0 0,9-2 1,-9 2-1,0 0 0,0 0 1,0 0-1,0 0 0,0 0 0,0 0 1,0 0-1,0 0 0,0 0-1,0 0 0,0 0 0,0 0 0,0 0-1,0 0 0,-9-4-2,9 4-3,-13 0-2,3 4-5,-5-4-4,-3 2-7,-4-1 0,-8-2 0</inkml:trace>
  <inkml:trace contextRef="#ctx0" brushRef="#br0" timeOffset="1733">0 1171 8,'0'0'10,"0"0"-1,0 0-3,0 0-1,0 0-2,0 0-1,0 0-2,0 0 1,6 12 0,5-9 0,6 0 2,4 1 1,9-3 0,8 1 1,4-2 1,9 0 0,3-2 0,5 3 1,3-2-1,3 2-1,-3 1 0,1 0-2,-3 1 0,0 3-1,-3-3-1,-3 0 1,-4 0-1,-1-1 1,-5-1-1,-3 1 1,-1-3 0,-5 0 0,-6 1 0,-2-1 0,-8-1 1,0 1-1,-9-1 1,0 2-1,-10 0 1,0 0-1,0 0-1,9-1 0,-9 1 0,0 0 0,0 0 0,0 0-1,0 0 0,0 0 1,0 0-1,0 0 0,0 0-1,0 0 1,0 0-2,0 0-1,0 0-5,0 0-10,0 0-9,-5-12-2,6 1 1,1-4 0</inkml:trace>
  <inkml:trace contextRef="#ctx0" brushRef="#br0" timeOffset="45716">3824 403 7,'0'0'5,"0"0"0,-9 4 0,9-4-1,0 0-1,0 0-2,0 0 0,-2 14-1,2-14 1,-1 17-1,1-3 0,-1 2 1,0 3-1,-1 4 1,-5-1 1,2 5 0,0 2 0,-2 3 0,0 2 0,-3 2 0,2 3 0,-3 2-1,1 4 0,0 0 0,0-3 0,0 0-1,3-4 1,1-4-1,0-4 1,3-6 0,2-5 0,1-6 0,0-2 1,0-11-1,2 14 1,-2-14-1,0 0 0,4 12 0,-4-12 0,0 0-1,0 0 1,2 10 0,-2-10 0,0 0 1,0 0-1,9 8 0,-9-8 1,12 6-1,-12-6 0,17 9 0,-5-3 0,0-2 0,0 0 0,3 0 1,-1 0 1,3-1-1,1 2 0,4 0 0,2 1 0,0 4 0,6-2-1,2 6-1,2-1 0,4 1 1,3-1-1,1 0 2,2-2-1,2-5 1,0 3-1,3-5 1,2 0 0,-2-1-1,1 1 0,0 0 0,2 1-1,0 1 0,4-1 0,1 0 1,3-1-1,4-2 1,5 0-1,4-2 1,6 0 0,3-2-1,1 1 1,2-1-1,2 1 0,2-2 1,3 0-1,2 0 0,-2-1 0,5-5 0,0-3 1,3-5-1,1 2 1,-2-2-1,-1 2 0,1 1 0,-2 3 1,-3 2-1,0 6 0,-2 3 0,0 1 0,-2-1 1,-2 4-1,0-4 0,1 3 0,-2 2 1,0-2-1,0 2 0,-2-3 0,-2 3 0,-3-4 1,-2 6-1,-3-7 0,-3 2 0,-5 5-1,-1-2 1,0 4-1,2-2 1,-2 2 0,-1-4 0,0 3 0,2-5 0,0-1 0,0-2 0,-2-2 1,0 2-1,4 3 0,5 0 0,0 1 0,1 2 0,5 0 0,2 1 1,0 0-2,2 0 2,0 0-1,0-1 0,-2 1 0,-2-2 0,-6 1 0,1 0 0,-4 0 0,-8 1 0,-5-3 0,-8-1 0,-5 0 0,-2-1 0,-4-1 0,-2-1 0,-4-1 0,3-2 0,-2-1 1,-1-2-1,1-1 0,-4-1 1,-1 1-1,-6-1 1,-1 0-1,-6 2 1,-1 1-1,-3 1 0,-2 1 0,-1 1 0,1 0 0,-1-3 0,0 2 0,0-1 0,1-1 1,4 1-1,-3-1 0,1-1 0,2-4 1,-1 5-1,0-3 1,1-4-1,1 3 0,-5-2 0,5-2 1,-1 0-1,-2 2 0,2-6 0,0 1 0,0 0 0,1-4 1,-1-3-1,-1-1 0,-1 0 1,0-2-1,1 0 0,0 1 0,0-2 0,0 2 0,0 2 0,0 3 0,-3 2 0,-1 4 0,-2 1 0,-1 3 0,-6 10 1,5-9-1,-5 9 0,0 0 0,-2-10-1,2 10 1,0 0 0,-3-13 0,3 13 1,-7-14-2,7 14 1,-8-15 0,8 15-1,-15-16 1,5 9 0,-4 0-1,1-2 1,-3 1-1,0 0 1,-1-1 0,0 0 0,1 0 0,2 2 0,2 0 0,1 0 0,11 7 0,-17-9 0,8 5-1,-1 1 1,10 3 0,-20-6-1,-1 0 1,-6 0 0,-9-5 1,-6 4-2,-11-5 1,-5-1 0,-12 2 0,-7-1 0,-3 4 0,-2-2-1,-4 5 1,-3-5 0,0 1 0,-5 3-1,0-3 1,-2 2 0,-2-2 0,-2 2 0,-9 3 0,-1 2 0,-4 1-1,-4 2 1,-4-2 0,-6 1 0,-5-1 0,-4-2 0,-1-1 0,-4 0 0,-4-2 1,0 2-1,0 3-1,2 0 1,1 1 0,2 2 0,4 0 0,3 0 0,6-2 0,-2-1 0,0-3 0,-1-1 0,1-1-1,-4 2 2,-6-1-2,0 4 1,-3 1 0,2 3 0,1 0 0,1 1 0,5 0 0,5-2 0,7-1 1,6-3-1,2 0 0,3 0 0,5 1 0,5 1 0,5 1 0,11 3 0,0 2 0,9 1 0,11 2 0,10-1 0,12-1 0,8-1 1,9 0-1,4-3 0,11-1 1,11-2-1,-10 1 1,10-1-1,0 0 0,0 0 0,0 0 0,0 0 0,0 0 0,0 0 0,0 0 0,0 0 1,0 0-1,0 0 1,0 0-1,0 0 1,0 0-1,0 0 0,0 0 0,0 0 0,0 0-2,0 0-6,0 0-9,0 0-8,-21-1-1,-3-6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54.7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1314 130 2,'0'0'9,"2"-10"-3,-2 10 0,0 0 0,0 0-1,-9-12 1,9 12 0,-17-8 0,4 4 0,-4-1-2,-7-1 0,-4 1-2,-6-1 0,-9 1 0,-4 0-1,-6 0 1,-3 2 0,-4 0-1,-2 4 1,-4 1 0,1 2 1,-1 5-1,-1 3 0,1 3-1,-2 4 0,2 3 0,0 5 0,5 0 0,6 3-1,5 0 1,7 3 0,7 1 0,9 1-1,5 3 2,8 2-1,5 4 0,4 4 1,5 2-1,5 2 1,3 0 0,6 1 0,5 2 0,2-1 0,5-4 0,3 0 1,0-2 0,4 0 0,1-4 1,4 4-2,2-4 1,3-1 0,2-3 0,7 2-1,4-3-1,6-3 1,4-2-2,8-3 1,4-6 0,5-4-1,5-5 1,2-2-1,1-6 1,-1-2-1,-3-3 1,-1-5-1,-7-3 0,-3-2 1,-6-6-1,-6-3 1,-3-7-1,-4-5 0,-4-6 1,-6-4-1,-5-4 0,-2-3 0,-3 0 0,-4-2-1,-1 0 1,-3 0 0,-5 0 0,0 1 0,-5-3 0,-5-2 1,-6-4-1,-3-6 1,-11-4-1,-4-4 1,-5-1-1,-8 1 0,-5 3 0,-4 3 1,-7 7-1,-3 8 0,-5 7-1,-5 8 1,-5 5 0,-2 2 0,-5 3 0,-3 2 0,1 1 0,3 1 0,0 1 0,4 2 0,3 3 0,2 3-1,6 5 0,-3 3-1,3 8-6,-8 1-16,0 4-4,-1-3-2,-1-11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15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91 8,'36'-4'9,"6"-2"0,13 1-1,6 0-1,7-1-1,4 3-1,3-1-1,-2 2-1,1-1-1,1 0 0,-8 2 0,-3 1-2,-8 0 1,-5 0 0,-8 0 1,-5 0 1,-9-1 1,-6 0 1,-5-2 0,-6 1 0,-12 2 0,12-6-2,-12 6-1,0 0-4,0 0-5,0 0-4,0 0-4,0 0-5,0 0-3,19 9 1</inkml:trace>
  <inkml:trace contextRef="#ctx0" brushRef="#br0" timeOffset="641">1967 20 0,'0'0'8,"0"0"-2,0 0-1,0 0 1,0 0 0,0 0 1,0 0-1,0 0 1,0 0 0,0 0 0,20-6-1,-8 5-2,5-1-1,6 0 0,6 2 1,4-2-1,6 2 2,6-3-1,4 3 2,6-3-2,7 3 1,1-2-1,4 2-1,4 0 0,7 2-1,3 0-1,4 1 0,4-1 0,4 1-1,5-1 1,1 0 0,3-3 0,4 1 1,1-3-1,3 1 1,1-1-1,2 2 0,-3 1 0,6 3 0,0 3-1,-1 1 1,-4 2-1,2 2 1,-4 0-1,-2-1 0,-3-1 0,-4-3 1,-9 0-1,-8-2 0,-7 0 0,-9 1 1,-8-2-1,-8 0 0,-10 0 0,-6 0 1,-7-1-1,-4 0 0,-8-2 1,-2 0-1,-14 0 1,12 0-1,-12 0 1,0 0 0,0 0-1,0 0 1,0 0 0,0 0-1,0 0 0,0 0 0,0 0 0,0 0-2,0 0 0,0 0-3,0 0-3,0 0-5,0 0-9,14-2-7,-5-2 2,10-3 0</inkml:trace>
  <inkml:trace contextRef="#ctx0" brushRef="#br0" timeOffset="1783">7345 59 15,'0'0'11,"0"0"-1,13 1-1,-2-1-2,6 1-3,3-1 0,5 1-1,7 0 0,6 1 1,4 1 0,11 0 0,4 1 1,5 1 0,3 0-1,2 1 0,-1 1 0,0 0-1,-9-1 0,-4 0 0,-11-1 1,-5 0-1,-10-4 1,-4 1-1,-10-2 0,-3 2-1,-10-2 1,0 0-1,0 0 0,9-1-1,-9 1 1,0 0-1,0 0 0,0 0 1,0 0-1,0 0-1,0 0 0,0 0 0,0 0-1,0 0-2,0 0-4,0 0-6,0 0-9,20 5-7,1-2 2,13-2-1</inkml:trace>
  <inkml:trace contextRef="#ctx0" brushRef="#br0" timeOffset="6009">0 1241 8,'0'0'5,"0"0"0,0 0 0,11-4 0,1 5-2,5-1 1,6 4-1,8-4 1,11 5 0,12 1 0,5-1 0,12 1 1,5-1 0,7 2 0,4-3 0,1 3 0,-2-4-1,-2 0 0,-4-2-1,-8 4-1,-5 1 0,-12-4 1,-8-2 0,-10 1 1,-7-1 0,-12-1 1,-3 1 0,-15 0 0,11-7 0,-11 7-2,0 0 0,0 0-2,0 0 1,0 0-2,0 0-1,0 0-3,0 0-3,0 0-8,-9-7-9,9-2-3,0 9 1,13-21-1</inkml:trace>
  <inkml:trace contextRef="#ctx0" brushRef="#br0" timeOffset="6740">2249 1379 1,'10'-9'4,"0"9"1,7 1 0,3 0 0,8 1 2,5 1-1,8 0 2,6 0-1,7 0 0,7 0-1,5-1 0,10 1-1,7-1 0,8 1-1,5-1 0,8 1 0,0 0-1,7 0 1,3-2 0,2 0 0,0-2 1,3 2-1,2-3 0,3 1-1,3-2 0,0 0 0,0 0-1,1 1 0,-2 0-1,3 1 0,-4 0 0,1 3 0,-3 1-1,2 2 1,1 2-1,-2 0 0,-3 0 0,-4 1 1,-5-2-1,-7-2 0,-5-3 1,-6-1-1,-9-3 1,-5-3-1,-4-2 0,-3 0 1,-8-1-1,-3-2 1,-9 1 0,-4 1-1,-8 0 1,-6 2-1,-11 1 0,-5 1 0,-6 1-1,-13 4 1,13-2-1,-13 2 0,0 0 0,0 0 0,0 0 1,-14 8-2,14-8-1,-23 6-3,9-2-6,-6-3-4,1 1-8,-2 2-2,0-4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57.7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1184 0 9,'0'0'15,"0"0"-6,0 0-3,0 0-4,0 0-2,0 0 0,0 0-1,-10 12 2,10-12 1,-9 9 2,9-9 0,-17 14 0,17-14 1,-18 14-1,8-6-1,0 0 0,2 1-1,-2 0 0,4 1-1,-2 1 0,2 2 1,-3 2 0,3 0 0,-3 2 1,1 3 0,-4 3 0,1 3-1,-4 3 1,-2 5 0,-3 4-1,-3 7-1,-3 5 1,-2 7-1,-1 2 0,-3 4 0,0 1 1,0 0 0,-2-1 1,2 1 0,-3-4 0,0 0 0,-3-2 0,1 0 0,-1 0 0,0 1-2,1-3 1,2-1-1,0 0-1,0 2 1,1-5 0,3 1-1,2-2 0,0-2 0,2-1 1,1-4-1,1-4 1,6-6-1,2-5 1,0-3 0,3-6 0,3-6 0,1-2 0,2-2 0,8-10 0,-16 16-1,16-16 0,-11 14 0,11-14 0,-6 12 0,6-12 1,0 0-1,-4 11 0,4-11 0,0 0 0,0 0 0,0 0 0,0 0 0,0 0 1,0 0-1,0 0 0,0 0 0,0 0 1,0 0 0,0 0-1,0 0 1,0 0 0,0 0-1,0 0 0,0 0-1,0 0 1,0 0-2,13 6 1,-13-6 0,9 0 0,-9 0 1,11-1 0,-11 1 0,0 0 0,11-4 1,-11 4-2,0 0-2,0 0-3,8-15-6,-8 15-4,10-12-4,-10 12-3,10-18 1,-10 18 1</inkml:trace>
  <inkml:trace contextRef="#ctx0" brushRef="#br0" timeOffset="1251">616 1109 20,'0'0'22,"-2"-10"-2,2 10-4,0 0-5,1 9-6,-1-9-4,4 18-1,-3-6 1,0 4 0,-1 3 0,-2 1 1,0 3 1,-5 3-1,-2 6 2,-6 2-1,-4 7 0,-8 1-1,-5 7 1,-8 1 0,0 3 0,-5-1-1,1 0 0,-2-1 1,6-1-2,5-2 1,6-6-2,6-2 1,3-5-1,7-4-1,3-6 1,5-5 0,0-5 0,4-4 0,0-1 0,1-10 1,7 16 0,-7-16-1,11 13 1,-11-13 0,16 16 0,-6-7-1,0 0 0,1 1 1,-2-1-1,2 0 1,1 3-1,2-1 1,0 1-1,3 2 0,0-2 0,-1 2 1,3-1-1,-2 2 0,0-4 1,-1 1-1,0-1 1,0-2 0,3-1 0,1-1 0,2 0 0,4-5 0,2 2 0,3-2 0,2-1-1,3 0 0,3 0 1,6-1-1,5 0 0,4 1 0,9-2 0,7 1 0,10-1 0,6 0-1,9 0 1,8-1 0,7 2 0,9-1-1,4 0 1,5 1 0,2 0-1,4 1 2,1 0-2,-1 2 1,-3 0-1,-3 3-1,-3-1-3,-1 7-4,-7-2-15,-6 1-5,-6 1 0,-6-5 1</inkml:trace>
  <inkml:trace contextRef="#ctx0" brushRef="#br0" timeOffset="2443">2383 2291 13,'90'-8'19,"2"-7"-1,7 3-3,3 2-4,3 0-2,-1 4-3,-6-1 1,0 4-1,-6-4 0,-3 4-2,-6-2 0,-6 1-1,-8-2 0,-5 1-2,-8-1 0,-5 1 0,-9 1 0,-8 0-1,-7 1 0,-7 0-2,-6 2-2,-14 1-9,9-7-14,-9 7 1,-15-10 0,0 3 0</inkml:trace>
  <inkml:trace contextRef="#ctx0" brushRef="#br0" timeOffset="3394">759 3000 18,'0'0'12,"13"7"0,-3-2 1,0 1-1,6 0-2,6 3-1,4-2-2,9 2-3,7-2 1,11 2-2,8-4 0,9-1-1,4-1 0,5-2 1,5-2-1,3-1 0,2-2 1,3 0-1,-3-1 1,2-1 0,-1-3-1,-1 1-1,-5-2 0,-3-3 0,-7-1 0,-7-4 0,-10-3 0,-6-1 0,-14-3 0,-6-2 1,-9-3-1,-8-3-1,-11-3 0,-7-3 0,-7-3 0,-7-3-1,-2-1 1,-6 1-1,-5 0 1,-4 4-1,-1 3 2,-3 5-1,-3 3 0,-2 6 1,-4 2-1,-2 6 1,-4 2-1,-4 5 1,-5 3-1,0 5 1,-3 3-1,-4 3 0,-3 4 0,-3 4 0,-3 1 1,0 4-1,-2 1 1,-1 0-1,-1 3 0,3 0 1,4-1 0,4 1 0,5 0-1,5 0 1,7 1-1,5 2 1,7 3-1,8 2 0,5 2 0,7 2-1,10 1 1,5 1 0,11 1 0,6 2 0,7-3 0,8-2-1,7 0 1,4-2 0,10-2 0,7-3-1,10-5 1,11-3-1,10-1 0,7-6 0,9-4 0,6-5 0,3-4 1,1-5 0,2-6 0,-3-5 1,-3-7-1,-3-5 2,-5-6-2,-7-2 1,-8-3-1,-8-2 1,-10-1-2,-12 0 0,-13 0 1,-13 2-1,-10 2 0,-14 1 0,-12 3-1,-15-1-3,-11 9-7,-16-1-15,-14 1-2,-10 2 2,-14-2-1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3.4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28 8,'3'-12'19,"-3"12"-1,9-8-6,-9 8-4,0 0-1,0 0-1,0 0-1,10-8-1,-10 8-1,0 0 0,0 0-1,-3 16 1,2-4-1,-2 3-1,-1 3 0,-1 6 0,-4 5 1,-4 1 0,-1 6 1,-4 0 0,1 4 0,-3-3 0,1-1 0,1-5 0,4-3-1,5-6-1,5-5 0,4-17 1,8 11-1,5-17 0,5-6-1,5-4 1,5-7 0,0-3-1,2-3 1,0-1-1,0 2 0,-1 3 0,-1 4 1,2 2-1,-1 7 0,2 2 0,-1 5 0,-1 4 0,-2 2 0,-1 3 0,-2 4 0,-6 4 0,-5 3 0,-6 6 0,-5 4 1,-6 2 1,-4 5-1,-5 1 2,-4 1-2,-1-1 1,-1-3-1,4-3-3,-1-10-5,9-3-19,7-14-2,0 0-2,24-10 1</inkml:trace>
  <inkml:trace contextRef="#ctx0" brushRef="#br0" timeOffset="631">601 493 7,'-7'14'18,"-4"-12"0,11-2-1,0 0-13,0-19-5,9 6-1,8-5 1,6 1 0,4-2 2,5 4 2,3-1 1,-1 5 0,-2 3 0,-2 3 1,-6 4 1,-6 3-1,-6 4-1,-4 4 0,-6 2-2,-3 7 1,-4 2-1,-1 3 0,-5 4 0,0 3 1,-7-2 0,1 1 1,-7-4 1,2-1 1,-7-9-1,3 0 1,-3-11 0,5-3-2,0-6-1,2-8-1,6-4-3,0-7-3,9 2-3,-1-7-12,6-2-11,6 1-1,4-3 1,12 3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4.6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-1 181 20,'0'0'23,"0"0"1,0 0-11,-2-10-3,9-1-3,4-5-1,9-1-4,4-2-3,5 0 0,7 2-1,1 1 1,2 7-1,-3 3 1,-4 8 0,-7 4 1,-7 5 2,-7 7-1,-9 4 1,-4 4 1,-8 1 1,-3 4 2,-7-4 0,-1 1 0,-6-7 1,3 0 0,-5-8-1,5-2 0,-2-10-1,3-2-2,0-7-1,2-6-3,5-1-2,-2-8-3,11 1-7,1-7-15,8-3-3,9 1 1,8-2 0</inkml:trace>
  <inkml:trace contextRef="#ctx0" brushRef="#br0" timeOffset="410">586 0 23,'0'19'21,"0"5"1,-10-5 0,-3 4-18,0 3 0,-4-3 1,2 0 1,-3-6-1,10 2 1,4-7-1,13-2 0,12-7-3,9-4-2,10-2-1,4-3 0,6-1 1,-4 0-1,-3-1 1,-7 3 0,-9-1 2,-4 7 1,-10 4-1,-1 4 0,-7 8-1,-1 3 0,-4 9-1,1 6 0,-1 4-1,0-2-3,5 2-14,5-3-9,4-11-1,9-7 1</inkml:trace>
  <inkml:trace contextRef="#ctx0" brushRef="#br0" timeOffset="771">1334 511 7,'23'18'18,"12"0"-3,-4-15-2,5-6-13,-1-6-4,-1-6 2,-4-5 2,-7-4 3,-6 0 3,-14 1 3,-3 3 3,-10 3 2,-3 7-2,-11 5-2,0 7-4,-7 2 0,-1 7-3,-3 2 1,1 6 0,-2 1 1,5 6 0,0-1 0,8 5 1,4 0-2,10 5 0,7 3-1,11 1-1,13 3-4,8-2-1,14 5-12,1-3-16,3-3 0,-4-5-1,-3-5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6.0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37 29,'12'-14'18,"-3"3"-1,-9 11-1,9-13-1,-9 13-7,0 0-2,-2 15-1,-1 1-2,-3 7 0,0 6-2,-5 6 2,-3 8-1,-6 5 1,-1 2 1,-2-3 0,1-1-1,0-8 1,5-3-1,4-10 0,11-9-1,14-9-2,11-13-2,12-4-2,4-6 0,8 0 1,0-5-1,2 5 1,-7-1 0,-8 7 1,-10 8 3,-10 9 0,-10 9 1,-8 5 0,-4 8 0,-8 5 1,0 9-1,-5 0 1,2 3-1,1-4 0,3-2 0,6-5-4,4-9-3,9-9-18,7-10-6,6-14 0,6-8 0</inkml:trace>
  <inkml:trace contextRef="#ctx0" brushRef="#br0" timeOffset="451">483 428 34,'14'17'24,"-5"-11"0,5 1 0,2 0-20,1 0-3,1 2 0,0 0 0,2 4 1,-4 0 0,1 5-1,-5 1 1,1 3 0,-4 1-1,-1 4 1,-4-3-1,0 3-1,-5-2 1,-3 0 1,-3-3 1,-1-1 1,-7-4 1,0-3 0,-7-6 0,-1-2-1,-6-6 1,0-1-2,0-5 0,2-1-2,5-3 0,2 2-1,7-2-1,6-1-1,7 11 0,14-21-4,7 13-2,1-7-7,13 4-7,3-2-4,8 3-1,7 0 1</inkml:trace>
  <inkml:trace contextRef="#ctx0" brushRef="#br0" timeOffset="842">1146 670 46,'0'0'23,"0"0"0,0 0-4,-25 7-6,7-5-3,-10-3-3,-1 3-2,-4-2-1,2 4-1,1-3-1,6 0-1,6 2-1,5 2-1,13-5 1,-6 17-1,15-4 0,5 1 0,4 6 0,2 2 1,1 3 0,2-1 0,-1 1 0,-3 0 0,-4-1 1,-4-2 0,-4-3 1,-8-1-1,-10-5 2,-4-2 0,-8-5 1,-2-2 0,-7-5-1,-1-3-1,0-5-1,3-2-2,6 0-4,2-7-7,10 2-18,6 0-2,13 0-1,8 0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7.3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486 56 3,'-8'17'18,"-6"-21"0,4-2 2,-6-6-11,-4-3-4,-1 4 3,-5-2 4,0 8-1,-4-2-1,0 7-1,-1 1-1,1 5-3,1 1-2,5 3-2,3 4-1,4 2-1,7 5 0,5 2-1,5 3 1,5 0 0,3 5-1,3-1 1,-2-2 1,0-1 0,-2-6 2,-3 0 0,-8-8 2,-4 0 0,-7-8 1,-3-1-1,-5-6 1,1-1-2,-3-5-3,2-4-2,7 1-7,2-7-16,10-3-5,9 1-1,10-4 1</inkml:trace>
  <inkml:trace contextRef="#ctx0" brushRef="#br0" timeOffset="411">577 218 27,'19'25'22,"-7"-10"-5,7-2-6,-4-6-13,7-7-13,1-6-1,1-1 4,-2-4 3,1-2 4,-3-1 7,-3 1 7,-5-3 2,-4 2 1,-7-1 0,-7 3-2,-7 1-1,-10 1-2,0 5-1,-11 1 0,-3 8 1,-6 1 0,2 9 0,-5 2 1,7 7-2,-2-2 0,8 7 0,2-2-1,11 2-1,4-3 0,10 1-2,10-6-2,8-3-2,14-3-4,5-7-12,12-5-12,7-5-2,5-6 1,4-4 1</inkml:trace>
  <inkml:trace contextRef="#ctx0" brushRef="#br0" timeOffset="792">952 344 21,'-6'13'23,"8"4"-2,-2-17 2,16 14-17,3-9-6,7-4-1,5-4 0,7-1 1,2-4-1,-1-2 1,-2-2 2,-7 0 1,-4 1 2,-9-2 1,-6 3 1,-14-3 0,-5 4-1,-11-1 0,-3 3-1,-6-1 0,-6 7-1,-6-1-1,0 6 0,-9 0 1,2 7-1,-3-1 1,2 6 0,2-2 0,6 4-2,3 1 0,8 2-1,12 0 0,7 2 0,12 2-2,9-1 0,14 1-3,5-8-4,15 4-9,2-8-14,5-4-1,3-8-1,-1-6 2</inkml:trace>
  <inkml:trace contextRef="#ctx0" brushRef="#br0" timeOffset="1392">1340 346 6,'12'3'18,"-12"-3"2,0 0-4,0 0-7,7 12 2,-8 4 1,-6-1 0,1 10-1,-6 1-1,4 7 0,-5-3-1,5 4-3,-1-6 0,7-2-2,6-7-1,10-7-3,13-8-1,3-8 0,9-4-2,7-7 0,0 0 1,-3-3 0,-4 2 3,-8 3 1,-9 2 0,-1 5 1,-21 6 1,12 5-1,-12 4 1,1 7-2,-2 1-1,2 5 0,-3 5 0,0 5-1,1 0 1,-1 0 0,2 1-2,-1-5-2,9 2-17,-2-8-11,4-10-2,2-12 0,3-11 0</inkml:trace>
  <inkml:trace contextRef="#ctx0" brushRef="#br0" timeOffset="1973">2180 635 34,'12'10'23,"0"-5"1,-3 0 3,0 0-22,-9-5 1,10 15 2,-17-3 0,1 12 2,-9 2-1,-4 12 0,-5 0 0,1 9-3,-2-2-1,5 1-2,4-4-2,8-5-2,17-5-5,5-13-6,15-4-13,4-12-8,11-8-2,0-9 2</inkml:trace>
  <inkml:trace contextRef="#ctx0" brushRef="#br0" timeOffset="2244">2759 619 28,'0'0'26,"42"-33"-1,-42 33 3,0 0-15,0 0-7,-40 57 0,40-57 1,-60 73 0,31-22 0,-8-1-1,5 7 0,-3-3 1,4 1-3,9-3-1,10-4-2,12-48-2,3 71-2,-3-71-2,42 46-2,-42-46-1,64 17-5,-64-17-6,73-12-10,-73 12-3,64-53 3,-64 53 1</inkml:trace>
  <inkml:trace contextRef="#ctx0" brushRef="#br0" timeOffset="2534">2498 651 51,'0'0'30,"0"0"1,0 0-1,35 58-18,7-37-10,12 6-2,5 3-1,15-2-4,12 1-23,4 0-2,-3-6-1,0-6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20.5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2,'0'0'19,"23"15"2,-9-8-3,7 3-8,8 3-1,6 3 1,10 4-3,7 6 0,13 7-1,10 6 0,12 8 0,13 6-1,17 7-1,17 8 0,16 7 0,20 6-1,18 8 0,17 3-2,20 3 1,16 5-1,8 3-1,9 0 0,6 2 1,0-8-2,-6 0 0,-2-4-1,-9-4 0,-12-6-1,-12-6-2,-24-8-3,-21-11-8,-27-5-12,-19-13-2,-40-14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1AF9-6A5C-4E03-8DA0-FEE003D15D9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 with FSAs and FSTs you can view these rules as either analysis or synthesis machines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8A42-8BDD-4BB3-B8A0-F50835EA16C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8E959-E09D-4246-9A1A-6A9B96560B3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Quant : many, few, several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351E-D061-4CD7-BE54-7CDA0368C38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33C9-0057-4135-9635-FD1ADC3A1E1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CFGs appear to be just about what we need to account for a lot of basic syntactic structure in English.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there are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That can be dealt with adequately, although not elegantly, by staying within the CFG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simpler, more elegant, solutions that take us out of the CFG framework (beyond its formal power)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LFG, HPSG, Construction grammar, XTAG, etc.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Chapter 15 explores the unification approach in more detail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34B90-424A-489D-AD7D-A549799171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no restriction (but left side cannot be the empty string)</a:t>
            </a:r>
          </a:p>
          <a:p>
            <a:pPr eaLnBrk="1" hangingPunct="1"/>
            <a:r>
              <a:rPr lang="en-US" smtClean="0"/>
              <a:t>TAGs are context sensitive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 single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  </a:t>
            </a:r>
            <a:r>
              <a:rPr lang="en-US" sz="1400" smtClean="0">
                <a:sym typeface="Symbol" pitchFamily="18" charset="2"/>
              </a:rPr>
              <a:t>  any sequence of terminal and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x</a:t>
            </a:r>
            <a:r>
              <a:rPr lang="en-US" sz="1400" smtClean="0">
                <a:sym typeface="Symbol" pitchFamily="18" charset="2"/>
              </a:rPr>
              <a:t> any sequence of 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smtClean="0">
                <a:sym typeface="Symbol" pitchFamily="18" charset="2"/>
              </a:rPr>
              <a:t>For many practical purposes a finite state approx of the underlying CFG is adequate.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3915-FB1F-4DA0-9578-AF9CD4E26A1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819648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30AD-FBE9-4B57-B483-8AB4DF6D45C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Parsing with CFGs refers to the task of assigning correct trees to input strings</a:t>
            </a:r>
          </a:p>
          <a:p>
            <a:pPr eaLnBrk="1" hangingPunct="1"/>
            <a:r>
              <a:rPr lang="en-US" dirty="0" smtClean="0"/>
              <a:t>Correct here means a tree that covers </a:t>
            </a:r>
            <a:r>
              <a:rPr lang="en-US" dirty="0" smtClean="0">
                <a:solidFill>
                  <a:srgbClr val="A50021"/>
                </a:solidFill>
              </a:rPr>
              <a:t>all and only the elements of the input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dirty="0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82D1-CD46-410A-9D0B-C97BDD75FB6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with everything of interest, parsing involves a search which involves the making of choices</a:t>
            </a:r>
          </a:p>
          <a:p>
            <a:pPr eaLnBrk="1" hangingPunct="1"/>
            <a:r>
              <a:rPr lang="en-US" smtClean="0"/>
              <a:t>Search space defined by the grammar</a:t>
            </a:r>
          </a:p>
          <a:p>
            <a:pPr eaLnBrk="1" hangingPunct="1"/>
            <a:r>
              <a:rPr lang="en-US" smtClean="0"/>
              <a:t>Two constraints should guide the search: the grammar (must be a tree with an S at the top) and the input (must cover all the words in the input)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F605-7241-4982-920C-9EB7FA411C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Parsing with CFGs refers to the task of assigning correct trees to input strings</a:t>
            </a:r>
          </a:p>
          <a:p>
            <a:pPr eaLnBrk="1" hangingPunct="1"/>
            <a:r>
              <a:rPr lang="en-US" smtClean="0"/>
              <a:t>Correct here means a tree that covers </a:t>
            </a:r>
            <a:r>
              <a:rPr lang="en-US" smtClean="0">
                <a:solidFill>
                  <a:srgbClr val="A50021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The most commonly used mathematical system for modeling constituent structure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0C5-F09B-45E1-842E-A32CE294DD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We’ll start with some basic (meaning bad) methods before moving on to the one or two that you need to know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71D50-5A6B-4A4A-B3F0-511B15C2AB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6B01-BF42-4C77-9E1D-86FD9E57026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F937-87AD-4E48-9506-05DFE05BCA6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smtClean="0"/>
              <a:t>To incorporate input as soon as possible</a:t>
            </a:r>
          </a:p>
          <a:p>
            <a:pPr eaLnBrk="1" hangingPunct="1"/>
            <a:r>
              <a:rPr lang="en-US" smtClean="0"/>
              <a:t>3 choices to determine a control strategy</a:t>
            </a:r>
          </a:p>
          <a:p>
            <a:pPr eaLnBrk="1" hangingPunct="1"/>
            <a:r>
              <a:rPr lang="en-US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0C64-B5A7-42FC-8C5F-15AB394980D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Search state a partial parse tree and the next word to match in []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7B4E6-CBFD-41F7-A1A5-CBE431C75E5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30B09-B77C-468A-BE92-7036BFED69C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66AE-D133-44B6-9BBA-FC838FC6E8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963F-ED7B-4825-9C97-4C46A2BD63A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 should not bother expanding a node if it cannot generate a parse tree matching the next word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900C2-DF90-4BBB-9C9F-0781A77D4C4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355B-6DC7-4C81-8B55-5A11F508423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number of valid parses can grow exponentially in the number of phrases</a:t>
            </a:r>
          </a:p>
          <a:p>
            <a:pPr eaLnBrk="1" hangingPunct="1"/>
            <a:r>
              <a:rPr lang="en-US" smtClean="0"/>
              <a:t>(most of them do not make sense semantically so we do not consider them)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Parser builds valid trees for portions of the input, then discards them during backtracking, only to find out that it has to rebuild them again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dirty="0" smtClean="0"/>
              <a:t>To incorporate input as soon as possible</a:t>
            </a:r>
          </a:p>
          <a:p>
            <a:pPr eaLnBrk="1" hangingPunct="1"/>
            <a:r>
              <a:rPr lang="en-US" dirty="0" smtClean="0"/>
              <a:t>3 choices to determine a control strategy</a:t>
            </a:r>
          </a:p>
          <a:p>
            <a:pPr eaLnBrk="1" hangingPunct="1"/>
            <a:r>
              <a:rPr lang="en-US" dirty="0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40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0C55-7A80-4F88-8F00-C0D9348287D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E9F5-8E78-47EE-952D-EE373EACF57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Sentence formation how symbols of the language can be grouped and ordered together</a:t>
            </a:r>
          </a:p>
          <a:p>
            <a:pPr eaLnBrk="1" hangingPunct="1"/>
            <a:r>
              <a:rPr lang="en-US" dirty="0" smtClean="0"/>
              <a:t>Part of speech: whether a word is a noun, verb or an adjective</a:t>
            </a:r>
          </a:p>
          <a:p>
            <a:pPr eaLnBrk="1" hangingPunct="1"/>
            <a:r>
              <a:rPr lang="en-US" dirty="0" smtClean="0"/>
              <a:t>Based on Meaning/Inflection/Distribution</a:t>
            </a:r>
          </a:p>
          <a:p>
            <a:pPr eaLnBrk="1" hangingPunct="1"/>
            <a:r>
              <a:rPr lang="en-US" dirty="0" smtClean="0"/>
              <a:t>An Adjective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</a:t>
            </a:r>
            <a:r>
              <a:rPr lang="en-US" dirty="0" smtClean="0"/>
              <a:t> __________.</a:t>
            </a:r>
          </a:p>
          <a:p>
            <a:pPr eaLnBrk="1" hangingPunct="1"/>
            <a:r>
              <a:rPr lang="en-US" dirty="0" smtClean="0"/>
              <a:t>A Noun is a word that can be marked as plural.</a:t>
            </a:r>
          </a:p>
          <a:p>
            <a:pPr eaLnBrk="1" hangingPunct="1"/>
            <a:r>
              <a:rPr lang="en-US" dirty="0" smtClean="0"/>
              <a:t>A Noun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</a:t>
            </a:r>
            <a:r>
              <a:rPr lang="en-US" dirty="0" smtClean="0"/>
              <a:t> __________ </a:t>
            </a:r>
            <a:r>
              <a:rPr lang="en-US" i="1" dirty="0" smtClean="0"/>
              <a:t>is</a:t>
            </a:r>
          </a:p>
          <a:p>
            <a:pPr eaLnBrk="1" hangingPunct="1"/>
            <a:r>
              <a:rPr lang="en-US" dirty="0" smtClean="0"/>
              <a:t>What is </a:t>
            </a:r>
            <a:r>
              <a:rPr lang="en-US" i="1" dirty="0" smtClean="0"/>
              <a:t>green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 green.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Both greens could work for the walls.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 green is a little much given the red rug.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Constituency: groups of words behave as a single unit or </a:t>
            </a:r>
          </a:p>
          <a:p>
            <a:pPr eaLnBrk="1" hangingPunct="1"/>
            <a:r>
              <a:rPr lang="en-US" dirty="0" smtClean="0"/>
              <a:t>Based on:</a:t>
            </a:r>
          </a:p>
          <a:p>
            <a:pPr eaLnBrk="1" hangingPunct="1"/>
            <a:r>
              <a:rPr lang="en-US" dirty="0" smtClean="0"/>
              <a:t>&lt;Substitution Test (they, it, do so)&gt; </a:t>
            </a:r>
          </a:p>
          <a:p>
            <a:pPr eaLnBrk="1" hangingPunct="1"/>
            <a:r>
              <a:rPr lang="en-US" dirty="0" smtClean="0"/>
              <a:t>&lt;Movement Test&gt;</a:t>
            </a:r>
          </a:p>
          <a:p>
            <a:pPr eaLnBrk="1" hangingPunct="1"/>
            <a:r>
              <a:rPr lang="en-US" dirty="0" smtClean="0"/>
              <a:t>&lt;Coordination Test&gt;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Words/phrases order (English SVO)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B7BC-859B-48F3-97CE-71B44589282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All group/phrases share the same structure!</a:t>
            </a:r>
          </a:p>
          <a:p>
            <a:pPr eaLnBrk="1" hangingPunct="1"/>
            <a:r>
              <a:rPr lang="en-US" dirty="0" smtClean="0"/>
              <a:t>Sequence of words surrounding at least one noun</a:t>
            </a:r>
          </a:p>
          <a:p>
            <a:pPr eaLnBrk="1" hangingPunct="1"/>
            <a:r>
              <a:rPr lang="en-US" dirty="0" smtClean="0"/>
              <a:t>They appear in similar “environments” Before a verb</a:t>
            </a:r>
          </a:p>
          <a:p>
            <a:pPr eaLnBrk="1" hangingPunct="1"/>
            <a:r>
              <a:rPr lang="en-US" dirty="0" smtClean="0"/>
              <a:t>Substitution for PP location :“there”</a:t>
            </a:r>
          </a:p>
          <a:p>
            <a:pPr eaLnBrk="1" hangingPunct="1"/>
            <a:r>
              <a:rPr lang="en-US" dirty="0" err="1" smtClean="0"/>
              <a:t>Specifiers</a:t>
            </a:r>
            <a:r>
              <a:rPr lang="en-US" dirty="0" smtClean="0"/>
              <a:t> much more complex in general </a:t>
            </a:r>
          </a:p>
          <a:p>
            <a:pPr eaLnBrk="1" hangingPunct="1"/>
            <a:r>
              <a:rPr lang="en-US" dirty="0" smtClean="0"/>
              <a:t>There are also </a:t>
            </a:r>
            <a:r>
              <a:rPr lang="en-US" b="1" dirty="0" smtClean="0"/>
              <a:t>Adjuncts:</a:t>
            </a:r>
            <a:r>
              <a:rPr lang="en-US" dirty="0" smtClean="0"/>
              <a:t> Adjuncts are head modifiers which may be added infinitely. For example, there is no limit on the number of adjectives which may be added to a noun: </a:t>
            </a:r>
            <a:r>
              <a:rPr lang="en-US" i="1" dirty="0" smtClean="0"/>
              <a:t>the big long red gruesome . . . </a:t>
            </a:r>
            <a:r>
              <a:rPr lang="en-US" i="1" dirty="0" err="1" smtClean="0"/>
              <a:t>limosine</a:t>
            </a:r>
            <a:r>
              <a:rPr lang="en-US" dirty="0" smtClean="0"/>
              <a:t>. The same is true of adverbs: </a:t>
            </a:r>
            <a:r>
              <a:rPr lang="en-US" i="1" dirty="0" err="1" smtClean="0"/>
              <a:t>Tweeky</a:t>
            </a:r>
            <a:r>
              <a:rPr lang="en-US" i="1" dirty="0" smtClean="0"/>
              <a:t> ran quickly, surreptitiously, . . . and unsuspectingly into Lance's arms.</a:t>
            </a:r>
          </a:p>
          <a:p>
            <a:pPr eaLnBrk="1" hangingPunct="1"/>
            <a:r>
              <a:rPr lang="en-US" dirty="0" smtClean="0"/>
              <a:t>The adjunct phrase is an X' node which contains an X' node. This allows for infinite </a:t>
            </a:r>
            <a:r>
              <a:rPr lang="en-US" b="1" dirty="0" err="1" smtClean="0"/>
              <a:t>recursivity</a:t>
            </a:r>
            <a:r>
              <a:rPr lang="en-US" dirty="0" smtClean="0"/>
              <a:t>, which distinguishes adjuncts from </a:t>
            </a:r>
            <a:r>
              <a:rPr lang="en-US" dirty="0" err="1" smtClean="0"/>
              <a:t>specifiers</a:t>
            </a:r>
            <a:r>
              <a:rPr lang="en-US" dirty="0" smtClean="0"/>
              <a:t> and complements.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1B2B-2432-46A3-AE76-A031B35C322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CFG are the backbone of many models of syntax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Powerful enough to express sophisticated relations among the words in a sentence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Parsing is computationally tractable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AA0-E963-443F-A72E-8054974E0F51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34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9.xml"/><Relationship Id="rId3" Type="http://schemas.openxmlformats.org/officeDocument/2006/relationships/image" Target="../media/image3.png"/><Relationship Id="rId7" Type="http://schemas.openxmlformats.org/officeDocument/2006/relationships/customXml" Target="../ink/ink16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customXml" Target="../ink/ink17.xml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24.xml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9.emf"/><Relationship Id="rId18" Type="http://schemas.openxmlformats.org/officeDocument/2006/relationships/customXml" Target="../ink/ink34.xml"/><Relationship Id="rId3" Type="http://schemas.openxmlformats.org/officeDocument/2006/relationships/image" Target="../media/image5.png"/><Relationship Id="rId7" Type="http://schemas.openxmlformats.org/officeDocument/2006/relationships/image" Target="../media/image26.emf"/><Relationship Id="rId12" Type="http://schemas.openxmlformats.org/officeDocument/2006/relationships/customXml" Target="../ink/ink31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8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30.xml"/><Relationship Id="rId19" Type="http://schemas.openxmlformats.org/officeDocument/2006/relationships/image" Target="../media/image32.emf"/><Relationship Id="rId4" Type="http://schemas.openxmlformats.org/officeDocument/2006/relationships/customXml" Target="../ink/ink27.xml"/><Relationship Id="rId9" Type="http://schemas.openxmlformats.org/officeDocument/2006/relationships/image" Target="../media/image27.emf"/><Relationship Id="rId14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40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37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9.xml"/><Relationship Id="rId24" Type="http://schemas.openxmlformats.org/officeDocument/2006/relationships/image" Target="../media/image43.emf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customXml" Target="../ink/ink43.xml"/><Relationship Id="rId4" Type="http://schemas.openxmlformats.org/officeDocument/2006/relationships/image" Target="../media/image33.emf"/><Relationship Id="rId9" Type="http://schemas.openxmlformats.org/officeDocument/2006/relationships/customXml" Target="../ink/ink38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customXml" Target="../ink/ink49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3.emf"/><Relationship Id="rId34" Type="http://schemas.openxmlformats.org/officeDocument/2006/relationships/customXml" Target="../ink/ink13.xml"/><Relationship Id="rId7" Type="http://schemas.openxmlformats.org/officeDocument/2006/relationships/image" Target="../media/image2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19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37" Type="http://schemas.openxmlformats.org/officeDocument/2006/relationships/image" Target="../media/image71.emf"/><Relationship Id="rId5" Type="http://schemas.openxmlformats.org/officeDocument/2006/relationships/image" Target="../media/image1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" Type="http://schemas.openxmlformats.org/officeDocument/2006/relationships/customXml" Target="../ink/ink2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.emf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6.emf"/><Relationship Id="rId30" Type="http://schemas.openxmlformats.org/officeDocument/2006/relationships/customXml" Target="../ink/ink11.xml"/><Relationship Id="rId35" Type="http://schemas.openxmlformats.org/officeDocument/2006/relationships/image" Target="../media/image70.emf"/><Relationship Id="rId8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1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5.x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emf"/><Relationship Id="rId5" Type="http://schemas.openxmlformats.org/officeDocument/2006/relationships/customXml" Target="../ink/ink57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66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25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9,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2016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more complex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2147888"/>
              <a:ext cx="2019300" cy="1370012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555" y="2139969"/>
                <a:ext cx="2037301" cy="139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2146300"/>
              <a:ext cx="169863" cy="296863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2679" y="2136933"/>
                <a:ext cx="178158" cy="31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3044825"/>
              <a:ext cx="2012950" cy="2651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759" y="3037156"/>
                <a:ext cx="2030968" cy="283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4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A13-C306-4C0B-B0E7-7DB18F718CB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Define a </a:t>
            </a:r>
            <a:r>
              <a:rPr lang="en-US" sz="3200" dirty="0" smtClean="0">
                <a:solidFill>
                  <a:schemeClr val="accent2"/>
                </a:solidFill>
              </a:rPr>
              <a:t>Formal Language</a:t>
            </a:r>
            <a:r>
              <a:rPr lang="en-US" dirty="0" smtClean="0"/>
              <a:t> (un/grammatical sentences)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Generative Formalism</a:t>
            </a:r>
            <a:endParaRPr lang="en-US" sz="3200" dirty="0" smtClean="0"/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Generate</a:t>
            </a:r>
            <a:r>
              <a:rPr lang="en-US" sz="2800" dirty="0" smtClean="0"/>
              <a:t> strings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Reject</a:t>
            </a:r>
            <a:r>
              <a:rPr lang="en-US" sz="2800" dirty="0" smtClean="0"/>
              <a:t> strings not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Impose structures</a:t>
            </a:r>
            <a:r>
              <a:rPr lang="en-US" sz="2800" dirty="0" smtClean="0"/>
              <a:t> (trees) on strings in the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mtClean="0"/>
              <a:t>4-tuple </a:t>
            </a:r>
            <a:r>
              <a:rPr lang="en-US" sz="3200" b="0" smtClean="0">
                <a:sym typeface="Symbol" pitchFamily="18" charset="2"/>
              </a:rPr>
              <a:t>(non-term., term., productions, start)</a:t>
            </a:r>
            <a:r>
              <a:rPr lang="en-US" smtClean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b="0" smtClean="0">
                <a:solidFill>
                  <a:schemeClr val="accent2"/>
                </a:solidFill>
              </a:rPr>
              <a:t>N,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sz="3200" b="0" smtClean="0">
                <a:sym typeface="Symbol" pitchFamily="18" charset="2"/>
              </a:rPr>
              <a:t> is a set of rules A; A</a:t>
            </a:r>
            <a:r>
              <a:rPr lang="en-US" sz="3200" smtClean="0">
                <a:sym typeface="Symbol" pitchFamily="18" charset="2"/>
              </a:rPr>
              <a:t></a:t>
            </a:r>
            <a:r>
              <a:rPr lang="en-US" smtClean="0"/>
              <a:t>N, </a:t>
            </a:r>
            <a:r>
              <a:rPr lang="en-US" sz="3200" b="0" smtClean="0">
                <a:sym typeface="Symbol" pitchFamily="18" charset="2"/>
              </a:rPr>
              <a:t>(</a:t>
            </a:r>
            <a:r>
              <a:rPr lang="en-US" sz="3200" smtClean="0">
                <a:sym typeface="Symbol" pitchFamily="18" charset="2"/>
              </a:rPr>
              <a:t></a:t>
            </a:r>
            <a:r>
              <a:rPr lang="en-US" sz="3200" b="0" smtClean="0">
                <a:sym typeface="Symbol" pitchFamily="18" charset="2"/>
              </a:rPr>
              <a:t>N)*</a:t>
            </a: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5911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2143125"/>
              <a:ext cx="579437" cy="31750"/>
            </p14:xfrm>
          </p:contentPart>
        </mc:Choice>
        <mc:Fallback xmlns="">
          <p:pic>
            <p:nvPicPr>
              <p:cNvPr id="1290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85775" y="2139517"/>
                <a:ext cx="589874" cy="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9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6738" y="2111375"/>
              <a:ext cx="3109912" cy="801688"/>
            </p14:xfrm>
          </p:contentPart>
        </mc:Choice>
        <mc:Fallback xmlns="">
          <p:pic>
            <p:nvPicPr>
              <p:cNvPr id="129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42778" y="2107415"/>
                <a:ext cx="3118552" cy="817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6813" y="2957513"/>
              <a:ext cx="1184275" cy="557212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94934" y="2945987"/>
                <a:ext cx="1210192" cy="58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9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2550" y="3457575"/>
              <a:ext cx="1843088" cy="26988"/>
            </p14:xfrm>
          </p:contentPart>
        </mc:Choice>
        <mc:Fallback xmlns="">
          <p:pic>
            <p:nvPicPr>
              <p:cNvPr id="129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423568" y="3451365"/>
                <a:ext cx="1866800" cy="4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2035175"/>
              <a:ext cx="1003300" cy="42863"/>
            </p14:xfrm>
          </p:contentPart>
        </mc:Choice>
        <mc:Fallback xmlns="">
          <p:pic>
            <p:nvPicPr>
              <p:cNvPr id="129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94503" y="2030492"/>
                <a:ext cx="1013740" cy="533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597081" name="Rectangle 89"/>
          <p:cNvSpPr>
            <a:spLocks noChangeArrowheads="1"/>
          </p:cNvSpPr>
          <p:nvPr/>
        </p:nvSpPr>
        <p:spPr bwMode="auto">
          <a:xfrm>
            <a:off x="5562600" y="6096000"/>
            <a:ext cx="218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Context Free?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1874838"/>
              <a:ext cx="642938" cy="503237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61320" y="1866199"/>
                <a:ext cx="668857" cy="5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2081213"/>
              <a:ext cx="7026275" cy="415925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06098" y="2074733"/>
                <a:ext cx="7045355" cy="417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3238" y="4064000"/>
              <a:ext cx="1589087" cy="368300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570638" y="4055360"/>
                <a:ext cx="1617888" cy="3924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  <p:bldP spid="5970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88DB-7B63-4812-AC0C-9E4A59294FF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Common Sentence-Types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83563" cy="4114800"/>
          </a:xfrm>
        </p:spPr>
        <p:txBody>
          <a:bodyPr/>
          <a:lstStyle/>
          <a:p>
            <a:pPr eaLnBrk="1" hangingPunct="1"/>
            <a:r>
              <a:rPr lang="en-US" smtClean="0"/>
              <a:t>Declaratives:  </a:t>
            </a:r>
            <a:r>
              <a:rPr lang="en-US" smtClean="0">
                <a:solidFill>
                  <a:srgbClr val="008000"/>
                </a:solidFill>
              </a:rPr>
              <a:t>A plane left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NP VP</a:t>
            </a:r>
          </a:p>
          <a:p>
            <a:pPr eaLnBrk="1" hangingPunct="1"/>
            <a:r>
              <a:rPr lang="en-US" smtClean="0"/>
              <a:t>Imperatives:   </a:t>
            </a:r>
            <a:r>
              <a:rPr lang="en-US" smtClean="0">
                <a:solidFill>
                  <a:srgbClr val="008000"/>
                </a:solidFill>
              </a:rPr>
              <a:t>Leave!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VP</a:t>
            </a:r>
          </a:p>
          <a:p>
            <a:pPr eaLnBrk="1" hangingPunct="1"/>
            <a:r>
              <a:rPr lang="en-US" smtClean="0"/>
              <a:t>Yes-No Questions: </a:t>
            </a:r>
            <a:r>
              <a:rPr lang="en-US" smtClean="0">
                <a:solidFill>
                  <a:srgbClr val="008000"/>
                </a:solidFill>
              </a:rPr>
              <a:t>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Aux NP VP</a:t>
            </a:r>
            <a:endParaRPr lang="en-US" i="1" smtClean="0">
              <a:solidFill>
                <a:srgbClr val="A50021"/>
              </a:solidFill>
            </a:endParaRPr>
          </a:p>
          <a:p>
            <a:pPr eaLnBrk="1" hangingPunct="1"/>
            <a:r>
              <a:rPr lang="en-US" smtClean="0"/>
              <a:t>WH Questions: 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rgbClr val="008000"/>
                </a:solidFill>
              </a:rPr>
              <a:t>Which flights serve breakfast?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NP VP</a:t>
            </a:r>
            <a:endParaRPr lang="en-US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8000"/>
                </a:solidFill>
              </a:rPr>
              <a:t> When 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DE8E8-354F-4AD7-98DB-FF270B41339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NP: more details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762000"/>
            <a:ext cx="6324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NP -&gt; Specifiers </a:t>
            </a:r>
            <a:r>
              <a:rPr lang="en-US" smtClean="0">
                <a:solidFill>
                  <a:schemeClr val="accent2"/>
                </a:solidFill>
              </a:rPr>
              <a:t>N Complements</a:t>
            </a:r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(Predet)(Det)(Card)(Ord)(Quant) (AP)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Nom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all      the         other       cheap cars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 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Nom -&gt; Nom          PP       (PP)     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reservation on BA456 from NY to YVR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Nom -&gt; Nom GerundVP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arriving on Monday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-&gt; Nom RelClause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RelClause -&gt;(who | that) 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that arrives in the evening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  <p:bldP spid="666629" grpId="0"/>
      <p:bldP spid="66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3873-5170-4454-91BA-DBB4477CD3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Conjunctive Constructions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S -&gt; S and S</a:t>
            </a:r>
          </a:p>
          <a:p>
            <a:pPr lvl="1" eaLnBrk="1" hangingPunct="1"/>
            <a:r>
              <a:rPr lang="en-US" sz="2800" smtClean="0">
                <a:solidFill>
                  <a:srgbClr val="008000"/>
                </a:solidFill>
              </a:rPr>
              <a:t>John went to NY and Mary followed him</a:t>
            </a:r>
            <a:endParaRPr lang="en-US" sz="2800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NP and NP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Boston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685800" y="3505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VP -&gt; VP and 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visited MOMA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609600" y="4648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In fact the right rule for English is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X -&gt; X and X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/>
      <p:bldP spid="608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1800E-F479-449A-AD84-3BEA3D3EC3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for NLP: summary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CFGs cover most syntactic structure in English.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Many practical computational grammars simply rely on 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BC671-65C8-4AB5-A1FC-50170D66D5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Other Options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eaLnBrk="1" hangingPunct="1"/>
            <a:r>
              <a:rPr lang="en-US" sz="3200" smtClean="0"/>
              <a:t>Regular languages (FSA)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B or 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smtClean="0"/>
          </a:p>
          <a:p>
            <a:pPr lvl="1" eaLnBrk="1" hangingPunct="1"/>
            <a:r>
              <a:rPr lang="en-US" sz="2800" smtClean="0"/>
              <a:t>Too weak </a:t>
            </a:r>
            <a:r>
              <a:rPr lang="en-US" sz="2800" b="0" smtClean="0"/>
              <a:t>(e.g., cannot deal with recursion in a general way – no center-embedding)</a:t>
            </a:r>
          </a:p>
          <a:p>
            <a:pPr eaLnBrk="1" hangingPunct="1"/>
            <a:r>
              <a:rPr lang="en-US" sz="3200" i="1" smtClean="0"/>
              <a:t>CFGs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 </a:t>
            </a:r>
            <a:r>
              <a:rPr lang="en-US" b="0" smtClean="0">
                <a:solidFill>
                  <a:schemeClr val="accent2"/>
                </a:solidFill>
                <a:sym typeface="Symbol" pitchFamily="18" charset="2"/>
              </a:rPr>
              <a:t>(also produce more understandable and “useful” structure)</a:t>
            </a:r>
          </a:p>
          <a:p>
            <a:pPr eaLnBrk="1" hangingPunct="1"/>
            <a:endParaRPr lang="en-US" i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Context-sensitive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A ; 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Can be computationally intractable</a:t>
            </a:r>
          </a:p>
          <a:p>
            <a:pPr eaLnBrk="1" hangingPunct="1"/>
            <a:r>
              <a:rPr lang="en-US" sz="3200" smtClean="0"/>
              <a:t>Turing equiv.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; 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Too powerful / Computationally intractable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474663"/>
              <a:ext cx="125413" cy="176212"/>
            </p14:xfrm>
          </p:contentPart>
        </mc:Choice>
        <mc:Fallback xmlns="">
          <p:pic>
            <p:nvPicPr>
              <p:cNvPr id="134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61829" y="461690"/>
                <a:ext cx="148771" cy="19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182563"/>
              <a:ext cx="2079625" cy="433387"/>
            </p14:xfrm>
          </p:contentPart>
        </mc:Choice>
        <mc:Fallback xmlns="">
          <p:pic>
            <p:nvPicPr>
              <p:cNvPr id="134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6689" y="174284"/>
                <a:ext cx="2102304" cy="45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4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1004888"/>
              <a:ext cx="363537" cy="484187"/>
            </p14:xfrm>
          </p:contentPart>
        </mc:Choice>
        <mc:Fallback xmlns="">
          <p:pic>
            <p:nvPicPr>
              <p:cNvPr id="134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5514" y="994441"/>
                <a:ext cx="378669" cy="504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5350" y="958850"/>
              <a:ext cx="347663" cy="482600"/>
            </p14:xfrm>
          </p:contentPart>
        </mc:Choice>
        <mc:Fallback xmlns="">
          <p:pic>
            <p:nvPicPr>
              <p:cNvPr id="134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36703" y="950573"/>
                <a:ext cx="365677" cy="49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1433513"/>
              <a:ext cx="179388" cy="28575"/>
            </p14:xfrm>
          </p:contentPart>
        </mc:Choice>
        <mc:Fallback xmlns="">
          <p:pic>
            <p:nvPicPr>
              <p:cNvPr id="134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062498" y="1424470"/>
                <a:ext cx="20172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4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3173413"/>
              <a:ext cx="2036762" cy="504825"/>
            </p14:xfrm>
          </p:contentPart>
        </mc:Choice>
        <mc:Fallback xmlns="">
          <p:pic>
            <p:nvPicPr>
              <p:cNvPr id="134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1959" y="3165491"/>
                <a:ext cx="2064120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3646488"/>
              <a:ext cx="1427162" cy="336550"/>
            </p14:xfrm>
          </p:contentPart>
        </mc:Choice>
        <mc:Fallback xmlns="">
          <p:pic>
            <p:nvPicPr>
              <p:cNvPr id="134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11000" y="3638569"/>
                <a:ext cx="1444799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0125"/>
              <a:ext cx="241300" cy="319088"/>
            </p14:xfrm>
          </p:contentPart>
        </mc:Choice>
        <mc:Fallback xmlns="">
          <p:pic>
            <p:nvPicPr>
              <p:cNvPr id="134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44837" y="3528574"/>
                <a:ext cx="259668" cy="343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3886200"/>
              <a:ext cx="1839912" cy="363538"/>
            </p14:xfrm>
          </p:contentPart>
        </mc:Choice>
        <mc:Fallback xmlns="">
          <p:pic>
            <p:nvPicPr>
              <p:cNvPr id="134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76958" y="3871802"/>
                <a:ext cx="1860791" cy="390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5245100"/>
              <a:ext cx="555625" cy="252413"/>
            </p14:xfrm>
          </p:contentPart>
        </mc:Choice>
        <mc:Fallback xmlns="">
          <p:pic>
            <p:nvPicPr>
              <p:cNvPr id="134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37657" y="5232137"/>
                <a:ext cx="572910" cy="27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5207000"/>
              <a:ext cx="498475" cy="312738"/>
            </p14:xfrm>
          </p:contentPart>
        </mc:Choice>
        <mc:Fallback xmlns="">
          <p:pic>
            <p:nvPicPr>
              <p:cNvPr id="134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1717" y="5193684"/>
                <a:ext cx="525488" cy="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162550"/>
              <a:ext cx="1982787" cy="361950"/>
            </p14:xfrm>
          </p:contentPart>
        </mc:Choice>
        <mc:Fallback xmlns="">
          <p:pic>
            <p:nvPicPr>
              <p:cNvPr id="134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72254" y="5148144"/>
                <a:ext cx="2008706" cy="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970463"/>
              <a:ext cx="3100387" cy="44450"/>
            </p14:xfrm>
          </p:contentPart>
        </mc:Choice>
        <mc:Fallback xmlns="">
          <p:pic>
            <p:nvPicPr>
              <p:cNvPr id="134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788513" y="4957558"/>
                <a:ext cx="3122347" cy="67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1DAB-4956-4148-8A39-D831A3DE4ED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 </a:t>
            </a:r>
            <a:r>
              <a:rPr lang="en-US" dirty="0" smtClean="0"/>
              <a:t>Nov </a:t>
            </a:r>
            <a:r>
              <a:rPr lang="en-US" dirty="0" smtClean="0"/>
              <a:t>9</a:t>
            </a:r>
            <a:endParaRPr lang="en-US" dirty="0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39624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accent2"/>
                </a:solidFill>
              </a:rPr>
              <a:t>Context </a:t>
            </a:r>
            <a:r>
              <a:rPr lang="en-US" sz="3200" b="0" dirty="0" smtClean="0">
                <a:solidFill>
                  <a:schemeClr val="accent2"/>
                </a:solidFill>
              </a:rPr>
              <a:t>Free Grammars / English Syntax</a:t>
            </a:r>
          </a:p>
          <a:p>
            <a:pPr eaLnBrk="1" hangingPunct="1"/>
            <a:endParaRPr lang="en-US" sz="3200" b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Parsing</a:t>
            </a:r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64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E36B3A-DDA9-4531-B4F2-F5FAFB93723B}" type="datetime1">
              <a:rPr lang="en-US" smtClean="0"/>
              <a:t>11/8/2016</a:t>
            </a:fld>
            <a:endParaRPr lang="en-US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1219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CPSC 422, Lecture 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3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17A51-FF5C-46F7-A761-BE767D67E3C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Parsing with CFGs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Assign valid trees: covers </a:t>
            </a:r>
            <a:r>
              <a:rPr lang="en-US" smtClean="0">
                <a:solidFill>
                  <a:schemeClr val="accent2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has an S at the top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39953" name="Freeform 9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11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13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4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5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6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7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8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9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20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21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22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3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4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5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6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7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8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9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30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4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981" name="Group 37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0004" name="Freeform 38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5" name="Freeform 39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6" name="Freeform 40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7" name="Freeform 41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8" name="Freeform 42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9" name="Freeform 43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0" name="Freeform 44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1" name="Freeform 45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2" name="Freeform 46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3" name="Freeform 47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4" name="Freeform 48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5" name="Freeform 49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6" name="Freeform 50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7" name="Freeform 51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8" name="Freeform 52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982" name="Freeform 53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4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Line 57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Line 58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Line 59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Line 60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Line 63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Line 64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Line 65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Line 66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Text Box 67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39997" name="Text Box 68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8" name="Text Box 69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9" name="Line 70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Line 71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Line 72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Line 73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Line 74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Oval 75"/>
          <p:cNvSpPr>
            <a:spLocks noChangeArrowheads="1"/>
          </p:cNvSpPr>
          <p:nvPr/>
        </p:nvSpPr>
        <p:spPr bwMode="auto">
          <a:xfrm>
            <a:off x="990600" y="3124200"/>
            <a:ext cx="1905000" cy="1066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76"/>
          <p:cNvSpPr>
            <a:spLocks noChangeArrowheads="1"/>
          </p:cNvSpPr>
          <p:nvPr/>
        </p:nvSpPr>
        <p:spPr bwMode="auto">
          <a:xfrm>
            <a:off x="1066800" y="3429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50" name="Line 77"/>
          <p:cNvSpPr>
            <a:spLocks noChangeShapeType="1"/>
          </p:cNvSpPr>
          <p:nvPr/>
        </p:nvSpPr>
        <p:spPr bwMode="auto">
          <a:xfrm flipV="1">
            <a:off x="2895600" y="3200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51" name="Rectangle 78"/>
          <p:cNvSpPr>
            <a:spLocks noChangeArrowheads="1"/>
          </p:cNvSpPr>
          <p:nvPr/>
        </p:nvSpPr>
        <p:spPr bwMode="auto">
          <a:xfrm>
            <a:off x="0" y="1447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9952" name="Rectangle 79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0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1ADC6-7AB9-4C7F-B02C-950E5A7896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Parsing as Search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09600" y="1143000"/>
            <a:ext cx="373380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Aux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NP -&gt; Det Noun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VP -&gt; Verb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Det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Noun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sz="2400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Verb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left, arrive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Aux -&gt;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 do, does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Arial Unicode MS" pitchFamily="34" charset="-128"/>
            </a:endParaRPr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3886200" y="3276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407150" y="250507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7215188" y="233045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6967538" y="343058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7962900" y="325755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>
            <a:off x="6096000" y="1752600"/>
            <a:ext cx="30480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029200" y="914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Search space of possible parse trees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4" name="Rectangle 11"/>
          <p:cNvSpPr>
            <a:spLocks noChangeArrowheads="1"/>
          </p:cNvSpPr>
          <p:nvPr/>
        </p:nvSpPr>
        <p:spPr bwMode="auto">
          <a:xfrm>
            <a:off x="152400" y="609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CFG</a:t>
            </a: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5" name="Rectangle 12"/>
          <p:cNvSpPr>
            <a:spLocks noChangeArrowheads="1"/>
          </p:cNvSpPr>
          <p:nvPr/>
        </p:nvSpPr>
        <p:spPr bwMode="auto">
          <a:xfrm>
            <a:off x="3962400" y="2743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defines</a:t>
            </a: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89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6781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Parsing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find all trees that cover all and only the words in the input</a:t>
            </a:r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6842125" y="246062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7650163" y="228600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7402513" y="338613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8397875" y="321310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18"/>
          <p:cNvSpPr>
            <a:spLocks noChangeArrowheads="1"/>
          </p:cNvSpPr>
          <p:nvPr/>
        </p:nvSpPr>
        <p:spPr bwMode="auto">
          <a:xfrm>
            <a:off x="6400800" y="289560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208838" y="272097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0"/>
          <p:cNvSpPr>
            <a:spLocks noChangeArrowheads="1"/>
          </p:cNvSpPr>
          <p:nvPr/>
        </p:nvSpPr>
        <p:spPr bwMode="auto">
          <a:xfrm>
            <a:off x="6961188" y="382111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1"/>
          <p:cNvSpPr>
            <a:spLocks noChangeArrowheads="1"/>
          </p:cNvSpPr>
          <p:nvPr/>
        </p:nvSpPr>
        <p:spPr bwMode="auto">
          <a:xfrm>
            <a:off x="7956550" y="3648075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6835775" y="285115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7643813" y="267652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7396163" y="377666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C3BA5-371D-43EB-8627-706384A5338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Constraints on Search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994" name="Group 7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9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0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11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Freeform 12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Freeform 13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Freeform 14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Freeform 15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Freeform 16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Freeform 17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Freeform 18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Freeform 19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Freeform 20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Freeform 22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Freeform 23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Freeform 24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Freeform 25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Freeform 26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Freeform 27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Freeform 28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Freeform 29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Freeform 30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Freeform 31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Freeform 32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Freeform 33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Freeform 34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Freeform 35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029" name="Group 36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2052" name="Freeform 37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3" name="Freeform 38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4" name="Freeform 39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5" name="Freeform 40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6" name="Freeform 41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7" name="Freeform 42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8" name="Freeform 43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9" name="Freeform 44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0" name="Freeform 45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1" name="Freeform 46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2" name="Freeform 47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3" name="Freeform 48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4" name="Freeform 49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5" name="Freeform 50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6" name="Freeform 51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030" name="Freeform 52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Freeform 53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Freeform 54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Freeform 55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59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60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Line 62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Line 63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Line 64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Line 65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Text Box 66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42045" name="Text Box 67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6" name="Text Box 68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7" name="Line 69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Line 70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Line 71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Line 72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Line 73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995" name="Oval 74"/>
          <p:cNvSpPr>
            <a:spLocks noChangeArrowheads="1"/>
          </p:cNvSpPr>
          <p:nvPr/>
        </p:nvSpPr>
        <p:spPr bwMode="auto">
          <a:xfrm>
            <a:off x="152400" y="3048000"/>
            <a:ext cx="3200400" cy="1447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75"/>
          <p:cNvSpPr>
            <a:spLocks noChangeArrowheads="1"/>
          </p:cNvSpPr>
          <p:nvPr/>
        </p:nvSpPr>
        <p:spPr bwMode="auto">
          <a:xfrm>
            <a:off x="2286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(search space)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97" name="Line 76"/>
          <p:cNvSpPr>
            <a:spLocks noChangeShapeType="1"/>
          </p:cNvSpPr>
          <p:nvPr/>
        </p:nvSpPr>
        <p:spPr bwMode="auto">
          <a:xfrm flipV="1">
            <a:off x="3276600" y="32004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Rectangle 77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1999" name="Rectangle 78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000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6172200" cy="182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Search Strategies: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Top-down</a:t>
            </a:r>
            <a:r>
              <a:rPr lang="en-US" smtClean="0"/>
              <a:t> or goal-directed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Bottom-up</a:t>
            </a:r>
            <a:r>
              <a:rPr lang="en-US" smtClean="0"/>
              <a:t> or data-directed</a:t>
            </a:r>
          </a:p>
        </p:txBody>
      </p:sp>
    </p:spTree>
    <p:extLst>
      <p:ext uri="{BB962C8B-B14F-4D97-AF65-F5344CB8AC3E}">
        <p14:creationId xmlns:p14="http://schemas.microsoft.com/office/powerpoint/2010/main" val="1234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 (Example)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9812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79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33840-9ADD-4526-9F9D-B8F815E083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Top-Down Parsing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Since we’re trying to find </a:t>
            </a:r>
            <a:r>
              <a:rPr lang="en-US" dirty="0" smtClean="0">
                <a:solidFill>
                  <a:schemeClr val="accent2"/>
                </a:solidFill>
              </a:rPr>
              <a:t>trees rooted with S</a:t>
            </a:r>
            <a:r>
              <a:rPr lang="en-US" dirty="0" smtClean="0"/>
              <a:t> (Sentences) start with the rules that rewrite S.</a:t>
            </a:r>
          </a:p>
          <a:p>
            <a:pPr eaLnBrk="1" hangingPunct="1"/>
            <a:r>
              <a:rPr lang="en-US" dirty="0" smtClean="0"/>
              <a:t>Then work your way down from there to the words.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6550" y="4114800"/>
            <a:ext cx="6183313" cy="1455738"/>
            <a:chOff x="1012" y="2592"/>
            <a:chExt cx="3895" cy="917"/>
          </a:xfrm>
        </p:grpSpPr>
        <p:sp>
          <p:nvSpPr>
            <p:cNvPr id="43029" name="Freeform 5"/>
            <p:cNvSpPr>
              <a:spLocks/>
            </p:cNvSpPr>
            <p:nvPr/>
          </p:nvSpPr>
          <p:spPr bwMode="auto">
            <a:xfrm>
              <a:off x="2784" y="2592"/>
              <a:ext cx="71" cy="105"/>
            </a:xfrm>
            <a:custGeom>
              <a:avLst/>
              <a:gdLst>
                <a:gd name="T0" fmla="*/ 63 w 71"/>
                <a:gd name="T1" fmla="*/ 35 h 105"/>
                <a:gd name="T2" fmla="*/ 59 w 71"/>
                <a:gd name="T3" fmla="*/ 27 h 105"/>
                <a:gd name="T4" fmla="*/ 51 w 71"/>
                <a:gd name="T5" fmla="*/ 11 h 105"/>
                <a:gd name="T6" fmla="*/ 40 w 71"/>
                <a:gd name="T7" fmla="*/ 4 h 105"/>
                <a:gd name="T8" fmla="*/ 24 w 71"/>
                <a:gd name="T9" fmla="*/ 4 h 105"/>
                <a:gd name="T10" fmla="*/ 16 w 71"/>
                <a:gd name="T11" fmla="*/ 15 h 105"/>
                <a:gd name="T12" fmla="*/ 16 w 71"/>
                <a:gd name="T13" fmla="*/ 23 h 105"/>
                <a:gd name="T14" fmla="*/ 24 w 71"/>
                <a:gd name="T15" fmla="*/ 35 h 105"/>
                <a:gd name="T16" fmla="*/ 40 w 71"/>
                <a:gd name="T17" fmla="*/ 43 h 105"/>
                <a:gd name="T18" fmla="*/ 59 w 71"/>
                <a:gd name="T19" fmla="*/ 58 h 105"/>
                <a:gd name="T20" fmla="*/ 67 w 71"/>
                <a:gd name="T21" fmla="*/ 66 h 105"/>
                <a:gd name="T22" fmla="*/ 71 w 71"/>
                <a:gd name="T23" fmla="*/ 78 h 105"/>
                <a:gd name="T24" fmla="*/ 59 w 71"/>
                <a:gd name="T25" fmla="*/ 98 h 105"/>
                <a:gd name="T26" fmla="*/ 36 w 71"/>
                <a:gd name="T27" fmla="*/ 105 h 105"/>
                <a:gd name="T28" fmla="*/ 28 w 71"/>
                <a:gd name="T29" fmla="*/ 105 h 105"/>
                <a:gd name="T30" fmla="*/ 20 w 71"/>
                <a:gd name="T31" fmla="*/ 102 h 105"/>
                <a:gd name="T32" fmla="*/ 8 w 71"/>
                <a:gd name="T33" fmla="*/ 102 h 105"/>
                <a:gd name="T34" fmla="*/ 4 w 71"/>
                <a:gd name="T35" fmla="*/ 102 h 105"/>
                <a:gd name="T36" fmla="*/ 4 w 71"/>
                <a:gd name="T37" fmla="*/ 105 h 105"/>
                <a:gd name="T38" fmla="*/ 4 w 71"/>
                <a:gd name="T39" fmla="*/ 70 h 105"/>
                <a:gd name="T40" fmla="*/ 8 w 71"/>
                <a:gd name="T41" fmla="*/ 82 h 105"/>
                <a:gd name="T42" fmla="*/ 16 w 71"/>
                <a:gd name="T43" fmla="*/ 94 h 105"/>
                <a:gd name="T44" fmla="*/ 28 w 71"/>
                <a:gd name="T45" fmla="*/ 102 h 105"/>
                <a:gd name="T46" fmla="*/ 44 w 71"/>
                <a:gd name="T47" fmla="*/ 102 h 105"/>
                <a:gd name="T48" fmla="*/ 55 w 71"/>
                <a:gd name="T49" fmla="*/ 90 h 105"/>
                <a:gd name="T50" fmla="*/ 55 w 71"/>
                <a:gd name="T51" fmla="*/ 82 h 105"/>
                <a:gd name="T52" fmla="*/ 51 w 71"/>
                <a:gd name="T53" fmla="*/ 74 h 105"/>
                <a:gd name="T54" fmla="*/ 44 w 71"/>
                <a:gd name="T55" fmla="*/ 66 h 105"/>
                <a:gd name="T56" fmla="*/ 20 w 71"/>
                <a:gd name="T57" fmla="*/ 54 h 105"/>
                <a:gd name="T58" fmla="*/ 8 w 71"/>
                <a:gd name="T59" fmla="*/ 43 h 105"/>
                <a:gd name="T60" fmla="*/ 0 w 71"/>
                <a:gd name="T61" fmla="*/ 31 h 105"/>
                <a:gd name="T62" fmla="*/ 4 w 71"/>
                <a:gd name="T63" fmla="*/ 15 h 105"/>
                <a:gd name="T64" fmla="*/ 20 w 71"/>
                <a:gd name="T65" fmla="*/ 0 h 105"/>
                <a:gd name="T66" fmla="*/ 40 w 71"/>
                <a:gd name="T67" fmla="*/ 0 h 105"/>
                <a:gd name="T68" fmla="*/ 55 w 71"/>
                <a:gd name="T69" fmla="*/ 4 h 105"/>
                <a:gd name="T70" fmla="*/ 59 w 71"/>
                <a:gd name="T71" fmla="*/ 4 h 105"/>
                <a:gd name="T72" fmla="*/ 59 w 71"/>
                <a:gd name="T73" fmla="*/ 4 h 105"/>
                <a:gd name="T74" fmla="*/ 63 w 71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5"/>
                <a:gd name="T116" fmla="*/ 71 w 71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5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28" y="39"/>
                  </a:lnTo>
                  <a:lnTo>
                    <a:pt x="40" y="43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5"/>
                  </a:lnTo>
                  <a:lnTo>
                    <a:pt x="36" y="105"/>
                  </a:lnTo>
                  <a:lnTo>
                    <a:pt x="32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4" y="66"/>
                  </a:lnTo>
                  <a:lnTo>
                    <a:pt x="32" y="58"/>
                  </a:lnTo>
                  <a:lnTo>
                    <a:pt x="20" y="54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Freeform 6"/>
            <p:cNvSpPr>
              <a:spLocks/>
            </p:cNvSpPr>
            <p:nvPr/>
          </p:nvSpPr>
          <p:spPr bwMode="auto">
            <a:xfrm>
              <a:off x="1447" y="3027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Freeform 7"/>
            <p:cNvSpPr>
              <a:spLocks/>
            </p:cNvSpPr>
            <p:nvPr/>
          </p:nvSpPr>
          <p:spPr bwMode="auto">
            <a:xfrm>
              <a:off x="3424" y="3027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Freeform 8"/>
            <p:cNvSpPr>
              <a:spLocks/>
            </p:cNvSpPr>
            <p:nvPr/>
          </p:nvSpPr>
          <p:spPr bwMode="auto">
            <a:xfrm>
              <a:off x="4778" y="3027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Freeform 9"/>
            <p:cNvSpPr>
              <a:spLocks/>
            </p:cNvSpPr>
            <p:nvPr/>
          </p:nvSpPr>
          <p:spPr bwMode="auto">
            <a:xfrm>
              <a:off x="1012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Freeform 10"/>
            <p:cNvSpPr>
              <a:spLocks noEditPoints="1"/>
            </p:cNvSpPr>
            <p:nvPr/>
          </p:nvSpPr>
          <p:spPr bwMode="auto">
            <a:xfrm>
              <a:off x="1129" y="3403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Freeform 11"/>
            <p:cNvSpPr>
              <a:spLocks/>
            </p:cNvSpPr>
            <p:nvPr/>
          </p:nvSpPr>
          <p:spPr bwMode="auto">
            <a:xfrm>
              <a:off x="1749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Freeform 12"/>
            <p:cNvSpPr>
              <a:spLocks noEditPoints="1"/>
            </p:cNvSpPr>
            <p:nvPr/>
          </p:nvSpPr>
          <p:spPr bwMode="auto">
            <a:xfrm>
              <a:off x="1863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Freeform 13"/>
            <p:cNvSpPr>
              <a:spLocks noEditPoints="1"/>
            </p:cNvSpPr>
            <p:nvPr/>
          </p:nvSpPr>
          <p:spPr bwMode="auto">
            <a:xfrm>
              <a:off x="2930" y="3403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Freeform 14"/>
            <p:cNvSpPr>
              <a:spLocks/>
            </p:cNvSpPr>
            <p:nvPr/>
          </p:nvSpPr>
          <p:spPr bwMode="auto">
            <a:xfrm>
              <a:off x="3036" y="3403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Freeform 15"/>
            <p:cNvSpPr>
              <a:spLocks/>
            </p:cNvSpPr>
            <p:nvPr/>
          </p:nvSpPr>
          <p:spPr bwMode="auto">
            <a:xfrm>
              <a:off x="3146" y="3403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Freeform 16"/>
            <p:cNvSpPr>
              <a:spLocks/>
            </p:cNvSpPr>
            <p:nvPr/>
          </p:nvSpPr>
          <p:spPr bwMode="auto">
            <a:xfrm>
              <a:off x="3354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Freeform 17"/>
            <p:cNvSpPr>
              <a:spLocks noEditPoints="1"/>
            </p:cNvSpPr>
            <p:nvPr/>
          </p:nvSpPr>
          <p:spPr bwMode="auto">
            <a:xfrm>
              <a:off x="34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Freeform 18"/>
            <p:cNvSpPr>
              <a:spLocks/>
            </p:cNvSpPr>
            <p:nvPr/>
          </p:nvSpPr>
          <p:spPr bwMode="auto">
            <a:xfrm>
              <a:off x="3762" y="3403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Freeform 19"/>
            <p:cNvSpPr>
              <a:spLocks noEditPoints="1"/>
            </p:cNvSpPr>
            <p:nvPr/>
          </p:nvSpPr>
          <p:spPr bwMode="auto">
            <a:xfrm>
              <a:off x="38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Freeform 20"/>
            <p:cNvSpPr>
              <a:spLocks/>
            </p:cNvSpPr>
            <p:nvPr/>
          </p:nvSpPr>
          <p:spPr bwMode="auto">
            <a:xfrm>
              <a:off x="4711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Freeform 21"/>
            <p:cNvSpPr>
              <a:spLocks noEditPoints="1"/>
            </p:cNvSpPr>
            <p:nvPr/>
          </p:nvSpPr>
          <p:spPr bwMode="auto">
            <a:xfrm>
              <a:off x="4825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6" name="Line 22"/>
            <p:cNvSpPr>
              <a:spLocks noChangeShapeType="1"/>
            </p:cNvSpPr>
            <p:nvPr/>
          </p:nvSpPr>
          <p:spPr bwMode="auto">
            <a:xfrm flipH="1">
              <a:off x="1114" y="3168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7" name="Line 23"/>
            <p:cNvSpPr>
              <a:spLocks noChangeShapeType="1"/>
            </p:cNvSpPr>
            <p:nvPr/>
          </p:nvSpPr>
          <p:spPr bwMode="auto">
            <a:xfrm>
              <a:off x="1482" y="3168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 flipH="1">
              <a:off x="3095" y="3168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9" name="Line 25"/>
            <p:cNvSpPr>
              <a:spLocks noChangeShapeType="1"/>
            </p:cNvSpPr>
            <p:nvPr/>
          </p:nvSpPr>
          <p:spPr bwMode="auto">
            <a:xfrm>
              <a:off x="346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0" name="Line 26"/>
            <p:cNvSpPr>
              <a:spLocks noChangeShapeType="1"/>
            </p:cNvSpPr>
            <p:nvPr/>
          </p:nvSpPr>
          <p:spPr bwMode="auto">
            <a:xfrm>
              <a:off x="3456" y="3168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481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2832" y="2880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57800" y="3200400"/>
            <a:ext cx="3429000" cy="609600"/>
            <a:chOff x="3312" y="2016"/>
            <a:chExt cx="2160" cy="384"/>
          </a:xfrm>
        </p:grpSpPr>
        <p:grpSp>
          <p:nvGrpSpPr>
            <p:cNvPr id="43017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43020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1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2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3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4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5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6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7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8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3018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step: Top Down Space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33400" y="4800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When POS categories are reached, reject trees whose leaves fail to match all words in the input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3962400" y="17526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7315200" y="18288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038" y="1681163"/>
            <a:ext cx="3349625" cy="2479675"/>
            <a:chOff x="349" y="1059"/>
            <a:chExt cx="2110" cy="1562"/>
          </a:xfrm>
        </p:grpSpPr>
        <p:sp>
          <p:nvSpPr>
            <p:cNvPr id="44116" name="Freeform 7"/>
            <p:cNvSpPr>
              <a:spLocks/>
            </p:cNvSpPr>
            <p:nvPr/>
          </p:nvSpPr>
          <p:spPr bwMode="auto">
            <a:xfrm>
              <a:off x="1616" y="1059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7" name="Freeform 8"/>
            <p:cNvSpPr>
              <a:spLocks/>
            </p:cNvSpPr>
            <p:nvPr/>
          </p:nvSpPr>
          <p:spPr bwMode="auto">
            <a:xfrm>
              <a:off x="1181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8" name="Freeform 9"/>
            <p:cNvSpPr>
              <a:spLocks noEditPoints="1"/>
            </p:cNvSpPr>
            <p:nvPr/>
          </p:nvSpPr>
          <p:spPr bwMode="auto">
            <a:xfrm>
              <a:off x="1298" y="1435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9" name="Freeform 10"/>
            <p:cNvSpPr>
              <a:spLocks/>
            </p:cNvSpPr>
            <p:nvPr/>
          </p:nvSpPr>
          <p:spPr bwMode="auto">
            <a:xfrm>
              <a:off x="1918" y="1435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0" name="Freeform 11"/>
            <p:cNvSpPr>
              <a:spLocks noEditPoints="1"/>
            </p:cNvSpPr>
            <p:nvPr/>
          </p:nvSpPr>
          <p:spPr bwMode="auto">
            <a:xfrm>
              <a:off x="2032" y="1435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020" y="1731"/>
              <a:ext cx="66" cy="110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071" y="1731"/>
              <a:ext cx="67" cy="110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631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49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271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384" y="2108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1635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1753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2267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2381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349" y="2484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462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529" y="2492"/>
              <a:ext cx="43" cy="98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894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012" y="2516"/>
              <a:ext cx="66" cy="74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086" y="2516"/>
              <a:ext cx="118" cy="70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533" y="2484"/>
              <a:ext cx="83" cy="102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1624" y="2516"/>
              <a:ext cx="47" cy="70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1679" y="2516"/>
              <a:ext cx="66" cy="74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1749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1828" y="2484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2" name="Line 33"/>
            <p:cNvSpPr>
              <a:spLocks noChangeShapeType="1"/>
            </p:cNvSpPr>
            <p:nvPr/>
          </p:nvSpPr>
          <p:spPr bwMode="auto">
            <a:xfrm flipH="1">
              <a:off x="1283" y="1200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3" name="Line 34"/>
            <p:cNvSpPr>
              <a:spLocks noChangeShapeType="1"/>
            </p:cNvSpPr>
            <p:nvPr/>
          </p:nvSpPr>
          <p:spPr bwMode="auto">
            <a:xfrm>
              <a:off x="1651" y="1200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733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051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459" y="2245"/>
              <a:ext cx="27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733" y="2245"/>
              <a:ext cx="31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1737" y="1872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106" y="1872"/>
              <a:ext cx="25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174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1584" y="168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10038" y="1681163"/>
            <a:ext cx="3151187" cy="2479675"/>
            <a:chOff x="2589" y="1059"/>
            <a:chExt cx="1985" cy="1562"/>
          </a:xfrm>
        </p:grpSpPr>
        <p:sp>
          <p:nvSpPr>
            <p:cNvPr id="44068" name="Freeform 44"/>
            <p:cNvSpPr>
              <a:spLocks/>
            </p:cNvSpPr>
            <p:nvPr/>
          </p:nvSpPr>
          <p:spPr bwMode="auto">
            <a:xfrm>
              <a:off x="3593" y="1059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9" name="Freeform 45"/>
            <p:cNvSpPr>
              <a:spLocks noEditPoints="1"/>
            </p:cNvSpPr>
            <p:nvPr/>
          </p:nvSpPr>
          <p:spPr bwMode="auto">
            <a:xfrm>
              <a:off x="3099" y="1435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0" name="Freeform 46"/>
            <p:cNvSpPr>
              <a:spLocks/>
            </p:cNvSpPr>
            <p:nvPr/>
          </p:nvSpPr>
          <p:spPr bwMode="auto">
            <a:xfrm>
              <a:off x="3205" y="1435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1" name="Freeform 47"/>
            <p:cNvSpPr>
              <a:spLocks/>
            </p:cNvSpPr>
            <p:nvPr/>
          </p:nvSpPr>
          <p:spPr bwMode="auto">
            <a:xfrm>
              <a:off x="3315" y="1435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2" name="Freeform 48"/>
            <p:cNvSpPr>
              <a:spLocks/>
            </p:cNvSpPr>
            <p:nvPr/>
          </p:nvSpPr>
          <p:spPr bwMode="auto">
            <a:xfrm>
              <a:off x="3523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3" name="Freeform 49"/>
            <p:cNvSpPr>
              <a:spLocks noEditPoints="1"/>
            </p:cNvSpPr>
            <p:nvPr/>
          </p:nvSpPr>
          <p:spPr bwMode="auto">
            <a:xfrm>
              <a:off x="36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Freeform 50"/>
            <p:cNvSpPr>
              <a:spLocks/>
            </p:cNvSpPr>
            <p:nvPr/>
          </p:nvSpPr>
          <p:spPr bwMode="auto">
            <a:xfrm>
              <a:off x="3931" y="1435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5" name="Freeform 51"/>
            <p:cNvSpPr>
              <a:spLocks noEditPoints="1"/>
            </p:cNvSpPr>
            <p:nvPr/>
          </p:nvSpPr>
          <p:spPr bwMode="auto">
            <a:xfrm>
              <a:off x="40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298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4079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2589" y="2108"/>
              <a:ext cx="113" cy="106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2702" y="2143"/>
              <a:ext cx="79" cy="71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2781" y="2143"/>
              <a:ext cx="78" cy="71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2922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3036" y="2108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3252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3361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3577" y="2108"/>
              <a:ext cx="110" cy="106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3691" y="2143"/>
              <a:ext cx="75" cy="71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3769" y="2143"/>
              <a:ext cx="75" cy="71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4013" y="2108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4126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4381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4495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2612" y="2484"/>
              <a:ext cx="106" cy="102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2730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2797" y="2492"/>
              <a:ext cx="43" cy="98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3193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3310" y="2516"/>
              <a:ext cx="67" cy="74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3389" y="2516"/>
              <a:ext cx="118" cy="70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3911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3997" y="2516"/>
              <a:ext cx="51" cy="70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4052" y="2516"/>
              <a:ext cx="71" cy="74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4126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4205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3" name="Line 79"/>
            <p:cNvSpPr>
              <a:spLocks noChangeShapeType="1"/>
            </p:cNvSpPr>
            <p:nvPr/>
          </p:nvSpPr>
          <p:spPr bwMode="auto">
            <a:xfrm flipH="1">
              <a:off x="3264" y="1200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4" name="Line 80"/>
            <p:cNvSpPr>
              <a:spLocks noChangeShapeType="1"/>
            </p:cNvSpPr>
            <p:nvPr/>
          </p:nvSpPr>
          <p:spPr bwMode="auto">
            <a:xfrm>
              <a:off x="3632" y="1200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5" name="Line 81"/>
            <p:cNvSpPr>
              <a:spLocks noChangeShapeType="1"/>
            </p:cNvSpPr>
            <p:nvPr/>
          </p:nvSpPr>
          <p:spPr bwMode="auto">
            <a:xfrm>
              <a:off x="3625" y="1200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2726" y="1872"/>
              <a:ext cx="29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302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3024" y="1872"/>
              <a:ext cx="326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2726" y="2245"/>
              <a:ext cx="29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3024" y="2245"/>
              <a:ext cx="326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3711" y="1872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4111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4115" y="1872"/>
              <a:ext cx="365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411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5" name="Line 91"/>
            <p:cNvSpPr>
              <a:spLocks noChangeShapeType="1"/>
            </p:cNvSpPr>
            <p:nvPr/>
          </p:nvSpPr>
          <p:spPr bwMode="auto">
            <a:xfrm>
              <a:off x="3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380288" y="1676400"/>
            <a:ext cx="1601787" cy="2435225"/>
            <a:chOff x="4649" y="1056"/>
            <a:chExt cx="1009" cy="1534"/>
          </a:xfrm>
        </p:grpSpPr>
        <p:sp>
          <p:nvSpPr>
            <p:cNvPr id="44048" name="Freeform 93"/>
            <p:cNvSpPr>
              <a:spLocks/>
            </p:cNvSpPr>
            <p:nvPr/>
          </p:nvSpPr>
          <p:spPr bwMode="auto">
            <a:xfrm>
              <a:off x="5184" y="1056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49" name="Freeform 94"/>
            <p:cNvSpPr>
              <a:spLocks/>
            </p:cNvSpPr>
            <p:nvPr/>
          </p:nvSpPr>
          <p:spPr bwMode="auto">
            <a:xfrm>
              <a:off x="5117" y="143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Freeform 95"/>
            <p:cNvSpPr>
              <a:spLocks noEditPoints="1"/>
            </p:cNvSpPr>
            <p:nvPr/>
          </p:nvSpPr>
          <p:spPr bwMode="auto">
            <a:xfrm>
              <a:off x="5231" y="143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Freeform 96"/>
            <p:cNvSpPr>
              <a:spLocks/>
            </p:cNvSpPr>
            <p:nvPr/>
          </p:nvSpPr>
          <p:spPr bwMode="auto">
            <a:xfrm>
              <a:off x="500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23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8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23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2" name="Freeform 97"/>
            <p:cNvSpPr>
              <a:spLocks/>
            </p:cNvSpPr>
            <p:nvPr/>
          </p:nvSpPr>
          <p:spPr bwMode="auto">
            <a:xfrm>
              <a:off x="5528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6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3" name="Freeform 98"/>
            <p:cNvSpPr>
              <a:spLocks/>
            </p:cNvSpPr>
            <p:nvPr/>
          </p:nvSpPr>
          <p:spPr bwMode="auto">
            <a:xfrm>
              <a:off x="4946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2 w 110"/>
                <a:gd name="T19" fmla="*/ 11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4" name="Freeform 99"/>
            <p:cNvSpPr>
              <a:spLocks noEditPoints="1"/>
            </p:cNvSpPr>
            <p:nvPr/>
          </p:nvSpPr>
          <p:spPr bwMode="auto">
            <a:xfrm>
              <a:off x="5060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1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2 w 78"/>
                <a:gd name="T29" fmla="*/ 86 h 106"/>
                <a:gd name="T30" fmla="*/ 12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5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4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5 w 78"/>
                <a:gd name="T69" fmla="*/ 55 h 106"/>
                <a:gd name="T70" fmla="*/ 31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39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59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1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5" name="Freeform 100"/>
            <p:cNvSpPr>
              <a:spLocks/>
            </p:cNvSpPr>
            <p:nvPr/>
          </p:nvSpPr>
          <p:spPr bwMode="auto">
            <a:xfrm>
              <a:off x="5466" y="211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98 w 110"/>
                <a:gd name="T7" fmla="*/ 4 h 106"/>
                <a:gd name="T8" fmla="*/ 94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5 w 110"/>
                <a:gd name="T17" fmla="*/ 15 h 106"/>
                <a:gd name="T18" fmla="*/ 11 w 110"/>
                <a:gd name="T19" fmla="*/ 11 h 106"/>
                <a:gd name="T20" fmla="*/ 11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39 w 110"/>
                <a:gd name="T33" fmla="*/ 0 h 106"/>
                <a:gd name="T34" fmla="*/ 39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1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4 w 110"/>
                <a:gd name="T67" fmla="*/ 0 h 106"/>
                <a:gd name="T68" fmla="*/ 74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6" name="Freeform 101"/>
            <p:cNvSpPr>
              <a:spLocks noEditPoints="1"/>
            </p:cNvSpPr>
            <p:nvPr/>
          </p:nvSpPr>
          <p:spPr bwMode="auto">
            <a:xfrm>
              <a:off x="5576" y="211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3 w 82"/>
                <a:gd name="T21" fmla="*/ 102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19 h 106"/>
                <a:gd name="T32" fmla="*/ 15 w 82"/>
                <a:gd name="T33" fmla="*/ 8 h 106"/>
                <a:gd name="T34" fmla="*/ 15 w 82"/>
                <a:gd name="T35" fmla="*/ 4 h 106"/>
                <a:gd name="T36" fmla="*/ 11 w 82"/>
                <a:gd name="T37" fmla="*/ 4 h 106"/>
                <a:gd name="T38" fmla="*/ 3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8 w 82"/>
                <a:gd name="T87" fmla="*/ 47 h 106"/>
                <a:gd name="T88" fmla="*/ 62 w 82"/>
                <a:gd name="T89" fmla="*/ 39 h 106"/>
                <a:gd name="T90" fmla="*/ 62 w 82"/>
                <a:gd name="T91" fmla="*/ 31 h 106"/>
                <a:gd name="T92" fmla="*/ 62 w 82"/>
                <a:gd name="T93" fmla="*/ 23 h 106"/>
                <a:gd name="T94" fmla="*/ 62 w 82"/>
                <a:gd name="T95" fmla="*/ 15 h 106"/>
                <a:gd name="T96" fmla="*/ 58 w 82"/>
                <a:gd name="T97" fmla="*/ 11 h 106"/>
                <a:gd name="T98" fmla="*/ 54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2" y="31"/>
                  </a:lnTo>
                  <a:lnTo>
                    <a:pt x="62" y="23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Freeform 102"/>
            <p:cNvSpPr>
              <a:spLocks/>
            </p:cNvSpPr>
            <p:nvPr/>
          </p:nvSpPr>
          <p:spPr bwMode="auto">
            <a:xfrm>
              <a:off x="4649" y="2447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6 h 106"/>
                <a:gd name="T18" fmla="*/ 12 w 110"/>
                <a:gd name="T19" fmla="*/ 8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0 h 106"/>
                <a:gd name="T38" fmla="*/ 31 w 110"/>
                <a:gd name="T39" fmla="*/ 4 h 106"/>
                <a:gd name="T40" fmla="*/ 31 w 110"/>
                <a:gd name="T41" fmla="*/ 4 h 106"/>
                <a:gd name="T42" fmla="*/ 31 w 110"/>
                <a:gd name="T43" fmla="*/ 8 h 106"/>
                <a:gd name="T44" fmla="*/ 31 w 110"/>
                <a:gd name="T45" fmla="*/ 12 h 106"/>
                <a:gd name="T46" fmla="*/ 35 w 110"/>
                <a:gd name="T47" fmla="*/ 20 h 106"/>
                <a:gd name="T48" fmla="*/ 63 w 110"/>
                <a:gd name="T49" fmla="*/ 79 h 106"/>
                <a:gd name="T50" fmla="*/ 86 w 110"/>
                <a:gd name="T51" fmla="*/ 20 h 106"/>
                <a:gd name="T52" fmla="*/ 86 w 110"/>
                <a:gd name="T53" fmla="*/ 12 h 106"/>
                <a:gd name="T54" fmla="*/ 90 w 110"/>
                <a:gd name="T55" fmla="*/ 8 h 106"/>
                <a:gd name="T56" fmla="*/ 86 w 110"/>
                <a:gd name="T57" fmla="*/ 4 h 106"/>
                <a:gd name="T58" fmla="*/ 86 w 110"/>
                <a:gd name="T59" fmla="*/ 4 h 106"/>
                <a:gd name="T60" fmla="*/ 82 w 110"/>
                <a:gd name="T61" fmla="*/ 0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20"/>
                  </a:lnTo>
                  <a:lnTo>
                    <a:pt x="63" y="79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8" name="Freeform 103"/>
            <p:cNvSpPr>
              <a:spLocks/>
            </p:cNvSpPr>
            <p:nvPr/>
          </p:nvSpPr>
          <p:spPr bwMode="auto">
            <a:xfrm>
              <a:off x="5201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4 w 114"/>
                <a:gd name="T5" fmla="*/ 79 h 106"/>
                <a:gd name="T6" fmla="*/ 94 w 114"/>
                <a:gd name="T7" fmla="*/ 16 h 106"/>
                <a:gd name="T8" fmla="*/ 94 w 114"/>
                <a:gd name="T9" fmla="*/ 8 h 106"/>
                <a:gd name="T10" fmla="*/ 90 w 114"/>
                <a:gd name="T11" fmla="*/ 4 h 106"/>
                <a:gd name="T12" fmla="*/ 90 w 114"/>
                <a:gd name="T13" fmla="*/ 0 h 106"/>
                <a:gd name="T14" fmla="*/ 82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0 h 106"/>
                <a:gd name="T28" fmla="*/ 102 w 114"/>
                <a:gd name="T29" fmla="*/ 4 h 106"/>
                <a:gd name="T30" fmla="*/ 102 w 114"/>
                <a:gd name="T31" fmla="*/ 8 h 106"/>
                <a:gd name="T32" fmla="*/ 102 w 114"/>
                <a:gd name="T33" fmla="*/ 16 h 106"/>
                <a:gd name="T34" fmla="*/ 102 w 114"/>
                <a:gd name="T35" fmla="*/ 106 h 106"/>
                <a:gd name="T36" fmla="*/ 98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31 w 114"/>
                <a:gd name="T45" fmla="*/ 98 h 106"/>
                <a:gd name="T46" fmla="*/ 35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2 h 106"/>
                <a:gd name="T54" fmla="*/ 8 w 114"/>
                <a:gd name="T55" fmla="*/ 102 h 106"/>
                <a:gd name="T56" fmla="*/ 8 w 114"/>
                <a:gd name="T57" fmla="*/ 102 h 106"/>
                <a:gd name="T58" fmla="*/ 12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4 w 114"/>
                <a:gd name="T65" fmla="*/ 94 h 106"/>
                <a:gd name="T66" fmla="*/ 24 w 114"/>
                <a:gd name="T67" fmla="*/ 87 h 106"/>
                <a:gd name="T68" fmla="*/ 24 w 114"/>
                <a:gd name="T69" fmla="*/ 12 h 106"/>
                <a:gd name="T70" fmla="*/ 20 w 114"/>
                <a:gd name="T71" fmla="*/ 8 h 106"/>
                <a:gd name="T72" fmla="*/ 16 w 114"/>
                <a:gd name="T73" fmla="*/ 4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4" y="79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6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24" y="87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9" name="Freeform 104"/>
            <p:cNvSpPr>
              <a:spLocks noEditPoints="1"/>
            </p:cNvSpPr>
            <p:nvPr/>
          </p:nvSpPr>
          <p:spPr bwMode="auto">
            <a:xfrm>
              <a:off x="5319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0" name="Freeform 105"/>
            <p:cNvSpPr>
              <a:spLocks/>
            </p:cNvSpPr>
            <p:nvPr/>
          </p:nvSpPr>
          <p:spPr bwMode="auto">
            <a:xfrm>
              <a:off x="5485" y="2484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16 h 106"/>
                <a:gd name="T18" fmla="*/ 16 w 110"/>
                <a:gd name="T19" fmla="*/ 8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40 w 110"/>
                <a:gd name="T37" fmla="*/ 0 h 106"/>
                <a:gd name="T38" fmla="*/ 36 w 110"/>
                <a:gd name="T39" fmla="*/ 4 h 106"/>
                <a:gd name="T40" fmla="*/ 32 w 110"/>
                <a:gd name="T41" fmla="*/ 4 h 106"/>
                <a:gd name="T42" fmla="*/ 32 w 110"/>
                <a:gd name="T43" fmla="*/ 8 h 106"/>
                <a:gd name="T44" fmla="*/ 36 w 110"/>
                <a:gd name="T45" fmla="*/ 12 h 106"/>
                <a:gd name="T46" fmla="*/ 36 w 110"/>
                <a:gd name="T47" fmla="*/ 20 h 106"/>
                <a:gd name="T48" fmla="*/ 63 w 110"/>
                <a:gd name="T49" fmla="*/ 79 h 106"/>
                <a:gd name="T50" fmla="*/ 87 w 110"/>
                <a:gd name="T51" fmla="*/ 20 h 106"/>
                <a:gd name="T52" fmla="*/ 91 w 110"/>
                <a:gd name="T53" fmla="*/ 12 h 106"/>
                <a:gd name="T54" fmla="*/ 91 w 110"/>
                <a:gd name="T55" fmla="*/ 8 h 106"/>
                <a:gd name="T56" fmla="*/ 91 w 110"/>
                <a:gd name="T57" fmla="*/ 4 h 106"/>
                <a:gd name="T58" fmla="*/ 87 w 110"/>
                <a:gd name="T59" fmla="*/ 4 h 106"/>
                <a:gd name="T60" fmla="*/ 87 w 110"/>
                <a:gd name="T61" fmla="*/ 0 h 106"/>
                <a:gd name="T62" fmla="*/ 83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63" y="79"/>
                  </a:lnTo>
                  <a:lnTo>
                    <a:pt x="87" y="20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1" name="Line 106"/>
            <p:cNvSpPr>
              <a:spLocks noChangeShapeType="1"/>
            </p:cNvSpPr>
            <p:nvPr/>
          </p:nvSpPr>
          <p:spPr bwMode="auto">
            <a:xfrm>
              <a:off x="5219" y="1197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2" name="Line 107"/>
            <p:cNvSpPr>
              <a:spLocks noChangeShapeType="1"/>
            </p:cNvSpPr>
            <p:nvPr/>
          </p:nvSpPr>
          <p:spPr bwMode="auto">
            <a:xfrm>
              <a:off x="5040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3" name="Line 108"/>
            <p:cNvSpPr>
              <a:spLocks noChangeShapeType="1"/>
            </p:cNvSpPr>
            <p:nvPr/>
          </p:nvSpPr>
          <p:spPr bwMode="auto">
            <a:xfrm flipH="1">
              <a:off x="4704" y="2208"/>
              <a:ext cx="29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4" name="Line 109"/>
            <p:cNvSpPr>
              <a:spLocks noChangeShapeType="1"/>
            </p:cNvSpPr>
            <p:nvPr/>
          </p:nvSpPr>
          <p:spPr bwMode="auto">
            <a:xfrm>
              <a:off x="5044" y="2245"/>
              <a:ext cx="263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5" name="Line 110"/>
            <p:cNvSpPr>
              <a:spLocks noChangeShapeType="1"/>
            </p:cNvSpPr>
            <p:nvPr/>
          </p:nvSpPr>
          <p:spPr bwMode="auto">
            <a:xfrm>
              <a:off x="556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6" name="Line 111"/>
            <p:cNvSpPr>
              <a:spLocks noChangeShapeType="1"/>
            </p:cNvSpPr>
            <p:nvPr/>
          </p:nvSpPr>
          <p:spPr bwMode="auto">
            <a:xfrm flipH="1">
              <a:off x="5540" y="2245"/>
              <a:ext cx="2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7" name="Line 112"/>
            <p:cNvSpPr>
              <a:spLocks noChangeShapeType="1"/>
            </p:cNvSpPr>
            <p:nvPr/>
          </p:nvSpPr>
          <p:spPr bwMode="auto">
            <a:xfrm>
              <a:off x="5280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95400" y="4114800"/>
            <a:ext cx="7543800" cy="762000"/>
            <a:chOff x="816" y="2592"/>
            <a:chExt cx="4752" cy="480"/>
          </a:xfrm>
        </p:grpSpPr>
        <p:sp>
          <p:nvSpPr>
            <p:cNvPr id="44045" name="Rectangle 114"/>
            <p:cNvSpPr>
              <a:spLocks noChangeArrowheads="1"/>
            </p:cNvSpPr>
            <p:nvPr/>
          </p:nvSpPr>
          <p:spPr bwMode="auto">
            <a:xfrm>
              <a:off x="816" y="25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6" name="Rectangle 115"/>
            <p:cNvSpPr>
              <a:spLocks noChangeArrowheads="1"/>
            </p:cNvSpPr>
            <p:nvPr/>
          </p:nvSpPr>
          <p:spPr bwMode="auto">
            <a:xfrm>
              <a:off x="3024" y="26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7" name="Rectangle 116"/>
            <p:cNvSpPr>
              <a:spLocks noChangeArrowheads="1"/>
            </p:cNvSpPr>
            <p:nvPr/>
          </p:nvSpPr>
          <p:spPr bwMode="auto">
            <a:xfrm>
              <a:off x="4848" y="268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19" name="Group 29"/>
          <p:cNvGrpSpPr>
            <a:grpSpLocks/>
          </p:cNvGrpSpPr>
          <p:nvPr/>
        </p:nvGrpSpPr>
        <p:grpSpPr bwMode="auto">
          <a:xfrm>
            <a:off x="5607051" y="828840"/>
            <a:ext cx="3429000" cy="609600"/>
            <a:chOff x="3312" y="2016"/>
            <a:chExt cx="2160" cy="384"/>
          </a:xfrm>
        </p:grpSpPr>
        <p:grpSp>
          <p:nvGrpSpPr>
            <p:cNvPr id="120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3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68AA-8E13-4A80-9CB8-E55F742A59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Bottom-Up Parsing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Of course, we also want trees that cover the input words. So start with trees that link up with the words in the right way.</a:t>
            </a:r>
          </a:p>
          <a:p>
            <a:pPr eaLnBrk="1" hangingPunct="1"/>
            <a:r>
              <a:rPr lang="en-US" smtClean="0"/>
              <a:t>Then work your way up from there.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3733800"/>
            <a:ext cx="5181600" cy="2438400"/>
            <a:chOff x="1296" y="2352"/>
            <a:chExt cx="3264" cy="1536"/>
          </a:xfrm>
        </p:grpSpPr>
        <p:sp>
          <p:nvSpPr>
            <p:cNvPr id="45064" name="Freeform 5"/>
            <p:cNvSpPr>
              <a:spLocks/>
            </p:cNvSpPr>
            <p:nvPr/>
          </p:nvSpPr>
          <p:spPr bwMode="auto">
            <a:xfrm>
              <a:off x="139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04 w 66"/>
                <a:gd name="T5" fmla="*/ 931 h 61"/>
                <a:gd name="T6" fmla="*/ 604 w 66"/>
                <a:gd name="T7" fmla="*/ 181 h 61"/>
                <a:gd name="T8" fmla="*/ 604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51 w 66"/>
                <a:gd name="T15" fmla="*/ 0 h 61"/>
                <a:gd name="T16" fmla="*/ 523 w 66"/>
                <a:gd name="T17" fmla="*/ 0 h 61"/>
                <a:gd name="T18" fmla="*/ 523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32 w 66"/>
                <a:gd name="T25" fmla="*/ 0 h 61"/>
                <a:gd name="T26" fmla="*/ 688 w 66"/>
                <a:gd name="T27" fmla="*/ 0 h 61"/>
                <a:gd name="T28" fmla="*/ 688 w 66"/>
                <a:gd name="T29" fmla="*/ 40 h 61"/>
                <a:gd name="T30" fmla="*/ 664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32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189 w 66"/>
                <a:gd name="T45" fmla="*/ 1172 h 61"/>
                <a:gd name="T46" fmla="*/ 209 w 66"/>
                <a:gd name="T47" fmla="*/ 1221 h 61"/>
                <a:gd name="T48" fmla="*/ 259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24 w 66"/>
                <a:gd name="T55" fmla="*/ 1221 h 61"/>
                <a:gd name="T56" fmla="*/ 24 w 66"/>
                <a:gd name="T57" fmla="*/ 1221 h 61"/>
                <a:gd name="T58" fmla="*/ 44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68 w 66"/>
                <a:gd name="T73" fmla="*/ 85 h 61"/>
                <a:gd name="T74" fmla="*/ 68 w 66"/>
                <a:gd name="T75" fmla="*/ 40 h 61"/>
                <a:gd name="T76" fmla="*/ 44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5" name="Freeform 6"/>
            <p:cNvSpPr>
              <a:spLocks noEditPoints="1"/>
            </p:cNvSpPr>
            <p:nvPr/>
          </p:nvSpPr>
          <p:spPr bwMode="auto">
            <a:xfrm>
              <a:off x="1523" y="2494"/>
              <a:ext cx="72" cy="92"/>
            </a:xfrm>
            <a:custGeom>
              <a:avLst/>
              <a:gdLst>
                <a:gd name="T0" fmla="*/ 209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30 w 39"/>
                <a:gd name="T9" fmla="*/ 293 h 43"/>
                <a:gd name="T10" fmla="*/ 454 w 39"/>
                <a:gd name="T11" fmla="*/ 421 h 43"/>
                <a:gd name="T12" fmla="*/ 430 w 39"/>
                <a:gd name="T13" fmla="*/ 567 h 43"/>
                <a:gd name="T14" fmla="*/ 395 w 39"/>
                <a:gd name="T15" fmla="*/ 663 h 43"/>
                <a:gd name="T16" fmla="*/ 371 w 39"/>
                <a:gd name="T17" fmla="*/ 755 h 43"/>
                <a:gd name="T18" fmla="*/ 327 w 39"/>
                <a:gd name="T19" fmla="*/ 860 h 43"/>
                <a:gd name="T20" fmla="*/ 266 w 39"/>
                <a:gd name="T21" fmla="*/ 901 h 43"/>
                <a:gd name="T22" fmla="*/ 209 w 39"/>
                <a:gd name="T23" fmla="*/ 901 h 43"/>
                <a:gd name="T24" fmla="*/ 140 w 39"/>
                <a:gd name="T25" fmla="*/ 901 h 43"/>
                <a:gd name="T26" fmla="*/ 81 w 39"/>
                <a:gd name="T27" fmla="*/ 815 h 43"/>
                <a:gd name="T28" fmla="*/ 57 w 39"/>
                <a:gd name="T29" fmla="*/ 755 h 43"/>
                <a:gd name="T30" fmla="*/ 0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57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09 w 39"/>
                <a:gd name="T45" fmla="*/ 0 h 43"/>
                <a:gd name="T46" fmla="*/ 188 w 39"/>
                <a:gd name="T47" fmla="*/ 41 h 43"/>
                <a:gd name="T48" fmla="*/ 164 w 39"/>
                <a:gd name="T49" fmla="*/ 88 h 43"/>
                <a:gd name="T50" fmla="*/ 140 w 39"/>
                <a:gd name="T51" fmla="*/ 88 h 43"/>
                <a:gd name="T52" fmla="*/ 105 w 39"/>
                <a:gd name="T53" fmla="*/ 145 h 43"/>
                <a:gd name="T54" fmla="*/ 105 w 39"/>
                <a:gd name="T55" fmla="*/ 188 h 43"/>
                <a:gd name="T56" fmla="*/ 81 w 39"/>
                <a:gd name="T57" fmla="*/ 293 h 43"/>
                <a:gd name="T58" fmla="*/ 81 w 39"/>
                <a:gd name="T59" fmla="*/ 381 h 43"/>
                <a:gd name="T60" fmla="*/ 81 w 39"/>
                <a:gd name="T61" fmla="*/ 567 h 43"/>
                <a:gd name="T62" fmla="*/ 105 w 39"/>
                <a:gd name="T63" fmla="*/ 715 h 43"/>
                <a:gd name="T64" fmla="*/ 164 w 39"/>
                <a:gd name="T65" fmla="*/ 815 h 43"/>
                <a:gd name="T66" fmla="*/ 246 w 39"/>
                <a:gd name="T67" fmla="*/ 860 h 43"/>
                <a:gd name="T68" fmla="*/ 290 w 39"/>
                <a:gd name="T69" fmla="*/ 815 h 43"/>
                <a:gd name="T70" fmla="*/ 327 w 39"/>
                <a:gd name="T71" fmla="*/ 755 h 43"/>
                <a:gd name="T72" fmla="*/ 347 w 39"/>
                <a:gd name="T73" fmla="*/ 663 h 43"/>
                <a:gd name="T74" fmla="*/ 347 w 39"/>
                <a:gd name="T75" fmla="*/ 518 h 43"/>
                <a:gd name="T76" fmla="*/ 347 w 39"/>
                <a:gd name="T77" fmla="*/ 381 h 43"/>
                <a:gd name="T78" fmla="*/ 327 w 39"/>
                <a:gd name="T79" fmla="*/ 233 h 43"/>
                <a:gd name="T80" fmla="*/ 290 w 39"/>
                <a:gd name="T81" fmla="*/ 145 h 43"/>
                <a:gd name="T82" fmla="*/ 246 w 39"/>
                <a:gd name="T83" fmla="*/ 88 h 43"/>
                <a:gd name="T84" fmla="*/ 188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Freeform 7"/>
            <p:cNvSpPr>
              <a:spLocks/>
            </p:cNvSpPr>
            <p:nvPr/>
          </p:nvSpPr>
          <p:spPr bwMode="auto">
            <a:xfrm>
              <a:off x="1602" y="2498"/>
              <a:ext cx="82" cy="88"/>
            </a:xfrm>
            <a:custGeom>
              <a:avLst/>
              <a:gdLst>
                <a:gd name="T0" fmla="*/ 447 w 44"/>
                <a:gd name="T1" fmla="*/ 0 h 41"/>
                <a:gd name="T2" fmla="*/ 447 w 44"/>
                <a:gd name="T3" fmla="*/ 483 h 41"/>
                <a:gd name="T4" fmla="*/ 447 w 44"/>
                <a:gd name="T5" fmla="*/ 631 h 41"/>
                <a:gd name="T6" fmla="*/ 447 w 44"/>
                <a:gd name="T7" fmla="*/ 683 h 41"/>
                <a:gd name="T8" fmla="*/ 471 w 44"/>
                <a:gd name="T9" fmla="*/ 723 h 41"/>
                <a:gd name="T10" fmla="*/ 471 w 44"/>
                <a:gd name="T11" fmla="*/ 723 h 41"/>
                <a:gd name="T12" fmla="*/ 471 w 44"/>
                <a:gd name="T13" fmla="*/ 783 h 41"/>
                <a:gd name="T14" fmla="*/ 471 w 44"/>
                <a:gd name="T15" fmla="*/ 783 h 41"/>
                <a:gd name="T16" fmla="*/ 494 w 44"/>
                <a:gd name="T17" fmla="*/ 783 h 41"/>
                <a:gd name="T18" fmla="*/ 531 w 44"/>
                <a:gd name="T19" fmla="*/ 723 h 41"/>
                <a:gd name="T20" fmla="*/ 531 w 44"/>
                <a:gd name="T21" fmla="*/ 783 h 41"/>
                <a:gd name="T22" fmla="*/ 389 w 44"/>
                <a:gd name="T23" fmla="*/ 871 h 41"/>
                <a:gd name="T24" fmla="*/ 362 w 44"/>
                <a:gd name="T25" fmla="*/ 871 h 41"/>
                <a:gd name="T26" fmla="*/ 362 w 44"/>
                <a:gd name="T27" fmla="*/ 683 h 41"/>
                <a:gd name="T28" fmla="*/ 309 w 44"/>
                <a:gd name="T29" fmla="*/ 783 h 41"/>
                <a:gd name="T30" fmla="*/ 253 w 44"/>
                <a:gd name="T31" fmla="*/ 828 h 41"/>
                <a:gd name="T32" fmla="*/ 225 w 44"/>
                <a:gd name="T33" fmla="*/ 871 h 41"/>
                <a:gd name="T34" fmla="*/ 194 w 44"/>
                <a:gd name="T35" fmla="*/ 871 h 41"/>
                <a:gd name="T36" fmla="*/ 142 w 44"/>
                <a:gd name="T37" fmla="*/ 871 h 41"/>
                <a:gd name="T38" fmla="*/ 121 w 44"/>
                <a:gd name="T39" fmla="*/ 828 h 41"/>
                <a:gd name="T40" fmla="*/ 84 w 44"/>
                <a:gd name="T41" fmla="*/ 783 h 41"/>
                <a:gd name="T42" fmla="*/ 84 w 44"/>
                <a:gd name="T43" fmla="*/ 723 h 41"/>
                <a:gd name="T44" fmla="*/ 60 w 44"/>
                <a:gd name="T45" fmla="*/ 631 h 41"/>
                <a:gd name="T46" fmla="*/ 60 w 44"/>
                <a:gd name="T47" fmla="*/ 534 h 41"/>
                <a:gd name="T48" fmla="*/ 60 w 44"/>
                <a:gd name="T49" fmla="*/ 148 h 41"/>
                <a:gd name="T50" fmla="*/ 60 w 44"/>
                <a:gd name="T51" fmla="*/ 112 h 41"/>
                <a:gd name="T52" fmla="*/ 60 w 44"/>
                <a:gd name="T53" fmla="*/ 41 h 41"/>
                <a:gd name="T54" fmla="*/ 60 w 44"/>
                <a:gd name="T55" fmla="*/ 41 h 41"/>
                <a:gd name="T56" fmla="*/ 39 w 44"/>
                <a:gd name="T57" fmla="*/ 0 h 41"/>
                <a:gd name="T58" fmla="*/ 39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166 w 44"/>
                <a:gd name="T65" fmla="*/ 0 h 41"/>
                <a:gd name="T66" fmla="*/ 166 w 44"/>
                <a:gd name="T67" fmla="*/ 534 h 41"/>
                <a:gd name="T68" fmla="*/ 166 w 44"/>
                <a:gd name="T69" fmla="*/ 631 h 41"/>
                <a:gd name="T70" fmla="*/ 166 w 44"/>
                <a:gd name="T71" fmla="*/ 723 h 41"/>
                <a:gd name="T72" fmla="*/ 194 w 44"/>
                <a:gd name="T73" fmla="*/ 723 h 41"/>
                <a:gd name="T74" fmla="*/ 253 w 44"/>
                <a:gd name="T75" fmla="*/ 723 h 41"/>
                <a:gd name="T76" fmla="*/ 253 w 44"/>
                <a:gd name="T77" fmla="*/ 723 h 41"/>
                <a:gd name="T78" fmla="*/ 278 w 44"/>
                <a:gd name="T79" fmla="*/ 723 h 41"/>
                <a:gd name="T80" fmla="*/ 337 w 44"/>
                <a:gd name="T81" fmla="*/ 683 h 41"/>
                <a:gd name="T82" fmla="*/ 362 w 44"/>
                <a:gd name="T83" fmla="*/ 631 h 41"/>
                <a:gd name="T84" fmla="*/ 362 w 44"/>
                <a:gd name="T85" fmla="*/ 148 h 41"/>
                <a:gd name="T86" fmla="*/ 362 w 44"/>
                <a:gd name="T87" fmla="*/ 41 h 41"/>
                <a:gd name="T88" fmla="*/ 362 w 44"/>
                <a:gd name="T89" fmla="*/ 41 h 41"/>
                <a:gd name="T90" fmla="*/ 337 w 44"/>
                <a:gd name="T91" fmla="*/ 0 h 41"/>
                <a:gd name="T92" fmla="*/ 309 w 44"/>
                <a:gd name="T93" fmla="*/ 0 h 41"/>
                <a:gd name="T94" fmla="*/ 309 w 44"/>
                <a:gd name="T95" fmla="*/ 0 h 41"/>
                <a:gd name="T96" fmla="*/ 447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7" name="Freeform 8"/>
            <p:cNvSpPr>
              <a:spLocks/>
            </p:cNvSpPr>
            <p:nvPr/>
          </p:nvSpPr>
          <p:spPr bwMode="auto">
            <a:xfrm>
              <a:off x="1688" y="2494"/>
              <a:ext cx="79" cy="88"/>
            </a:xfrm>
            <a:custGeom>
              <a:avLst/>
              <a:gdLst>
                <a:gd name="T0" fmla="*/ 162 w 43"/>
                <a:gd name="T1" fmla="*/ 189 h 41"/>
                <a:gd name="T2" fmla="*/ 206 w 43"/>
                <a:gd name="T3" fmla="*/ 88 h 41"/>
                <a:gd name="T4" fmla="*/ 259 w 43"/>
                <a:gd name="T5" fmla="*/ 41 h 41"/>
                <a:gd name="T6" fmla="*/ 310 w 43"/>
                <a:gd name="T7" fmla="*/ 0 h 41"/>
                <a:gd name="T8" fmla="*/ 342 w 43"/>
                <a:gd name="T9" fmla="*/ 0 h 41"/>
                <a:gd name="T10" fmla="*/ 364 w 43"/>
                <a:gd name="T11" fmla="*/ 41 h 41"/>
                <a:gd name="T12" fmla="*/ 384 w 43"/>
                <a:gd name="T13" fmla="*/ 88 h 41"/>
                <a:gd name="T14" fmla="*/ 408 w 43"/>
                <a:gd name="T15" fmla="*/ 148 h 41"/>
                <a:gd name="T16" fmla="*/ 408 w 43"/>
                <a:gd name="T17" fmla="*/ 240 h 41"/>
                <a:gd name="T18" fmla="*/ 408 w 43"/>
                <a:gd name="T19" fmla="*/ 337 h 41"/>
                <a:gd name="T20" fmla="*/ 408 w 43"/>
                <a:gd name="T21" fmla="*/ 683 h 41"/>
                <a:gd name="T22" fmla="*/ 408 w 43"/>
                <a:gd name="T23" fmla="*/ 760 h 41"/>
                <a:gd name="T24" fmla="*/ 446 w 43"/>
                <a:gd name="T25" fmla="*/ 828 h 41"/>
                <a:gd name="T26" fmla="*/ 446 w 43"/>
                <a:gd name="T27" fmla="*/ 828 h 41"/>
                <a:gd name="T28" fmla="*/ 446 w 43"/>
                <a:gd name="T29" fmla="*/ 871 h 41"/>
                <a:gd name="T30" fmla="*/ 467 w 43"/>
                <a:gd name="T31" fmla="*/ 871 h 41"/>
                <a:gd name="T32" fmla="*/ 489 w 43"/>
                <a:gd name="T33" fmla="*/ 871 h 41"/>
                <a:gd name="T34" fmla="*/ 489 w 43"/>
                <a:gd name="T35" fmla="*/ 871 h 41"/>
                <a:gd name="T36" fmla="*/ 287 w 43"/>
                <a:gd name="T37" fmla="*/ 871 h 41"/>
                <a:gd name="T38" fmla="*/ 287 w 43"/>
                <a:gd name="T39" fmla="*/ 871 h 41"/>
                <a:gd name="T40" fmla="*/ 287 w 43"/>
                <a:gd name="T41" fmla="*/ 871 h 41"/>
                <a:gd name="T42" fmla="*/ 310 w 43"/>
                <a:gd name="T43" fmla="*/ 871 h 41"/>
                <a:gd name="T44" fmla="*/ 310 w 43"/>
                <a:gd name="T45" fmla="*/ 871 h 41"/>
                <a:gd name="T46" fmla="*/ 342 w 43"/>
                <a:gd name="T47" fmla="*/ 828 h 41"/>
                <a:gd name="T48" fmla="*/ 342 w 43"/>
                <a:gd name="T49" fmla="*/ 760 h 41"/>
                <a:gd name="T50" fmla="*/ 342 w 43"/>
                <a:gd name="T51" fmla="*/ 760 h 41"/>
                <a:gd name="T52" fmla="*/ 342 w 43"/>
                <a:gd name="T53" fmla="*/ 683 h 41"/>
                <a:gd name="T54" fmla="*/ 342 w 43"/>
                <a:gd name="T55" fmla="*/ 337 h 41"/>
                <a:gd name="T56" fmla="*/ 342 w 43"/>
                <a:gd name="T57" fmla="*/ 240 h 41"/>
                <a:gd name="T58" fmla="*/ 310 w 43"/>
                <a:gd name="T59" fmla="*/ 189 h 41"/>
                <a:gd name="T60" fmla="*/ 310 w 43"/>
                <a:gd name="T61" fmla="*/ 148 h 41"/>
                <a:gd name="T62" fmla="*/ 259 w 43"/>
                <a:gd name="T63" fmla="*/ 148 h 41"/>
                <a:gd name="T64" fmla="*/ 206 w 43"/>
                <a:gd name="T65" fmla="*/ 148 h 41"/>
                <a:gd name="T66" fmla="*/ 162 w 43"/>
                <a:gd name="T67" fmla="*/ 240 h 41"/>
                <a:gd name="T68" fmla="*/ 162 w 43"/>
                <a:gd name="T69" fmla="*/ 683 h 41"/>
                <a:gd name="T70" fmla="*/ 162 w 43"/>
                <a:gd name="T71" fmla="*/ 760 h 41"/>
                <a:gd name="T72" fmla="*/ 162 w 43"/>
                <a:gd name="T73" fmla="*/ 828 h 41"/>
                <a:gd name="T74" fmla="*/ 162 w 43"/>
                <a:gd name="T75" fmla="*/ 828 h 41"/>
                <a:gd name="T76" fmla="*/ 162 w 43"/>
                <a:gd name="T77" fmla="*/ 871 h 41"/>
                <a:gd name="T78" fmla="*/ 178 w 43"/>
                <a:gd name="T79" fmla="*/ 871 h 41"/>
                <a:gd name="T80" fmla="*/ 206 w 43"/>
                <a:gd name="T81" fmla="*/ 871 h 41"/>
                <a:gd name="T82" fmla="*/ 206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0 w 43"/>
                <a:gd name="T89" fmla="*/ 871 h 41"/>
                <a:gd name="T90" fmla="*/ 24 w 43"/>
                <a:gd name="T91" fmla="*/ 871 h 41"/>
                <a:gd name="T92" fmla="*/ 57 w 43"/>
                <a:gd name="T93" fmla="*/ 828 h 41"/>
                <a:gd name="T94" fmla="*/ 57 w 43"/>
                <a:gd name="T95" fmla="*/ 760 h 41"/>
                <a:gd name="T96" fmla="*/ 57 w 43"/>
                <a:gd name="T97" fmla="*/ 683 h 41"/>
                <a:gd name="T98" fmla="*/ 57 w 43"/>
                <a:gd name="T99" fmla="*/ 386 h 41"/>
                <a:gd name="T100" fmla="*/ 57 w 43"/>
                <a:gd name="T101" fmla="*/ 240 h 41"/>
                <a:gd name="T102" fmla="*/ 57 w 43"/>
                <a:gd name="T103" fmla="*/ 189 h 41"/>
                <a:gd name="T104" fmla="*/ 57 w 43"/>
                <a:gd name="T105" fmla="*/ 148 h 41"/>
                <a:gd name="T106" fmla="*/ 57 w 43"/>
                <a:gd name="T107" fmla="*/ 148 h 41"/>
                <a:gd name="T108" fmla="*/ 24 w 43"/>
                <a:gd name="T109" fmla="*/ 88 h 41"/>
                <a:gd name="T110" fmla="*/ 24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5 w 43"/>
                <a:gd name="T119" fmla="*/ 0 h 41"/>
                <a:gd name="T120" fmla="*/ 162 w 43"/>
                <a:gd name="T121" fmla="*/ 0 h 41"/>
                <a:gd name="T122" fmla="*/ 162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1880" y="2456"/>
              <a:ext cx="108" cy="126"/>
            </a:xfrm>
            <a:custGeom>
              <a:avLst/>
              <a:gdLst>
                <a:gd name="T0" fmla="*/ 0 w 59"/>
                <a:gd name="T1" fmla="*/ 1226 h 59"/>
                <a:gd name="T2" fmla="*/ 0 w 59"/>
                <a:gd name="T3" fmla="*/ 1226 h 59"/>
                <a:gd name="T4" fmla="*/ 24 w 59"/>
                <a:gd name="T5" fmla="*/ 1226 h 59"/>
                <a:gd name="T6" fmla="*/ 44 w 59"/>
                <a:gd name="T7" fmla="*/ 1226 h 59"/>
                <a:gd name="T8" fmla="*/ 68 w 59"/>
                <a:gd name="T9" fmla="*/ 1190 h 59"/>
                <a:gd name="T10" fmla="*/ 68 w 59"/>
                <a:gd name="T11" fmla="*/ 1121 h 59"/>
                <a:gd name="T12" fmla="*/ 68 w 59"/>
                <a:gd name="T13" fmla="*/ 1044 h 59"/>
                <a:gd name="T14" fmla="*/ 68 w 59"/>
                <a:gd name="T15" fmla="*/ 188 h 59"/>
                <a:gd name="T16" fmla="*/ 68 w 59"/>
                <a:gd name="T17" fmla="*/ 88 h 59"/>
                <a:gd name="T18" fmla="*/ 68 w 59"/>
                <a:gd name="T19" fmla="*/ 41 h 59"/>
                <a:gd name="T20" fmla="*/ 44 w 59"/>
                <a:gd name="T21" fmla="*/ 0 h 59"/>
                <a:gd name="T22" fmla="*/ 24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245 w 59"/>
                <a:gd name="T29" fmla="*/ 0 h 59"/>
                <a:gd name="T30" fmla="*/ 348 w 59"/>
                <a:gd name="T31" fmla="*/ 0 h 59"/>
                <a:gd name="T32" fmla="*/ 428 w 59"/>
                <a:gd name="T33" fmla="*/ 0 h 59"/>
                <a:gd name="T34" fmla="*/ 503 w 59"/>
                <a:gd name="T35" fmla="*/ 41 h 59"/>
                <a:gd name="T36" fmla="*/ 564 w 59"/>
                <a:gd name="T37" fmla="*/ 128 h 59"/>
                <a:gd name="T38" fmla="*/ 606 w 59"/>
                <a:gd name="T39" fmla="*/ 273 h 59"/>
                <a:gd name="T40" fmla="*/ 663 w 59"/>
                <a:gd name="T41" fmla="*/ 419 h 59"/>
                <a:gd name="T42" fmla="*/ 663 w 59"/>
                <a:gd name="T43" fmla="*/ 602 h 59"/>
                <a:gd name="T44" fmla="*/ 663 w 59"/>
                <a:gd name="T45" fmla="*/ 747 h 59"/>
                <a:gd name="T46" fmla="*/ 633 w 59"/>
                <a:gd name="T47" fmla="*/ 935 h 59"/>
                <a:gd name="T48" fmla="*/ 584 w 59"/>
                <a:gd name="T49" fmla="*/ 1044 h 59"/>
                <a:gd name="T50" fmla="*/ 503 w 59"/>
                <a:gd name="T51" fmla="*/ 1190 h 59"/>
                <a:gd name="T52" fmla="*/ 405 w 59"/>
                <a:gd name="T53" fmla="*/ 1226 h 59"/>
                <a:gd name="T54" fmla="*/ 302 w 59"/>
                <a:gd name="T55" fmla="*/ 1226 h 59"/>
                <a:gd name="T56" fmla="*/ 0 w 59"/>
                <a:gd name="T57" fmla="*/ 1226 h 59"/>
                <a:gd name="T58" fmla="*/ 165 w 59"/>
                <a:gd name="T59" fmla="*/ 1190 h 59"/>
                <a:gd name="T60" fmla="*/ 227 w 59"/>
                <a:gd name="T61" fmla="*/ 1190 h 59"/>
                <a:gd name="T62" fmla="*/ 282 w 59"/>
                <a:gd name="T63" fmla="*/ 1190 h 59"/>
                <a:gd name="T64" fmla="*/ 348 w 59"/>
                <a:gd name="T65" fmla="*/ 1190 h 59"/>
                <a:gd name="T66" fmla="*/ 428 w 59"/>
                <a:gd name="T67" fmla="*/ 1121 h 59"/>
                <a:gd name="T68" fmla="*/ 485 w 59"/>
                <a:gd name="T69" fmla="*/ 1044 h 59"/>
                <a:gd name="T70" fmla="*/ 503 w 59"/>
                <a:gd name="T71" fmla="*/ 935 h 59"/>
                <a:gd name="T72" fmla="*/ 525 w 59"/>
                <a:gd name="T73" fmla="*/ 788 h 59"/>
                <a:gd name="T74" fmla="*/ 564 w 59"/>
                <a:gd name="T75" fmla="*/ 602 h 59"/>
                <a:gd name="T76" fmla="*/ 525 w 59"/>
                <a:gd name="T77" fmla="*/ 457 h 59"/>
                <a:gd name="T78" fmla="*/ 503 w 59"/>
                <a:gd name="T79" fmla="*/ 333 h 59"/>
                <a:gd name="T80" fmla="*/ 485 w 59"/>
                <a:gd name="T81" fmla="*/ 188 h 59"/>
                <a:gd name="T82" fmla="*/ 428 w 59"/>
                <a:gd name="T83" fmla="*/ 88 h 59"/>
                <a:gd name="T84" fmla="*/ 348 w 59"/>
                <a:gd name="T85" fmla="*/ 41 h 59"/>
                <a:gd name="T86" fmla="*/ 282 w 59"/>
                <a:gd name="T87" fmla="*/ 41 h 59"/>
                <a:gd name="T88" fmla="*/ 227 w 59"/>
                <a:gd name="T89" fmla="*/ 41 h 59"/>
                <a:gd name="T90" fmla="*/ 165 w 59"/>
                <a:gd name="T91" fmla="*/ 88 h 59"/>
                <a:gd name="T92" fmla="*/ 165 w 59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9" name="Freeform 10"/>
            <p:cNvSpPr>
              <a:spLocks noEditPoints="1"/>
            </p:cNvSpPr>
            <p:nvPr/>
          </p:nvSpPr>
          <p:spPr bwMode="auto">
            <a:xfrm>
              <a:off x="2002" y="2494"/>
              <a:ext cx="63" cy="92"/>
            </a:xfrm>
            <a:custGeom>
              <a:avLst/>
              <a:gdLst>
                <a:gd name="T0" fmla="*/ 69 w 34"/>
                <a:gd name="T1" fmla="*/ 334 h 43"/>
                <a:gd name="T2" fmla="*/ 109 w 34"/>
                <a:gd name="T3" fmla="*/ 518 h 43"/>
                <a:gd name="T4" fmla="*/ 128 w 34"/>
                <a:gd name="T5" fmla="*/ 610 h 43"/>
                <a:gd name="T6" fmla="*/ 193 w 34"/>
                <a:gd name="T7" fmla="*/ 715 h 43"/>
                <a:gd name="T8" fmla="*/ 261 w 34"/>
                <a:gd name="T9" fmla="*/ 755 h 43"/>
                <a:gd name="T10" fmla="*/ 291 w 34"/>
                <a:gd name="T11" fmla="*/ 715 h 43"/>
                <a:gd name="T12" fmla="*/ 343 w 34"/>
                <a:gd name="T13" fmla="*/ 715 h 43"/>
                <a:gd name="T14" fmla="*/ 363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63 w 34"/>
                <a:gd name="T21" fmla="*/ 663 h 43"/>
                <a:gd name="T22" fmla="*/ 343 w 34"/>
                <a:gd name="T23" fmla="*/ 815 h 43"/>
                <a:gd name="T24" fmla="*/ 291 w 34"/>
                <a:gd name="T25" fmla="*/ 860 h 43"/>
                <a:gd name="T26" fmla="*/ 209 w 34"/>
                <a:gd name="T27" fmla="*/ 901 h 43"/>
                <a:gd name="T28" fmla="*/ 128 w 34"/>
                <a:gd name="T29" fmla="*/ 860 h 43"/>
                <a:gd name="T30" fmla="*/ 69 w 34"/>
                <a:gd name="T31" fmla="*/ 755 h 43"/>
                <a:gd name="T32" fmla="*/ 24 w 34"/>
                <a:gd name="T33" fmla="*/ 610 h 43"/>
                <a:gd name="T34" fmla="*/ 0 w 34"/>
                <a:gd name="T35" fmla="*/ 481 h 43"/>
                <a:gd name="T36" fmla="*/ 24 w 34"/>
                <a:gd name="T37" fmla="*/ 334 h 43"/>
                <a:gd name="T38" fmla="*/ 24 w 34"/>
                <a:gd name="T39" fmla="*/ 233 h 43"/>
                <a:gd name="T40" fmla="*/ 69 w 34"/>
                <a:gd name="T41" fmla="*/ 145 h 43"/>
                <a:gd name="T42" fmla="*/ 128 w 34"/>
                <a:gd name="T43" fmla="*/ 41 h 43"/>
                <a:gd name="T44" fmla="*/ 209 w 34"/>
                <a:gd name="T45" fmla="*/ 0 h 43"/>
                <a:gd name="T46" fmla="*/ 291 w 34"/>
                <a:gd name="T47" fmla="*/ 41 h 43"/>
                <a:gd name="T48" fmla="*/ 343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69 w 34"/>
                <a:gd name="T55" fmla="*/ 334 h 43"/>
                <a:gd name="T56" fmla="*/ 69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61 w 34"/>
                <a:gd name="T65" fmla="*/ 145 h 43"/>
                <a:gd name="T66" fmla="*/ 237 w 34"/>
                <a:gd name="T67" fmla="*/ 88 h 43"/>
                <a:gd name="T68" fmla="*/ 209 w 34"/>
                <a:gd name="T69" fmla="*/ 88 h 43"/>
                <a:gd name="T70" fmla="*/ 193 w 34"/>
                <a:gd name="T71" fmla="*/ 41 h 43"/>
                <a:gd name="T72" fmla="*/ 152 w 34"/>
                <a:gd name="T73" fmla="*/ 88 h 43"/>
                <a:gd name="T74" fmla="*/ 128 w 34"/>
                <a:gd name="T75" fmla="*/ 145 h 43"/>
                <a:gd name="T76" fmla="*/ 109 w 34"/>
                <a:gd name="T77" fmla="*/ 188 h 43"/>
                <a:gd name="T78" fmla="*/ 69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Freeform 11"/>
            <p:cNvSpPr>
              <a:spLocks/>
            </p:cNvSpPr>
            <p:nvPr/>
          </p:nvSpPr>
          <p:spPr bwMode="auto">
            <a:xfrm>
              <a:off x="2074" y="2468"/>
              <a:ext cx="44" cy="118"/>
            </a:xfrm>
            <a:custGeom>
              <a:avLst/>
              <a:gdLst>
                <a:gd name="T0" fmla="*/ 136 w 25"/>
                <a:gd name="T1" fmla="*/ 0 h 55"/>
                <a:gd name="T2" fmla="*/ 136 w 25"/>
                <a:gd name="T3" fmla="*/ 294 h 55"/>
                <a:gd name="T4" fmla="*/ 216 w 25"/>
                <a:gd name="T5" fmla="*/ 294 h 55"/>
                <a:gd name="T6" fmla="*/ 216 w 25"/>
                <a:gd name="T7" fmla="*/ 337 h 55"/>
                <a:gd name="T8" fmla="*/ 136 w 25"/>
                <a:gd name="T9" fmla="*/ 337 h 55"/>
                <a:gd name="T10" fmla="*/ 136 w 25"/>
                <a:gd name="T11" fmla="*/ 869 h 55"/>
                <a:gd name="T12" fmla="*/ 136 w 25"/>
                <a:gd name="T13" fmla="*/ 976 h 55"/>
                <a:gd name="T14" fmla="*/ 151 w 25"/>
                <a:gd name="T15" fmla="*/ 1017 h 55"/>
                <a:gd name="T16" fmla="*/ 151 w 25"/>
                <a:gd name="T17" fmla="*/ 1017 h 55"/>
                <a:gd name="T18" fmla="*/ 180 w 25"/>
                <a:gd name="T19" fmla="*/ 1017 h 55"/>
                <a:gd name="T20" fmla="*/ 201 w 25"/>
                <a:gd name="T21" fmla="*/ 1017 h 55"/>
                <a:gd name="T22" fmla="*/ 201 w 25"/>
                <a:gd name="T23" fmla="*/ 1017 h 55"/>
                <a:gd name="T24" fmla="*/ 216 w 25"/>
                <a:gd name="T25" fmla="*/ 1017 h 55"/>
                <a:gd name="T26" fmla="*/ 216 w 25"/>
                <a:gd name="T27" fmla="*/ 976 h 55"/>
                <a:gd name="T28" fmla="*/ 239 w 25"/>
                <a:gd name="T29" fmla="*/ 976 h 55"/>
                <a:gd name="T30" fmla="*/ 216 w 25"/>
                <a:gd name="T31" fmla="*/ 1077 h 55"/>
                <a:gd name="T32" fmla="*/ 201 w 25"/>
                <a:gd name="T33" fmla="*/ 1129 h 55"/>
                <a:gd name="T34" fmla="*/ 180 w 25"/>
                <a:gd name="T35" fmla="*/ 1165 h 55"/>
                <a:gd name="T36" fmla="*/ 136 w 25"/>
                <a:gd name="T37" fmla="*/ 1165 h 55"/>
                <a:gd name="T38" fmla="*/ 136 w 25"/>
                <a:gd name="T39" fmla="*/ 1165 h 55"/>
                <a:gd name="T40" fmla="*/ 114 w 25"/>
                <a:gd name="T41" fmla="*/ 1129 h 55"/>
                <a:gd name="T42" fmla="*/ 86 w 25"/>
                <a:gd name="T43" fmla="*/ 1129 h 55"/>
                <a:gd name="T44" fmla="*/ 65 w 25"/>
                <a:gd name="T45" fmla="*/ 1077 h 55"/>
                <a:gd name="T46" fmla="*/ 65 w 25"/>
                <a:gd name="T47" fmla="*/ 1017 h 55"/>
                <a:gd name="T48" fmla="*/ 65 w 25"/>
                <a:gd name="T49" fmla="*/ 929 h 55"/>
                <a:gd name="T50" fmla="*/ 65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49 w 25"/>
                <a:gd name="T59" fmla="*/ 257 h 55"/>
                <a:gd name="T60" fmla="*/ 65 w 25"/>
                <a:gd name="T61" fmla="*/ 208 h 55"/>
                <a:gd name="T62" fmla="*/ 86 w 25"/>
                <a:gd name="T63" fmla="*/ 109 h 55"/>
                <a:gd name="T64" fmla="*/ 114 w 25"/>
                <a:gd name="T65" fmla="*/ 60 h 55"/>
                <a:gd name="T66" fmla="*/ 136 w 25"/>
                <a:gd name="T67" fmla="*/ 0 h 55"/>
                <a:gd name="T68" fmla="*/ 13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Freeform 12"/>
            <p:cNvSpPr>
              <a:spLocks/>
            </p:cNvSpPr>
            <p:nvPr/>
          </p:nvSpPr>
          <p:spPr bwMode="auto">
            <a:xfrm>
              <a:off x="222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688 w 66"/>
                <a:gd name="T29" fmla="*/ 40 h 61"/>
                <a:gd name="T30" fmla="*/ 688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09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Freeform 13"/>
            <p:cNvSpPr>
              <a:spLocks noEditPoints="1"/>
            </p:cNvSpPr>
            <p:nvPr/>
          </p:nvSpPr>
          <p:spPr bwMode="auto">
            <a:xfrm>
              <a:off x="2354" y="2494"/>
              <a:ext cx="70" cy="92"/>
            </a:xfrm>
            <a:custGeom>
              <a:avLst/>
              <a:gdLst>
                <a:gd name="T0" fmla="*/ 206 w 38"/>
                <a:gd name="T1" fmla="*/ 0 h 43"/>
                <a:gd name="T2" fmla="*/ 289 w 38"/>
                <a:gd name="T3" fmla="*/ 0 h 43"/>
                <a:gd name="T4" fmla="*/ 333 w 38"/>
                <a:gd name="T5" fmla="*/ 41 h 43"/>
                <a:gd name="T6" fmla="*/ 394 w 38"/>
                <a:gd name="T7" fmla="*/ 145 h 43"/>
                <a:gd name="T8" fmla="*/ 414 w 38"/>
                <a:gd name="T9" fmla="*/ 293 h 43"/>
                <a:gd name="T10" fmla="*/ 438 w 38"/>
                <a:gd name="T11" fmla="*/ 421 h 43"/>
                <a:gd name="T12" fmla="*/ 438 w 38"/>
                <a:gd name="T13" fmla="*/ 567 h 43"/>
                <a:gd name="T14" fmla="*/ 414 w 38"/>
                <a:gd name="T15" fmla="*/ 663 h 43"/>
                <a:gd name="T16" fmla="*/ 370 w 38"/>
                <a:gd name="T17" fmla="*/ 755 h 43"/>
                <a:gd name="T18" fmla="*/ 333 w 38"/>
                <a:gd name="T19" fmla="*/ 860 h 43"/>
                <a:gd name="T20" fmla="*/ 289 w 38"/>
                <a:gd name="T21" fmla="*/ 901 h 43"/>
                <a:gd name="T22" fmla="*/ 206 w 38"/>
                <a:gd name="T23" fmla="*/ 901 h 43"/>
                <a:gd name="T24" fmla="*/ 149 w 38"/>
                <a:gd name="T25" fmla="*/ 901 h 43"/>
                <a:gd name="T26" fmla="*/ 105 w 38"/>
                <a:gd name="T27" fmla="*/ 815 h 43"/>
                <a:gd name="T28" fmla="*/ 44 w 38"/>
                <a:gd name="T29" fmla="*/ 755 h 43"/>
                <a:gd name="T30" fmla="*/ 0 w 38"/>
                <a:gd name="T31" fmla="*/ 610 h 43"/>
                <a:gd name="T32" fmla="*/ 0 w 38"/>
                <a:gd name="T33" fmla="*/ 481 h 43"/>
                <a:gd name="T34" fmla="*/ 0 w 38"/>
                <a:gd name="T35" fmla="*/ 334 h 43"/>
                <a:gd name="T36" fmla="*/ 24 w 38"/>
                <a:gd name="T37" fmla="*/ 233 h 43"/>
                <a:gd name="T38" fmla="*/ 44 w 38"/>
                <a:gd name="T39" fmla="*/ 145 h 43"/>
                <a:gd name="T40" fmla="*/ 105 w 38"/>
                <a:gd name="T41" fmla="*/ 41 h 43"/>
                <a:gd name="T42" fmla="*/ 149 w 38"/>
                <a:gd name="T43" fmla="*/ 0 h 43"/>
                <a:gd name="T44" fmla="*/ 206 w 38"/>
                <a:gd name="T45" fmla="*/ 0 h 43"/>
                <a:gd name="T46" fmla="*/ 206 w 38"/>
                <a:gd name="T47" fmla="*/ 41 h 43"/>
                <a:gd name="T48" fmla="*/ 181 w 38"/>
                <a:gd name="T49" fmla="*/ 88 h 43"/>
                <a:gd name="T50" fmla="*/ 149 w 38"/>
                <a:gd name="T51" fmla="*/ 88 h 43"/>
                <a:gd name="T52" fmla="*/ 125 w 38"/>
                <a:gd name="T53" fmla="*/ 145 h 43"/>
                <a:gd name="T54" fmla="*/ 105 w 38"/>
                <a:gd name="T55" fmla="*/ 188 h 43"/>
                <a:gd name="T56" fmla="*/ 68 w 38"/>
                <a:gd name="T57" fmla="*/ 293 h 43"/>
                <a:gd name="T58" fmla="*/ 68 w 38"/>
                <a:gd name="T59" fmla="*/ 381 h 43"/>
                <a:gd name="T60" fmla="*/ 105 w 38"/>
                <a:gd name="T61" fmla="*/ 567 h 43"/>
                <a:gd name="T62" fmla="*/ 125 w 38"/>
                <a:gd name="T63" fmla="*/ 715 h 43"/>
                <a:gd name="T64" fmla="*/ 181 w 38"/>
                <a:gd name="T65" fmla="*/ 815 h 43"/>
                <a:gd name="T66" fmla="*/ 230 w 38"/>
                <a:gd name="T67" fmla="*/ 860 h 43"/>
                <a:gd name="T68" fmla="*/ 289 w 38"/>
                <a:gd name="T69" fmla="*/ 815 h 43"/>
                <a:gd name="T70" fmla="*/ 311 w 38"/>
                <a:gd name="T71" fmla="*/ 755 h 43"/>
                <a:gd name="T72" fmla="*/ 333 w 38"/>
                <a:gd name="T73" fmla="*/ 663 h 43"/>
                <a:gd name="T74" fmla="*/ 370 w 38"/>
                <a:gd name="T75" fmla="*/ 518 h 43"/>
                <a:gd name="T76" fmla="*/ 333 w 38"/>
                <a:gd name="T77" fmla="*/ 381 h 43"/>
                <a:gd name="T78" fmla="*/ 333 w 38"/>
                <a:gd name="T79" fmla="*/ 233 h 43"/>
                <a:gd name="T80" fmla="*/ 289 w 38"/>
                <a:gd name="T81" fmla="*/ 145 h 43"/>
                <a:gd name="T82" fmla="*/ 258 w 38"/>
                <a:gd name="T83" fmla="*/ 88 h 43"/>
                <a:gd name="T84" fmla="*/ 206 w 38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Freeform 14"/>
            <p:cNvSpPr>
              <a:spLocks/>
            </p:cNvSpPr>
            <p:nvPr/>
          </p:nvSpPr>
          <p:spPr bwMode="auto">
            <a:xfrm>
              <a:off x="2433" y="2498"/>
              <a:ext cx="80" cy="88"/>
            </a:xfrm>
            <a:custGeom>
              <a:avLst/>
              <a:gdLst>
                <a:gd name="T0" fmla="*/ 471 w 43"/>
                <a:gd name="T1" fmla="*/ 0 h 41"/>
                <a:gd name="T2" fmla="*/ 471 w 43"/>
                <a:gd name="T3" fmla="*/ 483 h 41"/>
                <a:gd name="T4" fmla="*/ 471 w 43"/>
                <a:gd name="T5" fmla="*/ 631 h 41"/>
                <a:gd name="T6" fmla="*/ 471 w 43"/>
                <a:gd name="T7" fmla="*/ 683 h 41"/>
                <a:gd name="T8" fmla="*/ 471 w 43"/>
                <a:gd name="T9" fmla="*/ 723 h 41"/>
                <a:gd name="T10" fmla="*/ 471 w 43"/>
                <a:gd name="T11" fmla="*/ 723 h 41"/>
                <a:gd name="T12" fmla="*/ 471 w 43"/>
                <a:gd name="T13" fmla="*/ 783 h 41"/>
                <a:gd name="T14" fmla="*/ 487 w 43"/>
                <a:gd name="T15" fmla="*/ 783 h 41"/>
                <a:gd name="T16" fmla="*/ 487 w 43"/>
                <a:gd name="T17" fmla="*/ 783 h 41"/>
                <a:gd name="T18" fmla="*/ 515 w 43"/>
                <a:gd name="T19" fmla="*/ 723 h 41"/>
                <a:gd name="T20" fmla="*/ 515 w 43"/>
                <a:gd name="T21" fmla="*/ 783 h 41"/>
                <a:gd name="T22" fmla="*/ 387 w 43"/>
                <a:gd name="T23" fmla="*/ 871 h 41"/>
                <a:gd name="T24" fmla="*/ 359 w 43"/>
                <a:gd name="T25" fmla="*/ 871 h 41"/>
                <a:gd name="T26" fmla="*/ 359 w 43"/>
                <a:gd name="T27" fmla="*/ 683 h 41"/>
                <a:gd name="T28" fmla="*/ 301 w 43"/>
                <a:gd name="T29" fmla="*/ 783 h 41"/>
                <a:gd name="T30" fmla="*/ 277 w 43"/>
                <a:gd name="T31" fmla="*/ 828 h 41"/>
                <a:gd name="T32" fmla="*/ 210 w 43"/>
                <a:gd name="T33" fmla="*/ 871 h 41"/>
                <a:gd name="T34" fmla="*/ 193 w 43"/>
                <a:gd name="T35" fmla="*/ 871 h 41"/>
                <a:gd name="T36" fmla="*/ 166 w 43"/>
                <a:gd name="T37" fmla="*/ 871 h 41"/>
                <a:gd name="T38" fmla="*/ 128 w 43"/>
                <a:gd name="T39" fmla="*/ 828 h 41"/>
                <a:gd name="T40" fmla="*/ 112 w 43"/>
                <a:gd name="T41" fmla="*/ 783 h 41"/>
                <a:gd name="T42" fmla="*/ 84 w 43"/>
                <a:gd name="T43" fmla="*/ 723 h 41"/>
                <a:gd name="T44" fmla="*/ 84 w 43"/>
                <a:gd name="T45" fmla="*/ 631 h 41"/>
                <a:gd name="T46" fmla="*/ 84 w 43"/>
                <a:gd name="T47" fmla="*/ 534 h 41"/>
                <a:gd name="T48" fmla="*/ 84 w 43"/>
                <a:gd name="T49" fmla="*/ 148 h 41"/>
                <a:gd name="T50" fmla="*/ 45 w 43"/>
                <a:gd name="T51" fmla="*/ 112 h 41"/>
                <a:gd name="T52" fmla="*/ 45 w 43"/>
                <a:gd name="T53" fmla="*/ 41 h 41"/>
                <a:gd name="T54" fmla="*/ 45 w 43"/>
                <a:gd name="T55" fmla="*/ 41 h 41"/>
                <a:gd name="T56" fmla="*/ 45 w 43"/>
                <a:gd name="T57" fmla="*/ 0 h 41"/>
                <a:gd name="T58" fmla="*/ 24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66 w 43"/>
                <a:gd name="T65" fmla="*/ 0 h 41"/>
                <a:gd name="T66" fmla="*/ 166 w 43"/>
                <a:gd name="T67" fmla="*/ 534 h 41"/>
                <a:gd name="T68" fmla="*/ 166 w 43"/>
                <a:gd name="T69" fmla="*/ 631 h 41"/>
                <a:gd name="T70" fmla="*/ 193 w 43"/>
                <a:gd name="T71" fmla="*/ 723 h 41"/>
                <a:gd name="T72" fmla="*/ 210 w 43"/>
                <a:gd name="T73" fmla="*/ 723 h 41"/>
                <a:gd name="T74" fmla="*/ 238 w 43"/>
                <a:gd name="T75" fmla="*/ 723 h 41"/>
                <a:gd name="T76" fmla="*/ 277 w 43"/>
                <a:gd name="T77" fmla="*/ 723 h 41"/>
                <a:gd name="T78" fmla="*/ 301 w 43"/>
                <a:gd name="T79" fmla="*/ 723 h 41"/>
                <a:gd name="T80" fmla="*/ 322 w 43"/>
                <a:gd name="T81" fmla="*/ 683 h 41"/>
                <a:gd name="T82" fmla="*/ 359 w 43"/>
                <a:gd name="T83" fmla="*/ 631 h 41"/>
                <a:gd name="T84" fmla="*/ 359 w 43"/>
                <a:gd name="T85" fmla="*/ 148 h 41"/>
                <a:gd name="T86" fmla="*/ 359 w 43"/>
                <a:gd name="T87" fmla="*/ 41 h 41"/>
                <a:gd name="T88" fmla="*/ 359 w 43"/>
                <a:gd name="T89" fmla="*/ 41 h 41"/>
                <a:gd name="T90" fmla="*/ 322 w 43"/>
                <a:gd name="T91" fmla="*/ 0 h 41"/>
                <a:gd name="T92" fmla="*/ 301 w 43"/>
                <a:gd name="T93" fmla="*/ 0 h 41"/>
                <a:gd name="T94" fmla="*/ 301 w 43"/>
                <a:gd name="T95" fmla="*/ 0 h 41"/>
                <a:gd name="T96" fmla="*/ 471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Freeform 15"/>
            <p:cNvSpPr>
              <a:spLocks/>
            </p:cNvSpPr>
            <p:nvPr/>
          </p:nvSpPr>
          <p:spPr bwMode="auto">
            <a:xfrm>
              <a:off x="2518" y="2494"/>
              <a:ext cx="81" cy="88"/>
            </a:xfrm>
            <a:custGeom>
              <a:avLst/>
              <a:gdLst>
                <a:gd name="T0" fmla="*/ 162 w 44"/>
                <a:gd name="T1" fmla="*/ 189 h 41"/>
                <a:gd name="T2" fmla="*/ 217 w 44"/>
                <a:gd name="T3" fmla="*/ 88 h 41"/>
                <a:gd name="T4" fmla="*/ 261 w 44"/>
                <a:gd name="T5" fmla="*/ 41 h 41"/>
                <a:gd name="T6" fmla="*/ 326 w 44"/>
                <a:gd name="T7" fmla="*/ 0 h 41"/>
                <a:gd name="T8" fmla="*/ 342 w 44"/>
                <a:gd name="T9" fmla="*/ 0 h 41"/>
                <a:gd name="T10" fmla="*/ 399 w 44"/>
                <a:gd name="T11" fmla="*/ 41 h 41"/>
                <a:gd name="T12" fmla="*/ 399 w 44"/>
                <a:gd name="T13" fmla="*/ 88 h 41"/>
                <a:gd name="T14" fmla="*/ 423 w 44"/>
                <a:gd name="T15" fmla="*/ 148 h 41"/>
                <a:gd name="T16" fmla="*/ 451 w 44"/>
                <a:gd name="T17" fmla="*/ 240 h 41"/>
                <a:gd name="T18" fmla="*/ 451 w 44"/>
                <a:gd name="T19" fmla="*/ 337 h 41"/>
                <a:gd name="T20" fmla="*/ 451 w 44"/>
                <a:gd name="T21" fmla="*/ 683 h 41"/>
                <a:gd name="T22" fmla="*/ 451 w 44"/>
                <a:gd name="T23" fmla="*/ 760 h 41"/>
                <a:gd name="T24" fmla="*/ 451 w 44"/>
                <a:gd name="T25" fmla="*/ 828 h 41"/>
                <a:gd name="T26" fmla="*/ 451 w 44"/>
                <a:gd name="T27" fmla="*/ 828 h 41"/>
                <a:gd name="T28" fmla="*/ 468 w 44"/>
                <a:gd name="T29" fmla="*/ 871 h 41"/>
                <a:gd name="T30" fmla="*/ 468 w 44"/>
                <a:gd name="T31" fmla="*/ 871 h 41"/>
                <a:gd name="T32" fmla="*/ 504 w 44"/>
                <a:gd name="T33" fmla="*/ 871 h 41"/>
                <a:gd name="T34" fmla="*/ 504 w 44"/>
                <a:gd name="T35" fmla="*/ 871 h 41"/>
                <a:gd name="T36" fmla="*/ 298 w 44"/>
                <a:gd name="T37" fmla="*/ 871 h 41"/>
                <a:gd name="T38" fmla="*/ 298 w 44"/>
                <a:gd name="T39" fmla="*/ 871 h 41"/>
                <a:gd name="T40" fmla="*/ 298 w 44"/>
                <a:gd name="T41" fmla="*/ 871 h 41"/>
                <a:gd name="T42" fmla="*/ 326 w 44"/>
                <a:gd name="T43" fmla="*/ 871 h 41"/>
                <a:gd name="T44" fmla="*/ 342 w 44"/>
                <a:gd name="T45" fmla="*/ 871 h 41"/>
                <a:gd name="T46" fmla="*/ 342 w 44"/>
                <a:gd name="T47" fmla="*/ 828 h 41"/>
                <a:gd name="T48" fmla="*/ 342 w 44"/>
                <a:gd name="T49" fmla="*/ 760 h 41"/>
                <a:gd name="T50" fmla="*/ 342 w 44"/>
                <a:gd name="T51" fmla="*/ 760 h 41"/>
                <a:gd name="T52" fmla="*/ 342 w 44"/>
                <a:gd name="T53" fmla="*/ 683 h 41"/>
                <a:gd name="T54" fmla="*/ 342 w 44"/>
                <a:gd name="T55" fmla="*/ 337 h 41"/>
                <a:gd name="T56" fmla="*/ 342 w 44"/>
                <a:gd name="T57" fmla="*/ 240 h 41"/>
                <a:gd name="T58" fmla="*/ 342 w 44"/>
                <a:gd name="T59" fmla="*/ 189 h 41"/>
                <a:gd name="T60" fmla="*/ 326 w 44"/>
                <a:gd name="T61" fmla="*/ 148 h 41"/>
                <a:gd name="T62" fmla="*/ 298 w 44"/>
                <a:gd name="T63" fmla="*/ 148 h 41"/>
                <a:gd name="T64" fmla="*/ 217 w 44"/>
                <a:gd name="T65" fmla="*/ 148 h 41"/>
                <a:gd name="T66" fmla="*/ 162 w 44"/>
                <a:gd name="T67" fmla="*/ 240 h 41"/>
                <a:gd name="T68" fmla="*/ 162 w 44"/>
                <a:gd name="T69" fmla="*/ 683 h 41"/>
                <a:gd name="T70" fmla="*/ 162 w 44"/>
                <a:gd name="T71" fmla="*/ 760 h 41"/>
                <a:gd name="T72" fmla="*/ 162 w 44"/>
                <a:gd name="T73" fmla="*/ 828 h 41"/>
                <a:gd name="T74" fmla="*/ 162 w 44"/>
                <a:gd name="T75" fmla="*/ 828 h 41"/>
                <a:gd name="T76" fmla="*/ 180 w 44"/>
                <a:gd name="T77" fmla="*/ 871 h 41"/>
                <a:gd name="T78" fmla="*/ 180 w 44"/>
                <a:gd name="T79" fmla="*/ 871 h 41"/>
                <a:gd name="T80" fmla="*/ 217 w 44"/>
                <a:gd name="T81" fmla="*/ 871 h 41"/>
                <a:gd name="T82" fmla="*/ 217 w 44"/>
                <a:gd name="T83" fmla="*/ 871 h 41"/>
                <a:gd name="T84" fmla="*/ 0 w 44"/>
                <a:gd name="T85" fmla="*/ 871 h 41"/>
                <a:gd name="T86" fmla="*/ 0 w 44"/>
                <a:gd name="T87" fmla="*/ 871 h 41"/>
                <a:gd name="T88" fmla="*/ 0 w 44"/>
                <a:gd name="T89" fmla="*/ 871 h 41"/>
                <a:gd name="T90" fmla="*/ 37 w 44"/>
                <a:gd name="T91" fmla="*/ 871 h 41"/>
                <a:gd name="T92" fmla="*/ 57 w 44"/>
                <a:gd name="T93" fmla="*/ 828 h 41"/>
                <a:gd name="T94" fmla="*/ 57 w 44"/>
                <a:gd name="T95" fmla="*/ 760 h 41"/>
                <a:gd name="T96" fmla="*/ 81 w 44"/>
                <a:gd name="T97" fmla="*/ 683 h 41"/>
                <a:gd name="T98" fmla="*/ 81 w 44"/>
                <a:gd name="T99" fmla="*/ 386 h 41"/>
                <a:gd name="T100" fmla="*/ 57 w 44"/>
                <a:gd name="T101" fmla="*/ 240 h 41"/>
                <a:gd name="T102" fmla="*/ 57 w 44"/>
                <a:gd name="T103" fmla="*/ 189 h 41"/>
                <a:gd name="T104" fmla="*/ 57 w 44"/>
                <a:gd name="T105" fmla="*/ 148 h 41"/>
                <a:gd name="T106" fmla="*/ 57 w 44"/>
                <a:gd name="T107" fmla="*/ 148 h 41"/>
                <a:gd name="T108" fmla="*/ 57 w 44"/>
                <a:gd name="T109" fmla="*/ 88 h 41"/>
                <a:gd name="T110" fmla="*/ 37 w 44"/>
                <a:gd name="T111" fmla="*/ 88 h 41"/>
                <a:gd name="T112" fmla="*/ 37 w 44"/>
                <a:gd name="T113" fmla="*/ 88 h 41"/>
                <a:gd name="T114" fmla="*/ 0 w 44"/>
                <a:gd name="T115" fmla="*/ 148 h 41"/>
                <a:gd name="T116" fmla="*/ 0 w 44"/>
                <a:gd name="T117" fmla="*/ 88 h 41"/>
                <a:gd name="T118" fmla="*/ 138 w 44"/>
                <a:gd name="T119" fmla="*/ 0 h 41"/>
                <a:gd name="T120" fmla="*/ 162 w 44"/>
                <a:gd name="T121" fmla="*/ 0 h 41"/>
                <a:gd name="T122" fmla="*/ 162 w 44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Freeform 16"/>
            <p:cNvSpPr>
              <a:spLocks/>
            </p:cNvSpPr>
            <p:nvPr/>
          </p:nvSpPr>
          <p:spPr bwMode="auto">
            <a:xfrm>
              <a:off x="3082" y="2456"/>
              <a:ext cx="119" cy="130"/>
            </a:xfrm>
            <a:custGeom>
              <a:avLst/>
              <a:gdLst>
                <a:gd name="T0" fmla="*/ 764 w 64"/>
                <a:gd name="T1" fmla="*/ 0 h 61"/>
                <a:gd name="T2" fmla="*/ 764 w 64"/>
                <a:gd name="T3" fmla="*/ 0 h 61"/>
                <a:gd name="T4" fmla="*/ 720 w 64"/>
                <a:gd name="T5" fmla="*/ 40 h 61"/>
                <a:gd name="T6" fmla="*/ 720 w 64"/>
                <a:gd name="T7" fmla="*/ 40 h 61"/>
                <a:gd name="T8" fmla="*/ 681 w 64"/>
                <a:gd name="T9" fmla="*/ 128 h 61"/>
                <a:gd name="T10" fmla="*/ 656 w 64"/>
                <a:gd name="T11" fmla="*/ 181 h 61"/>
                <a:gd name="T12" fmla="*/ 418 w 64"/>
                <a:gd name="T13" fmla="*/ 1257 h 61"/>
                <a:gd name="T14" fmla="*/ 387 w 64"/>
                <a:gd name="T15" fmla="*/ 1257 h 61"/>
                <a:gd name="T16" fmla="*/ 112 w 64"/>
                <a:gd name="T17" fmla="*/ 181 h 61"/>
                <a:gd name="T18" fmla="*/ 84 w 64"/>
                <a:gd name="T19" fmla="*/ 128 h 61"/>
                <a:gd name="T20" fmla="*/ 84 w 64"/>
                <a:gd name="T21" fmla="*/ 85 h 61"/>
                <a:gd name="T22" fmla="*/ 60 w 64"/>
                <a:gd name="T23" fmla="*/ 40 h 61"/>
                <a:gd name="T24" fmla="*/ 60 w 64"/>
                <a:gd name="T25" fmla="*/ 40 h 61"/>
                <a:gd name="T26" fmla="*/ 37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297 w 64"/>
                <a:gd name="T33" fmla="*/ 0 h 61"/>
                <a:gd name="T34" fmla="*/ 297 w 64"/>
                <a:gd name="T35" fmla="*/ 0 h 61"/>
                <a:gd name="T36" fmla="*/ 253 w 64"/>
                <a:gd name="T37" fmla="*/ 0 h 61"/>
                <a:gd name="T38" fmla="*/ 225 w 64"/>
                <a:gd name="T39" fmla="*/ 40 h 61"/>
                <a:gd name="T40" fmla="*/ 225 w 64"/>
                <a:gd name="T41" fmla="*/ 40 h 61"/>
                <a:gd name="T42" fmla="*/ 225 w 64"/>
                <a:gd name="T43" fmla="*/ 85 h 61"/>
                <a:gd name="T44" fmla="*/ 225 w 64"/>
                <a:gd name="T45" fmla="*/ 128 h 61"/>
                <a:gd name="T46" fmla="*/ 253 w 64"/>
                <a:gd name="T47" fmla="*/ 222 h 61"/>
                <a:gd name="T48" fmla="*/ 418 w 64"/>
                <a:gd name="T49" fmla="*/ 968 h 61"/>
                <a:gd name="T50" fmla="*/ 599 w 64"/>
                <a:gd name="T51" fmla="*/ 222 h 61"/>
                <a:gd name="T52" fmla="*/ 599 w 64"/>
                <a:gd name="T53" fmla="*/ 128 h 61"/>
                <a:gd name="T54" fmla="*/ 599 w 64"/>
                <a:gd name="T55" fmla="*/ 85 h 61"/>
                <a:gd name="T56" fmla="*/ 599 w 64"/>
                <a:gd name="T57" fmla="*/ 85 h 61"/>
                <a:gd name="T58" fmla="*/ 599 w 64"/>
                <a:gd name="T59" fmla="*/ 40 h 61"/>
                <a:gd name="T60" fmla="*/ 571 w 64"/>
                <a:gd name="T61" fmla="*/ 40 h 61"/>
                <a:gd name="T62" fmla="*/ 552 w 64"/>
                <a:gd name="T63" fmla="*/ 0 h 61"/>
                <a:gd name="T64" fmla="*/ 552 w 64"/>
                <a:gd name="T65" fmla="*/ 0 h 61"/>
                <a:gd name="T66" fmla="*/ 552 w 64"/>
                <a:gd name="T67" fmla="*/ 0 h 61"/>
                <a:gd name="T68" fmla="*/ 552 w 64"/>
                <a:gd name="T69" fmla="*/ 0 h 61"/>
                <a:gd name="T70" fmla="*/ 764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6" name="Freeform 17"/>
            <p:cNvSpPr>
              <a:spLocks noEditPoints="1"/>
            </p:cNvSpPr>
            <p:nvPr/>
          </p:nvSpPr>
          <p:spPr bwMode="auto">
            <a:xfrm>
              <a:off x="3188" y="2494"/>
              <a:ext cx="63" cy="92"/>
            </a:xfrm>
            <a:custGeom>
              <a:avLst/>
              <a:gdLst>
                <a:gd name="T0" fmla="*/ 82 w 34"/>
                <a:gd name="T1" fmla="*/ 334 h 43"/>
                <a:gd name="T2" fmla="*/ 109 w 34"/>
                <a:gd name="T3" fmla="*/ 518 h 43"/>
                <a:gd name="T4" fmla="*/ 141 w 34"/>
                <a:gd name="T5" fmla="*/ 610 h 43"/>
                <a:gd name="T6" fmla="*/ 193 w 34"/>
                <a:gd name="T7" fmla="*/ 715 h 43"/>
                <a:gd name="T8" fmla="*/ 274 w 34"/>
                <a:gd name="T9" fmla="*/ 755 h 43"/>
                <a:gd name="T10" fmla="*/ 291 w 34"/>
                <a:gd name="T11" fmla="*/ 715 h 43"/>
                <a:gd name="T12" fmla="*/ 358 w 34"/>
                <a:gd name="T13" fmla="*/ 715 h 43"/>
                <a:gd name="T14" fmla="*/ 374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74 w 34"/>
                <a:gd name="T21" fmla="*/ 663 h 43"/>
                <a:gd name="T22" fmla="*/ 358 w 34"/>
                <a:gd name="T23" fmla="*/ 815 h 43"/>
                <a:gd name="T24" fmla="*/ 291 w 34"/>
                <a:gd name="T25" fmla="*/ 860 h 43"/>
                <a:gd name="T26" fmla="*/ 222 w 34"/>
                <a:gd name="T27" fmla="*/ 901 h 43"/>
                <a:gd name="T28" fmla="*/ 141 w 34"/>
                <a:gd name="T29" fmla="*/ 860 h 43"/>
                <a:gd name="T30" fmla="*/ 59 w 34"/>
                <a:gd name="T31" fmla="*/ 755 h 43"/>
                <a:gd name="T32" fmla="*/ 37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37 w 34"/>
                <a:gd name="T39" fmla="*/ 233 h 43"/>
                <a:gd name="T40" fmla="*/ 59 w 34"/>
                <a:gd name="T41" fmla="*/ 145 h 43"/>
                <a:gd name="T42" fmla="*/ 141 w 34"/>
                <a:gd name="T43" fmla="*/ 41 h 43"/>
                <a:gd name="T44" fmla="*/ 222 w 34"/>
                <a:gd name="T45" fmla="*/ 0 h 43"/>
                <a:gd name="T46" fmla="*/ 291 w 34"/>
                <a:gd name="T47" fmla="*/ 41 h 43"/>
                <a:gd name="T48" fmla="*/ 358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82 w 34"/>
                <a:gd name="T55" fmla="*/ 334 h 43"/>
                <a:gd name="T56" fmla="*/ 82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74 w 34"/>
                <a:gd name="T65" fmla="*/ 145 h 43"/>
                <a:gd name="T66" fmla="*/ 246 w 34"/>
                <a:gd name="T67" fmla="*/ 88 h 43"/>
                <a:gd name="T68" fmla="*/ 222 w 34"/>
                <a:gd name="T69" fmla="*/ 88 h 43"/>
                <a:gd name="T70" fmla="*/ 193 w 34"/>
                <a:gd name="T71" fmla="*/ 41 h 43"/>
                <a:gd name="T72" fmla="*/ 165 w 34"/>
                <a:gd name="T73" fmla="*/ 88 h 43"/>
                <a:gd name="T74" fmla="*/ 109 w 34"/>
                <a:gd name="T75" fmla="*/ 145 h 43"/>
                <a:gd name="T76" fmla="*/ 82 w 34"/>
                <a:gd name="T77" fmla="*/ 188 h 43"/>
                <a:gd name="T78" fmla="*/ 82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7" name="Freeform 18"/>
            <p:cNvSpPr>
              <a:spLocks/>
            </p:cNvSpPr>
            <p:nvPr/>
          </p:nvSpPr>
          <p:spPr bwMode="auto">
            <a:xfrm>
              <a:off x="3260" y="2494"/>
              <a:ext cx="56" cy="88"/>
            </a:xfrm>
            <a:custGeom>
              <a:avLst/>
              <a:gdLst>
                <a:gd name="T0" fmla="*/ 170 w 30"/>
                <a:gd name="T1" fmla="*/ 0 h 41"/>
                <a:gd name="T2" fmla="*/ 170 w 30"/>
                <a:gd name="T3" fmla="*/ 240 h 41"/>
                <a:gd name="T4" fmla="*/ 220 w 30"/>
                <a:gd name="T5" fmla="*/ 88 h 41"/>
                <a:gd name="T6" fmla="*/ 254 w 30"/>
                <a:gd name="T7" fmla="*/ 41 h 41"/>
                <a:gd name="T8" fmla="*/ 306 w 30"/>
                <a:gd name="T9" fmla="*/ 0 h 41"/>
                <a:gd name="T10" fmla="*/ 325 w 30"/>
                <a:gd name="T11" fmla="*/ 0 h 41"/>
                <a:gd name="T12" fmla="*/ 325 w 30"/>
                <a:gd name="T13" fmla="*/ 41 h 41"/>
                <a:gd name="T14" fmla="*/ 366 w 30"/>
                <a:gd name="T15" fmla="*/ 88 h 41"/>
                <a:gd name="T16" fmla="*/ 366 w 30"/>
                <a:gd name="T17" fmla="*/ 148 h 41"/>
                <a:gd name="T18" fmla="*/ 366 w 30"/>
                <a:gd name="T19" fmla="*/ 148 h 41"/>
                <a:gd name="T20" fmla="*/ 366 w 30"/>
                <a:gd name="T21" fmla="*/ 189 h 41"/>
                <a:gd name="T22" fmla="*/ 325 w 30"/>
                <a:gd name="T23" fmla="*/ 240 h 41"/>
                <a:gd name="T24" fmla="*/ 325 w 30"/>
                <a:gd name="T25" fmla="*/ 240 h 41"/>
                <a:gd name="T26" fmla="*/ 306 w 30"/>
                <a:gd name="T27" fmla="*/ 189 h 41"/>
                <a:gd name="T28" fmla="*/ 278 w 30"/>
                <a:gd name="T29" fmla="*/ 189 h 41"/>
                <a:gd name="T30" fmla="*/ 254 w 30"/>
                <a:gd name="T31" fmla="*/ 148 h 41"/>
                <a:gd name="T32" fmla="*/ 254 w 30"/>
                <a:gd name="T33" fmla="*/ 148 h 41"/>
                <a:gd name="T34" fmla="*/ 220 w 30"/>
                <a:gd name="T35" fmla="*/ 148 h 41"/>
                <a:gd name="T36" fmla="*/ 220 w 30"/>
                <a:gd name="T37" fmla="*/ 148 h 41"/>
                <a:gd name="T38" fmla="*/ 196 w 30"/>
                <a:gd name="T39" fmla="*/ 240 h 41"/>
                <a:gd name="T40" fmla="*/ 170 w 30"/>
                <a:gd name="T41" fmla="*/ 294 h 41"/>
                <a:gd name="T42" fmla="*/ 170 w 30"/>
                <a:gd name="T43" fmla="*/ 683 h 41"/>
                <a:gd name="T44" fmla="*/ 170 w 30"/>
                <a:gd name="T45" fmla="*/ 760 h 41"/>
                <a:gd name="T46" fmla="*/ 170 w 30"/>
                <a:gd name="T47" fmla="*/ 828 h 41"/>
                <a:gd name="T48" fmla="*/ 196 w 30"/>
                <a:gd name="T49" fmla="*/ 828 h 41"/>
                <a:gd name="T50" fmla="*/ 196 w 30"/>
                <a:gd name="T51" fmla="*/ 871 h 41"/>
                <a:gd name="T52" fmla="*/ 220 w 30"/>
                <a:gd name="T53" fmla="*/ 871 h 41"/>
                <a:gd name="T54" fmla="*/ 254 w 30"/>
                <a:gd name="T55" fmla="*/ 871 h 41"/>
                <a:gd name="T56" fmla="*/ 254 w 30"/>
                <a:gd name="T57" fmla="*/ 871 h 41"/>
                <a:gd name="T58" fmla="*/ 0 w 30"/>
                <a:gd name="T59" fmla="*/ 871 h 41"/>
                <a:gd name="T60" fmla="*/ 0 w 30"/>
                <a:gd name="T61" fmla="*/ 871 h 41"/>
                <a:gd name="T62" fmla="*/ 24 w 30"/>
                <a:gd name="T63" fmla="*/ 871 h 41"/>
                <a:gd name="T64" fmla="*/ 60 w 30"/>
                <a:gd name="T65" fmla="*/ 871 h 41"/>
                <a:gd name="T66" fmla="*/ 60 w 30"/>
                <a:gd name="T67" fmla="*/ 828 h 41"/>
                <a:gd name="T68" fmla="*/ 84 w 30"/>
                <a:gd name="T69" fmla="*/ 760 h 41"/>
                <a:gd name="T70" fmla="*/ 84 w 30"/>
                <a:gd name="T71" fmla="*/ 760 h 41"/>
                <a:gd name="T72" fmla="*/ 84 w 30"/>
                <a:gd name="T73" fmla="*/ 683 h 41"/>
                <a:gd name="T74" fmla="*/ 84 w 30"/>
                <a:gd name="T75" fmla="*/ 386 h 41"/>
                <a:gd name="T76" fmla="*/ 84 w 30"/>
                <a:gd name="T77" fmla="*/ 240 h 41"/>
                <a:gd name="T78" fmla="*/ 84 w 30"/>
                <a:gd name="T79" fmla="*/ 189 h 41"/>
                <a:gd name="T80" fmla="*/ 60 w 30"/>
                <a:gd name="T81" fmla="*/ 148 h 41"/>
                <a:gd name="T82" fmla="*/ 60 w 30"/>
                <a:gd name="T83" fmla="*/ 148 h 41"/>
                <a:gd name="T84" fmla="*/ 60 w 30"/>
                <a:gd name="T85" fmla="*/ 88 h 41"/>
                <a:gd name="T86" fmla="*/ 24 w 30"/>
                <a:gd name="T87" fmla="*/ 88 h 41"/>
                <a:gd name="T88" fmla="*/ 24 w 30"/>
                <a:gd name="T89" fmla="*/ 88 h 41"/>
                <a:gd name="T90" fmla="*/ 0 w 30"/>
                <a:gd name="T91" fmla="*/ 148 h 41"/>
                <a:gd name="T92" fmla="*/ 0 w 30"/>
                <a:gd name="T93" fmla="*/ 88 h 41"/>
                <a:gd name="T94" fmla="*/ 136 w 30"/>
                <a:gd name="T95" fmla="*/ 0 h 41"/>
                <a:gd name="T96" fmla="*/ 170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8" name="Freeform 19"/>
            <p:cNvSpPr>
              <a:spLocks noEditPoints="1"/>
            </p:cNvSpPr>
            <p:nvPr/>
          </p:nvSpPr>
          <p:spPr bwMode="auto">
            <a:xfrm>
              <a:off x="3320" y="2448"/>
              <a:ext cx="76" cy="138"/>
            </a:xfrm>
            <a:custGeom>
              <a:avLst/>
              <a:gdLst>
                <a:gd name="T0" fmla="*/ 128 w 41"/>
                <a:gd name="T1" fmla="*/ 651 h 64"/>
                <a:gd name="T2" fmla="*/ 193 w 41"/>
                <a:gd name="T3" fmla="*/ 539 h 64"/>
                <a:gd name="T4" fmla="*/ 237 w 41"/>
                <a:gd name="T5" fmla="*/ 502 h 64"/>
                <a:gd name="T6" fmla="*/ 293 w 41"/>
                <a:gd name="T7" fmla="*/ 451 h 64"/>
                <a:gd name="T8" fmla="*/ 374 w 41"/>
                <a:gd name="T9" fmla="*/ 502 h 64"/>
                <a:gd name="T10" fmla="*/ 426 w 41"/>
                <a:gd name="T11" fmla="*/ 539 h 64"/>
                <a:gd name="T12" fmla="*/ 458 w 41"/>
                <a:gd name="T13" fmla="*/ 692 h 64"/>
                <a:gd name="T14" fmla="*/ 484 w 41"/>
                <a:gd name="T15" fmla="*/ 884 h 64"/>
                <a:gd name="T16" fmla="*/ 484 w 41"/>
                <a:gd name="T17" fmla="*/ 1033 h 64"/>
                <a:gd name="T18" fmla="*/ 426 w 41"/>
                <a:gd name="T19" fmla="*/ 1143 h 64"/>
                <a:gd name="T20" fmla="*/ 402 w 41"/>
                <a:gd name="T21" fmla="*/ 1231 h 64"/>
                <a:gd name="T22" fmla="*/ 319 w 41"/>
                <a:gd name="T23" fmla="*/ 1343 h 64"/>
                <a:gd name="T24" fmla="*/ 237 w 41"/>
                <a:gd name="T25" fmla="*/ 1386 h 64"/>
                <a:gd name="T26" fmla="*/ 193 w 41"/>
                <a:gd name="T27" fmla="*/ 1386 h 64"/>
                <a:gd name="T28" fmla="*/ 128 w 41"/>
                <a:gd name="T29" fmla="*/ 1343 h 64"/>
                <a:gd name="T30" fmla="*/ 109 w 41"/>
                <a:gd name="T31" fmla="*/ 1343 h 64"/>
                <a:gd name="T32" fmla="*/ 44 w 41"/>
                <a:gd name="T33" fmla="*/ 1292 h 64"/>
                <a:gd name="T34" fmla="*/ 44 w 41"/>
                <a:gd name="T35" fmla="*/ 349 h 64"/>
                <a:gd name="T36" fmla="*/ 44 w 41"/>
                <a:gd name="T37" fmla="*/ 190 h 64"/>
                <a:gd name="T38" fmla="*/ 44 w 41"/>
                <a:gd name="T39" fmla="*/ 149 h 64"/>
                <a:gd name="T40" fmla="*/ 44 w 41"/>
                <a:gd name="T41" fmla="*/ 112 h 64"/>
                <a:gd name="T42" fmla="*/ 44 w 41"/>
                <a:gd name="T43" fmla="*/ 112 h 64"/>
                <a:gd name="T44" fmla="*/ 24 w 41"/>
                <a:gd name="T45" fmla="*/ 112 h 64"/>
                <a:gd name="T46" fmla="*/ 24 w 41"/>
                <a:gd name="T47" fmla="*/ 112 h 64"/>
                <a:gd name="T48" fmla="*/ 0 w 41"/>
                <a:gd name="T49" fmla="*/ 112 h 64"/>
                <a:gd name="T50" fmla="*/ 0 w 41"/>
                <a:gd name="T51" fmla="*/ 112 h 64"/>
                <a:gd name="T52" fmla="*/ 0 w 41"/>
                <a:gd name="T53" fmla="*/ 112 h 64"/>
                <a:gd name="T54" fmla="*/ 128 w 41"/>
                <a:gd name="T55" fmla="*/ 0 h 64"/>
                <a:gd name="T56" fmla="*/ 128 w 41"/>
                <a:gd name="T57" fmla="*/ 0 h 64"/>
                <a:gd name="T58" fmla="*/ 128 w 41"/>
                <a:gd name="T59" fmla="*/ 651 h 64"/>
                <a:gd name="T60" fmla="*/ 128 w 41"/>
                <a:gd name="T61" fmla="*/ 692 h 64"/>
                <a:gd name="T62" fmla="*/ 128 w 41"/>
                <a:gd name="T63" fmla="*/ 1231 h 64"/>
                <a:gd name="T64" fmla="*/ 165 w 41"/>
                <a:gd name="T65" fmla="*/ 1292 h 64"/>
                <a:gd name="T66" fmla="*/ 193 w 41"/>
                <a:gd name="T67" fmla="*/ 1292 h 64"/>
                <a:gd name="T68" fmla="*/ 237 w 41"/>
                <a:gd name="T69" fmla="*/ 1292 h 64"/>
                <a:gd name="T70" fmla="*/ 274 w 41"/>
                <a:gd name="T71" fmla="*/ 1343 h 64"/>
                <a:gd name="T72" fmla="*/ 293 w 41"/>
                <a:gd name="T73" fmla="*/ 1292 h 64"/>
                <a:gd name="T74" fmla="*/ 358 w 41"/>
                <a:gd name="T75" fmla="*/ 1231 h 64"/>
                <a:gd name="T76" fmla="*/ 374 w 41"/>
                <a:gd name="T77" fmla="*/ 1082 h 64"/>
                <a:gd name="T78" fmla="*/ 402 w 41"/>
                <a:gd name="T79" fmla="*/ 953 h 64"/>
                <a:gd name="T80" fmla="*/ 374 w 41"/>
                <a:gd name="T81" fmla="*/ 800 h 64"/>
                <a:gd name="T82" fmla="*/ 358 w 41"/>
                <a:gd name="T83" fmla="*/ 692 h 64"/>
                <a:gd name="T84" fmla="*/ 293 w 41"/>
                <a:gd name="T85" fmla="*/ 599 h 64"/>
                <a:gd name="T86" fmla="*/ 237 w 41"/>
                <a:gd name="T87" fmla="*/ 599 h 64"/>
                <a:gd name="T88" fmla="*/ 209 w 41"/>
                <a:gd name="T89" fmla="*/ 599 h 64"/>
                <a:gd name="T90" fmla="*/ 193 w 41"/>
                <a:gd name="T91" fmla="*/ 651 h 64"/>
                <a:gd name="T92" fmla="*/ 165 w 41"/>
                <a:gd name="T93" fmla="*/ 651 h 64"/>
                <a:gd name="T94" fmla="*/ 128 w 41"/>
                <a:gd name="T95" fmla="*/ 692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9" name="Freeform 20"/>
            <p:cNvSpPr>
              <a:spLocks noEditPoints="1"/>
            </p:cNvSpPr>
            <p:nvPr/>
          </p:nvSpPr>
          <p:spPr bwMode="auto">
            <a:xfrm>
              <a:off x="3532" y="2456"/>
              <a:ext cx="114" cy="126"/>
            </a:xfrm>
            <a:custGeom>
              <a:avLst/>
              <a:gdLst>
                <a:gd name="T0" fmla="*/ 0 w 61"/>
                <a:gd name="T1" fmla="*/ 1226 h 59"/>
                <a:gd name="T2" fmla="*/ 0 w 61"/>
                <a:gd name="T3" fmla="*/ 1226 h 59"/>
                <a:gd name="T4" fmla="*/ 24 w 61"/>
                <a:gd name="T5" fmla="*/ 1226 h 59"/>
                <a:gd name="T6" fmla="*/ 45 w 61"/>
                <a:gd name="T7" fmla="*/ 1226 h 59"/>
                <a:gd name="T8" fmla="*/ 84 w 61"/>
                <a:gd name="T9" fmla="*/ 1190 h 59"/>
                <a:gd name="T10" fmla="*/ 112 w 61"/>
                <a:gd name="T11" fmla="*/ 1121 h 59"/>
                <a:gd name="T12" fmla="*/ 112 w 61"/>
                <a:gd name="T13" fmla="*/ 1044 h 59"/>
                <a:gd name="T14" fmla="*/ 112 w 61"/>
                <a:gd name="T15" fmla="*/ 188 h 59"/>
                <a:gd name="T16" fmla="*/ 112 w 61"/>
                <a:gd name="T17" fmla="*/ 88 h 59"/>
                <a:gd name="T18" fmla="*/ 84 w 61"/>
                <a:gd name="T19" fmla="*/ 41 h 59"/>
                <a:gd name="T20" fmla="*/ 45 w 61"/>
                <a:gd name="T21" fmla="*/ 0 h 59"/>
                <a:gd name="T22" fmla="*/ 24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306 w 61"/>
                <a:gd name="T29" fmla="*/ 0 h 59"/>
                <a:gd name="T30" fmla="*/ 391 w 61"/>
                <a:gd name="T31" fmla="*/ 0 h 59"/>
                <a:gd name="T32" fmla="*/ 475 w 61"/>
                <a:gd name="T33" fmla="*/ 0 h 59"/>
                <a:gd name="T34" fmla="*/ 548 w 61"/>
                <a:gd name="T35" fmla="*/ 41 h 59"/>
                <a:gd name="T36" fmla="*/ 632 w 61"/>
                <a:gd name="T37" fmla="*/ 128 h 59"/>
                <a:gd name="T38" fmla="*/ 699 w 61"/>
                <a:gd name="T39" fmla="*/ 273 h 59"/>
                <a:gd name="T40" fmla="*/ 720 w 61"/>
                <a:gd name="T41" fmla="*/ 419 h 59"/>
                <a:gd name="T42" fmla="*/ 744 w 61"/>
                <a:gd name="T43" fmla="*/ 602 h 59"/>
                <a:gd name="T44" fmla="*/ 720 w 61"/>
                <a:gd name="T45" fmla="*/ 747 h 59"/>
                <a:gd name="T46" fmla="*/ 699 w 61"/>
                <a:gd name="T47" fmla="*/ 935 h 59"/>
                <a:gd name="T48" fmla="*/ 632 w 61"/>
                <a:gd name="T49" fmla="*/ 1044 h 59"/>
                <a:gd name="T50" fmla="*/ 548 w 61"/>
                <a:gd name="T51" fmla="*/ 1190 h 59"/>
                <a:gd name="T52" fmla="*/ 437 w 61"/>
                <a:gd name="T53" fmla="*/ 1226 h 59"/>
                <a:gd name="T54" fmla="*/ 325 w 61"/>
                <a:gd name="T55" fmla="*/ 1226 h 59"/>
                <a:gd name="T56" fmla="*/ 0 w 61"/>
                <a:gd name="T57" fmla="*/ 1226 h 59"/>
                <a:gd name="T58" fmla="*/ 196 w 61"/>
                <a:gd name="T59" fmla="*/ 1190 h 59"/>
                <a:gd name="T60" fmla="*/ 280 w 61"/>
                <a:gd name="T61" fmla="*/ 1190 h 59"/>
                <a:gd name="T62" fmla="*/ 325 w 61"/>
                <a:gd name="T63" fmla="*/ 1190 h 59"/>
                <a:gd name="T64" fmla="*/ 391 w 61"/>
                <a:gd name="T65" fmla="*/ 1190 h 59"/>
                <a:gd name="T66" fmla="*/ 475 w 61"/>
                <a:gd name="T67" fmla="*/ 1121 h 59"/>
                <a:gd name="T68" fmla="*/ 523 w 61"/>
                <a:gd name="T69" fmla="*/ 1044 h 59"/>
                <a:gd name="T70" fmla="*/ 587 w 61"/>
                <a:gd name="T71" fmla="*/ 935 h 59"/>
                <a:gd name="T72" fmla="*/ 607 w 61"/>
                <a:gd name="T73" fmla="*/ 788 h 59"/>
                <a:gd name="T74" fmla="*/ 607 w 61"/>
                <a:gd name="T75" fmla="*/ 602 h 59"/>
                <a:gd name="T76" fmla="*/ 607 w 61"/>
                <a:gd name="T77" fmla="*/ 457 h 59"/>
                <a:gd name="T78" fmla="*/ 587 w 61"/>
                <a:gd name="T79" fmla="*/ 333 h 59"/>
                <a:gd name="T80" fmla="*/ 523 w 61"/>
                <a:gd name="T81" fmla="*/ 188 h 59"/>
                <a:gd name="T82" fmla="*/ 475 w 61"/>
                <a:gd name="T83" fmla="*/ 88 h 59"/>
                <a:gd name="T84" fmla="*/ 391 w 61"/>
                <a:gd name="T85" fmla="*/ 41 h 59"/>
                <a:gd name="T86" fmla="*/ 306 w 61"/>
                <a:gd name="T87" fmla="*/ 41 h 59"/>
                <a:gd name="T88" fmla="*/ 280 w 61"/>
                <a:gd name="T89" fmla="*/ 41 h 59"/>
                <a:gd name="T90" fmla="*/ 196 w 61"/>
                <a:gd name="T91" fmla="*/ 88 h 59"/>
                <a:gd name="T92" fmla="*/ 196 w 61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0" name="Freeform 21"/>
            <p:cNvSpPr>
              <a:spLocks noEditPoints="1"/>
            </p:cNvSpPr>
            <p:nvPr/>
          </p:nvSpPr>
          <p:spPr bwMode="auto">
            <a:xfrm>
              <a:off x="3658" y="2494"/>
              <a:ext cx="64" cy="92"/>
            </a:xfrm>
            <a:custGeom>
              <a:avLst/>
              <a:gdLst>
                <a:gd name="T0" fmla="*/ 60 w 34"/>
                <a:gd name="T1" fmla="*/ 334 h 43"/>
                <a:gd name="T2" fmla="*/ 85 w 34"/>
                <a:gd name="T3" fmla="*/ 518 h 43"/>
                <a:gd name="T4" fmla="*/ 113 w 34"/>
                <a:gd name="T5" fmla="*/ 610 h 43"/>
                <a:gd name="T6" fmla="*/ 173 w 34"/>
                <a:gd name="T7" fmla="*/ 715 h 43"/>
                <a:gd name="T8" fmla="*/ 265 w 34"/>
                <a:gd name="T9" fmla="*/ 755 h 43"/>
                <a:gd name="T10" fmla="*/ 312 w 34"/>
                <a:gd name="T11" fmla="*/ 715 h 43"/>
                <a:gd name="T12" fmla="*/ 341 w 34"/>
                <a:gd name="T13" fmla="*/ 715 h 43"/>
                <a:gd name="T14" fmla="*/ 373 w 34"/>
                <a:gd name="T15" fmla="*/ 610 h 43"/>
                <a:gd name="T16" fmla="*/ 401 w 34"/>
                <a:gd name="T17" fmla="*/ 518 h 43"/>
                <a:gd name="T18" fmla="*/ 425 w 34"/>
                <a:gd name="T19" fmla="*/ 567 h 43"/>
                <a:gd name="T20" fmla="*/ 401 w 34"/>
                <a:gd name="T21" fmla="*/ 663 h 43"/>
                <a:gd name="T22" fmla="*/ 341 w 34"/>
                <a:gd name="T23" fmla="*/ 815 h 43"/>
                <a:gd name="T24" fmla="*/ 286 w 34"/>
                <a:gd name="T25" fmla="*/ 860 h 43"/>
                <a:gd name="T26" fmla="*/ 198 w 34"/>
                <a:gd name="T27" fmla="*/ 901 h 43"/>
                <a:gd name="T28" fmla="*/ 113 w 34"/>
                <a:gd name="T29" fmla="*/ 860 h 43"/>
                <a:gd name="T30" fmla="*/ 60 w 34"/>
                <a:gd name="T31" fmla="*/ 755 h 43"/>
                <a:gd name="T32" fmla="*/ 0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28 w 34"/>
                <a:gd name="T39" fmla="*/ 233 h 43"/>
                <a:gd name="T40" fmla="*/ 60 w 34"/>
                <a:gd name="T41" fmla="*/ 145 h 43"/>
                <a:gd name="T42" fmla="*/ 113 w 34"/>
                <a:gd name="T43" fmla="*/ 41 h 43"/>
                <a:gd name="T44" fmla="*/ 226 w 34"/>
                <a:gd name="T45" fmla="*/ 0 h 43"/>
                <a:gd name="T46" fmla="*/ 286 w 34"/>
                <a:gd name="T47" fmla="*/ 41 h 43"/>
                <a:gd name="T48" fmla="*/ 373 w 34"/>
                <a:gd name="T49" fmla="*/ 88 h 43"/>
                <a:gd name="T50" fmla="*/ 401 w 34"/>
                <a:gd name="T51" fmla="*/ 188 h 43"/>
                <a:gd name="T52" fmla="*/ 425 w 34"/>
                <a:gd name="T53" fmla="*/ 334 h 43"/>
                <a:gd name="T54" fmla="*/ 60 w 34"/>
                <a:gd name="T55" fmla="*/ 334 h 43"/>
                <a:gd name="T56" fmla="*/ 60 w 34"/>
                <a:gd name="T57" fmla="*/ 293 h 43"/>
                <a:gd name="T58" fmla="*/ 286 w 34"/>
                <a:gd name="T59" fmla="*/ 293 h 43"/>
                <a:gd name="T60" fmla="*/ 286 w 34"/>
                <a:gd name="T61" fmla="*/ 233 h 43"/>
                <a:gd name="T62" fmla="*/ 286 w 34"/>
                <a:gd name="T63" fmla="*/ 188 h 43"/>
                <a:gd name="T64" fmla="*/ 265 w 34"/>
                <a:gd name="T65" fmla="*/ 145 h 43"/>
                <a:gd name="T66" fmla="*/ 265 w 34"/>
                <a:gd name="T67" fmla="*/ 88 h 43"/>
                <a:gd name="T68" fmla="*/ 226 w 34"/>
                <a:gd name="T69" fmla="*/ 88 h 43"/>
                <a:gd name="T70" fmla="*/ 198 w 34"/>
                <a:gd name="T71" fmla="*/ 41 h 43"/>
                <a:gd name="T72" fmla="*/ 152 w 34"/>
                <a:gd name="T73" fmla="*/ 88 h 43"/>
                <a:gd name="T74" fmla="*/ 113 w 34"/>
                <a:gd name="T75" fmla="*/ 145 h 43"/>
                <a:gd name="T76" fmla="*/ 85 w 34"/>
                <a:gd name="T77" fmla="*/ 188 h 43"/>
                <a:gd name="T78" fmla="*/ 60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1" name="Freeform 22"/>
            <p:cNvSpPr>
              <a:spLocks/>
            </p:cNvSpPr>
            <p:nvPr/>
          </p:nvSpPr>
          <p:spPr bwMode="auto">
            <a:xfrm>
              <a:off x="3727" y="2468"/>
              <a:ext cx="47" cy="118"/>
            </a:xfrm>
            <a:custGeom>
              <a:avLst/>
              <a:gdLst>
                <a:gd name="T0" fmla="*/ 160 w 25"/>
                <a:gd name="T1" fmla="*/ 0 h 55"/>
                <a:gd name="T2" fmla="*/ 160 w 25"/>
                <a:gd name="T3" fmla="*/ 294 h 55"/>
                <a:gd name="T4" fmla="*/ 310 w 25"/>
                <a:gd name="T5" fmla="*/ 294 h 55"/>
                <a:gd name="T6" fmla="*/ 310 w 25"/>
                <a:gd name="T7" fmla="*/ 337 h 55"/>
                <a:gd name="T8" fmla="*/ 160 w 25"/>
                <a:gd name="T9" fmla="*/ 337 h 55"/>
                <a:gd name="T10" fmla="*/ 160 w 25"/>
                <a:gd name="T11" fmla="*/ 869 h 55"/>
                <a:gd name="T12" fmla="*/ 197 w 25"/>
                <a:gd name="T13" fmla="*/ 976 h 55"/>
                <a:gd name="T14" fmla="*/ 197 w 25"/>
                <a:gd name="T15" fmla="*/ 1017 h 55"/>
                <a:gd name="T16" fmla="*/ 226 w 25"/>
                <a:gd name="T17" fmla="*/ 1017 h 55"/>
                <a:gd name="T18" fmla="*/ 226 w 25"/>
                <a:gd name="T19" fmla="*/ 1017 h 55"/>
                <a:gd name="T20" fmla="*/ 250 w 25"/>
                <a:gd name="T21" fmla="*/ 1017 h 55"/>
                <a:gd name="T22" fmla="*/ 273 w 25"/>
                <a:gd name="T23" fmla="*/ 1017 h 55"/>
                <a:gd name="T24" fmla="*/ 273 w 25"/>
                <a:gd name="T25" fmla="*/ 1017 h 55"/>
                <a:gd name="T26" fmla="*/ 310 w 25"/>
                <a:gd name="T27" fmla="*/ 976 h 55"/>
                <a:gd name="T28" fmla="*/ 310 w 25"/>
                <a:gd name="T29" fmla="*/ 976 h 55"/>
                <a:gd name="T30" fmla="*/ 310 w 25"/>
                <a:gd name="T31" fmla="*/ 1077 h 55"/>
                <a:gd name="T32" fmla="*/ 250 w 25"/>
                <a:gd name="T33" fmla="*/ 1129 h 55"/>
                <a:gd name="T34" fmla="*/ 226 w 25"/>
                <a:gd name="T35" fmla="*/ 1165 h 55"/>
                <a:gd name="T36" fmla="*/ 197 w 25"/>
                <a:gd name="T37" fmla="*/ 1165 h 55"/>
                <a:gd name="T38" fmla="*/ 160 w 25"/>
                <a:gd name="T39" fmla="*/ 1165 h 55"/>
                <a:gd name="T40" fmla="*/ 137 w 25"/>
                <a:gd name="T41" fmla="*/ 1129 h 55"/>
                <a:gd name="T42" fmla="*/ 113 w 25"/>
                <a:gd name="T43" fmla="*/ 1129 h 55"/>
                <a:gd name="T44" fmla="*/ 113 w 25"/>
                <a:gd name="T45" fmla="*/ 1077 h 55"/>
                <a:gd name="T46" fmla="*/ 73 w 25"/>
                <a:gd name="T47" fmla="*/ 1017 h 55"/>
                <a:gd name="T48" fmla="*/ 73 w 25"/>
                <a:gd name="T49" fmla="*/ 929 h 55"/>
                <a:gd name="T50" fmla="*/ 73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53 w 25"/>
                <a:gd name="T59" fmla="*/ 257 h 55"/>
                <a:gd name="T60" fmla="*/ 113 w 25"/>
                <a:gd name="T61" fmla="*/ 208 h 55"/>
                <a:gd name="T62" fmla="*/ 137 w 25"/>
                <a:gd name="T63" fmla="*/ 109 h 55"/>
                <a:gd name="T64" fmla="*/ 137 w 25"/>
                <a:gd name="T65" fmla="*/ 60 h 55"/>
                <a:gd name="T66" fmla="*/ 160 w 25"/>
                <a:gd name="T67" fmla="*/ 0 h 55"/>
                <a:gd name="T68" fmla="*/ 16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Freeform 23"/>
            <p:cNvSpPr>
              <a:spLocks/>
            </p:cNvSpPr>
            <p:nvPr/>
          </p:nvSpPr>
          <p:spPr bwMode="auto">
            <a:xfrm>
              <a:off x="3875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19 w 66"/>
                <a:gd name="T11" fmla="*/ 40 h 61"/>
                <a:gd name="T12" fmla="*/ 619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701 w 66"/>
                <a:gd name="T29" fmla="*/ 40 h 61"/>
                <a:gd name="T30" fmla="*/ 701 w 66"/>
                <a:gd name="T31" fmla="*/ 85 h 61"/>
                <a:gd name="T32" fmla="*/ 701 w 66"/>
                <a:gd name="T33" fmla="*/ 181 h 61"/>
                <a:gd name="T34" fmla="*/ 701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22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40 w 66"/>
                <a:gd name="T63" fmla="*/ 1172 h 61"/>
                <a:gd name="T64" fmla="*/ 165 w 66"/>
                <a:gd name="T65" fmla="*/ 1112 h 61"/>
                <a:gd name="T66" fmla="*/ 165 w 66"/>
                <a:gd name="T67" fmla="*/ 1036 h 61"/>
                <a:gd name="T68" fmla="*/ 165 w 66"/>
                <a:gd name="T69" fmla="*/ 181 h 61"/>
                <a:gd name="T70" fmla="*/ 140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37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3" name="Freeform 24"/>
            <p:cNvSpPr>
              <a:spLocks noEditPoints="1"/>
            </p:cNvSpPr>
            <p:nvPr/>
          </p:nvSpPr>
          <p:spPr bwMode="auto">
            <a:xfrm>
              <a:off x="4007" y="2494"/>
              <a:ext cx="72" cy="92"/>
            </a:xfrm>
            <a:custGeom>
              <a:avLst/>
              <a:gdLst>
                <a:gd name="T0" fmla="*/ 233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54 w 39"/>
                <a:gd name="T9" fmla="*/ 293 h 43"/>
                <a:gd name="T10" fmla="*/ 454 w 39"/>
                <a:gd name="T11" fmla="*/ 421 h 43"/>
                <a:gd name="T12" fmla="*/ 454 w 39"/>
                <a:gd name="T13" fmla="*/ 567 h 43"/>
                <a:gd name="T14" fmla="*/ 415 w 39"/>
                <a:gd name="T15" fmla="*/ 663 h 43"/>
                <a:gd name="T16" fmla="*/ 395 w 39"/>
                <a:gd name="T17" fmla="*/ 755 h 43"/>
                <a:gd name="T18" fmla="*/ 347 w 39"/>
                <a:gd name="T19" fmla="*/ 860 h 43"/>
                <a:gd name="T20" fmla="*/ 290 w 39"/>
                <a:gd name="T21" fmla="*/ 901 h 43"/>
                <a:gd name="T22" fmla="*/ 209 w 39"/>
                <a:gd name="T23" fmla="*/ 901 h 43"/>
                <a:gd name="T24" fmla="*/ 164 w 39"/>
                <a:gd name="T25" fmla="*/ 901 h 43"/>
                <a:gd name="T26" fmla="*/ 105 w 39"/>
                <a:gd name="T27" fmla="*/ 815 h 43"/>
                <a:gd name="T28" fmla="*/ 44 w 39"/>
                <a:gd name="T29" fmla="*/ 755 h 43"/>
                <a:gd name="T30" fmla="*/ 24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81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33 w 39"/>
                <a:gd name="T45" fmla="*/ 0 h 43"/>
                <a:gd name="T46" fmla="*/ 209 w 39"/>
                <a:gd name="T47" fmla="*/ 41 h 43"/>
                <a:gd name="T48" fmla="*/ 188 w 39"/>
                <a:gd name="T49" fmla="*/ 88 h 43"/>
                <a:gd name="T50" fmla="*/ 164 w 39"/>
                <a:gd name="T51" fmla="*/ 88 h 43"/>
                <a:gd name="T52" fmla="*/ 126 w 39"/>
                <a:gd name="T53" fmla="*/ 145 h 43"/>
                <a:gd name="T54" fmla="*/ 105 w 39"/>
                <a:gd name="T55" fmla="*/ 188 h 43"/>
                <a:gd name="T56" fmla="*/ 105 w 39"/>
                <a:gd name="T57" fmla="*/ 293 h 43"/>
                <a:gd name="T58" fmla="*/ 81 w 39"/>
                <a:gd name="T59" fmla="*/ 381 h 43"/>
                <a:gd name="T60" fmla="*/ 105 w 39"/>
                <a:gd name="T61" fmla="*/ 567 h 43"/>
                <a:gd name="T62" fmla="*/ 126 w 39"/>
                <a:gd name="T63" fmla="*/ 715 h 43"/>
                <a:gd name="T64" fmla="*/ 188 w 39"/>
                <a:gd name="T65" fmla="*/ 815 h 43"/>
                <a:gd name="T66" fmla="*/ 233 w 39"/>
                <a:gd name="T67" fmla="*/ 860 h 43"/>
                <a:gd name="T68" fmla="*/ 290 w 39"/>
                <a:gd name="T69" fmla="*/ 815 h 43"/>
                <a:gd name="T70" fmla="*/ 347 w 39"/>
                <a:gd name="T71" fmla="*/ 755 h 43"/>
                <a:gd name="T72" fmla="*/ 371 w 39"/>
                <a:gd name="T73" fmla="*/ 663 h 43"/>
                <a:gd name="T74" fmla="*/ 371 w 39"/>
                <a:gd name="T75" fmla="*/ 518 h 43"/>
                <a:gd name="T76" fmla="*/ 371 w 39"/>
                <a:gd name="T77" fmla="*/ 381 h 43"/>
                <a:gd name="T78" fmla="*/ 347 w 39"/>
                <a:gd name="T79" fmla="*/ 233 h 43"/>
                <a:gd name="T80" fmla="*/ 314 w 39"/>
                <a:gd name="T81" fmla="*/ 145 h 43"/>
                <a:gd name="T82" fmla="*/ 266 w 39"/>
                <a:gd name="T83" fmla="*/ 88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4" name="Freeform 25"/>
            <p:cNvSpPr>
              <a:spLocks/>
            </p:cNvSpPr>
            <p:nvPr/>
          </p:nvSpPr>
          <p:spPr bwMode="auto">
            <a:xfrm>
              <a:off x="4086" y="2498"/>
              <a:ext cx="81" cy="88"/>
            </a:xfrm>
            <a:custGeom>
              <a:avLst/>
              <a:gdLst>
                <a:gd name="T0" fmla="*/ 490 w 43"/>
                <a:gd name="T1" fmla="*/ 0 h 41"/>
                <a:gd name="T2" fmla="*/ 490 w 43"/>
                <a:gd name="T3" fmla="*/ 483 h 41"/>
                <a:gd name="T4" fmla="*/ 490 w 43"/>
                <a:gd name="T5" fmla="*/ 631 h 41"/>
                <a:gd name="T6" fmla="*/ 490 w 43"/>
                <a:gd name="T7" fmla="*/ 683 h 41"/>
                <a:gd name="T8" fmla="*/ 490 w 43"/>
                <a:gd name="T9" fmla="*/ 723 h 41"/>
                <a:gd name="T10" fmla="*/ 490 w 43"/>
                <a:gd name="T11" fmla="*/ 723 h 41"/>
                <a:gd name="T12" fmla="*/ 514 w 43"/>
                <a:gd name="T13" fmla="*/ 783 h 41"/>
                <a:gd name="T14" fmla="*/ 514 w 43"/>
                <a:gd name="T15" fmla="*/ 783 h 41"/>
                <a:gd name="T16" fmla="*/ 543 w 43"/>
                <a:gd name="T17" fmla="*/ 783 h 41"/>
                <a:gd name="T18" fmla="*/ 543 w 43"/>
                <a:gd name="T19" fmla="*/ 723 h 41"/>
                <a:gd name="T20" fmla="*/ 543 w 43"/>
                <a:gd name="T21" fmla="*/ 783 h 41"/>
                <a:gd name="T22" fmla="*/ 401 w 43"/>
                <a:gd name="T23" fmla="*/ 871 h 41"/>
                <a:gd name="T24" fmla="*/ 401 w 43"/>
                <a:gd name="T25" fmla="*/ 871 h 41"/>
                <a:gd name="T26" fmla="*/ 401 w 43"/>
                <a:gd name="T27" fmla="*/ 683 h 41"/>
                <a:gd name="T28" fmla="*/ 354 w 43"/>
                <a:gd name="T29" fmla="*/ 783 h 41"/>
                <a:gd name="T30" fmla="*/ 288 w 43"/>
                <a:gd name="T31" fmla="*/ 828 h 41"/>
                <a:gd name="T32" fmla="*/ 266 w 43"/>
                <a:gd name="T33" fmla="*/ 871 h 41"/>
                <a:gd name="T34" fmla="*/ 202 w 43"/>
                <a:gd name="T35" fmla="*/ 871 h 41"/>
                <a:gd name="T36" fmla="*/ 173 w 43"/>
                <a:gd name="T37" fmla="*/ 871 h 41"/>
                <a:gd name="T38" fmla="*/ 153 w 43"/>
                <a:gd name="T39" fmla="*/ 828 h 41"/>
                <a:gd name="T40" fmla="*/ 113 w 43"/>
                <a:gd name="T41" fmla="*/ 783 h 41"/>
                <a:gd name="T42" fmla="*/ 85 w 43"/>
                <a:gd name="T43" fmla="*/ 723 h 41"/>
                <a:gd name="T44" fmla="*/ 85 w 43"/>
                <a:gd name="T45" fmla="*/ 631 h 41"/>
                <a:gd name="T46" fmla="*/ 85 w 43"/>
                <a:gd name="T47" fmla="*/ 534 h 41"/>
                <a:gd name="T48" fmla="*/ 85 w 43"/>
                <a:gd name="T49" fmla="*/ 148 h 41"/>
                <a:gd name="T50" fmla="*/ 85 w 43"/>
                <a:gd name="T51" fmla="*/ 112 h 41"/>
                <a:gd name="T52" fmla="*/ 85 w 43"/>
                <a:gd name="T53" fmla="*/ 41 h 41"/>
                <a:gd name="T54" fmla="*/ 60 w 43"/>
                <a:gd name="T55" fmla="*/ 41 h 41"/>
                <a:gd name="T56" fmla="*/ 60 w 43"/>
                <a:gd name="T57" fmla="*/ 0 h 41"/>
                <a:gd name="T58" fmla="*/ 28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73 w 43"/>
                <a:gd name="T65" fmla="*/ 0 h 41"/>
                <a:gd name="T66" fmla="*/ 173 w 43"/>
                <a:gd name="T67" fmla="*/ 534 h 41"/>
                <a:gd name="T68" fmla="*/ 173 w 43"/>
                <a:gd name="T69" fmla="*/ 631 h 41"/>
                <a:gd name="T70" fmla="*/ 202 w 43"/>
                <a:gd name="T71" fmla="*/ 723 h 41"/>
                <a:gd name="T72" fmla="*/ 228 w 43"/>
                <a:gd name="T73" fmla="*/ 723 h 41"/>
                <a:gd name="T74" fmla="*/ 266 w 43"/>
                <a:gd name="T75" fmla="*/ 723 h 41"/>
                <a:gd name="T76" fmla="*/ 288 w 43"/>
                <a:gd name="T77" fmla="*/ 723 h 41"/>
                <a:gd name="T78" fmla="*/ 316 w 43"/>
                <a:gd name="T79" fmla="*/ 723 h 41"/>
                <a:gd name="T80" fmla="*/ 354 w 43"/>
                <a:gd name="T81" fmla="*/ 683 h 41"/>
                <a:gd name="T82" fmla="*/ 401 w 43"/>
                <a:gd name="T83" fmla="*/ 631 h 41"/>
                <a:gd name="T84" fmla="*/ 401 w 43"/>
                <a:gd name="T85" fmla="*/ 148 h 41"/>
                <a:gd name="T86" fmla="*/ 381 w 43"/>
                <a:gd name="T87" fmla="*/ 41 h 41"/>
                <a:gd name="T88" fmla="*/ 381 w 43"/>
                <a:gd name="T89" fmla="*/ 41 h 41"/>
                <a:gd name="T90" fmla="*/ 354 w 43"/>
                <a:gd name="T91" fmla="*/ 0 h 41"/>
                <a:gd name="T92" fmla="*/ 316 w 43"/>
                <a:gd name="T93" fmla="*/ 0 h 41"/>
                <a:gd name="T94" fmla="*/ 316 w 43"/>
                <a:gd name="T95" fmla="*/ 0 h 41"/>
                <a:gd name="T96" fmla="*/ 490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4172" y="2494"/>
              <a:ext cx="80" cy="88"/>
            </a:xfrm>
            <a:custGeom>
              <a:avLst/>
              <a:gdLst>
                <a:gd name="T0" fmla="*/ 156 w 43"/>
                <a:gd name="T1" fmla="*/ 189 h 41"/>
                <a:gd name="T2" fmla="*/ 210 w 43"/>
                <a:gd name="T3" fmla="*/ 88 h 41"/>
                <a:gd name="T4" fmla="*/ 277 w 43"/>
                <a:gd name="T5" fmla="*/ 41 h 41"/>
                <a:gd name="T6" fmla="*/ 322 w 43"/>
                <a:gd name="T7" fmla="*/ 0 h 41"/>
                <a:gd name="T8" fmla="*/ 387 w 43"/>
                <a:gd name="T9" fmla="*/ 0 h 41"/>
                <a:gd name="T10" fmla="*/ 406 w 43"/>
                <a:gd name="T11" fmla="*/ 41 h 41"/>
                <a:gd name="T12" fmla="*/ 433 w 43"/>
                <a:gd name="T13" fmla="*/ 88 h 41"/>
                <a:gd name="T14" fmla="*/ 433 w 43"/>
                <a:gd name="T15" fmla="*/ 148 h 41"/>
                <a:gd name="T16" fmla="*/ 458 w 43"/>
                <a:gd name="T17" fmla="*/ 240 h 41"/>
                <a:gd name="T18" fmla="*/ 458 w 43"/>
                <a:gd name="T19" fmla="*/ 337 h 41"/>
                <a:gd name="T20" fmla="*/ 458 w 43"/>
                <a:gd name="T21" fmla="*/ 683 h 41"/>
                <a:gd name="T22" fmla="*/ 458 w 43"/>
                <a:gd name="T23" fmla="*/ 760 h 41"/>
                <a:gd name="T24" fmla="*/ 458 w 43"/>
                <a:gd name="T25" fmla="*/ 828 h 41"/>
                <a:gd name="T26" fmla="*/ 458 w 43"/>
                <a:gd name="T27" fmla="*/ 828 h 41"/>
                <a:gd name="T28" fmla="*/ 487 w 43"/>
                <a:gd name="T29" fmla="*/ 871 h 41"/>
                <a:gd name="T30" fmla="*/ 487 w 43"/>
                <a:gd name="T31" fmla="*/ 871 h 41"/>
                <a:gd name="T32" fmla="*/ 515 w 43"/>
                <a:gd name="T33" fmla="*/ 871 h 41"/>
                <a:gd name="T34" fmla="*/ 515 w 43"/>
                <a:gd name="T35" fmla="*/ 871 h 41"/>
                <a:gd name="T36" fmla="*/ 301 w 43"/>
                <a:gd name="T37" fmla="*/ 871 h 41"/>
                <a:gd name="T38" fmla="*/ 301 w 43"/>
                <a:gd name="T39" fmla="*/ 871 h 41"/>
                <a:gd name="T40" fmla="*/ 301 w 43"/>
                <a:gd name="T41" fmla="*/ 871 h 41"/>
                <a:gd name="T42" fmla="*/ 322 w 43"/>
                <a:gd name="T43" fmla="*/ 871 h 41"/>
                <a:gd name="T44" fmla="*/ 346 w 43"/>
                <a:gd name="T45" fmla="*/ 871 h 41"/>
                <a:gd name="T46" fmla="*/ 346 w 43"/>
                <a:gd name="T47" fmla="*/ 828 h 41"/>
                <a:gd name="T48" fmla="*/ 387 w 43"/>
                <a:gd name="T49" fmla="*/ 760 h 41"/>
                <a:gd name="T50" fmla="*/ 387 w 43"/>
                <a:gd name="T51" fmla="*/ 760 h 41"/>
                <a:gd name="T52" fmla="*/ 387 w 43"/>
                <a:gd name="T53" fmla="*/ 683 h 41"/>
                <a:gd name="T54" fmla="*/ 387 w 43"/>
                <a:gd name="T55" fmla="*/ 337 h 41"/>
                <a:gd name="T56" fmla="*/ 346 w 43"/>
                <a:gd name="T57" fmla="*/ 240 h 41"/>
                <a:gd name="T58" fmla="*/ 346 w 43"/>
                <a:gd name="T59" fmla="*/ 189 h 41"/>
                <a:gd name="T60" fmla="*/ 322 w 43"/>
                <a:gd name="T61" fmla="*/ 148 h 41"/>
                <a:gd name="T62" fmla="*/ 301 w 43"/>
                <a:gd name="T63" fmla="*/ 148 h 41"/>
                <a:gd name="T64" fmla="*/ 210 w 43"/>
                <a:gd name="T65" fmla="*/ 148 h 41"/>
                <a:gd name="T66" fmla="*/ 156 w 43"/>
                <a:gd name="T67" fmla="*/ 240 h 41"/>
                <a:gd name="T68" fmla="*/ 156 w 43"/>
                <a:gd name="T69" fmla="*/ 683 h 41"/>
                <a:gd name="T70" fmla="*/ 156 w 43"/>
                <a:gd name="T71" fmla="*/ 760 h 41"/>
                <a:gd name="T72" fmla="*/ 156 w 43"/>
                <a:gd name="T73" fmla="*/ 828 h 41"/>
                <a:gd name="T74" fmla="*/ 193 w 43"/>
                <a:gd name="T75" fmla="*/ 828 h 41"/>
                <a:gd name="T76" fmla="*/ 193 w 43"/>
                <a:gd name="T77" fmla="*/ 871 h 41"/>
                <a:gd name="T78" fmla="*/ 210 w 43"/>
                <a:gd name="T79" fmla="*/ 871 h 41"/>
                <a:gd name="T80" fmla="*/ 238 w 43"/>
                <a:gd name="T81" fmla="*/ 871 h 41"/>
                <a:gd name="T82" fmla="*/ 238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24 w 43"/>
                <a:gd name="T89" fmla="*/ 871 h 41"/>
                <a:gd name="T90" fmla="*/ 45 w 43"/>
                <a:gd name="T91" fmla="*/ 871 h 41"/>
                <a:gd name="T92" fmla="*/ 45 w 43"/>
                <a:gd name="T93" fmla="*/ 828 h 41"/>
                <a:gd name="T94" fmla="*/ 84 w 43"/>
                <a:gd name="T95" fmla="*/ 760 h 41"/>
                <a:gd name="T96" fmla="*/ 84 w 43"/>
                <a:gd name="T97" fmla="*/ 683 h 41"/>
                <a:gd name="T98" fmla="*/ 84 w 43"/>
                <a:gd name="T99" fmla="*/ 386 h 41"/>
                <a:gd name="T100" fmla="*/ 84 w 43"/>
                <a:gd name="T101" fmla="*/ 240 h 41"/>
                <a:gd name="T102" fmla="*/ 84 w 43"/>
                <a:gd name="T103" fmla="*/ 189 h 41"/>
                <a:gd name="T104" fmla="*/ 45 w 43"/>
                <a:gd name="T105" fmla="*/ 148 h 41"/>
                <a:gd name="T106" fmla="*/ 45 w 43"/>
                <a:gd name="T107" fmla="*/ 148 h 41"/>
                <a:gd name="T108" fmla="*/ 45 w 43"/>
                <a:gd name="T109" fmla="*/ 88 h 41"/>
                <a:gd name="T110" fmla="*/ 45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8 w 43"/>
                <a:gd name="T119" fmla="*/ 0 h 41"/>
                <a:gd name="T120" fmla="*/ 156 w 43"/>
                <a:gd name="T121" fmla="*/ 0 h 41"/>
                <a:gd name="T122" fmla="*/ 156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Freeform 27"/>
            <p:cNvSpPr>
              <a:spLocks noEditPoints="1"/>
            </p:cNvSpPr>
            <p:nvPr/>
          </p:nvSpPr>
          <p:spPr bwMode="auto">
            <a:xfrm>
              <a:off x="1399" y="2925"/>
              <a:ext cx="102" cy="129"/>
            </a:xfrm>
            <a:custGeom>
              <a:avLst/>
              <a:gdLst>
                <a:gd name="T0" fmla="*/ 567 w 55"/>
                <a:gd name="T1" fmla="*/ 684 h 60"/>
                <a:gd name="T2" fmla="*/ 651 w 55"/>
                <a:gd name="T3" fmla="*/ 836 h 60"/>
                <a:gd name="T4" fmla="*/ 651 w 55"/>
                <a:gd name="T5" fmla="*/ 1021 h 60"/>
                <a:gd name="T6" fmla="*/ 567 w 55"/>
                <a:gd name="T7" fmla="*/ 1221 h 60"/>
                <a:gd name="T8" fmla="*/ 462 w 55"/>
                <a:gd name="T9" fmla="*/ 1281 h 60"/>
                <a:gd name="T10" fmla="*/ 0 w 55"/>
                <a:gd name="T11" fmla="*/ 1281 h 60"/>
                <a:gd name="T12" fmla="*/ 24 w 55"/>
                <a:gd name="T13" fmla="*/ 1281 h 60"/>
                <a:gd name="T14" fmla="*/ 109 w 55"/>
                <a:gd name="T15" fmla="*/ 1221 h 60"/>
                <a:gd name="T16" fmla="*/ 109 w 55"/>
                <a:gd name="T17" fmla="*/ 1073 h 60"/>
                <a:gd name="T18" fmla="*/ 109 w 55"/>
                <a:gd name="T19" fmla="*/ 112 h 60"/>
                <a:gd name="T20" fmla="*/ 83 w 55"/>
                <a:gd name="T21" fmla="*/ 0 h 60"/>
                <a:gd name="T22" fmla="*/ 0 w 55"/>
                <a:gd name="T23" fmla="*/ 0 h 60"/>
                <a:gd name="T24" fmla="*/ 319 w 55"/>
                <a:gd name="T25" fmla="*/ 0 h 60"/>
                <a:gd name="T26" fmla="*/ 462 w 55"/>
                <a:gd name="T27" fmla="*/ 0 h 60"/>
                <a:gd name="T28" fmla="*/ 567 w 55"/>
                <a:gd name="T29" fmla="*/ 148 h 60"/>
                <a:gd name="T30" fmla="*/ 627 w 55"/>
                <a:gd name="T31" fmla="*/ 338 h 60"/>
                <a:gd name="T32" fmla="*/ 592 w 55"/>
                <a:gd name="T33" fmla="*/ 535 h 60"/>
                <a:gd name="T34" fmla="*/ 484 w 55"/>
                <a:gd name="T35" fmla="*/ 647 h 60"/>
                <a:gd name="T36" fmla="*/ 249 w 55"/>
                <a:gd name="T37" fmla="*/ 596 h 60"/>
                <a:gd name="T38" fmla="*/ 293 w 55"/>
                <a:gd name="T39" fmla="*/ 596 h 60"/>
                <a:gd name="T40" fmla="*/ 375 w 55"/>
                <a:gd name="T41" fmla="*/ 596 h 60"/>
                <a:gd name="T42" fmla="*/ 462 w 55"/>
                <a:gd name="T43" fmla="*/ 535 h 60"/>
                <a:gd name="T44" fmla="*/ 484 w 55"/>
                <a:gd name="T45" fmla="*/ 406 h 60"/>
                <a:gd name="T46" fmla="*/ 484 w 55"/>
                <a:gd name="T47" fmla="*/ 258 h 60"/>
                <a:gd name="T48" fmla="*/ 375 w 55"/>
                <a:gd name="T49" fmla="*/ 60 h 60"/>
                <a:gd name="T50" fmla="*/ 249 w 55"/>
                <a:gd name="T51" fmla="*/ 60 h 60"/>
                <a:gd name="T52" fmla="*/ 210 w 55"/>
                <a:gd name="T53" fmla="*/ 596 h 60"/>
                <a:gd name="T54" fmla="*/ 274 w 55"/>
                <a:gd name="T55" fmla="*/ 1221 h 60"/>
                <a:gd name="T56" fmla="*/ 402 w 55"/>
                <a:gd name="T57" fmla="*/ 1221 h 60"/>
                <a:gd name="T58" fmla="*/ 508 w 55"/>
                <a:gd name="T59" fmla="*/ 1073 h 60"/>
                <a:gd name="T60" fmla="*/ 508 w 55"/>
                <a:gd name="T61" fmla="*/ 873 h 60"/>
                <a:gd name="T62" fmla="*/ 484 w 55"/>
                <a:gd name="T63" fmla="*/ 744 h 60"/>
                <a:gd name="T64" fmla="*/ 375 w 55"/>
                <a:gd name="T65" fmla="*/ 684 h 60"/>
                <a:gd name="T66" fmla="*/ 274 w 55"/>
                <a:gd name="T67" fmla="*/ 684 h 60"/>
                <a:gd name="T68" fmla="*/ 210 w 55"/>
                <a:gd name="T69" fmla="*/ 684 h 60"/>
                <a:gd name="T70" fmla="*/ 210 w 55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7" name="Freeform 28"/>
            <p:cNvSpPr>
              <a:spLocks noEditPoints="1"/>
            </p:cNvSpPr>
            <p:nvPr/>
          </p:nvSpPr>
          <p:spPr bwMode="auto">
            <a:xfrm>
              <a:off x="1518" y="2966"/>
              <a:ext cx="73" cy="93"/>
            </a:xfrm>
            <a:custGeom>
              <a:avLst/>
              <a:gdLst>
                <a:gd name="T0" fmla="*/ 225 w 39"/>
                <a:gd name="T1" fmla="*/ 0 h 43"/>
                <a:gd name="T2" fmla="*/ 309 w 39"/>
                <a:gd name="T3" fmla="*/ 0 h 43"/>
                <a:gd name="T4" fmla="*/ 369 w 39"/>
                <a:gd name="T5" fmla="*/ 41 h 43"/>
                <a:gd name="T6" fmla="*/ 421 w 39"/>
                <a:gd name="T7" fmla="*/ 132 h 43"/>
                <a:gd name="T8" fmla="*/ 438 w 39"/>
                <a:gd name="T9" fmla="*/ 285 h 43"/>
                <a:gd name="T10" fmla="*/ 479 w 39"/>
                <a:gd name="T11" fmla="*/ 435 h 43"/>
                <a:gd name="T12" fmla="*/ 479 w 39"/>
                <a:gd name="T13" fmla="*/ 584 h 43"/>
                <a:gd name="T14" fmla="*/ 438 w 39"/>
                <a:gd name="T15" fmla="*/ 679 h 43"/>
                <a:gd name="T16" fmla="*/ 393 w 39"/>
                <a:gd name="T17" fmla="*/ 792 h 43"/>
                <a:gd name="T18" fmla="*/ 369 w 39"/>
                <a:gd name="T19" fmla="*/ 898 h 43"/>
                <a:gd name="T20" fmla="*/ 309 w 39"/>
                <a:gd name="T21" fmla="*/ 941 h 43"/>
                <a:gd name="T22" fmla="*/ 225 w 39"/>
                <a:gd name="T23" fmla="*/ 941 h 43"/>
                <a:gd name="T24" fmla="*/ 172 w 39"/>
                <a:gd name="T25" fmla="*/ 941 h 43"/>
                <a:gd name="T26" fmla="*/ 112 w 39"/>
                <a:gd name="T27" fmla="*/ 828 h 43"/>
                <a:gd name="T28" fmla="*/ 45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45 w 39"/>
                <a:gd name="T39" fmla="*/ 132 h 43"/>
                <a:gd name="T40" fmla="*/ 112 w 39"/>
                <a:gd name="T41" fmla="*/ 41 h 43"/>
                <a:gd name="T42" fmla="*/ 172 w 39"/>
                <a:gd name="T43" fmla="*/ 0 h 43"/>
                <a:gd name="T44" fmla="*/ 225 w 39"/>
                <a:gd name="T45" fmla="*/ 0 h 43"/>
                <a:gd name="T46" fmla="*/ 225 w 39"/>
                <a:gd name="T47" fmla="*/ 41 h 43"/>
                <a:gd name="T48" fmla="*/ 197 w 39"/>
                <a:gd name="T49" fmla="*/ 89 h 43"/>
                <a:gd name="T50" fmla="*/ 172 w 39"/>
                <a:gd name="T51" fmla="*/ 89 h 43"/>
                <a:gd name="T52" fmla="*/ 137 w 39"/>
                <a:gd name="T53" fmla="*/ 132 h 43"/>
                <a:gd name="T54" fmla="*/ 112 w 39"/>
                <a:gd name="T55" fmla="*/ 192 h 43"/>
                <a:gd name="T56" fmla="*/ 84 w 39"/>
                <a:gd name="T57" fmla="*/ 285 h 43"/>
                <a:gd name="T58" fmla="*/ 84 w 39"/>
                <a:gd name="T59" fmla="*/ 394 h 43"/>
                <a:gd name="T60" fmla="*/ 112 w 39"/>
                <a:gd name="T61" fmla="*/ 584 h 43"/>
                <a:gd name="T62" fmla="*/ 137 w 39"/>
                <a:gd name="T63" fmla="*/ 748 h 43"/>
                <a:gd name="T64" fmla="*/ 197 w 39"/>
                <a:gd name="T65" fmla="*/ 828 h 43"/>
                <a:gd name="T66" fmla="*/ 241 w 39"/>
                <a:gd name="T67" fmla="*/ 898 h 43"/>
                <a:gd name="T68" fmla="*/ 309 w 39"/>
                <a:gd name="T69" fmla="*/ 828 h 43"/>
                <a:gd name="T70" fmla="*/ 333 w 39"/>
                <a:gd name="T71" fmla="*/ 792 h 43"/>
                <a:gd name="T72" fmla="*/ 369 w 39"/>
                <a:gd name="T73" fmla="*/ 679 h 43"/>
                <a:gd name="T74" fmla="*/ 393 w 39"/>
                <a:gd name="T75" fmla="*/ 547 h 43"/>
                <a:gd name="T76" fmla="*/ 369 w 39"/>
                <a:gd name="T77" fmla="*/ 394 h 43"/>
                <a:gd name="T78" fmla="*/ 369 w 39"/>
                <a:gd name="T79" fmla="*/ 242 h 43"/>
                <a:gd name="T80" fmla="*/ 309 w 39"/>
                <a:gd name="T81" fmla="*/ 132 h 43"/>
                <a:gd name="T82" fmla="*/ 281 w 39"/>
                <a:gd name="T83" fmla="*/ 89 h 43"/>
                <a:gd name="T84" fmla="*/ 225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Freeform 29"/>
            <p:cNvSpPr>
              <a:spLocks noEditPoints="1"/>
            </p:cNvSpPr>
            <p:nvPr/>
          </p:nvSpPr>
          <p:spPr bwMode="auto">
            <a:xfrm>
              <a:off x="1602" y="2966"/>
              <a:ext cx="72" cy="93"/>
            </a:xfrm>
            <a:custGeom>
              <a:avLst/>
              <a:gdLst>
                <a:gd name="T0" fmla="*/ 222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30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371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57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22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81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27 w 39"/>
                <a:gd name="T71" fmla="*/ 792 h 43"/>
                <a:gd name="T72" fmla="*/ 347 w 39"/>
                <a:gd name="T73" fmla="*/ 679 h 43"/>
                <a:gd name="T74" fmla="*/ 371 w 39"/>
                <a:gd name="T75" fmla="*/ 547 h 43"/>
                <a:gd name="T76" fmla="*/ 347 w 39"/>
                <a:gd name="T77" fmla="*/ 394 h 43"/>
                <a:gd name="T78" fmla="*/ 347 w 39"/>
                <a:gd name="T79" fmla="*/ 242 h 43"/>
                <a:gd name="T80" fmla="*/ 303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9" name="Freeform 30"/>
            <p:cNvSpPr>
              <a:spLocks/>
            </p:cNvSpPr>
            <p:nvPr/>
          </p:nvSpPr>
          <p:spPr bwMode="auto">
            <a:xfrm>
              <a:off x="1684" y="2921"/>
              <a:ext cx="83" cy="133"/>
            </a:xfrm>
            <a:custGeom>
              <a:avLst/>
              <a:gdLst>
                <a:gd name="T0" fmla="*/ 149 w 45"/>
                <a:gd name="T1" fmla="*/ 828 h 62"/>
                <a:gd name="T2" fmla="*/ 314 w 45"/>
                <a:gd name="T3" fmla="*/ 571 h 62"/>
                <a:gd name="T4" fmla="*/ 334 w 45"/>
                <a:gd name="T5" fmla="*/ 534 h 62"/>
                <a:gd name="T6" fmla="*/ 314 w 45"/>
                <a:gd name="T7" fmla="*/ 534 h 62"/>
                <a:gd name="T8" fmla="*/ 314 w 45"/>
                <a:gd name="T9" fmla="*/ 483 h 62"/>
                <a:gd name="T10" fmla="*/ 290 w 45"/>
                <a:gd name="T11" fmla="*/ 483 h 62"/>
                <a:gd name="T12" fmla="*/ 496 w 45"/>
                <a:gd name="T13" fmla="*/ 483 h 62"/>
                <a:gd name="T14" fmla="*/ 415 w 45"/>
                <a:gd name="T15" fmla="*/ 483 h 62"/>
                <a:gd name="T16" fmla="*/ 371 w 45"/>
                <a:gd name="T17" fmla="*/ 571 h 62"/>
                <a:gd name="T18" fmla="*/ 371 w 45"/>
                <a:gd name="T19" fmla="*/ 1058 h 62"/>
                <a:gd name="T20" fmla="*/ 439 w 45"/>
                <a:gd name="T21" fmla="*/ 1206 h 62"/>
                <a:gd name="T22" fmla="*/ 476 w 45"/>
                <a:gd name="T23" fmla="*/ 1251 h 62"/>
                <a:gd name="T24" fmla="*/ 520 w 45"/>
                <a:gd name="T25" fmla="*/ 1311 h 62"/>
                <a:gd name="T26" fmla="*/ 290 w 45"/>
                <a:gd name="T27" fmla="*/ 1311 h 62"/>
                <a:gd name="T28" fmla="*/ 314 w 45"/>
                <a:gd name="T29" fmla="*/ 1311 h 62"/>
                <a:gd name="T30" fmla="*/ 314 w 45"/>
                <a:gd name="T31" fmla="*/ 1251 h 62"/>
                <a:gd name="T32" fmla="*/ 314 w 45"/>
                <a:gd name="T33" fmla="*/ 1206 h 62"/>
                <a:gd name="T34" fmla="*/ 149 w 45"/>
                <a:gd name="T35" fmla="*/ 828 h 62"/>
                <a:gd name="T36" fmla="*/ 149 w 45"/>
                <a:gd name="T37" fmla="*/ 1206 h 62"/>
                <a:gd name="T38" fmla="*/ 149 w 45"/>
                <a:gd name="T39" fmla="*/ 1251 h 62"/>
                <a:gd name="T40" fmla="*/ 186 w 45"/>
                <a:gd name="T41" fmla="*/ 1311 h 62"/>
                <a:gd name="T42" fmla="*/ 208 w 45"/>
                <a:gd name="T43" fmla="*/ 1311 h 62"/>
                <a:gd name="T44" fmla="*/ 0 w 45"/>
                <a:gd name="T45" fmla="*/ 1311 h 62"/>
                <a:gd name="T46" fmla="*/ 44 w 45"/>
                <a:gd name="T47" fmla="*/ 1311 h 62"/>
                <a:gd name="T48" fmla="*/ 44 w 45"/>
                <a:gd name="T49" fmla="*/ 1251 h 62"/>
                <a:gd name="T50" fmla="*/ 81 w 45"/>
                <a:gd name="T51" fmla="*/ 1105 h 62"/>
                <a:gd name="T52" fmla="*/ 81 w 45"/>
                <a:gd name="T53" fmla="*/ 189 h 62"/>
                <a:gd name="T54" fmla="*/ 44 w 45"/>
                <a:gd name="T55" fmla="*/ 109 h 62"/>
                <a:gd name="T56" fmla="*/ 44 w 45"/>
                <a:gd name="T57" fmla="*/ 109 h 62"/>
                <a:gd name="T58" fmla="*/ 24 w 45"/>
                <a:gd name="T59" fmla="*/ 109 h 62"/>
                <a:gd name="T60" fmla="*/ 0 w 45"/>
                <a:gd name="T61" fmla="*/ 109 h 62"/>
                <a:gd name="T62" fmla="*/ 149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0" name="Freeform 31"/>
            <p:cNvSpPr>
              <a:spLocks/>
            </p:cNvSpPr>
            <p:nvPr/>
          </p:nvSpPr>
          <p:spPr bwMode="auto">
            <a:xfrm>
              <a:off x="1870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29 w 27"/>
                <a:gd name="T19" fmla="*/ 1054 h 55"/>
                <a:gd name="T20" fmla="*/ 257 w 27"/>
                <a:gd name="T21" fmla="*/ 1054 h 55"/>
                <a:gd name="T22" fmla="*/ 289 w 27"/>
                <a:gd name="T23" fmla="*/ 1054 h 55"/>
                <a:gd name="T24" fmla="*/ 289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9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76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89 w 27"/>
                <a:gd name="T47" fmla="*/ 1054 h 55"/>
                <a:gd name="T48" fmla="*/ 89 w 27"/>
                <a:gd name="T49" fmla="*/ 941 h 55"/>
                <a:gd name="T50" fmla="*/ 89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28 w 27"/>
                <a:gd name="T57" fmla="*/ 305 h 55"/>
                <a:gd name="T58" fmla="*/ 89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44 w 27"/>
                <a:gd name="T65" fmla="*/ 41 h 55"/>
                <a:gd name="T66" fmla="*/ 176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1" name="Freeform 32"/>
            <p:cNvSpPr>
              <a:spLocks/>
            </p:cNvSpPr>
            <p:nvPr/>
          </p:nvSpPr>
          <p:spPr bwMode="auto">
            <a:xfrm>
              <a:off x="1921" y="2921"/>
              <a:ext cx="81" cy="133"/>
            </a:xfrm>
            <a:custGeom>
              <a:avLst/>
              <a:gdLst>
                <a:gd name="T0" fmla="*/ 162 w 44"/>
                <a:gd name="T1" fmla="*/ 631 h 62"/>
                <a:gd name="T2" fmla="*/ 245 w 44"/>
                <a:gd name="T3" fmla="*/ 483 h 62"/>
                <a:gd name="T4" fmla="*/ 326 w 44"/>
                <a:gd name="T5" fmla="*/ 446 h 62"/>
                <a:gd name="T6" fmla="*/ 394 w 44"/>
                <a:gd name="T7" fmla="*/ 483 h 62"/>
                <a:gd name="T8" fmla="*/ 423 w 44"/>
                <a:gd name="T9" fmla="*/ 631 h 62"/>
                <a:gd name="T10" fmla="*/ 451 w 44"/>
                <a:gd name="T11" fmla="*/ 828 h 62"/>
                <a:gd name="T12" fmla="*/ 451 w 44"/>
                <a:gd name="T13" fmla="*/ 1206 h 62"/>
                <a:gd name="T14" fmla="*/ 451 w 44"/>
                <a:gd name="T15" fmla="*/ 1251 h 62"/>
                <a:gd name="T16" fmla="*/ 468 w 44"/>
                <a:gd name="T17" fmla="*/ 1311 h 62"/>
                <a:gd name="T18" fmla="*/ 504 w 44"/>
                <a:gd name="T19" fmla="*/ 1311 h 62"/>
                <a:gd name="T20" fmla="*/ 287 w 44"/>
                <a:gd name="T21" fmla="*/ 1311 h 62"/>
                <a:gd name="T22" fmla="*/ 326 w 44"/>
                <a:gd name="T23" fmla="*/ 1311 h 62"/>
                <a:gd name="T24" fmla="*/ 342 w 44"/>
                <a:gd name="T25" fmla="*/ 1251 h 62"/>
                <a:gd name="T26" fmla="*/ 342 w 44"/>
                <a:gd name="T27" fmla="*/ 1206 h 62"/>
                <a:gd name="T28" fmla="*/ 342 w 44"/>
                <a:gd name="T29" fmla="*/ 828 h 62"/>
                <a:gd name="T30" fmla="*/ 342 w 44"/>
                <a:gd name="T31" fmla="*/ 631 h 62"/>
                <a:gd name="T32" fmla="*/ 326 w 44"/>
                <a:gd name="T33" fmla="*/ 571 h 62"/>
                <a:gd name="T34" fmla="*/ 261 w 44"/>
                <a:gd name="T35" fmla="*/ 571 h 62"/>
                <a:gd name="T36" fmla="*/ 217 w 44"/>
                <a:gd name="T37" fmla="*/ 571 h 62"/>
                <a:gd name="T38" fmla="*/ 162 w 44"/>
                <a:gd name="T39" fmla="*/ 680 h 62"/>
                <a:gd name="T40" fmla="*/ 162 w 44"/>
                <a:gd name="T41" fmla="*/ 1206 h 62"/>
                <a:gd name="T42" fmla="*/ 162 w 44"/>
                <a:gd name="T43" fmla="*/ 1251 h 62"/>
                <a:gd name="T44" fmla="*/ 180 w 44"/>
                <a:gd name="T45" fmla="*/ 1311 h 62"/>
                <a:gd name="T46" fmla="*/ 217 w 44"/>
                <a:gd name="T47" fmla="*/ 1311 h 62"/>
                <a:gd name="T48" fmla="*/ 0 w 44"/>
                <a:gd name="T49" fmla="*/ 1311 h 62"/>
                <a:gd name="T50" fmla="*/ 57 w 44"/>
                <a:gd name="T51" fmla="*/ 1311 h 62"/>
                <a:gd name="T52" fmla="*/ 57 w 44"/>
                <a:gd name="T53" fmla="*/ 1251 h 62"/>
                <a:gd name="T54" fmla="*/ 57 w 44"/>
                <a:gd name="T55" fmla="*/ 1105 h 62"/>
                <a:gd name="T56" fmla="*/ 57 w 44"/>
                <a:gd name="T57" fmla="*/ 189 h 62"/>
                <a:gd name="T58" fmla="*/ 57 w 44"/>
                <a:gd name="T59" fmla="*/ 109 h 62"/>
                <a:gd name="T60" fmla="*/ 57 w 44"/>
                <a:gd name="T61" fmla="*/ 109 h 62"/>
                <a:gd name="T62" fmla="*/ 37 w 44"/>
                <a:gd name="T63" fmla="*/ 109 h 62"/>
                <a:gd name="T64" fmla="*/ 0 w 44"/>
                <a:gd name="T65" fmla="*/ 109 h 62"/>
                <a:gd name="T66" fmla="*/ 162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2" name="Freeform 33"/>
            <p:cNvSpPr>
              <a:spLocks noEditPoints="1"/>
            </p:cNvSpPr>
            <p:nvPr/>
          </p:nvSpPr>
          <p:spPr bwMode="auto">
            <a:xfrm>
              <a:off x="2010" y="2966"/>
              <a:ext cx="67" cy="93"/>
            </a:xfrm>
            <a:custGeom>
              <a:avLst/>
              <a:gdLst>
                <a:gd name="T0" fmla="*/ 197 w 37"/>
                <a:gd name="T1" fmla="*/ 828 h 43"/>
                <a:gd name="T2" fmla="*/ 130 w 37"/>
                <a:gd name="T3" fmla="*/ 941 h 43"/>
                <a:gd name="T4" fmla="*/ 53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53 w 37"/>
                <a:gd name="T11" fmla="*/ 547 h 43"/>
                <a:gd name="T12" fmla="*/ 147 w 37"/>
                <a:gd name="T13" fmla="*/ 394 h 43"/>
                <a:gd name="T14" fmla="*/ 250 w 37"/>
                <a:gd name="T15" fmla="*/ 285 h 43"/>
                <a:gd name="T16" fmla="*/ 226 w 37"/>
                <a:gd name="T17" fmla="*/ 89 h 43"/>
                <a:gd name="T18" fmla="*/ 174 w 37"/>
                <a:gd name="T19" fmla="*/ 41 h 43"/>
                <a:gd name="T20" fmla="*/ 130 w 37"/>
                <a:gd name="T21" fmla="*/ 89 h 43"/>
                <a:gd name="T22" fmla="*/ 96 w 37"/>
                <a:gd name="T23" fmla="*/ 192 h 43"/>
                <a:gd name="T24" fmla="*/ 96 w 37"/>
                <a:gd name="T25" fmla="*/ 285 h 43"/>
                <a:gd name="T26" fmla="*/ 78 w 37"/>
                <a:gd name="T27" fmla="*/ 355 h 43"/>
                <a:gd name="T28" fmla="*/ 53 w 37"/>
                <a:gd name="T29" fmla="*/ 355 h 43"/>
                <a:gd name="T30" fmla="*/ 24 w 37"/>
                <a:gd name="T31" fmla="*/ 285 h 43"/>
                <a:gd name="T32" fmla="*/ 24 w 37"/>
                <a:gd name="T33" fmla="*/ 132 h 43"/>
                <a:gd name="T34" fmla="*/ 96 w 37"/>
                <a:gd name="T35" fmla="*/ 0 h 43"/>
                <a:gd name="T36" fmla="*/ 226 w 37"/>
                <a:gd name="T37" fmla="*/ 0 h 43"/>
                <a:gd name="T38" fmla="*/ 292 w 37"/>
                <a:gd name="T39" fmla="*/ 89 h 43"/>
                <a:gd name="T40" fmla="*/ 321 w 37"/>
                <a:gd name="T41" fmla="*/ 192 h 43"/>
                <a:gd name="T42" fmla="*/ 321 w 37"/>
                <a:gd name="T43" fmla="*/ 584 h 43"/>
                <a:gd name="T44" fmla="*/ 321 w 37"/>
                <a:gd name="T45" fmla="*/ 748 h 43"/>
                <a:gd name="T46" fmla="*/ 344 w 37"/>
                <a:gd name="T47" fmla="*/ 792 h 43"/>
                <a:gd name="T48" fmla="*/ 344 w 37"/>
                <a:gd name="T49" fmla="*/ 792 h 43"/>
                <a:gd name="T50" fmla="*/ 368 w 37"/>
                <a:gd name="T51" fmla="*/ 792 h 43"/>
                <a:gd name="T52" fmla="*/ 397 w 37"/>
                <a:gd name="T53" fmla="*/ 748 h 43"/>
                <a:gd name="T54" fmla="*/ 344 w 37"/>
                <a:gd name="T55" fmla="*/ 898 h 43"/>
                <a:gd name="T56" fmla="*/ 266 w 37"/>
                <a:gd name="T57" fmla="*/ 941 h 43"/>
                <a:gd name="T58" fmla="*/ 250 w 37"/>
                <a:gd name="T59" fmla="*/ 828 h 43"/>
                <a:gd name="T60" fmla="*/ 250 w 37"/>
                <a:gd name="T61" fmla="*/ 748 h 43"/>
                <a:gd name="T62" fmla="*/ 174 w 37"/>
                <a:gd name="T63" fmla="*/ 435 h 43"/>
                <a:gd name="T64" fmla="*/ 130 w 37"/>
                <a:gd name="T65" fmla="*/ 487 h 43"/>
                <a:gd name="T66" fmla="*/ 78 w 37"/>
                <a:gd name="T67" fmla="*/ 584 h 43"/>
                <a:gd name="T68" fmla="*/ 78 w 37"/>
                <a:gd name="T69" fmla="*/ 679 h 43"/>
                <a:gd name="T70" fmla="*/ 130 w 37"/>
                <a:gd name="T71" fmla="*/ 792 h 43"/>
                <a:gd name="T72" fmla="*/ 197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3" name="Freeform 34"/>
            <p:cNvSpPr>
              <a:spLocks/>
            </p:cNvSpPr>
            <p:nvPr/>
          </p:nvSpPr>
          <p:spPr bwMode="auto">
            <a:xfrm>
              <a:off x="2077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57 w 27"/>
                <a:gd name="T19" fmla="*/ 1054 h 55"/>
                <a:gd name="T20" fmla="*/ 257 w 27"/>
                <a:gd name="T21" fmla="*/ 1054 h 55"/>
                <a:gd name="T22" fmla="*/ 281 w 27"/>
                <a:gd name="T23" fmla="*/ 1054 h 55"/>
                <a:gd name="T24" fmla="*/ 281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1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68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113 w 27"/>
                <a:gd name="T47" fmla="*/ 1054 h 55"/>
                <a:gd name="T48" fmla="*/ 76 w 27"/>
                <a:gd name="T49" fmla="*/ 941 h 55"/>
                <a:gd name="T50" fmla="*/ 76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53 w 27"/>
                <a:gd name="T57" fmla="*/ 305 h 55"/>
                <a:gd name="T58" fmla="*/ 76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68 w 27"/>
                <a:gd name="T65" fmla="*/ 41 h 55"/>
                <a:gd name="T66" fmla="*/ 168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4" name="Freeform 35"/>
            <p:cNvSpPr>
              <a:spLocks noEditPoints="1"/>
            </p:cNvSpPr>
            <p:nvPr/>
          </p:nvSpPr>
          <p:spPr bwMode="auto">
            <a:xfrm>
              <a:off x="3060" y="2925"/>
              <a:ext cx="98" cy="129"/>
            </a:xfrm>
            <a:custGeom>
              <a:avLst/>
              <a:gdLst>
                <a:gd name="T0" fmla="*/ 582 w 52"/>
                <a:gd name="T1" fmla="*/ 684 h 60"/>
                <a:gd name="T2" fmla="*/ 658 w 52"/>
                <a:gd name="T3" fmla="*/ 836 h 60"/>
                <a:gd name="T4" fmla="*/ 658 w 52"/>
                <a:gd name="T5" fmla="*/ 1021 h 60"/>
                <a:gd name="T6" fmla="*/ 603 w 52"/>
                <a:gd name="T7" fmla="*/ 1221 h 60"/>
                <a:gd name="T8" fmla="*/ 454 w 52"/>
                <a:gd name="T9" fmla="*/ 1281 h 60"/>
                <a:gd name="T10" fmla="*/ 0 w 52"/>
                <a:gd name="T11" fmla="*/ 1281 h 60"/>
                <a:gd name="T12" fmla="*/ 28 w 52"/>
                <a:gd name="T13" fmla="*/ 1281 h 60"/>
                <a:gd name="T14" fmla="*/ 89 w 52"/>
                <a:gd name="T15" fmla="*/ 1221 h 60"/>
                <a:gd name="T16" fmla="*/ 89 w 52"/>
                <a:gd name="T17" fmla="*/ 1073 h 60"/>
                <a:gd name="T18" fmla="*/ 89 w 52"/>
                <a:gd name="T19" fmla="*/ 112 h 60"/>
                <a:gd name="T20" fmla="*/ 60 w 52"/>
                <a:gd name="T21" fmla="*/ 0 h 60"/>
                <a:gd name="T22" fmla="*/ 0 w 52"/>
                <a:gd name="T23" fmla="*/ 0 h 60"/>
                <a:gd name="T24" fmla="*/ 317 w 52"/>
                <a:gd name="T25" fmla="*/ 0 h 60"/>
                <a:gd name="T26" fmla="*/ 454 w 52"/>
                <a:gd name="T27" fmla="*/ 0 h 60"/>
                <a:gd name="T28" fmla="*/ 603 w 52"/>
                <a:gd name="T29" fmla="*/ 148 h 60"/>
                <a:gd name="T30" fmla="*/ 629 w 52"/>
                <a:gd name="T31" fmla="*/ 338 h 60"/>
                <a:gd name="T32" fmla="*/ 603 w 52"/>
                <a:gd name="T33" fmla="*/ 535 h 60"/>
                <a:gd name="T34" fmla="*/ 494 w 52"/>
                <a:gd name="T35" fmla="*/ 647 h 60"/>
                <a:gd name="T36" fmla="*/ 228 w 52"/>
                <a:gd name="T37" fmla="*/ 596 h 60"/>
                <a:gd name="T38" fmla="*/ 288 w 52"/>
                <a:gd name="T39" fmla="*/ 596 h 60"/>
                <a:gd name="T40" fmla="*/ 381 w 52"/>
                <a:gd name="T41" fmla="*/ 596 h 60"/>
                <a:gd name="T42" fmla="*/ 454 w 52"/>
                <a:gd name="T43" fmla="*/ 535 h 60"/>
                <a:gd name="T44" fmla="*/ 494 w 52"/>
                <a:gd name="T45" fmla="*/ 406 h 60"/>
                <a:gd name="T46" fmla="*/ 494 w 52"/>
                <a:gd name="T47" fmla="*/ 258 h 60"/>
                <a:gd name="T48" fmla="*/ 381 w 52"/>
                <a:gd name="T49" fmla="*/ 60 h 60"/>
                <a:gd name="T50" fmla="*/ 256 w 52"/>
                <a:gd name="T51" fmla="*/ 60 h 60"/>
                <a:gd name="T52" fmla="*/ 202 w 52"/>
                <a:gd name="T53" fmla="*/ 596 h 60"/>
                <a:gd name="T54" fmla="*/ 256 w 52"/>
                <a:gd name="T55" fmla="*/ 1221 h 60"/>
                <a:gd name="T56" fmla="*/ 430 w 52"/>
                <a:gd name="T57" fmla="*/ 1221 h 60"/>
                <a:gd name="T58" fmla="*/ 515 w 52"/>
                <a:gd name="T59" fmla="*/ 1073 h 60"/>
                <a:gd name="T60" fmla="*/ 543 w 52"/>
                <a:gd name="T61" fmla="*/ 873 h 60"/>
                <a:gd name="T62" fmla="*/ 494 w 52"/>
                <a:gd name="T63" fmla="*/ 744 h 60"/>
                <a:gd name="T64" fmla="*/ 381 w 52"/>
                <a:gd name="T65" fmla="*/ 684 h 60"/>
                <a:gd name="T66" fmla="*/ 256 w 52"/>
                <a:gd name="T67" fmla="*/ 684 h 60"/>
                <a:gd name="T68" fmla="*/ 228 w 52"/>
                <a:gd name="T69" fmla="*/ 684 h 60"/>
                <a:gd name="T70" fmla="*/ 202 w 52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5" name="Freeform 36"/>
            <p:cNvSpPr>
              <a:spLocks noEditPoints="1"/>
            </p:cNvSpPr>
            <p:nvPr/>
          </p:nvSpPr>
          <p:spPr bwMode="auto">
            <a:xfrm>
              <a:off x="3175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410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37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81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113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27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6" name="Freeform 37"/>
            <p:cNvSpPr>
              <a:spLocks noEditPoints="1"/>
            </p:cNvSpPr>
            <p:nvPr/>
          </p:nvSpPr>
          <p:spPr bwMode="auto">
            <a:xfrm>
              <a:off x="3260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15 w 39"/>
                <a:gd name="T15" fmla="*/ 679 h 43"/>
                <a:gd name="T16" fmla="*/ 395 w 39"/>
                <a:gd name="T17" fmla="*/ 792 h 43"/>
                <a:gd name="T18" fmla="*/ 347 w 39"/>
                <a:gd name="T19" fmla="*/ 898 h 43"/>
                <a:gd name="T20" fmla="*/ 290 w 39"/>
                <a:gd name="T21" fmla="*/ 941 h 43"/>
                <a:gd name="T22" fmla="*/ 209 w 39"/>
                <a:gd name="T23" fmla="*/ 941 h 43"/>
                <a:gd name="T24" fmla="*/ 164 w 39"/>
                <a:gd name="T25" fmla="*/ 941 h 43"/>
                <a:gd name="T26" fmla="*/ 105 w 39"/>
                <a:gd name="T27" fmla="*/ 828 h 43"/>
                <a:gd name="T28" fmla="*/ 57 w 39"/>
                <a:gd name="T29" fmla="*/ 792 h 43"/>
                <a:gd name="T30" fmla="*/ 24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81 w 39"/>
                <a:gd name="T39" fmla="*/ 132 h 43"/>
                <a:gd name="T40" fmla="*/ 105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09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26 w 39"/>
                <a:gd name="T53" fmla="*/ 132 h 43"/>
                <a:gd name="T54" fmla="*/ 105 w 39"/>
                <a:gd name="T55" fmla="*/ 192 h 43"/>
                <a:gd name="T56" fmla="*/ 105 w 39"/>
                <a:gd name="T57" fmla="*/ 285 h 43"/>
                <a:gd name="T58" fmla="*/ 81 w 39"/>
                <a:gd name="T59" fmla="*/ 394 h 43"/>
                <a:gd name="T60" fmla="*/ 105 w 39"/>
                <a:gd name="T61" fmla="*/ 584 h 43"/>
                <a:gd name="T62" fmla="*/ 126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290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14 w 39"/>
                <a:gd name="T81" fmla="*/ 132 h 43"/>
                <a:gd name="T82" fmla="*/ 266 w 39"/>
                <a:gd name="T83" fmla="*/ 89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3340" y="2921"/>
              <a:ext cx="86" cy="133"/>
            </a:xfrm>
            <a:custGeom>
              <a:avLst/>
              <a:gdLst>
                <a:gd name="T0" fmla="*/ 172 w 46"/>
                <a:gd name="T1" fmla="*/ 828 h 62"/>
                <a:gd name="T2" fmla="*/ 338 w 46"/>
                <a:gd name="T3" fmla="*/ 571 h 62"/>
                <a:gd name="T4" fmla="*/ 366 w 46"/>
                <a:gd name="T5" fmla="*/ 534 h 62"/>
                <a:gd name="T6" fmla="*/ 366 w 46"/>
                <a:gd name="T7" fmla="*/ 534 h 62"/>
                <a:gd name="T8" fmla="*/ 338 w 46"/>
                <a:gd name="T9" fmla="*/ 483 h 62"/>
                <a:gd name="T10" fmla="*/ 308 w 46"/>
                <a:gd name="T11" fmla="*/ 483 h 62"/>
                <a:gd name="T12" fmla="*/ 535 w 46"/>
                <a:gd name="T13" fmla="*/ 483 h 62"/>
                <a:gd name="T14" fmla="*/ 451 w 46"/>
                <a:gd name="T15" fmla="*/ 483 h 62"/>
                <a:gd name="T16" fmla="*/ 391 w 46"/>
                <a:gd name="T17" fmla="*/ 571 h 62"/>
                <a:gd name="T18" fmla="*/ 391 w 46"/>
                <a:gd name="T19" fmla="*/ 1058 h 62"/>
                <a:gd name="T20" fmla="*/ 475 w 46"/>
                <a:gd name="T21" fmla="*/ 1206 h 62"/>
                <a:gd name="T22" fmla="*/ 503 w 46"/>
                <a:gd name="T23" fmla="*/ 1251 h 62"/>
                <a:gd name="T24" fmla="*/ 563 w 46"/>
                <a:gd name="T25" fmla="*/ 1311 h 62"/>
                <a:gd name="T26" fmla="*/ 308 w 46"/>
                <a:gd name="T27" fmla="*/ 1311 h 62"/>
                <a:gd name="T28" fmla="*/ 338 w 46"/>
                <a:gd name="T29" fmla="*/ 1311 h 62"/>
                <a:gd name="T30" fmla="*/ 366 w 46"/>
                <a:gd name="T31" fmla="*/ 1251 h 62"/>
                <a:gd name="T32" fmla="*/ 338 w 46"/>
                <a:gd name="T33" fmla="*/ 1206 h 62"/>
                <a:gd name="T34" fmla="*/ 172 w 46"/>
                <a:gd name="T35" fmla="*/ 828 h 62"/>
                <a:gd name="T36" fmla="*/ 172 w 46"/>
                <a:gd name="T37" fmla="*/ 1206 h 62"/>
                <a:gd name="T38" fmla="*/ 196 w 46"/>
                <a:gd name="T39" fmla="*/ 1251 h 62"/>
                <a:gd name="T40" fmla="*/ 234 w 46"/>
                <a:gd name="T41" fmla="*/ 1311 h 62"/>
                <a:gd name="T42" fmla="*/ 254 w 46"/>
                <a:gd name="T43" fmla="*/ 1311 h 62"/>
                <a:gd name="T44" fmla="*/ 0 w 46"/>
                <a:gd name="T45" fmla="*/ 1311 h 62"/>
                <a:gd name="T46" fmla="*/ 60 w 46"/>
                <a:gd name="T47" fmla="*/ 1311 h 62"/>
                <a:gd name="T48" fmla="*/ 60 w 46"/>
                <a:gd name="T49" fmla="*/ 1251 h 62"/>
                <a:gd name="T50" fmla="*/ 84 w 46"/>
                <a:gd name="T51" fmla="*/ 1105 h 62"/>
                <a:gd name="T52" fmla="*/ 84 w 46"/>
                <a:gd name="T53" fmla="*/ 189 h 62"/>
                <a:gd name="T54" fmla="*/ 60 w 46"/>
                <a:gd name="T55" fmla="*/ 109 h 62"/>
                <a:gd name="T56" fmla="*/ 60 w 46"/>
                <a:gd name="T57" fmla="*/ 109 h 62"/>
                <a:gd name="T58" fmla="*/ 39 w 46"/>
                <a:gd name="T59" fmla="*/ 109 h 62"/>
                <a:gd name="T60" fmla="*/ 0 w 46"/>
                <a:gd name="T61" fmla="*/ 109 h 62"/>
                <a:gd name="T62" fmla="*/ 172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8" name="Freeform 39"/>
            <p:cNvSpPr>
              <a:spLocks/>
            </p:cNvSpPr>
            <p:nvPr/>
          </p:nvSpPr>
          <p:spPr bwMode="auto">
            <a:xfrm>
              <a:off x="3522" y="2940"/>
              <a:ext cx="47" cy="119"/>
            </a:xfrm>
            <a:custGeom>
              <a:avLst/>
              <a:gdLst>
                <a:gd name="T0" fmla="*/ 173 w 25"/>
                <a:gd name="T1" fmla="*/ 0 h 55"/>
                <a:gd name="T2" fmla="*/ 173 w 25"/>
                <a:gd name="T3" fmla="*/ 305 h 55"/>
                <a:gd name="T4" fmla="*/ 310 w 25"/>
                <a:gd name="T5" fmla="*/ 305 h 55"/>
                <a:gd name="T6" fmla="*/ 310 w 25"/>
                <a:gd name="T7" fmla="*/ 355 h 55"/>
                <a:gd name="T8" fmla="*/ 173 w 25"/>
                <a:gd name="T9" fmla="*/ 355 h 55"/>
                <a:gd name="T10" fmla="*/ 173 w 25"/>
                <a:gd name="T11" fmla="*/ 904 h 55"/>
                <a:gd name="T12" fmla="*/ 173 w 25"/>
                <a:gd name="T13" fmla="*/ 1010 h 55"/>
                <a:gd name="T14" fmla="*/ 197 w 25"/>
                <a:gd name="T15" fmla="*/ 1054 h 55"/>
                <a:gd name="T16" fmla="*/ 197 w 25"/>
                <a:gd name="T17" fmla="*/ 1054 h 55"/>
                <a:gd name="T18" fmla="*/ 226 w 25"/>
                <a:gd name="T19" fmla="*/ 1054 h 55"/>
                <a:gd name="T20" fmla="*/ 258 w 25"/>
                <a:gd name="T21" fmla="*/ 1054 h 55"/>
                <a:gd name="T22" fmla="*/ 286 w 25"/>
                <a:gd name="T23" fmla="*/ 1054 h 55"/>
                <a:gd name="T24" fmla="*/ 286 w 25"/>
                <a:gd name="T25" fmla="*/ 1054 h 55"/>
                <a:gd name="T26" fmla="*/ 286 w 25"/>
                <a:gd name="T27" fmla="*/ 1010 h 55"/>
                <a:gd name="T28" fmla="*/ 310 w 25"/>
                <a:gd name="T29" fmla="*/ 1010 h 55"/>
                <a:gd name="T30" fmla="*/ 286 w 25"/>
                <a:gd name="T31" fmla="*/ 1095 h 55"/>
                <a:gd name="T32" fmla="*/ 258 w 25"/>
                <a:gd name="T33" fmla="*/ 1166 h 55"/>
                <a:gd name="T34" fmla="*/ 226 w 25"/>
                <a:gd name="T35" fmla="*/ 1203 h 55"/>
                <a:gd name="T36" fmla="*/ 197 w 25"/>
                <a:gd name="T37" fmla="*/ 1203 h 55"/>
                <a:gd name="T38" fmla="*/ 173 w 25"/>
                <a:gd name="T39" fmla="*/ 1203 h 55"/>
                <a:gd name="T40" fmla="*/ 152 w 25"/>
                <a:gd name="T41" fmla="*/ 1166 h 55"/>
                <a:gd name="T42" fmla="*/ 113 w 25"/>
                <a:gd name="T43" fmla="*/ 1166 h 55"/>
                <a:gd name="T44" fmla="*/ 85 w 25"/>
                <a:gd name="T45" fmla="*/ 1095 h 55"/>
                <a:gd name="T46" fmla="*/ 85 w 25"/>
                <a:gd name="T47" fmla="*/ 1054 h 55"/>
                <a:gd name="T48" fmla="*/ 85 w 25"/>
                <a:gd name="T49" fmla="*/ 941 h 55"/>
                <a:gd name="T50" fmla="*/ 85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39 w 25"/>
                <a:gd name="T57" fmla="*/ 305 h 55"/>
                <a:gd name="T58" fmla="*/ 60 w 25"/>
                <a:gd name="T59" fmla="*/ 262 h 55"/>
                <a:gd name="T60" fmla="*/ 85 w 25"/>
                <a:gd name="T61" fmla="*/ 193 h 55"/>
                <a:gd name="T62" fmla="*/ 152 w 25"/>
                <a:gd name="T63" fmla="*/ 113 h 55"/>
                <a:gd name="T64" fmla="*/ 152 w 25"/>
                <a:gd name="T65" fmla="*/ 41 h 55"/>
                <a:gd name="T66" fmla="*/ 173 w 25"/>
                <a:gd name="T67" fmla="*/ 0 h 55"/>
                <a:gd name="T68" fmla="*/ 17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3574" y="2921"/>
              <a:ext cx="82" cy="133"/>
            </a:xfrm>
            <a:custGeom>
              <a:avLst/>
              <a:gdLst>
                <a:gd name="T0" fmla="*/ 175 w 43"/>
                <a:gd name="T1" fmla="*/ 631 h 62"/>
                <a:gd name="T2" fmla="*/ 261 w 43"/>
                <a:gd name="T3" fmla="*/ 483 h 62"/>
                <a:gd name="T4" fmla="*/ 353 w 43"/>
                <a:gd name="T5" fmla="*/ 446 h 62"/>
                <a:gd name="T6" fmla="*/ 410 w 43"/>
                <a:gd name="T7" fmla="*/ 483 h 62"/>
                <a:gd name="T8" fmla="*/ 481 w 43"/>
                <a:gd name="T9" fmla="*/ 631 h 62"/>
                <a:gd name="T10" fmla="*/ 481 w 43"/>
                <a:gd name="T11" fmla="*/ 828 h 62"/>
                <a:gd name="T12" fmla="*/ 481 w 43"/>
                <a:gd name="T13" fmla="*/ 1206 h 62"/>
                <a:gd name="T14" fmla="*/ 498 w 43"/>
                <a:gd name="T15" fmla="*/ 1251 h 62"/>
                <a:gd name="T16" fmla="*/ 542 w 43"/>
                <a:gd name="T17" fmla="*/ 1311 h 62"/>
                <a:gd name="T18" fmla="*/ 566 w 43"/>
                <a:gd name="T19" fmla="*/ 1311 h 62"/>
                <a:gd name="T20" fmla="*/ 334 w 43"/>
                <a:gd name="T21" fmla="*/ 1311 h 62"/>
                <a:gd name="T22" fmla="*/ 353 w 43"/>
                <a:gd name="T23" fmla="*/ 1311 h 62"/>
                <a:gd name="T24" fmla="*/ 381 w 43"/>
                <a:gd name="T25" fmla="*/ 1251 h 62"/>
                <a:gd name="T26" fmla="*/ 381 w 43"/>
                <a:gd name="T27" fmla="*/ 1206 h 62"/>
                <a:gd name="T28" fmla="*/ 381 w 43"/>
                <a:gd name="T29" fmla="*/ 828 h 62"/>
                <a:gd name="T30" fmla="*/ 381 w 43"/>
                <a:gd name="T31" fmla="*/ 631 h 62"/>
                <a:gd name="T32" fmla="*/ 353 w 43"/>
                <a:gd name="T33" fmla="*/ 571 h 62"/>
                <a:gd name="T34" fmla="*/ 292 w 43"/>
                <a:gd name="T35" fmla="*/ 571 h 62"/>
                <a:gd name="T36" fmla="*/ 236 w 43"/>
                <a:gd name="T37" fmla="*/ 571 h 62"/>
                <a:gd name="T38" fmla="*/ 175 w 43"/>
                <a:gd name="T39" fmla="*/ 680 h 62"/>
                <a:gd name="T40" fmla="*/ 175 w 43"/>
                <a:gd name="T41" fmla="*/ 1206 h 62"/>
                <a:gd name="T42" fmla="*/ 175 w 43"/>
                <a:gd name="T43" fmla="*/ 1251 h 62"/>
                <a:gd name="T44" fmla="*/ 215 w 43"/>
                <a:gd name="T45" fmla="*/ 1311 h 62"/>
                <a:gd name="T46" fmla="*/ 236 w 43"/>
                <a:gd name="T47" fmla="*/ 1311 h 62"/>
                <a:gd name="T48" fmla="*/ 0 w 43"/>
                <a:gd name="T49" fmla="*/ 1311 h 62"/>
                <a:gd name="T50" fmla="*/ 29 w 43"/>
                <a:gd name="T51" fmla="*/ 1311 h 62"/>
                <a:gd name="T52" fmla="*/ 55 w 43"/>
                <a:gd name="T53" fmla="*/ 1251 h 62"/>
                <a:gd name="T54" fmla="*/ 55 w 43"/>
                <a:gd name="T55" fmla="*/ 1105 h 62"/>
                <a:gd name="T56" fmla="*/ 55 w 43"/>
                <a:gd name="T57" fmla="*/ 189 h 62"/>
                <a:gd name="T58" fmla="*/ 55 w 43"/>
                <a:gd name="T59" fmla="*/ 109 h 62"/>
                <a:gd name="T60" fmla="*/ 29 w 43"/>
                <a:gd name="T61" fmla="*/ 109 h 62"/>
                <a:gd name="T62" fmla="*/ 29 w 43"/>
                <a:gd name="T63" fmla="*/ 109 h 62"/>
                <a:gd name="T64" fmla="*/ 0 w 43"/>
                <a:gd name="T65" fmla="*/ 109 h 62"/>
                <a:gd name="T66" fmla="*/ 175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0" name="Freeform 41"/>
            <p:cNvSpPr>
              <a:spLocks noEditPoints="1"/>
            </p:cNvSpPr>
            <p:nvPr/>
          </p:nvSpPr>
          <p:spPr bwMode="auto">
            <a:xfrm>
              <a:off x="3663" y="2966"/>
              <a:ext cx="68" cy="93"/>
            </a:xfrm>
            <a:custGeom>
              <a:avLst/>
              <a:gdLst>
                <a:gd name="T0" fmla="*/ 178 w 37"/>
                <a:gd name="T1" fmla="*/ 828 h 43"/>
                <a:gd name="T2" fmla="*/ 136 w 37"/>
                <a:gd name="T3" fmla="*/ 941 h 43"/>
                <a:gd name="T4" fmla="*/ 57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37 w 37"/>
                <a:gd name="T11" fmla="*/ 547 h 43"/>
                <a:gd name="T12" fmla="*/ 162 w 37"/>
                <a:gd name="T13" fmla="*/ 394 h 43"/>
                <a:gd name="T14" fmla="*/ 261 w 37"/>
                <a:gd name="T15" fmla="*/ 285 h 43"/>
                <a:gd name="T16" fmla="*/ 243 w 37"/>
                <a:gd name="T17" fmla="*/ 89 h 43"/>
                <a:gd name="T18" fmla="*/ 162 w 37"/>
                <a:gd name="T19" fmla="*/ 41 h 43"/>
                <a:gd name="T20" fmla="*/ 112 w 37"/>
                <a:gd name="T21" fmla="*/ 89 h 43"/>
                <a:gd name="T22" fmla="*/ 112 w 37"/>
                <a:gd name="T23" fmla="*/ 192 h 43"/>
                <a:gd name="T24" fmla="*/ 112 w 37"/>
                <a:gd name="T25" fmla="*/ 285 h 43"/>
                <a:gd name="T26" fmla="*/ 81 w 37"/>
                <a:gd name="T27" fmla="*/ 355 h 43"/>
                <a:gd name="T28" fmla="*/ 37 w 37"/>
                <a:gd name="T29" fmla="*/ 355 h 43"/>
                <a:gd name="T30" fmla="*/ 37 w 37"/>
                <a:gd name="T31" fmla="*/ 285 h 43"/>
                <a:gd name="T32" fmla="*/ 37 w 37"/>
                <a:gd name="T33" fmla="*/ 132 h 43"/>
                <a:gd name="T34" fmla="*/ 112 w 37"/>
                <a:gd name="T35" fmla="*/ 0 h 43"/>
                <a:gd name="T36" fmla="*/ 243 w 37"/>
                <a:gd name="T37" fmla="*/ 0 h 43"/>
                <a:gd name="T38" fmla="*/ 318 w 37"/>
                <a:gd name="T39" fmla="*/ 89 h 43"/>
                <a:gd name="T40" fmla="*/ 342 w 37"/>
                <a:gd name="T41" fmla="*/ 192 h 43"/>
                <a:gd name="T42" fmla="*/ 342 w 37"/>
                <a:gd name="T43" fmla="*/ 584 h 43"/>
                <a:gd name="T44" fmla="*/ 342 w 37"/>
                <a:gd name="T45" fmla="*/ 748 h 43"/>
                <a:gd name="T46" fmla="*/ 342 w 37"/>
                <a:gd name="T47" fmla="*/ 792 h 43"/>
                <a:gd name="T48" fmla="*/ 364 w 37"/>
                <a:gd name="T49" fmla="*/ 792 h 43"/>
                <a:gd name="T50" fmla="*/ 364 w 37"/>
                <a:gd name="T51" fmla="*/ 792 h 43"/>
                <a:gd name="T52" fmla="*/ 423 w 37"/>
                <a:gd name="T53" fmla="*/ 748 h 43"/>
                <a:gd name="T54" fmla="*/ 364 w 37"/>
                <a:gd name="T55" fmla="*/ 898 h 43"/>
                <a:gd name="T56" fmla="*/ 287 w 37"/>
                <a:gd name="T57" fmla="*/ 941 h 43"/>
                <a:gd name="T58" fmla="*/ 261 w 37"/>
                <a:gd name="T59" fmla="*/ 828 h 43"/>
                <a:gd name="T60" fmla="*/ 261 w 37"/>
                <a:gd name="T61" fmla="*/ 748 h 43"/>
                <a:gd name="T62" fmla="*/ 178 w 37"/>
                <a:gd name="T63" fmla="*/ 435 h 43"/>
                <a:gd name="T64" fmla="*/ 112 w 37"/>
                <a:gd name="T65" fmla="*/ 487 h 43"/>
                <a:gd name="T66" fmla="*/ 81 w 37"/>
                <a:gd name="T67" fmla="*/ 584 h 43"/>
                <a:gd name="T68" fmla="*/ 81 w 37"/>
                <a:gd name="T69" fmla="*/ 679 h 43"/>
                <a:gd name="T70" fmla="*/ 136 w 37"/>
                <a:gd name="T71" fmla="*/ 792 h 43"/>
                <a:gd name="T72" fmla="*/ 178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3731" y="2940"/>
              <a:ext cx="46" cy="119"/>
            </a:xfrm>
            <a:custGeom>
              <a:avLst/>
              <a:gdLst>
                <a:gd name="T0" fmla="*/ 162 w 25"/>
                <a:gd name="T1" fmla="*/ 0 h 55"/>
                <a:gd name="T2" fmla="*/ 162 w 25"/>
                <a:gd name="T3" fmla="*/ 305 h 55"/>
                <a:gd name="T4" fmla="*/ 287 w 25"/>
                <a:gd name="T5" fmla="*/ 305 h 55"/>
                <a:gd name="T6" fmla="*/ 287 w 25"/>
                <a:gd name="T7" fmla="*/ 355 h 55"/>
                <a:gd name="T8" fmla="*/ 162 w 25"/>
                <a:gd name="T9" fmla="*/ 355 h 55"/>
                <a:gd name="T10" fmla="*/ 162 w 25"/>
                <a:gd name="T11" fmla="*/ 904 h 55"/>
                <a:gd name="T12" fmla="*/ 180 w 25"/>
                <a:gd name="T13" fmla="*/ 1010 h 55"/>
                <a:gd name="T14" fmla="*/ 180 w 25"/>
                <a:gd name="T15" fmla="*/ 1054 h 55"/>
                <a:gd name="T16" fmla="*/ 206 w 25"/>
                <a:gd name="T17" fmla="*/ 1054 h 55"/>
                <a:gd name="T18" fmla="*/ 206 w 25"/>
                <a:gd name="T19" fmla="*/ 1054 h 55"/>
                <a:gd name="T20" fmla="*/ 230 w 25"/>
                <a:gd name="T21" fmla="*/ 1054 h 55"/>
                <a:gd name="T22" fmla="*/ 261 w 25"/>
                <a:gd name="T23" fmla="*/ 1054 h 55"/>
                <a:gd name="T24" fmla="*/ 261 w 25"/>
                <a:gd name="T25" fmla="*/ 1054 h 55"/>
                <a:gd name="T26" fmla="*/ 287 w 25"/>
                <a:gd name="T27" fmla="*/ 1010 h 55"/>
                <a:gd name="T28" fmla="*/ 287 w 25"/>
                <a:gd name="T29" fmla="*/ 1010 h 55"/>
                <a:gd name="T30" fmla="*/ 287 w 25"/>
                <a:gd name="T31" fmla="*/ 1095 h 55"/>
                <a:gd name="T32" fmla="*/ 230 w 25"/>
                <a:gd name="T33" fmla="*/ 1166 h 55"/>
                <a:gd name="T34" fmla="*/ 206 w 25"/>
                <a:gd name="T35" fmla="*/ 1203 h 55"/>
                <a:gd name="T36" fmla="*/ 180 w 25"/>
                <a:gd name="T37" fmla="*/ 1203 h 55"/>
                <a:gd name="T38" fmla="*/ 162 w 25"/>
                <a:gd name="T39" fmla="*/ 1203 h 55"/>
                <a:gd name="T40" fmla="*/ 125 w 25"/>
                <a:gd name="T41" fmla="*/ 1166 h 55"/>
                <a:gd name="T42" fmla="*/ 105 w 25"/>
                <a:gd name="T43" fmla="*/ 1166 h 55"/>
                <a:gd name="T44" fmla="*/ 105 w 25"/>
                <a:gd name="T45" fmla="*/ 1095 h 55"/>
                <a:gd name="T46" fmla="*/ 81 w 25"/>
                <a:gd name="T47" fmla="*/ 1054 h 55"/>
                <a:gd name="T48" fmla="*/ 81 w 25"/>
                <a:gd name="T49" fmla="*/ 941 h 55"/>
                <a:gd name="T50" fmla="*/ 81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24 w 25"/>
                <a:gd name="T57" fmla="*/ 305 h 55"/>
                <a:gd name="T58" fmla="*/ 81 w 25"/>
                <a:gd name="T59" fmla="*/ 262 h 55"/>
                <a:gd name="T60" fmla="*/ 105 w 25"/>
                <a:gd name="T61" fmla="*/ 193 h 55"/>
                <a:gd name="T62" fmla="*/ 125 w 25"/>
                <a:gd name="T63" fmla="*/ 113 h 55"/>
                <a:gd name="T64" fmla="*/ 125 w 25"/>
                <a:gd name="T65" fmla="*/ 41 h 55"/>
                <a:gd name="T66" fmla="*/ 162 w 25"/>
                <a:gd name="T67" fmla="*/ 0 h 55"/>
                <a:gd name="T68" fmla="*/ 162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1582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3" name="Line 44"/>
            <p:cNvSpPr>
              <a:spLocks noChangeShapeType="1"/>
            </p:cNvSpPr>
            <p:nvPr/>
          </p:nvSpPr>
          <p:spPr bwMode="auto">
            <a:xfrm>
              <a:off x="324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4" name="Line 45"/>
            <p:cNvSpPr>
              <a:spLocks noChangeShapeType="1"/>
            </p:cNvSpPr>
            <p:nvPr/>
          </p:nvSpPr>
          <p:spPr bwMode="auto">
            <a:xfrm>
              <a:off x="2006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651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6" name="Line 47"/>
            <p:cNvSpPr>
              <a:spLocks noChangeShapeType="1"/>
            </p:cNvSpPr>
            <p:nvPr/>
          </p:nvSpPr>
          <p:spPr bwMode="auto">
            <a:xfrm>
              <a:off x="4073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7" name="Line 48"/>
            <p:cNvSpPr>
              <a:spLocks noChangeShapeType="1"/>
            </p:cNvSpPr>
            <p:nvPr/>
          </p:nvSpPr>
          <p:spPr bwMode="auto">
            <a:xfrm>
              <a:off x="241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8" name="Text Box 49"/>
            <p:cNvSpPr txBox="1">
              <a:spLocks noChangeArrowheads="1"/>
            </p:cNvSpPr>
            <p:nvPr/>
          </p:nvSpPr>
          <p:spPr bwMode="auto">
            <a:xfrm>
              <a:off x="3840" y="2832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grpSp>
          <p:nvGrpSpPr>
            <p:cNvPr id="45109" name="Group 50"/>
            <p:cNvGrpSpPr>
              <a:grpSpLocks/>
            </p:cNvGrpSpPr>
            <p:nvPr/>
          </p:nvGrpSpPr>
          <p:grpSpPr bwMode="auto">
            <a:xfrm>
              <a:off x="2163" y="3600"/>
              <a:ext cx="1317" cy="288"/>
              <a:chOff x="2163" y="3600"/>
              <a:chExt cx="1317" cy="288"/>
            </a:xfrm>
          </p:grpSpPr>
          <p:sp>
            <p:nvSpPr>
              <p:cNvPr id="45113" name="Freeform 5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4" name="Freeform 5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5" name="Freeform 5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6" name="Freeform 5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7" name="Freeform 5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8" name="Freeform 5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9" name="Freeform 5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0" name="Freeform 5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1" name="Text Box 5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5110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sp>
          <p:nvSpPr>
            <p:cNvPr id="45111" name="Line 61"/>
            <p:cNvSpPr>
              <a:spLocks noChangeShapeType="1"/>
            </p:cNvSpPr>
            <p:nvPr/>
          </p:nvSpPr>
          <p:spPr bwMode="auto">
            <a:xfrm>
              <a:off x="2832" y="3264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12" name="Rectangle 62"/>
            <p:cNvSpPr>
              <a:spLocks noChangeArrowheads="1"/>
            </p:cNvSpPr>
            <p:nvPr/>
          </p:nvSpPr>
          <p:spPr bwMode="auto">
            <a:xfrm>
              <a:off x="1296" y="2352"/>
              <a:ext cx="3264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5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BFB01-9718-4718-917E-B69A954311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Two more steps: Bottom-Up Space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524000"/>
            <a:ext cx="7543800" cy="2209800"/>
            <a:chOff x="816" y="960"/>
            <a:chExt cx="4752" cy="1392"/>
          </a:xfrm>
        </p:grpSpPr>
        <p:sp>
          <p:nvSpPr>
            <p:cNvPr id="15484" name="Line 4"/>
            <p:cNvSpPr>
              <a:spLocks noChangeShapeType="1"/>
            </p:cNvSpPr>
            <p:nvPr/>
          </p:nvSpPr>
          <p:spPr bwMode="auto">
            <a:xfrm>
              <a:off x="3168" y="211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85" name="Group 5"/>
            <p:cNvGrpSpPr>
              <a:grpSpLocks/>
            </p:cNvGrpSpPr>
            <p:nvPr/>
          </p:nvGrpSpPr>
          <p:grpSpPr bwMode="auto">
            <a:xfrm>
              <a:off x="816" y="960"/>
              <a:ext cx="4752" cy="1200"/>
              <a:chOff x="816" y="960"/>
              <a:chExt cx="4752" cy="1200"/>
            </a:xfrm>
          </p:grpSpPr>
          <p:grpSp>
            <p:nvGrpSpPr>
              <p:cNvPr id="1548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4352" cy="1079"/>
                <a:chOff x="1140" y="1048"/>
                <a:chExt cx="4352" cy="1079"/>
              </a:xfrm>
            </p:grpSpPr>
            <p:sp>
              <p:nvSpPr>
                <p:cNvPr id="15488" name="Freeform 7"/>
                <p:cNvSpPr>
                  <a:spLocks/>
                </p:cNvSpPr>
                <p:nvPr/>
              </p:nvSpPr>
              <p:spPr bwMode="auto">
                <a:xfrm>
                  <a:off x="1858" y="1048"/>
                  <a:ext cx="104" cy="91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20 w 66"/>
                    <a:gd name="T5" fmla="*/ 216 h 62"/>
                    <a:gd name="T6" fmla="*/ 320 w 66"/>
                    <a:gd name="T7" fmla="*/ 56 h 62"/>
                    <a:gd name="T8" fmla="*/ 320 w 66"/>
                    <a:gd name="T9" fmla="*/ 22 h 62"/>
                    <a:gd name="T10" fmla="*/ 320 w 66"/>
                    <a:gd name="T11" fmla="*/ 13 h 62"/>
                    <a:gd name="T12" fmla="*/ 307 w 66"/>
                    <a:gd name="T13" fmla="*/ 13 h 62"/>
                    <a:gd name="T14" fmla="*/ 277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66 w 66"/>
                    <a:gd name="T27" fmla="*/ 13 h 62"/>
                    <a:gd name="T28" fmla="*/ 353 w 66"/>
                    <a:gd name="T29" fmla="*/ 22 h 62"/>
                    <a:gd name="T30" fmla="*/ 353 w 66"/>
                    <a:gd name="T31" fmla="*/ 32 h 62"/>
                    <a:gd name="T32" fmla="*/ 353 w 66"/>
                    <a:gd name="T33" fmla="*/ 56 h 62"/>
                    <a:gd name="T34" fmla="*/ 353 w 66"/>
                    <a:gd name="T35" fmla="*/ 289 h 62"/>
                    <a:gd name="T36" fmla="*/ 332 w 66"/>
                    <a:gd name="T37" fmla="*/ 289 h 62"/>
                    <a:gd name="T38" fmla="*/ 96 w 66"/>
                    <a:gd name="T39" fmla="*/ 68 h 62"/>
                    <a:gd name="T40" fmla="*/ 96 w 66"/>
                    <a:gd name="T41" fmla="*/ 236 h 62"/>
                    <a:gd name="T42" fmla="*/ 96 w 66"/>
                    <a:gd name="T43" fmla="*/ 257 h 62"/>
                    <a:gd name="T44" fmla="*/ 96 w 66"/>
                    <a:gd name="T45" fmla="*/ 266 h 62"/>
                    <a:gd name="T46" fmla="*/ 109 w 66"/>
                    <a:gd name="T47" fmla="*/ 277 h 62"/>
                    <a:gd name="T48" fmla="*/ 124 w 66"/>
                    <a:gd name="T49" fmla="*/ 277 h 62"/>
                    <a:gd name="T50" fmla="*/ 137 w 66"/>
                    <a:gd name="T51" fmla="*/ 277 h 62"/>
                    <a:gd name="T52" fmla="*/ 137 w 66"/>
                    <a:gd name="T53" fmla="*/ 289 h 62"/>
                    <a:gd name="T54" fmla="*/ 13 w 66"/>
                    <a:gd name="T55" fmla="*/ 289 h 62"/>
                    <a:gd name="T56" fmla="*/ 13 w 66"/>
                    <a:gd name="T57" fmla="*/ 277 h 62"/>
                    <a:gd name="T58" fmla="*/ 22 w 66"/>
                    <a:gd name="T59" fmla="*/ 277 h 62"/>
                    <a:gd name="T60" fmla="*/ 55 w 66"/>
                    <a:gd name="T61" fmla="*/ 277 h 62"/>
                    <a:gd name="T62" fmla="*/ 68 w 66"/>
                    <a:gd name="T63" fmla="*/ 266 h 62"/>
                    <a:gd name="T64" fmla="*/ 68 w 66"/>
                    <a:gd name="T65" fmla="*/ 257 h 62"/>
                    <a:gd name="T66" fmla="*/ 68 w 66"/>
                    <a:gd name="T67" fmla="*/ 236 h 62"/>
                    <a:gd name="T68" fmla="*/ 68 w 66"/>
                    <a:gd name="T69" fmla="*/ 47 h 62"/>
                    <a:gd name="T70" fmla="*/ 55 w 66"/>
                    <a:gd name="T71" fmla="*/ 32 h 62"/>
                    <a:gd name="T72" fmla="*/ 43 w 66"/>
                    <a:gd name="T73" fmla="*/ 22 h 62"/>
                    <a:gd name="T74" fmla="*/ 22 w 66"/>
                    <a:gd name="T75" fmla="*/ 13 h 62"/>
                    <a:gd name="T76" fmla="*/ 13 w 66"/>
                    <a:gd name="T77" fmla="*/ 13 h 62"/>
                    <a:gd name="T78" fmla="*/ 13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4" y="62"/>
                      </a:lnTo>
                      <a:lnTo>
                        <a:pt x="16" y="14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9" y="60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9" name="Freeform 8"/>
                <p:cNvSpPr>
                  <a:spLocks noEditPoints="1"/>
                </p:cNvSpPr>
                <p:nvPr/>
              </p:nvSpPr>
              <p:spPr bwMode="auto">
                <a:xfrm>
                  <a:off x="1964" y="1048"/>
                  <a:ext cx="73" cy="91"/>
                </a:xfrm>
                <a:custGeom>
                  <a:avLst/>
                  <a:gdLst>
                    <a:gd name="T0" fmla="*/ 100 w 46"/>
                    <a:gd name="T1" fmla="*/ 148 h 62"/>
                    <a:gd name="T2" fmla="*/ 100 w 46"/>
                    <a:gd name="T3" fmla="*/ 236 h 62"/>
                    <a:gd name="T4" fmla="*/ 100 w 46"/>
                    <a:gd name="T5" fmla="*/ 257 h 62"/>
                    <a:gd name="T6" fmla="*/ 116 w 46"/>
                    <a:gd name="T7" fmla="*/ 266 h 62"/>
                    <a:gd name="T8" fmla="*/ 116 w 46"/>
                    <a:gd name="T9" fmla="*/ 277 h 62"/>
                    <a:gd name="T10" fmla="*/ 149 w 46"/>
                    <a:gd name="T11" fmla="*/ 277 h 62"/>
                    <a:gd name="T12" fmla="*/ 159 w 46"/>
                    <a:gd name="T13" fmla="*/ 277 h 62"/>
                    <a:gd name="T14" fmla="*/ 159 w 46"/>
                    <a:gd name="T15" fmla="*/ 289 h 62"/>
                    <a:gd name="T16" fmla="*/ 0 w 46"/>
                    <a:gd name="T17" fmla="*/ 289 h 62"/>
                    <a:gd name="T18" fmla="*/ 0 w 46"/>
                    <a:gd name="T19" fmla="*/ 277 h 62"/>
                    <a:gd name="T20" fmla="*/ 13 w 46"/>
                    <a:gd name="T21" fmla="*/ 277 h 62"/>
                    <a:gd name="T22" fmla="*/ 33 w 46"/>
                    <a:gd name="T23" fmla="*/ 277 h 62"/>
                    <a:gd name="T24" fmla="*/ 43 w 46"/>
                    <a:gd name="T25" fmla="*/ 266 h 62"/>
                    <a:gd name="T26" fmla="*/ 43 w 46"/>
                    <a:gd name="T27" fmla="*/ 257 h 62"/>
                    <a:gd name="T28" fmla="*/ 43 w 46"/>
                    <a:gd name="T29" fmla="*/ 236 h 62"/>
                    <a:gd name="T30" fmla="*/ 43 w 46"/>
                    <a:gd name="T31" fmla="*/ 56 h 62"/>
                    <a:gd name="T32" fmla="*/ 43 w 46"/>
                    <a:gd name="T33" fmla="*/ 22 h 62"/>
                    <a:gd name="T34" fmla="*/ 43 w 46"/>
                    <a:gd name="T35" fmla="*/ 13 h 62"/>
                    <a:gd name="T36" fmla="*/ 33 w 46"/>
                    <a:gd name="T37" fmla="*/ 13 h 62"/>
                    <a:gd name="T38" fmla="*/ 13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132 w 46"/>
                    <a:gd name="T45" fmla="*/ 0 h 62"/>
                    <a:gd name="T46" fmla="*/ 192 w 46"/>
                    <a:gd name="T47" fmla="*/ 0 h 62"/>
                    <a:gd name="T48" fmla="*/ 216 w 46"/>
                    <a:gd name="T49" fmla="*/ 13 h 62"/>
                    <a:gd name="T50" fmla="*/ 248 w 46"/>
                    <a:gd name="T51" fmla="*/ 22 h 62"/>
                    <a:gd name="T52" fmla="*/ 271 w 46"/>
                    <a:gd name="T53" fmla="*/ 32 h 62"/>
                    <a:gd name="T54" fmla="*/ 292 w 46"/>
                    <a:gd name="T55" fmla="*/ 56 h 62"/>
                    <a:gd name="T56" fmla="*/ 292 w 46"/>
                    <a:gd name="T57" fmla="*/ 73 h 62"/>
                    <a:gd name="T58" fmla="*/ 271 w 46"/>
                    <a:gd name="T59" fmla="*/ 107 h 62"/>
                    <a:gd name="T60" fmla="*/ 259 w 46"/>
                    <a:gd name="T61" fmla="*/ 139 h 62"/>
                    <a:gd name="T62" fmla="*/ 216 w 46"/>
                    <a:gd name="T63" fmla="*/ 148 h 62"/>
                    <a:gd name="T64" fmla="*/ 171 w 46"/>
                    <a:gd name="T65" fmla="*/ 161 h 62"/>
                    <a:gd name="T66" fmla="*/ 159 w 46"/>
                    <a:gd name="T67" fmla="*/ 161 h 62"/>
                    <a:gd name="T68" fmla="*/ 132 w 46"/>
                    <a:gd name="T69" fmla="*/ 148 h 62"/>
                    <a:gd name="T70" fmla="*/ 116 w 46"/>
                    <a:gd name="T71" fmla="*/ 148 h 62"/>
                    <a:gd name="T72" fmla="*/ 100 w 46"/>
                    <a:gd name="T73" fmla="*/ 148 h 62"/>
                    <a:gd name="T74" fmla="*/ 100 w 46"/>
                    <a:gd name="T75" fmla="*/ 139 h 62"/>
                    <a:gd name="T76" fmla="*/ 116 w 46"/>
                    <a:gd name="T77" fmla="*/ 139 h 62"/>
                    <a:gd name="T78" fmla="*/ 132 w 46"/>
                    <a:gd name="T79" fmla="*/ 139 h 62"/>
                    <a:gd name="T80" fmla="*/ 149 w 46"/>
                    <a:gd name="T81" fmla="*/ 139 h 62"/>
                    <a:gd name="T82" fmla="*/ 149 w 46"/>
                    <a:gd name="T83" fmla="*/ 139 h 62"/>
                    <a:gd name="T84" fmla="*/ 171 w 46"/>
                    <a:gd name="T85" fmla="*/ 139 h 62"/>
                    <a:gd name="T86" fmla="*/ 205 w 46"/>
                    <a:gd name="T87" fmla="*/ 129 h 62"/>
                    <a:gd name="T88" fmla="*/ 216 w 46"/>
                    <a:gd name="T89" fmla="*/ 107 h 62"/>
                    <a:gd name="T90" fmla="*/ 216 w 46"/>
                    <a:gd name="T91" fmla="*/ 88 h 62"/>
                    <a:gd name="T92" fmla="*/ 216 w 46"/>
                    <a:gd name="T93" fmla="*/ 68 h 62"/>
                    <a:gd name="T94" fmla="*/ 216 w 46"/>
                    <a:gd name="T95" fmla="*/ 47 h 62"/>
                    <a:gd name="T96" fmla="*/ 205 w 46"/>
                    <a:gd name="T97" fmla="*/ 32 h 62"/>
                    <a:gd name="T98" fmla="*/ 192 w 46"/>
                    <a:gd name="T99" fmla="*/ 22 h 62"/>
                    <a:gd name="T100" fmla="*/ 159 w 46"/>
                    <a:gd name="T101" fmla="*/ 13 h 62"/>
                    <a:gd name="T102" fmla="*/ 149 w 46"/>
                    <a:gd name="T103" fmla="*/ 13 h 62"/>
                    <a:gd name="T104" fmla="*/ 116 w 46"/>
                    <a:gd name="T105" fmla="*/ 13 h 62"/>
                    <a:gd name="T106" fmla="*/ 100 w 46"/>
                    <a:gd name="T107" fmla="*/ 22 h 62"/>
                    <a:gd name="T108" fmla="*/ 100 w 46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"/>
                    <a:gd name="T166" fmla="*/ 0 h 62"/>
                    <a:gd name="T167" fmla="*/ 46 w 46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" h="62">
                      <a:moveTo>
                        <a:pt x="16" y="32"/>
                      </a:move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1"/>
                      </a:lnTo>
                      <a:lnTo>
                        <a:pt x="7" y="12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6" y="16"/>
                      </a:lnTo>
                      <a:lnTo>
                        <a:pt x="43" y="23"/>
                      </a:lnTo>
                      <a:lnTo>
                        <a:pt x="41" y="30"/>
                      </a:lnTo>
                      <a:lnTo>
                        <a:pt x="34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1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0" name="Freeform 9"/>
                <p:cNvSpPr>
                  <a:spLocks/>
                </p:cNvSpPr>
                <p:nvPr/>
              </p:nvSpPr>
              <p:spPr bwMode="auto">
                <a:xfrm>
                  <a:off x="4872" y="1048"/>
                  <a:ext cx="102" cy="91"/>
                </a:xfrm>
                <a:custGeom>
                  <a:avLst/>
                  <a:gdLst>
                    <a:gd name="T0" fmla="*/ 0 w 66"/>
                    <a:gd name="T1" fmla="*/ 0 h 62"/>
                    <a:gd name="T2" fmla="*/ 82 w 66"/>
                    <a:gd name="T3" fmla="*/ 0 h 62"/>
                    <a:gd name="T4" fmla="*/ 297 w 66"/>
                    <a:gd name="T5" fmla="*/ 216 h 62"/>
                    <a:gd name="T6" fmla="*/ 297 w 66"/>
                    <a:gd name="T7" fmla="*/ 56 h 62"/>
                    <a:gd name="T8" fmla="*/ 297 w 66"/>
                    <a:gd name="T9" fmla="*/ 22 h 62"/>
                    <a:gd name="T10" fmla="*/ 297 w 66"/>
                    <a:gd name="T11" fmla="*/ 13 h 62"/>
                    <a:gd name="T12" fmla="*/ 284 w 66"/>
                    <a:gd name="T13" fmla="*/ 13 h 62"/>
                    <a:gd name="T14" fmla="*/ 263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65 w 66"/>
                    <a:gd name="T25" fmla="*/ 0 h 62"/>
                    <a:gd name="T26" fmla="*/ 337 w 66"/>
                    <a:gd name="T27" fmla="*/ 13 h 62"/>
                    <a:gd name="T28" fmla="*/ 325 w 66"/>
                    <a:gd name="T29" fmla="*/ 22 h 62"/>
                    <a:gd name="T30" fmla="*/ 325 w 66"/>
                    <a:gd name="T31" fmla="*/ 32 h 62"/>
                    <a:gd name="T32" fmla="*/ 325 w 66"/>
                    <a:gd name="T33" fmla="*/ 56 h 62"/>
                    <a:gd name="T34" fmla="*/ 325 w 66"/>
                    <a:gd name="T35" fmla="*/ 289 h 62"/>
                    <a:gd name="T36" fmla="*/ 312 w 66"/>
                    <a:gd name="T37" fmla="*/ 289 h 62"/>
                    <a:gd name="T38" fmla="*/ 82 w 66"/>
                    <a:gd name="T39" fmla="*/ 68 h 62"/>
                    <a:gd name="T40" fmla="*/ 82 w 66"/>
                    <a:gd name="T41" fmla="*/ 236 h 62"/>
                    <a:gd name="T42" fmla="*/ 93 w 66"/>
                    <a:gd name="T43" fmla="*/ 257 h 62"/>
                    <a:gd name="T44" fmla="*/ 93 w 66"/>
                    <a:gd name="T45" fmla="*/ 266 h 62"/>
                    <a:gd name="T46" fmla="*/ 102 w 66"/>
                    <a:gd name="T47" fmla="*/ 277 h 62"/>
                    <a:gd name="T48" fmla="*/ 117 w 66"/>
                    <a:gd name="T49" fmla="*/ 277 h 62"/>
                    <a:gd name="T50" fmla="*/ 134 w 66"/>
                    <a:gd name="T51" fmla="*/ 277 h 62"/>
                    <a:gd name="T52" fmla="*/ 134 w 66"/>
                    <a:gd name="T53" fmla="*/ 289 h 62"/>
                    <a:gd name="T54" fmla="*/ 12 w 66"/>
                    <a:gd name="T55" fmla="*/ 289 h 62"/>
                    <a:gd name="T56" fmla="*/ 12 w 66"/>
                    <a:gd name="T57" fmla="*/ 277 h 62"/>
                    <a:gd name="T58" fmla="*/ 29 w 66"/>
                    <a:gd name="T59" fmla="*/ 277 h 62"/>
                    <a:gd name="T60" fmla="*/ 40 w 66"/>
                    <a:gd name="T61" fmla="*/ 277 h 62"/>
                    <a:gd name="T62" fmla="*/ 53 w 66"/>
                    <a:gd name="T63" fmla="*/ 266 h 62"/>
                    <a:gd name="T64" fmla="*/ 62 w 66"/>
                    <a:gd name="T65" fmla="*/ 257 h 62"/>
                    <a:gd name="T66" fmla="*/ 62 w 66"/>
                    <a:gd name="T67" fmla="*/ 236 h 62"/>
                    <a:gd name="T68" fmla="*/ 62 w 66"/>
                    <a:gd name="T69" fmla="*/ 47 h 62"/>
                    <a:gd name="T70" fmla="*/ 53 w 66"/>
                    <a:gd name="T71" fmla="*/ 32 h 62"/>
                    <a:gd name="T72" fmla="*/ 40 w 66"/>
                    <a:gd name="T73" fmla="*/ 22 h 62"/>
                    <a:gd name="T74" fmla="*/ 29 w 66"/>
                    <a:gd name="T75" fmla="*/ 13 h 62"/>
                    <a:gd name="T76" fmla="*/ 12 w 66"/>
                    <a:gd name="T77" fmla="*/ 13 h 62"/>
                    <a:gd name="T78" fmla="*/ 12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1" name="Freeform 10"/>
                <p:cNvSpPr>
                  <a:spLocks noEditPoints="1"/>
                </p:cNvSpPr>
                <p:nvPr/>
              </p:nvSpPr>
              <p:spPr bwMode="auto">
                <a:xfrm>
                  <a:off x="4974" y="1048"/>
                  <a:ext cx="75" cy="91"/>
                </a:xfrm>
                <a:custGeom>
                  <a:avLst/>
                  <a:gdLst>
                    <a:gd name="T0" fmla="*/ 108 w 48"/>
                    <a:gd name="T1" fmla="*/ 148 h 62"/>
                    <a:gd name="T2" fmla="*/ 108 w 48"/>
                    <a:gd name="T3" fmla="*/ 236 h 62"/>
                    <a:gd name="T4" fmla="*/ 108 w 48"/>
                    <a:gd name="T5" fmla="*/ 257 h 62"/>
                    <a:gd name="T6" fmla="*/ 108 w 48"/>
                    <a:gd name="T7" fmla="*/ 266 h 62"/>
                    <a:gd name="T8" fmla="*/ 127 w 48"/>
                    <a:gd name="T9" fmla="*/ 277 h 62"/>
                    <a:gd name="T10" fmla="*/ 148 w 48"/>
                    <a:gd name="T11" fmla="*/ 277 h 62"/>
                    <a:gd name="T12" fmla="*/ 161 w 48"/>
                    <a:gd name="T13" fmla="*/ 277 h 62"/>
                    <a:gd name="T14" fmla="*/ 161 w 48"/>
                    <a:gd name="T15" fmla="*/ 289 h 62"/>
                    <a:gd name="T16" fmla="*/ 0 w 48"/>
                    <a:gd name="T17" fmla="*/ 289 h 62"/>
                    <a:gd name="T18" fmla="*/ 0 w 48"/>
                    <a:gd name="T19" fmla="*/ 277 h 62"/>
                    <a:gd name="T20" fmla="*/ 13 w 48"/>
                    <a:gd name="T21" fmla="*/ 277 h 62"/>
                    <a:gd name="T22" fmla="*/ 42 w 48"/>
                    <a:gd name="T23" fmla="*/ 277 h 62"/>
                    <a:gd name="T24" fmla="*/ 53 w 48"/>
                    <a:gd name="T25" fmla="*/ 266 h 62"/>
                    <a:gd name="T26" fmla="*/ 53 w 48"/>
                    <a:gd name="T27" fmla="*/ 257 h 62"/>
                    <a:gd name="T28" fmla="*/ 53 w 48"/>
                    <a:gd name="T29" fmla="*/ 236 h 62"/>
                    <a:gd name="T30" fmla="*/ 53 w 48"/>
                    <a:gd name="T31" fmla="*/ 56 h 62"/>
                    <a:gd name="T32" fmla="*/ 53 w 48"/>
                    <a:gd name="T33" fmla="*/ 22 h 62"/>
                    <a:gd name="T34" fmla="*/ 53 w 48"/>
                    <a:gd name="T35" fmla="*/ 13 h 62"/>
                    <a:gd name="T36" fmla="*/ 42 w 48"/>
                    <a:gd name="T37" fmla="*/ 13 h 62"/>
                    <a:gd name="T38" fmla="*/ 13 w 48"/>
                    <a:gd name="T39" fmla="*/ 0 h 62"/>
                    <a:gd name="T40" fmla="*/ 0 w 48"/>
                    <a:gd name="T41" fmla="*/ 0 h 62"/>
                    <a:gd name="T42" fmla="*/ 0 w 48"/>
                    <a:gd name="T43" fmla="*/ 0 h 62"/>
                    <a:gd name="T44" fmla="*/ 136 w 48"/>
                    <a:gd name="T45" fmla="*/ 0 h 62"/>
                    <a:gd name="T46" fmla="*/ 178 w 48"/>
                    <a:gd name="T47" fmla="*/ 0 h 62"/>
                    <a:gd name="T48" fmla="*/ 222 w 48"/>
                    <a:gd name="T49" fmla="*/ 13 h 62"/>
                    <a:gd name="T50" fmla="*/ 244 w 48"/>
                    <a:gd name="T51" fmla="*/ 22 h 62"/>
                    <a:gd name="T52" fmla="*/ 256 w 48"/>
                    <a:gd name="T53" fmla="*/ 32 h 62"/>
                    <a:gd name="T54" fmla="*/ 277 w 48"/>
                    <a:gd name="T55" fmla="*/ 56 h 62"/>
                    <a:gd name="T56" fmla="*/ 286 w 48"/>
                    <a:gd name="T57" fmla="*/ 73 h 62"/>
                    <a:gd name="T58" fmla="*/ 277 w 48"/>
                    <a:gd name="T59" fmla="*/ 107 h 62"/>
                    <a:gd name="T60" fmla="*/ 256 w 48"/>
                    <a:gd name="T61" fmla="*/ 139 h 62"/>
                    <a:gd name="T62" fmla="*/ 222 w 48"/>
                    <a:gd name="T63" fmla="*/ 148 h 62"/>
                    <a:gd name="T64" fmla="*/ 161 w 48"/>
                    <a:gd name="T65" fmla="*/ 161 h 62"/>
                    <a:gd name="T66" fmla="*/ 148 w 48"/>
                    <a:gd name="T67" fmla="*/ 161 h 62"/>
                    <a:gd name="T68" fmla="*/ 136 w 48"/>
                    <a:gd name="T69" fmla="*/ 148 h 62"/>
                    <a:gd name="T70" fmla="*/ 127 w 48"/>
                    <a:gd name="T71" fmla="*/ 148 h 62"/>
                    <a:gd name="T72" fmla="*/ 108 w 48"/>
                    <a:gd name="T73" fmla="*/ 148 h 62"/>
                    <a:gd name="T74" fmla="*/ 108 w 48"/>
                    <a:gd name="T75" fmla="*/ 139 h 62"/>
                    <a:gd name="T76" fmla="*/ 127 w 48"/>
                    <a:gd name="T77" fmla="*/ 139 h 62"/>
                    <a:gd name="T78" fmla="*/ 136 w 48"/>
                    <a:gd name="T79" fmla="*/ 139 h 62"/>
                    <a:gd name="T80" fmla="*/ 136 w 48"/>
                    <a:gd name="T81" fmla="*/ 139 h 62"/>
                    <a:gd name="T82" fmla="*/ 148 w 48"/>
                    <a:gd name="T83" fmla="*/ 139 h 62"/>
                    <a:gd name="T84" fmla="*/ 178 w 48"/>
                    <a:gd name="T85" fmla="*/ 139 h 62"/>
                    <a:gd name="T86" fmla="*/ 203 w 48"/>
                    <a:gd name="T87" fmla="*/ 129 h 62"/>
                    <a:gd name="T88" fmla="*/ 222 w 48"/>
                    <a:gd name="T89" fmla="*/ 107 h 62"/>
                    <a:gd name="T90" fmla="*/ 222 w 48"/>
                    <a:gd name="T91" fmla="*/ 88 h 62"/>
                    <a:gd name="T92" fmla="*/ 222 w 48"/>
                    <a:gd name="T93" fmla="*/ 68 h 62"/>
                    <a:gd name="T94" fmla="*/ 203 w 48"/>
                    <a:gd name="T95" fmla="*/ 47 h 62"/>
                    <a:gd name="T96" fmla="*/ 203 w 48"/>
                    <a:gd name="T97" fmla="*/ 32 h 62"/>
                    <a:gd name="T98" fmla="*/ 178 w 48"/>
                    <a:gd name="T99" fmla="*/ 22 h 62"/>
                    <a:gd name="T100" fmla="*/ 161 w 48"/>
                    <a:gd name="T101" fmla="*/ 13 h 62"/>
                    <a:gd name="T102" fmla="*/ 136 w 48"/>
                    <a:gd name="T103" fmla="*/ 13 h 62"/>
                    <a:gd name="T104" fmla="*/ 127 w 48"/>
                    <a:gd name="T105" fmla="*/ 13 h 62"/>
                    <a:gd name="T106" fmla="*/ 108 w 48"/>
                    <a:gd name="T107" fmla="*/ 22 h 62"/>
                    <a:gd name="T108" fmla="*/ 108 w 48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"/>
                    <a:gd name="T166" fmla="*/ 0 h 62"/>
                    <a:gd name="T167" fmla="*/ 48 w 48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" h="62">
                      <a:moveTo>
                        <a:pt x="18" y="32"/>
                      </a:moveTo>
                      <a:lnTo>
                        <a:pt x="18" y="51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1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7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1"/>
                      </a:lnTo>
                      <a:lnTo>
                        <a:pt x="9" y="12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7" y="3"/>
                      </a:lnTo>
                      <a:lnTo>
                        <a:pt x="41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6" y="23"/>
                      </a:lnTo>
                      <a:lnTo>
                        <a:pt x="43" y="30"/>
                      </a:lnTo>
                      <a:lnTo>
                        <a:pt x="37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8" y="32"/>
                      </a:lnTo>
                      <a:close/>
                      <a:moveTo>
                        <a:pt x="18" y="30"/>
                      </a:move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4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2" name="Freeform 11"/>
                <p:cNvSpPr>
                  <a:spLocks/>
                </p:cNvSpPr>
                <p:nvPr/>
              </p:nvSpPr>
              <p:spPr bwMode="auto">
                <a:xfrm>
                  <a:off x="1140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0 w 66"/>
                    <a:gd name="T9" fmla="*/ 22 h 62"/>
                    <a:gd name="T10" fmla="*/ 320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22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3" name="Freeform 12"/>
                <p:cNvSpPr>
                  <a:spLocks noEditPoints="1"/>
                </p:cNvSpPr>
                <p:nvPr/>
              </p:nvSpPr>
              <p:spPr bwMode="auto">
                <a:xfrm>
                  <a:off x="1250" y="1366"/>
                  <a:ext cx="94" cy="95"/>
                </a:xfrm>
                <a:custGeom>
                  <a:avLst/>
                  <a:gdLst>
                    <a:gd name="T0" fmla="*/ 182 w 60"/>
                    <a:gd name="T1" fmla="*/ 0 h 64"/>
                    <a:gd name="T2" fmla="*/ 224 w 60"/>
                    <a:gd name="T3" fmla="*/ 9 h 64"/>
                    <a:gd name="T4" fmla="*/ 265 w 60"/>
                    <a:gd name="T5" fmla="*/ 19 h 64"/>
                    <a:gd name="T6" fmla="*/ 307 w 60"/>
                    <a:gd name="T7" fmla="*/ 42 h 64"/>
                    <a:gd name="T8" fmla="*/ 332 w 60"/>
                    <a:gd name="T9" fmla="*/ 79 h 64"/>
                    <a:gd name="T10" fmla="*/ 342 w 60"/>
                    <a:gd name="T11" fmla="*/ 110 h 64"/>
                    <a:gd name="T12" fmla="*/ 360 w 60"/>
                    <a:gd name="T13" fmla="*/ 156 h 64"/>
                    <a:gd name="T14" fmla="*/ 342 w 60"/>
                    <a:gd name="T15" fmla="*/ 190 h 64"/>
                    <a:gd name="T16" fmla="*/ 332 w 60"/>
                    <a:gd name="T17" fmla="*/ 232 h 64"/>
                    <a:gd name="T18" fmla="*/ 307 w 60"/>
                    <a:gd name="T19" fmla="*/ 269 h 64"/>
                    <a:gd name="T20" fmla="*/ 265 w 60"/>
                    <a:gd name="T21" fmla="*/ 288 h 64"/>
                    <a:gd name="T22" fmla="*/ 224 w 60"/>
                    <a:gd name="T23" fmla="*/ 297 h 64"/>
                    <a:gd name="T24" fmla="*/ 182 w 60"/>
                    <a:gd name="T25" fmla="*/ 310 h 64"/>
                    <a:gd name="T26" fmla="*/ 127 w 60"/>
                    <a:gd name="T27" fmla="*/ 297 h 64"/>
                    <a:gd name="T28" fmla="*/ 83 w 60"/>
                    <a:gd name="T29" fmla="*/ 288 h 64"/>
                    <a:gd name="T30" fmla="*/ 61 w 60"/>
                    <a:gd name="T31" fmla="*/ 269 h 64"/>
                    <a:gd name="T32" fmla="*/ 31 w 60"/>
                    <a:gd name="T33" fmla="*/ 232 h 64"/>
                    <a:gd name="T34" fmla="*/ 20 w 60"/>
                    <a:gd name="T35" fmla="*/ 200 h 64"/>
                    <a:gd name="T36" fmla="*/ 0 w 60"/>
                    <a:gd name="T37" fmla="*/ 156 h 64"/>
                    <a:gd name="T38" fmla="*/ 20 w 60"/>
                    <a:gd name="T39" fmla="*/ 110 h 64"/>
                    <a:gd name="T40" fmla="*/ 31 w 60"/>
                    <a:gd name="T41" fmla="*/ 68 h 64"/>
                    <a:gd name="T42" fmla="*/ 61 w 60"/>
                    <a:gd name="T43" fmla="*/ 42 h 64"/>
                    <a:gd name="T44" fmla="*/ 96 w 60"/>
                    <a:gd name="T45" fmla="*/ 19 h 64"/>
                    <a:gd name="T46" fmla="*/ 138 w 60"/>
                    <a:gd name="T47" fmla="*/ 0 h 64"/>
                    <a:gd name="T48" fmla="*/ 182 w 60"/>
                    <a:gd name="T49" fmla="*/ 0 h 64"/>
                    <a:gd name="T50" fmla="*/ 182 w 60"/>
                    <a:gd name="T51" fmla="*/ 9 h 64"/>
                    <a:gd name="T52" fmla="*/ 138 w 60"/>
                    <a:gd name="T53" fmla="*/ 19 h 64"/>
                    <a:gd name="T54" fmla="*/ 96 w 60"/>
                    <a:gd name="T55" fmla="*/ 42 h 64"/>
                    <a:gd name="T56" fmla="*/ 83 w 60"/>
                    <a:gd name="T57" fmla="*/ 79 h 64"/>
                    <a:gd name="T58" fmla="*/ 74 w 60"/>
                    <a:gd name="T59" fmla="*/ 110 h 64"/>
                    <a:gd name="T60" fmla="*/ 74 w 60"/>
                    <a:gd name="T61" fmla="*/ 156 h 64"/>
                    <a:gd name="T62" fmla="*/ 74 w 60"/>
                    <a:gd name="T63" fmla="*/ 200 h 64"/>
                    <a:gd name="T64" fmla="*/ 83 w 60"/>
                    <a:gd name="T65" fmla="*/ 232 h 64"/>
                    <a:gd name="T66" fmla="*/ 96 w 60"/>
                    <a:gd name="T67" fmla="*/ 269 h 64"/>
                    <a:gd name="T68" fmla="*/ 138 w 60"/>
                    <a:gd name="T69" fmla="*/ 288 h 64"/>
                    <a:gd name="T70" fmla="*/ 182 w 60"/>
                    <a:gd name="T71" fmla="*/ 288 h 64"/>
                    <a:gd name="T72" fmla="*/ 212 w 60"/>
                    <a:gd name="T73" fmla="*/ 288 h 64"/>
                    <a:gd name="T74" fmla="*/ 235 w 60"/>
                    <a:gd name="T75" fmla="*/ 278 h 64"/>
                    <a:gd name="T76" fmla="*/ 265 w 60"/>
                    <a:gd name="T77" fmla="*/ 251 h 64"/>
                    <a:gd name="T78" fmla="*/ 277 w 60"/>
                    <a:gd name="T79" fmla="*/ 232 h 64"/>
                    <a:gd name="T80" fmla="*/ 290 w 60"/>
                    <a:gd name="T81" fmla="*/ 200 h 64"/>
                    <a:gd name="T82" fmla="*/ 290 w 60"/>
                    <a:gd name="T83" fmla="*/ 156 h 64"/>
                    <a:gd name="T84" fmla="*/ 290 w 60"/>
                    <a:gd name="T85" fmla="*/ 110 h 64"/>
                    <a:gd name="T86" fmla="*/ 277 w 60"/>
                    <a:gd name="T87" fmla="*/ 79 h 64"/>
                    <a:gd name="T88" fmla="*/ 246 w 60"/>
                    <a:gd name="T89" fmla="*/ 42 h 64"/>
                    <a:gd name="T90" fmla="*/ 235 w 60"/>
                    <a:gd name="T91" fmla="*/ 33 h 64"/>
                    <a:gd name="T92" fmla="*/ 212 w 60"/>
                    <a:gd name="T93" fmla="*/ 19 h 64"/>
                    <a:gd name="T94" fmla="*/ 182 w 60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4"/>
                    <a:gd name="T146" fmla="*/ 60 w 60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4" y="4"/>
                      </a:lnTo>
                      <a:lnTo>
                        <a:pt x="51" y="9"/>
                      </a:lnTo>
                      <a:lnTo>
                        <a:pt x="55" y="16"/>
                      </a:lnTo>
                      <a:lnTo>
                        <a:pt x="57" y="23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1" y="55"/>
                      </a:lnTo>
                      <a:lnTo>
                        <a:pt x="44" y="59"/>
                      </a:lnTo>
                      <a:lnTo>
                        <a:pt x="37" y="61"/>
                      </a:lnTo>
                      <a:lnTo>
                        <a:pt x="30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4" name="Freeform 13"/>
                <p:cNvSpPr>
                  <a:spLocks/>
                </p:cNvSpPr>
                <p:nvPr/>
              </p:nvSpPr>
              <p:spPr bwMode="auto">
                <a:xfrm>
                  <a:off x="1350" y="1369"/>
                  <a:ext cx="123" cy="86"/>
                </a:xfrm>
                <a:custGeom>
                  <a:avLst/>
                  <a:gdLst>
                    <a:gd name="T0" fmla="*/ 211 w 78"/>
                    <a:gd name="T1" fmla="*/ 265 h 59"/>
                    <a:gd name="T2" fmla="*/ 74 w 78"/>
                    <a:gd name="T3" fmla="*/ 41 h 59"/>
                    <a:gd name="T4" fmla="*/ 74 w 78"/>
                    <a:gd name="T5" fmla="*/ 226 h 59"/>
                    <a:gd name="T6" fmla="*/ 74 w 78"/>
                    <a:gd name="T7" fmla="*/ 249 h 59"/>
                    <a:gd name="T8" fmla="*/ 87 w 78"/>
                    <a:gd name="T9" fmla="*/ 257 h 59"/>
                    <a:gd name="T10" fmla="*/ 98 w 78"/>
                    <a:gd name="T11" fmla="*/ 265 h 59"/>
                    <a:gd name="T12" fmla="*/ 109 w 78"/>
                    <a:gd name="T13" fmla="*/ 265 h 59"/>
                    <a:gd name="T14" fmla="*/ 129 w 78"/>
                    <a:gd name="T15" fmla="*/ 265 h 59"/>
                    <a:gd name="T16" fmla="*/ 129 w 78"/>
                    <a:gd name="T17" fmla="*/ 265 h 59"/>
                    <a:gd name="T18" fmla="*/ 0 w 78"/>
                    <a:gd name="T19" fmla="*/ 265 h 59"/>
                    <a:gd name="T20" fmla="*/ 0 w 78"/>
                    <a:gd name="T21" fmla="*/ 265 h 59"/>
                    <a:gd name="T22" fmla="*/ 20 w 78"/>
                    <a:gd name="T23" fmla="*/ 265 h 59"/>
                    <a:gd name="T24" fmla="*/ 32 w 78"/>
                    <a:gd name="T25" fmla="*/ 265 h 59"/>
                    <a:gd name="T26" fmla="*/ 43 w 78"/>
                    <a:gd name="T27" fmla="*/ 257 h 59"/>
                    <a:gd name="T28" fmla="*/ 43 w 78"/>
                    <a:gd name="T29" fmla="*/ 249 h 59"/>
                    <a:gd name="T30" fmla="*/ 43 w 78"/>
                    <a:gd name="T31" fmla="*/ 226 h 59"/>
                    <a:gd name="T32" fmla="*/ 43 w 78"/>
                    <a:gd name="T33" fmla="*/ 41 h 59"/>
                    <a:gd name="T34" fmla="*/ 43 w 78"/>
                    <a:gd name="T35" fmla="*/ 22 h 59"/>
                    <a:gd name="T36" fmla="*/ 43 w 78"/>
                    <a:gd name="T37" fmla="*/ 9 h 59"/>
                    <a:gd name="T38" fmla="*/ 43 w 78"/>
                    <a:gd name="T39" fmla="*/ 9 h 59"/>
                    <a:gd name="T40" fmla="*/ 32 w 78"/>
                    <a:gd name="T41" fmla="*/ 0 h 59"/>
                    <a:gd name="T42" fmla="*/ 20 w 78"/>
                    <a:gd name="T43" fmla="*/ 0 h 59"/>
                    <a:gd name="T44" fmla="*/ 0 w 78"/>
                    <a:gd name="T45" fmla="*/ 0 h 59"/>
                    <a:gd name="T46" fmla="*/ 0 w 78"/>
                    <a:gd name="T47" fmla="*/ 0 h 59"/>
                    <a:gd name="T48" fmla="*/ 98 w 78"/>
                    <a:gd name="T49" fmla="*/ 0 h 59"/>
                    <a:gd name="T50" fmla="*/ 244 w 78"/>
                    <a:gd name="T51" fmla="*/ 208 h 59"/>
                    <a:gd name="T52" fmla="*/ 385 w 78"/>
                    <a:gd name="T53" fmla="*/ 0 h 59"/>
                    <a:gd name="T54" fmla="*/ 483 w 78"/>
                    <a:gd name="T55" fmla="*/ 0 h 59"/>
                    <a:gd name="T56" fmla="*/ 483 w 78"/>
                    <a:gd name="T57" fmla="*/ 0 h 59"/>
                    <a:gd name="T58" fmla="*/ 462 w 78"/>
                    <a:gd name="T59" fmla="*/ 0 h 59"/>
                    <a:gd name="T60" fmla="*/ 449 w 78"/>
                    <a:gd name="T61" fmla="*/ 0 h 59"/>
                    <a:gd name="T62" fmla="*/ 440 w 78"/>
                    <a:gd name="T63" fmla="*/ 9 h 59"/>
                    <a:gd name="T64" fmla="*/ 440 w 78"/>
                    <a:gd name="T65" fmla="*/ 22 h 59"/>
                    <a:gd name="T66" fmla="*/ 427 w 78"/>
                    <a:gd name="T67" fmla="*/ 41 h 59"/>
                    <a:gd name="T68" fmla="*/ 427 w 78"/>
                    <a:gd name="T69" fmla="*/ 226 h 59"/>
                    <a:gd name="T70" fmla="*/ 440 w 78"/>
                    <a:gd name="T71" fmla="*/ 249 h 59"/>
                    <a:gd name="T72" fmla="*/ 440 w 78"/>
                    <a:gd name="T73" fmla="*/ 257 h 59"/>
                    <a:gd name="T74" fmla="*/ 449 w 78"/>
                    <a:gd name="T75" fmla="*/ 265 h 59"/>
                    <a:gd name="T76" fmla="*/ 462 w 78"/>
                    <a:gd name="T77" fmla="*/ 265 h 59"/>
                    <a:gd name="T78" fmla="*/ 483 w 78"/>
                    <a:gd name="T79" fmla="*/ 265 h 59"/>
                    <a:gd name="T80" fmla="*/ 483 w 78"/>
                    <a:gd name="T81" fmla="*/ 265 h 59"/>
                    <a:gd name="T82" fmla="*/ 328 w 78"/>
                    <a:gd name="T83" fmla="*/ 265 h 59"/>
                    <a:gd name="T84" fmla="*/ 328 w 78"/>
                    <a:gd name="T85" fmla="*/ 265 h 59"/>
                    <a:gd name="T86" fmla="*/ 341 w 78"/>
                    <a:gd name="T87" fmla="*/ 265 h 59"/>
                    <a:gd name="T88" fmla="*/ 353 w 78"/>
                    <a:gd name="T89" fmla="*/ 265 h 59"/>
                    <a:gd name="T90" fmla="*/ 366 w 78"/>
                    <a:gd name="T91" fmla="*/ 257 h 59"/>
                    <a:gd name="T92" fmla="*/ 385 w 78"/>
                    <a:gd name="T93" fmla="*/ 249 h 59"/>
                    <a:gd name="T94" fmla="*/ 385 w 78"/>
                    <a:gd name="T95" fmla="*/ 226 h 59"/>
                    <a:gd name="T96" fmla="*/ 385 w 78"/>
                    <a:gd name="T97" fmla="*/ 41 h 59"/>
                    <a:gd name="T98" fmla="*/ 226 w 78"/>
                    <a:gd name="T99" fmla="*/ 265 h 59"/>
                    <a:gd name="T100" fmla="*/ 211 w 78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59"/>
                    <a:gd name="T155" fmla="*/ 78 w 78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59">
                      <a:moveTo>
                        <a:pt x="34" y="59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69" y="9"/>
                      </a:lnTo>
                      <a:lnTo>
                        <a:pt x="69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7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5" name="Freeform 14"/>
                <p:cNvSpPr>
                  <a:spLocks/>
                </p:cNvSpPr>
                <p:nvPr/>
              </p:nvSpPr>
              <p:spPr bwMode="auto">
                <a:xfrm>
                  <a:off x="2127" y="1369"/>
                  <a:ext cx="102" cy="92"/>
                </a:xfrm>
                <a:custGeom>
                  <a:avLst/>
                  <a:gdLst>
                    <a:gd name="T0" fmla="*/ 0 w 66"/>
                    <a:gd name="T1" fmla="*/ 0 h 62"/>
                    <a:gd name="T2" fmla="*/ 74 w 66"/>
                    <a:gd name="T3" fmla="*/ 0 h 62"/>
                    <a:gd name="T4" fmla="*/ 297 w 66"/>
                    <a:gd name="T5" fmla="*/ 223 h 62"/>
                    <a:gd name="T6" fmla="*/ 297 w 66"/>
                    <a:gd name="T7" fmla="*/ 42 h 62"/>
                    <a:gd name="T8" fmla="*/ 297 w 66"/>
                    <a:gd name="T9" fmla="*/ 22 h 62"/>
                    <a:gd name="T10" fmla="*/ 297 w 66"/>
                    <a:gd name="T11" fmla="*/ 9 h 62"/>
                    <a:gd name="T12" fmla="*/ 284 w 66"/>
                    <a:gd name="T13" fmla="*/ 0 h 62"/>
                    <a:gd name="T14" fmla="*/ 258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59 w 66"/>
                    <a:gd name="T25" fmla="*/ 0 h 62"/>
                    <a:gd name="T26" fmla="*/ 337 w 66"/>
                    <a:gd name="T27" fmla="*/ 0 h 62"/>
                    <a:gd name="T28" fmla="*/ 320 w 66"/>
                    <a:gd name="T29" fmla="*/ 9 h 62"/>
                    <a:gd name="T30" fmla="*/ 320 w 66"/>
                    <a:gd name="T31" fmla="*/ 22 h 62"/>
                    <a:gd name="T32" fmla="*/ 320 w 66"/>
                    <a:gd name="T33" fmla="*/ 42 h 62"/>
                    <a:gd name="T34" fmla="*/ 320 w 66"/>
                    <a:gd name="T35" fmla="*/ 301 h 62"/>
                    <a:gd name="T36" fmla="*/ 306 w 66"/>
                    <a:gd name="T37" fmla="*/ 301 h 62"/>
                    <a:gd name="T38" fmla="*/ 74 w 66"/>
                    <a:gd name="T39" fmla="*/ 59 h 62"/>
                    <a:gd name="T40" fmla="*/ 74 w 66"/>
                    <a:gd name="T41" fmla="*/ 242 h 62"/>
                    <a:gd name="T42" fmla="*/ 87 w 66"/>
                    <a:gd name="T43" fmla="*/ 269 h 62"/>
                    <a:gd name="T44" fmla="*/ 87 w 66"/>
                    <a:gd name="T45" fmla="*/ 277 h 62"/>
                    <a:gd name="T46" fmla="*/ 102 w 66"/>
                    <a:gd name="T47" fmla="*/ 288 h 62"/>
                    <a:gd name="T48" fmla="*/ 114 w 66"/>
                    <a:gd name="T49" fmla="*/ 288 h 62"/>
                    <a:gd name="T50" fmla="*/ 127 w 66"/>
                    <a:gd name="T51" fmla="*/ 288 h 62"/>
                    <a:gd name="T52" fmla="*/ 127 w 66"/>
                    <a:gd name="T53" fmla="*/ 288 h 62"/>
                    <a:gd name="T54" fmla="*/ 12 w 66"/>
                    <a:gd name="T55" fmla="*/ 288 h 62"/>
                    <a:gd name="T56" fmla="*/ 12 w 66"/>
                    <a:gd name="T57" fmla="*/ 288 h 62"/>
                    <a:gd name="T58" fmla="*/ 22 w 66"/>
                    <a:gd name="T59" fmla="*/ 288 h 62"/>
                    <a:gd name="T60" fmla="*/ 34 w 66"/>
                    <a:gd name="T61" fmla="*/ 288 h 62"/>
                    <a:gd name="T62" fmla="*/ 53 w 66"/>
                    <a:gd name="T63" fmla="*/ 277 h 62"/>
                    <a:gd name="T64" fmla="*/ 62 w 66"/>
                    <a:gd name="T65" fmla="*/ 269 h 62"/>
                    <a:gd name="T66" fmla="*/ 62 w 66"/>
                    <a:gd name="T67" fmla="*/ 242 h 62"/>
                    <a:gd name="T68" fmla="*/ 62 w 66"/>
                    <a:gd name="T69" fmla="*/ 33 h 62"/>
                    <a:gd name="T70" fmla="*/ 53 w 66"/>
                    <a:gd name="T71" fmla="*/ 22 h 62"/>
                    <a:gd name="T72" fmla="*/ 34 w 66"/>
                    <a:gd name="T73" fmla="*/ 9 h 62"/>
                    <a:gd name="T74" fmla="*/ 22 w 66"/>
                    <a:gd name="T75" fmla="*/ 9 h 62"/>
                    <a:gd name="T76" fmla="*/ 12 w 66"/>
                    <a:gd name="T77" fmla="*/ 9 h 62"/>
                    <a:gd name="T78" fmla="*/ 12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6"/>
                      </a:lnTo>
                      <a:lnTo>
                        <a:pt x="52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13" y="12"/>
                      </a:lnTo>
                      <a:lnTo>
                        <a:pt x="13" y="50"/>
                      </a:lnTo>
                      <a:lnTo>
                        <a:pt x="15" y="55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6" name="Freeform 15"/>
                <p:cNvSpPr>
                  <a:spLocks noEditPoints="1"/>
                </p:cNvSpPr>
                <p:nvPr/>
              </p:nvSpPr>
              <p:spPr bwMode="auto">
                <a:xfrm>
                  <a:off x="2236" y="1366"/>
                  <a:ext cx="89" cy="95"/>
                </a:xfrm>
                <a:custGeom>
                  <a:avLst/>
                  <a:gdLst>
                    <a:gd name="T0" fmla="*/ 178 w 57"/>
                    <a:gd name="T1" fmla="*/ 0 h 64"/>
                    <a:gd name="T2" fmla="*/ 222 w 57"/>
                    <a:gd name="T3" fmla="*/ 9 h 64"/>
                    <a:gd name="T4" fmla="*/ 256 w 57"/>
                    <a:gd name="T5" fmla="*/ 19 h 64"/>
                    <a:gd name="T6" fmla="*/ 286 w 57"/>
                    <a:gd name="T7" fmla="*/ 42 h 64"/>
                    <a:gd name="T8" fmla="*/ 317 w 57"/>
                    <a:gd name="T9" fmla="*/ 79 h 64"/>
                    <a:gd name="T10" fmla="*/ 339 w 57"/>
                    <a:gd name="T11" fmla="*/ 110 h 64"/>
                    <a:gd name="T12" fmla="*/ 339 w 57"/>
                    <a:gd name="T13" fmla="*/ 156 h 64"/>
                    <a:gd name="T14" fmla="*/ 339 w 57"/>
                    <a:gd name="T15" fmla="*/ 190 h 64"/>
                    <a:gd name="T16" fmla="*/ 317 w 57"/>
                    <a:gd name="T17" fmla="*/ 232 h 64"/>
                    <a:gd name="T18" fmla="*/ 286 w 57"/>
                    <a:gd name="T19" fmla="*/ 269 h 64"/>
                    <a:gd name="T20" fmla="*/ 256 w 57"/>
                    <a:gd name="T21" fmla="*/ 288 h 64"/>
                    <a:gd name="T22" fmla="*/ 222 w 57"/>
                    <a:gd name="T23" fmla="*/ 297 h 64"/>
                    <a:gd name="T24" fmla="*/ 161 w 57"/>
                    <a:gd name="T25" fmla="*/ 310 h 64"/>
                    <a:gd name="T26" fmla="*/ 126 w 57"/>
                    <a:gd name="T27" fmla="*/ 297 h 64"/>
                    <a:gd name="T28" fmla="*/ 83 w 57"/>
                    <a:gd name="T29" fmla="*/ 288 h 64"/>
                    <a:gd name="T30" fmla="*/ 42 w 57"/>
                    <a:gd name="T31" fmla="*/ 269 h 64"/>
                    <a:gd name="T32" fmla="*/ 12 w 57"/>
                    <a:gd name="T33" fmla="*/ 232 h 64"/>
                    <a:gd name="T34" fmla="*/ 0 w 57"/>
                    <a:gd name="T35" fmla="*/ 200 h 64"/>
                    <a:gd name="T36" fmla="*/ 0 w 57"/>
                    <a:gd name="T37" fmla="*/ 156 h 64"/>
                    <a:gd name="T38" fmla="*/ 0 w 57"/>
                    <a:gd name="T39" fmla="*/ 110 h 64"/>
                    <a:gd name="T40" fmla="*/ 30 w 57"/>
                    <a:gd name="T41" fmla="*/ 68 h 64"/>
                    <a:gd name="T42" fmla="*/ 53 w 57"/>
                    <a:gd name="T43" fmla="*/ 42 h 64"/>
                    <a:gd name="T44" fmla="*/ 83 w 57"/>
                    <a:gd name="T45" fmla="*/ 19 h 64"/>
                    <a:gd name="T46" fmla="*/ 126 w 57"/>
                    <a:gd name="T47" fmla="*/ 0 h 64"/>
                    <a:gd name="T48" fmla="*/ 178 w 57"/>
                    <a:gd name="T49" fmla="*/ 0 h 64"/>
                    <a:gd name="T50" fmla="*/ 161 w 57"/>
                    <a:gd name="T51" fmla="*/ 9 h 64"/>
                    <a:gd name="T52" fmla="*/ 126 w 57"/>
                    <a:gd name="T53" fmla="*/ 19 h 64"/>
                    <a:gd name="T54" fmla="*/ 95 w 57"/>
                    <a:gd name="T55" fmla="*/ 42 h 64"/>
                    <a:gd name="T56" fmla="*/ 73 w 57"/>
                    <a:gd name="T57" fmla="*/ 79 h 64"/>
                    <a:gd name="T58" fmla="*/ 73 w 57"/>
                    <a:gd name="T59" fmla="*/ 110 h 64"/>
                    <a:gd name="T60" fmla="*/ 53 w 57"/>
                    <a:gd name="T61" fmla="*/ 156 h 64"/>
                    <a:gd name="T62" fmla="*/ 73 w 57"/>
                    <a:gd name="T63" fmla="*/ 200 h 64"/>
                    <a:gd name="T64" fmla="*/ 73 w 57"/>
                    <a:gd name="T65" fmla="*/ 232 h 64"/>
                    <a:gd name="T66" fmla="*/ 95 w 57"/>
                    <a:gd name="T67" fmla="*/ 269 h 64"/>
                    <a:gd name="T68" fmla="*/ 126 w 57"/>
                    <a:gd name="T69" fmla="*/ 288 h 64"/>
                    <a:gd name="T70" fmla="*/ 161 w 57"/>
                    <a:gd name="T71" fmla="*/ 288 h 64"/>
                    <a:gd name="T72" fmla="*/ 203 w 57"/>
                    <a:gd name="T73" fmla="*/ 288 h 64"/>
                    <a:gd name="T74" fmla="*/ 222 w 57"/>
                    <a:gd name="T75" fmla="*/ 278 h 64"/>
                    <a:gd name="T76" fmla="*/ 244 w 57"/>
                    <a:gd name="T77" fmla="*/ 251 h 64"/>
                    <a:gd name="T78" fmla="*/ 256 w 57"/>
                    <a:gd name="T79" fmla="*/ 232 h 64"/>
                    <a:gd name="T80" fmla="*/ 273 w 57"/>
                    <a:gd name="T81" fmla="*/ 200 h 64"/>
                    <a:gd name="T82" fmla="*/ 273 w 57"/>
                    <a:gd name="T83" fmla="*/ 156 h 64"/>
                    <a:gd name="T84" fmla="*/ 273 w 57"/>
                    <a:gd name="T85" fmla="*/ 110 h 64"/>
                    <a:gd name="T86" fmla="*/ 256 w 57"/>
                    <a:gd name="T87" fmla="*/ 79 h 64"/>
                    <a:gd name="T88" fmla="*/ 244 w 57"/>
                    <a:gd name="T89" fmla="*/ 42 h 64"/>
                    <a:gd name="T90" fmla="*/ 222 w 57"/>
                    <a:gd name="T91" fmla="*/ 33 h 64"/>
                    <a:gd name="T92" fmla="*/ 190 w 57"/>
                    <a:gd name="T93" fmla="*/ 19 h 64"/>
                    <a:gd name="T94" fmla="*/ 161 w 57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4"/>
                    <a:gd name="T146" fmla="*/ 57 w 57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8" y="9"/>
                      </a:lnTo>
                      <a:lnTo>
                        <a:pt x="53" y="16"/>
                      </a:lnTo>
                      <a:lnTo>
                        <a:pt x="57" y="23"/>
                      </a:lnTo>
                      <a:lnTo>
                        <a:pt x="57" y="32"/>
                      </a:lnTo>
                      <a:lnTo>
                        <a:pt x="57" y="39"/>
                      </a:lnTo>
                      <a:lnTo>
                        <a:pt x="53" y="48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1"/>
                      </a:lnTo>
                      <a:lnTo>
                        <a:pt x="27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7" y="55"/>
                      </a:lnTo>
                      <a:lnTo>
                        <a:pt x="2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0" y="23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21" y="0"/>
                      </a:lnTo>
                      <a:lnTo>
                        <a:pt x="30" y="0"/>
                      </a:lnTo>
                      <a:close/>
                      <a:moveTo>
                        <a:pt x="27" y="2"/>
                      </a:moveTo>
                      <a:lnTo>
                        <a:pt x="21" y="4"/>
                      </a:ln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12" y="23"/>
                      </a:lnTo>
                      <a:lnTo>
                        <a:pt x="9" y="32"/>
                      </a:lnTo>
                      <a:lnTo>
                        <a:pt x="12" y="41"/>
                      </a:lnTo>
                      <a:lnTo>
                        <a:pt x="12" y="48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1" y="52"/>
                      </a:lnTo>
                      <a:lnTo>
                        <a:pt x="43" y="48"/>
                      </a:lnTo>
                      <a:lnTo>
                        <a:pt x="46" y="41"/>
                      </a:lnTo>
                      <a:lnTo>
                        <a:pt x="46" y="32"/>
                      </a:lnTo>
                      <a:lnTo>
                        <a:pt x="46" y="23"/>
                      </a:lnTo>
                      <a:lnTo>
                        <a:pt x="43" y="16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32" y="4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7" name="Freeform 16"/>
                <p:cNvSpPr>
                  <a:spLocks/>
                </p:cNvSpPr>
                <p:nvPr/>
              </p:nvSpPr>
              <p:spPr bwMode="auto">
                <a:xfrm>
                  <a:off x="2333" y="1369"/>
                  <a:ext cx="124" cy="86"/>
                </a:xfrm>
                <a:custGeom>
                  <a:avLst/>
                  <a:gdLst>
                    <a:gd name="T0" fmla="*/ 220 w 79"/>
                    <a:gd name="T1" fmla="*/ 265 h 59"/>
                    <a:gd name="T2" fmla="*/ 77 w 79"/>
                    <a:gd name="T3" fmla="*/ 41 h 59"/>
                    <a:gd name="T4" fmla="*/ 77 w 79"/>
                    <a:gd name="T5" fmla="*/ 226 h 59"/>
                    <a:gd name="T6" fmla="*/ 77 w 79"/>
                    <a:gd name="T7" fmla="*/ 249 h 59"/>
                    <a:gd name="T8" fmla="*/ 77 w 79"/>
                    <a:gd name="T9" fmla="*/ 257 h 59"/>
                    <a:gd name="T10" fmla="*/ 96 w 79"/>
                    <a:gd name="T11" fmla="*/ 265 h 59"/>
                    <a:gd name="T12" fmla="*/ 108 w 79"/>
                    <a:gd name="T13" fmla="*/ 265 h 59"/>
                    <a:gd name="T14" fmla="*/ 121 w 79"/>
                    <a:gd name="T15" fmla="*/ 265 h 59"/>
                    <a:gd name="T16" fmla="*/ 121 w 79"/>
                    <a:gd name="T17" fmla="*/ 265 h 59"/>
                    <a:gd name="T18" fmla="*/ 0 w 79"/>
                    <a:gd name="T19" fmla="*/ 265 h 59"/>
                    <a:gd name="T20" fmla="*/ 0 w 79"/>
                    <a:gd name="T21" fmla="*/ 265 h 59"/>
                    <a:gd name="T22" fmla="*/ 13 w 79"/>
                    <a:gd name="T23" fmla="*/ 265 h 59"/>
                    <a:gd name="T24" fmla="*/ 35 w 79"/>
                    <a:gd name="T25" fmla="*/ 265 h 59"/>
                    <a:gd name="T26" fmla="*/ 35 w 79"/>
                    <a:gd name="T27" fmla="*/ 257 h 59"/>
                    <a:gd name="T28" fmla="*/ 55 w 79"/>
                    <a:gd name="T29" fmla="*/ 249 h 59"/>
                    <a:gd name="T30" fmla="*/ 55 w 79"/>
                    <a:gd name="T31" fmla="*/ 226 h 59"/>
                    <a:gd name="T32" fmla="*/ 55 w 79"/>
                    <a:gd name="T33" fmla="*/ 41 h 59"/>
                    <a:gd name="T34" fmla="*/ 55 w 79"/>
                    <a:gd name="T35" fmla="*/ 22 h 59"/>
                    <a:gd name="T36" fmla="*/ 55 w 79"/>
                    <a:gd name="T37" fmla="*/ 9 h 59"/>
                    <a:gd name="T38" fmla="*/ 35 w 79"/>
                    <a:gd name="T39" fmla="*/ 9 h 59"/>
                    <a:gd name="T40" fmla="*/ 35 w 79"/>
                    <a:gd name="T41" fmla="*/ 0 h 59"/>
                    <a:gd name="T42" fmla="*/ 22 w 79"/>
                    <a:gd name="T43" fmla="*/ 0 h 59"/>
                    <a:gd name="T44" fmla="*/ 0 w 79"/>
                    <a:gd name="T45" fmla="*/ 0 h 59"/>
                    <a:gd name="T46" fmla="*/ 0 w 79"/>
                    <a:gd name="T47" fmla="*/ 0 h 59"/>
                    <a:gd name="T48" fmla="*/ 108 w 79"/>
                    <a:gd name="T49" fmla="*/ 0 h 59"/>
                    <a:gd name="T50" fmla="*/ 232 w 79"/>
                    <a:gd name="T51" fmla="*/ 208 h 59"/>
                    <a:gd name="T52" fmla="*/ 372 w 79"/>
                    <a:gd name="T53" fmla="*/ 0 h 59"/>
                    <a:gd name="T54" fmla="*/ 480 w 79"/>
                    <a:gd name="T55" fmla="*/ 0 h 59"/>
                    <a:gd name="T56" fmla="*/ 480 w 79"/>
                    <a:gd name="T57" fmla="*/ 0 h 59"/>
                    <a:gd name="T58" fmla="*/ 468 w 79"/>
                    <a:gd name="T59" fmla="*/ 0 h 59"/>
                    <a:gd name="T60" fmla="*/ 446 w 79"/>
                    <a:gd name="T61" fmla="*/ 0 h 59"/>
                    <a:gd name="T62" fmla="*/ 427 w 79"/>
                    <a:gd name="T63" fmla="*/ 9 h 59"/>
                    <a:gd name="T64" fmla="*/ 427 w 79"/>
                    <a:gd name="T65" fmla="*/ 22 h 59"/>
                    <a:gd name="T66" fmla="*/ 427 w 79"/>
                    <a:gd name="T67" fmla="*/ 41 h 59"/>
                    <a:gd name="T68" fmla="*/ 427 w 79"/>
                    <a:gd name="T69" fmla="*/ 226 h 59"/>
                    <a:gd name="T70" fmla="*/ 427 w 79"/>
                    <a:gd name="T71" fmla="*/ 249 h 59"/>
                    <a:gd name="T72" fmla="*/ 446 w 79"/>
                    <a:gd name="T73" fmla="*/ 257 h 59"/>
                    <a:gd name="T74" fmla="*/ 446 w 79"/>
                    <a:gd name="T75" fmla="*/ 265 h 59"/>
                    <a:gd name="T76" fmla="*/ 468 w 79"/>
                    <a:gd name="T77" fmla="*/ 265 h 59"/>
                    <a:gd name="T78" fmla="*/ 480 w 79"/>
                    <a:gd name="T79" fmla="*/ 265 h 59"/>
                    <a:gd name="T80" fmla="*/ 480 w 79"/>
                    <a:gd name="T81" fmla="*/ 265 h 59"/>
                    <a:gd name="T82" fmla="*/ 317 w 79"/>
                    <a:gd name="T83" fmla="*/ 265 h 59"/>
                    <a:gd name="T84" fmla="*/ 317 w 79"/>
                    <a:gd name="T85" fmla="*/ 265 h 59"/>
                    <a:gd name="T86" fmla="*/ 328 w 79"/>
                    <a:gd name="T87" fmla="*/ 265 h 59"/>
                    <a:gd name="T88" fmla="*/ 359 w 79"/>
                    <a:gd name="T89" fmla="*/ 265 h 59"/>
                    <a:gd name="T90" fmla="*/ 372 w 79"/>
                    <a:gd name="T91" fmla="*/ 257 h 59"/>
                    <a:gd name="T92" fmla="*/ 372 w 79"/>
                    <a:gd name="T93" fmla="*/ 249 h 59"/>
                    <a:gd name="T94" fmla="*/ 372 w 79"/>
                    <a:gd name="T95" fmla="*/ 226 h 59"/>
                    <a:gd name="T96" fmla="*/ 372 w 79"/>
                    <a:gd name="T97" fmla="*/ 41 h 59"/>
                    <a:gd name="T98" fmla="*/ 220 w 79"/>
                    <a:gd name="T99" fmla="*/ 265 h 59"/>
                    <a:gd name="T100" fmla="*/ 220 w 79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"/>
                    <a:gd name="T154" fmla="*/ 0 h 59"/>
                    <a:gd name="T155" fmla="*/ 79 w 79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" h="59">
                      <a:moveTo>
                        <a:pt x="36" y="59"/>
                      </a:moveTo>
                      <a:lnTo>
                        <a:pt x="13" y="9"/>
                      </a:lnTo>
                      <a:lnTo>
                        <a:pt x="13" y="50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70" y="9"/>
                      </a:lnTo>
                      <a:lnTo>
                        <a:pt x="70" y="50"/>
                      </a:lnTo>
                      <a:lnTo>
                        <a:pt x="70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9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8" name="Freeform 17"/>
                <p:cNvSpPr>
                  <a:spLocks/>
                </p:cNvSpPr>
                <p:nvPr/>
              </p:nvSpPr>
              <p:spPr bwMode="auto">
                <a:xfrm>
                  <a:off x="2872" y="1369"/>
                  <a:ext cx="99" cy="92"/>
                </a:xfrm>
                <a:custGeom>
                  <a:avLst/>
                  <a:gdLst>
                    <a:gd name="T0" fmla="*/ 385 w 63"/>
                    <a:gd name="T1" fmla="*/ 0 h 62"/>
                    <a:gd name="T2" fmla="*/ 385 w 63"/>
                    <a:gd name="T3" fmla="*/ 0 h 62"/>
                    <a:gd name="T4" fmla="*/ 372 w 63"/>
                    <a:gd name="T5" fmla="*/ 0 h 62"/>
                    <a:gd name="T6" fmla="*/ 360 w 63"/>
                    <a:gd name="T7" fmla="*/ 9 h 62"/>
                    <a:gd name="T8" fmla="*/ 349 w 63"/>
                    <a:gd name="T9" fmla="*/ 22 h 62"/>
                    <a:gd name="T10" fmla="*/ 332 w 63"/>
                    <a:gd name="T11" fmla="*/ 42 h 62"/>
                    <a:gd name="T12" fmla="*/ 204 w 63"/>
                    <a:gd name="T13" fmla="*/ 301 h 62"/>
                    <a:gd name="T14" fmla="*/ 190 w 63"/>
                    <a:gd name="T15" fmla="*/ 301 h 62"/>
                    <a:gd name="T16" fmla="*/ 55 w 63"/>
                    <a:gd name="T17" fmla="*/ 42 h 62"/>
                    <a:gd name="T18" fmla="*/ 35 w 63"/>
                    <a:gd name="T19" fmla="*/ 22 h 62"/>
                    <a:gd name="T20" fmla="*/ 35 w 63"/>
                    <a:gd name="T21" fmla="*/ 22 h 62"/>
                    <a:gd name="T22" fmla="*/ 22 w 63"/>
                    <a:gd name="T23" fmla="*/ 9 h 62"/>
                    <a:gd name="T24" fmla="*/ 22 w 63"/>
                    <a:gd name="T25" fmla="*/ 0 h 62"/>
                    <a:gd name="T26" fmla="*/ 13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151 w 63"/>
                    <a:gd name="T33" fmla="*/ 0 h 62"/>
                    <a:gd name="T34" fmla="*/ 151 w 63"/>
                    <a:gd name="T35" fmla="*/ 0 h 62"/>
                    <a:gd name="T36" fmla="*/ 121 w 63"/>
                    <a:gd name="T37" fmla="*/ 0 h 62"/>
                    <a:gd name="T38" fmla="*/ 108 w 63"/>
                    <a:gd name="T39" fmla="*/ 9 h 62"/>
                    <a:gd name="T40" fmla="*/ 108 w 63"/>
                    <a:gd name="T41" fmla="*/ 9 h 62"/>
                    <a:gd name="T42" fmla="*/ 108 w 63"/>
                    <a:gd name="T43" fmla="*/ 22 h 62"/>
                    <a:gd name="T44" fmla="*/ 108 w 63"/>
                    <a:gd name="T45" fmla="*/ 33 h 62"/>
                    <a:gd name="T46" fmla="*/ 121 w 63"/>
                    <a:gd name="T47" fmla="*/ 59 h 62"/>
                    <a:gd name="T48" fmla="*/ 222 w 63"/>
                    <a:gd name="T49" fmla="*/ 223 h 62"/>
                    <a:gd name="T50" fmla="*/ 306 w 63"/>
                    <a:gd name="T51" fmla="*/ 59 h 62"/>
                    <a:gd name="T52" fmla="*/ 306 w 63"/>
                    <a:gd name="T53" fmla="*/ 33 h 62"/>
                    <a:gd name="T54" fmla="*/ 319 w 63"/>
                    <a:gd name="T55" fmla="*/ 22 h 62"/>
                    <a:gd name="T56" fmla="*/ 306 w 63"/>
                    <a:gd name="T57" fmla="*/ 9 h 62"/>
                    <a:gd name="T58" fmla="*/ 306 w 63"/>
                    <a:gd name="T59" fmla="*/ 9 h 62"/>
                    <a:gd name="T60" fmla="*/ 286 w 63"/>
                    <a:gd name="T61" fmla="*/ 0 h 62"/>
                    <a:gd name="T62" fmla="*/ 277 w 63"/>
                    <a:gd name="T63" fmla="*/ 0 h 62"/>
                    <a:gd name="T64" fmla="*/ 277 w 63"/>
                    <a:gd name="T65" fmla="*/ 0 h 62"/>
                    <a:gd name="T66" fmla="*/ 277 w 63"/>
                    <a:gd name="T67" fmla="*/ 0 h 62"/>
                    <a:gd name="T68" fmla="*/ 277 w 63"/>
                    <a:gd name="T69" fmla="*/ 0 h 62"/>
                    <a:gd name="T70" fmla="*/ 385 w 63"/>
                    <a:gd name="T71" fmla="*/ 0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2"/>
                    <a:gd name="T110" fmla="*/ 63 w 6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2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4" y="9"/>
                      </a:lnTo>
                      <a:lnTo>
                        <a:pt x="34" y="62"/>
                      </a:lnTo>
                      <a:lnTo>
                        <a:pt x="31" y="62"/>
                      </a:lnTo>
                      <a:lnTo>
                        <a:pt x="9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8" y="7"/>
                      </a:lnTo>
                      <a:lnTo>
                        <a:pt x="20" y="12"/>
                      </a:lnTo>
                      <a:lnTo>
                        <a:pt x="36" y="46"/>
                      </a:lnTo>
                      <a:lnTo>
                        <a:pt x="50" y="12"/>
                      </a:lnTo>
                      <a:lnTo>
                        <a:pt x="50" y="7"/>
                      </a:lnTo>
                      <a:lnTo>
                        <a:pt x="52" y="5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9" name="Freeform 18"/>
                <p:cNvSpPr>
                  <a:spLocks noEditPoints="1"/>
                </p:cNvSpPr>
                <p:nvPr/>
              </p:nvSpPr>
              <p:spPr bwMode="auto">
                <a:xfrm>
                  <a:off x="2976" y="1369"/>
                  <a:ext cx="70" cy="86"/>
                </a:xfrm>
                <a:custGeom>
                  <a:avLst/>
                  <a:gdLst>
                    <a:gd name="T0" fmla="*/ 95 w 45"/>
                    <a:gd name="T1" fmla="*/ 147 h 59"/>
                    <a:gd name="T2" fmla="*/ 95 w 45"/>
                    <a:gd name="T3" fmla="*/ 226 h 59"/>
                    <a:gd name="T4" fmla="*/ 95 w 45"/>
                    <a:gd name="T5" fmla="*/ 249 h 59"/>
                    <a:gd name="T6" fmla="*/ 106 w 45"/>
                    <a:gd name="T7" fmla="*/ 257 h 59"/>
                    <a:gd name="T8" fmla="*/ 117 w 45"/>
                    <a:gd name="T9" fmla="*/ 265 h 59"/>
                    <a:gd name="T10" fmla="*/ 128 w 45"/>
                    <a:gd name="T11" fmla="*/ 265 h 59"/>
                    <a:gd name="T12" fmla="*/ 148 w 45"/>
                    <a:gd name="T13" fmla="*/ 265 h 59"/>
                    <a:gd name="T14" fmla="*/ 148 w 45"/>
                    <a:gd name="T15" fmla="*/ 265 h 59"/>
                    <a:gd name="T16" fmla="*/ 0 w 45"/>
                    <a:gd name="T17" fmla="*/ 265 h 59"/>
                    <a:gd name="T18" fmla="*/ 0 w 45"/>
                    <a:gd name="T19" fmla="*/ 265 h 59"/>
                    <a:gd name="T20" fmla="*/ 12 w 45"/>
                    <a:gd name="T21" fmla="*/ 265 h 59"/>
                    <a:gd name="T22" fmla="*/ 22 w 45"/>
                    <a:gd name="T23" fmla="*/ 257 h 59"/>
                    <a:gd name="T24" fmla="*/ 34 w 45"/>
                    <a:gd name="T25" fmla="*/ 257 h 59"/>
                    <a:gd name="T26" fmla="*/ 34 w 45"/>
                    <a:gd name="T27" fmla="*/ 249 h 59"/>
                    <a:gd name="T28" fmla="*/ 34 w 45"/>
                    <a:gd name="T29" fmla="*/ 226 h 59"/>
                    <a:gd name="T30" fmla="*/ 34 w 45"/>
                    <a:gd name="T31" fmla="*/ 41 h 59"/>
                    <a:gd name="T32" fmla="*/ 34 w 45"/>
                    <a:gd name="T33" fmla="*/ 22 h 59"/>
                    <a:gd name="T34" fmla="*/ 34 w 45"/>
                    <a:gd name="T35" fmla="*/ 9 h 59"/>
                    <a:gd name="T36" fmla="*/ 22 w 45"/>
                    <a:gd name="T37" fmla="*/ 0 h 59"/>
                    <a:gd name="T38" fmla="*/ 12 w 45"/>
                    <a:gd name="T39" fmla="*/ 0 h 59"/>
                    <a:gd name="T40" fmla="*/ 0 w 45"/>
                    <a:gd name="T41" fmla="*/ 0 h 59"/>
                    <a:gd name="T42" fmla="*/ 0 w 45"/>
                    <a:gd name="T43" fmla="*/ 0 h 59"/>
                    <a:gd name="T44" fmla="*/ 128 w 45"/>
                    <a:gd name="T45" fmla="*/ 0 h 59"/>
                    <a:gd name="T46" fmla="*/ 170 w 45"/>
                    <a:gd name="T47" fmla="*/ 0 h 59"/>
                    <a:gd name="T48" fmla="*/ 199 w 45"/>
                    <a:gd name="T49" fmla="*/ 0 h 59"/>
                    <a:gd name="T50" fmla="*/ 222 w 45"/>
                    <a:gd name="T51" fmla="*/ 9 h 59"/>
                    <a:gd name="T52" fmla="*/ 252 w 45"/>
                    <a:gd name="T53" fmla="*/ 32 h 59"/>
                    <a:gd name="T54" fmla="*/ 264 w 45"/>
                    <a:gd name="T55" fmla="*/ 52 h 59"/>
                    <a:gd name="T56" fmla="*/ 264 w 45"/>
                    <a:gd name="T57" fmla="*/ 73 h 59"/>
                    <a:gd name="T58" fmla="*/ 264 w 45"/>
                    <a:gd name="T59" fmla="*/ 106 h 59"/>
                    <a:gd name="T60" fmla="*/ 243 w 45"/>
                    <a:gd name="T61" fmla="*/ 121 h 59"/>
                    <a:gd name="T62" fmla="*/ 199 w 45"/>
                    <a:gd name="T63" fmla="*/ 147 h 59"/>
                    <a:gd name="T64" fmla="*/ 157 w 45"/>
                    <a:gd name="T65" fmla="*/ 147 h 59"/>
                    <a:gd name="T66" fmla="*/ 148 w 45"/>
                    <a:gd name="T67" fmla="*/ 147 h 59"/>
                    <a:gd name="T68" fmla="*/ 128 w 45"/>
                    <a:gd name="T69" fmla="*/ 147 h 59"/>
                    <a:gd name="T70" fmla="*/ 106 w 45"/>
                    <a:gd name="T71" fmla="*/ 147 h 59"/>
                    <a:gd name="T72" fmla="*/ 95 w 45"/>
                    <a:gd name="T73" fmla="*/ 147 h 59"/>
                    <a:gd name="T74" fmla="*/ 95 w 45"/>
                    <a:gd name="T75" fmla="*/ 121 h 59"/>
                    <a:gd name="T76" fmla="*/ 106 w 45"/>
                    <a:gd name="T77" fmla="*/ 136 h 59"/>
                    <a:gd name="T78" fmla="*/ 117 w 45"/>
                    <a:gd name="T79" fmla="*/ 136 h 59"/>
                    <a:gd name="T80" fmla="*/ 128 w 45"/>
                    <a:gd name="T81" fmla="*/ 136 h 59"/>
                    <a:gd name="T82" fmla="*/ 128 w 45"/>
                    <a:gd name="T83" fmla="*/ 136 h 59"/>
                    <a:gd name="T84" fmla="*/ 157 w 45"/>
                    <a:gd name="T85" fmla="*/ 121 h 59"/>
                    <a:gd name="T86" fmla="*/ 188 w 45"/>
                    <a:gd name="T87" fmla="*/ 111 h 59"/>
                    <a:gd name="T88" fmla="*/ 199 w 45"/>
                    <a:gd name="T89" fmla="*/ 96 h 59"/>
                    <a:gd name="T90" fmla="*/ 210 w 45"/>
                    <a:gd name="T91" fmla="*/ 73 h 59"/>
                    <a:gd name="T92" fmla="*/ 199 w 45"/>
                    <a:gd name="T93" fmla="*/ 52 h 59"/>
                    <a:gd name="T94" fmla="*/ 199 w 45"/>
                    <a:gd name="T95" fmla="*/ 41 h 59"/>
                    <a:gd name="T96" fmla="*/ 188 w 45"/>
                    <a:gd name="T97" fmla="*/ 22 h 59"/>
                    <a:gd name="T98" fmla="*/ 170 w 45"/>
                    <a:gd name="T99" fmla="*/ 22 h 59"/>
                    <a:gd name="T100" fmla="*/ 148 w 45"/>
                    <a:gd name="T101" fmla="*/ 9 h 59"/>
                    <a:gd name="T102" fmla="*/ 128 w 45"/>
                    <a:gd name="T103" fmla="*/ 9 h 59"/>
                    <a:gd name="T104" fmla="*/ 117 w 45"/>
                    <a:gd name="T105" fmla="*/ 9 h 59"/>
                    <a:gd name="T106" fmla="*/ 95 w 45"/>
                    <a:gd name="T107" fmla="*/ 9 h 59"/>
                    <a:gd name="T108" fmla="*/ 95 w 45"/>
                    <a:gd name="T109" fmla="*/ 121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59"/>
                    <a:gd name="T167" fmla="*/ 45 w 45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59">
                      <a:moveTo>
                        <a:pt x="16" y="32"/>
                      </a:move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2"/>
                      </a:lnTo>
                      <a:lnTo>
                        <a:pt x="45" y="16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34" y="32"/>
                      </a:lnTo>
                      <a:lnTo>
                        <a:pt x="27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27"/>
                      </a:move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9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0" name="Freeform 19"/>
                <p:cNvSpPr>
                  <a:spLocks/>
                </p:cNvSpPr>
                <p:nvPr/>
              </p:nvSpPr>
              <p:spPr bwMode="auto">
                <a:xfrm>
                  <a:off x="349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8 w 66"/>
                    <a:gd name="T9" fmla="*/ 22 h 62"/>
                    <a:gd name="T10" fmla="*/ 328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80 w 66"/>
                    <a:gd name="T17" fmla="*/ 0 h 62"/>
                    <a:gd name="T18" fmla="*/ 280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83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32 w 66"/>
                    <a:gd name="T55" fmla="*/ 288 h 62"/>
                    <a:gd name="T56" fmla="*/ 32 w 66"/>
                    <a:gd name="T57" fmla="*/ 288 h 62"/>
                    <a:gd name="T58" fmla="*/ 32 w 66"/>
                    <a:gd name="T59" fmla="*/ 288 h 62"/>
                    <a:gd name="T60" fmla="*/ 55 w 66"/>
                    <a:gd name="T61" fmla="*/ 288 h 62"/>
                    <a:gd name="T62" fmla="*/ 74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3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3" y="5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1" name="Freeform 20"/>
                <p:cNvSpPr>
                  <a:spLocks noEditPoints="1"/>
                </p:cNvSpPr>
                <p:nvPr/>
              </p:nvSpPr>
              <p:spPr bwMode="auto">
                <a:xfrm>
                  <a:off x="3607" y="1366"/>
                  <a:ext cx="93" cy="95"/>
                </a:xfrm>
                <a:custGeom>
                  <a:avLst/>
                  <a:gdLst>
                    <a:gd name="T0" fmla="*/ 181 w 59"/>
                    <a:gd name="T1" fmla="*/ 0 h 64"/>
                    <a:gd name="T2" fmla="*/ 224 w 59"/>
                    <a:gd name="T3" fmla="*/ 9 h 64"/>
                    <a:gd name="T4" fmla="*/ 266 w 59"/>
                    <a:gd name="T5" fmla="*/ 19 h 64"/>
                    <a:gd name="T6" fmla="*/ 311 w 59"/>
                    <a:gd name="T7" fmla="*/ 42 h 64"/>
                    <a:gd name="T8" fmla="*/ 333 w 59"/>
                    <a:gd name="T9" fmla="*/ 79 h 64"/>
                    <a:gd name="T10" fmla="*/ 353 w 59"/>
                    <a:gd name="T11" fmla="*/ 110 h 64"/>
                    <a:gd name="T12" fmla="*/ 366 w 59"/>
                    <a:gd name="T13" fmla="*/ 156 h 64"/>
                    <a:gd name="T14" fmla="*/ 353 w 59"/>
                    <a:gd name="T15" fmla="*/ 190 h 64"/>
                    <a:gd name="T16" fmla="*/ 333 w 59"/>
                    <a:gd name="T17" fmla="*/ 232 h 64"/>
                    <a:gd name="T18" fmla="*/ 311 w 59"/>
                    <a:gd name="T19" fmla="*/ 269 h 64"/>
                    <a:gd name="T20" fmla="*/ 266 w 59"/>
                    <a:gd name="T21" fmla="*/ 288 h 64"/>
                    <a:gd name="T22" fmla="*/ 224 w 59"/>
                    <a:gd name="T23" fmla="*/ 297 h 64"/>
                    <a:gd name="T24" fmla="*/ 181 w 59"/>
                    <a:gd name="T25" fmla="*/ 310 h 64"/>
                    <a:gd name="T26" fmla="*/ 125 w 59"/>
                    <a:gd name="T27" fmla="*/ 297 h 64"/>
                    <a:gd name="T28" fmla="*/ 79 w 59"/>
                    <a:gd name="T29" fmla="*/ 288 h 64"/>
                    <a:gd name="T30" fmla="*/ 55 w 59"/>
                    <a:gd name="T31" fmla="*/ 269 h 64"/>
                    <a:gd name="T32" fmla="*/ 22 w 59"/>
                    <a:gd name="T33" fmla="*/ 232 h 64"/>
                    <a:gd name="T34" fmla="*/ 13 w 59"/>
                    <a:gd name="T35" fmla="*/ 200 h 64"/>
                    <a:gd name="T36" fmla="*/ 0 w 59"/>
                    <a:gd name="T37" fmla="*/ 156 h 64"/>
                    <a:gd name="T38" fmla="*/ 13 w 59"/>
                    <a:gd name="T39" fmla="*/ 110 h 64"/>
                    <a:gd name="T40" fmla="*/ 22 w 59"/>
                    <a:gd name="T41" fmla="*/ 68 h 64"/>
                    <a:gd name="T42" fmla="*/ 55 w 59"/>
                    <a:gd name="T43" fmla="*/ 42 h 64"/>
                    <a:gd name="T44" fmla="*/ 96 w 59"/>
                    <a:gd name="T45" fmla="*/ 19 h 64"/>
                    <a:gd name="T46" fmla="*/ 142 w 59"/>
                    <a:gd name="T47" fmla="*/ 0 h 64"/>
                    <a:gd name="T48" fmla="*/ 181 w 59"/>
                    <a:gd name="T49" fmla="*/ 0 h 64"/>
                    <a:gd name="T50" fmla="*/ 181 w 59"/>
                    <a:gd name="T51" fmla="*/ 9 h 64"/>
                    <a:gd name="T52" fmla="*/ 142 w 59"/>
                    <a:gd name="T53" fmla="*/ 19 h 64"/>
                    <a:gd name="T54" fmla="*/ 96 w 59"/>
                    <a:gd name="T55" fmla="*/ 42 h 64"/>
                    <a:gd name="T56" fmla="*/ 79 w 59"/>
                    <a:gd name="T57" fmla="*/ 79 h 64"/>
                    <a:gd name="T58" fmla="*/ 68 w 59"/>
                    <a:gd name="T59" fmla="*/ 110 h 64"/>
                    <a:gd name="T60" fmla="*/ 68 w 59"/>
                    <a:gd name="T61" fmla="*/ 156 h 64"/>
                    <a:gd name="T62" fmla="*/ 68 w 59"/>
                    <a:gd name="T63" fmla="*/ 200 h 64"/>
                    <a:gd name="T64" fmla="*/ 79 w 59"/>
                    <a:gd name="T65" fmla="*/ 232 h 64"/>
                    <a:gd name="T66" fmla="*/ 96 w 59"/>
                    <a:gd name="T67" fmla="*/ 269 h 64"/>
                    <a:gd name="T68" fmla="*/ 142 w 59"/>
                    <a:gd name="T69" fmla="*/ 288 h 64"/>
                    <a:gd name="T70" fmla="*/ 181 w 59"/>
                    <a:gd name="T71" fmla="*/ 288 h 64"/>
                    <a:gd name="T72" fmla="*/ 211 w 59"/>
                    <a:gd name="T73" fmla="*/ 288 h 64"/>
                    <a:gd name="T74" fmla="*/ 236 w 59"/>
                    <a:gd name="T75" fmla="*/ 278 h 64"/>
                    <a:gd name="T76" fmla="*/ 266 w 59"/>
                    <a:gd name="T77" fmla="*/ 251 h 64"/>
                    <a:gd name="T78" fmla="*/ 279 w 59"/>
                    <a:gd name="T79" fmla="*/ 232 h 64"/>
                    <a:gd name="T80" fmla="*/ 298 w 59"/>
                    <a:gd name="T81" fmla="*/ 200 h 64"/>
                    <a:gd name="T82" fmla="*/ 298 w 59"/>
                    <a:gd name="T83" fmla="*/ 156 h 64"/>
                    <a:gd name="T84" fmla="*/ 298 w 59"/>
                    <a:gd name="T85" fmla="*/ 110 h 64"/>
                    <a:gd name="T86" fmla="*/ 279 w 59"/>
                    <a:gd name="T87" fmla="*/ 79 h 64"/>
                    <a:gd name="T88" fmla="*/ 254 w 59"/>
                    <a:gd name="T89" fmla="*/ 42 h 64"/>
                    <a:gd name="T90" fmla="*/ 236 w 59"/>
                    <a:gd name="T91" fmla="*/ 33 h 64"/>
                    <a:gd name="T92" fmla="*/ 211 w 59"/>
                    <a:gd name="T93" fmla="*/ 19 h 64"/>
                    <a:gd name="T94" fmla="*/ 181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29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50" y="9"/>
                      </a:lnTo>
                      <a:lnTo>
                        <a:pt x="54" y="16"/>
                      </a:lnTo>
                      <a:lnTo>
                        <a:pt x="57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4" y="48"/>
                      </a:lnTo>
                      <a:lnTo>
                        <a:pt x="50" y="55"/>
                      </a:lnTo>
                      <a:lnTo>
                        <a:pt x="43" y="59"/>
                      </a:lnTo>
                      <a:lnTo>
                        <a:pt x="36" y="61"/>
                      </a:lnTo>
                      <a:lnTo>
                        <a:pt x="29" y="64"/>
                      </a:lnTo>
                      <a:lnTo>
                        <a:pt x="20" y="61"/>
                      </a:lnTo>
                      <a:lnTo>
                        <a:pt x="13" y="59"/>
                      </a:lnTo>
                      <a:lnTo>
                        <a:pt x="9" y="55"/>
                      </a:lnTo>
                      <a:lnTo>
                        <a:pt x="4" y="48"/>
                      </a:lnTo>
                      <a:lnTo>
                        <a:pt x="2" y="41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29" y="0"/>
                      </a:lnTo>
                      <a:close/>
                      <a:moveTo>
                        <a:pt x="29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3" y="16"/>
                      </a:lnTo>
                      <a:lnTo>
                        <a:pt x="11" y="23"/>
                      </a:lnTo>
                      <a:lnTo>
                        <a:pt x="11" y="32"/>
                      </a:lnTo>
                      <a:lnTo>
                        <a:pt x="11" y="41"/>
                      </a:lnTo>
                      <a:lnTo>
                        <a:pt x="13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4" y="59"/>
                      </a:lnTo>
                      <a:lnTo>
                        <a:pt x="38" y="57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5" y="16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2" name="Freeform 21"/>
                <p:cNvSpPr>
                  <a:spLocks/>
                </p:cNvSpPr>
                <p:nvPr/>
              </p:nvSpPr>
              <p:spPr bwMode="auto">
                <a:xfrm>
                  <a:off x="3708" y="1369"/>
                  <a:ext cx="121" cy="86"/>
                </a:xfrm>
                <a:custGeom>
                  <a:avLst/>
                  <a:gdLst>
                    <a:gd name="T0" fmla="*/ 204 w 77"/>
                    <a:gd name="T1" fmla="*/ 265 h 59"/>
                    <a:gd name="T2" fmla="*/ 66 w 77"/>
                    <a:gd name="T3" fmla="*/ 41 h 59"/>
                    <a:gd name="T4" fmla="*/ 66 w 77"/>
                    <a:gd name="T5" fmla="*/ 226 h 59"/>
                    <a:gd name="T6" fmla="*/ 66 w 77"/>
                    <a:gd name="T7" fmla="*/ 249 h 59"/>
                    <a:gd name="T8" fmla="*/ 77 w 77"/>
                    <a:gd name="T9" fmla="*/ 257 h 59"/>
                    <a:gd name="T10" fmla="*/ 94 w 77"/>
                    <a:gd name="T11" fmla="*/ 265 h 59"/>
                    <a:gd name="T12" fmla="*/ 108 w 77"/>
                    <a:gd name="T13" fmla="*/ 265 h 59"/>
                    <a:gd name="T14" fmla="*/ 121 w 77"/>
                    <a:gd name="T15" fmla="*/ 265 h 59"/>
                    <a:gd name="T16" fmla="*/ 121 w 77"/>
                    <a:gd name="T17" fmla="*/ 265 h 59"/>
                    <a:gd name="T18" fmla="*/ 0 w 77"/>
                    <a:gd name="T19" fmla="*/ 265 h 59"/>
                    <a:gd name="T20" fmla="*/ 0 w 77"/>
                    <a:gd name="T21" fmla="*/ 265 h 59"/>
                    <a:gd name="T22" fmla="*/ 13 w 77"/>
                    <a:gd name="T23" fmla="*/ 265 h 59"/>
                    <a:gd name="T24" fmla="*/ 22 w 77"/>
                    <a:gd name="T25" fmla="*/ 265 h 59"/>
                    <a:gd name="T26" fmla="*/ 35 w 77"/>
                    <a:gd name="T27" fmla="*/ 257 h 59"/>
                    <a:gd name="T28" fmla="*/ 35 w 77"/>
                    <a:gd name="T29" fmla="*/ 249 h 59"/>
                    <a:gd name="T30" fmla="*/ 35 w 77"/>
                    <a:gd name="T31" fmla="*/ 226 h 59"/>
                    <a:gd name="T32" fmla="*/ 35 w 77"/>
                    <a:gd name="T33" fmla="*/ 41 h 59"/>
                    <a:gd name="T34" fmla="*/ 35 w 77"/>
                    <a:gd name="T35" fmla="*/ 22 h 59"/>
                    <a:gd name="T36" fmla="*/ 35 w 77"/>
                    <a:gd name="T37" fmla="*/ 9 h 59"/>
                    <a:gd name="T38" fmla="*/ 35 w 77"/>
                    <a:gd name="T39" fmla="*/ 9 h 59"/>
                    <a:gd name="T40" fmla="*/ 22 w 77"/>
                    <a:gd name="T41" fmla="*/ 0 h 59"/>
                    <a:gd name="T42" fmla="*/ 13 w 77"/>
                    <a:gd name="T43" fmla="*/ 0 h 59"/>
                    <a:gd name="T44" fmla="*/ 0 w 77"/>
                    <a:gd name="T45" fmla="*/ 0 h 59"/>
                    <a:gd name="T46" fmla="*/ 0 w 77"/>
                    <a:gd name="T47" fmla="*/ 0 h 59"/>
                    <a:gd name="T48" fmla="*/ 94 w 77"/>
                    <a:gd name="T49" fmla="*/ 0 h 59"/>
                    <a:gd name="T50" fmla="*/ 233 w 77"/>
                    <a:gd name="T51" fmla="*/ 208 h 59"/>
                    <a:gd name="T52" fmla="*/ 372 w 77"/>
                    <a:gd name="T53" fmla="*/ 0 h 59"/>
                    <a:gd name="T54" fmla="*/ 470 w 77"/>
                    <a:gd name="T55" fmla="*/ 0 h 59"/>
                    <a:gd name="T56" fmla="*/ 470 w 77"/>
                    <a:gd name="T57" fmla="*/ 0 h 59"/>
                    <a:gd name="T58" fmla="*/ 457 w 77"/>
                    <a:gd name="T59" fmla="*/ 0 h 59"/>
                    <a:gd name="T60" fmla="*/ 440 w 77"/>
                    <a:gd name="T61" fmla="*/ 0 h 59"/>
                    <a:gd name="T62" fmla="*/ 427 w 77"/>
                    <a:gd name="T63" fmla="*/ 9 h 59"/>
                    <a:gd name="T64" fmla="*/ 427 w 77"/>
                    <a:gd name="T65" fmla="*/ 22 h 59"/>
                    <a:gd name="T66" fmla="*/ 415 w 77"/>
                    <a:gd name="T67" fmla="*/ 41 h 59"/>
                    <a:gd name="T68" fmla="*/ 415 w 77"/>
                    <a:gd name="T69" fmla="*/ 226 h 59"/>
                    <a:gd name="T70" fmla="*/ 427 w 77"/>
                    <a:gd name="T71" fmla="*/ 249 h 59"/>
                    <a:gd name="T72" fmla="*/ 427 w 77"/>
                    <a:gd name="T73" fmla="*/ 257 h 59"/>
                    <a:gd name="T74" fmla="*/ 440 w 77"/>
                    <a:gd name="T75" fmla="*/ 265 h 59"/>
                    <a:gd name="T76" fmla="*/ 457 w 77"/>
                    <a:gd name="T77" fmla="*/ 265 h 59"/>
                    <a:gd name="T78" fmla="*/ 470 w 77"/>
                    <a:gd name="T79" fmla="*/ 265 h 59"/>
                    <a:gd name="T80" fmla="*/ 470 w 77"/>
                    <a:gd name="T81" fmla="*/ 265 h 59"/>
                    <a:gd name="T82" fmla="*/ 319 w 77"/>
                    <a:gd name="T83" fmla="*/ 265 h 59"/>
                    <a:gd name="T84" fmla="*/ 319 w 77"/>
                    <a:gd name="T85" fmla="*/ 265 h 59"/>
                    <a:gd name="T86" fmla="*/ 332 w 77"/>
                    <a:gd name="T87" fmla="*/ 265 h 59"/>
                    <a:gd name="T88" fmla="*/ 341 w 77"/>
                    <a:gd name="T89" fmla="*/ 265 h 59"/>
                    <a:gd name="T90" fmla="*/ 360 w 77"/>
                    <a:gd name="T91" fmla="*/ 257 h 59"/>
                    <a:gd name="T92" fmla="*/ 372 w 77"/>
                    <a:gd name="T93" fmla="*/ 249 h 59"/>
                    <a:gd name="T94" fmla="*/ 372 w 77"/>
                    <a:gd name="T95" fmla="*/ 226 h 59"/>
                    <a:gd name="T96" fmla="*/ 372 w 77"/>
                    <a:gd name="T97" fmla="*/ 41 h 59"/>
                    <a:gd name="T98" fmla="*/ 222 w 77"/>
                    <a:gd name="T99" fmla="*/ 265 h 59"/>
                    <a:gd name="T100" fmla="*/ 204 w 77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59"/>
                    <a:gd name="T155" fmla="*/ 77 w 77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59">
                      <a:moveTo>
                        <a:pt x="34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68" y="9"/>
                      </a:lnTo>
                      <a:lnTo>
                        <a:pt x="68" y="50"/>
                      </a:lnTo>
                      <a:lnTo>
                        <a:pt x="70" y="55"/>
                      </a:lnTo>
                      <a:lnTo>
                        <a:pt x="70" y="57"/>
                      </a:lnTo>
                      <a:lnTo>
                        <a:pt x="72" y="59"/>
                      </a:lnTo>
                      <a:lnTo>
                        <a:pt x="75" y="59"/>
                      </a:lnTo>
                      <a:lnTo>
                        <a:pt x="77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9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3" name="Freeform 22"/>
                <p:cNvSpPr>
                  <a:spLocks/>
                </p:cNvSpPr>
                <p:nvPr/>
              </p:nvSpPr>
              <p:spPr bwMode="auto">
                <a:xfrm>
                  <a:off x="513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42 h 62"/>
                    <a:gd name="T8" fmla="*/ 332 w 66"/>
                    <a:gd name="T9" fmla="*/ 22 h 62"/>
                    <a:gd name="T10" fmla="*/ 320 w 66"/>
                    <a:gd name="T11" fmla="*/ 9 h 62"/>
                    <a:gd name="T12" fmla="*/ 320 w 66"/>
                    <a:gd name="T13" fmla="*/ 0 h 62"/>
                    <a:gd name="T14" fmla="*/ 290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66 w 66"/>
                    <a:gd name="T31" fmla="*/ 22 h 62"/>
                    <a:gd name="T32" fmla="*/ 366 w 66"/>
                    <a:gd name="T33" fmla="*/ 42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33 h 62"/>
                    <a:gd name="T70" fmla="*/ 68 w 66"/>
                    <a:gd name="T71" fmla="*/ 22 h 62"/>
                    <a:gd name="T72" fmla="*/ 55 w 66"/>
                    <a:gd name="T73" fmla="*/ 9 h 62"/>
                    <a:gd name="T74" fmla="*/ 35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5"/>
                      </a:lnTo>
                      <a:lnTo>
                        <a:pt x="59" y="9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4" name="Freeform 23"/>
                <p:cNvSpPr>
                  <a:spLocks noEditPoints="1"/>
                </p:cNvSpPr>
                <p:nvPr/>
              </p:nvSpPr>
              <p:spPr bwMode="auto">
                <a:xfrm>
                  <a:off x="5246" y="1366"/>
                  <a:ext cx="92" cy="95"/>
                </a:xfrm>
                <a:custGeom>
                  <a:avLst/>
                  <a:gdLst>
                    <a:gd name="T0" fmla="*/ 178 w 59"/>
                    <a:gd name="T1" fmla="*/ 0 h 64"/>
                    <a:gd name="T2" fmla="*/ 231 w 59"/>
                    <a:gd name="T3" fmla="*/ 9 h 64"/>
                    <a:gd name="T4" fmla="*/ 273 w 59"/>
                    <a:gd name="T5" fmla="*/ 19 h 64"/>
                    <a:gd name="T6" fmla="*/ 296 w 59"/>
                    <a:gd name="T7" fmla="*/ 42 h 64"/>
                    <a:gd name="T8" fmla="*/ 326 w 59"/>
                    <a:gd name="T9" fmla="*/ 79 h 64"/>
                    <a:gd name="T10" fmla="*/ 348 w 59"/>
                    <a:gd name="T11" fmla="*/ 110 h 64"/>
                    <a:gd name="T12" fmla="*/ 348 w 59"/>
                    <a:gd name="T13" fmla="*/ 156 h 64"/>
                    <a:gd name="T14" fmla="*/ 338 w 59"/>
                    <a:gd name="T15" fmla="*/ 190 h 64"/>
                    <a:gd name="T16" fmla="*/ 326 w 59"/>
                    <a:gd name="T17" fmla="*/ 232 h 64"/>
                    <a:gd name="T18" fmla="*/ 296 w 59"/>
                    <a:gd name="T19" fmla="*/ 269 h 64"/>
                    <a:gd name="T20" fmla="*/ 273 w 59"/>
                    <a:gd name="T21" fmla="*/ 288 h 64"/>
                    <a:gd name="T22" fmla="*/ 231 w 59"/>
                    <a:gd name="T23" fmla="*/ 297 h 64"/>
                    <a:gd name="T24" fmla="*/ 178 w 59"/>
                    <a:gd name="T25" fmla="*/ 310 h 64"/>
                    <a:gd name="T26" fmla="*/ 136 w 59"/>
                    <a:gd name="T27" fmla="*/ 297 h 64"/>
                    <a:gd name="T28" fmla="*/ 95 w 59"/>
                    <a:gd name="T29" fmla="*/ 288 h 64"/>
                    <a:gd name="T30" fmla="*/ 53 w 59"/>
                    <a:gd name="T31" fmla="*/ 269 h 64"/>
                    <a:gd name="T32" fmla="*/ 30 w 59"/>
                    <a:gd name="T33" fmla="*/ 232 h 64"/>
                    <a:gd name="T34" fmla="*/ 19 w 59"/>
                    <a:gd name="T35" fmla="*/ 200 h 64"/>
                    <a:gd name="T36" fmla="*/ 0 w 59"/>
                    <a:gd name="T37" fmla="*/ 156 h 64"/>
                    <a:gd name="T38" fmla="*/ 19 w 59"/>
                    <a:gd name="T39" fmla="*/ 110 h 64"/>
                    <a:gd name="T40" fmla="*/ 30 w 59"/>
                    <a:gd name="T41" fmla="*/ 68 h 64"/>
                    <a:gd name="T42" fmla="*/ 73 w 59"/>
                    <a:gd name="T43" fmla="*/ 42 h 64"/>
                    <a:gd name="T44" fmla="*/ 95 w 59"/>
                    <a:gd name="T45" fmla="*/ 19 h 64"/>
                    <a:gd name="T46" fmla="*/ 136 w 59"/>
                    <a:gd name="T47" fmla="*/ 0 h 64"/>
                    <a:gd name="T48" fmla="*/ 178 w 59"/>
                    <a:gd name="T49" fmla="*/ 0 h 64"/>
                    <a:gd name="T50" fmla="*/ 178 w 59"/>
                    <a:gd name="T51" fmla="*/ 9 h 64"/>
                    <a:gd name="T52" fmla="*/ 136 w 59"/>
                    <a:gd name="T53" fmla="*/ 19 h 64"/>
                    <a:gd name="T54" fmla="*/ 108 w 59"/>
                    <a:gd name="T55" fmla="*/ 42 h 64"/>
                    <a:gd name="T56" fmla="*/ 83 w 59"/>
                    <a:gd name="T57" fmla="*/ 79 h 64"/>
                    <a:gd name="T58" fmla="*/ 73 w 59"/>
                    <a:gd name="T59" fmla="*/ 110 h 64"/>
                    <a:gd name="T60" fmla="*/ 73 w 59"/>
                    <a:gd name="T61" fmla="*/ 156 h 64"/>
                    <a:gd name="T62" fmla="*/ 73 w 59"/>
                    <a:gd name="T63" fmla="*/ 200 h 64"/>
                    <a:gd name="T64" fmla="*/ 83 w 59"/>
                    <a:gd name="T65" fmla="*/ 232 h 64"/>
                    <a:gd name="T66" fmla="*/ 108 w 59"/>
                    <a:gd name="T67" fmla="*/ 269 h 64"/>
                    <a:gd name="T68" fmla="*/ 136 w 59"/>
                    <a:gd name="T69" fmla="*/ 288 h 64"/>
                    <a:gd name="T70" fmla="*/ 178 w 59"/>
                    <a:gd name="T71" fmla="*/ 288 h 64"/>
                    <a:gd name="T72" fmla="*/ 201 w 59"/>
                    <a:gd name="T73" fmla="*/ 288 h 64"/>
                    <a:gd name="T74" fmla="*/ 231 w 59"/>
                    <a:gd name="T75" fmla="*/ 278 h 64"/>
                    <a:gd name="T76" fmla="*/ 262 w 59"/>
                    <a:gd name="T77" fmla="*/ 251 h 64"/>
                    <a:gd name="T78" fmla="*/ 273 w 59"/>
                    <a:gd name="T79" fmla="*/ 232 h 64"/>
                    <a:gd name="T80" fmla="*/ 284 w 59"/>
                    <a:gd name="T81" fmla="*/ 200 h 64"/>
                    <a:gd name="T82" fmla="*/ 284 w 59"/>
                    <a:gd name="T83" fmla="*/ 156 h 64"/>
                    <a:gd name="T84" fmla="*/ 284 w 59"/>
                    <a:gd name="T85" fmla="*/ 110 h 64"/>
                    <a:gd name="T86" fmla="*/ 273 w 59"/>
                    <a:gd name="T87" fmla="*/ 79 h 64"/>
                    <a:gd name="T88" fmla="*/ 262 w 59"/>
                    <a:gd name="T89" fmla="*/ 42 h 64"/>
                    <a:gd name="T90" fmla="*/ 231 w 59"/>
                    <a:gd name="T91" fmla="*/ 33 h 64"/>
                    <a:gd name="T92" fmla="*/ 201 w 59"/>
                    <a:gd name="T93" fmla="*/ 19 h 64"/>
                    <a:gd name="T94" fmla="*/ 178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30" y="0"/>
                      </a:moveTo>
                      <a:lnTo>
                        <a:pt x="39" y="2"/>
                      </a:lnTo>
                      <a:lnTo>
                        <a:pt x="46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9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0" y="55"/>
                      </a:lnTo>
                      <a:lnTo>
                        <a:pt x="46" y="59"/>
                      </a:lnTo>
                      <a:lnTo>
                        <a:pt x="39" y="61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6" y="59"/>
                      </a:lnTo>
                      <a:lnTo>
                        <a:pt x="9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2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8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5" name="Freeform 24"/>
                <p:cNvSpPr>
                  <a:spLocks/>
                </p:cNvSpPr>
                <p:nvPr/>
              </p:nvSpPr>
              <p:spPr bwMode="auto">
                <a:xfrm>
                  <a:off x="5346" y="1369"/>
                  <a:ext cx="126" cy="86"/>
                </a:xfrm>
                <a:custGeom>
                  <a:avLst/>
                  <a:gdLst>
                    <a:gd name="T0" fmla="*/ 224 w 80"/>
                    <a:gd name="T1" fmla="*/ 265 h 59"/>
                    <a:gd name="T2" fmla="*/ 68 w 80"/>
                    <a:gd name="T3" fmla="*/ 41 h 59"/>
                    <a:gd name="T4" fmla="*/ 68 w 80"/>
                    <a:gd name="T5" fmla="*/ 226 h 59"/>
                    <a:gd name="T6" fmla="*/ 87 w 80"/>
                    <a:gd name="T7" fmla="*/ 249 h 59"/>
                    <a:gd name="T8" fmla="*/ 87 w 80"/>
                    <a:gd name="T9" fmla="*/ 257 h 59"/>
                    <a:gd name="T10" fmla="*/ 96 w 80"/>
                    <a:gd name="T11" fmla="*/ 265 h 59"/>
                    <a:gd name="T12" fmla="*/ 109 w 80"/>
                    <a:gd name="T13" fmla="*/ 265 h 59"/>
                    <a:gd name="T14" fmla="*/ 129 w 80"/>
                    <a:gd name="T15" fmla="*/ 265 h 59"/>
                    <a:gd name="T16" fmla="*/ 129 w 80"/>
                    <a:gd name="T17" fmla="*/ 265 h 59"/>
                    <a:gd name="T18" fmla="*/ 0 w 80"/>
                    <a:gd name="T19" fmla="*/ 265 h 59"/>
                    <a:gd name="T20" fmla="*/ 0 w 80"/>
                    <a:gd name="T21" fmla="*/ 265 h 59"/>
                    <a:gd name="T22" fmla="*/ 13 w 80"/>
                    <a:gd name="T23" fmla="*/ 265 h 59"/>
                    <a:gd name="T24" fmla="*/ 32 w 80"/>
                    <a:gd name="T25" fmla="*/ 265 h 59"/>
                    <a:gd name="T26" fmla="*/ 43 w 80"/>
                    <a:gd name="T27" fmla="*/ 257 h 59"/>
                    <a:gd name="T28" fmla="*/ 55 w 80"/>
                    <a:gd name="T29" fmla="*/ 249 h 59"/>
                    <a:gd name="T30" fmla="*/ 55 w 80"/>
                    <a:gd name="T31" fmla="*/ 226 h 59"/>
                    <a:gd name="T32" fmla="*/ 55 w 80"/>
                    <a:gd name="T33" fmla="*/ 41 h 59"/>
                    <a:gd name="T34" fmla="*/ 55 w 80"/>
                    <a:gd name="T35" fmla="*/ 22 h 59"/>
                    <a:gd name="T36" fmla="*/ 43 w 80"/>
                    <a:gd name="T37" fmla="*/ 9 h 59"/>
                    <a:gd name="T38" fmla="*/ 43 w 80"/>
                    <a:gd name="T39" fmla="*/ 9 h 59"/>
                    <a:gd name="T40" fmla="*/ 32 w 80"/>
                    <a:gd name="T41" fmla="*/ 0 h 59"/>
                    <a:gd name="T42" fmla="*/ 13 w 80"/>
                    <a:gd name="T43" fmla="*/ 0 h 59"/>
                    <a:gd name="T44" fmla="*/ 0 w 80"/>
                    <a:gd name="T45" fmla="*/ 0 h 59"/>
                    <a:gd name="T46" fmla="*/ 0 w 80"/>
                    <a:gd name="T47" fmla="*/ 0 h 59"/>
                    <a:gd name="T48" fmla="*/ 109 w 80"/>
                    <a:gd name="T49" fmla="*/ 0 h 59"/>
                    <a:gd name="T50" fmla="*/ 238 w 80"/>
                    <a:gd name="T51" fmla="*/ 208 h 59"/>
                    <a:gd name="T52" fmla="*/ 383 w 80"/>
                    <a:gd name="T53" fmla="*/ 0 h 59"/>
                    <a:gd name="T54" fmla="*/ 491 w 80"/>
                    <a:gd name="T55" fmla="*/ 0 h 59"/>
                    <a:gd name="T56" fmla="*/ 491 w 80"/>
                    <a:gd name="T57" fmla="*/ 0 h 59"/>
                    <a:gd name="T58" fmla="*/ 474 w 80"/>
                    <a:gd name="T59" fmla="*/ 0 h 59"/>
                    <a:gd name="T60" fmla="*/ 449 w 80"/>
                    <a:gd name="T61" fmla="*/ 0 h 59"/>
                    <a:gd name="T62" fmla="*/ 436 w 80"/>
                    <a:gd name="T63" fmla="*/ 9 h 59"/>
                    <a:gd name="T64" fmla="*/ 436 w 80"/>
                    <a:gd name="T65" fmla="*/ 22 h 59"/>
                    <a:gd name="T66" fmla="*/ 436 w 80"/>
                    <a:gd name="T67" fmla="*/ 41 h 59"/>
                    <a:gd name="T68" fmla="*/ 436 w 80"/>
                    <a:gd name="T69" fmla="*/ 226 h 59"/>
                    <a:gd name="T70" fmla="*/ 436 w 80"/>
                    <a:gd name="T71" fmla="*/ 249 h 59"/>
                    <a:gd name="T72" fmla="*/ 436 w 80"/>
                    <a:gd name="T73" fmla="*/ 257 h 59"/>
                    <a:gd name="T74" fmla="*/ 449 w 80"/>
                    <a:gd name="T75" fmla="*/ 265 h 59"/>
                    <a:gd name="T76" fmla="*/ 474 w 80"/>
                    <a:gd name="T77" fmla="*/ 265 h 59"/>
                    <a:gd name="T78" fmla="*/ 491 w 80"/>
                    <a:gd name="T79" fmla="*/ 265 h 59"/>
                    <a:gd name="T80" fmla="*/ 491 w 80"/>
                    <a:gd name="T81" fmla="*/ 265 h 59"/>
                    <a:gd name="T82" fmla="*/ 320 w 80"/>
                    <a:gd name="T83" fmla="*/ 265 h 59"/>
                    <a:gd name="T84" fmla="*/ 320 w 80"/>
                    <a:gd name="T85" fmla="*/ 265 h 59"/>
                    <a:gd name="T86" fmla="*/ 340 w 80"/>
                    <a:gd name="T87" fmla="*/ 265 h 59"/>
                    <a:gd name="T88" fmla="*/ 362 w 80"/>
                    <a:gd name="T89" fmla="*/ 265 h 59"/>
                    <a:gd name="T90" fmla="*/ 383 w 80"/>
                    <a:gd name="T91" fmla="*/ 257 h 59"/>
                    <a:gd name="T92" fmla="*/ 383 w 80"/>
                    <a:gd name="T93" fmla="*/ 249 h 59"/>
                    <a:gd name="T94" fmla="*/ 383 w 80"/>
                    <a:gd name="T95" fmla="*/ 226 h 59"/>
                    <a:gd name="T96" fmla="*/ 383 w 80"/>
                    <a:gd name="T97" fmla="*/ 41 h 59"/>
                    <a:gd name="T98" fmla="*/ 224 w 80"/>
                    <a:gd name="T99" fmla="*/ 265 h 59"/>
                    <a:gd name="T100" fmla="*/ 224 w 80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59"/>
                    <a:gd name="T155" fmla="*/ 80 w 80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59">
                      <a:moveTo>
                        <a:pt x="36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71" y="9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6" name="Freeform 25"/>
                <p:cNvSpPr>
                  <a:spLocks/>
                </p:cNvSpPr>
                <p:nvPr/>
              </p:nvSpPr>
              <p:spPr bwMode="auto">
                <a:xfrm>
                  <a:off x="1146" y="1691"/>
                  <a:ext cx="104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6 w 66"/>
                    <a:gd name="T3" fmla="*/ 0 h 61"/>
                    <a:gd name="T4" fmla="*/ 340 w 66"/>
                    <a:gd name="T5" fmla="*/ 204 h 61"/>
                    <a:gd name="T6" fmla="*/ 340 w 66"/>
                    <a:gd name="T7" fmla="*/ 41 h 61"/>
                    <a:gd name="T8" fmla="*/ 340 w 66"/>
                    <a:gd name="T9" fmla="*/ 19 h 61"/>
                    <a:gd name="T10" fmla="*/ 328 w 66"/>
                    <a:gd name="T11" fmla="*/ 9 h 61"/>
                    <a:gd name="T12" fmla="*/ 328 w 66"/>
                    <a:gd name="T13" fmla="*/ 0 h 61"/>
                    <a:gd name="T14" fmla="*/ 298 w 66"/>
                    <a:gd name="T15" fmla="*/ 0 h 61"/>
                    <a:gd name="T16" fmla="*/ 280 w 66"/>
                    <a:gd name="T17" fmla="*/ 0 h 61"/>
                    <a:gd name="T18" fmla="*/ 280 w 66"/>
                    <a:gd name="T19" fmla="*/ 0 h 61"/>
                    <a:gd name="T20" fmla="*/ 407 w 66"/>
                    <a:gd name="T21" fmla="*/ 0 h 61"/>
                    <a:gd name="T22" fmla="*/ 407 w 66"/>
                    <a:gd name="T23" fmla="*/ 0 h 61"/>
                    <a:gd name="T24" fmla="*/ 407 w 66"/>
                    <a:gd name="T25" fmla="*/ 0 h 61"/>
                    <a:gd name="T26" fmla="*/ 383 w 66"/>
                    <a:gd name="T27" fmla="*/ 0 h 61"/>
                    <a:gd name="T28" fmla="*/ 372 w 66"/>
                    <a:gd name="T29" fmla="*/ 9 h 61"/>
                    <a:gd name="T30" fmla="*/ 372 w 66"/>
                    <a:gd name="T31" fmla="*/ 19 h 61"/>
                    <a:gd name="T32" fmla="*/ 372 w 66"/>
                    <a:gd name="T33" fmla="*/ 41 h 61"/>
                    <a:gd name="T34" fmla="*/ 372 w 66"/>
                    <a:gd name="T35" fmla="*/ 277 h 61"/>
                    <a:gd name="T36" fmla="*/ 353 w 66"/>
                    <a:gd name="T37" fmla="*/ 277 h 61"/>
                    <a:gd name="T38" fmla="*/ 96 w 66"/>
                    <a:gd name="T39" fmla="*/ 50 h 61"/>
                    <a:gd name="T40" fmla="*/ 96 w 66"/>
                    <a:gd name="T41" fmla="*/ 228 h 61"/>
                    <a:gd name="T42" fmla="*/ 117 w 66"/>
                    <a:gd name="T43" fmla="*/ 249 h 61"/>
                    <a:gd name="T44" fmla="*/ 117 w 66"/>
                    <a:gd name="T45" fmla="*/ 258 h 61"/>
                    <a:gd name="T46" fmla="*/ 129 w 66"/>
                    <a:gd name="T47" fmla="*/ 266 h 61"/>
                    <a:gd name="T48" fmla="*/ 142 w 66"/>
                    <a:gd name="T49" fmla="*/ 266 h 61"/>
                    <a:gd name="T50" fmla="*/ 151 w 66"/>
                    <a:gd name="T51" fmla="*/ 266 h 61"/>
                    <a:gd name="T52" fmla="*/ 151 w 66"/>
                    <a:gd name="T53" fmla="*/ 266 h 61"/>
                    <a:gd name="T54" fmla="*/ 32 w 66"/>
                    <a:gd name="T55" fmla="*/ 266 h 61"/>
                    <a:gd name="T56" fmla="*/ 32 w 66"/>
                    <a:gd name="T57" fmla="*/ 266 h 61"/>
                    <a:gd name="T58" fmla="*/ 43 w 66"/>
                    <a:gd name="T59" fmla="*/ 266 h 61"/>
                    <a:gd name="T60" fmla="*/ 61 w 66"/>
                    <a:gd name="T61" fmla="*/ 266 h 61"/>
                    <a:gd name="T62" fmla="*/ 74 w 66"/>
                    <a:gd name="T63" fmla="*/ 258 h 61"/>
                    <a:gd name="T64" fmla="*/ 87 w 66"/>
                    <a:gd name="T65" fmla="*/ 249 h 61"/>
                    <a:gd name="T66" fmla="*/ 87 w 66"/>
                    <a:gd name="T67" fmla="*/ 228 h 61"/>
                    <a:gd name="T68" fmla="*/ 87 w 66"/>
                    <a:gd name="T69" fmla="*/ 32 h 61"/>
                    <a:gd name="T70" fmla="*/ 74 w 66"/>
                    <a:gd name="T71" fmla="*/ 19 h 61"/>
                    <a:gd name="T72" fmla="*/ 61 w 66"/>
                    <a:gd name="T73" fmla="*/ 9 h 61"/>
                    <a:gd name="T74" fmla="*/ 43 w 66"/>
                    <a:gd name="T75" fmla="*/ 9 h 61"/>
                    <a:gd name="T76" fmla="*/ 32 w 66"/>
                    <a:gd name="T77" fmla="*/ 9 h 61"/>
                    <a:gd name="T78" fmla="*/ 20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0" y="9"/>
                      </a:lnTo>
                      <a:lnTo>
                        <a:pt x="60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7" name="Freeform 26"/>
                <p:cNvSpPr>
                  <a:spLocks noEditPoints="1"/>
                </p:cNvSpPr>
                <p:nvPr/>
              </p:nvSpPr>
              <p:spPr bwMode="auto">
                <a:xfrm>
                  <a:off x="1258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13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42 w 39"/>
                    <a:gd name="T39" fmla="*/ 2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8" name="Freeform 27"/>
                <p:cNvSpPr>
                  <a:spLocks/>
                </p:cNvSpPr>
                <p:nvPr/>
              </p:nvSpPr>
              <p:spPr bwMode="auto">
                <a:xfrm>
                  <a:off x="1325" y="1717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7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89 h 43"/>
                    <a:gd name="T34" fmla="*/ 96 w 44"/>
                    <a:gd name="T35" fmla="*/ 198 h 43"/>
                    <a:gd name="T36" fmla="*/ 86 w 44"/>
                    <a:gd name="T37" fmla="*/ 189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2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82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9" name="Freeform 28"/>
                <p:cNvSpPr>
                  <a:spLocks/>
                </p:cNvSpPr>
                <p:nvPr/>
              </p:nvSpPr>
              <p:spPr bwMode="auto">
                <a:xfrm>
                  <a:off x="1398" y="1717"/>
                  <a:ext cx="66" cy="60"/>
                </a:xfrm>
                <a:custGeom>
                  <a:avLst/>
                  <a:gdLst>
                    <a:gd name="T0" fmla="*/ 75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77 w 43"/>
                    <a:gd name="T9" fmla="*/ 0 h 41"/>
                    <a:gd name="T10" fmla="*/ 189 w 43"/>
                    <a:gd name="T11" fmla="*/ 9 h 41"/>
                    <a:gd name="T12" fmla="*/ 198 w 43"/>
                    <a:gd name="T13" fmla="*/ 22 h 41"/>
                    <a:gd name="T14" fmla="*/ 216 w 43"/>
                    <a:gd name="T15" fmla="*/ 32 h 41"/>
                    <a:gd name="T16" fmla="*/ 216 w 43"/>
                    <a:gd name="T17" fmla="*/ 41 h 41"/>
                    <a:gd name="T18" fmla="*/ 216 w 43"/>
                    <a:gd name="T19" fmla="*/ 73 h 41"/>
                    <a:gd name="T20" fmla="*/ 216 w 43"/>
                    <a:gd name="T21" fmla="*/ 148 h 41"/>
                    <a:gd name="T22" fmla="*/ 216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29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37 w 43"/>
                    <a:gd name="T37" fmla="*/ 189 h 41"/>
                    <a:gd name="T38" fmla="*/ 13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63 w 43"/>
                    <a:gd name="T45" fmla="*/ 177 h 41"/>
                    <a:gd name="T46" fmla="*/ 163 w 43"/>
                    <a:gd name="T47" fmla="*/ 177 h 41"/>
                    <a:gd name="T48" fmla="*/ 177 w 43"/>
                    <a:gd name="T49" fmla="*/ 170 h 41"/>
                    <a:gd name="T50" fmla="*/ 177 w 43"/>
                    <a:gd name="T51" fmla="*/ 157 h 41"/>
                    <a:gd name="T52" fmla="*/ 177 w 43"/>
                    <a:gd name="T53" fmla="*/ 148 h 41"/>
                    <a:gd name="T54" fmla="*/ 177 w 43"/>
                    <a:gd name="T55" fmla="*/ 73 h 41"/>
                    <a:gd name="T56" fmla="*/ 163 w 43"/>
                    <a:gd name="T57" fmla="*/ 50 h 41"/>
                    <a:gd name="T58" fmla="*/ 163 w 43"/>
                    <a:gd name="T59" fmla="*/ 32 h 41"/>
                    <a:gd name="T60" fmla="*/ 149 w 43"/>
                    <a:gd name="T61" fmla="*/ 32 h 41"/>
                    <a:gd name="T62" fmla="*/ 137 w 43"/>
                    <a:gd name="T63" fmla="*/ 22 h 41"/>
                    <a:gd name="T64" fmla="*/ 101 w 43"/>
                    <a:gd name="T65" fmla="*/ 32 h 41"/>
                    <a:gd name="T66" fmla="*/ 75 w 43"/>
                    <a:gd name="T67" fmla="*/ 50 h 41"/>
                    <a:gd name="T68" fmla="*/ 75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89 w 43"/>
                    <a:gd name="T75" fmla="*/ 177 h 41"/>
                    <a:gd name="T76" fmla="*/ 89 w 43"/>
                    <a:gd name="T77" fmla="*/ 177 h 41"/>
                    <a:gd name="T78" fmla="*/ 101 w 43"/>
                    <a:gd name="T79" fmla="*/ 189 h 41"/>
                    <a:gd name="T80" fmla="*/ 114 w 43"/>
                    <a:gd name="T81" fmla="*/ 189 h 41"/>
                    <a:gd name="T82" fmla="*/ 114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21 w 43"/>
                    <a:gd name="T91" fmla="*/ 189 h 41"/>
                    <a:gd name="T92" fmla="*/ 21 w 43"/>
                    <a:gd name="T93" fmla="*/ 177 h 41"/>
                    <a:gd name="T94" fmla="*/ 40 w 43"/>
                    <a:gd name="T95" fmla="*/ 170 h 41"/>
                    <a:gd name="T96" fmla="*/ 40 w 43"/>
                    <a:gd name="T97" fmla="*/ 148 h 41"/>
                    <a:gd name="T98" fmla="*/ 40 w 43"/>
                    <a:gd name="T99" fmla="*/ 73 h 41"/>
                    <a:gd name="T100" fmla="*/ 40 w 43"/>
                    <a:gd name="T101" fmla="*/ 50 h 41"/>
                    <a:gd name="T102" fmla="*/ 40 w 43"/>
                    <a:gd name="T103" fmla="*/ 32 h 41"/>
                    <a:gd name="T104" fmla="*/ 40 w 43"/>
                    <a:gd name="T105" fmla="*/ 32 h 41"/>
                    <a:gd name="T106" fmla="*/ 21 w 43"/>
                    <a:gd name="T107" fmla="*/ 22 h 41"/>
                    <a:gd name="T108" fmla="*/ 21 w 43"/>
                    <a:gd name="T109" fmla="*/ 22 h 41"/>
                    <a:gd name="T110" fmla="*/ 21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0" name="Freeform 29"/>
                <p:cNvSpPr>
                  <a:spLocks noEditPoints="1"/>
                </p:cNvSpPr>
                <p:nvPr/>
              </p:nvSpPr>
              <p:spPr bwMode="auto">
                <a:xfrm>
                  <a:off x="1565" y="1691"/>
                  <a:ext cx="95" cy="86"/>
                </a:xfrm>
                <a:custGeom>
                  <a:avLst/>
                  <a:gdLst>
                    <a:gd name="T0" fmla="*/ 0 w 61"/>
                    <a:gd name="T1" fmla="*/ 265 h 59"/>
                    <a:gd name="T2" fmla="*/ 0 w 61"/>
                    <a:gd name="T3" fmla="*/ 265 h 59"/>
                    <a:gd name="T4" fmla="*/ 12 w 61"/>
                    <a:gd name="T5" fmla="*/ 265 h 59"/>
                    <a:gd name="T6" fmla="*/ 40 w 61"/>
                    <a:gd name="T7" fmla="*/ 265 h 59"/>
                    <a:gd name="T8" fmla="*/ 53 w 61"/>
                    <a:gd name="T9" fmla="*/ 257 h 59"/>
                    <a:gd name="T10" fmla="*/ 53 w 61"/>
                    <a:gd name="T11" fmla="*/ 249 h 59"/>
                    <a:gd name="T12" fmla="*/ 53 w 61"/>
                    <a:gd name="T13" fmla="*/ 226 h 59"/>
                    <a:gd name="T14" fmla="*/ 53 w 61"/>
                    <a:gd name="T15" fmla="*/ 41 h 59"/>
                    <a:gd name="T16" fmla="*/ 53 w 61"/>
                    <a:gd name="T17" fmla="*/ 19 h 59"/>
                    <a:gd name="T18" fmla="*/ 40 w 61"/>
                    <a:gd name="T19" fmla="*/ 9 h 59"/>
                    <a:gd name="T20" fmla="*/ 22 w 61"/>
                    <a:gd name="T21" fmla="*/ 0 h 59"/>
                    <a:gd name="T22" fmla="*/ 12 w 61"/>
                    <a:gd name="T23" fmla="*/ 0 h 59"/>
                    <a:gd name="T24" fmla="*/ 0 w 61"/>
                    <a:gd name="T25" fmla="*/ 0 h 59"/>
                    <a:gd name="T26" fmla="*/ 0 w 61"/>
                    <a:gd name="T27" fmla="*/ 0 h 59"/>
                    <a:gd name="T28" fmla="*/ 148 w 61"/>
                    <a:gd name="T29" fmla="*/ 0 h 59"/>
                    <a:gd name="T30" fmla="*/ 201 w 61"/>
                    <a:gd name="T31" fmla="*/ 0 h 59"/>
                    <a:gd name="T32" fmla="*/ 243 w 61"/>
                    <a:gd name="T33" fmla="*/ 0 h 59"/>
                    <a:gd name="T34" fmla="*/ 265 w 61"/>
                    <a:gd name="T35" fmla="*/ 9 h 59"/>
                    <a:gd name="T36" fmla="*/ 305 w 61"/>
                    <a:gd name="T37" fmla="*/ 32 h 59"/>
                    <a:gd name="T38" fmla="*/ 336 w 61"/>
                    <a:gd name="T39" fmla="*/ 50 h 59"/>
                    <a:gd name="T40" fmla="*/ 347 w 61"/>
                    <a:gd name="T41" fmla="*/ 89 h 59"/>
                    <a:gd name="T42" fmla="*/ 358 w 61"/>
                    <a:gd name="T43" fmla="*/ 130 h 59"/>
                    <a:gd name="T44" fmla="*/ 358 w 61"/>
                    <a:gd name="T45" fmla="*/ 162 h 59"/>
                    <a:gd name="T46" fmla="*/ 336 w 61"/>
                    <a:gd name="T47" fmla="*/ 195 h 59"/>
                    <a:gd name="T48" fmla="*/ 325 w 61"/>
                    <a:gd name="T49" fmla="*/ 226 h 59"/>
                    <a:gd name="T50" fmla="*/ 283 w 61"/>
                    <a:gd name="T51" fmla="*/ 249 h 59"/>
                    <a:gd name="T52" fmla="*/ 230 w 61"/>
                    <a:gd name="T53" fmla="*/ 265 h 59"/>
                    <a:gd name="T54" fmla="*/ 157 w 61"/>
                    <a:gd name="T55" fmla="*/ 265 h 59"/>
                    <a:gd name="T56" fmla="*/ 0 w 61"/>
                    <a:gd name="T57" fmla="*/ 265 h 59"/>
                    <a:gd name="T58" fmla="*/ 107 w 61"/>
                    <a:gd name="T59" fmla="*/ 249 h 59"/>
                    <a:gd name="T60" fmla="*/ 135 w 61"/>
                    <a:gd name="T61" fmla="*/ 257 h 59"/>
                    <a:gd name="T62" fmla="*/ 157 w 61"/>
                    <a:gd name="T63" fmla="*/ 257 h 59"/>
                    <a:gd name="T64" fmla="*/ 201 w 61"/>
                    <a:gd name="T65" fmla="*/ 257 h 59"/>
                    <a:gd name="T66" fmla="*/ 230 w 61"/>
                    <a:gd name="T67" fmla="*/ 249 h 59"/>
                    <a:gd name="T68" fmla="*/ 252 w 61"/>
                    <a:gd name="T69" fmla="*/ 226 h 59"/>
                    <a:gd name="T70" fmla="*/ 283 w 61"/>
                    <a:gd name="T71" fmla="*/ 195 h 59"/>
                    <a:gd name="T72" fmla="*/ 293 w 61"/>
                    <a:gd name="T73" fmla="*/ 162 h 59"/>
                    <a:gd name="T74" fmla="*/ 293 w 61"/>
                    <a:gd name="T75" fmla="*/ 130 h 59"/>
                    <a:gd name="T76" fmla="*/ 293 w 61"/>
                    <a:gd name="T77" fmla="*/ 89 h 59"/>
                    <a:gd name="T78" fmla="*/ 283 w 61"/>
                    <a:gd name="T79" fmla="*/ 61 h 59"/>
                    <a:gd name="T80" fmla="*/ 252 w 61"/>
                    <a:gd name="T81" fmla="*/ 41 h 59"/>
                    <a:gd name="T82" fmla="*/ 230 w 61"/>
                    <a:gd name="T83" fmla="*/ 19 h 59"/>
                    <a:gd name="T84" fmla="*/ 201 w 61"/>
                    <a:gd name="T85" fmla="*/ 9 h 59"/>
                    <a:gd name="T86" fmla="*/ 157 w 61"/>
                    <a:gd name="T87" fmla="*/ 9 h 59"/>
                    <a:gd name="T88" fmla="*/ 135 w 61"/>
                    <a:gd name="T89" fmla="*/ 9 h 59"/>
                    <a:gd name="T90" fmla="*/ 107 w 61"/>
                    <a:gd name="T91" fmla="*/ 9 h 59"/>
                    <a:gd name="T92" fmla="*/ 107 w 61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1"/>
                    <a:gd name="T142" fmla="*/ 0 h 59"/>
                    <a:gd name="T143" fmla="*/ 61 w 61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57" y="11"/>
                      </a:lnTo>
                      <a:lnTo>
                        <a:pt x="59" y="20"/>
                      </a:lnTo>
                      <a:lnTo>
                        <a:pt x="61" y="29"/>
                      </a:lnTo>
                      <a:lnTo>
                        <a:pt x="61" y="36"/>
                      </a:lnTo>
                      <a:lnTo>
                        <a:pt x="57" y="43"/>
                      </a:lnTo>
                      <a:lnTo>
                        <a:pt x="55" y="50"/>
                      </a:lnTo>
                      <a:lnTo>
                        <a:pt x="48" y="55"/>
                      </a:lnTo>
                      <a:lnTo>
                        <a:pt x="39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8" y="55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4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1" name="Freeform 30"/>
                <p:cNvSpPr>
                  <a:spLocks noEditPoints="1"/>
                </p:cNvSpPr>
                <p:nvPr/>
              </p:nvSpPr>
              <p:spPr bwMode="auto">
                <a:xfrm>
                  <a:off x="167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43 w 34"/>
                    <a:gd name="T3" fmla="*/ 107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32 w 34"/>
                    <a:gd name="T9" fmla="*/ 157 h 43"/>
                    <a:gd name="T10" fmla="*/ 162 w 34"/>
                    <a:gd name="T11" fmla="*/ 157 h 43"/>
                    <a:gd name="T12" fmla="*/ 176 w 34"/>
                    <a:gd name="T13" fmla="*/ 148 h 43"/>
                    <a:gd name="T14" fmla="*/ 192 w 34"/>
                    <a:gd name="T15" fmla="*/ 138 h 43"/>
                    <a:gd name="T16" fmla="*/ 205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76 w 34"/>
                    <a:gd name="T23" fmla="*/ 180 h 43"/>
                    <a:gd name="T24" fmla="*/ 149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33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21 w 34"/>
                    <a:gd name="T39" fmla="*/ 41 h 43"/>
                    <a:gd name="T40" fmla="*/ 33 w 34"/>
                    <a:gd name="T41" fmla="*/ 22 h 43"/>
                    <a:gd name="T42" fmla="*/ 76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05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49 w 34"/>
                    <a:gd name="T61" fmla="*/ 41 h 43"/>
                    <a:gd name="T62" fmla="*/ 149 w 34"/>
                    <a:gd name="T63" fmla="*/ 32 h 43"/>
                    <a:gd name="T64" fmla="*/ 149 w 34"/>
                    <a:gd name="T65" fmla="*/ 22 h 43"/>
                    <a:gd name="T66" fmla="*/ 132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76 w 34"/>
                    <a:gd name="T73" fmla="*/ 9 h 43"/>
                    <a:gd name="T74" fmla="*/ 56 w 34"/>
                    <a:gd name="T75" fmla="*/ 22 h 43"/>
                    <a:gd name="T76" fmla="*/ 43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2" name="Freeform 31"/>
                <p:cNvSpPr>
                  <a:spLocks/>
                </p:cNvSpPr>
                <p:nvPr/>
              </p:nvSpPr>
              <p:spPr bwMode="auto">
                <a:xfrm>
                  <a:off x="1729" y="1697"/>
                  <a:ext cx="43" cy="83"/>
                </a:xfrm>
                <a:custGeom>
                  <a:avLst/>
                  <a:gdLst>
                    <a:gd name="T0" fmla="*/ 102 w 27"/>
                    <a:gd name="T1" fmla="*/ 0 h 57"/>
                    <a:gd name="T2" fmla="*/ 102 w 27"/>
                    <a:gd name="T3" fmla="*/ 61 h 57"/>
                    <a:gd name="T4" fmla="*/ 162 w 27"/>
                    <a:gd name="T5" fmla="*/ 61 h 57"/>
                    <a:gd name="T6" fmla="*/ 162 w 27"/>
                    <a:gd name="T7" fmla="*/ 87 h 57"/>
                    <a:gd name="T8" fmla="*/ 102 w 27"/>
                    <a:gd name="T9" fmla="*/ 87 h 57"/>
                    <a:gd name="T10" fmla="*/ 102 w 27"/>
                    <a:gd name="T11" fmla="*/ 197 h 57"/>
                    <a:gd name="T12" fmla="*/ 102 w 27"/>
                    <a:gd name="T13" fmla="*/ 217 h 57"/>
                    <a:gd name="T14" fmla="*/ 102 w 27"/>
                    <a:gd name="T15" fmla="*/ 229 h 57"/>
                    <a:gd name="T16" fmla="*/ 116 w 27"/>
                    <a:gd name="T17" fmla="*/ 229 h 57"/>
                    <a:gd name="T18" fmla="*/ 129 w 27"/>
                    <a:gd name="T19" fmla="*/ 229 h 57"/>
                    <a:gd name="T20" fmla="*/ 129 w 27"/>
                    <a:gd name="T21" fmla="*/ 229 h 57"/>
                    <a:gd name="T22" fmla="*/ 142 w 27"/>
                    <a:gd name="T23" fmla="*/ 229 h 57"/>
                    <a:gd name="T24" fmla="*/ 142 w 27"/>
                    <a:gd name="T25" fmla="*/ 217 h 57"/>
                    <a:gd name="T26" fmla="*/ 162 w 27"/>
                    <a:gd name="T27" fmla="*/ 217 h 57"/>
                    <a:gd name="T28" fmla="*/ 172 w 27"/>
                    <a:gd name="T29" fmla="*/ 217 h 57"/>
                    <a:gd name="T30" fmla="*/ 162 w 27"/>
                    <a:gd name="T31" fmla="*/ 237 h 57"/>
                    <a:gd name="T32" fmla="*/ 142 w 27"/>
                    <a:gd name="T33" fmla="*/ 246 h 57"/>
                    <a:gd name="T34" fmla="*/ 116 w 27"/>
                    <a:gd name="T35" fmla="*/ 246 h 57"/>
                    <a:gd name="T36" fmla="*/ 102 w 27"/>
                    <a:gd name="T37" fmla="*/ 256 h 57"/>
                    <a:gd name="T38" fmla="*/ 84 w 27"/>
                    <a:gd name="T39" fmla="*/ 246 h 57"/>
                    <a:gd name="T40" fmla="*/ 73 w 27"/>
                    <a:gd name="T41" fmla="*/ 246 h 57"/>
                    <a:gd name="T42" fmla="*/ 56 w 27"/>
                    <a:gd name="T43" fmla="*/ 237 h 57"/>
                    <a:gd name="T44" fmla="*/ 56 w 27"/>
                    <a:gd name="T45" fmla="*/ 237 h 57"/>
                    <a:gd name="T46" fmla="*/ 46 w 27"/>
                    <a:gd name="T47" fmla="*/ 217 h 57"/>
                    <a:gd name="T48" fmla="*/ 46 w 27"/>
                    <a:gd name="T49" fmla="*/ 208 h 57"/>
                    <a:gd name="T50" fmla="*/ 46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25 w 27"/>
                    <a:gd name="T57" fmla="*/ 61 h 57"/>
                    <a:gd name="T58" fmla="*/ 46 w 27"/>
                    <a:gd name="T59" fmla="*/ 61 h 57"/>
                    <a:gd name="T60" fmla="*/ 56 w 27"/>
                    <a:gd name="T61" fmla="*/ 47 h 57"/>
                    <a:gd name="T62" fmla="*/ 73 w 27"/>
                    <a:gd name="T63" fmla="*/ 32 h 57"/>
                    <a:gd name="T64" fmla="*/ 84 w 27"/>
                    <a:gd name="T65" fmla="*/ 22 h 57"/>
                    <a:gd name="T66" fmla="*/ 84 w 27"/>
                    <a:gd name="T67" fmla="*/ 0 h 57"/>
                    <a:gd name="T68" fmla="*/ 102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2" y="51"/>
                      </a:lnTo>
                      <a:lnTo>
                        <a:pt x="22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2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3" name="Freeform 32"/>
                <p:cNvSpPr>
                  <a:spLocks/>
                </p:cNvSpPr>
                <p:nvPr/>
              </p:nvSpPr>
              <p:spPr bwMode="auto">
                <a:xfrm>
                  <a:off x="2133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07 w 66"/>
                    <a:gd name="T9" fmla="*/ 19 h 61"/>
                    <a:gd name="T10" fmla="*/ 30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1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95 w 66"/>
                    <a:gd name="T45" fmla="*/ 258 h 61"/>
                    <a:gd name="T46" fmla="*/ 108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12 w 66"/>
                    <a:gd name="T55" fmla="*/ 266 h 61"/>
                    <a:gd name="T56" fmla="*/ 12 w 66"/>
                    <a:gd name="T57" fmla="*/ 266 h 61"/>
                    <a:gd name="T58" fmla="*/ 30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66 w 66"/>
                    <a:gd name="T65" fmla="*/ 249 h 61"/>
                    <a:gd name="T66" fmla="*/ 66 w 66"/>
                    <a:gd name="T67" fmla="*/ 228 h 61"/>
                    <a:gd name="T68" fmla="*/ 66 w 66"/>
                    <a:gd name="T69" fmla="*/ 32 h 61"/>
                    <a:gd name="T70" fmla="*/ 53 w 66"/>
                    <a:gd name="T71" fmla="*/ 19 h 61"/>
                    <a:gd name="T72" fmla="*/ 42 w 66"/>
                    <a:gd name="T73" fmla="*/ 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4" name="Freeform 33"/>
                <p:cNvSpPr>
                  <a:spLocks noEditPoints="1"/>
                </p:cNvSpPr>
                <p:nvPr/>
              </p:nvSpPr>
              <p:spPr bwMode="auto">
                <a:xfrm>
                  <a:off x="2244" y="1717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6 h 43"/>
                    <a:gd name="T10" fmla="*/ 222 w 38"/>
                    <a:gd name="T11" fmla="*/ 97 h 43"/>
                    <a:gd name="T12" fmla="*/ 210 w 38"/>
                    <a:gd name="T13" fmla="*/ 116 h 43"/>
                    <a:gd name="T14" fmla="*/ 210 w 38"/>
                    <a:gd name="T15" fmla="*/ 148 h 43"/>
                    <a:gd name="T16" fmla="*/ 188 w 38"/>
                    <a:gd name="T17" fmla="*/ 170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75 w 38"/>
                    <a:gd name="T25" fmla="*/ 189 h 43"/>
                    <a:gd name="T26" fmla="*/ 40 w 38"/>
                    <a:gd name="T27" fmla="*/ 180 h 43"/>
                    <a:gd name="T28" fmla="*/ 22 w 38"/>
                    <a:gd name="T29" fmla="*/ 157 h 43"/>
                    <a:gd name="T30" fmla="*/ 0 w 38"/>
                    <a:gd name="T31" fmla="*/ 138 h 43"/>
                    <a:gd name="T32" fmla="*/ 0 w 38"/>
                    <a:gd name="T33" fmla="*/ 9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2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104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22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40 w 38"/>
                    <a:gd name="T57" fmla="*/ 66 h 43"/>
                    <a:gd name="T58" fmla="*/ 40 w 38"/>
                    <a:gd name="T59" fmla="*/ 82 h 43"/>
                    <a:gd name="T60" fmla="*/ 40 w 38"/>
                    <a:gd name="T61" fmla="*/ 116 h 43"/>
                    <a:gd name="T62" fmla="*/ 62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70 h 43"/>
                    <a:gd name="T72" fmla="*/ 169 w 38"/>
                    <a:gd name="T73" fmla="*/ 148 h 43"/>
                    <a:gd name="T74" fmla="*/ 169 w 38"/>
                    <a:gd name="T75" fmla="*/ 107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27 w 38"/>
                    <a:gd name="T83" fmla="*/ 22 h 43"/>
                    <a:gd name="T84" fmla="*/ 104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8" y="21"/>
                      </a:lnTo>
                      <a:lnTo>
                        <a:pt x="36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7" y="25"/>
                      </a:lnTo>
                      <a:lnTo>
                        <a:pt x="11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29" y="23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5" name="Freeform 34"/>
                <p:cNvSpPr>
                  <a:spLocks/>
                </p:cNvSpPr>
                <p:nvPr/>
              </p:nvSpPr>
              <p:spPr bwMode="auto">
                <a:xfrm>
                  <a:off x="2312" y="1717"/>
                  <a:ext cx="66" cy="63"/>
                </a:xfrm>
                <a:custGeom>
                  <a:avLst/>
                  <a:gdLst>
                    <a:gd name="T0" fmla="*/ 198 w 43"/>
                    <a:gd name="T1" fmla="*/ 0 h 43"/>
                    <a:gd name="T2" fmla="*/ 198 w 43"/>
                    <a:gd name="T3" fmla="*/ 116 h 43"/>
                    <a:gd name="T4" fmla="*/ 216 w 43"/>
                    <a:gd name="T5" fmla="*/ 148 h 43"/>
                    <a:gd name="T6" fmla="*/ 216 w 43"/>
                    <a:gd name="T7" fmla="*/ 157 h 43"/>
                    <a:gd name="T8" fmla="*/ 216 w 43"/>
                    <a:gd name="T9" fmla="*/ 170 h 43"/>
                    <a:gd name="T10" fmla="*/ 216 w 43"/>
                    <a:gd name="T11" fmla="*/ 170 h 43"/>
                    <a:gd name="T12" fmla="*/ 216 w 43"/>
                    <a:gd name="T13" fmla="*/ 170 h 43"/>
                    <a:gd name="T14" fmla="*/ 229 w 43"/>
                    <a:gd name="T15" fmla="*/ 170 h 43"/>
                    <a:gd name="T16" fmla="*/ 229 w 43"/>
                    <a:gd name="T17" fmla="*/ 170 h 43"/>
                    <a:gd name="T18" fmla="*/ 238 w 43"/>
                    <a:gd name="T19" fmla="*/ 170 h 43"/>
                    <a:gd name="T20" fmla="*/ 238 w 43"/>
                    <a:gd name="T21" fmla="*/ 180 h 43"/>
                    <a:gd name="T22" fmla="*/ 177 w 43"/>
                    <a:gd name="T23" fmla="*/ 198 h 43"/>
                    <a:gd name="T24" fmla="*/ 167 w 43"/>
                    <a:gd name="T25" fmla="*/ 198 h 43"/>
                    <a:gd name="T26" fmla="*/ 167 w 43"/>
                    <a:gd name="T27" fmla="*/ 157 h 43"/>
                    <a:gd name="T28" fmla="*/ 137 w 43"/>
                    <a:gd name="T29" fmla="*/ 180 h 43"/>
                    <a:gd name="T30" fmla="*/ 127 w 43"/>
                    <a:gd name="T31" fmla="*/ 189 h 43"/>
                    <a:gd name="T32" fmla="*/ 101 w 43"/>
                    <a:gd name="T33" fmla="*/ 189 h 43"/>
                    <a:gd name="T34" fmla="*/ 89 w 43"/>
                    <a:gd name="T35" fmla="*/ 198 h 43"/>
                    <a:gd name="T36" fmla="*/ 75 w 43"/>
                    <a:gd name="T37" fmla="*/ 189 h 43"/>
                    <a:gd name="T38" fmla="*/ 49 w 43"/>
                    <a:gd name="T39" fmla="*/ 189 h 43"/>
                    <a:gd name="T40" fmla="*/ 40 w 43"/>
                    <a:gd name="T41" fmla="*/ 180 h 43"/>
                    <a:gd name="T42" fmla="*/ 40 w 43"/>
                    <a:gd name="T43" fmla="*/ 170 h 43"/>
                    <a:gd name="T44" fmla="*/ 28 w 43"/>
                    <a:gd name="T45" fmla="*/ 148 h 43"/>
                    <a:gd name="T46" fmla="*/ 28 w 43"/>
                    <a:gd name="T47" fmla="*/ 126 h 43"/>
                    <a:gd name="T48" fmla="*/ 28 w 43"/>
                    <a:gd name="T49" fmla="*/ 41 h 43"/>
                    <a:gd name="T50" fmla="*/ 28 w 43"/>
                    <a:gd name="T51" fmla="*/ 22 h 43"/>
                    <a:gd name="T52" fmla="*/ 28 w 43"/>
                    <a:gd name="T53" fmla="*/ 22 h 43"/>
                    <a:gd name="T54" fmla="*/ 28 w 43"/>
                    <a:gd name="T55" fmla="*/ 9 h 43"/>
                    <a:gd name="T56" fmla="*/ 1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89 w 43"/>
                    <a:gd name="T71" fmla="*/ 157 h 43"/>
                    <a:gd name="T72" fmla="*/ 89 w 43"/>
                    <a:gd name="T73" fmla="*/ 170 h 43"/>
                    <a:gd name="T74" fmla="*/ 114 w 43"/>
                    <a:gd name="T75" fmla="*/ 170 h 43"/>
                    <a:gd name="T76" fmla="*/ 127 w 43"/>
                    <a:gd name="T77" fmla="*/ 170 h 43"/>
                    <a:gd name="T78" fmla="*/ 137 w 43"/>
                    <a:gd name="T79" fmla="*/ 170 h 43"/>
                    <a:gd name="T80" fmla="*/ 149 w 43"/>
                    <a:gd name="T81" fmla="*/ 157 h 43"/>
                    <a:gd name="T82" fmla="*/ 167 w 43"/>
                    <a:gd name="T83" fmla="*/ 148 h 43"/>
                    <a:gd name="T84" fmla="*/ 167 w 43"/>
                    <a:gd name="T85" fmla="*/ 41 h 43"/>
                    <a:gd name="T86" fmla="*/ 167 w 43"/>
                    <a:gd name="T87" fmla="*/ 22 h 43"/>
                    <a:gd name="T88" fmla="*/ 167 w 43"/>
                    <a:gd name="T89" fmla="*/ 9 h 43"/>
                    <a:gd name="T90" fmla="*/ 149 w 43"/>
                    <a:gd name="T91" fmla="*/ 9 h 43"/>
                    <a:gd name="T92" fmla="*/ 137 w 43"/>
                    <a:gd name="T93" fmla="*/ 9 h 43"/>
                    <a:gd name="T94" fmla="*/ 137 w 43"/>
                    <a:gd name="T95" fmla="*/ 0 h 43"/>
                    <a:gd name="T96" fmla="*/ 198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6" y="0"/>
                      </a:moveTo>
                      <a:lnTo>
                        <a:pt x="36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6" name="Freeform 35"/>
                <p:cNvSpPr>
                  <a:spLocks/>
                </p:cNvSpPr>
                <p:nvPr/>
              </p:nvSpPr>
              <p:spPr bwMode="auto">
                <a:xfrm>
                  <a:off x="2383" y="1717"/>
                  <a:ext cx="68" cy="60"/>
                </a:xfrm>
                <a:custGeom>
                  <a:avLst/>
                  <a:gdLst>
                    <a:gd name="T0" fmla="*/ 82 w 43"/>
                    <a:gd name="T1" fmla="*/ 41 h 41"/>
                    <a:gd name="T2" fmla="*/ 111 w 43"/>
                    <a:gd name="T3" fmla="*/ 22 h 41"/>
                    <a:gd name="T4" fmla="*/ 138 w 43"/>
                    <a:gd name="T5" fmla="*/ 0 h 41"/>
                    <a:gd name="T6" fmla="*/ 171 w 43"/>
                    <a:gd name="T7" fmla="*/ 0 h 41"/>
                    <a:gd name="T8" fmla="*/ 182 w 43"/>
                    <a:gd name="T9" fmla="*/ 0 h 41"/>
                    <a:gd name="T10" fmla="*/ 193 w 43"/>
                    <a:gd name="T11" fmla="*/ 9 h 41"/>
                    <a:gd name="T12" fmla="*/ 212 w 43"/>
                    <a:gd name="T13" fmla="*/ 22 h 41"/>
                    <a:gd name="T14" fmla="*/ 225 w 43"/>
                    <a:gd name="T15" fmla="*/ 32 h 41"/>
                    <a:gd name="T16" fmla="*/ 225 w 43"/>
                    <a:gd name="T17" fmla="*/ 41 h 41"/>
                    <a:gd name="T18" fmla="*/ 225 w 43"/>
                    <a:gd name="T19" fmla="*/ 73 h 41"/>
                    <a:gd name="T20" fmla="*/ 225 w 43"/>
                    <a:gd name="T21" fmla="*/ 148 h 41"/>
                    <a:gd name="T22" fmla="*/ 237 w 43"/>
                    <a:gd name="T23" fmla="*/ 170 h 41"/>
                    <a:gd name="T24" fmla="*/ 237 w 43"/>
                    <a:gd name="T25" fmla="*/ 177 h 41"/>
                    <a:gd name="T26" fmla="*/ 237 w 43"/>
                    <a:gd name="T27" fmla="*/ 177 h 41"/>
                    <a:gd name="T28" fmla="*/ 237 w 43"/>
                    <a:gd name="T29" fmla="*/ 177 h 41"/>
                    <a:gd name="T30" fmla="*/ 258 w 43"/>
                    <a:gd name="T31" fmla="*/ 189 h 41"/>
                    <a:gd name="T32" fmla="*/ 270 w 43"/>
                    <a:gd name="T33" fmla="*/ 189 h 41"/>
                    <a:gd name="T34" fmla="*/ 270 w 43"/>
                    <a:gd name="T35" fmla="*/ 189 h 41"/>
                    <a:gd name="T36" fmla="*/ 158 w 43"/>
                    <a:gd name="T37" fmla="*/ 189 h 41"/>
                    <a:gd name="T38" fmla="*/ 158 w 43"/>
                    <a:gd name="T39" fmla="*/ 189 h 41"/>
                    <a:gd name="T40" fmla="*/ 158 w 43"/>
                    <a:gd name="T41" fmla="*/ 189 h 41"/>
                    <a:gd name="T42" fmla="*/ 171 w 43"/>
                    <a:gd name="T43" fmla="*/ 189 h 41"/>
                    <a:gd name="T44" fmla="*/ 171 w 43"/>
                    <a:gd name="T45" fmla="*/ 177 h 41"/>
                    <a:gd name="T46" fmla="*/ 182 w 43"/>
                    <a:gd name="T47" fmla="*/ 177 h 41"/>
                    <a:gd name="T48" fmla="*/ 182 w 43"/>
                    <a:gd name="T49" fmla="*/ 170 h 41"/>
                    <a:gd name="T50" fmla="*/ 182 w 43"/>
                    <a:gd name="T51" fmla="*/ 157 h 41"/>
                    <a:gd name="T52" fmla="*/ 182 w 43"/>
                    <a:gd name="T53" fmla="*/ 148 h 41"/>
                    <a:gd name="T54" fmla="*/ 182 w 43"/>
                    <a:gd name="T55" fmla="*/ 73 h 41"/>
                    <a:gd name="T56" fmla="*/ 182 w 43"/>
                    <a:gd name="T57" fmla="*/ 50 h 41"/>
                    <a:gd name="T58" fmla="*/ 171 w 43"/>
                    <a:gd name="T59" fmla="*/ 32 h 41"/>
                    <a:gd name="T60" fmla="*/ 171 w 43"/>
                    <a:gd name="T61" fmla="*/ 32 h 41"/>
                    <a:gd name="T62" fmla="*/ 138 w 43"/>
                    <a:gd name="T63" fmla="*/ 22 h 41"/>
                    <a:gd name="T64" fmla="*/ 111 w 43"/>
                    <a:gd name="T65" fmla="*/ 32 h 41"/>
                    <a:gd name="T66" fmla="*/ 82 w 43"/>
                    <a:gd name="T67" fmla="*/ 50 h 41"/>
                    <a:gd name="T68" fmla="*/ 82 w 43"/>
                    <a:gd name="T69" fmla="*/ 148 h 41"/>
                    <a:gd name="T70" fmla="*/ 82 w 43"/>
                    <a:gd name="T71" fmla="*/ 170 h 41"/>
                    <a:gd name="T72" fmla="*/ 82 w 43"/>
                    <a:gd name="T73" fmla="*/ 177 h 41"/>
                    <a:gd name="T74" fmla="*/ 82 w 43"/>
                    <a:gd name="T75" fmla="*/ 177 h 41"/>
                    <a:gd name="T76" fmla="*/ 82 w 43"/>
                    <a:gd name="T77" fmla="*/ 177 h 41"/>
                    <a:gd name="T78" fmla="*/ 95 w 43"/>
                    <a:gd name="T79" fmla="*/ 189 h 41"/>
                    <a:gd name="T80" fmla="*/ 111 w 43"/>
                    <a:gd name="T81" fmla="*/ 189 h 41"/>
                    <a:gd name="T82" fmla="*/ 11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3 w 43"/>
                    <a:gd name="T91" fmla="*/ 189 h 41"/>
                    <a:gd name="T92" fmla="*/ 22 w 43"/>
                    <a:gd name="T93" fmla="*/ 177 h 41"/>
                    <a:gd name="T94" fmla="*/ 22 w 43"/>
                    <a:gd name="T95" fmla="*/ 170 h 41"/>
                    <a:gd name="T96" fmla="*/ 22 w 43"/>
                    <a:gd name="T97" fmla="*/ 148 h 41"/>
                    <a:gd name="T98" fmla="*/ 22 w 43"/>
                    <a:gd name="T99" fmla="*/ 73 h 41"/>
                    <a:gd name="T100" fmla="*/ 22 w 43"/>
                    <a:gd name="T101" fmla="*/ 50 h 41"/>
                    <a:gd name="T102" fmla="*/ 22 w 43"/>
                    <a:gd name="T103" fmla="*/ 32 h 41"/>
                    <a:gd name="T104" fmla="*/ 22 w 43"/>
                    <a:gd name="T105" fmla="*/ 32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3 w 43"/>
                    <a:gd name="T111" fmla="*/ 22 h 41"/>
                    <a:gd name="T112" fmla="*/ 13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8 w 43"/>
                    <a:gd name="T119" fmla="*/ 0 h 41"/>
                    <a:gd name="T120" fmla="*/ 82 w 43"/>
                    <a:gd name="T121" fmla="*/ 0 h 41"/>
                    <a:gd name="T122" fmla="*/ 82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7" name="Freeform 36"/>
                <p:cNvSpPr>
                  <a:spLocks/>
                </p:cNvSpPr>
                <p:nvPr/>
              </p:nvSpPr>
              <p:spPr bwMode="auto">
                <a:xfrm>
                  <a:off x="2828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70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03 w 64"/>
                    <a:gd name="T13" fmla="*/ 277 h 61"/>
                    <a:gd name="T14" fmla="*/ 191 w 64"/>
                    <a:gd name="T15" fmla="*/ 277 h 61"/>
                    <a:gd name="T16" fmla="*/ 53 w 64"/>
                    <a:gd name="T17" fmla="*/ 41 h 61"/>
                    <a:gd name="T18" fmla="*/ 42 w 64"/>
                    <a:gd name="T19" fmla="*/ 19 h 61"/>
                    <a:gd name="T20" fmla="*/ 42 w 64"/>
                    <a:gd name="T21" fmla="*/ 19 h 61"/>
                    <a:gd name="T22" fmla="*/ 31 w 64"/>
                    <a:gd name="T23" fmla="*/ 9 h 61"/>
                    <a:gd name="T24" fmla="*/ 31 w 64"/>
                    <a:gd name="T25" fmla="*/ 0 h 61"/>
                    <a:gd name="T26" fmla="*/ 20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27 w 64"/>
                    <a:gd name="T37" fmla="*/ 0 h 61"/>
                    <a:gd name="T38" fmla="*/ 108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08 w 64"/>
                    <a:gd name="T45" fmla="*/ 32 h 61"/>
                    <a:gd name="T46" fmla="*/ 127 w 64"/>
                    <a:gd name="T47" fmla="*/ 50 h 61"/>
                    <a:gd name="T48" fmla="*/ 222 w 64"/>
                    <a:gd name="T49" fmla="*/ 204 h 61"/>
                    <a:gd name="T50" fmla="*/ 298 w 64"/>
                    <a:gd name="T51" fmla="*/ 50 h 61"/>
                    <a:gd name="T52" fmla="*/ 298 w 64"/>
                    <a:gd name="T53" fmla="*/ 32 h 61"/>
                    <a:gd name="T54" fmla="*/ 317 w 64"/>
                    <a:gd name="T55" fmla="*/ 19 h 61"/>
                    <a:gd name="T56" fmla="*/ 298 w 64"/>
                    <a:gd name="T57" fmla="*/ 9 h 61"/>
                    <a:gd name="T58" fmla="*/ 298 w 64"/>
                    <a:gd name="T59" fmla="*/ 9 h 61"/>
                    <a:gd name="T60" fmla="*/ 286 w 64"/>
                    <a:gd name="T61" fmla="*/ 0 h 61"/>
                    <a:gd name="T62" fmla="*/ 273 w 64"/>
                    <a:gd name="T63" fmla="*/ 0 h 61"/>
                    <a:gd name="T64" fmla="*/ 273 w 64"/>
                    <a:gd name="T65" fmla="*/ 0 h 61"/>
                    <a:gd name="T66" fmla="*/ 273 w 64"/>
                    <a:gd name="T67" fmla="*/ 0 h 61"/>
                    <a:gd name="T68" fmla="*/ 273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1" y="11"/>
                      </a:lnTo>
                      <a:lnTo>
                        <a:pt x="37" y="45"/>
                      </a:lnTo>
                      <a:lnTo>
                        <a:pt x="50" y="11"/>
                      </a:lnTo>
                      <a:lnTo>
                        <a:pt x="50" y="7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8" name="Freeform 37"/>
                <p:cNvSpPr>
                  <a:spLocks noEditPoints="1"/>
                </p:cNvSpPr>
                <p:nvPr/>
              </p:nvSpPr>
              <p:spPr bwMode="auto">
                <a:xfrm>
                  <a:off x="2918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53 w 34"/>
                    <a:gd name="T3" fmla="*/ 107 h 43"/>
                    <a:gd name="T4" fmla="*/ 73 w 34"/>
                    <a:gd name="T5" fmla="*/ 138 h 43"/>
                    <a:gd name="T6" fmla="*/ 95 w 34"/>
                    <a:gd name="T7" fmla="*/ 157 h 43"/>
                    <a:gd name="T8" fmla="*/ 136 w 34"/>
                    <a:gd name="T9" fmla="*/ 157 h 43"/>
                    <a:gd name="T10" fmla="*/ 148 w 34"/>
                    <a:gd name="T11" fmla="*/ 157 h 43"/>
                    <a:gd name="T12" fmla="*/ 178 w 34"/>
                    <a:gd name="T13" fmla="*/ 148 h 43"/>
                    <a:gd name="T14" fmla="*/ 190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78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73 w 34"/>
                    <a:gd name="T29" fmla="*/ 189 h 43"/>
                    <a:gd name="T30" fmla="*/ 4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42 w 34"/>
                    <a:gd name="T41" fmla="*/ 22 h 43"/>
                    <a:gd name="T42" fmla="*/ 73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83 w 34"/>
                    <a:gd name="T73" fmla="*/ 9 h 43"/>
                    <a:gd name="T74" fmla="*/ 73 w 34"/>
                    <a:gd name="T75" fmla="*/ 22 h 43"/>
                    <a:gd name="T76" fmla="*/ 53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9" name="Freeform 38"/>
                <p:cNvSpPr>
                  <a:spLocks/>
                </p:cNvSpPr>
                <p:nvPr/>
              </p:nvSpPr>
              <p:spPr bwMode="auto">
                <a:xfrm>
                  <a:off x="2978" y="1717"/>
                  <a:ext cx="48" cy="60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41 h 41"/>
                    <a:gd name="T4" fmla="*/ 118 w 30"/>
                    <a:gd name="T5" fmla="*/ 22 h 41"/>
                    <a:gd name="T6" fmla="*/ 131 w 30"/>
                    <a:gd name="T7" fmla="*/ 0 h 41"/>
                    <a:gd name="T8" fmla="*/ 163 w 30"/>
                    <a:gd name="T9" fmla="*/ 0 h 41"/>
                    <a:gd name="T10" fmla="*/ 176 w 30"/>
                    <a:gd name="T11" fmla="*/ 0 h 41"/>
                    <a:gd name="T12" fmla="*/ 197 w 30"/>
                    <a:gd name="T13" fmla="*/ 9 h 41"/>
                    <a:gd name="T14" fmla="*/ 197 w 30"/>
                    <a:gd name="T15" fmla="*/ 9 h 41"/>
                    <a:gd name="T16" fmla="*/ 197 w 30"/>
                    <a:gd name="T17" fmla="*/ 22 h 41"/>
                    <a:gd name="T18" fmla="*/ 197 w 30"/>
                    <a:gd name="T19" fmla="*/ 32 h 41"/>
                    <a:gd name="T20" fmla="*/ 197 w 30"/>
                    <a:gd name="T21" fmla="*/ 41 h 41"/>
                    <a:gd name="T22" fmla="*/ 176 w 30"/>
                    <a:gd name="T23" fmla="*/ 41 h 41"/>
                    <a:gd name="T24" fmla="*/ 176 w 30"/>
                    <a:gd name="T25" fmla="*/ 41 h 41"/>
                    <a:gd name="T26" fmla="*/ 163 w 30"/>
                    <a:gd name="T27" fmla="*/ 41 h 41"/>
                    <a:gd name="T28" fmla="*/ 150 w 30"/>
                    <a:gd name="T29" fmla="*/ 41 h 41"/>
                    <a:gd name="T30" fmla="*/ 131 w 30"/>
                    <a:gd name="T31" fmla="*/ 32 h 41"/>
                    <a:gd name="T32" fmla="*/ 131 w 30"/>
                    <a:gd name="T33" fmla="*/ 32 h 41"/>
                    <a:gd name="T34" fmla="*/ 118 w 30"/>
                    <a:gd name="T35" fmla="*/ 32 h 41"/>
                    <a:gd name="T36" fmla="*/ 118 w 30"/>
                    <a:gd name="T37" fmla="*/ 32 h 41"/>
                    <a:gd name="T38" fmla="*/ 107 w 30"/>
                    <a:gd name="T39" fmla="*/ 41 h 41"/>
                    <a:gd name="T40" fmla="*/ 90 w 30"/>
                    <a:gd name="T41" fmla="*/ 61 h 41"/>
                    <a:gd name="T42" fmla="*/ 90 w 30"/>
                    <a:gd name="T43" fmla="*/ 148 h 41"/>
                    <a:gd name="T44" fmla="*/ 90 w 30"/>
                    <a:gd name="T45" fmla="*/ 157 h 41"/>
                    <a:gd name="T46" fmla="*/ 107 w 30"/>
                    <a:gd name="T47" fmla="*/ 170 h 41"/>
                    <a:gd name="T48" fmla="*/ 107 w 30"/>
                    <a:gd name="T49" fmla="*/ 177 h 41"/>
                    <a:gd name="T50" fmla="*/ 118 w 30"/>
                    <a:gd name="T51" fmla="*/ 177 h 41"/>
                    <a:gd name="T52" fmla="*/ 118 w 30"/>
                    <a:gd name="T53" fmla="*/ 189 h 41"/>
                    <a:gd name="T54" fmla="*/ 131 w 30"/>
                    <a:gd name="T55" fmla="*/ 189 h 41"/>
                    <a:gd name="T56" fmla="*/ 131 w 30"/>
                    <a:gd name="T57" fmla="*/ 189 h 41"/>
                    <a:gd name="T58" fmla="*/ 0 w 30"/>
                    <a:gd name="T59" fmla="*/ 189 h 41"/>
                    <a:gd name="T60" fmla="*/ 0 w 30"/>
                    <a:gd name="T61" fmla="*/ 189 h 41"/>
                    <a:gd name="T62" fmla="*/ 13 w 30"/>
                    <a:gd name="T63" fmla="*/ 189 h 41"/>
                    <a:gd name="T64" fmla="*/ 26 w 30"/>
                    <a:gd name="T65" fmla="*/ 177 h 41"/>
                    <a:gd name="T66" fmla="*/ 26 w 30"/>
                    <a:gd name="T67" fmla="*/ 177 h 41"/>
                    <a:gd name="T68" fmla="*/ 46 w 30"/>
                    <a:gd name="T69" fmla="*/ 170 h 41"/>
                    <a:gd name="T70" fmla="*/ 46 w 30"/>
                    <a:gd name="T71" fmla="*/ 157 h 41"/>
                    <a:gd name="T72" fmla="*/ 46 w 30"/>
                    <a:gd name="T73" fmla="*/ 148 h 41"/>
                    <a:gd name="T74" fmla="*/ 46 w 30"/>
                    <a:gd name="T75" fmla="*/ 73 h 41"/>
                    <a:gd name="T76" fmla="*/ 46 w 30"/>
                    <a:gd name="T77" fmla="*/ 50 h 41"/>
                    <a:gd name="T78" fmla="*/ 46 w 30"/>
                    <a:gd name="T79" fmla="*/ 32 h 41"/>
                    <a:gd name="T80" fmla="*/ 46 w 30"/>
                    <a:gd name="T81" fmla="*/ 32 h 41"/>
                    <a:gd name="T82" fmla="*/ 26 w 30"/>
                    <a:gd name="T83" fmla="*/ 22 h 41"/>
                    <a:gd name="T84" fmla="*/ 26 w 30"/>
                    <a:gd name="T85" fmla="*/ 22 h 41"/>
                    <a:gd name="T86" fmla="*/ 26 w 30"/>
                    <a:gd name="T87" fmla="*/ 22 h 41"/>
                    <a:gd name="T88" fmla="*/ 13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4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0" name="Freeform 39"/>
                <p:cNvSpPr>
                  <a:spLocks noEditPoints="1"/>
                </p:cNvSpPr>
                <p:nvPr/>
              </p:nvSpPr>
              <p:spPr bwMode="auto">
                <a:xfrm>
                  <a:off x="3030" y="1683"/>
                  <a:ext cx="63" cy="97"/>
                </a:xfrm>
                <a:custGeom>
                  <a:avLst/>
                  <a:gdLst>
                    <a:gd name="T0" fmla="*/ 61 w 41"/>
                    <a:gd name="T1" fmla="*/ 148 h 66"/>
                    <a:gd name="T2" fmla="*/ 89 w 41"/>
                    <a:gd name="T3" fmla="*/ 129 h 66"/>
                    <a:gd name="T4" fmla="*/ 114 w 41"/>
                    <a:gd name="T5" fmla="*/ 107 h 66"/>
                    <a:gd name="T6" fmla="*/ 137 w 41"/>
                    <a:gd name="T7" fmla="*/ 107 h 66"/>
                    <a:gd name="T8" fmla="*/ 177 w 41"/>
                    <a:gd name="T9" fmla="*/ 107 h 66"/>
                    <a:gd name="T10" fmla="*/ 201 w 41"/>
                    <a:gd name="T11" fmla="*/ 129 h 66"/>
                    <a:gd name="T12" fmla="*/ 217 w 41"/>
                    <a:gd name="T13" fmla="*/ 157 h 66"/>
                    <a:gd name="T14" fmla="*/ 229 w 41"/>
                    <a:gd name="T15" fmla="*/ 207 h 66"/>
                    <a:gd name="T16" fmla="*/ 229 w 41"/>
                    <a:gd name="T17" fmla="*/ 225 h 66"/>
                    <a:gd name="T18" fmla="*/ 217 w 41"/>
                    <a:gd name="T19" fmla="*/ 257 h 66"/>
                    <a:gd name="T20" fmla="*/ 189 w 41"/>
                    <a:gd name="T21" fmla="*/ 279 h 66"/>
                    <a:gd name="T22" fmla="*/ 149 w 41"/>
                    <a:gd name="T23" fmla="*/ 298 h 66"/>
                    <a:gd name="T24" fmla="*/ 114 w 41"/>
                    <a:gd name="T25" fmla="*/ 309 h 66"/>
                    <a:gd name="T26" fmla="*/ 89 w 41"/>
                    <a:gd name="T27" fmla="*/ 298 h 66"/>
                    <a:gd name="T28" fmla="*/ 61 w 41"/>
                    <a:gd name="T29" fmla="*/ 298 h 66"/>
                    <a:gd name="T30" fmla="*/ 52 w 41"/>
                    <a:gd name="T31" fmla="*/ 290 h 66"/>
                    <a:gd name="T32" fmla="*/ 22 w 41"/>
                    <a:gd name="T33" fmla="*/ 290 h 66"/>
                    <a:gd name="T34" fmla="*/ 22 w 41"/>
                    <a:gd name="T35" fmla="*/ 88 h 66"/>
                    <a:gd name="T36" fmla="*/ 22 w 41"/>
                    <a:gd name="T37" fmla="*/ 56 h 66"/>
                    <a:gd name="T38" fmla="*/ 22 w 41"/>
                    <a:gd name="T39" fmla="*/ 41 h 66"/>
                    <a:gd name="T40" fmla="*/ 22 w 41"/>
                    <a:gd name="T41" fmla="*/ 32 h 66"/>
                    <a:gd name="T42" fmla="*/ 22 w 41"/>
                    <a:gd name="T43" fmla="*/ 32 h 66"/>
                    <a:gd name="T44" fmla="*/ 12 w 41"/>
                    <a:gd name="T45" fmla="*/ 32 h 66"/>
                    <a:gd name="T46" fmla="*/ 12 w 41"/>
                    <a:gd name="T47" fmla="*/ 22 h 66"/>
                    <a:gd name="T48" fmla="*/ 12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61 w 41"/>
                    <a:gd name="T55" fmla="*/ 0 h 66"/>
                    <a:gd name="T56" fmla="*/ 61 w 41"/>
                    <a:gd name="T57" fmla="*/ 0 h 66"/>
                    <a:gd name="T58" fmla="*/ 61 w 41"/>
                    <a:gd name="T59" fmla="*/ 148 h 66"/>
                    <a:gd name="T60" fmla="*/ 61 w 41"/>
                    <a:gd name="T61" fmla="*/ 157 h 66"/>
                    <a:gd name="T62" fmla="*/ 61 w 41"/>
                    <a:gd name="T63" fmla="*/ 266 h 66"/>
                    <a:gd name="T64" fmla="*/ 89 w 41"/>
                    <a:gd name="T65" fmla="*/ 279 h 66"/>
                    <a:gd name="T66" fmla="*/ 101 w 41"/>
                    <a:gd name="T67" fmla="*/ 290 h 66"/>
                    <a:gd name="T68" fmla="*/ 114 w 41"/>
                    <a:gd name="T69" fmla="*/ 290 h 66"/>
                    <a:gd name="T70" fmla="*/ 128 w 41"/>
                    <a:gd name="T71" fmla="*/ 290 h 66"/>
                    <a:gd name="T72" fmla="*/ 149 w 41"/>
                    <a:gd name="T73" fmla="*/ 290 h 66"/>
                    <a:gd name="T74" fmla="*/ 163 w 41"/>
                    <a:gd name="T75" fmla="*/ 266 h 66"/>
                    <a:gd name="T76" fmla="*/ 177 w 41"/>
                    <a:gd name="T77" fmla="*/ 248 h 66"/>
                    <a:gd name="T78" fmla="*/ 189 w 41"/>
                    <a:gd name="T79" fmla="*/ 216 h 66"/>
                    <a:gd name="T80" fmla="*/ 177 w 41"/>
                    <a:gd name="T81" fmla="*/ 181 h 66"/>
                    <a:gd name="T82" fmla="*/ 163 w 41"/>
                    <a:gd name="T83" fmla="*/ 157 h 66"/>
                    <a:gd name="T84" fmla="*/ 137 w 41"/>
                    <a:gd name="T85" fmla="*/ 141 h 66"/>
                    <a:gd name="T86" fmla="*/ 128 w 41"/>
                    <a:gd name="T87" fmla="*/ 141 h 66"/>
                    <a:gd name="T88" fmla="*/ 114 w 41"/>
                    <a:gd name="T89" fmla="*/ 141 h 66"/>
                    <a:gd name="T90" fmla="*/ 101 w 41"/>
                    <a:gd name="T91" fmla="*/ 141 h 66"/>
                    <a:gd name="T92" fmla="*/ 89 w 41"/>
                    <a:gd name="T93" fmla="*/ 148 h 66"/>
                    <a:gd name="T94" fmla="*/ 61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1" y="32"/>
                      </a:moveTo>
                      <a:lnTo>
                        <a:pt x="16" y="28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6" y="28"/>
                      </a:lnTo>
                      <a:lnTo>
                        <a:pt x="39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4" y="60"/>
                      </a:lnTo>
                      <a:lnTo>
                        <a:pt x="27" y="64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1" y="64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4" y="19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32"/>
                      </a:lnTo>
                      <a:close/>
                      <a:moveTo>
                        <a:pt x="11" y="34"/>
                      </a:moveTo>
                      <a:lnTo>
                        <a:pt x="11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4" y="46"/>
                      </a:lnTo>
                      <a:lnTo>
                        <a:pt x="32" y="39"/>
                      </a:lnTo>
                      <a:lnTo>
                        <a:pt x="29" y="34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1" name="Freeform 40"/>
                <p:cNvSpPr>
                  <a:spLocks noEditPoints="1"/>
                </p:cNvSpPr>
                <p:nvPr/>
              </p:nvSpPr>
              <p:spPr bwMode="auto">
                <a:xfrm>
                  <a:off x="3207" y="1691"/>
                  <a:ext cx="93" cy="86"/>
                </a:xfrm>
                <a:custGeom>
                  <a:avLst/>
                  <a:gdLst>
                    <a:gd name="T0" fmla="*/ 0 w 59"/>
                    <a:gd name="T1" fmla="*/ 265 h 59"/>
                    <a:gd name="T2" fmla="*/ 0 w 59"/>
                    <a:gd name="T3" fmla="*/ 265 h 59"/>
                    <a:gd name="T4" fmla="*/ 13 w 59"/>
                    <a:gd name="T5" fmla="*/ 265 h 59"/>
                    <a:gd name="T6" fmla="*/ 22 w 59"/>
                    <a:gd name="T7" fmla="*/ 265 h 59"/>
                    <a:gd name="T8" fmla="*/ 43 w 59"/>
                    <a:gd name="T9" fmla="*/ 257 h 59"/>
                    <a:gd name="T10" fmla="*/ 43 w 59"/>
                    <a:gd name="T11" fmla="*/ 249 h 59"/>
                    <a:gd name="T12" fmla="*/ 43 w 59"/>
                    <a:gd name="T13" fmla="*/ 226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22 w 59"/>
                    <a:gd name="T21" fmla="*/ 0 h 59"/>
                    <a:gd name="T22" fmla="*/ 13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37 w 59"/>
                    <a:gd name="T29" fmla="*/ 0 h 59"/>
                    <a:gd name="T30" fmla="*/ 197 w 59"/>
                    <a:gd name="T31" fmla="*/ 0 h 59"/>
                    <a:gd name="T32" fmla="*/ 236 w 59"/>
                    <a:gd name="T33" fmla="*/ 0 h 59"/>
                    <a:gd name="T34" fmla="*/ 266 w 59"/>
                    <a:gd name="T35" fmla="*/ 9 h 59"/>
                    <a:gd name="T36" fmla="*/ 311 w 59"/>
                    <a:gd name="T37" fmla="*/ 32 h 59"/>
                    <a:gd name="T38" fmla="*/ 333 w 59"/>
                    <a:gd name="T39" fmla="*/ 50 h 59"/>
                    <a:gd name="T40" fmla="*/ 366 w 59"/>
                    <a:gd name="T41" fmla="*/ 89 h 59"/>
                    <a:gd name="T42" fmla="*/ 366 w 59"/>
                    <a:gd name="T43" fmla="*/ 130 h 59"/>
                    <a:gd name="T44" fmla="*/ 366 w 59"/>
                    <a:gd name="T45" fmla="*/ 162 h 59"/>
                    <a:gd name="T46" fmla="*/ 353 w 59"/>
                    <a:gd name="T47" fmla="*/ 195 h 59"/>
                    <a:gd name="T48" fmla="*/ 320 w 59"/>
                    <a:gd name="T49" fmla="*/ 226 h 59"/>
                    <a:gd name="T50" fmla="*/ 279 w 59"/>
                    <a:gd name="T51" fmla="*/ 249 h 59"/>
                    <a:gd name="T52" fmla="*/ 224 w 59"/>
                    <a:gd name="T53" fmla="*/ 265 h 59"/>
                    <a:gd name="T54" fmla="*/ 151 w 59"/>
                    <a:gd name="T55" fmla="*/ 265 h 59"/>
                    <a:gd name="T56" fmla="*/ 0 w 59"/>
                    <a:gd name="T57" fmla="*/ 265 h 59"/>
                    <a:gd name="T58" fmla="*/ 96 w 59"/>
                    <a:gd name="T59" fmla="*/ 249 h 59"/>
                    <a:gd name="T60" fmla="*/ 125 w 59"/>
                    <a:gd name="T61" fmla="*/ 257 h 59"/>
                    <a:gd name="T62" fmla="*/ 151 w 59"/>
                    <a:gd name="T63" fmla="*/ 257 h 59"/>
                    <a:gd name="T64" fmla="*/ 197 w 59"/>
                    <a:gd name="T65" fmla="*/ 257 h 59"/>
                    <a:gd name="T66" fmla="*/ 236 w 59"/>
                    <a:gd name="T67" fmla="*/ 249 h 59"/>
                    <a:gd name="T68" fmla="*/ 266 w 59"/>
                    <a:gd name="T69" fmla="*/ 226 h 59"/>
                    <a:gd name="T70" fmla="*/ 279 w 59"/>
                    <a:gd name="T71" fmla="*/ 195 h 59"/>
                    <a:gd name="T72" fmla="*/ 298 w 59"/>
                    <a:gd name="T73" fmla="*/ 162 h 59"/>
                    <a:gd name="T74" fmla="*/ 311 w 59"/>
                    <a:gd name="T75" fmla="*/ 130 h 59"/>
                    <a:gd name="T76" fmla="*/ 298 w 59"/>
                    <a:gd name="T77" fmla="*/ 89 h 59"/>
                    <a:gd name="T78" fmla="*/ 279 w 59"/>
                    <a:gd name="T79" fmla="*/ 61 h 59"/>
                    <a:gd name="T80" fmla="*/ 266 w 59"/>
                    <a:gd name="T81" fmla="*/ 41 h 59"/>
                    <a:gd name="T82" fmla="*/ 236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5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50" y="7"/>
                      </a:lnTo>
                      <a:lnTo>
                        <a:pt x="54" y="11"/>
                      </a:lnTo>
                      <a:lnTo>
                        <a:pt x="59" y="20"/>
                      </a:lnTo>
                      <a:lnTo>
                        <a:pt x="59" y="29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close/>
                      <a:moveTo>
                        <a:pt x="16" y="55"/>
                      </a:move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3" y="50"/>
                      </a:lnTo>
                      <a:lnTo>
                        <a:pt x="45" y="43"/>
                      </a:lnTo>
                      <a:lnTo>
                        <a:pt x="48" y="36"/>
                      </a:lnTo>
                      <a:lnTo>
                        <a:pt x="50" y="29"/>
                      </a:lnTo>
                      <a:lnTo>
                        <a:pt x="48" y="20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2" name="Freeform 41"/>
                <p:cNvSpPr>
                  <a:spLocks noEditPoints="1"/>
                </p:cNvSpPr>
                <p:nvPr/>
              </p:nvSpPr>
              <p:spPr bwMode="auto">
                <a:xfrm>
                  <a:off x="331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07 h 43"/>
                    <a:gd name="T4" fmla="*/ 68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84 w 34"/>
                    <a:gd name="T13" fmla="*/ 148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84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68 w 34"/>
                    <a:gd name="T29" fmla="*/ 189 h 43"/>
                    <a:gd name="T30" fmla="*/ 25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3 w 34"/>
                    <a:gd name="T39" fmla="*/ 41 h 43"/>
                    <a:gd name="T40" fmla="*/ 25 w 34"/>
                    <a:gd name="T41" fmla="*/ 22 h 43"/>
                    <a:gd name="T42" fmla="*/ 68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84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22 h 43"/>
                    <a:gd name="T66" fmla="*/ 129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83 w 34"/>
                    <a:gd name="T73" fmla="*/ 9 h 43"/>
                    <a:gd name="T74" fmla="*/ 68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3" name="Freeform 42"/>
                <p:cNvSpPr>
                  <a:spLocks/>
                </p:cNvSpPr>
                <p:nvPr/>
              </p:nvSpPr>
              <p:spPr bwMode="auto">
                <a:xfrm>
                  <a:off x="3371" y="1697"/>
                  <a:ext cx="39" cy="83"/>
                </a:xfrm>
                <a:custGeom>
                  <a:avLst/>
                  <a:gdLst>
                    <a:gd name="T0" fmla="*/ 83 w 25"/>
                    <a:gd name="T1" fmla="*/ 0 h 57"/>
                    <a:gd name="T2" fmla="*/ 83 w 25"/>
                    <a:gd name="T3" fmla="*/ 61 h 57"/>
                    <a:gd name="T4" fmla="*/ 136 w 25"/>
                    <a:gd name="T5" fmla="*/ 61 h 57"/>
                    <a:gd name="T6" fmla="*/ 136 w 25"/>
                    <a:gd name="T7" fmla="*/ 87 h 57"/>
                    <a:gd name="T8" fmla="*/ 83 w 25"/>
                    <a:gd name="T9" fmla="*/ 87 h 57"/>
                    <a:gd name="T10" fmla="*/ 83 w 25"/>
                    <a:gd name="T11" fmla="*/ 197 h 57"/>
                    <a:gd name="T12" fmla="*/ 83 w 25"/>
                    <a:gd name="T13" fmla="*/ 217 h 57"/>
                    <a:gd name="T14" fmla="*/ 95 w 25"/>
                    <a:gd name="T15" fmla="*/ 229 h 57"/>
                    <a:gd name="T16" fmla="*/ 95 w 25"/>
                    <a:gd name="T17" fmla="*/ 229 h 57"/>
                    <a:gd name="T18" fmla="*/ 114 w 25"/>
                    <a:gd name="T19" fmla="*/ 229 h 57"/>
                    <a:gd name="T20" fmla="*/ 125 w 25"/>
                    <a:gd name="T21" fmla="*/ 229 h 57"/>
                    <a:gd name="T22" fmla="*/ 125 w 25"/>
                    <a:gd name="T23" fmla="*/ 229 h 57"/>
                    <a:gd name="T24" fmla="*/ 136 w 25"/>
                    <a:gd name="T25" fmla="*/ 217 h 57"/>
                    <a:gd name="T26" fmla="*/ 136 w 25"/>
                    <a:gd name="T27" fmla="*/ 217 h 57"/>
                    <a:gd name="T28" fmla="*/ 148 w 25"/>
                    <a:gd name="T29" fmla="*/ 217 h 57"/>
                    <a:gd name="T30" fmla="*/ 136 w 25"/>
                    <a:gd name="T31" fmla="*/ 237 h 57"/>
                    <a:gd name="T32" fmla="*/ 125 w 25"/>
                    <a:gd name="T33" fmla="*/ 246 h 57"/>
                    <a:gd name="T34" fmla="*/ 114 w 25"/>
                    <a:gd name="T35" fmla="*/ 246 h 57"/>
                    <a:gd name="T36" fmla="*/ 83 w 25"/>
                    <a:gd name="T37" fmla="*/ 256 h 57"/>
                    <a:gd name="T38" fmla="*/ 73 w 25"/>
                    <a:gd name="T39" fmla="*/ 246 h 57"/>
                    <a:gd name="T40" fmla="*/ 73 w 25"/>
                    <a:gd name="T41" fmla="*/ 246 h 57"/>
                    <a:gd name="T42" fmla="*/ 61 w 25"/>
                    <a:gd name="T43" fmla="*/ 237 h 57"/>
                    <a:gd name="T44" fmla="*/ 42 w 25"/>
                    <a:gd name="T45" fmla="*/ 237 h 57"/>
                    <a:gd name="T46" fmla="*/ 42 w 25"/>
                    <a:gd name="T47" fmla="*/ 217 h 57"/>
                    <a:gd name="T48" fmla="*/ 42 w 25"/>
                    <a:gd name="T49" fmla="*/ 208 h 57"/>
                    <a:gd name="T50" fmla="*/ 42 w 25"/>
                    <a:gd name="T51" fmla="*/ 87 h 57"/>
                    <a:gd name="T52" fmla="*/ 0 w 25"/>
                    <a:gd name="T53" fmla="*/ 87 h 57"/>
                    <a:gd name="T54" fmla="*/ 0 w 25"/>
                    <a:gd name="T55" fmla="*/ 70 h 57"/>
                    <a:gd name="T56" fmla="*/ 19 w 25"/>
                    <a:gd name="T57" fmla="*/ 61 h 57"/>
                    <a:gd name="T58" fmla="*/ 30 w 25"/>
                    <a:gd name="T59" fmla="*/ 61 h 57"/>
                    <a:gd name="T60" fmla="*/ 42 w 25"/>
                    <a:gd name="T61" fmla="*/ 47 h 57"/>
                    <a:gd name="T62" fmla="*/ 61 w 25"/>
                    <a:gd name="T63" fmla="*/ 32 h 57"/>
                    <a:gd name="T64" fmla="*/ 73 w 25"/>
                    <a:gd name="T65" fmla="*/ 22 h 57"/>
                    <a:gd name="T66" fmla="*/ 83 w 25"/>
                    <a:gd name="T67" fmla="*/ 0 h 57"/>
                    <a:gd name="T68" fmla="*/ 83 w 25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7"/>
                    <a:gd name="T107" fmla="*/ 25 w 25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7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6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3" y="53"/>
                      </a:lnTo>
                      <a:lnTo>
                        <a:pt x="21" y="55"/>
                      </a:lnTo>
                      <a:lnTo>
                        <a:pt x="19" y="55"/>
                      </a:lnTo>
                      <a:lnTo>
                        <a:pt x="14" y="57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4" name="Freeform 43"/>
                <p:cNvSpPr>
                  <a:spLocks/>
                </p:cNvSpPr>
                <p:nvPr/>
              </p:nvSpPr>
              <p:spPr bwMode="auto">
                <a:xfrm>
                  <a:off x="3504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18 w 66"/>
                    <a:gd name="T5" fmla="*/ 204 h 61"/>
                    <a:gd name="T6" fmla="*/ 318 w 66"/>
                    <a:gd name="T7" fmla="*/ 41 h 61"/>
                    <a:gd name="T8" fmla="*/ 318 w 66"/>
                    <a:gd name="T9" fmla="*/ 19 h 61"/>
                    <a:gd name="T10" fmla="*/ 307 w 66"/>
                    <a:gd name="T11" fmla="*/ 9 h 61"/>
                    <a:gd name="T12" fmla="*/ 307 w 66"/>
                    <a:gd name="T13" fmla="*/ 0 h 61"/>
                    <a:gd name="T14" fmla="*/ 286 w 66"/>
                    <a:gd name="T15" fmla="*/ 0 h 61"/>
                    <a:gd name="T16" fmla="*/ 265 w 66"/>
                    <a:gd name="T17" fmla="*/ 0 h 61"/>
                    <a:gd name="T18" fmla="*/ 265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92 w 66"/>
                    <a:gd name="T25" fmla="*/ 0 h 61"/>
                    <a:gd name="T26" fmla="*/ 360 w 66"/>
                    <a:gd name="T27" fmla="*/ 0 h 61"/>
                    <a:gd name="T28" fmla="*/ 351 w 66"/>
                    <a:gd name="T29" fmla="*/ 9 h 61"/>
                    <a:gd name="T30" fmla="*/ 351 w 66"/>
                    <a:gd name="T31" fmla="*/ 19 h 61"/>
                    <a:gd name="T32" fmla="*/ 351 w 66"/>
                    <a:gd name="T33" fmla="*/ 41 h 61"/>
                    <a:gd name="T34" fmla="*/ 351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108 w 66"/>
                    <a:gd name="T43" fmla="*/ 249 h 61"/>
                    <a:gd name="T44" fmla="*/ 108 w 66"/>
                    <a:gd name="T45" fmla="*/ 258 h 61"/>
                    <a:gd name="T46" fmla="*/ 117 w 66"/>
                    <a:gd name="T47" fmla="*/ 266 h 61"/>
                    <a:gd name="T48" fmla="*/ 130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22 w 66"/>
                    <a:gd name="T55" fmla="*/ 266 h 61"/>
                    <a:gd name="T56" fmla="*/ 22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75 w 66"/>
                    <a:gd name="T65" fmla="*/ 249 h 61"/>
                    <a:gd name="T66" fmla="*/ 75 w 66"/>
                    <a:gd name="T67" fmla="*/ 228 h 61"/>
                    <a:gd name="T68" fmla="*/ 75 w 66"/>
                    <a:gd name="T69" fmla="*/ 32 h 61"/>
                    <a:gd name="T70" fmla="*/ 66 w 66"/>
                    <a:gd name="T71" fmla="*/ 19 h 61"/>
                    <a:gd name="T72" fmla="*/ 53 w 66"/>
                    <a:gd name="T73" fmla="*/ 9 h 61"/>
                    <a:gd name="T74" fmla="*/ 42 w 66"/>
                    <a:gd name="T75" fmla="*/ 9 h 61"/>
                    <a:gd name="T76" fmla="*/ 22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5" name="Freeform 44"/>
                <p:cNvSpPr>
                  <a:spLocks noEditPoints="1"/>
                </p:cNvSpPr>
                <p:nvPr/>
              </p:nvSpPr>
              <p:spPr bwMode="auto">
                <a:xfrm>
                  <a:off x="3614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16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20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20 w 39"/>
                    <a:gd name="T37" fmla="*/ 50 h 43"/>
                    <a:gd name="T38" fmla="*/ 42 w 39"/>
                    <a:gd name="T39" fmla="*/ 22 h 43"/>
                    <a:gd name="T40" fmla="*/ 74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16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74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74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9 w 39"/>
                    <a:gd name="T81" fmla="*/ 32 h 43"/>
                    <a:gd name="T82" fmla="*/ 138 w 39"/>
                    <a:gd name="T83" fmla="*/ 22 h 43"/>
                    <a:gd name="T84" fmla="*/ 116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5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6" name="Freeform 45"/>
                <p:cNvSpPr>
                  <a:spLocks/>
                </p:cNvSpPr>
                <p:nvPr/>
              </p:nvSpPr>
              <p:spPr bwMode="auto">
                <a:xfrm>
                  <a:off x="3683" y="1717"/>
                  <a:ext cx="67" cy="63"/>
                </a:xfrm>
                <a:custGeom>
                  <a:avLst/>
                  <a:gdLst>
                    <a:gd name="T0" fmla="*/ 223 w 43"/>
                    <a:gd name="T1" fmla="*/ 0 h 43"/>
                    <a:gd name="T2" fmla="*/ 223 w 43"/>
                    <a:gd name="T3" fmla="*/ 116 h 43"/>
                    <a:gd name="T4" fmla="*/ 223 w 43"/>
                    <a:gd name="T5" fmla="*/ 148 h 43"/>
                    <a:gd name="T6" fmla="*/ 223 w 43"/>
                    <a:gd name="T7" fmla="*/ 157 h 43"/>
                    <a:gd name="T8" fmla="*/ 223 w 43"/>
                    <a:gd name="T9" fmla="*/ 170 h 43"/>
                    <a:gd name="T10" fmla="*/ 223 w 43"/>
                    <a:gd name="T11" fmla="*/ 170 h 43"/>
                    <a:gd name="T12" fmla="*/ 243 w 43"/>
                    <a:gd name="T13" fmla="*/ 170 h 43"/>
                    <a:gd name="T14" fmla="*/ 243 w 43"/>
                    <a:gd name="T15" fmla="*/ 170 h 43"/>
                    <a:gd name="T16" fmla="*/ 252 w 43"/>
                    <a:gd name="T17" fmla="*/ 170 h 43"/>
                    <a:gd name="T18" fmla="*/ 252 w 43"/>
                    <a:gd name="T19" fmla="*/ 170 h 43"/>
                    <a:gd name="T20" fmla="*/ 252 w 43"/>
                    <a:gd name="T21" fmla="*/ 180 h 43"/>
                    <a:gd name="T22" fmla="*/ 182 w 43"/>
                    <a:gd name="T23" fmla="*/ 198 h 43"/>
                    <a:gd name="T24" fmla="*/ 182 w 43"/>
                    <a:gd name="T25" fmla="*/ 198 h 43"/>
                    <a:gd name="T26" fmla="*/ 182 w 43"/>
                    <a:gd name="T27" fmla="*/ 157 h 43"/>
                    <a:gd name="T28" fmla="*/ 157 w 43"/>
                    <a:gd name="T29" fmla="*/ 180 h 43"/>
                    <a:gd name="T30" fmla="*/ 129 w 43"/>
                    <a:gd name="T31" fmla="*/ 189 h 43"/>
                    <a:gd name="T32" fmla="*/ 117 w 43"/>
                    <a:gd name="T33" fmla="*/ 189 h 43"/>
                    <a:gd name="T34" fmla="*/ 95 w 43"/>
                    <a:gd name="T35" fmla="*/ 198 h 43"/>
                    <a:gd name="T36" fmla="*/ 75 w 43"/>
                    <a:gd name="T37" fmla="*/ 189 h 43"/>
                    <a:gd name="T38" fmla="*/ 64 w 43"/>
                    <a:gd name="T39" fmla="*/ 189 h 43"/>
                    <a:gd name="T40" fmla="*/ 53 w 43"/>
                    <a:gd name="T41" fmla="*/ 180 h 43"/>
                    <a:gd name="T42" fmla="*/ 34 w 43"/>
                    <a:gd name="T43" fmla="*/ 170 h 43"/>
                    <a:gd name="T44" fmla="*/ 34 w 43"/>
                    <a:gd name="T45" fmla="*/ 148 h 43"/>
                    <a:gd name="T46" fmla="*/ 34 w 43"/>
                    <a:gd name="T47" fmla="*/ 126 h 43"/>
                    <a:gd name="T48" fmla="*/ 34 w 43"/>
                    <a:gd name="T49" fmla="*/ 41 h 43"/>
                    <a:gd name="T50" fmla="*/ 34 w 43"/>
                    <a:gd name="T51" fmla="*/ 22 h 43"/>
                    <a:gd name="T52" fmla="*/ 34 w 43"/>
                    <a:gd name="T53" fmla="*/ 22 h 43"/>
                    <a:gd name="T54" fmla="*/ 22 w 43"/>
                    <a:gd name="T55" fmla="*/ 9 h 43"/>
                    <a:gd name="T56" fmla="*/ 2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95 w 43"/>
                    <a:gd name="T71" fmla="*/ 157 h 43"/>
                    <a:gd name="T72" fmla="*/ 108 w 43"/>
                    <a:gd name="T73" fmla="*/ 170 h 43"/>
                    <a:gd name="T74" fmla="*/ 117 w 43"/>
                    <a:gd name="T75" fmla="*/ 170 h 43"/>
                    <a:gd name="T76" fmla="*/ 129 w 43"/>
                    <a:gd name="T77" fmla="*/ 170 h 43"/>
                    <a:gd name="T78" fmla="*/ 148 w 43"/>
                    <a:gd name="T79" fmla="*/ 170 h 43"/>
                    <a:gd name="T80" fmla="*/ 157 w 43"/>
                    <a:gd name="T81" fmla="*/ 157 h 43"/>
                    <a:gd name="T82" fmla="*/ 182 w 43"/>
                    <a:gd name="T83" fmla="*/ 148 h 43"/>
                    <a:gd name="T84" fmla="*/ 182 w 43"/>
                    <a:gd name="T85" fmla="*/ 41 h 43"/>
                    <a:gd name="T86" fmla="*/ 170 w 43"/>
                    <a:gd name="T87" fmla="*/ 22 h 43"/>
                    <a:gd name="T88" fmla="*/ 170 w 43"/>
                    <a:gd name="T89" fmla="*/ 9 h 43"/>
                    <a:gd name="T90" fmla="*/ 157 w 43"/>
                    <a:gd name="T91" fmla="*/ 9 h 43"/>
                    <a:gd name="T92" fmla="*/ 148 w 43"/>
                    <a:gd name="T93" fmla="*/ 9 h 43"/>
                    <a:gd name="T94" fmla="*/ 148 w 43"/>
                    <a:gd name="T95" fmla="*/ 0 h 43"/>
                    <a:gd name="T96" fmla="*/ 223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38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1" y="43"/>
                      </a:lnTo>
                      <a:lnTo>
                        <a:pt x="31" y="34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20" y="41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7" name="Freeform 46"/>
                <p:cNvSpPr>
                  <a:spLocks/>
                </p:cNvSpPr>
                <p:nvPr/>
              </p:nvSpPr>
              <p:spPr bwMode="auto">
                <a:xfrm>
                  <a:off x="3754" y="1717"/>
                  <a:ext cx="67" cy="60"/>
                </a:xfrm>
                <a:custGeom>
                  <a:avLst/>
                  <a:gdLst>
                    <a:gd name="T0" fmla="*/ 83 w 43"/>
                    <a:gd name="T1" fmla="*/ 41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8 w 43"/>
                    <a:gd name="T13" fmla="*/ 22 h 41"/>
                    <a:gd name="T14" fmla="*/ 231 w 43"/>
                    <a:gd name="T15" fmla="*/ 32 h 41"/>
                    <a:gd name="T16" fmla="*/ 231 w 43"/>
                    <a:gd name="T17" fmla="*/ 41 h 41"/>
                    <a:gd name="T18" fmla="*/ 231 w 43"/>
                    <a:gd name="T19" fmla="*/ 73 h 41"/>
                    <a:gd name="T20" fmla="*/ 231 w 43"/>
                    <a:gd name="T21" fmla="*/ 148 h 41"/>
                    <a:gd name="T22" fmla="*/ 231 w 43"/>
                    <a:gd name="T23" fmla="*/ 170 h 41"/>
                    <a:gd name="T24" fmla="*/ 231 w 43"/>
                    <a:gd name="T25" fmla="*/ 177 h 41"/>
                    <a:gd name="T26" fmla="*/ 231 w 43"/>
                    <a:gd name="T27" fmla="*/ 177 h 41"/>
                    <a:gd name="T28" fmla="*/ 243 w 43"/>
                    <a:gd name="T29" fmla="*/ 177 h 41"/>
                    <a:gd name="T30" fmla="*/ 243 w 43"/>
                    <a:gd name="T31" fmla="*/ 189 h 41"/>
                    <a:gd name="T32" fmla="*/ 252 w 43"/>
                    <a:gd name="T33" fmla="*/ 189 h 41"/>
                    <a:gd name="T34" fmla="*/ 252 w 43"/>
                    <a:gd name="T35" fmla="*/ 189 h 41"/>
                    <a:gd name="T36" fmla="*/ 148 w 43"/>
                    <a:gd name="T37" fmla="*/ 189 h 41"/>
                    <a:gd name="T38" fmla="*/ 148 w 43"/>
                    <a:gd name="T39" fmla="*/ 189 h 41"/>
                    <a:gd name="T40" fmla="*/ 148 w 43"/>
                    <a:gd name="T41" fmla="*/ 189 h 41"/>
                    <a:gd name="T42" fmla="*/ 157 w 43"/>
                    <a:gd name="T43" fmla="*/ 189 h 41"/>
                    <a:gd name="T44" fmla="*/ 178 w 43"/>
                    <a:gd name="T45" fmla="*/ 177 h 41"/>
                    <a:gd name="T46" fmla="*/ 178 w 43"/>
                    <a:gd name="T47" fmla="*/ 177 h 41"/>
                    <a:gd name="T48" fmla="*/ 190 w 43"/>
                    <a:gd name="T49" fmla="*/ 170 h 41"/>
                    <a:gd name="T50" fmla="*/ 190 w 43"/>
                    <a:gd name="T51" fmla="*/ 157 h 41"/>
                    <a:gd name="T52" fmla="*/ 190 w 43"/>
                    <a:gd name="T53" fmla="*/ 148 h 41"/>
                    <a:gd name="T54" fmla="*/ 190 w 43"/>
                    <a:gd name="T55" fmla="*/ 73 h 41"/>
                    <a:gd name="T56" fmla="*/ 178 w 43"/>
                    <a:gd name="T57" fmla="*/ 50 h 41"/>
                    <a:gd name="T58" fmla="*/ 178 w 43"/>
                    <a:gd name="T59" fmla="*/ 32 h 41"/>
                    <a:gd name="T60" fmla="*/ 157 w 43"/>
                    <a:gd name="T61" fmla="*/ 32 h 41"/>
                    <a:gd name="T62" fmla="*/ 148 w 43"/>
                    <a:gd name="T63" fmla="*/ 22 h 41"/>
                    <a:gd name="T64" fmla="*/ 108 w 43"/>
                    <a:gd name="T65" fmla="*/ 32 h 41"/>
                    <a:gd name="T66" fmla="*/ 83 w 43"/>
                    <a:gd name="T67" fmla="*/ 50 h 41"/>
                    <a:gd name="T68" fmla="*/ 83 w 43"/>
                    <a:gd name="T69" fmla="*/ 148 h 41"/>
                    <a:gd name="T70" fmla="*/ 83 w 43"/>
                    <a:gd name="T71" fmla="*/ 170 h 41"/>
                    <a:gd name="T72" fmla="*/ 83 w 43"/>
                    <a:gd name="T73" fmla="*/ 177 h 41"/>
                    <a:gd name="T74" fmla="*/ 95 w 43"/>
                    <a:gd name="T75" fmla="*/ 177 h 41"/>
                    <a:gd name="T76" fmla="*/ 95 w 43"/>
                    <a:gd name="T77" fmla="*/ 177 h 41"/>
                    <a:gd name="T78" fmla="*/ 108 w 43"/>
                    <a:gd name="T79" fmla="*/ 189 h 41"/>
                    <a:gd name="T80" fmla="*/ 123 w 43"/>
                    <a:gd name="T81" fmla="*/ 189 h 41"/>
                    <a:gd name="T82" fmla="*/ 123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30 w 43"/>
                    <a:gd name="T91" fmla="*/ 189 h 41"/>
                    <a:gd name="T92" fmla="*/ 30 w 43"/>
                    <a:gd name="T93" fmla="*/ 177 h 41"/>
                    <a:gd name="T94" fmla="*/ 41 w 43"/>
                    <a:gd name="T95" fmla="*/ 170 h 41"/>
                    <a:gd name="T96" fmla="*/ 41 w 43"/>
                    <a:gd name="T97" fmla="*/ 148 h 41"/>
                    <a:gd name="T98" fmla="*/ 41 w 43"/>
                    <a:gd name="T99" fmla="*/ 73 h 41"/>
                    <a:gd name="T100" fmla="*/ 41 w 43"/>
                    <a:gd name="T101" fmla="*/ 50 h 41"/>
                    <a:gd name="T102" fmla="*/ 41 w 43"/>
                    <a:gd name="T103" fmla="*/ 32 h 41"/>
                    <a:gd name="T104" fmla="*/ 41 w 43"/>
                    <a:gd name="T105" fmla="*/ 32 h 41"/>
                    <a:gd name="T106" fmla="*/ 30 w 43"/>
                    <a:gd name="T107" fmla="*/ 22 h 41"/>
                    <a:gd name="T108" fmla="*/ 30 w 43"/>
                    <a:gd name="T109" fmla="*/ 22 h 41"/>
                    <a:gd name="T110" fmla="*/ 30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73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8" name="Freeform 47"/>
                <p:cNvSpPr>
                  <a:spLocks/>
                </p:cNvSpPr>
                <p:nvPr/>
              </p:nvSpPr>
              <p:spPr bwMode="auto">
                <a:xfrm>
                  <a:off x="4200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61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12 w 64"/>
                    <a:gd name="T13" fmla="*/ 277 h 61"/>
                    <a:gd name="T14" fmla="*/ 203 w 64"/>
                    <a:gd name="T15" fmla="*/ 277 h 61"/>
                    <a:gd name="T16" fmla="*/ 66 w 64"/>
                    <a:gd name="T17" fmla="*/ 41 h 61"/>
                    <a:gd name="T18" fmla="*/ 53 w 64"/>
                    <a:gd name="T19" fmla="*/ 19 h 61"/>
                    <a:gd name="T20" fmla="*/ 42 w 64"/>
                    <a:gd name="T21" fmla="*/ 19 h 61"/>
                    <a:gd name="T22" fmla="*/ 42 w 64"/>
                    <a:gd name="T23" fmla="*/ 9 h 61"/>
                    <a:gd name="T24" fmla="*/ 22 w 64"/>
                    <a:gd name="T25" fmla="*/ 0 h 61"/>
                    <a:gd name="T26" fmla="*/ 13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36 w 64"/>
                    <a:gd name="T37" fmla="*/ 0 h 61"/>
                    <a:gd name="T38" fmla="*/ 117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17 w 64"/>
                    <a:gd name="T45" fmla="*/ 32 h 61"/>
                    <a:gd name="T46" fmla="*/ 117 w 64"/>
                    <a:gd name="T47" fmla="*/ 50 h 61"/>
                    <a:gd name="T48" fmla="*/ 212 w 64"/>
                    <a:gd name="T49" fmla="*/ 204 h 61"/>
                    <a:gd name="T50" fmla="*/ 298 w 64"/>
                    <a:gd name="T51" fmla="*/ 50 h 61"/>
                    <a:gd name="T52" fmla="*/ 309 w 64"/>
                    <a:gd name="T53" fmla="*/ 32 h 61"/>
                    <a:gd name="T54" fmla="*/ 309 w 64"/>
                    <a:gd name="T55" fmla="*/ 19 h 61"/>
                    <a:gd name="T56" fmla="*/ 309 w 64"/>
                    <a:gd name="T57" fmla="*/ 9 h 61"/>
                    <a:gd name="T58" fmla="*/ 298 w 64"/>
                    <a:gd name="T59" fmla="*/ 9 h 61"/>
                    <a:gd name="T60" fmla="*/ 298 w 64"/>
                    <a:gd name="T61" fmla="*/ 0 h 61"/>
                    <a:gd name="T62" fmla="*/ 286 w 64"/>
                    <a:gd name="T63" fmla="*/ 0 h 61"/>
                    <a:gd name="T64" fmla="*/ 266 w 64"/>
                    <a:gd name="T65" fmla="*/ 0 h 61"/>
                    <a:gd name="T66" fmla="*/ 266 w 64"/>
                    <a:gd name="T67" fmla="*/ 0 h 61"/>
                    <a:gd name="T68" fmla="*/ 266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6" y="61"/>
                      </a:lnTo>
                      <a:lnTo>
                        <a:pt x="34" y="61"/>
                      </a:lnTo>
                      <a:lnTo>
                        <a:pt x="11" y="9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0" y="11"/>
                      </a:lnTo>
                      <a:lnTo>
                        <a:pt x="36" y="45"/>
                      </a:lnTo>
                      <a:lnTo>
                        <a:pt x="50" y="11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9" name="Freeform 48"/>
                <p:cNvSpPr>
                  <a:spLocks noEditPoints="1"/>
                </p:cNvSpPr>
                <p:nvPr/>
              </p:nvSpPr>
              <p:spPr bwMode="auto">
                <a:xfrm>
                  <a:off x="4293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42 w 34"/>
                    <a:gd name="T3" fmla="*/ 107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23 w 34"/>
                    <a:gd name="T9" fmla="*/ 157 h 43"/>
                    <a:gd name="T10" fmla="*/ 148 w 34"/>
                    <a:gd name="T11" fmla="*/ 157 h 43"/>
                    <a:gd name="T12" fmla="*/ 157 w 34"/>
                    <a:gd name="T13" fmla="*/ 148 h 43"/>
                    <a:gd name="T14" fmla="*/ 178 w 34"/>
                    <a:gd name="T15" fmla="*/ 138 h 43"/>
                    <a:gd name="T16" fmla="*/ 190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57 w 34"/>
                    <a:gd name="T23" fmla="*/ 180 h 43"/>
                    <a:gd name="T24" fmla="*/ 136 w 34"/>
                    <a:gd name="T25" fmla="*/ 189 h 43"/>
                    <a:gd name="T26" fmla="*/ 95 w 34"/>
                    <a:gd name="T27" fmla="*/ 198 h 43"/>
                    <a:gd name="T28" fmla="*/ 53 w 34"/>
                    <a:gd name="T29" fmla="*/ 189 h 43"/>
                    <a:gd name="T30" fmla="*/ 30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30 w 34"/>
                    <a:gd name="T41" fmla="*/ 2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190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36 w 34"/>
                    <a:gd name="T61" fmla="*/ 41 h 43"/>
                    <a:gd name="T62" fmla="*/ 136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65 w 34"/>
                    <a:gd name="T73" fmla="*/ 9 h 43"/>
                    <a:gd name="T74" fmla="*/ 53 w 34"/>
                    <a:gd name="T75" fmla="*/ 22 h 43"/>
                    <a:gd name="T76" fmla="*/ 42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0" name="Freeform 49"/>
                <p:cNvSpPr>
                  <a:spLocks/>
                </p:cNvSpPr>
                <p:nvPr/>
              </p:nvSpPr>
              <p:spPr bwMode="auto">
                <a:xfrm>
                  <a:off x="4354" y="1717"/>
                  <a:ext cx="45" cy="60"/>
                </a:xfrm>
                <a:custGeom>
                  <a:avLst/>
                  <a:gdLst>
                    <a:gd name="T0" fmla="*/ 74 w 29"/>
                    <a:gd name="T1" fmla="*/ 0 h 41"/>
                    <a:gd name="T2" fmla="*/ 74 w 29"/>
                    <a:gd name="T3" fmla="*/ 41 h 41"/>
                    <a:gd name="T4" fmla="*/ 95 w 29"/>
                    <a:gd name="T5" fmla="*/ 22 h 41"/>
                    <a:gd name="T6" fmla="*/ 115 w 29"/>
                    <a:gd name="T7" fmla="*/ 0 h 41"/>
                    <a:gd name="T8" fmla="*/ 135 w 29"/>
                    <a:gd name="T9" fmla="*/ 0 h 41"/>
                    <a:gd name="T10" fmla="*/ 147 w 29"/>
                    <a:gd name="T11" fmla="*/ 0 h 41"/>
                    <a:gd name="T12" fmla="*/ 157 w 29"/>
                    <a:gd name="T13" fmla="*/ 9 h 41"/>
                    <a:gd name="T14" fmla="*/ 169 w 29"/>
                    <a:gd name="T15" fmla="*/ 9 h 41"/>
                    <a:gd name="T16" fmla="*/ 169 w 29"/>
                    <a:gd name="T17" fmla="*/ 22 h 41"/>
                    <a:gd name="T18" fmla="*/ 169 w 29"/>
                    <a:gd name="T19" fmla="*/ 32 h 41"/>
                    <a:gd name="T20" fmla="*/ 157 w 29"/>
                    <a:gd name="T21" fmla="*/ 41 h 41"/>
                    <a:gd name="T22" fmla="*/ 157 w 29"/>
                    <a:gd name="T23" fmla="*/ 41 h 41"/>
                    <a:gd name="T24" fmla="*/ 147 w 29"/>
                    <a:gd name="T25" fmla="*/ 41 h 41"/>
                    <a:gd name="T26" fmla="*/ 135 w 29"/>
                    <a:gd name="T27" fmla="*/ 41 h 41"/>
                    <a:gd name="T28" fmla="*/ 135 w 29"/>
                    <a:gd name="T29" fmla="*/ 41 h 41"/>
                    <a:gd name="T30" fmla="*/ 115 w 29"/>
                    <a:gd name="T31" fmla="*/ 32 h 41"/>
                    <a:gd name="T32" fmla="*/ 104 w 29"/>
                    <a:gd name="T33" fmla="*/ 32 h 41"/>
                    <a:gd name="T34" fmla="*/ 104 w 29"/>
                    <a:gd name="T35" fmla="*/ 32 h 41"/>
                    <a:gd name="T36" fmla="*/ 104 w 29"/>
                    <a:gd name="T37" fmla="*/ 32 h 41"/>
                    <a:gd name="T38" fmla="*/ 95 w 29"/>
                    <a:gd name="T39" fmla="*/ 41 h 41"/>
                    <a:gd name="T40" fmla="*/ 74 w 29"/>
                    <a:gd name="T41" fmla="*/ 61 h 41"/>
                    <a:gd name="T42" fmla="*/ 74 w 29"/>
                    <a:gd name="T43" fmla="*/ 148 h 41"/>
                    <a:gd name="T44" fmla="*/ 74 w 29"/>
                    <a:gd name="T45" fmla="*/ 157 h 41"/>
                    <a:gd name="T46" fmla="*/ 74 w 29"/>
                    <a:gd name="T47" fmla="*/ 170 h 41"/>
                    <a:gd name="T48" fmla="*/ 74 w 29"/>
                    <a:gd name="T49" fmla="*/ 177 h 41"/>
                    <a:gd name="T50" fmla="*/ 95 w 29"/>
                    <a:gd name="T51" fmla="*/ 177 h 41"/>
                    <a:gd name="T52" fmla="*/ 104 w 29"/>
                    <a:gd name="T53" fmla="*/ 189 h 41"/>
                    <a:gd name="T54" fmla="*/ 115 w 29"/>
                    <a:gd name="T55" fmla="*/ 189 h 41"/>
                    <a:gd name="T56" fmla="*/ 115 w 29"/>
                    <a:gd name="T57" fmla="*/ 189 h 41"/>
                    <a:gd name="T58" fmla="*/ 0 w 29"/>
                    <a:gd name="T59" fmla="*/ 189 h 41"/>
                    <a:gd name="T60" fmla="*/ 0 w 29"/>
                    <a:gd name="T61" fmla="*/ 189 h 41"/>
                    <a:gd name="T62" fmla="*/ 12 w 29"/>
                    <a:gd name="T63" fmla="*/ 189 h 41"/>
                    <a:gd name="T64" fmla="*/ 22 w 29"/>
                    <a:gd name="T65" fmla="*/ 177 h 41"/>
                    <a:gd name="T66" fmla="*/ 22 w 29"/>
                    <a:gd name="T67" fmla="*/ 177 h 41"/>
                    <a:gd name="T68" fmla="*/ 22 w 29"/>
                    <a:gd name="T69" fmla="*/ 170 h 41"/>
                    <a:gd name="T70" fmla="*/ 22 w 29"/>
                    <a:gd name="T71" fmla="*/ 157 h 41"/>
                    <a:gd name="T72" fmla="*/ 22 w 29"/>
                    <a:gd name="T73" fmla="*/ 148 h 41"/>
                    <a:gd name="T74" fmla="*/ 22 w 29"/>
                    <a:gd name="T75" fmla="*/ 73 h 41"/>
                    <a:gd name="T76" fmla="*/ 22 w 29"/>
                    <a:gd name="T77" fmla="*/ 50 h 41"/>
                    <a:gd name="T78" fmla="*/ 22 w 29"/>
                    <a:gd name="T79" fmla="*/ 32 h 41"/>
                    <a:gd name="T80" fmla="*/ 22 w 29"/>
                    <a:gd name="T81" fmla="*/ 32 h 41"/>
                    <a:gd name="T82" fmla="*/ 22 w 29"/>
                    <a:gd name="T83" fmla="*/ 22 h 41"/>
                    <a:gd name="T84" fmla="*/ 12 w 29"/>
                    <a:gd name="T85" fmla="*/ 22 h 41"/>
                    <a:gd name="T86" fmla="*/ 12 w 29"/>
                    <a:gd name="T87" fmla="*/ 22 h 41"/>
                    <a:gd name="T88" fmla="*/ 12 w 29"/>
                    <a:gd name="T89" fmla="*/ 22 h 41"/>
                    <a:gd name="T90" fmla="*/ 0 w 29"/>
                    <a:gd name="T91" fmla="*/ 22 h 41"/>
                    <a:gd name="T92" fmla="*/ 0 w 29"/>
                    <a:gd name="T93" fmla="*/ 22 h 41"/>
                    <a:gd name="T94" fmla="*/ 62 w 29"/>
                    <a:gd name="T95" fmla="*/ 0 h 41"/>
                    <a:gd name="T96" fmla="*/ 74 w 29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1"/>
                    <a:gd name="T149" fmla="*/ 29 w 29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1">
                      <a:moveTo>
                        <a:pt x="13" y="0"/>
                      </a:moveTo>
                      <a:lnTo>
                        <a:pt x="13" y="9"/>
                      </a:lnTo>
                      <a:lnTo>
                        <a:pt x="16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3" y="14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1" name="Freeform 50"/>
                <p:cNvSpPr>
                  <a:spLocks noEditPoints="1"/>
                </p:cNvSpPr>
                <p:nvPr/>
              </p:nvSpPr>
              <p:spPr bwMode="auto">
                <a:xfrm>
                  <a:off x="4399" y="1683"/>
                  <a:ext cx="65" cy="97"/>
                </a:xfrm>
                <a:custGeom>
                  <a:avLst/>
                  <a:gdLst>
                    <a:gd name="T0" fmla="*/ 87 w 41"/>
                    <a:gd name="T1" fmla="*/ 148 h 66"/>
                    <a:gd name="T2" fmla="*/ 120 w 41"/>
                    <a:gd name="T3" fmla="*/ 129 h 66"/>
                    <a:gd name="T4" fmla="*/ 143 w 41"/>
                    <a:gd name="T5" fmla="*/ 107 h 66"/>
                    <a:gd name="T6" fmla="*/ 176 w 41"/>
                    <a:gd name="T7" fmla="*/ 107 h 66"/>
                    <a:gd name="T8" fmla="*/ 203 w 41"/>
                    <a:gd name="T9" fmla="*/ 107 h 66"/>
                    <a:gd name="T10" fmla="*/ 236 w 41"/>
                    <a:gd name="T11" fmla="*/ 129 h 66"/>
                    <a:gd name="T12" fmla="*/ 258 w 41"/>
                    <a:gd name="T13" fmla="*/ 157 h 66"/>
                    <a:gd name="T14" fmla="*/ 258 w 41"/>
                    <a:gd name="T15" fmla="*/ 207 h 66"/>
                    <a:gd name="T16" fmla="*/ 258 w 41"/>
                    <a:gd name="T17" fmla="*/ 225 h 66"/>
                    <a:gd name="T18" fmla="*/ 246 w 41"/>
                    <a:gd name="T19" fmla="*/ 257 h 66"/>
                    <a:gd name="T20" fmla="*/ 219 w 41"/>
                    <a:gd name="T21" fmla="*/ 279 h 66"/>
                    <a:gd name="T22" fmla="*/ 176 w 41"/>
                    <a:gd name="T23" fmla="*/ 298 h 66"/>
                    <a:gd name="T24" fmla="*/ 130 w 41"/>
                    <a:gd name="T25" fmla="*/ 309 h 66"/>
                    <a:gd name="T26" fmla="*/ 120 w 41"/>
                    <a:gd name="T27" fmla="*/ 298 h 66"/>
                    <a:gd name="T28" fmla="*/ 87 w 41"/>
                    <a:gd name="T29" fmla="*/ 298 h 66"/>
                    <a:gd name="T30" fmla="*/ 63 w 41"/>
                    <a:gd name="T31" fmla="*/ 290 h 66"/>
                    <a:gd name="T32" fmla="*/ 43 w 41"/>
                    <a:gd name="T33" fmla="*/ 290 h 66"/>
                    <a:gd name="T34" fmla="*/ 43 w 41"/>
                    <a:gd name="T35" fmla="*/ 88 h 66"/>
                    <a:gd name="T36" fmla="*/ 43 w 41"/>
                    <a:gd name="T37" fmla="*/ 56 h 66"/>
                    <a:gd name="T38" fmla="*/ 43 w 41"/>
                    <a:gd name="T39" fmla="*/ 41 h 66"/>
                    <a:gd name="T40" fmla="*/ 33 w 41"/>
                    <a:gd name="T41" fmla="*/ 32 h 66"/>
                    <a:gd name="T42" fmla="*/ 33 w 41"/>
                    <a:gd name="T43" fmla="*/ 32 h 66"/>
                    <a:gd name="T44" fmla="*/ 33 w 41"/>
                    <a:gd name="T45" fmla="*/ 32 h 66"/>
                    <a:gd name="T46" fmla="*/ 21 w 41"/>
                    <a:gd name="T47" fmla="*/ 22 h 66"/>
                    <a:gd name="T48" fmla="*/ 21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76 w 41"/>
                    <a:gd name="T55" fmla="*/ 0 h 66"/>
                    <a:gd name="T56" fmla="*/ 87 w 41"/>
                    <a:gd name="T57" fmla="*/ 0 h 66"/>
                    <a:gd name="T58" fmla="*/ 87 w 41"/>
                    <a:gd name="T59" fmla="*/ 148 h 66"/>
                    <a:gd name="T60" fmla="*/ 87 w 41"/>
                    <a:gd name="T61" fmla="*/ 157 h 66"/>
                    <a:gd name="T62" fmla="*/ 87 w 41"/>
                    <a:gd name="T63" fmla="*/ 266 h 66"/>
                    <a:gd name="T64" fmla="*/ 100 w 41"/>
                    <a:gd name="T65" fmla="*/ 279 h 66"/>
                    <a:gd name="T66" fmla="*/ 120 w 41"/>
                    <a:gd name="T67" fmla="*/ 290 h 66"/>
                    <a:gd name="T68" fmla="*/ 130 w 41"/>
                    <a:gd name="T69" fmla="*/ 290 h 66"/>
                    <a:gd name="T70" fmla="*/ 143 w 41"/>
                    <a:gd name="T71" fmla="*/ 290 h 66"/>
                    <a:gd name="T72" fmla="*/ 176 w 41"/>
                    <a:gd name="T73" fmla="*/ 290 h 66"/>
                    <a:gd name="T74" fmla="*/ 203 w 41"/>
                    <a:gd name="T75" fmla="*/ 266 h 66"/>
                    <a:gd name="T76" fmla="*/ 219 w 41"/>
                    <a:gd name="T77" fmla="*/ 248 h 66"/>
                    <a:gd name="T78" fmla="*/ 219 w 41"/>
                    <a:gd name="T79" fmla="*/ 216 h 66"/>
                    <a:gd name="T80" fmla="*/ 219 w 41"/>
                    <a:gd name="T81" fmla="*/ 181 h 66"/>
                    <a:gd name="T82" fmla="*/ 203 w 41"/>
                    <a:gd name="T83" fmla="*/ 157 h 66"/>
                    <a:gd name="T84" fmla="*/ 176 w 41"/>
                    <a:gd name="T85" fmla="*/ 141 h 66"/>
                    <a:gd name="T86" fmla="*/ 143 w 41"/>
                    <a:gd name="T87" fmla="*/ 141 h 66"/>
                    <a:gd name="T88" fmla="*/ 130 w 41"/>
                    <a:gd name="T89" fmla="*/ 141 h 66"/>
                    <a:gd name="T90" fmla="*/ 120 w 41"/>
                    <a:gd name="T91" fmla="*/ 141 h 66"/>
                    <a:gd name="T92" fmla="*/ 100 w 41"/>
                    <a:gd name="T93" fmla="*/ 148 h 66"/>
                    <a:gd name="T94" fmla="*/ 87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4" y="32"/>
                      </a:moveTo>
                      <a:lnTo>
                        <a:pt x="19" y="28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7" y="28"/>
                      </a:lnTo>
                      <a:lnTo>
                        <a:pt x="41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5" y="60"/>
                      </a:lnTo>
                      <a:lnTo>
                        <a:pt x="28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4"/>
                      </a:move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3" y="62"/>
                      </a:lnTo>
                      <a:lnTo>
                        <a:pt x="28" y="62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5" y="46"/>
                      </a:lnTo>
                      <a:lnTo>
                        <a:pt x="35" y="39"/>
                      </a:lnTo>
                      <a:lnTo>
                        <a:pt x="32" y="34"/>
                      </a:lnTo>
                      <a:lnTo>
                        <a:pt x="28" y="30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2" name="Freeform 51"/>
                <p:cNvSpPr>
                  <a:spLocks noEditPoints="1"/>
                </p:cNvSpPr>
                <p:nvPr/>
              </p:nvSpPr>
              <p:spPr bwMode="auto">
                <a:xfrm>
                  <a:off x="4578" y="1691"/>
                  <a:ext cx="97" cy="86"/>
                </a:xfrm>
                <a:custGeom>
                  <a:avLst/>
                  <a:gdLst>
                    <a:gd name="T0" fmla="*/ 0 w 62"/>
                    <a:gd name="T1" fmla="*/ 265 h 59"/>
                    <a:gd name="T2" fmla="*/ 0 w 62"/>
                    <a:gd name="T3" fmla="*/ 265 h 59"/>
                    <a:gd name="T4" fmla="*/ 20 w 62"/>
                    <a:gd name="T5" fmla="*/ 265 h 59"/>
                    <a:gd name="T6" fmla="*/ 31 w 62"/>
                    <a:gd name="T7" fmla="*/ 265 h 59"/>
                    <a:gd name="T8" fmla="*/ 42 w 62"/>
                    <a:gd name="T9" fmla="*/ 257 h 59"/>
                    <a:gd name="T10" fmla="*/ 53 w 62"/>
                    <a:gd name="T11" fmla="*/ 249 h 59"/>
                    <a:gd name="T12" fmla="*/ 53 w 62"/>
                    <a:gd name="T13" fmla="*/ 226 h 59"/>
                    <a:gd name="T14" fmla="*/ 53 w 62"/>
                    <a:gd name="T15" fmla="*/ 41 h 59"/>
                    <a:gd name="T16" fmla="*/ 53 w 62"/>
                    <a:gd name="T17" fmla="*/ 19 h 59"/>
                    <a:gd name="T18" fmla="*/ 42 w 62"/>
                    <a:gd name="T19" fmla="*/ 9 h 59"/>
                    <a:gd name="T20" fmla="*/ 31 w 62"/>
                    <a:gd name="T21" fmla="*/ 0 h 59"/>
                    <a:gd name="T22" fmla="*/ 2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49 w 62"/>
                    <a:gd name="T29" fmla="*/ 0 h 59"/>
                    <a:gd name="T30" fmla="*/ 191 w 62"/>
                    <a:gd name="T31" fmla="*/ 0 h 59"/>
                    <a:gd name="T32" fmla="*/ 233 w 62"/>
                    <a:gd name="T33" fmla="*/ 0 h 59"/>
                    <a:gd name="T34" fmla="*/ 277 w 62"/>
                    <a:gd name="T35" fmla="*/ 9 h 59"/>
                    <a:gd name="T36" fmla="*/ 318 w 62"/>
                    <a:gd name="T37" fmla="*/ 32 h 59"/>
                    <a:gd name="T38" fmla="*/ 340 w 62"/>
                    <a:gd name="T39" fmla="*/ 50 h 59"/>
                    <a:gd name="T40" fmla="*/ 360 w 62"/>
                    <a:gd name="T41" fmla="*/ 89 h 59"/>
                    <a:gd name="T42" fmla="*/ 372 w 62"/>
                    <a:gd name="T43" fmla="*/ 130 h 59"/>
                    <a:gd name="T44" fmla="*/ 360 w 62"/>
                    <a:gd name="T45" fmla="*/ 162 h 59"/>
                    <a:gd name="T46" fmla="*/ 340 w 62"/>
                    <a:gd name="T47" fmla="*/ 195 h 59"/>
                    <a:gd name="T48" fmla="*/ 318 w 62"/>
                    <a:gd name="T49" fmla="*/ 226 h 59"/>
                    <a:gd name="T50" fmla="*/ 277 w 62"/>
                    <a:gd name="T51" fmla="*/ 249 h 59"/>
                    <a:gd name="T52" fmla="*/ 233 w 62"/>
                    <a:gd name="T53" fmla="*/ 265 h 59"/>
                    <a:gd name="T54" fmla="*/ 169 w 62"/>
                    <a:gd name="T55" fmla="*/ 265 h 59"/>
                    <a:gd name="T56" fmla="*/ 0 w 62"/>
                    <a:gd name="T57" fmla="*/ 265 h 59"/>
                    <a:gd name="T58" fmla="*/ 116 w 62"/>
                    <a:gd name="T59" fmla="*/ 249 h 59"/>
                    <a:gd name="T60" fmla="*/ 138 w 62"/>
                    <a:gd name="T61" fmla="*/ 257 h 59"/>
                    <a:gd name="T62" fmla="*/ 169 w 62"/>
                    <a:gd name="T63" fmla="*/ 257 h 59"/>
                    <a:gd name="T64" fmla="*/ 203 w 62"/>
                    <a:gd name="T65" fmla="*/ 257 h 59"/>
                    <a:gd name="T66" fmla="*/ 233 w 62"/>
                    <a:gd name="T67" fmla="*/ 249 h 59"/>
                    <a:gd name="T68" fmla="*/ 264 w 62"/>
                    <a:gd name="T69" fmla="*/ 226 h 59"/>
                    <a:gd name="T70" fmla="*/ 286 w 62"/>
                    <a:gd name="T71" fmla="*/ 195 h 59"/>
                    <a:gd name="T72" fmla="*/ 299 w 62"/>
                    <a:gd name="T73" fmla="*/ 162 h 59"/>
                    <a:gd name="T74" fmla="*/ 299 w 62"/>
                    <a:gd name="T75" fmla="*/ 130 h 59"/>
                    <a:gd name="T76" fmla="*/ 299 w 62"/>
                    <a:gd name="T77" fmla="*/ 89 h 59"/>
                    <a:gd name="T78" fmla="*/ 286 w 62"/>
                    <a:gd name="T79" fmla="*/ 61 h 59"/>
                    <a:gd name="T80" fmla="*/ 264 w 62"/>
                    <a:gd name="T81" fmla="*/ 41 h 59"/>
                    <a:gd name="T82" fmla="*/ 233 w 62"/>
                    <a:gd name="T83" fmla="*/ 19 h 59"/>
                    <a:gd name="T84" fmla="*/ 191 w 62"/>
                    <a:gd name="T85" fmla="*/ 9 h 59"/>
                    <a:gd name="T86" fmla="*/ 169 w 62"/>
                    <a:gd name="T87" fmla="*/ 9 h 59"/>
                    <a:gd name="T88" fmla="*/ 138 w 62"/>
                    <a:gd name="T89" fmla="*/ 9 h 59"/>
                    <a:gd name="T90" fmla="*/ 116 w 62"/>
                    <a:gd name="T91" fmla="*/ 9 h 59"/>
                    <a:gd name="T92" fmla="*/ 116 w 62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3" y="7"/>
                      </a:lnTo>
                      <a:lnTo>
                        <a:pt x="57" y="11"/>
                      </a:lnTo>
                      <a:lnTo>
                        <a:pt x="60" y="20"/>
                      </a:lnTo>
                      <a:lnTo>
                        <a:pt x="62" y="29"/>
                      </a:lnTo>
                      <a:lnTo>
                        <a:pt x="60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9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9" y="55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3" name="Freeform 52"/>
                <p:cNvSpPr>
                  <a:spLocks noEditPoints="1"/>
                </p:cNvSpPr>
                <p:nvPr/>
              </p:nvSpPr>
              <p:spPr bwMode="auto">
                <a:xfrm>
                  <a:off x="4687" y="1717"/>
                  <a:ext cx="52" cy="63"/>
                </a:xfrm>
                <a:custGeom>
                  <a:avLst/>
                  <a:gdLst>
                    <a:gd name="T0" fmla="*/ 32 w 34"/>
                    <a:gd name="T1" fmla="*/ 73 h 43"/>
                    <a:gd name="T2" fmla="*/ 32 w 34"/>
                    <a:gd name="T3" fmla="*/ 107 h 43"/>
                    <a:gd name="T4" fmla="*/ 49 w 34"/>
                    <a:gd name="T5" fmla="*/ 138 h 43"/>
                    <a:gd name="T6" fmla="*/ 87 w 34"/>
                    <a:gd name="T7" fmla="*/ 157 h 43"/>
                    <a:gd name="T8" fmla="*/ 110 w 34"/>
                    <a:gd name="T9" fmla="*/ 157 h 43"/>
                    <a:gd name="T10" fmla="*/ 136 w 34"/>
                    <a:gd name="T11" fmla="*/ 157 h 43"/>
                    <a:gd name="T12" fmla="*/ 147 w 34"/>
                    <a:gd name="T13" fmla="*/ 148 h 43"/>
                    <a:gd name="T14" fmla="*/ 156 w 34"/>
                    <a:gd name="T15" fmla="*/ 138 h 43"/>
                    <a:gd name="T16" fmla="*/ 176 w 34"/>
                    <a:gd name="T17" fmla="*/ 116 h 43"/>
                    <a:gd name="T18" fmla="*/ 187 w 34"/>
                    <a:gd name="T19" fmla="*/ 116 h 43"/>
                    <a:gd name="T20" fmla="*/ 176 w 34"/>
                    <a:gd name="T21" fmla="*/ 148 h 43"/>
                    <a:gd name="T22" fmla="*/ 147 w 34"/>
                    <a:gd name="T23" fmla="*/ 180 h 43"/>
                    <a:gd name="T24" fmla="*/ 122 w 34"/>
                    <a:gd name="T25" fmla="*/ 189 h 43"/>
                    <a:gd name="T26" fmla="*/ 87 w 34"/>
                    <a:gd name="T27" fmla="*/ 198 h 43"/>
                    <a:gd name="T28" fmla="*/ 49 w 34"/>
                    <a:gd name="T29" fmla="*/ 189 h 43"/>
                    <a:gd name="T30" fmla="*/ 21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1 w 34"/>
                    <a:gd name="T41" fmla="*/ 22 h 43"/>
                    <a:gd name="T42" fmla="*/ 61 w 34"/>
                    <a:gd name="T43" fmla="*/ 9 h 43"/>
                    <a:gd name="T44" fmla="*/ 101 w 34"/>
                    <a:gd name="T45" fmla="*/ 0 h 43"/>
                    <a:gd name="T46" fmla="*/ 136 w 34"/>
                    <a:gd name="T47" fmla="*/ 0 h 43"/>
                    <a:gd name="T48" fmla="*/ 156 w 34"/>
                    <a:gd name="T49" fmla="*/ 22 h 43"/>
                    <a:gd name="T50" fmla="*/ 176 w 34"/>
                    <a:gd name="T51" fmla="*/ 41 h 43"/>
                    <a:gd name="T52" fmla="*/ 187 w 34"/>
                    <a:gd name="T53" fmla="*/ 73 h 43"/>
                    <a:gd name="T54" fmla="*/ 32 w 34"/>
                    <a:gd name="T55" fmla="*/ 73 h 43"/>
                    <a:gd name="T56" fmla="*/ 32 w 34"/>
                    <a:gd name="T57" fmla="*/ 66 h 43"/>
                    <a:gd name="T58" fmla="*/ 122 w 34"/>
                    <a:gd name="T59" fmla="*/ 66 h 43"/>
                    <a:gd name="T60" fmla="*/ 122 w 34"/>
                    <a:gd name="T61" fmla="*/ 41 h 43"/>
                    <a:gd name="T62" fmla="*/ 122 w 34"/>
                    <a:gd name="T63" fmla="*/ 32 h 43"/>
                    <a:gd name="T64" fmla="*/ 110 w 34"/>
                    <a:gd name="T65" fmla="*/ 22 h 43"/>
                    <a:gd name="T66" fmla="*/ 110 w 34"/>
                    <a:gd name="T67" fmla="*/ 22 h 43"/>
                    <a:gd name="T68" fmla="*/ 101 w 34"/>
                    <a:gd name="T69" fmla="*/ 9 h 43"/>
                    <a:gd name="T70" fmla="*/ 87 w 34"/>
                    <a:gd name="T71" fmla="*/ 9 h 43"/>
                    <a:gd name="T72" fmla="*/ 61 w 34"/>
                    <a:gd name="T73" fmla="*/ 9 h 43"/>
                    <a:gd name="T74" fmla="*/ 49 w 34"/>
                    <a:gd name="T75" fmla="*/ 22 h 43"/>
                    <a:gd name="T76" fmla="*/ 32 w 34"/>
                    <a:gd name="T77" fmla="*/ 41 h 43"/>
                    <a:gd name="T78" fmla="*/ 3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3"/>
                      </a:lnTo>
                      <a:lnTo>
                        <a:pt x="9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9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4743" y="1697"/>
                  <a:ext cx="42" cy="83"/>
                </a:xfrm>
                <a:custGeom>
                  <a:avLst/>
                  <a:gdLst>
                    <a:gd name="T0" fmla="*/ 95 w 27"/>
                    <a:gd name="T1" fmla="*/ 0 h 57"/>
                    <a:gd name="T2" fmla="*/ 95 w 27"/>
                    <a:gd name="T3" fmla="*/ 61 h 57"/>
                    <a:gd name="T4" fmla="*/ 148 w 27"/>
                    <a:gd name="T5" fmla="*/ 61 h 57"/>
                    <a:gd name="T6" fmla="*/ 148 w 27"/>
                    <a:gd name="T7" fmla="*/ 87 h 57"/>
                    <a:gd name="T8" fmla="*/ 95 w 27"/>
                    <a:gd name="T9" fmla="*/ 87 h 57"/>
                    <a:gd name="T10" fmla="*/ 95 w 27"/>
                    <a:gd name="T11" fmla="*/ 197 h 57"/>
                    <a:gd name="T12" fmla="*/ 95 w 27"/>
                    <a:gd name="T13" fmla="*/ 217 h 57"/>
                    <a:gd name="T14" fmla="*/ 95 w 27"/>
                    <a:gd name="T15" fmla="*/ 229 h 57"/>
                    <a:gd name="T16" fmla="*/ 106 w 27"/>
                    <a:gd name="T17" fmla="*/ 229 h 57"/>
                    <a:gd name="T18" fmla="*/ 106 w 27"/>
                    <a:gd name="T19" fmla="*/ 229 h 57"/>
                    <a:gd name="T20" fmla="*/ 123 w 27"/>
                    <a:gd name="T21" fmla="*/ 229 h 57"/>
                    <a:gd name="T22" fmla="*/ 135 w 27"/>
                    <a:gd name="T23" fmla="*/ 229 h 57"/>
                    <a:gd name="T24" fmla="*/ 135 w 27"/>
                    <a:gd name="T25" fmla="*/ 217 h 57"/>
                    <a:gd name="T26" fmla="*/ 148 w 27"/>
                    <a:gd name="T27" fmla="*/ 217 h 57"/>
                    <a:gd name="T28" fmla="*/ 157 w 27"/>
                    <a:gd name="T29" fmla="*/ 217 h 57"/>
                    <a:gd name="T30" fmla="*/ 148 w 27"/>
                    <a:gd name="T31" fmla="*/ 237 h 57"/>
                    <a:gd name="T32" fmla="*/ 135 w 27"/>
                    <a:gd name="T33" fmla="*/ 246 h 57"/>
                    <a:gd name="T34" fmla="*/ 106 w 27"/>
                    <a:gd name="T35" fmla="*/ 246 h 57"/>
                    <a:gd name="T36" fmla="*/ 95 w 27"/>
                    <a:gd name="T37" fmla="*/ 256 h 57"/>
                    <a:gd name="T38" fmla="*/ 82 w 27"/>
                    <a:gd name="T39" fmla="*/ 246 h 57"/>
                    <a:gd name="T40" fmla="*/ 62 w 27"/>
                    <a:gd name="T41" fmla="*/ 246 h 57"/>
                    <a:gd name="T42" fmla="*/ 53 w 27"/>
                    <a:gd name="T43" fmla="*/ 237 h 57"/>
                    <a:gd name="T44" fmla="*/ 53 w 27"/>
                    <a:gd name="T45" fmla="*/ 237 h 57"/>
                    <a:gd name="T46" fmla="*/ 40 w 27"/>
                    <a:gd name="T47" fmla="*/ 217 h 57"/>
                    <a:gd name="T48" fmla="*/ 40 w 27"/>
                    <a:gd name="T49" fmla="*/ 208 h 57"/>
                    <a:gd name="T50" fmla="*/ 40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12 w 27"/>
                    <a:gd name="T57" fmla="*/ 61 h 57"/>
                    <a:gd name="T58" fmla="*/ 40 w 27"/>
                    <a:gd name="T59" fmla="*/ 61 h 57"/>
                    <a:gd name="T60" fmla="*/ 53 w 27"/>
                    <a:gd name="T61" fmla="*/ 47 h 57"/>
                    <a:gd name="T62" fmla="*/ 62 w 27"/>
                    <a:gd name="T63" fmla="*/ 32 h 57"/>
                    <a:gd name="T64" fmla="*/ 62 w 27"/>
                    <a:gd name="T65" fmla="*/ 22 h 57"/>
                    <a:gd name="T66" fmla="*/ 82 w 27"/>
                    <a:gd name="T67" fmla="*/ 0 h 57"/>
                    <a:gd name="T68" fmla="*/ 95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3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5" name="Freeform 54"/>
                <p:cNvSpPr>
                  <a:spLocks/>
                </p:cNvSpPr>
                <p:nvPr/>
              </p:nvSpPr>
              <p:spPr bwMode="auto">
                <a:xfrm>
                  <a:off x="5146" y="1691"/>
                  <a:ext cx="105" cy="89"/>
                </a:xfrm>
                <a:custGeom>
                  <a:avLst/>
                  <a:gdLst>
                    <a:gd name="T0" fmla="*/ 0 w 67"/>
                    <a:gd name="T1" fmla="*/ 0 h 61"/>
                    <a:gd name="T2" fmla="*/ 96 w 67"/>
                    <a:gd name="T3" fmla="*/ 0 h 61"/>
                    <a:gd name="T4" fmla="*/ 320 w 67"/>
                    <a:gd name="T5" fmla="*/ 204 h 61"/>
                    <a:gd name="T6" fmla="*/ 320 w 67"/>
                    <a:gd name="T7" fmla="*/ 41 h 61"/>
                    <a:gd name="T8" fmla="*/ 320 w 67"/>
                    <a:gd name="T9" fmla="*/ 19 h 61"/>
                    <a:gd name="T10" fmla="*/ 320 w 67"/>
                    <a:gd name="T11" fmla="*/ 9 h 61"/>
                    <a:gd name="T12" fmla="*/ 307 w 67"/>
                    <a:gd name="T13" fmla="*/ 0 h 61"/>
                    <a:gd name="T14" fmla="*/ 290 w 67"/>
                    <a:gd name="T15" fmla="*/ 0 h 61"/>
                    <a:gd name="T16" fmla="*/ 277 w 67"/>
                    <a:gd name="T17" fmla="*/ 0 h 61"/>
                    <a:gd name="T18" fmla="*/ 277 w 67"/>
                    <a:gd name="T19" fmla="*/ 0 h 61"/>
                    <a:gd name="T20" fmla="*/ 406 w 67"/>
                    <a:gd name="T21" fmla="*/ 0 h 61"/>
                    <a:gd name="T22" fmla="*/ 406 w 67"/>
                    <a:gd name="T23" fmla="*/ 0 h 61"/>
                    <a:gd name="T24" fmla="*/ 386 w 67"/>
                    <a:gd name="T25" fmla="*/ 0 h 61"/>
                    <a:gd name="T26" fmla="*/ 360 w 67"/>
                    <a:gd name="T27" fmla="*/ 0 h 61"/>
                    <a:gd name="T28" fmla="*/ 342 w 67"/>
                    <a:gd name="T29" fmla="*/ 9 h 61"/>
                    <a:gd name="T30" fmla="*/ 342 w 67"/>
                    <a:gd name="T31" fmla="*/ 19 h 61"/>
                    <a:gd name="T32" fmla="*/ 342 w 67"/>
                    <a:gd name="T33" fmla="*/ 41 h 61"/>
                    <a:gd name="T34" fmla="*/ 342 w 67"/>
                    <a:gd name="T35" fmla="*/ 277 h 61"/>
                    <a:gd name="T36" fmla="*/ 332 w 67"/>
                    <a:gd name="T37" fmla="*/ 277 h 61"/>
                    <a:gd name="T38" fmla="*/ 96 w 67"/>
                    <a:gd name="T39" fmla="*/ 50 h 61"/>
                    <a:gd name="T40" fmla="*/ 96 w 67"/>
                    <a:gd name="T41" fmla="*/ 228 h 61"/>
                    <a:gd name="T42" fmla="*/ 96 w 67"/>
                    <a:gd name="T43" fmla="*/ 249 h 61"/>
                    <a:gd name="T44" fmla="*/ 96 w 67"/>
                    <a:gd name="T45" fmla="*/ 258 h 61"/>
                    <a:gd name="T46" fmla="*/ 116 w 67"/>
                    <a:gd name="T47" fmla="*/ 266 h 61"/>
                    <a:gd name="T48" fmla="*/ 138 w 67"/>
                    <a:gd name="T49" fmla="*/ 266 h 61"/>
                    <a:gd name="T50" fmla="*/ 138 w 67"/>
                    <a:gd name="T51" fmla="*/ 266 h 61"/>
                    <a:gd name="T52" fmla="*/ 138 w 67"/>
                    <a:gd name="T53" fmla="*/ 266 h 61"/>
                    <a:gd name="T54" fmla="*/ 20 w 67"/>
                    <a:gd name="T55" fmla="*/ 266 h 61"/>
                    <a:gd name="T56" fmla="*/ 20 w 67"/>
                    <a:gd name="T57" fmla="*/ 266 h 61"/>
                    <a:gd name="T58" fmla="*/ 31 w 67"/>
                    <a:gd name="T59" fmla="*/ 266 h 61"/>
                    <a:gd name="T60" fmla="*/ 61 w 67"/>
                    <a:gd name="T61" fmla="*/ 266 h 61"/>
                    <a:gd name="T62" fmla="*/ 74 w 67"/>
                    <a:gd name="T63" fmla="*/ 258 h 61"/>
                    <a:gd name="T64" fmla="*/ 74 w 67"/>
                    <a:gd name="T65" fmla="*/ 249 h 61"/>
                    <a:gd name="T66" fmla="*/ 74 w 67"/>
                    <a:gd name="T67" fmla="*/ 228 h 61"/>
                    <a:gd name="T68" fmla="*/ 74 w 67"/>
                    <a:gd name="T69" fmla="*/ 32 h 61"/>
                    <a:gd name="T70" fmla="*/ 61 w 67"/>
                    <a:gd name="T71" fmla="*/ 19 h 61"/>
                    <a:gd name="T72" fmla="*/ 42 w 67"/>
                    <a:gd name="T73" fmla="*/ 9 h 61"/>
                    <a:gd name="T74" fmla="*/ 42 w 67"/>
                    <a:gd name="T75" fmla="*/ 9 h 61"/>
                    <a:gd name="T76" fmla="*/ 31 w 67"/>
                    <a:gd name="T77" fmla="*/ 9 h 61"/>
                    <a:gd name="T78" fmla="*/ 20 w 67"/>
                    <a:gd name="T79" fmla="*/ 0 h 61"/>
                    <a:gd name="T80" fmla="*/ 0 w 67"/>
                    <a:gd name="T81" fmla="*/ 0 h 61"/>
                    <a:gd name="T82" fmla="*/ 0 w 67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61"/>
                    <a:gd name="T128" fmla="*/ 67 w 67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3" y="45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9" y="59"/>
                      </a:lnTo>
                      <a:lnTo>
                        <a:pt x="23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6" name="Freeform 55"/>
                <p:cNvSpPr>
                  <a:spLocks noEditPoints="1"/>
                </p:cNvSpPr>
                <p:nvPr/>
              </p:nvSpPr>
              <p:spPr bwMode="auto">
                <a:xfrm>
                  <a:off x="5253" y="1717"/>
                  <a:ext cx="65" cy="63"/>
                </a:xfrm>
                <a:custGeom>
                  <a:avLst/>
                  <a:gdLst>
                    <a:gd name="T0" fmla="*/ 128 w 41"/>
                    <a:gd name="T1" fmla="*/ 0 h 43"/>
                    <a:gd name="T2" fmla="*/ 171 w 41"/>
                    <a:gd name="T3" fmla="*/ 0 h 43"/>
                    <a:gd name="T4" fmla="*/ 203 w 41"/>
                    <a:gd name="T5" fmla="*/ 9 h 43"/>
                    <a:gd name="T6" fmla="*/ 216 w 41"/>
                    <a:gd name="T7" fmla="*/ 32 h 43"/>
                    <a:gd name="T8" fmla="*/ 246 w 41"/>
                    <a:gd name="T9" fmla="*/ 66 h 43"/>
                    <a:gd name="T10" fmla="*/ 258 w 41"/>
                    <a:gd name="T11" fmla="*/ 97 h 43"/>
                    <a:gd name="T12" fmla="*/ 246 w 41"/>
                    <a:gd name="T13" fmla="*/ 116 h 43"/>
                    <a:gd name="T14" fmla="*/ 227 w 41"/>
                    <a:gd name="T15" fmla="*/ 148 h 43"/>
                    <a:gd name="T16" fmla="*/ 216 w 41"/>
                    <a:gd name="T17" fmla="*/ 170 h 43"/>
                    <a:gd name="T18" fmla="*/ 184 w 41"/>
                    <a:gd name="T19" fmla="*/ 180 h 43"/>
                    <a:gd name="T20" fmla="*/ 159 w 41"/>
                    <a:gd name="T21" fmla="*/ 189 h 43"/>
                    <a:gd name="T22" fmla="*/ 128 w 41"/>
                    <a:gd name="T23" fmla="*/ 198 h 43"/>
                    <a:gd name="T24" fmla="*/ 82 w 41"/>
                    <a:gd name="T25" fmla="*/ 189 h 43"/>
                    <a:gd name="T26" fmla="*/ 55 w 41"/>
                    <a:gd name="T27" fmla="*/ 180 h 43"/>
                    <a:gd name="T28" fmla="*/ 25 w 41"/>
                    <a:gd name="T29" fmla="*/ 157 h 43"/>
                    <a:gd name="T30" fmla="*/ 13 w 41"/>
                    <a:gd name="T31" fmla="*/ 138 h 43"/>
                    <a:gd name="T32" fmla="*/ 0 w 41"/>
                    <a:gd name="T33" fmla="*/ 97 h 43"/>
                    <a:gd name="T34" fmla="*/ 13 w 41"/>
                    <a:gd name="T35" fmla="*/ 73 h 43"/>
                    <a:gd name="T36" fmla="*/ 25 w 41"/>
                    <a:gd name="T37" fmla="*/ 50 h 43"/>
                    <a:gd name="T38" fmla="*/ 43 w 41"/>
                    <a:gd name="T39" fmla="*/ 22 h 43"/>
                    <a:gd name="T40" fmla="*/ 68 w 41"/>
                    <a:gd name="T41" fmla="*/ 9 h 43"/>
                    <a:gd name="T42" fmla="*/ 100 w 41"/>
                    <a:gd name="T43" fmla="*/ 0 h 43"/>
                    <a:gd name="T44" fmla="*/ 128 w 41"/>
                    <a:gd name="T45" fmla="*/ 0 h 43"/>
                    <a:gd name="T46" fmla="*/ 116 w 41"/>
                    <a:gd name="T47" fmla="*/ 9 h 43"/>
                    <a:gd name="T48" fmla="*/ 100 w 41"/>
                    <a:gd name="T49" fmla="*/ 9 h 43"/>
                    <a:gd name="T50" fmla="*/ 82 w 41"/>
                    <a:gd name="T51" fmla="*/ 22 h 43"/>
                    <a:gd name="T52" fmla="*/ 68 w 41"/>
                    <a:gd name="T53" fmla="*/ 32 h 43"/>
                    <a:gd name="T54" fmla="*/ 55 w 41"/>
                    <a:gd name="T55" fmla="*/ 41 h 43"/>
                    <a:gd name="T56" fmla="*/ 55 w 41"/>
                    <a:gd name="T57" fmla="*/ 66 h 43"/>
                    <a:gd name="T58" fmla="*/ 55 w 41"/>
                    <a:gd name="T59" fmla="*/ 82 h 43"/>
                    <a:gd name="T60" fmla="*/ 55 w 41"/>
                    <a:gd name="T61" fmla="*/ 116 h 43"/>
                    <a:gd name="T62" fmla="*/ 68 w 41"/>
                    <a:gd name="T63" fmla="*/ 157 h 43"/>
                    <a:gd name="T64" fmla="*/ 100 w 41"/>
                    <a:gd name="T65" fmla="*/ 180 h 43"/>
                    <a:gd name="T66" fmla="*/ 143 w 41"/>
                    <a:gd name="T67" fmla="*/ 180 h 43"/>
                    <a:gd name="T68" fmla="*/ 159 w 41"/>
                    <a:gd name="T69" fmla="*/ 180 h 43"/>
                    <a:gd name="T70" fmla="*/ 184 w 41"/>
                    <a:gd name="T71" fmla="*/ 170 h 43"/>
                    <a:gd name="T72" fmla="*/ 203 w 41"/>
                    <a:gd name="T73" fmla="*/ 148 h 43"/>
                    <a:gd name="T74" fmla="*/ 203 w 41"/>
                    <a:gd name="T75" fmla="*/ 107 h 43"/>
                    <a:gd name="T76" fmla="*/ 203 w 41"/>
                    <a:gd name="T77" fmla="*/ 82 h 43"/>
                    <a:gd name="T78" fmla="*/ 184 w 41"/>
                    <a:gd name="T79" fmla="*/ 50 h 43"/>
                    <a:gd name="T80" fmla="*/ 171 w 41"/>
                    <a:gd name="T81" fmla="*/ 32 h 43"/>
                    <a:gd name="T82" fmla="*/ 143 w 41"/>
                    <a:gd name="T83" fmla="*/ 22 h 43"/>
                    <a:gd name="T84" fmla="*/ 116 w 41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43"/>
                    <a:gd name="T131" fmla="*/ 41 w 41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43">
                      <a:moveTo>
                        <a:pt x="20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41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7" name="Freeform 56"/>
                <p:cNvSpPr>
                  <a:spLocks/>
                </p:cNvSpPr>
                <p:nvPr/>
              </p:nvSpPr>
              <p:spPr bwMode="auto">
                <a:xfrm>
                  <a:off x="5324" y="1717"/>
                  <a:ext cx="69" cy="63"/>
                </a:xfrm>
                <a:custGeom>
                  <a:avLst/>
                  <a:gdLst>
                    <a:gd name="T0" fmla="*/ 224 w 44"/>
                    <a:gd name="T1" fmla="*/ 0 h 43"/>
                    <a:gd name="T2" fmla="*/ 224 w 44"/>
                    <a:gd name="T3" fmla="*/ 116 h 43"/>
                    <a:gd name="T4" fmla="*/ 224 w 44"/>
                    <a:gd name="T5" fmla="*/ 148 h 43"/>
                    <a:gd name="T6" fmla="*/ 224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37 w 44"/>
                    <a:gd name="T13" fmla="*/ 170 h 43"/>
                    <a:gd name="T14" fmla="*/ 237 w 44"/>
                    <a:gd name="T15" fmla="*/ 170 h 43"/>
                    <a:gd name="T16" fmla="*/ 246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82 w 44"/>
                    <a:gd name="T25" fmla="*/ 198 h 43"/>
                    <a:gd name="T26" fmla="*/ 182 w 44"/>
                    <a:gd name="T27" fmla="*/ 157 h 43"/>
                    <a:gd name="T28" fmla="*/ 151 w 44"/>
                    <a:gd name="T29" fmla="*/ 180 h 43"/>
                    <a:gd name="T30" fmla="*/ 129 w 44"/>
                    <a:gd name="T31" fmla="*/ 189 h 43"/>
                    <a:gd name="T32" fmla="*/ 116 w 44"/>
                    <a:gd name="T33" fmla="*/ 189 h 43"/>
                    <a:gd name="T34" fmla="*/ 96 w 44"/>
                    <a:gd name="T35" fmla="*/ 198 h 43"/>
                    <a:gd name="T36" fmla="*/ 74 w 44"/>
                    <a:gd name="T37" fmla="*/ 189 h 43"/>
                    <a:gd name="T38" fmla="*/ 55 w 44"/>
                    <a:gd name="T39" fmla="*/ 189 h 43"/>
                    <a:gd name="T40" fmla="*/ 42 w 44"/>
                    <a:gd name="T41" fmla="*/ 180 h 43"/>
                    <a:gd name="T42" fmla="*/ 42 w 44"/>
                    <a:gd name="T43" fmla="*/ 170 h 43"/>
                    <a:gd name="T44" fmla="*/ 31 w 44"/>
                    <a:gd name="T45" fmla="*/ 148 h 43"/>
                    <a:gd name="T46" fmla="*/ 31 w 44"/>
                    <a:gd name="T47" fmla="*/ 126 h 43"/>
                    <a:gd name="T48" fmla="*/ 31 w 44"/>
                    <a:gd name="T49" fmla="*/ 41 h 43"/>
                    <a:gd name="T50" fmla="*/ 31 w 44"/>
                    <a:gd name="T51" fmla="*/ 22 h 43"/>
                    <a:gd name="T52" fmla="*/ 31 w 44"/>
                    <a:gd name="T53" fmla="*/ 22 h 43"/>
                    <a:gd name="T54" fmla="*/ 31 w 44"/>
                    <a:gd name="T55" fmla="*/ 9 h 43"/>
                    <a:gd name="T56" fmla="*/ 20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74 w 44"/>
                    <a:gd name="T65" fmla="*/ 0 h 43"/>
                    <a:gd name="T66" fmla="*/ 74 w 44"/>
                    <a:gd name="T67" fmla="*/ 126 h 43"/>
                    <a:gd name="T68" fmla="*/ 86 w 44"/>
                    <a:gd name="T69" fmla="*/ 148 h 43"/>
                    <a:gd name="T70" fmla="*/ 86 w 44"/>
                    <a:gd name="T71" fmla="*/ 157 h 43"/>
                    <a:gd name="T72" fmla="*/ 96 w 44"/>
                    <a:gd name="T73" fmla="*/ 170 h 43"/>
                    <a:gd name="T74" fmla="*/ 116 w 44"/>
                    <a:gd name="T75" fmla="*/ 170 h 43"/>
                    <a:gd name="T76" fmla="*/ 129 w 44"/>
                    <a:gd name="T77" fmla="*/ 170 h 43"/>
                    <a:gd name="T78" fmla="*/ 138 w 44"/>
                    <a:gd name="T79" fmla="*/ 170 h 43"/>
                    <a:gd name="T80" fmla="*/ 169 w 44"/>
                    <a:gd name="T81" fmla="*/ 157 h 43"/>
                    <a:gd name="T82" fmla="*/ 182 w 44"/>
                    <a:gd name="T83" fmla="*/ 148 h 43"/>
                    <a:gd name="T84" fmla="*/ 182 w 44"/>
                    <a:gd name="T85" fmla="*/ 41 h 43"/>
                    <a:gd name="T86" fmla="*/ 182 w 44"/>
                    <a:gd name="T87" fmla="*/ 22 h 43"/>
                    <a:gd name="T88" fmla="*/ 169 w 44"/>
                    <a:gd name="T89" fmla="*/ 9 h 43"/>
                    <a:gd name="T90" fmla="*/ 169 w 44"/>
                    <a:gd name="T91" fmla="*/ 9 h 43"/>
                    <a:gd name="T92" fmla="*/ 138 w 44"/>
                    <a:gd name="T93" fmla="*/ 9 h 43"/>
                    <a:gd name="T94" fmla="*/ 138 w 44"/>
                    <a:gd name="T95" fmla="*/ 0 h 43"/>
                    <a:gd name="T96" fmla="*/ 224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1" y="41"/>
                      </a:lnTo>
                      <a:lnTo>
                        <a:pt x="19" y="41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8" name="Freeform 57"/>
                <p:cNvSpPr>
                  <a:spLocks/>
                </p:cNvSpPr>
                <p:nvPr/>
              </p:nvSpPr>
              <p:spPr bwMode="auto">
                <a:xfrm>
                  <a:off x="5397" y="1717"/>
                  <a:ext cx="66" cy="60"/>
                </a:xfrm>
                <a:custGeom>
                  <a:avLst/>
                  <a:gdLst>
                    <a:gd name="T0" fmla="*/ 61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67 w 43"/>
                    <a:gd name="T9" fmla="*/ 0 h 41"/>
                    <a:gd name="T10" fmla="*/ 177 w 43"/>
                    <a:gd name="T11" fmla="*/ 9 h 41"/>
                    <a:gd name="T12" fmla="*/ 189 w 43"/>
                    <a:gd name="T13" fmla="*/ 22 h 41"/>
                    <a:gd name="T14" fmla="*/ 198 w 43"/>
                    <a:gd name="T15" fmla="*/ 32 h 41"/>
                    <a:gd name="T16" fmla="*/ 198 w 43"/>
                    <a:gd name="T17" fmla="*/ 41 h 41"/>
                    <a:gd name="T18" fmla="*/ 198 w 43"/>
                    <a:gd name="T19" fmla="*/ 73 h 41"/>
                    <a:gd name="T20" fmla="*/ 198 w 43"/>
                    <a:gd name="T21" fmla="*/ 148 h 41"/>
                    <a:gd name="T22" fmla="*/ 198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16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27 w 43"/>
                    <a:gd name="T37" fmla="*/ 189 h 41"/>
                    <a:gd name="T38" fmla="*/ 12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49 w 43"/>
                    <a:gd name="T45" fmla="*/ 177 h 41"/>
                    <a:gd name="T46" fmla="*/ 167 w 43"/>
                    <a:gd name="T47" fmla="*/ 177 h 41"/>
                    <a:gd name="T48" fmla="*/ 167 w 43"/>
                    <a:gd name="T49" fmla="*/ 170 h 41"/>
                    <a:gd name="T50" fmla="*/ 167 w 43"/>
                    <a:gd name="T51" fmla="*/ 157 h 41"/>
                    <a:gd name="T52" fmla="*/ 167 w 43"/>
                    <a:gd name="T53" fmla="*/ 148 h 41"/>
                    <a:gd name="T54" fmla="*/ 167 w 43"/>
                    <a:gd name="T55" fmla="*/ 73 h 41"/>
                    <a:gd name="T56" fmla="*/ 167 w 43"/>
                    <a:gd name="T57" fmla="*/ 50 h 41"/>
                    <a:gd name="T58" fmla="*/ 149 w 43"/>
                    <a:gd name="T59" fmla="*/ 32 h 41"/>
                    <a:gd name="T60" fmla="*/ 137 w 43"/>
                    <a:gd name="T61" fmla="*/ 32 h 41"/>
                    <a:gd name="T62" fmla="*/ 127 w 43"/>
                    <a:gd name="T63" fmla="*/ 22 h 41"/>
                    <a:gd name="T64" fmla="*/ 101 w 43"/>
                    <a:gd name="T65" fmla="*/ 32 h 41"/>
                    <a:gd name="T66" fmla="*/ 61 w 43"/>
                    <a:gd name="T67" fmla="*/ 50 h 41"/>
                    <a:gd name="T68" fmla="*/ 61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75 w 43"/>
                    <a:gd name="T75" fmla="*/ 177 h 41"/>
                    <a:gd name="T76" fmla="*/ 75 w 43"/>
                    <a:gd name="T77" fmla="*/ 177 h 41"/>
                    <a:gd name="T78" fmla="*/ 89 w 43"/>
                    <a:gd name="T79" fmla="*/ 189 h 41"/>
                    <a:gd name="T80" fmla="*/ 101 w 43"/>
                    <a:gd name="T81" fmla="*/ 189 h 41"/>
                    <a:gd name="T82" fmla="*/ 10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2 w 43"/>
                    <a:gd name="T91" fmla="*/ 189 h 41"/>
                    <a:gd name="T92" fmla="*/ 21 w 43"/>
                    <a:gd name="T93" fmla="*/ 177 h 41"/>
                    <a:gd name="T94" fmla="*/ 21 w 43"/>
                    <a:gd name="T95" fmla="*/ 170 h 41"/>
                    <a:gd name="T96" fmla="*/ 21 w 43"/>
                    <a:gd name="T97" fmla="*/ 148 h 41"/>
                    <a:gd name="T98" fmla="*/ 21 w 43"/>
                    <a:gd name="T99" fmla="*/ 73 h 41"/>
                    <a:gd name="T100" fmla="*/ 21 w 43"/>
                    <a:gd name="T101" fmla="*/ 50 h 41"/>
                    <a:gd name="T102" fmla="*/ 21 w 43"/>
                    <a:gd name="T103" fmla="*/ 32 h 41"/>
                    <a:gd name="T104" fmla="*/ 21 w 43"/>
                    <a:gd name="T105" fmla="*/ 32 h 41"/>
                    <a:gd name="T106" fmla="*/ 21 w 43"/>
                    <a:gd name="T107" fmla="*/ 22 h 41"/>
                    <a:gd name="T108" fmla="*/ 12 w 43"/>
                    <a:gd name="T109" fmla="*/ 22 h 41"/>
                    <a:gd name="T110" fmla="*/ 12 w 43"/>
                    <a:gd name="T111" fmla="*/ 22 h 41"/>
                    <a:gd name="T112" fmla="*/ 0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61 w 43"/>
                    <a:gd name="T121" fmla="*/ 0 h 41"/>
                    <a:gd name="T122" fmla="*/ 61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1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30" y="39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11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9" name="Freeform 58"/>
                <p:cNvSpPr>
                  <a:spLocks noEditPoints="1"/>
                </p:cNvSpPr>
                <p:nvPr/>
              </p:nvSpPr>
              <p:spPr bwMode="auto">
                <a:xfrm>
                  <a:off x="1154" y="2008"/>
                  <a:ext cx="86" cy="91"/>
                </a:xfrm>
                <a:custGeom>
                  <a:avLst/>
                  <a:gdLst>
                    <a:gd name="T0" fmla="*/ 286 w 55"/>
                    <a:gd name="T1" fmla="*/ 148 h 62"/>
                    <a:gd name="T2" fmla="*/ 328 w 55"/>
                    <a:gd name="T3" fmla="*/ 181 h 62"/>
                    <a:gd name="T4" fmla="*/ 328 w 55"/>
                    <a:gd name="T5" fmla="*/ 222 h 62"/>
                    <a:gd name="T6" fmla="*/ 299 w 55"/>
                    <a:gd name="T7" fmla="*/ 266 h 62"/>
                    <a:gd name="T8" fmla="*/ 233 w 55"/>
                    <a:gd name="T9" fmla="*/ 289 h 62"/>
                    <a:gd name="T10" fmla="*/ 0 w 55"/>
                    <a:gd name="T11" fmla="*/ 289 h 62"/>
                    <a:gd name="T12" fmla="*/ 13 w 55"/>
                    <a:gd name="T13" fmla="*/ 276 h 62"/>
                    <a:gd name="T14" fmla="*/ 53 w 55"/>
                    <a:gd name="T15" fmla="*/ 266 h 62"/>
                    <a:gd name="T16" fmla="*/ 53 w 55"/>
                    <a:gd name="T17" fmla="*/ 230 h 62"/>
                    <a:gd name="T18" fmla="*/ 53 w 55"/>
                    <a:gd name="T19" fmla="*/ 32 h 62"/>
                    <a:gd name="T20" fmla="*/ 42 w 55"/>
                    <a:gd name="T21" fmla="*/ 13 h 62"/>
                    <a:gd name="T22" fmla="*/ 0 w 55"/>
                    <a:gd name="T23" fmla="*/ 0 h 62"/>
                    <a:gd name="T24" fmla="*/ 161 w 55"/>
                    <a:gd name="T25" fmla="*/ 0 h 62"/>
                    <a:gd name="T26" fmla="*/ 233 w 55"/>
                    <a:gd name="T27" fmla="*/ 13 h 62"/>
                    <a:gd name="T28" fmla="*/ 286 w 55"/>
                    <a:gd name="T29" fmla="*/ 32 h 62"/>
                    <a:gd name="T30" fmla="*/ 311 w 55"/>
                    <a:gd name="T31" fmla="*/ 73 h 62"/>
                    <a:gd name="T32" fmla="*/ 299 w 55"/>
                    <a:gd name="T33" fmla="*/ 116 h 62"/>
                    <a:gd name="T34" fmla="*/ 244 w 55"/>
                    <a:gd name="T35" fmla="*/ 139 h 62"/>
                    <a:gd name="T36" fmla="*/ 117 w 55"/>
                    <a:gd name="T37" fmla="*/ 129 h 62"/>
                    <a:gd name="T38" fmla="*/ 149 w 55"/>
                    <a:gd name="T39" fmla="*/ 139 h 62"/>
                    <a:gd name="T40" fmla="*/ 191 w 55"/>
                    <a:gd name="T41" fmla="*/ 129 h 62"/>
                    <a:gd name="T42" fmla="*/ 233 w 55"/>
                    <a:gd name="T43" fmla="*/ 116 h 62"/>
                    <a:gd name="T44" fmla="*/ 244 w 55"/>
                    <a:gd name="T45" fmla="*/ 100 h 62"/>
                    <a:gd name="T46" fmla="*/ 244 w 55"/>
                    <a:gd name="T47" fmla="*/ 56 h 62"/>
                    <a:gd name="T48" fmla="*/ 191 w 55"/>
                    <a:gd name="T49" fmla="*/ 22 h 62"/>
                    <a:gd name="T50" fmla="*/ 138 w 55"/>
                    <a:gd name="T51" fmla="*/ 13 h 62"/>
                    <a:gd name="T52" fmla="*/ 108 w 55"/>
                    <a:gd name="T53" fmla="*/ 129 h 62"/>
                    <a:gd name="T54" fmla="*/ 138 w 55"/>
                    <a:gd name="T55" fmla="*/ 266 h 62"/>
                    <a:gd name="T56" fmla="*/ 216 w 55"/>
                    <a:gd name="T57" fmla="*/ 266 h 62"/>
                    <a:gd name="T58" fmla="*/ 256 w 55"/>
                    <a:gd name="T59" fmla="*/ 230 h 62"/>
                    <a:gd name="T60" fmla="*/ 256 w 55"/>
                    <a:gd name="T61" fmla="*/ 189 h 62"/>
                    <a:gd name="T62" fmla="*/ 244 w 55"/>
                    <a:gd name="T63" fmla="*/ 170 h 62"/>
                    <a:gd name="T64" fmla="*/ 191 w 55"/>
                    <a:gd name="T65" fmla="*/ 148 h 62"/>
                    <a:gd name="T66" fmla="*/ 138 w 55"/>
                    <a:gd name="T67" fmla="*/ 148 h 62"/>
                    <a:gd name="T68" fmla="*/ 117 w 55"/>
                    <a:gd name="T69" fmla="*/ 148 h 62"/>
                    <a:gd name="T70" fmla="*/ 108 w 55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62"/>
                    <a:gd name="T110" fmla="*/ 55 w 55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62">
                      <a:moveTo>
                        <a:pt x="41" y="30"/>
                      </a:moveTo>
                      <a:lnTo>
                        <a:pt x="48" y="32"/>
                      </a:lnTo>
                      <a:lnTo>
                        <a:pt x="50" y="34"/>
                      </a:lnTo>
                      <a:lnTo>
                        <a:pt x="55" y="39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2" y="53"/>
                      </a:lnTo>
                      <a:lnTo>
                        <a:pt x="50" y="57"/>
                      </a:lnTo>
                      <a:lnTo>
                        <a:pt x="46" y="59"/>
                      </a:lnTo>
                      <a:lnTo>
                        <a:pt x="39" y="62"/>
                      </a:lnTo>
                      <a:lnTo>
                        <a:pt x="3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6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9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7"/>
                      </a:lnTo>
                      <a:lnTo>
                        <a:pt x="32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6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6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41" y="37"/>
                      </a:lnTo>
                      <a:lnTo>
                        <a:pt x="36" y="34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0" name="Freeform 59"/>
                <p:cNvSpPr>
                  <a:spLocks noEditPoints="1"/>
                </p:cNvSpPr>
                <p:nvPr/>
              </p:nvSpPr>
              <p:spPr bwMode="auto">
                <a:xfrm>
                  <a:off x="1255" y="2035"/>
                  <a:ext cx="59" cy="64"/>
                </a:xfrm>
                <a:custGeom>
                  <a:avLst/>
                  <a:gdLst>
                    <a:gd name="T0" fmla="*/ 116 w 38"/>
                    <a:gd name="T1" fmla="*/ 0 h 44"/>
                    <a:gd name="T2" fmla="*/ 147 w 38"/>
                    <a:gd name="T3" fmla="*/ 13 h 44"/>
                    <a:gd name="T4" fmla="*/ 169 w 38"/>
                    <a:gd name="T5" fmla="*/ 22 h 44"/>
                    <a:gd name="T6" fmla="*/ 197 w 38"/>
                    <a:gd name="T7" fmla="*/ 32 h 44"/>
                    <a:gd name="T8" fmla="*/ 222 w 38"/>
                    <a:gd name="T9" fmla="*/ 61 h 44"/>
                    <a:gd name="T10" fmla="*/ 222 w 38"/>
                    <a:gd name="T11" fmla="*/ 95 h 44"/>
                    <a:gd name="T12" fmla="*/ 222 w 38"/>
                    <a:gd name="T13" fmla="*/ 127 h 44"/>
                    <a:gd name="T14" fmla="*/ 210 w 38"/>
                    <a:gd name="T15" fmla="*/ 144 h 44"/>
                    <a:gd name="T16" fmla="*/ 197 w 38"/>
                    <a:gd name="T17" fmla="*/ 167 h 44"/>
                    <a:gd name="T18" fmla="*/ 169 w 38"/>
                    <a:gd name="T19" fmla="*/ 185 h 44"/>
                    <a:gd name="T20" fmla="*/ 147 w 38"/>
                    <a:gd name="T21" fmla="*/ 196 h 44"/>
                    <a:gd name="T22" fmla="*/ 104 w 38"/>
                    <a:gd name="T23" fmla="*/ 196 h 44"/>
                    <a:gd name="T24" fmla="*/ 75 w 38"/>
                    <a:gd name="T25" fmla="*/ 196 h 44"/>
                    <a:gd name="T26" fmla="*/ 53 w 38"/>
                    <a:gd name="T27" fmla="*/ 185 h 44"/>
                    <a:gd name="T28" fmla="*/ 22 w 38"/>
                    <a:gd name="T29" fmla="*/ 167 h 44"/>
                    <a:gd name="T30" fmla="*/ 0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2 w 38"/>
                    <a:gd name="T37" fmla="*/ 52 h 44"/>
                    <a:gd name="T38" fmla="*/ 40 w 38"/>
                    <a:gd name="T39" fmla="*/ 32 h 44"/>
                    <a:gd name="T40" fmla="*/ 53 w 38"/>
                    <a:gd name="T41" fmla="*/ 22 h 44"/>
                    <a:gd name="T42" fmla="*/ 75 w 38"/>
                    <a:gd name="T43" fmla="*/ 13 h 44"/>
                    <a:gd name="T44" fmla="*/ 116 w 38"/>
                    <a:gd name="T45" fmla="*/ 0 h 44"/>
                    <a:gd name="T46" fmla="*/ 104 w 38"/>
                    <a:gd name="T47" fmla="*/ 22 h 44"/>
                    <a:gd name="T48" fmla="*/ 95 w 38"/>
                    <a:gd name="T49" fmla="*/ 22 h 44"/>
                    <a:gd name="T50" fmla="*/ 75 w 38"/>
                    <a:gd name="T51" fmla="*/ 22 h 44"/>
                    <a:gd name="T52" fmla="*/ 62 w 38"/>
                    <a:gd name="T53" fmla="*/ 32 h 44"/>
                    <a:gd name="T54" fmla="*/ 53 w 38"/>
                    <a:gd name="T55" fmla="*/ 47 h 44"/>
                    <a:gd name="T56" fmla="*/ 40 w 38"/>
                    <a:gd name="T57" fmla="*/ 61 h 44"/>
                    <a:gd name="T58" fmla="*/ 40 w 38"/>
                    <a:gd name="T59" fmla="*/ 87 h 44"/>
                    <a:gd name="T60" fmla="*/ 53 w 38"/>
                    <a:gd name="T61" fmla="*/ 127 h 44"/>
                    <a:gd name="T62" fmla="*/ 62 w 38"/>
                    <a:gd name="T63" fmla="*/ 157 h 44"/>
                    <a:gd name="T64" fmla="*/ 95 w 38"/>
                    <a:gd name="T65" fmla="*/ 176 h 44"/>
                    <a:gd name="T66" fmla="*/ 116 w 38"/>
                    <a:gd name="T67" fmla="*/ 185 h 44"/>
                    <a:gd name="T68" fmla="*/ 147 w 38"/>
                    <a:gd name="T69" fmla="*/ 176 h 44"/>
                    <a:gd name="T70" fmla="*/ 157 w 38"/>
                    <a:gd name="T71" fmla="*/ 167 h 44"/>
                    <a:gd name="T72" fmla="*/ 169 w 38"/>
                    <a:gd name="T73" fmla="*/ 144 h 44"/>
                    <a:gd name="T74" fmla="*/ 188 w 38"/>
                    <a:gd name="T75" fmla="*/ 116 h 44"/>
                    <a:gd name="T76" fmla="*/ 188 w 38"/>
                    <a:gd name="T77" fmla="*/ 87 h 44"/>
                    <a:gd name="T78" fmla="*/ 169 w 38"/>
                    <a:gd name="T79" fmla="*/ 61 h 44"/>
                    <a:gd name="T80" fmla="*/ 157 w 38"/>
                    <a:gd name="T81" fmla="*/ 47 h 44"/>
                    <a:gd name="T82" fmla="*/ 135 w 38"/>
                    <a:gd name="T83" fmla="*/ 22 h 44"/>
                    <a:gd name="T84" fmla="*/ 104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18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1" name="Freeform 60"/>
                <p:cNvSpPr>
                  <a:spLocks noEditPoints="1"/>
                </p:cNvSpPr>
                <p:nvPr/>
              </p:nvSpPr>
              <p:spPr bwMode="auto">
                <a:xfrm>
                  <a:off x="1325" y="2035"/>
                  <a:ext cx="61" cy="64"/>
                </a:xfrm>
                <a:custGeom>
                  <a:avLst/>
                  <a:gdLst>
                    <a:gd name="T0" fmla="*/ 12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42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27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74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53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1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21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2" name="Freeform 61"/>
                <p:cNvSpPr>
                  <a:spLocks/>
                </p:cNvSpPr>
                <p:nvPr/>
              </p:nvSpPr>
              <p:spPr bwMode="auto">
                <a:xfrm>
                  <a:off x="1394" y="2005"/>
                  <a:ext cx="70" cy="94"/>
                </a:xfrm>
                <a:custGeom>
                  <a:avLst/>
                  <a:gdLst>
                    <a:gd name="T0" fmla="*/ 75 w 45"/>
                    <a:gd name="T1" fmla="*/ 189 h 64"/>
                    <a:gd name="T2" fmla="*/ 157 w 45"/>
                    <a:gd name="T3" fmla="*/ 128 h 64"/>
                    <a:gd name="T4" fmla="*/ 170 w 45"/>
                    <a:gd name="T5" fmla="*/ 128 h 64"/>
                    <a:gd name="T6" fmla="*/ 170 w 45"/>
                    <a:gd name="T7" fmla="*/ 116 h 64"/>
                    <a:gd name="T8" fmla="*/ 157 w 45"/>
                    <a:gd name="T9" fmla="*/ 107 h 64"/>
                    <a:gd name="T10" fmla="*/ 148 w 45"/>
                    <a:gd name="T11" fmla="*/ 107 h 64"/>
                    <a:gd name="T12" fmla="*/ 252 w 45"/>
                    <a:gd name="T13" fmla="*/ 107 h 64"/>
                    <a:gd name="T14" fmla="*/ 210 w 45"/>
                    <a:gd name="T15" fmla="*/ 116 h 64"/>
                    <a:gd name="T16" fmla="*/ 182 w 45"/>
                    <a:gd name="T17" fmla="*/ 128 h 64"/>
                    <a:gd name="T18" fmla="*/ 182 w 45"/>
                    <a:gd name="T19" fmla="*/ 241 h 64"/>
                    <a:gd name="T20" fmla="*/ 222 w 45"/>
                    <a:gd name="T21" fmla="*/ 276 h 64"/>
                    <a:gd name="T22" fmla="*/ 243 w 45"/>
                    <a:gd name="T23" fmla="*/ 285 h 64"/>
                    <a:gd name="T24" fmla="*/ 264 w 45"/>
                    <a:gd name="T25" fmla="*/ 285 h 64"/>
                    <a:gd name="T26" fmla="*/ 148 w 45"/>
                    <a:gd name="T27" fmla="*/ 298 h 64"/>
                    <a:gd name="T28" fmla="*/ 157 w 45"/>
                    <a:gd name="T29" fmla="*/ 285 h 64"/>
                    <a:gd name="T30" fmla="*/ 157 w 45"/>
                    <a:gd name="T31" fmla="*/ 285 h 64"/>
                    <a:gd name="T32" fmla="*/ 157 w 45"/>
                    <a:gd name="T33" fmla="*/ 276 h 64"/>
                    <a:gd name="T34" fmla="*/ 75 w 45"/>
                    <a:gd name="T35" fmla="*/ 189 h 64"/>
                    <a:gd name="T36" fmla="*/ 75 w 45"/>
                    <a:gd name="T37" fmla="*/ 266 h 64"/>
                    <a:gd name="T38" fmla="*/ 75 w 45"/>
                    <a:gd name="T39" fmla="*/ 285 h 64"/>
                    <a:gd name="T40" fmla="*/ 95 w 45"/>
                    <a:gd name="T41" fmla="*/ 285 h 64"/>
                    <a:gd name="T42" fmla="*/ 106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22 w 45"/>
                    <a:gd name="T49" fmla="*/ 276 h 64"/>
                    <a:gd name="T50" fmla="*/ 34 w 45"/>
                    <a:gd name="T51" fmla="*/ 257 h 64"/>
                    <a:gd name="T52" fmla="*/ 34 w 45"/>
                    <a:gd name="T53" fmla="*/ 51 h 64"/>
                    <a:gd name="T54" fmla="*/ 22 w 45"/>
                    <a:gd name="T55" fmla="*/ 32 h 64"/>
                    <a:gd name="T56" fmla="*/ 22 w 45"/>
                    <a:gd name="T57" fmla="*/ 22 h 64"/>
                    <a:gd name="T58" fmla="*/ 12 w 45"/>
                    <a:gd name="T59" fmla="*/ 22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27"/>
                      </a:lnTo>
                      <a:lnTo>
                        <a:pt x="20" y="36"/>
                      </a:lnTo>
                      <a:lnTo>
                        <a:pt x="31" y="52"/>
                      </a:lnTo>
                      <a:lnTo>
                        <a:pt x="36" y="55"/>
                      </a:lnTo>
                      <a:lnTo>
                        <a:pt x="38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3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16"/>
                      </a:lnTo>
                      <a:lnTo>
                        <a:pt x="6" y="11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3" name="Freeform 62"/>
                <p:cNvSpPr>
                  <a:spLocks/>
                </p:cNvSpPr>
                <p:nvPr/>
              </p:nvSpPr>
              <p:spPr bwMode="auto">
                <a:xfrm>
                  <a:off x="1562" y="2018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68 h 55"/>
                    <a:gd name="T4" fmla="*/ 116 w 25"/>
                    <a:gd name="T5" fmla="*/ 68 h 55"/>
                    <a:gd name="T6" fmla="*/ 116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202 h 55"/>
                    <a:gd name="T12" fmla="*/ 70 w 25"/>
                    <a:gd name="T13" fmla="*/ 216 h 55"/>
                    <a:gd name="T14" fmla="*/ 84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37 h 55"/>
                    <a:gd name="T20" fmla="*/ 106 w 25"/>
                    <a:gd name="T21" fmla="*/ 237 h 55"/>
                    <a:gd name="T22" fmla="*/ 106 w 25"/>
                    <a:gd name="T23" fmla="*/ 228 h 55"/>
                    <a:gd name="T24" fmla="*/ 116 w 25"/>
                    <a:gd name="T25" fmla="*/ 228 h 55"/>
                    <a:gd name="T26" fmla="*/ 116 w 25"/>
                    <a:gd name="T27" fmla="*/ 216 h 55"/>
                    <a:gd name="T28" fmla="*/ 134 w 25"/>
                    <a:gd name="T29" fmla="*/ 216 h 55"/>
                    <a:gd name="T30" fmla="*/ 116 w 25"/>
                    <a:gd name="T31" fmla="*/ 237 h 55"/>
                    <a:gd name="T32" fmla="*/ 106 w 25"/>
                    <a:gd name="T33" fmla="*/ 244 h 55"/>
                    <a:gd name="T34" fmla="*/ 9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61 w 25"/>
                    <a:gd name="T41" fmla="*/ 258 h 55"/>
                    <a:gd name="T42" fmla="*/ 49 w 25"/>
                    <a:gd name="T43" fmla="*/ 244 h 55"/>
                    <a:gd name="T44" fmla="*/ 32 w 25"/>
                    <a:gd name="T45" fmla="*/ 237 h 55"/>
                    <a:gd name="T46" fmla="*/ 32 w 25"/>
                    <a:gd name="T47" fmla="*/ 228 h 55"/>
                    <a:gd name="T48" fmla="*/ 32 w 25"/>
                    <a:gd name="T49" fmla="*/ 202 h 55"/>
                    <a:gd name="T50" fmla="*/ 3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1 w 25"/>
                    <a:gd name="T59" fmla="*/ 52 h 55"/>
                    <a:gd name="T60" fmla="*/ 32 w 25"/>
                    <a:gd name="T61" fmla="*/ 41 h 55"/>
                    <a:gd name="T62" fmla="*/ 49 w 25"/>
                    <a:gd name="T63" fmla="*/ 32 h 55"/>
                    <a:gd name="T64" fmla="*/ 61 w 25"/>
                    <a:gd name="T65" fmla="*/ 22 h 55"/>
                    <a:gd name="T66" fmla="*/ 70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4" name="Freeform 63"/>
                <p:cNvSpPr>
                  <a:spLocks/>
                </p:cNvSpPr>
                <p:nvPr/>
              </p:nvSpPr>
              <p:spPr bwMode="auto">
                <a:xfrm>
                  <a:off x="1604" y="2005"/>
                  <a:ext cx="67" cy="94"/>
                </a:xfrm>
                <a:custGeom>
                  <a:avLst/>
                  <a:gdLst>
                    <a:gd name="T0" fmla="*/ 64 w 43"/>
                    <a:gd name="T1" fmla="*/ 140 h 64"/>
                    <a:gd name="T2" fmla="*/ 117 w 43"/>
                    <a:gd name="T3" fmla="*/ 107 h 64"/>
                    <a:gd name="T4" fmla="*/ 148 w 43"/>
                    <a:gd name="T5" fmla="*/ 93 h 64"/>
                    <a:gd name="T6" fmla="*/ 190 w 43"/>
                    <a:gd name="T7" fmla="*/ 107 h 64"/>
                    <a:gd name="T8" fmla="*/ 212 w 43"/>
                    <a:gd name="T9" fmla="*/ 140 h 64"/>
                    <a:gd name="T10" fmla="*/ 212 w 43"/>
                    <a:gd name="T11" fmla="*/ 181 h 64"/>
                    <a:gd name="T12" fmla="*/ 212 w 43"/>
                    <a:gd name="T13" fmla="*/ 266 h 64"/>
                    <a:gd name="T14" fmla="*/ 231 w 43"/>
                    <a:gd name="T15" fmla="*/ 285 h 64"/>
                    <a:gd name="T16" fmla="*/ 243 w 43"/>
                    <a:gd name="T17" fmla="*/ 285 h 64"/>
                    <a:gd name="T18" fmla="*/ 252 w 43"/>
                    <a:gd name="T19" fmla="*/ 298 h 64"/>
                    <a:gd name="T20" fmla="*/ 136 w 43"/>
                    <a:gd name="T21" fmla="*/ 285 h 64"/>
                    <a:gd name="T22" fmla="*/ 157 w 43"/>
                    <a:gd name="T23" fmla="*/ 285 h 64"/>
                    <a:gd name="T24" fmla="*/ 178 w 43"/>
                    <a:gd name="T25" fmla="*/ 276 h 64"/>
                    <a:gd name="T26" fmla="*/ 178 w 43"/>
                    <a:gd name="T27" fmla="*/ 266 h 64"/>
                    <a:gd name="T28" fmla="*/ 178 w 43"/>
                    <a:gd name="T29" fmla="*/ 181 h 64"/>
                    <a:gd name="T30" fmla="*/ 178 w 43"/>
                    <a:gd name="T31" fmla="*/ 148 h 64"/>
                    <a:gd name="T32" fmla="*/ 157 w 43"/>
                    <a:gd name="T33" fmla="*/ 128 h 64"/>
                    <a:gd name="T34" fmla="*/ 136 w 43"/>
                    <a:gd name="T35" fmla="*/ 128 h 64"/>
                    <a:gd name="T36" fmla="*/ 108 w 43"/>
                    <a:gd name="T37" fmla="*/ 128 h 64"/>
                    <a:gd name="T38" fmla="*/ 64 w 43"/>
                    <a:gd name="T39" fmla="*/ 148 h 64"/>
                    <a:gd name="T40" fmla="*/ 64 w 43"/>
                    <a:gd name="T41" fmla="*/ 266 h 64"/>
                    <a:gd name="T42" fmla="*/ 83 w 43"/>
                    <a:gd name="T43" fmla="*/ 285 h 64"/>
                    <a:gd name="T44" fmla="*/ 95 w 43"/>
                    <a:gd name="T45" fmla="*/ 285 h 64"/>
                    <a:gd name="T46" fmla="*/ 108 w 43"/>
                    <a:gd name="T47" fmla="*/ 298 h 64"/>
                    <a:gd name="T48" fmla="*/ 0 w 43"/>
                    <a:gd name="T49" fmla="*/ 285 h 64"/>
                    <a:gd name="T50" fmla="*/ 12 w 43"/>
                    <a:gd name="T51" fmla="*/ 285 h 64"/>
                    <a:gd name="T52" fmla="*/ 30 w 43"/>
                    <a:gd name="T53" fmla="*/ 276 h 64"/>
                    <a:gd name="T54" fmla="*/ 30 w 43"/>
                    <a:gd name="T55" fmla="*/ 257 h 64"/>
                    <a:gd name="T56" fmla="*/ 30 w 43"/>
                    <a:gd name="T57" fmla="*/ 51 h 64"/>
                    <a:gd name="T58" fmla="*/ 30 w 43"/>
                    <a:gd name="T59" fmla="*/ 32 h 64"/>
                    <a:gd name="T60" fmla="*/ 12 w 43"/>
                    <a:gd name="T61" fmla="*/ 22 h 64"/>
                    <a:gd name="T62" fmla="*/ 0 w 43"/>
                    <a:gd name="T63" fmla="*/ 22 h 64"/>
                    <a:gd name="T64" fmla="*/ 0 w 43"/>
                    <a:gd name="T65" fmla="*/ 22 h 64"/>
                    <a:gd name="T66" fmla="*/ 64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9"/>
                      </a:lnTo>
                      <a:lnTo>
                        <a:pt x="36" y="55"/>
                      </a:lnTo>
                      <a:lnTo>
                        <a:pt x="36" y="57"/>
                      </a:lnTo>
                      <a:lnTo>
                        <a:pt x="36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30"/>
                      </a:lnTo>
                      <a:lnTo>
                        <a:pt x="11" y="32"/>
                      </a:lnTo>
                      <a:lnTo>
                        <a:pt x="11" y="55"/>
                      </a:lnTo>
                      <a:lnTo>
                        <a:pt x="11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5" name="Freeform 64"/>
                <p:cNvSpPr>
                  <a:spLocks noEditPoints="1"/>
                </p:cNvSpPr>
                <p:nvPr/>
              </p:nvSpPr>
              <p:spPr bwMode="auto">
                <a:xfrm>
                  <a:off x="1676" y="2035"/>
                  <a:ext cx="59" cy="64"/>
                </a:xfrm>
                <a:custGeom>
                  <a:avLst/>
                  <a:gdLst>
                    <a:gd name="T0" fmla="*/ 104 w 38"/>
                    <a:gd name="T1" fmla="*/ 185 h 44"/>
                    <a:gd name="T2" fmla="*/ 75 w 38"/>
                    <a:gd name="T3" fmla="*/ 196 h 44"/>
                    <a:gd name="T4" fmla="*/ 34 w 38"/>
                    <a:gd name="T5" fmla="*/ 196 h 44"/>
                    <a:gd name="T6" fmla="*/ 12 w 38"/>
                    <a:gd name="T7" fmla="*/ 167 h 44"/>
                    <a:gd name="T8" fmla="*/ 0 w 38"/>
                    <a:gd name="T9" fmla="*/ 135 h 44"/>
                    <a:gd name="T10" fmla="*/ 22 w 38"/>
                    <a:gd name="T11" fmla="*/ 116 h 44"/>
                    <a:gd name="T12" fmla="*/ 75 w 38"/>
                    <a:gd name="T13" fmla="*/ 95 h 44"/>
                    <a:gd name="T14" fmla="*/ 127 w 38"/>
                    <a:gd name="T15" fmla="*/ 61 h 44"/>
                    <a:gd name="T16" fmla="*/ 127 w 38"/>
                    <a:gd name="T17" fmla="*/ 32 h 44"/>
                    <a:gd name="T18" fmla="*/ 87 w 38"/>
                    <a:gd name="T19" fmla="*/ 22 h 44"/>
                    <a:gd name="T20" fmla="*/ 62 w 38"/>
                    <a:gd name="T21" fmla="*/ 22 h 44"/>
                    <a:gd name="T22" fmla="*/ 53 w 38"/>
                    <a:gd name="T23" fmla="*/ 47 h 44"/>
                    <a:gd name="T24" fmla="*/ 53 w 38"/>
                    <a:gd name="T25" fmla="*/ 61 h 44"/>
                    <a:gd name="T26" fmla="*/ 53 w 38"/>
                    <a:gd name="T27" fmla="*/ 70 h 44"/>
                    <a:gd name="T28" fmla="*/ 22 w 38"/>
                    <a:gd name="T29" fmla="*/ 70 h 44"/>
                    <a:gd name="T30" fmla="*/ 12 w 38"/>
                    <a:gd name="T31" fmla="*/ 61 h 44"/>
                    <a:gd name="T32" fmla="*/ 22 w 38"/>
                    <a:gd name="T33" fmla="*/ 32 h 44"/>
                    <a:gd name="T34" fmla="*/ 62 w 38"/>
                    <a:gd name="T35" fmla="*/ 13 h 44"/>
                    <a:gd name="T36" fmla="*/ 127 w 38"/>
                    <a:gd name="T37" fmla="*/ 13 h 44"/>
                    <a:gd name="T38" fmla="*/ 169 w 38"/>
                    <a:gd name="T39" fmla="*/ 22 h 44"/>
                    <a:gd name="T40" fmla="*/ 180 w 38"/>
                    <a:gd name="T41" fmla="*/ 47 h 44"/>
                    <a:gd name="T42" fmla="*/ 180 w 38"/>
                    <a:gd name="T43" fmla="*/ 135 h 44"/>
                    <a:gd name="T44" fmla="*/ 180 w 38"/>
                    <a:gd name="T45" fmla="*/ 167 h 44"/>
                    <a:gd name="T46" fmla="*/ 180 w 38"/>
                    <a:gd name="T47" fmla="*/ 167 h 44"/>
                    <a:gd name="T48" fmla="*/ 197 w 38"/>
                    <a:gd name="T49" fmla="*/ 176 h 44"/>
                    <a:gd name="T50" fmla="*/ 197 w 38"/>
                    <a:gd name="T51" fmla="*/ 176 h 44"/>
                    <a:gd name="T52" fmla="*/ 222 w 38"/>
                    <a:gd name="T53" fmla="*/ 157 h 44"/>
                    <a:gd name="T54" fmla="*/ 180 w 38"/>
                    <a:gd name="T55" fmla="*/ 185 h 44"/>
                    <a:gd name="T56" fmla="*/ 157 w 38"/>
                    <a:gd name="T57" fmla="*/ 196 h 44"/>
                    <a:gd name="T58" fmla="*/ 127 w 38"/>
                    <a:gd name="T59" fmla="*/ 176 h 44"/>
                    <a:gd name="T60" fmla="*/ 127 w 38"/>
                    <a:gd name="T61" fmla="*/ 157 h 44"/>
                    <a:gd name="T62" fmla="*/ 104 w 38"/>
                    <a:gd name="T63" fmla="*/ 95 h 44"/>
                    <a:gd name="T64" fmla="*/ 62 w 38"/>
                    <a:gd name="T65" fmla="*/ 116 h 44"/>
                    <a:gd name="T66" fmla="*/ 53 w 38"/>
                    <a:gd name="T67" fmla="*/ 135 h 44"/>
                    <a:gd name="T68" fmla="*/ 53 w 38"/>
                    <a:gd name="T69" fmla="*/ 157 h 44"/>
                    <a:gd name="T70" fmla="*/ 62 w 38"/>
                    <a:gd name="T71" fmla="*/ 167 h 44"/>
                    <a:gd name="T72" fmla="*/ 104 w 38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4"/>
                    <a:gd name="T113" fmla="*/ 38 w 38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4">
                      <a:moveTo>
                        <a:pt x="22" y="37"/>
                      </a:moveTo>
                      <a:lnTo>
                        <a:pt x="18" y="41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6" y="44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31" y="30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39"/>
                      </a:lnTo>
                      <a:lnTo>
                        <a:pt x="34" y="39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38" y="37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7"/>
                      </a:lnTo>
                      <a:close/>
                      <a:moveTo>
                        <a:pt x="22" y="35"/>
                      </a:moveTo>
                      <a:lnTo>
                        <a:pt x="22" y="19"/>
                      </a:lnTo>
                      <a:lnTo>
                        <a:pt x="18" y="21"/>
                      </a:lnTo>
                      <a:lnTo>
                        <a:pt x="15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6" name="Freeform 65"/>
                <p:cNvSpPr>
                  <a:spLocks/>
                </p:cNvSpPr>
                <p:nvPr/>
              </p:nvSpPr>
              <p:spPr bwMode="auto">
                <a:xfrm>
                  <a:off x="1735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50 w 25"/>
                    <a:gd name="T5" fmla="*/ 68 h 55"/>
                    <a:gd name="T6" fmla="*/ 150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90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38 w 25"/>
                    <a:gd name="T23" fmla="*/ 228 h 55"/>
                    <a:gd name="T24" fmla="*/ 150 w 25"/>
                    <a:gd name="T25" fmla="*/ 228 h 55"/>
                    <a:gd name="T26" fmla="*/ 150 w 25"/>
                    <a:gd name="T27" fmla="*/ 216 h 55"/>
                    <a:gd name="T28" fmla="*/ 163 w 25"/>
                    <a:gd name="T29" fmla="*/ 216 h 55"/>
                    <a:gd name="T30" fmla="*/ 150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4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21 w 25"/>
                    <a:gd name="T57" fmla="*/ 68 h 55"/>
                    <a:gd name="T58" fmla="*/ 34 w 25"/>
                    <a:gd name="T59" fmla="*/ 52 h 55"/>
                    <a:gd name="T60" fmla="*/ 46 w 25"/>
                    <a:gd name="T61" fmla="*/ 41 h 55"/>
                    <a:gd name="T62" fmla="*/ 56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7" name="Freeform 66"/>
                <p:cNvSpPr>
                  <a:spLocks noEditPoints="1"/>
                </p:cNvSpPr>
                <p:nvPr/>
              </p:nvSpPr>
              <p:spPr bwMode="auto">
                <a:xfrm>
                  <a:off x="2808" y="2008"/>
                  <a:ext cx="84" cy="91"/>
                </a:xfrm>
                <a:custGeom>
                  <a:avLst/>
                  <a:gdLst>
                    <a:gd name="T0" fmla="*/ 264 w 54"/>
                    <a:gd name="T1" fmla="*/ 148 h 62"/>
                    <a:gd name="T2" fmla="*/ 305 w 54"/>
                    <a:gd name="T3" fmla="*/ 181 h 62"/>
                    <a:gd name="T4" fmla="*/ 317 w 54"/>
                    <a:gd name="T5" fmla="*/ 222 h 62"/>
                    <a:gd name="T6" fmla="*/ 275 w 54"/>
                    <a:gd name="T7" fmla="*/ 266 h 62"/>
                    <a:gd name="T8" fmla="*/ 222 w 54"/>
                    <a:gd name="T9" fmla="*/ 289 h 62"/>
                    <a:gd name="T10" fmla="*/ 0 w 54"/>
                    <a:gd name="T11" fmla="*/ 289 h 62"/>
                    <a:gd name="T12" fmla="*/ 12 w 54"/>
                    <a:gd name="T13" fmla="*/ 276 h 62"/>
                    <a:gd name="T14" fmla="*/ 53 w 54"/>
                    <a:gd name="T15" fmla="*/ 266 h 62"/>
                    <a:gd name="T16" fmla="*/ 53 w 54"/>
                    <a:gd name="T17" fmla="*/ 230 h 62"/>
                    <a:gd name="T18" fmla="*/ 53 w 54"/>
                    <a:gd name="T19" fmla="*/ 32 h 62"/>
                    <a:gd name="T20" fmla="*/ 22 w 54"/>
                    <a:gd name="T21" fmla="*/ 13 h 62"/>
                    <a:gd name="T22" fmla="*/ 0 w 54"/>
                    <a:gd name="T23" fmla="*/ 0 h 62"/>
                    <a:gd name="T24" fmla="*/ 157 w 54"/>
                    <a:gd name="T25" fmla="*/ 0 h 62"/>
                    <a:gd name="T26" fmla="*/ 222 w 54"/>
                    <a:gd name="T27" fmla="*/ 13 h 62"/>
                    <a:gd name="T28" fmla="*/ 275 w 54"/>
                    <a:gd name="T29" fmla="*/ 32 h 62"/>
                    <a:gd name="T30" fmla="*/ 305 w 54"/>
                    <a:gd name="T31" fmla="*/ 73 h 62"/>
                    <a:gd name="T32" fmla="*/ 292 w 54"/>
                    <a:gd name="T33" fmla="*/ 116 h 62"/>
                    <a:gd name="T34" fmla="*/ 243 w 54"/>
                    <a:gd name="T35" fmla="*/ 139 h 62"/>
                    <a:gd name="T36" fmla="*/ 106 w 54"/>
                    <a:gd name="T37" fmla="*/ 129 h 62"/>
                    <a:gd name="T38" fmla="*/ 128 w 54"/>
                    <a:gd name="T39" fmla="*/ 139 h 62"/>
                    <a:gd name="T40" fmla="*/ 182 w 54"/>
                    <a:gd name="T41" fmla="*/ 129 h 62"/>
                    <a:gd name="T42" fmla="*/ 222 w 54"/>
                    <a:gd name="T43" fmla="*/ 116 h 62"/>
                    <a:gd name="T44" fmla="*/ 243 w 54"/>
                    <a:gd name="T45" fmla="*/ 100 h 62"/>
                    <a:gd name="T46" fmla="*/ 243 w 54"/>
                    <a:gd name="T47" fmla="*/ 56 h 62"/>
                    <a:gd name="T48" fmla="*/ 182 w 54"/>
                    <a:gd name="T49" fmla="*/ 22 h 62"/>
                    <a:gd name="T50" fmla="*/ 117 w 54"/>
                    <a:gd name="T51" fmla="*/ 13 h 62"/>
                    <a:gd name="T52" fmla="*/ 106 w 54"/>
                    <a:gd name="T53" fmla="*/ 129 h 62"/>
                    <a:gd name="T54" fmla="*/ 128 w 54"/>
                    <a:gd name="T55" fmla="*/ 266 h 62"/>
                    <a:gd name="T56" fmla="*/ 199 w 54"/>
                    <a:gd name="T57" fmla="*/ 266 h 62"/>
                    <a:gd name="T58" fmla="*/ 252 w 54"/>
                    <a:gd name="T59" fmla="*/ 230 h 62"/>
                    <a:gd name="T60" fmla="*/ 252 w 54"/>
                    <a:gd name="T61" fmla="*/ 189 h 62"/>
                    <a:gd name="T62" fmla="*/ 222 w 54"/>
                    <a:gd name="T63" fmla="*/ 170 h 62"/>
                    <a:gd name="T64" fmla="*/ 182 w 54"/>
                    <a:gd name="T65" fmla="*/ 148 h 62"/>
                    <a:gd name="T66" fmla="*/ 128 w 54"/>
                    <a:gd name="T67" fmla="*/ 148 h 62"/>
                    <a:gd name="T68" fmla="*/ 106 w 54"/>
                    <a:gd name="T69" fmla="*/ 148 h 62"/>
                    <a:gd name="T70" fmla="*/ 106 w 54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62"/>
                    <a:gd name="T110" fmla="*/ 54 w 54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62">
                      <a:moveTo>
                        <a:pt x="41" y="30"/>
                      </a:moveTo>
                      <a:lnTo>
                        <a:pt x="45" y="32"/>
                      </a:lnTo>
                      <a:lnTo>
                        <a:pt x="50" y="34"/>
                      </a:lnTo>
                      <a:lnTo>
                        <a:pt x="52" y="39"/>
                      </a:lnTo>
                      <a:lnTo>
                        <a:pt x="54" y="46"/>
                      </a:lnTo>
                      <a:lnTo>
                        <a:pt x="54" y="48"/>
                      </a:lnTo>
                      <a:lnTo>
                        <a:pt x="52" y="53"/>
                      </a:lnTo>
                      <a:lnTo>
                        <a:pt x="47" y="57"/>
                      </a:lnTo>
                      <a:lnTo>
                        <a:pt x="43" y="59"/>
                      </a:lnTo>
                      <a:lnTo>
                        <a:pt x="38" y="62"/>
                      </a:lnTo>
                      <a:lnTo>
                        <a:pt x="29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50" y="12"/>
                      </a:lnTo>
                      <a:lnTo>
                        <a:pt x="52" y="16"/>
                      </a:lnTo>
                      <a:lnTo>
                        <a:pt x="50" y="21"/>
                      </a:lnTo>
                      <a:lnTo>
                        <a:pt x="50" y="25"/>
                      </a:lnTo>
                      <a:lnTo>
                        <a:pt x="45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6" y="7"/>
                      </a:lnTo>
                      <a:lnTo>
                        <a:pt x="31" y="5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3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38" y="37"/>
                      </a:lnTo>
                      <a:lnTo>
                        <a:pt x="36" y="34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8" name="Freeform 67"/>
                <p:cNvSpPr>
                  <a:spLocks noEditPoints="1"/>
                </p:cNvSpPr>
                <p:nvPr/>
              </p:nvSpPr>
              <p:spPr bwMode="auto">
                <a:xfrm>
                  <a:off x="2907" y="2035"/>
                  <a:ext cx="61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11 w 39"/>
                    <a:gd name="T7" fmla="*/ 32 h 44"/>
                    <a:gd name="T8" fmla="*/ 222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191 w 39"/>
                    <a:gd name="T17" fmla="*/ 167 h 44"/>
                    <a:gd name="T18" fmla="*/ 181 w 39"/>
                    <a:gd name="T19" fmla="*/ 185 h 44"/>
                    <a:gd name="T20" fmla="*/ 138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42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31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74 w 39"/>
                    <a:gd name="T51" fmla="*/ 22 h 44"/>
                    <a:gd name="T52" fmla="*/ 53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42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81 w 39"/>
                    <a:gd name="T75" fmla="*/ 116 h 44"/>
                    <a:gd name="T76" fmla="*/ 181 w 39"/>
                    <a:gd name="T77" fmla="*/ 87 h 44"/>
                    <a:gd name="T78" fmla="*/ 181 w 39"/>
                    <a:gd name="T79" fmla="*/ 61 h 44"/>
                    <a:gd name="T80" fmla="*/ 14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9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5" y="7"/>
                      </a:lnTo>
                      <a:lnTo>
                        <a:pt x="37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9" name="Freeform 68"/>
                <p:cNvSpPr>
                  <a:spLocks noEditPoints="1"/>
                </p:cNvSpPr>
                <p:nvPr/>
              </p:nvSpPr>
              <p:spPr bwMode="auto">
                <a:xfrm>
                  <a:off x="2978" y="2035"/>
                  <a:ext cx="62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62 w 39"/>
                    <a:gd name="T3" fmla="*/ 13 h 44"/>
                    <a:gd name="T4" fmla="*/ 192 w 39"/>
                    <a:gd name="T5" fmla="*/ 22 h 44"/>
                    <a:gd name="T6" fmla="*/ 218 w 39"/>
                    <a:gd name="T7" fmla="*/ 32 h 44"/>
                    <a:gd name="T8" fmla="*/ 231 w 39"/>
                    <a:gd name="T9" fmla="*/ 61 h 44"/>
                    <a:gd name="T10" fmla="*/ 250 w 39"/>
                    <a:gd name="T11" fmla="*/ 95 h 44"/>
                    <a:gd name="T12" fmla="*/ 250 w 39"/>
                    <a:gd name="T13" fmla="*/ 127 h 44"/>
                    <a:gd name="T14" fmla="*/ 231 w 39"/>
                    <a:gd name="T15" fmla="*/ 144 h 44"/>
                    <a:gd name="T16" fmla="*/ 205 w 39"/>
                    <a:gd name="T17" fmla="*/ 167 h 44"/>
                    <a:gd name="T18" fmla="*/ 192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9 w 39"/>
                    <a:gd name="T25" fmla="*/ 196 h 44"/>
                    <a:gd name="T26" fmla="*/ 43 w 39"/>
                    <a:gd name="T27" fmla="*/ 185 h 44"/>
                    <a:gd name="T28" fmla="*/ 25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25 w 39"/>
                    <a:gd name="T39" fmla="*/ 32 h 44"/>
                    <a:gd name="T40" fmla="*/ 56 w 39"/>
                    <a:gd name="T41" fmla="*/ 22 h 44"/>
                    <a:gd name="T42" fmla="*/ 89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102 w 39"/>
                    <a:gd name="T49" fmla="*/ 22 h 44"/>
                    <a:gd name="T50" fmla="*/ 68 w 39"/>
                    <a:gd name="T51" fmla="*/ 22 h 44"/>
                    <a:gd name="T52" fmla="*/ 56 w 39"/>
                    <a:gd name="T53" fmla="*/ 32 h 44"/>
                    <a:gd name="T54" fmla="*/ 56 w 39"/>
                    <a:gd name="T55" fmla="*/ 47 h 44"/>
                    <a:gd name="T56" fmla="*/ 43 w 39"/>
                    <a:gd name="T57" fmla="*/ 61 h 44"/>
                    <a:gd name="T58" fmla="*/ 43 w 39"/>
                    <a:gd name="T59" fmla="*/ 87 h 44"/>
                    <a:gd name="T60" fmla="*/ 43 w 39"/>
                    <a:gd name="T61" fmla="*/ 127 h 44"/>
                    <a:gd name="T62" fmla="*/ 68 w 39"/>
                    <a:gd name="T63" fmla="*/ 157 h 44"/>
                    <a:gd name="T64" fmla="*/ 102 w 39"/>
                    <a:gd name="T65" fmla="*/ 176 h 44"/>
                    <a:gd name="T66" fmla="*/ 129 w 39"/>
                    <a:gd name="T67" fmla="*/ 185 h 44"/>
                    <a:gd name="T68" fmla="*/ 162 w 39"/>
                    <a:gd name="T69" fmla="*/ 176 h 44"/>
                    <a:gd name="T70" fmla="*/ 172 w 39"/>
                    <a:gd name="T71" fmla="*/ 167 h 44"/>
                    <a:gd name="T72" fmla="*/ 192 w 39"/>
                    <a:gd name="T73" fmla="*/ 144 h 44"/>
                    <a:gd name="T74" fmla="*/ 192 w 39"/>
                    <a:gd name="T75" fmla="*/ 116 h 44"/>
                    <a:gd name="T76" fmla="*/ 192 w 39"/>
                    <a:gd name="T77" fmla="*/ 87 h 44"/>
                    <a:gd name="T78" fmla="*/ 192 w 39"/>
                    <a:gd name="T79" fmla="*/ 61 h 44"/>
                    <a:gd name="T80" fmla="*/ 162 w 39"/>
                    <a:gd name="T81" fmla="*/ 47 h 44"/>
                    <a:gd name="T82" fmla="*/ 149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8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8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8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0" name="Freeform 69"/>
                <p:cNvSpPr>
                  <a:spLocks/>
                </p:cNvSpPr>
                <p:nvPr/>
              </p:nvSpPr>
              <p:spPr bwMode="auto">
                <a:xfrm>
                  <a:off x="3046" y="2005"/>
                  <a:ext cx="68" cy="94"/>
                </a:xfrm>
                <a:custGeom>
                  <a:avLst/>
                  <a:gdLst>
                    <a:gd name="T0" fmla="*/ 87 w 43"/>
                    <a:gd name="T1" fmla="*/ 189 h 64"/>
                    <a:gd name="T2" fmla="*/ 176 w 43"/>
                    <a:gd name="T3" fmla="*/ 128 h 64"/>
                    <a:gd name="T4" fmla="*/ 176 w 43"/>
                    <a:gd name="T5" fmla="*/ 128 h 64"/>
                    <a:gd name="T6" fmla="*/ 176 w 43"/>
                    <a:gd name="T7" fmla="*/ 116 h 64"/>
                    <a:gd name="T8" fmla="*/ 176 w 43"/>
                    <a:gd name="T9" fmla="*/ 107 h 64"/>
                    <a:gd name="T10" fmla="*/ 158 w 43"/>
                    <a:gd name="T11" fmla="*/ 107 h 64"/>
                    <a:gd name="T12" fmla="*/ 270 w 43"/>
                    <a:gd name="T13" fmla="*/ 107 h 64"/>
                    <a:gd name="T14" fmla="*/ 232 w 43"/>
                    <a:gd name="T15" fmla="*/ 116 h 64"/>
                    <a:gd name="T16" fmla="*/ 202 w 43"/>
                    <a:gd name="T17" fmla="*/ 128 h 64"/>
                    <a:gd name="T18" fmla="*/ 202 w 43"/>
                    <a:gd name="T19" fmla="*/ 241 h 64"/>
                    <a:gd name="T20" fmla="*/ 232 w 43"/>
                    <a:gd name="T21" fmla="*/ 276 h 64"/>
                    <a:gd name="T22" fmla="*/ 258 w 43"/>
                    <a:gd name="T23" fmla="*/ 285 h 64"/>
                    <a:gd name="T24" fmla="*/ 270 w 43"/>
                    <a:gd name="T25" fmla="*/ 285 h 64"/>
                    <a:gd name="T26" fmla="*/ 158 w 43"/>
                    <a:gd name="T27" fmla="*/ 298 h 64"/>
                    <a:gd name="T28" fmla="*/ 176 w 43"/>
                    <a:gd name="T29" fmla="*/ 285 h 64"/>
                    <a:gd name="T30" fmla="*/ 176 w 43"/>
                    <a:gd name="T31" fmla="*/ 285 h 64"/>
                    <a:gd name="T32" fmla="*/ 176 w 43"/>
                    <a:gd name="T33" fmla="*/ 276 h 64"/>
                    <a:gd name="T34" fmla="*/ 87 w 43"/>
                    <a:gd name="T35" fmla="*/ 189 h 64"/>
                    <a:gd name="T36" fmla="*/ 87 w 43"/>
                    <a:gd name="T37" fmla="*/ 266 h 64"/>
                    <a:gd name="T38" fmla="*/ 87 w 43"/>
                    <a:gd name="T39" fmla="*/ 285 h 64"/>
                    <a:gd name="T40" fmla="*/ 100 w 43"/>
                    <a:gd name="T41" fmla="*/ 285 h 64"/>
                    <a:gd name="T42" fmla="*/ 111 w 43"/>
                    <a:gd name="T43" fmla="*/ 298 h 64"/>
                    <a:gd name="T44" fmla="*/ 0 w 43"/>
                    <a:gd name="T45" fmla="*/ 285 h 64"/>
                    <a:gd name="T46" fmla="*/ 33 w 43"/>
                    <a:gd name="T47" fmla="*/ 285 h 64"/>
                    <a:gd name="T48" fmla="*/ 33 w 43"/>
                    <a:gd name="T49" fmla="*/ 276 h 64"/>
                    <a:gd name="T50" fmla="*/ 33 w 43"/>
                    <a:gd name="T51" fmla="*/ 257 h 64"/>
                    <a:gd name="T52" fmla="*/ 33 w 43"/>
                    <a:gd name="T53" fmla="*/ 51 h 64"/>
                    <a:gd name="T54" fmla="*/ 33 w 43"/>
                    <a:gd name="T55" fmla="*/ 32 h 64"/>
                    <a:gd name="T56" fmla="*/ 33 w 43"/>
                    <a:gd name="T57" fmla="*/ 22 h 64"/>
                    <a:gd name="T58" fmla="*/ 13 w 43"/>
                    <a:gd name="T59" fmla="*/ 22 h 64"/>
                    <a:gd name="T60" fmla="*/ 0 w 43"/>
                    <a:gd name="T61" fmla="*/ 22 h 64"/>
                    <a:gd name="T62" fmla="*/ 87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5" y="32"/>
                      </a:lnTo>
                      <a:lnTo>
                        <a:pt x="28" y="27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1" y="36"/>
                      </a:lnTo>
                      <a:lnTo>
                        <a:pt x="32" y="52"/>
                      </a:lnTo>
                      <a:lnTo>
                        <a:pt x="34" y="55"/>
                      </a:lnTo>
                      <a:lnTo>
                        <a:pt x="37" y="59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1" name="Freeform 70"/>
                <p:cNvSpPr>
                  <a:spLocks/>
                </p:cNvSpPr>
                <p:nvPr/>
              </p:nvSpPr>
              <p:spPr bwMode="auto">
                <a:xfrm>
                  <a:off x="3200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63 w 25"/>
                    <a:gd name="T5" fmla="*/ 68 h 55"/>
                    <a:gd name="T6" fmla="*/ 163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107 w 25"/>
                    <a:gd name="T13" fmla="*/ 216 h 55"/>
                    <a:gd name="T14" fmla="*/ 107 w 25"/>
                    <a:gd name="T15" fmla="*/ 228 h 55"/>
                    <a:gd name="T16" fmla="*/ 118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50 w 25"/>
                    <a:gd name="T23" fmla="*/ 228 h 55"/>
                    <a:gd name="T24" fmla="*/ 150 w 25"/>
                    <a:gd name="T25" fmla="*/ 228 h 55"/>
                    <a:gd name="T26" fmla="*/ 163 w 25"/>
                    <a:gd name="T27" fmla="*/ 216 h 55"/>
                    <a:gd name="T28" fmla="*/ 163 w 25"/>
                    <a:gd name="T29" fmla="*/ 216 h 55"/>
                    <a:gd name="T30" fmla="*/ 163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5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68 h 55"/>
                    <a:gd name="T58" fmla="*/ 34 w 25"/>
                    <a:gd name="T59" fmla="*/ 52 h 55"/>
                    <a:gd name="T60" fmla="*/ 56 w 25"/>
                    <a:gd name="T61" fmla="*/ 41 h 55"/>
                    <a:gd name="T62" fmla="*/ 77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3" y="48"/>
                      </a:lnTo>
                      <a:lnTo>
                        <a:pt x="25" y="46"/>
                      </a:lnTo>
                      <a:lnTo>
                        <a:pt x="25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2" name="Freeform 71"/>
                <p:cNvSpPr>
                  <a:spLocks/>
                </p:cNvSpPr>
                <p:nvPr/>
              </p:nvSpPr>
              <p:spPr bwMode="auto">
                <a:xfrm>
                  <a:off x="3242" y="2005"/>
                  <a:ext cx="69" cy="94"/>
                </a:xfrm>
                <a:custGeom>
                  <a:avLst/>
                  <a:gdLst>
                    <a:gd name="T0" fmla="*/ 86 w 44"/>
                    <a:gd name="T1" fmla="*/ 140 h 64"/>
                    <a:gd name="T2" fmla="*/ 129 w 44"/>
                    <a:gd name="T3" fmla="*/ 107 h 64"/>
                    <a:gd name="T4" fmla="*/ 169 w 44"/>
                    <a:gd name="T5" fmla="*/ 93 h 64"/>
                    <a:gd name="T6" fmla="*/ 191 w 44"/>
                    <a:gd name="T7" fmla="*/ 107 h 64"/>
                    <a:gd name="T8" fmla="*/ 224 w 44"/>
                    <a:gd name="T9" fmla="*/ 140 h 64"/>
                    <a:gd name="T10" fmla="*/ 237 w 44"/>
                    <a:gd name="T11" fmla="*/ 181 h 64"/>
                    <a:gd name="T12" fmla="*/ 237 w 44"/>
                    <a:gd name="T13" fmla="*/ 266 h 64"/>
                    <a:gd name="T14" fmla="*/ 237 w 44"/>
                    <a:gd name="T15" fmla="*/ 285 h 64"/>
                    <a:gd name="T16" fmla="*/ 246 w 44"/>
                    <a:gd name="T17" fmla="*/ 285 h 64"/>
                    <a:gd name="T18" fmla="*/ 265 w 44"/>
                    <a:gd name="T19" fmla="*/ 298 h 64"/>
                    <a:gd name="T20" fmla="*/ 157 w 44"/>
                    <a:gd name="T21" fmla="*/ 285 h 64"/>
                    <a:gd name="T22" fmla="*/ 169 w 44"/>
                    <a:gd name="T23" fmla="*/ 285 h 64"/>
                    <a:gd name="T24" fmla="*/ 182 w 44"/>
                    <a:gd name="T25" fmla="*/ 276 h 64"/>
                    <a:gd name="T26" fmla="*/ 182 w 44"/>
                    <a:gd name="T27" fmla="*/ 266 h 64"/>
                    <a:gd name="T28" fmla="*/ 182 w 44"/>
                    <a:gd name="T29" fmla="*/ 181 h 64"/>
                    <a:gd name="T30" fmla="*/ 182 w 44"/>
                    <a:gd name="T31" fmla="*/ 148 h 64"/>
                    <a:gd name="T32" fmla="*/ 169 w 44"/>
                    <a:gd name="T33" fmla="*/ 128 h 64"/>
                    <a:gd name="T34" fmla="*/ 138 w 44"/>
                    <a:gd name="T35" fmla="*/ 128 h 64"/>
                    <a:gd name="T36" fmla="*/ 116 w 44"/>
                    <a:gd name="T37" fmla="*/ 128 h 64"/>
                    <a:gd name="T38" fmla="*/ 86 w 44"/>
                    <a:gd name="T39" fmla="*/ 148 h 64"/>
                    <a:gd name="T40" fmla="*/ 86 w 44"/>
                    <a:gd name="T41" fmla="*/ 266 h 64"/>
                    <a:gd name="T42" fmla="*/ 86 w 44"/>
                    <a:gd name="T43" fmla="*/ 285 h 64"/>
                    <a:gd name="T44" fmla="*/ 96 w 44"/>
                    <a:gd name="T45" fmla="*/ 285 h 64"/>
                    <a:gd name="T46" fmla="*/ 116 w 44"/>
                    <a:gd name="T47" fmla="*/ 298 h 64"/>
                    <a:gd name="T48" fmla="*/ 0 w 44"/>
                    <a:gd name="T49" fmla="*/ 285 h 64"/>
                    <a:gd name="T50" fmla="*/ 31 w 44"/>
                    <a:gd name="T51" fmla="*/ 285 h 64"/>
                    <a:gd name="T52" fmla="*/ 31 w 44"/>
                    <a:gd name="T53" fmla="*/ 276 h 64"/>
                    <a:gd name="T54" fmla="*/ 31 w 44"/>
                    <a:gd name="T55" fmla="*/ 257 h 64"/>
                    <a:gd name="T56" fmla="*/ 31 w 44"/>
                    <a:gd name="T57" fmla="*/ 51 h 64"/>
                    <a:gd name="T58" fmla="*/ 31 w 44"/>
                    <a:gd name="T59" fmla="*/ 32 h 64"/>
                    <a:gd name="T60" fmla="*/ 31 w 44"/>
                    <a:gd name="T61" fmla="*/ 22 h 64"/>
                    <a:gd name="T62" fmla="*/ 20 w 44"/>
                    <a:gd name="T63" fmla="*/ 22 h 64"/>
                    <a:gd name="T64" fmla="*/ 0 w 44"/>
                    <a:gd name="T65" fmla="*/ 22 h 64"/>
                    <a:gd name="T66" fmla="*/ 86 w 44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64"/>
                    <a:gd name="T104" fmla="*/ 44 w 44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4" y="64"/>
                      </a:lnTo>
                      <a:lnTo>
                        <a:pt x="26" y="64"/>
                      </a:lnTo>
                      <a:lnTo>
                        <a:pt x="26" y="61"/>
                      </a:lnTo>
                      <a:lnTo>
                        <a:pt x="28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9" y="61"/>
                      </a:lnTo>
                      <a:lnTo>
                        <a:pt x="19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3" name="Freeform 72"/>
                <p:cNvSpPr>
                  <a:spLocks noEditPoints="1"/>
                </p:cNvSpPr>
                <p:nvPr/>
              </p:nvSpPr>
              <p:spPr bwMode="auto">
                <a:xfrm>
                  <a:off x="3317" y="2035"/>
                  <a:ext cx="59" cy="64"/>
                </a:xfrm>
                <a:custGeom>
                  <a:avLst/>
                  <a:gdLst>
                    <a:gd name="T0" fmla="*/ 104 w 37"/>
                    <a:gd name="T1" fmla="*/ 185 h 44"/>
                    <a:gd name="T2" fmla="*/ 77 w 37"/>
                    <a:gd name="T3" fmla="*/ 196 h 44"/>
                    <a:gd name="T4" fmla="*/ 33 w 37"/>
                    <a:gd name="T5" fmla="*/ 196 h 44"/>
                    <a:gd name="T6" fmla="*/ 0 w 37"/>
                    <a:gd name="T7" fmla="*/ 167 h 44"/>
                    <a:gd name="T8" fmla="*/ 0 w 37"/>
                    <a:gd name="T9" fmla="*/ 135 h 44"/>
                    <a:gd name="T10" fmla="*/ 21 w 37"/>
                    <a:gd name="T11" fmla="*/ 116 h 44"/>
                    <a:gd name="T12" fmla="*/ 89 w 37"/>
                    <a:gd name="T13" fmla="*/ 95 h 44"/>
                    <a:gd name="T14" fmla="*/ 150 w 37"/>
                    <a:gd name="T15" fmla="*/ 61 h 44"/>
                    <a:gd name="T16" fmla="*/ 136 w 37"/>
                    <a:gd name="T17" fmla="*/ 32 h 44"/>
                    <a:gd name="T18" fmla="*/ 89 w 37"/>
                    <a:gd name="T19" fmla="*/ 22 h 44"/>
                    <a:gd name="T20" fmla="*/ 77 w 37"/>
                    <a:gd name="T21" fmla="*/ 22 h 44"/>
                    <a:gd name="T22" fmla="*/ 56 w 37"/>
                    <a:gd name="T23" fmla="*/ 47 h 44"/>
                    <a:gd name="T24" fmla="*/ 56 w 37"/>
                    <a:gd name="T25" fmla="*/ 61 h 44"/>
                    <a:gd name="T26" fmla="*/ 46 w 37"/>
                    <a:gd name="T27" fmla="*/ 70 h 44"/>
                    <a:gd name="T28" fmla="*/ 33 w 37"/>
                    <a:gd name="T29" fmla="*/ 70 h 44"/>
                    <a:gd name="T30" fmla="*/ 21 w 37"/>
                    <a:gd name="T31" fmla="*/ 61 h 44"/>
                    <a:gd name="T32" fmla="*/ 21 w 37"/>
                    <a:gd name="T33" fmla="*/ 32 h 44"/>
                    <a:gd name="T34" fmla="*/ 56 w 37"/>
                    <a:gd name="T35" fmla="*/ 13 h 44"/>
                    <a:gd name="T36" fmla="*/ 136 w 37"/>
                    <a:gd name="T37" fmla="*/ 13 h 44"/>
                    <a:gd name="T38" fmla="*/ 183 w 37"/>
                    <a:gd name="T39" fmla="*/ 22 h 44"/>
                    <a:gd name="T40" fmla="*/ 196 w 37"/>
                    <a:gd name="T41" fmla="*/ 47 h 44"/>
                    <a:gd name="T42" fmla="*/ 196 w 37"/>
                    <a:gd name="T43" fmla="*/ 135 h 44"/>
                    <a:gd name="T44" fmla="*/ 196 w 37"/>
                    <a:gd name="T45" fmla="*/ 167 h 44"/>
                    <a:gd name="T46" fmla="*/ 196 w 37"/>
                    <a:gd name="T47" fmla="*/ 167 h 44"/>
                    <a:gd name="T48" fmla="*/ 206 w 37"/>
                    <a:gd name="T49" fmla="*/ 176 h 44"/>
                    <a:gd name="T50" fmla="*/ 206 w 37"/>
                    <a:gd name="T51" fmla="*/ 176 h 44"/>
                    <a:gd name="T52" fmla="*/ 239 w 37"/>
                    <a:gd name="T53" fmla="*/ 157 h 44"/>
                    <a:gd name="T54" fmla="*/ 206 w 37"/>
                    <a:gd name="T55" fmla="*/ 185 h 44"/>
                    <a:gd name="T56" fmla="*/ 163 w 37"/>
                    <a:gd name="T57" fmla="*/ 196 h 44"/>
                    <a:gd name="T58" fmla="*/ 150 w 37"/>
                    <a:gd name="T59" fmla="*/ 176 h 44"/>
                    <a:gd name="T60" fmla="*/ 150 w 37"/>
                    <a:gd name="T61" fmla="*/ 157 h 44"/>
                    <a:gd name="T62" fmla="*/ 104 w 37"/>
                    <a:gd name="T63" fmla="*/ 95 h 44"/>
                    <a:gd name="T64" fmla="*/ 77 w 37"/>
                    <a:gd name="T65" fmla="*/ 116 h 44"/>
                    <a:gd name="T66" fmla="*/ 46 w 37"/>
                    <a:gd name="T67" fmla="*/ 135 h 44"/>
                    <a:gd name="T68" fmla="*/ 46 w 37"/>
                    <a:gd name="T69" fmla="*/ 157 h 44"/>
                    <a:gd name="T70" fmla="*/ 77 w 37"/>
                    <a:gd name="T71" fmla="*/ 167 h 44"/>
                    <a:gd name="T72" fmla="*/ 123 w 37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44"/>
                    <a:gd name="T113" fmla="*/ 37 w 37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44">
                      <a:moveTo>
                        <a:pt x="23" y="37"/>
                      </a:moveTo>
                      <a:lnTo>
                        <a:pt x="16" y="41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3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7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7" y="35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9" y="28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9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4" name="Freeform 73"/>
                <p:cNvSpPr>
                  <a:spLocks/>
                </p:cNvSpPr>
                <p:nvPr/>
              </p:nvSpPr>
              <p:spPr bwMode="auto">
                <a:xfrm>
                  <a:off x="3376" y="2018"/>
                  <a:ext cx="41" cy="81"/>
                </a:xfrm>
                <a:custGeom>
                  <a:avLst/>
                  <a:gdLst>
                    <a:gd name="T0" fmla="*/ 84 w 27"/>
                    <a:gd name="T1" fmla="*/ 0 h 55"/>
                    <a:gd name="T2" fmla="*/ 84 w 27"/>
                    <a:gd name="T3" fmla="*/ 68 h 55"/>
                    <a:gd name="T4" fmla="*/ 134 w 27"/>
                    <a:gd name="T5" fmla="*/ 68 h 55"/>
                    <a:gd name="T6" fmla="*/ 134 w 27"/>
                    <a:gd name="T7" fmla="*/ 77 h 55"/>
                    <a:gd name="T8" fmla="*/ 84 w 27"/>
                    <a:gd name="T9" fmla="*/ 77 h 55"/>
                    <a:gd name="T10" fmla="*/ 84 w 27"/>
                    <a:gd name="T11" fmla="*/ 202 h 55"/>
                    <a:gd name="T12" fmla="*/ 84 w 27"/>
                    <a:gd name="T13" fmla="*/ 216 h 55"/>
                    <a:gd name="T14" fmla="*/ 84 w 27"/>
                    <a:gd name="T15" fmla="*/ 228 h 55"/>
                    <a:gd name="T16" fmla="*/ 94 w 27"/>
                    <a:gd name="T17" fmla="*/ 228 h 55"/>
                    <a:gd name="T18" fmla="*/ 94 w 27"/>
                    <a:gd name="T19" fmla="*/ 237 h 55"/>
                    <a:gd name="T20" fmla="*/ 106 w 27"/>
                    <a:gd name="T21" fmla="*/ 237 h 55"/>
                    <a:gd name="T22" fmla="*/ 115 w 27"/>
                    <a:gd name="T23" fmla="*/ 228 h 55"/>
                    <a:gd name="T24" fmla="*/ 115 w 27"/>
                    <a:gd name="T25" fmla="*/ 228 h 55"/>
                    <a:gd name="T26" fmla="*/ 134 w 27"/>
                    <a:gd name="T27" fmla="*/ 216 h 55"/>
                    <a:gd name="T28" fmla="*/ 143 w 27"/>
                    <a:gd name="T29" fmla="*/ 216 h 55"/>
                    <a:gd name="T30" fmla="*/ 134 w 27"/>
                    <a:gd name="T31" fmla="*/ 237 h 55"/>
                    <a:gd name="T32" fmla="*/ 115 w 27"/>
                    <a:gd name="T33" fmla="*/ 244 h 55"/>
                    <a:gd name="T34" fmla="*/ 94 w 27"/>
                    <a:gd name="T35" fmla="*/ 258 h 55"/>
                    <a:gd name="T36" fmla="*/ 84 w 27"/>
                    <a:gd name="T37" fmla="*/ 258 h 55"/>
                    <a:gd name="T38" fmla="*/ 70 w 27"/>
                    <a:gd name="T39" fmla="*/ 258 h 55"/>
                    <a:gd name="T40" fmla="*/ 59 w 27"/>
                    <a:gd name="T41" fmla="*/ 258 h 55"/>
                    <a:gd name="T42" fmla="*/ 49 w 27"/>
                    <a:gd name="T43" fmla="*/ 244 h 55"/>
                    <a:gd name="T44" fmla="*/ 49 w 27"/>
                    <a:gd name="T45" fmla="*/ 237 h 55"/>
                    <a:gd name="T46" fmla="*/ 39 w 27"/>
                    <a:gd name="T47" fmla="*/ 228 h 55"/>
                    <a:gd name="T48" fmla="*/ 39 w 27"/>
                    <a:gd name="T49" fmla="*/ 202 h 55"/>
                    <a:gd name="T50" fmla="*/ 39 w 27"/>
                    <a:gd name="T51" fmla="*/ 77 h 55"/>
                    <a:gd name="T52" fmla="*/ 0 w 27"/>
                    <a:gd name="T53" fmla="*/ 77 h 55"/>
                    <a:gd name="T54" fmla="*/ 0 w 27"/>
                    <a:gd name="T55" fmla="*/ 68 h 55"/>
                    <a:gd name="T56" fmla="*/ 12 w 27"/>
                    <a:gd name="T57" fmla="*/ 68 h 55"/>
                    <a:gd name="T58" fmla="*/ 39 w 27"/>
                    <a:gd name="T59" fmla="*/ 52 h 55"/>
                    <a:gd name="T60" fmla="*/ 49 w 27"/>
                    <a:gd name="T61" fmla="*/ 41 h 55"/>
                    <a:gd name="T62" fmla="*/ 59 w 27"/>
                    <a:gd name="T63" fmla="*/ 32 h 55"/>
                    <a:gd name="T64" fmla="*/ 59 w 27"/>
                    <a:gd name="T65" fmla="*/ 22 h 55"/>
                    <a:gd name="T66" fmla="*/ 70 w 27"/>
                    <a:gd name="T67" fmla="*/ 0 h 55"/>
                    <a:gd name="T68" fmla="*/ 84 w 27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5"/>
                    <a:gd name="T107" fmla="*/ 27 w 27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5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6" y="16"/>
                      </a:lnTo>
                      <a:lnTo>
                        <a:pt x="16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7" y="46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5" name="Freeform 74"/>
                <p:cNvSpPr>
                  <a:spLocks noEditPoints="1"/>
                </p:cNvSpPr>
                <p:nvPr/>
              </p:nvSpPr>
              <p:spPr bwMode="auto">
                <a:xfrm>
                  <a:off x="4181" y="2008"/>
                  <a:ext cx="83" cy="91"/>
                </a:xfrm>
                <a:custGeom>
                  <a:avLst/>
                  <a:gdLst>
                    <a:gd name="T0" fmla="*/ 277 w 53"/>
                    <a:gd name="T1" fmla="*/ 148 h 62"/>
                    <a:gd name="T2" fmla="*/ 319 w 53"/>
                    <a:gd name="T3" fmla="*/ 181 h 62"/>
                    <a:gd name="T4" fmla="*/ 319 w 53"/>
                    <a:gd name="T5" fmla="*/ 222 h 62"/>
                    <a:gd name="T6" fmla="*/ 287 w 53"/>
                    <a:gd name="T7" fmla="*/ 266 h 62"/>
                    <a:gd name="T8" fmla="*/ 224 w 53"/>
                    <a:gd name="T9" fmla="*/ 289 h 62"/>
                    <a:gd name="T10" fmla="*/ 0 w 53"/>
                    <a:gd name="T11" fmla="*/ 289 h 62"/>
                    <a:gd name="T12" fmla="*/ 20 w 53"/>
                    <a:gd name="T13" fmla="*/ 276 h 62"/>
                    <a:gd name="T14" fmla="*/ 42 w 53"/>
                    <a:gd name="T15" fmla="*/ 266 h 62"/>
                    <a:gd name="T16" fmla="*/ 42 w 53"/>
                    <a:gd name="T17" fmla="*/ 230 h 62"/>
                    <a:gd name="T18" fmla="*/ 42 w 53"/>
                    <a:gd name="T19" fmla="*/ 32 h 62"/>
                    <a:gd name="T20" fmla="*/ 31 w 53"/>
                    <a:gd name="T21" fmla="*/ 13 h 62"/>
                    <a:gd name="T22" fmla="*/ 0 w 53"/>
                    <a:gd name="T23" fmla="*/ 0 h 62"/>
                    <a:gd name="T24" fmla="*/ 157 w 53"/>
                    <a:gd name="T25" fmla="*/ 0 h 62"/>
                    <a:gd name="T26" fmla="*/ 224 w 53"/>
                    <a:gd name="T27" fmla="*/ 13 h 62"/>
                    <a:gd name="T28" fmla="*/ 287 w 53"/>
                    <a:gd name="T29" fmla="*/ 32 h 62"/>
                    <a:gd name="T30" fmla="*/ 307 w 53"/>
                    <a:gd name="T31" fmla="*/ 73 h 62"/>
                    <a:gd name="T32" fmla="*/ 287 w 53"/>
                    <a:gd name="T33" fmla="*/ 116 h 62"/>
                    <a:gd name="T34" fmla="*/ 235 w 53"/>
                    <a:gd name="T35" fmla="*/ 139 h 62"/>
                    <a:gd name="T36" fmla="*/ 116 w 53"/>
                    <a:gd name="T37" fmla="*/ 129 h 62"/>
                    <a:gd name="T38" fmla="*/ 138 w 53"/>
                    <a:gd name="T39" fmla="*/ 139 h 62"/>
                    <a:gd name="T40" fmla="*/ 182 w 53"/>
                    <a:gd name="T41" fmla="*/ 129 h 62"/>
                    <a:gd name="T42" fmla="*/ 224 w 53"/>
                    <a:gd name="T43" fmla="*/ 116 h 62"/>
                    <a:gd name="T44" fmla="*/ 235 w 53"/>
                    <a:gd name="T45" fmla="*/ 100 h 62"/>
                    <a:gd name="T46" fmla="*/ 235 w 53"/>
                    <a:gd name="T47" fmla="*/ 56 h 62"/>
                    <a:gd name="T48" fmla="*/ 191 w 53"/>
                    <a:gd name="T49" fmla="*/ 22 h 62"/>
                    <a:gd name="T50" fmla="*/ 127 w 53"/>
                    <a:gd name="T51" fmla="*/ 13 h 62"/>
                    <a:gd name="T52" fmla="*/ 96 w 53"/>
                    <a:gd name="T53" fmla="*/ 129 h 62"/>
                    <a:gd name="T54" fmla="*/ 127 w 53"/>
                    <a:gd name="T55" fmla="*/ 266 h 62"/>
                    <a:gd name="T56" fmla="*/ 211 w 53"/>
                    <a:gd name="T57" fmla="*/ 266 h 62"/>
                    <a:gd name="T58" fmla="*/ 246 w 53"/>
                    <a:gd name="T59" fmla="*/ 230 h 62"/>
                    <a:gd name="T60" fmla="*/ 265 w 53"/>
                    <a:gd name="T61" fmla="*/ 189 h 62"/>
                    <a:gd name="T62" fmla="*/ 235 w 53"/>
                    <a:gd name="T63" fmla="*/ 170 h 62"/>
                    <a:gd name="T64" fmla="*/ 182 w 53"/>
                    <a:gd name="T65" fmla="*/ 148 h 62"/>
                    <a:gd name="T66" fmla="*/ 138 w 53"/>
                    <a:gd name="T67" fmla="*/ 148 h 62"/>
                    <a:gd name="T68" fmla="*/ 116 w 53"/>
                    <a:gd name="T69" fmla="*/ 148 h 62"/>
                    <a:gd name="T70" fmla="*/ 96 w 53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62"/>
                    <a:gd name="T110" fmla="*/ 53 w 5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62">
                      <a:moveTo>
                        <a:pt x="39" y="30"/>
                      </a:moveTo>
                      <a:lnTo>
                        <a:pt x="46" y="32"/>
                      </a:lnTo>
                      <a:lnTo>
                        <a:pt x="51" y="34"/>
                      </a:lnTo>
                      <a:lnTo>
                        <a:pt x="53" y="39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1" y="53"/>
                      </a:lnTo>
                      <a:lnTo>
                        <a:pt x="48" y="57"/>
                      </a:lnTo>
                      <a:lnTo>
                        <a:pt x="44" y="59"/>
                      </a:lnTo>
                      <a:lnTo>
                        <a:pt x="37" y="62"/>
                      </a:lnTo>
                      <a:lnTo>
                        <a:pt x="28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1" y="16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8"/>
                      </a:lnTo>
                      <a:lnTo>
                        <a:pt x="39" y="30"/>
                      </a:lnTo>
                      <a:close/>
                      <a:moveTo>
                        <a:pt x="16" y="28"/>
                      </a:move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30" y="28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1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6" y="5"/>
                      </a:lnTo>
                      <a:lnTo>
                        <a:pt x="16" y="28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9" y="55"/>
                      </a:lnTo>
                      <a:lnTo>
                        <a:pt x="41" y="50"/>
                      </a:lnTo>
                      <a:lnTo>
                        <a:pt x="44" y="46"/>
                      </a:lnTo>
                      <a:lnTo>
                        <a:pt x="44" y="41"/>
                      </a:lnTo>
                      <a:lnTo>
                        <a:pt x="41" y="39"/>
                      </a:lnTo>
                      <a:lnTo>
                        <a:pt x="39" y="37"/>
                      </a:lnTo>
                      <a:lnTo>
                        <a:pt x="35" y="34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6" name="Freeform 75"/>
                <p:cNvSpPr>
                  <a:spLocks noEditPoints="1"/>
                </p:cNvSpPr>
                <p:nvPr/>
              </p:nvSpPr>
              <p:spPr bwMode="auto">
                <a:xfrm>
                  <a:off x="4279" y="2035"/>
                  <a:ext cx="61" cy="64"/>
                </a:xfrm>
                <a:custGeom>
                  <a:avLst/>
                  <a:gdLst>
                    <a:gd name="T0" fmla="*/ 11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16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7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13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42 w 39"/>
                    <a:gd name="T39" fmla="*/ 32 h 44"/>
                    <a:gd name="T40" fmla="*/ 66 w 39"/>
                    <a:gd name="T41" fmla="*/ 22 h 44"/>
                    <a:gd name="T42" fmla="*/ 95 w 39"/>
                    <a:gd name="T43" fmla="*/ 13 h 44"/>
                    <a:gd name="T44" fmla="*/ 117 w 39"/>
                    <a:gd name="T45" fmla="*/ 0 h 44"/>
                    <a:gd name="T46" fmla="*/ 108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66 w 39"/>
                    <a:gd name="T53" fmla="*/ 32 h 44"/>
                    <a:gd name="T54" fmla="*/ 53 w 39"/>
                    <a:gd name="T55" fmla="*/ 47 h 44"/>
                    <a:gd name="T56" fmla="*/ 53 w 39"/>
                    <a:gd name="T57" fmla="*/ 61 h 44"/>
                    <a:gd name="T58" fmla="*/ 53 w 39"/>
                    <a:gd name="T59" fmla="*/ 87 h 44"/>
                    <a:gd name="T60" fmla="*/ 53 w 39"/>
                    <a:gd name="T61" fmla="*/ 127 h 44"/>
                    <a:gd name="T62" fmla="*/ 66 w 39"/>
                    <a:gd name="T63" fmla="*/ 157 h 44"/>
                    <a:gd name="T64" fmla="*/ 95 w 39"/>
                    <a:gd name="T65" fmla="*/ 176 h 44"/>
                    <a:gd name="T66" fmla="*/ 117 w 39"/>
                    <a:gd name="T67" fmla="*/ 185 h 44"/>
                    <a:gd name="T68" fmla="*/ 149 w 39"/>
                    <a:gd name="T69" fmla="*/ 176 h 44"/>
                    <a:gd name="T70" fmla="*/ 181 w 39"/>
                    <a:gd name="T71" fmla="*/ 167 h 44"/>
                    <a:gd name="T72" fmla="*/ 19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1 w 39"/>
                    <a:gd name="T81" fmla="*/ 47 h 44"/>
                    <a:gd name="T82" fmla="*/ 138 w 39"/>
                    <a:gd name="T83" fmla="*/ 22 h 44"/>
                    <a:gd name="T84" fmla="*/ 108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7" name="Freeform 76"/>
                <p:cNvSpPr>
                  <a:spLocks noEditPoints="1"/>
                </p:cNvSpPr>
                <p:nvPr/>
              </p:nvSpPr>
              <p:spPr bwMode="auto">
                <a:xfrm>
                  <a:off x="4350" y="2035"/>
                  <a:ext cx="60" cy="64"/>
                </a:xfrm>
                <a:custGeom>
                  <a:avLst/>
                  <a:gdLst>
                    <a:gd name="T0" fmla="*/ 128 w 38"/>
                    <a:gd name="T1" fmla="*/ 0 h 44"/>
                    <a:gd name="T2" fmla="*/ 155 w 38"/>
                    <a:gd name="T3" fmla="*/ 13 h 44"/>
                    <a:gd name="T4" fmla="*/ 182 w 38"/>
                    <a:gd name="T5" fmla="*/ 22 h 44"/>
                    <a:gd name="T6" fmla="*/ 212 w 38"/>
                    <a:gd name="T7" fmla="*/ 32 h 44"/>
                    <a:gd name="T8" fmla="*/ 237 w 38"/>
                    <a:gd name="T9" fmla="*/ 61 h 44"/>
                    <a:gd name="T10" fmla="*/ 237 w 38"/>
                    <a:gd name="T11" fmla="*/ 95 h 44"/>
                    <a:gd name="T12" fmla="*/ 237 w 38"/>
                    <a:gd name="T13" fmla="*/ 127 h 44"/>
                    <a:gd name="T14" fmla="*/ 224 w 38"/>
                    <a:gd name="T15" fmla="*/ 144 h 44"/>
                    <a:gd name="T16" fmla="*/ 212 w 38"/>
                    <a:gd name="T17" fmla="*/ 167 h 44"/>
                    <a:gd name="T18" fmla="*/ 182 w 38"/>
                    <a:gd name="T19" fmla="*/ 185 h 44"/>
                    <a:gd name="T20" fmla="*/ 155 w 38"/>
                    <a:gd name="T21" fmla="*/ 196 h 44"/>
                    <a:gd name="T22" fmla="*/ 128 w 38"/>
                    <a:gd name="T23" fmla="*/ 196 h 44"/>
                    <a:gd name="T24" fmla="*/ 82 w 38"/>
                    <a:gd name="T25" fmla="*/ 196 h 44"/>
                    <a:gd name="T26" fmla="*/ 55 w 38"/>
                    <a:gd name="T27" fmla="*/ 185 h 44"/>
                    <a:gd name="T28" fmla="*/ 22 w 38"/>
                    <a:gd name="T29" fmla="*/ 167 h 44"/>
                    <a:gd name="T30" fmla="*/ 13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3 w 38"/>
                    <a:gd name="T37" fmla="*/ 52 h 44"/>
                    <a:gd name="T38" fmla="*/ 35 w 38"/>
                    <a:gd name="T39" fmla="*/ 32 h 44"/>
                    <a:gd name="T40" fmla="*/ 68 w 38"/>
                    <a:gd name="T41" fmla="*/ 22 h 44"/>
                    <a:gd name="T42" fmla="*/ 95 w 38"/>
                    <a:gd name="T43" fmla="*/ 13 h 44"/>
                    <a:gd name="T44" fmla="*/ 128 w 38"/>
                    <a:gd name="T45" fmla="*/ 0 h 44"/>
                    <a:gd name="T46" fmla="*/ 109 w 38"/>
                    <a:gd name="T47" fmla="*/ 22 h 44"/>
                    <a:gd name="T48" fmla="*/ 95 w 38"/>
                    <a:gd name="T49" fmla="*/ 22 h 44"/>
                    <a:gd name="T50" fmla="*/ 82 w 38"/>
                    <a:gd name="T51" fmla="*/ 22 h 44"/>
                    <a:gd name="T52" fmla="*/ 68 w 38"/>
                    <a:gd name="T53" fmla="*/ 32 h 44"/>
                    <a:gd name="T54" fmla="*/ 55 w 38"/>
                    <a:gd name="T55" fmla="*/ 47 h 44"/>
                    <a:gd name="T56" fmla="*/ 55 w 38"/>
                    <a:gd name="T57" fmla="*/ 61 h 44"/>
                    <a:gd name="T58" fmla="*/ 55 w 38"/>
                    <a:gd name="T59" fmla="*/ 87 h 44"/>
                    <a:gd name="T60" fmla="*/ 55 w 38"/>
                    <a:gd name="T61" fmla="*/ 127 h 44"/>
                    <a:gd name="T62" fmla="*/ 68 w 38"/>
                    <a:gd name="T63" fmla="*/ 157 h 44"/>
                    <a:gd name="T64" fmla="*/ 95 w 38"/>
                    <a:gd name="T65" fmla="*/ 176 h 44"/>
                    <a:gd name="T66" fmla="*/ 128 w 38"/>
                    <a:gd name="T67" fmla="*/ 185 h 44"/>
                    <a:gd name="T68" fmla="*/ 155 w 38"/>
                    <a:gd name="T69" fmla="*/ 176 h 44"/>
                    <a:gd name="T70" fmla="*/ 182 w 38"/>
                    <a:gd name="T71" fmla="*/ 167 h 44"/>
                    <a:gd name="T72" fmla="*/ 193 w 38"/>
                    <a:gd name="T73" fmla="*/ 144 h 44"/>
                    <a:gd name="T74" fmla="*/ 193 w 38"/>
                    <a:gd name="T75" fmla="*/ 116 h 44"/>
                    <a:gd name="T76" fmla="*/ 193 w 38"/>
                    <a:gd name="T77" fmla="*/ 87 h 44"/>
                    <a:gd name="T78" fmla="*/ 182 w 38"/>
                    <a:gd name="T79" fmla="*/ 61 h 44"/>
                    <a:gd name="T80" fmla="*/ 169 w 38"/>
                    <a:gd name="T81" fmla="*/ 47 h 44"/>
                    <a:gd name="T82" fmla="*/ 137 w 38"/>
                    <a:gd name="T83" fmla="*/ 22 h 44"/>
                    <a:gd name="T84" fmla="*/ 109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1" y="32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2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8" name="Freeform 77"/>
                <p:cNvSpPr>
                  <a:spLocks/>
                </p:cNvSpPr>
                <p:nvPr/>
              </p:nvSpPr>
              <p:spPr bwMode="auto">
                <a:xfrm>
                  <a:off x="4418" y="2005"/>
                  <a:ext cx="71" cy="94"/>
                </a:xfrm>
                <a:custGeom>
                  <a:avLst/>
                  <a:gdLst>
                    <a:gd name="T0" fmla="*/ 82 w 45"/>
                    <a:gd name="T1" fmla="*/ 189 h 64"/>
                    <a:gd name="T2" fmla="*/ 169 w 45"/>
                    <a:gd name="T3" fmla="*/ 128 h 64"/>
                    <a:gd name="T4" fmla="*/ 181 w 45"/>
                    <a:gd name="T5" fmla="*/ 128 h 64"/>
                    <a:gd name="T6" fmla="*/ 181 w 45"/>
                    <a:gd name="T7" fmla="*/ 116 h 64"/>
                    <a:gd name="T8" fmla="*/ 169 w 45"/>
                    <a:gd name="T9" fmla="*/ 107 h 64"/>
                    <a:gd name="T10" fmla="*/ 155 w 45"/>
                    <a:gd name="T11" fmla="*/ 107 h 64"/>
                    <a:gd name="T12" fmla="*/ 267 w 45"/>
                    <a:gd name="T13" fmla="*/ 107 h 64"/>
                    <a:gd name="T14" fmla="*/ 224 w 45"/>
                    <a:gd name="T15" fmla="*/ 116 h 64"/>
                    <a:gd name="T16" fmla="*/ 197 w 45"/>
                    <a:gd name="T17" fmla="*/ 128 h 64"/>
                    <a:gd name="T18" fmla="*/ 197 w 45"/>
                    <a:gd name="T19" fmla="*/ 241 h 64"/>
                    <a:gd name="T20" fmla="*/ 245 w 45"/>
                    <a:gd name="T21" fmla="*/ 276 h 64"/>
                    <a:gd name="T22" fmla="*/ 257 w 45"/>
                    <a:gd name="T23" fmla="*/ 285 h 64"/>
                    <a:gd name="T24" fmla="*/ 279 w 45"/>
                    <a:gd name="T25" fmla="*/ 285 h 64"/>
                    <a:gd name="T26" fmla="*/ 155 w 45"/>
                    <a:gd name="T27" fmla="*/ 298 h 64"/>
                    <a:gd name="T28" fmla="*/ 169 w 45"/>
                    <a:gd name="T29" fmla="*/ 285 h 64"/>
                    <a:gd name="T30" fmla="*/ 181 w 45"/>
                    <a:gd name="T31" fmla="*/ 285 h 64"/>
                    <a:gd name="T32" fmla="*/ 181 w 45"/>
                    <a:gd name="T33" fmla="*/ 276 h 64"/>
                    <a:gd name="T34" fmla="*/ 82 w 45"/>
                    <a:gd name="T35" fmla="*/ 189 h 64"/>
                    <a:gd name="T36" fmla="*/ 82 w 45"/>
                    <a:gd name="T37" fmla="*/ 266 h 64"/>
                    <a:gd name="T38" fmla="*/ 98 w 45"/>
                    <a:gd name="T39" fmla="*/ 285 h 64"/>
                    <a:gd name="T40" fmla="*/ 109 w 45"/>
                    <a:gd name="T41" fmla="*/ 285 h 64"/>
                    <a:gd name="T42" fmla="*/ 125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43 w 45"/>
                    <a:gd name="T49" fmla="*/ 276 h 64"/>
                    <a:gd name="T50" fmla="*/ 43 w 45"/>
                    <a:gd name="T51" fmla="*/ 257 h 64"/>
                    <a:gd name="T52" fmla="*/ 43 w 45"/>
                    <a:gd name="T53" fmla="*/ 51 h 64"/>
                    <a:gd name="T54" fmla="*/ 43 w 45"/>
                    <a:gd name="T55" fmla="*/ 32 h 64"/>
                    <a:gd name="T56" fmla="*/ 22 w 45"/>
                    <a:gd name="T57" fmla="*/ 22 h 64"/>
                    <a:gd name="T58" fmla="*/ 13 w 45"/>
                    <a:gd name="T59" fmla="*/ 22 h 64"/>
                    <a:gd name="T60" fmla="*/ 0 w 45"/>
                    <a:gd name="T61" fmla="*/ 22 h 64"/>
                    <a:gd name="T62" fmla="*/ 82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32" y="52"/>
                      </a:lnTo>
                      <a:lnTo>
                        <a:pt x="36" y="55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0" y="61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9" name="Freeform 78"/>
                <p:cNvSpPr>
                  <a:spLocks/>
                </p:cNvSpPr>
                <p:nvPr/>
              </p:nvSpPr>
              <p:spPr bwMode="auto">
                <a:xfrm>
                  <a:off x="4575" y="2018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68 h 55"/>
                    <a:gd name="T4" fmla="*/ 136 w 25"/>
                    <a:gd name="T5" fmla="*/ 68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202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08 w 25"/>
                    <a:gd name="T21" fmla="*/ 237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7 h 55"/>
                    <a:gd name="T32" fmla="*/ 125 w 25"/>
                    <a:gd name="T33" fmla="*/ 244 h 55"/>
                    <a:gd name="T34" fmla="*/ 108 w 25"/>
                    <a:gd name="T35" fmla="*/ 258 h 55"/>
                    <a:gd name="T36" fmla="*/ 83 w 25"/>
                    <a:gd name="T37" fmla="*/ 258 h 55"/>
                    <a:gd name="T38" fmla="*/ 66 w 25"/>
                    <a:gd name="T39" fmla="*/ 258 h 55"/>
                    <a:gd name="T40" fmla="*/ 53 w 25"/>
                    <a:gd name="T41" fmla="*/ 258 h 55"/>
                    <a:gd name="T42" fmla="*/ 53 w 25"/>
                    <a:gd name="T43" fmla="*/ 244 h 55"/>
                    <a:gd name="T44" fmla="*/ 42 w 25"/>
                    <a:gd name="T45" fmla="*/ 237 h 55"/>
                    <a:gd name="T46" fmla="*/ 42 w 25"/>
                    <a:gd name="T47" fmla="*/ 228 h 55"/>
                    <a:gd name="T48" fmla="*/ 42 w 25"/>
                    <a:gd name="T49" fmla="*/ 202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30 w 25"/>
                    <a:gd name="T59" fmla="*/ 52 h 55"/>
                    <a:gd name="T60" fmla="*/ 42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0" name="Freeform 79"/>
                <p:cNvSpPr>
                  <a:spLocks/>
                </p:cNvSpPr>
                <p:nvPr/>
              </p:nvSpPr>
              <p:spPr bwMode="auto">
                <a:xfrm>
                  <a:off x="4614" y="2005"/>
                  <a:ext cx="73" cy="94"/>
                </a:xfrm>
                <a:custGeom>
                  <a:avLst/>
                  <a:gdLst>
                    <a:gd name="T0" fmla="*/ 89 w 46"/>
                    <a:gd name="T1" fmla="*/ 140 h 64"/>
                    <a:gd name="T2" fmla="*/ 149 w 46"/>
                    <a:gd name="T3" fmla="*/ 107 h 64"/>
                    <a:gd name="T4" fmla="*/ 171 w 46"/>
                    <a:gd name="T5" fmla="*/ 93 h 64"/>
                    <a:gd name="T6" fmla="*/ 216 w 46"/>
                    <a:gd name="T7" fmla="*/ 107 h 64"/>
                    <a:gd name="T8" fmla="*/ 248 w 46"/>
                    <a:gd name="T9" fmla="*/ 140 h 64"/>
                    <a:gd name="T10" fmla="*/ 248 w 46"/>
                    <a:gd name="T11" fmla="*/ 181 h 64"/>
                    <a:gd name="T12" fmla="*/ 248 w 46"/>
                    <a:gd name="T13" fmla="*/ 266 h 64"/>
                    <a:gd name="T14" fmla="*/ 259 w 46"/>
                    <a:gd name="T15" fmla="*/ 285 h 64"/>
                    <a:gd name="T16" fmla="*/ 271 w 46"/>
                    <a:gd name="T17" fmla="*/ 285 h 64"/>
                    <a:gd name="T18" fmla="*/ 292 w 46"/>
                    <a:gd name="T19" fmla="*/ 298 h 64"/>
                    <a:gd name="T20" fmla="*/ 159 w 46"/>
                    <a:gd name="T21" fmla="*/ 285 h 64"/>
                    <a:gd name="T22" fmla="*/ 171 w 46"/>
                    <a:gd name="T23" fmla="*/ 285 h 64"/>
                    <a:gd name="T24" fmla="*/ 192 w 46"/>
                    <a:gd name="T25" fmla="*/ 276 h 64"/>
                    <a:gd name="T26" fmla="*/ 205 w 46"/>
                    <a:gd name="T27" fmla="*/ 266 h 64"/>
                    <a:gd name="T28" fmla="*/ 205 w 46"/>
                    <a:gd name="T29" fmla="*/ 181 h 64"/>
                    <a:gd name="T30" fmla="*/ 192 w 46"/>
                    <a:gd name="T31" fmla="*/ 148 h 64"/>
                    <a:gd name="T32" fmla="*/ 171 w 46"/>
                    <a:gd name="T33" fmla="*/ 128 h 64"/>
                    <a:gd name="T34" fmla="*/ 159 w 46"/>
                    <a:gd name="T35" fmla="*/ 128 h 64"/>
                    <a:gd name="T36" fmla="*/ 132 w 46"/>
                    <a:gd name="T37" fmla="*/ 128 h 64"/>
                    <a:gd name="T38" fmla="*/ 89 w 46"/>
                    <a:gd name="T39" fmla="*/ 148 h 64"/>
                    <a:gd name="T40" fmla="*/ 89 w 46"/>
                    <a:gd name="T41" fmla="*/ 266 h 64"/>
                    <a:gd name="T42" fmla="*/ 100 w 46"/>
                    <a:gd name="T43" fmla="*/ 285 h 64"/>
                    <a:gd name="T44" fmla="*/ 116 w 46"/>
                    <a:gd name="T45" fmla="*/ 285 h 64"/>
                    <a:gd name="T46" fmla="*/ 132 w 46"/>
                    <a:gd name="T47" fmla="*/ 298 h 64"/>
                    <a:gd name="T48" fmla="*/ 0 w 46"/>
                    <a:gd name="T49" fmla="*/ 285 h 64"/>
                    <a:gd name="T50" fmla="*/ 33 w 46"/>
                    <a:gd name="T51" fmla="*/ 285 h 64"/>
                    <a:gd name="T52" fmla="*/ 43 w 46"/>
                    <a:gd name="T53" fmla="*/ 276 h 64"/>
                    <a:gd name="T54" fmla="*/ 43 w 46"/>
                    <a:gd name="T55" fmla="*/ 257 h 64"/>
                    <a:gd name="T56" fmla="*/ 43 w 46"/>
                    <a:gd name="T57" fmla="*/ 51 h 64"/>
                    <a:gd name="T58" fmla="*/ 43 w 46"/>
                    <a:gd name="T59" fmla="*/ 32 h 64"/>
                    <a:gd name="T60" fmla="*/ 33 w 46"/>
                    <a:gd name="T61" fmla="*/ 22 h 64"/>
                    <a:gd name="T62" fmla="*/ 13 w 46"/>
                    <a:gd name="T63" fmla="*/ 22 h 64"/>
                    <a:gd name="T64" fmla="*/ 0 w 46"/>
                    <a:gd name="T65" fmla="*/ 22 h 64"/>
                    <a:gd name="T66" fmla="*/ 89 w 46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64"/>
                    <a:gd name="T104" fmla="*/ 46 w 46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0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6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2" y="5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1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1" name="Freeform 80"/>
                <p:cNvSpPr>
                  <a:spLocks noEditPoints="1"/>
                </p:cNvSpPr>
                <p:nvPr/>
              </p:nvSpPr>
              <p:spPr bwMode="auto">
                <a:xfrm>
                  <a:off x="4689" y="2035"/>
                  <a:ext cx="57" cy="64"/>
                </a:xfrm>
                <a:custGeom>
                  <a:avLst/>
                  <a:gdLst>
                    <a:gd name="T0" fmla="*/ 116 w 36"/>
                    <a:gd name="T1" fmla="*/ 185 h 44"/>
                    <a:gd name="T2" fmla="*/ 87 w 36"/>
                    <a:gd name="T3" fmla="*/ 196 h 44"/>
                    <a:gd name="T4" fmla="*/ 43 w 36"/>
                    <a:gd name="T5" fmla="*/ 196 h 44"/>
                    <a:gd name="T6" fmla="*/ 0 w 36"/>
                    <a:gd name="T7" fmla="*/ 167 h 44"/>
                    <a:gd name="T8" fmla="*/ 0 w 36"/>
                    <a:gd name="T9" fmla="*/ 135 h 44"/>
                    <a:gd name="T10" fmla="*/ 22 w 36"/>
                    <a:gd name="T11" fmla="*/ 116 h 44"/>
                    <a:gd name="T12" fmla="*/ 87 w 36"/>
                    <a:gd name="T13" fmla="*/ 95 h 44"/>
                    <a:gd name="T14" fmla="*/ 142 w 36"/>
                    <a:gd name="T15" fmla="*/ 61 h 44"/>
                    <a:gd name="T16" fmla="*/ 128 w 36"/>
                    <a:gd name="T17" fmla="*/ 32 h 44"/>
                    <a:gd name="T18" fmla="*/ 100 w 36"/>
                    <a:gd name="T19" fmla="*/ 22 h 44"/>
                    <a:gd name="T20" fmla="*/ 68 w 36"/>
                    <a:gd name="T21" fmla="*/ 22 h 44"/>
                    <a:gd name="T22" fmla="*/ 55 w 36"/>
                    <a:gd name="T23" fmla="*/ 47 h 44"/>
                    <a:gd name="T24" fmla="*/ 55 w 36"/>
                    <a:gd name="T25" fmla="*/ 61 h 44"/>
                    <a:gd name="T26" fmla="*/ 43 w 36"/>
                    <a:gd name="T27" fmla="*/ 70 h 44"/>
                    <a:gd name="T28" fmla="*/ 22 w 36"/>
                    <a:gd name="T29" fmla="*/ 70 h 44"/>
                    <a:gd name="T30" fmla="*/ 13 w 36"/>
                    <a:gd name="T31" fmla="*/ 61 h 44"/>
                    <a:gd name="T32" fmla="*/ 13 w 36"/>
                    <a:gd name="T33" fmla="*/ 32 h 44"/>
                    <a:gd name="T34" fmla="*/ 68 w 36"/>
                    <a:gd name="T35" fmla="*/ 13 h 44"/>
                    <a:gd name="T36" fmla="*/ 142 w 36"/>
                    <a:gd name="T37" fmla="*/ 13 h 44"/>
                    <a:gd name="T38" fmla="*/ 171 w 36"/>
                    <a:gd name="T39" fmla="*/ 22 h 44"/>
                    <a:gd name="T40" fmla="*/ 185 w 36"/>
                    <a:gd name="T41" fmla="*/ 47 h 44"/>
                    <a:gd name="T42" fmla="*/ 203 w 36"/>
                    <a:gd name="T43" fmla="*/ 135 h 44"/>
                    <a:gd name="T44" fmla="*/ 203 w 36"/>
                    <a:gd name="T45" fmla="*/ 167 h 44"/>
                    <a:gd name="T46" fmla="*/ 203 w 36"/>
                    <a:gd name="T47" fmla="*/ 167 h 44"/>
                    <a:gd name="T48" fmla="*/ 203 w 36"/>
                    <a:gd name="T49" fmla="*/ 176 h 44"/>
                    <a:gd name="T50" fmla="*/ 214 w 36"/>
                    <a:gd name="T51" fmla="*/ 176 h 44"/>
                    <a:gd name="T52" fmla="*/ 225 w 36"/>
                    <a:gd name="T53" fmla="*/ 157 h 44"/>
                    <a:gd name="T54" fmla="*/ 203 w 36"/>
                    <a:gd name="T55" fmla="*/ 185 h 44"/>
                    <a:gd name="T56" fmla="*/ 158 w 36"/>
                    <a:gd name="T57" fmla="*/ 196 h 44"/>
                    <a:gd name="T58" fmla="*/ 142 w 36"/>
                    <a:gd name="T59" fmla="*/ 176 h 44"/>
                    <a:gd name="T60" fmla="*/ 142 w 36"/>
                    <a:gd name="T61" fmla="*/ 157 h 44"/>
                    <a:gd name="T62" fmla="*/ 116 w 36"/>
                    <a:gd name="T63" fmla="*/ 95 h 44"/>
                    <a:gd name="T64" fmla="*/ 68 w 36"/>
                    <a:gd name="T65" fmla="*/ 116 h 44"/>
                    <a:gd name="T66" fmla="*/ 55 w 36"/>
                    <a:gd name="T67" fmla="*/ 135 h 44"/>
                    <a:gd name="T68" fmla="*/ 55 w 36"/>
                    <a:gd name="T69" fmla="*/ 157 h 44"/>
                    <a:gd name="T70" fmla="*/ 68 w 36"/>
                    <a:gd name="T71" fmla="*/ 167 h 44"/>
                    <a:gd name="T72" fmla="*/ 116 w 36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4"/>
                    <a:gd name="T113" fmla="*/ 36 w 3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4">
                      <a:moveTo>
                        <a:pt x="23" y="37"/>
                      </a:moveTo>
                      <a:lnTo>
                        <a:pt x="18" y="41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30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4" y="37"/>
                      </a:lnTo>
                      <a:lnTo>
                        <a:pt x="36" y="35"/>
                      </a:lnTo>
                      <a:lnTo>
                        <a:pt x="36" y="37"/>
                      </a:lnTo>
                      <a:lnTo>
                        <a:pt x="32" y="41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8" y="21"/>
                      </a:lnTo>
                      <a:lnTo>
                        <a:pt x="14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2" name="Freeform 81"/>
                <p:cNvSpPr>
                  <a:spLocks/>
                </p:cNvSpPr>
                <p:nvPr/>
              </p:nvSpPr>
              <p:spPr bwMode="auto">
                <a:xfrm>
                  <a:off x="4750" y="2018"/>
                  <a:ext cx="39" cy="81"/>
                </a:xfrm>
                <a:custGeom>
                  <a:avLst/>
                  <a:gdLst>
                    <a:gd name="T0" fmla="*/ 75 w 25"/>
                    <a:gd name="T1" fmla="*/ 0 h 55"/>
                    <a:gd name="T2" fmla="*/ 75 w 25"/>
                    <a:gd name="T3" fmla="*/ 68 h 55"/>
                    <a:gd name="T4" fmla="*/ 129 w 25"/>
                    <a:gd name="T5" fmla="*/ 68 h 55"/>
                    <a:gd name="T6" fmla="*/ 129 w 25"/>
                    <a:gd name="T7" fmla="*/ 77 h 55"/>
                    <a:gd name="T8" fmla="*/ 75 w 25"/>
                    <a:gd name="T9" fmla="*/ 77 h 55"/>
                    <a:gd name="T10" fmla="*/ 75 w 25"/>
                    <a:gd name="T11" fmla="*/ 202 h 55"/>
                    <a:gd name="T12" fmla="*/ 75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17 w 25"/>
                    <a:gd name="T21" fmla="*/ 237 h 55"/>
                    <a:gd name="T22" fmla="*/ 117 w 25"/>
                    <a:gd name="T23" fmla="*/ 228 h 55"/>
                    <a:gd name="T24" fmla="*/ 129 w 25"/>
                    <a:gd name="T25" fmla="*/ 228 h 55"/>
                    <a:gd name="T26" fmla="*/ 129 w 25"/>
                    <a:gd name="T27" fmla="*/ 216 h 55"/>
                    <a:gd name="T28" fmla="*/ 148 w 25"/>
                    <a:gd name="T29" fmla="*/ 216 h 55"/>
                    <a:gd name="T30" fmla="*/ 129 w 25"/>
                    <a:gd name="T31" fmla="*/ 237 h 55"/>
                    <a:gd name="T32" fmla="*/ 117 w 25"/>
                    <a:gd name="T33" fmla="*/ 244 h 55"/>
                    <a:gd name="T34" fmla="*/ 108 w 25"/>
                    <a:gd name="T35" fmla="*/ 258 h 55"/>
                    <a:gd name="T36" fmla="*/ 75 w 25"/>
                    <a:gd name="T37" fmla="*/ 258 h 55"/>
                    <a:gd name="T38" fmla="*/ 66 w 25"/>
                    <a:gd name="T39" fmla="*/ 258 h 55"/>
                    <a:gd name="T40" fmla="*/ 66 w 25"/>
                    <a:gd name="T41" fmla="*/ 258 h 55"/>
                    <a:gd name="T42" fmla="*/ 53 w 25"/>
                    <a:gd name="T43" fmla="*/ 244 h 55"/>
                    <a:gd name="T44" fmla="*/ 34 w 25"/>
                    <a:gd name="T45" fmla="*/ 237 h 55"/>
                    <a:gd name="T46" fmla="*/ 34 w 25"/>
                    <a:gd name="T47" fmla="*/ 228 h 55"/>
                    <a:gd name="T48" fmla="*/ 34 w 25"/>
                    <a:gd name="T49" fmla="*/ 202 h 55"/>
                    <a:gd name="T50" fmla="*/ 34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2 w 25"/>
                    <a:gd name="T59" fmla="*/ 52 h 55"/>
                    <a:gd name="T60" fmla="*/ 34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75 w 25"/>
                    <a:gd name="T67" fmla="*/ 0 h 55"/>
                    <a:gd name="T68" fmla="*/ 75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3" name="Line 82"/>
                <p:cNvSpPr>
                  <a:spLocks noChangeShapeType="1"/>
                </p:cNvSpPr>
                <p:nvPr/>
              </p:nvSpPr>
              <p:spPr bwMode="auto">
                <a:xfrm>
                  <a:off x="2962" y="1486"/>
                  <a:ext cx="1" cy="17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4" name="Line 83"/>
                <p:cNvSpPr>
                  <a:spLocks noChangeShapeType="1"/>
                </p:cNvSpPr>
                <p:nvPr/>
              </p:nvSpPr>
              <p:spPr bwMode="auto">
                <a:xfrm>
                  <a:off x="2962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5" name="Line 84"/>
                <p:cNvSpPr>
                  <a:spLocks noChangeShapeType="1"/>
                </p:cNvSpPr>
                <p:nvPr/>
              </p:nvSpPr>
              <p:spPr bwMode="auto">
                <a:xfrm>
                  <a:off x="4332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6" name="Line 85"/>
                <p:cNvSpPr>
                  <a:spLocks noChangeShapeType="1"/>
                </p:cNvSpPr>
                <p:nvPr/>
              </p:nvSpPr>
              <p:spPr bwMode="auto">
                <a:xfrm>
                  <a:off x="3303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7" name="Line 86"/>
                <p:cNvSpPr>
                  <a:spLocks noChangeShapeType="1"/>
                </p:cNvSpPr>
                <p:nvPr/>
              </p:nvSpPr>
              <p:spPr bwMode="auto">
                <a:xfrm>
                  <a:off x="3661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8" name="Line 87"/>
                <p:cNvSpPr>
                  <a:spLocks noChangeShapeType="1"/>
                </p:cNvSpPr>
                <p:nvPr/>
              </p:nvSpPr>
              <p:spPr bwMode="auto">
                <a:xfrm>
                  <a:off x="3661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9" name="Line 88"/>
                <p:cNvSpPr>
                  <a:spLocks noChangeShapeType="1"/>
                </p:cNvSpPr>
                <p:nvPr/>
              </p:nvSpPr>
              <p:spPr bwMode="auto">
                <a:xfrm>
                  <a:off x="4675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0" name="Line 89"/>
                <p:cNvSpPr>
                  <a:spLocks noChangeShapeType="1"/>
                </p:cNvSpPr>
                <p:nvPr/>
              </p:nvSpPr>
              <p:spPr bwMode="auto">
                <a:xfrm>
                  <a:off x="5304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1" name="Line 90"/>
                <p:cNvSpPr>
                  <a:spLocks noChangeShapeType="1"/>
                </p:cNvSpPr>
                <p:nvPr/>
              </p:nvSpPr>
              <p:spPr bwMode="auto">
                <a:xfrm>
                  <a:off x="5304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678" y="1164"/>
                  <a:ext cx="286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3" name="Line 92"/>
                <p:cNvSpPr>
                  <a:spLocks noChangeShapeType="1"/>
                </p:cNvSpPr>
                <p:nvPr/>
              </p:nvSpPr>
              <p:spPr bwMode="auto">
                <a:xfrm>
                  <a:off x="4964" y="1164"/>
                  <a:ext cx="343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4" name="Line 93"/>
                <p:cNvSpPr>
                  <a:spLocks noChangeShapeType="1"/>
                </p:cNvSpPr>
                <p:nvPr/>
              </p:nvSpPr>
              <p:spPr bwMode="auto">
                <a:xfrm>
                  <a:off x="1950" y="1164"/>
                  <a:ext cx="344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68" y="1164"/>
                  <a:ext cx="282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6" name="Line 95"/>
                <p:cNvSpPr>
                  <a:spLocks noChangeShapeType="1"/>
                </p:cNvSpPr>
                <p:nvPr/>
              </p:nvSpPr>
              <p:spPr bwMode="auto">
                <a:xfrm>
                  <a:off x="1305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7" name="Line 96"/>
                <p:cNvSpPr>
                  <a:spLocks noChangeShapeType="1"/>
                </p:cNvSpPr>
                <p:nvPr/>
              </p:nvSpPr>
              <p:spPr bwMode="auto">
                <a:xfrm>
                  <a:off x="1660" y="1807"/>
                  <a:ext cx="3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8" name="Line 97"/>
                <p:cNvSpPr>
                  <a:spLocks noChangeShapeType="1"/>
                </p:cNvSpPr>
                <p:nvPr/>
              </p:nvSpPr>
              <p:spPr bwMode="auto">
                <a:xfrm>
                  <a:off x="2289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9" name="Line 98"/>
                <p:cNvSpPr>
                  <a:spLocks noChangeShapeType="1"/>
                </p:cNvSpPr>
                <p:nvPr/>
              </p:nvSpPr>
              <p:spPr bwMode="auto">
                <a:xfrm>
                  <a:off x="1305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0" name="Line 99"/>
                <p:cNvSpPr>
                  <a:spLocks noChangeShapeType="1"/>
                </p:cNvSpPr>
                <p:nvPr/>
              </p:nvSpPr>
              <p:spPr bwMode="auto">
                <a:xfrm>
                  <a:off x="2289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048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445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071" y="1896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87" name="Rectangle 103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752" cy="12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2667000" y="3657600"/>
            <a:ext cx="4876800" cy="1828800"/>
            <a:chOff x="1680" y="2304"/>
            <a:chExt cx="3072" cy="1152"/>
          </a:xfrm>
        </p:grpSpPr>
        <p:sp>
          <p:nvSpPr>
            <p:cNvPr id="15422" name="Line 105"/>
            <p:cNvSpPr>
              <a:spLocks noChangeShapeType="1"/>
            </p:cNvSpPr>
            <p:nvPr/>
          </p:nvSpPr>
          <p:spPr bwMode="auto">
            <a:xfrm>
              <a:off x="3168" y="3120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23" name="Group 106"/>
            <p:cNvGrpSpPr>
              <a:grpSpLocks/>
            </p:cNvGrpSpPr>
            <p:nvPr/>
          </p:nvGrpSpPr>
          <p:grpSpPr bwMode="auto">
            <a:xfrm>
              <a:off x="1680" y="2304"/>
              <a:ext cx="3072" cy="960"/>
              <a:chOff x="1680" y="2304"/>
              <a:chExt cx="3072" cy="960"/>
            </a:xfrm>
          </p:grpSpPr>
          <p:grpSp>
            <p:nvGrpSpPr>
              <p:cNvPr id="15424" name="Group 107"/>
              <p:cNvGrpSpPr>
                <a:grpSpLocks/>
              </p:cNvGrpSpPr>
              <p:nvPr/>
            </p:nvGrpSpPr>
            <p:grpSpPr bwMode="auto">
              <a:xfrm>
                <a:off x="1872" y="2400"/>
                <a:ext cx="2828" cy="770"/>
                <a:chOff x="2035" y="2350"/>
                <a:chExt cx="2828" cy="770"/>
              </a:xfrm>
            </p:grpSpPr>
            <p:sp>
              <p:nvSpPr>
                <p:cNvPr id="15426" name="Freeform 108"/>
                <p:cNvSpPr>
                  <a:spLocks/>
                </p:cNvSpPr>
                <p:nvPr/>
              </p:nvSpPr>
              <p:spPr bwMode="auto">
                <a:xfrm>
                  <a:off x="2035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87 w 66"/>
                    <a:gd name="T3" fmla="*/ 0 h 62"/>
                    <a:gd name="T4" fmla="*/ 328 w 66"/>
                    <a:gd name="T5" fmla="*/ 223 h 62"/>
                    <a:gd name="T6" fmla="*/ 328 w 66"/>
                    <a:gd name="T7" fmla="*/ 59 h 62"/>
                    <a:gd name="T8" fmla="*/ 328 w 66"/>
                    <a:gd name="T9" fmla="*/ 33 h 62"/>
                    <a:gd name="T10" fmla="*/ 328 w 66"/>
                    <a:gd name="T11" fmla="*/ 9 h 62"/>
                    <a:gd name="T12" fmla="*/ 307 w 66"/>
                    <a:gd name="T13" fmla="*/ 9 h 62"/>
                    <a:gd name="T14" fmla="*/ 280 w 66"/>
                    <a:gd name="T15" fmla="*/ 9 h 62"/>
                    <a:gd name="T16" fmla="*/ 266 w 66"/>
                    <a:gd name="T17" fmla="*/ 9 h 62"/>
                    <a:gd name="T18" fmla="*/ 266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66 w 66"/>
                    <a:gd name="T27" fmla="*/ 9 h 62"/>
                    <a:gd name="T28" fmla="*/ 353 w 66"/>
                    <a:gd name="T29" fmla="*/ 22 h 62"/>
                    <a:gd name="T30" fmla="*/ 353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40 w 66"/>
                    <a:gd name="T37" fmla="*/ 301 h 62"/>
                    <a:gd name="T38" fmla="*/ 87 w 66"/>
                    <a:gd name="T39" fmla="*/ 68 h 62"/>
                    <a:gd name="T40" fmla="*/ 87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29 w 66"/>
                    <a:gd name="T49" fmla="*/ 288 h 62"/>
                    <a:gd name="T50" fmla="*/ 142 w 66"/>
                    <a:gd name="T51" fmla="*/ 288 h 62"/>
                    <a:gd name="T52" fmla="*/ 142 w 66"/>
                    <a:gd name="T53" fmla="*/ 301 h 62"/>
                    <a:gd name="T54" fmla="*/ 13 w 66"/>
                    <a:gd name="T55" fmla="*/ 301 h 62"/>
                    <a:gd name="T56" fmla="*/ 13 w 66"/>
                    <a:gd name="T57" fmla="*/ 288 h 62"/>
                    <a:gd name="T58" fmla="*/ 32 w 66"/>
                    <a:gd name="T59" fmla="*/ 288 h 62"/>
                    <a:gd name="T60" fmla="*/ 43 w 66"/>
                    <a:gd name="T61" fmla="*/ 288 h 62"/>
                    <a:gd name="T62" fmla="*/ 55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42 h 62"/>
                    <a:gd name="T70" fmla="*/ 55 w 66"/>
                    <a:gd name="T71" fmla="*/ 33 h 62"/>
                    <a:gd name="T72" fmla="*/ 43 w 66"/>
                    <a:gd name="T73" fmla="*/ 22 h 62"/>
                    <a:gd name="T74" fmla="*/ 32 w 66"/>
                    <a:gd name="T75" fmla="*/ 22 h 62"/>
                    <a:gd name="T76" fmla="*/ 13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3" y="46"/>
                      </a:lnTo>
                      <a:lnTo>
                        <a:pt x="53" y="12"/>
                      </a:lnTo>
                      <a:lnTo>
                        <a:pt x="53" y="7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7" name="Freeform 109"/>
                <p:cNvSpPr>
                  <a:spLocks noEditPoints="1"/>
                </p:cNvSpPr>
                <p:nvPr/>
              </p:nvSpPr>
              <p:spPr bwMode="auto">
                <a:xfrm>
                  <a:off x="2146" y="2350"/>
                  <a:ext cx="89" cy="92"/>
                </a:xfrm>
                <a:custGeom>
                  <a:avLst/>
                  <a:gdLst>
                    <a:gd name="T0" fmla="*/ 170 w 57"/>
                    <a:gd name="T1" fmla="*/ 0 h 62"/>
                    <a:gd name="T2" fmla="*/ 212 w 57"/>
                    <a:gd name="T3" fmla="*/ 0 h 62"/>
                    <a:gd name="T4" fmla="*/ 256 w 57"/>
                    <a:gd name="T5" fmla="*/ 9 h 62"/>
                    <a:gd name="T6" fmla="*/ 286 w 57"/>
                    <a:gd name="T7" fmla="*/ 42 h 62"/>
                    <a:gd name="T8" fmla="*/ 308 w 57"/>
                    <a:gd name="T9" fmla="*/ 68 h 62"/>
                    <a:gd name="T10" fmla="*/ 339 w 57"/>
                    <a:gd name="T11" fmla="*/ 110 h 62"/>
                    <a:gd name="T12" fmla="*/ 339 w 57"/>
                    <a:gd name="T13" fmla="*/ 147 h 62"/>
                    <a:gd name="T14" fmla="*/ 339 w 57"/>
                    <a:gd name="T15" fmla="*/ 190 h 62"/>
                    <a:gd name="T16" fmla="*/ 308 w 57"/>
                    <a:gd name="T17" fmla="*/ 223 h 62"/>
                    <a:gd name="T18" fmla="*/ 286 w 57"/>
                    <a:gd name="T19" fmla="*/ 258 h 62"/>
                    <a:gd name="T20" fmla="*/ 256 w 57"/>
                    <a:gd name="T21" fmla="*/ 277 h 62"/>
                    <a:gd name="T22" fmla="*/ 212 w 57"/>
                    <a:gd name="T23" fmla="*/ 301 h 62"/>
                    <a:gd name="T24" fmla="*/ 161 w 57"/>
                    <a:gd name="T25" fmla="*/ 301 h 62"/>
                    <a:gd name="T26" fmla="*/ 117 w 57"/>
                    <a:gd name="T27" fmla="*/ 301 h 62"/>
                    <a:gd name="T28" fmla="*/ 75 w 57"/>
                    <a:gd name="T29" fmla="*/ 288 h 62"/>
                    <a:gd name="T30" fmla="*/ 42 w 57"/>
                    <a:gd name="T31" fmla="*/ 258 h 62"/>
                    <a:gd name="T32" fmla="*/ 12 w 57"/>
                    <a:gd name="T33" fmla="*/ 231 h 62"/>
                    <a:gd name="T34" fmla="*/ 0 w 57"/>
                    <a:gd name="T35" fmla="*/ 190 h 62"/>
                    <a:gd name="T36" fmla="*/ 0 w 57"/>
                    <a:gd name="T37" fmla="*/ 147 h 62"/>
                    <a:gd name="T38" fmla="*/ 0 w 57"/>
                    <a:gd name="T39" fmla="*/ 101 h 62"/>
                    <a:gd name="T40" fmla="*/ 22 w 57"/>
                    <a:gd name="T41" fmla="*/ 68 h 62"/>
                    <a:gd name="T42" fmla="*/ 53 w 57"/>
                    <a:gd name="T43" fmla="*/ 33 h 62"/>
                    <a:gd name="T44" fmla="*/ 75 w 57"/>
                    <a:gd name="T45" fmla="*/ 9 h 62"/>
                    <a:gd name="T46" fmla="*/ 117 w 57"/>
                    <a:gd name="T47" fmla="*/ 0 h 62"/>
                    <a:gd name="T48" fmla="*/ 170 w 57"/>
                    <a:gd name="T49" fmla="*/ 0 h 62"/>
                    <a:gd name="T50" fmla="*/ 161 w 57"/>
                    <a:gd name="T51" fmla="*/ 9 h 62"/>
                    <a:gd name="T52" fmla="*/ 117 w 57"/>
                    <a:gd name="T53" fmla="*/ 22 h 62"/>
                    <a:gd name="T54" fmla="*/ 95 w 57"/>
                    <a:gd name="T55" fmla="*/ 42 h 62"/>
                    <a:gd name="T56" fmla="*/ 66 w 57"/>
                    <a:gd name="T57" fmla="*/ 68 h 62"/>
                    <a:gd name="T58" fmla="*/ 66 w 57"/>
                    <a:gd name="T59" fmla="*/ 101 h 62"/>
                    <a:gd name="T60" fmla="*/ 53 w 57"/>
                    <a:gd name="T61" fmla="*/ 147 h 62"/>
                    <a:gd name="T62" fmla="*/ 66 w 57"/>
                    <a:gd name="T63" fmla="*/ 190 h 62"/>
                    <a:gd name="T64" fmla="*/ 66 w 57"/>
                    <a:gd name="T65" fmla="*/ 231 h 62"/>
                    <a:gd name="T66" fmla="*/ 95 w 57"/>
                    <a:gd name="T67" fmla="*/ 258 h 62"/>
                    <a:gd name="T68" fmla="*/ 117 w 57"/>
                    <a:gd name="T69" fmla="*/ 277 h 62"/>
                    <a:gd name="T70" fmla="*/ 161 w 57"/>
                    <a:gd name="T71" fmla="*/ 288 h 62"/>
                    <a:gd name="T72" fmla="*/ 203 w 57"/>
                    <a:gd name="T73" fmla="*/ 288 h 62"/>
                    <a:gd name="T74" fmla="*/ 212 w 57"/>
                    <a:gd name="T75" fmla="*/ 277 h 62"/>
                    <a:gd name="T76" fmla="*/ 244 w 57"/>
                    <a:gd name="T77" fmla="*/ 258 h 62"/>
                    <a:gd name="T78" fmla="*/ 256 w 57"/>
                    <a:gd name="T79" fmla="*/ 231 h 62"/>
                    <a:gd name="T80" fmla="*/ 265 w 57"/>
                    <a:gd name="T81" fmla="*/ 200 h 62"/>
                    <a:gd name="T82" fmla="*/ 265 w 57"/>
                    <a:gd name="T83" fmla="*/ 154 h 62"/>
                    <a:gd name="T84" fmla="*/ 265 w 57"/>
                    <a:gd name="T85" fmla="*/ 110 h 62"/>
                    <a:gd name="T86" fmla="*/ 256 w 57"/>
                    <a:gd name="T87" fmla="*/ 68 h 62"/>
                    <a:gd name="T88" fmla="*/ 244 w 57"/>
                    <a:gd name="T89" fmla="*/ 42 h 62"/>
                    <a:gd name="T90" fmla="*/ 212 w 57"/>
                    <a:gd name="T91" fmla="*/ 22 h 62"/>
                    <a:gd name="T92" fmla="*/ 190 w 57"/>
                    <a:gd name="T93" fmla="*/ 9 h 62"/>
                    <a:gd name="T94" fmla="*/ 161 w 57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2"/>
                    <a:gd name="T146" fmla="*/ 57 w 57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2">
                      <a:moveTo>
                        <a:pt x="29" y="0"/>
                      </a:moveTo>
                      <a:lnTo>
                        <a:pt x="36" y="0"/>
                      </a:lnTo>
                      <a:lnTo>
                        <a:pt x="43" y="2"/>
                      </a:lnTo>
                      <a:lnTo>
                        <a:pt x="48" y="9"/>
                      </a:lnTo>
                      <a:lnTo>
                        <a:pt x="52" y="14"/>
                      </a:lnTo>
                      <a:lnTo>
                        <a:pt x="57" y="23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2" y="46"/>
                      </a:lnTo>
                      <a:lnTo>
                        <a:pt x="48" y="53"/>
                      </a:lnTo>
                      <a:lnTo>
                        <a:pt x="43" y="57"/>
                      </a:lnTo>
                      <a:lnTo>
                        <a:pt x="36" y="62"/>
                      </a:lnTo>
                      <a:lnTo>
                        <a:pt x="27" y="62"/>
                      </a:lnTo>
                      <a:lnTo>
                        <a:pt x="20" y="62"/>
                      </a:lnTo>
                      <a:lnTo>
                        <a:pt x="13" y="59"/>
                      </a:lnTo>
                      <a:lnTo>
                        <a:pt x="7" y="53"/>
                      </a:lnTo>
                      <a:lnTo>
                        <a:pt x="2" y="48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4"/>
                      </a:lnTo>
                      <a:lnTo>
                        <a:pt x="9" y="7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  <a:moveTo>
                        <a:pt x="27" y="2"/>
                      </a:moveTo>
                      <a:lnTo>
                        <a:pt x="20" y="5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11" y="21"/>
                      </a:lnTo>
                      <a:lnTo>
                        <a:pt x="9" y="30"/>
                      </a:lnTo>
                      <a:lnTo>
                        <a:pt x="11" y="39"/>
                      </a:lnTo>
                      <a:lnTo>
                        <a:pt x="11" y="48"/>
                      </a:lnTo>
                      <a:lnTo>
                        <a:pt x="16" y="53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6" y="57"/>
                      </a:lnTo>
                      <a:lnTo>
                        <a:pt x="41" y="53"/>
                      </a:lnTo>
                      <a:lnTo>
                        <a:pt x="43" y="48"/>
                      </a:lnTo>
                      <a:lnTo>
                        <a:pt x="45" y="41"/>
                      </a:lnTo>
                      <a:lnTo>
                        <a:pt x="45" y="32"/>
                      </a:lnTo>
                      <a:lnTo>
                        <a:pt x="45" y="23"/>
                      </a:lnTo>
                      <a:lnTo>
                        <a:pt x="43" y="14"/>
                      </a:lnTo>
                      <a:lnTo>
                        <a:pt x="41" y="9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8" name="Freeform 110"/>
                <p:cNvSpPr>
                  <a:spLocks/>
                </p:cNvSpPr>
                <p:nvPr/>
              </p:nvSpPr>
              <p:spPr bwMode="auto">
                <a:xfrm>
                  <a:off x="2242" y="2350"/>
                  <a:ext cx="126" cy="92"/>
                </a:xfrm>
                <a:custGeom>
                  <a:avLst/>
                  <a:gdLst>
                    <a:gd name="T0" fmla="*/ 225 w 80"/>
                    <a:gd name="T1" fmla="*/ 301 h 62"/>
                    <a:gd name="T2" fmla="*/ 87 w 80"/>
                    <a:gd name="T3" fmla="*/ 42 h 62"/>
                    <a:gd name="T4" fmla="*/ 87 w 80"/>
                    <a:gd name="T5" fmla="*/ 242 h 62"/>
                    <a:gd name="T6" fmla="*/ 87 w 80"/>
                    <a:gd name="T7" fmla="*/ 269 h 62"/>
                    <a:gd name="T8" fmla="*/ 87 w 80"/>
                    <a:gd name="T9" fmla="*/ 277 h 62"/>
                    <a:gd name="T10" fmla="*/ 96 w 80"/>
                    <a:gd name="T11" fmla="*/ 288 h 62"/>
                    <a:gd name="T12" fmla="*/ 117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20 w 80"/>
                    <a:gd name="T23" fmla="*/ 288 h 62"/>
                    <a:gd name="T24" fmla="*/ 43 w 80"/>
                    <a:gd name="T25" fmla="*/ 288 h 62"/>
                    <a:gd name="T26" fmla="*/ 43 w 80"/>
                    <a:gd name="T27" fmla="*/ 277 h 62"/>
                    <a:gd name="T28" fmla="*/ 55 w 80"/>
                    <a:gd name="T29" fmla="*/ 269 h 62"/>
                    <a:gd name="T30" fmla="*/ 55 w 80"/>
                    <a:gd name="T31" fmla="*/ 242 h 62"/>
                    <a:gd name="T32" fmla="*/ 55 w 80"/>
                    <a:gd name="T33" fmla="*/ 59 h 62"/>
                    <a:gd name="T34" fmla="*/ 55 w 80"/>
                    <a:gd name="T35" fmla="*/ 33 h 62"/>
                    <a:gd name="T36" fmla="*/ 55 w 80"/>
                    <a:gd name="T37" fmla="*/ 22 h 62"/>
                    <a:gd name="T38" fmla="*/ 43 w 80"/>
                    <a:gd name="T39" fmla="*/ 9 h 62"/>
                    <a:gd name="T40" fmla="*/ 43 w 80"/>
                    <a:gd name="T41" fmla="*/ 9 h 62"/>
                    <a:gd name="T42" fmla="*/ 32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7 w 80"/>
                    <a:gd name="T49" fmla="*/ 0 h 62"/>
                    <a:gd name="T50" fmla="*/ 238 w 80"/>
                    <a:gd name="T51" fmla="*/ 231 h 62"/>
                    <a:gd name="T52" fmla="*/ 383 w 80"/>
                    <a:gd name="T53" fmla="*/ 0 h 62"/>
                    <a:gd name="T54" fmla="*/ 491 w 80"/>
                    <a:gd name="T55" fmla="*/ 0 h 62"/>
                    <a:gd name="T56" fmla="*/ 491 w 80"/>
                    <a:gd name="T57" fmla="*/ 9 h 62"/>
                    <a:gd name="T58" fmla="*/ 482 w 80"/>
                    <a:gd name="T59" fmla="*/ 9 h 62"/>
                    <a:gd name="T60" fmla="*/ 449 w 80"/>
                    <a:gd name="T61" fmla="*/ 9 h 62"/>
                    <a:gd name="T62" fmla="*/ 436 w 80"/>
                    <a:gd name="T63" fmla="*/ 22 h 62"/>
                    <a:gd name="T64" fmla="*/ 436 w 80"/>
                    <a:gd name="T65" fmla="*/ 33 h 62"/>
                    <a:gd name="T66" fmla="*/ 436 w 80"/>
                    <a:gd name="T67" fmla="*/ 59 h 62"/>
                    <a:gd name="T68" fmla="*/ 436 w 80"/>
                    <a:gd name="T69" fmla="*/ 242 h 62"/>
                    <a:gd name="T70" fmla="*/ 436 w 80"/>
                    <a:gd name="T71" fmla="*/ 269 h 62"/>
                    <a:gd name="T72" fmla="*/ 449 w 80"/>
                    <a:gd name="T73" fmla="*/ 277 h 62"/>
                    <a:gd name="T74" fmla="*/ 449 w 80"/>
                    <a:gd name="T75" fmla="*/ 288 h 62"/>
                    <a:gd name="T76" fmla="*/ 482 w 80"/>
                    <a:gd name="T77" fmla="*/ 288 h 62"/>
                    <a:gd name="T78" fmla="*/ 491 w 80"/>
                    <a:gd name="T79" fmla="*/ 288 h 62"/>
                    <a:gd name="T80" fmla="*/ 491 w 80"/>
                    <a:gd name="T81" fmla="*/ 301 h 62"/>
                    <a:gd name="T82" fmla="*/ 324 w 80"/>
                    <a:gd name="T83" fmla="*/ 301 h 62"/>
                    <a:gd name="T84" fmla="*/ 324 w 80"/>
                    <a:gd name="T85" fmla="*/ 288 h 62"/>
                    <a:gd name="T86" fmla="*/ 340 w 80"/>
                    <a:gd name="T87" fmla="*/ 288 h 62"/>
                    <a:gd name="T88" fmla="*/ 367 w 80"/>
                    <a:gd name="T89" fmla="*/ 288 h 62"/>
                    <a:gd name="T90" fmla="*/ 383 w 80"/>
                    <a:gd name="T91" fmla="*/ 277 h 62"/>
                    <a:gd name="T92" fmla="*/ 383 w 80"/>
                    <a:gd name="T93" fmla="*/ 269 h 62"/>
                    <a:gd name="T94" fmla="*/ 383 w 80"/>
                    <a:gd name="T95" fmla="*/ 242 h 62"/>
                    <a:gd name="T96" fmla="*/ 383 w 80"/>
                    <a:gd name="T97" fmla="*/ 42 h 62"/>
                    <a:gd name="T98" fmla="*/ 225 w 80"/>
                    <a:gd name="T99" fmla="*/ 301 h 62"/>
                    <a:gd name="T100" fmla="*/ 225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7" y="62"/>
                      </a:moveTo>
                      <a:lnTo>
                        <a:pt x="14" y="9"/>
                      </a:lnTo>
                      <a:lnTo>
                        <a:pt x="14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9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8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60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9" name="Freeform 111"/>
                <p:cNvSpPr>
                  <a:spLocks/>
                </p:cNvSpPr>
                <p:nvPr/>
              </p:nvSpPr>
              <p:spPr bwMode="auto">
                <a:xfrm>
                  <a:off x="2749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8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43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42 h 62"/>
                    <a:gd name="T70" fmla="*/ 55 w 66"/>
                    <a:gd name="T71" fmla="*/ 33 h 62"/>
                    <a:gd name="T72" fmla="*/ 55 w 66"/>
                    <a:gd name="T73" fmla="*/ 22 h 62"/>
                    <a:gd name="T74" fmla="*/ 43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0" name="Freeform 112"/>
                <p:cNvSpPr>
                  <a:spLocks noEditPoints="1"/>
                </p:cNvSpPr>
                <p:nvPr/>
              </p:nvSpPr>
              <p:spPr bwMode="auto">
                <a:xfrm>
                  <a:off x="2859" y="2350"/>
                  <a:ext cx="94" cy="92"/>
                </a:xfrm>
                <a:custGeom>
                  <a:avLst/>
                  <a:gdLst>
                    <a:gd name="T0" fmla="*/ 182 w 60"/>
                    <a:gd name="T1" fmla="*/ 0 h 62"/>
                    <a:gd name="T2" fmla="*/ 224 w 60"/>
                    <a:gd name="T3" fmla="*/ 0 h 62"/>
                    <a:gd name="T4" fmla="*/ 265 w 60"/>
                    <a:gd name="T5" fmla="*/ 9 h 62"/>
                    <a:gd name="T6" fmla="*/ 299 w 60"/>
                    <a:gd name="T7" fmla="*/ 42 h 62"/>
                    <a:gd name="T8" fmla="*/ 332 w 60"/>
                    <a:gd name="T9" fmla="*/ 68 h 62"/>
                    <a:gd name="T10" fmla="*/ 342 w 60"/>
                    <a:gd name="T11" fmla="*/ 110 h 62"/>
                    <a:gd name="T12" fmla="*/ 360 w 60"/>
                    <a:gd name="T13" fmla="*/ 147 h 62"/>
                    <a:gd name="T14" fmla="*/ 342 w 60"/>
                    <a:gd name="T15" fmla="*/ 190 h 62"/>
                    <a:gd name="T16" fmla="*/ 332 w 60"/>
                    <a:gd name="T17" fmla="*/ 223 h 62"/>
                    <a:gd name="T18" fmla="*/ 299 w 60"/>
                    <a:gd name="T19" fmla="*/ 258 h 62"/>
                    <a:gd name="T20" fmla="*/ 265 w 60"/>
                    <a:gd name="T21" fmla="*/ 277 h 62"/>
                    <a:gd name="T22" fmla="*/ 224 w 60"/>
                    <a:gd name="T23" fmla="*/ 301 h 62"/>
                    <a:gd name="T24" fmla="*/ 182 w 60"/>
                    <a:gd name="T25" fmla="*/ 301 h 62"/>
                    <a:gd name="T26" fmla="*/ 138 w 60"/>
                    <a:gd name="T27" fmla="*/ 301 h 62"/>
                    <a:gd name="T28" fmla="*/ 96 w 60"/>
                    <a:gd name="T29" fmla="*/ 288 h 62"/>
                    <a:gd name="T30" fmla="*/ 53 w 60"/>
                    <a:gd name="T31" fmla="*/ 258 h 62"/>
                    <a:gd name="T32" fmla="*/ 31 w 60"/>
                    <a:gd name="T33" fmla="*/ 231 h 62"/>
                    <a:gd name="T34" fmla="*/ 20 w 60"/>
                    <a:gd name="T35" fmla="*/ 190 h 62"/>
                    <a:gd name="T36" fmla="*/ 0 w 60"/>
                    <a:gd name="T37" fmla="*/ 147 h 62"/>
                    <a:gd name="T38" fmla="*/ 20 w 60"/>
                    <a:gd name="T39" fmla="*/ 101 h 62"/>
                    <a:gd name="T40" fmla="*/ 31 w 60"/>
                    <a:gd name="T41" fmla="*/ 68 h 62"/>
                    <a:gd name="T42" fmla="*/ 74 w 60"/>
                    <a:gd name="T43" fmla="*/ 33 h 62"/>
                    <a:gd name="T44" fmla="*/ 96 w 60"/>
                    <a:gd name="T45" fmla="*/ 9 h 62"/>
                    <a:gd name="T46" fmla="*/ 138 w 60"/>
                    <a:gd name="T47" fmla="*/ 0 h 62"/>
                    <a:gd name="T48" fmla="*/ 182 w 60"/>
                    <a:gd name="T49" fmla="*/ 0 h 62"/>
                    <a:gd name="T50" fmla="*/ 182 w 60"/>
                    <a:gd name="T51" fmla="*/ 9 h 62"/>
                    <a:gd name="T52" fmla="*/ 138 w 60"/>
                    <a:gd name="T53" fmla="*/ 22 h 62"/>
                    <a:gd name="T54" fmla="*/ 96 w 60"/>
                    <a:gd name="T55" fmla="*/ 42 h 62"/>
                    <a:gd name="T56" fmla="*/ 83 w 60"/>
                    <a:gd name="T57" fmla="*/ 68 h 62"/>
                    <a:gd name="T58" fmla="*/ 74 w 60"/>
                    <a:gd name="T59" fmla="*/ 101 h 62"/>
                    <a:gd name="T60" fmla="*/ 74 w 60"/>
                    <a:gd name="T61" fmla="*/ 147 h 62"/>
                    <a:gd name="T62" fmla="*/ 74 w 60"/>
                    <a:gd name="T63" fmla="*/ 190 h 62"/>
                    <a:gd name="T64" fmla="*/ 83 w 60"/>
                    <a:gd name="T65" fmla="*/ 231 h 62"/>
                    <a:gd name="T66" fmla="*/ 116 w 60"/>
                    <a:gd name="T67" fmla="*/ 258 h 62"/>
                    <a:gd name="T68" fmla="*/ 138 w 60"/>
                    <a:gd name="T69" fmla="*/ 277 h 62"/>
                    <a:gd name="T70" fmla="*/ 182 w 60"/>
                    <a:gd name="T71" fmla="*/ 288 h 62"/>
                    <a:gd name="T72" fmla="*/ 212 w 60"/>
                    <a:gd name="T73" fmla="*/ 288 h 62"/>
                    <a:gd name="T74" fmla="*/ 235 w 60"/>
                    <a:gd name="T75" fmla="*/ 277 h 62"/>
                    <a:gd name="T76" fmla="*/ 265 w 60"/>
                    <a:gd name="T77" fmla="*/ 258 h 62"/>
                    <a:gd name="T78" fmla="*/ 277 w 60"/>
                    <a:gd name="T79" fmla="*/ 231 h 62"/>
                    <a:gd name="T80" fmla="*/ 290 w 60"/>
                    <a:gd name="T81" fmla="*/ 200 h 62"/>
                    <a:gd name="T82" fmla="*/ 290 w 60"/>
                    <a:gd name="T83" fmla="*/ 154 h 62"/>
                    <a:gd name="T84" fmla="*/ 290 w 60"/>
                    <a:gd name="T85" fmla="*/ 110 h 62"/>
                    <a:gd name="T86" fmla="*/ 277 w 60"/>
                    <a:gd name="T87" fmla="*/ 68 h 62"/>
                    <a:gd name="T88" fmla="*/ 265 w 60"/>
                    <a:gd name="T89" fmla="*/ 42 h 62"/>
                    <a:gd name="T90" fmla="*/ 235 w 60"/>
                    <a:gd name="T91" fmla="*/ 22 h 62"/>
                    <a:gd name="T92" fmla="*/ 212 w 60"/>
                    <a:gd name="T93" fmla="*/ 9 h 62"/>
                    <a:gd name="T94" fmla="*/ 182 w 60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2"/>
                    <a:gd name="T146" fmla="*/ 60 w 60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2">
                      <a:moveTo>
                        <a:pt x="30" y="0"/>
                      </a:move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60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4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3" y="39"/>
                      </a:lnTo>
                      <a:lnTo>
                        <a:pt x="0" y="30"/>
                      </a:lnTo>
                      <a:lnTo>
                        <a:pt x="3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9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39" y="5"/>
                      </a:lnTo>
                      <a:lnTo>
                        <a:pt x="35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1" name="Freeform 113"/>
                <p:cNvSpPr>
                  <a:spLocks/>
                </p:cNvSpPr>
                <p:nvPr/>
              </p:nvSpPr>
              <p:spPr bwMode="auto">
                <a:xfrm>
                  <a:off x="2959" y="2350"/>
                  <a:ext cx="123" cy="92"/>
                </a:xfrm>
                <a:custGeom>
                  <a:avLst/>
                  <a:gdLst>
                    <a:gd name="T0" fmla="*/ 226 w 78"/>
                    <a:gd name="T1" fmla="*/ 301 h 62"/>
                    <a:gd name="T2" fmla="*/ 74 w 78"/>
                    <a:gd name="T3" fmla="*/ 42 h 62"/>
                    <a:gd name="T4" fmla="*/ 74 w 78"/>
                    <a:gd name="T5" fmla="*/ 242 h 62"/>
                    <a:gd name="T6" fmla="*/ 74 w 78"/>
                    <a:gd name="T7" fmla="*/ 269 h 62"/>
                    <a:gd name="T8" fmla="*/ 87 w 78"/>
                    <a:gd name="T9" fmla="*/ 277 h 62"/>
                    <a:gd name="T10" fmla="*/ 98 w 78"/>
                    <a:gd name="T11" fmla="*/ 288 h 62"/>
                    <a:gd name="T12" fmla="*/ 109 w 78"/>
                    <a:gd name="T13" fmla="*/ 288 h 62"/>
                    <a:gd name="T14" fmla="*/ 129 w 78"/>
                    <a:gd name="T15" fmla="*/ 288 h 62"/>
                    <a:gd name="T16" fmla="*/ 129 w 78"/>
                    <a:gd name="T17" fmla="*/ 301 h 62"/>
                    <a:gd name="T18" fmla="*/ 0 w 78"/>
                    <a:gd name="T19" fmla="*/ 301 h 62"/>
                    <a:gd name="T20" fmla="*/ 0 w 78"/>
                    <a:gd name="T21" fmla="*/ 288 h 62"/>
                    <a:gd name="T22" fmla="*/ 13 w 78"/>
                    <a:gd name="T23" fmla="*/ 288 h 62"/>
                    <a:gd name="T24" fmla="*/ 32 w 78"/>
                    <a:gd name="T25" fmla="*/ 288 h 62"/>
                    <a:gd name="T26" fmla="*/ 43 w 78"/>
                    <a:gd name="T27" fmla="*/ 277 h 62"/>
                    <a:gd name="T28" fmla="*/ 43 w 78"/>
                    <a:gd name="T29" fmla="*/ 269 h 62"/>
                    <a:gd name="T30" fmla="*/ 55 w 78"/>
                    <a:gd name="T31" fmla="*/ 242 h 62"/>
                    <a:gd name="T32" fmla="*/ 55 w 78"/>
                    <a:gd name="T33" fmla="*/ 59 h 62"/>
                    <a:gd name="T34" fmla="*/ 43 w 78"/>
                    <a:gd name="T35" fmla="*/ 33 h 62"/>
                    <a:gd name="T36" fmla="*/ 43 w 78"/>
                    <a:gd name="T37" fmla="*/ 22 h 62"/>
                    <a:gd name="T38" fmla="*/ 43 w 78"/>
                    <a:gd name="T39" fmla="*/ 9 h 62"/>
                    <a:gd name="T40" fmla="*/ 32 w 78"/>
                    <a:gd name="T41" fmla="*/ 9 h 62"/>
                    <a:gd name="T42" fmla="*/ 13 w 78"/>
                    <a:gd name="T43" fmla="*/ 9 h 62"/>
                    <a:gd name="T44" fmla="*/ 0 w 78"/>
                    <a:gd name="T45" fmla="*/ 9 h 62"/>
                    <a:gd name="T46" fmla="*/ 0 w 78"/>
                    <a:gd name="T47" fmla="*/ 0 h 62"/>
                    <a:gd name="T48" fmla="*/ 98 w 78"/>
                    <a:gd name="T49" fmla="*/ 0 h 62"/>
                    <a:gd name="T50" fmla="*/ 244 w 78"/>
                    <a:gd name="T51" fmla="*/ 231 h 62"/>
                    <a:gd name="T52" fmla="*/ 385 w 78"/>
                    <a:gd name="T53" fmla="*/ 0 h 62"/>
                    <a:gd name="T54" fmla="*/ 483 w 78"/>
                    <a:gd name="T55" fmla="*/ 0 h 62"/>
                    <a:gd name="T56" fmla="*/ 483 w 78"/>
                    <a:gd name="T57" fmla="*/ 9 h 62"/>
                    <a:gd name="T58" fmla="*/ 462 w 78"/>
                    <a:gd name="T59" fmla="*/ 9 h 62"/>
                    <a:gd name="T60" fmla="*/ 449 w 78"/>
                    <a:gd name="T61" fmla="*/ 9 h 62"/>
                    <a:gd name="T62" fmla="*/ 440 w 78"/>
                    <a:gd name="T63" fmla="*/ 22 h 62"/>
                    <a:gd name="T64" fmla="*/ 440 w 78"/>
                    <a:gd name="T65" fmla="*/ 33 h 62"/>
                    <a:gd name="T66" fmla="*/ 440 w 78"/>
                    <a:gd name="T67" fmla="*/ 59 h 62"/>
                    <a:gd name="T68" fmla="*/ 440 w 78"/>
                    <a:gd name="T69" fmla="*/ 242 h 62"/>
                    <a:gd name="T70" fmla="*/ 440 w 78"/>
                    <a:gd name="T71" fmla="*/ 269 h 62"/>
                    <a:gd name="T72" fmla="*/ 440 w 78"/>
                    <a:gd name="T73" fmla="*/ 277 h 62"/>
                    <a:gd name="T74" fmla="*/ 449 w 78"/>
                    <a:gd name="T75" fmla="*/ 288 h 62"/>
                    <a:gd name="T76" fmla="*/ 462 w 78"/>
                    <a:gd name="T77" fmla="*/ 288 h 62"/>
                    <a:gd name="T78" fmla="*/ 483 w 78"/>
                    <a:gd name="T79" fmla="*/ 288 h 62"/>
                    <a:gd name="T80" fmla="*/ 483 w 78"/>
                    <a:gd name="T81" fmla="*/ 301 h 62"/>
                    <a:gd name="T82" fmla="*/ 328 w 78"/>
                    <a:gd name="T83" fmla="*/ 301 h 62"/>
                    <a:gd name="T84" fmla="*/ 328 w 78"/>
                    <a:gd name="T85" fmla="*/ 288 h 62"/>
                    <a:gd name="T86" fmla="*/ 341 w 78"/>
                    <a:gd name="T87" fmla="*/ 288 h 62"/>
                    <a:gd name="T88" fmla="*/ 366 w 78"/>
                    <a:gd name="T89" fmla="*/ 288 h 62"/>
                    <a:gd name="T90" fmla="*/ 366 w 78"/>
                    <a:gd name="T91" fmla="*/ 277 h 62"/>
                    <a:gd name="T92" fmla="*/ 385 w 78"/>
                    <a:gd name="T93" fmla="*/ 269 h 62"/>
                    <a:gd name="T94" fmla="*/ 385 w 78"/>
                    <a:gd name="T95" fmla="*/ 242 h 62"/>
                    <a:gd name="T96" fmla="*/ 385 w 78"/>
                    <a:gd name="T97" fmla="*/ 42 h 62"/>
                    <a:gd name="T98" fmla="*/ 226 w 78"/>
                    <a:gd name="T99" fmla="*/ 301 h 62"/>
                    <a:gd name="T100" fmla="*/ 226 w 78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62"/>
                    <a:gd name="T155" fmla="*/ 78 w 78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62">
                      <a:moveTo>
                        <a:pt x="37" y="62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8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78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2" name="Freeform 114"/>
                <p:cNvSpPr>
                  <a:spLocks/>
                </p:cNvSpPr>
                <p:nvPr/>
              </p:nvSpPr>
              <p:spPr bwMode="auto">
                <a:xfrm>
                  <a:off x="4406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0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88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66 w 66"/>
                    <a:gd name="T33" fmla="*/ 59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42 h 62"/>
                    <a:gd name="T70" fmla="*/ 68 w 66"/>
                    <a:gd name="T71" fmla="*/ 33 h 62"/>
                    <a:gd name="T72" fmla="*/ 55 w 66"/>
                    <a:gd name="T73" fmla="*/ 22 h 62"/>
                    <a:gd name="T74" fmla="*/ 35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3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1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3" name="Freeform 115"/>
                <p:cNvSpPr>
                  <a:spLocks noEditPoints="1"/>
                </p:cNvSpPr>
                <p:nvPr/>
              </p:nvSpPr>
              <p:spPr bwMode="auto">
                <a:xfrm>
                  <a:off x="4516" y="2350"/>
                  <a:ext cx="93" cy="92"/>
                </a:xfrm>
                <a:custGeom>
                  <a:avLst/>
                  <a:gdLst>
                    <a:gd name="T0" fmla="*/ 184 w 59"/>
                    <a:gd name="T1" fmla="*/ 0 h 62"/>
                    <a:gd name="T2" fmla="*/ 238 w 59"/>
                    <a:gd name="T3" fmla="*/ 0 h 62"/>
                    <a:gd name="T4" fmla="*/ 285 w 59"/>
                    <a:gd name="T5" fmla="*/ 9 h 62"/>
                    <a:gd name="T6" fmla="*/ 311 w 59"/>
                    <a:gd name="T7" fmla="*/ 42 h 62"/>
                    <a:gd name="T8" fmla="*/ 340 w 59"/>
                    <a:gd name="T9" fmla="*/ 68 h 62"/>
                    <a:gd name="T10" fmla="*/ 353 w 59"/>
                    <a:gd name="T11" fmla="*/ 110 h 62"/>
                    <a:gd name="T12" fmla="*/ 366 w 59"/>
                    <a:gd name="T13" fmla="*/ 147 h 62"/>
                    <a:gd name="T14" fmla="*/ 353 w 59"/>
                    <a:gd name="T15" fmla="*/ 190 h 62"/>
                    <a:gd name="T16" fmla="*/ 340 w 59"/>
                    <a:gd name="T17" fmla="*/ 223 h 62"/>
                    <a:gd name="T18" fmla="*/ 311 w 59"/>
                    <a:gd name="T19" fmla="*/ 258 h 62"/>
                    <a:gd name="T20" fmla="*/ 266 w 59"/>
                    <a:gd name="T21" fmla="*/ 277 h 62"/>
                    <a:gd name="T22" fmla="*/ 225 w 59"/>
                    <a:gd name="T23" fmla="*/ 301 h 62"/>
                    <a:gd name="T24" fmla="*/ 184 w 59"/>
                    <a:gd name="T25" fmla="*/ 301 h 62"/>
                    <a:gd name="T26" fmla="*/ 142 w 59"/>
                    <a:gd name="T27" fmla="*/ 301 h 62"/>
                    <a:gd name="T28" fmla="*/ 96 w 59"/>
                    <a:gd name="T29" fmla="*/ 288 h 62"/>
                    <a:gd name="T30" fmla="*/ 55 w 59"/>
                    <a:gd name="T31" fmla="*/ 258 h 62"/>
                    <a:gd name="T32" fmla="*/ 32 w 59"/>
                    <a:gd name="T33" fmla="*/ 231 h 62"/>
                    <a:gd name="T34" fmla="*/ 13 w 59"/>
                    <a:gd name="T35" fmla="*/ 190 h 62"/>
                    <a:gd name="T36" fmla="*/ 0 w 59"/>
                    <a:gd name="T37" fmla="*/ 147 h 62"/>
                    <a:gd name="T38" fmla="*/ 13 w 59"/>
                    <a:gd name="T39" fmla="*/ 101 h 62"/>
                    <a:gd name="T40" fmla="*/ 32 w 59"/>
                    <a:gd name="T41" fmla="*/ 68 h 62"/>
                    <a:gd name="T42" fmla="*/ 74 w 59"/>
                    <a:gd name="T43" fmla="*/ 33 h 62"/>
                    <a:gd name="T44" fmla="*/ 96 w 59"/>
                    <a:gd name="T45" fmla="*/ 9 h 62"/>
                    <a:gd name="T46" fmla="*/ 142 w 59"/>
                    <a:gd name="T47" fmla="*/ 0 h 62"/>
                    <a:gd name="T48" fmla="*/ 184 w 59"/>
                    <a:gd name="T49" fmla="*/ 0 h 62"/>
                    <a:gd name="T50" fmla="*/ 184 w 59"/>
                    <a:gd name="T51" fmla="*/ 9 h 62"/>
                    <a:gd name="T52" fmla="*/ 142 w 59"/>
                    <a:gd name="T53" fmla="*/ 22 h 62"/>
                    <a:gd name="T54" fmla="*/ 109 w 59"/>
                    <a:gd name="T55" fmla="*/ 42 h 62"/>
                    <a:gd name="T56" fmla="*/ 87 w 59"/>
                    <a:gd name="T57" fmla="*/ 68 h 62"/>
                    <a:gd name="T58" fmla="*/ 74 w 59"/>
                    <a:gd name="T59" fmla="*/ 101 h 62"/>
                    <a:gd name="T60" fmla="*/ 74 w 59"/>
                    <a:gd name="T61" fmla="*/ 147 h 62"/>
                    <a:gd name="T62" fmla="*/ 74 w 59"/>
                    <a:gd name="T63" fmla="*/ 190 h 62"/>
                    <a:gd name="T64" fmla="*/ 87 w 59"/>
                    <a:gd name="T65" fmla="*/ 231 h 62"/>
                    <a:gd name="T66" fmla="*/ 109 w 59"/>
                    <a:gd name="T67" fmla="*/ 258 h 62"/>
                    <a:gd name="T68" fmla="*/ 142 w 59"/>
                    <a:gd name="T69" fmla="*/ 277 h 62"/>
                    <a:gd name="T70" fmla="*/ 184 w 59"/>
                    <a:gd name="T71" fmla="*/ 288 h 62"/>
                    <a:gd name="T72" fmla="*/ 211 w 59"/>
                    <a:gd name="T73" fmla="*/ 288 h 62"/>
                    <a:gd name="T74" fmla="*/ 238 w 59"/>
                    <a:gd name="T75" fmla="*/ 277 h 62"/>
                    <a:gd name="T76" fmla="*/ 266 w 59"/>
                    <a:gd name="T77" fmla="*/ 258 h 62"/>
                    <a:gd name="T78" fmla="*/ 285 w 59"/>
                    <a:gd name="T79" fmla="*/ 231 h 62"/>
                    <a:gd name="T80" fmla="*/ 298 w 59"/>
                    <a:gd name="T81" fmla="*/ 200 h 62"/>
                    <a:gd name="T82" fmla="*/ 298 w 59"/>
                    <a:gd name="T83" fmla="*/ 154 h 62"/>
                    <a:gd name="T84" fmla="*/ 298 w 59"/>
                    <a:gd name="T85" fmla="*/ 110 h 62"/>
                    <a:gd name="T86" fmla="*/ 285 w 59"/>
                    <a:gd name="T87" fmla="*/ 68 h 62"/>
                    <a:gd name="T88" fmla="*/ 266 w 59"/>
                    <a:gd name="T89" fmla="*/ 42 h 62"/>
                    <a:gd name="T90" fmla="*/ 238 w 59"/>
                    <a:gd name="T91" fmla="*/ 22 h 62"/>
                    <a:gd name="T92" fmla="*/ 211 w 59"/>
                    <a:gd name="T93" fmla="*/ 9 h 62"/>
                    <a:gd name="T94" fmla="*/ 184 w 59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2"/>
                    <a:gd name="T146" fmla="*/ 59 w 59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2"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59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3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2" y="39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8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3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4" name="Freeform 116"/>
                <p:cNvSpPr>
                  <a:spLocks/>
                </p:cNvSpPr>
                <p:nvPr/>
              </p:nvSpPr>
              <p:spPr bwMode="auto">
                <a:xfrm>
                  <a:off x="4616" y="2350"/>
                  <a:ext cx="127" cy="92"/>
                </a:xfrm>
                <a:custGeom>
                  <a:avLst/>
                  <a:gdLst>
                    <a:gd name="T0" fmla="*/ 227 w 80"/>
                    <a:gd name="T1" fmla="*/ 301 h 62"/>
                    <a:gd name="T2" fmla="*/ 68 w 80"/>
                    <a:gd name="T3" fmla="*/ 42 h 62"/>
                    <a:gd name="T4" fmla="*/ 68 w 80"/>
                    <a:gd name="T5" fmla="*/ 242 h 62"/>
                    <a:gd name="T6" fmla="*/ 89 w 80"/>
                    <a:gd name="T7" fmla="*/ 269 h 62"/>
                    <a:gd name="T8" fmla="*/ 89 w 80"/>
                    <a:gd name="T9" fmla="*/ 277 h 62"/>
                    <a:gd name="T10" fmla="*/ 102 w 80"/>
                    <a:gd name="T11" fmla="*/ 288 h 62"/>
                    <a:gd name="T12" fmla="*/ 116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13 w 80"/>
                    <a:gd name="T23" fmla="*/ 288 h 62"/>
                    <a:gd name="T24" fmla="*/ 33 w 80"/>
                    <a:gd name="T25" fmla="*/ 288 h 62"/>
                    <a:gd name="T26" fmla="*/ 43 w 80"/>
                    <a:gd name="T27" fmla="*/ 277 h 62"/>
                    <a:gd name="T28" fmla="*/ 56 w 80"/>
                    <a:gd name="T29" fmla="*/ 269 h 62"/>
                    <a:gd name="T30" fmla="*/ 56 w 80"/>
                    <a:gd name="T31" fmla="*/ 242 h 62"/>
                    <a:gd name="T32" fmla="*/ 56 w 80"/>
                    <a:gd name="T33" fmla="*/ 59 h 62"/>
                    <a:gd name="T34" fmla="*/ 56 w 80"/>
                    <a:gd name="T35" fmla="*/ 33 h 62"/>
                    <a:gd name="T36" fmla="*/ 43 w 80"/>
                    <a:gd name="T37" fmla="*/ 22 h 62"/>
                    <a:gd name="T38" fmla="*/ 43 w 80"/>
                    <a:gd name="T39" fmla="*/ 9 h 62"/>
                    <a:gd name="T40" fmla="*/ 33 w 80"/>
                    <a:gd name="T41" fmla="*/ 9 h 62"/>
                    <a:gd name="T42" fmla="*/ 13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6 w 80"/>
                    <a:gd name="T49" fmla="*/ 0 h 62"/>
                    <a:gd name="T50" fmla="*/ 248 w 80"/>
                    <a:gd name="T51" fmla="*/ 231 h 62"/>
                    <a:gd name="T52" fmla="*/ 387 w 80"/>
                    <a:gd name="T53" fmla="*/ 0 h 62"/>
                    <a:gd name="T54" fmla="*/ 510 w 80"/>
                    <a:gd name="T55" fmla="*/ 0 h 62"/>
                    <a:gd name="T56" fmla="*/ 510 w 80"/>
                    <a:gd name="T57" fmla="*/ 9 h 62"/>
                    <a:gd name="T58" fmla="*/ 489 w 80"/>
                    <a:gd name="T59" fmla="*/ 9 h 62"/>
                    <a:gd name="T60" fmla="*/ 464 w 80"/>
                    <a:gd name="T61" fmla="*/ 9 h 62"/>
                    <a:gd name="T62" fmla="*/ 451 w 80"/>
                    <a:gd name="T63" fmla="*/ 22 h 62"/>
                    <a:gd name="T64" fmla="*/ 451 w 80"/>
                    <a:gd name="T65" fmla="*/ 33 h 62"/>
                    <a:gd name="T66" fmla="*/ 451 w 80"/>
                    <a:gd name="T67" fmla="*/ 59 h 62"/>
                    <a:gd name="T68" fmla="*/ 451 w 80"/>
                    <a:gd name="T69" fmla="*/ 242 h 62"/>
                    <a:gd name="T70" fmla="*/ 451 w 80"/>
                    <a:gd name="T71" fmla="*/ 269 h 62"/>
                    <a:gd name="T72" fmla="*/ 451 w 80"/>
                    <a:gd name="T73" fmla="*/ 277 h 62"/>
                    <a:gd name="T74" fmla="*/ 464 w 80"/>
                    <a:gd name="T75" fmla="*/ 288 h 62"/>
                    <a:gd name="T76" fmla="*/ 489 w 80"/>
                    <a:gd name="T77" fmla="*/ 288 h 62"/>
                    <a:gd name="T78" fmla="*/ 510 w 80"/>
                    <a:gd name="T79" fmla="*/ 288 h 62"/>
                    <a:gd name="T80" fmla="*/ 510 w 80"/>
                    <a:gd name="T81" fmla="*/ 301 h 62"/>
                    <a:gd name="T82" fmla="*/ 333 w 80"/>
                    <a:gd name="T83" fmla="*/ 301 h 62"/>
                    <a:gd name="T84" fmla="*/ 333 w 80"/>
                    <a:gd name="T85" fmla="*/ 288 h 62"/>
                    <a:gd name="T86" fmla="*/ 348 w 80"/>
                    <a:gd name="T87" fmla="*/ 288 h 62"/>
                    <a:gd name="T88" fmla="*/ 376 w 80"/>
                    <a:gd name="T89" fmla="*/ 288 h 62"/>
                    <a:gd name="T90" fmla="*/ 387 w 80"/>
                    <a:gd name="T91" fmla="*/ 277 h 62"/>
                    <a:gd name="T92" fmla="*/ 387 w 80"/>
                    <a:gd name="T93" fmla="*/ 269 h 62"/>
                    <a:gd name="T94" fmla="*/ 387 w 80"/>
                    <a:gd name="T95" fmla="*/ 242 h 62"/>
                    <a:gd name="T96" fmla="*/ 387 w 80"/>
                    <a:gd name="T97" fmla="*/ 42 h 62"/>
                    <a:gd name="T98" fmla="*/ 227 w 80"/>
                    <a:gd name="T99" fmla="*/ 301 h 62"/>
                    <a:gd name="T100" fmla="*/ 227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6" y="62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2" y="62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5" name="Freeform 117"/>
                <p:cNvSpPr>
                  <a:spLocks/>
                </p:cNvSpPr>
                <p:nvPr/>
              </p:nvSpPr>
              <p:spPr bwMode="auto">
                <a:xfrm>
                  <a:off x="2043" y="2672"/>
                  <a:ext cx="100" cy="89"/>
                </a:xfrm>
                <a:custGeom>
                  <a:avLst/>
                  <a:gdLst>
                    <a:gd name="T0" fmla="*/ 0 w 64"/>
                    <a:gd name="T1" fmla="*/ 0 h 61"/>
                    <a:gd name="T2" fmla="*/ 75 w 64"/>
                    <a:gd name="T3" fmla="*/ 0 h 61"/>
                    <a:gd name="T4" fmla="*/ 309 w 64"/>
                    <a:gd name="T5" fmla="*/ 204 h 61"/>
                    <a:gd name="T6" fmla="*/ 309 w 64"/>
                    <a:gd name="T7" fmla="*/ 41 h 61"/>
                    <a:gd name="T8" fmla="*/ 309 w 64"/>
                    <a:gd name="T9" fmla="*/ 19 h 61"/>
                    <a:gd name="T10" fmla="*/ 309 w 64"/>
                    <a:gd name="T11" fmla="*/ 9 h 61"/>
                    <a:gd name="T12" fmla="*/ 298 w 64"/>
                    <a:gd name="T13" fmla="*/ 0 h 61"/>
                    <a:gd name="T14" fmla="*/ 266 w 64"/>
                    <a:gd name="T15" fmla="*/ 0 h 61"/>
                    <a:gd name="T16" fmla="*/ 256 w 64"/>
                    <a:gd name="T17" fmla="*/ 0 h 61"/>
                    <a:gd name="T18" fmla="*/ 256 w 64"/>
                    <a:gd name="T19" fmla="*/ 0 h 61"/>
                    <a:gd name="T20" fmla="*/ 381 w 64"/>
                    <a:gd name="T21" fmla="*/ 0 h 61"/>
                    <a:gd name="T22" fmla="*/ 381 w 64"/>
                    <a:gd name="T23" fmla="*/ 0 h 61"/>
                    <a:gd name="T24" fmla="*/ 381 w 64"/>
                    <a:gd name="T25" fmla="*/ 0 h 61"/>
                    <a:gd name="T26" fmla="*/ 352 w 64"/>
                    <a:gd name="T27" fmla="*/ 0 h 61"/>
                    <a:gd name="T28" fmla="*/ 339 w 64"/>
                    <a:gd name="T29" fmla="*/ 9 h 61"/>
                    <a:gd name="T30" fmla="*/ 339 w 64"/>
                    <a:gd name="T31" fmla="*/ 19 h 61"/>
                    <a:gd name="T32" fmla="*/ 339 w 64"/>
                    <a:gd name="T33" fmla="*/ 41 h 61"/>
                    <a:gd name="T34" fmla="*/ 339 w 64"/>
                    <a:gd name="T35" fmla="*/ 277 h 61"/>
                    <a:gd name="T36" fmla="*/ 320 w 64"/>
                    <a:gd name="T37" fmla="*/ 277 h 61"/>
                    <a:gd name="T38" fmla="*/ 75 w 64"/>
                    <a:gd name="T39" fmla="*/ 50 h 61"/>
                    <a:gd name="T40" fmla="*/ 75 w 64"/>
                    <a:gd name="T41" fmla="*/ 228 h 61"/>
                    <a:gd name="T42" fmla="*/ 95 w 64"/>
                    <a:gd name="T43" fmla="*/ 249 h 61"/>
                    <a:gd name="T44" fmla="*/ 95 w 64"/>
                    <a:gd name="T45" fmla="*/ 258 h 61"/>
                    <a:gd name="T46" fmla="*/ 108 w 64"/>
                    <a:gd name="T47" fmla="*/ 266 h 61"/>
                    <a:gd name="T48" fmla="*/ 117 w 64"/>
                    <a:gd name="T49" fmla="*/ 266 h 61"/>
                    <a:gd name="T50" fmla="*/ 136 w 64"/>
                    <a:gd name="T51" fmla="*/ 266 h 61"/>
                    <a:gd name="T52" fmla="*/ 136 w 64"/>
                    <a:gd name="T53" fmla="*/ 266 h 61"/>
                    <a:gd name="T54" fmla="*/ 13 w 64"/>
                    <a:gd name="T55" fmla="*/ 266 h 61"/>
                    <a:gd name="T56" fmla="*/ 13 w 64"/>
                    <a:gd name="T57" fmla="*/ 266 h 61"/>
                    <a:gd name="T58" fmla="*/ 22 w 64"/>
                    <a:gd name="T59" fmla="*/ 266 h 61"/>
                    <a:gd name="T60" fmla="*/ 42 w 64"/>
                    <a:gd name="T61" fmla="*/ 266 h 61"/>
                    <a:gd name="T62" fmla="*/ 53 w 64"/>
                    <a:gd name="T63" fmla="*/ 258 h 61"/>
                    <a:gd name="T64" fmla="*/ 66 w 64"/>
                    <a:gd name="T65" fmla="*/ 249 h 61"/>
                    <a:gd name="T66" fmla="*/ 66 w 64"/>
                    <a:gd name="T67" fmla="*/ 228 h 61"/>
                    <a:gd name="T68" fmla="*/ 66 w 64"/>
                    <a:gd name="T69" fmla="*/ 32 h 61"/>
                    <a:gd name="T70" fmla="*/ 53 w 64"/>
                    <a:gd name="T71" fmla="*/ 19 h 61"/>
                    <a:gd name="T72" fmla="*/ 42 w 64"/>
                    <a:gd name="T73" fmla="*/ 19 h 61"/>
                    <a:gd name="T74" fmla="*/ 22 w 64"/>
                    <a:gd name="T75" fmla="*/ 9 h 61"/>
                    <a:gd name="T76" fmla="*/ 13 w 64"/>
                    <a:gd name="T77" fmla="*/ 9 h 61"/>
                    <a:gd name="T78" fmla="*/ 13 w 64"/>
                    <a:gd name="T79" fmla="*/ 9 h 61"/>
                    <a:gd name="T80" fmla="*/ 0 w 64"/>
                    <a:gd name="T81" fmla="*/ 0 h 61"/>
                    <a:gd name="T82" fmla="*/ 0 w 64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4"/>
                    <a:gd name="T127" fmla="*/ 0 h 61"/>
                    <a:gd name="T128" fmla="*/ 64 w 64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4" h="6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5"/>
                      </a:lnTo>
                      <a:lnTo>
                        <a:pt x="52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4" y="61"/>
                      </a:lnTo>
                      <a:lnTo>
                        <a:pt x="13" y="11"/>
                      </a:lnTo>
                      <a:lnTo>
                        <a:pt x="13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6" name="Freeform 118"/>
                <p:cNvSpPr>
                  <a:spLocks noEditPoints="1"/>
                </p:cNvSpPr>
                <p:nvPr/>
              </p:nvSpPr>
              <p:spPr bwMode="auto">
                <a:xfrm>
                  <a:off x="2149" y="2698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27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70 h 43"/>
                    <a:gd name="T30" fmla="*/ 13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42 w 39"/>
                    <a:gd name="T39" fmla="*/ 3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16 h 43"/>
                    <a:gd name="T76" fmla="*/ 191 w 39"/>
                    <a:gd name="T77" fmla="*/ 82 h 43"/>
                    <a:gd name="T78" fmla="*/ 181 w 39"/>
                    <a:gd name="T79" fmla="*/ 56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1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7" name="Freeform 119"/>
                <p:cNvSpPr>
                  <a:spLocks/>
                </p:cNvSpPr>
                <p:nvPr/>
              </p:nvSpPr>
              <p:spPr bwMode="auto">
                <a:xfrm>
                  <a:off x="2216" y="2698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46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8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98 h 43"/>
                    <a:gd name="T34" fmla="*/ 96 w 44"/>
                    <a:gd name="T35" fmla="*/ 198 h 43"/>
                    <a:gd name="T36" fmla="*/ 86 w 44"/>
                    <a:gd name="T37" fmla="*/ 198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3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91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8" name="Freeform 120"/>
                <p:cNvSpPr>
                  <a:spLocks/>
                </p:cNvSpPr>
                <p:nvPr/>
              </p:nvSpPr>
              <p:spPr bwMode="auto">
                <a:xfrm>
                  <a:off x="2289" y="2698"/>
                  <a:ext cx="67" cy="61"/>
                </a:xfrm>
                <a:custGeom>
                  <a:avLst/>
                  <a:gdLst>
                    <a:gd name="T0" fmla="*/ 83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31 w 43"/>
                    <a:gd name="T15" fmla="*/ 33 h 41"/>
                    <a:gd name="T16" fmla="*/ 231 w 43"/>
                    <a:gd name="T17" fmla="*/ 60 h 41"/>
                    <a:gd name="T18" fmla="*/ 231 w 43"/>
                    <a:gd name="T19" fmla="*/ 80 h 41"/>
                    <a:gd name="T20" fmla="*/ 231 w 43"/>
                    <a:gd name="T21" fmla="*/ 158 h 41"/>
                    <a:gd name="T22" fmla="*/ 231 w 43"/>
                    <a:gd name="T23" fmla="*/ 182 h 41"/>
                    <a:gd name="T24" fmla="*/ 231 w 43"/>
                    <a:gd name="T25" fmla="*/ 190 h 41"/>
                    <a:gd name="T26" fmla="*/ 243 w 43"/>
                    <a:gd name="T27" fmla="*/ 190 h 41"/>
                    <a:gd name="T28" fmla="*/ 243 w 43"/>
                    <a:gd name="T29" fmla="*/ 201 h 41"/>
                    <a:gd name="T30" fmla="*/ 252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8 w 43"/>
                    <a:gd name="T45" fmla="*/ 190 h 41"/>
                    <a:gd name="T46" fmla="*/ 178 w 43"/>
                    <a:gd name="T47" fmla="*/ 190 h 41"/>
                    <a:gd name="T48" fmla="*/ 190 w 43"/>
                    <a:gd name="T49" fmla="*/ 182 h 41"/>
                    <a:gd name="T50" fmla="*/ 190 w 43"/>
                    <a:gd name="T51" fmla="*/ 182 h 41"/>
                    <a:gd name="T52" fmla="*/ 190 w 43"/>
                    <a:gd name="T53" fmla="*/ 158 h 41"/>
                    <a:gd name="T54" fmla="*/ 190 w 43"/>
                    <a:gd name="T55" fmla="*/ 80 h 41"/>
                    <a:gd name="T56" fmla="*/ 178 w 43"/>
                    <a:gd name="T57" fmla="*/ 60 h 41"/>
                    <a:gd name="T58" fmla="*/ 178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17 w 43"/>
                    <a:gd name="T65" fmla="*/ 33 h 41"/>
                    <a:gd name="T66" fmla="*/ 83 w 43"/>
                    <a:gd name="T67" fmla="*/ 60 h 41"/>
                    <a:gd name="T68" fmla="*/ 83 w 43"/>
                    <a:gd name="T69" fmla="*/ 158 h 41"/>
                    <a:gd name="T70" fmla="*/ 83 w 43"/>
                    <a:gd name="T71" fmla="*/ 182 h 41"/>
                    <a:gd name="T72" fmla="*/ 83 w 43"/>
                    <a:gd name="T73" fmla="*/ 190 h 41"/>
                    <a:gd name="T74" fmla="*/ 95 w 43"/>
                    <a:gd name="T75" fmla="*/ 190 h 41"/>
                    <a:gd name="T76" fmla="*/ 95 w 43"/>
                    <a:gd name="T77" fmla="*/ 201 h 41"/>
                    <a:gd name="T78" fmla="*/ 108 w 43"/>
                    <a:gd name="T79" fmla="*/ 201 h 41"/>
                    <a:gd name="T80" fmla="*/ 117 w 43"/>
                    <a:gd name="T81" fmla="*/ 201 h 41"/>
                    <a:gd name="T82" fmla="*/ 117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12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41 w 43"/>
                    <a:gd name="T95" fmla="*/ 182 h 41"/>
                    <a:gd name="T96" fmla="*/ 41 w 43"/>
                    <a:gd name="T97" fmla="*/ 158 h 41"/>
                    <a:gd name="T98" fmla="*/ 41 w 43"/>
                    <a:gd name="T99" fmla="*/ 80 h 41"/>
                    <a:gd name="T100" fmla="*/ 41 w 43"/>
                    <a:gd name="T101" fmla="*/ 60 h 41"/>
                    <a:gd name="T102" fmla="*/ 41 w 43"/>
                    <a:gd name="T103" fmla="*/ 33 h 41"/>
                    <a:gd name="T104" fmla="*/ 41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22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0" y="7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9" name="Freeform 121"/>
                <p:cNvSpPr>
                  <a:spLocks noEditPoints="1"/>
                </p:cNvSpPr>
                <p:nvPr/>
              </p:nvSpPr>
              <p:spPr bwMode="auto">
                <a:xfrm>
                  <a:off x="2459" y="2672"/>
                  <a:ext cx="93" cy="87"/>
                </a:xfrm>
                <a:custGeom>
                  <a:avLst/>
                  <a:gdLst>
                    <a:gd name="T0" fmla="*/ 0 w 59"/>
                    <a:gd name="T1" fmla="*/ 279 h 59"/>
                    <a:gd name="T2" fmla="*/ 0 w 59"/>
                    <a:gd name="T3" fmla="*/ 279 h 59"/>
                    <a:gd name="T4" fmla="*/ 20 w 59"/>
                    <a:gd name="T5" fmla="*/ 279 h 59"/>
                    <a:gd name="T6" fmla="*/ 32 w 59"/>
                    <a:gd name="T7" fmla="*/ 279 h 59"/>
                    <a:gd name="T8" fmla="*/ 43 w 59"/>
                    <a:gd name="T9" fmla="*/ 270 h 59"/>
                    <a:gd name="T10" fmla="*/ 43 w 59"/>
                    <a:gd name="T11" fmla="*/ 258 h 59"/>
                    <a:gd name="T12" fmla="*/ 43 w 59"/>
                    <a:gd name="T13" fmla="*/ 237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32 w 59"/>
                    <a:gd name="T21" fmla="*/ 0 h 59"/>
                    <a:gd name="T22" fmla="*/ 20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51 w 59"/>
                    <a:gd name="T29" fmla="*/ 0 h 59"/>
                    <a:gd name="T30" fmla="*/ 197 w 59"/>
                    <a:gd name="T31" fmla="*/ 0 h 59"/>
                    <a:gd name="T32" fmla="*/ 238 w 59"/>
                    <a:gd name="T33" fmla="*/ 0 h 59"/>
                    <a:gd name="T34" fmla="*/ 285 w 59"/>
                    <a:gd name="T35" fmla="*/ 9 h 59"/>
                    <a:gd name="T36" fmla="*/ 311 w 59"/>
                    <a:gd name="T37" fmla="*/ 32 h 59"/>
                    <a:gd name="T38" fmla="*/ 353 w 59"/>
                    <a:gd name="T39" fmla="*/ 68 h 59"/>
                    <a:gd name="T40" fmla="*/ 366 w 59"/>
                    <a:gd name="T41" fmla="*/ 93 h 59"/>
                    <a:gd name="T42" fmla="*/ 366 w 59"/>
                    <a:gd name="T43" fmla="*/ 142 h 59"/>
                    <a:gd name="T44" fmla="*/ 366 w 59"/>
                    <a:gd name="T45" fmla="*/ 170 h 59"/>
                    <a:gd name="T46" fmla="*/ 353 w 59"/>
                    <a:gd name="T47" fmla="*/ 202 h 59"/>
                    <a:gd name="T48" fmla="*/ 328 w 59"/>
                    <a:gd name="T49" fmla="*/ 237 h 59"/>
                    <a:gd name="T50" fmla="*/ 285 w 59"/>
                    <a:gd name="T51" fmla="*/ 258 h 59"/>
                    <a:gd name="T52" fmla="*/ 225 w 59"/>
                    <a:gd name="T53" fmla="*/ 279 h 59"/>
                    <a:gd name="T54" fmla="*/ 172 w 59"/>
                    <a:gd name="T55" fmla="*/ 279 h 59"/>
                    <a:gd name="T56" fmla="*/ 0 w 59"/>
                    <a:gd name="T57" fmla="*/ 279 h 59"/>
                    <a:gd name="T58" fmla="*/ 96 w 59"/>
                    <a:gd name="T59" fmla="*/ 270 h 59"/>
                    <a:gd name="T60" fmla="*/ 142 w 59"/>
                    <a:gd name="T61" fmla="*/ 270 h 59"/>
                    <a:gd name="T62" fmla="*/ 151 w 59"/>
                    <a:gd name="T63" fmla="*/ 270 h 59"/>
                    <a:gd name="T64" fmla="*/ 197 w 59"/>
                    <a:gd name="T65" fmla="*/ 270 h 59"/>
                    <a:gd name="T66" fmla="*/ 238 w 59"/>
                    <a:gd name="T67" fmla="*/ 258 h 59"/>
                    <a:gd name="T68" fmla="*/ 271 w 59"/>
                    <a:gd name="T69" fmla="*/ 237 h 59"/>
                    <a:gd name="T70" fmla="*/ 285 w 59"/>
                    <a:gd name="T71" fmla="*/ 202 h 59"/>
                    <a:gd name="T72" fmla="*/ 298 w 59"/>
                    <a:gd name="T73" fmla="*/ 170 h 59"/>
                    <a:gd name="T74" fmla="*/ 311 w 59"/>
                    <a:gd name="T75" fmla="*/ 142 h 59"/>
                    <a:gd name="T76" fmla="*/ 298 w 59"/>
                    <a:gd name="T77" fmla="*/ 109 h 59"/>
                    <a:gd name="T78" fmla="*/ 285 w 59"/>
                    <a:gd name="T79" fmla="*/ 77 h 59"/>
                    <a:gd name="T80" fmla="*/ 271 w 59"/>
                    <a:gd name="T81" fmla="*/ 41 h 59"/>
                    <a:gd name="T82" fmla="*/ 238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9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59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6" y="43"/>
                      </a:lnTo>
                      <a:lnTo>
                        <a:pt x="48" y="36"/>
                      </a:lnTo>
                      <a:lnTo>
                        <a:pt x="50" y="30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0" name="Freeform 122"/>
                <p:cNvSpPr>
                  <a:spLocks noEditPoints="1"/>
                </p:cNvSpPr>
                <p:nvPr/>
              </p:nvSpPr>
              <p:spPr bwMode="auto">
                <a:xfrm>
                  <a:off x="2563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21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21 w 34"/>
                    <a:gd name="T33" fmla="*/ 138 h 43"/>
                    <a:gd name="T34" fmla="*/ 0 w 34"/>
                    <a:gd name="T35" fmla="*/ 107 h 43"/>
                    <a:gd name="T36" fmla="*/ 21 w 34"/>
                    <a:gd name="T37" fmla="*/ 73 h 43"/>
                    <a:gd name="T38" fmla="*/ 21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32 w 34"/>
                    <a:gd name="T67" fmla="*/ 22 h 43"/>
                    <a:gd name="T68" fmla="*/ 121 w 34"/>
                    <a:gd name="T69" fmla="*/ 9 h 43"/>
                    <a:gd name="T70" fmla="*/ 102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3" y="30"/>
                      </a:lnTo>
                      <a:lnTo>
                        <a:pt x="0" y="23"/>
                      </a:lnTo>
                      <a:lnTo>
                        <a:pt x="3" y="16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1" name="Freeform 123"/>
                <p:cNvSpPr>
                  <a:spLocks/>
                </p:cNvSpPr>
                <p:nvPr/>
              </p:nvSpPr>
              <p:spPr bwMode="auto">
                <a:xfrm>
                  <a:off x="2624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36 w 25"/>
                    <a:gd name="T5" fmla="*/ 48 h 54"/>
                    <a:gd name="T6" fmla="*/ 136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83 w 25"/>
                    <a:gd name="T13" fmla="*/ 196 h 54"/>
                    <a:gd name="T14" fmla="*/ 95 w 25"/>
                    <a:gd name="T15" fmla="*/ 208 h 54"/>
                    <a:gd name="T16" fmla="*/ 95 w 25"/>
                    <a:gd name="T17" fmla="*/ 208 h 54"/>
                    <a:gd name="T18" fmla="*/ 108 w 25"/>
                    <a:gd name="T19" fmla="*/ 208 h 54"/>
                    <a:gd name="T20" fmla="*/ 125 w 25"/>
                    <a:gd name="T21" fmla="*/ 208 h 54"/>
                    <a:gd name="T22" fmla="*/ 125 w 25"/>
                    <a:gd name="T23" fmla="*/ 208 h 54"/>
                    <a:gd name="T24" fmla="*/ 136 w 25"/>
                    <a:gd name="T25" fmla="*/ 208 h 54"/>
                    <a:gd name="T26" fmla="*/ 136 w 25"/>
                    <a:gd name="T27" fmla="*/ 196 h 54"/>
                    <a:gd name="T28" fmla="*/ 148 w 25"/>
                    <a:gd name="T29" fmla="*/ 196 h 54"/>
                    <a:gd name="T30" fmla="*/ 136 w 25"/>
                    <a:gd name="T31" fmla="*/ 217 h 54"/>
                    <a:gd name="T32" fmla="*/ 125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30 w 25"/>
                    <a:gd name="T59" fmla="*/ 48 h 54"/>
                    <a:gd name="T60" fmla="*/ 42 w 25"/>
                    <a:gd name="T61" fmla="*/ 39 h 54"/>
                    <a:gd name="T62" fmla="*/ 53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2" name="Freeform 124"/>
                <p:cNvSpPr>
                  <a:spLocks/>
                </p:cNvSpPr>
                <p:nvPr/>
              </p:nvSpPr>
              <p:spPr bwMode="auto">
                <a:xfrm>
                  <a:off x="2756" y="2672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26 w 66"/>
                    <a:gd name="T9" fmla="*/ 19 h 61"/>
                    <a:gd name="T10" fmla="*/ 31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7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114 w 66"/>
                    <a:gd name="T45" fmla="*/ 258 h 61"/>
                    <a:gd name="T46" fmla="*/ 126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30 w 66"/>
                    <a:gd name="T55" fmla="*/ 266 h 61"/>
                    <a:gd name="T56" fmla="*/ 30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73 w 66"/>
                    <a:gd name="T63" fmla="*/ 258 h 61"/>
                    <a:gd name="T64" fmla="*/ 73 w 66"/>
                    <a:gd name="T65" fmla="*/ 249 h 61"/>
                    <a:gd name="T66" fmla="*/ 73 w 66"/>
                    <a:gd name="T67" fmla="*/ 228 h 61"/>
                    <a:gd name="T68" fmla="*/ 73 w 66"/>
                    <a:gd name="T69" fmla="*/ 32 h 61"/>
                    <a:gd name="T70" fmla="*/ 53 w 66"/>
                    <a:gd name="T71" fmla="*/ 19 h 61"/>
                    <a:gd name="T72" fmla="*/ 53 w 66"/>
                    <a:gd name="T73" fmla="*/ 1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9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3" name="Freeform 125"/>
                <p:cNvSpPr>
                  <a:spLocks noEditPoints="1"/>
                </p:cNvSpPr>
                <p:nvPr/>
              </p:nvSpPr>
              <p:spPr bwMode="auto">
                <a:xfrm>
                  <a:off x="2867" y="2698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16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191 w 39"/>
                    <a:gd name="T17" fmla="*/ 170 h 43"/>
                    <a:gd name="T18" fmla="*/ 18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22 w 39"/>
                    <a:gd name="T29" fmla="*/ 170 h 43"/>
                    <a:gd name="T30" fmla="*/ 0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22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1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70 h 43"/>
                    <a:gd name="T72" fmla="*/ 181 w 39"/>
                    <a:gd name="T73" fmla="*/ 148 h 43"/>
                    <a:gd name="T74" fmla="*/ 191 w 39"/>
                    <a:gd name="T75" fmla="*/ 116 h 43"/>
                    <a:gd name="T76" fmla="*/ 181 w 39"/>
                    <a:gd name="T77" fmla="*/ 82 h 43"/>
                    <a:gd name="T78" fmla="*/ 181 w 39"/>
                    <a:gd name="T79" fmla="*/ 56 h 43"/>
                    <a:gd name="T80" fmla="*/ 149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4" name="Freeform 126"/>
                <p:cNvSpPr>
                  <a:spLocks/>
                </p:cNvSpPr>
                <p:nvPr/>
              </p:nvSpPr>
              <p:spPr bwMode="auto">
                <a:xfrm>
                  <a:off x="2934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45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11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55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33 w 43"/>
                    <a:gd name="T47" fmla="*/ 126 h 43"/>
                    <a:gd name="T48" fmla="*/ 33 w 43"/>
                    <a:gd name="T49" fmla="*/ 41 h 43"/>
                    <a:gd name="T50" fmla="*/ 3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6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6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5" name="Freeform 127"/>
                <p:cNvSpPr>
                  <a:spLocks/>
                </p:cNvSpPr>
                <p:nvPr/>
              </p:nvSpPr>
              <p:spPr bwMode="auto">
                <a:xfrm>
                  <a:off x="3007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190 w 43"/>
                    <a:gd name="T11" fmla="*/ 9 h 41"/>
                    <a:gd name="T12" fmla="*/ 201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36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12 w 43"/>
                    <a:gd name="T91" fmla="*/ 201 h 41"/>
                    <a:gd name="T92" fmla="*/ 22 w 43"/>
                    <a:gd name="T93" fmla="*/ 190 h 41"/>
                    <a:gd name="T94" fmla="*/ 22 w 43"/>
                    <a:gd name="T95" fmla="*/ 182 h 41"/>
                    <a:gd name="T96" fmla="*/ 22 w 43"/>
                    <a:gd name="T97" fmla="*/ 158 h 41"/>
                    <a:gd name="T98" fmla="*/ 22 w 43"/>
                    <a:gd name="T99" fmla="*/ 80 h 41"/>
                    <a:gd name="T100" fmla="*/ 22 w 43"/>
                    <a:gd name="T101" fmla="*/ 60 h 41"/>
                    <a:gd name="T102" fmla="*/ 22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6" name="Freeform 128"/>
                <p:cNvSpPr>
                  <a:spLocks/>
                </p:cNvSpPr>
                <p:nvPr/>
              </p:nvSpPr>
              <p:spPr bwMode="auto">
                <a:xfrm>
                  <a:off x="3740" y="2672"/>
                  <a:ext cx="97" cy="89"/>
                </a:xfrm>
                <a:custGeom>
                  <a:avLst/>
                  <a:gdLst>
                    <a:gd name="T0" fmla="*/ 353 w 63"/>
                    <a:gd name="T1" fmla="*/ 0 h 61"/>
                    <a:gd name="T2" fmla="*/ 353 w 63"/>
                    <a:gd name="T3" fmla="*/ 0 h 61"/>
                    <a:gd name="T4" fmla="*/ 333 w 63"/>
                    <a:gd name="T5" fmla="*/ 0 h 61"/>
                    <a:gd name="T6" fmla="*/ 333 w 63"/>
                    <a:gd name="T7" fmla="*/ 9 h 61"/>
                    <a:gd name="T8" fmla="*/ 320 w 63"/>
                    <a:gd name="T9" fmla="*/ 19 h 61"/>
                    <a:gd name="T10" fmla="*/ 303 w 63"/>
                    <a:gd name="T11" fmla="*/ 41 h 61"/>
                    <a:gd name="T12" fmla="*/ 189 w 63"/>
                    <a:gd name="T13" fmla="*/ 277 h 61"/>
                    <a:gd name="T14" fmla="*/ 177 w 63"/>
                    <a:gd name="T15" fmla="*/ 277 h 61"/>
                    <a:gd name="T16" fmla="*/ 52 w 63"/>
                    <a:gd name="T17" fmla="*/ 41 h 61"/>
                    <a:gd name="T18" fmla="*/ 34 w 63"/>
                    <a:gd name="T19" fmla="*/ 19 h 61"/>
                    <a:gd name="T20" fmla="*/ 34 w 63"/>
                    <a:gd name="T21" fmla="*/ 19 h 61"/>
                    <a:gd name="T22" fmla="*/ 22 w 63"/>
                    <a:gd name="T23" fmla="*/ 9 h 61"/>
                    <a:gd name="T24" fmla="*/ 22 w 63"/>
                    <a:gd name="T25" fmla="*/ 9 h 61"/>
                    <a:gd name="T26" fmla="*/ 12 w 63"/>
                    <a:gd name="T27" fmla="*/ 0 h 61"/>
                    <a:gd name="T28" fmla="*/ 0 w 63"/>
                    <a:gd name="T29" fmla="*/ 0 h 61"/>
                    <a:gd name="T30" fmla="*/ 0 w 63"/>
                    <a:gd name="T31" fmla="*/ 0 h 61"/>
                    <a:gd name="T32" fmla="*/ 140 w 63"/>
                    <a:gd name="T33" fmla="*/ 0 h 61"/>
                    <a:gd name="T34" fmla="*/ 140 w 63"/>
                    <a:gd name="T35" fmla="*/ 0 h 61"/>
                    <a:gd name="T36" fmla="*/ 114 w 63"/>
                    <a:gd name="T37" fmla="*/ 0 h 61"/>
                    <a:gd name="T38" fmla="*/ 102 w 63"/>
                    <a:gd name="T39" fmla="*/ 9 h 61"/>
                    <a:gd name="T40" fmla="*/ 102 w 63"/>
                    <a:gd name="T41" fmla="*/ 9 h 61"/>
                    <a:gd name="T42" fmla="*/ 102 w 63"/>
                    <a:gd name="T43" fmla="*/ 19 h 61"/>
                    <a:gd name="T44" fmla="*/ 102 w 63"/>
                    <a:gd name="T45" fmla="*/ 32 h 61"/>
                    <a:gd name="T46" fmla="*/ 114 w 63"/>
                    <a:gd name="T47" fmla="*/ 50 h 61"/>
                    <a:gd name="T48" fmla="*/ 189 w 63"/>
                    <a:gd name="T49" fmla="*/ 204 h 61"/>
                    <a:gd name="T50" fmla="*/ 263 w 63"/>
                    <a:gd name="T51" fmla="*/ 50 h 61"/>
                    <a:gd name="T52" fmla="*/ 282 w 63"/>
                    <a:gd name="T53" fmla="*/ 32 h 61"/>
                    <a:gd name="T54" fmla="*/ 282 w 63"/>
                    <a:gd name="T55" fmla="*/ 19 h 61"/>
                    <a:gd name="T56" fmla="*/ 282 w 63"/>
                    <a:gd name="T57" fmla="*/ 9 h 61"/>
                    <a:gd name="T58" fmla="*/ 282 w 63"/>
                    <a:gd name="T59" fmla="*/ 9 h 61"/>
                    <a:gd name="T60" fmla="*/ 263 w 63"/>
                    <a:gd name="T61" fmla="*/ 0 h 61"/>
                    <a:gd name="T62" fmla="*/ 251 w 63"/>
                    <a:gd name="T63" fmla="*/ 0 h 61"/>
                    <a:gd name="T64" fmla="*/ 251 w 63"/>
                    <a:gd name="T65" fmla="*/ 0 h 61"/>
                    <a:gd name="T66" fmla="*/ 251 w 63"/>
                    <a:gd name="T67" fmla="*/ 0 h 61"/>
                    <a:gd name="T68" fmla="*/ 251 w 63"/>
                    <a:gd name="T69" fmla="*/ 0 h 61"/>
                    <a:gd name="T70" fmla="*/ 353 w 63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1"/>
                    <a:gd name="T110" fmla="*/ 63 w 63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1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4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11"/>
                      </a:lnTo>
                      <a:lnTo>
                        <a:pt x="34" y="45"/>
                      </a:lnTo>
                      <a:lnTo>
                        <a:pt x="47" y="11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7" name="Freeform 129"/>
                <p:cNvSpPr>
                  <a:spLocks noEditPoints="1"/>
                </p:cNvSpPr>
                <p:nvPr/>
              </p:nvSpPr>
              <p:spPr bwMode="auto">
                <a:xfrm>
                  <a:off x="3828" y="2698"/>
                  <a:ext cx="53" cy="63"/>
                </a:xfrm>
                <a:custGeom>
                  <a:avLst/>
                  <a:gdLst>
                    <a:gd name="T0" fmla="*/ 34 w 34"/>
                    <a:gd name="T1" fmla="*/ 73 h 43"/>
                    <a:gd name="T2" fmla="*/ 34 w 34"/>
                    <a:gd name="T3" fmla="*/ 116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17 w 34"/>
                    <a:gd name="T9" fmla="*/ 157 h 43"/>
                    <a:gd name="T10" fmla="*/ 148 w 34"/>
                    <a:gd name="T11" fmla="*/ 157 h 43"/>
                    <a:gd name="T12" fmla="*/ 170 w 34"/>
                    <a:gd name="T13" fmla="*/ 157 h 43"/>
                    <a:gd name="T14" fmla="*/ 182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26 h 43"/>
                    <a:gd name="T20" fmla="*/ 182 w 34"/>
                    <a:gd name="T21" fmla="*/ 148 h 43"/>
                    <a:gd name="T22" fmla="*/ 170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65 w 34"/>
                    <a:gd name="T29" fmla="*/ 189 h 43"/>
                    <a:gd name="T30" fmla="*/ 2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10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2 w 34"/>
                    <a:gd name="T41" fmla="*/ 3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0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34 w 34"/>
                    <a:gd name="T55" fmla="*/ 73 h 43"/>
                    <a:gd name="T56" fmla="*/ 34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29 w 34"/>
                    <a:gd name="T65" fmla="*/ 32 h 43"/>
                    <a:gd name="T66" fmla="*/ 117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75 w 34"/>
                    <a:gd name="T73" fmla="*/ 22 h 43"/>
                    <a:gd name="T74" fmla="*/ 53 w 34"/>
                    <a:gd name="T75" fmla="*/ 22 h 43"/>
                    <a:gd name="T76" fmla="*/ 34 w 34"/>
                    <a:gd name="T77" fmla="*/ 41 h 43"/>
                    <a:gd name="T78" fmla="*/ 34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5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9" y="34"/>
                      </a:lnTo>
                      <a:lnTo>
                        <a:pt x="31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1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8" name="Freeform 130"/>
                <p:cNvSpPr>
                  <a:spLocks/>
                </p:cNvSpPr>
                <p:nvPr/>
              </p:nvSpPr>
              <p:spPr bwMode="auto">
                <a:xfrm>
                  <a:off x="3887" y="2698"/>
                  <a:ext cx="48" cy="61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60 h 41"/>
                    <a:gd name="T4" fmla="*/ 123 w 30"/>
                    <a:gd name="T5" fmla="*/ 22 h 41"/>
                    <a:gd name="T6" fmla="*/ 138 w 30"/>
                    <a:gd name="T7" fmla="*/ 0 h 41"/>
                    <a:gd name="T8" fmla="*/ 163 w 30"/>
                    <a:gd name="T9" fmla="*/ 0 h 41"/>
                    <a:gd name="T10" fmla="*/ 184 w 30"/>
                    <a:gd name="T11" fmla="*/ 0 h 41"/>
                    <a:gd name="T12" fmla="*/ 184 w 30"/>
                    <a:gd name="T13" fmla="*/ 9 h 41"/>
                    <a:gd name="T14" fmla="*/ 197 w 30"/>
                    <a:gd name="T15" fmla="*/ 22 h 41"/>
                    <a:gd name="T16" fmla="*/ 197 w 30"/>
                    <a:gd name="T17" fmla="*/ 22 h 41"/>
                    <a:gd name="T18" fmla="*/ 197 w 30"/>
                    <a:gd name="T19" fmla="*/ 33 h 41"/>
                    <a:gd name="T20" fmla="*/ 197 w 30"/>
                    <a:gd name="T21" fmla="*/ 42 h 41"/>
                    <a:gd name="T22" fmla="*/ 184 w 30"/>
                    <a:gd name="T23" fmla="*/ 42 h 41"/>
                    <a:gd name="T24" fmla="*/ 163 w 30"/>
                    <a:gd name="T25" fmla="*/ 60 h 41"/>
                    <a:gd name="T26" fmla="*/ 163 w 30"/>
                    <a:gd name="T27" fmla="*/ 42 h 41"/>
                    <a:gd name="T28" fmla="*/ 150 w 30"/>
                    <a:gd name="T29" fmla="*/ 42 h 41"/>
                    <a:gd name="T30" fmla="*/ 138 w 30"/>
                    <a:gd name="T31" fmla="*/ 33 h 41"/>
                    <a:gd name="T32" fmla="*/ 138 w 30"/>
                    <a:gd name="T33" fmla="*/ 33 h 41"/>
                    <a:gd name="T34" fmla="*/ 123 w 30"/>
                    <a:gd name="T35" fmla="*/ 33 h 41"/>
                    <a:gd name="T36" fmla="*/ 123 w 30"/>
                    <a:gd name="T37" fmla="*/ 33 h 41"/>
                    <a:gd name="T38" fmla="*/ 107 w 30"/>
                    <a:gd name="T39" fmla="*/ 42 h 41"/>
                    <a:gd name="T40" fmla="*/ 90 w 30"/>
                    <a:gd name="T41" fmla="*/ 68 h 41"/>
                    <a:gd name="T42" fmla="*/ 90 w 30"/>
                    <a:gd name="T43" fmla="*/ 158 h 41"/>
                    <a:gd name="T44" fmla="*/ 90 w 30"/>
                    <a:gd name="T45" fmla="*/ 168 h 41"/>
                    <a:gd name="T46" fmla="*/ 90 w 30"/>
                    <a:gd name="T47" fmla="*/ 182 h 41"/>
                    <a:gd name="T48" fmla="*/ 107 w 30"/>
                    <a:gd name="T49" fmla="*/ 190 h 41"/>
                    <a:gd name="T50" fmla="*/ 107 w 30"/>
                    <a:gd name="T51" fmla="*/ 190 h 41"/>
                    <a:gd name="T52" fmla="*/ 123 w 30"/>
                    <a:gd name="T53" fmla="*/ 201 h 41"/>
                    <a:gd name="T54" fmla="*/ 138 w 30"/>
                    <a:gd name="T55" fmla="*/ 201 h 41"/>
                    <a:gd name="T56" fmla="*/ 138 w 30"/>
                    <a:gd name="T57" fmla="*/ 201 h 41"/>
                    <a:gd name="T58" fmla="*/ 0 w 30"/>
                    <a:gd name="T59" fmla="*/ 201 h 41"/>
                    <a:gd name="T60" fmla="*/ 0 w 30"/>
                    <a:gd name="T61" fmla="*/ 201 h 41"/>
                    <a:gd name="T62" fmla="*/ 21 w 30"/>
                    <a:gd name="T63" fmla="*/ 201 h 41"/>
                    <a:gd name="T64" fmla="*/ 34 w 30"/>
                    <a:gd name="T65" fmla="*/ 190 h 41"/>
                    <a:gd name="T66" fmla="*/ 34 w 30"/>
                    <a:gd name="T67" fmla="*/ 190 h 41"/>
                    <a:gd name="T68" fmla="*/ 46 w 30"/>
                    <a:gd name="T69" fmla="*/ 182 h 41"/>
                    <a:gd name="T70" fmla="*/ 46 w 30"/>
                    <a:gd name="T71" fmla="*/ 182 h 41"/>
                    <a:gd name="T72" fmla="*/ 46 w 30"/>
                    <a:gd name="T73" fmla="*/ 158 h 41"/>
                    <a:gd name="T74" fmla="*/ 46 w 30"/>
                    <a:gd name="T75" fmla="*/ 80 h 41"/>
                    <a:gd name="T76" fmla="*/ 46 w 30"/>
                    <a:gd name="T77" fmla="*/ 60 h 41"/>
                    <a:gd name="T78" fmla="*/ 46 w 30"/>
                    <a:gd name="T79" fmla="*/ 33 h 41"/>
                    <a:gd name="T80" fmla="*/ 34 w 30"/>
                    <a:gd name="T81" fmla="*/ 33 h 41"/>
                    <a:gd name="T82" fmla="*/ 34 w 30"/>
                    <a:gd name="T83" fmla="*/ 22 h 41"/>
                    <a:gd name="T84" fmla="*/ 34 w 30"/>
                    <a:gd name="T85" fmla="*/ 22 h 41"/>
                    <a:gd name="T86" fmla="*/ 21 w 30"/>
                    <a:gd name="T87" fmla="*/ 22 h 41"/>
                    <a:gd name="T88" fmla="*/ 21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7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9" y="5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12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7"/>
                      </a:lnTo>
                      <a:lnTo>
                        <a:pt x="16" y="39"/>
                      </a:lnTo>
                      <a:lnTo>
                        <a:pt x="19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9" name="Freeform 131"/>
                <p:cNvSpPr>
                  <a:spLocks noEditPoints="1"/>
                </p:cNvSpPr>
                <p:nvPr/>
              </p:nvSpPr>
              <p:spPr bwMode="auto">
                <a:xfrm>
                  <a:off x="3935" y="2664"/>
                  <a:ext cx="67" cy="97"/>
                </a:xfrm>
                <a:custGeom>
                  <a:avLst/>
                  <a:gdLst>
                    <a:gd name="T0" fmla="*/ 83 w 43"/>
                    <a:gd name="T1" fmla="*/ 148 h 66"/>
                    <a:gd name="T2" fmla="*/ 108 w 43"/>
                    <a:gd name="T3" fmla="*/ 129 h 66"/>
                    <a:gd name="T4" fmla="*/ 136 w 43"/>
                    <a:gd name="T5" fmla="*/ 107 h 66"/>
                    <a:gd name="T6" fmla="*/ 157 w 43"/>
                    <a:gd name="T7" fmla="*/ 107 h 66"/>
                    <a:gd name="T8" fmla="*/ 201 w 43"/>
                    <a:gd name="T9" fmla="*/ 116 h 66"/>
                    <a:gd name="T10" fmla="*/ 231 w 43"/>
                    <a:gd name="T11" fmla="*/ 129 h 66"/>
                    <a:gd name="T12" fmla="*/ 243 w 43"/>
                    <a:gd name="T13" fmla="*/ 162 h 66"/>
                    <a:gd name="T14" fmla="*/ 252 w 43"/>
                    <a:gd name="T15" fmla="*/ 207 h 66"/>
                    <a:gd name="T16" fmla="*/ 243 w 43"/>
                    <a:gd name="T17" fmla="*/ 231 h 66"/>
                    <a:gd name="T18" fmla="*/ 231 w 43"/>
                    <a:gd name="T19" fmla="*/ 257 h 66"/>
                    <a:gd name="T20" fmla="*/ 212 w 43"/>
                    <a:gd name="T21" fmla="*/ 279 h 66"/>
                    <a:gd name="T22" fmla="*/ 178 w 43"/>
                    <a:gd name="T23" fmla="*/ 298 h 66"/>
                    <a:gd name="T24" fmla="*/ 136 w 43"/>
                    <a:gd name="T25" fmla="*/ 309 h 66"/>
                    <a:gd name="T26" fmla="*/ 108 w 43"/>
                    <a:gd name="T27" fmla="*/ 309 h 66"/>
                    <a:gd name="T28" fmla="*/ 83 w 43"/>
                    <a:gd name="T29" fmla="*/ 298 h 66"/>
                    <a:gd name="T30" fmla="*/ 64 w 43"/>
                    <a:gd name="T31" fmla="*/ 298 h 66"/>
                    <a:gd name="T32" fmla="*/ 41 w 43"/>
                    <a:gd name="T33" fmla="*/ 290 h 66"/>
                    <a:gd name="T34" fmla="*/ 41 w 43"/>
                    <a:gd name="T35" fmla="*/ 88 h 66"/>
                    <a:gd name="T36" fmla="*/ 41 w 43"/>
                    <a:gd name="T37" fmla="*/ 56 h 66"/>
                    <a:gd name="T38" fmla="*/ 41 w 43"/>
                    <a:gd name="T39" fmla="*/ 41 h 66"/>
                    <a:gd name="T40" fmla="*/ 41 w 43"/>
                    <a:gd name="T41" fmla="*/ 32 h 66"/>
                    <a:gd name="T42" fmla="*/ 22 w 43"/>
                    <a:gd name="T43" fmla="*/ 32 h 66"/>
                    <a:gd name="T44" fmla="*/ 22 w 43"/>
                    <a:gd name="T45" fmla="*/ 32 h 66"/>
                    <a:gd name="T46" fmla="*/ 22 w 43"/>
                    <a:gd name="T47" fmla="*/ 32 h 66"/>
                    <a:gd name="T48" fmla="*/ 12 w 43"/>
                    <a:gd name="T49" fmla="*/ 32 h 66"/>
                    <a:gd name="T50" fmla="*/ 12 w 43"/>
                    <a:gd name="T51" fmla="*/ 32 h 66"/>
                    <a:gd name="T52" fmla="*/ 0 w 43"/>
                    <a:gd name="T53" fmla="*/ 22 h 66"/>
                    <a:gd name="T54" fmla="*/ 83 w 43"/>
                    <a:gd name="T55" fmla="*/ 0 h 66"/>
                    <a:gd name="T56" fmla="*/ 83 w 43"/>
                    <a:gd name="T57" fmla="*/ 0 h 66"/>
                    <a:gd name="T58" fmla="*/ 83 w 43"/>
                    <a:gd name="T59" fmla="*/ 148 h 66"/>
                    <a:gd name="T60" fmla="*/ 83 w 43"/>
                    <a:gd name="T61" fmla="*/ 162 h 66"/>
                    <a:gd name="T62" fmla="*/ 83 w 43"/>
                    <a:gd name="T63" fmla="*/ 279 h 66"/>
                    <a:gd name="T64" fmla="*/ 95 w 43"/>
                    <a:gd name="T65" fmla="*/ 279 h 66"/>
                    <a:gd name="T66" fmla="*/ 108 w 43"/>
                    <a:gd name="T67" fmla="*/ 290 h 66"/>
                    <a:gd name="T68" fmla="*/ 117 w 43"/>
                    <a:gd name="T69" fmla="*/ 290 h 66"/>
                    <a:gd name="T70" fmla="*/ 148 w 43"/>
                    <a:gd name="T71" fmla="*/ 290 h 66"/>
                    <a:gd name="T72" fmla="*/ 157 w 43"/>
                    <a:gd name="T73" fmla="*/ 290 h 66"/>
                    <a:gd name="T74" fmla="*/ 190 w 43"/>
                    <a:gd name="T75" fmla="*/ 279 h 66"/>
                    <a:gd name="T76" fmla="*/ 201 w 43"/>
                    <a:gd name="T77" fmla="*/ 248 h 66"/>
                    <a:gd name="T78" fmla="*/ 201 w 43"/>
                    <a:gd name="T79" fmla="*/ 216 h 66"/>
                    <a:gd name="T80" fmla="*/ 201 w 43"/>
                    <a:gd name="T81" fmla="*/ 181 h 66"/>
                    <a:gd name="T82" fmla="*/ 190 w 43"/>
                    <a:gd name="T83" fmla="*/ 162 h 66"/>
                    <a:gd name="T84" fmla="*/ 157 w 43"/>
                    <a:gd name="T85" fmla="*/ 141 h 66"/>
                    <a:gd name="T86" fmla="*/ 136 w 43"/>
                    <a:gd name="T87" fmla="*/ 141 h 66"/>
                    <a:gd name="T88" fmla="*/ 117 w 43"/>
                    <a:gd name="T89" fmla="*/ 141 h 66"/>
                    <a:gd name="T90" fmla="*/ 108 w 43"/>
                    <a:gd name="T91" fmla="*/ 141 h 66"/>
                    <a:gd name="T92" fmla="*/ 95 w 43"/>
                    <a:gd name="T93" fmla="*/ 148 h 66"/>
                    <a:gd name="T94" fmla="*/ 83 w 43"/>
                    <a:gd name="T95" fmla="*/ 162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66"/>
                    <a:gd name="T146" fmla="*/ 43 w 43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66">
                      <a:moveTo>
                        <a:pt x="14" y="32"/>
                      </a:moveTo>
                      <a:lnTo>
                        <a:pt x="18" y="28"/>
                      </a:lnTo>
                      <a:lnTo>
                        <a:pt x="23" y="23"/>
                      </a:lnTo>
                      <a:lnTo>
                        <a:pt x="27" y="23"/>
                      </a:lnTo>
                      <a:lnTo>
                        <a:pt x="34" y="25"/>
                      </a:lnTo>
                      <a:lnTo>
                        <a:pt x="39" y="28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1" y="50"/>
                      </a:lnTo>
                      <a:lnTo>
                        <a:pt x="39" y="55"/>
                      </a:lnTo>
                      <a:lnTo>
                        <a:pt x="36" y="60"/>
                      </a:lnTo>
                      <a:lnTo>
                        <a:pt x="30" y="64"/>
                      </a:lnTo>
                      <a:lnTo>
                        <a:pt x="23" y="66"/>
                      </a:lnTo>
                      <a:lnTo>
                        <a:pt x="18" y="66"/>
                      </a:lnTo>
                      <a:lnTo>
                        <a:pt x="14" y="64"/>
                      </a:lnTo>
                      <a:lnTo>
                        <a:pt x="11" y="64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5"/>
                      </a:move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5" y="62"/>
                      </a:lnTo>
                      <a:lnTo>
                        <a:pt x="27" y="62"/>
                      </a:lnTo>
                      <a:lnTo>
                        <a:pt x="32" y="60"/>
                      </a:lnTo>
                      <a:lnTo>
                        <a:pt x="34" y="53"/>
                      </a:lnTo>
                      <a:lnTo>
                        <a:pt x="34" y="46"/>
                      </a:lnTo>
                      <a:lnTo>
                        <a:pt x="34" y="39"/>
                      </a:lnTo>
                      <a:lnTo>
                        <a:pt x="32" y="35"/>
                      </a:lnTo>
                      <a:lnTo>
                        <a:pt x="27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0" name="Freeform 132"/>
                <p:cNvSpPr>
                  <a:spLocks noEditPoints="1"/>
                </p:cNvSpPr>
                <p:nvPr/>
              </p:nvSpPr>
              <p:spPr bwMode="auto">
                <a:xfrm>
                  <a:off x="4116" y="2672"/>
                  <a:ext cx="98" cy="87"/>
                </a:xfrm>
                <a:custGeom>
                  <a:avLst/>
                  <a:gdLst>
                    <a:gd name="T0" fmla="*/ 0 w 62"/>
                    <a:gd name="T1" fmla="*/ 279 h 59"/>
                    <a:gd name="T2" fmla="*/ 0 w 62"/>
                    <a:gd name="T3" fmla="*/ 279 h 59"/>
                    <a:gd name="T4" fmla="*/ 13 w 62"/>
                    <a:gd name="T5" fmla="*/ 279 h 59"/>
                    <a:gd name="T6" fmla="*/ 33 w 62"/>
                    <a:gd name="T7" fmla="*/ 279 h 59"/>
                    <a:gd name="T8" fmla="*/ 43 w 62"/>
                    <a:gd name="T9" fmla="*/ 270 h 59"/>
                    <a:gd name="T10" fmla="*/ 55 w 62"/>
                    <a:gd name="T11" fmla="*/ 258 h 59"/>
                    <a:gd name="T12" fmla="*/ 55 w 62"/>
                    <a:gd name="T13" fmla="*/ 237 h 59"/>
                    <a:gd name="T14" fmla="*/ 55 w 62"/>
                    <a:gd name="T15" fmla="*/ 41 h 59"/>
                    <a:gd name="T16" fmla="*/ 55 w 62"/>
                    <a:gd name="T17" fmla="*/ 19 h 59"/>
                    <a:gd name="T18" fmla="*/ 43 w 62"/>
                    <a:gd name="T19" fmla="*/ 9 h 59"/>
                    <a:gd name="T20" fmla="*/ 33 w 62"/>
                    <a:gd name="T21" fmla="*/ 0 h 59"/>
                    <a:gd name="T22" fmla="*/ 13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58 w 62"/>
                    <a:gd name="T29" fmla="*/ 0 h 59"/>
                    <a:gd name="T30" fmla="*/ 202 w 62"/>
                    <a:gd name="T31" fmla="*/ 0 h 59"/>
                    <a:gd name="T32" fmla="*/ 245 w 62"/>
                    <a:gd name="T33" fmla="*/ 0 h 59"/>
                    <a:gd name="T34" fmla="*/ 288 w 62"/>
                    <a:gd name="T35" fmla="*/ 9 h 59"/>
                    <a:gd name="T36" fmla="*/ 313 w 62"/>
                    <a:gd name="T37" fmla="*/ 32 h 59"/>
                    <a:gd name="T38" fmla="*/ 354 w 62"/>
                    <a:gd name="T39" fmla="*/ 68 h 59"/>
                    <a:gd name="T40" fmla="*/ 367 w 62"/>
                    <a:gd name="T41" fmla="*/ 93 h 59"/>
                    <a:gd name="T42" fmla="*/ 387 w 62"/>
                    <a:gd name="T43" fmla="*/ 142 h 59"/>
                    <a:gd name="T44" fmla="*/ 367 w 62"/>
                    <a:gd name="T45" fmla="*/ 170 h 59"/>
                    <a:gd name="T46" fmla="*/ 354 w 62"/>
                    <a:gd name="T47" fmla="*/ 202 h 59"/>
                    <a:gd name="T48" fmla="*/ 324 w 62"/>
                    <a:gd name="T49" fmla="*/ 237 h 59"/>
                    <a:gd name="T50" fmla="*/ 288 w 62"/>
                    <a:gd name="T51" fmla="*/ 258 h 59"/>
                    <a:gd name="T52" fmla="*/ 229 w 62"/>
                    <a:gd name="T53" fmla="*/ 279 h 59"/>
                    <a:gd name="T54" fmla="*/ 169 w 62"/>
                    <a:gd name="T55" fmla="*/ 279 h 59"/>
                    <a:gd name="T56" fmla="*/ 0 w 62"/>
                    <a:gd name="T57" fmla="*/ 279 h 59"/>
                    <a:gd name="T58" fmla="*/ 100 w 62"/>
                    <a:gd name="T59" fmla="*/ 270 h 59"/>
                    <a:gd name="T60" fmla="*/ 142 w 62"/>
                    <a:gd name="T61" fmla="*/ 270 h 59"/>
                    <a:gd name="T62" fmla="*/ 169 w 62"/>
                    <a:gd name="T63" fmla="*/ 270 h 59"/>
                    <a:gd name="T64" fmla="*/ 202 w 62"/>
                    <a:gd name="T65" fmla="*/ 270 h 59"/>
                    <a:gd name="T66" fmla="*/ 245 w 62"/>
                    <a:gd name="T67" fmla="*/ 258 h 59"/>
                    <a:gd name="T68" fmla="*/ 267 w 62"/>
                    <a:gd name="T69" fmla="*/ 237 h 59"/>
                    <a:gd name="T70" fmla="*/ 300 w 62"/>
                    <a:gd name="T71" fmla="*/ 202 h 59"/>
                    <a:gd name="T72" fmla="*/ 313 w 62"/>
                    <a:gd name="T73" fmla="*/ 170 h 59"/>
                    <a:gd name="T74" fmla="*/ 313 w 62"/>
                    <a:gd name="T75" fmla="*/ 142 h 59"/>
                    <a:gd name="T76" fmla="*/ 313 w 62"/>
                    <a:gd name="T77" fmla="*/ 109 h 59"/>
                    <a:gd name="T78" fmla="*/ 300 w 62"/>
                    <a:gd name="T79" fmla="*/ 77 h 59"/>
                    <a:gd name="T80" fmla="*/ 267 w 62"/>
                    <a:gd name="T81" fmla="*/ 41 h 59"/>
                    <a:gd name="T82" fmla="*/ 245 w 62"/>
                    <a:gd name="T83" fmla="*/ 19 h 59"/>
                    <a:gd name="T84" fmla="*/ 202 w 62"/>
                    <a:gd name="T85" fmla="*/ 9 h 59"/>
                    <a:gd name="T86" fmla="*/ 158 w 62"/>
                    <a:gd name="T87" fmla="*/ 9 h 59"/>
                    <a:gd name="T88" fmla="*/ 142 w 62"/>
                    <a:gd name="T89" fmla="*/ 9 h 59"/>
                    <a:gd name="T90" fmla="*/ 100 w 62"/>
                    <a:gd name="T91" fmla="*/ 9 h 59"/>
                    <a:gd name="T92" fmla="*/ 100 w 62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62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30"/>
                      </a:lnTo>
                      <a:lnTo>
                        <a:pt x="50" y="23"/>
                      </a:lnTo>
                      <a:lnTo>
                        <a:pt x="48" y="16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1" name="Freeform 133"/>
                <p:cNvSpPr>
                  <a:spLocks noEditPoints="1"/>
                </p:cNvSpPr>
                <p:nvPr/>
              </p:nvSpPr>
              <p:spPr bwMode="auto">
                <a:xfrm>
                  <a:off x="4220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107 h 43"/>
                    <a:gd name="T36" fmla="*/ 13 w 34"/>
                    <a:gd name="T37" fmla="*/ 73 h 43"/>
                    <a:gd name="T38" fmla="*/ 33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205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49 w 34"/>
                    <a:gd name="T67" fmla="*/ 22 h 43"/>
                    <a:gd name="T68" fmla="*/ 132 w 34"/>
                    <a:gd name="T69" fmla="*/ 9 h 43"/>
                    <a:gd name="T70" fmla="*/ 116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2" name="Freeform 134"/>
                <p:cNvSpPr>
                  <a:spLocks/>
                </p:cNvSpPr>
                <p:nvPr/>
              </p:nvSpPr>
              <p:spPr bwMode="auto">
                <a:xfrm>
                  <a:off x="4281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48 w 25"/>
                    <a:gd name="T5" fmla="*/ 48 h 54"/>
                    <a:gd name="T6" fmla="*/ 148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95 w 25"/>
                    <a:gd name="T13" fmla="*/ 196 h 54"/>
                    <a:gd name="T14" fmla="*/ 95 w 25"/>
                    <a:gd name="T15" fmla="*/ 208 h 54"/>
                    <a:gd name="T16" fmla="*/ 108 w 25"/>
                    <a:gd name="T17" fmla="*/ 208 h 54"/>
                    <a:gd name="T18" fmla="*/ 108 w 25"/>
                    <a:gd name="T19" fmla="*/ 208 h 54"/>
                    <a:gd name="T20" fmla="*/ 117 w 25"/>
                    <a:gd name="T21" fmla="*/ 208 h 54"/>
                    <a:gd name="T22" fmla="*/ 136 w 25"/>
                    <a:gd name="T23" fmla="*/ 208 h 54"/>
                    <a:gd name="T24" fmla="*/ 136 w 25"/>
                    <a:gd name="T25" fmla="*/ 208 h 54"/>
                    <a:gd name="T26" fmla="*/ 148 w 25"/>
                    <a:gd name="T27" fmla="*/ 196 h 54"/>
                    <a:gd name="T28" fmla="*/ 148 w 25"/>
                    <a:gd name="T29" fmla="*/ 196 h 54"/>
                    <a:gd name="T30" fmla="*/ 148 w 25"/>
                    <a:gd name="T31" fmla="*/ 217 h 54"/>
                    <a:gd name="T32" fmla="*/ 117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22 w 25"/>
                    <a:gd name="T59" fmla="*/ 48 h 54"/>
                    <a:gd name="T60" fmla="*/ 53 w 25"/>
                    <a:gd name="T61" fmla="*/ 39 h 54"/>
                    <a:gd name="T62" fmla="*/ 66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5" y="11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5" y="45"/>
                      </a:lnTo>
                      <a:lnTo>
                        <a:pt x="25" y="50"/>
                      </a:lnTo>
                      <a:lnTo>
                        <a:pt x="20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3" name="Freeform 135"/>
                <p:cNvSpPr>
                  <a:spLocks/>
                </p:cNvSpPr>
                <p:nvPr/>
              </p:nvSpPr>
              <p:spPr bwMode="auto">
                <a:xfrm>
                  <a:off x="4414" y="2672"/>
                  <a:ext cx="102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3 w 66"/>
                    <a:gd name="T3" fmla="*/ 0 h 61"/>
                    <a:gd name="T4" fmla="*/ 312 w 66"/>
                    <a:gd name="T5" fmla="*/ 204 h 61"/>
                    <a:gd name="T6" fmla="*/ 312 w 66"/>
                    <a:gd name="T7" fmla="*/ 41 h 61"/>
                    <a:gd name="T8" fmla="*/ 312 w 66"/>
                    <a:gd name="T9" fmla="*/ 19 h 61"/>
                    <a:gd name="T10" fmla="*/ 303 w 66"/>
                    <a:gd name="T11" fmla="*/ 9 h 61"/>
                    <a:gd name="T12" fmla="*/ 284 w 66"/>
                    <a:gd name="T13" fmla="*/ 0 h 61"/>
                    <a:gd name="T14" fmla="*/ 272 w 66"/>
                    <a:gd name="T15" fmla="*/ 0 h 61"/>
                    <a:gd name="T16" fmla="*/ 263 w 66"/>
                    <a:gd name="T17" fmla="*/ 0 h 61"/>
                    <a:gd name="T18" fmla="*/ 263 w 66"/>
                    <a:gd name="T19" fmla="*/ 0 h 61"/>
                    <a:gd name="T20" fmla="*/ 377 w 66"/>
                    <a:gd name="T21" fmla="*/ 0 h 61"/>
                    <a:gd name="T22" fmla="*/ 377 w 66"/>
                    <a:gd name="T23" fmla="*/ 0 h 61"/>
                    <a:gd name="T24" fmla="*/ 365 w 66"/>
                    <a:gd name="T25" fmla="*/ 0 h 61"/>
                    <a:gd name="T26" fmla="*/ 354 w 66"/>
                    <a:gd name="T27" fmla="*/ 0 h 61"/>
                    <a:gd name="T28" fmla="*/ 337 w 66"/>
                    <a:gd name="T29" fmla="*/ 9 h 61"/>
                    <a:gd name="T30" fmla="*/ 337 w 66"/>
                    <a:gd name="T31" fmla="*/ 19 h 61"/>
                    <a:gd name="T32" fmla="*/ 337 w 66"/>
                    <a:gd name="T33" fmla="*/ 41 h 61"/>
                    <a:gd name="T34" fmla="*/ 337 w 66"/>
                    <a:gd name="T35" fmla="*/ 277 h 61"/>
                    <a:gd name="T36" fmla="*/ 325 w 66"/>
                    <a:gd name="T37" fmla="*/ 277 h 61"/>
                    <a:gd name="T38" fmla="*/ 93 w 66"/>
                    <a:gd name="T39" fmla="*/ 50 h 61"/>
                    <a:gd name="T40" fmla="*/ 93 w 66"/>
                    <a:gd name="T41" fmla="*/ 228 h 61"/>
                    <a:gd name="T42" fmla="*/ 93 w 66"/>
                    <a:gd name="T43" fmla="*/ 249 h 61"/>
                    <a:gd name="T44" fmla="*/ 102 w 66"/>
                    <a:gd name="T45" fmla="*/ 258 h 61"/>
                    <a:gd name="T46" fmla="*/ 117 w 66"/>
                    <a:gd name="T47" fmla="*/ 266 h 61"/>
                    <a:gd name="T48" fmla="*/ 134 w 66"/>
                    <a:gd name="T49" fmla="*/ 266 h 61"/>
                    <a:gd name="T50" fmla="*/ 144 w 66"/>
                    <a:gd name="T51" fmla="*/ 266 h 61"/>
                    <a:gd name="T52" fmla="*/ 144 w 66"/>
                    <a:gd name="T53" fmla="*/ 266 h 61"/>
                    <a:gd name="T54" fmla="*/ 29 w 66"/>
                    <a:gd name="T55" fmla="*/ 266 h 61"/>
                    <a:gd name="T56" fmla="*/ 29 w 66"/>
                    <a:gd name="T57" fmla="*/ 266 h 61"/>
                    <a:gd name="T58" fmla="*/ 40 w 66"/>
                    <a:gd name="T59" fmla="*/ 266 h 61"/>
                    <a:gd name="T60" fmla="*/ 53 w 66"/>
                    <a:gd name="T61" fmla="*/ 266 h 61"/>
                    <a:gd name="T62" fmla="*/ 70 w 66"/>
                    <a:gd name="T63" fmla="*/ 258 h 61"/>
                    <a:gd name="T64" fmla="*/ 70 w 66"/>
                    <a:gd name="T65" fmla="*/ 249 h 61"/>
                    <a:gd name="T66" fmla="*/ 82 w 66"/>
                    <a:gd name="T67" fmla="*/ 228 h 61"/>
                    <a:gd name="T68" fmla="*/ 82 w 66"/>
                    <a:gd name="T69" fmla="*/ 32 h 61"/>
                    <a:gd name="T70" fmla="*/ 70 w 66"/>
                    <a:gd name="T71" fmla="*/ 19 h 61"/>
                    <a:gd name="T72" fmla="*/ 53 w 66"/>
                    <a:gd name="T73" fmla="*/ 19 h 61"/>
                    <a:gd name="T74" fmla="*/ 40 w 66"/>
                    <a:gd name="T75" fmla="*/ 9 h 61"/>
                    <a:gd name="T76" fmla="*/ 29 w 66"/>
                    <a:gd name="T77" fmla="*/ 9 h 61"/>
                    <a:gd name="T78" fmla="*/ 12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4" name="Freeform 136"/>
                <p:cNvSpPr>
                  <a:spLocks noEditPoints="1"/>
                </p:cNvSpPr>
                <p:nvPr/>
              </p:nvSpPr>
              <p:spPr bwMode="auto">
                <a:xfrm>
                  <a:off x="4524" y="2698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6 h 43"/>
                    <a:gd name="T10" fmla="*/ 237 w 38"/>
                    <a:gd name="T11" fmla="*/ 97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70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70 h 43"/>
                    <a:gd name="T30" fmla="*/ 0 w 38"/>
                    <a:gd name="T31" fmla="*/ 138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6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22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43 w 38"/>
                    <a:gd name="T57" fmla="*/ 66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69 w 38"/>
                    <a:gd name="T71" fmla="*/ 170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182 w 38"/>
                    <a:gd name="T77" fmla="*/ 82 h 43"/>
                    <a:gd name="T78" fmla="*/ 182 w 38"/>
                    <a:gd name="T79" fmla="*/ 56 h 43"/>
                    <a:gd name="T80" fmla="*/ 169 w 38"/>
                    <a:gd name="T81" fmla="*/ 32 h 43"/>
                    <a:gd name="T82" fmla="*/ 142 w 38"/>
                    <a:gd name="T83" fmla="*/ 22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29" y="18"/>
                      </a:lnTo>
                      <a:lnTo>
                        <a:pt x="29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5" name="Freeform 137"/>
                <p:cNvSpPr>
                  <a:spLocks/>
                </p:cNvSpPr>
                <p:nvPr/>
              </p:nvSpPr>
              <p:spPr bwMode="auto">
                <a:xfrm>
                  <a:off x="4591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58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30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68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43 w 43"/>
                    <a:gd name="T47" fmla="*/ 126 h 43"/>
                    <a:gd name="T48" fmla="*/ 43 w 43"/>
                    <a:gd name="T49" fmla="*/ 41 h 43"/>
                    <a:gd name="T50" fmla="*/ 4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1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1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6" name="Freeform 138"/>
                <p:cNvSpPr>
                  <a:spLocks/>
                </p:cNvSpPr>
                <p:nvPr/>
              </p:nvSpPr>
              <p:spPr bwMode="auto">
                <a:xfrm>
                  <a:off x="4664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29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34 w 43"/>
                    <a:gd name="T95" fmla="*/ 182 h 41"/>
                    <a:gd name="T96" fmla="*/ 34 w 43"/>
                    <a:gd name="T97" fmla="*/ 158 h 41"/>
                    <a:gd name="T98" fmla="*/ 34 w 43"/>
                    <a:gd name="T99" fmla="*/ 80 h 41"/>
                    <a:gd name="T100" fmla="*/ 34 w 43"/>
                    <a:gd name="T101" fmla="*/ 60 h 41"/>
                    <a:gd name="T102" fmla="*/ 34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7" name="Freeform 139"/>
                <p:cNvSpPr>
                  <a:spLocks noEditPoints="1"/>
                </p:cNvSpPr>
                <p:nvPr/>
              </p:nvSpPr>
              <p:spPr bwMode="auto">
                <a:xfrm>
                  <a:off x="2049" y="2994"/>
                  <a:ext cx="86" cy="87"/>
                </a:xfrm>
                <a:custGeom>
                  <a:avLst/>
                  <a:gdLst>
                    <a:gd name="T0" fmla="*/ 277 w 55"/>
                    <a:gd name="T1" fmla="*/ 147 h 59"/>
                    <a:gd name="T2" fmla="*/ 317 w 55"/>
                    <a:gd name="T3" fmla="*/ 180 h 59"/>
                    <a:gd name="T4" fmla="*/ 317 w 55"/>
                    <a:gd name="T5" fmla="*/ 221 h 59"/>
                    <a:gd name="T6" fmla="*/ 286 w 55"/>
                    <a:gd name="T7" fmla="*/ 257 h 59"/>
                    <a:gd name="T8" fmla="*/ 222 w 55"/>
                    <a:gd name="T9" fmla="*/ 279 h 59"/>
                    <a:gd name="T10" fmla="*/ 0 w 55"/>
                    <a:gd name="T11" fmla="*/ 279 h 59"/>
                    <a:gd name="T12" fmla="*/ 20 w 55"/>
                    <a:gd name="T13" fmla="*/ 279 h 59"/>
                    <a:gd name="T14" fmla="*/ 42 w 55"/>
                    <a:gd name="T15" fmla="*/ 270 h 59"/>
                    <a:gd name="T16" fmla="*/ 53 w 55"/>
                    <a:gd name="T17" fmla="*/ 237 h 59"/>
                    <a:gd name="T18" fmla="*/ 53 w 55"/>
                    <a:gd name="T19" fmla="*/ 19 h 59"/>
                    <a:gd name="T20" fmla="*/ 31 w 55"/>
                    <a:gd name="T21" fmla="*/ 0 h 59"/>
                    <a:gd name="T22" fmla="*/ 0 w 55"/>
                    <a:gd name="T23" fmla="*/ 0 h 59"/>
                    <a:gd name="T24" fmla="*/ 149 w 55"/>
                    <a:gd name="T25" fmla="*/ 0 h 59"/>
                    <a:gd name="T26" fmla="*/ 233 w 55"/>
                    <a:gd name="T27" fmla="*/ 0 h 59"/>
                    <a:gd name="T28" fmla="*/ 286 w 55"/>
                    <a:gd name="T29" fmla="*/ 28 h 59"/>
                    <a:gd name="T30" fmla="*/ 317 w 55"/>
                    <a:gd name="T31" fmla="*/ 77 h 59"/>
                    <a:gd name="T32" fmla="*/ 286 w 55"/>
                    <a:gd name="T33" fmla="*/ 102 h 59"/>
                    <a:gd name="T34" fmla="*/ 244 w 55"/>
                    <a:gd name="T35" fmla="*/ 137 h 59"/>
                    <a:gd name="T36" fmla="*/ 114 w 55"/>
                    <a:gd name="T37" fmla="*/ 128 h 59"/>
                    <a:gd name="T38" fmla="*/ 138 w 55"/>
                    <a:gd name="T39" fmla="*/ 128 h 59"/>
                    <a:gd name="T40" fmla="*/ 191 w 55"/>
                    <a:gd name="T41" fmla="*/ 128 h 59"/>
                    <a:gd name="T42" fmla="*/ 233 w 55"/>
                    <a:gd name="T43" fmla="*/ 119 h 59"/>
                    <a:gd name="T44" fmla="*/ 244 w 55"/>
                    <a:gd name="T45" fmla="*/ 87 h 59"/>
                    <a:gd name="T46" fmla="*/ 233 w 55"/>
                    <a:gd name="T47" fmla="*/ 41 h 59"/>
                    <a:gd name="T48" fmla="*/ 191 w 55"/>
                    <a:gd name="T49" fmla="*/ 9 h 59"/>
                    <a:gd name="T50" fmla="*/ 127 w 55"/>
                    <a:gd name="T51" fmla="*/ 9 h 59"/>
                    <a:gd name="T52" fmla="*/ 114 w 55"/>
                    <a:gd name="T53" fmla="*/ 128 h 59"/>
                    <a:gd name="T54" fmla="*/ 138 w 55"/>
                    <a:gd name="T55" fmla="*/ 270 h 59"/>
                    <a:gd name="T56" fmla="*/ 203 w 55"/>
                    <a:gd name="T57" fmla="*/ 270 h 59"/>
                    <a:gd name="T58" fmla="*/ 264 w 55"/>
                    <a:gd name="T59" fmla="*/ 237 h 59"/>
                    <a:gd name="T60" fmla="*/ 264 w 55"/>
                    <a:gd name="T61" fmla="*/ 192 h 59"/>
                    <a:gd name="T62" fmla="*/ 233 w 55"/>
                    <a:gd name="T63" fmla="*/ 161 h 59"/>
                    <a:gd name="T64" fmla="*/ 191 w 55"/>
                    <a:gd name="T65" fmla="*/ 147 h 59"/>
                    <a:gd name="T66" fmla="*/ 138 w 55"/>
                    <a:gd name="T67" fmla="*/ 137 h 59"/>
                    <a:gd name="T68" fmla="*/ 114 w 55"/>
                    <a:gd name="T69" fmla="*/ 137 h 59"/>
                    <a:gd name="T70" fmla="*/ 114 w 55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59"/>
                    <a:gd name="T110" fmla="*/ 55 w 55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59">
                      <a:moveTo>
                        <a:pt x="41" y="29"/>
                      </a:moveTo>
                      <a:lnTo>
                        <a:pt x="46" y="31"/>
                      </a:lnTo>
                      <a:lnTo>
                        <a:pt x="50" y="34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3" y="47"/>
                      </a:lnTo>
                      <a:lnTo>
                        <a:pt x="53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4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3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6" y="27"/>
                      </a:lnTo>
                      <a:lnTo>
                        <a:pt x="41" y="29"/>
                      </a:lnTo>
                      <a:close/>
                      <a:moveTo>
                        <a:pt x="19" y="27"/>
                      </a:move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7"/>
                      </a:lnTo>
                      <a:close/>
                      <a:moveTo>
                        <a:pt x="19" y="57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4" y="43"/>
                      </a:lnTo>
                      <a:lnTo>
                        <a:pt x="44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7" y="31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8" name="Freeform 140"/>
                <p:cNvSpPr>
                  <a:spLocks noEditPoints="1"/>
                </p:cNvSpPr>
                <p:nvPr/>
              </p:nvSpPr>
              <p:spPr bwMode="auto">
                <a:xfrm>
                  <a:off x="2149" y="3020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22 w 39"/>
                    <a:gd name="T9" fmla="*/ 60 h 43"/>
                    <a:gd name="T10" fmla="*/ 233 w 39"/>
                    <a:gd name="T11" fmla="*/ 91 h 43"/>
                    <a:gd name="T12" fmla="*/ 222 w 39"/>
                    <a:gd name="T13" fmla="*/ 116 h 43"/>
                    <a:gd name="T14" fmla="*/ 203 w 39"/>
                    <a:gd name="T15" fmla="*/ 148 h 43"/>
                    <a:gd name="T16" fmla="*/ 191 w 39"/>
                    <a:gd name="T17" fmla="*/ 167 h 43"/>
                    <a:gd name="T18" fmla="*/ 16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66 w 39"/>
                    <a:gd name="T25" fmla="*/ 189 h 43"/>
                    <a:gd name="T26" fmla="*/ 42 w 39"/>
                    <a:gd name="T27" fmla="*/ 180 h 43"/>
                    <a:gd name="T28" fmla="*/ 31 w 39"/>
                    <a:gd name="T29" fmla="*/ 167 h 43"/>
                    <a:gd name="T30" fmla="*/ 0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31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95 w 39"/>
                    <a:gd name="T47" fmla="*/ 9 h 43"/>
                    <a:gd name="T48" fmla="*/ 83 w 39"/>
                    <a:gd name="T49" fmla="*/ 9 h 43"/>
                    <a:gd name="T50" fmla="*/ 66 w 39"/>
                    <a:gd name="T51" fmla="*/ 19 h 43"/>
                    <a:gd name="T52" fmla="*/ 53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0 h 43"/>
                    <a:gd name="T58" fmla="*/ 42 w 39"/>
                    <a:gd name="T59" fmla="*/ 82 h 43"/>
                    <a:gd name="T60" fmla="*/ 42 w 39"/>
                    <a:gd name="T61" fmla="*/ 126 h 43"/>
                    <a:gd name="T62" fmla="*/ 53 w 39"/>
                    <a:gd name="T63" fmla="*/ 157 h 43"/>
                    <a:gd name="T64" fmla="*/ 83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67 h 43"/>
                    <a:gd name="T72" fmla="*/ 181 w 39"/>
                    <a:gd name="T73" fmla="*/ 148 h 43"/>
                    <a:gd name="T74" fmla="*/ 181 w 39"/>
                    <a:gd name="T75" fmla="*/ 116 h 43"/>
                    <a:gd name="T76" fmla="*/ 181 w 39"/>
                    <a:gd name="T77" fmla="*/ 82 h 43"/>
                    <a:gd name="T78" fmla="*/ 161 w 39"/>
                    <a:gd name="T79" fmla="*/ 50 h 43"/>
                    <a:gd name="T80" fmla="*/ 149 w 39"/>
                    <a:gd name="T81" fmla="*/ 32 h 43"/>
                    <a:gd name="T82" fmla="*/ 127 w 39"/>
                    <a:gd name="T83" fmla="*/ 19 h 43"/>
                    <a:gd name="T84" fmla="*/ 95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7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7" y="39"/>
                      </a:lnTo>
                      <a:lnTo>
                        <a:pt x="5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8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0" y="25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9" name="Freeform 141"/>
                <p:cNvSpPr>
                  <a:spLocks noEditPoints="1"/>
                </p:cNvSpPr>
                <p:nvPr/>
              </p:nvSpPr>
              <p:spPr bwMode="auto">
                <a:xfrm>
                  <a:off x="2221" y="3020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0 h 43"/>
                    <a:gd name="T10" fmla="*/ 222 w 38"/>
                    <a:gd name="T11" fmla="*/ 91 h 43"/>
                    <a:gd name="T12" fmla="*/ 210 w 38"/>
                    <a:gd name="T13" fmla="*/ 116 h 43"/>
                    <a:gd name="T14" fmla="*/ 197 w 38"/>
                    <a:gd name="T15" fmla="*/ 148 h 43"/>
                    <a:gd name="T16" fmla="*/ 188 w 38"/>
                    <a:gd name="T17" fmla="*/ 167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62 w 38"/>
                    <a:gd name="T25" fmla="*/ 189 h 43"/>
                    <a:gd name="T26" fmla="*/ 34 w 38"/>
                    <a:gd name="T27" fmla="*/ 180 h 43"/>
                    <a:gd name="T28" fmla="*/ 22 w 38"/>
                    <a:gd name="T29" fmla="*/ 167 h 43"/>
                    <a:gd name="T30" fmla="*/ 0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3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95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19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34 w 38"/>
                    <a:gd name="T57" fmla="*/ 60 h 43"/>
                    <a:gd name="T58" fmla="*/ 34 w 38"/>
                    <a:gd name="T59" fmla="*/ 82 h 43"/>
                    <a:gd name="T60" fmla="*/ 34 w 38"/>
                    <a:gd name="T61" fmla="*/ 126 h 43"/>
                    <a:gd name="T62" fmla="*/ 53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67 h 43"/>
                    <a:gd name="T72" fmla="*/ 169 w 38"/>
                    <a:gd name="T73" fmla="*/ 148 h 43"/>
                    <a:gd name="T74" fmla="*/ 169 w 38"/>
                    <a:gd name="T75" fmla="*/ 116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16 w 38"/>
                    <a:gd name="T83" fmla="*/ 19 h 43"/>
                    <a:gd name="T84" fmla="*/ 95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29" y="32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0" name="Freeform 142"/>
                <p:cNvSpPr>
                  <a:spLocks/>
                </p:cNvSpPr>
                <p:nvPr/>
              </p:nvSpPr>
              <p:spPr bwMode="auto">
                <a:xfrm>
                  <a:off x="2289" y="2986"/>
                  <a:ext cx="67" cy="95"/>
                </a:xfrm>
                <a:custGeom>
                  <a:avLst/>
                  <a:gdLst>
                    <a:gd name="T0" fmla="*/ 83 w 43"/>
                    <a:gd name="T1" fmla="*/ 200 h 64"/>
                    <a:gd name="T2" fmla="*/ 148 w 43"/>
                    <a:gd name="T3" fmla="*/ 147 h 64"/>
                    <a:gd name="T4" fmla="*/ 157 w 43"/>
                    <a:gd name="T5" fmla="*/ 131 h 64"/>
                    <a:gd name="T6" fmla="*/ 157 w 43"/>
                    <a:gd name="T7" fmla="*/ 122 h 64"/>
                    <a:gd name="T8" fmla="*/ 148 w 43"/>
                    <a:gd name="T9" fmla="*/ 122 h 64"/>
                    <a:gd name="T10" fmla="*/ 148 w 43"/>
                    <a:gd name="T11" fmla="*/ 110 h 64"/>
                    <a:gd name="T12" fmla="*/ 243 w 43"/>
                    <a:gd name="T13" fmla="*/ 122 h 64"/>
                    <a:gd name="T14" fmla="*/ 212 w 43"/>
                    <a:gd name="T15" fmla="*/ 122 h 64"/>
                    <a:gd name="T16" fmla="*/ 178 w 43"/>
                    <a:gd name="T17" fmla="*/ 147 h 64"/>
                    <a:gd name="T18" fmla="*/ 190 w 43"/>
                    <a:gd name="T19" fmla="*/ 251 h 64"/>
                    <a:gd name="T20" fmla="*/ 212 w 43"/>
                    <a:gd name="T21" fmla="*/ 288 h 64"/>
                    <a:gd name="T22" fmla="*/ 243 w 43"/>
                    <a:gd name="T23" fmla="*/ 301 h 64"/>
                    <a:gd name="T24" fmla="*/ 252 w 43"/>
                    <a:gd name="T25" fmla="*/ 301 h 64"/>
                    <a:gd name="T26" fmla="*/ 148 w 43"/>
                    <a:gd name="T27" fmla="*/ 310 h 64"/>
                    <a:gd name="T28" fmla="*/ 148 w 43"/>
                    <a:gd name="T29" fmla="*/ 310 h 64"/>
                    <a:gd name="T30" fmla="*/ 157 w 43"/>
                    <a:gd name="T31" fmla="*/ 301 h 64"/>
                    <a:gd name="T32" fmla="*/ 157 w 43"/>
                    <a:gd name="T33" fmla="*/ 288 h 64"/>
                    <a:gd name="T34" fmla="*/ 83 w 43"/>
                    <a:gd name="T35" fmla="*/ 200 h 64"/>
                    <a:gd name="T36" fmla="*/ 83 w 43"/>
                    <a:gd name="T37" fmla="*/ 288 h 64"/>
                    <a:gd name="T38" fmla="*/ 83 w 43"/>
                    <a:gd name="T39" fmla="*/ 301 h 64"/>
                    <a:gd name="T40" fmla="*/ 95 w 43"/>
                    <a:gd name="T41" fmla="*/ 310 h 64"/>
                    <a:gd name="T42" fmla="*/ 108 w 43"/>
                    <a:gd name="T43" fmla="*/ 310 h 64"/>
                    <a:gd name="T44" fmla="*/ 0 w 43"/>
                    <a:gd name="T45" fmla="*/ 310 h 64"/>
                    <a:gd name="T46" fmla="*/ 12 w 43"/>
                    <a:gd name="T47" fmla="*/ 310 h 64"/>
                    <a:gd name="T48" fmla="*/ 22 w 43"/>
                    <a:gd name="T49" fmla="*/ 301 h 64"/>
                    <a:gd name="T50" fmla="*/ 22 w 43"/>
                    <a:gd name="T51" fmla="*/ 269 h 64"/>
                    <a:gd name="T52" fmla="*/ 22 w 43"/>
                    <a:gd name="T53" fmla="*/ 53 h 64"/>
                    <a:gd name="T54" fmla="*/ 22 w 43"/>
                    <a:gd name="T55" fmla="*/ 33 h 64"/>
                    <a:gd name="T56" fmla="*/ 12 w 43"/>
                    <a:gd name="T57" fmla="*/ 33 h 64"/>
                    <a:gd name="T58" fmla="*/ 12 w 43"/>
                    <a:gd name="T59" fmla="*/ 33 h 64"/>
                    <a:gd name="T60" fmla="*/ 0 w 43"/>
                    <a:gd name="T61" fmla="*/ 22 h 64"/>
                    <a:gd name="T62" fmla="*/ 83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0" y="39"/>
                      </a:lnTo>
                      <a:lnTo>
                        <a:pt x="32" y="52"/>
                      </a:lnTo>
                      <a:lnTo>
                        <a:pt x="34" y="57"/>
                      </a:lnTo>
                      <a:lnTo>
                        <a:pt x="36" y="59"/>
                      </a:lnTo>
                      <a:lnTo>
                        <a:pt x="39" y="62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27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18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1" name="Freeform 143"/>
                <p:cNvSpPr>
                  <a:spLocks/>
                </p:cNvSpPr>
                <p:nvPr/>
              </p:nvSpPr>
              <p:spPr bwMode="auto">
                <a:xfrm>
                  <a:off x="2453" y="3002"/>
                  <a:ext cx="40" cy="81"/>
                </a:xfrm>
                <a:custGeom>
                  <a:avLst/>
                  <a:gdLst>
                    <a:gd name="T0" fmla="*/ 86 w 25"/>
                    <a:gd name="T1" fmla="*/ 0 h 55"/>
                    <a:gd name="T2" fmla="*/ 86 w 25"/>
                    <a:gd name="T3" fmla="*/ 59 h 55"/>
                    <a:gd name="T4" fmla="*/ 144 w 25"/>
                    <a:gd name="T5" fmla="*/ 59 h 55"/>
                    <a:gd name="T6" fmla="*/ 144 w 25"/>
                    <a:gd name="T7" fmla="*/ 77 h 55"/>
                    <a:gd name="T8" fmla="*/ 86 w 25"/>
                    <a:gd name="T9" fmla="*/ 77 h 55"/>
                    <a:gd name="T10" fmla="*/ 86 w 25"/>
                    <a:gd name="T11" fmla="*/ 191 h 55"/>
                    <a:gd name="T12" fmla="*/ 86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28 h 55"/>
                    <a:gd name="T20" fmla="*/ 131 w 25"/>
                    <a:gd name="T21" fmla="*/ 228 h 55"/>
                    <a:gd name="T22" fmla="*/ 131 w 25"/>
                    <a:gd name="T23" fmla="*/ 228 h 55"/>
                    <a:gd name="T24" fmla="*/ 144 w 25"/>
                    <a:gd name="T25" fmla="*/ 228 h 55"/>
                    <a:gd name="T26" fmla="*/ 144 w 25"/>
                    <a:gd name="T27" fmla="*/ 216 h 55"/>
                    <a:gd name="T28" fmla="*/ 163 w 25"/>
                    <a:gd name="T29" fmla="*/ 216 h 55"/>
                    <a:gd name="T30" fmla="*/ 144 w 25"/>
                    <a:gd name="T31" fmla="*/ 239 h 55"/>
                    <a:gd name="T32" fmla="*/ 131 w 25"/>
                    <a:gd name="T33" fmla="*/ 249 h 55"/>
                    <a:gd name="T34" fmla="*/ 118 w 25"/>
                    <a:gd name="T35" fmla="*/ 258 h 55"/>
                    <a:gd name="T36" fmla="*/ 86 w 25"/>
                    <a:gd name="T37" fmla="*/ 258 h 55"/>
                    <a:gd name="T38" fmla="*/ 74 w 25"/>
                    <a:gd name="T39" fmla="*/ 258 h 55"/>
                    <a:gd name="T40" fmla="*/ 74 w 25"/>
                    <a:gd name="T41" fmla="*/ 249 h 55"/>
                    <a:gd name="T42" fmla="*/ 56 w 25"/>
                    <a:gd name="T43" fmla="*/ 249 h 55"/>
                    <a:gd name="T44" fmla="*/ 46 w 25"/>
                    <a:gd name="T45" fmla="*/ 239 h 55"/>
                    <a:gd name="T46" fmla="*/ 46 w 25"/>
                    <a:gd name="T47" fmla="*/ 228 h 55"/>
                    <a:gd name="T48" fmla="*/ 46 w 25"/>
                    <a:gd name="T49" fmla="*/ 208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59 h 55"/>
                    <a:gd name="T58" fmla="*/ 26 w 25"/>
                    <a:gd name="T59" fmla="*/ 59 h 55"/>
                    <a:gd name="T60" fmla="*/ 46 w 25"/>
                    <a:gd name="T61" fmla="*/ 47 h 55"/>
                    <a:gd name="T62" fmla="*/ 56 w 25"/>
                    <a:gd name="T63" fmla="*/ 22 h 55"/>
                    <a:gd name="T64" fmla="*/ 74 w 25"/>
                    <a:gd name="T65" fmla="*/ 13 h 55"/>
                    <a:gd name="T66" fmla="*/ 86 w 25"/>
                    <a:gd name="T67" fmla="*/ 0 h 55"/>
                    <a:gd name="T68" fmla="*/ 86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2" name="Freeform 144"/>
                <p:cNvSpPr>
                  <a:spLocks/>
                </p:cNvSpPr>
                <p:nvPr/>
              </p:nvSpPr>
              <p:spPr bwMode="auto">
                <a:xfrm>
                  <a:off x="2495" y="2986"/>
                  <a:ext cx="68" cy="95"/>
                </a:xfrm>
                <a:custGeom>
                  <a:avLst/>
                  <a:gdLst>
                    <a:gd name="T0" fmla="*/ 68 w 43"/>
                    <a:gd name="T1" fmla="*/ 156 h 64"/>
                    <a:gd name="T2" fmla="*/ 130 w 43"/>
                    <a:gd name="T3" fmla="*/ 122 h 64"/>
                    <a:gd name="T4" fmla="*/ 158 w 43"/>
                    <a:gd name="T5" fmla="*/ 110 h 64"/>
                    <a:gd name="T6" fmla="*/ 202 w 43"/>
                    <a:gd name="T7" fmla="*/ 122 h 64"/>
                    <a:gd name="T8" fmla="*/ 225 w 43"/>
                    <a:gd name="T9" fmla="*/ 147 h 64"/>
                    <a:gd name="T10" fmla="*/ 225 w 43"/>
                    <a:gd name="T11" fmla="*/ 200 h 64"/>
                    <a:gd name="T12" fmla="*/ 22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42 w 43"/>
                    <a:gd name="T21" fmla="*/ 310 h 64"/>
                    <a:gd name="T22" fmla="*/ 171 w 43"/>
                    <a:gd name="T23" fmla="*/ 310 h 64"/>
                    <a:gd name="T24" fmla="*/ 185 w 43"/>
                    <a:gd name="T25" fmla="*/ 301 h 64"/>
                    <a:gd name="T26" fmla="*/ 185 w 43"/>
                    <a:gd name="T27" fmla="*/ 288 h 64"/>
                    <a:gd name="T28" fmla="*/ 185 w 43"/>
                    <a:gd name="T29" fmla="*/ 200 h 64"/>
                    <a:gd name="T30" fmla="*/ 185 w 43"/>
                    <a:gd name="T31" fmla="*/ 156 h 64"/>
                    <a:gd name="T32" fmla="*/ 171 w 43"/>
                    <a:gd name="T33" fmla="*/ 147 h 64"/>
                    <a:gd name="T34" fmla="*/ 142 w 43"/>
                    <a:gd name="T35" fmla="*/ 131 h 64"/>
                    <a:gd name="T36" fmla="*/ 111 w 43"/>
                    <a:gd name="T37" fmla="*/ 147 h 64"/>
                    <a:gd name="T38" fmla="*/ 68 w 43"/>
                    <a:gd name="T39" fmla="*/ 163 h 64"/>
                    <a:gd name="T40" fmla="*/ 68 w 43"/>
                    <a:gd name="T41" fmla="*/ 288 h 64"/>
                    <a:gd name="T42" fmla="*/ 87 w 43"/>
                    <a:gd name="T43" fmla="*/ 301 h 64"/>
                    <a:gd name="T44" fmla="*/ 100 w 43"/>
                    <a:gd name="T45" fmla="*/ 310 h 64"/>
                    <a:gd name="T46" fmla="*/ 111 w 43"/>
                    <a:gd name="T47" fmla="*/ 310 h 64"/>
                    <a:gd name="T48" fmla="*/ 0 w 43"/>
                    <a:gd name="T49" fmla="*/ 310 h 64"/>
                    <a:gd name="T50" fmla="*/ 13 w 43"/>
                    <a:gd name="T51" fmla="*/ 301 h 64"/>
                    <a:gd name="T52" fmla="*/ 33 w 43"/>
                    <a:gd name="T53" fmla="*/ 301 h 64"/>
                    <a:gd name="T54" fmla="*/ 33 w 43"/>
                    <a:gd name="T55" fmla="*/ 269 h 64"/>
                    <a:gd name="T56" fmla="*/ 33 w 43"/>
                    <a:gd name="T57" fmla="*/ 53 h 64"/>
                    <a:gd name="T58" fmla="*/ 33 w 43"/>
                    <a:gd name="T59" fmla="*/ 33 h 64"/>
                    <a:gd name="T60" fmla="*/ 13 w 43"/>
                    <a:gd name="T61" fmla="*/ 33 h 64"/>
                    <a:gd name="T62" fmla="*/ 0 w 43"/>
                    <a:gd name="T63" fmla="*/ 33 h 64"/>
                    <a:gd name="T64" fmla="*/ 0 w 43"/>
                    <a:gd name="T65" fmla="*/ 22 h 64"/>
                    <a:gd name="T66" fmla="*/ 68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2"/>
                      </a:lnTo>
                      <a:lnTo>
                        <a:pt x="16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7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41"/>
                      </a:lnTo>
                      <a:lnTo>
                        <a:pt x="36" y="55"/>
                      </a:lnTo>
                      <a:lnTo>
                        <a:pt x="36" y="59"/>
                      </a:lnTo>
                      <a:lnTo>
                        <a:pt x="36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30" y="62"/>
                      </a:lnTo>
                      <a:lnTo>
                        <a:pt x="30" y="59"/>
                      </a:lnTo>
                      <a:lnTo>
                        <a:pt x="30" y="55"/>
                      </a:lnTo>
                      <a:lnTo>
                        <a:pt x="30" y="41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27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3" name="Freeform 145"/>
                <p:cNvSpPr>
                  <a:spLocks noEditPoints="1"/>
                </p:cNvSpPr>
                <p:nvPr/>
              </p:nvSpPr>
              <p:spPr bwMode="auto">
                <a:xfrm>
                  <a:off x="2568" y="3020"/>
                  <a:ext cx="60" cy="63"/>
                </a:xfrm>
                <a:custGeom>
                  <a:avLst/>
                  <a:gdLst>
                    <a:gd name="T0" fmla="*/ 109 w 38"/>
                    <a:gd name="T1" fmla="*/ 180 h 43"/>
                    <a:gd name="T2" fmla="*/ 82 w 38"/>
                    <a:gd name="T3" fmla="*/ 198 h 43"/>
                    <a:gd name="T4" fmla="*/ 35 w 38"/>
                    <a:gd name="T5" fmla="*/ 189 h 43"/>
                    <a:gd name="T6" fmla="*/ 13 w 38"/>
                    <a:gd name="T7" fmla="*/ 167 h 43"/>
                    <a:gd name="T8" fmla="*/ 13 w 38"/>
                    <a:gd name="T9" fmla="*/ 133 h 43"/>
                    <a:gd name="T10" fmla="*/ 22 w 38"/>
                    <a:gd name="T11" fmla="*/ 116 h 43"/>
                    <a:gd name="T12" fmla="*/ 82 w 38"/>
                    <a:gd name="T13" fmla="*/ 82 h 43"/>
                    <a:gd name="T14" fmla="*/ 137 w 38"/>
                    <a:gd name="T15" fmla="*/ 60 h 43"/>
                    <a:gd name="T16" fmla="*/ 137 w 38"/>
                    <a:gd name="T17" fmla="*/ 19 h 43"/>
                    <a:gd name="T18" fmla="*/ 98 w 38"/>
                    <a:gd name="T19" fmla="*/ 9 h 43"/>
                    <a:gd name="T20" fmla="*/ 68 w 38"/>
                    <a:gd name="T21" fmla="*/ 19 h 43"/>
                    <a:gd name="T22" fmla="*/ 68 w 38"/>
                    <a:gd name="T23" fmla="*/ 41 h 43"/>
                    <a:gd name="T24" fmla="*/ 55 w 38"/>
                    <a:gd name="T25" fmla="*/ 60 h 43"/>
                    <a:gd name="T26" fmla="*/ 55 w 38"/>
                    <a:gd name="T27" fmla="*/ 73 h 43"/>
                    <a:gd name="T28" fmla="*/ 22 w 38"/>
                    <a:gd name="T29" fmla="*/ 73 h 43"/>
                    <a:gd name="T30" fmla="*/ 13 w 38"/>
                    <a:gd name="T31" fmla="*/ 50 h 43"/>
                    <a:gd name="T32" fmla="*/ 22 w 38"/>
                    <a:gd name="T33" fmla="*/ 32 h 43"/>
                    <a:gd name="T34" fmla="*/ 68 w 38"/>
                    <a:gd name="T35" fmla="*/ 0 h 43"/>
                    <a:gd name="T36" fmla="*/ 137 w 38"/>
                    <a:gd name="T37" fmla="*/ 0 h 43"/>
                    <a:gd name="T38" fmla="*/ 182 w 38"/>
                    <a:gd name="T39" fmla="*/ 19 h 43"/>
                    <a:gd name="T40" fmla="*/ 193 w 38"/>
                    <a:gd name="T41" fmla="*/ 41 h 43"/>
                    <a:gd name="T42" fmla="*/ 193 w 38"/>
                    <a:gd name="T43" fmla="*/ 126 h 43"/>
                    <a:gd name="T44" fmla="*/ 193 w 38"/>
                    <a:gd name="T45" fmla="*/ 157 h 43"/>
                    <a:gd name="T46" fmla="*/ 193 w 38"/>
                    <a:gd name="T47" fmla="*/ 167 h 43"/>
                    <a:gd name="T48" fmla="*/ 212 w 38"/>
                    <a:gd name="T49" fmla="*/ 167 h 43"/>
                    <a:gd name="T50" fmla="*/ 212 w 38"/>
                    <a:gd name="T51" fmla="*/ 167 h 43"/>
                    <a:gd name="T52" fmla="*/ 237 w 38"/>
                    <a:gd name="T53" fmla="*/ 157 h 43"/>
                    <a:gd name="T54" fmla="*/ 212 w 38"/>
                    <a:gd name="T55" fmla="*/ 189 h 43"/>
                    <a:gd name="T56" fmla="*/ 169 w 38"/>
                    <a:gd name="T57" fmla="*/ 198 h 43"/>
                    <a:gd name="T58" fmla="*/ 155 w 38"/>
                    <a:gd name="T59" fmla="*/ 180 h 43"/>
                    <a:gd name="T60" fmla="*/ 137 w 38"/>
                    <a:gd name="T61" fmla="*/ 148 h 43"/>
                    <a:gd name="T62" fmla="*/ 109 w 38"/>
                    <a:gd name="T63" fmla="*/ 91 h 43"/>
                    <a:gd name="T64" fmla="*/ 68 w 38"/>
                    <a:gd name="T65" fmla="*/ 107 h 43"/>
                    <a:gd name="T66" fmla="*/ 55 w 38"/>
                    <a:gd name="T67" fmla="*/ 126 h 43"/>
                    <a:gd name="T68" fmla="*/ 55 w 38"/>
                    <a:gd name="T69" fmla="*/ 148 h 43"/>
                    <a:gd name="T70" fmla="*/ 68 w 38"/>
                    <a:gd name="T71" fmla="*/ 167 h 43"/>
                    <a:gd name="T72" fmla="*/ 109 w 38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3"/>
                    <a:gd name="T113" fmla="*/ 38 w 38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4" y="41"/>
                      </a:lnTo>
                      <a:lnTo>
                        <a:pt x="27" y="43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4" name="Freeform 146"/>
                <p:cNvSpPr>
                  <a:spLocks/>
                </p:cNvSpPr>
                <p:nvPr/>
              </p:nvSpPr>
              <p:spPr bwMode="auto">
                <a:xfrm>
                  <a:off x="2628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25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95 w 25"/>
                    <a:gd name="T37" fmla="*/ 258 h 55"/>
                    <a:gd name="T38" fmla="*/ 83 w 25"/>
                    <a:gd name="T39" fmla="*/ 258 h 55"/>
                    <a:gd name="T40" fmla="*/ 73 w 25"/>
                    <a:gd name="T41" fmla="*/ 249 h 55"/>
                    <a:gd name="T42" fmla="*/ 53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53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5" name="Freeform 147"/>
                <p:cNvSpPr>
                  <a:spLocks noEditPoints="1"/>
                </p:cNvSpPr>
                <p:nvPr/>
              </p:nvSpPr>
              <p:spPr bwMode="auto">
                <a:xfrm>
                  <a:off x="3720" y="2994"/>
                  <a:ext cx="83" cy="87"/>
                </a:xfrm>
                <a:custGeom>
                  <a:avLst/>
                  <a:gdLst>
                    <a:gd name="T0" fmla="*/ 277 w 53"/>
                    <a:gd name="T1" fmla="*/ 147 h 59"/>
                    <a:gd name="T2" fmla="*/ 319 w 53"/>
                    <a:gd name="T3" fmla="*/ 180 h 59"/>
                    <a:gd name="T4" fmla="*/ 319 w 53"/>
                    <a:gd name="T5" fmla="*/ 221 h 59"/>
                    <a:gd name="T6" fmla="*/ 287 w 53"/>
                    <a:gd name="T7" fmla="*/ 257 h 59"/>
                    <a:gd name="T8" fmla="*/ 224 w 53"/>
                    <a:gd name="T9" fmla="*/ 279 h 59"/>
                    <a:gd name="T10" fmla="*/ 0 w 53"/>
                    <a:gd name="T11" fmla="*/ 279 h 59"/>
                    <a:gd name="T12" fmla="*/ 20 w 53"/>
                    <a:gd name="T13" fmla="*/ 279 h 59"/>
                    <a:gd name="T14" fmla="*/ 42 w 53"/>
                    <a:gd name="T15" fmla="*/ 270 h 59"/>
                    <a:gd name="T16" fmla="*/ 42 w 53"/>
                    <a:gd name="T17" fmla="*/ 237 h 59"/>
                    <a:gd name="T18" fmla="*/ 42 w 53"/>
                    <a:gd name="T19" fmla="*/ 19 h 59"/>
                    <a:gd name="T20" fmla="*/ 31 w 53"/>
                    <a:gd name="T21" fmla="*/ 0 h 59"/>
                    <a:gd name="T22" fmla="*/ 0 w 53"/>
                    <a:gd name="T23" fmla="*/ 0 h 59"/>
                    <a:gd name="T24" fmla="*/ 150 w 53"/>
                    <a:gd name="T25" fmla="*/ 0 h 59"/>
                    <a:gd name="T26" fmla="*/ 224 w 53"/>
                    <a:gd name="T27" fmla="*/ 0 h 59"/>
                    <a:gd name="T28" fmla="*/ 287 w 53"/>
                    <a:gd name="T29" fmla="*/ 28 h 59"/>
                    <a:gd name="T30" fmla="*/ 299 w 53"/>
                    <a:gd name="T31" fmla="*/ 77 h 59"/>
                    <a:gd name="T32" fmla="*/ 287 w 53"/>
                    <a:gd name="T33" fmla="*/ 102 h 59"/>
                    <a:gd name="T34" fmla="*/ 235 w 53"/>
                    <a:gd name="T35" fmla="*/ 137 h 59"/>
                    <a:gd name="T36" fmla="*/ 108 w 53"/>
                    <a:gd name="T37" fmla="*/ 128 h 59"/>
                    <a:gd name="T38" fmla="*/ 138 w 53"/>
                    <a:gd name="T39" fmla="*/ 128 h 59"/>
                    <a:gd name="T40" fmla="*/ 182 w 53"/>
                    <a:gd name="T41" fmla="*/ 128 h 59"/>
                    <a:gd name="T42" fmla="*/ 224 w 53"/>
                    <a:gd name="T43" fmla="*/ 119 h 59"/>
                    <a:gd name="T44" fmla="*/ 235 w 53"/>
                    <a:gd name="T45" fmla="*/ 87 h 59"/>
                    <a:gd name="T46" fmla="*/ 235 w 53"/>
                    <a:gd name="T47" fmla="*/ 41 h 59"/>
                    <a:gd name="T48" fmla="*/ 182 w 53"/>
                    <a:gd name="T49" fmla="*/ 9 h 59"/>
                    <a:gd name="T50" fmla="*/ 127 w 53"/>
                    <a:gd name="T51" fmla="*/ 9 h 59"/>
                    <a:gd name="T52" fmla="*/ 96 w 53"/>
                    <a:gd name="T53" fmla="*/ 128 h 59"/>
                    <a:gd name="T54" fmla="*/ 127 w 53"/>
                    <a:gd name="T55" fmla="*/ 270 h 59"/>
                    <a:gd name="T56" fmla="*/ 204 w 53"/>
                    <a:gd name="T57" fmla="*/ 270 h 59"/>
                    <a:gd name="T58" fmla="*/ 246 w 53"/>
                    <a:gd name="T59" fmla="*/ 237 h 59"/>
                    <a:gd name="T60" fmla="*/ 246 w 53"/>
                    <a:gd name="T61" fmla="*/ 192 h 59"/>
                    <a:gd name="T62" fmla="*/ 235 w 53"/>
                    <a:gd name="T63" fmla="*/ 161 h 59"/>
                    <a:gd name="T64" fmla="*/ 182 w 53"/>
                    <a:gd name="T65" fmla="*/ 147 h 59"/>
                    <a:gd name="T66" fmla="*/ 127 w 53"/>
                    <a:gd name="T67" fmla="*/ 137 h 59"/>
                    <a:gd name="T68" fmla="*/ 108 w 53"/>
                    <a:gd name="T69" fmla="*/ 137 h 59"/>
                    <a:gd name="T70" fmla="*/ 96 w 53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59"/>
                    <a:gd name="T110" fmla="*/ 53 w 53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59">
                      <a:moveTo>
                        <a:pt x="39" y="29"/>
                      </a:move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3" y="38"/>
                      </a:lnTo>
                      <a:lnTo>
                        <a:pt x="53" y="43"/>
                      </a:lnTo>
                      <a:lnTo>
                        <a:pt x="53" y="47"/>
                      </a:lnTo>
                      <a:lnTo>
                        <a:pt x="50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4" y="27"/>
                      </a:lnTo>
                      <a:lnTo>
                        <a:pt x="39" y="29"/>
                      </a:lnTo>
                      <a:close/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39" y="22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4" y="43"/>
                      </a:lnTo>
                      <a:lnTo>
                        <a:pt x="41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4" y="31"/>
                      </a:lnTo>
                      <a:lnTo>
                        <a:pt x="30" y="31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6" name="Freeform 148"/>
                <p:cNvSpPr>
                  <a:spLocks noEditPoints="1"/>
                </p:cNvSpPr>
                <p:nvPr/>
              </p:nvSpPr>
              <p:spPr bwMode="auto">
                <a:xfrm>
                  <a:off x="3817" y="3020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0 h 43"/>
                    <a:gd name="T10" fmla="*/ 237 w 38"/>
                    <a:gd name="T11" fmla="*/ 91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67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67 h 43"/>
                    <a:gd name="T30" fmla="*/ 13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0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19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55 w 38"/>
                    <a:gd name="T57" fmla="*/ 60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82 w 38"/>
                    <a:gd name="T71" fmla="*/ 167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202 w 38"/>
                    <a:gd name="T77" fmla="*/ 82 h 43"/>
                    <a:gd name="T78" fmla="*/ 182 w 38"/>
                    <a:gd name="T79" fmla="*/ 50 h 43"/>
                    <a:gd name="T80" fmla="*/ 169 w 38"/>
                    <a:gd name="T81" fmla="*/ 32 h 43"/>
                    <a:gd name="T82" fmla="*/ 142 w 38"/>
                    <a:gd name="T83" fmla="*/ 19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3"/>
                      </a:lnTo>
                      <a:lnTo>
                        <a:pt x="38" y="20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6"/>
                      </a:lnTo>
                      <a:lnTo>
                        <a:pt x="2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7" name="Freeform 149"/>
                <p:cNvSpPr>
                  <a:spLocks noEditPoints="1"/>
                </p:cNvSpPr>
                <p:nvPr/>
              </p:nvSpPr>
              <p:spPr bwMode="auto">
                <a:xfrm>
                  <a:off x="3887" y="3020"/>
                  <a:ext cx="62" cy="63"/>
                </a:xfrm>
                <a:custGeom>
                  <a:avLst/>
                  <a:gdLst>
                    <a:gd name="T0" fmla="*/ 132 w 39"/>
                    <a:gd name="T1" fmla="*/ 0 h 43"/>
                    <a:gd name="T2" fmla="*/ 162 w 39"/>
                    <a:gd name="T3" fmla="*/ 0 h 43"/>
                    <a:gd name="T4" fmla="*/ 192 w 39"/>
                    <a:gd name="T5" fmla="*/ 9 h 43"/>
                    <a:gd name="T6" fmla="*/ 218 w 39"/>
                    <a:gd name="T7" fmla="*/ 32 h 43"/>
                    <a:gd name="T8" fmla="*/ 250 w 39"/>
                    <a:gd name="T9" fmla="*/ 60 h 43"/>
                    <a:gd name="T10" fmla="*/ 250 w 39"/>
                    <a:gd name="T11" fmla="*/ 91 h 43"/>
                    <a:gd name="T12" fmla="*/ 250 w 39"/>
                    <a:gd name="T13" fmla="*/ 116 h 43"/>
                    <a:gd name="T14" fmla="*/ 237 w 39"/>
                    <a:gd name="T15" fmla="*/ 148 h 43"/>
                    <a:gd name="T16" fmla="*/ 218 w 39"/>
                    <a:gd name="T17" fmla="*/ 167 h 43"/>
                    <a:gd name="T18" fmla="*/ 192 w 39"/>
                    <a:gd name="T19" fmla="*/ 180 h 43"/>
                    <a:gd name="T20" fmla="*/ 162 w 39"/>
                    <a:gd name="T21" fmla="*/ 189 h 43"/>
                    <a:gd name="T22" fmla="*/ 121 w 39"/>
                    <a:gd name="T23" fmla="*/ 198 h 43"/>
                    <a:gd name="T24" fmla="*/ 89 w 39"/>
                    <a:gd name="T25" fmla="*/ 189 h 43"/>
                    <a:gd name="T26" fmla="*/ 56 w 39"/>
                    <a:gd name="T27" fmla="*/ 180 h 43"/>
                    <a:gd name="T28" fmla="*/ 33 w 39"/>
                    <a:gd name="T29" fmla="*/ 167 h 43"/>
                    <a:gd name="T30" fmla="*/ 21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21 w 39"/>
                    <a:gd name="T37" fmla="*/ 50 h 43"/>
                    <a:gd name="T38" fmla="*/ 43 w 39"/>
                    <a:gd name="T39" fmla="*/ 32 h 43"/>
                    <a:gd name="T40" fmla="*/ 56 w 39"/>
                    <a:gd name="T41" fmla="*/ 9 h 43"/>
                    <a:gd name="T42" fmla="*/ 89 w 39"/>
                    <a:gd name="T43" fmla="*/ 0 h 43"/>
                    <a:gd name="T44" fmla="*/ 132 w 39"/>
                    <a:gd name="T45" fmla="*/ 0 h 43"/>
                    <a:gd name="T46" fmla="*/ 121 w 39"/>
                    <a:gd name="T47" fmla="*/ 9 h 43"/>
                    <a:gd name="T48" fmla="*/ 102 w 39"/>
                    <a:gd name="T49" fmla="*/ 9 h 43"/>
                    <a:gd name="T50" fmla="*/ 89 w 39"/>
                    <a:gd name="T51" fmla="*/ 19 h 43"/>
                    <a:gd name="T52" fmla="*/ 76 w 39"/>
                    <a:gd name="T53" fmla="*/ 32 h 43"/>
                    <a:gd name="T54" fmla="*/ 56 w 39"/>
                    <a:gd name="T55" fmla="*/ 41 h 43"/>
                    <a:gd name="T56" fmla="*/ 56 w 39"/>
                    <a:gd name="T57" fmla="*/ 60 h 43"/>
                    <a:gd name="T58" fmla="*/ 43 w 39"/>
                    <a:gd name="T59" fmla="*/ 82 h 43"/>
                    <a:gd name="T60" fmla="*/ 56 w 39"/>
                    <a:gd name="T61" fmla="*/ 126 h 43"/>
                    <a:gd name="T62" fmla="*/ 76 w 39"/>
                    <a:gd name="T63" fmla="*/ 157 h 43"/>
                    <a:gd name="T64" fmla="*/ 102 w 39"/>
                    <a:gd name="T65" fmla="*/ 180 h 43"/>
                    <a:gd name="T66" fmla="*/ 132 w 39"/>
                    <a:gd name="T67" fmla="*/ 180 h 43"/>
                    <a:gd name="T68" fmla="*/ 162 w 39"/>
                    <a:gd name="T69" fmla="*/ 180 h 43"/>
                    <a:gd name="T70" fmla="*/ 192 w 39"/>
                    <a:gd name="T71" fmla="*/ 167 h 43"/>
                    <a:gd name="T72" fmla="*/ 192 w 39"/>
                    <a:gd name="T73" fmla="*/ 148 h 43"/>
                    <a:gd name="T74" fmla="*/ 205 w 39"/>
                    <a:gd name="T75" fmla="*/ 116 h 43"/>
                    <a:gd name="T76" fmla="*/ 205 w 39"/>
                    <a:gd name="T77" fmla="*/ 82 h 43"/>
                    <a:gd name="T78" fmla="*/ 192 w 39"/>
                    <a:gd name="T79" fmla="*/ 50 h 43"/>
                    <a:gd name="T80" fmla="*/ 181 w 39"/>
                    <a:gd name="T81" fmla="*/ 32 h 43"/>
                    <a:gd name="T82" fmla="*/ 149 w 39"/>
                    <a:gd name="T83" fmla="*/ 19 h 43"/>
                    <a:gd name="T84" fmla="*/ 121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3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6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6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8" name="Freeform 150"/>
                <p:cNvSpPr>
                  <a:spLocks/>
                </p:cNvSpPr>
                <p:nvPr/>
              </p:nvSpPr>
              <p:spPr bwMode="auto">
                <a:xfrm>
                  <a:off x="3957" y="2986"/>
                  <a:ext cx="70" cy="95"/>
                </a:xfrm>
                <a:custGeom>
                  <a:avLst/>
                  <a:gdLst>
                    <a:gd name="T0" fmla="*/ 75 w 45"/>
                    <a:gd name="T1" fmla="*/ 200 h 64"/>
                    <a:gd name="T2" fmla="*/ 157 w 45"/>
                    <a:gd name="T3" fmla="*/ 147 h 64"/>
                    <a:gd name="T4" fmla="*/ 170 w 45"/>
                    <a:gd name="T5" fmla="*/ 131 h 64"/>
                    <a:gd name="T6" fmla="*/ 170 w 45"/>
                    <a:gd name="T7" fmla="*/ 122 h 64"/>
                    <a:gd name="T8" fmla="*/ 157 w 45"/>
                    <a:gd name="T9" fmla="*/ 122 h 64"/>
                    <a:gd name="T10" fmla="*/ 148 w 45"/>
                    <a:gd name="T11" fmla="*/ 110 h 64"/>
                    <a:gd name="T12" fmla="*/ 252 w 45"/>
                    <a:gd name="T13" fmla="*/ 122 h 64"/>
                    <a:gd name="T14" fmla="*/ 210 w 45"/>
                    <a:gd name="T15" fmla="*/ 122 h 64"/>
                    <a:gd name="T16" fmla="*/ 182 w 45"/>
                    <a:gd name="T17" fmla="*/ 147 h 64"/>
                    <a:gd name="T18" fmla="*/ 182 w 45"/>
                    <a:gd name="T19" fmla="*/ 251 h 64"/>
                    <a:gd name="T20" fmla="*/ 222 w 45"/>
                    <a:gd name="T21" fmla="*/ 288 h 64"/>
                    <a:gd name="T22" fmla="*/ 243 w 45"/>
                    <a:gd name="T23" fmla="*/ 301 h 64"/>
                    <a:gd name="T24" fmla="*/ 264 w 45"/>
                    <a:gd name="T25" fmla="*/ 301 h 64"/>
                    <a:gd name="T26" fmla="*/ 148 w 45"/>
                    <a:gd name="T27" fmla="*/ 310 h 64"/>
                    <a:gd name="T28" fmla="*/ 157 w 45"/>
                    <a:gd name="T29" fmla="*/ 310 h 64"/>
                    <a:gd name="T30" fmla="*/ 170 w 45"/>
                    <a:gd name="T31" fmla="*/ 301 h 64"/>
                    <a:gd name="T32" fmla="*/ 157 w 45"/>
                    <a:gd name="T33" fmla="*/ 288 h 64"/>
                    <a:gd name="T34" fmla="*/ 75 w 45"/>
                    <a:gd name="T35" fmla="*/ 200 h 64"/>
                    <a:gd name="T36" fmla="*/ 75 w 45"/>
                    <a:gd name="T37" fmla="*/ 288 h 64"/>
                    <a:gd name="T38" fmla="*/ 95 w 45"/>
                    <a:gd name="T39" fmla="*/ 301 h 64"/>
                    <a:gd name="T40" fmla="*/ 95 w 45"/>
                    <a:gd name="T41" fmla="*/ 310 h 64"/>
                    <a:gd name="T42" fmla="*/ 117 w 45"/>
                    <a:gd name="T43" fmla="*/ 310 h 64"/>
                    <a:gd name="T44" fmla="*/ 0 w 45"/>
                    <a:gd name="T45" fmla="*/ 310 h 64"/>
                    <a:gd name="T46" fmla="*/ 22 w 45"/>
                    <a:gd name="T47" fmla="*/ 310 h 64"/>
                    <a:gd name="T48" fmla="*/ 22 w 45"/>
                    <a:gd name="T49" fmla="*/ 301 h 64"/>
                    <a:gd name="T50" fmla="*/ 34 w 45"/>
                    <a:gd name="T51" fmla="*/ 269 h 64"/>
                    <a:gd name="T52" fmla="*/ 34 w 45"/>
                    <a:gd name="T53" fmla="*/ 53 h 64"/>
                    <a:gd name="T54" fmla="*/ 22 w 45"/>
                    <a:gd name="T55" fmla="*/ 33 h 64"/>
                    <a:gd name="T56" fmla="*/ 22 w 45"/>
                    <a:gd name="T57" fmla="*/ 33 h 64"/>
                    <a:gd name="T58" fmla="*/ 12 w 45"/>
                    <a:gd name="T59" fmla="*/ 33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30"/>
                      </a:lnTo>
                      <a:lnTo>
                        <a:pt x="20" y="39"/>
                      </a:lnTo>
                      <a:lnTo>
                        <a:pt x="31" y="52"/>
                      </a:lnTo>
                      <a:lnTo>
                        <a:pt x="36" y="57"/>
                      </a:lnTo>
                      <a:lnTo>
                        <a:pt x="38" y="59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5" y="62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6" y="18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9" name="Freeform 151"/>
                <p:cNvSpPr>
                  <a:spLocks/>
                </p:cNvSpPr>
                <p:nvPr/>
              </p:nvSpPr>
              <p:spPr bwMode="auto">
                <a:xfrm>
                  <a:off x="4114" y="3002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59 h 55"/>
                    <a:gd name="T4" fmla="*/ 123 w 25"/>
                    <a:gd name="T5" fmla="*/ 59 h 55"/>
                    <a:gd name="T6" fmla="*/ 123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191 h 55"/>
                    <a:gd name="T12" fmla="*/ 70 w 25"/>
                    <a:gd name="T13" fmla="*/ 216 h 55"/>
                    <a:gd name="T14" fmla="*/ 70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28 h 55"/>
                    <a:gd name="T20" fmla="*/ 94 w 25"/>
                    <a:gd name="T21" fmla="*/ 228 h 55"/>
                    <a:gd name="T22" fmla="*/ 106 w 25"/>
                    <a:gd name="T23" fmla="*/ 228 h 55"/>
                    <a:gd name="T24" fmla="*/ 123 w 25"/>
                    <a:gd name="T25" fmla="*/ 228 h 55"/>
                    <a:gd name="T26" fmla="*/ 123 w 25"/>
                    <a:gd name="T27" fmla="*/ 216 h 55"/>
                    <a:gd name="T28" fmla="*/ 134 w 25"/>
                    <a:gd name="T29" fmla="*/ 216 h 55"/>
                    <a:gd name="T30" fmla="*/ 123 w 25"/>
                    <a:gd name="T31" fmla="*/ 239 h 55"/>
                    <a:gd name="T32" fmla="*/ 106 w 25"/>
                    <a:gd name="T33" fmla="*/ 249 h 55"/>
                    <a:gd name="T34" fmla="*/ 8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49 w 25"/>
                    <a:gd name="T41" fmla="*/ 249 h 55"/>
                    <a:gd name="T42" fmla="*/ 40 w 25"/>
                    <a:gd name="T43" fmla="*/ 249 h 55"/>
                    <a:gd name="T44" fmla="*/ 40 w 25"/>
                    <a:gd name="T45" fmla="*/ 239 h 55"/>
                    <a:gd name="T46" fmla="*/ 40 w 25"/>
                    <a:gd name="T47" fmla="*/ 228 h 55"/>
                    <a:gd name="T48" fmla="*/ 21 w 25"/>
                    <a:gd name="T49" fmla="*/ 208 h 55"/>
                    <a:gd name="T50" fmla="*/ 21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59 h 55"/>
                    <a:gd name="T58" fmla="*/ 21 w 25"/>
                    <a:gd name="T59" fmla="*/ 59 h 55"/>
                    <a:gd name="T60" fmla="*/ 40 w 25"/>
                    <a:gd name="T61" fmla="*/ 47 h 55"/>
                    <a:gd name="T62" fmla="*/ 49 w 25"/>
                    <a:gd name="T63" fmla="*/ 22 h 55"/>
                    <a:gd name="T64" fmla="*/ 61 w 25"/>
                    <a:gd name="T65" fmla="*/ 13 h 55"/>
                    <a:gd name="T66" fmla="*/ 61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4" y="44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0" name="Freeform 152"/>
                <p:cNvSpPr>
                  <a:spLocks/>
                </p:cNvSpPr>
                <p:nvPr/>
              </p:nvSpPr>
              <p:spPr bwMode="auto">
                <a:xfrm>
                  <a:off x="4152" y="2986"/>
                  <a:ext cx="68" cy="95"/>
                </a:xfrm>
                <a:custGeom>
                  <a:avLst/>
                  <a:gdLst>
                    <a:gd name="T0" fmla="*/ 87 w 43"/>
                    <a:gd name="T1" fmla="*/ 156 h 64"/>
                    <a:gd name="T2" fmla="*/ 142 w 43"/>
                    <a:gd name="T3" fmla="*/ 122 h 64"/>
                    <a:gd name="T4" fmla="*/ 171 w 43"/>
                    <a:gd name="T5" fmla="*/ 110 h 64"/>
                    <a:gd name="T6" fmla="*/ 212 w 43"/>
                    <a:gd name="T7" fmla="*/ 122 h 64"/>
                    <a:gd name="T8" fmla="*/ 225 w 43"/>
                    <a:gd name="T9" fmla="*/ 147 h 64"/>
                    <a:gd name="T10" fmla="*/ 245 w 43"/>
                    <a:gd name="T11" fmla="*/ 200 h 64"/>
                    <a:gd name="T12" fmla="*/ 24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58 w 43"/>
                    <a:gd name="T21" fmla="*/ 310 h 64"/>
                    <a:gd name="T22" fmla="*/ 171 w 43"/>
                    <a:gd name="T23" fmla="*/ 310 h 64"/>
                    <a:gd name="T24" fmla="*/ 182 w 43"/>
                    <a:gd name="T25" fmla="*/ 301 h 64"/>
                    <a:gd name="T26" fmla="*/ 202 w 43"/>
                    <a:gd name="T27" fmla="*/ 288 h 64"/>
                    <a:gd name="T28" fmla="*/ 202 w 43"/>
                    <a:gd name="T29" fmla="*/ 200 h 64"/>
                    <a:gd name="T30" fmla="*/ 182 w 43"/>
                    <a:gd name="T31" fmla="*/ 156 h 64"/>
                    <a:gd name="T32" fmla="*/ 171 w 43"/>
                    <a:gd name="T33" fmla="*/ 147 h 64"/>
                    <a:gd name="T34" fmla="*/ 158 w 43"/>
                    <a:gd name="T35" fmla="*/ 131 h 64"/>
                    <a:gd name="T36" fmla="*/ 128 w 43"/>
                    <a:gd name="T37" fmla="*/ 147 h 64"/>
                    <a:gd name="T38" fmla="*/ 87 w 43"/>
                    <a:gd name="T39" fmla="*/ 163 h 64"/>
                    <a:gd name="T40" fmla="*/ 87 w 43"/>
                    <a:gd name="T41" fmla="*/ 288 h 64"/>
                    <a:gd name="T42" fmla="*/ 87 w 43"/>
                    <a:gd name="T43" fmla="*/ 301 h 64"/>
                    <a:gd name="T44" fmla="*/ 111 w 43"/>
                    <a:gd name="T45" fmla="*/ 310 h 64"/>
                    <a:gd name="T46" fmla="*/ 128 w 43"/>
                    <a:gd name="T47" fmla="*/ 310 h 64"/>
                    <a:gd name="T48" fmla="*/ 0 w 43"/>
                    <a:gd name="T49" fmla="*/ 310 h 64"/>
                    <a:gd name="T50" fmla="*/ 22 w 43"/>
                    <a:gd name="T51" fmla="*/ 301 h 64"/>
                    <a:gd name="T52" fmla="*/ 22 w 43"/>
                    <a:gd name="T53" fmla="*/ 301 h 64"/>
                    <a:gd name="T54" fmla="*/ 43 w 43"/>
                    <a:gd name="T55" fmla="*/ 269 h 64"/>
                    <a:gd name="T56" fmla="*/ 43 w 43"/>
                    <a:gd name="T57" fmla="*/ 53 h 64"/>
                    <a:gd name="T58" fmla="*/ 22 w 43"/>
                    <a:gd name="T59" fmla="*/ 33 h 64"/>
                    <a:gd name="T60" fmla="*/ 22 w 43"/>
                    <a:gd name="T61" fmla="*/ 33 h 64"/>
                    <a:gd name="T62" fmla="*/ 13 w 43"/>
                    <a:gd name="T63" fmla="*/ 33 h 64"/>
                    <a:gd name="T64" fmla="*/ 0 w 43"/>
                    <a:gd name="T65" fmla="*/ 22 h 64"/>
                    <a:gd name="T66" fmla="*/ 87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4" y="0"/>
                      </a:move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6" y="30"/>
                      </a:lnTo>
                      <a:lnTo>
                        <a:pt x="39" y="34"/>
                      </a:lnTo>
                      <a:lnTo>
                        <a:pt x="39" y="41"/>
                      </a:lnTo>
                      <a:lnTo>
                        <a:pt x="39" y="55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9" y="59"/>
                      </a:lnTo>
                      <a:lnTo>
                        <a:pt x="32" y="59"/>
                      </a:lnTo>
                      <a:lnTo>
                        <a:pt x="32" y="55"/>
                      </a:lnTo>
                      <a:lnTo>
                        <a:pt x="32" y="41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7" y="59"/>
                      </a:lnTo>
                      <a:lnTo>
                        <a:pt x="7" y="55"/>
                      </a:lnTo>
                      <a:lnTo>
                        <a:pt x="7" y="18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1" name="Freeform 153"/>
                <p:cNvSpPr>
                  <a:spLocks noEditPoints="1"/>
                </p:cNvSpPr>
                <p:nvPr/>
              </p:nvSpPr>
              <p:spPr bwMode="auto">
                <a:xfrm>
                  <a:off x="4229" y="3020"/>
                  <a:ext cx="56" cy="63"/>
                </a:xfrm>
                <a:custGeom>
                  <a:avLst/>
                  <a:gdLst>
                    <a:gd name="T0" fmla="*/ 106 w 36"/>
                    <a:gd name="T1" fmla="*/ 180 h 43"/>
                    <a:gd name="T2" fmla="*/ 62 w 36"/>
                    <a:gd name="T3" fmla="*/ 198 h 43"/>
                    <a:gd name="T4" fmla="*/ 40 w 36"/>
                    <a:gd name="T5" fmla="*/ 189 h 43"/>
                    <a:gd name="T6" fmla="*/ 0 w 36"/>
                    <a:gd name="T7" fmla="*/ 167 h 43"/>
                    <a:gd name="T8" fmla="*/ 0 w 36"/>
                    <a:gd name="T9" fmla="*/ 133 h 43"/>
                    <a:gd name="T10" fmla="*/ 22 w 36"/>
                    <a:gd name="T11" fmla="*/ 116 h 43"/>
                    <a:gd name="T12" fmla="*/ 75 w 36"/>
                    <a:gd name="T13" fmla="*/ 82 h 43"/>
                    <a:gd name="T14" fmla="*/ 128 w 36"/>
                    <a:gd name="T15" fmla="*/ 60 h 43"/>
                    <a:gd name="T16" fmla="*/ 117 w 36"/>
                    <a:gd name="T17" fmla="*/ 19 h 43"/>
                    <a:gd name="T18" fmla="*/ 95 w 36"/>
                    <a:gd name="T19" fmla="*/ 9 h 43"/>
                    <a:gd name="T20" fmla="*/ 62 w 36"/>
                    <a:gd name="T21" fmla="*/ 19 h 43"/>
                    <a:gd name="T22" fmla="*/ 53 w 36"/>
                    <a:gd name="T23" fmla="*/ 41 h 43"/>
                    <a:gd name="T24" fmla="*/ 53 w 36"/>
                    <a:gd name="T25" fmla="*/ 60 h 43"/>
                    <a:gd name="T26" fmla="*/ 40 w 36"/>
                    <a:gd name="T27" fmla="*/ 73 h 43"/>
                    <a:gd name="T28" fmla="*/ 22 w 36"/>
                    <a:gd name="T29" fmla="*/ 73 h 43"/>
                    <a:gd name="T30" fmla="*/ 12 w 36"/>
                    <a:gd name="T31" fmla="*/ 50 h 43"/>
                    <a:gd name="T32" fmla="*/ 12 w 36"/>
                    <a:gd name="T33" fmla="*/ 32 h 43"/>
                    <a:gd name="T34" fmla="*/ 62 w 36"/>
                    <a:gd name="T35" fmla="*/ 0 h 43"/>
                    <a:gd name="T36" fmla="*/ 128 w 36"/>
                    <a:gd name="T37" fmla="*/ 0 h 43"/>
                    <a:gd name="T38" fmla="*/ 157 w 36"/>
                    <a:gd name="T39" fmla="*/ 19 h 43"/>
                    <a:gd name="T40" fmla="*/ 170 w 36"/>
                    <a:gd name="T41" fmla="*/ 41 h 43"/>
                    <a:gd name="T42" fmla="*/ 170 w 36"/>
                    <a:gd name="T43" fmla="*/ 126 h 43"/>
                    <a:gd name="T44" fmla="*/ 170 w 36"/>
                    <a:gd name="T45" fmla="*/ 157 h 43"/>
                    <a:gd name="T46" fmla="*/ 188 w 36"/>
                    <a:gd name="T47" fmla="*/ 167 h 43"/>
                    <a:gd name="T48" fmla="*/ 188 w 36"/>
                    <a:gd name="T49" fmla="*/ 167 h 43"/>
                    <a:gd name="T50" fmla="*/ 199 w 36"/>
                    <a:gd name="T51" fmla="*/ 167 h 43"/>
                    <a:gd name="T52" fmla="*/ 210 w 36"/>
                    <a:gd name="T53" fmla="*/ 157 h 43"/>
                    <a:gd name="T54" fmla="*/ 188 w 36"/>
                    <a:gd name="T55" fmla="*/ 189 h 43"/>
                    <a:gd name="T56" fmla="*/ 148 w 36"/>
                    <a:gd name="T57" fmla="*/ 198 h 43"/>
                    <a:gd name="T58" fmla="*/ 128 w 36"/>
                    <a:gd name="T59" fmla="*/ 180 h 43"/>
                    <a:gd name="T60" fmla="*/ 128 w 36"/>
                    <a:gd name="T61" fmla="*/ 148 h 43"/>
                    <a:gd name="T62" fmla="*/ 106 w 36"/>
                    <a:gd name="T63" fmla="*/ 91 h 43"/>
                    <a:gd name="T64" fmla="*/ 62 w 36"/>
                    <a:gd name="T65" fmla="*/ 107 h 43"/>
                    <a:gd name="T66" fmla="*/ 53 w 36"/>
                    <a:gd name="T67" fmla="*/ 126 h 43"/>
                    <a:gd name="T68" fmla="*/ 53 w 36"/>
                    <a:gd name="T69" fmla="*/ 148 h 43"/>
                    <a:gd name="T70" fmla="*/ 62 w 36"/>
                    <a:gd name="T71" fmla="*/ 167 h 43"/>
                    <a:gd name="T72" fmla="*/ 106 w 36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3"/>
                    <a:gd name="T113" fmla="*/ 36 w 36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7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29" y="27"/>
                      </a:lnTo>
                      <a:lnTo>
                        <a:pt x="29" y="32"/>
                      </a:lnTo>
                      <a:lnTo>
                        <a:pt x="29" y="34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1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2" name="Freeform 154"/>
                <p:cNvSpPr>
                  <a:spLocks/>
                </p:cNvSpPr>
                <p:nvPr/>
              </p:nvSpPr>
              <p:spPr bwMode="auto">
                <a:xfrm>
                  <a:off x="4287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14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83 w 25"/>
                    <a:gd name="T37" fmla="*/ 258 h 55"/>
                    <a:gd name="T38" fmla="*/ 73 w 25"/>
                    <a:gd name="T39" fmla="*/ 258 h 55"/>
                    <a:gd name="T40" fmla="*/ 61 w 25"/>
                    <a:gd name="T41" fmla="*/ 249 h 55"/>
                    <a:gd name="T42" fmla="*/ 61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61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3" name="Line 155"/>
                <p:cNvSpPr>
                  <a:spLocks noChangeShapeType="1"/>
                </p:cNvSpPr>
                <p:nvPr/>
              </p:nvSpPr>
              <p:spPr bwMode="auto">
                <a:xfrm>
                  <a:off x="2199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4" name="Line 156"/>
                <p:cNvSpPr>
                  <a:spLocks noChangeShapeType="1"/>
                </p:cNvSpPr>
                <p:nvPr/>
              </p:nvSpPr>
              <p:spPr bwMode="auto">
                <a:xfrm>
                  <a:off x="2199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5" name="Line 157"/>
                <p:cNvSpPr>
                  <a:spLocks noChangeShapeType="1"/>
                </p:cNvSpPr>
                <p:nvPr/>
              </p:nvSpPr>
              <p:spPr bwMode="auto">
                <a:xfrm>
                  <a:off x="2557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6" name="Line 158"/>
                <p:cNvSpPr>
                  <a:spLocks noChangeShapeType="1"/>
                </p:cNvSpPr>
                <p:nvPr/>
              </p:nvSpPr>
              <p:spPr bwMode="auto">
                <a:xfrm>
                  <a:off x="2914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7" name="Line 159"/>
                <p:cNvSpPr>
                  <a:spLocks noChangeShapeType="1"/>
                </p:cNvSpPr>
                <p:nvPr/>
              </p:nvSpPr>
              <p:spPr bwMode="auto">
                <a:xfrm>
                  <a:off x="29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8" name="Line 160"/>
                <p:cNvSpPr>
                  <a:spLocks noChangeShapeType="1"/>
                </p:cNvSpPr>
                <p:nvPr/>
              </p:nvSpPr>
              <p:spPr bwMode="auto">
                <a:xfrm>
                  <a:off x="3871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9" name="Line 161"/>
                <p:cNvSpPr>
                  <a:spLocks noChangeShapeType="1"/>
                </p:cNvSpPr>
                <p:nvPr/>
              </p:nvSpPr>
              <p:spPr bwMode="auto">
                <a:xfrm>
                  <a:off x="4570" y="2468"/>
                  <a:ext cx="1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0" name="Line 162"/>
                <p:cNvSpPr>
                  <a:spLocks noChangeShapeType="1"/>
                </p:cNvSpPr>
                <p:nvPr/>
              </p:nvSpPr>
              <p:spPr bwMode="auto">
                <a:xfrm>
                  <a:off x="4570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1" name="Line 163"/>
                <p:cNvSpPr>
                  <a:spLocks noChangeShapeType="1"/>
                </p:cNvSpPr>
                <p:nvPr/>
              </p:nvSpPr>
              <p:spPr bwMode="auto">
                <a:xfrm>
                  <a:off x="42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418" y="2889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483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705" y="2858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25" name="Rectangle 16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3072" cy="96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0" name="Group 167"/>
          <p:cNvGrpSpPr>
            <a:grpSpLocks/>
          </p:cNvGrpSpPr>
          <p:nvPr/>
        </p:nvGrpSpPr>
        <p:grpSpPr bwMode="auto">
          <a:xfrm>
            <a:off x="2743200" y="5334000"/>
            <a:ext cx="4724400" cy="990600"/>
            <a:chOff x="1728" y="3360"/>
            <a:chExt cx="2976" cy="624"/>
          </a:xfrm>
        </p:grpSpPr>
        <p:sp>
          <p:nvSpPr>
            <p:cNvPr id="15375" name="Freeform 168"/>
            <p:cNvSpPr>
              <a:spLocks/>
            </p:cNvSpPr>
            <p:nvPr/>
          </p:nvSpPr>
          <p:spPr bwMode="auto">
            <a:xfrm>
              <a:off x="1872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07 w 66"/>
                <a:gd name="T5" fmla="*/ 204 h 61"/>
                <a:gd name="T6" fmla="*/ 307 w 66"/>
                <a:gd name="T7" fmla="*/ 41 h 61"/>
                <a:gd name="T8" fmla="*/ 307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78 w 66"/>
                <a:gd name="T15" fmla="*/ 0 h 61"/>
                <a:gd name="T16" fmla="*/ 265 w 66"/>
                <a:gd name="T17" fmla="*/ 0 h 61"/>
                <a:gd name="T18" fmla="*/ 265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3 w 66"/>
                <a:gd name="T25" fmla="*/ 0 h 61"/>
                <a:gd name="T26" fmla="*/ 351 w 66"/>
                <a:gd name="T27" fmla="*/ 0 h 61"/>
                <a:gd name="T28" fmla="*/ 351 w 66"/>
                <a:gd name="T29" fmla="*/ 9 h 61"/>
                <a:gd name="T30" fmla="*/ 339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18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95 w 66"/>
                <a:gd name="T45" fmla="*/ 258 h 61"/>
                <a:gd name="T46" fmla="*/ 108 w 66"/>
                <a:gd name="T47" fmla="*/ 266 h 61"/>
                <a:gd name="T48" fmla="*/ 130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12 w 66"/>
                <a:gd name="T55" fmla="*/ 266 h 61"/>
                <a:gd name="T56" fmla="*/ 12 w 66"/>
                <a:gd name="T57" fmla="*/ 266 h 61"/>
                <a:gd name="T58" fmla="*/ 2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34 w 66"/>
                <a:gd name="T73" fmla="*/ 19 h 61"/>
                <a:gd name="T74" fmla="*/ 34 w 66"/>
                <a:gd name="T75" fmla="*/ 9 h 61"/>
                <a:gd name="T76" fmla="*/ 22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Freeform 169"/>
            <p:cNvSpPr>
              <a:spLocks noEditPoints="1"/>
            </p:cNvSpPr>
            <p:nvPr/>
          </p:nvSpPr>
          <p:spPr bwMode="auto">
            <a:xfrm>
              <a:off x="1982" y="3439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22 w 39"/>
                <a:gd name="T9" fmla="*/ 66 h 43"/>
                <a:gd name="T10" fmla="*/ 233 w 39"/>
                <a:gd name="T11" fmla="*/ 91 h 43"/>
                <a:gd name="T12" fmla="*/ 222 w 39"/>
                <a:gd name="T13" fmla="*/ 126 h 43"/>
                <a:gd name="T14" fmla="*/ 203 w 39"/>
                <a:gd name="T15" fmla="*/ 148 h 43"/>
                <a:gd name="T16" fmla="*/ 191 w 39"/>
                <a:gd name="T17" fmla="*/ 167 h 43"/>
                <a:gd name="T18" fmla="*/ 169 w 39"/>
                <a:gd name="T19" fmla="*/ 189 h 43"/>
                <a:gd name="T20" fmla="*/ 138 w 39"/>
                <a:gd name="T21" fmla="*/ 198 h 43"/>
                <a:gd name="T22" fmla="*/ 108 w 39"/>
                <a:gd name="T23" fmla="*/ 198 h 43"/>
                <a:gd name="T24" fmla="*/ 74 w 39"/>
                <a:gd name="T25" fmla="*/ 198 h 43"/>
                <a:gd name="T26" fmla="*/ 42 w 39"/>
                <a:gd name="T27" fmla="*/ 180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31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95 w 39"/>
                <a:gd name="T47" fmla="*/ 9 h 43"/>
                <a:gd name="T48" fmla="*/ 83 w 39"/>
                <a:gd name="T49" fmla="*/ 19 h 43"/>
                <a:gd name="T50" fmla="*/ 74 w 39"/>
                <a:gd name="T51" fmla="*/ 19 h 43"/>
                <a:gd name="T52" fmla="*/ 53 w 39"/>
                <a:gd name="T53" fmla="*/ 32 h 43"/>
                <a:gd name="T54" fmla="*/ 53 w 39"/>
                <a:gd name="T55" fmla="*/ 41 h 43"/>
                <a:gd name="T56" fmla="*/ 42 w 39"/>
                <a:gd name="T57" fmla="*/ 66 h 43"/>
                <a:gd name="T58" fmla="*/ 42 w 39"/>
                <a:gd name="T59" fmla="*/ 82 h 43"/>
                <a:gd name="T60" fmla="*/ 42 w 39"/>
                <a:gd name="T61" fmla="*/ 126 h 43"/>
                <a:gd name="T62" fmla="*/ 53 w 39"/>
                <a:gd name="T63" fmla="*/ 157 h 43"/>
                <a:gd name="T64" fmla="*/ 83 w 39"/>
                <a:gd name="T65" fmla="*/ 180 h 43"/>
                <a:gd name="T66" fmla="*/ 127 w 39"/>
                <a:gd name="T67" fmla="*/ 189 h 43"/>
                <a:gd name="T68" fmla="*/ 149 w 39"/>
                <a:gd name="T69" fmla="*/ 180 h 43"/>
                <a:gd name="T70" fmla="*/ 169 w 39"/>
                <a:gd name="T71" fmla="*/ 167 h 43"/>
                <a:gd name="T72" fmla="*/ 181 w 39"/>
                <a:gd name="T73" fmla="*/ 148 h 43"/>
                <a:gd name="T74" fmla="*/ 181 w 39"/>
                <a:gd name="T75" fmla="*/ 116 h 43"/>
                <a:gd name="T76" fmla="*/ 181 w 39"/>
                <a:gd name="T77" fmla="*/ 82 h 43"/>
                <a:gd name="T78" fmla="*/ 169 w 39"/>
                <a:gd name="T79" fmla="*/ 50 h 43"/>
                <a:gd name="T80" fmla="*/ 149 w 39"/>
                <a:gd name="T81" fmla="*/ 32 h 43"/>
                <a:gd name="T82" fmla="*/ 127 w 39"/>
                <a:gd name="T83" fmla="*/ 19 h 43"/>
                <a:gd name="T84" fmla="*/ 95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Freeform 170"/>
            <p:cNvSpPr>
              <a:spLocks/>
            </p:cNvSpPr>
            <p:nvPr/>
          </p:nvSpPr>
          <p:spPr bwMode="auto">
            <a:xfrm>
              <a:off x="2049" y="3441"/>
              <a:ext cx="69" cy="61"/>
            </a:xfrm>
            <a:custGeom>
              <a:avLst/>
              <a:gdLst>
                <a:gd name="T0" fmla="*/ 224 w 44"/>
                <a:gd name="T1" fmla="*/ 0 h 41"/>
                <a:gd name="T2" fmla="*/ 224 w 44"/>
                <a:gd name="T3" fmla="*/ 113 h 41"/>
                <a:gd name="T4" fmla="*/ 224 w 44"/>
                <a:gd name="T5" fmla="*/ 149 h 41"/>
                <a:gd name="T6" fmla="*/ 224 w 44"/>
                <a:gd name="T7" fmla="*/ 158 h 41"/>
                <a:gd name="T8" fmla="*/ 237 w 44"/>
                <a:gd name="T9" fmla="*/ 168 h 41"/>
                <a:gd name="T10" fmla="*/ 237 w 44"/>
                <a:gd name="T11" fmla="*/ 168 h 41"/>
                <a:gd name="T12" fmla="*/ 237 w 44"/>
                <a:gd name="T13" fmla="*/ 182 h 41"/>
                <a:gd name="T14" fmla="*/ 237 w 44"/>
                <a:gd name="T15" fmla="*/ 182 h 41"/>
                <a:gd name="T16" fmla="*/ 246 w 44"/>
                <a:gd name="T17" fmla="*/ 182 h 41"/>
                <a:gd name="T18" fmla="*/ 265 w 44"/>
                <a:gd name="T19" fmla="*/ 168 h 41"/>
                <a:gd name="T20" fmla="*/ 265 w 44"/>
                <a:gd name="T21" fmla="*/ 182 h 41"/>
                <a:gd name="T22" fmla="*/ 191 w 44"/>
                <a:gd name="T23" fmla="*/ 201 h 41"/>
                <a:gd name="T24" fmla="*/ 182 w 44"/>
                <a:gd name="T25" fmla="*/ 201 h 41"/>
                <a:gd name="T26" fmla="*/ 182 w 44"/>
                <a:gd name="T27" fmla="*/ 158 h 41"/>
                <a:gd name="T28" fmla="*/ 157 w 44"/>
                <a:gd name="T29" fmla="*/ 182 h 41"/>
                <a:gd name="T30" fmla="*/ 129 w 44"/>
                <a:gd name="T31" fmla="*/ 190 h 41"/>
                <a:gd name="T32" fmla="*/ 116 w 44"/>
                <a:gd name="T33" fmla="*/ 201 h 41"/>
                <a:gd name="T34" fmla="*/ 96 w 44"/>
                <a:gd name="T35" fmla="*/ 201 h 41"/>
                <a:gd name="T36" fmla="*/ 74 w 44"/>
                <a:gd name="T37" fmla="*/ 201 h 41"/>
                <a:gd name="T38" fmla="*/ 61 w 44"/>
                <a:gd name="T39" fmla="*/ 190 h 41"/>
                <a:gd name="T40" fmla="*/ 42 w 44"/>
                <a:gd name="T41" fmla="*/ 182 h 41"/>
                <a:gd name="T42" fmla="*/ 42 w 44"/>
                <a:gd name="T43" fmla="*/ 168 h 41"/>
                <a:gd name="T44" fmla="*/ 31 w 44"/>
                <a:gd name="T45" fmla="*/ 149 h 41"/>
                <a:gd name="T46" fmla="*/ 31 w 44"/>
                <a:gd name="T47" fmla="*/ 122 h 41"/>
                <a:gd name="T48" fmla="*/ 31 w 44"/>
                <a:gd name="T49" fmla="*/ 33 h 41"/>
                <a:gd name="T50" fmla="*/ 31 w 44"/>
                <a:gd name="T51" fmla="*/ 22 h 41"/>
                <a:gd name="T52" fmla="*/ 31 w 44"/>
                <a:gd name="T53" fmla="*/ 9 h 41"/>
                <a:gd name="T54" fmla="*/ 31 w 44"/>
                <a:gd name="T55" fmla="*/ 9 h 41"/>
                <a:gd name="T56" fmla="*/ 20 w 44"/>
                <a:gd name="T57" fmla="*/ 0 h 41"/>
                <a:gd name="T58" fmla="*/ 20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86 w 44"/>
                <a:gd name="T65" fmla="*/ 0 h 41"/>
                <a:gd name="T66" fmla="*/ 86 w 44"/>
                <a:gd name="T67" fmla="*/ 122 h 41"/>
                <a:gd name="T68" fmla="*/ 86 w 44"/>
                <a:gd name="T69" fmla="*/ 149 h 41"/>
                <a:gd name="T70" fmla="*/ 86 w 44"/>
                <a:gd name="T71" fmla="*/ 168 h 41"/>
                <a:gd name="T72" fmla="*/ 96 w 44"/>
                <a:gd name="T73" fmla="*/ 168 h 41"/>
                <a:gd name="T74" fmla="*/ 129 w 44"/>
                <a:gd name="T75" fmla="*/ 168 h 41"/>
                <a:gd name="T76" fmla="*/ 129 w 44"/>
                <a:gd name="T77" fmla="*/ 168 h 41"/>
                <a:gd name="T78" fmla="*/ 138 w 44"/>
                <a:gd name="T79" fmla="*/ 168 h 41"/>
                <a:gd name="T80" fmla="*/ 169 w 44"/>
                <a:gd name="T81" fmla="*/ 158 h 41"/>
                <a:gd name="T82" fmla="*/ 182 w 44"/>
                <a:gd name="T83" fmla="*/ 149 h 41"/>
                <a:gd name="T84" fmla="*/ 182 w 44"/>
                <a:gd name="T85" fmla="*/ 33 h 41"/>
                <a:gd name="T86" fmla="*/ 182 w 44"/>
                <a:gd name="T87" fmla="*/ 9 h 41"/>
                <a:gd name="T88" fmla="*/ 182 w 44"/>
                <a:gd name="T89" fmla="*/ 9 h 41"/>
                <a:gd name="T90" fmla="*/ 169 w 44"/>
                <a:gd name="T91" fmla="*/ 0 h 41"/>
                <a:gd name="T92" fmla="*/ 157 w 44"/>
                <a:gd name="T93" fmla="*/ 0 h 41"/>
                <a:gd name="T94" fmla="*/ 157 w 44"/>
                <a:gd name="T95" fmla="*/ 0 h 41"/>
                <a:gd name="T96" fmla="*/ 224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Freeform 171"/>
            <p:cNvSpPr>
              <a:spLocks/>
            </p:cNvSpPr>
            <p:nvPr/>
          </p:nvSpPr>
          <p:spPr bwMode="auto">
            <a:xfrm>
              <a:off x="2121" y="3439"/>
              <a:ext cx="67" cy="61"/>
            </a:xfrm>
            <a:custGeom>
              <a:avLst/>
              <a:gdLst>
                <a:gd name="T0" fmla="*/ 83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78 w 43"/>
                <a:gd name="T9" fmla="*/ 0 h 41"/>
                <a:gd name="T10" fmla="*/ 190 w 43"/>
                <a:gd name="T11" fmla="*/ 9 h 41"/>
                <a:gd name="T12" fmla="*/ 201 w 43"/>
                <a:gd name="T13" fmla="*/ 19 h 41"/>
                <a:gd name="T14" fmla="*/ 212 w 43"/>
                <a:gd name="T15" fmla="*/ 33 h 41"/>
                <a:gd name="T16" fmla="*/ 212 w 43"/>
                <a:gd name="T17" fmla="*/ 54 h 41"/>
                <a:gd name="T18" fmla="*/ 212 w 43"/>
                <a:gd name="T19" fmla="*/ 80 h 41"/>
                <a:gd name="T20" fmla="*/ 212 w 43"/>
                <a:gd name="T21" fmla="*/ 158 h 41"/>
                <a:gd name="T22" fmla="*/ 212 w 43"/>
                <a:gd name="T23" fmla="*/ 177 h 41"/>
                <a:gd name="T24" fmla="*/ 231 w 43"/>
                <a:gd name="T25" fmla="*/ 190 h 41"/>
                <a:gd name="T26" fmla="*/ 231 w 43"/>
                <a:gd name="T27" fmla="*/ 190 h 41"/>
                <a:gd name="T28" fmla="*/ 231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57 w 43"/>
                <a:gd name="T45" fmla="*/ 201 h 41"/>
                <a:gd name="T46" fmla="*/ 178 w 43"/>
                <a:gd name="T47" fmla="*/ 190 h 41"/>
                <a:gd name="T48" fmla="*/ 178 w 43"/>
                <a:gd name="T49" fmla="*/ 177 h 41"/>
                <a:gd name="T50" fmla="*/ 178 w 43"/>
                <a:gd name="T51" fmla="*/ 177 h 41"/>
                <a:gd name="T52" fmla="*/ 178 w 43"/>
                <a:gd name="T53" fmla="*/ 158 h 41"/>
                <a:gd name="T54" fmla="*/ 178 w 43"/>
                <a:gd name="T55" fmla="*/ 80 h 41"/>
                <a:gd name="T56" fmla="*/ 178 w 43"/>
                <a:gd name="T57" fmla="*/ 54 h 41"/>
                <a:gd name="T58" fmla="*/ 157 w 43"/>
                <a:gd name="T59" fmla="*/ 42 h 41"/>
                <a:gd name="T60" fmla="*/ 157 w 43"/>
                <a:gd name="T61" fmla="*/ 33 h 41"/>
                <a:gd name="T62" fmla="*/ 136 w 43"/>
                <a:gd name="T63" fmla="*/ 33 h 41"/>
                <a:gd name="T64" fmla="*/ 108 w 43"/>
                <a:gd name="T65" fmla="*/ 33 h 41"/>
                <a:gd name="T66" fmla="*/ 83 w 43"/>
                <a:gd name="T67" fmla="*/ 54 h 41"/>
                <a:gd name="T68" fmla="*/ 83 w 43"/>
                <a:gd name="T69" fmla="*/ 158 h 41"/>
                <a:gd name="T70" fmla="*/ 83 w 43"/>
                <a:gd name="T71" fmla="*/ 177 h 41"/>
                <a:gd name="T72" fmla="*/ 83 w 43"/>
                <a:gd name="T73" fmla="*/ 190 h 41"/>
                <a:gd name="T74" fmla="*/ 83 w 43"/>
                <a:gd name="T75" fmla="*/ 190 h 41"/>
                <a:gd name="T76" fmla="*/ 83 w 43"/>
                <a:gd name="T77" fmla="*/ 201 h 41"/>
                <a:gd name="T78" fmla="*/ 95 w 43"/>
                <a:gd name="T79" fmla="*/ 201 h 41"/>
                <a:gd name="T80" fmla="*/ 108 w 43"/>
                <a:gd name="T81" fmla="*/ 201 h 41"/>
                <a:gd name="T82" fmla="*/ 108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0 w 43"/>
                <a:gd name="T89" fmla="*/ 201 h 41"/>
                <a:gd name="T90" fmla="*/ 12 w 43"/>
                <a:gd name="T91" fmla="*/ 201 h 41"/>
                <a:gd name="T92" fmla="*/ 30 w 43"/>
                <a:gd name="T93" fmla="*/ 190 h 41"/>
                <a:gd name="T94" fmla="*/ 30 w 43"/>
                <a:gd name="T95" fmla="*/ 177 h 41"/>
                <a:gd name="T96" fmla="*/ 30 w 43"/>
                <a:gd name="T97" fmla="*/ 158 h 41"/>
                <a:gd name="T98" fmla="*/ 30 w 43"/>
                <a:gd name="T99" fmla="*/ 89 h 41"/>
                <a:gd name="T100" fmla="*/ 30 w 43"/>
                <a:gd name="T101" fmla="*/ 54 h 41"/>
                <a:gd name="T102" fmla="*/ 30 w 43"/>
                <a:gd name="T103" fmla="*/ 42 h 41"/>
                <a:gd name="T104" fmla="*/ 30 w 43"/>
                <a:gd name="T105" fmla="*/ 33 h 41"/>
                <a:gd name="T106" fmla="*/ 30 w 43"/>
                <a:gd name="T107" fmla="*/ 33 h 41"/>
                <a:gd name="T108" fmla="*/ 12 w 43"/>
                <a:gd name="T109" fmla="*/ 19 h 41"/>
                <a:gd name="T110" fmla="*/ 1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83 w 43"/>
                <a:gd name="T121" fmla="*/ 0 h 41"/>
                <a:gd name="T122" fmla="*/ 83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72"/>
            <p:cNvSpPr>
              <a:spLocks noEditPoints="1"/>
            </p:cNvSpPr>
            <p:nvPr/>
          </p:nvSpPr>
          <p:spPr bwMode="auto">
            <a:xfrm>
              <a:off x="2283" y="3413"/>
              <a:ext cx="91" cy="87"/>
            </a:xfrm>
            <a:custGeom>
              <a:avLst/>
              <a:gdLst>
                <a:gd name="T0" fmla="*/ 0 w 59"/>
                <a:gd name="T1" fmla="*/ 279 h 59"/>
                <a:gd name="T2" fmla="*/ 0 w 59"/>
                <a:gd name="T3" fmla="*/ 279 h 59"/>
                <a:gd name="T4" fmla="*/ 12 w 59"/>
                <a:gd name="T5" fmla="*/ 279 h 59"/>
                <a:gd name="T6" fmla="*/ 22 w 59"/>
                <a:gd name="T7" fmla="*/ 279 h 59"/>
                <a:gd name="T8" fmla="*/ 34 w 59"/>
                <a:gd name="T9" fmla="*/ 270 h 59"/>
                <a:gd name="T10" fmla="*/ 34 w 59"/>
                <a:gd name="T11" fmla="*/ 257 h 59"/>
                <a:gd name="T12" fmla="*/ 34 w 59"/>
                <a:gd name="T13" fmla="*/ 237 h 59"/>
                <a:gd name="T14" fmla="*/ 34 w 59"/>
                <a:gd name="T15" fmla="*/ 41 h 59"/>
                <a:gd name="T16" fmla="*/ 34 w 59"/>
                <a:gd name="T17" fmla="*/ 19 h 59"/>
                <a:gd name="T18" fmla="*/ 34 w 59"/>
                <a:gd name="T19" fmla="*/ 9 h 59"/>
                <a:gd name="T20" fmla="*/ 22 w 59"/>
                <a:gd name="T21" fmla="*/ 0 h 59"/>
                <a:gd name="T22" fmla="*/ 12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123 w 59"/>
                <a:gd name="T29" fmla="*/ 0 h 59"/>
                <a:gd name="T30" fmla="*/ 176 w 59"/>
                <a:gd name="T31" fmla="*/ 0 h 59"/>
                <a:gd name="T32" fmla="*/ 216 w 59"/>
                <a:gd name="T33" fmla="*/ 0 h 59"/>
                <a:gd name="T34" fmla="*/ 251 w 59"/>
                <a:gd name="T35" fmla="*/ 9 h 59"/>
                <a:gd name="T36" fmla="*/ 284 w 59"/>
                <a:gd name="T37" fmla="*/ 28 h 59"/>
                <a:gd name="T38" fmla="*/ 304 w 59"/>
                <a:gd name="T39" fmla="*/ 60 h 59"/>
                <a:gd name="T40" fmla="*/ 333 w 59"/>
                <a:gd name="T41" fmla="*/ 93 h 59"/>
                <a:gd name="T42" fmla="*/ 333 w 59"/>
                <a:gd name="T43" fmla="*/ 137 h 59"/>
                <a:gd name="T44" fmla="*/ 333 w 59"/>
                <a:gd name="T45" fmla="*/ 170 h 59"/>
                <a:gd name="T46" fmla="*/ 316 w 59"/>
                <a:gd name="T47" fmla="*/ 211 h 59"/>
                <a:gd name="T48" fmla="*/ 293 w 59"/>
                <a:gd name="T49" fmla="*/ 237 h 59"/>
                <a:gd name="T50" fmla="*/ 251 w 59"/>
                <a:gd name="T51" fmla="*/ 270 h 59"/>
                <a:gd name="T52" fmla="*/ 205 w 59"/>
                <a:gd name="T53" fmla="*/ 279 h 59"/>
                <a:gd name="T54" fmla="*/ 154 w 59"/>
                <a:gd name="T55" fmla="*/ 279 h 59"/>
                <a:gd name="T56" fmla="*/ 0 w 59"/>
                <a:gd name="T57" fmla="*/ 279 h 59"/>
                <a:gd name="T58" fmla="*/ 83 w 59"/>
                <a:gd name="T59" fmla="*/ 270 h 59"/>
                <a:gd name="T60" fmla="*/ 114 w 59"/>
                <a:gd name="T61" fmla="*/ 270 h 59"/>
                <a:gd name="T62" fmla="*/ 143 w 59"/>
                <a:gd name="T63" fmla="*/ 270 h 59"/>
                <a:gd name="T64" fmla="*/ 176 w 59"/>
                <a:gd name="T65" fmla="*/ 270 h 59"/>
                <a:gd name="T66" fmla="*/ 216 w 59"/>
                <a:gd name="T67" fmla="*/ 257 h 59"/>
                <a:gd name="T68" fmla="*/ 242 w 59"/>
                <a:gd name="T69" fmla="*/ 237 h 59"/>
                <a:gd name="T70" fmla="*/ 251 w 59"/>
                <a:gd name="T71" fmla="*/ 211 h 59"/>
                <a:gd name="T72" fmla="*/ 264 w 59"/>
                <a:gd name="T73" fmla="*/ 180 h 59"/>
                <a:gd name="T74" fmla="*/ 284 w 59"/>
                <a:gd name="T75" fmla="*/ 137 h 59"/>
                <a:gd name="T76" fmla="*/ 264 w 59"/>
                <a:gd name="T77" fmla="*/ 102 h 59"/>
                <a:gd name="T78" fmla="*/ 251 w 59"/>
                <a:gd name="T79" fmla="*/ 77 h 59"/>
                <a:gd name="T80" fmla="*/ 242 w 59"/>
                <a:gd name="T81" fmla="*/ 41 h 59"/>
                <a:gd name="T82" fmla="*/ 216 w 59"/>
                <a:gd name="T83" fmla="*/ 19 h 59"/>
                <a:gd name="T84" fmla="*/ 176 w 59"/>
                <a:gd name="T85" fmla="*/ 9 h 59"/>
                <a:gd name="T86" fmla="*/ 143 w 59"/>
                <a:gd name="T87" fmla="*/ 9 h 59"/>
                <a:gd name="T88" fmla="*/ 114 w 59"/>
                <a:gd name="T89" fmla="*/ 9 h 59"/>
                <a:gd name="T90" fmla="*/ 83 w 59"/>
                <a:gd name="T91" fmla="*/ 19 h 59"/>
                <a:gd name="T92" fmla="*/ 83 w 59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73"/>
            <p:cNvSpPr>
              <a:spLocks noEditPoints="1"/>
            </p:cNvSpPr>
            <p:nvPr/>
          </p:nvSpPr>
          <p:spPr bwMode="auto">
            <a:xfrm>
              <a:off x="2386" y="3439"/>
              <a:ext cx="53" cy="63"/>
            </a:xfrm>
            <a:custGeom>
              <a:avLst/>
              <a:gdLst>
                <a:gd name="T0" fmla="*/ 34 w 34"/>
                <a:gd name="T1" fmla="*/ 73 h 43"/>
                <a:gd name="T2" fmla="*/ 53 w 34"/>
                <a:gd name="T3" fmla="*/ 116 h 43"/>
                <a:gd name="T4" fmla="*/ 65 w 34"/>
                <a:gd name="T5" fmla="*/ 133 h 43"/>
                <a:gd name="T6" fmla="*/ 95 w 34"/>
                <a:gd name="T7" fmla="*/ 157 h 43"/>
                <a:gd name="T8" fmla="*/ 129 w 34"/>
                <a:gd name="T9" fmla="*/ 167 h 43"/>
                <a:gd name="T10" fmla="*/ 148 w 34"/>
                <a:gd name="T11" fmla="*/ 157 h 43"/>
                <a:gd name="T12" fmla="*/ 170 w 34"/>
                <a:gd name="T13" fmla="*/ 157 h 43"/>
                <a:gd name="T14" fmla="*/ 182 w 34"/>
                <a:gd name="T15" fmla="*/ 133 h 43"/>
                <a:gd name="T16" fmla="*/ 201 w 34"/>
                <a:gd name="T17" fmla="*/ 116 h 43"/>
                <a:gd name="T18" fmla="*/ 201 w 34"/>
                <a:gd name="T19" fmla="*/ 126 h 43"/>
                <a:gd name="T20" fmla="*/ 182 w 34"/>
                <a:gd name="T21" fmla="*/ 148 h 43"/>
                <a:gd name="T22" fmla="*/ 170 w 34"/>
                <a:gd name="T23" fmla="*/ 180 h 43"/>
                <a:gd name="T24" fmla="*/ 148 w 34"/>
                <a:gd name="T25" fmla="*/ 189 h 43"/>
                <a:gd name="T26" fmla="*/ 108 w 34"/>
                <a:gd name="T27" fmla="*/ 198 h 43"/>
                <a:gd name="T28" fmla="*/ 65 w 34"/>
                <a:gd name="T29" fmla="*/ 189 h 43"/>
                <a:gd name="T30" fmla="*/ 34 w 34"/>
                <a:gd name="T31" fmla="*/ 167 h 43"/>
                <a:gd name="T32" fmla="*/ 12 w 34"/>
                <a:gd name="T33" fmla="*/ 133 h 43"/>
                <a:gd name="T34" fmla="*/ 0 w 34"/>
                <a:gd name="T35" fmla="*/ 107 h 43"/>
                <a:gd name="T36" fmla="*/ 12 w 34"/>
                <a:gd name="T37" fmla="*/ 73 h 43"/>
                <a:gd name="T38" fmla="*/ 12 w 34"/>
                <a:gd name="T39" fmla="*/ 50 h 43"/>
                <a:gd name="T40" fmla="*/ 34 w 34"/>
                <a:gd name="T41" fmla="*/ 32 h 43"/>
                <a:gd name="T42" fmla="*/ 65 w 34"/>
                <a:gd name="T43" fmla="*/ 9 h 43"/>
                <a:gd name="T44" fmla="*/ 108 w 34"/>
                <a:gd name="T45" fmla="*/ 0 h 43"/>
                <a:gd name="T46" fmla="*/ 148 w 34"/>
                <a:gd name="T47" fmla="*/ 9 h 43"/>
                <a:gd name="T48" fmla="*/ 170 w 34"/>
                <a:gd name="T49" fmla="*/ 19 h 43"/>
                <a:gd name="T50" fmla="*/ 201 w 34"/>
                <a:gd name="T51" fmla="*/ 41 h 43"/>
                <a:gd name="T52" fmla="*/ 201 w 34"/>
                <a:gd name="T53" fmla="*/ 73 h 43"/>
                <a:gd name="T54" fmla="*/ 34 w 34"/>
                <a:gd name="T55" fmla="*/ 73 h 43"/>
                <a:gd name="T56" fmla="*/ 34 w 34"/>
                <a:gd name="T57" fmla="*/ 66 h 43"/>
                <a:gd name="T58" fmla="*/ 148 w 34"/>
                <a:gd name="T59" fmla="*/ 66 h 43"/>
                <a:gd name="T60" fmla="*/ 148 w 34"/>
                <a:gd name="T61" fmla="*/ 50 h 43"/>
                <a:gd name="T62" fmla="*/ 148 w 34"/>
                <a:gd name="T63" fmla="*/ 41 h 43"/>
                <a:gd name="T64" fmla="*/ 129 w 34"/>
                <a:gd name="T65" fmla="*/ 32 h 43"/>
                <a:gd name="T66" fmla="*/ 117 w 34"/>
                <a:gd name="T67" fmla="*/ 19 h 43"/>
                <a:gd name="T68" fmla="*/ 108 w 34"/>
                <a:gd name="T69" fmla="*/ 19 h 43"/>
                <a:gd name="T70" fmla="*/ 95 w 34"/>
                <a:gd name="T71" fmla="*/ 9 h 43"/>
                <a:gd name="T72" fmla="*/ 75 w 34"/>
                <a:gd name="T73" fmla="*/ 19 h 43"/>
                <a:gd name="T74" fmla="*/ 65 w 34"/>
                <a:gd name="T75" fmla="*/ 32 h 43"/>
                <a:gd name="T76" fmla="*/ 53 w 34"/>
                <a:gd name="T77" fmla="*/ 41 h 43"/>
                <a:gd name="T78" fmla="*/ 34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4"/>
            <p:cNvSpPr>
              <a:spLocks/>
            </p:cNvSpPr>
            <p:nvPr/>
          </p:nvSpPr>
          <p:spPr bwMode="auto">
            <a:xfrm>
              <a:off x="2446" y="3421"/>
              <a:ext cx="38" cy="81"/>
            </a:xfrm>
            <a:custGeom>
              <a:avLst/>
              <a:gdLst>
                <a:gd name="T0" fmla="*/ 74 w 25"/>
                <a:gd name="T1" fmla="*/ 0 h 55"/>
                <a:gd name="T2" fmla="*/ 74 w 25"/>
                <a:gd name="T3" fmla="*/ 68 h 55"/>
                <a:gd name="T4" fmla="*/ 123 w 25"/>
                <a:gd name="T5" fmla="*/ 68 h 55"/>
                <a:gd name="T6" fmla="*/ 123 w 25"/>
                <a:gd name="T7" fmla="*/ 77 h 55"/>
                <a:gd name="T8" fmla="*/ 74 w 25"/>
                <a:gd name="T9" fmla="*/ 77 h 55"/>
                <a:gd name="T10" fmla="*/ 74 w 25"/>
                <a:gd name="T11" fmla="*/ 191 h 55"/>
                <a:gd name="T12" fmla="*/ 74 w 25"/>
                <a:gd name="T13" fmla="*/ 216 h 55"/>
                <a:gd name="T14" fmla="*/ 84 w 25"/>
                <a:gd name="T15" fmla="*/ 228 h 55"/>
                <a:gd name="T16" fmla="*/ 84 w 25"/>
                <a:gd name="T17" fmla="*/ 228 h 55"/>
                <a:gd name="T18" fmla="*/ 102 w 25"/>
                <a:gd name="T19" fmla="*/ 228 h 55"/>
                <a:gd name="T20" fmla="*/ 112 w 25"/>
                <a:gd name="T21" fmla="*/ 228 h 55"/>
                <a:gd name="T22" fmla="*/ 112 w 25"/>
                <a:gd name="T23" fmla="*/ 228 h 55"/>
                <a:gd name="T24" fmla="*/ 123 w 25"/>
                <a:gd name="T25" fmla="*/ 228 h 55"/>
                <a:gd name="T26" fmla="*/ 123 w 25"/>
                <a:gd name="T27" fmla="*/ 216 h 55"/>
                <a:gd name="T28" fmla="*/ 134 w 25"/>
                <a:gd name="T29" fmla="*/ 216 h 55"/>
                <a:gd name="T30" fmla="*/ 123 w 25"/>
                <a:gd name="T31" fmla="*/ 239 h 55"/>
                <a:gd name="T32" fmla="*/ 112 w 25"/>
                <a:gd name="T33" fmla="*/ 249 h 55"/>
                <a:gd name="T34" fmla="*/ 102 w 25"/>
                <a:gd name="T35" fmla="*/ 258 h 55"/>
                <a:gd name="T36" fmla="*/ 74 w 25"/>
                <a:gd name="T37" fmla="*/ 258 h 55"/>
                <a:gd name="T38" fmla="*/ 74 w 25"/>
                <a:gd name="T39" fmla="*/ 258 h 55"/>
                <a:gd name="T40" fmla="*/ 62 w 25"/>
                <a:gd name="T41" fmla="*/ 249 h 55"/>
                <a:gd name="T42" fmla="*/ 49 w 25"/>
                <a:gd name="T43" fmla="*/ 249 h 55"/>
                <a:gd name="T44" fmla="*/ 40 w 25"/>
                <a:gd name="T45" fmla="*/ 239 h 55"/>
                <a:gd name="T46" fmla="*/ 40 w 25"/>
                <a:gd name="T47" fmla="*/ 228 h 55"/>
                <a:gd name="T48" fmla="*/ 40 w 25"/>
                <a:gd name="T49" fmla="*/ 208 h 55"/>
                <a:gd name="T50" fmla="*/ 40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8 w 25"/>
                <a:gd name="T57" fmla="*/ 68 h 55"/>
                <a:gd name="T58" fmla="*/ 27 w 25"/>
                <a:gd name="T59" fmla="*/ 59 h 55"/>
                <a:gd name="T60" fmla="*/ 40 w 25"/>
                <a:gd name="T61" fmla="*/ 47 h 55"/>
                <a:gd name="T62" fmla="*/ 49 w 25"/>
                <a:gd name="T63" fmla="*/ 22 h 55"/>
                <a:gd name="T64" fmla="*/ 62 w 25"/>
                <a:gd name="T65" fmla="*/ 13 h 55"/>
                <a:gd name="T66" fmla="*/ 74 w 25"/>
                <a:gd name="T67" fmla="*/ 0 h 55"/>
                <a:gd name="T68" fmla="*/ 74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75"/>
            <p:cNvSpPr>
              <a:spLocks/>
            </p:cNvSpPr>
            <p:nvPr/>
          </p:nvSpPr>
          <p:spPr bwMode="auto">
            <a:xfrm>
              <a:off x="2571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1 w 66"/>
                <a:gd name="T29" fmla="*/ 9 h 61"/>
                <a:gd name="T30" fmla="*/ 351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08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76"/>
            <p:cNvSpPr>
              <a:spLocks noEditPoints="1"/>
            </p:cNvSpPr>
            <p:nvPr/>
          </p:nvSpPr>
          <p:spPr bwMode="auto">
            <a:xfrm>
              <a:off x="2682" y="3439"/>
              <a:ext cx="60" cy="63"/>
            </a:xfrm>
            <a:custGeom>
              <a:avLst/>
              <a:gdLst>
                <a:gd name="T0" fmla="*/ 109 w 38"/>
                <a:gd name="T1" fmla="*/ 0 h 43"/>
                <a:gd name="T2" fmla="*/ 155 w 38"/>
                <a:gd name="T3" fmla="*/ 0 h 43"/>
                <a:gd name="T4" fmla="*/ 182 w 38"/>
                <a:gd name="T5" fmla="*/ 9 h 43"/>
                <a:gd name="T6" fmla="*/ 212 w 38"/>
                <a:gd name="T7" fmla="*/ 32 h 43"/>
                <a:gd name="T8" fmla="*/ 224 w 38"/>
                <a:gd name="T9" fmla="*/ 66 h 43"/>
                <a:gd name="T10" fmla="*/ 237 w 38"/>
                <a:gd name="T11" fmla="*/ 91 h 43"/>
                <a:gd name="T12" fmla="*/ 237 w 38"/>
                <a:gd name="T13" fmla="*/ 126 h 43"/>
                <a:gd name="T14" fmla="*/ 224 w 38"/>
                <a:gd name="T15" fmla="*/ 148 h 43"/>
                <a:gd name="T16" fmla="*/ 202 w 38"/>
                <a:gd name="T17" fmla="*/ 167 h 43"/>
                <a:gd name="T18" fmla="*/ 182 w 38"/>
                <a:gd name="T19" fmla="*/ 189 h 43"/>
                <a:gd name="T20" fmla="*/ 155 w 38"/>
                <a:gd name="T21" fmla="*/ 198 h 43"/>
                <a:gd name="T22" fmla="*/ 109 w 38"/>
                <a:gd name="T23" fmla="*/ 198 h 43"/>
                <a:gd name="T24" fmla="*/ 82 w 38"/>
                <a:gd name="T25" fmla="*/ 198 h 43"/>
                <a:gd name="T26" fmla="*/ 55 w 38"/>
                <a:gd name="T27" fmla="*/ 180 h 43"/>
                <a:gd name="T28" fmla="*/ 22 w 38"/>
                <a:gd name="T29" fmla="*/ 167 h 43"/>
                <a:gd name="T30" fmla="*/ 0 w 38"/>
                <a:gd name="T31" fmla="*/ 133 h 43"/>
                <a:gd name="T32" fmla="*/ 0 w 38"/>
                <a:gd name="T33" fmla="*/ 107 h 43"/>
                <a:gd name="T34" fmla="*/ 0 w 38"/>
                <a:gd name="T35" fmla="*/ 73 h 43"/>
                <a:gd name="T36" fmla="*/ 13 w 38"/>
                <a:gd name="T37" fmla="*/ 50 h 43"/>
                <a:gd name="T38" fmla="*/ 22 w 38"/>
                <a:gd name="T39" fmla="*/ 32 h 43"/>
                <a:gd name="T40" fmla="*/ 55 w 38"/>
                <a:gd name="T41" fmla="*/ 9 h 43"/>
                <a:gd name="T42" fmla="*/ 82 w 38"/>
                <a:gd name="T43" fmla="*/ 0 h 43"/>
                <a:gd name="T44" fmla="*/ 109 w 38"/>
                <a:gd name="T45" fmla="*/ 0 h 43"/>
                <a:gd name="T46" fmla="*/ 109 w 38"/>
                <a:gd name="T47" fmla="*/ 9 h 43"/>
                <a:gd name="T48" fmla="*/ 98 w 38"/>
                <a:gd name="T49" fmla="*/ 19 h 43"/>
                <a:gd name="T50" fmla="*/ 82 w 38"/>
                <a:gd name="T51" fmla="*/ 19 h 43"/>
                <a:gd name="T52" fmla="*/ 68 w 38"/>
                <a:gd name="T53" fmla="*/ 32 h 43"/>
                <a:gd name="T54" fmla="*/ 55 w 38"/>
                <a:gd name="T55" fmla="*/ 41 h 43"/>
                <a:gd name="T56" fmla="*/ 35 w 38"/>
                <a:gd name="T57" fmla="*/ 66 h 43"/>
                <a:gd name="T58" fmla="*/ 35 w 38"/>
                <a:gd name="T59" fmla="*/ 82 h 43"/>
                <a:gd name="T60" fmla="*/ 55 w 38"/>
                <a:gd name="T61" fmla="*/ 126 h 43"/>
                <a:gd name="T62" fmla="*/ 68 w 38"/>
                <a:gd name="T63" fmla="*/ 157 h 43"/>
                <a:gd name="T64" fmla="*/ 98 w 38"/>
                <a:gd name="T65" fmla="*/ 180 h 43"/>
                <a:gd name="T66" fmla="*/ 128 w 38"/>
                <a:gd name="T67" fmla="*/ 189 h 43"/>
                <a:gd name="T68" fmla="*/ 155 w 38"/>
                <a:gd name="T69" fmla="*/ 180 h 43"/>
                <a:gd name="T70" fmla="*/ 169 w 38"/>
                <a:gd name="T71" fmla="*/ 167 h 43"/>
                <a:gd name="T72" fmla="*/ 182 w 38"/>
                <a:gd name="T73" fmla="*/ 148 h 43"/>
                <a:gd name="T74" fmla="*/ 202 w 38"/>
                <a:gd name="T75" fmla="*/ 116 h 43"/>
                <a:gd name="T76" fmla="*/ 182 w 38"/>
                <a:gd name="T77" fmla="*/ 82 h 43"/>
                <a:gd name="T78" fmla="*/ 182 w 38"/>
                <a:gd name="T79" fmla="*/ 50 h 43"/>
                <a:gd name="T80" fmla="*/ 155 w 38"/>
                <a:gd name="T81" fmla="*/ 32 h 43"/>
                <a:gd name="T82" fmla="*/ 137 w 38"/>
                <a:gd name="T83" fmla="*/ 19 h 43"/>
                <a:gd name="T84" fmla="*/ 109 w 38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177"/>
            <p:cNvSpPr>
              <a:spLocks/>
            </p:cNvSpPr>
            <p:nvPr/>
          </p:nvSpPr>
          <p:spPr bwMode="auto">
            <a:xfrm>
              <a:off x="2749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45 w 43"/>
                <a:gd name="T13" fmla="*/ 182 h 41"/>
                <a:gd name="T14" fmla="*/ 258 w 43"/>
                <a:gd name="T15" fmla="*/ 182 h 41"/>
                <a:gd name="T16" fmla="*/ 258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185 w 43"/>
                <a:gd name="T25" fmla="*/ 201 h 41"/>
                <a:gd name="T26" fmla="*/ 185 w 43"/>
                <a:gd name="T27" fmla="*/ 158 h 41"/>
                <a:gd name="T28" fmla="*/ 158 w 43"/>
                <a:gd name="T29" fmla="*/ 182 h 41"/>
                <a:gd name="T30" fmla="*/ 142 w 43"/>
                <a:gd name="T31" fmla="*/ 190 h 41"/>
                <a:gd name="T32" fmla="*/ 111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68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22 w 43"/>
                <a:gd name="T51" fmla="*/ 22 h 41"/>
                <a:gd name="T52" fmla="*/ 22 w 43"/>
                <a:gd name="T53" fmla="*/ 9 h 41"/>
                <a:gd name="T54" fmla="*/ 22 w 43"/>
                <a:gd name="T55" fmla="*/ 9 h 41"/>
                <a:gd name="T56" fmla="*/ 22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28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1 w 43"/>
                <a:gd name="T81" fmla="*/ 158 h 41"/>
                <a:gd name="T82" fmla="*/ 185 w 43"/>
                <a:gd name="T83" fmla="*/ 149 h 41"/>
                <a:gd name="T84" fmla="*/ 185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1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178"/>
            <p:cNvSpPr>
              <a:spLocks/>
            </p:cNvSpPr>
            <p:nvPr/>
          </p:nvSpPr>
          <p:spPr bwMode="auto">
            <a:xfrm>
              <a:off x="2821" y="3439"/>
              <a:ext cx="68" cy="61"/>
            </a:xfrm>
            <a:custGeom>
              <a:avLst/>
              <a:gdLst>
                <a:gd name="T0" fmla="*/ 82 w 44"/>
                <a:gd name="T1" fmla="*/ 42 h 41"/>
                <a:gd name="T2" fmla="*/ 108 w 44"/>
                <a:gd name="T3" fmla="*/ 19 h 41"/>
                <a:gd name="T4" fmla="*/ 134 w 44"/>
                <a:gd name="T5" fmla="*/ 9 h 41"/>
                <a:gd name="T6" fmla="*/ 158 w 44"/>
                <a:gd name="T7" fmla="*/ 0 h 41"/>
                <a:gd name="T8" fmla="*/ 170 w 44"/>
                <a:gd name="T9" fmla="*/ 0 h 41"/>
                <a:gd name="T10" fmla="*/ 198 w 44"/>
                <a:gd name="T11" fmla="*/ 9 h 41"/>
                <a:gd name="T12" fmla="*/ 198 w 44"/>
                <a:gd name="T13" fmla="*/ 19 h 41"/>
                <a:gd name="T14" fmla="*/ 210 w 44"/>
                <a:gd name="T15" fmla="*/ 33 h 41"/>
                <a:gd name="T16" fmla="*/ 223 w 44"/>
                <a:gd name="T17" fmla="*/ 54 h 41"/>
                <a:gd name="T18" fmla="*/ 223 w 44"/>
                <a:gd name="T19" fmla="*/ 80 h 41"/>
                <a:gd name="T20" fmla="*/ 223 w 44"/>
                <a:gd name="T21" fmla="*/ 158 h 41"/>
                <a:gd name="T22" fmla="*/ 223 w 44"/>
                <a:gd name="T23" fmla="*/ 177 h 41"/>
                <a:gd name="T24" fmla="*/ 223 w 44"/>
                <a:gd name="T25" fmla="*/ 190 h 41"/>
                <a:gd name="T26" fmla="*/ 223 w 44"/>
                <a:gd name="T27" fmla="*/ 190 h 41"/>
                <a:gd name="T28" fmla="*/ 232 w 44"/>
                <a:gd name="T29" fmla="*/ 201 h 41"/>
                <a:gd name="T30" fmla="*/ 232 w 44"/>
                <a:gd name="T31" fmla="*/ 201 h 41"/>
                <a:gd name="T32" fmla="*/ 250 w 44"/>
                <a:gd name="T33" fmla="*/ 201 h 41"/>
                <a:gd name="T34" fmla="*/ 250 w 44"/>
                <a:gd name="T35" fmla="*/ 201 h 41"/>
                <a:gd name="T36" fmla="*/ 148 w 44"/>
                <a:gd name="T37" fmla="*/ 201 h 41"/>
                <a:gd name="T38" fmla="*/ 148 w 44"/>
                <a:gd name="T39" fmla="*/ 201 h 41"/>
                <a:gd name="T40" fmla="*/ 148 w 44"/>
                <a:gd name="T41" fmla="*/ 201 h 41"/>
                <a:gd name="T42" fmla="*/ 158 w 44"/>
                <a:gd name="T43" fmla="*/ 201 h 41"/>
                <a:gd name="T44" fmla="*/ 170 w 44"/>
                <a:gd name="T45" fmla="*/ 201 h 41"/>
                <a:gd name="T46" fmla="*/ 170 w 44"/>
                <a:gd name="T47" fmla="*/ 190 h 41"/>
                <a:gd name="T48" fmla="*/ 170 w 44"/>
                <a:gd name="T49" fmla="*/ 177 h 41"/>
                <a:gd name="T50" fmla="*/ 170 w 44"/>
                <a:gd name="T51" fmla="*/ 177 h 41"/>
                <a:gd name="T52" fmla="*/ 170 w 44"/>
                <a:gd name="T53" fmla="*/ 158 h 41"/>
                <a:gd name="T54" fmla="*/ 170 w 44"/>
                <a:gd name="T55" fmla="*/ 80 h 41"/>
                <a:gd name="T56" fmla="*/ 170 w 44"/>
                <a:gd name="T57" fmla="*/ 54 h 41"/>
                <a:gd name="T58" fmla="*/ 170 w 44"/>
                <a:gd name="T59" fmla="*/ 42 h 41"/>
                <a:gd name="T60" fmla="*/ 158 w 44"/>
                <a:gd name="T61" fmla="*/ 33 h 41"/>
                <a:gd name="T62" fmla="*/ 148 w 44"/>
                <a:gd name="T63" fmla="*/ 33 h 41"/>
                <a:gd name="T64" fmla="*/ 108 w 44"/>
                <a:gd name="T65" fmla="*/ 33 h 41"/>
                <a:gd name="T66" fmla="*/ 82 w 44"/>
                <a:gd name="T67" fmla="*/ 54 h 41"/>
                <a:gd name="T68" fmla="*/ 82 w 44"/>
                <a:gd name="T69" fmla="*/ 158 h 41"/>
                <a:gd name="T70" fmla="*/ 82 w 44"/>
                <a:gd name="T71" fmla="*/ 177 h 41"/>
                <a:gd name="T72" fmla="*/ 82 w 44"/>
                <a:gd name="T73" fmla="*/ 190 h 41"/>
                <a:gd name="T74" fmla="*/ 82 w 44"/>
                <a:gd name="T75" fmla="*/ 190 h 41"/>
                <a:gd name="T76" fmla="*/ 93 w 44"/>
                <a:gd name="T77" fmla="*/ 201 h 41"/>
                <a:gd name="T78" fmla="*/ 93 w 44"/>
                <a:gd name="T79" fmla="*/ 201 h 41"/>
                <a:gd name="T80" fmla="*/ 108 w 44"/>
                <a:gd name="T81" fmla="*/ 201 h 41"/>
                <a:gd name="T82" fmla="*/ 108 w 44"/>
                <a:gd name="T83" fmla="*/ 201 h 41"/>
                <a:gd name="T84" fmla="*/ 0 w 44"/>
                <a:gd name="T85" fmla="*/ 201 h 41"/>
                <a:gd name="T86" fmla="*/ 0 w 44"/>
                <a:gd name="T87" fmla="*/ 201 h 41"/>
                <a:gd name="T88" fmla="*/ 0 w 44"/>
                <a:gd name="T89" fmla="*/ 201 h 41"/>
                <a:gd name="T90" fmla="*/ 19 w 44"/>
                <a:gd name="T91" fmla="*/ 201 h 41"/>
                <a:gd name="T92" fmla="*/ 29 w 44"/>
                <a:gd name="T93" fmla="*/ 190 h 41"/>
                <a:gd name="T94" fmla="*/ 29 w 44"/>
                <a:gd name="T95" fmla="*/ 177 h 41"/>
                <a:gd name="T96" fmla="*/ 40 w 44"/>
                <a:gd name="T97" fmla="*/ 158 h 41"/>
                <a:gd name="T98" fmla="*/ 40 w 44"/>
                <a:gd name="T99" fmla="*/ 89 h 41"/>
                <a:gd name="T100" fmla="*/ 29 w 44"/>
                <a:gd name="T101" fmla="*/ 54 h 41"/>
                <a:gd name="T102" fmla="*/ 29 w 44"/>
                <a:gd name="T103" fmla="*/ 42 h 41"/>
                <a:gd name="T104" fmla="*/ 29 w 44"/>
                <a:gd name="T105" fmla="*/ 33 h 41"/>
                <a:gd name="T106" fmla="*/ 29 w 44"/>
                <a:gd name="T107" fmla="*/ 33 h 41"/>
                <a:gd name="T108" fmla="*/ 29 w 44"/>
                <a:gd name="T109" fmla="*/ 19 h 41"/>
                <a:gd name="T110" fmla="*/ 19 w 44"/>
                <a:gd name="T111" fmla="*/ 19 h 41"/>
                <a:gd name="T112" fmla="*/ 19 w 44"/>
                <a:gd name="T113" fmla="*/ 19 h 41"/>
                <a:gd name="T114" fmla="*/ 0 w 44"/>
                <a:gd name="T115" fmla="*/ 33 h 41"/>
                <a:gd name="T116" fmla="*/ 0 w 44"/>
                <a:gd name="T117" fmla="*/ 19 h 41"/>
                <a:gd name="T118" fmla="*/ 70 w 44"/>
                <a:gd name="T119" fmla="*/ 0 h 41"/>
                <a:gd name="T120" fmla="*/ 82 w 44"/>
                <a:gd name="T121" fmla="*/ 0 h 41"/>
                <a:gd name="T122" fmla="*/ 82 w 44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179"/>
            <p:cNvSpPr>
              <a:spLocks/>
            </p:cNvSpPr>
            <p:nvPr/>
          </p:nvSpPr>
          <p:spPr bwMode="auto">
            <a:xfrm>
              <a:off x="3295" y="3413"/>
              <a:ext cx="101" cy="89"/>
            </a:xfrm>
            <a:custGeom>
              <a:avLst/>
              <a:gdLst>
                <a:gd name="T0" fmla="*/ 396 w 64"/>
                <a:gd name="T1" fmla="*/ 0 h 61"/>
                <a:gd name="T2" fmla="*/ 396 w 64"/>
                <a:gd name="T3" fmla="*/ 0 h 61"/>
                <a:gd name="T4" fmla="*/ 374 w 64"/>
                <a:gd name="T5" fmla="*/ 9 h 61"/>
                <a:gd name="T6" fmla="*/ 374 w 64"/>
                <a:gd name="T7" fmla="*/ 9 h 61"/>
                <a:gd name="T8" fmla="*/ 353 w 64"/>
                <a:gd name="T9" fmla="*/ 28 h 61"/>
                <a:gd name="T10" fmla="*/ 341 w 64"/>
                <a:gd name="T11" fmla="*/ 41 h 61"/>
                <a:gd name="T12" fmla="*/ 216 w 64"/>
                <a:gd name="T13" fmla="*/ 277 h 61"/>
                <a:gd name="T14" fmla="*/ 199 w 64"/>
                <a:gd name="T15" fmla="*/ 277 h 61"/>
                <a:gd name="T16" fmla="*/ 55 w 64"/>
                <a:gd name="T17" fmla="*/ 41 h 61"/>
                <a:gd name="T18" fmla="*/ 43 w 64"/>
                <a:gd name="T19" fmla="*/ 28 h 61"/>
                <a:gd name="T20" fmla="*/ 43 w 64"/>
                <a:gd name="T21" fmla="*/ 19 h 61"/>
                <a:gd name="T22" fmla="*/ 33 w 64"/>
                <a:gd name="T23" fmla="*/ 9 h 61"/>
                <a:gd name="T24" fmla="*/ 33 w 64"/>
                <a:gd name="T25" fmla="*/ 9 h 61"/>
                <a:gd name="T26" fmla="*/ 21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155 w 64"/>
                <a:gd name="T33" fmla="*/ 0 h 61"/>
                <a:gd name="T34" fmla="*/ 155 w 64"/>
                <a:gd name="T35" fmla="*/ 0 h 61"/>
                <a:gd name="T36" fmla="*/ 129 w 64"/>
                <a:gd name="T37" fmla="*/ 0 h 61"/>
                <a:gd name="T38" fmla="*/ 117 w 64"/>
                <a:gd name="T39" fmla="*/ 9 h 61"/>
                <a:gd name="T40" fmla="*/ 117 w 64"/>
                <a:gd name="T41" fmla="*/ 9 h 61"/>
                <a:gd name="T42" fmla="*/ 117 w 64"/>
                <a:gd name="T43" fmla="*/ 19 h 61"/>
                <a:gd name="T44" fmla="*/ 117 w 64"/>
                <a:gd name="T45" fmla="*/ 28 h 61"/>
                <a:gd name="T46" fmla="*/ 129 w 64"/>
                <a:gd name="T47" fmla="*/ 50 h 61"/>
                <a:gd name="T48" fmla="*/ 216 w 64"/>
                <a:gd name="T49" fmla="*/ 214 h 61"/>
                <a:gd name="T50" fmla="*/ 311 w 64"/>
                <a:gd name="T51" fmla="*/ 50 h 61"/>
                <a:gd name="T52" fmla="*/ 311 w 64"/>
                <a:gd name="T53" fmla="*/ 28 h 61"/>
                <a:gd name="T54" fmla="*/ 311 w 64"/>
                <a:gd name="T55" fmla="*/ 19 h 61"/>
                <a:gd name="T56" fmla="*/ 311 w 64"/>
                <a:gd name="T57" fmla="*/ 19 h 61"/>
                <a:gd name="T58" fmla="*/ 311 w 64"/>
                <a:gd name="T59" fmla="*/ 9 h 61"/>
                <a:gd name="T60" fmla="*/ 298 w 64"/>
                <a:gd name="T61" fmla="*/ 9 h 61"/>
                <a:gd name="T62" fmla="*/ 286 w 64"/>
                <a:gd name="T63" fmla="*/ 0 h 61"/>
                <a:gd name="T64" fmla="*/ 286 w 64"/>
                <a:gd name="T65" fmla="*/ 0 h 61"/>
                <a:gd name="T66" fmla="*/ 286 w 64"/>
                <a:gd name="T67" fmla="*/ 0 h 61"/>
                <a:gd name="T68" fmla="*/ 286 w 64"/>
                <a:gd name="T69" fmla="*/ 0 h 61"/>
                <a:gd name="T70" fmla="*/ 396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180"/>
            <p:cNvSpPr>
              <a:spLocks noEditPoints="1"/>
            </p:cNvSpPr>
            <p:nvPr/>
          </p:nvSpPr>
          <p:spPr bwMode="auto">
            <a:xfrm>
              <a:off x="3385" y="3439"/>
              <a:ext cx="52" cy="63"/>
            </a:xfrm>
            <a:custGeom>
              <a:avLst/>
              <a:gdLst>
                <a:gd name="T0" fmla="*/ 40 w 34"/>
                <a:gd name="T1" fmla="*/ 73 h 43"/>
                <a:gd name="T2" fmla="*/ 49 w 34"/>
                <a:gd name="T3" fmla="*/ 116 h 43"/>
                <a:gd name="T4" fmla="*/ 66 w 34"/>
                <a:gd name="T5" fmla="*/ 133 h 43"/>
                <a:gd name="T6" fmla="*/ 87 w 34"/>
                <a:gd name="T7" fmla="*/ 157 h 43"/>
                <a:gd name="T8" fmla="*/ 127 w 34"/>
                <a:gd name="T9" fmla="*/ 167 h 43"/>
                <a:gd name="T10" fmla="*/ 136 w 34"/>
                <a:gd name="T11" fmla="*/ 157 h 43"/>
                <a:gd name="T12" fmla="*/ 164 w 34"/>
                <a:gd name="T13" fmla="*/ 157 h 43"/>
                <a:gd name="T14" fmla="*/ 176 w 34"/>
                <a:gd name="T15" fmla="*/ 133 h 43"/>
                <a:gd name="T16" fmla="*/ 187 w 34"/>
                <a:gd name="T17" fmla="*/ 116 h 43"/>
                <a:gd name="T18" fmla="*/ 187 w 34"/>
                <a:gd name="T19" fmla="*/ 126 h 43"/>
                <a:gd name="T20" fmla="*/ 176 w 34"/>
                <a:gd name="T21" fmla="*/ 148 h 43"/>
                <a:gd name="T22" fmla="*/ 164 w 34"/>
                <a:gd name="T23" fmla="*/ 180 h 43"/>
                <a:gd name="T24" fmla="*/ 136 w 34"/>
                <a:gd name="T25" fmla="*/ 189 h 43"/>
                <a:gd name="T26" fmla="*/ 102 w 34"/>
                <a:gd name="T27" fmla="*/ 198 h 43"/>
                <a:gd name="T28" fmla="*/ 66 w 34"/>
                <a:gd name="T29" fmla="*/ 189 h 43"/>
                <a:gd name="T30" fmla="*/ 28 w 34"/>
                <a:gd name="T31" fmla="*/ 167 h 43"/>
                <a:gd name="T32" fmla="*/ 18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8 w 34"/>
                <a:gd name="T39" fmla="*/ 50 h 43"/>
                <a:gd name="T40" fmla="*/ 28 w 34"/>
                <a:gd name="T41" fmla="*/ 32 h 43"/>
                <a:gd name="T42" fmla="*/ 66 w 34"/>
                <a:gd name="T43" fmla="*/ 9 h 43"/>
                <a:gd name="T44" fmla="*/ 102 w 34"/>
                <a:gd name="T45" fmla="*/ 0 h 43"/>
                <a:gd name="T46" fmla="*/ 136 w 34"/>
                <a:gd name="T47" fmla="*/ 9 h 43"/>
                <a:gd name="T48" fmla="*/ 164 w 34"/>
                <a:gd name="T49" fmla="*/ 19 h 43"/>
                <a:gd name="T50" fmla="*/ 187 w 34"/>
                <a:gd name="T51" fmla="*/ 41 h 43"/>
                <a:gd name="T52" fmla="*/ 187 w 34"/>
                <a:gd name="T53" fmla="*/ 73 h 43"/>
                <a:gd name="T54" fmla="*/ 40 w 34"/>
                <a:gd name="T55" fmla="*/ 73 h 43"/>
                <a:gd name="T56" fmla="*/ 40 w 34"/>
                <a:gd name="T57" fmla="*/ 66 h 43"/>
                <a:gd name="T58" fmla="*/ 136 w 34"/>
                <a:gd name="T59" fmla="*/ 66 h 43"/>
                <a:gd name="T60" fmla="*/ 136 w 34"/>
                <a:gd name="T61" fmla="*/ 50 h 43"/>
                <a:gd name="T62" fmla="*/ 136 w 34"/>
                <a:gd name="T63" fmla="*/ 41 h 43"/>
                <a:gd name="T64" fmla="*/ 127 w 34"/>
                <a:gd name="T65" fmla="*/ 32 h 43"/>
                <a:gd name="T66" fmla="*/ 115 w 34"/>
                <a:gd name="T67" fmla="*/ 19 h 43"/>
                <a:gd name="T68" fmla="*/ 102 w 34"/>
                <a:gd name="T69" fmla="*/ 19 h 43"/>
                <a:gd name="T70" fmla="*/ 87 w 34"/>
                <a:gd name="T71" fmla="*/ 9 h 43"/>
                <a:gd name="T72" fmla="*/ 75 w 34"/>
                <a:gd name="T73" fmla="*/ 19 h 43"/>
                <a:gd name="T74" fmla="*/ 49 w 34"/>
                <a:gd name="T75" fmla="*/ 32 h 43"/>
                <a:gd name="T76" fmla="*/ 40 w 34"/>
                <a:gd name="T77" fmla="*/ 41 h 43"/>
                <a:gd name="T78" fmla="*/ 40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181"/>
            <p:cNvSpPr>
              <a:spLocks/>
            </p:cNvSpPr>
            <p:nvPr/>
          </p:nvSpPr>
          <p:spPr bwMode="auto">
            <a:xfrm>
              <a:off x="3446" y="3439"/>
              <a:ext cx="46" cy="61"/>
            </a:xfrm>
            <a:custGeom>
              <a:avLst/>
              <a:gdLst>
                <a:gd name="T0" fmla="*/ 75 w 30"/>
                <a:gd name="T1" fmla="*/ 0 h 41"/>
                <a:gd name="T2" fmla="*/ 75 w 30"/>
                <a:gd name="T3" fmla="*/ 54 h 41"/>
                <a:gd name="T4" fmla="*/ 101 w 30"/>
                <a:gd name="T5" fmla="*/ 19 h 41"/>
                <a:gd name="T6" fmla="*/ 115 w 30"/>
                <a:gd name="T7" fmla="*/ 9 h 41"/>
                <a:gd name="T8" fmla="*/ 136 w 30"/>
                <a:gd name="T9" fmla="*/ 0 h 41"/>
                <a:gd name="T10" fmla="*/ 149 w 30"/>
                <a:gd name="T11" fmla="*/ 0 h 41"/>
                <a:gd name="T12" fmla="*/ 149 w 30"/>
                <a:gd name="T13" fmla="*/ 9 h 41"/>
                <a:gd name="T14" fmla="*/ 167 w 30"/>
                <a:gd name="T15" fmla="*/ 19 h 41"/>
                <a:gd name="T16" fmla="*/ 167 w 30"/>
                <a:gd name="T17" fmla="*/ 33 h 41"/>
                <a:gd name="T18" fmla="*/ 167 w 30"/>
                <a:gd name="T19" fmla="*/ 33 h 41"/>
                <a:gd name="T20" fmla="*/ 167 w 30"/>
                <a:gd name="T21" fmla="*/ 42 h 41"/>
                <a:gd name="T22" fmla="*/ 149 w 30"/>
                <a:gd name="T23" fmla="*/ 54 h 41"/>
                <a:gd name="T24" fmla="*/ 149 w 30"/>
                <a:gd name="T25" fmla="*/ 54 h 41"/>
                <a:gd name="T26" fmla="*/ 136 w 30"/>
                <a:gd name="T27" fmla="*/ 42 h 41"/>
                <a:gd name="T28" fmla="*/ 127 w 30"/>
                <a:gd name="T29" fmla="*/ 42 h 41"/>
                <a:gd name="T30" fmla="*/ 115 w 30"/>
                <a:gd name="T31" fmla="*/ 33 h 41"/>
                <a:gd name="T32" fmla="*/ 115 w 30"/>
                <a:gd name="T33" fmla="*/ 33 h 41"/>
                <a:gd name="T34" fmla="*/ 101 w 30"/>
                <a:gd name="T35" fmla="*/ 33 h 41"/>
                <a:gd name="T36" fmla="*/ 101 w 30"/>
                <a:gd name="T37" fmla="*/ 33 h 41"/>
                <a:gd name="T38" fmla="*/ 89 w 30"/>
                <a:gd name="T39" fmla="*/ 54 h 41"/>
                <a:gd name="T40" fmla="*/ 75 w 30"/>
                <a:gd name="T41" fmla="*/ 68 h 41"/>
                <a:gd name="T42" fmla="*/ 75 w 30"/>
                <a:gd name="T43" fmla="*/ 158 h 41"/>
                <a:gd name="T44" fmla="*/ 75 w 30"/>
                <a:gd name="T45" fmla="*/ 177 h 41"/>
                <a:gd name="T46" fmla="*/ 75 w 30"/>
                <a:gd name="T47" fmla="*/ 190 h 41"/>
                <a:gd name="T48" fmla="*/ 89 w 30"/>
                <a:gd name="T49" fmla="*/ 190 h 41"/>
                <a:gd name="T50" fmla="*/ 89 w 30"/>
                <a:gd name="T51" fmla="*/ 201 h 41"/>
                <a:gd name="T52" fmla="*/ 101 w 30"/>
                <a:gd name="T53" fmla="*/ 201 h 41"/>
                <a:gd name="T54" fmla="*/ 115 w 30"/>
                <a:gd name="T55" fmla="*/ 201 h 41"/>
                <a:gd name="T56" fmla="*/ 115 w 30"/>
                <a:gd name="T57" fmla="*/ 201 h 41"/>
                <a:gd name="T58" fmla="*/ 0 w 30"/>
                <a:gd name="T59" fmla="*/ 201 h 41"/>
                <a:gd name="T60" fmla="*/ 0 w 30"/>
                <a:gd name="T61" fmla="*/ 201 h 41"/>
                <a:gd name="T62" fmla="*/ 12 w 30"/>
                <a:gd name="T63" fmla="*/ 201 h 41"/>
                <a:gd name="T64" fmla="*/ 28 w 30"/>
                <a:gd name="T65" fmla="*/ 201 h 41"/>
                <a:gd name="T66" fmla="*/ 28 w 30"/>
                <a:gd name="T67" fmla="*/ 190 h 41"/>
                <a:gd name="T68" fmla="*/ 40 w 30"/>
                <a:gd name="T69" fmla="*/ 177 h 41"/>
                <a:gd name="T70" fmla="*/ 40 w 30"/>
                <a:gd name="T71" fmla="*/ 177 h 41"/>
                <a:gd name="T72" fmla="*/ 40 w 30"/>
                <a:gd name="T73" fmla="*/ 158 h 41"/>
                <a:gd name="T74" fmla="*/ 40 w 30"/>
                <a:gd name="T75" fmla="*/ 89 h 41"/>
                <a:gd name="T76" fmla="*/ 40 w 30"/>
                <a:gd name="T77" fmla="*/ 54 h 41"/>
                <a:gd name="T78" fmla="*/ 40 w 30"/>
                <a:gd name="T79" fmla="*/ 42 h 41"/>
                <a:gd name="T80" fmla="*/ 28 w 30"/>
                <a:gd name="T81" fmla="*/ 33 h 41"/>
                <a:gd name="T82" fmla="*/ 28 w 30"/>
                <a:gd name="T83" fmla="*/ 33 h 41"/>
                <a:gd name="T84" fmla="*/ 28 w 30"/>
                <a:gd name="T85" fmla="*/ 19 h 41"/>
                <a:gd name="T86" fmla="*/ 12 w 30"/>
                <a:gd name="T87" fmla="*/ 19 h 41"/>
                <a:gd name="T88" fmla="*/ 12 w 30"/>
                <a:gd name="T89" fmla="*/ 19 h 41"/>
                <a:gd name="T90" fmla="*/ 0 w 30"/>
                <a:gd name="T91" fmla="*/ 33 h 41"/>
                <a:gd name="T92" fmla="*/ 0 w 30"/>
                <a:gd name="T93" fmla="*/ 19 h 41"/>
                <a:gd name="T94" fmla="*/ 61 w 30"/>
                <a:gd name="T95" fmla="*/ 0 h 41"/>
                <a:gd name="T96" fmla="*/ 75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182"/>
            <p:cNvSpPr>
              <a:spLocks noEditPoints="1"/>
            </p:cNvSpPr>
            <p:nvPr/>
          </p:nvSpPr>
          <p:spPr bwMode="auto">
            <a:xfrm>
              <a:off x="3496" y="3408"/>
              <a:ext cx="64" cy="94"/>
            </a:xfrm>
            <a:custGeom>
              <a:avLst/>
              <a:gdLst>
                <a:gd name="T0" fmla="*/ 66 w 41"/>
                <a:gd name="T1" fmla="*/ 140 h 64"/>
                <a:gd name="T2" fmla="*/ 95 w 41"/>
                <a:gd name="T3" fmla="*/ 116 h 64"/>
                <a:gd name="T4" fmla="*/ 117 w 41"/>
                <a:gd name="T5" fmla="*/ 107 h 64"/>
                <a:gd name="T6" fmla="*/ 148 w 41"/>
                <a:gd name="T7" fmla="*/ 100 h 64"/>
                <a:gd name="T8" fmla="*/ 190 w 41"/>
                <a:gd name="T9" fmla="*/ 107 h 64"/>
                <a:gd name="T10" fmla="*/ 212 w 41"/>
                <a:gd name="T11" fmla="*/ 116 h 64"/>
                <a:gd name="T12" fmla="*/ 231 w 41"/>
                <a:gd name="T13" fmla="*/ 148 h 64"/>
                <a:gd name="T14" fmla="*/ 244 w 41"/>
                <a:gd name="T15" fmla="*/ 189 h 64"/>
                <a:gd name="T16" fmla="*/ 244 w 41"/>
                <a:gd name="T17" fmla="*/ 222 h 64"/>
                <a:gd name="T18" fmla="*/ 212 w 41"/>
                <a:gd name="T19" fmla="*/ 248 h 64"/>
                <a:gd name="T20" fmla="*/ 203 w 41"/>
                <a:gd name="T21" fmla="*/ 266 h 64"/>
                <a:gd name="T22" fmla="*/ 161 w 41"/>
                <a:gd name="T23" fmla="*/ 289 h 64"/>
                <a:gd name="T24" fmla="*/ 117 w 41"/>
                <a:gd name="T25" fmla="*/ 298 h 64"/>
                <a:gd name="T26" fmla="*/ 95 w 41"/>
                <a:gd name="T27" fmla="*/ 298 h 64"/>
                <a:gd name="T28" fmla="*/ 66 w 41"/>
                <a:gd name="T29" fmla="*/ 289 h 64"/>
                <a:gd name="T30" fmla="*/ 53 w 41"/>
                <a:gd name="T31" fmla="*/ 289 h 64"/>
                <a:gd name="T32" fmla="*/ 22 w 41"/>
                <a:gd name="T33" fmla="*/ 278 h 64"/>
                <a:gd name="T34" fmla="*/ 22 w 41"/>
                <a:gd name="T35" fmla="*/ 75 h 64"/>
                <a:gd name="T36" fmla="*/ 22 w 41"/>
                <a:gd name="T37" fmla="*/ 41 h 64"/>
                <a:gd name="T38" fmla="*/ 22 w 41"/>
                <a:gd name="T39" fmla="*/ 32 h 64"/>
                <a:gd name="T40" fmla="*/ 22 w 41"/>
                <a:gd name="T41" fmla="*/ 22 h 64"/>
                <a:gd name="T42" fmla="*/ 22 w 41"/>
                <a:gd name="T43" fmla="*/ 22 h 64"/>
                <a:gd name="T44" fmla="*/ 12 w 41"/>
                <a:gd name="T45" fmla="*/ 22 h 64"/>
                <a:gd name="T46" fmla="*/ 12 w 41"/>
                <a:gd name="T47" fmla="*/ 22 h 64"/>
                <a:gd name="T48" fmla="*/ 0 w 41"/>
                <a:gd name="T49" fmla="*/ 22 h 64"/>
                <a:gd name="T50" fmla="*/ 0 w 41"/>
                <a:gd name="T51" fmla="*/ 22 h 64"/>
                <a:gd name="T52" fmla="*/ 0 w 41"/>
                <a:gd name="T53" fmla="*/ 22 h 64"/>
                <a:gd name="T54" fmla="*/ 66 w 41"/>
                <a:gd name="T55" fmla="*/ 0 h 64"/>
                <a:gd name="T56" fmla="*/ 66 w 41"/>
                <a:gd name="T57" fmla="*/ 0 h 64"/>
                <a:gd name="T58" fmla="*/ 66 w 41"/>
                <a:gd name="T59" fmla="*/ 140 h 64"/>
                <a:gd name="T60" fmla="*/ 66 w 41"/>
                <a:gd name="T61" fmla="*/ 148 h 64"/>
                <a:gd name="T62" fmla="*/ 66 w 41"/>
                <a:gd name="T63" fmla="*/ 266 h 64"/>
                <a:gd name="T64" fmla="*/ 83 w 41"/>
                <a:gd name="T65" fmla="*/ 278 h 64"/>
                <a:gd name="T66" fmla="*/ 95 w 41"/>
                <a:gd name="T67" fmla="*/ 278 h 64"/>
                <a:gd name="T68" fmla="*/ 117 w 41"/>
                <a:gd name="T69" fmla="*/ 278 h 64"/>
                <a:gd name="T70" fmla="*/ 136 w 41"/>
                <a:gd name="T71" fmla="*/ 289 h 64"/>
                <a:gd name="T72" fmla="*/ 148 w 41"/>
                <a:gd name="T73" fmla="*/ 278 h 64"/>
                <a:gd name="T74" fmla="*/ 178 w 41"/>
                <a:gd name="T75" fmla="*/ 266 h 64"/>
                <a:gd name="T76" fmla="*/ 190 w 41"/>
                <a:gd name="T77" fmla="*/ 231 h 64"/>
                <a:gd name="T78" fmla="*/ 203 w 41"/>
                <a:gd name="T79" fmla="*/ 206 h 64"/>
                <a:gd name="T80" fmla="*/ 190 w 41"/>
                <a:gd name="T81" fmla="*/ 170 h 64"/>
                <a:gd name="T82" fmla="*/ 178 w 41"/>
                <a:gd name="T83" fmla="*/ 148 h 64"/>
                <a:gd name="T84" fmla="*/ 148 w 41"/>
                <a:gd name="T85" fmla="*/ 129 h 64"/>
                <a:gd name="T86" fmla="*/ 117 w 41"/>
                <a:gd name="T87" fmla="*/ 129 h 64"/>
                <a:gd name="T88" fmla="*/ 108 w 41"/>
                <a:gd name="T89" fmla="*/ 129 h 64"/>
                <a:gd name="T90" fmla="*/ 95 w 41"/>
                <a:gd name="T91" fmla="*/ 140 h 64"/>
                <a:gd name="T92" fmla="*/ 83 w 41"/>
                <a:gd name="T93" fmla="*/ 140 h 64"/>
                <a:gd name="T94" fmla="*/ 66 w 41"/>
                <a:gd name="T95" fmla="*/ 148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183"/>
            <p:cNvSpPr>
              <a:spLocks noEditPoints="1"/>
            </p:cNvSpPr>
            <p:nvPr/>
          </p:nvSpPr>
          <p:spPr bwMode="auto">
            <a:xfrm>
              <a:off x="3675" y="3413"/>
              <a:ext cx="95" cy="87"/>
            </a:xfrm>
            <a:custGeom>
              <a:avLst/>
              <a:gdLst>
                <a:gd name="T0" fmla="*/ 0 w 61"/>
                <a:gd name="T1" fmla="*/ 279 h 59"/>
                <a:gd name="T2" fmla="*/ 0 w 61"/>
                <a:gd name="T3" fmla="*/ 279 h 59"/>
                <a:gd name="T4" fmla="*/ 12 w 61"/>
                <a:gd name="T5" fmla="*/ 279 h 59"/>
                <a:gd name="T6" fmla="*/ 22 w 61"/>
                <a:gd name="T7" fmla="*/ 279 h 59"/>
                <a:gd name="T8" fmla="*/ 40 w 61"/>
                <a:gd name="T9" fmla="*/ 270 h 59"/>
                <a:gd name="T10" fmla="*/ 53 w 61"/>
                <a:gd name="T11" fmla="*/ 257 h 59"/>
                <a:gd name="T12" fmla="*/ 53 w 61"/>
                <a:gd name="T13" fmla="*/ 237 h 59"/>
                <a:gd name="T14" fmla="*/ 53 w 61"/>
                <a:gd name="T15" fmla="*/ 41 h 59"/>
                <a:gd name="T16" fmla="*/ 53 w 61"/>
                <a:gd name="T17" fmla="*/ 19 h 59"/>
                <a:gd name="T18" fmla="*/ 40 w 61"/>
                <a:gd name="T19" fmla="*/ 9 h 59"/>
                <a:gd name="T20" fmla="*/ 22 w 61"/>
                <a:gd name="T21" fmla="*/ 0 h 59"/>
                <a:gd name="T22" fmla="*/ 12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148 w 61"/>
                <a:gd name="T29" fmla="*/ 0 h 59"/>
                <a:gd name="T30" fmla="*/ 188 w 61"/>
                <a:gd name="T31" fmla="*/ 0 h 59"/>
                <a:gd name="T32" fmla="*/ 230 w 61"/>
                <a:gd name="T33" fmla="*/ 0 h 59"/>
                <a:gd name="T34" fmla="*/ 265 w 61"/>
                <a:gd name="T35" fmla="*/ 9 h 59"/>
                <a:gd name="T36" fmla="*/ 305 w 61"/>
                <a:gd name="T37" fmla="*/ 28 h 59"/>
                <a:gd name="T38" fmla="*/ 336 w 61"/>
                <a:gd name="T39" fmla="*/ 60 h 59"/>
                <a:gd name="T40" fmla="*/ 347 w 61"/>
                <a:gd name="T41" fmla="*/ 93 h 59"/>
                <a:gd name="T42" fmla="*/ 358 w 61"/>
                <a:gd name="T43" fmla="*/ 137 h 59"/>
                <a:gd name="T44" fmla="*/ 347 w 61"/>
                <a:gd name="T45" fmla="*/ 170 h 59"/>
                <a:gd name="T46" fmla="*/ 336 w 61"/>
                <a:gd name="T47" fmla="*/ 211 h 59"/>
                <a:gd name="T48" fmla="*/ 305 w 61"/>
                <a:gd name="T49" fmla="*/ 237 h 59"/>
                <a:gd name="T50" fmla="*/ 265 w 61"/>
                <a:gd name="T51" fmla="*/ 270 h 59"/>
                <a:gd name="T52" fmla="*/ 210 w 61"/>
                <a:gd name="T53" fmla="*/ 279 h 59"/>
                <a:gd name="T54" fmla="*/ 157 w 61"/>
                <a:gd name="T55" fmla="*/ 279 h 59"/>
                <a:gd name="T56" fmla="*/ 0 w 61"/>
                <a:gd name="T57" fmla="*/ 279 h 59"/>
                <a:gd name="T58" fmla="*/ 95 w 61"/>
                <a:gd name="T59" fmla="*/ 270 h 59"/>
                <a:gd name="T60" fmla="*/ 135 w 61"/>
                <a:gd name="T61" fmla="*/ 270 h 59"/>
                <a:gd name="T62" fmla="*/ 157 w 61"/>
                <a:gd name="T63" fmla="*/ 270 h 59"/>
                <a:gd name="T64" fmla="*/ 188 w 61"/>
                <a:gd name="T65" fmla="*/ 270 h 59"/>
                <a:gd name="T66" fmla="*/ 230 w 61"/>
                <a:gd name="T67" fmla="*/ 257 h 59"/>
                <a:gd name="T68" fmla="*/ 252 w 61"/>
                <a:gd name="T69" fmla="*/ 237 h 59"/>
                <a:gd name="T70" fmla="*/ 283 w 61"/>
                <a:gd name="T71" fmla="*/ 211 h 59"/>
                <a:gd name="T72" fmla="*/ 293 w 61"/>
                <a:gd name="T73" fmla="*/ 180 h 59"/>
                <a:gd name="T74" fmla="*/ 293 w 61"/>
                <a:gd name="T75" fmla="*/ 137 h 59"/>
                <a:gd name="T76" fmla="*/ 293 w 61"/>
                <a:gd name="T77" fmla="*/ 102 h 59"/>
                <a:gd name="T78" fmla="*/ 283 w 61"/>
                <a:gd name="T79" fmla="*/ 77 h 59"/>
                <a:gd name="T80" fmla="*/ 252 w 61"/>
                <a:gd name="T81" fmla="*/ 41 h 59"/>
                <a:gd name="T82" fmla="*/ 230 w 61"/>
                <a:gd name="T83" fmla="*/ 19 h 59"/>
                <a:gd name="T84" fmla="*/ 188 w 61"/>
                <a:gd name="T85" fmla="*/ 9 h 59"/>
                <a:gd name="T86" fmla="*/ 148 w 61"/>
                <a:gd name="T87" fmla="*/ 9 h 59"/>
                <a:gd name="T88" fmla="*/ 135 w 61"/>
                <a:gd name="T89" fmla="*/ 9 h 59"/>
                <a:gd name="T90" fmla="*/ 95 w 61"/>
                <a:gd name="T91" fmla="*/ 19 h 59"/>
                <a:gd name="T92" fmla="*/ 95 w 61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184"/>
            <p:cNvSpPr>
              <a:spLocks noEditPoints="1"/>
            </p:cNvSpPr>
            <p:nvPr/>
          </p:nvSpPr>
          <p:spPr bwMode="auto">
            <a:xfrm>
              <a:off x="3781" y="3439"/>
              <a:ext cx="54" cy="63"/>
            </a:xfrm>
            <a:custGeom>
              <a:avLst/>
              <a:gdLst>
                <a:gd name="T0" fmla="*/ 33 w 34"/>
                <a:gd name="T1" fmla="*/ 73 h 43"/>
                <a:gd name="T2" fmla="*/ 43 w 34"/>
                <a:gd name="T3" fmla="*/ 116 h 43"/>
                <a:gd name="T4" fmla="*/ 56 w 34"/>
                <a:gd name="T5" fmla="*/ 133 h 43"/>
                <a:gd name="T6" fmla="*/ 89 w 34"/>
                <a:gd name="T7" fmla="*/ 157 h 43"/>
                <a:gd name="T8" fmla="*/ 132 w 34"/>
                <a:gd name="T9" fmla="*/ 167 h 43"/>
                <a:gd name="T10" fmla="*/ 162 w 34"/>
                <a:gd name="T11" fmla="*/ 157 h 43"/>
                <a:gd name="T12" fmla="*/ 172 w 34"/>
                <a:gd name="T13" fmla="*/ 157 h 43"/>
                <a:gd name="T14" fmla="*/ 192 w 34"/>
                <a:gd name="T15" fmla="*/ 133 h 43"/>
                <a:gd name="T16" fmla="*/ 205 w 34"/>
                <a:gd name="T17" fmla="*/ 116 h 43"/>
                <a:gd name="T18" fmla="*/ 218 w 34"/>
                <a:gd name="T19" fmla="*/ 126 h 43"/>
                <a:gd name="T20" fmla="*/ 205 w 34"/>
                <a:gd name="T21" fmla="*/ 148 h 43"/>
                <a:gd name="T22" fmla="*/ 172 w 34"/>
                <a:gd name="T23" fmla="*/ 180 h 43"/>
                <a:gd name="T24" fmla="*/ 149 w 34"/>
                <a:gd name="T25" fmla="*/ 189 h 43"/>
                <a:gd name="T26" fmla="*/ 102 w 34"/>
                <a:gd name="T27" fmla="*/ 198 h 43"/>
                <a:gd name="T28" fmla="*/ 56 w 34"/>
                <a:gd name="T29" fmla="*/ 189 h 43"/>
                <a:gd name="T30" fmla="*/ 33 w 34"/>
                <a:gd name="T31" fmla="*/ 167 h 43"/>
                <a:gd name="T32" fmla="*/ 0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3 w 34"/>
                <a:gd name="T39" fmla="*/ 50 h 43"/>
                <a:gd name="T40" fmla="*/ 33 w 34"/>
                <a:gd name="T41" fmla="*/ 32 h 43"/>
                <a:gd name="T42" fmla="*/ 56 w 34"/>
                <a:gd name="T43" fmla="*/ 9 h 43"/>
                <a:gd name="T44" fmla="*/ 116 w 34"/>
                <a:gd name="T45" fmla="*/ 0 h 43"/>
                <a:gd name="T46" fmla="*/ 149 w 34"/>
                <a:gd name="T47" fmla="*/ 9 h 43"/>
                <a:gd name="T48" fmla="*/ 192 w 34"/>
                <a:gd name="T49" fmla="*/ 19 h 43"/>
                <a:gd name="T50" fmla="*/ 205 w 34"/>
                <a:gd name="T51" fmla="*/ 41 h 43"/>
                <a:gd name="T52" fmla="*/ 218 w 34"/>
                <a:gd name="T53" fmla="*/ 73 h 43"/>
                <a:gd name="T54" fmla="*/ 33 w 34"/>
                <a:gd name="T55" fmla="*/ 73 h 43"/>
                <a:gd name="T56" fmla="*/ 33 w 34"/>
                <a:gd name="T57" fmla="*/ 66 h 43"/>
                <a:gd name="T58" fmla="*/ 149 w 34"/>
                <a:gd name="T59" fmla="*/ 66 h 43"/>
                <a:gd name="T60" fmla="*/ 149 w 34"/>
                <a:gd name="T61" fmla="*/ 50 h 43"/>
                <a:gd name="T62" fmla="*/ 149 w 34"/>
                <a:gd name="T63" fmla="*/ 41 h 43"/>
                <a:gd name="T64" fmla="*/ 132 w 34"/>
                <a:gd name="T65" fmla="*/ 32 h 43"/>
                <a:gd name="T66" fmla="*/ 132 w 34"/>
                <a:gd name="T67" fmla="*/ 19 h 43"/>
                <a:gd name="T68" fmla="*/ 116 w 34"/>
                <a:gd name="T69" fmla="*/ 19 h 43"/>
                <a:gd name="T70" fmla="*/ 102 w 34"/>
                <a:gd name="T71" fmla="*/ 9 h 43"/>
                <a:gd name="T72" fmla="*/ 76 w 34"/>
                <a:gd name="T73" fmla="*/ 19 h 43"/>
                <a:gd name="T74" fmla="*/ 56 w 34"/>
                <a:gd name="T75" fmla="*/ 32 h 43"/>
                <a:gd name="T76" fmla="*/ 43 w 34"/>
                <a:gd name="T77" fmla="*/ 41 h 43"/>
                <a:gd name="T78" fmla="*/ 33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185"/>
            <p:cNvSpPr>
              <a:spLocks/>
            </p:cNvSpPr>
            <p:nvPr/>
          </p:nvSpPr>
          <p:spPr bwMode="auto">
            <a:xfrm>
              <a:off x="3839" y="3421"/>
              <a:ext cx="40" cy="81"/>
            </a:xfrm>
            <a:custGeom>
              <a:avLst/>
              <a:gdLst>
                <a:gd name="T0" fmla="*/ 86 w 25"/>
                <a:gd name="T1" fmla="*/ 0 h 55"/>
                <a:gd name="T2" fmla="*/ 86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86 w 25"/>
                <a:gd name="T9" fmla="*/ 77 h 55"/>
                <a:gd name="T10" fmla="*/ 86 w 25"/>
                <a:gd name="T11" fmla="*/ 191 h 55"/>
                <a:gd name="T12" fmla="*/ 107 w 25"/>
                <a:gd name="T13" fmla="*/ 216 h 55"/>
                <a:gd name="T14" fmla="*/ 107 w 25"/>
                <a:gd name="T15" fmla="*/ 228 h 55"/>
                <a:gd name="T16" fmla="*/ 118 w 25"/>
                <a:gd name="T17" fmla="*/ 228 h 55"/>
                <a:gd name="T18" fmla="*/ 118 w 25"/>
                <a:gd name="T19" fmla="*/ 228 h 55"/>
                <a:gd name="T20" fmla="*/ 131 w 25"/>
                <a:gd name="T21" fmla="*/ 228 h 55"/>
                <a:gd name="T22" fmla="*/ 144 w 25"/>
                <a:gd name="T23" fmla="*/ 228 h 55"/>
                <a:gd name="T24" fmla="*/ 144 w 25"/>
                <a:gd name="T25" fmla="*/ 228 h 55"/>
                <a:gd name="T26" fmla="*/ 163 w 25"/>
                <a:gd name="T27" fmla="*/ 216 h 55"/>
                <a:gd name="T28" fmla="*/ 163 w 25"/>
                <a:gd name="T29" fmla="*/ 216 h 55"/>
                <a:gd name="T30" fmla="*/ 163 w 25"/>
                <a:gd name="T31" fmla="*/ 239 h 55"/>
                <a:gd name="T32" fmla="*/ 131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86 w 25"/>
                <a:gd name="T39" fmla="*/ 258 h 55"/>
                <a:gd name="T40" fmla="*/ 74 w 25"/>
                <a:gd name="T41" fmla="*/ 249 h 55"/>
                <a:gd name="T42" fmla="*/ 56 w 25"/>
                <a:gd name="T43" fmla="*/ 249 h 55"/>
                <a:gd name="T44" fmla="*/ 56 w 25"/>
                <a:gd name="T45" fmla="*/ 239 h 55"/>
                <a:gd name="T46" fmla="*/ 42 w 25"/>
                <a:gd name="T47" fmla="*/ 228 h 55"/>
                <a:gd name="T48" fmla="*/ 42 w 25"/>
                <a:gd name="T49" fmla="*/ 208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3 w 25"/>
                <a:gd name="T57" fmla="*/ 68 h 55"/>
                <a:gd name="T58" fmla="*/ 26 w 25"/>
                <a:gd name="T59" fmla="*/ 59 h 55"/>
                <a:gd name="T60" fmla="*/ 56 w 25"/>
                <a:gd name="T61" fmla="*/ 47 h 55"/>
                <a:gd name="T62" fmla="*/ 74 w 25"/>
                <a:gd name="T63" fmla="*/ 22 h 55"/>
                <a:gd name="T64" fmla="*/ 74 w 25"/>
                <a:gd name="T65" fmla="*/ 13 h 55"/>
                <a:gd name="T66" fmla="*/ 86 w 25"/>
                <a:gd name="T67" fmla="*/ 0 h 55"/>
                <a:gd name="T68" fmla="*/ 8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186"/>
            <p:cNvSpPr>
              <a:spLocks/>
            </p:cNvSpPr>
            <p:nvPr/>
          </p:nvSpPr>
          <p:spPr bwMode="auto">
            <a:xfrm>
              <a:off x="3963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17 w 66"/>
                <a:gd name="T11" fmla="*/ 9 h 61"/>
                <a:gd name="T12" fmla="*/ 31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7 w 66"/>
                <a:gd name="T29" fmla="*/ 9 h 61"/>
                <a:gd name="T30" fmla="*/ 357 w 66"/>
                <a:gd name="T31" fmla="*/ 19 h 61"/>
                <a:gd name="T32" fmla="*/ 357 w 66"/>
                <a:gd name="T33" fmla="*/ 41 h 61"/>
                <a:gd name="T34" fmla="*/ 357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14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73 w 66"/>
                <a:gd name="T63" fmla="*/ 258 h 61"/>
                <a:gd name="T64" fmla="*/ 83 w 66"/>
                <a:gd name="T65" fmla="*/ 245 h 61"/>
                <a:gd name="T66" fmla="*/ 83 w 66"/>
                <a:gd name="T67" fmla="*/ 228 h 61"/>
                <a:gd name="T68" fmla="*/ 83 w 66"/>
                <a:gd name="T69" fmla="*/ 41 h 61"/>
                <a:gd name="T70" fmla="*/ 7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9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187"/>
            <p:cNvSpPr>
              <a:spLocks noEditPoints="1"/>
            </p:cNvSpPr>
            <p:nvPr/>
          </p:nvSpPr>
          <p:spPr bwMode="auto">
            <a:xfrm>
              <a:off x="4074" y="3439"/>
              <a:ext cx="61" cy="63"/>
            </a:xfrm>
            <a:custGeom>
              <a:avLst/>
              <a:gdLst>
                <a:gd name="T0" fmla="*/ 11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33 w 39"/>
                <a:gd name="T9" fmla="*/ 66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8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80 h 43"/>
                <a:gd name="T28" fmla="*/ 22 w 39"/>
                <a:gd name="T29" fmla="*/ 167 h 43"/>
                <a:gd name="T30" fmla="*/ 13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1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32 h 43"/>
                <a:gd name="T54" fmla="*/ 53 w 39"/>
                <a:gd name="T55" fmla="*/ 41 h 43"/>
                <a:gd name="T56" fmla="*/ 53 w 39"/>
                <a:gd name="T57" fmla="*/ 66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80 h 43"/>
                <a:gd name="T66" fmla="*/ 117 w 39"/>
                <a:gd name="T67" fmla="*/ 189 h 43"/>
                <a:gd name="T68" fmla="*/ 149 w 39"/>
                <a:gd name="T69" fmla="*/ 180 h 43"/>
                <a:gd name="T70" fmla="*/ 181 w 39"/>
                <a:gd name="T71" fmla="*/ 167 h 43"/>
                <a:gd name="T72" fmla="*/ 191 w 39"/>
                <a:gd name="T73" fmla="*/ 148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32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188"/>
            <p:cNvSpPr>
              <a:spLocks/>
            </p:cNvSpPr>
            <p:nvPr/>
          </p:nvSpPr>
          <p:spPr bwMode="auto">
            <a:xfrm>
              <a:off x="4141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58 w 43"/>
                <a:gd name="T13" fmla="*/ 182 h 41"/>
                <a:gd name="T14" fmla="*/ 258 w 43"/>
                <a:gd name="T15" fmla="*/ 182 h 41"/>
                <a:gd name="T16" fmla="*/ 270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202 w 43"/>
                <a:gd name="T25" fmla="*/ 201 h 41"/>
                <a:gd name="T26" fmla="*/ 202 w 43"/>
                <a:gd name="T27" fmla="*/ 158 h 41"/>
                <a:gd name="T28" fmla="*/ 176 w 43"/>
                <a:gd name="T29" fmla="*/ 182 h 41"/>
                <a:gd name="T30" fmla="*/ 142 w 43"/>
                <a:gd name="T31" fmla="*/ 190 h 41"/>
                <a:gd name="T32" fmla="*/ 130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74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43 w 43"/>
                <a:gd name="T51" fmla="*/ 22 h 41"/>
                <a:gd name="T52" fmla="*/ 43 w 43"/>
                <a:gd name="T53" fmla="*/ 9 h 41"/>
                <a:gd name="T54" fmla="*/ 33 w 43"/>
                <a:gd name="T55" fmla="*/ 9 h 41"/>
                <a:gd name="T56" fmla="*/ 33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30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6 w 43"/>
                <a:gd name="T81" fmla="*/ 158 h 41"/>
                <a:gd name="T82" fmla="*/ 202 w 43"/>
                <a:gd name="T83" fmla="*/ 149 h 41"/>
                <a:gd name="T84" fmla="*/ 202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6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189"/>
            <p:cNvSpPr>
              <a:spLocks/>
            </p:cNvSpPr>
            <p:nvPr/>
          </p:nvSpPr>
          <p:spPr bwMode="auto">
            <a:xfrm>
              <a:off x="4214" y="3439"/>
              <a:ext cx="67" cy="61"/>
            </a:xfrm>
            <a:custGeom>
              <a:avLst/>
              <a:gdLst>
                <a:gd name="T0" fmla="*/ 75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90 w 43"/>
                <a:gd name="T9" fmla="*/ 0 h 41"/>
                <a:gd name="T10" fmla="*/ 201 w 43"/>
                <a:gd name="T11" fmla="*/ 9 h 41"/>
                <a:gd name="T12" fmla="*/ 212 w 43"/>
                <a:gd name="T13" fmla="*/ 19 h 41"/>
                <a:gd name="T14" fmla="*/ 212 w 43"/>
                <a:gd name="T15" fmla="*/ 33 h 41"/>
                <a:gd name="T16" fmla="*/ 223 w 43"/>
                <a:gd name="T17" fmla="*/ 54 h 41"/>
                <a:gd name="T18" fmla="*/ 223 w 43"/>
                <a:gd name="T19" fmla="*/ 80 h 41"/>
                <a:gd name="T20" fmla="*/ 223 w 43"/>
                <a:gd name="T21" fmla="*/ 158 h 41"/>
                <a:gd name="T22" fmla="*/ 223 w 43"/>
                <a:gd name="T23" fmla="*/ 177 h 41"/>
                <a:gd name="T24" fmla="*/ 223 w 43"/>
                <a:gd name="T25" fmla="*/ 190 h 41"/>
                <a:gd name="T26" fmla="*/ 223 w 43"/>
                <a:gd name="T27" fmla="*/ 190 h 41"/>
                <a:gd name="T28" fmla="*/ 243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70 w 43"/>
                <a:gd name="T45" fmla="*/ 201 h 41"/>
                <a:gd name="T46" fmla="*/ 170 w 43"/>
                <a:gd name="T47" fmla="*/ 190 h 41"/>
                <a:gd name="T48" fmla="*/ 190 w 43"/>
                <a:gd name="T49" fmla="*/ 177 h 41"/>
                <a:gd name="T50" fmla="*/ 190 w 43"/>
                <a:gd name="T51" fmla="*/ 177 h 41"/>
                <a:gd name="T52" fmla="*/ 190 w 43"/>
                <a:gd name="T53" fmla="*/ 158 h 41"/>
                <a:gd name="T54" fmla="*/ 190 w 43"/>
                <a:gd name="T55" fmla="*/ 80 h 41"/>
                <a:gd name="T56" fmla="*/ 170 w 43"/>
                <a:gd name="T57" fmla="*/ 54 h 41"/>
                <a:gd name="T58" fmla="*/ 170 w 43"/>
                <a:gd name="T59" fmla="*/ 42 h 41"/>
                <a:gd name="T60" fmla="*/ 157 w 43"/>
                <a:gd name="T61" fmla="*/ 33 h 41"/>
                <a:gd name="T62" fmla="*/ 148 w 43"/>
                <a:gd name="T63" fmla="*/ 33 h 41"/>
                <a:gd name="T64" fmla="*/ 108 w 43"/>
                <a:gd name="T65" fmla="*/ 33 h 41"/>
                <a:gd name="T66" fmla="*/ 75 w 43"/>
                <a:gd name="T67" fmla="*/ 54 h 41"/>
                <a:gd name="T68" fmla="*/ 75 w 43"/>
                <a:gd name="T69" fmla="*/ 158 h 41"/>
                <a:gd name="T70" fmla="*/ 75 w 43"/>
                <a:gd name="T71" fmla="*/ 177 h 41"/>
                <a:gd name="T72" fmla="*/ 75 w 43"/>
                <a:gd name="T73" fmla="*/ 190 h 41"/>
                <a:gd name="T74" fmla="*/ 95 w 43"/>
                <a:gd name="T75" fmla="*/ 190 h 41"/>
                <a:gd name="T76" fmla="*/ 95 w 43"/>
                <a:gd name="T77" fmla="*/ 201 h 41"/>
                <a:gd name="T78" fmla="*/ 108 w 43"/>
                <a:gd name="T79" fmla="*/ 201 h 41"/>
                <a:gd name="T80" fmla="*/ 117 w 43"/>
                <a:gd name="T81" fmla="*/ 201 h 41"/>
                <a:gd name="T82" fmla="*/ 117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12 w 43"/>
                <a:gd name="T89" fmla="*/ 201 h 41"/>
                <a:gd name="T90" fmla="*/ 22 w 43"/>
                <a:gd name="T91" fmla="*/ 201 h 41"/>
                <a:gd name="T92" fmla="*/ 22 w 43"/>
                <a:gd name="T93" fmla="*/ 190 h 41"/>
                <a:gd name="T94" fmla="*/ 41 w 43"/>
                <a:gd name="T95" fmla="*/ 177 h 41"/>
                <a:gd name="T96" fmla="*/ 41 w 43"/>
                <a:gd name="T97" fmla="*/ 158 h 41"/>
                <a:gd name="T98" fmla="*/ 41 w 43"/>
                <a:gd name="T99" fmla="*/ 89 h 41"/>
                <a:gd name="T100" fmla="*/ 41 w 43"/>
                <a:gd name="T101" fmla="*/ 54 h 41"/>
                <a:gd name="T102" fmla="*/ 41 w 43"/>
                <a:gd name="T103" fmla="*/ 42 h 41"/>
                <a:gd name="T104" fmla="*/ 22 w 43"/>
                <a:gd name="T105" fmla="*/ 33 h 41"/>
                <a:gd name="T106" fmla="*/ 22 w 43"/>
                <a:gd name="T107" fmla="*/ 33 h 41"/>
                <a:gd name="T108" fmla="*/ 22 w 43"/>
                <a:gd name="T109" fmla="*/ 19 h 41"/>
                <a:gd name="T110" fmla="*/ 2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75 w 43"/>
                <a:gd name="T121" fmla="*/ 0 h 41"/>
                <a:gd name="T122" fmla="*/ 75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190"/>
            <p:cNvSpPr>
              <a:spLocks noEditPoints="1"/>
            </p:cNvSpPr>
            <p:nvPr/>
          </p:nvSpPr>
          <p:spPr bwMode="auto">
            <a:xfrm>
              <a:off x="1878" y="3732"/>
              <a:ext cx="86" cy="88"/>
            </a:xfrm>
            <a:custGeom>
              <a:avLst/>
              <a:gdLst>
                <a:gd name="T0" fmla="*/ 286 w 55"/>
                <a:gd name="T1" fmla="*/ 148 h 60"/>
                <a:gd name="T2" fmla="*/ 328 w 55"/>
                <a:gd name="T3" fmla="*/ 180 h 60"/>
                <a:gd name="T4" fmla="*/ 328 w 55"/>
                <a:gd name="T5" fmla="*/ 221 h 60"/>
                <a:gd name="T6" fmla="*/ 286 w 55"/>
                <a:gd name="T7" fmla="*/ 264 h 60"/>
                <a:gd name="T8" fmla="*/ 233 w 55"/>
                <a:gd name="T9" fmla="*/ 277 h 60"/>
                <a:gd name="T10" fmla="*/ 0 w 55"/>
                <a:gd name="T11" fmla="*/ 277 h 60"/>
                <a:gd name="T12" fmla="*/ 13 w 55"/>
                <a:gd name="T13" fmla="*/ 277 h 60"/>
                <a:gd name="T14" fmla="*/ 53 w 55"/>
                <a:gd name="T15" fmla="*/ 264 h 60"/>
                <a:gd name="T16" fmla="*/ 53 w 55"/>
                <a:gd name="T17" fmla="*/ 230 h 60"/>
                <a:gd name="T18" fmla="*/ 53 w 55"/>
                <a:gd name="T19" fmla="*/ 22 h 60"/>
                <a:gd name="T20" fmla="*/ 42 w 55"/>
                <a:gd name="T21" fmla="*/ 0 h 60"/>
                <a:gd name="T22" fmla="*/ 0 w 55"/>
                <a:gd name="T23" fmla="*/ 0 h 60"/>
                <a:gd name="T24" fmla="*/ 161 w 55"/>
                <a:gd name="T25" fmla="*/ 0 h 60"/>
                <a:gd name="T26" fmla="*/ 233 w 55"/>
                <a:gd name="T27" fmla="*/ 0 h 60"/>
                <a:gd name="T28" fmla="*/ 286 w 55"/>
                <a:gd name="T29" fmla="*/ 32 h 60"/>
                <a:gd name="T30" fmla="*/ 317 w 55"/>
                <a:gd name="T31" fmla="*/ 73 h 60"/>
                <a:gd name="T32" fmla="*/ 299 w 55"/>
                <a:gd name="T33" fmla="*/ 116 h 60"/>
                <a:gd name="T34" fmla="*/ 244 w 55"/>
                <a:gd name="T35" fmla="*/ 139 h 60"/>
                <a:gd name="T36" fmla="*/ 127 w 55"/>
                <a:gd name="T37" fmla="*/ 129 h 60"/>
                <a:gd name="T38" fmla="*/ 149 w 55"/>
                <a:gd name="T39" fmla="*/ 129 h 60"/>
                <a:gd name="T40" fmla="*/ 191 w 55"/>
                <a:gd name="T41" fmla="*/ 129 h 60"/>
                <a:gd name="T42" fmla="*/ 233 w 55"/>
                <a:gd name="T43" fmla="*/ 116 h 60"/>
                <a:gd name="T44" fmla="*/ 244 w 55"/>
                <a:gd name="T45" fmla="*/ 88 h 60"/>
                <a:gd name="T46" fmla="*/ 244 w 55"/>
                <a:gd name="T47" fmla="*/ 56 h 60"/>
                <a:gd name="T48" fmla="*/ 191 w 55"/>
                <a:gd name="T49" fmla="*/ 13 h 60"/>
                <a:gd name="T50" fmla="*/ 127 w 55"/>
                <a:gd name="T51" fmla="*/ 13 h 60"/>
                <a:gd name="T52" fmla="*/ 108 w 55"/>
                <a:gd name="T53" fmla="*/ 129 h 60"/>
                <a:gd name="T54" fmla="*/ 138 w 55"/>
                <a:gd name="T55" fmla="*/ 264 h 60"/>
                <a:gd name="T56" fmla="*/ 203 w 55"/>
                <a:gd name="T57" fmla="*/ 264 h 60"/>
                <a:gd name="T58" fmla="*/ 256 w 55"/>
                <a:gd name="T59" fmla="*/ 230 h 60"/>
                <a:gd name="T60" fmla="*/ 256 w 55"/>
                <a:gd name="T61" fmla="*/ 189 h 60"/>
                <a:gd name="T62" fmla="*/ 244 w 55"/>
                <a:gd name="T63" fmla="*/ 161 h 60"/>
                <a:gd name="T64" fmla="*/ 191 w 55"/>
                <a:gd name="T65" fmla="*/ 148 h 60"/>
                <a:gd name="T66" fmla="*/ 138 w 55"/>
                <a:gd name="T67" fmla="*/ 148 h 60"/>
                <a:gd name="T68" fmla="*/ 108 w 55"/>
                <a:gd name="T69" fmla="*/ 148 h 60"/>
                <a:gd name="T70" fmla="*/ 108 w 55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191"/>
            <p:cNvSpPr>
              <a:spLocks noEditPoints="1"/>
            </p:cNvSpPr>
            <p:nvPr/>
          </p:nvSpPr>
          <p:spPr bwMode="auto">
            <a:xfrm>
              <a:off x="1978" y="3761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16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22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2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17 w 39"/>
                <a:gd name="T67" fmla="*/ 189 h 43"/>
                <a:gd name="T68" fmla="*/ 149 w 39"/>
                <a:gd name="T69" fmla="*/ 176 h 43"/>
                <a:gd name="T70" fmla="*/ 161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49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192"/>
            <p:cNvSpPr>
              <a:spLocks noEditPoints="1"/>
            </p:cNvSpPr>
            <p:nvPr/>
          </p:nvSpPr>
          <p:spPr bwMode="auto">
            <a:xfrm>
              <a:off x="2049" y="3761"/>
              <a:ext cx="61" cy="63"/>
            </a:xfrm>
            <a:custGeom>
              <a:avLst/>
              <a:gdLst>
                <a:gd name="T0" fmla="*/ 116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22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31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16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69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56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193"/>
            <p:cNvSpPr>
              <a:spLocks/>
            </p:cNvSpPr>
            <p:nvPr/>
          </p:nvSpPr>
          <p:spPr bwMode="auto">
            <a:xfrm>
              <a:off x="2118" y="3730"/>
              <a:ext cx="70" cy="90"/>
            </a:xfrm>
            <a:custGeom>
              <a:avLst/>
              <a:gdLst>
                <a:gd name="T0" fmla="*/ 75 w 45"/>
                <a:gd name="T1" fmla="*/ 174 h 62"/>
                <a:gd name="T2" fmla="*/ 157 w 45"/>
                <a:gd name="T3" fmla="*/ 120 h 62"/>
                <a:gd name="T4" fmla="*/ 170 w 45"/>
                <a:gd name="T5" fmla="*/ 109 h 62"/>
                <a:gd name="T6" fmla="*/ 157 w 45"/>
                <a:gd name="T7" fmla="*/ 109 h 62"/>
                <a:gd name="T8" fmla="*/ 157 w 45"/>
                <a:gd name="T9" fmla="*/ 102 h 62"/>
                <a:gd name="T10" fmla="*/ 148 w 45"/>
                <a:gd name="T11" fmla="*/ 102 h 62"/>
                <a:gd name="T12" fmla="*/ 252 w 45"/>
                <a:gd name="T13" fmla="*/ 102 h 62"/>
                <a:gd name="T14" fmla="*/ 210 w 45"/>
                <a:gd name="T15" fmla="*/ 102 h 62"/>
                <a:gd name="T16" fmla="*/ 188 w 45"/>
                <a:gd name="T17" fmla="*/ 120 h 62"/>
                <a:gd name="T18" fmla="*/ 188 w 45"/>
                <a:gd name="T19" fmla="*/ 224 h 62"/>
                <a:gd name="T20" fmla="*/ 222 w 45"/>
                <a:gd name="T21" fmla="*/ 253 h 62"/>
                <a:gd name="T22" fmla="*/ 243 w 45"/>
                <a:gd name="T23" fmla="*/ 263 h 62"/>
                <a:gd name="T24" fmla="*/ 264 w 45"/>
                <a:gd name="T25" fmla="*/ 276 h 62"/>
                <a:gd name="T26" fmla="*/ 148 w 45"/>
                <a:gd name="T27" fmla="*/ 276 h 62"/>
                <a:gd name="T28" fmla="*/ 157 w 45"/>
                <a:gd name="T29" fmla="*/ 276 h 62"/>
                <a:gd name="T30" fmla="*/ 157 w 45"/>
                <a:gd name="T31" fmla="*/ 263 h 62"/>
                <a:gd name="T32" fmla="*/ 157 w 45"/>
                <a:gd name="T33" fmla="*/ 253 h 62"/>
                <a:gd name="T34" fmla="*/ 75 w 45"/>
                <a:gd name="T35" fmla="*/ 174 h 62"/>
                <a:gd name="T36" fmla="*/ 75 w 45"/>
                <a:gd name="T37" fmla="*/ 253 h 62"/>
                <a:gd name="T38" fmla="*/ 75 w 45"/>
                <a:gd name="T39" fmla="*/ 263 h 62"/>
                <a:gd name="T40" fmla="*/ 95 w 45"/>
                <a:gd name="T41" fmla="*/ 276 h 62"/>
                <a:gd name="T42" fmla="*/ 106 w 45"/>
                <a:gd name="T43" fmla="*/ 276 h 62"/>
                <a:gd name="T44" fmla="*/ 0 w 45"/>
                <a:gd name="T45" fmla="*/ 276 h 62"/>
                <a:gd name="T46" fmla="*/ 22 w 45"/>
                <a:gd name="T47" fmla="*/ 276 h 62"/>
                <a:gd name="T48" fmla="*/ 22 w 45"/>
                <a:gd name="T49" fmla="*/ 263 h 62"/>
                <a:gd name="T50" fmla="*/ 40 w 45"/>
                <a:gd name="T51" fmla="*/ 229 h 62"/>
                <a:gd name="T52" fmla="*/ 40 w 45"/>
                <a:gd name="T53" fmla="*/ 41 h 62"/>
                <a:gd name="T54" fmla="*/ 22 w 45"/>
                <a:gd name="T55" fmla="*/ 22 h 62"/>
                <a:gd name="T56" fmla="*/ 22 w 45"/>
                <a:gd name="T57" fmla="*/ 22 h 62"/>
                <a:gd name="T58" fmla="*/ 12 w 45"/>
                <a:gd name="T59" fmla="*/ 22 h 62"/>
                <a:gd name="T60" fmla="*/ 0 w 45"/>
                <a:gd name="T61" fmla="*/ 22 h 62"/>
                <a:gd name="T62" fmla="*/ 75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194"/>
            <p:cNvSpPr>
              <a:spLocks/>
            </p:cNvSpPr>
            <p:nvPr/>
          </p:nvSpPr>
          <p:spPr bwMode="auto">
            <a:xfrm>
              <a:off x="2274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16 w 27"/>
                <a:gd name="T19" fmla="*/ 228 h 55"/>
                <a:gd name="T20" fmla="*/ 129 w 27"/>
                <a:gd name="T21" fmla="*/ 228 h 55"/>
                <a:gd name="T22" fmla="*/ 150 w 27"/>
                <a:gd name="T23" fmla="*/ 228 h 55"/>
                <a:gd name="T24" fmla="*/ 150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50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9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46 w 27"/>
                <a:gd name="T47" fmla="*/ 228 h 55"/>
                <a:gd name="T48" fmla="*/ 46 w 27"/>
                <a:gd name="T49" fmla="*/ 202 h 55"/>
                <a:gd name="T50" fmla="*/ 46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13 w 27"/>
                <a:gd name="T57" fmla="*/ 68 h 55"/>
                <a:gd name="T58" fmla="*/ 46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73 w 27"/>
                <a:gd name="T65" fmla="*/ 9 h 55"/>
                <a:gd name="T66" fmla="*/ 89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195"/>
            <p:cNvSpPr>
              <a:spLocks/>
            </p:cNvSpPr>
            <p:nvPr/>
          </p:nvSpPr>
          <p:spPr bwMode="auto">
            <a:xfrm>
              <a:off x="2317" y="3730"/>
              <a:ext cx="69" cy="90"/>
            </a:xfrm>
            <a:custGeom>
              <a:avLst/>
              <a:gdLst>
                <a:gd name="T0" fmla="*/ 86 w 44"/>
                <a:gd name="T1" fmla="*/ 135 h 62"/>
                <a:gd name="T2" fmla="*/ 129 w 44"/>
                <a:gd name="T3" fmla="*/ 102 h 62"/>
                <a:gd name="T4" fmla="*/ 169 w 44"/>
                <a:gd name="T5" fmla="*/ 93 h 62"/>
                <a:gd name="T6" fmla="*/ 204 w 44"/>
                <a:gd name="T7" fmla="*/ 102 h 62"/>
                <a:gd name="T8" fmla="*/ 224 w 44"/>
                <a:gd name="T9" fmla="*/ 135 h 62"/>
                <a:gd name="T10" fmla="*/ 237 w 44"/>
                <a:gd name="T11" fmla="*/ 174 h 62"/>
                <a:gd name="T12" fmla="*/ 237 w 44"/>
                <a:gd name="T13" fmla="*/ 253 h 62"/>
                <a:gd name="T14" fmla="*/ 237 w 44"/>
                <a:gd name="T15" fmla="*/ 263 h 62"/>
                <a:gd name="T16" fmla="*/ 246 w 44"/>
                <a:gd name="T17" fmla="*/ 276 h 62"/>
                <a:gd name="T18" fmla="*/ 265 w 44"/>
                <a:gd name="T19" fmla="*/ 276 h 62"/>
                <a:gd name="T20" fmla="*/ 151 w 44"/>
                <a:gd name="T21" fmla="*/ 276 h 62"/>
                <a:gd name="T22" fmla="*/ 169 w 44"/>
                <a:gd name="T23" fmla="*/ 276 h 62"/>
                <a:gd name="T24" fmla="*/ 182 w 44"/>
                <a:gd name="T25" fmla="*/ 263 h 62"/>
                <a:gd name="T26" fmla="*/ 182 w 44"/>
                <a:gd name="T27" fmla="*/ 253 h 62"/>
                <a:gd name="T28" fmla="*/ 182 w 44"/>
                <a:gd name="T29" fmla="*/ 174 h 62"/>
                <a:gd name="T30" fmla="*/ 182 w 44"/>
                <a:gd name="T31" fmla="*/ 135 h 62"/>
                <a:gd name="T32" fmla="*/ 169 w 44"/>
                <a:gd name="T33" fmla="*/ 120 h 62"/>
                <a:gd name="T34" fmla="*/ 138 w 44"/>
                <a:gd name="T35" fmla="*/ 120 h 62"/>
                <a:gd name="T36" fmla="*/ 116 w 44"/>
                <a:gd name="T37" fmla="*/ 120 h 62"/>
                <a:gd name="T38" fmla="*/ 86 w 44"/>
                <a:gd name="T39" fmla="*/ 141 h 62"/>
                <a:gd name="T40" fmla="*/ 86 w 44"/>
                <a:gd name="T41" fmla="*/ 253 h 62"/>
                <a:gd name="T42" fmla="*/ 86 w 44"/>
                <a:gd name="T43" fmla="*/ 263 h 62"/>
                <a:gd name="T44" fmla="*/ 96 w 44"/>
                <a:gd name="T45" fmla="*/ 276 h 62"/>
                <a:gd name="T46" fmla="*/ 116 w 44"/>
                <a:gd name="T47" fmla="*/ 276 h 62"/>
                <a:gd name="T48" fmla="*/ 0 w 44"/>
                <a:gd name="T49" fmla="*/ 276 h 62"/>
                <a:gd name="T50" fmla="*/ 31 w 44"/>
                <a:gd name="T51" fmla="*/ 276 h 62"/>
                <a:gd name="T52" fmla="*/ 31 w 44"/>
                <a:gd name="T53" fmla="*/ 263 h 62"/>
                <a:gd name="T54" fmla="*/ 31 w 44"/>
                <a:gd name="T55" fmla="*/ 229 h 62"/>
                <a:gd name="T56" fmla="*/ 31 w 44"/>
                <a:gd name="T57" fmla="*/ 41 h 62"/>
                <a:gd name="T58" fmla="*/ 31 w 44"/>
                <a:gd name="T59" fmla="*/ 22 h 62"/>
                <a:gd name="T60" fmla="*/ 31 w 44"/>
                <a:gd name="T61" fmla="*/ 22 h 62"/>
                <a:gd name="T62" fmla="*/ 20 w 44"/>
                <a:gd name="T63" fmla="*/ 22 h 62"/>
                <a:gd name="T64" fmla="*/ 0 w 44"/>
                <a:gd name="T65" fmla="*/ 22 h 62"/>
                <a:gd name="T66" fmla="*/ 86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196"/>
            <p:cNvSpPr>
              <a:spLocks noEditPoints="1"/>
            </p:cNvSpPr>
            <p:nvPr/>
          </p:nvSpPr>
          <p:spPr bwMode="auto">
            <a:xfrm>
              <a:off x="2392" y="3761"/>
              <a:ext cx="58" cy="63"/>
            </a:xfrm>
            <a:custGeom>
              <a:avLst/>
              <a:gdLst>
                <a:gd name="T0" fmla="*/ 108 w 37"/>
                <a:gd name="T1" fmla="*/ 176 h 43"/>
                <a:gd name="T2" fmla="*/ 74 w 37"/>
                <a:gd name="T3" fmla="*/ 198 h 43"/>
                <a:gd name="T4" fmla="*/ 31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31 w 37"/>
                <a:gd name="T11" fmla="*/ 116 h 43"/>
                <a:gd name="T12" fmla="*/ 83 w 37"/>
                <a:gd name="T13" fmla="*/ 82 h 43"/>
                <a:gd name="T14" fmla="*/ 138 w 37"/>
                <a:gd name="T15" fmla="*/ 60 h 43"/>
                <a:gd name="T16" fmla="*/ 129 w 37"/>
                <a:gd name="T17" fmla="*/ 19 h 43"/>
                <a:gd name="T18" fmla="*/ 96 w 37"/>
                <a:gd name="T19" fmla="*/ 9 h 43"/>
                <a:gd name="T20" fmla="*/ 74 w 37"/>
                <a:gd name="T21" fmla="*/ 19 h 43"/>
                <a:gd name="T22" fmla="*/ 53 w 37"/>
                <a:gd name="T23" fmla="*/ 41 h 43"/>
                <a:gd name="T24" fmla="*/ 53 w 37"/>
                <a:gd name="T25" fmla="*/ 60 h 43"/>
                <a:gd name="T26" fmla="*/ 42 w 37"/>
                <a:gd name="T27" fmla="*/ 73 h 43"/>
                <a:gd name="T28" fmla="*/ 31 w 37"/>
                <a:gd name="T29" fmla="*/ 73 h 43"/>
                <a:gd name="T30" fmla="*/ 13 w 37"/>
                <a:gd name="T31" fmla="*/ 60 h 43"/>
                <a:gd name="T32" fmla="*/ 13 w 37"/>
                <a:gd name="T33" fmla="*/ 28 h 43"/>
                <a:gd name="T34" fmla="*/ 53 w 37"/>
                <a:gd name="T35" fmla="*/ 0 h 43"/>
                <a:gd name="T36" fmla="*/ 129 w 37"/>
                <a:gd name="T37" fmla="*/ 0 h 43"/>
                <a:gd name="T38" fmla="*/ 161 w 37"/>
                <a:gd name="T39" fmla="*/ 19 h 43"/>
                <a:gd name="T40" fmla="*/ 182 w 37"/>
                <a:gd name="T41" fmla="*/ 41 h 43"/>
                <a:gd name="T42" fmla="*/ 182 w 37"/>
                <a:gd name="T43" fmla="*/ 126 h 43"/>
                <a:gd name="T44" fmla="*/ 182 w 37"/>
                <a:gd name="T45" fmla="*/ 157 h 43"/>
                <a:gd name="T46" fmla="*/ 191 w 37"/>
                <a:gd name="T47" fmla="*/ 167 h 43"/>
                <a:gd name="T48" fmla="*/ 191 w 37"/>
                <a:gd name="T49" fmla="*/ 167 h 43"/>
                <a:gd name="T50" fmla="*/ 204 w 37"/>
                <a:gd name="T51" fmla="*/ 167 h 43"/>
                <a:gd name="T52" fmla="*/ 224 w 37"/>
                <a:gd name="T53" fmla="*/ 157 h 43"/>
                <a:gd name="T54" fmla="*/ 191 w 37"/>
                <a:gd name="T55" fmla="*/ 189 h 43"/>
                <a:gd name="T56" fmla="*/ 150 w 37"/>
                <a:gd name="T57" fmla="*/ 198 h 43"/>
                <a:gd name="T58" fmla="*/ 138 w 37"/>
                <a:gd name="T59" fmla="*/ 176 h 43"/>
                <a:gd name="T60" fmla="*/ 138 w 37"/>
                <a:gd name="T61" fmla="*/ 157 h 43"/>
                <a:gd name="T62" fmla="*/ 96 w 37"/>
                <a:gd name="T63" fmla="*/ 91 h 43"/>
                <a:gd name="T64" fmla="*/ 74 w 37"/>
                <a:gd name="T65" fmla="*/ 101 h 43"/>
                <a:gd name="T66" fmla="*/ 42 w 37"/>
                <a:gd name="T67" fmla="*/ 126 h 43"/>
                <a:gd name="T68" fmla="*/ 42 w 37"/>
                <a:gd name="T69" fmla="*/ 142 h 43"/>
                <a:gd name="T70" fmla="*/ 74 w 37"/>
                <a:gd name="T71" fmla="*/ 167 h 43"/>
                <a:gd name="T72" fmla="*/ 108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197"/>
            <p:cNvSpPr>
              <a:spLocks/>
            </p:cNvSpPr>
            <p:nvPr/>
          </p:nvSpPr>
          <p:spPr bwMode="auto">
            <a:xfrm>
              <a:off x="2450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29 w 27"/>
                <a:gd name="T19" fmla="*/ 228 h 55"/>
                <a:gd name="T20" fmla="*/ 129 w 27"/>
                <a:gd name="T21" fmla="*/ 228 h 55"/>
                <a:gd name="T22" fmla="*/ 142 w 27"/>
                <a:gd name="T23" fmla="*/ 228 h 55"/>
                <a:gd name="T24" fmla="*/ 142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42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4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56 w 27"/>
                <a:gd name="T47" fmla="*/ 228 h 55"/>
                <a:gd name="T48" fmla="*/ 40 w 27"/>
                <a:gd name="T49" fmla="*/ 202 h 55"/>
                <a:gd name="T50" fmla="*/ 40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25 w 27"/>
                <a:gd name="T57" fmla="*/ 68 h 55"/>
                <a:gd name="T58" fmla="*/ 40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84 w 27"/>
                <a:gd name="T65" fmla="*/ 9 h 55"/>
                <a:gd name="T66" fmla="*/ 84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198"/>
            <p:cNvSpPr>
              <a:spLocks noEditPoints="1"/>
            </p:cNvSpPr>
            <p:nvPr/>
          </p:nvSpPr>
          <p:spPr bwMode="auto">
            <a:xfrm>
              <a:off x="3277" y="3732"/>
              <a:ext cx="83" cy="88"/>
            </a:xfrm>
            <a:custGeom>
              <a:avLst/>
              <a:gdLst>
                <a:gd name="T0" fmla="*/ 298 w 52"/>
                <a:gd name="T1" fmla="*/ 148 h 60"/>
                <a:gd name="T2" fmla="*/ 337 w 52"/>
                <a:gd name="T3" fmla="*/ 180 h 60"/>
                <a:gd name="T4" fmla="*/ 337 w 52"/>
                <a:gd name="T5" fmla="*/ 221 h 60"/>
                <a:gd name="T6" fmla="*/ 313 w 52"/>
                <a:gd name="T7" fmla="*/ 264 h 60"/>
                <a:gd name="T8" fmla="*/ 231 w 52"/>
                <a:gd name="T9" fmla="*/ 277 h 60"/>
                <a:gd name="T10" fmla="*/ 0 w 52"/>
                <a:gd name="T11" fmla="*/ 277 h 60"/>
                <a:gd name="T12" fmla="*/ 13 w 52"/>
                <a:gd name="T13" fmla="*/ 277 h 60"/>
                <a:gd name="T14" fmla="*/ 46 w 52"/>
                <a:gd name="T15" fmla="*/ 264 h 60"/>
                <a:gd name="T16" fmla="*/ 46 w 52"/>
                <a:gd name="T17" fmla="*/ 230 h 60"/>
                <a:gd name="T18" fmla="*/ 46 w 52"/>
                <a:gd name="T19" fmla="*/ 22 h 60"/>
                <a:gd name="T20" fmla="*/ 34 w 52"/>
                <a:gd name="T21" fmla="*/ 0 h 60"/>
                <a:gd name="T22" fmla="*/ 0 w 52"/>
                <a:gd name="T23" fmla="*/ 0 h 60"/>
                <a:gd name="T24" fmla="*/ 163 w 52"/>
                <a:gd name="T25" fmla="*/ 0 h 60"/>
                <a:gd name="T26" fmla="*/ 231 w 52"/>
                <a:gd name="T27" fmla="*/ 0 h 60"/>
                <a:gd name="T28" fmla="*/ 313 w 52"/>
                <a:gd name="T29" fmla="*/ 32 h 60"/>
                <a:gd name="T30" fmla="*/ 326 w 52"/>
                <a:gd name="T31" fmla="*/ 73 h 60"/>
                <a:gd name="T32" fmla="*/ 313 w 52"/>
                <a:gd name="T33" fmla="*/ 116 h 60"/>
                <a:gd name="T34" fmla="*/ 252 w 52"/>
                <a:gd name="T35" fmla="*/ 139 h 60"/>
                <a:gd name="T36" fmla="*/ 117 w 52"/>
                <a:gd name="T37" fmla="*/ 129 h 60"/>
                <a:gd name="T38" fmla="*/ 150 w 52"/>
                <a:gd name="T39" fmla="*/ 129 h 60"/>
                <a:gd name="T40" fmla="*/ 196 w 52"/>
                <a:gd name="T41" fmla="*/ 129 h 60"/>
                <a:gd name="T42" fmla="*/ 231 w 52"/>
                <a:gd name="T43" fmla="*/ 116 h 60"/>
                <a:gd name="T44" fmla="*/ 252 w 52"/>
                <a:gd name="T45" fmla="*/ 88 h 60"/>
                <a:gd name="T46" fmla="*/ 252 w 52"/>
                <a:gd name="T47" fmla="*/ 56 h 60"/>
                <a:gd name="T48" fmla="*/ 196 w 52"/>
                <a:gd name="T49" fmla="*/ 13 h 60"/>
                <a:gd name="T50" fmla="*/ 129 w 52"/>
                <a:gd name="T51" fmla="*/ 13 h 60"/>
                <a:gd name="T52" fmla="*/ 107 w 52"/>
                <a:gd name="T53" fmla="*/ 129 h 60"/>
                <a:gd name="T54" fmla="*/ 129 w 52"/>
                <a:gd name="T55" fmla="*/ 264 h 60"/>
                <a:gd name="T56" fmla="*/ 219 w 52"/>
                <a:gd name="T57" fmla="*/ 264 h 60"/>
                <a:gd name="T58" fmla="*/ 265 w 52"/>
                <a:gd name="T59" fmla="*/ 230 h 60"/>
                <a:gd name="T60" fmla="*/ 281 w 52"/>
                <a:gd name="T61" fmla="*/ 189 h 60"/>
                <a:gd name="T62" fmla="*/ 252 w 52"/>
                <a:gd name="T63" fmla="*/ 161 h 60"/>
                <a:gd name="T64" fmla="*/ 196 w 52"/>
                <a:gd name="T65" fmla="*/ 148 h 60"/>
                <a:gd name="T66" fmla="*/ 129 w 52"/>
                <a:gd name="T67" fmla="*/ 148 h 60"/>
                <a:gd name="T68" fmla="*/ 117 w 52"/>
                <a:gd name="T69" fmla="*/ 148 h 60"/>
                <a:gd name="T70" fmla="*/ 107 w 52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199"/>
            <p:cNvSpPr>
              <a:spLocks noEditPoints="1"/>
            </p:cNvSpPr>
            <p:nvPr/>
          </p:nvSpPr>
          <p:spPr bwMode="auto">
            <a:xfrm>
              <a:off x="3374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21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2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42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61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9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200"/>
            <p:cNvSpPr>
              <a:spLocks noEditPoints="1"/>
            </p:cNvSpPr>
            <p:nvPr/>
          </p:nvSpPr>
          <p:spPr bwMode="auto">
            <a:xfrm>
              <a:off x="3446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31 w 39"/>
                <a:gd name="T29" fmla="*/ 167 h 43"/>
                <a:gd name="T30" fmla="*/ 13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53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49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201"/>
            <p:cNvSpPr>
              <a:spLocks/>
            </p:cNvSpPr>
            <p:nvPr/>
          </p:nvSpPr>
          <p:spPr bwMode="auto">
            <a:xfrm>
              <a:off x="3513" y="3730"/>
              <a:ext cx="72" cy="90"/>
            </a:xfrm>
            <a:custGeom>
              <a:avLst/>
              <a:gdLst>
                <a:gd name="T0" fmla="*/ 83 w 46"/>
                <a:gd name="T1" fmla="*/ 174 h 62"/>
                <a:gd name="T2" fmla="*/ 169 w 46"/>
                <a:gd name="T3" fmla="*/ 120 h 62"/>
                <a:gd name="T4" fmla="*/ 182 w 46"/>
                <a:gd name="T5" fmla="*/ 109 h 62"/>
                <a:gd name="T6" fmla="*/ 182 w 46"/>
                <a:gd name="T7" fmla="*/ 109 h 62"/>
                <a:gd name="T8" fmla="*/ 169 w 46"/>
                <a:gd name="T9" fmla="*/ 102 h 62"/>
                <a:gd name="T10" fmla="*/ 149 w 46"/>
                <a:gd name="T11" fmla="*/ 102 h 62"/>
                <a:gd name="T12" fmla="*/ 265 w 46"/>
                <a:gd name="T13" fmla="*/ 102 h 62"/>
                <a:gd name="T14" fmla="*/ 222 w 46"/>
                <a:gd name="T15" fmla="*/ 102 h 62"/>
                <a:gd name="T16" fmla="*/ 191 w 46"/>
                <a:gd name="T17" fmla="*/ 120 h 62"/>
                <a:gd name="T18" fmla="*/ 191 w 46"/>
                <a:gd name="T19" fmla="*/ 224 h 62"/>
                <a:gd name="T20" fmla="*/ 233 w 46"/>
                <a:gd name="T21" fmla="*/ 253 h 62"/>
                <a:gd name="T22" fmla="*/ 246 w 46"/>
                <a:gd name="T23" fmla="*/ 263 h 62"/>
                <a:gd name="T24" fmla="*/ 277 w 46"/>
                <a:gd name="T25" fmla="*/ 276 h 62"/>
                <a:gd name="T26" fmla="*/ 149 w 46"/>
                <a:gd name="T27" fmla="*/ 276 h 62"/>
                <a:gd name="T28" fmla="*/ 169 w 46"/>
                <a:gd name="T29" fmla="*/ 276 h 62"/>
                <a:gd name="T30" fmla="*/ 182 w 46"/>
                <a:gd name="T31" fmla="*/ 263 h 62"/>
                <a:gd name="T32" fmla="*/ 169 w 46"/>
                <a:gd name="T33" fmla="*/ 253 h 62"/>
                <a:gd name="T34" fmla="*/ 83 w 46"/>
                <a:gd name="T35" fmla="*/ 174 h 62"/>
                <a:gd name="T36" fmla="*/ 83 w 46"/>
                <a:gd name="T37" fmla="*/ 253 h 62"/>
                <a:gd name="T38" fmla="*/ 95 w 46"/>
                <a:gd name="T39" fmla="*/ 263 h 62"/>
                <a:gd name="T40" fmla="*/ 116 w 46"/>
                <a:gd name="T41" fmla="*/ 276 h 62"/>
                <a:gd name="T42" fmla="*/ 127 w 46"/>
                <a:gd name="T43" fmla="*/ 276 h 62"/>
                <a:gd name="T44" fmla="*/ 0 w 46"/>
                <a:gd name="T45" fmla="*/ 276 h 62"/>
                <a:gd name="T46" fmla="*/ 31 w 46"/>
                <a:gd name="T47" fmla="*/ 276 h 62"/>
                <a:gd name="T48" fmla="*/ 31 w 46"/>
                <a:gd name="T49" fmla="*/ 263 h 62"/>
                <a:gd name="T50" fmla="*/ 42 w 46"/>
                <a:gd name="T51" fmla="*/ 229 h 62"/>
                <a:gd name="T52" fmla="*/ 42 w 46"/>
                <a:gd name="T53" fmla="*/ 41 h 62"/>
                <a:gd name="T54" fmla="*/ 31 w 46"/>
                <a:gd name="T55" fmla="*/ 22 h 62"/>
                <a:gd name="T56" fmla="*/ 31 w 46"/>
                <a:gd name="T57" fmla="*/ 22 h 62"/>
                <a:gd name="T58" fmla="*/ 20 w 46"/>
                <a:gd name="T59" fmla="*/ 22 h 62"/>
                <a:gd name="T60" fmla="*/ 0 w 46"/>
                <a:gd name="T61" fmla="*/ 22 h 62"/>
                <a:gd name="T62" fmla="*/ 83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202"/>
            <p:cNvSpPr>
              <a:spLocks/>
            </p:cNvSpPr>
            <p:nvPr/>
          </p:nvSpPr>
          <p:spPr bwMode="auto">
            <a:xfrm>
              <a:off x="3666" y="3743"/>
              <a:ext cx="40" cy="81"/>
            </a:xfrm>
            <a:custGeom>
              <a:avLst/>
              <a:gdLst>
                <a:gd name="T0" fmla="*/ 90 w 25"/>
                <a:gd name="T1" fmla="*/ 0 h 55"/>
                <a:gd name="T2" fmla="*/ 90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90 w 25"/>
                <a:gd name="T9" fmla="*/ 77 h 55"/>
                <a:gd name="T10" fmla="*/ 90 w 25"/>
                <a:gd name="T11" fmla="*/ 191 h 55"/>
                <a:gd name="T12" fmla="*/ 90 w 25"/>
                <a:gd name="T13" fmla="*/ 216 h 55"/>
                <a:gd name="T14" fmla="*/ 107 w 25"/>
                <a:gd name="T15" fmla="*/ 228 h 55"/>
                <a:gd name="T16" fmla="*/ 107 w 25"/>
                <a:gd name="T17" fmla="*/ 228 h 55"/>
                <a:gd name="T18" fmla="*/ 118 w 25"/>
                <a:gd name="T19" fmla="*/ 228 h 55"/>
                <a:gd name="T20" fmla="*/ 138 w 25"/>
                <a:gd name="T21" fmla="*/ 228 h 55"/>
                <a:gd name="T22" fmla="*/ 150 w 25"/>
                <a:gd name="T23" fmla="*/ 228 h 55"/>
                <a:gd name="T24" fmla="*/ 150 w 25"/>
                <a:gd name="T25" fmla="*/ 228 h 55"/>
                <a:gd name="T26" fmla="*/ 150 w 25"/>
                <a:gd name="T27" fmla="*/ 216 h 55"/>
                <a:gd name="T28" fmla="*/ 163 w 25"/>
                <a:gd name="T29" fmla="*/ 216 h 55"/>
                <a:gd name="T30" fmla="*/ 150 w 25"/>
                <a:gd name="T31" fmla="*/ 237 h 55"/>
                <a:gd name="T32" fmla="*/ 138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90 w 25"/>
                <a:gd name="T39" fmla="*/ 258 h 55"/>
                <a:gd name="T40" fmla="*/ 77 w 25"/>
                <a:gd name="T41" fmla="*/ 249 h 55"/>
                <a:gd name="T42" fmla="*/ 56 w 25"/>
                <a:gd name="T43" fmla="*/ 249 h 55"/>
                <a:gd name="T44" fmla="*/ 46 w 25"/>
                <a:gd name="T45" fmla="*/ 237 h 55"/>
                <a:gd name="T46" fmla="*/ 46 w 25"/>
                <a:gd name="T47" fmla="*/ 228 h 55"/>
                <a:gd name="T48" fmla="*/ 46 w 25"/>
                <a:gd name="T49" fmla="*/ 202 h 55"/>
                <a:gd name="T50" fmla="*/ 46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21 w 25"/>
                <a:gd name="T57" fmla="*/ 68 h 55"/>
                <a:gd name="T58" fmla="*/ 34 w 25"/>
                <a:gd name="T59" fmla="*/ 59 h 55"/>
                <a:gd name="T60" fmla="*/ 46 w 25"/>
                <a:gd name="T61" fmla="*/ 41 h 55"/>
                <a:gd name="T62" fmla="*/ 77 w 25"/>
                <a:gd name="T63" fmla="*/ 22 h 55"/>
                <a:gd name="T64" fmla="*/ 77 w 25"/>
                <a:gd name="T65" fmla="*/ 9 h 55"/>
                <a:gd name="T66" fmla="*/ 90 w 25"/>
                <a:gd name="T67" fmla="*/ 0 h 55"/>
                <a:gd name="T68" fmla="*/ 9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Freeform 203"/>
            <p:cNvSpPr>
              <a:spLocks/>
            </p:cNvSpPr>
            <p:nvPr/>
          </p:nvSpPr>
          <p:spPr bwMode="auto">
            <a:xfrm>
              <a:off x="3711" y="3730"/>
              <a:ext cx="68" cy="90"/>
            </a:xfrm>
            <a:custGeom>
              <a:avLst/>
              <a:gdLst>
                <a:gd name="T0" fmla="*/ 82 w 43"/>
                <a:gd name="T1" fmla="*/ 135 h 62"/>
                <a:gd name="T2" fmla="*/ 128 w 43"/>
                <a:gd name="T3" fmla="*/ 102 h 62"/>
                <a:gd name="T4" fmla="*/ 171 w 43"/>
                <a:gd name="T5" fmla="*/ 93 h 62"/>
                <a:gd name="T6" fmla="*/ 193 w 43"/>
                <a:gd name="T7" fmla="*/ 102 h 62"/>
                <a:gd name="T8" fmla="*/ 225 w 43"/>
                <a:gd name="T9" fmla="*/ 135 h 62"/>
                <a:gd name="T10" fmla="*/ 225 w 43"/>
                <a:gd name="T11" fmla="*/ 174 h 62"/>
                <a:gd name="T12" fmla="*/ 225 w 43"/>
                <a:gd name="T13" fmla="*/ 253 h 62"/>
                <a:gd name="T14" fmla="*/ 237 w 43"/>
                <a:gd name="T15" fmla="*/ 263 h 62"/>
                <a:gd name="T16" fmla="*/ 258 w 43"/>
                <a:gd name="T17" fmla="*/ 276 h 62"/>
                <a:gd name="T18" fmla="*/ 270 w 43"/>
                <a:gd name="T19" fmla="*/ 276 h 62"/>
                <a:gd name="T20" fmla="*/ 158 w 43"/>
                <a:gd name="T21" fmla="*/ 276 h 62"/>
                <a:gd name="T22" fmla="*/ 171 w 43"/>
                <a:gd name="T23" fmla="*/ 276 h 62"/>
                <a:gd name="T24" fmla="*/ 182 w 43"/>
                <a:gd name="T25" fmla="*/ 263 h 62"/>
                <a:gd name="T26" fmla="*/ 182 w 43"/>
                <a:gd name="T27" fmla="*/ 253 h 62"/>
                <a:gd name="T28" fmla="*/ 182 w 43"/>
                <a:gd name="T29" fmla="*/ 174 h 62"/>
                <a:gd name="T30" fmla="*/ 182 w 43"/>
                <a:gd name="T31" fmla="*/ 135 h 62"/>
                <a:gd name="T32" fmla="*/ 171 w 43"/>
                <a:gd name="T33" fmla="*/ 120 h 62"/>
                <a:gd name="T34" fmla="*/ 138 w 43"/>
                <a:gd name="T35" fmla="*/ 120 h 62"/>
                <a:gd name="T36" fmla="*/ 111 w 43"/>
                <a:gd name="T37" fmla="*/ 120 h 62"/>
                <a:gd name="T38" fmla="*/ 82 w 43"/>
                <a:gd name="T39" fmla="*/ 141 h 62"/>
                <a:gd name="T40" fmla="*/ 82 w 43"/>
                <a:gd name="T41" fmla="*/ 253 h 62"/>
                <a:gd name="T42" fmla="*/ 82 w 43"/>
                <a:gd name="T43" fmla="*/ 263 h 62"/>
                <a:gd name="T44" fmla="*/ 100 w 43"/>
                <a:gd name="T45" fmla="*/ 276 h 62"/>
                <a:gd name="T46" fmla="*/ 111 w 43"/>
                <a:gd name="T47" fmla="*/ 276 h 62"/>
                <a:gd name="T48" fmla="*/ 0 w 43"/>
                <a:gd name="T49" fmla="*/ 276 h 62"/>
                <a:gd name="T50" fmla="*/ 13 w 43"/>
                <a:gd name="T51" fmla="*/ 276 h 62"/>
                <a:gd name="T52" fmla="*/ 22 w 43"/>
                <a:gd name="T53" fmla="*/ 263 h 62"/>
                <a:gd name="T54" fmla="*/ 22 w 43"/>
                <a:gd name="T55" fmla="*/ 229 h 62"/>
                <a:gd name="T56" fmla="*/ 22 w 43"/>
                <a:gd name="T57" fmla="*/ 41 h 62"/>
                <a:gd name="T58" fmla="*/ 22 w 43"/>
                <a:gd name="T59" fmla="*/ 22 h 62"/>
                <a:gd name="T60" fmla="*/ 13 w 43"/>
                <a:gd name="T61" fmla="*/ 22 h 62"/>
                <a:gd name="T62" fmla="*/ 13 w 43"/>
                <a:gd name="T63" fmla="*/ 22 h 62"/>
                <a:gd name="T64" fmla="*/ 0 w 43"/>
                <a:gd name="T65" fmla="*/ 22 h 62"/>
                <a:gd name="T66" fmla="*/ 82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Freeform 204"/>
            <p:cNvSpPr>
              <a:spLocks noEditPoints="1"/>
            </p:cNvSpPr>
            <p:nvPr/>
          </p:nvSpPr>
          <p:spPr bwMode="auto">
            <a:xfrm>
              <a:off x="3785" y="3761"/>
              <a:ext cx="57" cy="63"/>
            </a:xfrm>
            <a:custGeom>
              <a:avLst/>
              <a:gdLst>
                <a:gd name="T0" fmla="*/ 92 w 37"/>
                <a:gd name="T1" fmla="*/ 176 h 43"/>
                <a:gd name="T2" fmla="*/ 66 w 37"/>
                <a:gd name="T3" fmla="*/ 198 h 43"/>
                <a:gd name="T4" fmla="*/ 28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18 w 37"/>
                <a:gd name="T11" fmla="*/ 116 h 43"/>
                <a:gd name="T12" fmla="*/ 80 w 37"/>
                <a:gd name="T13" fmla="*/ 82 h 43"/>
                <a:gd name="T14" fmla="*/ 128 w 37"/>
                <a:gd name="T15" fmla="*/ 60 h 43"/>
                <a:gd name="T16" fmla="*/ 116 w 37"/>
                <a:gd name="T17" fmla="*/ 19 h 43"/>
                <a:gd name="T18" fmla="*/ 80 w 37"/>
                <a:gd name="T19" fmla="*/ 9 h 43"/>
                <a:gd name="T20" fmla="*/ 54 w 37"/>
                <a:gd name="T21" fmla="*/ 19 h 43"/>
                <a:gd name="T22" fmla="*/ 54 w 37"/>
                <a:gd name="T23" fmla="*/ 41 h 43"/>
                <a:gd name="T24" fmla="*/ 54 w 37"/>
                <a:gd name="T25" fmla="*/ 60 h 43"/>
                <a:gd name="T26" fmla="*/ 40 w 37"/>
                <a:gd name="T27" fmla="*/ 73 h 43"/>
                <a:gd name="T28" fmla="*/ 18 w 37"/>
                <a:gd name="T29" fmla="*/ 73 h 43"/>
                <a:gd name="T30" fmla="*/ 18 w 37"/>
                <a:gd name="T31" fmla="*/ 60 h 43"/>
                <a:gd name="T32" fmla="*/ 18 w 37"/>
                <a:gd name="T33" fmla="*/ 28 h 43"/>
                <a:gd name="T34" fmla="*/ 54 w 37"/>
                <a:gd name="T35" fmla="*/ 0 h 43"/>
                <a:gd name="T36" fmla="*/ 116 w 37"/>
                <a:gd name="T37" fmla="*/ 0 h 43"/>
                <a:gd name="T38" fmla="*/ 157 w 37"/>
                <a:gd name="T39" fmla="*/ 19 h 43"/>
                <a:gd name="T40" fmla="*/ 168 w 37"/>
                <a:gd name="T41" fmla="*/ 41 h 43"/>
                <a:gd name="T42" fmla="*/ 168 w 37"/>
                <a:gd name="T43" fmla="*/ 126 h 43"/>
                <a:gd name="T44" fmla="*/ 168 w 37"/>
                <a:gd name="T45" fmla="*/ 157 h 43"/>
                <a:gd name="T46" fmla="*/ 168 w 37"/>
                <a:gd name="T47" fmla="*/ 167 h 43"/>
                <a:gd name="T48" fmla="*/ 179 w 37"/>
                <a:gd name="T49" fmla="*/ 167 h 43"/>
                <a:gd name="T50" fmla="*/ 179 w 37"/>
                <a:gd name="T51" fmla="*/ 167 h 43"/>
                <a:gd name="T52" fmla="*/ 210 w 37"/>
                <a:gd name="T53" fmla="*/ 157 h 43"/>
                <a:gd name="T54" fmla="*/ 179 w 37"/>
                <a:gd name="T55" fmla="*/ 189 h 43"/>
                <a:gd name="T56" fmla="*/ 142 w 37"/>
                <a:gd name="T57" fmla="*/ 198 h 43"/>
                <a:gd name="T58" fmla="*/ 128 w 37"/>
                <a:gd name="T59" fmla="*/ 176 h 43"/>
                <a:gd name="T60" fmla="*/ 128 w 37"/>
                <a:gd name="T61" fmla="*/ 157 h 43"/>
                <a:gd name="T62" fmla="*/ 92 w 37"/>
                <a:gd name="T63" fmla="*/ 91 h 43"/>
                <a:gd name="T64" fmla="*/ 54 w 37"/>
                <a:gd name="T65" fmla="*/ 101 h 43"/>
                <a:gd name="T66" fmla="*/ 40 w 37"/>
                <a:gd name="T67" fmla="*/ 126 h 43"/>
                <a:gd name="T68" fmla="*/ 40 w 37"/>
                <a:gd name="T69" fmla="*/ 142 h 43"/>
                <a:gd name="T70" fmla="*/ 66 w 37"/>
                <a:gd name="T71" fmla="*/ 167 h 43"/>
                <a:gd name="T72" fmla="*/ 92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42" y="3743"/>
              <a:ext cx="39" cy="81"/>
            </a:xfrm>
            <a:custGeom>
              <a:avLst/>
              <a:gdLst>
                <a:gd name="T0" fmla="*/ 83 w 25"/>
                <a:gd name="T1" fmla="*/ 0 h 55"/>
                <a:gd name="T2" fmla="*/ 83 w 25"/>
                <a:gd name="T3" fmla="*/ 68 h 55"/>
                <a:gd name="T4" fmla="*/ 148 w 25"/>
                <a:gd name="T5" fmla="*/ 68 h 55"/>
                <a:gd name="T6" fmla="*/ 148 w 25"/>
                <a:gd name="T7" fmla="*/ 77 h 55"/>
                <a:gd name="T8" fmla="*/ 83 w 25"/>
                <a:gd name="T9" fmla="*/ 77 h 55"/>
                <a:gd name="T10" fmla="*/ 83 w 25"/>
                <a:gd name="T11" fmla="*/ 191 h 55"/>
                <a:gd name="T12" fmla="*/ 95 w 25"/>
                <a:gd name="T13" fmla="*/ 216 h 55"/>
                <a:gd name="T14" fmla="*/ 95 w 25"/>
                <a:gd name="T15" fmla="*/ 228 h 55"/>
                <a:gd name="T16" fmla="*/ 108 w 25"/>
                <a:gd name="T17" fmla="*/ 228 h 55"/>
                <a:gd name="T18" fmla="*/ 108 w 25"/>
                <a:gd name="T19" fmla="*/ 228 h 55"/>
                <a:gd name="T20" fmla="*/ 117 w 25"/>
                <a:gd name="T21" fmla="*/ 228 h 55"/>
                <a:gd name="T22" fmla="*/ 136 w 25"/>
                <a:gd name="T23" fmla="*/ 228 h 55"/>
                <a:gd name="T24" fmla="*/ 136 w 25"/>
                <a:gd name="T25" fmla="*/ 228 h 55"/>
                <a:gd name="T26" fmla="*/ 148 w 25"/>
                <a:gd name="T27" fmla="*/ 216 h 55"/>
                <a:gd name="T28" fmla="*/ 148 w 25"/>
                <a:gd name="T29" fmla="*/ 216 h 55"/>
                <a:gd name="T30" fmla="*/ 148 w 25"/>
                <a:gd name="T31" fmla="*/ 237 h 55"/>
                <a:gd name="T32" fmla="*/ 117 w 25"/>
                <a:gd name="T33" fmla="*/ 249 h 55"/>
                <a:gd name="T34" fmla="*/ 108 w 25"/>
                <a:gd name="T35" fmla="*/ 258 h 55"/>
                <a:gd name="T36" fmla="*/ 95 w 25"/>
                <a:gd name="T37" fmla="*/ 258 h 55"/>
                <a:gd name="T38" fmla="*/ 83 w 25"/>
                <a:gd name="T39" fmla="*/ 258 h 55"/>
                <a:gd name="T40" fmla="*/ 66 w 25"/>
                <a:gd name="T41" fmla="*/ 249 h 55"/>
                <a:gd name="T42" fmla="*/ 53 w 25"/>
                <a:gd name="T43" fmla="*/ 249 h 55"/>
                <a:gd name="T44" fmla="*/ 53 w 25"/>
                <a:gd name="T45" fmla="*/ 237 h 55"/>
                <a:gd name="T46" fmla="*/ 42 w 25"/>
                <a:gd name="T47" fmla="*/ 228 h 55"/>
                <a:gd name="T48" fmla="*/ 42 w 25"/>
                <a:gd name="T49" fmla="*/ 202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2 w 25"/>
                <a:gd name="T57" fmla="*/ 68 h 55"/>
                <a:gd name="T58" fmla="*/ 42 w 25"/>
                <a:gd name="T59" fmla="*/ 59 h 55"/>
                <a:gd name="T60" fmla="*/ 53 w 25"/>
                <a:gd name="T61" fmla="*/ 41 h 55"/>
                <a:gd name="T62" fmla="*/ 66 w 25"/>
                <a:gd name="T63" fmla="*/ 22 h 55"/>
                <a:gd name="T64" fmla="*/ 66 w 25"/>
                <a:gd name="T65" fmla="*/ 9 h 55"/>
                <a:gd name="T66" fmla="*/ 83 w 25"/>
                <a:gd name="T67" fmla="*/ 0 h 55"/>
                <a:gd name="T68" fmla="*/ 8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06"/>
            <p:cNvSpPr>
              <a:spLocks noChangeShapeType="1"/>
            </p:cNvSpPr>
            <p:nvPr/>
          </p:nvSpPr>
          <p:spPr bwMode="auto">
            <a:xfrm>
              <a:off x="20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07"/>
            <p:cNvSpPr>
              <a:spLocks noChangeShapeType="1"/>
            </p:cNvSpPr>
            <p:nvPr/>
          </p:nvSpPr>
          <p:spPr bwMode="auto">
            <a:xfrm>
              <a:off x="3431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08"/>
            <p:cNvSpPr>
              <a:spLocks noChangeShapeType="1"/>
            </p:cNvSpPr>
            <p:nvPr/>
          </p:nvSpPr>
          <p:spPr bwMode="auto">
            <a:xfrm>
              <a:off x="2389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09"/>
            <p:cNvSpPr>
              <a:spLocks noChangeShapeType="1"/>
            </p:cNvSpPr>
            <p:nvPr/>
          </p:nvSpPr>
          <p:spPr bwMode="auto">
            <a:xfrm>
              <a:off x="3775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10"/>
            <p:cNvSpPr>
              <a:spLocks noChangeShapeType="1"/>
            </p:cNvSpPr>
            <p:nvPr/>
          </p:nvSpPr>
          <p:spPr bwMode="auto">
            <a:xfrm>
              <a:off x="4130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Line 211"/>
            <p:cNvSpPr>
              <a:spLocks noChangeShapeType="1"/>
            </p:cNvSpPr>
            <p:nvPr/>
          </p:nvSpPr>
          <p:spPr bwMode="auto">
            <a:xfrm>
              <a:off x="27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9" name="Text Box 212"/>
            <p:cNvSpPr txBox="1">
              <a:spLocks noChangeArrowheads="1"/>
            </p:cNvSpPr>
            <p:nvPr/>
          </p:nvSpPr>
          <p:spPr bwMode="auto">
            <a:xfrm>
              <a:off x="396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0" name="Text Box 213"/>
            <p:cNvSpPr txBox="1">
              <a:spLocks noChangeArrowheads="1"/>
            </p:cNvSpPr>
            <p:nvPr/>
          </p:nvSpPr>
          <p:spPr bwMode="auto">
            <a:xfrm>
              <a:off x="252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1" name="Rectangle 214"/>
            <p:cNvSpPr>
              <a:spLocks noChangeArrowheads="1"/>
            </p:cNvSpPr>
            <p:nvPr/>
          </p:nvSpPr>
          <p:spPr bwMode="auto">
            <a:xfrm>
              <a:off x="1728" y="3360"/>
              <a:ext cx="2976" cy="6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1828800" y="914400"/>
            <a:ext cx="6553200" cy="609600"/>
            <a:chOff x="1152" y="576"/>
            <a:chExt cx="4128" cy="384"/>
          </a:xfrm>
        </p:grpSpPr>
        <p:sp>
          <p:nvSpPr>
            <p:cNvPr id="15372" name="Rectangle 216"/>
            <p:cNvSpPr>
              <a:spLocks noChangeArrowheads="1"/>
            </p:cNvSpPr>
            <p:nvPr/>
          </p:nvSpPr>
          <p:spPr bwMode="auto">
            <a:xfrm>
              <a:off x="1152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3" name="Rectangle 217"/>
            <p:cNvSpPr>
              <a:spLocks noChangeArrowheads="1"/>
            </p:cNvSpPr>
            <p:nvPr/>
          </p:nvSpPr>
          <p:spPr bwMode="auto">
            <a:xfrm>
              <a:off x="2976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4" name="Rectangle 218"/>
            <p:cNvSpPr>
              <a:spLocks noChangeArrowheads="1"/>
            </p:cNvSpPr>
            <p:nvPr/>
          </p:nvSpPr>
          <p:spPr bwMode="auto">
            <a:xfrm>
              <a:off x="4560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6113" y="3255963"/>
              <a:ext cx="1114425" cy="904875"/>
            </p14:xfrm>
          </p:contentPart>
        </mc:Choice>
        <mc:Fallback xmlns="">
          <p:pic>
            <p:nvPicPr>
              <p:cNvPr id="15362" name="Ink 2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78194" y="3247325"/>
                <a:ext cx="1132063" cy="91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9088" y="3255963"/>
              <a:ext cx="1654175" cy="900112"/>
            </p14:xfrm>
          </p:contentPart>
        </mc:Choice>
        <mc:Fallback xmlns="">
          <p:pic>
            <p:nvPicPr>
              <p:cNvPr id="15363" name="Ink 2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208" y="3247682"/>
                <a:ext cx="1667495" cy="913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82B78-CF37-4CC6-9CD1-B6C9F742A0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Top-Down vs. Bottom-Up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smtClean="0"/>
              <a:t>Top-down</a:t>
            </a:r>
          </a:p>
          <a:p>
            <a:pPr lvl="1" eaLnBrk="1" hangingPunct="1"/>
            <a:r>
              <a:rPr lang="en-US" sz="2800" smtClean="0"/>
              <a:t>Only searches for trees that can be answers</a:t>
            </a:r>
          </a:p>
          <a:p>
            <a:pPr lvl="1" eaLnBrk="1" hangingPunct="1"/>
            <a:r>
              <a:rPr lang="en-US" sz="2800" smtClean="0"/>
              <a:t>But suggests trees that are not consistent with the words</a:t>
            </a:r>
          </a:p>
          <a:p>
            <a:pPr eaLnBrk="1" hangingPunct="1"/>
            <a:r>
              <a:rPr lang="en-US" sz="3200" smtClean="0"/>
              <a:t>Bottom-up</a:t>
            </a:r>
          </a:p>
          <a:p>
            <a:pPr lvl="1" eaLnBrk="1" hangingPunct="1"/>
            <a:r>
              <a:rPr lang="en-US" sz="2800" smtClean="0"/>
              <a:t>Only forms trees consistent with the words</a:t>
            </a:r>
          </a:p>
          <a:p>
            <a:pPr lvl="1" eaLnBrk="1" hangingPunct="1"/>
            <a:r>
              <a:rPr lang="en-US" sz="2800" smtClean="0"/>
              <a:t>Suggest trees that make no sense globally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7848600" y="2362200"/>
            <a:ext cx="304800" cy="304800"/>
            <a:chOff x="5280" y="1632"/>
            <a:chExt cx="192" cy="192"/>
          </a:xfrm>
        </p:grpSpPr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86106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6089" name="Group 8"/>
          <p:cNvGrpSpPr>
            <a:grpSpLocks/>
          </p:cNvGrpSpPr>
          <p:nvPr/>
        </p:nvGrpSpPr>
        <p:grpSpPr bwMode="auto">
          <a:xfrm>
            <a:off x="8686800" y="4800600"/>
            <a:ext cx="304800" cy="304800"/>
            <a:chOff x="5184" y="2784"/>
            <a:chExt cx="192" cy="192"/>
          </a:xfrm>
        </p:grpSpPr>
        <p:sp>
          <p:nvSpPr>
            <p:cNvPr id="46091" name="Line 9"/>
            <p:cNvSpPr>
              <a:spLocks noChangeShapeType="1"/>
            </p:cNvSpPr>
            <p:nvPr/>
          </p:nvSpPr>
          <p:spPr bwMode="auto">
            <a:xfrm>
              <a:off x="5280" y="2784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0"/>
            <p:cNvSpPr>
              <a:spLocks noChangeShapeType="1"/>
            </p:cNvSpPr>
            <p:nvPr/>
          </p:nvSpPr>
          <p:spPr bwMode="auto">
            <a:xfrm>
              <a:off x="5184" y="2880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8610600" y="556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57CE7A-4BA9-47B9-B82B-AC1D78D87387}" type="datetime1">
              <a:rPr lang="en-US" smtClean="0"/>
              <a:t>11/8/2016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 Combine Them </a:t>
            </a:r>
            <a:r>
              <a:rPr lang="en-US" sz="2800" dirty="0" smtClean="0">
                <a:solidFill>
                  <a:srgbClr val="FF0000"/>
                </a:solidFill>
              </a:rPr>
              <a:t>(from here to slide 35 not required for 422)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Top-down: </a:t>
            </a:r>
            <a:r>
              <a:rPr lang="en-US" dirty="0" smtClean="0">
                <a:solidFill>
                  <a:schemeClr val="accent2"/>
                </a:solidFill>
              </a:rPr>
              <a:t>control</a:t>
            </a:r>
            <a:r>
              <a:rPr lang="en-US" dirty="0" smtClean="0"/>
              <a:t> strategy to generate trees</a:t>
            </a:r>
          </a:p>
          <a:p>
            <a:pPr eaLnBrk="1" hangingPunct="1"/>
            <a:r>
              <a:rPr lang="en-US" dirty="0" smtClean="0"/>
              <a:t>Bottom-up: to </a:t>
            </a:r>
            <a:r>
              <a:rPr lang="en-US" dirty="0" smtClean="0">
                <a:solidFill>
                  <a:schemeClr val="accent2"/>
                </a:solidFill>
              </a:rPr>
              <a:t>filter</a:t>
            </a:r>
            <a:r>
              <a:rPr lang="en-US" dirty="0" smtClean="0"/>
              <a:t> out  inappropriate parses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81000" y="3505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Top-down Control strategy: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Depth vs. Breadth first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node to try to expand next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grammar rule to use to expand a node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62000" y="403860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(left-most)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6248400" y="5410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(textual order)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  <p:bldP spid="699397" grpId="0" animBg="1"/>
      <p:bldP spid="699398" grpId="0"/>
      <p:bldP spid="699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CPSC 422, Lecture 22</a:t>
            </a:r>
            <a:endParaRPr lang="en-US" dirty="0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dirty="0" smtClean="0"/>
              <a:t>Map NL queries and the Web into FOL so that answers can be effectively computed</a:t>
            </a:r>
            <a:r>
              <a:rPr lang="en-US" sz="2800" dirty="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dirty="0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473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2A028C-8A1D-41B8-938C-68DD67AD0C01}" type="datetime1">
              <a:rPr lang="en-US" smtClean="0"/>
              <a:t>11/8/2016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14AD6-2059-41B6-AA88-073F39CEBD9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Top-Down, Depth-First, Left-to-Right Search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524000" y="2209800"/>
            <a:ext cx="6626225" cy="3749675"/>
            <a:chOff x="2090" y="1283"/>
            <a:chExt cx="1566" cy="495"/>
          </a:xfrm>
        </p:grpSpPr>
        <p:sp>
          <p:nvSpPr>
            <p:cNvPr id="48141" name="Freeform 4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2" name="Freeform 5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3" name="Freeform 6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4" name="Freeform 7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5" name="Freeform 8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6" name="Freeform 9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7" name="Freeform 10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8" name="Freeform 11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9" name="Freeform 12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0" name="Freeform 13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1" name="Freeform 14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2" name="Freeform 15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3" name="Freeform 16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4" name="Freeform 17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5" name="Freeform 18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6" name="Freeform 19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7" name="Freeform 20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8" name="Freeform 21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0" name="Freeform 23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1" name="Freeform 24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2" name="Freeform 25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3" name="Freeform 26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4" name="Freeform 27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5" name="Freeform 28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6" name="Freeform 29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7" name="Freeform 30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8" name="Freeform 31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9" name="Freeform 32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0" name="Freeform 33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1" name="Freeform 34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3" name="Freeform 36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4" name="Freeform 37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5" name="Freeform 38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6" name="Freeform 39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7" name="Freeform 40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8" name="Freeform 41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9" name="Freeform 42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0" name="Freeform 43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1" name="Freeform 44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2" name="Freeform 45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3" name="Freeform 46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4" name="Freeform 47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5" name="Freeform 48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6" name="Freeform 49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7" name="Freeform 50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8" name="Freeform 51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9" name="Freeform 52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0" name="Freeform 53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1" name="Freeform 54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2" name="Line 55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3" name="Line 56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4" name="Line 57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5" name="Line 58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6" name="Line 59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7" name="Line 60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8" name="Line 61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9" name="Line 62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0" name="Line 63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1" name="Freeform 64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2" name="Rectangle 65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66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4" name="Rectangle 67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8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6" name="Rectangle 69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0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8" name="Rectangle 71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1512" name="AutoShape 72"/>
          <p:cNvSpPr>
            <a:spLocks noChangeArrowheads="1"/>
          </p:cNvSpPr>
          <p:nvPr/>
        </p:nvSpPr>
        <p:spPr bwMode="auto">
          <a:xfrm>
            <a:off x="4379913" y="5137150"/>
            <a:ext cx="274637" cy="273050"/>
          </a:xfrm>
          <a:custGeom>
            <a:avLst/>
            <a:gdLst>
              <a:gd name="T0" fmla="*/ 2147483647 w 21600"/>
              <a:gd name="T1" fmla="*/ 0 h 21600"/>
              <a:gd name="T2" fmla="*/ 1051067155 w 21600"/>
              <a:gd name="T3" fmla="*/ 1021033092 h 21600"/>
              <a:gd name="T4" fmla="*/ 0 w 21600"/>
              <a:gd name="T5" fmla="*/ 2147483647 h 21600"/>
              <a:gd name="T6" fmla="*/ 10510671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1513" name="AutoShape 73"/>
          <p:cNvSpPr>
            <a:spLocks noChangeArrowheads="1"/>
          </p:cNvSpPr>
          <p:nvPr/>
        </p:nvSpPr>
        <p:spPr bwMode="auto">
          <a:xfrm>
            <a:off x="6940550" y="5137150"/>
            <a:ext cx="274638" cy="273050"/>
          </a:xfrm>
          <a:custGeom>
            <a:avLst/>
            <a:gdLst>
              <a:gd name="T0" fmla="*/ 2147483647 w 21600"/>
              <a:gd name="T1" fmla="*/ 0 h 21600"/>
              <a:gd name="T2" fmla="*/ 1051082374 w 21600"/>
              <a:gd name="T3" fmla="*/ 1021033092 h 21600"/>
              <a:gd name="T4" fmla="*/ 0 w 21600"/>
              <a:gd name="T5" fmla="*/ 2147483647 h 21600"/>
              <a:gd name="T6" fmla="*/ 1051082374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137" name="Text Box 74"/>
          <p:cNvSpPr txBox="1">
            <a:spLocks noChangeArrowheads="1"/>
          </p:cNvSpPr>
          <p:nvPr/>
        </p:nvSpPr>
        <p:spPr bwMode="auto">
          <a:xfrm>
            <a:off x="1066800" y="1524000"/>
            <a:ext cx="797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Sample sentence:</a:t>
            </a:r>
            <a:r>
              <a:rPr lang="en-US" b="1"/>
              <a:t> “Does this flight include a meal?”</a:t>
            </a:r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2438400" y="2819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39" name="Line 76"/>
          <p:cNvSpPr>
            <a:spLocks noChangeShapeType="1"/>
          </p:cNvSpPr>
          <p:nvPr/>
        </p:nvSpPr>
        <p:spPr bwMode="auto">
          <a:xfrm>
            <a:off x="42672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40" name="Line 77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12" grpId="0" animBg="1"/>
      <p:bldP spid="7015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36E884-5A44-4A6A-B4C0-95CA25AA9E34}" type="datetime1">
              <a:rPr lang="en-US" smtClean="0"/>
              <a:t>11/8/2016</a:t>
            </a:fld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18923-64DC-43CE-80F9-82760CCC177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505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6392" name="Freeform 3"/>
          <p:cNvSpPr>
            <a:spLocks/>
          </p:cNvSpPr>
          <p:nvPr/>
        </p:nvSpPr>
        <p:spPr bwMode="auto">
          <a:xfrm>
            <a:off x="2144713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1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Freeform 4"/>
          <p:cNvSpPr>
            <a:spLocks/>
          </p:cNvSpPr>
          <p:nvPr/>
        </p:nvSpPr>
        <p:spPr bwMode="auto">
          <a:xfrm>
            <a:off x="4094163" y="2057400"/>
            <a:ext cx="119062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Freeform 5"/>
          <p:cNvSpPr>
            <a:spLocks/>
          </p:cNvSpPr>
          <p:nvPr/>
        </p:nvSpPr>
        <p:spPr bwMode="auto">
          <a:xfrm>
            <a:off x="6751638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1" y="4"/>
                </a:lnTo>
                <a:lnTo>
                  <a:pt x="18" y="3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4" y="40"/>
                </a:lnTo>
                <a:lnTo>
                  <a:pt x="11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3" y="40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8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3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3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Freeform 6"/>
          <p:cNvSpPr>
            <a:spLocks noEditPoints="1"/>
          </p:cNvSpPr>
          <p:nvPr/>
        </p:nvSpPr>
        <p:spPr bwMode="auto">
          <a:xfrm>
            <a:off x="124936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2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8"/>
                </a:lnTo>
                <a:lnTo>
                  <a:pt x="39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7" y="42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27" y="29"/>
                </a:lnTo>
                <a:close/>
                <a:moveTo>
                  <a:pt x="27" y="27"/>
                </a:moveTo>
                <a:lnTo>
                  <a:pt x="19" y="11"/>
                </a:lnTo>
                <a:lnTo>
                  <a:pt x="12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1423988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7" y="0"/>
                </a:move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8" y="1"/>
                </a:lnTo>
                <a:lnTo>
                  <a:pt x="36" y="3"/>
                </a:lnTo>
                <a:lnTo>
                  <a:pt x="36" y="4"/>
                </a:lnTo>
                <a:lnTo>
                  <a:pt x="36" y="6"/>
                </a:lnTo>
                <a:lnTo>
                  <a:pt x="36" y="22"/>
                </a:lnTo>
                <a:lnTo>
                  <a:pt x="36" y="28"/>
                </a:lnTo>
                <a:lnTo>
                  <a:pt x="35" y="33"/>
                </a:lnTo>
                <a:lnTo>
                  <a:pt x="33" y="36"/>
                </a:lnTo>
                <a:lnTo>
                  <a:pt x="30" y="37"/>
                </a:lnTo>
                <a:lnTo>
                  <a:pt x="26" y="40"/>
                </a:lnTo>
                <a:lnTo>
                  <a:pt x="21" y="40"/>
                </a:lnTo>
                <a:lnTo>
                  <a:pt x="15" y="40"/>
                </a:lnTo>
                <a:lnTo>
                  <a:pt x="11" y="37"/>
                </a:lnTo>
                <a:lnTo>
                  <a:pt x="8" y="36"/>
                </a:lnTo>
                <a:lnTo>
                  <a:pt x="6" y="31"/>
                </a:lnTo>
                <a:lnTo>
                  <a:pt x="6" y="28"/>
                </a:lnTo>
                <a:lnTo>
                  <a:pt x="5" y="22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2" y="1"/>
                </a:lnTo>
                <a:lnTo>
                  <a:pt x="11" y="3"/>
                </a:lnTo>
                <a:lnTo>
                  <a:pt x="11" y="6"/>
                </a:lnTo>
                <a:lnTo>
                  <a:pt x="11" y="24"/>
                </a:lnTo>
                <a:lnTo>
                  <a:pt x="11" y="27"/>
                </a:lnTo>
                <a:lnTo>
                  <a:pt x="12" y="30"/>
                </a:lnTo>
                <a:lnTo>
                  <a:pt x="12" y="33"/>
                </a:lnTo>
                <a:lnTo>
                  <a:pt x="14" y="34"/>
                </a:lnTo>
                <a:lnTo>
                  <a:pt x="14" y="36"/>
                </a:lnTo>
                <a:lnTo>
                  <a:pt x="17" y="37"/>
                </a:lnTo>
                <a:lnTo>
                  <a:pt x="18" y="39"/>
                </a:lnTo>
                <a:lnTo>
                  <a:pt x="21" y="39"/>
                </a:lnTo>
                <a:lnTo>
                  <a:pt x="26" y="37"/>
                </a:lnTo>
                <a:lnTo>
                  <a:pt x="29" y="37"/>
                </a:lnTo>
                <a:lnTo>
                  <a:pt x="30" y="34"/>
                </a:lnTo>
                <a:lnTo>
                  <a:pt x="32" y="33"/>
                </a:lnTo>
                <a:lnTo>
                  <a:pt x="33" y="28"/>
                </a:lnTo>
                <a:lnTo>
                  <a:pt x="33" y="22"/>
                </a:lnTo>
                <a:lnTo>
                  <a:pt x="33" y="6"/>
                </a:lnTo>
                <a:lnTo>
                  <a:pt x="33" y="3"/>
                </a:lnTo>
                <a:lnTo>
                  <a:pt x="33" y="1"/>
                </a:lnTo>
                <a:lnTo>
                  <a:pt x="32" y="0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16081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3" y="30"/>
                </a:lnTo>
                <a:lnTo>
                  <a:pt x="36" y="34"/>
                </a:lnTo>
                <a:lnTo>
                  <a:pt x="38" y="37"/>
                </a:lnTo>
                <a:lnTo>
                  <a:pt x="41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0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1" y="22"/>
                </a:lnTo>
                <a:lnTo>
                  <a:pt x="12" y="33"/>
                </a:lnTo>
                <a:lnTo>
                  <a:pt x="12" y="34"/>
                </a:lnTo>
                <a:lnTo>
                  <a:pt x="11" y="36"/>
                </a:lnTo>
                <a:lnTo>
                  <a:pt x="11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11" y="31"/>
                </a:lnTo>
                <a:lnTo>
                  <a:pt x="20" y="21"/>
                </a:lnTo>
                <a:lnTo>
                  <a:pt x="12" y="9"/>
                </a:lnTo>
                <a:lnTo>
                  <a:pt x="9" y="4"/>
                </a:lnTo>
                <a:lnTo>
                  <a:pt x="6" y="1"/>
                </a:lnTo>
                <a:lnTo>
                  <a:pt x="3" y="1"/>
                </a:lnTo>
                <a:lnTo>
                  <a:pt x="2" y="0"/>
                </a:lnTo>
                <a:lnTo>
                  <a:pt x="20" y="0"/>
                </a:lnTo>
                <a:lnTo>
                  <a:pt x="18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1"/>
                </a:lnTo>
                <a:lnTo>
                  <a:pt x="36" y="3"/>
                </a:lnTo>
                <a:lnTo>
                  <a:pt x="35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2035175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9" name="Freeform 10"/>
          <p:cNvSpPr>
            <a:spLocks noEditPoints="1"/>
          </p:cNvSpPr>
          <p:nvPr/>
        </p:nvSpPr>
        <p:spPr bwMode="auto">
          <a:xfrm>
            <a:off x="2232025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2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Freeform 11"/>
          <p:cNvSpPr>
            <a:spLocks/>
          </p:cNvSpPr>
          <p:nvPr/>
        </p:nvSpPr>
        <p:spPr bwMode="auto">
          <a:xfrm>
            <a:off x="2532063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2" y="7"/>
                </a:lnTo>
                <a:lnTo>
                  <a:pt x="22" y="31"/>
                </a:lnTo>
                <a:lnTo>
                  <a:pt x="31" y="7"/>
                </a:lnTo>
                <a:lnTo>
                  <a:pt x="33" y="4"/>
                </a:lnTo>
                <a:lnTo>
                  <a:pt x="33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Freeform 12"/>
          <p:cNvSpPr>
            <a:spLocks noEditPoints="1"/>
          </p:cNvSpPr>
          <p:nvPr/>
        </p:nvSpPr>
        <p:spPr bwMode="auto">
          <a:xfrm>
            <a:off x="2716213" y="3071813"/>
            <a:ext cx="134937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3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1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4" y="6"/>
                </a:lnTo>
                <a:lnTo>
                  <a:pt x="22" y="4"/>
                </a:lnTo>
                <a:lnTo>
                  <a:pt x="21" y="3"/>
                </a:lnTo>
                <a:lnTo>
                  <a:pt x="18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2" name="Freeform 13"/>
          <p:cNvSpPr>
            <a:spLocks noEditPoints="1"/>
          </p:cNvSpPr>
          <p:nvPr/>
        </p:nvSpPr>
        <p:spPr bwMode="auto">
          <a:xfrm>
            <a:off x="317341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0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34" y="33"/>
                </a:lnTo>
                <a:lnTo>
                  <a:pt x="37" y="38"/>
                </a:lnTo>
                <a:lnTo>
                  <a:pt x="37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5" y="42"/>
                </a:lnTo>
                <a:lnTo>
                  <a:pt x="25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8" y="33"/>
                </a:lnTo>
                <a:lnTo>
                  <a:pt x="27" y="29"/>
                </a:lnTo>
                <a:close/>
                <a:moveTo>
                  <a:pt x="25" y="27"/>
                </a:moveTo>
                <a:lnTo>
                  <a:pt x="19" y="11"/>
                </a:lnTo>
                <a:lnTo>
                  <a:pt x="12" y="27"/>
                </a:lnTo>
                <a:lnTo>
                  <a:pt x="2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3" name="Freeform 14"/>
          <p:cNvSpPr>
            <a:spLocks/>
          </p:cNvSpPr>
          <p:nvPr/>
        </p:nvSpPr>
        <p:spPr bwMode="auto">
          <a:xfrm>
            <a:off x="3344863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8" y="0"/>
                </a:moveTo>
                <a:lnTo>
                  <a:pt x="28" y="0"/>
                </a:lnTo>
                <a:lnTo>
                  <a:pt x="42" y="0"/>
                </a:lnTo>
                <a:lnTo>
                  <a:pt x="40" y="0"/>
                </a:lnTo>
                <a:lnTo>
                  <a:pt x="39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7" y="22"/>
                </a:lnTo>
                <a:lnTo>
                  <a:pt x="36" y="28"/>
                </a:lnTo>
                <a:lnTo>
                  <a:pt x="36" y="33"/>
                </a:lnTo>
                <a:lnTo>
                  <a:pt x="34" y="36"/>
                </a:lnTo>
                <a:lnTo>
                  <a:pt x="31" y="37"/>
                </a:lnTo>
                <a:lnTo>
                  <a:pt x="27" y="40"/>
                </a:lnTo>
                <a:lnTo>
                  <a:pt x="22" y="40"/>
                </a:lnTo>
                <a:lnTo>
                  <a:pt x="16" y="40"/>
                </a:lnTo>
                <a:lnTo>
                  <a:pt x="12" y="37"/>
                </a:lnTo>
                <a:lnTo>
                  <a:pt x="9" y="36"/>
                </a:lnTo>
                <a:lnTo>
                  <a:pt x="7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3" y="33"/>
                </a:lnTo>
                <a:lnTo>
                  <a:pt x="13" y="34"/>
                </a:lnTo>
                <a:lnTo>
                  <a:pt x="15" y="36"/>
                </a:lnTo>
                <a:lnTo>
                  <a:pt x="16" y="37"/>
                </a:lnTo>
                <a:lnTo>
                  <a:pt x="19" y="39"/>
                </a:lnTo>
                <a:lnTo>
                  <a:pt x="22" y="39"/>
                </a:lnTo>
                <a:lnTo>
                  <a:pt x="25" y="37"/>
                </a:lnTo>
                <a:lnTo>
                  <a:pt x="28" y="37"/>
                </a:lnTo>
                <a:lnTo>
                  <a:pt x="31" y="34"/>
                </a:lnTo>
                <a:lnTo>
                  <a:pt x="33" y="33"/>
                </a:lnTo>
                <a:lnTo>
                  <a:pt x="34" y="28"/>
                </a:lnTo>
                <a:lnTo>
                  <a:pt x="34" y="22"/>
                </a:lnTo>
                <a:lnTo>
                  <a:pt x="34" y="6"/>
                </a:lnTo>
                <a:lnTo>
                  <a:pt x="34" y="3"/>
                </a:lnTo>
                <a:lnTo>
                  <a:pt x="33" y="1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Freeform 15"/>
          <p:cNvSpPr>
            <a:spLocks/>
          </p:cNvSpPr>
          <p:nvPr/>
        </p:nvSpPr>
        <p:spPr bwMode="auto">
          <a:xfrm>
            <a:off x="353218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2" y="30"/>
                </a:lnTo>
                <a:lnTo>
                  <a:pt x="36" y="34"/>
                </a:lnTo>
                <a:lnTo>
                  <a:pt x="38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0" y="22"/>
                </a:lnTo>
                <a:lnTo>
                  <a:pt x="12" y="33"/>
                </a:lnTo>
                <a:lnTo>
                  <a:pt x="11" y="34"/>
                </a:lnTo>
                <a:lnTo>
                  <a:pt x="11" y="36"/>
                </a:lnTo>
                <a:lnTo>
                  <a:pt x="11" y="37"/>
                </a:lnTo>
                <a:lnTo>
                  <a:pt x="11" y="39"/>
                </a:lnTo>
                <a:lnTo>
                  <a:pt x="12" y="39"/>
                </a:lnTo>
                <a:lnTo>
                  <a:pt x="14" y="39"/>
                </a:lnTo>
                <a:lnTo>
                  <a:pt x="14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9" y="31"/>
                </a:lnTo>
                <a:lnTo>
                  <a:pt x="20" y="21"/>
                </a:lnTo>
                <a:lnTo>
                  <a:pt x="11" y="9"/>
                </a:lnTo>
                <a:lnTo>
                  <a:pt x="8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0" y="0"/>
                </a:lnTo>
                <a:lnTo>
                  <a:pt x="17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6" y="1"/>
                </a:lnTo>
                <a:lnTo>
                  <a:pt x="36" y="3"/>
                </a:lnTo>
                <a:lnTo>
                  <a:pt x="33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Freeform 16"/>
          <p:cNvSpPr>
            <a:spLocks/>
          </p:cNvSpPr>
          <p:nvPr/>
        </p:nvSpPr>
        <p:spPr bwMode="auto">
          <a:xfrm>
            <a:off x="3986213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Freeform 17"/>
          <p:cNvSpPr>
            <a:spLocks noEditPoints="1"/>
          </p:cNvSpPr>
          <p:nvPr/>
        </p:nvSpPr>
        <p:spPr bwMode="auto">
          <a:xfrm>
            <a:off x="4181475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Freeform 18"/>
          <p:cNvSpPr>
            <a:spLocks/>
          </p:cNvSpPr>
          <p:nvPr/>
        </p:nvSpPr>
        <p:spPr bwMode="auto">
          <a:xfrm>
            <a:off x="4587875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6" y="4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3" y="7"/>
                </a:lnTo>
                <a:lnTo>
                  <a:pt x="24" y="31"/>
                </a:lnTo>
                <a:lnTo>
                  <a:pt x="33" y="7"/>
                </a:lnTo>
                <a:lnTo>
                  <a:pt x="33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Freeform 19"/>
          <p:cNvSpPr>
            <a:spLocks noEditPoints="1"/>
          </p:cNvSpPr>
          <p:nvPr/>
        </p:nvSpPr>
        <p:spPr bwMode="auto">
          <a:xfrm>
            <a:off x="4775200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7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17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6" y="3"/>
                </a:lnTo>
                <a:lnTo>
                  <a:pt x="29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3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19"/>
                </a:moveTo>
                <a:lnTo>
                  <a:pt x="12" y="19"/>
                </a:lnTo>
                <a:lnTo>
                  <a:pt x="14" y="19"/>
                </a:lnTo>
                <a:lnTo>
                  <a:pt x="15" y="19"/>
                </a:lnTo>
                <a:lnTo>
                  <a:pt x="17" y="19"/>
                </a:lnTo>
                <a:lnTo>
                  <a:pt x="20" y="19"/>
                </a:lnTo>
                <a:lnTo>
                  <a:pt x="21" y="18"/>
                </a:lnTo>
                <a:lnTo>
                  <a:pt x="23" y="15"/>
                </a:lnTo>
                <a:lnTo>
                  <a:pt x="24" y="10"/>
                </a:lnTo>
                <a:lnTo>
                  <a:pt x="24" y="9"/>
                </a:lnTo>
                <a:lnTo>
                  <a:pt x="23" y="6"/>
                </a:lnTo>
                <a:lnTo>
                  <a:pt x="21" y="4"/>
                </a:lnTo>
                <a:lnTo>
                  <a:pt x="20" y="3"/>
                </a:lnTo>
                <a:lnTo>
                  <a:pt x="18" y="1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Freeform 20"/>
          <p:cNvSpPr>
            <a:spLocks noEditPoints="1"/>
          </p:cNvSpPr>
          <p:nvPr/>
        </p:nvSpPr>
        <p:spPr bwMode="auto">
          <a:xfrm>
            <a:off x="5233988" y="3057525"/>
            <a:ext cx="182562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1" y="29"/>
                </a:lnTo>
                <a:lnTo>
                  <a:pt x="8" y="35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5" y="38"/>
                </a:lnTo>
                <a:lnTo>
                  <a:pt x="6" y="33"/>
                </a:lnTo>
                <a:lnTo>
                  <a:pt x="21" y="0"/>
                </a:lnTo>
                <a:lnTo>
                  <a:pt x="35" y="33"/>
                </a:lnTo>
                <a:lnTo>
                  <a:pt x="36" y="38"/>
                </a:lnTo>
                <a:lnTo>
                  <a:pt x="38" y="39"/>
                </a:lnTo>
                <a:lnTo>
                  <a:pt x="39" y="41"/>
                </a:lnTo>
                <a:lnTo>
                  <a:pt x="42" y="41"/>
                </a:lnTo>
                <a:lnTo>
                  <a:pt x="42" y="42"/>
                </a:lnTo>
                <a:lnTo>
                  <a:pt x="26" y="42"/>
                </a:lnTo>
                <a:lnTo>
                  <a:pt x="26" y="41"/>
                </a:lnTo>
                <a:lnTo>
                  <a:pt x="29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3"/>
                </a:lnTo>
                <a:lnTo>
                  <a:pt x="27" y="29"/>
                </a:lnTo>
                <a:close/>
                <a:moveTo>
                  <a:pt x="26" y="27"/>
                </a:moveTo>
                <a:lnTo>
                  <a:pt x="20" y="11"/>
                </a:lnTo>
                <a:lnTo>
                  <a:pt x="12" y="27"/>
                </a:lnTo>
                <a:lnTo>
                  <a:pt x="26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0" name="Freeform 21"/>
          <p:cNvSpPr>
            <a:spLocks/>
          </p:cNvSpPr>
          <p:nvPr/>
        </p:nvSpPr>
        <p:spPr bwMode="auto">
          <a:xfrm>
            <a:off x="5403850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6"/>
                </a:lnTo>
                <a:lnTo>
                  <a:pt x="38" y="22"/>
                </a:lnTo>
                <a:lnTo>
                  <a:pt x="36" y="28"/>
                </a:lnTo>
                <a:lnTo>
                  <a:pt x="36" y="33"/>
                </a:lnTo>
                <a:lnTo>
                  <a:pt x="35" y="36"/>
                </a:lnTo>
                <a:lnTo>
                  <a:pt x="32" y="37"/>
                </a:lnTo>
                <a:lnTo>
                  <a:pt x="27" y="40"/>
                </a:lnTo>
                <a:lnTo>
                  <a:pt x="21" y="40"/>
                </a:lnTo>
                <a:lnTo>
                  <a:pt x="17" y="40"/>
                </a:lnTo>
                <a:lnTo>
                  <a:pt x="12" y="37"/>
                </a:lnTo>
                <a:lnTo>
                  <a:pt x="9" y="36"/>
                </a:lnTo>
                <a:lnTo>
                  <a:pt x="8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8" y="0"/>
                </a:lnTo>
                <a:lnTo>
                  <a:pt x="17" y="0"/>
                </a:lnTo>
                <a:lnTo>
                  <a:pt x="14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4" y="33"/>
                </a:lnTo>
                <a:lnTo>
                  <a:pt x="14" y="34"/>
                </a:lnTo>
                <a:lnTo>
                  <a:pt x="15" y="36"/>
                </a:lnTo>
                <a:lnTo>
                  <a:pt x="17" y="37"/>
                </a:lnTo>
                <a:lnTo>
                  <a:pt x="20" y="39"/>
                </a:lnTo>
                <a:lnTo>
                  <a:pt x="23" y="39"/>
                </a:lnTo>
                <a:lnTo>
                  <a:pt x="26" y="37"/>
                </a:lnTo>
                <a:lnTo>
                  <a:pt x="29" y="37"/>
                </a:lnTo>
                <a:lnTo>
                  <a:pt x="32" y="34"/>
                </a:lnTo>
                <a:lnTo>
                  <a:pt x="33" y="33"/>
                </a:lnTo>
                <a:lnTo>
                  <a:pt x="35" y="28"/>
                </a:lnTo>
                <a:lnTo>
                  <a:pt x="35" y="22"/>
                </a:lnTo>
                <a:lnTo>
                  <a:pt x="35" y="6"/>
                </a:lnTo>
                <a:lnTo>
                  <a:pt x="35" y="3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1" name="Freeform 22"/>
          <p:cNvSpPr>
            <a:spLocks/>
          </p:cNvSpPr>
          <p:nvPr/>
        </p:nvSpPr>
        <p:spPr bwMode="auto">
          <a:xfrm>
            <a:off x="55959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1" y="30"/>
                </a:lnTo>
                <a:lnTo>
                  <a:pt x="34" y="34"/>
                </a:lnTo>
                <a:lnTo>
                  <a:pt x="37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5" y="40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4"/>
                </a:lnTo>
                <a:lnTo>
                  <a:pt x="27" y="33"/>
                </a:lnTo>
                <a:lnTo>
                  <a:pt x="19" y="22"/>
                </a:lnTo>
                <a:lnTo>
                  <a:pt x="12" y="33"/>
                </a:lnTo>
                <a:lnTo>
                  <a:pt x="10" y="34"/>
                </a:lnTo>
                <a:lnTo>
                  <a:pt x="10" y="36"/>
                </a:lnTo>
                <a:lnTo>
                  <a:pt x="10" y="37"/>
                </a:lnTo>
                <a:lnTo>
                  <a:pt x="10" y="39"/>
                </a:lnTo>
                <a:lnTo>
                  <a:pt x="12" y="39"/>
                </a:lnTo>
                <a:lnTo>
                  <a:pt x="13" y="39"/>
                </a:lnTo>
                <a:lnTo>
                  <a:pt x="13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6" y="36"/>
                </a:lnTo>
                <a:lnTo>
                  <a:pt x="7" y="34"/>
                </a:lnTo>
                <a:lnTo>
                  <a:pt x="9" y="31"/>
                </a:lnTo>
                <a:lnTo>
                  <a:pt x="18" y="21"/>
                </a:lnTo>
                <a:lnTo>
                  <a:pt x="10" y="9"/>
                </a:lnTo>
                <a:lnTo>
                  <a:pt x="7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6" y="7"/>
                </a:lnTo>
                <a:lnTo>
                  <a:pt x="22" y="16"/>
                </a:lnTo>
                <a:lnTo>
                  <a:pt x="30" y="6"/>
                </a:lnTo>
                <a:lnTo>
                  <a:pt x="30" y="4"/>
                </a:lnTo>
                <a:lnTo>
                  <a:pt x="31" y="4"/>
                </a:lnTo>
                <a:lnTo>
                  <a:pt x="31" y="3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1"/>
                </a:lnTo>
                <a:lnTo>
                  <a:pt x="36" y="1"/>
                </a:lnTo>
                <a:lnTo>
                  <a:pt x="34" y="3"/>
                </a:lnTo>
                <a:lnTo>
                  <a:pt x="33" y="4"/>
                </a:lnTo>
                <a:lnTo>
                  <a:pt x="31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2" name="Freeform 23"/>
          <p:cNvSpPr>
            <a:spLocks/>
          </p:cNvSpPr>
          <p:nvPr/>
        </p:nvSpPr>
        <p:spPr bwMode="auto">
          <a:xfrm>
            <a:off x="6642100" y="3071813"/>
            <a:ext cx="188913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0"/>
                </a:lnTo>
                <a:lnTo>
                  <a:pt x="36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3" name="Freeform 24"/>
          <p:cNvSpPr>
            <a:spLocks noEditPoints="1"/>
          </p:cNvSpPr>
          <p:nvPr/>
        </p:nvSpPr>
        <p:spPr bwMode="auto">
          <a:xfrm>
            <a:off x="6838950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4" name="Freeform 25"/>
          <p:cNvSpPr>
            <a:spLocks/>
          </p:cNvSpPr>
          <p:nvPr/>
        </p:nvSpPr>
        <p:spPr bwMode="auto">
          <a:xfrm>
            <a:off x="7812088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1" y="1"/>
                </a:lnTo>
                <a:lnTo>
                  <a:pt x="39" y="1"/>
                </a:lnTo>
                <a:lnTo>
                  <a:pt x="38" y="4"/>
                </a:lnTo>
                <a:lnTo>
                  <a:pt x="36" y="7"/>
                </a:lnTo>
                <a:lnTo>
                  <a:pt x="24" y="40"/>
                </a:lnTo>
                <a:lnTo>
                  <a:pt x="23" y="40"/>
                </a:lnTo>
                <a:lnTo>
                  <a:pt x="8" y="6"/>
                </a:lnTo>
                <a:lnTo>
                  <a:pt x="6" y="4"/>
                </a:lnTo>
                <a:lnTo>
                  <a:pt x="6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7" y="0"/>
                </a:lnTo>
                <a:lnTo>
                  <a:pt x="15" y="1"/>
                </a:lnTo>
                <a:lnTo>
                  <a:pt x="14" y="1"/>
                </a:lnTo>
                <a:lnTo>
                  <a:pt x="12" y="3"/>
                </a:lnTo>
                <a:lnTo>
                  <a:pt x="14" y="4"/>
                </a:lnTo>
                <a:lnTo>
                  <a:pt x="14" y="7"/>
                </a:lnTo>
                <a:lnTo>
                  <a:pt x="24" y="31"/>
                </a:lnTo>
                <a:lnTo>
                  <a:pt x="33" y="7"/>
                </a:lnTo>
                <a:lnTo>
                  <a:pt x="35" y="4"/>
                </a:lnTo>
                <a:lnTo>
                  <a:pt x="35" y="3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5" name="Freeform 26"/>
          <p:cNvSpPr>
            <a:spLocks noEditPoints="1"/>
          </p:cNvSpPr>
          <p:nvPr/>
        </p:nvSpPr>
        <p:spPr bwMode="auto">
          <a:xfrm>
            <a:off x="8004175" y="3071813"/>
            <a:ext cx="134938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0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2" y="6"/>
                </a:lnTo>
                <a:lnTo>
                  <a:pt x="22" y="4"/>
                </a:lnTo>
                <a:lnTo>
                  <a:pt x="19" y="3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6" name="Freeform 27"/>
          <p:cNvSpPr>
            <a:spLocks noEditPoints="1"/>
          </p:cNvSpPr>
          <p:nvPr/>
        </p:nvSpPr>
        <p:spPr bwMode="auto">
          <a:xfrm>
            <a:off x="6027738" y="4071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4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2" y="2"/>
                </a:lnTo>
                <a:lnTo>
                  <a:pt x="27" y="2"/>
                </a:lnTo>
                <a:lnTo>
                  <a:pt x="30" y="3"/>
                </a:lnTo>
                <a:lnTo>
                  <a:pt x="34" y="6"/>
                </a:lnTo>
                <a:lnTo>
                  <a:pt x="37" y="9"/>
                </a:lnTo>
                <a:lnTo>
                  <a:pt x="40" y="15"/>
                </a:lnTo>
                <a:lnTo>
                  <a:pt x="40" y="21"/>
                </a:lnTo>
                <a:lnTo>
                  <a:pt x="40" y="26"/>
                </a:lnTo>
                <a:lnTo>
                  <a:pt x="39" y="30"/>
                </a:lnTo>
                <a:lnTo>
                  <a:pt x="36" y="35"/>
                </a:lnTo>
                <a:lnTo>
                  <a:pt x="31" y="38"/>
                </a:lnTo>
                <a:lnTo>
                  <a:pt x="25" y="41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2" y="38"/>
                </a:lnTo>
                <a:lnTo>
                  <a:pt x="25" y="36"/>
                </a:lnTo>
                <a:lnTo>
                  <a:pt x="30" y="35"/>
                </a:lnTo>
                <a:lnTo>
                  <a:pt x="31" y="30"/>
                </a:lnTo>
                <a:lnTo>
                  <a:pt x="33" y="26"/>
                </a:lnTo>
                <a:lnTo>
                  <a:pt x="34" y="21"/>
                </a:lnTo>
                <a:lnTo>
                  <a:pt x="33" y="15"/>
                </a:lnTo>
                <a:lnTo>
                  <a:pt x="31" y="11"/>
                </a:lnTo>
                <a:lnTo>
                  <a:pt x="30" y="8"/>
                </a:lnTo>
                <a:lnTo>
                  <a:pt x="25" y="5"/>
                </a:lnTo>
                <a:lnTo>
                  <a:pt x="22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7" name="Freeform 28"/>
          <p:cNvSpPr>
            <a:spLocks noEditPoints="1"/>
          </p:cNvSpPr>
          <p:nvPr/>
        </p:nvSpPr>
        <p:spPr bwMode="auto">
          <a:xfrm>
            <a:off x="6224588" y="4171950"/>
            <a:ext cx="95250" cy="188913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0"/>
                </a:moveTo>
                <a:lnTo>
                  <a:pt x="4" y="15"/>
                </a:lnTo>
                <a:lnTo>
                  <a:pt x="7" y="19"/>
                </a:lnTo>
                <a:lnTo>
                  <a:pt x="10" y="22"/>
                </a:lnTo>
                <a:lnTo>
                  <a:pt x="13" y="22"/>
                </a:lnTo>
                <a:lnTo>
                  <a:pt x="16" y="22"/>
                </a:lnTo>
                <a:lnTo>
                  <a:pt x="18" y="21"/>
                </a:lnTo>
                <a:lnTo>
                  <a:pt x="21" y="19"/>
                </a:lnTo>
                <a:lnTo>
                  <a:pt x="22" y="16"/>
                </a:lnTo>
                <a:lnTo>
                  <a:pt x="21" y="21"/>
                </a:lnTo>
                <a:lnTo>
                  <a:pt x="19" y="24"/>
                </a:lnTo>
                <a:lnTo>
                  <a:pt x="15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4"/>
                </a:lnTo>
                <a:lnTo>
                  <a:pt x="15" y="3"/>
                </a:lnTo>
                <a:lnTo>
                  <a:pt x="13" y="3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6" y="3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8" name="Freeform 29"/>
          <p:cNvSpPr>
            <a:spLocks/>
          </p:cNvSpPr>
          <p:nvPr/>
        </p:nvSpPr>
        <p:spPr bwMode="auto">
          <a:xfrm>
            <a:off x="6332538" y="4108450"/>
            <a:ext cx="74612" cy="25241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9" y="31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1"/>
                </a:lnTo>
                <a:lnTo>
                  <a:pt x="17" y="31"/>
                </a:lnTo>
                <a:lnTo>
                  <a:pt x="15" y="33"/>
                </a:lnTo>
                <a:lnTo>
                  <a:pt x="14" y="36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5" y="34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9" name="Freeform 30"/>
          <p:cNvSpPr>
            <a:spLocks/>
          </p:cNvSpPr>
          <p:nvPr/>
        </p:nvSpPr>
        <p:spPr bwMode="auto">
          <a:xfrm>
            <a:off x="7131050" y="4071938"/>
            <a:ext cx="192088" cy="288925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2147483647 h 41"/>
              <a:gd name="T24" fmla="*/ 2147483647 w 44"/>
              <a:gd name="T25" fmla="*/ 2147483647 h 41"/>
              <a:gd name="T26" fmla="*/ 2147483647 w 44"/>
              <a:gd name="T27" fmla="*/ 2147483647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2"/>
                </a:lnTo>
                <a:lnTo>
                  <a:pt x="35" y="8"/>
                </a:lnTo>
                <a:lnTo>
                  <a:pt x="35" y="5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4" y="0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8" y="3"/>
                </a:lnTo>
                <a:lnTo>
                  <a:pt x="38" y="5"/>
                </a:lnTo>
                <a:lnTo>
                  <a:pt x="38" y="8"/>
                </a:lnTo>
                <a:lnTo>
                  <a:pt x="38" y="41"/>
                </a:lnTo>
                <a:lnTo>
                  <a:pt x="36" y="41"/>
                </a:lnTo>
                <a:lnTo>
                  <a:pt x="11" y="9"/>
                </a:lnTo>
                <a:lnTo>
                  <a:pt x="11" y="33"/>
                </a:lnTo>
                <a:lnTo>
                  <a:pt x="11" y="38"/>
                </a:lnTo>
                <a:lnTo>
                  <a:pt x="11" y="39"/>
                </a:lnTo>
                <a:lnTo>
                  <a:pt x="12" y="39"/>
                </a:lnTo>
                <a:lnTo>
                  <a:pt x="15" y="41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8" y="39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0" name="Freeform 31"/>
          <p:cNvSpPr>
            <a:spLocks noEditPoints="1"/>
          </p:cNvSpPr>
          <p:nvPr/>
        </p:nvSpPr>
        <p:spPr bwMode="auto">
          <a:xfrm>
            <a:off x="7327900" y="4171950"/>
            <a:ext cx="117475" cy="188913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4" y="0"/>
                </a:moveTo>
                <a:lnTo>
                  <a:pt x="18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7" y="13"/>
                </a:lnTo>
                <a:lnTo>
                  <a:pt x="26" y="16"/>
                </a:lnTo>
                <a:lnTo>
                  <a:pt x="24" y="21"/>
                </a:lnTo>
                <a:lnTo>
                  <a:pt x="23" y="24"/>
                </a:lnTo>
                <a:lnTo>
                  <a:pt x="20" y="25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3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21"/>
                </a:lnTo>
                <a:lnTo>
                  <a:pt x="11" y="25"/>
                </a:lnTo>
                <a:lnTo>
                  <a:pt x="15" y="25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5"/>
                </a:lnTo>
                <a:lnTo>
                  <a:pt x="21" y="10"/>
                </a:lnTo>
                <a:lnTo>
                  <a:pt x="20" y="7"/>
                </a:lnTo>
                <a:lnTo>
                  <a:pt x="18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1" name="Freeform 32"/>
          <p:cNvSpPr>
            <a:spLocks/>
          </p:cNvSpPr>
          <p:nvPr/>
        </p:nvSpPr>
        <p:spPr bwMode="auto">
          <a:xfrm>
            <a:off x="7458075" y="4171950"/>
            <a:ext cx="196850" cy="18891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0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8" y="6"/>
                </a:move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2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9" y="1"/>
                </a:lnTo>
                <a:lnTo>
                  <a:pt x="41" y="4"/>
                </a:lnTo>
                <a:lnTo>
                  <a:pt x="41" y="6"/>
                </a:lnTo>
                <a:lnTo>
                  <a:pt x="41" y="9"/>
                </a:lnTo>
                <a:lnTo>
                  <a:pt x="41" y="21"/>
                </a:lnTo>
                <a:lnTo>
                  <a:pt x="41" y="22"/>
                </a:lnTo>
                <a:lnTo>
                  <a:pt x="41" y="24"/>
                </a:lnTo>
                <a:lnTo>
                  <a:pt x="42" y="25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5" y="4"/>
                </a:lnTo>
                <a:lnTo>
                  <a:pt x="33" y="4"/>
                </a:lnTo>
                <a:lnTo>
                  <a:pt x="32" y="3"/>
                </a:lnTo>
                <a:lnTo>
                  <a:pt x="30" y="3"/>
                </a:lnTo>
                <a:lnTo>
                  <a:pt x="29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5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8" y="27"/>
                </a:lnTo>
                <a:lnTo>
                  <a:pt x="18" y="25"/>
                </a:lnTo>
                <a:lnTo>
                  <a:pt x="20" y="25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20" y="9"/>
                </a:lnTo>
                <a:lnTo>
                  <a:pt x="20" y="7"/>
                </a:lnTo>
                <a:lnTo>
                  <a:pt x="18" y="4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4"/>
                </a:lnTo>
                <a:lnTo>
                  <a:pt x="11" y="6"/>
                </a:lnTo>
                <a:lnTo>
                  <a:pt x="8" y="7"/>
                </a:lnTo>
                <a:lnTo>
                  <a:pt x="8" y="21"/>
                </a:lnTo>
                <a:lnTo>
                  <a:pt x="9" y="24"/>
                </a:lnTo>
                <a:lnTo>
                  <a:pt x="9" y="25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2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2" name="Freeform 33"/>
          <p:cNvSpPr>
            <a:spLocks/>
          </p:cNvSpPr>
          <p:nvPr/>
        </p:nvSpPr>
        <p:spPr bwMode="auto">
          <a:xfrm>
            <a:off x="1189038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6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Freeform 34"/>
          <p:cNvSpPr>
            <a:spLocks noEditPoints="1"/>
          </p:cNvSpPr>
          <p:nvPr/>
        </p:nvSpPr>
        <p:spPr bwMode="auto">
          <a:xfrm>
            <a:off x="126365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Freeform 35"/>
          <p:cNvSpPr>
            <a:spLocks noEditPoints="1"/>
          </p:cNvSpPr>
          <p:nvPr/>
        </p:nvSpPr>
        <p:spPr bwMode="auto">
          <a:xfrm>
            <a:off x="145097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1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5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Freeform 36"/>
          <p:cNvSpPr>
            <a:spLocks noEditPoints="1"/>
          </p:cNvSpPr>
          <p:nvPr/>
        </p:nvSpPr>
        <p:spPr bwMode="auto">
          <a:xfrm>
            <a:off x="158115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3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6" name="Freeform 37"/>
          <p:cNvSpPr>
            <a:spLocks/>
          </p:cNvSpPr>
          <p:nvPr/>
        </p:nvSpPr>
        <p:spPr bwMode="auto">
          <a:xfrm>
            <a:off x="170815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4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7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4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7" name="Freeform 38"/>
          <p:cNvSpPr>
            <a:spLocks/>
          </p:cNvSpPr>
          <p:nvPr/>
        </p:nvSpPr>
        <p:spPr bwMode="auto">
          <a:xfrm>
            <a:off x="1804988" y="5080000"/>
            <a:ext cx="50800" cy="366713"/>
          </a:xfrm>
          <a:custGeom>
            <a:avLst/>
            <a:gdLst>
              <a:gd name="T0" fmla="*/ 0 w 12"/>
              <a:gd name="T1" fmla="*/ 0 h 52"/>
              <a:gd name="T2" fmla="*/ 2147483647 w 12"/>
              <a:gd name="T3" fmla="*/ 0 h 52"/>
              <a:gd name="T4" fmla="*/ 2147483647 w 12"/>
              <a:gd name="T5" fmla="*/ 2147483647 h 52"/>
              <a:gd name="T6" fmla="*/ 0 w 12"/>
              <a:gd name="T7" fmla="*/ 2147483647 h 52"/>
              <a:gd name="T8" fmla="*/ 0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0 w 12"/>
              <a:gd name="T15" fmla="*/ 2147483647 h 52"/>
              <a:gd name="T16" fmla="*/ 0 w 12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0" y="0"/>
                </a:moveTo>
                <a:lnTo>
                  <a:pt x="12" y="0"/>
                </a:lnTo>
                <a:lnTo>
                  <a:pt x="12" y="52"/>
                </a:lnTo>
                <a:lnTo>
                  <a:pt x="0" y="52"/>
                </a:lnTo>
                <a:lnTo>
                  <a:pt x="0" y="51"/>
                </a:lnTo>
                <a:lnTo>
                  <a:pt x="8" y="51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8" name="Freeform 39"/>
          <p:cNvSpPr>
            <a:spLocks noEditPoints="1"/>
          </p:cNvSpPr>
          <p:nvPr/>
        </p:nvSpPr>
        <p:spPr bwMode="auto">
          <a:xfrm>
            <a:off x="318770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28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6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9" name="Freeform 40"/>
          <p:cNvSpPr>
            <a:spLocks noEditPoints="1"/>
          </p:cNvSpPr>
          <p:nvPr/>
        </p:nvSpPr>
        <p:spPr bwMode="auto">
          <a:xfrm>
            <a:off x="337502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0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5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0" name="Freeform 41"/>
          <p:cNvSpPr>
            <a:spLocks noEditPoints="1"/>
          </p:cNvSpPr>
          <p:nvPr/>
        </p:nvSpPr>
        <p:spPr bwMode="auto">
          <a:xfrm>
            <a:off x="350520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1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1" name="Freeform 42"/>
          <p:cNvSpPr>
            <a:spLocks/>
          </p:cNvSpPr>
          <p:nvPr/>
        </p:nvSpPr>
        <p:spPr bwMode="auto">
          <a:xfrm>
            <a:off x="363220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2" name="Freeform 43"/>
          <p:cNvSpPr>
            <a:spLocks/>
          </p:cNvSpPr>
          <p:nvPr/>
        </p:nvSpPr>
        <p:spPr bwMode="auto">
          <a:xfrm>
            <a:off x="3898900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3" name="Freeform 44"/>
          <p:cNvSpPr>
            <a:spLocks/>
          </p:cNvSpPr>
          <p:nvPr/>
        </p:nvSpPr>
        <p:spPr bwMode="auto">
          <a:xfrm>
            <a:off x="3963988" y="5122863"/>
            <a:ext cx="74612" cy="254000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4" name="Freeform 45"/>
          <p:cNvSpPr>
            <a:spLocks/>
          </p:cNvSpPr>
          <p:nvPr/>
        </p:nvSpPr>
        <p:spPr bwMode="auto">
          <a:xfrm>
            <a:off x="4041775" y="5080000"/>
            <a:ext cx="127000" cy="296863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9" y="0"/>
                </a:moveTo>
                <a:lnTo>
                  <a:pt x="9" y="19"/>
                </a:lnTo>
                <a:lnTo>
                  <a:pt x="12" y="16"/>
                </a:lnTo>
                <a:lnTo>
                  <a:pt x="14" y="15"/>
                </a:lnTo>
                <a:lnTo>
                  <a:pt x="15" y="13"/>
                </a:lnTo>
                <a:lnTo>
                  <a:pt x="18" y="13"/>
                </a:lnTo>
                <a:lnTo>
                  <a:pt x="20" y="13"/>
                </a:lnTo>
                <a:lnTo>
                  <a:pt x="21" y="15"/>
                </a:lnTo>
                <a:lnTo>
                  <a:pt x="23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6" y="39"/>
                </a:lnTo>
                <a:lnTo>
                  <a:pt x="26" y="40"/>
                </a:lnTo>
                <a:lnTo>
                  <a:pt x="27" y="40"/>
                </a:lnTo>
                <a:lnTo>
                  <a:pt x="29" y="40"/>
                </a:lnTo>
                <a:lnTo>
                  <a:pt x="29" y="42"/>
                </a:lnTo>
                <a:lnTo>
                  <a:pt x="17" y="42"/>
                </a:lnTo>
                <a:lnTo>
                  <a:pt x="17" y="40"/>
                </a:lnTo>
                <a:lnTo>
                  <a:pt x="18" y="40"/>
                </a:lnTo>
                <a:lnTo>
                  <a:pt x="20" y="39"/>
                </a:lnTo>
                <a:lnTo>
                  <a:pt x="20" y="37"/>
                </a:lnTo>
                <a:lnTo>
                  <a:pt x="20" y="34"/>
                </a:lnTo>
                <a:lnTo>
                  <a:pt x="20" y="25"/>
                </a:lnTo>
                <a:lnTo>
                  <a:pt x="20" y="22"/>
                </a:lnTo>
                <a:lnTo>
                  <a:pt x="20" y="21"/>
                </a:lnTo>
                <a:lnTo>
                  <a:pt x="18" y="19"/>
                </a:lnTo>
                <a:lnTo>
                  <a:pt x="18" y="18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18"/>
                </a:lnTo>
                <a:lnTo>
                  <a:pt x="11" y="19"/>
                </a:lnTo>
                <a:lnTo>
                  <a:pt x="9" y="21"/>
                </a:ln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5" name="Freeform 46"/>
          <p:cNvSpPr>
            <a:spLocks noEditPoints="1"/>
          </p:cNvSpPr>
          <p:nvPr/>
        </p:nvSpPr>
        <p:spPr bwMode="auto">
          <a:xfrm>
            <a:off x="4181475" y="5080000"/>
            <a:ext cx="52388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16"/>
                </a:lnTo>
                <a:lnTo>
                  <a:pt x="7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6" name="Freeform 47"/>
          <p:cNvSpPr>
            <a:spLocks/>
          </p:cNvSpPr>
          <p:nvPr/>
        </p:nvSpPr>
        <p:spPr bwMode="auto">
          <a:xfrm>
            <a:off x="4260850" y="5172075"/>
            <a:ext cx="77788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6" y="18"/>
                </a:lnTo>
                <a:lnTo>
                  <a:pt x="18" y="21"/>
                </a:lnTo>
                <a:lnTo>
                  <a:pt x="16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7" name="Freeform 48"/>
          <p:cNvSpPr>
            <a:spLocks/>
          </p:cNvSpPr>
          <p:nvPr/>
        </p:nvSpPr>
        <p:spPr bwMode="auto">
          <a:xfrm>
            <a:off x="4351338" y="5080000"/>
            <a:ext cx="57150" cy="366713"/>
          </a:xfrm>
          <a:custGeom>
            <a:avLst/>
            <a:gdLst>
              <a:gd name="T0" fmla="*/ 0 w 13"/>
              <a:gd name="T1" fmla="*/ 0 h 52"/>
              <a:gd name="T2" fmla="*/ 2147483647 w 13"/>
              <a:gd name="T3" fmla="*/ 0 h 52"/>
              <a:gd name="T4" fmla="*/ 2147483647 w 13"/>
              <a:gd name="T5" fmla="*/ 2147483647 h 52"/>
              <a:gd name="T6" fmla="*/ 0 w 13"/>
              <a:gd name="T7" fmla="*/ 2147483647 h 52"/>
              <a:gd name="T8" fmla="*/ 0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0 w 13"/>
              <a:gd name="T15" fmla="*/ 2147483647 h 52"/>
              <a:gd name="T16" fmla="*/ 0 w 1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0" y="0"/>
                </a:moveTo>
                <a:lnTo>
                  <a:pt x="13" y="0"/>
                </a:lnTo>
                <a:lnTo>
                  <a:pt x="13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8" name="Freeform 49"/>
          <p:cNvSpPr>
            <a:spLocks noEditPoints="1"/>
          </p:cNvSpPr>
          <p:nvPr/>
        </p:nvSpPr>
        <p:spPr bwMode="auto">
          <a:xfrm>
            <a:off x="5241925" y="5087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0 h 41"/>
              <a:gd name="T24" fmla="*/ 0 w 40"/>
              <a:gd name="T25" fmla="*/ 0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4" y="5"/>
                </a:lnTo>
                <a:lnTo>
                  <a:pt x="37" y="9"/>
                </a:lnTo>
                <a:lnTo>
                  <a:pt x="39" y="14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5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8"/>
                </a:lnTo>
                <a:lnTo>
                  <a:pt x="18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1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5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9" name="Freeform 50"/>
          <p:cNvSpPr>
            <a:spLocks noEditPoints="1"/>
          </p:cNvSpPr>
          <p:nvPr/>
        </p:nvSpPr>
        <p:spPr bwMode="auto">
          <a:xfrm>
            <a:off x="5438775" y="5172075"/>
            <a:ext cx="109538" cy="204788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2147483647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2"/>
                </a:lnTo>
                <a:lnTo>
                  <a:pt x="19" y="3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8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9"/>
                </a:lnTo>
                <a:lnTo>
                  <a:pt x="4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0" name="Freeform 51"/>
          <p:cNvSpPr>
            <a:spLocks noEditPoints="1"/>
          </p:cNvSpPr>
          <p:nvPr/>
        </p:nvSpPr>
        <p:spPr bwMode="auto">
          <a:xfrm>
            <a:off x="5568950" y="5172075"/>
            <a:ext cx="96838" cy="204788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3" y="11"/>
                </a:moveTo>
                <a:lnTo>
                  <a:pt x="4" y="17"/>
                </a:lnTo>
                <a:lnTo>
                  <a:pt x="6" y="20"/>
                </a:lnTo>
                <a:lnTo>
                  <a:pt x="10" y="23"/>
                </a:lnTo>
                <a:lnTo>
                  <a:pt x="13" y="24"/>
                </a:lnTo>
                <a:lnTo>
                  <a:pt x="16" y="23"/>
                </a:lnTo>
                <a:lnTo>
                  <a:pt x="18" y="23"/>
                </a:lnTo>
                <a:lnTo>
                  <a:pt x="19" y="21"/>
                </a:lnTo>
                <a:lnTo>
                  <a:pt x="21" y="17"/>
                </a:lnTo>
                <a:lnTo>
                  <a:pt x="22" y="18"/>
                </a:lnTo>
                <a:lnTo>
                  <a:pt x="21" y="23"/>
                </a:lnTo>
                <a:lnTo>
                  <a:pt x="18" y="26"/>
                </a:lnTo>
                <a:lnTo>
                  <a:pt x="15" y="27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0" y="21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5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3" y="11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3" y="5"/>
                </a:lnTo>
                <a:lnTo>
                  <a:pt x="13" y="3"/>
                </a:lnTo>
                <a:lnTo>
                  <a:pt x="12" y="3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1" name="Freeform 52"/>
          <p:cNvSpPr>
            <a:spLocks/>
          </p:cNvSpPr>
          <p:nvPr/>
        </p:nvSpPr>
        <p:spPr bwMode="auto">
          <a:xfrm>
            <a:off x="5686425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2147483647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2147483647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2147483647 w 18"/>
              <a:gd name="T93" fmla="*/ 2147483647 h 29"/>
              <a:gd name="T94" fmla="*/ 0 w 18"/>
              <a:gd name="T95" fmla="*/ 2147483647 h 29"/>
              <a:gd name="T96" fmla="*/ 2147483647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9" y="11"/>
                </a:lnTo>
                <a:lnTo>
                  <a:pt x="12" y="14"/>
                </a:lnTo>
                <a:lnTo>
                  <a:pt x="16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6" y="27"/>
                </a:lnTo>
                <a:lnTo>
                  <a:pt x="13" y="29"/>
                </a:lnTo>
                <a:lnTo>
                  <a:pt x="9" y="29"/>
                </a:lnTo>
                <a:lnTo>
                  <a:pt x="7" y="29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1" y="29"/>
                </a:lnTo>
                <a:lnTo>
                  <a:pt x="0" y="29"/>
                </a:lnTo>
                <a:lnTo>
                  <a:pt x="0" y="20"/>
                </a:lnTo>
                <a:lnTo>
                  <a:pt x="1" y="20"/>
                </a:lnTo>
                <a:lnTo>
                  <a:pt x="3" y="23"/>
                </a:lnTo>
                <a:lnTo>
                  <a:pt x="4" y="24"/>
                </a:lnTo>
                <a:lnTo>
                  <a:pt x="7" y="26"/>
                </a:lnTo>
                <a:lnTo>
                  <a:pt x="9" y="27"/>
                </a:lnTo>
                <a:lnTo>
                  <a:pt x="12" y="27"/>
                </a:lnTo>
                <a:lnTo>
                  <a:pt x="13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3" y="20"/>
                </a:lnTo>
                <a:lnTo>
                  <a:pt x="10" y="18"/>
                </a:lnTo>
                <a:lnTo>
                  <a:pt x="7" y="17"/>
                </a:lnTo>
                <a:lnTo>
                  <a:pt x="4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1" y="5"/>
                </a:lnTo>
                <a:lnTo>
                  <a:pt x="3" y="3"/>
                </a:lnTo>
                <a:lnTo>
                  <a:pt x="6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2" name="Freeform 53"/>
          <p:cNvSpPr>
            <a:spLocks/>
          </p:cNvSpPr>
          <p:nvPr/>
        </p:nvSpPr>
        <p:spPr bwMode="auto">
          <a:xfrm>
            <a:off x="5962650" y="5080000"/>
            <a:ext cx="55563" cy="366713"/>
          </a:xfrm>
          <a:custGeom>
            <a:avLst/>
            <a:gdLst>
              <a:gd name="T0" fmla="*/ 2147483647 w 13"/>
              <a:gd name="T1" fmla="*/ 2147483647 h 52"/>
              <a:gd name="T2" fmla="*/ 0 w 13"/>
              <a:gd name="T3" fmla="*/ 2147483647 h 52"/>
              <a:gd name="T4" fmla="*/ 0 w 13"/>
              <a:gd name="T5" fmla="*/ 0 h 52"/>
              <a:gd name="T6" fmla="*/ 2147483647 w 13"/>
              <a:gd name="T7" fmla="*/ 0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13" y="52"/>
                </a:moveTo>
                <a:lnTo>
                  <a:pt x="0" y="52"/>
                </a:lnTo>
                <a:lnTo>
                  <a:pt x="0" y="0"/>
                </a:lnTo>
                <a:lnTo>
                  <a:pt x="13" y="0"/>
                </a:lnTo>
                <a:lnTo>
                  <a:pt x="13" y="3"/>
                </a:lnTo>
                <a:lnTo>
                  <a:pt x="4" y="3"/>
                </a:lnTo>
                <a:lnTo>
                  <a:pt x="4" y="51"/>
                </a:lnTo>
                <a:lnTo>
                  <a:pt x="13" y="51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3" name="Freeform 54"/>
          <p:cNvSpPr>
            <a:spLocks/>
          </p:cNvSpPr>
          <p:nvPr/>
        </p:nvSpPr>
        <p:spPr bwMode="auto">
          <a:xfrm>
            <a:off x="6027738" y="5122863"/>
            <a:ext cx="69850" cy="254000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3" y="31"/>
                </a:lnTo>
                <a:lnTo>
                  <a:pt x="15" y="31"/>
                </a:lnTo>
                <a:lnTo>
                  <a:pt x="15" y="30"/>
                </a:lnTo>
                <a:lnTo>
                  <a:pt x="16" y="30"/>
                </a:lnTo>
                <a:lnTo>
                  <a:pt x="15" y="33"/>
                </a:lnTo>
                <a:lnTo>
                  <a:pt x="13" y="34"/>
                </a:lnTo>
                <a:lnTo>
                  <a:pt x="12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3" y="7"/>
                </a:lnTo>
                <a:lnTo>
                  <a:pt x="4" y="6"/>
                </a:lnTo>
                <a:lnTo>
                  <a:pt x="6" y="4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4" name="Freeform 55"/>
          <p:cNvSpPr>
            <a:spLocks/>
          </p:cNvSpPr>
          <p:nvPr/>
        </p:nvSpPr>
        <p:spPr bwMode="auto">
          <a:xfrm>
            <a:off x="6105525" y="5080000"/>
            <a:ext cx="122238" cy="296863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2147483647 h 42"/>
              <a:gd name="T54" fmla="*/ 2147483647 w 28"/>
              <a:gd name="T55" fmla="*/ 2147483647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0 w 28"/>
              <a:gd name="T63" fmla="*/ 2147483647 h 42"/>
              <a:gd name="T64" fmla="*/ 0 w 28"/>
              <a:gd name="T65" fmla="*/ 2147483647 h 42"/>
              <a:gd name="T66" fmla="*/ 2147483647 w 28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2"/>
              <a:gd name="T104" fmla="*/ 28 w 28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2">
                <a:moveTo>
                  <a:pt x="7" y="0"/>
                </a:moveTo>
                <a:lnTo>
                  <a:pt x="7" y="19"/>
                </a:lnTo>
                <a:lnTo>
                  <a:pt x="10" y="16"/>
                </a:lnTo>
                <a:lnTo>
                  <a:pt x="13" y="15"/>
                </a:lnTo>
                <a:lnTo>
                  <a:pt x="15" y="13"/>
                </a:lnTo>
                <a:lnTo>
                  <a:pt x="18" y="13"/>
                </a:lnTo>
                <a:lnTo>
                  <a:pt x="19" y="13"/>
                </a:lnTo>
                <a:lnTo>
                  <a:pt x="21" y="15"/>
                </a:lnTo>
                <a:lnTo>
                  <a:pt x="22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5" y="39"/>
                </a:lnTo>
                <a:lnTo>
                  <a:pt x="25" y="40"/>
                </a:lnTo>
                <a:lnTo>
                  <a:pt x="27" y="40"/>
                </a:lnTo>
                <a:lnTo>
                  <a:pt x="28" y="40"/>
                </a:lnTo>
                <a:lnTo>
                  <a:pt x="28" y="42"/>
                </a:lnTo>
                <a:lnTo>
                  <a:pt x="15" y="42"/>
                </a:lnTo>
                <a:lnTo>
                  <a:pt x="15" y="40"/>
                </a:lnTo>
                <a:lnTo>
                  <a:pt x="16" y="40"/>
                </a:lnTo>
                <a:lnTo>
                  <a:pt x="18" y="40"/>
                </a:lnTo>
                <a:lnTo>
                  <a:pt x="19" y="39"/>
                </a:lnTo>
                <a:lnTo>
                  <a:pt x="19" y="37"/>
                </a:lnTo>
                <a:lnTo>
                  <a:pt x="19" y="34"/>
                </a:lnTo>
                <a:lnTo>
                  <a:pt x="19" y="25"/>
                </a:lnTo>
                <a:lnTo>
                  <a:pt x="19" y="22"/>
                </a:lnTo>
                <a:lnTo>
                  <a:pt x="19" y="21"/>
                </a:lnTo>
                <a:lnTo>
                  <a:pt x="18" y="19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18"/>
                </a:lnTo>
                <a:lnTo>
                  <a:pt x="10" y="19"/>
                </a:lnTo>
                <a:lnTo>
                  <a:pt x="7" y="21"/>
                </a:lnTo>
                <a:lnTo>
                  <a:pt x="7" y="34"/>
                </a:lnTo>
                <a:lnTo>
                  <a:pt x="7" y="37"/>
                </a:lnTo>
                <a:lnTo>
                  <a:pt x="9" y="39"/>
                </a:lnTo>
                <a:lnTo>
                  <a:pt x="9" y="40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5" name="Freeform 56"/>
          <p:cNvSpPr>
            <a:spLocks noEditPoints="1"/>
          </p:cNvSpPr>
          <p:nvPr/>
        </p:nvSpPr>
        <p:spPr bwMode="auto">
          <a:xfrm>
            <a:off x="6242050" y="5080000"/>
            <a:ext cx="50800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8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8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6" name="Freeform 57"/>
          <p:cNvSpPr>
            <a:spLocks/>
          </p:cNvSpPr>
          <p:nvPr/>
        </p:nvSpPr>
        <p:spPr bwMode="auto">
          <a:xfrm>
            <a:off x="6319838" y="5172075"/>
            <a:ext cx="77787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0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4" y="6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5" y="9"/>
                </a:lnTo>
                <a:lnTo>
                  <a:pt x="8" y="11"/>
                </a:lnTo>
                <a:lnTo>
                  <a:pt x="12" y="14"/>
                </a:lnTo>
                <a:lnTo>
                  <a:pt x="15" y="15"/>
                </a:lnTo>
                <a:lnTo>
                  <a:pt x="17" y="18"/>
                </a:lnTo>
                <a:lnTo>
                  <a:pt x="18" y="21"/>
                </a:lnTo>
                <a:lnTo>
                  <a:pt x="17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2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1" y="27"/>
                </a:lnTo>
                <a:lnTo>
                  <a:pt x="12" y="26"/>
                </a:lnTo>
                <a:lnTo>
                  <a:pt x="12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9" y="18"/>
                </a:lnTo>
                <a:lnTo>
                  <a:pt x="6" y="17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7" name="Freeform 58"/>
          <p:cNvSpPr>
            <a:spLocks/>
          </p:cNvSpPr>
          <p:nvPr/>
        </p:nvSpPr>
        <p:spPr bwMode="auto">
          <a:xfrm>
            <a:off x="6411913" y="5080000"/>
            <a:ext cx="60325" cy="366713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8" name="Line 59"/>
          <p:cNvSpPr>
            <a:spLocks noChangeShapeType="1"/>
          </p:cNvSpPr>
          <p:nvPr/>
        </p:nvSpPr>
        <p:spPr bwMode="auto">
          <a:xfrm flipH="1">
            <a:off x="1525588" y="2424113"/>
            <a:ext cx="6794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9" name="Line 60"/>
          <p:cNvSpPr>
            <a:spLocks noChangeShapeType="1"/>
          </p:cNvSpPr>
          <p:nvPr/>
        </p:nvSpPr>
        <p:spPr bwMode="auto">
          <a:xfrm>
            <a:off x="220980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0" name="Line 61"/>
          <p:cNvSpPr>
            <a:spLocks noChangeShapeType="1"/>
          </p:cNvSpPr>
          <p:nvPr/>
        </p:nvSpPr>
        <p:spPr bwMode="auto">
          <a:xfrm>
            <a:off x="2205038" y="2424113"/>
            <a:ext cx="4889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1" name="Line 62"/>
          <p:cNvSpPr>
            <a:spLocks noChangeShapeType="1"/>
          </p:cNvSpPr>
          <p:nvPr/>
        </p:nvSpPr>
        <p:spPr bwMode="auto">
          <a:xfrm flipH="1">
            <a:off x="3449638" y="2424113"/>
            <a:ext cx="706437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2" name="Line 63"/>
          <p:cNvSpPr>
            <a:spLocks noChangeShapeType="1"/>
          </p:cNvSpPr>
          <p:nvPr/>
        </p:nvSpPr>
        <p:spPr bwMode="auto">
          <a:xfrm>
            <a:off x="414655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3" name="Line 64"/>
          <p:cNvSpPr>
            <a:spLocks noChangeShapeType="1"/>
          </p:cNvSpPr>
          <p:nvPr/>
        </p:nvSpPr>
        <p:spPr bwMode="auto">
          <a:xfrm>
            <a:off x="4156075" y="2424113"/>
            <a:ext cx="5937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4" name="Line 65"/>
          <p:cNvSpPr>
            <a:spLocks noChangeShapeType="1"/>
          </p:cNvSpPr>
          <p:nvPr/>
        </p:nvSpPr>
        <p:spPr bwMode="auto">
          <a:xfrm flipH="1">
            <a:off x="5508625" y="2424113"/>
            <a:ext cx="13049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5" name="Line 66"/>
          <p:cNvSpPr>
            <a:spLocks noChangeShapeType="1"/>
          </p:cNvSpPr>
          <p:nvPr/>
        </p:nvSpPr>
        <p:spPr bwMode="auto">
          <a:xfrm>
            <a:off x="6816725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6" name="Line 67"/>
          <p:cNvSpPr>
            <a:spLocks noChangeShapeType="1"/>
          </p:cNvSpPr>
          <p:nvPr/>
        </p:nvSpPr>
        <p:spPr bwMode="auto">
          <a:xfrm>
            <a:off x="6813550" y="2424113"/>
            <a:ext cx="116840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7" name="Line 68"/>
          <p:cNvSpPr>
            <a:spLocks noChangeShapeType="1"/>
          </p:cNvSpPr>
          <p:nvPr/>
        </p:nvSpPr>
        <p:spPr bwMode="auto">
          <a:xfrm flipH="1">
            <a:off x="6215063" y="3438525"/>
            <a:ext cx="598487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8" name="Line 69"/>
          <p:cNvSpPr>
            <a:spLocks noChangeShapeType="1"/>
          </p:cNvSpPr>
          <p:nvPr/>
        </p:nvSpPr>
        <p:spPr bwMode="auto">
          <a:xfrm>
            <a:off x="6813550" y="3438525"/>
            <a:ext cx="579438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9" name="Line 70"/>
          <p:cNvSpPr>
            <a:spLocks noChangeShapeType="1"/>
          </p:cNvSpPr>
          <p:nvPr/>
        </p:nvSpPr>
        <p:spPr bwMode="auto">
          <a:xfrm>
            <a:off x="3440113" y="3438525"/>
            <a:ext cx="4762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0" name="Line 71"/>
          <p:cNvSpPr>
            <a:spLocks noChangeShapeType="1"/>
          </p:cNvSpPr>
          <p:nvPr/>
        </p:nvSpPr>
        <p:spPr bwMode="auto">
          <a:xfrm>
            <a:off x="5508625" y="3438525"/>
            <a:ext cx="4763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1" name="Freeform 72"/>
          <p:cNvSpPr>
            <a:spLocks noEditPoints="1"/>
          </p:cNvSpPr>
          <p:nvPr/>
        </p:nvSpPr>
        <p:spPr bwMode="auto">
          <a:xfrm>
            <a:off x="1196975" y="2987675"/>
            <a:ext cx="655638" cy="450850"/>
          </a:xfrm>
          <a:custGeom>
            <a:avLst/>
            <a:gdLst>
              <a:gd name="T0" fmla="*/ 0 w 150"/>
              <a:gd name="T1" fmla="*/ 2147483647 h 64"/>
              <a:gd name="T2" fmla="*/ 0 w 150"/>
              <a:gd name="T3" fmla="*/ 0 h 64"/>
              <a:gd name="T4" fmla="*/ 2147483647 w 150"/>
              <a:gd name="T5" fmla="*/ 0 h 64"/>
              <a:gd name="T6" fmla="*/ 2147483647 w 150"/>
              <a:gd name="T7" fmla="*/ 2147483647 h 64"/>
              <a:gd name="T8" fmla="*/ 0 w 150"/>
              <a:gd name="T9" fmla="*/ 2147483647 h 64"/>
              <a:gd name="T10" fmla="*/ 0 w 150"/>
              <a:gd name="T11" fmla="*/ 2147483647 h 64"/>
              <a:gd name="T12" fmla="*/ 2147483647 w 150"/>
              <a:gd name="T13" fmla="*/ 2147483647 h 64"/>
              <a:gd name="T14" fmla="*/ 2147483647 w 150"/>
              <a:gd name="T15" fmla="*/ 2147483647 h 64"/>
              <a:gd name="T16" fmla="*/ 0 w 150"/>
              <a:gd name="T17" fmla="*/ 2147483647 h 64"/>
              <a:gd name="T18" fmla="*/ 0 w 150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64"/>
              <a:gd name="T32" fmla="*/ 150 w 150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64">
                <a:moveTo>
                  <a:pt x="0" y="64"/>
                </a:moveTo>
                <a:lnTo>
                  <a:pt x="0" y="0"/>
                </a:lnTo>
                <a:lnTo>
                  <a:pt x="150" y="0"/>
                </a:lnTo>
                <a:lnTo>
                  <a:pt x="150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141" y="64"/>
                </a:lnTo>
                <a:lnTo>
                  <a:pt x="141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2" name="Rectangle 73"/>
          <p:cNvSpPr>
            <a:spLocks noChangeArrowheads="1"/>
          </p:cNvSpPr>
          <p:nvPr/>
        </p:nvSpPr>
        <p:spPr bwMode="auto">
          <a:xfrm>
            <a:off x="1196975" y="2987675"/>
            <a:ext cx="65563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74"/>
          <p:cNvSpPr>
            <a:spLocks noEditPoints="1"/>
          </p:cNvSpPr>
          <p:nvPr/>
        </p:nvSpPr>
        <p:spPr bwMode="auto">
          <a:xfrm>
            <a:off x="3937000" y="2987675"/>
            <a:ext cx="441325" cy="450850"/>
          </a:xfrm>
          <a:custGeom>
            <a:avLst/>
            <a:gdLst>
              <a:gd name="T0" fmla="*/ 0 w 101"/>
              <a:gd name="T1" fmla="*/ 2147483647 h 64"/>
              <a:gd name="T2" fmla="*/ 0 w 101"/>
              <a:gd name="T3" fmla="*/ 0 h 64"/>
              <a:gd name="T4" fmla="*/ 2147483647 w 101"/>
              <a:gd name="T5" fmla="*/ 0 h 64"/>
              <a:gd name="T6" fmla="*/ 2147483647 w 101"/>
              <a:gd name="T7" fmla="*/ 2147483647 h 64"/>
              <a:gd name="T8" fmla="*/ 0 w 101"/>
              <a:gd name="T9" fmla="*/ 2147483647 h 64"/>
              <a:gd name="T10" fmla="*/ 0 w 101"/>
              <a:gd name="T11" fmla="*/ 2147483647 h 64"/>
              <a:gd name="T12" fmla="*/ 2147483647 w 101"/>
              <a:gd name="T13" fmla="*/ 2147483647 h 64"/>
              <a:gd name="T14" fmla="*/ 2147483647 w 101"/>
              <a:gd name="T15" fmla="*/ 2147483647 h 64"/>
              <a:gd name="T16" fmla="*/ 0 w 101"/>
              <a:gd name="T17" fmla="*/ 2147483647 h 64"/>
              <a:gd name="T18" fmla="*/ 0 w 101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64"/>
              <a:gd name="T32" fmla="*/ 101 w 101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64">
                <a:moveTo>
                  <a:pt x="0" y="64"/>
                </a:moveTo>
                <a:lnTo>
                  <a:pt x="0" y="0"/>
                </a:lnTo>
                <a:lnTo>
                  <a:pt x="101" y="0"/>
                </a:lnTo>
                <a:lnTo>
                  <a:pt x="101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92" y="64"/>
                </a:lnTo>
                <a:lnTo>
                  <a:pt x="92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4" name="Rectangle 75"/>
          <p:cNvSpPr>
            <a:spLocks noChangeArrowheads="1"/>
          </p:cNvSpPr>
          <p:nvPr/>
        </p:nvSpPr>
        <p:spPr bwMode="auto">
          <a:xfrm>
            <a:off x="3937000" y="2987675"/>
            <a:ext cx="44132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 noEditPoints="1"/>
          </p:cNvSpPr>
          <p:nvPr/>
        </p:nvSpPr>
        <p:spPr bwMode="auto">
          <a:xfrm>
            <a:off x="5975350" y="3987800"/>
            <a:ext cx="484188" cy="465138"/>
          </a:xfrm>
          <a:custGeom>
            <a:avLst/>
            <a:gdLst>
              <a:gd name="T0" fmla="*/ 0 w 111"/>
              <a:gd name="T1" fmla="*/ 2147483647 h 66"/>
              <a:gd name="T2" fmla="*/ 0 w 111"/>
              <a:gd name="T3" fmla="*/ 0 h 66"/>
              <a:gd name="T4" fmla="*/ 2147483647 w 111"/>
              <a:gd name="T5" fmla="*/ 0 h 66"/>
              <a:gd name="T6" fmla="*/ 2147483647 w 111"/>
              <a:gd name="T7" fmla="*/ 2147483647 h 66"/>
              <a:gd name="T8" fmla="*/ 0 w 111"/>
              <a:gd name="T9" fmla="*/ 2147483647 h 66"/>
              <a:gd name="T10" fmla="*/ 0 w 111"/>
              <a:gd name="T11" fmla="*/ 2147483647 h 66"/>
              <a:gd name="T12" fmla="*/ 2147483647 w 111"/>
              <a:gd name="T13" fmla="*/ 2147483647 h 66"/>
              <a:gd name="T14" fmla="*/ 2147483647 w 111"/>
              <a:gd name="T15" fmla="*/ 2147483647 h 66"/>
              <a:gd name="T16" fmla="*/ 0 w 111"/>
              <a:gd name="T17" fmla="*/ 2147483647 h 66"/>
              <a:gd name="T18" fmla="*/ 0 w 1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66"/>
              <a:gd name="T32" fmla="*/ 111 w 1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66">
                <a:moveTo>
                  <a:pt x="0" y="66"/>
                </a:moveTo>
                <a:lnTo>
                  <a:pt x="0" y="0"/>
                </a:lnTo>
                <a:lnTo>
                  <a:pt x="111" y="0"/>
                </a:lnTo>
                <a:lnTo>
                  <a:pt x="111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02" y="66"/>
                </a:lnTo>
                <a:lnTo>
                  <a:pt x="102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6" name="Rectangle 77"/>
          <p:cNvSpPr>
            <a:spLocks noChangeArrowheads="1"/>
          </p:cNvSpPr>
          <p:nvPr/>
        </p:nvSpPr>
        <p:spPr bwMode="auto">
          <a:xfrm>
            <a:off x="5975350" y="3987800"/>
            <a:ext cx="484188" cy="465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Text Box 78"/>
          <p:cNvSpPr txBox="1">
            <a:spLocks noChangeArrowheads="1"/>
          </p:cNvSpPr>
          <p:nvPr/>
        </p:nvSpPr>
        <p:spPr bwMode="auto">
          <a:xfrm>
            <a:off x="35052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6468" name="Line 79"/>
          <p:cNvSpPr>
            <a:spLocks noChangeShapeType="1"/>
          </p:cNvSpPr>
          <p:nvPr/>
        </p:nvSpPr>
        <p:spPr bwMode="auto">
          <a:xfrm>
            <a:off x="2971800" y="2667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69" name="Line 80"/>
          <p:cNvSpPr>
            <a:spLocks noChangeShapeType="1"/>
          </p:cNvSpPr>
          <p:nvPr/>
        </p:nvSpPr>
        <p:spPr bwMode="auto">
          <a:xfrm>
            <a:off x="4800600" y="2743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3462338"/>
              <a:ext cx="60325" cy="1655762"/>
            </p14:xfrm>
          </p:contentPart>
        </mc:Choice>
        <mc:Fallback xmlns="">
          <p:pic>
            <p:nvPicPr>
              <p:cNvPr id="1638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844" y="3459098"/>
                <a:ext cx="77202" cy="166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6175" y="4541838"/>
              <a:ext cx="76200" cy="449262"/>
            </p14:xfrm>
          </p:contentPart>
        </mc:Choice>
        <mc:Fallback xmlns="">
          <p:pic>
            <p:nvPicPr>
              <p:cNvPr id="1638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830" y="4533198"/>
                <a:ext cx="95609" cy="467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5FCE28-C8AF-4A5B-B5D6-53018E33676C}" type="datetime1">
              <a:rPr lang="en-US" smtClean="0"/>
              <a:t>11/8/2016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808-5108-4BA3-B54C-1497407729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2544763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3" y="8"/>
                </a:lnTo>
                <a:lnTo>
                  <a:pt x="21" y="6"/>
                </a:lnTo>
                <a:lnTo>
                  <a:pt x="18" y="5"/>
                </a:lnTo>
                <a:lnTo>
                  <a:pt x="15" y="3"/>
                </a:lnTo>
                <a:lnTo>
                  <a:pt x="14" y="3"/>
                </a:lnTo>
                <a:lnTo>
                  <a:pt x="11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8" y="12"/>
                </a:lnTo>
                <a:lnTo>
                  <a:pt x="9" y="14"/>
                </a:lnTo>
                <a:lnTo>
                  <a:pt x="12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4" y="39"/>
                </a:lnTo>
                <a:lnTo>
                  <a:pt x="20" y="41"/>
                </a:lnTo>
                <a:lnTo>
                  <a:pt x="15" y="42"/>
                </a:lnTo>
                <a:lnTo>
                  <a:pt x="14" y="42"/>
                </a:lnTo>
                <a:lnTo>
                  <a:pt x="11" y="42"/>
                </a:lnTo>
                <a:lnTo>
                  <a:pt x="11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5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8" y="39"/>
                </a:lnTo>
                <a:lnTo>
                  <a:pt x="20" y="38"/>
                </a:lnTo>
                <a:lnTo>
                  <a:pt x="21" y="36"/>
                </a:lnTo>
                <a:lnTo>
                  <a:pt x="23" y="33"/>
                </a:lnTo>
                <a:lnTo>
                  <a:pt x="23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2" y="14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6486525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0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9" y="14"/>
                </a:lnTo>
                <a:lnTo>
                  <a:pt x="11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3" y="39"/>
                </a:lnTo>
                <a:lnTo>
                  <a:pt x="20" y="41"/>
                </a:lnTo>
                <a:lnTo>
                  <a:pt x="14" y="42"/>
                </a:lnTo>
                <a:lnTo>
                  <a:pt x="12" y="42"/>
                </a:lnTo>
                <a:lnTo>
                  <a:pt x="11" y="42"/>
                </a:lnTo>
                <a:lnTo>
                  <a:pt x="9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3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7" y="39"/>
                </a:lnTo>
                <a:lnTo>
                  <a:pt x="20" y="38"/>
                </a:lnTo>
                <a:lnTo>
                  <a:pt x="21" y="36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3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4"/>
          <p:cNvSpPr>
            <a:spLocks noEditPoints="1"/>
          </p:cNvSpPr>
          <p:nvPr/>
        </p:nvSpPr>
        <p:spPr bwMode="auto">
          <a:xfrm>
            <a:off x="9144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2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1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23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7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30" y="33"/>
                </a:lnTo>
                <a:lnTo>
                  <a:pt x="27" y="27"/>
                </a:lnTo>
                <a:close/>
                <a:moveTo>
                  <a:pt x="27" y="26"/>
                </a:moveTo>
                <a:lnTo>
                  <a:pt x="20" y="9"/>
                </a:lnTo>
                <a:lnTo>
                  <a:pt x="12" y="26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Freeform 5"/>
          <p:cNvSpPr>
            <a:spLocks/>
          </p:cNvSpPr>
          <p:nvPr/>
        </p:nvSpPr>
        <p:spPr bwMode="auto">
          <a:xfrm>
            <a:off x="11303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0 w 42"/>
              <a:gd name="T55" fmla="*/ 2147483647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2147483647 h 41"/>
              <a:gd name="T110" fmla="*/ 2147483647 w 42"/>
              <a:gd name="T111" fmla="*/ 2147483647 h 41"/>
              <a:gd name="T112" fmla="*/ 2147483647 w 42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8" y="2"/>
                </a:moveTo>
                <a:lnTo>
                  <a:pt x="28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6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6" y="29"/>
                </a:lnTo>
                <a:lnTo>
                  <a:pt x="6" y="2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2" y="30"/>
                </a:lnTo>
                <a:lnTo>
                  <a:pt x="12" y="33"/>
                </a:lnTo>
                <a:lnTo>
                  <a:pt x="13" y="36"/>
                </a:lnTo>
                <a:lnTo>
                  <a:pt x="13" y="38"/>
                </a:lnTo>
                <a:lnTo>
                  <a:pt x="16" y="38"/>
                </a:lnTo>
                <a:lnTo>
                  <a:pt x="18" y="39"/>
                </a:lnTo>
                <a:lnTo>
                  <a:pt x="21" y="39"/>
                </a:lnTo>
                <a:lnTo>
                  <a:pt x="25" y="39"/>
                </a:lnTo>
                <a:lnTo>
                  <a:pt x="28" y="38"/>
                </a:lnTo>
                <a:lnTo>
                  <a:pt x="30" y="36"/>
                </a:lnTo>
                <a:lnTo>
                  <a:pt x="33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3" y="3"/>
                </a:lnTo>
                <a:lnTo>
                  <a:pt x="31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8" name="Freeform 6"/>
          <p:cNvSpPr>
            <a:spLocks/>
          </p:cNvSpPr>
          <p:nvPr/>
        </p:nvSpPr>
        <p:spPr bwMode="auto">
          <a:xfrm>
            <a:off x="1352550" y="2882900"/>
            <a:ext cx="220663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40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30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21" y="2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2" y="9"/>
                </a:lnTo>
                <a:lnTo>
                  <a:pt x="9" y="5"/>
                </a:lnTo>
                <a:lnTo>
                  <a:pt x="6" y="3"/>
                </a:lnTo>
                <a:lnTo>
                  <a:pt x="3" y="2"/>
                </a:lnTo>
                <a:lnTo>
                  <a:pt x="1" y="2"/>
                </a:lnTo>
                <a:lnTo>
                  <a:pt x="1" y="0"/>
                </a:lnTo>
                <a:lnTo>
                  <a:pt x="19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1" y="6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9" name="Freeform 7"/>
          <p:cNvSpPr>
            <a:spLocks/>
          </p:cNvSpPr>
          <p:nvPr/>
        </p:nvSpPr>
        <p:spPr bwMode="auto">
          <a:xfrm>
            <a:off x="2413000" y="2882900"/>
            <a:ext cx="227013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0" name="Freeform 8"/>
          <p:cNvSpPr>
            <a:spLocks noEditPoints="1"/>
          </p:cNvSpPr>
          <p:nvPr/>
        </p:nvSpPr>
        <p:spPr bwMode="auto">
          <a:xfrm>
            <a:off x="2651125" y="2882900"/>
            <a:ext cx="157163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6" y="3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30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5" y="23"/>
                </a:lnTo>
                <a:lnTo>
                  <a:pt x="13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4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1" name="Freeform 9"/>
          <p:cNvSpPr>
            <a:spLocks/>
          </p:cNvSpPr>
          <p:nvPr/>
        </p:nvSpPr>
        <p:spPr bwMode="auto">
          <a:xfrm>
            <a:off x="4079875" y="2882900"/>
            <a:ext cx="222250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39" y="2"/>
                </a:lnTo>
                <a:lnTo>
                  <a:pt x="39" y="3"/>
                </a:lnTo>
                <a:lnTo>
                  <a:pt x="38" y="5"/>
                </a:lnTo>
                <a:lnTo>
                  <a:pt x="36" y="8"/>
                </a:lnTo>
                <a:lnTo>
                  <a:pt x="23" y="41"/>
                </a:lnTo>
                <a:lnTo>
                  <a:pt x="21" y="41"/>
                </a:lnTo>
                <a:lnTo>
                  <a:pt x="6" y="8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4" y="9"/>
                </a:lnTo>
                <a:lnTo>
                  <a:pt x="23" y="32"/>
                </a:lnTo>
                <a:lnTo>
                  <a:pt x="32" y="9"/>
                </a:lnTo>
                <a:lnTo>
                  <a:pt x="33" y="6"/>
                </a:lnTo>
                <a:lnTo>
                  <a:pt x="33" y="5"/>
                </a:lnTo>
                <a:lnTo>
                  <a:pt x="33" y="3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2" name="Freeform 10"/>
          <p:cNvSpPr>
            <a:spLocks noEditPoints="1"/>
          </p:cNvSpPr>
          <p:nvPr/>
        </p:nvSpPr>
        <p:spPr bwMode="auto">
          <a:xfrm>
            <a:off x="431165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Freeform 11"/>
          <p:cNvSpPr>
            <a:spLocks noEditPoints="1"/>
          </p:cNvSpPr>
          <p:nvPr/>
        </p:nvSpPr>
        <p:spPr bwMode="auto">
          <a:xfrm>
            <a:off x="485616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1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6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29" y="33"/>
                </a:lnTo>
                <a:lnTo>
                  <a:pt x="27" y="27"/>
                </a:lnTo>
                <a:close/>
                <a:moveTo>
                  <a:pt x="26" y="26"/>
                </a:moveTo>
                <a:lnTo>
                  <a:pt x="20" y="9"/>
                </a:lnTo>
                <a:lnTo>
                  <a:pt x="12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Freeform 12"/>
          <p:cNvSpPr>
            <a:spLocks/>
          </p:cNvSpPr>
          <p:nvPr/>
        </p:nvSpPr>
        <p:spPr bwMode="auto">
          <a:xfrm>
            <a:off x="5072063" y="2882900"/>
            <a:ext cx="211137" cy="207963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w 40"/>
              <a:gd name="T53" fmla="*/ 2147483647 h 41"/>
              <a:gd name="T54" fmla="*/ 0 w 40"/>
              <a:gd name="T55" fmla="*/ 2147483647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2"/>
                </a:move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4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4" y="29"/>
                </a:lnTo>
                <a:lnTo>
                  <a:pt x="4" y="2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6"/>
                </a:lnTo>
                <a:lnTo>
                  <a:pt x="13" y="38"/>
                </a:lnTo>
                <a:lnTo>
                  <a:pt x="15" y="38"/>
                </a:lnTo>
                <a:lnTo>
                  <a:pt x="18" y="39"/>
                </a:lnTo>
                <a:lnTo>
                  <a:pt x="21" y="39"/>
                </a:lnTo>
                <a:lnTo>
                  <a:pt x="24" y="39"/>
                </a:lnTo>
                <a:lnTo>
                  <a:pt x="27" y="38"/>
                </a:lnTo>
                <a:lnTo>
                  <a:pt x="30" y="36"/>
                </a:lnTo>
                <a:lnTo>
                  <a:pt x="31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1" y="3"/>
                </a:lnTo>
                <a:lnTo>
                  <a:pt x="31" y="2"/>
                </a:lnTo>
                <a:lnTo>
                  <a:pt x="28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5" name="Freeform 13"/>
          <p:cNvSpPr>
            <a:spLocks/>
          </p:cNvSpPr>
          <p:nvPr/>
        </p:nvSpPr>
        <p:spPr bwMode="auto">
          <a:xfrm>
            <a:off x="529431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0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0" y="9"/>
                </a:lnTo>
                <a:lnTo>
                  <a:pt x="7" y="5"/>
                </a:lnTo>
                <a:lnTo>
                  <a:pt x="6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9" y="0"/>
                </a:lnTo>
                <a:lnTo>
                  <a:pt x="19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6" name="Freeform 14"/>
          <p:cNvSpPr>
            <a:spLocks/>
          </p:cNvSpPr>
          <p:nvPr/>
        </p:nvSpPr>
        <p:spPr bwMode="auto">
          <a:xfrm>
            <a:off x="6354763" y="2882900"/>
            <a:ext cx="227012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2"/>
                </a:lnTo>
                <a:lnTo>
                  <a:pt x="34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39" y="2"/>
                </a:lnTo>
                <a:lnTo>
                  <a:pt x="37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15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7" name="Freeform 15"/>
          <p:cNvSpPr>
            <a:spLocks noEditPoints="1"/>
          </p:cNvSpPr>
          <p:nvPr/>
        </p:nvSpPr>
        <p:spPr bwMode="auto">
          <a:xfrm>
            <a:off x="659130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8" name="Freeform 16"/>
          <p:cNvSpPr>
            <a:spLocks/>
          </p:cNvSpPr>
          <p:nvPr/>
        </p:nvSpPr>
        <p:spPr bwMode="auto">
          <a:xfrm>
            <a:off x="8016875" y="2882900"/>
            <a:ext cx="220663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6" y="8"/>
                </a:lnTo>
                <a:lnTo>
                  <a:pt x="24" y="41"/>
                </a:lnTo>
                <a:lnTo>
                  <a:pt x="22" y="41"/>
                </a:lnTo>
                <a:lnTo>
                  <a:pt x="7" y="8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3" y="6"/>
                </a:lnTo>
                <a:lnTo>
                  <a:pt x="13" y="9"/>
                </a:lnTo>
                <a:lnTo>
                  <a:pt x="24" y="32"/>
                </a:lnTo>
                <a:lnTo>
                  <a:pt x="33" y="9"/>
                </a:lnTo>
                <a:lnTo>
                  <a:pt x="34" y="6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9" name="Freeform 17"/>
          <p:cNvSpPr>
            <a:spLocks noEditPoints="1"/>
          </p:cNvSpPr>
          <p:nvPr/>
        </p:nvSpPr>
        <p:spPr bwMode="auto">
          <a:xfrm>
            <a:off x="8243888" y="2882900"/>
            <a:ext cx="168275" cy="2079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0 w 32"/>
              <a:gd name="T17" fmla="*/ 2147483647 h 41"/>
              <a:gd name="T18" fmla="*/ 0 w 32"/>
              <a:gd name="T19" fmla="*/ 2147483647 h 41"/>
              <a:gd name="T20" fmla="*/ 2147483647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2147483647 h 41"/>
              <a:gd name="T34" fmla="*/ 2147483647 w 32"/>
              <a:gd name="T35" fmla="*/ 2147483647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0 w 32"/>
              <a:gd name="T41" fmla="*/ 2147483647 h 41"/>
              <a:gd name="T42" fmla="*/ 0 w 32"/>
              <a:gd name="T43" fmla="*/ 0 h 41"/>
              <a:gd name="T44" fmla="*/ 2147483647 w 32"/>
              <a:gd name="T45" fmla="*/ 0 h 41"/>
              <a:gd name="T46" fmla="*/ 2147483647 w 32"/>
              <a:gd name="T47" fmla="*/ 0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2147483647 w 32"/>
              <a:gd name="T57" fmla="*/ 2147483647 h 41"/>
              <a:gd name="T58" fmla="*/ 2147483647 w 32"/>
              <a:gd name="T59" fmla="*/ 2147483647 h 41"/>
              <a:gd name="T60" fmla="*/ 2147483647 w 32"/>
              <a:gd name="T61" fmla="*/ 2147483647 h 41"/>
              <a:gd name="T62" fmla="*/ 2147483647 w 32"/>
              <a:gd name="T63" fmla="*/ 2147483647 h 41"/>
              <a:gd name="T64" fmla="*/ 2147483647 w 32"/>
              <a:gd name="T65" fmla="*/ 2147483647 h 41"/>
              <a:gd name="T66" fmla="*/ 2147483647 w 32"/>
              <a:gd name="T67" fmla="*/ 2147483647 h 41"/>
              <a:gd name="T68" fmla="*/ 2147483647 w 32"/>
              <a:gd name="T69" fmla="*/ 2147483647 h 41"/>
              <a:gd name="T70" fmla="*/ 2147483647 w 32"/>
              <a:gd name="T71" fmla="*/ 2147483647 h 41"/>
              <a:gd name="T72" fmla="*/ 2147483647 w 32"/>
              <a:gd name="T73" fmla="*/ 2147483647 h 41"/>
              <a:gd name="T74" fmla="*/ 2147483647 w 32"/>
              <a:gd name="T75" fmla="*/ 2147483647 h 41"/>
              <a:gd name="T76" fmla="*/ 2147483647 w 32"/>
              <a:gd name="T77" fmla="*/ 2147483647 h 41"/>
              <a:gd name="T78" fmla="*/ 2147483647 w 32"/>
              <a:gd name="T79" fmla="*/ 2147483647 h 41"/>
              <a:gd name="T80" fmla="*/ 2147483647 w 32"/>
              <a:gd name="T81" fmla="*/ 2147483647 h 41"/>
              <a:gd name="T82" fmla="*/ 2147483647 w 32"/>
              <a:gd name="T83" fmla="*/ 2147483647 h 41"/>
              <a:gd name="T84" fmla="*/ 2147483647 w 32"/>
              <a:gd name="T85" fmla="*/ 2147483647 h 41"/>
              <a:gd name="T86" fmla="*/ 2147483647 w 32"/>
              <a:gd name="T87" fmla="*/ 2147483647 h 41"/>
              <a:gd name="T88" fmla="*/ 2147483647 w 32"/>
              <a:gd name="T89" fmla="*/ 2147483647 h 41"/>
              <a:gd name="T90" fmla="*/ 2147483647 w 32"/>
              <a:gd name="T91" fmla="*/ 2147483647 h 41"/>
              <a:gd name="T92" fmla="*/ 2147483647 w 32"/>
              <a:gd name="T93" fmla="*/ 2147483647 h 41"/>
              <a:gd name="T94" fmla="*/ 2147483647 w 32"/>
              <a:gd name="T95" fmla="*/ 2147483647 h 41"/>
              <a:gd name="T96" fmla="*/ 2147483647 w 32"/>
              <a:gd name="T97" fmla="*/ 2147483647 h 41"/>
              <a:gd name="T98" fmla="*/ 2147483647 w 32"/>
              <a:gd name="T99" fmla="*/ 2147483647 h 41"/>
              <a:gd name="T100" fmla="*/ 2147483647 w 32"/>
              <a:gd name="T101" fmla="*/ 2147483647 h 41"/>
              <a:gd name="T102" fmla="*/ 2147483647 w 32"/>
              <a:gd name="T103" fmla="*/ 2147483647 h 41"/>
              <a:gd name="T104" fmla="*/ 2147483647 w 32"/>
              <a:gd name="T105" fmla="*/ 2147483647 h 41"/>
              <a:gd name="T106" fmla="*/ 2147483647 w 32"/>
              <a:gd name="T107" fmla="*/ 2147483647 h 41"/>
              <a:gd name="T108" fmla="*/ 2147483647 w 32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41"/>
              <a:gd name="T167" fmla="*/ 32 w 32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41">
                <a:moveTo>
                  <a:pt x="12" y="21"/>
                </a:moveTo>
                <a:lnTo>
                  <a:pt x="12" y="33"/>
                </a:lnTo>
                <a:lnTo>
                  <a:pt x="12" y="38"/>
                </a:lnTo>
                <a:lnTo>
                  <a:pt x="12" y="39"/>
                </a:lnTo>
                <a:lnTo>
                  <a:pt x="14" y="39"/>
                </a:lnTo>
                <a:lnTo>
                  <a:pt x="17" y="41"/>
                </a:lnTo>
                <a:lnTo>
                  <a:pt x="18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2"/>
                </a:lnTo>
                <a:lnTo>
                  <a:pt x="27" y="3"/>
                </a:lnTo>
                <a:lnTo>
                  <a:pt x="29" y="5"/>
                </a:lnTo>
                <a:lnTo>
                  <a:pt x="30" y="8"/>
                </a:lnTo>
                <a:lnTo>
                  <a:pt x="32" y="12"/>
                </a:lnTo>
                <a:lnTo>
                  <a:pt x="30" y="17"/>
                </a:lnTo>
                <a:lnTo>
                  <a:pt x="29" y="20"/>
                </a:lnTo>
                <a:lnTo>
                  <a:pt x="24" y="21"/>
                </a:lnTo>
                <a:lnTo>
                  <a:pt x="18" y="23"/>
                </a:lnTo>
                <a:lnTo>
                  <a:pt x="17" y="23"/>
                </a:lnTo>
                <a:lnTo>
                  <a:pt x="15" y="23"/>
                </a:lnTo>
                <a:lnTo>
                  <a:pt x="14" y="23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1"/>
                </a:lnTo>
                <a:lnTo>
                  <a:pt x="17" y="21"/>
                </a:lnTo>
                <a:lnTo>
                  <a:pt x="20" y="20"/>
                </a:lnTo>
                <a:lnTo>
                  <a:pt x="23" y="18"/>
                </a:lnTo>
                <a:lnTo>
                  <a:pt x="24" y="15"/>
                </a:lnTo>
                <a:lnTo>
                  <a:pt x="24" y="12"/>
                </a:lnTo>
                <a:lnTo>
                  <a:pt x="24" y="9"/>
                </a:lnTo>
                <a:lnTo>
                  <a:pt x="23" y="8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lnTo>
                  <a:pt x="14" y="3"/>
                </a:lnTo>
                <a:lnTo>
                  <a:pt x="12" y="3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0" name="Freeform 18"/>
          <p:cNvSpPr>
            <a:spLocks noEditPoints="1"/>
          </p:cNvSpPr>
          <p:nvPr/>
        </p:nvSpPr>
        <p:spPr bwMode="auto">
          <a:xfrm>
            <a:off x="1779588" y="3614738"/>
            <a:ext cx="211137" cy="207962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2"/>
                </a:lnTo>
                <a:lnTo>
                  <a:pt x="30" y="3"/>
                </a:lnTo>
                <a:lnTo>
                  <a:pt x="33" y="5"/>
                </a:lnTo>
                <a:lnTo>
                  <a:pt x="37" y="9"/>
                </a:lnTo>
                <a:lnTo>
                  <a:pt x="39" y="15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5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9"/>
                </a:lnTo>
                <a:lnTo>
                  <a:pt x="18" y="39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1" y="11"/>
                </a:lnTo>
                <a:lnTo>
                  <a:pt x="28" y="8"/>
                </a:lnTo>
                <a:lnTo>
                  <a:pt x="25" y="5"/>
                </a:lnTo>
                <a:lnTo>
                  <a:pt x="21" y="3"/>
                </a:lnTo>
                <a:lnTo>
                  <a:pt x="16" y="3"/>
                </a:lnTo>
                <a:lnTo>
                  <a:pt x="15" y="3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1" name="Freeform 19"/>
          <p:cNvSpPr>
            <a:spLocks noEditPoints="1"/>
          </p:cNvSpPr>
          <p:nvPr/>
        </p:nvSpPr>
        <p:spPr bwMode="auto">
          <a:xfrm>
            <a:off x="2006600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0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6" y="15"/>
                </a:lnTo>
                <a:lnTo>
                  <a:pt x="8" y="19"/>
                </a:lnTo>
                <a:lnTo>
                  <a:pt x="11" y="21"/>
                </a:lnTo>
                <a:lnTo>
                  <a:pt x="15" y="22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lnTo>
                  <a:pt x="23" y="21"/>
                </a:lnTo>
                <a:lnTo>
                  <a:pt x="20" y="24"/>
                </a:lnTo>
                <a:lnTo>
                  <a:pt x="17" y="27"/>
                </a:lnTo>
                <a:lnTo>
                  <a:pt x="12" y="27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6"/>
                </a:lnTo>
                <a:lnTo>
                  <a:pt x="5" y="3"/>
                </a:lnTo>
                <a:lnTo>
                  <a:pt x="8" y="0"/>
                </a:lnTo>
                <a:lnTo>
                  <a:pt x="14" y="0"/>
                </a:lnTo>
                <a:lnTo>
                  <a:pt x="17" y="0"/>
                </a:lnTo>
                <a:lnTo>
                  <a:pt x="21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2" name="Freeform 20"/>
          <p:cNvSpPr>
            <a:spLocks/>
          </p:cNvSpPr>
          <p:nvPr/>
        </p:nvSpPr>
        <p:spPr bwMode="auto">
          <a:xfrm>
            <a:off x="2143125" y="3640138"/>
            <a:ext cx="85725" cy="182562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6" y="9"/>
                </a:lnTo>
                <a:lnTo>
                  <a:pt x="16" y="10"/>
                </a:lnTo>
                <a:lnTo>
                  <a:pt x="9" y="10"/>
                </a:lnTo>
                <a:lnTo>
                  <a:pt x="9" y="28"/>
                </a:lnTo>
                <a:lnTo>
                  <a:pt x="10" y="30"/>
                </a:lnTo>
                <a:lnTo>
                  <a:pt x="10" y="31"/>
                </a:lnTo>
                <a:lnTo>
                  <a:pt x="12" y="33"/>
                </a:lnTo>
                <a:lnTo>
                  <a:pt x="13" y="33"/>
                </a:lnTo>
                <a:lnTo>
                  <a:pt x="15" y="33"/>
                </a:lnTo>
                <a:lnTo>
                  <a:pt x="15" y="31"/>
                </a:lnTo>
                <a:lnTo>
                  <a:pt x="16" y="31"/>
                </a:lnTo>
                <a:lnTo>
                  <a:pt x="16" y="33"/>
                </a:lnTo>
                <a:lnTo>
                  <a:pt x="13" y="34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6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30"/>
                </a:lnTo>
                <a:lnTo>
                  <a:pt x="4" y="10"/>
                </a:lnTo>
                <a:lnTo>
                  <a:pt x="0" y="10"/>
                </a:lnTo>
                <a:lnTo>
                  <a:pt x="1" y="9"/>
                </a:lnTo>
                <a:lnTo>
                  <a:pt x="3" y="7"/>
                </a:lnTo>
                <a:lnTo>
                  <a:pt x="6" y="6"/>
                </a:lnTo>
                <a:lnTo>
                  <a:pt x="7" y="4"/>
                </a:lnTo>
                <a:lnTo>
                  <a:pt x="7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3" name="Freeform 21"/>
          <p:cNvSpPr>
            <a:spLocks/>
          </p:cNvSpPr>
          <p:nvPr/>
        </p:nvSpPr>
        <p:spPr bwMode="auto">
          <a:xfrm>
            <a:off x="3125788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6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9" y="5"/>
                </a:lnTo>
                <a:lnTo>
                  <a:pt x="37" y="8"/>
                </a:lnTo>
                <a:lnTo>
                  <a:pt x="37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3" y="41"/>
                </a:lnTo>
                <a:lnTo>
                  <a:pt x="4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4" name="Freeform 22"/>
          <p:cNvSpPr>
            <a:spLocks noEditPoints="1"/>
          </p:cNvSpPr>
          <p:nvPr/>
        </p:nvSpPr>
        <p:spPr bwMode="auto">
          <a:xfrm>
            <a:off x="3368675" y="3686175"/>
            <a:ext cx="136525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6" y="16"/>
                </a:lnTo>
                <a:lnTo>
                  <a:pt x="24" y="19"/>
                </a:lnTo>
                <a:lnTo>
                  <a:pt x="21" y="24"/>
                </a:lnTo>
                <a:lnTo>
                  <a:pt x="20" y="25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6" y="16"/>
                </a:lnTo>
                <a:lnTo>
                  <a:pt x="8" y="21"/>
                </a:lnTo>
                <a:lnTo>
                  <a:pt x="11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1" y="15"/>
                </a:lnTo>
                <a:lnTo>
                  <a:pt x="20" y="10"/>
                </a:lnTo>
                <a:lnTo>
                  <a:pt x="20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5" name="Freeform 23"/>
          <p:cNvSpPr>
            <a:spLocks/>
          </p:cNvSpPr>
          <p:nvPr/>
        </p:nvSpPr>
        <p:spPr bwMode="auto">
          <a:xfrm>
            <a:off x="3521075" y="3686175"/>
            <a:ext cx="236538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2" y="9"/>
                </a:lnTo>
                <a:lnTo>
                  <a:pt x="42" y="21"/>
                </a:lnTo>
                <a:lnTo>
                  <a:pt x="42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5" y="7"/>
                </a:lnTo>
                <a:lnTo>
                  <a:pt x="25" y="9"/>
                </a:lnTo>
                <a:lnTo>
                  <a:pt x="25" y="21"/>
                </a:lnTo>
                <a:lnTo>
                  <a:pt x="25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4" y="21"/>
                </a:lnTo>
                <a:lnTo>
                  <a:pt x="4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6" name="Freeform 24"/>
          <p:cNvSpPr>
            <a:spLocks noEditPoints="1"/>
          </p:cNvSpPr>
          <p:nvPr/>
        </p:nvSpPr>
        <p:spPr bwMode="auto">
          <a:xfrm>
            <a:off x="5710238" y="3614738"/>
            <a:ext cx="217487" cy="207962"/>
          </a:xfrm>
          <a:custGeom>
            <a:avLst/>
            <a:gdLst>
              <a:gd name="T0" fmla="*/ 0 w 41"/>
              <a:gd name="T1" fmla="*/ 2147483647 h 41"/>
              <a:gd name="T2" fmla="*/ 0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0 w 41"/>
              <a:gd name="T27" fmla="*/ 0 h 41"/>
              <a:gd name="T28" fmla="*/ 2147483647 w 41"/>
              <a:gd name="T29" fmla="*/ 0 h 41"/>
              <a:gd name="T30" fmla="*/ 2147483647 w 41"/>
              <a:gd name="T31" fmla="*/ 0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w 41"/>
              <a:gd name="T57" fmla="*/ 2147483647 h 41"/>
              <a:gd name="T58" fmla="*/ 2147483647 w 41"/>
              <a:gd name="T59" fmla="*/ 2147483647 h 41"/>
              <a:gd name="T60" fmla="*/ 2147483647 w 41"/>
              <a:gd name="T61" fmla="*/ 2147483647 h 41"/>
              <a:gd name="T62" fmla="*/ 2147483647 w 41"/>
              <a:gd name="T63" fmla="*/ 2147483647 h 41"/>
              <a:gd name="T64" fmla="*/ 2147483647 w 41"/>
              <a:gd name="T65" fmla="*/ 2147483647 h 41"/>
              <a:gd name="T66" fmla="*/ 2147483647 w 41"/>
              <a:gd name="T67" fmla="*/ 2147483647 h 41"/>
              <a:gd name="T68" fmla="*/ 2147483647 w 41"/>
              <a:gd name="T69" fmla="*/ 2147483647 h 41"/>
              <a:gd name="T70" fmla="*/ 2147483647 w 41"/>
              <a:gd name="T71" fmla="*/ 2147483647 h 41"/>
              <a:gd name="T72" fmla="*/ 2147483647 w 41"/>
              <a:gd name="T73" fmla="*/ 2147483647 h 41"/>
              <a:gd name="T74" fmla="*/ 2147483647 w 41"/>
              <a:gd name="T75" fmla="*/ 2147483647 h 41"/>
              <a:gd name="T76" fmla="*/ 2147483647 w 41"/>
              <a:gd name="T77" fmla="*/ 2147483647 h 41"/>
              <a:gd name="T78" fmla="*/ 2147483647 w 41"/>
              <a:gd name="T79" fmla="*/ 2147483647 h 41"/>
              <a:gd name="T80" fmla="*/ 2147483647 w 41"/>
              <a:gd name="T81" fmla="*/ 2147483647 h 41"/>
              <a:gd name="T82" fmla="*/ 2147483647 w 41"/>
              <a:gd name="T83" fmla="*/ 2147483647 h 41"/>
              <a:gd name="T84" fmla="*/ 2147483647 w 41"/>
              <a:gd name="T85" fmla="*/ 2147483647 h 41"/>
              <a:gd name="T86" fmla="*/ 2147483647 w 41"/>
              <a:gd name="T87" fmla="*/ 2147483647 h 41"/>
              <a:gd name="T88" fmla="*/ 2147483647 w 41"/>
              <a:gd name="T89" fmla="*/ 2147483647 h 41"/>
              <a:gd name="T90" fmla="*/ 2147483647 w 41"/>
              <a:gd name="T91" fmla="*/ 2147483647 h 41"/>
              <a:gd name="T92" fmla="*/ 2147483647 w 41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1"/>
              <a:gd name="T143" fmla="*/ 41 w 41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1">
                <a:moveTo>
                  <a:pt x="0" y="41"/>
                </a:move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2"/>
                </a:lnTo>
                <a:lnTo>
                  <a:pt x="30" y="3"/>
                </a:lnTo>
                <a:lnTo>
                  <a:pt x="35" y="5"/>
                </a:lnTo>
                <a:lnTo>
                  <a:pt x="38" y="9"/>
                </a:lnTo>
                <a:lnTo>
                  <a:pt x="39" y="15"/>
                </a:lnTo>
                <a:lnTo>
                  <a:pt x="41" y="20"/>
                </a:lnTo>
                <a:lnTo>
                  <a:pt x="39" y="26"/>
                </a:lnTo>
                <a:lnTo>
                  <a:pt x="38" y="30"/>
                </a:lnTo>
                <a:lnTo>
                  <a:pt x="35" y="35"/>
                </a:lnTo>
                <a:lnTo>
                  <a:pt x="32" y="38"/>
                </a:lnTo>
                <a:lnTo>
                  <a:pt x="26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2" y="11"/>
                </a:lnTo>
                <a:lnTo>
                  <a:pt x="29" y="8"/>
                </a:lnTo>
                <a:lnTo>
                  <a:pt x="26" y="5"/>
                </a:lnTo>
                <a:lnTo>
                  <a:pt x="23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7" name="Freeform 25"/>
          <p:cNvSpPr>
            <a:spLocks noEditPoints="1"/>
          </p:cNvSpPr>
          <p:nvPr/>
        </p:nvSpPr>
        <p:spPr bwMode="auto">
          <a:xfrm>
            <a:off x="5948363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0 w 23"/>
              <a:gd name="T33" fmla="*/ 2147483647 h 27"/>
              <a:gd name="T34" fmla="*/ 0 w 23"/>
              <a:gd name="T35" fmla="*/ 2147483647 h 27"/>
              <a:gd name="T36" fmla="*/ 0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5" y="15"/>
                </a:lnTo>
                <a:lnTo>
                  <a:pt x="8" y="19"/>
                </a:lnTo>
                <a:lnTo>
                  <a:pt x="11" y="21"/>
                </a:lnTo>
                <a:lnTo>
                  <a:pt x="14" y="22"/>
                </a:lnTo>
                <a:lnTo>
                  <a:pt x="17" y="22"/>
                </a:lnTo>
                <a:lnTo>
                  <a:pt x="18" y="21"/>
                </a:lnTo>
                <a:lnTo>
                  <a:pt x="20" y="19"/>
                </a:lnTo>
                <a:lnTo>
                  <a:pt x="21" y="16"/>
                </a:lnTo>
                <a:lnTo>
                  <a:pt x="23" y="16"/>
                </a:lnTo>
                <a:lnTo>
                  <a:pt x="21" y="21"/>
                </a:lnTo>
                <a:lnTo>
                  <a:pt x="18" y="24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3" y="24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1"/>
                </a:lnTo>
                <a:lnTo>
                  <a:pt x="12" y="1"/>
                </a:lnTo>
                <a:lnTo>
                  <a:pt x="11" y="1"/>
                </a:lnTo>
                <a:lnTo>
                  <a:pt x="8" y="1"/>
                </a:lnTo>
                <a:lnTo>
                  <a:pt x="6" y="3"/>
                </a:lnTo>
                <a:lnTo>
                  <a:pt x="5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8" name="Freeform 26"/>
          <p:cNvSpPr>
            <a:spLocks/>
          </p:cNvSpPr>
          <p:nvPr/>
        </p:nvSpPr>
        <p:spPr bwMode="auto">
          <a:xfrm>
            <a:off x="6075363" y="3640138"/>
            <a:ext cx="93662" cy="182562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9"/>
                </a:lnTo>
                <a:lnTo>
                  <a:pt x="17" y="9"/>
                </a:lnTo>
                <a:lnTo>
                  <a:pt x="17" y="10"/>
                </a:lnTo>
                <a:lnTo>
                  <a:pt x="11" y="10"/>
                </a:lnTo>
                <a:lnTo>
                  <a:pt x="11" y="28"/>
                </a:lnTo>
                <a:lnTo>
                  <a:pt x="11" y="30"/>
                </a:lnTo>
                <a:lnTo>
                  <a:pt x="11" y="31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4"/>
                </a:lnTo>
                <a:lnTo>
                  <a:pt x="8" y="3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9" name="Freeform 27"/>
          <p:cNvSpPr>
            <a:spLocks/>
          </p:cNvSpPr>
          <p:nvPr/>
        </p:nvSpPr>
        <p:spPr bwMode="auto">
          <a:xfrm>
            <a:off x="7065963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0" name="Freeform 28"/>
          <p:cNvSpPr>
            <a:spLocks noEditPoints="1"/>
          </p:cNvSpPr>
          <p:nvPr/>
        </p:nvSpPr>
        <p:spPr bwMode="auto">
          <a:xfrm>
            <a:off x="7308850" y="3686175"/>
            <a:ext cx="138113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4" y="16"/>
                </a:lnTo>
                <a:lnTo>
                  <a:pt x="24" y="19"/>
                </a:lnTo>
                <a:lnTo>
                  <a:pt x="21" y="24"/>
                </a:lnTo>
                <a:lnTo>
                  <a:pt x="18" y="25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5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5" y="16"/>
                </a:lnTo>
                <a:lnTo>
                  <a:pt x="8" y="21"/>
                </a:lnTo>
                <a:lnTo>
                  <a:pt x="9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0" y="15"/>
                </a:lnTo>
                <a:lnTo>
                  <a:pt x="20" y="10"/>
                </a:lnTo>
                <a:lnTo>
                  <a:pt x="18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1" name="Freeform 29"/>
          <p:cNvSpPr>
            <a:spLocks/>
          </p:cNvSpPr>
          <p:nvPr/>
        </p:nvSpPr>
        <p:spPr bwMode="auto">
          <a:xfrm>
            <a:off x="7462838" y="3686175"/>
            <a:ext cx="236537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21"/>
                </a:lnTo>
                <a:lnTo>
                  <a:pt x="40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1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4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8" y="4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2" name="Freeform 30"/>
          <p:cNvSpPr>
            <a:spLocks/>
          </p:cNvSpPr>
          <p:nvPr/>
        </p:nvSpPr>
        <p:spPr bwMode="auto">
          <a:xfrm>
            <a:off x="7035800" y="4348163"/>
            <a:ext cx="225425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lnTo>
                  <a:pt x="43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4" y="39"/>
                </a:lnTo>
                <a:lnTo>
                  <a:pt x="6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3" name="Freeform 31"/>
          <p:cNvSpPr>
            <a:spLocks noEditPoints="1"/>
          </p:cNvSpPr>
          <p:nvPr/>
        </p:nvSpPr>
        <p:spPr bwMode="auto">
          <a:xfrm>
            <a:off x="7272338" y="4408488"/>
            <a:ext cx="131762" cy="147637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2147483647 w 25"/>
              <a:gd name="T31" fmla="*/ 2147483647 h 29"/>
              <a:gd name="T32" fmla="*/ 0 w 25"/>
              <a:gd name="T33" fmla="*/ 2147483647 h 29"/>
              <a:gd name="T34" fmla="*/ 2147483647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3" y="0"/>
                </a:moveTo>
                <a:lnTo>
                  <a:pt x="16" y="0"/>
                </a:lnTo>
                <a:lnTo>
                  <a:pt x="19" y="3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9"/>
                </a:lnTo>
                <a:lnTo>
                  <a:pt x="13" y="29"/>
                </a:lnTo>
                <a:lnTo>
                  <a:pt x="9" y="29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3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3"/>
                </a:lnTo>
                <a:lnTo>
                  <a:pt x="10" y="26"/>
                </a:lnTo>
                <a:lnTo>
                  <a:pt x="13" y="27"/>
                </a:lnTo>
                <a:lnTo>
                  <a:pt x="16" y="26"/>
                </a:lnTo>
                <a:lnTo>
                  <a:pt x="19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19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4" name="Freeform 32"/>
          <p:cNvSpPr>
            <a:spLocks/>
          </p:cNvSpPr>
          <p:nvPr/>
        </p:nvSpPr>
        <p:spPr bwMode="auto">
          <a:xfrm>
            <a:off x="7419975" y="4418013"/>
            <a:ext cx="158750" cy="138112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19"/>
                </a:lnTo>
                <a:lnTo>
                  <a:pt x="26" y="21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4"/>
                </a:lnTo>
                <a:lnTo>
                  <a:pt x="29" y="22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5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5"/>
                </a:lnTo>
                <a:lnTo>
                  <a:pt x="6" y="24"/>
                </a:lnTo>
                <a:lnTo>
                  <a:pt x="5" y="22"/>
                </a:lnTo>
                <a:lnTo>
                  <a:pt x="5" y="19"/>
                </a:lnTo>
                <a:lnTo>
                  <a:pt x="5" y="1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6"/>
                </a:lnTo>
                <a:lnTo>
                  <a:pt x="11" y="19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1" y="19"/>
                </a:lnTo>
                <a:lnTo>
                  <a:pt x="21" y="4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5" name="Freeform 33"/>
          <p:cNvSpPr>
            <a:spLocks/>
          </p:cNvSpPr>
          <p:nvPr/>
        </p:nvSpPr>
        <p:spPr bwMode="auto">
          <a:xfrm>
            <a:off x="7578725" y="4408488"/>
            <a:ext cx="158750" cy="138112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6"/>
                </a:moveTo>
                <a:lnTo>
                  <a:pt x="12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6" y="21"/>
                </a:lnTo>
                <a:lnTo>
                  <a:pt x="26" y="24"/>
                </a:lnTo>
                <a:lnTo>
                  <a:pt x="26" y="26"/>
                </a:lnTo>
                <a:lnTo>
                  <a:pt x="27" y="26"/>
                </a:lnTo>
                <a:lnTo>
                  <a:pt x="27" y="27"/>
                </a:lnTo>
                <a:lnTo>
                  <a:pt x="29" y="27"/>
                </a:lnTo>
                <a:lnTo>
                  <a:pt x="30" y="27"/>
                </a:lnTo>
                <a:lnTo>
                  <a:pt x="17" y="27"/>
                </a:lnTo>
                <a:lnTo>
                  <a:pt x="18" y="27"/>
                </a:lnTo>
                <a:lnTo>
                  <a:pt x="20" y="27"/>
                </a:lnTo>
                <a:lnTo>
                  <a:pt x="20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7" y="5"/>
                </a:lnTo>
                <a:lnTo>
                  <a:pt x="14" y="5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2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6" name="Freeform 34"/>
          <p:cNvSpPr>
            <a:spLocks noEditPoints="1"/>
          </p:cNvSpPr>
          <p:nvPr/>
        </p:nvSpPr>
        <p:spPr bwMode="auto">
          <a:xfrm>
            <a:off x="930275" y="5075238"/>
            <a:ext cx="215900" cy="203200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0 w 41"/>
              <a:gd name="T25" fmla="*/ 2147483647 h 40"/>
              <a:gd name="T26" fmla="*/ 0 w 41"/>
              <a:gd name="T27" fmla="*/ 0 h 40"/>
              <a:gd name="T28" fmla="*/ 2147483647 w 41"/>
              <a:gd name="T29" fmla="*/ 0 h 40"/>
              <a:gd name="T30" fmla="*/ 2147483647 w 41"/>
              <a:gd name="T31" fmla="*/ 0 h 40"/>
              <a:gd name="T32" fmla="*/ 2147483647 w 41"/>
              <a:gd name="T33" fmla="*/ 2147483647 h 40"/>
              <a:gd name="T34" fmla="*/ 2147483647 w 41"/>
              <a:gd name="T35" fmla="*/ 2147483647 h 40"/>
              <a:gd name="T36" fmla="*/ 2147483647 w 41"/>
              <a:gd name="T37" fmla="*/ 2147483647 h 40"/>
              <a:gd name="T38" fmla="*/ 2147483647 w 41"/>
              <a:gd name="T39" fmla="*/ 2147483647 h 40"/>
              <a:gd name="T40" fmla="*/ 2147483647 w 41"/>
              <a:gd name="T41" fmla="*/ 2147483647 h 40"/>
              <a:gd name="T42" fmla="*/ 2147483647 w 41"/>
              <a:gd name="T43" fmla="*/ 2147483647 h 40"/>
              <a:gd name="T44" fmla="*/ 2147483647 w 41"/>
              <a:gd name="T45" fmla="*/ 2147483647 h 40"/>
              <a:gd name="T46" fmla="*/ 2147483647 w 41"/>
              <a:gd name="T47" fmla="*/ 2147483647 h 40"/>
              <a:gd name="T48" fmla="*/ 2147483647 w 41"/>
              <a:gd name="T49" fmla="*/ 2147483647 h 40"/>
              <a:gd name="T50" fmla="*/ 2147483647 w 41"/>
              <a:gd name="T51" fmla="*/ 2147483647 h 40"/>
              <a:gd name="T52" fmla="*/ 2147483647 w 41"/>
              <a:gd name="T53" fmla="*/ 2147483647 h 40"/>
              <a:gd name="T54" fmla="*/ 2147483647 w 41"/>
              <a:gd name="T55" fmla="*/ 2147483647 h 40"/>
              <a:gd name="T56" fmla="*/ 0 w 41"/>
              <a:gd name="T57" fmla="*/ 2147483647 h 40"/>
              <a:gd name="T58" fmla="*/ 2147483647 w 41"/>
              <a:gd name="T59" fmla="*/ 2147483647 h 40"/>
              <a:gd name="T60" fmla="*/ 2147483647 w 41"/>
              <a:gd name="T61" fmla="*/ 2147483647 h 40"/>
              <a:gd name="T62" fmla="*/ 2147483647 w 41"/>
              <a:gd name="T63" fmla="*/ 2147483647 h 40"/>
              <a:gd name="T64" fmla="*/ 2147483647 w 41"/>
              <a:gd name="T65" fmla="*/ 2147483647 h 40"/>
              <a:gd name="T66" fmla="*/ 2147483647 w 41"/>
              <a:gd name="T67" fmla="*/ 2147483647 h 40"/>
              <a:gd name="T68" fmla="*/ 2147483647 w 41"/>
              <a:gd name="T69" fmla="*/ 2147483647 h 40"/>
              <a:gd name="T70" fmla="*/ 2147483647 w 41"/>
              <a:gd name="T71" fmla="*/ 2147483647 h 40"/>
              <a:gd name="T72" fmla="*/ 2147483647 w 41"/>
              <a:gd name="T73" fmla="*/ 2147483647 h 40"/>
              <a:gd name="T74" fmla="*/ 2147483647 w 41"/>
              <a:gd name="T75" fmla="*/ 2147483647 h 40"/>
              <a:gd name="T76" fmla="*/ 2147483647 w 41"/>
              <a:gd name="T77" fmla="*/ 2147483647 h 40"/>
              <a:gd name="T78" fmla="*/ 2147483647 w 41"/>
              <a:gd name="T79" fmla="*/ 2147483647 h 40"/>
              <a:gd name="T80" fmla="*/ 2147483647 w 41"/>
              <a:gd name="T81" fmla="*/ 2147483647 h 40"/>
              <a:gd name="T82" fmla="*/ 2147483647 w 41"/>
              <a:gd name="T83" fmla="*/ 2147483647 h 40"/>
              <a:gd name="T84" fmla="*/ 2147483647 w 41"/>
              <a:gd name="T85" fmla="*/ 2147483647 h 40"/>
              <a:gd name="T86" fmla="*/ 2147483647 w 41"/>
              <a:gd name="T87" fmla="*/ 2147483647 h 40"/>
              <a:gd name="T88" fmla="*/ 2147483647 w 41"/>
              <a:gd name="T89" fmla="*/ 2147483647 h 40"/>
              <a:gd name="T90" fmla="*/ 2147483647 w 41"/>
              <a:gd name="T91" fmla="*/ 2147483647 h 40"/>
              <a:gd name="T92" fmla="*/ 2147483647 w 41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0"/>
              <a:gd name="T143" fmla="*/ 41 w 41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3"/>
                </a:lnTo>
                <a:lnTo>
                  <a:pt x="33" y="4"/>
                </a:lnTo>
                <a:lnTo>
                  <a:pt x="38" y="9"/>
                </a:lnTo>
                <a:lnTo>
                  <a:pt x="39" y="15"/>
                </a:lnTo>
                <a:lnTo>
                  <a:pt x="41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8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5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5"/>
                </a:lnTo>
                <a:lnTo>
                  <a:pt x="33" y="21"/>
                </a:lnTo>
                <a:lnTo>
                  <a:pt x="33" y="15"/>
                </a:lnTo>
                <a:lnTo>
                  <a:pt x="32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7" name="Freeform 35"/>
          <p:cNvSpPr>
            <a:spLocks noEditPoints="1"/>
          </p:cNvSpPr>
          <p:nvPr/>
        </p:nvSpPr>
        <p:spPr bwMode="auto">
          <a:xfrm>
            <a:off x="1162050" y="5141913"/>
            <a:ext cx="142875" cy="136525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3" y="0"/>
                </a:moveTo>
                <a:lnTo>
                  <a:pt x="18" y="0"/>
                </a:lnTo>
                <a:lnTo>
                  <a:pt x="21" y="2"/>
                </a:lnTo>
                <a:lnTo>
                  <a:pt x="22" y="5"/>
                </a:lnTo>
                <a:lnTo>
                  <a:pt x="25" y="9"/>
                </a:lnTo>
                <a:lnTo>
                  <a:pt x="27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5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8" name="Freeform 36"/>
          <p:cNvSpPr>
            <a:spLocks noEditPoints="1"/>
          </p:cNvSpPr>
          <p:nvPr/>
        </p:nvSpPr>
        <p:spPr bwMode="auto">
          <a:xfrm>
            <a:off x="1320800" y="5141913"/>
            <a:ext cx="115888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2147483647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2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4"/>
                </a:lnTo>
                <a:lnTo>
                  <a:pt x="1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3" y="0"/>
                </a:lnTo>
                <a:lnTo>
                  <a:pt x="16" y="0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9" name="Freeform 37"/>
          <p:cNvSpPr>
            <a:spLocks/>
          </p:cNvSpPr>
          <p:nvPr/>
        </p:nvSpPr>
        <p:spPr bwMode="auto">
          <a:xfrm>
            <a:off x="1468438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2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2" y="21"/>
                </a:lnTo>
                <a:lnTo>
                  <a:pt x="5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0" name="Freeform 38"/>
          <p:cNvSpPr>
            <a:spLocks/>
          </p:cNvSpPr>
          <p:nvPr/>
        </p:nvSpPr>
        <p:spPr bwMode="auto">
          <a:xfrm>
            <a:off x="1768475" y="5095875"/>
            <a:ext cx="90488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1" name="Freeform 39"/>
          <p:cNvSpPr>
            <a:spLocks/>
          </p:cNvSpPr>
          <p:nvPr/>
        </p:nvSpPr>
        <p:spPr bwMode="auto">
          <a:xfrm>
            <a:off x="1863725" y="5065713"/>
            <a:ext cx="153988" cy="21272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8" y="0"/>
                </a:moveTo>
                <a:lnTo>
                  <a:pt x="8" y="21"/>
                </a:lnTo>
                <a:lnTo>
                  <a:pt x="11" y="17"/>
                </a:lnTo>
                <a:lnTo>
                  <a:pt x="14" y="15"/>
                </a:lnTo>
                <a:lnTo>
                  <a:pt x="15" y="15"/>
                </a:lnTo>
                <a:lnTo>
                  <a:pt x="18" y="15"/>
                </a:lnTo>
                <a:lnTo>
                  <a:pt x="20" y="15"/>
                </a:lnTo>
                <a:lnTo>
                  <a:pt x="21" y="15"/>
                </a:lnTo>
                <a:lnTo>
                  <a:pt x="23" y="18"/>
                </a:lnTo>
                <a:lnTo>
                  <a:pt x="24" y="20"/>
                </a:lnTo>
                <a:lnTo>
                  <a:pt x="24" y="23"/>
                </a:lnTo>
                <a:lnTo>
                  <a:pt x="24" y="27"/>
                </a:lnTo>
                <a:lnTo>
                  <a:pt x="24" y="36"/>
                </a:lnTo>
                <a:lnTo>
                  <a:pt x="24" y="38"/>
                </a:lnTo>
                <a:lnTo>
                  <a:pt x="26" y="39"/>
                </a:lnTo>
                <a:lnTo>
                  <a:pt x="26" y="41"/>
                </a:lnTo>
                <a:lnTo>
                  <a:pt x="27" y="42"/>
                </a:lnTo>
                <a:lnTo>
                  <a:pt x="29" y="42"/>
                </a:lnTo>
                <a:lnTo>
                  <a:pt x="15" y="42"/>
                </a:lnTo>
                <a:lnTo>
                  <a:pt x="17" y="42"/>
                </a:lnTo>
                <a:lnTo>
                  <a:pt x="18" y="41"/>
                </a:lnTo>
                <a:lnTo>
                  <a:pt x="20" y="41"/>
                </a:lnTo>
                <a:lnTo>
                  <a:pt x="20" y="39"/>
                </a:lnTo>
                <a:lnTo>
                  <a:pt x="20" y="38"/>
                </a:lnTo>
                <a:lnTo>
                  <a:pt x="20" y="36"/>
                </a:lnTo>
                <a:lnTo>
                  <a:pt x="20" y="27"/>
                </a:lnTo>
                <a:lnTo>
                  <a:pt x="20" y="23"/>
                </a:lnTo>
                <a:lnTo>
                  <a:pt x="20" y="21"/>
                </a:lnTo>
                <a:lnTo>
                  <a:pt x="18" y="20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20"/>
                </a:lnTo>
                <a:lnTo>
                  <a:pt x="11" y="20"/>
                </a:lnTo>
                <a:lnTo>
                  <a:pt x="8" y="23"/>
                </a:lnTo>
                <a:lnTo>
                  <a:pt x="8" y="36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2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12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2" name="Freeform 40"/>
          <p:cNvSpPr>
            <a:spLocks noEditPoints="1"/>
          </p:cNvSpPr>
          <p:nvPr/>
        </p:nvSpPr>
        <p:spPr bwMode="auto">
          <a:xfrm>
            <a:off x="2033588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3" name="Freeform 41"/>
          <p:cNvSpPr>
            <a:spLocks/>
          </p:cNvSpPr>
          <p:nvPr/>
        </p:nvSpPr>
        <p:spPr bwMode="auto">
          <a:xfrm>
            <a:off x="212725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0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0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5" y="0"/>
                </a:moveTo>
                <a:lnTo>
                  <a:pt x="15" y="9"/>
                </a:lnTo>
                <a:lnTo>
                  <a:pt x="13" y="5"/>
                </a:lnTo>
                <a:lnTo>
                  <a:pt x="12" y="3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7" y="11"/>
                </a:lnTo>
                <a:lnTo>
                  <a:pt x="12" y="12"/>
                </a:lnTo>
                <a:lnTo>
                  <a:pt x="15" y="14"/>
                </a:lnTo>
                <a:lnTo>
                  <a:pt x="16" y="17"/>
                </a:lnTo>
                <a:lnTo>
                  <a:pt x="18" y="20"/>
                </a:lnTo>
                <a:lnTo>
                  <a:pt x="16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18"/>
                </a:lnTo>
                <a:lnTo>
                  <a:pt x="1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0" y="26"/>
                </a:lnTo>
                <a:lnTo>
                  <a:pt x="12" y="24"/>
                </a:lnTo>
                <a:lnTo>
                  <a:pt x="13" y="24"/>
                </a:lnTo>
                <a:lnTo>
                  <a:pt x="13" y="21"/>
                </a:lnTo>
                <a:lnTo>
                  <a:pt x="13" y="20"/>
                </a:lnTo>
                <a:lnTo>
                  <a:pt x="12" y="18"/>
                </a:lnTo>
                <a:lnTo>
                  <a:pt x="10" y="17"/>
                </a:lnTo>
                <a:lnTo>
                  <a:pt x="6" y="15"/>
                </a:lnTo>
                <a:lnTo>
                  <a:pt x="3" y="14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4" name="Freeform 42"/>
          <p:cNvSpPr>
            <a:spLocks/>
          </p:cNvSpPr>
          <p:nvPr/>
        </p:nvSpPr>
        <p:spPr bwMode="auto">
          <a:xfrm>
            <a:off x="3035300" y="5075238"/>
            <a:ext cx="74613" cy="265112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5" y="1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5" name="Freeform 43"/>
          <p:cNvSpPr>
            <a:spLocks/>
          </p:cNvSpPr>
          <p:nvPr/>
        </p:nvSpPr>
        <p:spPr bwMode="auto">
          <a:xfrm>
            <a:off x="3859213" y="5075238"/>
            <a:ext cx="73025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6" name="Freeform 44"/>
          <p:cNvSpPr>
            <a:spLocks noEditPoints="1"/>
          </p:cNvSpPr>
          <p:nvPr/>
        </p:nvSpPr>
        <p:spPr bwMode="auto">
          <a:xfrm>
            <a:off x="4872038" y="5075238"/>
            <a:ext cx="204787" cy="203200"/>
          </a:xfrm>
          <a:custGeom>
            <a:avLst/>
            <a:gdLst>
              <a:gd name="T0" fmla="*/ 0 w 39"/>
              <a:gd name="T1" fmla="*/ 2147483647 h 40"/>
              <a:gd name="T2" fmla="*/ 0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0 w 39"/>
              <a:gd name="T25" fmla="*/ 2147483647 h 40"/>
              <a:gd name="T26" fmla="*/ 0 w 39"/>
              <a:gd name="T27" fmla="*/ 0 h 40"/>
              <a:gd name="T28" fmla="*/ 2147483647 w 39"/>
              <a:gd name="T29" fmla="*/ 0 h 40"/>
              <a:gd name="T30" fmla="*/ 2147483647 w 39"/>
              <a:gd name="T31" fmla="*/ 0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w 39"/>
              <a:gd name="T57" fmla="*/ 2147483647 h 40"/>
              <a:gd name="T58" fmla="*/ 2147483647 w 39"/>
              <a:gd name="T59" fmla="*/ 2147483647 h 40"/>
              <a:gd name="T60" fmla="*/ 2147483647 w 39"/>
              <a:gd name="T61" fmla="*/ 2147483647 h 40"/>
              <a:gd name="T62" fmla="*/ 2147483647 w 39"/>
              <a:gd name="T63" fmla="*/ 2147483647 h 40"/>
              <a:gd name="T64" fmla="*/ 2147483647 w 39"/>
              <a:gd name="T65" fmla="*/ 2147483647 h 40"/>
              <a:gd name="T66" fmla="*/ 2147483647 w 39"/>
              <a:gd name="T67" fmla="*/ 2147483647 h 40"/>
              <a:gd name="T68" fmla="*/ 2147483647 w 39"/>
              <a:gd name="T69" fmla="*/ 2147483647 h 40"/>
              <a:gd name="T70" fmla="*/ 2147483647 w 39"/>
              <a:gd name="T71" fmla="*/ 2147483647 h 40"/>
              <a:gd name="T72" fmla="*/ 2147483647 w 39"/>
              <a:gd name="T73" fmla="*/ 2147483647 h 40"/>
              <a:gd name="T74" fmla="*/ 2147483647 w 39"/>
              <a:gd name="T75" fmla="*/ 2147483647 h 40"/>
              <a:gd name="T76" fmla="*/ 2147483647 w 39"/>
              <a:gd name="T77" fmla="*/ 2147483647 h 40"/>
              <a:gd name="T78" fmla="*/ 2147483647 w 39"/>
              <a:gd name="T79" fmla="*/ 2147483647 h 40"/>
              <a:gd name="T80" fmla="*/ 2147483647 w 39"/>
              <a:gd name="T81" fmla="*/ 2147483647 h 40"/>
              <a:gd name="T82" fmla="*/ 2147483647 w 39"/>
              <a:gd name="T83" fmla="*/ 2147483647 h 40"/>
              <a:gd name="T84" fmla="*/ 2147483647 w 39"/>
              <a:gd name="T85" fmla="*/ 2147483647 h 40"/>
              <a:gd name="T86" fmla="*/ 2147483647 w 39"/>
              <a:gd name="T87" fmla="*/ 2147483647 h 40"/>
              <a:gd name="T88" fmla="*/ 2147483647 w 39"/>
              <a:gd name="T89" fmla="*/ 2147483647 h 40"/>
              <a:gd name="T90" fmla="*/ 2147483647 w 39"/>
              <a:gd name="T91" fmla="*/ 2147483647 h 40"/>
              <a:gd name="T92" fmla="*/ 2147483647 w 39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0"/>
              <a:gd name="T143" fmla="*/ 39 w 39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1"/>
                </a:lnTo>
                <a:lnTo>
                  <a:pt x="29" y="3"/>
                </a:lnTo>
                <a:lnTo>
                  <a:pt x="33" y="4"/>
                </a:lnTo>
                <a:lnTo>
                  <a:pt x="36" y="9"/>
                </a:lnTo>
                <a:lnTo>
                  <a:pt x="39" y="15"/>
                </a:lnTo>
                <a:lnTo>
                  <a:pt x="39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7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4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21"/>
                </a:lnTo>
                <a:lnTo>
                  <a:pt x="32" y="15"/>
                </a:lnTo>
                <a:lnTo>
                  <a:pt x="30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7" name="Freeform 45"/>
          <p:cNvSpPr>
            <a:spLocks noEditPoints="1"/>
          </p:cNvSpPr>
          <p:nvPr/>
        </p:nvSpPr>
        <p:spPr bwMode="auto">
          <a:xfrm>
            <a:off x="5103813" y="5141913"/>
            <a:ext cx="131762" cy="136525"/>
          </a:xfrm>
          <a:custGeom>
            <a:avLst/>
            <a:gdLst>
              <a:gd name="T0" fmla="*/ 2147483647 w 25"/>
              <a:gd name="T1" fmla="*/ 0 h 27"/>
              <a:gd name="T2" fmla="*/ 2147483647 w 25"/>
              <a:gd name="T3" fmla="*/ 0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0 w 25"/>
              <a:gd name="T33" fmla="*/ 2147483647 h 27"/>
              <a:gd name="T34" fmla="*/ 2147483647 w 25"/>
              <a:gd name="T35" fmla="*/ 2147483647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0 h 27"/>
              <a:gd name="T44" fmla="*/ 2147483647 w 25"/>
              <a:gd name="T45" fmla="*/ 0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2147483647 w 25"/>
              <a:gd name="T55" fmla="*/ 2147483647 h 27"/>
              <a:gd name="T56" fmla="*/ 2147483647 w 25"/>
              <a:gd name="T57" fmla="*/ 2147483647 h 27"/>
              <a:gd name="T58" fmla="*/ 2147483647 w 25"/>
              <a:gd name="T59" fmla="*/ 2147483647 h 27"/>
              <a:gd name="T60" fmla="*/ 2147483647 w 25"/>
              <a:gd name="T61" fmla="*/ 2147483647 h 27"/>
              <a:gd name="T62" fmla="*/ 2147483647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7"/>
              <a:gd name="T131" fmla="*/ 25 w 25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7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1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3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8" name="Freeform 46"/>
          <p:cNvSpPr>
            <a:spLocks noEditPoints="1"/>
          </p:cNvSpPr>
          <p:nvPr/>
        </p:nvSpPr>
        <p:spPr bwMode="auto">
          <a:xfrm>
            <a:off x="5262563" y="5141913"/>
            <a:ext cx="115887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1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20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9" name="Freeform 47"/>
          <p:cNvSpPr>
            <a:spLocks/>
          </p:cNvSpPr>
          <p:nvPr/>
        </p:nvSpPr>
        <p:spPr bwMode="auto">
          <a:xfrm>
            <a:off x="541020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5"/>
                </a:lnTo>
                <a:lnTo>
                  <a:pt x="12" y="3"/>
                </a:lnTo>
                <a:lnTo>
                  <a:pt x="11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8" y="11"/>
                </a:lnTo>
                <a:lnTo>
                  <a:pt x="12" y="12"/>
                </a:lnTo>
                <a:lnTo>
                  <a:pt x="15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0" name="Freeform 48"/>
          <p:cNvSpPr>
            <a:spLocks/>
          </p:cNvSpPr>
          <p:nvPr/>
        </p:nvSpPr>
        <p:spPr bwMode="auto">
          <a:xfrm>
            <a:off x="5710238" y="5095875"/>
            <a:ext cx="90487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1" name="Freeform 49"/>
          <p:cNvSpPr>
            <a:spLocks/>
          </p:cNvSpPr>
          <p:nvPr/>
        </p:nvSpPr>
        <p:spPr bwMode="auto">
          <a:xfrm>
            <a:off x="5800725" y="5065713"/>
            <a:ext cx="157163" cy="21272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2147483647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2147483647 h 42"/>
              <a:gd name="T34" fmla="*/ 2147483647 w 30"/>
              <a:gd name="T35" fmla="*/ 2147483647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0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2147483647 w 30"/>
              <a:gd name="T57" fmla="*/ 2147483647 h 42"/>
              <a:gd name="T58" fmla="*/ 2147483647 w 30"/>
              <a:gd name="T59" fmla="*/ 2147483647 h 42"/>
              <a:gd name="T60" fmla="*/ 2147483647 w 30"/>
              <a:gd name="T61" fmla="*/ 2147483647 h 42"/>
              <a:gd name="T62" fmla="*/ 2147483647 w 30"/>
              <a:gd name="T63" fmla="*/ 2147483647 h 42"/>
              <a:gd name="T64" fmla="*/ 0 w 30"/>
              <a:gd name="T65" fmla="*/ 2147483647 h 42"/>
              <a:gd name="T66" fmla="*/ 2147483647 w 30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2"/>
              <a:gd name="T104" fmla="*/ 30 w 30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2">
                <a:moveTo>
                  <a:pt x="9" y="0"/>
                </a:moveTo>
                <a:lnTo>
                  <a:pt x="9" y="21"/>
                </a:lnTo>
                <a:lnTo>
                  <a:pt x="12" y="17"/>
                </a:lnTo>
                <a:lnTo>
                  <a:pt x="15" y="15"/>
                </a:lnTo>
                <a:lnTo>
                  <a:pt x="16" y="15"/>
                </a:lnTo>
                <a:lnTo>
                  <a:pt x="18" y="15"/>
                </a:lnTo>
                <a:lnTo>
                  <a:pt x="21" y="15"/>
                </a:lnTo>
                <a:lnTo>
                  <a:pt x="22" y="15"/>
                </a:lnTo>
                <a:lnTo>
                  <a:pt x="24" y="18"/>
                </a:lnTo>
                <a:lnTo>
                  <a:pt x="25" y="20"/>
                </a:lnTo>
                <a:lnTo>
                  <a:pt x="25" y="23"/>
                </a:lnTo>
                <a:lnTo>
                  <a:pt x="25" y="27"/>
                </a:lnTo>
                <a:lnTo>
                  <a:pt x="25" y="36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2"/>
                </a:lnTo>
                <a:lnTo>
                  <a:pt x="30" y="42"/>
                </a:lnTo>
                <a:lnTo>
                  <a:pt x="16" y="42"/>
                </a:lnTo>
                <a:lnTo>
                  <a:pt x="18" y="42"/>
                </a:lnTo>
                <a:lnTo>
                  <a:pt x="19" y="41"/>
                </a:lnTo>
                <a:lnTo>
                  <a:pt x="21" y="39"/>
                </a:lnTo>
                <a:lnTo>
                  <a:pt x="21" y="38"/>
                </a:lnTo>
                <a:lnTo>
                  <a:pt x="21" y="36"/>
                </a:lnTo>
                <a:lnTo>
                  <a:pt x="21" y="27"/>
                </a:lnTo>
                <a:lnTo>
                  <a:pt x="21" y="23"/>
                </a:lnTo>
                <a:lnTo>
                  <a:pt x="19" y="21"/>
                </a:lnTo>
                <a:lnTo>
                  <a:pt x="19" y="20"/>
                </a:lnTo>
                <a:lnTo>
                  <a:pt x="18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20"/>
                </a:lnTo>
                <a:lnTo>
                  <a:pt x="12" y="20"/>
                </a:lnTo>
                <a:lnTo>
                  <a:pt x="9" y="23"/>
                </a:lnTo>
                <a:lnTo>
                  <a:pt x="9" y="36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3" y="42"/>
                </a:lnTo>
                <a:lnTo>
                  <a:pt x="0" y="42"/>
                </a:lnTo>
                <a:lnTo>
                  <a:pt x="1" y="41"/>
                </a:lnTo>
                <a:lnTo>
                  <a:pt x="3" y="41"/>
                </a:lnTo>
                <a:lnTo>
                  <a:pt x="4" y="39"/>
                </a:lnTo>
                <a:lnTo>
                  <a:pt x="4" y="38"/>
                </a:lnTo>
                <a:lnTo>
                  <a:pt x="4" y="36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2" name="Freeform 50"/>
          <p:cNvSpPr>
            <a:spLocks noEditPoints="1"/>
          </p:cNvSpPr>
          <p:nvPr/>
        </p:nvSpPr>
        <p:spPr bwMode="auto">
          <a:xfrm>
            <a:off x="5973763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3" name="Freeform 51"/>
          <p:cNvSpPr>
            <a:spLocks/>
          </p:cNvSpPr>
          <p:nvPr/>
        </p:nvSpPr>
        <p:spPr bwMode="auto">
          <a:xfrm>
            <a:off x="6059488" y="5141913"/>
            <a:ext cx="93662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2147483647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4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7" y="26"/>
                </a:lnTo>
                <a:lnTo>
                  <a:pt x="14" y="27"/>
                </a:lnTo>
                <a:lnTo>
                  <a:pt x="9" y="27"/>
                </a:lnTo>
                <a:lnTo>
                  <a:pt x="8" y="27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3" y="21"/>
                </a:lnTo>
                <a:lnTo>
                  <a:pt x="5" y="24"/>
                </a:lnTo>
                <a:lnTo>
                  <a:pt x="8" y="26"/>
                </a:lnTo>
                <a:lnTo>
                  <a:pt x="9" y="26"/>
                </a:lnTo>
                <a:lnTo>
                  <a:pt x="12" y="26"/>
                </a:lnTo>
                <a:lnTo>
                  <a:pt x="14" y="24"/>
                </a:lnTo>
                <a:lnTo>
                  <a:pt x="15" y="21"/>
                </a:lnTo>
                <a:lnTo>
                  <a:pt x="14" y="20"/>
                </a:lnTo>
                <a:lnTo>
                  <a:pt x="14" y="18"/>
                </a:lnTo>
                <a:lnTo>
                  <a:pt x="11" y="17"/>
                </a:lnTo>
                <a:lnTo>
                  <a:pt x="8" y="15"/>
                </a:lnTo>
                <a:lnTo>
                  <a:pt x="5" y="14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4" name="Freeform 52"/>
          <p:cNvSpPr>
            <a:spLocks/>
          </p:cNvSpPr>
          <p:nvPr/>
        </p:nvSpPr>
        <p:spPr bwMode="auto">
          <a:xfrm>
            <a:off x="6977063" y="5075238"/>
            <a:ext cx="63500" cy="265112"/>
          </a:xfrm>
          <a:custGeom>
            <a:avLst/>
            <a:gdLst>
              <a:gd name="T0" fmla="*/ 2147483647 w 12"/>
              <a:gd name="T1" fmla="*/ 2147483647 h 52"/>
              <a:gd name="T2" fmla="*/ 0 w 12"/>
              <a:gd name="T3" fmla="*/ 2147483647 h 52"/>
              <a:gd name="T4" fmla="*/ 0 w 12"/>
              <a:gd name="T5" fmla="*/ 0 h 52"/>
              <a:gd name="T6" fmla="*/ 2147483647 w 12"/>
              <a:gd name="T7" fmla="*/ 0 h 52"/>
              <a:gd name="T8" fmla="*/ 2147483647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2147483647 w 12"/>
              <a:gd name="T15" fmla="*/ 2147483647 h 52"/>
              <a:gd name="T16" fmla="*/ 2147483647 w 12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12" y="52"/>
                </a:moveTo>
                <a:lnTo>
                  <a:pt x="0" y="52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5" y="1"/>
                </a:lnTo>
                <a:lnTo>
                  <a:pt x="5" y="51"/>
                </a:lnTo>
                <a:lnTo>
                  <a:pt x="12" y="51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5" name="Freeform 53"/>
          <p:cNvSpPr>
            <a:spLocks/>
          </p:cNvSpPr>
          <p:nvPr/>
        </p:nvSpPr>
        <p:spPr bwMode="auto">
          <a:xfrm>
            <a:off x="7799388" y="5075238"/>
            <a:ext cx="74612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6" name="Line 54"/>
          <p:cNvSpPr>
            <a:spLocks noChangeShapeType="1"/>
          </p:cNvSpPr>
          <p:nvPr/>
        </p:nvSpPr>
        <p:spPr bwMode="auto">
          <a:xfrm flipH="1">
            <a:off x="1246188" y="2424113"/>
            <a:ext cx="1373187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7" name="Line 55"/>
          <p:cNvSpPr>
            <a:spLocks noChangeShapeType="1"/>
          </p:cNvSpPr>
          <p:nvPr/>
        </p:nvSpPr>
        <p:spPr bwMode="auto">
          <a:xfrm>
            <a:off x="2624138" y="2424113"/>
            <a:ext cx="4762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8" name="Line 56"/>
          <p:cNvSpPr>
            <a:spLocks noChangeShapeType="1"/>
          </p:cNvSpPr>
          <p:nvPr/>
        </p:nvSpPr>
        <p:spPr bwMode="auto">
          <a:xfrm>
            <a:off x="2619375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9" name="Line 57"/>
          <p:cNvSpPr>
            <a:spLocks noChangeShapeType="1"/>
          </p:cNvSpPr>
          <p:nvPr/>
        </p:nvSpPr>
        <p:spPr bwMode="auto">
          <a:xfrm>
            <a:off x="1262063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0" name="Line 58"/>
          <p:cNvSpPr>
            <a:spLocks noChangeShapeType="1"/>
          </p:cNvSpPr>
          <p:nvPr/>
        </p:nvSpPr>
        <p:spPr bwMode="auto">
          <a:xfrm flipH="1">
            <a:off x="2001838" y="3151188"/>
            <a:ext cx="617537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1" name="Line 59"/>
          <p:cNvSpPr>
            <a:spLocks noChangeShapeType="1"/>
          </p:cNvSpPr>
          <p:nvPr/>
        </p:nvSpPr>
        <p:spPr bwMode="auto">
          <a:xfrm>
            <a:off x="2619375" y="3151188"/>
            <a:ext cx="827088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2" name="Line 60"/>
          <p:cNvSpPr>
            <a:spLocks noChangeShapeType="1"/>
          </p:cNvSpPr>
          <p:nvPr/>
        </p:nvSpPr>
        <p:spPr bwMode="auto">
          <a:xfrm>
            <a:off x="1990725" y="3884613"/>
            <a:ext cx="4763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3" name="Line 61"/>
          <p:cNvSpPr>
            <a:spLocks noChangeShapeType="1"/>
          </p:cNvSpPr>
          <p:nvPr/>
        </p:nvSpPr>
        <p:spPr bwMode="auto">
          <a:xfrm flipH="1">
            <a:off x="5187950" y="2424113"/>
            <a:ext cx="1371600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4" name="Line 62"/>
          <p:cNvSpPr>
            <a:spLocks noChangeShapeType="1"/>
          </p:cNvSpPr>
          <p:nvPr/>
        </p:nvSpPr>
        <p:spPr bwMode="auto">
          <a:xfrm>
            <a:off x="6550025" y="2424113"/>
            <a:ext cx="476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5" name="Line 63"/>
          <p:cNvSpPr>
            <a:spLocks noChangeShapeType="1"/>
          </p:cNvSpPr>
          <p:nvPr/>
        </p:nvSpPr>
        <p:spPr bwMode="auto">
          <a:xfrm>
            <a:off x="6559550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6" name="Line 64"/>
          <p:cNvSpPr>
            <a:spLocks noChangeShapeType="1"/>
          </p:cNvSpPr>
          <p:nvPr/>
        </p:nvSpPr>
        <p:spPr bwMode="auto">
          <a:xfrm>
            <a:off x="5187950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7" name="Line 65"/>
          <p:cNvSpPr>
            <a:spLocks noChangeShapeType="1"/>
          </p:cNvSpPr>
          <p:nvPr/>
        </p:nvSpPr>
        <p:spPr bwMode="auto">
          <a:xfrm flipH="1">
            <a:off x="5943600" y="3151188"/>
            <a:ext cx="615950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8" name="Line 66"/>
          <p:cNvSpPr>
            <a:spLocks noChangeShapeType="1"/>
          </p:cNvSpPr>
          <p:nvPr/>
        </p:nvSpPr>
        <p:spPr bwMode="auto">
          <a:xfrm>
            <a:off x="6559550" y="3151188"/>
            <a:ext cx="828675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9" name="Line 67"/>
          <p:cNvSpPr>
            <a:spLocks noChangeShapeType="1"/>
          </p:cNvSpPr>
          <p:nvPr/>
        </p:nvSpPr>
        <p:spPr bwMode="auto">
          <a:xfrm>
            <a:off x="5948363" y="3884613"/>
            <a:ext cx="4762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0" name="Line 68"/>
          <p:cNvSpPr>
            <a:spLocks noChangeShapeType="1"/>
          </p:cNvSpPr>
          <p:nvPr/>
        </p:nvSpPr>
        <p:spPr bwMode="auto">
          <a:xfrm>
            <a:off x="7372350" y="3884613"/>
            <a:ext cx="6350" cy="40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1" name="Freeform 69"/>
          <p:cNvSpPr>
            <a:spLocks noEditPoints="1"/>
          </p:cNvSpPr>
          <p:nvPr/>
        </p:nvSpPr>
        <p:spPr bwMode="auto">
          <a:xfrm>
            <a:off x="3067050" y="3554413"/>
            <a:ext cx="760413" cy="330200"/>
          </a:xfrm>
          <a:custGeom>
            <a:avLst/>
            <a:gdLst>
              <a:gd name="T0" fmla="*/ 0 w 144"/>
              <a:gd name="T1" fmla="*/ 2147483647 h 65"/>
              <a:gd name="T2" fmla="*/ 0 w 144"/>
              <a:gd name="T3" fmla="*/ 0 h 65"/>
              <a:gd name="T4" fmla="*/ 2147483647 w 144"/>
              <a:gd name="T5" fmla="*/ 0 h 65"/>
              <a:gd name="T6" fmla="*/ 2147483647 w 144"/>
              <a:gd name="T7" fmla="*/ 2147483647 h 65"/>
              <a:gd name="T8" fmla="*/ 0 w 144"/>
              <a:gd name="T9" fmla="*/ 2147483647 h 65"/>
              <a:gd name="T10" fmla="*/ 0 w 144"/>
              <a:gd name="T11" fmla="*/ 2147483647 h 65"/>
              <a:gd name="T12" fmla="*/ 2147483647 w 144"/>
              <a:gd name="T13" fmla="*/ 2147483647 h 65"/>
              <a:gd name="T14" fmla="*/ 2147483647 w 144"/>
              <a:gd name="T15" fmla="*/ 2147483647 h 65"/>
              <a:gd name="T16" fmla="*/ 0 w 144"/>
              <a:gd name="T17" fmla="*/ 2147483647 h 65"/>
              <a:gd name="T18" fmla="*/ 0 w 144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65"/>
              <a:gd name="T32" fmla="*/ 144 w 144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65">
                <a:moveTo>
                  <a:pt x="0" y="65"/>
                </a:moveTo>
                <a:lnTo>
                  <a:pt x="0" y="0"/>
                </a:lnTo>
                <a:lnTo>
                  <a:pt x="144" y="0"/>
                </a:lnTo>
                <a:lnTo>
                  <a:pt x="144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35" y="65"/>
                </a:lnTo>
                <a:lnTo>
                  <a:pt x="135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2" name="Rectangle 70"/>
          <p:cNvSpPr>
            <a:spLocks noChangeArrowheads="1"/>
          </p:cNvSpPr>
          <p:nvPr/>
        </p:nvSpPr>
        <p:spPr bwMode="auto">
          <a:xfrm>
            <a:off x="3067050" y="3554413"/>
            <a:ext cx="760413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1"/>
          <p:cNvSpPr>
            <a:spLocks noEditPoints="1"/>
          </p:cNvSpPr>
          <p:nvPr/>
        </p:nvSpPr>
        <p:spPr bwMode="auto">
          <a:xfrm>
            <a:off x="6972300" y="4286250"/>
            <a:ext cx="827088" cy="330200"/>
          </a:xfrm>
          <a:custGeom>
            <a:avLst/>
            <a:gdLst>
              <a:gd name="T0" fmla="*/ 0 w 157"/>
              <a:gd name="T1" fmla="*/ 2147483647 h 65"/>
              <a:gd name="T2" fmla="*/ 0 w 157"/>
              <a:gd name="T3" fmla="*/ 0 h 65"/>
              <a:gd name="T4" fmla="*/ 2147483647 w 157"/>
              <a:gd name="T5" fmla="*/ 0 h 65"/>
              <a:gd name="T6" fmla="*/ 2147483647 w 157"/>
              <a:gd name="T7" fmla="*/ 2147483647 h 65"/>
              <a:gd name="T8" fmla="*/ 0 w 157"/>
              <a:gd name="T9" fmla="*/ 2147483647 h 65"/>
              <a:gd name="T10" fmla="*/ 0 w 157"/>
              <a:gd name="T11" fmla="*/ 2147483647 h 65"/>
              <a:gd name="T12" fmla="*/ 2147483647 w 157"/>
              <a:gd name="T13" fmla="*/ 2147483647 h 65"/>
              <a:gd name="T14" fmla="*/ 2147483647 w 157"/>
              <a:gd name="T15" fmla="*/ 2147483647 h 65"/>
              <a:gd name="T16" fmla="*/ 0 w 157"/>
              <a:gd name="T17" fmla="*/ 2147483647 h 65"/>
              <a:gd name="T18" fmla="*/ 0 w 157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65"/>
              <a:gd name="T32" fmla="*/ 157 w 15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65">
                <a:moveTo>
                  <a:pt x="0" y="65"/>
                </a:moveTo>
                <a:lnTo>
                  <a:pt x="0" y="0"/>
                </a:lnTo>
                <a:lnTo>
                  <a:pt x="157" y="0"/>
                </a:lnTo>
                <a:lnTo>
                  <a:pt x="157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48" y="65"/>
                </a:lnTo>
                <a:lnTo>
                  <a:pt x="148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4" name="Rectangle 72"/>
          <p:cNvSpPr>
            <a:spLocks noChangeArrowheads="1"/>
          </p:cNvSpPr>
          <p:nvPr/>
        </p:nvSpPr>
        <p:spPr bwMode="auto">
          <a:xfrm>
            <a:off x="6972300" y="4286250"/>
            <a:ext cx="827088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Text Box 73"/>
          <p:cNvSpPr txBox="1">
            <a:spLocks noChangeArrowheads="1"/>
          </p:cNvSpPr>
          <p:nvPr/>
        </p:nvSpPr>
        <p:spPr bwMode="auto">
          <a:xfrm>
            <a:off x="70104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6" name="Text Box 74"/>
          <p:cNvSpPr txBox="1">
            <a:spLocks noChangeArrowheads="1"/>
          </p:cNvSpPr>
          <p:nvPr/>
        </p:nvSpPr>
        <p:spPr bwMode="auto">
          <a:xfrm>
            <a:off x="30480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7" name="Rectangle 75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7488" name="Text Box 76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7489" name="Line 77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4670425"/>
              <a:ext cx="168275" cy="331788"/>
            </p14:xfrm>
          </p:contentPart>
        </mc:Choice>
        <mc:Fallback xmlns="">
          <p:pic>
            <p:nvPicPr>
              <p:cNvPr id="1741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314" y="4663220"/>
                <a:ext cx="178004" cy="34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3AC68E-CECE-44AC-8B26-58DEA9786B90}" type="datetime1">
              <a:rPr lang="en-US" smtClean="0"/>
              <a:t>11/8/2016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7989-4AB5-493F-9CE4-BA12E15DAAB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438" name="Freeform 2"/>
          <p:cNvSpPr>
            <a:spLocks/>
          </p:cNvSpPr>
          <p:nvPr/>
        </p:nvSpPr>
        <p:spPr bwMode="auto">
          <a:xfrm>
            <a:off x="2606675" y="1736725"/>
            <a:ext cx="103188" cy="220663"/>
          </a:xfrm>
          <a:custGeom>
            <a:avLst/>
            <a:gdLst>
              <a:gd name="T0" fmla="*/ 2147483647 w 26"/>
              <a:gd name="T1" fmla="*/ 2147483647 h 41"/>
              <a:gd name="T2" fmla="*/ 2147483647 w 26"/>
              <a:gd name="T3" fmla="*/ 2147483647 h 41"/>
              <a:gd name="T4" fmla="*/ 2147483647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2147483647 h 41"/>
              <a:gd name="T18" fmla="*/ 2147483647 w 26"/>
              <a:gd name="T19" fmla="*/ 2147483647 h 41"/>
              <a:gd name="T20" fmla="*/ 2147483647 w 26"/>
              <a:gd name="T21" fmla="*/ 2147483647 h 41"/>
              <a:gd name="T22" fmla="*/ 2147483647 w 26"/>
              <a:gd name="T23" fmla="*/ 2147483647 h 41"/>
              <a:gd name="T24" fmla="*/ 2147483647 w 26"/>
              <a:gd name="T25" fmla="*/ 2147483647 h 41"/>
              <a:gd name="T26" fmla="*/ 2147483647 w 26"/>
              <a:gd name="T27" fmla="*/ 2147483647 h 41"/>
              <a:gd name="T28" fmla="*/ 2147483647 w 26"/>
              <a:gd name="T29" fmla="*/ 2147483647 h 41"/>
              <a:gd name="T30" fmla="*/ 2147483647 w 26"/>
              <a:gd name="T31" fmla="*/ 2147483647 h 41"/>
              <a:gd name="T32" fmla="*/ 2147483647 w 26"/>
              <a:gd name="T33" fmla="*/ 2147483647 h 41"/>
              <a:gd name="T34" fmla="*/ 2147483647 w 26"/>
              <a:gd name="T35" fmla="*/ 2147483647 h 41"/>
              <a:gd name="T36" fmla="*/ 2147483647 w 26"/>
              <a:gd name="T37" fmla="*/ 2147483647 h 41"/>
              <a:gd name="T38" fmla="*/ 0 w 26"/>
              <a:gd name="T39" fmla="*/ 2147483647 h 41"/>
              <a:gd name="T40" fmla="*/ 2147483647 w 26"/>
              <a:gd name="T41" fmla="*/ 2147483647 h 41"/>
              <a:gd name="T42" fmla="*/ 2147483647 w 26"/>
              <a:gd name="T43" fmla="*/ 2147483647 h 41"/>
              <a:gd name="T44" fmla="*/ 2147483647 w 26"/>
              <a:gd name="T45" fmla="*/ 2147483647 h 41"/>
              <a:gd name="T46" fmla="*/ 2147483647 w 26"/>
              <a:gd name="T47" fmla="*/ 2147483647 h 41"/>
              <a:gd name="T48" fmla="*/ 2147483647 w 26"/>
              <a:gd name="T49" fmla="*/ 2147483647 h 41"/>
              <a:gd name="T50" fmla="*/ 2147483647 w 26"/>
              <a:gd name="T51" fmla="*/ 2147483647 h 41"/>
              <a:gd name="T52" fmla="*/ 2147483647 w 26"/>
              <a:gd name="T53" fmla="*/ 2147483647 h 41"/>
              <a:gd name="T54" fmla="*/ 2147483647 w 26"/>
              <a:gd name="T55" fmla="*/ 2147483647 h 41"/>
              <a:gd name="T56" fmla="*/ 2147483647 w 26"/>
              <a:gd name="T57" fmla="*/ 2147483647 h 41"/>
              <a:gd name="T58" fmla="*/ 2147483647 w 26"/>
              <a:gd name="T59" fmla="*/ 2147483647 h 41"/>
              <a:gd name="T60" fmla="*/ 0 w 26"/>
              <a:gd name="T61" fmla="*/ 2147483647 h 41"/>
              <a:gd name="T62" fmla="*/ 0 w 26"/>
              <a:gd name="T63" fmla="*/ 2147483647 h 41"/>
              <a:gd name="T64" fmla="*/ 2147483647 w 26"/>
              <a:gd name="T65" fmla="*/ 0 h 41"/>
              <a:gd name="T66" fmla="*/ 2147483647 w 26"/>
              <a:gd name="T67" fmla="*/ 0 h 41"/>
              <a:gd name="T68" fmla="*/ 2147483647 w 26"/>
              <a:gd name="T69" fmla="*/ 2147483647 h 41"/>
              <a:gd name="T70" fmla="*/ 2147483647 w 26"/>
              <a:gd name="T71" fmla="*/ 2147483647 h 41"/>
              <a:gd name="T72" fmla="*/ 2147483647 w 26"/>
              <a:gd name="T73" fmla="*/ 2147483647 h 41"/>
              <a:gd name="T74" fmla="*/ 2147483647 w 26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1"/>
              <a:gd name="T116" fmla="*/ 26 w 26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1">
                <a:moveTo>
                  <a:pt x="24" y="0"/>
                </a:moveTo>
                <a:lnTo>
                  <a:pt x="24" y="14"/>
                </a:lnTo>
                <a:lnTo>
                  <a:pt x="23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7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8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6" y="30"/>
                </a:lnTo>
                <a:lnTo>
                  <a:pt x="26" y="35"/>
                </a:lnTo>
                <a:lnTo>
                  <a:pt x="23" y="38"/>
                </a:lnTo>
                <a:lnTo>
                  <a:pt x="18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0" y="41"/>
                </a:lnTo>
                <a:lnTo>
                  <a:pt x="0" y="27"/>
                </a:lnTo>
                <a:lnTo>
                  <a:pt x="2" y="27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5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6000750" y="1736725"/>
            <a:ext cx="106363" cy="220663"/>
          </a:xfrm>
          <a:custGeom>
            <a:avLst/>
            <a:gdLst>
              <a:gd name="T0" fmla="*/ 2147483647 w 27"/>
              <a:gd name="T1" fmla="*/ 2147483647 h 41"/>
              <a:gd name="T2" fmla="*/ 2147483647 w 27"/>
              <a:gd name="T3" fmla="*/ 2147483647 h 41"/>
              <a:gd name="T4" fmla="*/ 2147483647 w 27"/>
              <a:gd name="T5" fmla="*/ 2147483647 h 41"/>
              <a:gd name="T6" fmla="*/ 2147483647 w 27"/>
              <a:gd name="T7" fmla="*/ 2147483647 h 41"/>
              <a:gd name="T8" fmla="*/ 2147483647 w 27"/>
              <a:gd name="T9" fmla="*/ 2147483647 h 41"/>
              <a:gd name="T10" fmla="*/ 2147483647 w 27"/>
              <a:gd name="T11" fmla="*/ 2147483647 h 41"/>
              <a:gd name="T12" fmla="*/ 2147483647 w 27"/>
              <a:gd name="T13" fmla="*/ 2147483647 h 41"/>
              <a:gd name="T14" fmla="*/ 2147483647 w 27"/>
              <a:gd name="T15" fmla="*/ 2147483647 h 41"/>
              <a:gd name="T16" fmla="*/ 2147483647 w 27"/>
              <a:gd name="T17" fmla="*/ 2147483647 h 41"/>
              <a:gd name="T18" fmla="*/ 2147483647 w 27"/>
              <a:gd name="T19" fmla="*/ 2147483647 h 41"/>
              <a:gd name="T20" fmla="*/ 2147483647 w 27"/>
              <a:gd name="T21" fmla="*/ 2147483647 h 41"/>
              <a:gd name="T22" fmla="*/ 2147483647 w 27"/>
              <a:gd name="T23" fmla="*/ 2147483647 h 41"/>
              <a:gd name="T24" fmla="*/ 2147483647 w 27"/>
              <a:gd name="T25" fmla="*/ 2147483647 h 41"/>
              <a:gd name="T26" fmla="*/ 2147483647 w 27"/>
              <a:gd name="T27" fmla="*/ 2147483647 h 41"/>
              <a:gd name="T28" fmla="*/ 2147483647 w 27"/>
              <a:gd name="T29" fmla="*/ 2147483647 h 41"/>
              <a:gd name="T30" fmla="*/ 2147483647 w 27"/>
              <a:gd name="T31" fmla="*/ 2147483647 h 41"/>
              <a:gd name="T32" fmla="*/ 2147483647 w 27"/>
              <a:gd name="T33" fmla="*/ 2147483647 h 41"/>
              <a:gd name="T34" fmla="*/ 2147483647 w 27"/>
              <a:gd name="T35" fmla="*/ 2147483647 h 41"/>
              <a:gd name="T36" fmla="*/ 2147483647 w 27"/>
              <a:gd name="T37" fmla="*/ 2147483647 h 41"/>
              <a:gd name="T38" fmla="*/ 2147483647 w 27"/>
              <a:gd name="T39" fmla="*/ 2147483647 h 41"/>
              <a:gd name="T40" fmla="*/ 2147483647 w 27"/>
              <a:gd name="T41" fmla="*/ 2147483647 h 41"/>
              <a:gd name="T42" fmla="*/ 2147483647 w 27"/>
              <a:gd name="T43" fmla="*/ 2147483647 h 41"/>
              <a:gd name="T44" fmla="*/ 2147483647 w 27"/>
              <a:gd name="T45" fmla="*/ 2147483647 h 41"/>
              <a:gd name="T46" fmla="*/ 2147483647 w 27"/>
              <a:gd name="T47" fmla="*/ 2147483647 h 41"/>
              <a:gd name="T48" fmla="*/ 2147483647 w 27"/>
              <a:gd name="T49" fmla="*/ 2147483647 h 41"/>
              <a:gd name="T50" fmla="*/ 2147483647 w 27"/>
              <a:gd name="T51" fmla="*/ 2147483647 h 41"/>
              <a:gd name="T52" fmla="*/ 2147483647 w 27"/>
              <a:gd name="T53" fmla="*/ 2147483647 h 41"/>
              <a:gd name="T54" fmla="*/ 2147483647 w 27"/>
              <a:gd name="T55" fmla="*/ 2147483647 h 41"/>
              <a:gd name="T56" fmla="*/ 2147483647 w 27"/>
              <a:gd name="T57" fmla="*/ 2147483647 h 41"/>
              <a:gd name="T58" fmla="*/ 2147483647 w 27"/>
              <a:gd name="T59" fmla="*/ 2147483647 h 41"/>
              <a:gd name="T60" fmla="*/ 0 w 27"/>
              <a:gd name="T61" fmla="*/ 2147483647 h 41"/>
              <a:gd name="T62" fmla="*/ 2147483647 w 27"/>
              <a:gd name="T63" fmla="*/ 2147483647 h 41"/>
              <a:gd name="T64" fmla="*/ 2147483647 w 27"/>
              <a:gd name="T65" fmla="*/ 0 h 41"/>
              <a:gd name="T66" fmla="*/ 2147483647 w 27"/>
              <a:gd name="T67" fmla="*/ 0 h 41"/>
              <a:gd name="T68" fmla="*/ 2147483647 w 27"/>
              <a:gd name="T69" fmla="*/ 2147483647 h 41"/>
              <a:gd name="T70" fmla="*/ 2147483647 w 27"/>
              <a:gd name="T71" fmla="*/ 2147483647 h 41"/>
              <a:gd name="T72" fmla="*/ 2147483647 w 27"/>
              <a:gd name="T73" fmla="*/ 2147483647 h 41"/>
              <a:gd name="T74" fmla="*/ 2147483647 w 27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1"/>
              <a:gd name="T116" fmla="*/ 27 w 27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1">
                <a:moveTo>
                  <a:pt x="24" y="0"/>
                </a:moveTo>
                <a:lnTo>
                  <a:pt x="24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9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7" y="27"/>
                </a:lnTo>
                <a:lnTo>
                  <a:pt x="27" y="30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2" y="27"/>
                </a:lnTo>
                <a:lnTo>
                  <a:pt x="3" y="32"/>
                </a:lnTo>
                <a:lnTo>
                  <a:pt x="3" y="35"/>
                </a:lnTo>
                <a:lnTo>
                  <a:pt x="6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0" name="Freeform 4"/>
          <p:cNvSpPr>
            <a:spLocks noEditPoints="1"/>
          </p:cNvSpPr>
          <p:nvPr/>
        </p:nvSpPr>
        <p:spPr bwMode="auto">
          <a:xfrm>
            <a:off x="1371600" y="2508250"/>
            <a:ext cx="171450" cy="215900"/>
          </a:xfrm>
          <a:custGeom>
            <a:avLst/>
            <a:gdLst>
              <a:gd name="T0" fmla="*/ 2147483647 w 43"/>
              <a:gd name="T1" fmla="*/ 2147483647 h 40"/>
              <a:gd name="T2" fmla="*/ 2147483647 w 43"/>
              <a:gd name="T3" fmla="*/ 2147483647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2147483647 h 40"/>
              <a:gd name="T20" fmla="*/ 0 w 43"/>
              <a:gd name="T21" fmla="*/ 2147483647 h 40"/>
              <a:gd name="T22" fmla="*/ 0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0 h 40"/>
              <a:gd name="T34" fmla="*/ 2147483647 w 43"/>
              <a:gd name="T35" fmla="*/ 0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"/>
              <a:gd name="T112" fmla="*/ 0 h 40"/>
              <a:gd name="T113" fmla="*/ 43 w 43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" h="40">
                <a:moveTo>
                  <a:pt x="28" y="28"/>
                </a:moveTo>
                <a:lnTo>
                  <a:pt x="12" y="28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3" y="40"/>
                </a:lnTo>
                <a:lnTo>
                  <a:pt x="0" y="40"/>
                </a:lnTo>
                <a:lnTo>
                  <a:pt x="3" y="40"/>
                </a:lnTo>
                <a:lnTo>
                  <a:pt x="4" y="39"/>
                </a:lnTo>
                <a:lnTo>
                  <a:pt x="6" y="37"/>
                </a:lnTo>
                <a:lnTo>
                  <a:pt x="7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7"/>
                </a:lnTo>
                <a:lnTo>
                  <a:pt x="39" y="39"/>
                </a:lnTo>
                <a:lnTo>
                  <a:pt x="40" y="40"/>
                </a:lnTo>
                <a:lnTo>
                  <a:pt x="43" y="40"/>
                </a:lnTo>
                <a:lnTo>
                  <a:pt x="27" y="40"/>
                </a:lnTo>
                <a:lnTo>
                  <a:pt x="30" y="40"/>
                </a:lnTo>
                <a:lnTo>
                  <a:pt x="30" y="39"/>
                </a:lnTo>
                <a:lnTo>
                  <a:pt x="31" y="39"/>
                </a:lnTo>
                <a:lnTo>
                  <a:pt x="31" y="37"/>
                </a:lnTo>
                <a:lnTo>
                  <a:pt x="31" y="36"/>
                </a:lnTo>
                <a:lnTo>
                  <a:pt x="30" y="33"/>
                </a:lnTo>
                <a:lnTo>
                  <a:pt x="28" y="28"/>
                </a:lnTo>
                <a:close/>
                <a:moveTo>
                  <a:pt x="27" y="25"/>
                </a:moveTo>
                <a:lnTo>
                  <a:pt x="21" y="10"/>
                </a:lnTo>
                <a:lnTo>
                  <a:pt x="13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1" name="Freeform 5"/>
          <p:cNvSpPr>
            <a:spLocks/>
          </p:cNvSpPr>
          <p:nvPr/>
        </p:nvSpPr>
        <p:spPr bwMode="auto">
          <a:xfrm>
            <a:off x="1530350" y="2513013"/>
            <a:ext cx="168275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0 h 41"/>
              <a:gd name="T8" fmla="*/ 2147483647 w 42"/>
              <a:gd name="T9" fmla="*/ 0 h 41"/>
              <a:gd name="T10" fmla="*/ 2147483647 w 42"/>
              <a:gd name="T11" fmla="*/ 0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0 h 41"/>
              <a:gd name="T52" fmla="*/ 2147483647 w 42"/>
              <a:gd name="T53" fmla="*/ 0 h 41"/>
              <a:gd name="T54" fmla="*/ 0 w 42"/>
              <a:gd name="T55" fmla="*/ 0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0 h 41"/>
              <a:gd name="T110" fmla="*/ 2147483647 w 42"/>
              <a:gd name="T111" fmla="*/ 0 h 41"/>
              <a:gd name="T112" fmla="*/ 2147483647 w 42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6" y="29"/>
                </a:lnTo>
                <a:lnTo>
                  <a:pt x="36" y="32"/>
                </a:lnTo>
                <a:lnTo>
                  <a:pt x="33" y="35"/>
                </a:lnTo>
                <a:lnTo>
                  <a:pt x="32" y="38"/>
                </a:lnTo>
                <a:lnTo>
                  <a:pt x="27" y="39"/>
                </a:lnTo>
                <a:lnTo>
                  <a:pt x="21" y="41"/>
                </a:lnTo>
                <a:lnTo>
                  <a:pt x="15" y="39"/>
                </a:lnTo>
                <a:lnTo>
                  <a:pt x="12" y="38"/>
                </a:lnTo>
                <a:lnTo>
                  <a:pt x="9" y="36"/>
                </a:lnTo>
                <a:lnTo>
                  <a:pt x="8" y="32"/>
                </a:lnTo>
                <a:lnTo>
                  <a:pt x="6" y="29"/>
                </a:lnTo>
                <a:lnTo>
                  <a:pt x="6" y="2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5" y="36"/>
                </a:lnTo>
                <a:lnTo>
                  <a:pt x="17" y="38"/>
                </a:lnTo>
                <a:lnTo>
                  <a:pt x="20" y="38"/>
                </a:lnTo>
                <a:lnTo>
                  <a:pt x="23" y="39"/>
                </a:lnTo>
                <a:lnTo>
                  <a:pt x="26" y="38"/>
                </a:lnTo>
                <a:lnTo>
                  <a:pt x="29" y="36"/>
                </a:lnTo>
                <a:lnTo>
                  <a:pt x="32" y="35"/>
                </a:lnTo>
                <a:lnTo>
                  <a:pt x="33" y="32"/>
                </a:lnTo>
                <a:lnTo>
                  <a:pt x="35" y="29"/>
                </a:lnTo>
                <a:lnTo>
                  <a:pt x="35" y="23"/>
                </a:lnTo>
                <a:lnTo>
                  <a:pt x="35" y="6"/>
                </a:lnTo>
                <a:lnTo>
                  <a:pt x="35" y="3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2" name="Freeform 6"/>
          <p:cNvSpPr>
            <a:spLocks/>
          </p:cNvSpPr>
          <p:nvPr/>
        </p:nvSpPr>
        <p:spPr bwMode="auto">
          <a:xfrm>
            <a:off x="1706563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1" y="30"/>
                </a:lnTo>
                <a:lnTo>
                  <a:pt x="34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4" y="39"/>
                </a:lnTo>
                <a:lnTo>
                  <a:pt x="25" y="39"/>
                </a:lnTo>
                <a:lnTo>
                  <a:pt x="27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9" y="32"/>
                </a:lnTo>
                <a:lnTo>
                  <a:pt x="18" y="20"/>
                </a:lnTo>
                <a:lnTo>
                  <a:pt x="10" y="8"/>
                </a:lnTo>
                <a:lnTo>
                  <a:pt x="7" y="5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28" y="6"/>
                </a:lnTo>
                <a:lnTo>
                  <a:pt x="30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2"/>
                </a:lnTo>
                <a:lnTo>
                  <a:pt x="36" y="2"/>
                </a:lnTo>
                <a:lnTo>
                  <a:pt x="34" y="3"/>
                </a:lnTo>
                <a:lnTo>
                  <a:pt x="33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Freeform 7"/>
          <p:cNvSpPr>
            <a:spLocks/>
          </p:cNvSpPr>
          <p:nvPr/>
        </p:nvSpPr>
        <p:spPr bwMode="auto">
          <a:xfrm>
            <a:off x="2498725" y="2513013"/>
            <a:ext cx="176213" cy="222250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6" y="30"/>
                </a:lnTo>
                <a:lnTo>
                  <a:pt x="36" y="6"/>
                </a:lnTo>
                <a:lnTo>
                  <a:pt x="36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9" y="3"/>
                </a:lnTo>
                <a:lnTo>
                  <a:pt x="39" y="6"/>
                </a:lnTo>
                <a:lnTo>
                  <a:pt x="39" y="41"/>
                </a:lnTo>
                <a:lnTo>
                  <a:pt x="38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3" y="39"/>
                </a:lnTo>
                <a:lnTo>
                  <a:pt x="5" y="39"/>
                </a:lnTo>
                <a:lnTo>
                  <a:pt x="6" y="39"/>
                </a:lnTo>
                <a:lnTo>
                  <a:pt x="8" y="38"/>
                </a:lnTo>
                <a:lnTo>
                  <a:pt x="9" y="36"/>
                </a:lnTo>
                <a:lnTo>
                  <a:pt x="9" y="33"/>
                </a:lnTo>
                <a:lnTo>
                  <a:pt x="9" y="5"/>
                </a:lnTo>
                <a:lnTo>
                  <a:pt x="8" y="3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4" name="Freeform 8"/>
          <p:cNvSpPr>
            <a:spLocks noEditPoints="1"/>
          </p:cNvSpPr>
          <p:nvPr/>
        </p:nvSpPr>
        <p:spPr bwMode="auto">
          <a:xfrm>
            <a:off x="2678113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3905250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2" y="41"/>
                </a:lnTo>
                <a:lnTo>
                  <a:pt x="21" y="41"/>
                </a:lnTo>
                <a:lnTo>
                  <a:pt x="6" y="6"/>
                </a:lnTo>
                <a:lnTo>
                  <a:pt x="6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0"/>
                </a:lnTo>
                <a:lnTo>
                  <a:pt x="13" y="2"/>
                </a:lnTo>
                <a:lnTo>
                  <a:pt x="12" y="2"/>
                </a:lnTo>
                <a:lnTo>
                  <a:pt x="12" y="3"/>
                </a:lnTo>
                <a:lnTo>
                  <a:pt x="12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2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6" name="Freeform 10"/>
          <p:cNvSpPr>
            <a:spLocks noEditPoints="1"/>
          </p:cNvSpPr>
          <p:nvPr/>
        </p:nvSpPr>
        <p:spPr bwMode="auto">
          <a:xfrm>
            <a:off x="4076700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0"/>
                </a:lnTo>
                <a:lnTo>
                  <a:pt x="26" y="2"/>
                </a:lnTo>
                <a:lnTo>
                  <a:pt x="29" y="5"/>
                </a:lnTo>
                <a:lnTo>
                  <a:pt x="30" y="8"/>
                </a:lnTo>
                <a:lnTo>
                  <a:pt x="30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20"/>
                </a:moveTo>
                <a:lnTo>
                  <a:pt x="12" y="20"/>
                </a:ln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1" y="17"/>
                </a:lnTo>
                <a:lnTo>
                  <a:pt x="23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1" y="2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7" name="Freeform 11"/>
          <p:cNvSpPr>
            <a:spLocks noEditPoints="1"/>
          </p:cNvSpPr>
          <p:nvPr/>
        </p:nvSpPr>
        <p:spPr bwMode="auto">
          <a:xfrm>
            <a:off x="4768850" y="2508250"/>
            <a:ext cx="168275" cy="21590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0 w 42"/>
              <a:gd name="T21" fmla="*/ 2147483647 h 40"/>
              <a:gd name="T22" fmla="*/ 0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7" y="28"/>
                </a:moveTo>
                <a:lnTo>
                  <a:pt x="11" y="28"/>
                </a:lnTo>
                <a:lnTo>
                  <a:pt x="9" y="34"/>
                </a:lnTo>
                <a:lnTo>
                  <a:pt x="8" y="36"/>
                </a:lnTo>
                <a:lnTo>
                  <a:pt x="8" y="37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12" y="40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7"/>
                </a:lnTo>
                <a:lnTo>
                  <a:pt x="39" y="39"/>
                </a:lnTo>
                <a:lnTo>
                  <a:pt x="41" y="40"/>
                </a:lnTo>
                <a:lnTo>
                  <a:pt x="42" y="40"/>
                </a:lnTo>
                <a:lnTo>
                  <a:pt x="26" y="40"/>
                </a:lnTo>
                <a:lnTo>
                  <a:pt x="29" y="40"/>
                </a:lnTo>
                <a:lnTo>
                  <a:pt x="30" y="39"/>
                </a:lnTo>
                <a:lnTo>
                  <a:pt x="30" y="37"/>
                </a:lnTo>
                <a:lnTo>
                  <a:pt x="30" y="36"/>
                </a:lnTo>
                <a:lnTo>
                  <a:pt x="29" y="33"/>
                </a:lnTo>
                <a:lnTo>
                  <a:pt x="27" y="28"/>
                </a:lnTo>
                <a:close/>
                <a:moveTo>
                  <a:pt x="26" y="25"/>
                </a:moveTo>
                <a:lnTo>
                  <a:pt x="20" y="10"/>
                </a:lnTo>
                <a:lnTo>
                  <a:pt x="1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Freeform 12"/>
          <p:cNvSpPr>
            <a:spLocks/>
          </p:cNvSpPr>
          <p:nvPr/>
        </p:nvSpPr>
        <p:spPr bwMode="auto">
          <a:xfrm>
            <a:off x="4932363" y="2513013"/>
            <a:ext cx="160337" cy="222250"/>
          </a:xfrm>
          <a:custGeom>
            <a:avLst/>
            <a:gdLst>
              <a:gd name="T0" fmla="*/ 2147483647 w 40"/>
              <a:gd name="T1" fmla="*/ 0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0 h 41"/>
              <a:gd name="T8" fmla="*/ 2147483647 w 40"/>
              <a:gd name="T9" fmla="*/ 0 h 41"/>
              <a:gd name="T10" fmla="*/ 2147483647 w 40"/>
              <a:gd name="T11" fmla="*/ 0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0 h 41"/>
              <a:gd name="T52" fmla="*/ 0 w 40"/>
              <a:gd name="T53" fmla="*/ 0 h 41"/>
              <a:gd name="T54" fmla="*/ 0 w 40"/>
              <a:gd name="T55" fmla="*/ 0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0 h 41"/>
              <a:gd name="T62" fmla="*/ 2147483647 w 40"/>
              <a:gd name="T63" fmla="*/ 0 h 41"/>
              <a:gd name="T64" fmla="*/ 2147483647 w 40"/>
              <a:gd name="T65" fmla="*/ 0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0 h 41"/>
              <a:gd name="T110" fmla="*/ 2147483647 w 40"/>
              <a:gd name="T111" fmla="*/ 0 h 41"/>
              <a:gd name="T112" fmla="*/ 2147483647 w 40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0"/>
                </a:move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0"/>
                </a:lnTo>
                <a:lnTo>
                  <a:pt x="36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4" y="29"/>
                </a:lnTo>
                <a:lnTo>
                  <a:pt x="34" y="32"/>
                </a:lnTo>
                <a:lnTo>
                  <a:pt x="33" y="35"/>
                </a:lnTo>
                <a:lnTo>
                  <a:pt x="30" y="38"/>
                </a:lnTo>
                <a:lnTo>
                  <a:pt x="25" y="39"/>
                </a:lnTo>
                <a:lnTo>
                  <a:pt x="21" y="41"/>
                </a:lnTo>
                <a:lnTo>
                  <a:pt x="15" y="39"/>
                </a:lnTo>
                <a:lnTo>
                  <a:pt x="10" y="38"/>
                </a:lnTo>
                <a:lnTo>
                  <a:pt x="7" y="36"/>
                </a:lnTo>
                <a:lnTo>
                  <a:pt x="6" y="32"/>
                </a:lnTo>
                <a:lnTo>
                  <a:pt x="4" y="29"/>
                </a:lnTo>
                <a:lnTo>
                  <a:pt x="4" y="2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2" y="2"/>
                </a:lnTo>
                <a:lnTo>
                  <a:pt x="10" y="3"/>
                </a:lnTo>
                <a:lnTo>
                  <a:pt x="10" y="6"/>
                </a:lnTo>
                <a:lnTo>
                  <a:pt x="10" y="24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5"/>
                </a:lnTo>
                <a:lnTo>
                  <a:pt x="13" y="36"/>
                </a:lnTo>
                <a:lnTo>
                  <a:pt x="15" y="38"/>
                </a:lnTo>
                <a:lnTo>
                  <a:pt x="18" y="38"/>
                </a:lnTo>
                <a:lnTo>
                  <a:pt x="21" y="39"/>
                </a:lnTo>
                <a:lnTo>
                  <a:pt x="24" y="38"/>
                </a:lnTo>
                <a:lnTo>
                  <a:pt x="27" y="36"/>
                </a:lnTo>
                <a:lnTo>
                  <a:pt x="30" y="35"/>
                </a:lnTo>
                <a:lnTo>
                  <a:pt x="31" y="32"/>
                </a:lnTo>
                <a:lnTo>
                  <a:pt x="33" y="29"/>
                </a:lnTo>
                <a:lnTo>
                  <a:pt x="33" y="23"/>
                </a:lnTo>
                <a:lnTo>
                  <a:pt x="33" y="6"/>
                </a:lnTo>
                <a:lnTo>
                  <a:pt x="33" y="3"/>
                </a:lnTo>
                <a:lnTo>
                  <a:pt x="31" y="2"/>
                </a:lnTo>
                <a:lnTo>
                  <a:pt x="31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>
            <a:off x="5100638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3" y="30"/>
                </a:lnTo>
                <a:lnTo>
                  <a:pt x="36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10" y="32"/>
                </a:lnTo>
                <a:lnTo>
                  <a:pt x="19" y="20"/>
                </a:lnTo>
                <a:lnTo>
                  <a:pt x="10" y="8"/>
                </a:lnTo>
                <a:lnTo>
                  <a:pt x="7" y="5"/>
                </a:lnTo>
                <a:lnTo>
                  <a:pt x="6" y="2"/>
                </a:lnTo>
                <a:lnTo>
                  <a:pt x="3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30" y="6"/>
                </a:lnTo>
                <a:lnTo>
                  <a:pt x="30" y="5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0" name="Freeform 14"/>
          <p:cNvSpPr>
            <a:spLocks/>
          </p:cNvSpPr>
          <p:nvPr/>
        </p:nvSpPr>
        <p:spPr bwMode="auto">
          <a:xfrm>
            <a:off x="5900738" y="2513013"/>
            <a:ext cx="171450" cy="222250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0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0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8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1" name="Freeform 15"/>
          <p:cNvSpPr>
            <a:spLocks noEditPoints="1"/>
          </p:cNvSpPr>
          <p:nvPr/>
        </p:nvSpPr>
        <p:spPr bwMode="auto">
          <a:xfrm>
            <a:off x="6080125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8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0"/>
                </a:lnTo>
                <a:lnTo>
                  <a:pt x="25" y="2"/>
                </a:lnTo>
                <a:lnTo>
                  <a:pt x="28" y="5"/>
                </a:lnTo>
                <a:lnTo>
                  <a:pt x="30" y="8"/>
                </a:lnTo>
                <a:lnTo>
                  <a:pt x="30" y="11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3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8" y="20"/>
                </a:lnTo>
                <a:lnTo>
                  <a:pt x="21" y="17"/>
                </a:lnTo>
                <a:lnTo>
                  <a:pt x="22" y="15"/>
                </a:ln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1" y="5"/>
                </a:lnTo>
                <a:lnTo>
                  <a:pt x="19" y="3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0" y="2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Freeform 16"/>
          <p:cNvSpPr>
            <a:spLocks/>
          </p:cNvSpPr>
          <p:nvPr/>
        </p:nvSpPr>
        <p:spPr bwMode="auto">
          <a:xfrm>
            <a:off x="7299325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Freeform 17"/>
          <p:cNvSpPr>
            <a:spLocks noEditPoints="1"/>
          </p:cNvSpPr>
          <p:nvPr/>
        </p:nvSpPr>
        <p:spPr bwMode="auto">
          <a:xfrm>
            <a:off x="7470775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7" y="39"/>
                </a:lnTo>
                <a:lnTo>
                  <a:pt x="18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9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3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Freeform 18"/>
          <p:cNvSpPr>
            <a:spLocks noEditPoints="1"/>
          </p:cNvSpPr>
          <p:nvPr/>
        </p:nvSpPr>
        <p:spPr bwMode="auto">
          <a:xfrm>
            <a:off x="2020888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3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8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1" y="38"/>
                </a:moveTo>
                <a:lnTo>
                  <a:pt x="15" y="38"/>
                </a:lnTo>
                <a:lnTo>
                  <a:pt x="17" y="38"/>
                </a:lnTo>
                <a:lnTo>
                  <a:pt x="21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7" y="2"/>
                </a:lnTo>
                <a:lnTo>
                  <a:pt x="14" y="2"/>
                </a:lnTo>
                <a:lnTo>
                  <a:pt x="11" y="3"/>
                </a:lnTo>
                <a:lnTo>
                  <a:pt x="11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Freeform 19"/>
          <p:cNvSpPr>
            <a:spLocks noEditPoints="1"/>
          </p:cNvSpPr>
          <p:nvPr/>
        </p:nvSpPr>
        <p:spPr bwMode="auto">
          <a:xfrm>
            <a:off x="2195513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6" y="17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3"/>
                </a:lnTo>
                <a:lnTo>
                  <a:pt x="21" y="20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19" y="26"/>
                </a:lnTo>
                <a:lnTo>
                  <a:pt x="16" y="27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5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Freeform 20"/>
          <p:cNvSpPr>
            <a:spLocks/>
          </p:cNvSpPr>
          <p:nvPr/>
        </p:nvSpPr>
        <p:spPr bwMode="auto">
          <a:xfrm>
            <a:off x="2295525" y="3317875"/>
            <a:ext cx="68263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7"/>
                </a:lnTo>
                <a:lnTo>
                  <a:pt x="17" y="7"/>
                </a:lnTo>
                <a:lnTo>
                  <a:pt x="17" y="10"/>
                </a:lnTo>
                <a:lnTo>
                  <a:pt x="9" y="10"/>
                </a:lnTo>
                <a:lnTo>
                  <a:pt x="9" y="27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7" name="Freeform 21"/>
          <p:cNvSpPr>
            <a:spLocks/>
          </p:cNvSpPr>
          <p:nvPr/>
        </p:nvSpPr>
        <p:spPr bwMode="auto">
          <a:xfrm>
            <a:off x="2976563" y="3290888"/>
            <a:ext cx="176212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9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29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8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9" y="8"/>
                </a:lnTo>
                <a:lnTo>
                  <a:pt x="9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4" y="39"/>
                </a:lnTo>
                <a:lnTo>
                  <a:pt x="15" y="39"/>
                </a:lnTo>
                <a:lnTo>
                  <a:pt x="2" y="39"/>
                </a:lnTo>
                <a:lnTo>
                  <a:pt x="3" y="39"/>
                </a:lnTo>
                <a:lnTo>
                  <a:pt x="5" y="39"/>
                </a:lnTo>
                <a:lnTo>
                  <a:pt x="6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8" name="Freeform 22"/>
          <p:cNvSpPr>
            <a:spLocks noEditPoints="1"/>
          </p:cNvSpPr>
          <p:nvPr/>
        </p:nvSpPr>
        <p:spPr bwMode="auto">
          <a:xfrm>
            <a:off x="3155950" y="3355975"/>
            <a:ext cx="103188" cy="155575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0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7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7"/>
                </a:lnTo>
                <a:lnTo>
                  <a:pt x="6" y="26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9" name="Freeform 23"/>
          <p:cNvSpPr>
            <a:spLocks/>
          </p:cNvSpPr>
          <p:nvPr/>
        </p:nvSpPr>
        <p:spPr bwMode="auto">
          <a:xfrm>
            <a:off x="327183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2"/>
                </a:lnTo>
                <a:lnTo>
                  <a:pt x="24" y="3"/>
                </a:lnTo>
                <a:lnTo>
                  <a:pt x="25" y="6"/>
                </a:lnTo>
                <a:lnTo>
                  <a:pt x="28" y="3"/>
                </a:lnTo>
                <a:lnTo>
                  <a:pt x="30" y="2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9" y="2"/>
                </a:lnTo>
                <a:lnTo>
                  <a:pt x="40" y="3"/>
                </a:lnTo>
                <a:lnTo>
                  <a:pt x="40" y="5"/>
                </a:lnTo>
                <a:lnTo>
                  <a:pt x="42" y="8"/>
                </a:lnTo>
                <a:lnTo>
                  <a:pt x="42" y="11"/>
                </a:lnTo>
                <a:lnTo>
                  <a:pt x="42" y="21"/>
                </a:lnTo>
                <a:lnTo>
                  <a:pt x="42" y="24"/>
                </a:lnTo>
                <a:lnTo>
                  <a:pt x="42" y="26"/>
                </a:lnTo>
                <a:lnTo>
                  <a:pt x="43" y="27"/>
                </a:lnTo>
                <a:lnTo>
                  <a:pt x="45" y="27"/>
                </a:lnTo>
                <a:lnTo>
                  <a:pt x="33" y="27"/>
                </a:lnTo>
                <a:lnTo>
                  <a:pt x="34" y="27"/>
                </a:lnTo>
                <a:lnTo>
                  <a:pt x="36" y="26"/>
                </a:lnTo>
                <a:lnTo>
                  <a:pt x="37" y="24"/>
                </a:lnTo>
                <a:lnTo>
                  <a:pt x="37" y="21"/>
                </a:lnTo>
                <a:lnTo>
                  <a:pt x="37" y="11"/>
                </a:lnTo>
                <a:lnTo>
                  <a:pt x="36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5"/>
                </a:lnTo>
                <a:lnTo>
                  <a:pt x="30" y="5"/>
                </a:lnTo>
                <a:lnTo>
                  <a:pt x="27" y="6"/>
                </a:lnTo>
                <a:lnTo>
                  <a:pt x="25" y="8"/>
                </a:lnTo>
                <a:lnTo>
                  <a:pt x="25" y="9"/>
                </a:lnTo>
                <a:lnTo>
                  <a:pt x="25" y="21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7" y="27"/>
                </a:lnTo>
                <a:lnTo>
                  <a:pt x="28" y="27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6"/>
                </a:lnTo>
                <a:lnTo>
                  <a:pt x="18" y="5"/>
                </a:lnTo>
                <a:lnTo>
                  <a:pt x="16" y="5"/>
                </a:lnTo>
                <a:lnTo>
                  <a:pt x="15" y="5"/>
                </a:lnTo>
                <a:lnTo>
                  <a:pt x="13" y="5"/>
                </a:lnTo>
                <a:lnTo>
                  <a:pt x="10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0" name="Freeform 24"/>
          <p:cNvSpPr>
            <a:spLocks noEditPoints="1"/>
          </p:cNvSpPr>
          <p:nvPr/>
        </p:nvSpPr>
        <p:spPr bwMode="auto">
          <a:xfrm>
            <a:off x="5414963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5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2" y="38"/>
                </a:lnTo>
                <a:lnTo>
                  <a:pt x="26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2" y="38"/>
                </a:moveTo>
                <a:lnTo>
                  <a:pt x="15" y="38"/>
                </a:lnTo>
                <a:lnTo>
                  <a:pt x="18" y="38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3" y="2"/>
                </a:lnTo>
                <a:lnTo>
                  <a:pt x="18" y="2"/>
                </a:lnTo>
                <a:lnTo>
                  <a:pt x="15" y="2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1" name="Freeform 25"/>
          <p:cNvSpPr>
            <a:spLocks noEditPoints="1"/>
          </p:cNvSpPr>
          <p:nvPr/>
        </p:nvSpPr>
        <p:spPr bwMode="auto">
          <a:xfrm>
            <a:off x="5594350" y="3355975"/>
            <a:ext cx="90488" cy="155575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5" y="17"/>
                </a:lnTo>
                <a:lnTo>
                  <a:pt x="8" y="20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3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1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5" y="6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11" y="2"/>
                </a:lnTo>
                <a:lnTo>
                  <a:pt x="8" y="3"/>
                </a:lnTo>
                <a:lnTo>
                  <a:pt x="6" y="5"/>
                </a:lnTo>
                <a:lnTo>
                  <a:pt x="5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2" name="Freeform 26"/>
          <p:cNvSpPr>
            <a:spLocks/>
          </p:cNvSpPr>
          <p:nvPr/>
        </p:nvSpPr>
        <p:spPr bwMode="auto">
          <a:xfrm>
            <a:off x="5689600" y="3317875"/>
            <a:ext cx="71438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7"/>
                </a:lnTo>
                <a:lnTo>
                  <a:pt x="17" y="7"/>
                </a:lnTo>
                <a:lnTo>
                  <a:pt x="17" y="10"/>
                </a:lnTo>
                <a:lnTo>
                  <a:pt x="11" y="10"/>
                </a:lnTo>
                <a:lnTo>
                  <a:pt x="11" y="27"/>
                </a:lnTo>
                <a:lnTo>
                  <a:pt x="11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8" y="30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3" name="Freeform 27"/>
          <p:cNvSpPr>
            <a:spLocks/>
          </p:cNvSpPr>
          <p:nvPr/>
        </p:nvSpPr>
        <p:spPr bwMode="auto">
          <a:xfrm>
            <a:off x="6370638" y="3290888"/>
            <a:ext cx="174625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5" y="39"/>
                </a:lnTo>
                <a:lnTo>
                  <a:pt x="17" y="39"/>
                </a:lnTo>
                <a:lnTo>
                  <a:pt x="2" y="39"/>
                </a:lnTo>
                <a:lnTo>
                  <a:pt x="3" y="39"/>
                </a:lnTo>
                <a:lnTo>
                  <a:pt x="6" y="39"/>
                </a:lnTo>
                <a:lnTo>
                  <a:pt x="8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4" name="Freeform 28"/>
          <p:cNvSpPr>
            <a:spLocks noEditPoints="1"/>
          </p:cNvSpPr>
          <p:nvPr/>
        </p:nvSpPr>
        <p:spPr bwMode="auto">
          <a:xfrm>
            <a:off x="6557963" y="3355975"/>
            <a:ext cx="100012" cy="155575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7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7"/>
                </a:lnTo>
                <a:lnTo>
                  <a:pt x="4" y="26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2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5" name="Freeform 29"/>
          <p:cNvSpPr>
            <a:spLocks/>
          </p:cNvSpPr>
          <p:nvPr/>
        </p:nvSpPr>
        <p:spPr bwMode="auto">
          <a:xfrm>
            <a:off x="666908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1" y="3"/>
                </a:lnTo>
                <a:lnTo>
                  <a:pt x="12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2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2"/>
                </a:lnTo>
                <a:lnTo>
                  <a:pt x="32" y="0"/>
                </a:lnTo>
                <a:lnTo>
                  <a:pt x="35" y="0"/>
                </a:lnTo>
                <a:lnTo>
                  <a:pt x="36" y="0"/>
                </a:lnTo>
                <a:lnTo>
                  <a:pt x="38" y="2"/>
                </a:lnTo>
                <a:lnTo>
                  <a:pt x="39" y="3"/>
                </a:lnTo>
                <a:lnTo>
                  <a:pt x="41" y="5"/>
                </a:lnTo>
                <a:lnTo>
                  <a:pt x="41" y="8"/>
                </a:lnTo>
                <a:lnTo>
                  <a:pt x="41" y="11"/>
                </a:lnTo>
                <a:lnTo>
                  <a:pt x="41" y="21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7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1"/>
                </a:lnTo>
                <a:lnTo>
                  <a:pt x="36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0" y="5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7" y="27"/>
                </a:lnTo>
                <a:lnTo>
                  <a:pt x="18" y="27"/>
                </a:lnTo>
                <a:lnTo>
                  <a:pt x="20" y="26"/>
                </a:lnTo>
                <a:lnTo>
                  <a:pt x="20" y="24"/>
                </a:lnTo>
                <a:lnTo>
                  <a:pt x="20" y="21"/>
                </a:lnTo>
                <a:lnTo>
                  <a:pt x="20" y="11"/>
                </a:lnTo>
                <a:lnTo>
                  <a:pt x="20" y="8"/>
                </a:lnTo>
                <a:lnTo>
                  <a:pt x="18" y="6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1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6" name="Freeform 30"/>
          <p:cNvSpPr>
            <a:spLocks/>
          </p:cNvSpPr>
          <p:nvPr/>
        </p:nvSpPr>
        <p:spPr bwMode="auto">
          <a:xfrm>
            <a:off x="7227888" y="3290888"/>
            <a:ext cx="166687" cy="220662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7" name="Freeform 31"/>
          <p:cNvSpPr>
            <a:spLocks noEditPoints="1"/>
          </p:cNvSpPr>
          <p:nvPr/>
        </p:nvSpPr>
        <p:spPr bwMode="auto">
          <a:xfrm>
            <a:off x="7381875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4" y="17"/>
                </a:lnTo>
                <a:lnTo>
                  <a:pt x="7" y="20"/>
                </a:lnTo>
                <a:lnTo>
                  <a:pt x="10" y="23"/>
                </a:lnTo>
                <a:lnTo>
                  <a:pt x="13" y="23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21" y="17"/>
                </a:lnTo>
                <a:lnTo>
                  <a:pt x="22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7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6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5" y="6"/>
                </a:lnTo>
                <a:lnTo>
                  <a:pt x="15" y="5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8" name="Freeform 32"/>
          <p:cNvSpPr>
            <a:spLocks/>
          </p:cNvSpPr>
          <p:nvPr/>
        </p:nvSpPr>
        <p:spPr bwMode="auto">
          <a:xfrm>
            <a:off x="7481888" y="3355975"/>
            <a:ext cx="79375" cy="144463"/>
          </a:xfrm>
          <a:custGeom>
            <a:avLst/>
            <a:gdLst>
              <a:gd name="T0" fmla="*/ 2147483647 w 20"/>
              <a:gd name="T1" fmla="*/ 0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0 h 27"/>
              <a:gd name="T10" fmla="*/ 2147483647 w 20"/>
              <a:gd name="T11" fmla="*/ 0 h 27"/>
              <a:gd name="T12" fmla="*/ 2147483647 w 20"/>
              <a:gd name="T13" fmla="*/ 2147483647 h 27"/>
              <a:gd name="T14" fmla="*/ 2147483647 w 20"/>
              <a:gd name="T15" fmla="*/ 2147483647 h 27"/>
              <a:gd name="T16" fmla="*/ 2147483647 w 20"/>
              <a:gd name="T17" fmla="*/ 2147483647 h 27"/>
              <a:gd name="T18" fmla="*/ 2147483647 w 20"/>
              <a:gd name="T19" fmla="*/ 2147483647 h 27"/>
              <a:gd name="T20" fmla="*/ 2147483647 w 20"/>
              <a:gd name="T21" fmla="*/ 2147483647 h 27"/>
              <a:gd name="T22" fmla="*/ 2147483647 w 20"/>
              <a:gd name="T23" fmla="*/ 2147483647 h 27"/>
              <a:gd name="T24" fmla="*/ 2147483647 w 20"/>
              <a:gd name="T25" fmla="*/ 2147483647 h 27"/>
              <a:gd name="T26" fmla="*/ 2147483647 w 20"/>
              <a:gd name="T27" fmla="*/ 2147483647 h 27"/>
              <a:gd name="T28" fmla="*/ 2147483647 w 20"/>
              <a:gd name="T29" fmla="*/ 2147483647 h 27"/>
              <a:gd name="T30" fmla="*/ 2147483647 w 20"/>
              <a:gd name="T31" fmla="*/ 2147483647 h 27"/>
              <a:gd name="T32" fmla="*/ 2147483647 w 20"/>
              <a:gd name="T33" fmla="*/ 2147483647 h 27"/>
              <a:gd name="T34" fmla="*/ 2147483647 w 20"/>
              <a:gd name="T35" fmla="*/ 2147483647 h 27"/>
              <a:gd name="T36" fmla="*/ 2147483647 w 20"/>
              <a:gd name="T37" fmla="*/ 2147483647 h 27"/>
              <a:gd name="T38" fmla="*/ 2147483647 w 20"/>
              <a:gd name="T39" fmla="*/ 2147483647 h 27"/>
              <a:gd name="T40" fmla="*/ 2147483647 w 20"/>
              <a:gd name="T41" fmla="*/ 2147483647 h 27"/>
              <a:gd name="T42" fmla="*/ 2147483647 w 20"/>
              <a:gd name="T43" fmla="*/ 2147483647 h 27"/>
              <a:gd name="T44" fmla="*/ 2147483647 w 20"/>
              <a:gd name="T45" fmla="*/ 2147483647 h 27"/>
              <a:gd name="T46" fmla="*/ 2147483647 w 20"/>
              <a:gd name="T47" fmla="*/ 2147483647 h 27"/>
              <a:gd name="T48" fmla="*/ 2147483647 w 20"/>
              <a:gd name="T49" fmla="*/ 2147483647 h 27"/>
              <a:gd name="T50" fmla="*/ 2147483647 w 20"/>
              <a:gd name="T51" fmla="*/ 2147483647 h 27"/>
              <a:gd name="T52" fmla="*/ 2147483647 w 20"/>
              <a:gd name="T53" fmla="*/ 2147483647 h 27"/>
              <a:gd name="T54" fmla="*/ 2147483647 w 20"/>
              <a:gd name="T55" fmla="*/ 2147483647 h 27"/>
              <a:gd name="T56" fmla="*/ 2147483647 w 20"/>
              <a:gd name="T57" fmla="*/ 2147483647 h 27"/>
              <a:gd name="T58" fmla="*/ 0 w 20"/>
              <a:gd name="T59" fmla="*/ 2147483647 h 27"/>
              <a:gd name="T60" fmla="*/ 0 w 20"/>
              <a:gd name="T61" fmla="*/ 2147483647 h 27"/>
              <a:gd name="T62" fmla="*/ 2147483647 w 20"/>
              <a:gd name="T63" fmla="*/ 2147483647 h 27"/>
              <a:gd name="T64" fmla="*/ 2147483647 w 20"/>
              <a:gd name="T65" fmla="*/ 2147483647 h 27"/>
              <a:gd name="T66" fmla="*/ 2147483647 w 20"/>
              <a:gd name="T67" fmla="*/ 2147483647 h 27"/>
              <a:gd name="T68" fmla="*/ 2147483647 w 20"/>
              <a:gd name="T69" fmla="*/ 2147483647 h 27"/>
              <a:gd name="T70" fmla="*/ 2147483647 w 20"/>
              <a:gd name="T71" fmla="*/ 2147483647 h 27"/>
              <a:gd name="T72" fmla="*/ 2147483647 w 20"/>
              <a:gd name="T73" fmla="*/ 2147483647 h 27"/>
              <a:gd name="T74" fmla="*/ 2147483647 w 20"/>
              <a:gd name="T75" fmla="*/ 2147483647 h 27"/>
              <a:gd name="T76" fmla="*/ 2147483647 w 20"/>
              <a:gd name="T77" fmla="*/ 2147483647 h 27"/>
              <a:gd name="T78" fmla="*/ 2147483647 w 20"/>
              <a:gd name="T79" fmla="*/ 2147483647 h 27"/>
              <a:gd name="T80" fmla="*/ 2147483647 w 20"/>
              <a:gd name="T81" fmla="*/ 2147483647 h 27"/>
              <a:gd name="T82" fmla="*/ 2147483647 w 20"/>
              <a:gd name="T83" fmla="*/ 2147483647 h 27"/>
              <a:gd name="T84" fmla="*/ 2147483647 w 20"/>
              <a:gd name="T85" fmla="*/ 2147483647 h 27"/>
              <a:gd name="T86" fmla="*/ 2147483647 w 20"/>
              <a:gd name="T87" fmla="*/ 2147483647 h 27"/>
              <a:gd name="T88" fmla="*/ 2147483647 w 20"/>
              <a:gd name="T89" fmla="*/ 2147483647 h 27"/>
              <a:gd name="T90" fmla="*/ 0 w 20"/>
              <a:gd name="T91" fmla="*/ 2147483647 h 27"/>
              <a:gd name="T92" fmla="*/ 0 w 20"/>
              <a:gd name="T93" fmla="*/ 2147483647 h 27"/>
              <a:gd name="T94" fmla="*/ 2147483647 w 20"/>
              <a:gd name="T95" fmla="*/ 0 h 27"/>
              <a:gd name="T96" fmla="*/ 2147483647 w 2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"/>
              <a:gd name="T148" fmla="*/ 0 h 27"/>
              <a:gd name="T149" fmla="*/ 20 w 2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" h="27">
                <a:moveTo>
                  <a:pt x="9" y="0"/>
                </a:moveTo>
                <a:lnTo>
                  <a:pt x="9" y="8"/>
                </a:lnTo>
                <a:lnTo>
                  <a:pt x="11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3"/>
                </a:lnTo>
                <a:lnTo>
                  <a:pt x="20" y="5"/>
                </a:lnTo>
                <a:lnTo>
                  <a:pt x="18" y="6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11" y="8"/>
                </a:lnTo>
                <a:lnTo>
                  <a:pt x="9" y="9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9" name="Freeform 33"/>
          <p:cNvSpPr>
            <a:spLocks noEditPoints="1"/>
          </p:cNvSpPr>
          <p:nvPr/>
        </p:nvSpPr>
        <p:spPr bwMode="auto">
          <a:xfrm>
            <a:off x="7561263" y="3275013"/>
            <a:ext cx="112712" cy="236537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2147483647 w 28"/>
              <a:gd name="T31" fmla="*/ 2147483647 h 44"/>
              <a:gd name="T32" fmla="*/ 2147483647 w 28"/>
              <a:gd name="T33" fmla="*/ 2147483647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2147483647 w 28"/>
              <a:gd name="T47" fmla="*/ 2147483647 h 44"/>
              <a:gd name="T48" fmla="*/ 2147483647 w 28"/>
              <a:gd name="T49" fmla="*/ 2147483647 h 44"/>
              <a:gd name="T50" fmla="*/ 0 w 28"/>
              <a:gd name="T51" fmla="*/ 2147483647 h 44"/>
              <a:gd name="T52" fmla="*/ 0 w 28"/>
              <a:gd name="T53" fmla="*/ 2147483647 h 44"/>
              <a:gd name="T54" fmla="*/ 2147483647 w 28"/>
              <a:gd name="T55" fmla="*/ 0 h 44"/>
              <a:gd name="T56" fmla="*/ 2147483647 w 28"/>
              <a:gd name="T57" fmla="*/ 0 h 44"/>
              <a:gd name="T58" fmla="*/ 2147483647 w 28"/>
              <a:gd name="T59" fmla="*/ 2147483647 h 44"/>
              <a:gd name="T60" fmla="*/ 2147483647 w 28"/>
              <a:gd name="T61" fmla="*/ 2147483647 h 44"/>
              <a:gd name="T62" fmla="*/ 2147483647 w 28"/>
              <a:gd name="T63" fmla="*/ 2147483647 h 44"/>
              <a:gd name="T64" fmla="*/ 2147483647 w 28"/>
              <a:gd name="T65" fmla="*/ 2147483647 h 44"/>
              <a:gd name="T66" fmla="*/ 2147483647 w 28"/>
              <a:gd name="T67" fmla="*/ 2147483647 h 44"/>
              <a:gd name="T68" fmla="*/ 2147483647 w 28"/>
              <a:gd name="T69" fmla="*/ 2147483647 h 44"/>
              <a:gd name="T70" fmla="*/ 2147483647 w 28"/>
              <a:gd name="T71" fmla="*/ 2147483647 h 44"/>
              <a:gd name="T72" fmla="*/ 2147483647 w 28"/>
              <a:gd name="T73" fmla="*/ 2147483647 h 44"/>
              <a:gd name="T74" fmla="*/ 2147483647 w 28"/>
              <a:gd name="T75" fmla="*/ 2147483647 h 44"/>
              <a:gd name="T76" fmla="*/ 2147483647 w 28"/>
              <a:gd name="T77" fmla="*/ 2147483647 h 44"/>
              <a:gd name="T78" fmla="*/ 2147483647 w 28"/>
              <a:gd name="T79" fmla="*/ 2147483647 h 44"/>
              <a:gd name="T80" fmla="*/ 2147483647 w 28"/>
              <a:gd name="T81" fmla="*/ 2147483647 h 44"/>
              <a:gd name="T82" fmla="*/ 2147483647 w 28"/>
              <a:gd name="T83" fmla="*/ 2147483647 h 44"/>
              <a:gd name="T84" fmla="*/ 2147483647 w 28"/>
              <a:gd name="T85" fmla="*/ 2147483647 h 44"/>
              <a:gd name="T86" fmla="*/ 2147483647 w 28"/>
              <a:gd name="T87" fmla="*/ 2147483647 h 44"/>
              <a:gd name="T88" fmla="*/ 2147483647 w 28"/>
              <a:gd name="T89" fmla="*/ 2147483647 h 44"/>
              <a:gd name="T90" fmla="*/ 2147483647 w 28"/>
              <a:gd name="T91" fmla="*/ 2147483647 h 44"/>
              <a:gd name="T92" fmla="*/ 2147483647 w 28"/>
              <a:gd name="T93" fmla="*/ 2147483647 h 44"/>
              <a:gd name="T94" fmla="*/ 2147483647 w 28"/>
              <a:gd name="T95" fmla="*/ 2147483647 h 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"/>
              <a:gd name="T145" fmla="*/ 0 h 44"/>
              <a:gd name="T146" fmla="*/ 28 w 28"/>
              <a:gd name="T147" fmla="*/ 44 h 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" h="44">
                <a:moveTo>
                  <a:pt x="9" y="21"/>
                </a:moveTo>
                <a:lnTo>
                  <a:pt x="12" y="18"/>
                </a:lnTo>
                <a:lnTo>
                  <a:pt x="15" y="15"/>
                </a:lnTo>
                <a:lnTo>
                  <a:pt x="18" y="15"/>
                </a:lnTo>
                <a:lnTo>
                  <a:pt x="21" y="17"/>
                </a:lnTo>
                <a:lnTo>
                  <a:pt x="24" y="18"/>
                </a:lnTo>
                <a:lnTo>
                  <a:pt x="27" y="23"/>
                </a:lnTo>
                <a:lnTo>
                  <a:pt x="28" y="29"/>
                </a:lnTo>
                <a:lnTo>
                  <a:pt x="27" y="33"/>
                </a:lnTo>
                <a:lnTo>
                  <a:pt x="25" y="36"/>
                </a:lnTo>
                <a:lnTo>
                  <a:pt x="22" y="39"/>
                </a:lnTo>
                <a:lnTo>
                  <a:pt x="18" y="42"/>
                </a:lnTo>
                <a:lnTo>
                  <a:pt x="13" y="44"/>
                </a:lnTo>
                <a:lnTo>
                  <a:pt x="12" y="44"/>
                </a:lnTo>
                <a:lnTo>
                  <a:pt x="9" y="42"/>
                </a:lnTo>
                <a:lnTo>
                  <a:pt x="6" y="42"/>
                </a:lnTo>
                <a:lnTo>
                  <a:pt x="4" y="41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7" y="0"/>
                </a:lnTo>
                <a:lnTo>
                  <a:pt x="9" y="0"/>
                </a:lnTo>
                <a:lnTo>
                  <a:pt x="9" y="21"/>
                </a:lnTo>
                <a:close/>
                <a:moveTo>
                  <a:pt x="9" y="23"/>
                </a:moveTo>
                <a:lnTo>
                  <a:pt x="9" y="39"/>
                </a:lnTo>
                <a:lnTo>
                  <a:pt x="10" y="39"/>
                </a:lnTo>
                <a:lnTo>
                  <a:pt x="12" y="41"/>
                </a:lnTo>
                <a:lnTo>
                  <a:pt x="13" y="41"/>
                </a:lnTo>
                <a:lnTo>
                  <a:pt x="15" y="42"/>
                </a:lnTo>
                <a:lnTo>
                  <a:pt x="18" y="41"/>
                </a:lnTo>
                <a:lnTo>
                  <a:pt x="21" y="39"/>
                </a:lnTo>
                <a:lnTo>
                  <a:pt x="22" y="35"/>
                </a:lnTo>
                <a:lnTo>
                  <a:pt x="22" y="30"/>
                </a:lnTo>
                <a:lnTo>
                  <a:pt x="22" y="26"/>
                </a:lnTo>
                <a:lnTo>
                  <a:pt x="21" y="23"/>
                </a:lnTo>
                <a:lnTo>
                  <a:pt x="18" y="20"/>
                </a:lnTo>
                <a:lnTo>
                  <a:pt x="15" y="20"/>
                </a:lnTo>
                <a:lnTo>
                  <a:pt x="13" y="20"/>
                </a:lnTo>
                <a:lnTo>
                  <a:pt x="12" y="21"/>
                </a:lnTo>
                <a:lnTo>
                  <a:pt x="10" y="21"/>
                </a:lnTo>
                <a:lnTo>
                  <a:pt x="9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Freeform 34"/>
          <p:cNvSpPr>
            <a:spLocks/>
          </p:cNvSpPr>
          <p:nvPr/>
        </p:nvSpPr>
        <p:spPr bwMode="auto">
          <a:xfrm>
            <a:off x="2949575" y="4062413"/>
            <a:ext cx="171450" cy="215900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1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0" y="1"/>
                </a:lnTo>
                <a:lnTo>
                  <a:pt x="39" y="3"/>
                </a:lnTo>
                <a:lnTo>
                  <a:pt x="39" y="4"/>
                </a:lnTo>
                <a:lnTo>
                  <a:pt x="39" y="7"/>
                </a:lnTo>
                <a:lnTo>
                  <a:pt x="39" y="40"/>
                </a:lnTo>
                <a:lnTo>
                  <a:pt x="37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2" y="39"/>
                </a:lnTo>
                <a:lnTo>
                  <a:pt x="13" y="39"/>
                </a:lnTo>
                <a:lnTo>
                  <a:pt x="15" y="40"/>
                </a:lnTo>
                <a:lnTo>
                  <a:pt x="16" y="40"/>
                </a:lnTo>
                <a:lnTo>
                  <a:pt x="3" y="40"/>
                </a:lnTo>
                <a:lnTo>
                  <a:pt x="4" y="40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3"/>
                </a:lnTo>
                <a:lnTo>
                  <a:pt x="9" y="6"/>
                </a:lnTo>
                <a:lnTo>
                  <a:pt x="6" y="4"/>
                </a:lnTo>
                <a:lnTo>
                  <a:pt x="6" y="3"/>
                </a:lnTo>
                <a:lnTo>
                  <a:pt x="4" y="3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Freeform 35"/>
          <p:cNvSpPr>
            <a:spLocks noEditPoints="1"/>
          </p:cNvSpPr>
          <p:nvPr/>
        </p:nvSpPr>
        <p:spPr bwMode="auto">
          <a:xfrm>
            <a:off x="3132138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4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18" y="24"/>
                </a:lnTo>
                <a:lnTo>
                  <a:pt x="20" y="20"/>
                </a:lnTo>
                <a:lnTo>
                  <a:pt x="21" y="15"/>
                </a:lnTo>
                <a:lnTo>
                  <a:pt x="20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Freeform 36"/>
          <p:cNvSpPr>
            <a:spLocks/>
          </p:cNvSpPr>
          <p:nvPr/>
        </p:nvSpPr>
        <p:spPr bwMode="auto">
          <a:xfrm>
            <a:off x="3248025" y="4132263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6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19" y="5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3" name="Freeform 37"/>
          <p:cNvSpPr>
            <a:spLocks/>
          </p:cNvSpPr>
          <p:nvPr/>
        </p:nvSpPr>
        <p:spPr bwMode="auto">
          <a:xfrm>
            <a:off x="3367088" y="4132263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0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0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0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4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8" y="27"/>
                </a:lnTo>
                <a:lnTo>
                  <a:pt x="16" y="27"/>
                </a:lnTo>
                <a:lnTo>
                  <a:pt x="18" y="26"/>
                </a:lnTo>
                <a:lnTo>
                  <a:pt x="19" y="26"/>
                </a:lnTo>
                <a:lnTo>
                  <a:pt x="19" y="24"/>
                </a:lnTo>
                <a:lnTo>
                  <a:pt x="19" y="23"/>
                </a:lnTo>
                <a:lnTo>
                  <a:pt x="19" y="2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2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2" y="27"/>
                </a:lnTo>
                <a:lnTo>
                  <a:pt x="0" y="27"/>
                </a:lnTo>
                <a:lnTo>
                  <a:pt x="3" y="26"/>
                </a:lnTo>
                <a:lnTo>
                  <a:pt x="3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4" name="Freeform 38"/>
          <p:cNvSpPr>
            <a:spLocks/>
          </p:cNvSpPr>
          <p:nvPr/>
        </p:nvSpPr>
        <p:spPr bwMode="auto">
          <a:xfrm>
            <a:off x="6346825" y="4062413"/>
            <a:ext cx="174625" cy="215900"/>
          </a:xfrm>
          <a:custGeom>
            <a:avLst/>
            <a:gdLst>
              <a:gd name="T0" fmla="*/ 0 w 44"/>
              <a:gd name="T1" fmla="*/ 0 h 40"/>
              <a:gd name="T2" fmla="*/ 2147483647 w 44"/>
              <a:gd name="T3" fmla="*/ 0 h 40"/>
              <a:gd name="T4" fmla="*/ 2147483647 w 44"/>
              <a:gd name="T5" fmla="*/ 2147483647 h 40"/>
              <a:gd name="T6" fmla="*/ 2147483647 w 44"/>
              <a:gd name="T7" fmla="*/ 2147483647 h 40"/>
              <a:gd name="T8" fmla="*/ 2147483647 w 44"/>
              <a:gd name="T9" fmla="*/ 2147483647 h 40"/>
              <a:gd name="T10" fmla="*/ 2147483647 w 44"/>
              <a:gd name="T11" fmla="*/ 2147483647 h 40"/>
              <a:gd name="T12" fmla="*/ 2147483647 w 44"/>
              <a:gd name="T13" fmla="*/ 2147483647 h 40"/>
              <a:gd name="T14" fmla="*/ 2147483647 w 44"/>
              <a:gd name="T15" fmla="*/ 2147483647 h 40"/>
              <a:gd name="T16" fmla="*/ 2147483647 w 44"/>
              <a:gd name="T17" fmla="*/ 2147483647 h 40"/>
              <a:gd name="T18" fmla="*/ 2147483647 w 44"/>
              <a:gd name="T19" fmla="*/ 0 h 40"/>
              <a:gd name="T20" fmla="*/ 2147483647 w 44"/>
              <a:gd name="T21" fmla="*/ 0 h 40"/>
              <a:gd name="T22" fmla="*/ 2147483647 w 44"/>
              <a:gd name="T23" fmla="*/ 2147483647 h 40"/>
              <a:gd name="T24" fmla="*/ 2147483647 w 44"/>
              <a:gd name="T25" fmla="*/ 2147483647 h 40"/>
              <a:gd name="T26" fmla="*/ 2147483647 w 44"/>
              <a:gd name="T27" fmla="*/ 2147483647 h 40"/>
              <a:gd name="T28" fmla="*/ 2147483647 w 44"/>
              <a:gd name="T29" fmla="*/ 2147483647 h 40"/>
              <a:gd name="T30" fmla="*/ 2147483647 w 44"/>
              <a:gd name="T31" fmla="*/ 2147483647 h 40"/>
              <a:gd name="T32" fmla="*/ 2147483647 w 44"/>
              <a:gd name="T33" fmla="*/ 2147483647 h 40"/>
              <a:gd name="T34" fmla="*/ 2147483647 w 44"/>
              <a:gd name="T35" fmla="*/ 2147483647 h 40"/>
              <a:gd name="T36" fmla="*/ 2147483647 w 44"/>
              <a:gd name="T37" fmla="*/ 2147483647 h 40"/>
              <a:gd name="T38" fmla="*/ 2147483647 w 44"/>
              <a:gd name="T39" fmla="*/ 2147483647 h 40"/>
              <a:gd name="T40" fmla="*/ 2147483647 w 44"/>
              <a:gd name="T41" fmla="*/ 2147483647 h 40"/>
              <a:gd name="T42" fmla="*/ 2147483647 w 44"/>
              <a:gd name="T43" fmla="*/ 2147483647 h 40"/>
              <a:gd name="T44" fmla="*/ 2147483647 w 44"/>
              <a:gd name="T45" fmla="*/ 2147483647 h 40"/>
              <a:gd name="T46" fmla="*/ 2147483647 w 44"/>
              <a:gd name="T47" fmla="*/ 2147483647 h 40"/>
              <a:gd name="T48" fmla="*/ 2147483647 w 44"/>
              <a:gd name="T49" fmla="*/ 2147483647 h 40"/>
              <a:gd name="T50" fmla="*/ 2147483647 w 44"/>
              <a:gd name="T51" fmla="*/ 2147483647 h 40"/>
              <a:gd name="T52" fmla="*/ 2147483647 w 44"/>
              <a:gd name="T53" fmla="*/ 2147483647 h 40"/>
              <a:gd name="T54" fmla="*/ 2147483647 w 44"/>
              <a:gd name="T55" fmla="*/ 2147483647 h 40"/>
              <a:gd name="T56" fmla="*/ 2147483647 w 44"/>
              <a:gd name="T57" fmla="*/ 2147483647 h 40"/>
              <a:gd name="T58" fmla="*/ 2147483647 w 44"/>
              <a:gd name="T59" fmla="*/ 2147483647 h 40"/>
              <a:gd name="T60" fmla="*/ 2147483647 w 44"/>
              <a:gd name="T61" fmla="*/ 2147483647 h 40"/>
              <a:gd name="T62" fmla="*/ 2147483647 w 44"/>
              <a:gd name="T63" fmla="*/ 2147483647 h 40"/>
              <a:gd name="T64" fmla="*/ 2147483647 w 44"/>
              <a:gd name="T65" fmla="*/ 2147483647 h 40"/>
              <a:gd name="T66" fmla="*/ 2147483647 w 44"/>
              <a:gd name="T67" fmla="*/ 2147483647 h 40"/>
              <a:gd name="T68" fmla="*/ 2147483647 w 44"/>
              <a:gd name="T69" fmla="*/ 2147483647 h 40"/>
              <a:gd name="T70" fmla="*/ 2147483647 w 44"/>
              <a:gd name="T71" fmla="*/ 2147483647 h 40"/>
              <a:gd name="T72" fmla="*/ 2147483647 w 44"/>
              <a:gd name="T73" fmla="*/ 2147483647 h 40"/>
              <a:gd name="T74" fmla="*/ 2147483647 w 44"/>
              <a:gd name="T75" fmla="*/ 2147483647 h 40"/>
              <a:gd name="T76" fmla="*/ 2147483647 w 44"/>
              <a:gd name="T77" fmla="*/ 2147483647 h 40"/>
              <a:gd name="T78" fmla="*/ 2147483647 w 44"/>
              <a:gd name="T79" fmla="*/ 2147483647 h 40"/>
              <a:gd name="T80" fmla="*/ 0 w 44"/>
              <a:gd name="T81" fmla="*/ 2147483647 h 40"/>
              <a:gd name="T82" fmla="*/ 0 w 44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0"/>
              <a:gd name="T128" fmla="*/ 44 w 44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0">
                <a:moveTo>
                  <a:pt x="0" y="0"/>
                </a:moveTo>
                <a:lnTo>
                  <a:pt x="9" y="0"/>
                </a:lnTo>
                <a:lnTo>
                  <a:pt x="35" y="31"/>
                </a:lnTo>
                <a:lnTo>
                  <a:pt x="35" y="7"/>
                </a:lnTo>
                <a:lnTo>
                  <a:pt x="35" y="4"/>
                </a:lnTo>
                <a:lnTo>
                  <a:pt x="35" y="3"/>
                </a:lnTo>
                <a:lnTo>
                  <a:pt x="33" y="1"/>
                </a:lnTo>
                <a:lnTo>
                  <a:pt x="30" y="1"/>
                </a:lnTo>
                <a:lnTo>
                  <a:pt x="29" y="1"/>
                </a:lnTo>
                <a:lnTo>
                  <a:pt x="29" y="0"/>
                </a:lnTo>
                <a:lnTo>
                  <a:pt x="44" y="0"/>
                </a:lnTo>
                <a:lnTo>
                  <a:pt x="44" y="1"/>
                </a:lnTo>
                <a:lnTo>
                  <a:pt x="42" y="1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7"/>
                </a:lnTo>
                <a:lnTo>
                  <a:pt x="38" y="40"/>
                </a:lnTo>
                <a:lnTo>
                  <a:pt x="36" y="40"/>
                </a:lnTo>
                <a:lnTo>
                  <a:pt x="9" y="9"/>
                </a:lnTo>
                <a:lnTo>
                  <a:pt x="9" y="33"/>
                </a:lnTo>
                <a:lnTo>
                  <a:pt x="11" y="36"/>
                </a:lnTo>
                <a:lnTo>
                  <a:pt x="11" y="39"/>
                </a:lnTo>
                <a:lnTo>
                  <a:pt x="12" y="39"/>
                </a:lnTo>
                <a:lnTo>
                  <a:pt x="14" y="40"/>
                </a:lnTo>
                <a:lnTo>
                  <a:pt x="15" y="40"/>
                </a:lnTo>
                <a:lnTo>
                  <a:pt x="2" y="40"/>
                </a:lnTo>
                <a:lnTo>
                  <a:pt x="3" y="40"/>
                </a:lnTo>
                <a:lnTo>
                  <a:pt x="5" y="39"/>
                </a:lnTo>
                <a:lnTo>
                  <a:pt x="6" y="37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5" name="Freeform 39"/>
          <p:cNvSpPr>
            <a:spLocks noEditPoints="1"/>
          </p:cNvSpPr>
          <p:nvPr/>
        </p:nvSpPr>
        <p:spPr bwMode="auto">
          <a:xfrm>
            <a:off x="6526213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0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20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6" name="Freeform 40"/>
          <p:cNvSpPr>
            <a:spLocks/>
          </p:cNvSpPr>
          <p:nvPr/>
        </p:nvSpPr>
        <p:spPr bwMode="auto">
          <a:xfrm>
            <a:off x="6642100" y="4132263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7" y="24"/>
                </a:lnTo>
                <a:lnTo>
                  <a:pt x="28" y="24"/>
                </a:lnTo>
                <a:lnTo>
                  <a:pt x="30" y="24"/>
                </a:lnTo>
                <a:lnTo>
                  <a:pt x="22" y="27"/>
                </a:lnTo>
                <a:lnTo>
                  <a:pt x="21" y="27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21" y="20"/>
                </a:lnTo>
                <a:lnTo>
                  <a:pt x="21" y="5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7" name="Freeform 41"/>
          <p:cNvSpPr>
            <a:spLocks/>
          </p:cNvSpPr>
          <p:nvPr/>
        </p:nvSpPr>
        <p:spPr bwMode="auto">
          <a:xfrm>
            <a:off x="6761163" y="4132263"/>
            <a:ext cx="119062" cy="146050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0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2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6"/>
                </a:lnTo>
                <a:lnTo>
                  <a:pt x="28" y="26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8" y="26"/>
                </a:lnTo>
                <a:lnTo>
                  <a:pt x="19" y="26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3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10" y="26"/>
                </a:lnTo>
                <a:lnTo>
                  <a:pt x="12" y="26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6"/>
                </a:lnTo>
                <a:lnTo>
                  <a:pt x="4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8" name="Freeform 42"/>
          <p:cNvSpPr>
            <a:spLocks noEditPoints="1"/>
          </p:cNvSpPr>
          <p:nvPr/>
        </p:nvSpPr>
        <p:spPr bwMode="auto">
          <a:xfrm>
            <a:off x="1384300" y="4838700"/>
            <a:ext cx="153988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1"/>
                </a:lnTo>
                <a:lnTo>
                  <a:pt x="33" y="4"/>
                </a:lnTo>
                <a:lnTo>
                  <a:pt x="37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7" y="30"/>
                </a:lnTo>
                <a:lnTo>
                  <a:pt x="34" y="33"/>
                </a:lnTo>
                <a:lnTo>
                  <a:pt x="30" y="37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0" y="37"/>
                </a:moveTo>
                <a:lnTo>
                  <a:pt x="15" y="37"/>
                </a:lnTo>
                <a:lnTo>
                  <a:pt x="16" y="37"/>
                </a:lnTo>
                <a:lnTo>
                  <a:pt x="21" y="37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5"/>
                </a:lnTo>
                <a:lnTo>
                  <a:pt x="33" y="19"/>
                </a:lnTo>
                <a:lnTo>
                  <a:pt x="33" y="15"/>
                </a:lnTo>
                <a:lnTo>
                  <a:pt x="31" y="10"/>
                </a:lnTo>
                <a:lnTo>
                  <a:pt x="28" y="6"/>
                </a:lnTo>
                <a:lnTo>
                  <a:pt x="25" y="3"/>
                </a:lnTo>
                <a:lnTo>
                  <a:pt x="21" y="1"/>
                </a:lnTo>
                <a:lnTo>
                  <a:pt x="16" y="1"/>
                </a:lnTo>
                <a:lnTo>
                  <a:pt x="13" y="1"/>
                </a:lnTo>
                <a:lnTo>
                  <a:pt x="10" y="3"/>
                </a:lnTo>
                <a:lnTo>
                  <a:pt x="10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9" name="Freeform 43"/>
          <p:cNvSpPr>
            <a:spLocks noEditPoints="1"/>
          </p:cNvSpPr>
          <p:nvPr/>
        </p:nvSpPr>
        <p:spPr bwMode="auto">
          <a:xfrm>
            <a:off x="1554163" y="4903788"/>
            <a:ext cx="104775" cy="150812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2147483647 w 26"/>
              <a:gd name="T21" fmla="*/ 2147483647 h 28"/>
              <a:gd name="T22" fmla="*/ 2147483647 w 26"/>
              <a:gd name="T23" fmla="*/ 2147483647 h 28"/>
              <a:gd name="T24" fmla="*/ 2147483647 w 26"/>
              <a:gd name="T25" fmla="*/ 2147483647 h 28"/>
              <a:gd name="T26" fmla="*/ 2147483647 w 26"/>
              <a:gd name="T27" fmla="*/ 2147483647 h 28"/>
              <a:gd name="T28" fmla="*/ 2147483647 w 26"/>
              <a:gd name="T29" fmla="*/ 2147483647 h 28"/>
              <a:gd name="T30" fmla="*/ 2147483647 w 26"/>
              <a:gd name="T31" fmla="*/ 2147483647 h 28"/>
              <a:gd name="T32" fmla="*/ 0 w 26"/>
              <a:gd name="T33" fmla="*/ 2147483647 h 28"/>
              <a:gd name="T34" fmla="*/ 2147483647 w 26"/>
              <a:gd name="T35" fmla="*/ 2147483647 h 28"/>
              <a:gd name="T36" fmla="*/ 2147483647 w 26"/>
              <a:gd name="T37" fmla="*/ 2147483647 h 28"/>
              <a:gd name="T38" fmla="*/ 2147483647 w 26"/>
              <a:gd name="T39" fmla="*/ 2147483647 h 28"/>
              <a:gd name="T40" fmla="*/ 2147483647 w 26"/>
              <a:gd name="T41" fmla="*/ 2147483647 h 28"/>
              <a:gd name="T42" fmla="*/ 2147483647 w 26"/>
              <a:gd name="T43" fmla="*/ 0 h 28"/>
              <a:gd name="T44" fmla="*/ 2147483647 w 26"/>
              <a:gd name="T45" fmla="*/ 0 h 28"/>
              <a:gd name="T46" fmla="*/ 2147483647 w 26"/>
              <a:gd name="T47" fmla="*/ 2147483647 h 28"/>
              <a:gd name="T48" fmla="*/ 2147483647 w 26"/>
              <a:gd name="T49" fmla="*/ 2147483647 h 28"/>
              <a:gd name="T50" fmla="*/ 2147483647 w 26"/>
              <a:gd name="T51" fmla="*/ 2147483647 h 28"/>
              <a:gd name="T52" fmla="*/ 2147483647 w 26"/>
              <a:gd name="T53" fmla="*/ 2147483647 h 28"/>
              <a:gd name="T54" fmla="*/ 2147483647 w 26"/>
              <a:gd name="T55" fmla="*/ 2147483647 h 28"/>
              <a:gd name="T56" fmla="*/ 2147483647 w 26"/>
              <a:gd name="T57" fmla="*/ 2147483647 h 28"/>
              <a:gd name="T58" fmla="*/ 2147483647 w 26"/>
              <a:gd name="T59" fmla="*/ 2147483647 h 28"/>
              <a:gd name="T60" fmla="*/ 2147483647 w 26"/>
              <a:gd name="T61" fmla="*/ 2147483647 h 28"/>
              <a:gd name="T62" fmla="*/ 2147483647 w 26"/>
              <a:gd name="T63" fmla="*/ 2147483647 h 28"/>
              <a:gd name="T64" fmla="*/ 2147483647 w 26"/>
              <a:gd name="T65" fmla="*/ 2147483647 h 28"/>
              <a:gd name="T66" fmla="*/ 2147483647 w 26"/>
              <a:gd name="T67" fmla="*/ 2147483647 h 28"/>
              <a:gd name="T68" fmla="*/ 2147483647 w 26"/>
              <a:gd name="T69" fmla="*/ 2147483647 h 28"/>
              <a:gd name="T70" fmla="*/ 2147483647 w 26"/>
              <a:gd name="T71" fmla="*/ 2147483647 h 28"/>
              <a:gd name="T72" fmla="*/ 2147483647 w 26"/>
              <a:gd name="T73" fmla="*/ 2147483647 h 28"/>
              <a:gd name="T74" fmla="*/ 2147483647 w 26"/>
              <a:gd name="T75" fmla="*/ 2147483647 h 28"/>
              <a:gd name="T76" fmla="*/ 2147483647 w 26"/>
              <a:gd name="T77" fmla="*/ 2147483647 h 28"/>
              <a:gd name="T78" fmla="*/ 2147483647 w 26"/>
              <a:gd name="T79" fmla="*/ 2147483647 h 28"/>
              <a:gd name="T80" fmla="*/ 2147483647 w 26"/>
              <a:gd name="T81" fmla="*/ 2147483647 h 28"/>
              <a:gd name="T82" fmla="*/ 2147483647 w 26"/>
              <a:gd name="T83" fmla="*/ 2147483647 h 28"/>
              <a:gd name="T84" fmla="*/ 2147483647 w 26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8"/>
              <a:gd name="T131" fmla="*/ 26 w 26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8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8"/>
                </a:lnTo>
                <a:lnTo>
                  <a:pt x="14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3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2"/>
                </a:lnTo>
                <a:lnTo>
                  <a:pt x="11" y="25"/>
                </a:lnTo>
                <a:lnTo>
                  <a:pt x="15" y="27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20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0" name="Freeform 44"/>
          <p:cNvSpPr>
            <a:spLocks noEditPoints="1"/>
          </p:cNvSpPr>
          <p:nvPr/>
        </p:nvSpPr>
        <p:spPr bwMode="auto">
          <a:xfrm>
            <a:off x="1674813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0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5" y="10"/>
                </a:move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5" y="24"/>
                </a:lnTo>
                <a:lnTo>
                  <a:pt x="17" y="22"/>
                </a:lnTo>
                <a:lnTo>
                  <a:pt x="20" y="22"/>
                </a:lnTo>
                <a:lnTo>
                  <a:pt x="21" y="19"/>
                </a:lnTo>
                <a:lnTo>
                  <a:pt x="23" y="16"/>
                </a:lnTo>
                <a:lnTo>
                  <a:pt x="23" y="18"/>
                </a:lnTo>
                <a:lnTo>
                  <a:pt x="23" y="21"/>
                </a:lnTo>
                <a:lnTo>
                  <a:pt x="20" y="25"/>
                </a:lnTo>
                <a:lnTo>
                  <a:pt x="17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7"/>
                </a:lnTo>
                <a:lnTo>
                  <a:pt x="17" y="6"/>
                </a:lnTo>
                <a:lnTo>
                  <a:pt x="15" y="4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1" name="Freeform 45"/>
          <p:cNvSpPr>
            <a:spLocks/>
          </p:cNvSpPr>
          <p:nvPr/>
        </p:nvSpPr>
        <p:spPr bwMode="auto">
          <a:xfrm>
            <a:off x="1789113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3"/>
                </a:lnTo>
                <a:lnTo>
                  <a:pt x="10" y="3"/>
                </a:lnTo>
                <a:lnTo>
                  <a:pt x="9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1" y="27"/>
                </a:lnTo>
                <a:lnTo>
                  <a:pt x="1" y="28"/>
                </a:lnTo>
                <a:lnTo>
                  <a:pt x="0" y="28"/>
                </a:lnTo>
                <a:lnTo>
                  <a:pt x="0" y="19"/>
                </a:lnTo>
                <a:lnTo>
                  <a:pt x="1" y="19"/>
                </a:lnTo>
                <a:lnTo>
                  <a:pt x="1" y="22"/>
                </a:lnTo>
                <a:lnTo>
                  <a:pt x="4" y="24"/>
                </a:lnTo>
                <a:lnTo>
                  <a:pt x="6" y="25"/>
                </a:lnTo>
                <a:lnTo>
                  <a:pt x="9" y="27"/>
                </a:lnTo>
                <a:lnTo>
                  <a:pt x="10" y="25"/>
                </a:lnTo>
                <a:lnTo>
                  <a:pt x="12" y="25"/>
                </a:lnTo>
                <a:lnTo>
                  <a:pt x="13" y="24"/>
                </a:lnTo>
                <a:lnTo>
                  <a:pt x="13" y="22"/>
                </a:lnTo>
                <a:lnTo>
                  <a:pt x="13" y="21"/>
                </a:lnTo>
                <a:lnTo>
                  <a:pt x="12" y="19"/>
                </a:lnTo>
                <a:lnTo>
                  <a:pt x="10" y="18"/>
                </a:lnTo>
                <a:lnTo>
                  <a:pt x="7" y="15"/>
                </a:lnTo>
                <a:lnTo>
                  <a:pt x="3" y="13"/>
                </a:lnTo>
                <a:lnTo>
                  <a:pt x="1" y="12"/>
                </a:lnTo>
                <a:lnTo>
                  <a:pt x="0" y="10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0" y="0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2" name="Freeform 46"/>
          <p:cNvSpPr>
            <a:spLocks/>
          </p:cNvSpPr>
          <p:nvPr/>
        </p:nvSpPr>
        <p:spPr bwMode="auto">
          <a:xfrm>
            <a:off x="2016125" y="4860925"/>
            <a:ext cx="73025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0" y="0"/>
                </a:moveTo>
                <a:lnTo>
                  <a:pt x="10" y="9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27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3" y="32"/>
                </a:lnTo>
                <a:lnTo>
                  <a:pt x="15" y="32"/>
                </a:lnTo>
                <a:lnTo>
                  <a:pt x="16" y="30"/>
                </a:lnTo>
                <a:lnTo>
                  <a:pt x="18" y="30"/>
                </a:lnTo>
                <a:lnTo>
                  <a:pt x="16" y="33"/>
                </a:lnTo>
                <a:lnTo>
                  <a:pt x="15" y="35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5"/>
                </a:lnTo>
                <a:lnTo>
                  <a:pt x="6" y="35"/>
                </a:lnTo>
                <a:lnTo>
                  <a:pt x="6" y="33"/>
                </a:lnTo>
                <a:lnTo>
                  <a:pt x="4" y="32"/>
                </a:lnTo>
                <a:lnTo>
                  <a:pt x="4" y="29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3" name="Freeform 47"/>
          <p:cNvSpPr>
            <a:spLocks/>
          </p:cNvSpPr>
          <p:nvPr/>
        </p:nvSpPr>
        <p:spPr bwMode="auto">
          <a:xfrm>
            <a:off x="2089150" y="4827588"/>
            <a:ext cx="111125" cy="222250"/>
          </a:xfrm>
          <a:custGeom>
            <a:avLst/>
            <a:gdLst>
              <a:gd name="T0" fmla="*/ 2147483647 w 28"/>
              <a:gd name="T1" fmla="*/ 2147483647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2147483647 w 28"/>
              <a:gd name="T11" fmla="*/ 2147483647 h 41"/>
              <a:gd name="T12" fmla="*/ 2147483647 w 28"/>
              <a:gd name="T13" fmla="*/ 2147483647 h 41"/>
              <a:gd name="T14" fmla="*/ 2147483647 w 28"/>
              <a:gd name="T15" fmla="*/ 2147483647 h 41"/>
              <a:gd name="T16" fmla="*/ 2147483647 w 28"/>
              <a:gd name="T17" fmla="*/ 2147483647 h 41"/>
              <a:gd name="T18" fmla="*/ 2147483647 w 28"/>
              <a:gd name="T19" fmla="*/ 2147483647 h 41"/>
              <a:gd name="T20" fmla="*/ 2147483647 w 28"/>
              <a:gd name="T21" fmla="*/ 2147483647 h 41"/>
              <a:gd name="T22" fmla="*/ 2147483647 w 28"/>
              <a:gd name="T23" fmla="*/ 2147483647 h 41"/>
              <a:gd name="T24" fmla="*/ 2147483647 w 28"/>
              <a:gd name="T25" fmla="*/ 2147483647 h 41"/>
              <a:gd name="T26" fmla="*/ 2147483647 w 28"/>
              <a:gd name="T27" fmla="*/ 2147483647 h 41"/>
              <a:gd name="T28" fmla="*/ 2147483647 w 28"/>
              <a:gd name="T29" fmla="*/ 2147483647 h 41"/>
              <a:gd name="T30" fmla="*/ 2147483647 w 28"/>
              <a:gd name="T31" fmla="*/ 2147483647 h 41"/>
              <a:gd name="T32" fmla="*/ 2147483647 w 28"/>
              <a:gd name="T33" fmla="*/ 2147483647 h 41"/>
              <a:gd name="T34" fmla="*/ 2147483647 w 28"/>
              <a:gd name="T35" fmla="*/ 2147483647 h 41"/>
              <a:gd name="T36" fmla="*/ 2147483647 w 28"/>
              <a:gd name="T37" fmla="*/ 2147483647 h 41"/>
              <a:gd name="T38" fmla="*/ 2147483647 w 28"/>
              <a:gd name="T39" fmla="*/ 2147483647 h 41"/>
              <a:gd name="T40" fmla="*/ 2147483647 w 28"/>
              <a:gd name="T41" fmla="*/ 2147483647 h 41"/>
              <a:gd name="T42" fmla="*/ 2147483647 w 28"/>
              <a:gd name="T43" fmla="*/ 2147483647 h 41"/>
              <a:gd name="T44" fmla="*/ 2147483647 w 28"/>
              <a:gd name="T45" fmla="*/ 2147483647 h 41"/>
              <a:gd name="T46" fmla="*/ 2147483647 w 28"/>
              <a:gd name="T47" fmla="*/ 2147483647 h 41"/>
              <a:gd name="T48" fmla="*/ 0 w 28"/>
              <a:gd name="T49" fmla="*/ 2147483647 h 41"/>
              <a:gd name="T50" fmla="*/ 2147483647 w 28"/>
              <a:gd name="T51" fmla="*/ 2147483647 h 41"/>
              <a:gd name="T52" fmla="*/ 2147483647 w 28"/>
              <a:gd name="T53" fmla="*/ 2147483647 h 41"/>
              <a:gd name="T54" fmla="*/ 2147483647 w 28"/>
              <a:gd name="T55" fmla="*/ 2147483647 h 41"/>
              <a:gd name="T56" fmla="*/ 2147483647 w 28"/>
              <a:gd name="T57" fmla="*/ 2147483647 h 41"/>
              <a:gd name="T58" fmla="*/ 2147483647 w 28"/>
              <a:gd name="T59" fmla="*/ 2147483647 h 41"/>
              <a:gd name="T60" fmla="*/ 2147483647 w 28"/>
              <a:gd name="T61" fmla="*/ 2147483647 h 41"/>
              <a:gd name="T62" fmla="*/ 2147483647 w 28"/>
              <a:gd name="T63" fmla="*/ 2147483647 h 41"/>
              <a:gd name="T64" fmla="*/ 0 w 28"/>
              <a:gd name="T65" fmla="*/ 2147483647 h 41"/>
              <a:gd name="T66" fmla="*/ 2147483647 w 28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1"/>
              <a:gd name="T104" fmla="*/ 28 w 28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3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4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19" y="38"/>
                </a:lnTo>
                <a:lnTo>
                  <a:pt x="19" y="35"/>
                </a:lnTo>
                <a:lnTo>
                  <a:pt x="19" y="26"/>
                </a:lnTo>
                <a:lnTo>
                  <a:pt x="19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2" y="18"/>
                </a:lnTo>
                <a:lnTo>
                  <a:pt x="10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4" name="Freeform 48"/>
          <p:cNvSpPr>
            <a:spLocks noEditPoints="1"/>
          </p:cNvSpPr>
          <p:nvPr/>
        </p:nvSpPr>
        <p:spPr bwMode="auto">
          <a:xfrm>
            <a:off x="2211388" y="4827588"/>
            <a:ext cx="57150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0 h 41"/>
              <a:gd name="T4" fmla="*/ 2147483647 w 14"/>
              <a:gd name="T5" fmla="*/ 0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2147483647 w 14"/>
              <a:gd name="T19" fmla="*/ 2147483647 h 41"/>
              <a:gd name="T20" fmla="*/ 2147483647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0 h 41"/>
              <a:gd name="T30" fmla="*/ 2147483647 w 14"/>
              <a:gd name="T31" fmla="*/ 0 h 41"/>
              <a:gd name="T32" fmla="*/ 2147483647 w 14"/>
              <a:gd name="T33" fmla="*/ 0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0 w 14"/>
              <a:gd name="T55" fmla="*/ 2147483647 h 41"/>
              <a:gd name="T56" fmla="*/ 2147483647 w 14"/>
              <a:gd name="T57" fmla="*/ 2147483647 h 41"/>
              <a:gd name="T58" fmla="*/ 2147483647 w 14"/>
              <a:gd name="T59" fmla="*/ 2147483647 h 41"/>
              <a:gd name="T60" fmla="*/ 2147483647 w 14"/>
              <a:gd name="T61" fmla="*/ 2147483647 h 41"/>
              <a:gd name="T62" fmla="*/ 2147483647 w 14"/>
              <a:gd name="T63" fmla="*/ 2147483647 h 41"/>
              <a:gd name="T64" fmla="*/ 2147483647 w 14"/>
              <a:gd name="T65" fmla="*/ 2147483647 h 41"/>
              <a:gd name="T66" fmla="*/ 2147483647 w 14"/>
              <a:gd name="T67" fmla="*/ 2147483647 h 41"/>
              <a:gd name="T68" fmla="*/ 2147483647 w 14"/>
              <a:gd name="T69" fmla="*/ 2147483647 h 41"/>
              <a:gd name="T70" fmla="*/ 2147483647 w 14"/>
              <a:gd name="T71" fmla="*/ 2147483647 h 41"/>
              <a:gd name="T72" fmla="*/ 2147483647 w 14"/>
              <a:gd name="T73" fmla="*/ 2147483647 h 41"/>
              <a:gd name="T74" fmla="*/ 2147483647 w 14"/>
              <a:gd name="T75" fmla="*/ 2147483647 h 41"/>
              <a:gd name="T76" fmla="*/ 2147483647 w 14"/>
              <a:gd name="T77" fmla="*/ 2147483647 h 41"/>
              <a:gd name="T78" fmla="*/ 2147483647 w 14"/>
              <a:gd name="T79" fmla="*/ 2147483647 h 41"/>
              <a:gd name="T80" fmla="*/ 2147483647 w 14"/>
              <a:gd name="T81" fmla="*/ 2147483647 h 41"/>
              <a:gd name="T82" fmla="*/ 2147483647 w 14"/>
              <a:gd name="T83" fmla="*/ 2147483647 h 41"/>
              <a:gd name="T84" fmla="*/ 2147483647 w 14"/>
              <a:gd name="T85" fmla="*/ 2147483647 h 41"/>
              <a:gd name="T86" fmla="*/ 0 w 14"/>
              <a:gd name="T87" fmla="*/ 2147483647 h 41"/>
              <a:gd name="T88" fmla="*/ 2147483647 w 14"/>
              <a:gd name="T89" fmla="*/ 2147483647 h 41"/>
              <a:gd name="T90" fmla="*/ 2147483647 w 14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"/>
              <a:gd name="T139" fmla="*/ 0 h 41"/>
              <a:gd name="T140" fmla="*/ 14 w 14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" h="41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2"/>
                </a:lnTo>
                <a:lnTo>
                  <a:pt x="11" y="3"/>
                </a:lnTo>
                <a:lnTo>
                  <a:pt x="9" y="5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6"/>
                </a:lnTo>
                <a:lnTo>
                  <a:pt x="5" y="21"/>
                </a:lnTo>
                <a:lnTo>
                  <a:pt x="5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0" y="17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5" name="Freeform 49"/>
          <p:cNvSpPr>
            <a:spLocks/>
          </p:cNvSpPr>
          <p:nvPr/>
        </p:nvSpPr>
        <p:spPr bwMode="auto">
          <a:xfrm>
            <a:off x="2284413" y="4903788"/>
            <a:ext cx="71437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4" y="3"/>
                </a:lnTo>
                <a:lnTo>
                  <a:pt x="11" y="3"/>
                </a:lnTo>
                <a:lnTo>
                  <a:pt x="9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5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3646488" y="4827588"/>
            <a:ext cx="47625" cy="287337"/>
          </a:xfrm>
          <a:custGeom>
            <a:avLst/>
            <a:gdLst>
              <a:gd name="T0" fmla="*/ 2147483647 w 12"/>
              <a:gd name="T1" fmla="*/ 2147483647 h 53"/>
              <a:gd name="T2" fmla="*/ 0 w 12"/>
              <a:gd name="T3" fmla="*/ 2147483647 h 53"/>
              <a:gd name="T4" fmla="*/ 0 w 12"/>
              <a:gd name="T5" fmla="*/ 0 h 53"/>
              <a:gd name="T6" fmla="*/ 2147483647 w 12"/>
              <a:gd name="T7" fmla="*/ 0 h 53"/>
              <a:gd name="T8" fmla="*/ 2147483647 w 12"/>
              <a:gd name="T9" fmla="*/ 2147483647 h 53"/>
              <a:gd name="T10" fmla="*/ 2147483647 w 12"/>
              <a:gd name="T11" fmla="*/ 2147483647 h 53"/>
              <a:gd name="T12" fmla="*/ 2147483647 w 12"/>
              <a:gd name="T13" fmla="*/ 2147483647 h 53"/>
              <a:gd name="T14" fmla="*/ 2147483647 w 12"/>
              <a:gd name="T15" fmla="*/ 2147483647 h 53"/>
              <a:gd name="T16" fmla="*/ 2147483647 w 12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3"/>
              <a:gd name="T29" fmla="*/ 12 w 1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3">
                <a:moveTo>
                  <a:pt x="12" y="53"/>
                </a:moveTo>
                <a:lnTo>
                  <a:pt x="0" y="53"/>
                </a:lnTo>
                <a:lnTo>
                  <a:pt x="0" y="0"/>
                </a:lnTo>
                <a:lnTo>
                  <a:pt x="12" y="0"/>
                </a:lnTo>
                <a:lnTo>
                  <a:pt x="12" y="3"/>
                </a:lnTo>
                <a:lnTo>
                  <a:pt x="5" y="3"/>
                </a:lnTo>
                <a:lnTo>
                  <a:pt x="5" y="51"/>
                </a:lnTo>
                <a:lnTo>
                  <a:pt x="12" y="51"/>
                </a:lnTo>
                <a:lnTo>
                  <a:pt x="1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7" name="Freeform 51"/>
          <p:cNvSpPr>
            <a:spLocks noEditPoints="1"/>
          </p:cNvSpPr>
          <p:nvPr/>
        </p:nvSpPr>
        <p:spPr bwMode="auto">
          <a:xfrm>
            <a:off x="3713163" y="4827588"/>
            <a:ext cx="52387" cy="222250"/>
          </a:xfrm>
          <a:custGeom>
            <a:avLst/>
            <a:gdLst>
              <a:gd name="T0" fmla="*/ 2147483647 w 13"/>
              <a:gd name="T1" fmla="*/ 0 h 41"/>
              <a:gd name="T2" fmla="*/ 2147483647 w 13"/>
              <a:gd name="T3" fmla="*/ 0 h 41"/>
              <a:gd name="T4" fmla="*/ 2147483647 w 13"/>
              <a:gd name="T5" fmla="*/ 0 h 41"/>
              <a:gd name="T6" fmla="*/ 2147483647 w 13"/>
              <a:gd name="T7" fmla="*/ 2147483647 h 41"/>
              <a:gd name="T8" fmla="*/ 2147483647 w 13"/>
              <a:gd name="T9" fmla="*/ 2147483647 h 41"/>
              <a:gd name="T10" fmla="*/ 2147483647 w 13"/>
              <a:gd name="T11" fmla="*/ 2147483647 h 41"/>
              <a:gd name="T12" fmla="*/ 2147483647 w 13"/>
              <a:gd name="T13" fmla="*/ 2147483647 h 41"/>
              <a:gd name="T14" fmla="*/ 2147483647 w 13"/>
              <a:gd name="T15" fmla="*/ 2147483647 h 41"/>
              <a:gd name="T16" fmla="*/ 2147483647 w 13"/>
              <a:gd name="T17" fmla="*/ 2147483647 h 41"/>
              <a:gd name="T18" fmla="*/ 2147483647 w 13"/>
              <a:gd name="T19" fmla="*/ 2147483647 h 41"/>
              <a:gd name="T20" fmla="*/ 2147483647 w 13"/>
              <a:gd name="T21" fmla="*/ 2147483647 h 41"/>
              <a:gd name="T22" fmla="*/ 2147483647 w 13"/>
              <a:gd name="T23" fmla="*/ 2147483647 h 41"/>
              <a:gd name="T24" fmla="*/ 2147483647 w 13"/>
              <a:gd name="T25" fmla="*/ 2147483647 h 41"/>
              <a:gd name="T26" fmla="*/ 2147483647 w 13"/>
              <a:gd name="T27" fmla="*/ 2147483647 h 41"/>
              <a:gd name="T28" fmla="*/ 2147483647 w 13"/>
              <a:gd name="T29" fmla="*/ 0 h 41"/>
              <a:gd name="T30" fmla="*/ 2147483647 w 13"/>
              <a:gd name="T31" fmla="*/ 0 h 41"/>
              <a:gd name="T32" fmla="*/ 2147483647 w 13"/>
              <a:gd name="T33" fmla="*/ 0 h 41"/>
              <a:gd name="T34" fmla="*/ 2147483647 w 13"/>
              <a:gd name="T35" fmla="*/ 2147483647 h 41"/>
              <a:gd name="T36" fmla="*/ 2147483647 w 13"/>
              <a:gd name="T37" fmla="*/ 2147483647 h 41"/>
              <a:gd name="T38" fmla="*/ 2147483647 w 13"/>
              <a:gd name="T39" fmla="*/ 2147483647 h 41"/>
              <a:gd name="T40" fmla="*/ 2147483647 w 13"/>
              <a:gd name="T41" fmla="*/ 2147483647 h 41"/>
              <a:gd name="T42" fmla="*/ 2147483647 w 13"/>
              <a:gd name="T43" fmla="*/ 2147483647 h 41"/>
              <a:gd name="T44" fmla="*/ 2147483647 w 13"/>
              <a:gd name="T45" fmla="*/ 2147483647 h 41"/>
              <a:gd name="T46" fmla="*/ 2147483647 w 13"/>
              <a:gd name="T47" fmla="*/ 2147483647 h 41"/>
              <a:gd name="T48" fmla="*/ 2147483647 w 13"/>
              <a:gd name="T49" fmla="*/ 2147483647 h 41"/>
              <a:gd name="T50" fmla="*/ 2147483647 w 13"/>
              <a:gd name="T51" fmla="*/ 2147483647 h 41"/>
              <a:gd name="T52" fmla="*/ 0 w 13"/>
              <a:gd name="T53" fmla="*/ 2147483647 h 41"/>
              <a:gd name="T54" fmla="*/ 0 w 13"/>
              <a:gd name="T55" fmla="*/ 2147483647 h 41"/>
              <a:gd name="T56" fmla="*/ 2147483647 w 13"/>
              <a:gd name="T57" fmla="*/ 2147483647 h 41"/>
              <a:gd name="T58" fmla="*/ 2147483647 w 13"/>
              <a:gd name="T59" fmla="*/ 2147483647 h 41"/>
              <a:gd name="T60" fmla="*/ 2147483647 w 13"/>
              <a:gd name="T61" fmla="*/ 2147483647 h 41"/>
              <a:gd name="T62" fmla="*/ 2147483647 w 13"/>
              <a:gd name="T63" fmla="*/ 2147483647 h 41"/>
              <a:gd name="T64" fmla="*/ 2147483647 w 13"/>
              <a:gd name="T65" fmla="*/ 2147483647 h 41"/>
              <a:gd name="T66" fmla="*/ 2147483647 w 13"/>
              <a:gd name="T67" fmla="*/ 2147483647 h 41"/>
              <a:gd name="T68" fmla="*/ 2147483647 w 13"/>
              <a:gd name="T69" fmla="*/ 2147483647 h 41"/>
              <a:gd name="T70" fmla="*/ 2147483647 w 13"/>
              <a:gd name="T71" fmla="*/ 2147483647 h 41"/>
              <a:gd name="T72" fmla="*/ 2147483647 w 13"/>
              <a:gd name="T73" fmla="*/ 2147483647 h 41"/>
              <a:gd name="T74" fmla="*/ 2147483647 w 13"/>
              <a:gd name="T75" fmla="*/ 2147483647 h 41"/>
              <a:gd name="T76" fmla="*/ 2147483647 w 13"/>
              <a:gd name="T77" fmla="*/ 2147483647 h 41"/>
              <a:gd name="T78" fmla="*/ 2147483647 w 13"/>
              <a:gd name="T79" fmla="*/ 2147483647 h 41"/>
              <a:gd name="T80" fmla="*/ 2147483647 w 13"/>
              <a:gd name="T81" fmla="*/ 2147483647 h 41"/>
              <a:gd name="T82" fmla="*/ 2147483647 w 13"/>
              <a:gd name="T83" fmla="*/ 2147483647 h 41"/>
              <a:gd name="T84" fmla="*/ 0 w 13"/>
              <a:gd name="T85" fmla="*/ 2147483647 h 41"/>
              <a:gd name="T86" fmla="*/ 0 w 13"/>
              <a:gd name="T87" fmla="*/ 2147483647 h 41"/>
              <a:gd name="T88" fmla="*/ 2147483647 w 13"/>
              <a:gd name="T89" fmla="*/ 2147483647 h 41"/>
              <a:gd name="T90" fmla="*/ 2147483647 w 13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"/>
              <a:gd name="T139" fmla="*/ 0 h 41"/>
              <a:gd name="T140" fmla="*/ 13 w 13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" h="41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26"/>
                </a:lnTo>
                <a:lnTo>
                  <a:pt x="4" y="21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8" name="Freeform 52"/>
          <p:cNvSpPr>
            <a:spLocks/>
          </p:cNvSpPr>
          <p:nvPr/>
        </p:nvSpPr>
        <p:spPr bwMode="auto">
          <a:xfrm>
            <a:off x="3773488" y="4903788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6"/>
                </a:moveTo>
                <a:lnTo>
                  <a:pt x="12" y="3"/>
                </a:lnTo>
                <a:lnTo>
                  <a:pt x="15" y="1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4" y="4"/>
                </a:lnTo>
                <a:lnTo>
                  <a:pt x="25" y="7"/>
                </a:lnTo>
                <a:lnTo>
                  <a:pt x="25" y="10"/>
                </a:lnTo>
                <a:lnTo>
                  <a:pt x="25" y="21"/>
                </a:lnTo>
                <a:lnTo>
                  <a:pt x="25" y="24"/>
                </a:lnTo>
                <a:lnTo>
                  <a:pt x="25" y="25"/>
                </a:lnTo>
                <a:lnTo>
                  <a:pt x="27" y="27"/>
                </a:lnTo>
                <a:lnTo>
                  <a:pt x="28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5"/>
                </a:lnTo>
                <a:lnTo>
                  <a:pt x="21" y="24"/>
                </a:lnTo>
                <a:lnTo>
                  <a:pt x="21" y="21"/>
                </a:lnTo>
                <a:lnTo>
                  <a:pt x="21" y="10"/>
                </a:lnTo>
                <a:lnTo>
                  <a:pt x="19" y="7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7"/>
                </a:lnTo>
                <a:lnTo>
                  <a:pt x="9" y="21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5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9" name="Freeform 53"/>
          <p:cNvSpPr>
            <a:spLocks/>
          </p:cNvSpPr>
          <p:nvPr/>
        </p:nvSpPr>
        <p:spPr bwMode="auto">
          <a:xfrm>
            <a:off x="3897313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0 w 23"/>
              <a:gd name="T17" fmla="*/ 2147483647 h 28"/>
              <a:gd name="T18" fmla="*/ 0 w 23"/>
              <a:gd name="T19" fmla="*/ 2147483647 h 28"/>
              <a:gd name="T20" fmla="*/ 0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18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1" y="7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7"/>
                </a:lnTo>
                <a:lnTo>
                  <a:pt x="5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0" name="Freeform 54"/>
          <p:cNvSpPr>
            <a:spLocks/>
          </p:cNvSpPr>
          <p:nvPr/>
        </p:nvSpPr>
        <p:spPr bwMode="auto">
          <a:xfrm>
            <a:off x="4005263" y="4827588"/>
            <a:ext cx="55562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0 w 14"/>
              <a:gd name="T19" fmla="*/ 2147483647 h 41"/>
              <a:gd name="T20" fmla="*/ 0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2147483647 h 41"/>
              <a:gd name="T30" fmla="*/ 2147483647 w 14"/>
              <a:gd name="T31" fmla="*/ 2147483647 h 41"/>
              <a:gd name="T32" fmla="*/ 2147483647 w 14"/>
              <a:gd name="T33" fmla="*/ 2147483647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2147483647 w 14"/>
              <a:gd name="T55" fmla="*/ 0 h 41"/>
              <a:gd name="T56" fmla="*/ 2147483647 w 14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41"/>
              <a:gd name="T89" fmla="*/ 14 w 14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11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1" name="Freeform 55"/>
          <p:cNvSpPr>
            <a:spLocks/>
          </p:cNvSpPr>
          <p:nvPr/>
        </p:nvSpPr>
        <p:spPr bwMode="auto">
          <a:xfrm>
            <a:off x="4064000" y="4908550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20"/>
                </a:lnTo>
                <a:lnTo>
                  <a:pt x="26" y="21"/>
                </a:lnTo>
                <a:lnTo>
                  <a:pt x="26" y="23"/>
                </a:lnTo>
                <a:lnTo>
                  <a:pt x="27" y="23"/>
                </a:lnTo>
                <a:lnTo>
                  <a:pt x="27" y="24"/>
                </a:lnTo>
                <a:lnTo>
                  <a:pt x="29" y="24"/>
                </a:lnTo>
                <a:lnTo>
                  <a:pt x="29" y="23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6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6"/>
                </a:lnTo>
                <a:lnTo>
                  <a:pt x="6" y="24"/>
                </a:lnTo>
                <a:lnTo>
                  <a:pt x="5" y="23"/>
                </a:lnTo>
                <a:lnTo>
                  <a:pt x="5" y="20"/>
                </a:lnTo>
                <a:lnTo>
                  <a:pt x="5" y="17"/>
                </a:lnTo>
                <a:lnTo>
                  <a:pt x="5" y="5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8" y="21"/>
                </a:lnTo>
                <a:lnTo>
                  <a:pt x="21" y="20"/>
                </a:lnTo>
                <a:lnTo>
                  <a:pt x="21" y="5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2" name="Freeform 56"/>
          <p:cNvSpPr>
            <a:spLocks noEditPoints="1"/>
          </p:cNvSpPr>
          <p:nvPr/>
        </p:nvSpPr>
        <p:spPr bwMode="auto">
          <a:xfrm>
            <a:off x="4192588" y="4827588"/>
            <a:ext cx="111125" cy="227012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0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2147483647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0 h 42"/>
              <a:gd name="T54" fmla="*/ 2147483647 w 28"/>
              <a:gd name="T55" fmla="*/ 0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2147483647 w 28"/>
              <a:gd name="T63" fmla="*/ 2147483647 h 42"/>
              <a:gd name="T64" fmla="*/ 2147483647 w 28"/>
              <a:gd name="T65" fmla="*/ 2147483647 h 42"/>
              <a:gd name="T66" fmla="*/ 2147483647 w 28"/>
              <a:gd name="T67" fmla="*/ 2147483647 h 42"/>
              <a:gd name="T68" fmla="*/ 2147483647 w 28"/>
              <a:gd name="T69" fmla="*/ 2147483647 h 42"/>
              <a:gd name="T70" fmla="*/ 2147483647 w 28"/>
              <a:gd name="T71" fmla="*/ 2147483647 h 42"/>
              <a:gd name="T72" fmla="*/ 2147483647 w 28"/>
              <a:gd name="T73" fmla="*/ 2147483647 h 42"/>
              <a:gd name="T74" fmla="*/ 2147483647 w 28"/>
              <a:gd name="T75" fmla="*/ 2147483647 h 42"/>
              <a:gd name="T76" fmla="*/ 2147483647 w 28"/>
              <a:gd name="T77" fmla="*/ 2147483647 h 42"/>
              <a:gd name="T78" fmla="*/ 2147483647 w 28"/>
              <a:gd name="T79" fmla="*/ 2147483647 h 42"/>
              <a:gd name="T80" fmla="*/ 2147483647 w 28"/>
              <a:gd name="T81" fmla="*/ 2147483647 h 42"/>
              <a:gd name="T82" fmla="*/ 2147483647 w 28"/>
              <a:gd name="T83" fmla="*/ 2147483647 h 42"/>
              <a:gd name="T84" fmla="*/ 2147483647 w 28"/>
              <a:gd name="T85" fmla="*/ 2147483647 h 42"/>
              <a:gd name="T86" fmla="*/ 2147483647 w 28"/>
              <a:gd name="T87" fmla="*/ 2147483647 h 42"/>
              <a:gd name="T88" fmla="*/ 2147483647 w 28"/>
              <a:gd name="T89" fmla="*/ 2147483647 h 42"/>
              <a:gd name="T90" fmla="*/ 2147483647 w 28"/>
              <a:gd name="T91" fmla="*/ 2147483647 h 42"/>
              <a:gd name="T92" fmla="*/ 2147483647 w 28"/>
              <a:gd name="T93" fmla="*/ 2147483647 h 42"/>
              <a:gd name="T94" fmla="*/ 2147483647 w 28"/>
              <a:gd name="T95" fmla="*/ 2147483647 h 42"/>
              <a:gd name="T96" fmla="*/ 2147483647 w 28"/>
              <a:gd name="T97" fmla="*/ 2147483647 h 42"/>
              <a:gd name="T98" fmla="*/ 2147483647 w 28"/>
              <a:gd name="T99" fmla="*/ 2147483647 h 42"/>
              <a:gd name="T100" fmla="*/ 2147483647 w 28"/>
              <a:gd name="T101" fmla="*/ 2147483647 h 42"/>
              <a:gd name="T102" fmla="*/ 2147483647 w 28"/>
              <a:gd name="T103" fmla="*/ 2147483647 h 42"/>
              <a:gd name="T104" fmla="*/ 2147483647 w 28"/>
              <a:gd name="T105" fmla="*/ 2147483647 h 42"/>
              <a:gd name="T106" fmla="*/ 2147483647 w 28"/>
              <a:gd name="T107" fmla="*/ 2147483647 h 42"/>
              <a:gd name="T108" fmla="*/ 2147483647 w 28"/>
              <a:gd name="T109" fmla="*/ 2147483647 h 42"/>
              <a:gd name="T110" fmla="*/ 2147483647 w 28"/>
              <a:gd name="T111" fmla="*/ 2147483647 h 42"/>
              <a:gd name="T112" fmla="*/ 2147483647 w 28"/>
              <a:gd name="T113" fmla="*/ 2147483647 h 42"/>
              <a:gd name="T114" fmla="*/ 2147483647 w 28"/>
              <a:gd name="T115" fmla="*/ 2147483647 h 42"/>
              <a:gd name="T116" fmla="*/ 2147483647 w 28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"/>
              <a:gd name="T178" fmla="*/ 0 h 42"/>
              <a:gd name="T179" fmla="*/ 28 w 28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" h="42">
                <a:moveTo>
                  <a:pt x="19" y="38"/>
                </a:moveTo>
                <a:lnTo>
                  <a:pt x="16" y="39"/>
                </a:lnTo>
                <a:lnTo>
                  <a:pt x="15" y="41"/>
                </a:lnTo>
                <a:lnTo>
                  <a:pt x="13" y="42"/>
                </a:lnTo>
                <a:lnTo>
                  <a:pt x="12" y="42"/>
                </a:lnTo>
                <a:lnTo>
                  <a:pt x="7" y="41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1" y="24"/>
                </a:lnTo>
                <a:lnTo>
                  <a:pt x="4" y="18"/>
                </a:lnTo>
                <a:lnTo>
                  <a:pt x="6" y="17"/>
                </a:lnTo>
                <a:lnTo>
                  <a:pt x="9" y="14"/>
                </a:lnTo>
                <a:lnTo>
                  <a:pt x="13" y="14"/>
                </a:lnTo>
                <a:lnTo>
                  <a:pt x="16" y="15"/>
                </a:lnTo>
                <a:lnTo>
                  <a:pt x="19" y="17"/>
                </a:lnTo>
                <a:lnTo>
                  <a:pt x="19" y="11"/>
                </a:lnTo>
                <a:lnTo>
                  <a:pt x="19" y="6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5" y="3"/>
                </a:lnTo>
                <a:lnTo>
                  <a:pt x="22" y="0"/>
                </a:lnTo>
                <a:lnTo>
                  <a:pt x="24" y="0"/>
                </a:lnTo>
                <a:lnTo>
                  <a:pt x="24" y="30"/>
                </a:lnTo>
                <a:lnTo>
                  <a:pt x="24" y="35"/>
                </a:lnTo>
                <a:lnTo>
                  <a:pt x="24" y="36"/>
                </a:lnTo>
                <a:lnTo>
                  <a:pt x="24" y="38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38"/>
                </a:lnTo>
                <a:lnTo>
                  <a:pt x="28" y="39"/>
                </a:lnTo>
                <a:lnTo>
                  <a:pt x="21" y="42"/>
                </a:lnTo>
                <a:lnTo>
                  <a:pt x="19" y="42"/>
                </a:lnTo>
                <a:lnTo>
                  <a:pt x="19" y="38"/>
                </a:lnTo>
                <a:close/>
                <a:moveTo>
                  <a:pt x="19" y="35"/>
                </a:moveTo>
                <a:lnTo>
                  <a:pt x="19" y="23"/>
                </a:lnTo>
                <a:lnTo>
                  <a:pt x="19" y="21"/>
                </a:lnTo>
                <a:lnTo>
                  <a:pt x="18" y="18"/>
                </a:lnTo>
                <a:lnTo>
                  <a:pt x="16" y="18"/>
                </a:lnTo>
                <a:lnTo>
                  <a:pt x="15" y="17"/>
                </a:lnTo>
                <a:lnTo>
                  <a:pt x="13" y="15"/>
                </a:lnTo>
                <a:lnTo>
                  <a:pt x="10" y="17"/>
                </a:lnTo>
                <a:lnTo>
                  <a:pt x="7" y="18"/>
                </a:lnTo>
                <a:lnTo>
                  <a:pt x="6" y="21"/>
                </a:lnTo>
                <a:lnTo>
                  <a:pt x="6" y="27"/>
                </a:lnTo>
                <a:lnTo>
                  <a:pt x="6" y="32"/>
                </a:lnTo>
                <a:lnTo>
                  <a:pt x="7" y="35"/>
                </a:lnTo>
                <a:lnTo>
                  <a:pt x="10" y="38"/>
                </a:lnTo>
                <a:lnTo>
                  <a:pt x="13" y="38"/>
                </a:lnTo>
                <a:lnTo>
                  <a:pt x="16" y="38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3" name="Freeform 57"/>
          <p:cNvSpPr>
            <a:spLocks noEditPoints="1"/>
          </p:cNvSpPr>
          <p:nvPr/>
        </p:nvSpPr>
        <p:spPr bwMode="auto">
          <a:xfrm>
            <a:off x="4311650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4" name="Freeform 58"/>
          <p:cNvSpPr>
            <a:spLocks/>
          </p:cNvSpPr>
          <p:nvPr/>
        </p:nvSpPr>
        <p:spPr bwMode="auto">
          <a:xfrm>
            <a:off x="4419600" y="4827588"/>
            <a:ext cx="50800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5" name="Freeform 59"/>
          <p:cNvSpPr>
            <a:spLocks noEditPoints="1"/>
          </p:cNvSpPr>
          <p:nvPr/>
        </p:nvSpPr>
        <p:spPr bwMode="auto">
          <a:xfrm>
            <a:off x="4781550" y="4838700"/>
            <a:ext cx="155575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lnTo>
                  <a:pt x="36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7"/>
                </a:lnTo>
                <a:lnTo>
                  <a:pt x="24" y="39"/>
                </a:lnTo>
                <a:lnTo>
                  <a:pt x="17" y="39"/>
                </a:lnTo>
                <a:lnTo>
                  <a:pt x="0" y="39"/>
                </a:lnTo>
                <a:close/>
                <a:moveTo>
                  <a:pt x="11" y="37"/>
                </a:moveTo>
                <a:lnTo>
                  <a:pt x="14" y="37"/>
                </a:lnTo>
                <a:lnTo>
                  <a:pt x="17" y="37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19"/>
                </a:lnTo>
                <a:lnTo>
                  <a:pt x="32" y="15"/>
                </a:lnTo>
                <a:lnTo>
                  <a:pt x="30" y="10"/>
                </a:lnTo>
                <a:lnTo>
                  <a:pt x="29" y="6"/>
                </a:lnTo>
                <a:lnTo>
                  <a:pt x="26" y="3"/>
                </a:lnTo>
                <a:lnTo>
                  <a:pt x="21" y="1"/>
                </a:lnTo>
                <a:lnTo>
                  <a:pt x="17" y="1"/>
                </a:lnTo>
                <a:lnTo>
                  <a:pt x="14" y="1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6" name="Freeform 60"/>
          <p:cNvSpPr>
            <a:spLocks noEditPoints="1"/>
          </p:cNvSpPr>
          <p:nvPr/>
        </p:nvSpPr>
        <p:spPr bwMode="auto">
          <a:xfrm>
            <a:off x="4956175" y="4903788"/>
            <a:ext cx="100013" cy="150812"/>
          </a:xfrm>
          <a:custGeom>
            <a:avLst/>
            <a:gdLst>
              <a:gd name="T0" fmla="*/ 2147483647 w 25"/>
              <a:gd name="T1" fmla="*/ 0 h 28"/>
              <a:gd name="T2" fmla="*/ 2147483647 w 25"/>
              <a:gd name="T3" fmla="*/ 0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2147483647 w 25"/>
              <a:gd name="T31" fmla="*/ 2147483647 h 28"/>
              <a:gd name="T32" fmla="*/ 0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2147483647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2147483647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2147483647 w 25"/>
              <a:gd name="T71" fmla="*/ 2147483647 h 28"/>
              <a:gd name="T72" fmla="*/ 2147483647 w 25"/>
              <a:gd name="T73" fmla="*/ 2147483647 h 28"/>
              <a:gd name="T74" fmla="*/ 2147483647 w 25"/>
              <a:gd name="T75" fmla="*/ 2147483647 h 28"/>
              <a:gd name="T76" fmla="*/ 2147483647 w 25"/>
              <a:gd name="T77" fmla="*/ 2147483647 h 28"/>
              <a:gd name="T78" fmla="*/ 2147483647 w 25"/>
              <a:gd name="T79" fmla="*/ 2147483647 h 28"/>
              <a:gd name="T80" fmla="*/ 2147483647 w 25"/>
              <a:gd name="T81" fmla="*/ 2147483647 h 28"/>
              <a:gd name="T82" fmla="*/ 2147483647 w 25"/>
              <a:gd name="T83" fmla="*/ 2147483647 h 28"/>
              <a:gd name="T84" fmla="*/ 2147483647 w 25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8"/>
              <a:gd name="T131" fmla="*/ 25 w 25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8">
                <a:moveTo>
                  <a:pt x="13" y="0"/>
                </a:moveTo>
                <a:lnTo>
                  <a:pt x="16" y="0"/>
                </a:lnTo>
                <a:lnTo>
                  <a:pt x="19" y="1"/>
                </a:lnTo>
                <a:lnTo>
                  <a:pt x="22" y="4"/>
                </a:lnTo>
                <a:lnTo>
                  <a:pt x="25" y="9"/>
                </a:lnTo>
                <a:lnTo>
                  <a:pt x="25" y="13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1"/>
                </a:moveTo>
                <a:lnTo>
                  <a:pt x="10" y="3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2"/>
                </a:lnTo>
                <a:lnTo>
                  <a:pt x="10" y="25"/>
                </a:lnTo>
                <a:lnTo>
                  <a:pt x="13" y="27"/>
                </a:lnTo>
                <a:lnTo>
                  <a:pt x="16" y="25"/>
                </a:lnTo>
                <a:lnTo>
                  <a:pt x="19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19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7" name="Freeform 61"/>
          <p:cNvSpPr>
            <a:spLocks noEditPoints="1"/>
          </p:cNvSpPr>
          <p:nvPr/>
        </p:nvSpPr>
        <p:spPr bwMode="auto">
          <a:xfrm>
            <a:off x="5076825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8" name="Freeform 62"/>
          <p:cNvSpPr>
            <a:spLocks/>
          </p:cNvSpPr>
          <p:nvPr/>
        </p:nvSpPr>
        <p:spPr bwMode="auto">
          <a:xfrm>
            <a:off x="5187950" y="4903788"/>
            <a:ext cx="71438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2" y="3"/>
                </a:lnTo>
                <a:lnTo>
                  <a:pt x="11" y="3"/>
                </a:lnTo>
                <a:lnTo>
                  <a:pt x="8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3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2" y="3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9" name="Freeform 63"/>
          <p:cNvSpPr>
            <a:spLocks/>
          </p:cNvSpPr>
          <p:nvPr/>
        </p:nvSpPr>
        <p:spPr bwMode="auto">
          <a:xfrm>
            <a:off x="5414963" y="4860925"/>
            <a:ext cx="66675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7"/>
                </a:lnTo>
                <a:lnTo>
                  <a:pt x="9" y="30"/>
                </a:lnTo>
                <a:lnTo>
                  <a:pt x="11" y="32"/>
                </a:lnTo>
                <a:lnTo>
                  <a:pt x="12" y="32"/>
                </a:lnTo>
                <a:lnTo>
                  <a:pt x="14" y="32"/>
                </a:lnTo>
                <a:lnTo>
                  <a:pt x="15" y="32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11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3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0" name="Freeform 64"/>
          <p:cNvSpPr>
            <a:spLocks/>
          </p:cNvSpPr>
          <p:nvPr/>
        </p:nvSpPr>
        <p:spPr bwMode="auto">
          <a:xfrm>
            <a:off x="5481638" y="4827588"/>
            <a:ext cx="120650" cy="222250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0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0 w 30"/>
              <a:gd name="T65" fmla="*/ 2147483647 h 41"/>
              <a:gd name="T66" fmla="*/ 2147483647 w 30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1"/>
              <a:gd name="T104" fmla="*/ 30 w 30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5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5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21" y="38"/>
                </a:lnTo>
                <a:lnTo>
                  <a:pt x="21" y="35"/>
                </a:lnTo>
                <a:lnTo>
                  <a:pt x="21" y="26"/>
                </a:lnTo>
                <a:lnTo>
                  <a:pt x="21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1" name="Freeform 65"/>
          <p:cNvSpPr>
            <a:spLocks noEditPoints="1"/>
          </p:cNvSpPr>
          <p:nvPr/>
        </p:nvSpPr>
        <p:spPr bwMode="auto">
          <a:xfrm>
            <a:off x="56134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2147483647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2" name="Freeform 66"/>
          <p:cNvSpPr>
            <a:spLocks/>
          </p:cNvSpPr>
          <p:nvPr/>
        </p:nvSpPr>
        <p:spPr bwMode="auto">
          <a:xfrm>
            <a:off x="5676900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2147483647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6"/>
                </a:lnTo>
                <a:lnTo>
                  <a:pt x="14" y="3"/>
                </a:lnTo>
                <a:lnTo>
                  <a:pt x="12" y="3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9" y="10"/>
                </a:lnTo>
                <a:lnTo>
                  <a:pt x="14" y="12"/>
                </a:lnTo>
                <a:lnTo>
                  <a:pt x="17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7" y="25"/>
                </a:lnTo>
                <a:lnTo>
                  <a:pt x="14" y="27"/>
                </a:lnTo>
                <a:lnTo>
                  <a:pt x="9" y="28"/>
                </a:lnTo>
                <a:lnTo>
                  <a:pt x="8" y="28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2" y="28"/>
                </a:lnTo>
                <a:lnTo>
                  <a:pt x="0" y="28"/>
                </a:lnTo>
                <a:lnTo>
                  <a:pt x="0" y="19"/>
                </a:lnTo>
                <a:lnTo>
                  <a:pt x="2" y="19"/>
                </a:lnTo>
                <a:lnTo>
                  <a:pt x="3" y="22"/>
                </a:lnTo>
                <a:lnTo>
                  <a:pt x="5" y="24"/>
                </a:lnTo>
                <a:lnTo>
                  <a:pt x="8" y="25"/>
                </a:lnTo>
                <a:lnTo>
                  <a:pt x="9" y="27"/>
                </a:lnTo>
                <a:lnTo>
                  <a:pt x="12" y="25"/>
                </a:lnTo>
                <a:lnTo>
                  <a:pt x="14" y="25"/>
                </a:lnTo>
                <a:lnTo>
                  <a:pt x="14" y="24"/>
                </a:lnTo>
                <a:lnTo>
                  <a:pt x="15" y="22"/>
                </a:lnTo>
                <a:lnTo>
                  <a:pt x="14" y="21"/>
                </a:lnTo>
                <a:lnTo>
                  <a:pt x="14" y="19"/>
                </a:lnTo>
                <a:lnTo>
                  <a:pt x="11" y="18"/>
                </a:lnTo>
                <a:lnTo>
                  <a:pt x="8" y="15"/>
                </a:lnTo>
                <a:lnTo>
                  <a:pt x="5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3" name="Freeform 67"/>
          <p:cNvSpPr>
            <a:spLocks/>
          </p:cNvSpPr>
          <p:nvPr/>
        </p:nvSpPr>
        <p:spPr bwMode="auto">
          <a:xfrm>
            <a:off x="7040563" y="4827588"/>
            <a:ext cx="55562" cy="287337"/>
          </a:xfrm>
          <a:custGeom>
            <a:avLst/>
            <a:gdLst>
              <a:gd name="T0" fmla="*/ 2147483647 w 14"/>
              <a:gd name="T1" fmla="*/ 2147483647 h 53"/>
              <a:gd name="T2" fmla="*/ 0 w 14"/>
              <a:gd name="T3" fmla="*/ 2147483647 h 53"/>
              <a:gd name="T4" fmla="*/ 0 w 14"/>
              <a:gd name="T5" fmla="*/ 0 h 53"/>
              <a:gd name="T6" fmla="*/ 2147483647 w 14"/>
              <a:gd name="T7" fmla="*/ 0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3"/>
              <a:gd name="T29" fmla="*/ 14 w 1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3">
                <a:moveTo>
                  <a:pt x="14" y="53"/>
                </a:moveTo>
                <a:lnTo>
                  <a:pt x="0" y="53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4" name="Freeform 68"/>
          <p:cNvSpPr>
            <a:spLocks noEditPoints="1"/>
          </p:cNvSpPr>
          <p:nvPr/>
        </p:nvSpPr>
        <p:spPr bwMode="auto">
          <a:xfrm>
            <a:off x="71120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0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8" y="5"/>
                </a:lnTo>
                <a:lnTo>
                  <a:pt x="6" y="6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8" y="14"/>
                </a:moveTo>
                <a:lnTo>
                  <a:pt x="8" y="35"/>
                </a:lnTo>
                <a:lnTo>
                  <a:pt x="8" y="38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2" y="17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5" name="Freeform 69"/>
          <p:cNvSpPr>
            <a:spLocks/>
          </p:cNvSpPr>
          <p:nvPr/>
        </p:nvSpPr>
        <p:spPr bwMode="auto">
          <a:xfrm>
            <a:off x="7170738" y="4903788"/>
            <a:ext cx="115887" cy="146050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0 h 27"/>
              <a:gd name="T8" fmla="*/ 2147483647 w 29"/>
              <a:gd name="T9" fmla="*/ 0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2147483647 h 27"/>
              <a:gd name="T16" fmla="*/ 2147483647 w 29"/>
              <a:gd name="T17" fmla="*/ 2147483647 h 27"/>
              <a:gd name="T18" fmla="*/ 2147483647 w 29"/>
              <a:gd name="T19" fmla="*/ 2147483647 h 27"/>
              <a:gd name="T20" fmla="*/ 2147483647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2147483647 w 29"/>
              <a:gd name="T35" fmla="*/ 2147483647 h 27"/>
              <a:gd name="T36" fmla="*/ 2147483647 w 29"/>
              <a:gd name="T37" fmla="*/ 2147483647 h 27"/>
              <a:gd name="T38" fmla="*/ 2147483647 w 29"/>
              <a:gd name="T39" fmla="*/ 2147483647 h 27"/>
              <a:gd name="T40" fmla="*/ 2147483647 w 29"/>
              <a:gd name="T41" fmla="*/ 2147483647 h 27"/>
              <a:gd name="T42" fmla="*/ 2147483647 w 29"/>
              <a:gd name="T43" fmla="*/ 2147483647 h 27"/>
              <a:gd name="T44" fmla="*/ 2147483647 w 29"/>
              <a:gd name="T45" fmla="*/ 2147483647 h 27"/>
              <a:gd name="T46" fmla="*/ 2147483647 w 29"/>
              <a:gd name="T47" fmla="*/ 2147483647 h 27"/>
              <a:gd name="T48" fmla="*/ 2147483647 w 29"/>
              <a:gd name="T49" fmla="*/ 2147483647 h 27"/>
              <a:gd name="T50" fmla="*/ 2147483647 w 29"/>
              <a:gd name="T51" fmla="*/ 2147483647 h 27"/>
              <a:gd name="T52" fmla="*/ 2147483647 w 29"/>
              <a:gd name="T53" fmla="*/ 2147483647 h 27"/>
              <a:gd name="T54" fmla="*/ 2147483647 w 29"/>
              <a:gd name="T55" fmla="*/ 2147483647 h 27"/>
              <a:gd name="T56" fmla="*/ 2147483647 w 29"/>
              <a:gd name="T57" fmla="*/ 2147483647 h 27"/>
              <a:gd name="T58" fmla="*/ 2147483647 w 29"/>
              <a:gd name="T59" fmla="*/ 2147483647 h 27"/>
              <a:gd name="T60" fmla="*/ 2147483647 w 29"/>
              <a:gd name="T61" fmla="*/ 2147483647 h 27"/>
              <a:gd name="T62" fmla="*/ 2147483647 w 29"/>
              <a:gd name="T63" fmla="*/ 2147483647 h 27"/>
              <a:gd name="T64" fmla="*/ 2147483647 w 29"/>
              <a:gd name="T65" fmla="*/ 2147483647 h 27"/>
              <a:gd name="T66" fmla="*/ 2147483647 w 29"/>
              <a:gd name="T67" fmla="*/ 2147483647 h 27"/>
              <a:gd name="T68" fmla="*/ 2147483647 w 29"/>
              <a:gd name="T69" fmla="*/ 2147483647 h 27"/>
              <a:gd name="T70" fmla="*/ 2147483647 w 29"/>
              <a:gd name="T71" fmla="*/ 2147483647 h 27"/>
              <a:gd name="T72" fmla="*/ 2147483647 w 29"/>
              <a:gd name="T73" fmla="*/ 2147483647 h 27"/>
              <a:gd name="T74" fmla="*/ 2147483647 w 29"/>
              <a:gd name="T75" fmla="*/ 2147483647 h 27"/>
              <a:gd name="T76" fmla="*/ 2147483647 w 29"/>
              <a:gd name="T77" fmla="*/ 2147483647 h 27"/>
              <a:gd name="T78" fmla="*/ 2147483647 w 29"/>
              <a:gd name="T79" fmla="*/ 2147483647 h 27"/>
              <a:gd name="T80" fmla="*/ 2147483647 w 29"/>
              <a:gd name="T81" fmla="*/ 2147483647 h 27"/>
              <a:gd name="T82" fmla="*/ 2147483647 w 29"/>
              <a:gd name="T83" fmla="*/ 2147483647 h 27"/>
              <a:gd name="T84" fmla="*/ 0 w 29"/>
              <a:gd name="T85" fmla="*/ 2147483647 h 27"/>
              <a:gd name="T86" fmla="*/ 0 w 29"/>
              <a:gd name="T87" fmla="*/ 2147483647 h 27"/>
              <a:gd name="T88" fmla="*/ 0 w 29"/>
              <a:gd name="T89" fmla="*/ 2147483647 h 27"/>
              <a:gd name="T90" fmla="*/ 2147483647 w 29"/>
              <a:gd name="T91" fmla="*/ 2147483647 h 27"/>
              <a:gd name="T92" fmla="*/ 2147483647 w 29"/>
              <a:gd name="T93" fmla="*/ 2147483647 h 27"/>
              <a:gd name="T94" fmla="*/ 2147483647 w 29"/>
              <a:gd name="T95" fmla="*/ 2147483647 h 27"/>
              <a:gd name="T96" fmla="*/ 2147483647 w 29"/>
              <a:gd name="T97" fmla="*/ 2147483647 h 27"/>
              <a:gd name="T98" fmla="*/ 2147483647 w 29"/>
              <a:gd name="T99" fmla="*/ 2147483647 h 27"/>
              <a:gd name="T100" fmla="*/ 2147483647 w 29"/>
              <a:gd name="T101" fmla="*/ 2147483647 h 27"/>
              <a:gd name="T102" fmla="*/ 2147483647 w 29"/>
              <a:gd name="T103" fmla="*/ 2147483647 h 27"/>
              <a:gd name="T104" fmla="*/ 2147483647 w 29"/>
              <a:gd name="T105" fmla="*/ 2147483647 h 27"/>
              <a:gd name="T106" fmla="*/ 2147483647 w 29"/>
              <a:gd name="T107" fmla="*/ 2147483647 h 27"/>
              <a:gd name="T108" fmla="*/ 2147483647 w 29"/>
              <a:gd name="T109" fmla="*/ 2147483647 h 27"/>
              <a:gd name="T110" fmla="*/ 2147483647 w 29"/>
              <a:gd name="T111" fmla="*/ 2147483647 h 27"/>
              <a:gd name="T112" fmla="*/ 0 w 29"/>
              <a:gd name="T113" fmla="*/ 2147483647 h 27"/>
              <a:gd name="T114" fmla="*/ 0 w 29"/>
              <a:gd name="T115" fmla="*/ 2147483647 h 27"/>
              <a:gd name="T116" fmla="*/ 0 w 29"/>
              <a:gd name="T117" fmla="*/ 2147483647 h 27"/>
              <a:gd name="T118" fmla="*/ 2147483647 w 29"/>
              <a:gd name="T119" fmla="*/ 0 h 27"/>
              <a:gd name="T120" fmla="*/ 2147483647 w 29"/>
              <a:gd name="T121" fmla="*/ 0 h 27"/>
              <a:gd name="T122" fmla="*/ 2147483647 w 29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"/>
              <a:gd name="T187" fmla="*/ 0 h 27"/>
              <a:gd name="T188" fmla="*/ 29 w 29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" h="27">
                <a:moveTo>
                  <a:pt x="8" y="6"/>
                </a:moveTo>
                <a:lnTo>
                  <a:pt x="11" y="3"/>
                </a:lnTo>
                <a:lnTo>
                  <a:pt x="15" y="1"/>
                </a:lnTo>
                <a:lnTo>
                  <a:pt x="18" y="0"/>
                </a:lnTo>
                <a:lnTo>
                  <a:pt x="20" y="0"/>
                </a:lnTo>
                <a:lnTo>
                  <a:pt x="21" y="1"/>
                </a:lnTo>
                <a:lnTo>
                  <a:pt x="23" y="3"/>
                </a:lnTo>
                <a:lnTo>
                  <a:pt x="24" y="4"/>
                </a:lnTo>
                <a:lnTo>
                  <a:pt x="24" y="7"/>
                </a:lnTo>
                <a:lnTo>
                  <a:pt x="24" y="10"/>
                </a:lnTo>
                <a:lnTo>
                  <a:pt x="24" y="21"/>
                </a:lnTo>
                <a:lnTo>
                  <a:pt x="24" y="24"/>
                </a:lnTo>
                <a:lnTo>
                  <a:pt x="24" y="25"/>
                </a:lnTo>
                <a:lnTo>
                  <a:pt x="26" y="25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7" y="27"/>
                </a:lnTo>
                <a:lnTo>
                  <a:pt x="18" y="27"/>
                </a:lnTo>
                <a:lnTo>
                  <a:pt x="20" y="25"/>
                </a:lnTo>
                <a:lnTo>
                  <a:pt x="20" y="24"/>
                </a:lnTo>
                <a:lnTo>
                  <a:pt x="20" y="21"/>
                </a:lnTo>
                <a:lnTo>
                  <a:pt x="20" y="10"/>
                </a:lnTo>
                <a:lnTo>
                  <a:pt x="20" y="7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2" y="4"/>
                </a:lnTo>
                <a:lnTo>
                  <a:pt x="8" y="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5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7"/>
                </a:lnTo>
                <a:lnTo>
                  <a:pt x="3" y="6"/>
                </a:lnTo>
                <a:lnTo>
                  <a:pt x="3" y="4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6" name="Freeform 70"/>
          <p:cNvSpPr>
            <a:spLocks/>
          </p:cNvSpPr>
          <p:nvPr/>
        </p:nvSpPr>
        <p:spPr bwMode="auto">
          <a:xfrm>
            <a:off x="7291388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0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20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11" y="3"/>
                </a:lnTo>
                <a:lnTo>
                  <a:pt x="8" y="4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7" name="Freeform 71"/>
          <p:cNvSpPr>
            <a:spLocks/>
          </p:cNvSpPr>
          <p:nvPr/>
        </p:nvSpPr>
        <p:spPr bwMode="auto">
          <a:xfrm>
            <a:off x="7405688" y="4827588"/>
            <a:ext cx="49212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2147483647 h 41"/>
              <a:gd name="T4" fmla="*/ 2147483647 w 12"/>
              <a:gd name="T5" fmla="*/ 2147483647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0 w 12"/>
              <a:gd name="T19" fmla="*/ 2147483647 h 41"/>
              <a:gd name="T20" fmla="*/ 0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2147483647 h 41"/>
              <a:gd name="T30" fmla="*/ 2147483647 w 12"/>
              <a:gd name="T31" fmla="*/ 2147483647 h 41"/>
              <a:gd name="T32" fmla="*/ 2147483647 w 12"/>
              <a:gd name="T33" fmla="*/ 2147483647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0 w 12"/>
              <a:gd name="T51" fmla="*/ 2147483647 h 41"/>
              <a:gd name="T52" fmla="*/ 0 w 12"/>
              <a:gd name="T53" fmla="*/ 2147483647 h 41"/>
              <a:gd name="T54" fmla="*/ 2147483647 w 12"/>
              <a:gd name="T55" fmla="*/ 0 h 41"/>
              <a:gd name="T56" fmla="*/ 2147483647 w 12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"/>
              <a:gd name="T88" fmla="*/ 0 h 41"/>
              <a:gd name="T89" fmla="*/ 12 w 12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11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8" name="Freeform 72"/>
          <p:cNvSpPr>
            <a:spLocks/>
          </p:cNvSpPr>
          <p:nvPr/>
        </p:nvSpPr>
        <p:spPr bwMode="auto">
          <a:xfrm>
            <a:off x="7466013" y="4908550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0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0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4" y="0"/>
                </a:moveTo>
                <a:lnTo>
                  <a:pt x="24" y="15"/>
                </a:lnTo>
                <a:lnTo>
                  <a:pt x="24" y="20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4"/>
                </a:lnTo>
                <a:lnTo>
                  <a:pt x="13" y="26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3"/>
                </a:lnTo>
                <a:lnTo>
                  <a:pt x="3" y="20"/>
                </a:lnTo>
                <a:lnTo>
                  <a:pt x="3" y="17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9" y="23"/>
                </a:lnTo>
                <a:lnTo>
                  <a:pt x="10" y="23"/>
                </a:lnTo>
                <a:lnTo>
                  <a:pt x="13" y="23"/>
                </a:lnTo>
                <a:lnTo>
                  <a:pt x="15" y="23"/>
                </a:lnTo>
                <a:lnTo>
                  <a:pt x="18" y="21"/>
                </a:lnTo>
                <a:lnTo>
                  <a:pt x="19" y="20"/>
                </a:lnTo>
                <a:lnTo>
                  <a:pt x="19" y="5"/>
                </a:lnTo>
                <a:lnTo>
                  <a:pt x="19" y="2"/>
                </a:lnTo>
                <a:lnTo>
                  <a:pt x="1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9" name="Freeform 73"/>
          <p:cNvSpPr>
            <a:spLocks noEditPoints="1"/>
          </p:cNvSpPr>
          <p:nvPr/>
        </p:nvSpPr>
        <p:spPr bwMode="auto">
          <a:xfrm>
            <a:off x="7589838" y="4827588"/>
            <a:ext cx="107950" cy="227012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0 w 27"/>
              <a:gd name="T15" fmla="*/ 2147483647 h 42"/>
              <a:gd name="T16" fmla="*/ 0 w 27"/>
              <a:gd name="T17" fmla="*/ 2147483647 h 42"/>
              <a:gd name="T18" fmla="*/ 0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0 h 42"/>
              <a:gd name="T54" fmla="*/ 2147483647 w 27"/>
              <a:gd name="T55" fmla="*/ 0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2147483647 h 42"/>
              <a:gd name="T76" fmla="*/ 2147483647 w 27"/>
              <a:gd name="T77" fmla="*/ 2147483647 h 42"/>
              <a:gd name="T78" fmla="*/ 2147483647 w 27"/>
              <a:gd name="T79" fmla="*/ 2147483647 h 42"/>
              <a:gd name="T80" fmla="*/ 2147483647 w 27"/>
              <a:gd name="T81" fmla="*/ 2147483647 h 42"/>
              <a:gd name="T82" fmla="*/ 2147483647 w 27"/>
              <a:gd name="T83" fmla="*/ 2147483647 h 42"/>
              <a:gd name="T84" fmla="*/ 2147483647 w 27"/>
              <a:gd name="T85" fmla="*/ 2147483647 h 42"/>
              <a:gd name="T86" fmla="*/ 2147483647 w 27"/>
              <a:gd name="T87" fmla="*/ 2147483647 h 42"/>
              <a:gd name="T88" fmla="*/ 2147483647 w 27"/>
              <a:gd name="T89" fmla="*/ 2147483647 h 42"/>
              <a:gd name="T90" fmla="*/ 2147483647 w 27"/>
              <a:gd name="T91" fmla="*/ 2147483647 h 42"/>
              <a:gd name="T92" fmla="*/ 2147483647 w 27"/>
              <a:gd name="T93" fmla="*/ 2147483647 h 42"/>
              <a:gd name="T94" fmla="*/ 2147483647 w 27"/>
              <a:gd name="T95" fmla="*/ 2147483647 h 42"/>
              <a:gd name="T96" fmla="*/ 2147483647 w 27"/>
              <a:gd name="T97" fmla="*/ 2147483647 h 42"/>
              <a:gd name="T98" fmla="*/ 2147483647 w 27"/>
              <a:gd name="T99" fmla="*/ 2147483647 h 42"/>
              <a:gd name="T100" fmla="*/ 2147483647 w 27"/>
              <a:gd name="T101" fmla="*/ 2147483647 h 42"/>
              <a:gd name="T102" fmla="*/ 2147483647 w 27"/>
              <a:gd name="T103" fmla="*/ 2147483647 h 42"/>
              <a:gd name="T104" fmla="*/ 2147483647 w 27"/>
              <a:gd name="T105" fmla="*/ 2147483647 h 42"/>
              <a:gd name="T106" fmla="*/ 2147483647 w 27"/>
              <a:gd name="T107" fmla="*/ 2147483647 h 42"/>
              <a:gd name="T108" fmla="*/ 2147483647 w 27"/>
              <a:gd name="T109" fmla="*/ 2147483647 h 42"/>
              <a:gd name="T110" fmla="*/ 2147483647 w 27"/>
              <a:gd name="T111" fmla="*/ 2147483647 h 42"/>
              <a:gd name="T112" fmla="*/ 2147483647 w 27"/>
              <a:gd name="T113" fmla="*/ 2147483647 h 42"/>
              <a:gd name="T114" fmla="*/ 2147483647 w 27"/>
              <a:gd name="T115" fmla="*/ 2147483647 h 42"/>
              <a:gd name="T116" fmla="*/ 2147483647 w 27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42"/>
              <a:gd name="T179" fmla="*/ 27 w 27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42">
                <a:moveTo>
                  <a:pt x="18" y="38"/>
                </a:moveTo>
                <a:lnTo>
                  <a:pt x="17" y="39"/>
                </a:lnTo>
                <a:lnTo>
                  <a:pt x="15" y="41"/>
                </a:lnTo>
                <a:lnTo>
                  <a:pt x="12" y="42"/>
                </a:lnTo>
                <a:lnTo>
                  <a:pt x="11" y="42"/>
                </a:lnTo>
                <a:lnTo>
                  <a:pt x="6" y="41"/>
                </a:lnTo>
                <a:lnTo>
                  <a:pt x="3" y="38"/>
                </a:lnTo>
                <a:lnTo>
                  <a:pt x="0" y="35"/>
                </a:lnTo>
                <a:lnTo>
                  <a:pt x="0" y="29"/>
                </a:lnTo>
                <a:lnTo>
                  <a:pt x="0" y="24"/>
                </a:lnTo>
                <a:lnTo>
                  <a:pt x="3" y="18"/>
                </a:lnTo>
                <a:lnTo>
                  <a:pt x="6" y="17"/>
                </a:lnTo>
                <a:lnTo>
                  <a:pt x="9" y="14"/>
                </a:lnTo>
                <a:lnTo>
                  <a:pt x="12" y="14"/>
                </a:lnTo>
                <a:lnTo>
                  <a:pt x="15" y="15"/>
                </a:lnTo>
                <a:lnTo>
                  <a:pt x="18" y="17"/>
                </a:lnTo>
                <a:lnTo>
                  <a:pt x="18" y="11"/>
                </a:lnTo>
                <a:lnTo>
                  <a:pt x="18" y="6"/>
                </a:lnTo>
                <a:lnTo>
                  <a:pt x="18" y="5"/>
                </a:lnTo>
                <a:lnTo>
                  <a:pt x="18" y="3"/>
                </a:lnTo>
                <a:lnTo>
                  <a:pt x="17" y="3"/>
                </a:lnTo>
                <a:lnTo>
                  <a:pt x="15" y="3"/>
                </a:lnTo>
                <a:lnTo>
                  <a:pt x="23" y="0"/>
                </a:lnTo>
                <a:lnTo>
                  <a:pt x="23" y="30"/>
                </a:lnTo>
                <a:lnTo>
                  <a:pt x="23" y="35"/>
                </a:lnTo>
                <a:lnTo>
                  <a:pt x="24" y="36"/>
                </a:lnTo>
                <a:lnTo>
                  <a:pt x="24" y="38"/>
                </a:lnTo>
                <a:lnTo>
                  <a:pt x="24" y="39"/>
                </a:lnTo>
                <a:lnTo>
                  <a:pt x="26" y="39"/>
                </a:lnTo>
                <a:lnTo>
                  <a:pt x="27" y="38"/>
                </a:lnTo>
                <a:lnTo>
                  <a:pt x="27" y="39"/>
                </a:lnTo>
                <a:lnTo>
                  <a:pt x="20" y="42"/>
                </a:lnTo>
                <a:lnTo>
                  <a:pt x="18" y="42"/>
                </a:lnTo>
                <a:lnTo>
                  <a:pt x="18" y="38"/>
                </a:lnTo>
                <a:close/>
                <a:moveTo>
                  <a:pt x="18" y="35"/>
                </a:moveTo>
                <a:lnTo>
                  <a:pt x="18" y="23"/>
                </a:lnTo>
                <a:lnTo>
                  <a:pt x="18" y="21"/>
                </a:lnTo>
                <a:lnTo>
                  <a:pt x="17" y="18"/>
                </a:lnTo>
                <a:lnTo>
                  <a:pt x="15" y="17"/>
                </a:lnTo>
                <a:lnTo>
                  <a:pt x="14" y="15"/>
                </a:lnTo>
                <a:lnTo>
                  <a:pt x="12" y="15"/>
                </a:lnTo>
                <a:lnTo>
                  <a:pt x="9" y="17"/>
                </a:lnTo>
                <a:lnTo>
                  <a:pt x="8" y="18"/>
                </a:lnTo>
                <a:lnTo>
                  <a:pt x="5" y="21"/>
                </a:lnTo>
                <a:lnTo>
                  <a:pt x="5" y="27"/>
                </a:lnTo>
                <a:lnTo>
                  <a:pt x="5" y="32"/>
                </a:lnTo>
                <a:lnTo>
                  <a:pt x="8" y="35"/>
                </a:lnTo>
                <a:lnTo>
                  <a:pt x="11" y="38"/>
                </a:lnTo>
                <a:lnTo>
                  <a:pt x="14" y="38"/>
                </a:lnTo>
                <a:lnTo>
                  <a:pt x="15" y="38"/>
                </a:lnTo>
                <a:lnTo>
                  <a:pt x="18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0" name="Freeform 74"/>
          <p:cNvSpPr>
            <a:spLocks noEditPoints="1"/>
          </p:cNvSpPr>
          <p:nvPr/>
        </p:nvSpPr>
        <p:spPr bwMode="auto">
          <a:xfrm>
            <a:off x="7708900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0 w 23"/>
              <a:gd name="T33" fmla="*/ 2147483647 h 28"/>
              <a:gd name="T34" fmla="*/ 0 w 23"/>
              <a:gd name="T35" fmla="*/ 2147483647 h 28"/>
              <a:gd name="T36" fmla="*/ 0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3" y="10"/>
                </a:moveTo>
                <a:lnTo>
                  <a:pt x="5" y="16"/>
                </a:lnTo>
                <a:lnTo>
                  <a:pt x="6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18" y="22"/>
                </a:lnTo>
                <a:lnTo>
                  <a:pt x="20" y="19"/>
                </a:lnTo>
                <a:lnTo>
                  <a:pt x="21" y="16"/>
                </a:lnTo>
                <a:lnTo>
                  <a:pt x="23" y="18"/>
                </a:lnTo>
                <a:lnTo>
                  <a:pt x="21" y="21"/>
                </a:lnTo>
                <a:lnTo>
                  <a:pt x="18" y="25"/>
                </a:lnTo>
                <a:lnTo>
                  <a:pt x="15" y="27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3" y="4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3" y="10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4" y="4"/>
                </a:lnTo>
                <a:lnTo>
                  <a:pt x="14" y="3"/>
                </a:lnTo>
                <a:lnTo>
                  <a:pt x="12" y="3"/>
                </a:lnTo>
                <a:lnTo>
                  <a:pt x="11" y="1"/>
                </a:lnTo>
                <a:lnTo>
                  <a:pt x="8" y="3"/>
                </a:lnTo>
                <a:lnTo>
                  <a:pt x="6" y="4"/>
                </a:lnTo>
                <a:lnTo>
                  <a:pt x="5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1" name="Freeform 75"/>
          <p:cNvSpPr>
            <a:spLocks/>
          </p:cNvSpPr>
          <p:nvPr/>
        </p:nvSpPr>
        <p:spPr bwMode="auto">
          <a:xfrm>
            <a:off x="7812088" y="4827588"/>
            <a:ext cx="52387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2" name="Line 76"/>
          <p:cNvSpPr>
            <a:spLocks noChangeShapeType="1"/>
          </p:cNvSpPr>
          <p:nvPr/>
        </p:nvSpPr>
        <p:spPr bwMode="auto">
          <a:xfrm flipH="1">
            <a:off x="1627188" y="2022475"/>
            <a:ext cx="10350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3" name="Line 77"/>
          <p:cNvSpPr>
            <a:spLocks noChangeShapeType="1"/>
          </p:cNvSpPr>
          <p:nvPr/>
        </p:nvSpPr>
        <p:spPr bwMode="auto">
          <a:xfrm>
            <a:off x="2654300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4" name="Line 78"/>
          <p:cNvSpPr>
            <a:spLocks noChangeShapeType="1"/>
          </p:cNvSpPr>
          <p:nvPr/>
        </p:nvSpPr>
        <p:spPr bwMode="auto">
          <a:xfrm>
            <a:off x="2662238" y="2022475"/>
            <a:ext cx="13906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5" name="Line 79"/>
          <p:cNvSpPr>
            <a:spLocks noChangeShapeType="1"/>
          </p:cNvSpPr>
          <p:nvPr/>
        </p:nvSpPr>
        <p:spPr bwMode="auto">
          <a:xfrm>
            <a:off x="1627188" y="2800350"/>
            <a:ext cx="3175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6" name="Line 80"/>
          <p:cNvSpPr>
            <a:spLocks noChangeShapeType="1"/>
          </p:cNvSpPr>
          <p:nvPr/>
        </p:nvSpPr>
        <p:spPr bwMode="auto">
          <a:xfrm flipH="1">
            <a:off x="2187575" y="2800350"/>
            <a:ext cx="474663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7" name="Line 81"/>
          <p:cNvSpPr>
            <a:spLocks noChangeShapeType="1"/>
          </p:cNvSpPr>
          <p:nvPr/>
        </p:nvSpPr>
        <p:spPr bwMode="auto">
          <a:xfrm>
            <a:off x="2662238" y="2800350"/>
            <a:ext cx="554037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8" name="Line 82"/>
          <p:cNvSpPr>
            <a:spLocks noChangeShapeType="1"/>
          </p:cNvSpPr>
          <p:nvPr/>
        </p:nvSpPr>
        <p:spPr bwMode="auto">
          <a:xfrm>
            <a:off x="2200275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1" name="Line 85"/>
          <p:cNvSpPr>
            <a:spLocks noChangeShapeType="1"/>
          </p:cNvSpPr>
          <p:nvPr/>
        </p:nvSpPr>
        <p:spPr bwMode="auto">
          <a:xfrm>
            <a:off x="3227388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2" name="Freeform 86"/>
          <p:cNvSpPr>
            <a:spLocks noEditPoints="1"/>
          </p:cNvSpPr>
          <p:nvPr/>
        </p:nvSpPr>
        <p:spPr bwMode="auto">
          <a:xfrm>
            <a:off x="3857625" y="2449513"/>
            <a:ext cx="398463" cy="350837"/>
          </a:xfrm>
          <a:custGeom>
            <a:avLst/>
            <a:gdLst>
              <a:gd name="T0" fmla="*/ 0 w 100"/>
              <a:gd name="T1" fmla="*/ 2147483647 h 65"/>
              <a:gd name="T2" fmla="*/ 0 w 100"/>
              <a:gd name="T3" fmla="*/ 0 h 65"/>
              <a:gd name="T4" fmla="*/ 2147483647 w 100"/>
              <a:gd name="T5" fmla="*/ 0 h 65"/>
              <a:gd name="T6" fmla="*/ 2147483647 w 100"/>
              <a:gd name="T7" fmla="*/ 2147483647 h 65"/>
              <a:gd name="T8" fmla="*/ 0 w 100"/>
              <a:gd name="T9" fmla="*/ 2147483647 h 65"/>
              <a:gd name="T10" fmla="*/ 0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0 w 100"/>
              <a:gd name="T17" fmla="*/ 2147483647 h 65"/>
              <a:gd name="T18" fmla="*/ 0 w 100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65"/>
              <a:gd name="T32" fmla="*/ 100 w 100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65">
                <a:moveTo>
                  <a:pt x="0" y="65"/>
                </a:moveTo>
                <a:lnTo>
                  <a:pt x="0" y="0"/>
                </a:lnTo>
                <a:lnTo>
                  <a:pt x="100" y="0"/>
                </a:lnTo>
                <a:lnTo>
                  <a:pt x="100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91" y="65"/>
                </a:lnTo>
                <a:lnTo>
                  <a:pt x="91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3" name="Rectangle 87"/>
          <p:cNvSpPr>
            <a:spLocks noChangeArrowheads="1"/>
          </p:cNvSpPr>
          <p:nvPr/>
        </p:nvSpPr>
        <p:spPr bwMode="auto">
          <a:xfrm>
            <a:off x="3857625" y="2449513"/>
            <a:ext cx="398463" cy="350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88"/>
          <p:cNvSpPr>
            <a:spLocks noChangeShapeType="1"/>
          </p:cNvSpPr>
          <p:nvPr/>
        </p:nvSpPr>
        <p:spPr bwMode="auto">
          <a:xfrm flipH="1">
            <a:off x="5019675" y="2022475"/>
            <a:ext cx="1036638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5" name="Line 89"/>
          <p:cNvSpPr>
            <a:spLocks noChangeShapeType="1"/>
          </p:cNvSpPr>
          <p:nvPr/>
        </p:nvSpPr>
        <p:spPr bwMode="auto">
          <a:xfrm>
            <a:off x="6048375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6" name="Line 90"/>
          <p:cNvSpPr>
            <a:spLocks noChangeShapeType="1"/>
          </p:cNvSpPr>
          <p:nvPr/>
        </p:nvSpPr>
        <p:spPr bwMode="auto">
          <a:xfrm>
            <a:off x="6056313" y="2022475"/>
            <a:ext cx="1398587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7" name="Line 91"/>
          <p:cNvSpPr>
            <a:spLocks noChangeShapeType="1"/>
          </p:cNvSpPr>
          <p:nvPr/>
        </p:nvSpPr>
        <p:spPr bwMode="auto">
          <a:xfrm>
            <a:off x="5019675" y="2800350"/>
            <a:ext cx="4763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8" name="Line 92"/>
          <p:cNvSpPr>
            <a:spLocks noChangeShapeType="1"/>
          </p:cNvSpPr>
          <p:nvPr/>
        </p:nvSpPr>
        <p:spPr bwMode="auto">
          <a:xfrm flipH="1">
            <a:off x="5589588" y="2800350"/>
            <a:ext cx="46672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9" name="Line 93"/>
          <p:cNvSpPr>
            <a:spLocks noChangeShapeType="1"/>
          </p:cNvSpPr>
          <p:nvPr/>
        </p:nvSpPr>
        <p:spPr bwMode="auto">
          <a:xfrm>
            <a:off x="6056313" y="2800350"/>
            <a:ext cx="56197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0" name="Line 94"/>
          <p:cNvSpPr>
            <a:spLocks noChangeShapeType="1"/>
          </p:cNvSpPr>
          <p:nvPr/>
        </p:nvSpPr>
        <p:spPr bwMode="auto">
          <a:xfrm>
            <a:off x="5594350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1" name="Line 95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2" name="Line 96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3" name="Line 97"/>
          <p:cNvSpPr>
            <a:spLocks noChangeShapeType="1"/>
          </p:cNvSpPr>
          <p:nvPr/>
        </p:nvSpPr>
        <p:spPr bwMode="auto">
          <a:xfrm>
            <a:off x="6621463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4" name="Line 98"/>
          <p:cNvSpPr>
            <a:spLocks noChangeShapeType="1"/>
          </p:cNvSpPr>
          <p:nvPr/>
        </p:nvSpPr>
        <p:spPr bwMode="auto">
          <a:xfrm>
            <a:off x="7458075" y="2800350"/>
            <a:ext cx="4763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5" name="Freeform 99"/>
          <p:cNvSpPr>
            <a:spLocks noEditPoints="1"/>
          </p:cNvSpPr>
          <p:nvPr/>
        </p:nvSpPr>
        <p:spPr bwMode="auto">
          <a:xfrm>
            <a:off x="7178675" y="3221038"/>
            <a:ext cx="550863" cy="355600"/>
          </a:xfrm>
          <a:custGeom>
            <a:avLst/>
            <a:gdLst>
              <a:gd name="T0" fmla="*/ 0 w 138"/>
              <a:gd name="T1" fmla="*/ 2147483647 h 66"/>
              <a:gd name="T2" fmla="*/ 0 w 138"/>
              <a:gd name="T3" fmla="*/ 0 h 66"/>
              <a:gd name="T4" fmla="*/ 2147483647 w 138"/>
              <a:gd name="T5" fmla="*/ 0 h 66"/>
              <a:gd name="T6" fmla="*/ 2147483647 w 138"/>
              <a:gd name="T7" fmla="*/ 2147483647 h 66"/>
              <a:gd name="T8" fmla="*/ 0 w 138"/>
              <a:gd name="T9" fmla="*/ 2147483647 h 66"/>
              <a:gd name="T10" fmla="*/ 0 w 138"/>
              <a:gd name="T11" fmla="*/ 2147483647 h 66"/>
              <a:gd name="T12" fmla="*/ 2147483647 w 138"/>
              <a:gd name="T13" fmla="*/ 2147483647 h 66"/>
              <a:gd name="T14" fmla="*/ 2147483647 w 138"/>
              <a:gd name="T15" fmla="*/ 2147483647 h 66"/>
              <a:gd name="T16" fmla="*/ 0 w 138"/>
              <a:gd name="T17" fmla="*/ 2147483647 h 66"/>
              <a:gd name="T18" fmla="*/ 0 w 13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66"/>
              <a:gd name="T32" fmla="*/ 138 w 13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66">
                <a:moveTo>
                  <a:pt x="0" y="66"/>
                </a:moveTo>
                <a:lnTo>
                  <a:pt x="0" y="0"/>
                </a:lnTo>
                <a:lnTo>
                  <a:pt x="138" y="0"/>
                </a:lnTo>
                <a:lnTo>
                  <a:pt x="138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29" y="66"/>
                </a:lnTo>
                <a:lnTo>
                  <a:pt x="129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6" name="Rectangle 100"/>
          <p:cNvSpPr>
            <a:spLocks noChangeArrowheads="1"/>
          </p:cNvSpPr>
          <p:nvPr/>
        </p:nvSpPr>
        <p:spPr bwMode="auto">
          <a:xfrm>
            <a:off x="7178675" y="3221038"/>
            <a:ext cx="550863" cy="355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Text Box 101"/>
          <p:cNvSpPr txBox="1">
            <a:spLocks noChangeArrowheads="1"/>
          </p:cNvSpPr>
          <p:nvPr/>
        </p:nvSpPr>
        <p:spPr bwMode="auto">
          <a:xfrm>
            <a:off x="27432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8" name="Text Box 102"/>
          <p:cNvSpPr txBox="1">
            <a:spLocks noChangeArrowheads="1"/>
          </p:cNvSpPr>
          <p:nvPr/>
        </p:nvSpPr>
        <p:spPr bwMode="auto">
          <a:xfrm>
            <a:off x="60960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9" name="Rectangle 103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8540" name="Text Box 104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8541" name="Line 105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701925"/>
              <a:ext cx="61912" cy="484188"/>
            </p14:xfrm>
          </p:contentPart>
        </mc:Choice>
        <mc:Fallback xmlns="">
          <p:pic>
            <p:nvPicPr>
              <p:cNvPr id="1843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5234" y="2696165"/>
                <a:ext cx="78470" cy="5003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9E15AE-1574-499B-8B80-CD7411391F54}" type="datetime1">
              <a:rPr lang="en-US" smtClean="0"/>
              <a:t>11/8/2016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2DD51-300E-4C5B-B1C2-E11AEB8E65D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Bottom-up Filtering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The following sequence was a waste of time because an NP cannot generate a parse tree starting with an AUX</a:t>
            </a:r>
          </a:p>
        </p:txBody>
      </p:sp>
      <p:grpSp>
        <p:nvGrpSpPr>
          <p:cNvPr id="19465" name="Group 4"/>
          <p:cNvGrpSpPr>
            <a:grpSpLocks/>
          </p:cNvGrpSpPr>
          <p:nvPr/>
        </p:nvGrpSpPr>
        <p:grpSpPr bwMode="auto">
          <a:xfrm>
            <a:off x="1533525" y="2971800"/>
            <a:ext cx="5689600" cy="2743200"/>
            <a:chOff x="2090" y="1283"/>
            <a:chExt cx="1566" cy="495"/>
          </a:xfrm>
        </p:grpSpPr>
        <p:sp>
          <p:nvSpPr>
            <p:cNvPr id="19473" name="Freeform 5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6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7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10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12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13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14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16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18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19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0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1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23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24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25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6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7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8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29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30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31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33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34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35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Freeform 36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37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38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39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40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41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43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44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45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46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47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48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49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50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51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52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53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54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55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Line 56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Line 57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Line 58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Line 59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Line 60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Line 61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Line 62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63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64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65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66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67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Rectangle 68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69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Rectangle 70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71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72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73"/>
          <p:cNvSpPr>
            <a:spLocks noChangeShapeType="1"/>
          </p:cNvSpPr>
          <p:nvPr/>
        </p:nvSpPr>
        <p:spPr bwMode="auto">
          <a:xfrm>
            <a:off x="21336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74"/>
          <p:cNvSpPr>
            <a:spLocks noChangeShapeType="1"/>
          </p:cNvSpPr>
          <p:nvPr/>
        </p:nvSpPr>
        <p:spPr bwMode="auto">
          <a:xfrm>
            <a:off x="37338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75"/>
          <p:cNvSpPr>
            <a:spLocks noChangeShapeType="1"/>
          </p:cNvSpPr>
          <p:nvPr/>
        </p:nvSpPr>
        <p:spPr bwMode="auto">
          <a:xfrm>
            <a:off x="58674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Text Box 76"/>
          <p:cNvSpPr txBox="1">
            <a:spLocks noChangeArrowheads="1"/>
          </p:cNvSpPr>
          <p:nvPr/>
        </p:nvSpPr>
        <p:spPr bwMode="auto">
          <a:xfrm>
            <a:off x="14478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22860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3657600" y="50292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5867400" y="51054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924425"/>
              <a:ext cx="190500" cy="266700"/>
            </p14:xfrm>
          </p:contentPart>
        </mc:Choice>
        <mc:Fallback xmlns="">
          <p:pic>
            <p:nvPicPr>
              <p:cNvPr id="1945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144" y="4919379"/>
                <a:ext cx="203464" cy="27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084638"/>
              <a:ext cx="1450975" cy="974725"/>
            </p14:xfrm>
          </p:contentPart>
        </mc:Choice>
        <mc:Fallback xmlns="">
          <p:pic>
            <p:nvPicPr>
              <p:cNvPr id="1945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920" y="4081758"/>
                <a:ext cx="1456376" cy="980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678DB9-C169-4DC2-91D0-9D6F256E9B34}" type="datetime1">
              <a:rPr lang="en-US" smtClean="0"/>
              <a:t>11/8/2016</a:t>
            </a:fld>
            <a:endParaRPr lang="en-US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9840B-5265-4CB5-AD52-A97128BCF3B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Bottom-Up Filtering</a:t>
            </a:r>
          </a:p>
        </p:txBody>
      </p:sp>
      <p:graphicFrame>
        <p:nvGraphicFramePr>
          <p:cNvPr id="708611" name="Group 3"/>
          <p:cNvGraphicFramePr>
            <a:graphicFrameLocks noGrp="1"/>
          </p:cNvGraphicFramePr>
          <p:nvPr>
            <p:ph idx="1"/>
          </p:nvPr>
        </p:nvGraphicFramePr>
        <p:xfrm>
          <a:off x="1371600" y="1371600"/>
          <a:ext cx="6934200" cy="2164080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Left Corners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Det, Proper-Noun, Aux, 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Det, Proper-Noun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3886200"/>
            <a:ext cx="5486400" cy="2392363"/>
            <a:chOff x="1296" y="2448"/>
            <a:chExt cx="3456" cy="1507"/>
          </a:xfrm>
        </p:grpSpPr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>
              <a:off x="1344" y="2448"/>
              <a:ext cx="3408" cy="1507"/>
              <a:chOff x="1081" y="1353"/>
              <a:chExt cx="4199" cy="2362"/>
            </a:xfrm>
          </p:grpSpPr>
          <p:sp>
            <p:nvSpPr>
              <p:cNvPr id="20515" name="Freeform 25"/>
              <p:cNvSpPr>
                <a:spLocks/>
              </p:cNvSpPr>
              <p:nvPr/>
            </p:nvSpPr>
            <p:spPr bwMode="auto">
              <a:xfrm>
                <a:off x="1249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456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149 w 27"/>
                  <a:gd name="T35" fmla="*/ 20246 h 40"/>
                  <a:gd name="T36" fmla="*/ 56 w 27"/>
                  <a:gd name="T37" fmla="*/ 20795 h 40"/>
                  <a:gd name="T38" fmla="*/ 56 w 27"/>
                  <a:gd name="T39" fmla="*/ 14043 h 40"/>
                  <a:gd name="T40" fmla="*/ 149 w 27"/>
                  <a:gd name="T41" fmla="*/ 16120 h 40"/>
                  <a:gd name="T42" fmla="*/ 307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1059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7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6" name="Freeform 26"/>
              <p:cNvSpPr>
                <a:spLocks/>
              </p:cNvSpPr>
              <p:nvPr/>
            </p:nvSpPr>
            <p:spPr bwMode="auto">
              <a:xfrm>
                <a:off x="2232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363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56 w 27"/>
                  <a:gd name="T35" fmla="*/ 20246 h 40"/>
                  <a:gd name="T36" fmla="*/ 56 w 27"/>
                  <a:gd name="T37" fmla="*/ 20795 h 40"/>
                  <a:gd name="T38" fmla="*/ 0 w 27"/>
                  <a:gd name="T39" fmla="*/ 14043 h 40"/>
                  <a:gd name="T40" fmla="*/ 56 w 27"/>
                  <a:gd name="T41" fmla="*/ 16120 h 40"/>
                  <a:gd name="T42" fmla="*/ 205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968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7" name="Freeform 27"/>
              <p:cNvSpPr>
                <a:spLocks/>
              </p:cNvSpPr>
              <p:nvPr/>
            </p:nvSpPr>
            <p:spPr bwMode="auto">
              <a:xfrm>
                <a:off x="1803" y="2097"/>
                <a:ext cx="118" cy="191"/>
              </a:xfrm>
              <a:custGeom>
                <a:avLst/>
                <a:gdLst>
                  <a:gd name="T0" fmla="*/ 0 w 44"/>
                  <a:gd name="T1" fmla="*/ 0 h 40"/>
                  <a:gd name="T2" fmla="*/ 577 w 44"/>
                  <a:gd name="T3" fmla="*/ 0 h 40"/>
                  <a:gd name="T4" fmla="*/ 1869 w 44"/>
                  <a:gd name="T5" fmla="*/ 15571 h 40"/>
                  <a:gd name="T6" fmla="*/ 1869 w 44"/>
                  <a:gd name="T7" fmla="*/ 3147 h 40"/>
                  <a:gd name="T8" fmla="*/ 1869 w 44"/>
                  <a:gd name="T9" fmla="*/ 1528 h 40"/>
                  <a:gd name="T10" fmla="*/ 1813 w 44"/>
                  <a:gd name="T11" fmla="*/ 549 h 40"/>
                  <a:gd name="T12" fmla="*/ 1719 w 44"/>
                  <a:gd name="T13" fmla="*/ 0 h 40"/>
                  <a:gd name="T14" fmla="*/ 1660 w 44"/>
                  <a:gd name="T15" fmla="*/ 0 h 40"/>
                  <a:gd name="T16" fmla="*/ 1547 w 44"/>
                  <a:gd name="T17" fmla="*/ 0 h 40"/>
                  <a:gd name="T18" fmla="*/ 1547 w 44"/>
                  <a:gd name="T19" fmla="*/ 0 h 40"/>
                  <a:gd name="T20" fmla="*/ 2271 w 44"/>
                  <a:gd name="T21" fmla="*/ 0 h 40"/>
                  <a:gd name="T22" fmla="*/ 2271 w 44"/>
                  <a:gd name="T23" fmla="*/ 0 h 40"/>
                  <a:gd name="T24" fmla="*/ 2180 w 44"/>
                  <a:gd name="T25" fmla="*/ 0 h 40"/>
                  <a:gd name="T26" fmla="*/ 2121 w 44"/>
                  <a:gd name="T27" fmla="*/ 0 h 40"/>
                  <a:gd name="T28" fmla="*/ 2027 w 44"/>
                  <a:gd name="T29" fmla="*/ 549 h 40"/>
                  <a:gd name="T30" fmla="*/ 2027 w 44"/>
                  <a:gd name="T31" fmla="*/ 1528 h 40"/>
                  <a:gd name="T32" fmla="*/ 1971 w 44"/>
                  <a:gd name="T33" fmla="*/ 3147 h 40"/>
                  <a:gd name="T34" fmla="*/ 1971 w 44"/>
                  <a:gd name="T35" fmla="*/ 20795 h 40"/>
                  <a:gd name="T36" fmla="*/ 1971 w 44"/>
                  <a:gd name="T37" fmla="*/ 20795 h 40"/>
                  <a:gd name="T38" fmla="*/ 577 w 44"/>
                  <a:gd name="T39" fmla="*/ 4675 h 40"/>
                  <a:gd name="T40" fmla="*/ 577 w 44"/>
                  <a:gd name="T41" fmla="*/ 17190 h 40"/>
                  <a:gd name="T42" fmla="*/ 577 w 44"/>
                  <a:gd name="T43" fmla="*/ 18718 h 40"/>
                  <a:gd name="T44" fmla="*/ 619 w 44"/>
                  <a:gd name="T45" fmla="*/ 19267 h 40"/>
                  <a:gd name="T46" fmla="*/ 735 w 44"/>
                  <a:gd name="T47" fmla="*/ 20246 h 40"/>
                  <a:gd name="T48" fmla="*/ 770 w 44"/>
                  <a:gd name="T49" fmla="*/ 20246 h 40"/>
                  <a:gd name="T50" fmla="*/ 885 w 44"/>
                  <a:gd name="T51" fmla="*/ 20246 h 40"/>
                  <a:gd name="T52" fmla="*/ 885 w 44"/>
                  <a:gd name="T53" fmla="*/ 20246 h 40"/>
                  <a:gd name="T54" fmla="*/ 150 w 44"/>
                  <a:gd name="T55" fmla="*/ 20246 h 40"/>
                  <a:gd name="T56" fmla="*/ 150 w 44"/>
                  <a:gd name="T57" fmla="*/ 20246 h 40"/>
                  <a:gd name="T58" fmla="*/ 252 w 44"/>
                  <a:gd name="T59" fmla="*/ 20246 h 40"/>
                  <a:gd name="T60" fmla="*/ 308 w 44"/>
                  <a:gd name="T61" fmla="*/ 20246 h 40"/>
                  <a:gd name="T62" fmla="*/ 402 w 44"/>
                  <a:gd name="T63" fmla="*/ 19267 h 40"/>
                  <a:gd name="T64" fmla="*/ 402 w 44"/>
                  <a:gd name="T65" fmla="*/ 18718 h 40"/>
                  <a:gd name="T66" fmla="*/ 402 w 44"/>
                  <a:gd name="T67" fmla="*/ 17190 h 40"/>
                  <a:gd name="T68" fmla="*/ 402 w 44"/>
                  <a:gd name="T69" fmla="*/ 3147 h 40"/>
                  <a:gd name="T70" fmla="*/ 308 w 44"/>
                  <a:gd name="T71" fmla="*/ 1528 h 40"/>
                  <a:gd name="T72" fmla="*/ 308 w 44"/>
                  <a:gd name="T73" fmla="*/ 1528 h 40"/>
                  <a:gd name="T74" fmla="*/ 252 w 44"/>
                  <a:gd name="T75" fmla="*/ 549 h 40"/>
                  <a:gd name="T76" fmla="*/ 150 w 44"/>
                  <a:gd name="T77" fmla="*/ 549 h 40"/>
                  <a:gd name="T78" fmla="*/ 94 w 44"/>
                  <a:gd name="T79" fmla="*/ 549 h 40"/>
                  <a:gd name="T80" fmla="*/ 0 w 44"/>
                  <a:gd name="T81" fmla="*/ 549 h 40"/>
                  <a:gd name="T82" fmla="*/ 0 w 44"/>
                  <a:gd name="T83" fmla="*/ 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0" y="0"/>
                    </a:moveTo>
                    <a:lnTo>
                      <a:pt x="11" y="0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8" y="6"/>
                    </a:lnTo>
                    <a:lnTo>
                      <a:pt x="38" y="40"/>
                    </a:lnTo>
                    <a:lnTo>
                      <a:pt x="11" y="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8" name="Freeform 28"/>
              <p:cNvSpPr>
                <a:spLocks noEditPoints="1"/>
              </p:cNvSpPr>
              <p:nvPr/>
            </p:nvSpPr>
            <p:spPr bwMode="auto">
              <a:xfrm>
                <a:off x="1923" y="2097"/>
                <a:ext cx="80" cy="186"/>
              </a:xfrm>
              <a:custGeom>
                <a:avLst/>
                <a:gdLst>
                  <a:gd name="T0" fmla="*/ 605 w 30"/>
                  <a:gd name="T1" fmla="*/ 10850 h 39"/>
                  <a:gd name="T2" fmla="*/ 605 w 30"/>
                  <a:gd name="T3" fmla="*/ 17036 h 39"/>
                  <a:gd name="T4" fmla="*/ 605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307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307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216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216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605 w 30"/>
                  <a:gd name="T73" fmla="*/ 10850 h 39"/>
                  <a:gd name="T74" fmla="*/ 605 w 30"/>
                  <a:gd name="T75" fmla="*/ 9872 h 39"/>
                  <a:gd name="T76" fmla="*/ 704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1003 w 30"/>
                  <a:gd name="T85" fmla="*/ 9872 h 39"/>
                  <a:gd name="T86" fmla="*/ 1059 w 30"/>
                  <a:gd name="T87" fmla="*/ 8232 h 39"/>
                  <a:gd name="T88" fmla="*/ 1216 w 30"/>
                  <a:gd name="T89" fmla="*/ 7802 h 39"/>
                  <a:gd name="T90" fmla="*/ 1216 w 30"/>
                  <a:gd name="T91" fmla="*/ 5208 h 39"/>
                  <a:gd name="T92" fmla="*/ 1216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909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605 w 30"/>
                  <a:gd name="T107" fmla="*/ 544 h 39"/>
                  <a:gd name="T108" fmla="*/ 605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2" y="21"/>
                    </a:moveTo>
                    <a:lnTo>
                      <a:pt x="12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close/>
                    <a:moveTo>
                      <a:pt x="12" y="19"/>
                    </a:move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9" name="Freeform 29"/>
              <p:cNvSpPr>
                <a:spLocks/>
              </p:cNvSpPr>
              <p:nvPr/>
            </p:nvSpPr>
            <p:spPr bwMode="auto">
              <a:xfrm>
                <a:off x="2408" y="2097"/>
                <a:ext cx="112" cy="191"/>
              </a:xfrm>
              <a:custGeom>
                <a:avLst/>
                <a:gdLst>
                  <a:gd name="T0" fmla="*/ 2125 w 42"/>
                  <a:gd name="T1" fmla="*/ 0 h 40"/>
                  <a:gd name="T2" fmla="*/ 2125 w 42"/>
                  <a:gd name="T3" fmla="*/ 0 h 40"/>
                  <a:gd name="T4" fmla="*/ 2027 w 42"/>
                  <a:gd name="T5" fmla="*/ 549 h 40"/>
                  <a:gd name="T6" fmla="*/ 1971 w 42"/>
                  <a:gd name="T7" fmla="*/ 549 h 40"/>
                  <a:gd name="T8" fmla="*/ 1877 w 42"/>
                  <a:gd name="T9" fmla="*/ 2077 h 40"/>
                  <a:gd name="T10" fmla="*/ 1821 w 42"/>
                  <a:gd name="T11" fmla="*/ 3147 h 40"/>
                  <a:gd name="T12" fmla="*/ 1117 w 42"/>
                  <a:gd name="T13" fmla="*/ 20795 h 40"/>
                  <a:gd name="T14" fmla="*/ 1059 w 42"/>
                  <a:gd name="T15" fmla="*/ 20795 h 40"/>
                  <a:gd name="T16" fmla="*/ 307 w 42"/>
                  <a:gd name="T17" fmla="*/ 3147 h 40"/>
                  <a:gd name="T18" fmla="*/ 307 w 42"/>
                  <a:gd name="T19" fmla="*/ 2077 h 40"/>
                  <a:gd name="T20" fmla="*/ 205 w 42"/>
                  <a:gd name="T21" fmla="*/ 1528 h 40"/>
                  <a:gd name="T22" fmla="*/ 205 w 42"/>
                  <a:gd name="T23" fmla="*/ 549 h 40"/>
                  <a:gd name="T24" fmla="*/ 149 w 42"/>
                  <a:gd name="T25" fmla="*/ 549 h 40"/>
                  <a:gd name="T26" fmla="*/ 56 w 42"/>
                  <a:gd name="T27" fmla="*/ 0 h 40"/>
                  <a:gd name="T28" fmla="*/ 0 w 42"/>
                  <a:gd name="T29" fmla="*/ 0 h 40"/>
                  <a:gd name="T30" fmla="*/ 0 w 42"/>
                  <a:gd name="T31" fmla="*/ 0 h 40"/>
                  <a:gd name="T32" fmla="*/ 819 w 42"/>
                  <a:gd name="T33" fmla="*/ 0 h 40"/>
                  <a:gd name="T34" fmla="*/ 819 w 42"/>
                  <a:gd name="T35" fmla="*/ 0 h 40"/>
                  <a:gd name="T36" fmla="*/ 661 w 42"/>
                  <a:gd name="T37" fmla="*/ 0 h 40"/>
                  <a:gd name="T38" fmla="*/ 605 w 42"/>
                  <a:gd name="T39" fmla="*/ 549 h 40"/>
                  <a:gd name="T40" fmla="*/ 605 w 42"/>
                  <a:gd name="T41" fmla="*/ 549 h 40"/>
                  <a:gd name="T42" fmla="*/ 605 w 42"/>
                  <a:gd name="T43" fmla="*/ 1528 h 40"/>
                  <a:gd name="T44" fmla="*/ 605 w 42"/>
                  <a:gd name="T45" fmla="*/ 2077 h 40"/>
                  <a:gd name="T46" fmla="*/ 661 w 42"/>
                  <a:gd name="T47" fmla="*/ 3600 h 40"/>
                  <a:gd name="T48" fmla="*/ 1216 w 42"/>
                  <a:gd name="T49" fmla="*/ 16120 h 40"/>
                  <a:gd name="T50" fmla="*/ 1672 w 42"/>
                  <a:gd name="T51" fmla="*/ 3600 h 40"/>
                  <a:gd name="T52" fmla="*/ 1672 w 42"/>
                  <a:gd name="T53" fmla="*/ 2077 h 40"/>
                  <a:gd name="T54" fmla="*/ 1728 w 42"/>
                  <a:gd name="T55" fmla="*/ 1528 h 40"/>
                  <a:gd name="T56" fmla="*/ 1672 w 42"/>
                  <a:gd name="T57" fmla="*/ 1528 h 40"/>
                  <a:gd name="T58" fmla="*/ 1672 w 42"/>
                  <a:gd name="T59" fmla="*/ 549 h 40"/>
                  <a:gd name="T60" fmla="*/ 1571 w 42"/>
                  <a:gd name="T61" fmla="*/ 549 h 40"/>
                  <a:gd name="T62" fmla="*/ 1515 w 42"/>
                  <a:gd name="T63" fmla="*/ 0 h 40"/>
                  <a:gd name="T64" fmla="*/ 1515 w 42"/>
                  <a:gd name="T65" fmla="*/ 0 h 40"/>
                  <a:gd name="T66" fmla="*/ 1515 w 42"/>
                  <a:gd name="T67" fmla="*/ 0 h 40"/>
                  <a:gd name="T68" fmla="*/ 1515 w 42"/>
                  <a:gd name="T69" fmla="*/ 0 h 40"/>
                  <a:gd name="T70" fmla="*/ 2125 w 42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40"/>
                  <a:gd name="T110" fmla="*/ 42 w 42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40">
                    <a:moveTo>
                      <a:pt x="42" y="0"/>
                    </a:moveTo>
                    <a:lnTo>
                      <a:pt x="42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24" y="31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0" name="Freeform 30"/>
              <p:cNvSpPr>
                <a:spLocks noEditPoints="1"/>
              </p:cNvSpPr>
              <p:nvPr/>
            </p:nvSpPr>
            <p:spPr bwMode="auto">
              <a:xfrm>
                <a:off x="2523" y="2097"/>
                <a:ext cx="80" cy="186"/>
              </a:xfrm>
              <a:custGeom>
                <a:avLst/>
                <a:gdLst>
                  <a:gd name="T0" fmla="*/ 547 w 30"/>
                  <a:gd name="T1" fmla="*/ 10850 h 39"/>
                  <a:gd name="T2" fmla="*/ 547 w 30"/>
                  <a:gd name="T3" fmla="*/ 17036 h 39"/>
                  <a:gd name="T4" fmla="*/ 547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248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248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160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160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547 w 30"/>
                  <a:gd name="T73" fmla="*/ 10850 h 39"/>
                  <a:gd name="T74" fmla="*/ 547 w 30"/>
                  <a:gd name="T75" fmla="*/ 9872 h 39"/>
                  <a:gd name="T76" fmla="*/ 605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909 w 30"/>
                  <a:gd name="T85" fmla="*/ 9872 h 39"/>
                  <a:gd name="T86" fmla="*/ 1059 w 30"/>
                  <a:gd name="T87" fmla="*/ 8232 h 39"/>
                  <a:gd name="T88" fmla="*/ 1160 w 30"/>
                  <a:gd name="T89" fmla="*/ 7802 h 39"/>
                  <a:gd name="T90" fmla="*/ 1216 w 30"/>
                  <a:gd name="T91" fmla="*/ 5208 h 39"/>
                  <a:gd name="T92" fmla="*/ 1160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853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547 w 30"/>
                  <a:gd name="T107" fmla="*/ 544 h 39"/>
                  <a:gd name="T108" fmla="*/ 547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1" y="21"/>
                    </a:move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1" y="21"/>
                    </a:lnTo>
                    <a:close/>
                    <a:moveTo>
                      <a:pt x="11" y="19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1" name="Freeform 31"/>
              <p:cNvSpPr>
                <a:spLocks/>
              </p:cNvSpPr>
              <p:nvPr/>
            </p:nvSpPr>
            <p:spPr bwMode="auto">
              <a:xfrm>
                <a:off x="1081" y="3462"/>
                <a:ext cx="35" cy="253"/>
              </a:xfrm>
              <a:custGeom>
                <a:avLst/>
                <a:gdLst>
                  <a:gd name="T0" fmla="*/ 681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81 w 13"/>
                  <a:gd name="T7" fmla="*/ 0 h 53"/>
                  <a:gd name="T8" fmla="*/ 681 w 13"/>
                  <a:gd name="T9" fmla="*/ 1093 h 53"/>
                  <a:gd name="T10" fmla="*/ 218 w 13"/>
                  <a:gd name="T11" fmla="*/ 1093 h 53"/>
                  <a:gd name="T12" fmla="*/ 218 w 13"/>
                  <a:gd name="T13" fmla="*/ 26431 h 53"/>
                  <a:gd name="T14" fmla="*/ 681 w 13"/>
                  <a:gd name="T15" fmla="*/ 26431 h 53"/>
                  <a:gd name="T16" fmla="*/ 681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2" name="Freeform 32"/>
              <p:cNvSpPr>
                <a:spLocks noEditPoints="1"/>
              </p:cNvSpPr>
              <p:nvPr/>
            </p:nvSpPr>
            <p:spPr bwMode="auto">
              <a:xfrm>
                <a:off x="1121" y="3462"/>
                <a:ext cx="107" cy="196"/>
              </a:xfrm>
              <a:custGeom>
                <a:avLst/>
                <a:gdLst>
                  <a:gd name="T0" fmla="*/ 0 w 40"/>
                  <a:gd name="T1" fmla="*/ 21412 h 41"/>
                  <a:gd name="T2" fmla="*/ 0 w 40"/>
                  <a:gd name="T3" fmla="*/ 21412 h 41"/>
                  <a:gd name="T4" fmla="*/ 56 w 40"/>
                  <a:gd name="T5" fmla="*/ 21412 h 41"/>
                  <a:gd name="T6" fmla="*/ 209 w 40"/>
                  <a:gd name="T7" fmla="*/ 20317 h 41"/>
                  <a:gd name="T8" fmla="*/ 308 w 40"/>
                  <a:gd name="T9" fmla="*/ 19882 h 41"/>
                  <a:gd name="T10" fmla="*/ 308 w 40"/>
                  <a:gd name="T11" fmla="*/ 18787 h 41"/>
                  <a:gd name="T12" fmla="*/ 308 w 40"/>
                  <a:gd name="T13" fmla="*/ 17253 h 41"/>
                  <a:gd name="T14" fmla="*/ 308 w 40"/>
                  <a:gd name="T15" fmla="*/ 4159 h 41"/>
                  <a:gd name="T16" fmla="*/ 308 w 40"/>
                  <a:gd name="T17" fmla="*/ 2629 h 41"/>
                  <a:gd name="T18" fmla="*/ 308 w 40"/>
                  <a:gd name="T19" fmla="*/ 1530 h 41"/>
                  <a:gd name="T20" fmla="*/ 209 w 40"/>
                  <a:gd name="T21" fmla="*/ 1095 h 41"/>
                  <a:gd name="T22" fmla="*/ 56 w 40"/>
                  <a:gd name="T23" fmla="*/ 1095 h 41"/>
                  <a:gd name="T24" fmla="*/ 0 w 40"/>
                  <a:gd name="T25" fmla="*/ 1095 h 41"/>
                  <a:gd name="T26" fmla="*/ 0 w 40"/>
                  <a:gd name="T27" fmla="*/ 0 h 41"/>
                  <a:gd name="T28" fmla="*/ 824 w 40"/>
                  <a:gd name="T29" fmla="*/ 0 h 41"/>
                  <a:gd name="T30" fmla="*/ 1132 w 40"/>
                  <a:gd name="T31" fmla="*/ 0 h 41"/>
                  <a:gd name="T32" fmla="*/ 1380 w 40"/>
                  <a:gd name="T33" fmla="*/ 1095 h 41"/>
                  <a:gd name="T34" fmla="*/ 1530 w 40"/>
                  <a:gd name="T35" fmla="*/ 1530 h 41"/>
                  <a:gd name="T36" fmla="*/ 1739 w 40"/>
                  <a:gd name="T37" fmla="*/ 2629 h 41"/>
                  <a:gd name="T38" fmla="*/ 1897 w 40"/>
                  <a:gd name="T39" fmla="*/ 4709 h 41"/>
                  <a:gd name="T40" fmla="*/ 2046 w 40"/>
                  <a:gd name="T41" fmla="*/ 7859 h 41"/>
                  <a:gd name="T42" fmla="*/ 2046 w 40"/>
                  <a:gd name="T43" fmla="*/ 10488 h 41"/>
                  <a:gd name="T44" fmla="*/ 2046 w 40"/>
                  <a:gd name="T45" fmla="*/ 13553 h 41"/>
                  <a:gd name="T46" fmla="*/ 1990 w 40"/>
                  <a:gd name="T47" fmla="*/ 15632 h 41"/>
                  <a:gd name="T48" fmla="*/ 1838 w 40"/>
                  <a:gd name="T49" fmla="*/ 18238 h 41"/>
                  <a:gd name="T50" fmla="*/ 1589 w 40"/>
                  <a:gd name="T51" fmla="*/ 19882 h 41"/>
                  <a:gd name="T52" fmla="*/ 1281 w 40"/>
                  <a:gd name="T53" fmla="*/ 20317 h 41"/>
                  <a:gd name="T54" fmla="*/ 915 w 40"/>
                  <a:gd name="T55" fmla="*/ 21412 h 41"/>
                  <a:gd name="T56" fmla="*/ 0 w 40"/>
                  <a:gd name="T57" fmla="*/ 21412 h 41"/>
                  <a:gd name="T58" fmla="*/ 615 w 40"/>
                  <a:gd name="T59" fmla="*/ 19882 h 41"/>
                  <a:gd name="T60" fmla="*/ 765 w 40"/>
                  <a:gd name="T61" fmla="*/ 20317 h 41"/>
                  <a:gd name="T62" fmla="*/ 915 w 40"/>
                  <a:gd name="T63" fmla="*/ 20317 h 41"/>
                  <a:gd name="T64" fmla="*/ 1132 w 40"/>
                  <a:gd name="T65" fmla="*/ 19882 h 41"/>
                  <a:gd name="T66" fmla="*/ 1281 w 40"/>
                  <a:gd name="T67" fmla="*/ 18787 h 41"/>
                  <a:gd name="T68" fmla="*/ 1439 w 40"/>
                  <a:gd name="T69" fmla="*/ 17253 h 41"/>
                  <a:gd name="T70" fmla="*/ 1589 w 40"/>
                  <a:gd name="T71" fmla="*/ 15632 h 41"/>
                  <a:gd name="T72" fmla="*/ 1683 w 40"/>
                  <a:gd name="T73" fmla="*/ 13553 h 41"/>
                  <a:gd name="T74" fmla="*/ 1683 w 40"/>
                  <a:gd name="T75" fmla="*/ 10923 h 41"/>
                  <a:gd name="T76" fmla="*/ 1683 w 40"/>
                  <a:gd name="T77" fmla="*/ 7859 h 41"/>
                  <a:gd name="T78" fmla="*/ 1589 w 40"/>
                  <a:gd name="T79" fmla="*/ 5780 h 41"/>
                  <a:gd name="T80" fmla="*/ 1439 w 40"/>
                  <a:gd name="T81" fmla="*/ 4159 h 41"/>
                  <a:gd name="T82" fmla="*/ 1281 w 40"/>
                  <a:gd name="T83" fmla="*/ 2629 h 41"/>
                  <a:gd name="T84" fmla="*/ 1132 w 40"/>
                  <a:gd name="T85" fmla="*/ 1530 h 41"/>
                  <a:gd name="T86" fmla="*/ 915 w 40"/>
                  <a:gd name="T87" fmla="*/ 1530 h 41"/>
                  <a:gd name="T88" fmla="*/ 765 w 40"/>
                  <a:gd name="T89" fmla="*/ 1530 h 41"/>
                  <a:gd name="T90" fmla="*/ 615 w 40"/>
                  <a:gd name="T91" fmla="*/ 1530 h 41"/>
                  <a:gd name="T92" fmla="*/ 615 w 40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41"/>
                  <a:gd name="T143" fmla="*/ 40 w 40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1" y="38"/>
                    </a:lnTo>
                    <a:lnTo>
                      <a:pt x="25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2" y="38"/>
                    </a:moveTo>
                    <a:lnTo>
                      <a:pt x="15" y="39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3" name="Freeform 33"/>
              <p:cNvSpPr>
                <a:spLocks noEditPoints="1"/>
              </p:cNvSpPr>
              <p:nvPr/>
            </p:nvSpPr>
            <p:spPr bwMode="auto">
              <a:xfrm>
                <a:off x="1241" y="3529"/>
                <a:ext cx="67" cy="129"/>
              </a:xfrm>
              <a:custGeom>
                <a:avLst/>
                <a:gdLst>
                  <a:gd name="T0" fmla="*/ 616 w 25"/>
                  <a:gd name="T1" fmla="*/ 0 h 27"/>
                  <a:gd name="T2" fmla="*/ 825 w 25"/>
                  <a:gd name="T3" fmla="*/ 0 h 27"/>
                  <a:gd name="T4" fmla="*/ 984 w 25"/>
                  <a:gd name="T5" fmla="*/ 549 h 27"/>
                  <a:gd name="T6" fmla="*/ 1134 w 25"/>
                  <a:gd name="T7" fmla="*/ 2078 h 27"/>
                  <a:gd name="T8" fmla="*/ 1235 w 25"/>
                  <a:gd name="T9" fmla="*/ 3607 h 27"/>
                  <a:gd name="T10" fmla="*/ 1292 w 25"/>
                  <a:gd name="T11" fmla="*/ 6756 h 27"/>
                  <a:gd name="T12" fmla="*/ 1292 w 25"/>
                  <a:gd name="T13" fmla="*/ 8285 h 27"/>
                  <a:gd name="T14" fmla="*/ 1235 w 25"/>
                  <a:gd name="T15" fmla="*/ 9928 h 27"/>
                  <a:gd name="T16" fmla="*/ 1134 w 25"/>
                  <a:gd name="T17" fmla="*/ 12532 h 27"/>
                  <a:gd name="T18" fmla="*/ 984 w 25"/>
                  <a:gd name="T19" fmla="*/ 12991 h 27"/>
                  <a:gd name="T20" fmla="*/ 825 w 25"/>
                  <a:gd name="T21" fmla="*/ 14061 h 27"/>
                  <a:gd name="T22" fmla="*/ 616 w 25"/>
                  <a:gd name="T23" fmla="*/ 14061 h 27"/>
                  <a:gd name="T24" fmla="*/ 461 w 25"/>
                  <a:gd name="T25" fmla="*/ 14061 h 27"/>
                  <a:gd name="T26" fmla="*/ 308 w 25"/>
                  <a:gd name="T27" fmla="*/ 12991 h 27"/>
                  <a:gd name="T28" fmla="*/ 150 w 25"/>
                  <a:gd name="T29" fmla="*/ 11457 h 27"/>
                  <a:gd name="T30" fmla="*/ 0 w 25"/>
                  <a:gd name="T31" fmla="*/ 9384 h 27"/>
                  <a:gd name="T32" fmla="*/ 0 w 25"/>
                  <a:gd name="T33" fmla="*/ 6756 h 27"/>
                  <a:gd name="T34" fmla="*/ 0 w 25"/>
                  <a:gd name="T35" fmla="*/ 5227 h 27"/>
                  <a:gd name="T36" fmla="*/ 56 w 25"/>
                  <a:gd name="T37" fmla="*/ 3172 h 27"/>
                  <a:gd name="T38" fmla="*/ 209 w 25"/>
                  <a:gd name="T39" fmla="*/ 1529 h 27"/>
                  <a:gd name="T40" fmla="*/ 308 w 25"/>
                  <a:gd name="T41" fmla="*/ 549 h 27"/>
                  <a:gd name="T42" fmla="*/ 461 w 25"/>
                  <a:gd name="T43" fmla="*/ 0 h 27"/>
                  <a:gd name="T44" fmla="*/ 616 w 25"/>
                  <a:gd name="T45" fmla="*/ 0 h 27"/>
                  <a:gd name="T46" fmla="*/ 616 w 25"/>
                  <a:gd name="T47" fmla="*/ 549 h 27"/>
                  <a:gd name="T48" fmla="*/ 517 w 25"/>
                  <a:gd name="T49" fmla="*/ 549 h 27"/>
                  <a:gd name="T50" fmla="*/ 461 w 25"/>
                  <a:gd name="T51" fmla="*/ 549 h 27"/>
                  <a:gd name="T52" fmla="*/ 367 w 25"/>
                  <a:gd name="T53" fmla="*/ 1529 h 27"/>
                  <a:gd name="T54" fmla="*/ 308 w 25"/>
                  <a:gd name="T55" fmla="*/ 3172 h 27"/>
                  <a:gd name="T56" fmla="*/ 209 w 25"/>
                  <a:gd name="T57" fmla="*/ 3607 h 27"/>
                  <a:gd name="T58" fmla="*/ 209 w 25"/>
                  <a:gd name="T59" fmla="*/ 6211 h 27"/>
                  <a:gd name="T60" fmla="*/ 308 w 25"/>
                  <a:gd name="T61" fmla="*/ 8285 h 27"/>
                  <a:gd name="T62" fmla="*/ 367 w 25"/>
                  <a:gd name="T63" fmla="*/ 10912 h 27"/>
                  <a:gd name="T64" fmla="*/ 517 w 25"/>
                  <a:gd name="T65" fmla="*/ 12532 h 27"/>
                  <a:gd name="T66" fmla="*/ 675 w 25"/>
                  <a:gd name="T67" fmla="*/ 12991 h 27"/>
                  <a:gd name="T68" fmla="*/ 825 w 25"/>
                  <a:gd name="T69" fmla="*/ 12991 h 27"/>
                  <a:gd name="T70" fmla="*/ 927 w 25"/>
                  <a:gd name="T71" fmla="*/ 12532 h 27"/>
                  <a:gd name="T72" fmla="*/ 984 w 25"/>
                  <a:gd name="T73" fmla="*/ 9928 h 27"/>
                  <a:gd name="T74" fmla="*/ 1077 w 25"/>
                  <a:gd name="T75" fmla="*/ 7855 h 27"/>
                  <a:gd name="T76" fmla="*/ 984 w 25"/>
                  <a:gd name="T77" fmla="*/ 5227 h 27"/>
                  <a:gd name="T78" fmla="*/ 984 w 25"/>
                  <a:gd name="T79" fmla="*/ 3607 h 27"/>
                  <a:gd name="T80" fmla="*/ 927 w 25"/>
                  <a:gd name="T81" fmla="*/ 2078 h 27"/>
                  <a:gd name="T82" fmla="*/ 769 w 25"/>
                  <a:gd name="T83" fmla="*/ 549 h 27"/>
                  <a:gd name="T84" fmla="*/ 61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4" name="Freeform 34"/>
              <p:cNvSpPr>
                <a:spLocks noEditPoints="1"/>
              </p:cNvSpPr>
              <p:nvPr/>
            </p:nvSpPr>
            <p:spPr bwMode="auto">
              <a:xfrm>
                <a:off x="1321" y="3529"/>
                <a:ext cx="59" cy="129"/>
              </a:xfrm>
              <a:custGeom>
                <a:avLst/>
                <a:gdLst>
                  <a:gd name="T0" fmla="*/ 215 w 22"/>
                  <a:gd name="T1" fmla="*/ 5227 h 27"/>
                  <a:gd name="T2" fmla="*/ 215 w 22"/>
                  <a:gd name="T3" fmla="*/ 7855 h 27"/>
                  <a:gd name="T4" fmla="*/ 367 w 22"/>
                  <a:gd name="T5" fmla="*/ 9928 h 27"/>
                  <a:gd name="T6" fmla="*/ 518 w 22"/>
                  <a:gd name="T7" fmla="*/ 10912 h 27"/>
                  <a:gd name="T8" fmla="*/ 676 w 22"/>
                  <a:gd name="T9" fmla="*/ 11457 h 27"/>
                  <a:gd name="T10" fmla="*/ 826 w 22"/>
                  <a:gd name="T11" fmla="*/ 11457 h 27"/>
                  <a:gd name="T12" fmla="*/ 928 w 22"/>
                  <a:gd name="T13" fmla="*/ 10912 h 27"/>
                  <a:gd name="T14" fmla="*/ 1078 w 22"/>
                  <a:gd name="T15" fmla="*/ 9928 h 27"/>
                  <a:gd name="T16" fmla="*/ 1137 w 22"/>
                  <a:gd name="T17" fmla="*/ 8285 h 27"/>
                  <a:gd name="T18" fmla="*/ 1137 w 22"/>
                  <a:gd name="T19" fmla="*/ 8285 h 27"/>
                  <a:gd name="T20" fmla="*/ 1078 w 22"/>
                  <a:gd name="T21" fmla="*/ 10912 h 27"/>
                  <a:gd name="T22" fmla="*/ 984 w 22"/>
                  <a:gd name="T23" fmla="*/ 12532 h 27"/>
                  <a:gd name="T24" fmla="*/ 770 w 22"/>
                  <a:gd name="T25" fmla="*/ 14061 h 27"/>
                  <a:gd name="T26" fmla="*/ 619 w 22"/>
                  <a:gd name="T27" fmla="*/ 14061 h 27"/>
                  <a:gd name="T28" fmla="*/ 367 w 22"/>
                  <a:gd name="T29" fmla="*/ 14061 h 27"/>
                  <a:gd name="T30" fmla="*/ 150 w 22"/>
                  <a:gd name="T31" fmla="*/ 12532 h 27"/>
                  <a:gd name="T32" fmla="*/ 56 w 22"/>
                  <a:gd name="T33" fmla="*/ 9928 h 27"/>
                  <a:gd name="T34" fmla="*/ 0 w 22"/>
                  <a:gd name="T35" fmla="*/ 6756 h 27"/>
                  <a:gd name="T36" fmla="*/ 0 w 22"/>
                  <a:gd name="T37" fmla="*/ 4677 h 27"/>
                  <a:gd name="T38" fmla="*/ 56 w 22"/>
                  <a:gd name="T39" fmla="*/ 3172 h 27"/>
                  <a:gd name="T40" fmla="*/ 150 w 22"/>
                  <a:gd name="T41" fmla="*/ 1529 h 27"/>
                  <a:gd name="T42" fmla="*/ 367 w 22"/>
                  <a:gd name="T43" fmla="*/ 0 h 27"/>
                  <a:gd name="T44" fmla="*/ 619 w 22"/>
                  <a:gd name="T45" fmla="*/ 0 h 27"/>
                  <a:gd name="T46" fmla="*/ 826 w 22"/>
                  <a:gd name="T47" fmla="*/ 0 h 27"/>
                  <a:gd name="T48" fmla="*/ 984 w 22"/>
                  <a:gd name="T49" fmla="*/ 1529 h 27"/>
                  <a:gd name="T50" fmla="*/ 1078 w 22"/>
                  <a:gd name="T51" fmla="*/ 3172 h 27"/>
                  <a:gd name="T52" fmla="*/ 1137 w 22"/>
                  <a:gd name="T53" fmla="*/ 5227 h 27"/>
                  <a:gd name="T54" fmla="*/ 215 w 22"/>
                  <a:gd name="T55" fmla="*/ 5227 h 27"/>
                  <a:gd name="T56" fmla="*/ 215 w 22"/>
                  <a:gd name="T57" fmla="*/ 3607 h 27"/>
                  <a:gd name="T58" fmla="*/ 826 w 22"/>
                  <a:gd name="T59" fmla="*/ 3607 h 27"/>
                  <a:gd name="T60" fmla="*/ 826 w 22"/>
                  <a:gd name="T61" fmla="*/ 3172 h 27"/>
                  <a:gd name="T62" fmla="*/ 770 w 22"/>
                  <a:gd name="T63" fmla="*/ 2078 h 27"/>
                  <a:gd name="T64" fmla="*/ 770 w 22"/>
                  <a:gd name="T65" fmla="*/ 1529 h 27"/>
                  <a:gd name="T66" fmla="*/ 676 w 22"/>
                  <a:gd name="T67" fmla="*/ 549 h 27"/>
                  <a:gd name="T68" fmla="*/ 619 w 22"/>
                  <a:gd name="T69" fmla="*/ 549 h 27"/>
                  <a:gd name="T70" fmla="*/ 518 w 22"/>
                  <a:gd name="T71" fmla="*/ 549 h 27"/>
                  <a:gd name="T72" fmla="*/ 461 w 22"/>
                  <a:gd name="T73" fmla="*/ 549 h 27"/>
                  <a:gd name="T74" fmla="*/ 308 w 22"/>
                  <a:gd name="T75" fmla="*/ 1529 h 27"/>
                  <a:gd name="T76" fmla="*/ 215 w 22"/>
                  <a:gd name="T77" fmla="*/ 3172 h 27"/>
                  <a:gd name="T78" fmla="*/ 215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4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5" name="Freeform 35"/>
              <p:cNvSpPr>
                <a:spLocks/>
              </p:cNvSpPr>
              <p:nvPr/>
            </p:nvSpPr>
            <p:spPr bwMode="auto">
              <a:xfrm>
                <a:off x="1396" y="3529"/>
                <a:ext cx="47" cy="129"/>
              </a:xfrm>
              <a:custGeom>
                <a:avLst/>
                <a:gdLst>
                  <a:gd name="T0" fmla="*/ 783 w 18"/>
                  <a:gd name="T1" fmla="*/ 0 h 27"/>
                  <a:gd name="T2" fmla="*/ 783 w 18"/>
                  <a:gd name="T3" fmla="*/ 4677 h 27"/>
                  <a:gd name="T4" fmla="*/ 695 w 18"/>
                  <a:gd name="T5" fmla="*/ 4677 h 27"/>
                  <a:gd name="T6" fmla="*/ 661 w 18"/>
                  <a:gd name="T7" fmla="*/ 2078 h 27"/>
                  <a:gd name="T8" fmla="*/ 551 w 18"/>
                  <a:gd name="T9" fmla="*/ 1529 h 27"/>
                  <a:gd name="T10" fmla="*/ 517 w 18"/>
                  <a:gd name="T11" fmla="*/ 549 h 27"/>
                  <a:gd name="T12" fmla="*/ 376 w 18"/>
                  <a:gd name="T13" fmla="*/ 549 h 27"/>
                  <a:gd name="T14" fmla="*/ 287 w 18"/>
                  <a:gd name="T15" fmla="*/ 549 h 27"/>
                  <a:gd name="T16" fmla="*/ 232 w 18"/>
                  <a:gd name="T17" fmla="*/ 1529 h 27"/>
                  <a:gd name="T18" fmla="*/ 144 w 18"/>
                  <a:gd name="T19" fmla="*/ 1529 h 27"/>
                  <a:gd name="T20" fmla="*/ 144 w 18"/>
                  <a:gd name="T21" fmla="*/ 2078 h 27"/>
                  <a:gd name="T22" fmla="*/ 144 w 18"/>
                  <a:gd name="T23" fmla="*/ 3172 h 27"/>
                  <a:gd name="T24" fmla="*/ 232 w 18"/>
                  <a:gd name="T25" fmla="*/ 3607 h 27"/>
                  <a:gd name="T26" fmla="*/ 287 w 18"/>
                  <a:gd name="T27" fmla="*/ 4677 h 27"/>
                  <a:gd name="T28" fmla="*/ 376 w 18"/>
                  <a:gd name="T29" fmla="*/ 5227 h 27"/>
                  <a:gd name="T30" fmla="*/ 551 w 18"/>
                  <a:gd name="T31" fmla="*/ 6211 h 27"/>
                  <a:gd name="T32" fmla="*/ 695 w 18"/>
                  <a:gd name="T33" fmla="*/ 6756 h 27"/>
                  <a:gd name="T34" fmla="*/ 783 w 18"/>
                  <a:gd name="T35" fmla="*/ 8285 h 27"/>
                  <a:gd name="T36" fmla="*/ 838 w 18"/>
                  <a:gd name="T37" fmla="*/ 9928 h 27"/>
                  <a:gd name="T38" fmla="*/ 783 w 18"/>
                  <a:gd name="T39" fmla="*/ 11457 h 27"/>
                  <a:gd name="T40" fmla="*/ 695 w 18"/>
                  <a:gd name="T41" fmla="*/ 12991 h 27"/>
                  <a:gd name="T42" fmla="*/ 551 w 18"/>
                  <a:gd name="T43" fmla="*/ 14061 h 27"/>
                  <a:gd name="T44" fmla="*/ 428 w 18"/>
                  <a:gd name="T45" fmla="*/ 14061 h 27"/>
                  <a:gd name="T46" fmla="*/ 287 w 18"/>
                  <a:gd name="T47" fmla="*/ 14061 h 27"/>
                  <a:gd name="T48" fmla="*/ 144 w 18"/>
                  <a:gd name="T49" fmla="*/ 14061 h 27"/>
                  <a:gd name="T50" fmla="*/ 89 w 18"/>
                  <a:gd name="T51" fmla="*/ 14061 h 27"/>
                  <a:gd name="T52" fmla="*/ 89 w 18"/>
                  <a:gd name="T53" fmla="*/ 14061 h 27"/>
                  <a:gd name="T54" fmla="*/ 0 w 18"/>
                  <a:gd name="T55" fmla="*/ 14061 h 27"/>
                  <a:gd name="T56" fmla="*/ 0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0 w 18"/>
                  <a:gd name="T63" fmla="*/ 9384 h 27"/>
                  <a:gd name="T64" fmla="*/ 89 w 18"/>
                  <a:gd name="T65" fmla="*/ 10912 h 27"/>
                  <a:gd name="T66" fmla="*/ 144 w 18"/>
                  <a:gd name="T67" fmla="*/ 12532 h 27"/>
                  <a:gd name="T68" fmla="*/ 287 w 18"/>
                  <a:gd name="T69" fmla="*/ 12991 h 27"/>
                  <a:gd name="T70" fmla="*/ 428 w 18"/>
                  <a:gd name="T71" fmla="*/ 12991 h 27"/>
                  <a:gd name="T72" fmla="*/ 517 w 18"/>
                  <a:gd name="T73" fmla="*/ 12991 h 27"/>
                  <a:gd name="T74" fmla="*/ 551 w 18"/>
                  <a:gd name="T75" fmla="*/ 12532 h 27"/>
                  <a:gd name="T76" fmla="*/ 661 w 18"/>
                  <a:gd name="T77" fmla="*/ 11457 h 27"/>
                  <a:gd name="T78" fmla="*/ 661 w 18"/>
                  <a:gd name="T79" fmla="*/ 10912 h 27"/>
                  <a:gd name="T80" fmla="*/ 661 w 18"/>
                  <a:gd name="T81" fmla="*/ 9928 h 27"/>
                  <a:gd name="T82" fmla="*/ 551 w 18"/>
                  <a:gd name="T83" fmla="*/ 9384 h 27"/>
                  <a:gd name="T84" fmla="*/ 517 w 18"/>
                  <a:gd name="T85" fmla="*/ 8285 h 27"/>
                  <a:gd name="T86" fmla="*/ 287 w 18"/>
                  <a:gd name="T87" fmla="*/ 7855 h 27"/>
                  <a:gd name="T88" fmla="*/ 144 w 18"/>
                  <a:gd name="T89" fmla="*/ 6756 h 27"/>
                  <a:gd name="T90" fmla="*/ 89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0 w 18"/>
                  <a:gd name="T97" fmla="*/ 2078 h 27"/>
                  <a:gd name="T98" fmla="*/ 89 w 18"/>
                  <a:gd name="T99" fmla="*/ 549 h 27"/>
                  <a:gd name="T100" fmla="*/ 232 w 18"/>
                  <a:gd name="T101" fmla="*/ 0 h 27"/>
                  <a:gd name="T102" fmla="*/ 376 w 18"/>
                  <a:gd name="T103" fmla="*/ 0 h 27"/>
                  <a:gd name="T104" fmla="*/ 428 w 18"/>
                  <a:gd name="T105" fmla="*/ 0 h 27"/>
                  <a:gd name="T106" fmla="*/ 551 w 18"/>
                  <a:gd name="T107" fmla="*/ 0 h 27"/>
                  <a:gd name="T108" fmla="*/ 661 w 18"/>
                  <a:gd name="T109" fmla="*/ 0 h 27"/>
                  <a:gd name="T110" fmla="*/ 661 w 18"/>
                  <a:gd name="T111" fmla="*/ 0 h 27"/>
                  <a:gd name="T112" fmla="*/ 661 w 18"/>
                  <a:gd name="T113" fmla="*/ 0 h 27"/>
                  <a:gd name="T114" fmla="*/ 695 w 18"/>
                  <a:gd name="T115" fmla="*/ 0 h 27"/>
                  <a:gd name="T116" fmla="*/ 695 w 18"/>
                  <a:gd name="T117" fmla="*/ 0 h 27"/>
                  <a:gd name="T118" fmla="*/ 695 w 18"/>
                  <a:gd name="T119" fmla="*/ 0 h 27"/>
                  <a:gd name="T120" fmla="*/ 78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6" name="Freeform 36"/>
              <p:cNvSpPr>
                <a:spLocks/>
              </p:cNvSpPr>
              <p:nvPr/>
            </p:nvSpPr>
            <p:spPr bwMode="auto">
              <a:xfrm>
                <a:off x="1451" y="3462"/>
                <a:ext cx="38" cy="253"/>
              </a:xfrm>
              <a:custGeom>
                <a:avLst/>
                <a:gdLst>
                  <a:gd name="T0" fmla="*/ 0 w 14"/>
                  <a:gd name="T1" fmla="*/ 0 h 53"/>
                  <a:gd name="T2" fmla="*/ 760 w 14"/>
                  <a:gd name="T3" fmla="*/ 0 h 53"/>
                  <a:gd name="T4" fmla="*/ 760 w 14"/>
                  <a:gd name="T5" fmla="*/ 27524 h 53"/>
                  <a:gd name="T6" fmla="*/ 0 w 14"/>
                  <a:gd name="T7" fmla="*/ 27524 h 53"/>
                  <a:gd name="T8" fmla="*/ 0 w 14"/>
                  <a:gd name="T9" fmla="*/ 26431 h 53"/>
                  <a:gd name="T10" fmla="*/ 478 w 14"/>
                  <a:gd name="T11" fmla="*/ 26431 h 53"/>
                  <a:gd name="T12" fmla="*/ 478 w 14"/>
                  <a:gd name="T13" fmla="*/ 1093 h 53"/>
                  <a:gd name="T14" fmla="*/ 0 w 14"/>
                  <a:gd name="T15" fmla="*/ 1093 h 53"/>
                  <a:gd name="T16" fmla="*/ 0 w 1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3"/>
                  <a:gd name="T29" fmla="*/ 14 w 1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3">
                    <a:moveTo>
                      <a:pt x="0" y="0"/>
                    </a:move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7" name="Freeform 37"/>
              <p:cNvSpPr>
                <a:spLocks/>
              </p:cNvSpPr>
              <p:nvPr/>
            </p:nvSpPr>
            <p:spPr bwMode="auto">
              <a:xfrm>
                <a:off x="1705" y="3462"/>
                <a:ext cx="34" cy="253"/>
              </a:xfrm>
              <a:custGeom>
                <a:avLst/>
                <a:gdLst>
                  <a:gd name="T0" fmla="*/ 609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09 w 13"/>
                  <a:gd name="T7" fmla="*/ 0 h 53"/>
                  <a:gd name="T8" fmla="*/ 609 w 13"/>
                  <a:gd name="T9" fmla="*/ 1093 h 53"/>
                  <a:gd name="T10" fmla="*/ 288 w 13"/>
                  <a:gd name="T11" fmla="*/ 1093 h 53"/>
                  <a:gd name="T12" fmla="*/ 288 w 13"/>
                  <a:gd name="T13" fmla="*/ 26431 h 53"/>
                  <a:gd name="T14" fmla="*/ 609 w 13"/>
                  <a:gd name="T15" fmla="*/ 26431 h 53"/>
                  <a:gd name="T16" fmla="*/ 609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8" name="Freeform 38"/>
              <p:cNvSpPr>
                <a:spLocks noEditPoints="1"/>
              </p:cNvSpPr>
              <p:nvPr/>
            </p:nvSpPr>
            <p:spPr bwMode="auto">
              <a:xfrm>
                <a:off x="1747" y="3462"/>
                <a:ext cx="104" cy="196"/>
              </a:xfrm>
              <a:custGeom>
                <a:avLst/>
                <a:gdLst>
                  <a:gd name="T0" fmla="*/ 0 w 39"/>
                  <a:gd name="T1" fmla="*/ 21412 h 41"/>
                  <a:gd name="T2" fmla="*/ 0 w 39"/>
                  <a:gd name="T3" fmla="*/ 21412 h 41"/>
                  <a:gd name="T4" fmla="*/ 93 w 39"/>
                  <a:gd name="T5" fmla="*/ 21412 h 41"/>
                  <a:gd name="T6" fmla="*/ 149 w 39"/>
                  <a:gd name="T7" fmla="*/ 20317 h 41"/>
                  <a:gd name="T8" fmla="*/ 248 w 39"/>
                  <a:gd name="T9" fmla="*/ 19882 h 41"/>
                  <a:gd name="T10" fmla="*/ 248 w 39"/>
                  <a:gd name="T11" fmla="*/ 18787 h 41"/>
                  <a:gd name="T12" fmla="*/ 307 w 39"/>
                  <a:gd name="T13" fmla="*/ 17253 h 41"/>
                  <a:gd name="T14" fmla="*/ 307 w 39"/>
                  <a:gd name="T15" fmla="*/ 4159 h 41"/>
                  <a:gd name="T16" fmla="*/ 248 w 39"/>
                  <a:gd name="T17" fmla="*/ 2629 h 41"/>
                  <a:gd name="T18" fmla="*/ 248 w 39"/>
                  <a:gd name="T19" fmla="*/ 1530 h 41"/>
                  <a:gd name="T20" fmla="*/ 149 w 39"/>
                  <a:gd name="T21" fmla="*/ 1095 h 41"/>
                  <a:gd name="T22" fmla="*/ 93 w 39"/>
                  <a:gd name="T23" fmla="*/ 1095 h 41"/>
                  <a:gd name="T24" fmla="*/ 0 w 39"/>
                  <a:gd name="T25" fmla="*/ 1095 h 41"/>
                  <a:gd name="T26" fmla="*/ 0 w 39"/>
                  <a:gd name="T27" fmla="*/ 0 h 41"/>
                  <a:gd name="T28" fmla="*/ 853 w 39"/>
                  <a:gd name="T29" fmla="*/ 0 h 41"/>
                  <a:gd name="T30" fmla="*/ 1059 w 39"/>
                  <a:gd name="T31" fmla="*/ 0 h 41"/>
                  <a:gd name="T32" fmla="*/ 1309 w 39"/>
                  <a:gd name="T33" fmla="*/ 1095 h 41"/>
                  <a:gd name="T34" fmla="*/ 1515 w 39"/>
                  <a:gd name="T35" fmla="*/ 1530 h 41"/>
                  <a:gd name="T36" fmla="*/ 1672 w 39"/>
                  <a:gd name="T37" fmla="*/ 2629 h 41"/>
                  <a:gd name="T38" fmla="*/ 1912 w 39"/>
                  <a:gd name="T39" fmla="*/ 4709 h 41"/>
                  <a:gd name="T40" fmla="*/ 1971 w 39"/>
                  <a:gd name="T41" fmla="*/ 7859 h 41"/>
                  <a:gd name="T42" fmla="*/ 1971 w 39"/>
                  <a:gd name="T43" fmla="*/ 10488 h 41"/>
                  <a:gd name="T44" fmla="*/ 1971 w 39"/>
                  <a:gd name="T45" fmla="*/ 13553 h 41"/>
                  <a:gd name="T46" fmla="*/ 1912 w 39"/>
                  <a:gd name="T47" fmla="*/ 15632 h 41"/>
                  <a:gd name="T48" fmla="*/ 1763 w 39"/>
                  <a:gd name="T49" fmla="*/ 18238 h 41"/>
                  <a:gd name="T50" fmla="*/ 1515 w 39"/>
                  <a:gd name="T51" fmla="*/ 19882 h 41"/>
                  <a:gd name="T52" fmla="*/ 1216 w 39"/>
                  <a:gd name="T53" fmla="*/ 20317 h 41"/>
                  <a:gd name="T54" fmla="*/ 909 w 39"/>
                  <a:gd name="T55" fmla="*/ 21412 h 41"/>
                  <a:gd name="T56" fmla="*/ 0 w 39"/>
                  <a:gd name="T57" fmla="*/ 21412 h 41"/>
                  <a:gd name="T58" fmla="*/ 547 w 39"/>
                  <a:gd name="T59" fmla="*/ 19882 h 41"/>
                  <a:gd name="T60" fmla="*/ 760 w 39"/>
                  <a:gd name="T61" fmla="*/ 20317 h 41"/>
                  <a:gd name="T62" fmla="*/ 853 w 39"/>
                  <a:gd name="T63" fmla="*/ 20317 h 41"/>
                  <a:gd name="T64" fmla="*/ 1059 w 39"/>
                  <a:gd name="T65" fmla="*/ 19882 h 41"/>
                  <a:gd name="T66" fmla="*/ 1309 w 39"/>
                  <a:gd name="T67" fmla="*/ 18787 h 41"/>
                  <a:gd name="T68" fmla="*/ 1459 w 39"/>
                  <a:gd name="T69" fmla="*/ 17253 h 41"/>
                  <a:gd name="T70" fmla="*/ 1613 w 39"/>
                  <a:gd name="T71" fmla="*/ 15632 h 41"/>
                  <a:gd name="T72" fmla="*/ 1672 w 39"/>
                  <a:gd name="T73" fmla="*/ 13553 h 41"/>
                  <a:gd name="T74" fmla="*/ 1672 w 39"/>
                  <a:gd name="T75" fmla="*/ 10923 h 41"/>
                  <a:gd name="T76" fmla="*/ 1672 w 39"/>
                  <a:gd name="T77" fmla="*/ 7859 h 41"/>
                  <a:gd name="T78" fmla="*/ 1613 w 39"/>
                  <a:gd name="T79" fmla="*/ 5780 h 41"/>
                  <a:gd name="T80" fmla="*/ 1459 w 39"/>
                  <a:gd name="T81" fmla="*/ 4159 h 41"/>
                  <a:gd name="T82" fmla="*/ 1309 w 39"/>
                  <a:gd name="T83" fmla="*/ 2629 h 41"/>
                  <a:gd name="T84" fmla="*/ 1059 w 39"/>
                  <a:gd name="T85" fmla="*/ 1530 h 41"/>
                  <a:gd name="T86" fmla="*/ 853 w 39"/>
                  <a:gd name="T87" fmla="*/ 1530 h 41"/>
                  <a:gd name="T88" fmla="*/ 704 w 39"/>
                  <a:gd name="T89" fmla="*/ 1530 h 41"/>
                  <a:gd name="T90" fmla="*/ 547 w 39"/>
                  <a:gd name="T91" fmla="*/ 1530 h 41"/>
                  <a:gd name="T92" fmla="*/ 547 w 39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41"/>
                  <a:gd name="T143" fmla="*/ 39 w 39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5" y="35"/>
                    </a:lnTo>
                    <a:lnTo>
                      <a:pt x="30" y="38"/>
                    </a:lnTo>
                    <a:lnTo>
                      <a:pt x="24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1" y="38"/>
                    </a:moveTo>
                    <a:lnTo>
                      <a:pt x="15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9" name="Freeform 39"/>
              <p:cNvSpPr>
                <a:spLocks noEditPoints="1"/>
              </p:cNvSpPr>
              <p:nvPr/>
            </p:nvSpPr>
            <p:spPr bwMode="auto">
              <a:xfrm>
                <a:off x="1865" y="3529"/>
                <a:ext cx="66" cy="129"/>
              </a:xfrm>
              <a:custGeom>
                <a:avLst/>
                <a:gdLst>
                  <a:gd name="T0" fmla="*/ 628 w 25"/>
                  <a:gd name="T1" fmla="*/ 0 h 27"/>
                  <a:gd name="T2" fmla="*/ 774 w 25"/>
                  <a:gd name="T3" fmla="*/ 0 h 27"/>
                  <a:gd name="T4" fmla="*/ 1011 w 25"/>
                  <a:gd name="T5" fmla="*/ 549 h 27"/>
                  <a:gd name="T6" fmla="*/ 1067 w 25"/>
                  <a:gd name="T7" fmla="*/ 2078 h 27"/>
                  <a:gd name="T8" fmla="*/ 1212 w 25"/>
                  <a:gd name="T9" fmla="*/ 3607 h 27"/>
                  <a:gd name="T10" fmla="*/ 1212 w 25"/>
                  <a:gd name="T11" fmla="*/ 6756 h 27"/>
                  <a:gd name="T12" fmla="*/ 1212 w 25"/>
                  <a:gd name="T13" fmla="*/ 8285 h 27"/>
                  <a:gd name="T14" fmla="*/ 1156 w 25"/>
                  <a:gd name="T15" fmla="*/ 9928 h 27"/>
                  <a:gd name="T16" fmla="*/ 1067 w 25"/>
                  <a:gd name="T17" fmla="*/ 12532 h 27"/>
                  <a:gd name="T18" fmla="*/ 919 w 25"/>
                  <a:gd name="T19" fmla="*/ 12991 h 27"/>
                  <a:gd name="T20" fmla="*/ 774 w 25"/>
                  <a:gd name="T21" fmla="*/ 14061 h 27"/>
                  <a:gd name="T22" fmla="*/ 628 w 25"/>
                  <a:gd name="T23" fmla="*/ 14061 h 27"/>
                  <a:gd name="T24" fmla="*/ 438 w 25"/>
                  <a:gd name="T25" fmla="*/ 14061 h 27"/>
                  <a:gd name="T26" fmla="*/ 293 w 25"/>
                  <a:gd name="T27" fmla="*/ 12991 h 27"/>
                  <a:gd name="T28" fmla="*/ 145 w 25"/>
                  <a:gd name="T29" fmla="*/ 11457 h 27"/>
                  <a:gd name="T30" fmla="*/ 55 w 25"/>
                  <a:gd name="T31" fmla="*/ 9384 h 27"/>
                  <a:gd name="T32" fmla="*/ 0 w 25"/>
                  <a:gd name="T33" fmla="*/ 6756 h 27"/>
                  <a:gd name="T34" fmla="*/ 55 w 25"/>
                  <a:gd name="T35" fmla="*/ 5227 h 27"/>
                  <a:gd name="T36" fmla="*/ 145 w 25"/>
                  <a:gd name="T37" fmla="*/ 3172 h 27"/>
                  <a:gd name="T38" fmla="*/ 203 w 25"/>
                  <a:gd name="T39" fmla="*/ 1529 h 27"/>
                  <a:gd name="T40" fmla="*/ 335 w 25"/>
                  <a:gd name="T41" fmla="*/ 549 h 27"/>
                  <a:gd name="T42" fmla="*/ 480 w 25"/>
                  <a:gd name="T43" fmla="*/ 0 h 27"/>
                  <a:gd name="T44" fmla="*/ 628 w 25"/>
                  <a:gd name="T45" fmla="*/ 0 h 27"/>
                  <a:gd name="T46" fmla="*/ 586 w 25"/>
                  <a:gd name="T47" fmla="*/ 549 h 27"/>
                  <a:gd name="T48" fmla="*/ 480 w 25"/>
                  <a:gd name="T49" fmla="*/ 549 h 27"/>
                  <a:gd name="T50" fmla="*/ 438 w 25"/>
                  <a:gd name="T51" fmla="*/ 549 h 27"/>
                  <a:gd name="T52" fmla="*/ 335 w 25"/>
                  <a:gd name="T53" fmla="*/ 1529 h 27"/>
                  <a:gd name="T54" fmla="*/ 293 w 25"/>
                  <a:gd name="T55" fmla="*/ 3172 h 27"/>
                  <a:gd name="T56" fmla="*/ 293 w 25"/>
                  <a:gd name="T57" fmla="*/ 3607 h 27"/>
                  <a:gd name="T58" fmla="*/ 293 w 25"/>
                  <a:gd name="T59" fmla="*/ 6211 h 27"/>
                  <a:gd name="T60" fmla="*/ 293 w 25"/>
                  <a:gd name="T61" fmla="*/ 8285 h 27"/>
                  <a:gd name="T62" fmla="*/ 335 w 25"/>
                  <a:gd name="T63" fmla="*/ 10912 h 27"/>
                  <a:gd name="T64" fmla="*/ 480 w 25"/>
                  <a:gd name="T65" fmla="*/ 12532 h 27"/>
                  <a:gd name="T66" fmla="*/ 739 w 25"/>
                  <a:gd name="T67" fmla="*/ 12991 h 27"/>
                  <a:gd name="T68" fmla="*/ 774 w 25"/>
                  <a:gd name="T69" fmla="*/ 12991 h 27"/>
                  <a:gd name="T70" fmla="*/ 919 w 25"/>
                  <a:gd name="T71" fmla="*/ 12532 h 27"/>
                  <a:gd name="T72" fmla="*/ 1011 w 25"/>
                  <a:gd name="T73" fmla="*/ 9928 h 27"/>
                  <a:gd name="T74" fmla="*/ 1011 w 25"/>
                  <a:gd name="T75" fmla="*/ 7855 h 27"/>
                  <a:gd name="T76" fmla="*/ 1011 w 25"/>
                  <a:gd name="T77" fmla="*/ 5227 h 27"/>
                  <a:gd name="T78" fmla="*/ 919 w 25"/>
                  <a:gd name="T79" fmla="*/ 3607 h 27"/>
                  <a:gd name="T80" fmla="*/ 884 w 25"/>
                  <a:gd name="T81" fmla="*/ 2078 h 27"/>
                  <a:gd name="T82" fmla="*/ 739 w 25"/>
                  <a:gd name="T83" fmla="*/ 549 h 27"/>
                  <a:gd name="T84" fmla="*/ 58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3" y="0"/>
                    </a:moveTo>
                    <a:lnTo>
                      <a:pt x="16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0" name="Freeform 40"/>
              <p:cNvSpPr>
                <a:spLocks noEditPoints="1"/>
              </p:cNvSpPr>
              <p:nvPr/>
            </p:nvSpPr>
            <p:spPr bwMode="auto">
              <a:xfrm>
                <a:off x="1945" y="3529"/>
                <a:ext cx="58" cy="129"/>
              </a:xfrm>
              <a:custGeom>
                <a:avLst/>
                <a:gdLst>
                  <a:gd name="T0" fmla="*/ 200 w 22"/>
                  <a:gd name="T1" fmla="*/ 5227 h 27"/>
                  <a:gd name="T2" fmla="*/ 293 w 22"/>
                  <a:gd name="T3" fmla="*/ 7855 h 27"/>
                  <a:gd name="T4" fmla="*/ 327 w 22"/>
                  <a:gd name="T5" fmla="*/ 9928 h 27"/>
                  <a:gd name="T6" fmla="*/ 480 w 22"/>
                  <a:gd name="T7" fmla="*/ 10912 h 27"/>
                  <a:gd name="T8" fmla="*/ 730 w 22"/>
                  <a:gd name="T9" fmla="*/ 11457 h 27"/>
                  <a:gd name="T10" fmla="*/ 772 w 22"/>
                  <a:gd name="T11" fmla="*/ 11457 h 27"/>
                  <a:gd name="T12" fmla="*/ 917 w 22"/>
                  <a:gd name="T13" fmla="*/ 10912 h 27"/>
                  <a:gd name="T14" fmla="*/ 1007 w 22"/>
                  <a:gd name="T15" fmla="*/ 9928 h 27"/>
                  <a:gd name="T16" fmla="*/ 1062 w 22"/>
                  <a:gd name="T17" fmla="*/ 8285 h 27"/>
                  <a:gd name="T18" fmla="*/ 1062 w 22"/>
                  <a:gd name="T19" fmla="*/ 8285 h 27"/>
                  <a:gd name="T20" fmla="*/ 1062 w 22"/>
                  <a:gd name="T21" fmla="*/ 10912 h 27"/>
                  <a:gd name="T22" fmla="*/ 917 w 22"/>
                  <a:gd name="T23" fmla="*/ 12532 h 27"/>
                  <a:gd name="T24" fmla="*/ 772 w 22"/>
                  <a:gd name="T25" fmla="*/ 14061 h 27"/>
                  <a:gd name="T26" fmla="*/ 583 w 22"/>
                  <a:gd name="T27" fmla="*/ 14061 h 27"/>
                  <a:gd name="T28" fmla="*/ 327 w 22"/>
                  <a:gd name="T29" fmla="*/ 14061 h 27"/>
                  <a:gd name="T30" fmla="*/ 200 w 22"/>
                  <a:gd name="T31" fmla="*/ 12532 h 27"/>
                  <a:gd name="T32" fmla="*/ 55 w 22"/>
                  <a:gd name="T33" fmla="*/ 9928 h 27"/>
                  <a:gd name="T34" fmla="*/ 0 w 22"/>
                  <a:gd name="T35" fmla="*/ 6756 h 27"/>
                  <a:gd name="T36" fmla="*/ 55 w 22"/>
                  <a:gd name="T37" fmla="*/ 4677 h 27"/>
                  <a:gd name="T38" fmla="*/ 55 w 22"/>
                  <a:gd name="T39" fmla="*/ 3172 h 27"/>
                  <a:gd name="T40" fmla="*/ 200 w 22"/>
                  <a:gd name="T41" fmla="*/ 1529 h 27"/>
                  <a:gd name="T42" fmla="*/ 327 w 22"/>
                  <a:gd name="T43" fmla="*/ 0 h 27"/>
                  <a:gd name="T44" fmla="*/ 625 w 22"/>
                  <a:gd name="T45" fmla="*/ 0 h 27"/>
                  <a:gd name="T46" fmla="*/ 772 w 22"/>
                  <a:gd name="T47" fmla="*/ 0 h 27"/>
                  <a:gd name="T48" fmla="*/ 917 w 22"/>
                  <a:gd name="T49" fmla="*/ 1529 h 27"/>
                  <a:gd name="T50" fmla="*/ 1062 w 22"/>
                  <a:gd name="T51" fmla="*/ 3172 h 27"/>
                  <a:gd name="T52" fmla="*/ 1062 w 22"/>
                  <a:gd name="T53" fmla="*/ 5227 h 27"/>
                  <a:gd name="T54" fmla="*/ 200 w 22"/>
                  <a:gd name="T55" fmla="*/ 5227 h 27"/>
                  <a:gd name="T56" fmla="*/ 200 w 22"/>
                  <a:gd name="T57" fmla="*/ 3607 h 27"/>
                  <a:gd name="T58" fmla="*/ 772 w 22"/>
                  <a:gd name="T59" fmla="*/ 3607 h 27"/>
                  <a:gd name="T60" fmla="*/ 772 w 22"/>
                  <a:gd name="T61" fmla="*/ 3172 h 27"/>
                  <a:gd name="T62" fmla="*/ 772 w 22"/>
                  <a:gd name="T63" fmla="*/ 2078 h 27"/>
                  <a:gd name="T64" fmla="*/ 730 w 22"/>
                  <a:gd name="T65" fmla="*/ 1529 h 27"/>
                  <a:gd name="T66" fmla="*/ 625 w 22"/>
                  <a:gd name="T67" fmla="*/ 549 h 27"/>
                  <a:gd name="T68" fmla="*/ 625 w 22"/>
                  <a:gd name="T69" fmla="*/ 549 h 27"/>
                  <a:gd name="T70" fmla="*/ 583 w 22"/>
                  <a:gd name="T71" fmla="*/ 549 h 27"/>
                  <a:gd name="T72" fmla="*/ 438 w 22"/>
                  <a:gd name="T73" fmla="*/ 549 h 27"/>
                  <a:gd name="T74" fmla="*/ 327 w 22"/>
                  <a:gd name="T75" fmla="*/ 1529 h 27"/>
                  <a:gd name="T76" fmla="*/ 293 w 22"/>
                  <a:gd name="T77" fmla="*/ 3172 h 27"/>
                  <a:gd name="T78" fmla="*/ 200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6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1" name="Freeform 41"/>
              <p:cNvSpPr>
                <a:spLocks/>
              </p:cNvSpPr>
              <p:nvPr/>
            </p:nvSpPr>
            <p:spPr bwMode="auto">
              <a:xfrm>
                <a:off x="2019" y="3529"/>
                <a:ext cx="48" cy="129"/>
              </a:xfrm>
              <a:custGeom>
                <a:avLst/>
                <a:gdLst>
                  <a:gd name="T0" fmla="*/ 853 w 18"/>
                  <a:gd name="T1" fmla="*/ 0 h 27"/>
                  <a:gd name="T2" fmla="*/ 853 w 18"/>
                  <a:gd name="T3" fmla="*/ 4677 h 27"/>
                  <a:gd name="T4" fmla="*/ 853 w 18"/>
                  <a:gd name="T5" fmla="*/ 4677 h 27"/>
                  <a:gd name="T6" fmla="*/ 760 w 18"/>
                  <a:gd name="T7" fmla="*/ 2078 h 27"/>
                  <a:gd name="T8" fmla="*/ 704 w 18"/>
                  <a:gd name="T9" fmla="*/ 1529 h 27"/>
                  <a:gd name="T10" fmla="*/ 547 w 18"/>
                  <a:gd name="T11" fmla="*/ 549 h 27"/>
                  <a:gd name="T12" fmla="*/ 456 w 18"/>
                  <a:gd name="T13" fmla="*/ 549 h 27"/>
                  <a:gd name="T14" fmla="*/ 307 w 18"/>
                  <a:gd name="T15" fmla="*/ 549 h 27"/>
                  <a:gd name="T16" fmla="*/ 307 w 18"/>
                  <a:gd name="T17" fmla="*/ 1529 h 27"/>
                  <a:gd name="T18" fmla="*/ 248 w 18"/>
                  <a:gd name="T19" fmla="*/ 1529 h 27"/>
                  <a:gd name="T20" fmla="*/ 248 w 18"/>
                  <a:gd name="T21" fmla="*/ 2078 h 27"/>
                  <a:gd name="T22" fmla="*/ 248 w 18"/>
                  <a:gd name="T23" fmla="*/ 3172 h 27"/>
                  <a:gd name="T24" fmla="*/ 248 w 18"/>
                  <a:gd name="T25" fmla="*/ 3607 h 27"/>
                  <a:gd name="T26" fmla="*/ 307 w 18"/>
                  <a:gd name="T27" fmla="*/ 4677 h 27"/>
                  <a:gd name="T28" fmla="*/ 397 w 18"/>
                  <a:gd name="T29" fmla="*/ 5227 h 27"/>
                  <a:gd name="T30" fmla="*/ 605 w 18"/>
                  <a:gd name="T31" fmla="*/ 6211 h 27"/>
                  <a:gd name="T32" fmla="*/ 853 w 18"/>
                  <a:gd name="T33" fmla="*/ 6756 h 27"/>
                  <a:gd name="T34" fmla="*/ 909 w 18"/>
                  <a:gd name="T35" fmla="*/ 8285 h 27"/>
                  <a:gd name="T36" fmla="*/ 909 w 18"/>
                  <a:gd name="T37" fmla="*/ 9928 h 27"/>
                  <a:gd name="T38" fmla="*/ 909 w 18"/>
                  <a:gd name="T39" fmla="*/ 11457 h 27"/>
                  <a:gd name="T40" fmla="*/ 760 w 18"/>
                  <a:gd name="T41" fmla="*/ 12991 h 27"/>
                  <a:gd name="T42" fmla="*/ 605 w 18"/>
                  <a:gd name="T43" fmla="*/ 14061 h 27"/>
                  <a:gd name="T44" fmla="*/ 456 w 18"/>
                  <a:gd name="T45" fmla="*/ 14061 h 27"/>
                  <a:gd name="T46" fmla="*/ 307 w 18"/>
                  <a:gd name="T47" fmla="*/ 14061 h 27"/>
                  <a:gd name="T48" fmla="*/ 149 w 18"/>
                  <a:gd name="T49" fmla="*/ 14061 h 27"/>
                  <a:gd name="T50" fmla="*/ 149 w 18"/>
                  <a:gd name="T51" fmla="*/ 14061 h 27"/>
                  <a:gd name="T52" fmla="*/ 93 w 18"/>
                  <a:gd name="T53" fmla="*/ 14061 h 27"/>
                  <a:gd name="T54" fmla="*/ 93 w 18"/>
                  <a:gd name="T55" fmla="*/ 14061 h 27"/>
                  <a:gd name="T56" fmla="*/ 93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93 w 18"/>
                  <a:gd name="T63" fmla="*/ 9384 h 27"/>
                  <a:gd name="T64" fmla="*/ 93 w 18"/>
                  <a:gd name="T65" fmla="*/ 10912 h 27"/>
                  <a:gd name="T66" fmla="*/ 248 w 18"/>
                  <a:gd name="T67" fmla="*/ 12532 h 27"/>
                  <a:gd name="T68" fmla="*/ 307 w 18"/>
                  <a:gd name="T69" fmla="*/ 12991 h 27"/>
                  <a:gd name="T70" fmla="*/ 456 w 18"/>
                  <a:gd name="T71" fmla="*/ 12991 h 27"/>
                  <a:gd name="T72" fmla="*/ 547 w 18"/>
                  <a:gd name="T73" fmla="*/ 12991 h 27"/>
                  <a:gd name="T74" fmla="*/ 605 w 18"/>
                  <a:gd name="T75" fmla="*/ 12532 h 27"/>
                  <a:gd name="T76" fmla="*/ 704 w 18"/>
                  <a:gd name="T77" fmla="*/ 11457 h 27"/>
                  <a:gd name="T78" fmla="*/ 704 w 18"/>
                  <a:gd name="T79" fmla="*/ 10912 h 27"/>
                  <a:gd name="T80" fmla="*/ 704 w 18"/>
                  <a:gd name="T81" fmla="*/ 9928 h 27"/>
                  <a:gd name="T82" fmla="*/ 605 w 18"/>
                  <a:gd name="T83" fmla="*/ 9384 h 27"/>
                  <a:gd name="T84" fmla="*/ 547 w 18"/>
                  <a:gd name="T85" fmla="*/ 8285 h 27"/>
                  <a:gd name="T86" fmla="*/ 397 w 18"/>
                  <a:gd name="T87" fmla="*/ 7855 h 27"/>
                  <a:gd name="T88" fmla="*/ 149 w 18"/>
                  <a:gd name="T89" fmla="*/ 6756 h 27"/>
                  <a:gd name="T90" fmla="*/ 93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93 w 18"/>
                  <a:gd name="T97" fmla="*/ 2078 h 27"/>
                  <a:gd name="T98" fmla="*/ 149 w 18"/>
                  <a:gd name="T99" fmla="*/ 549 h 27"/>
                  <a:gd name="T100" fmla="*/ 248 w 18"/>
                  <a:gd name="T101" fmla="*/ 0 h 27"/>
                  <a:gd name="T102" fmla="*/ 456 w 18"/>
                  <a:gd name="T103" fmla="*/ 0 h 27"/>
                  <a:gd name="T104" fmla="*/ 547 w 18"/>
                  <a:gd name="T105" fmla="*/ 0 h 27"/>
                  <a:gd name="T106" fmla="*/ 605 w 18"/>
                  <a:gd name="T107" fmla="*/ 0 h 27"/>
                  <a:gd name="T108" fmla="*/ 704 w 18"/>
                  <a:gd name="T109" fmla="*/ 0 h 27"/>
                  <a:gd name="T110" fmla="*/ 760 w 18"/>
                  <a:gd name="T111" fmla="*/ 0 h 27"/>
                  <a:gd name="T112" fmla="*/ 760 w 18"/>
                  <a:gd name="T113" fmla="*/ 0 h 27"/>
                  <a:gd name="T114" fmla="*/ 760 w 18"/>
                  <a:gd name="T115" fmla="*/ 0 h 27"/>
                  <a:gd name="T116" fmla="*/ 760 w 18"/>
                  <a:gd name="T117" fmla="*/ 0 h 27"/>
                  <a:gd name="T118" fmla="*/ 853 w 18"/>
                  <a:gd name="T119" fmla="*/ 0 h 27"/>
                  <a:gd name="T120" fmla="*/ 85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7" y="13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2" name="Freeform 42"/>
              <p:cNvSpPr>
                <a:spLocks/>
              </p:cNvSpPr>
              <p:nvPr/>
            </p:nvSpPr>
            <p:spPr bwMode="auto">
              <a:xfrm>
                <a:off x="2081" y="3462"/>
                <a:ext cx="32" cy="253"/>
              </a:xfrm>
              <a:custGeom>
                <a:avLst/>
                <a:gdLst>
                  <a:gd name="T0" fmla="*/ 0 w 12"/>
                  <a:gd name="T1" fmla="*/ 0 h 53"/>
                  <a:gd name="T2" fmla="*/ 605 w 12"/>
                  <a:gd name="T3" fmla="*/ 0 h 53"/>
                  <a:gd name="T4" fmla="*/ 605 w 12"/>
                  <a:gd name="T5" fmla="*/ 27524 h 53"/>
                  <a:gd name="T6" fmla="*/ 0 w 12"/>
                  <a:gd name="T7" fmla="*/ 27524 h 53"/>
                  <a:gd name="T8" fmla="*/ 0 w 12"/>
                  <a:gd name="T9" fmla="*/ 26431 h 53"/>
                  <a:gd name="T10" fmla="*/ 363 w 12"/>
                  <a:gd name="T11" fmla="*/ 26431 h 53"/>
                  <a:gd name="T12" fmla="*/ 363 w 12"/>
                  <a:gd name="T13" fmla="*/ 1093 h 53"/>
                  <a:gd name="T14" fmla="*/ 0 w 12"/>
                  <a:gd name="T15" fmla="*/ 1093 h 53"/>
                  <a:gd name="T16" fmla="*/ 0 w 12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0" y="0"/>
                    </a:moveTo>
                    <a:lnTo>
                      <a:pt x="12" y="0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7" y="5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 flipH="1">
                <a:off x="1907" y="1658"/>
                <a:ext cx="36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2267" y="1658"/>
                <a:ext cx="24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5" name="Freeform 45"/>
              <p:cNvSpPr>
                <a:spLocks noEditPoints="1"/>
              </p:cNvSpPr>
              <p:nvPr/>
            </p:nvSpPr>
            <p:spPr bwMode="auto">
              <a:xfrm>
                <a:off x="1209" y="1353"/>
                <a:ext cx="152" cy="305"/>
              </a:xfrm>
              <a:custGeom>
                <a:avLst/>
                <a:gdLst>
                  <a:gd name="T0" fmla="*/ 0 w 57"/>
                  <a:gd name="T1" fmla="*/ 33021 h 64"/>
                  <a:gd name="T2" fmla="*/ 0 w 57"/>
                  <a:gd name="T3" fmla="*/ 0 h 64"/>
                  <a:gd name="T4" fmla="*/ 2880 w 57"/>
                  <a:gd name="T5" fmla="*/ 0 h 64"/>
                  <a:gd name="T6" fmla="*/ 2880 w 57"/>
                  <a:gd name="T7" fmla="*/ 33021 h 64"/>
                  <a:gd name="T8" fmla="*/ 0 w 57"/>
                  <a:gd name="T9" fmla="*/ 33021 h 64"/>
                  <a:gd name="T10" fmla="*/ 0 w 57"/>
                  <a:gd name="T11" fmla="*/ 33021 h 64"/>
                  <a:gd name="T12" fmla="*/ 2424 w 57"/>
                  <a:gd name="T13" fmla="*/ 33021 h 64"/>
                  <a:gd name="T14" fmla="*/ 2424 w 57"/>
                  <a:gd name="T15" fmla="*/ 4656 h 64"/>
                  <a:gd name="T16" fmla="*/ 0 w 57"/>
                  <a:gd name="T17" fmla="*/ 4656 h 64"/>
                  <a:gd name="T18" fmla="*/ 0 w 57"/>
                  <a:gd name="T19" fmla="*/ 3302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64"/>
                  <a:gd name="T32" fmla="*/ 57 w 57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64">
                    <a:moveTo>
                      <a:pt x="0" y="6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48" y="64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6" name="Rectangle 46"/>
              <p:cNvSpPr>
                <a:spLocks noChangeArrowheads="1"/>
              </p:cNvSpPr>
              <p:nvPr/>
            </p:nvSpPr>
            <p:spPr bwMode="auto">
              <a:xfrm>
                <a:off x="1209" y="1353"/>
                <a:ext cx="152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EditPoints="1"/>
              </p:cNvSpPr>
              <p:nvPr/>
            </p:nvSpPr>
            <p:spPr bwMode="auto">
              <a:xfrm>
                <a:off x="1777" y="2040"/>
                <a:ext cx="266" cy="306"/>
              </a:xfrm>
              <a:custGeom>
                <a:avLst/>
                <a:gdLst>
                  <a:gd name="T0" fmla="*/ 0 w 100"/>
                  <a:gd name="T1" fmla="*/ 33445 h 64"/>
                  <a:gd name="T2" fmla="*/ 0 w 100"/>
                  <a:gd name="T3" fmla="*/ 0 h 64"/>
                  <a:gd name="T4" fmla="*/ 5009 w 100"/>
                  <a:gd name="T5" fmla="*/ 0 h 64"/>
                  <a:gd name="T6" fmla="*/ 5009 w 100"/>
                  <a:gd name="T7" fmla="*/ 33445 h 64"/>
                  <a:gd name="T8" fmla="*/ 0 w 100"/>
                  <a:gd name="T9" fmla="*/ 33445 h 64"/>
                  <a:gd name="T10" fmla="*/ 0 w 100"/>
                  <a:gd name="T11" fmla="*/ 33445 h 64"/>
                  <a:gd name="T12" fmla="*/ 4557 w 100"/>
                  <a:gd name="T13" fmla="*/ 33445 h 64"/>
                  <a:gd name="T14" fmla="*/ 4557 w 100"/>
                  <a:gd name="T15" fmla="*/ 4710 h 64"/>
                  <a:gd name="T16" fmla="*/ 0 w 100"/>
                  <a:gd name="T17" fmla="*/ 4710 h 64"/>
                  <a:gd name="T18" fmla="*/ 0 w 100"/>
                  <a:gd name="T19" fmla="*/ 3344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64"/>
                  <a:gd name="T32" fmla="*/ 100 w 100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64">
                    <a:moveTo>
                      <a:pt x="0" y="64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100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91" y="64"/>
                    </a:lnTo>
                    <a:lnTo>
                      <a:pt x="91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8" name="Rectangle 48"/>
              <p:cNvSpPr>
                <a:spLocks noChangeArrowheads="1"/>
              </p:cNvSpPr>
              <p:nvPr/>
            </p:nvSpPr>
            <p:spPr bwMode="auto">
              <a:xfrm>
                <a:off x="1777" y="2040"/>
                <a:ext cx="266" cy="30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utoShape 49"/>
              <p:cNvSpPr>
                <a:spLocks noChangeArrowheads="1"/>
              </p:cNvSpPr>
              <p:nvPr/>
            </p:nvSpPr>
            <p:spPr bwMode="auto">
              <a:xfrm>
                <a:off x="1843" y="2851"/>
                <a:ext cx="17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21 w 21600"/>
                  <a:gd name="T25" fmla="*/ 3140 h 21600"/>
                  <a:gd name="T26" fmla="*/ 18479 w 21600"/>
                  <a:gd name="T27" fmla="*/ 184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20540" name="Group 50"/>
              <p:cNvGrpSpPr>
                <a:grpSpLocks/>
              </p:cNvGrpSpPr>
              <p:nvPr/>
            </p:nvGrpSpPr>
            <p:grpSpPr bwMode="auto">
              <a:xfrm>
                <a:off x="2938" y="1469"/>
                <a:ext cx="2342" cy="2135"/>
                <a:chOff x="749" y="1296"/>
                <a:chExt cx="2342" cy="2135"/>
              </a:xfrm>
            </p:grpSpPr>
            <p:sp>
              <p:nvSpPr>
                <p:cNvPr id="20541" name="Freeform 51"/>
                <p:cNvSpPr>
                  <a:spLocks/>
                </p:cNvSpPr>
                <p:nvPr/>
              </p:nvSpPr>
              <p:spPr bwMode="auto">
                <a:xfrm>
                  <a:off x="1351" y="1296"/>
                  <a:ext cx="74" cy="178"/>
                </a:xfrm>
                <a:custGeom>
                  <a:avLst/>
                  <a:gdLst>
                    <a:gd name="T0" fmla="*/ 1359 w 27"/>
                    <a:gd name="T1" fmla="*/ 5109 h 40"/>
                    <a:gd name="T2" fmla="*/ 1299 w 27"/>
                    <a:gd name="T3" fmla="*/ 3960 h 40"/>
                    <a:gd name="T4" fmla="*/ 1135 w 27"/>
                    <a:gd name="T5" fmla="*/ 1584 h 40"/>
                    <a:gd name="T6" fmla="*/ 841 w 27"/>
                    <a:gd name="T7" fmla="*/ 356 h 40"/>
                    <a:gd name="T8" fmla="*/ 617 w 27"/>
                    <a:gd name="T9" fmla="*/ 356 h 40"/>
                    <a:gd name="T10" fmla="*/ 332 w 27"/>
                    <a:gd name="T11" fmla="*/ 2376 h 40"/>
                    <a:gd name="T12" fmla="*/ 332 w 27"/>
                    <a:gd name="T13" fmla="*/ 3524 h 40"/>
                    <a:gd name="T14" fmla="*/ 518 w 27"/>
                    <a:gd name="T15" fmla="*/ 5109 h 40"/>
                    <a:gd name="T16" fmla="*/ 841 w 27"/>
                    <a:gd name="T17" fmla="*/ 7049 h 40"/>
                    <a:gd name="T18" fmla="*/ 1299 w 27"/>
                    <a:gd name="T19" fmla="*/ 8633 h 40"/>
                    <a:gd name="T20" fmla="*/ 1464 w 27"/>
                    <a:gd name="T21" fmla="*/ 9781 h 40"/>
                    <a:gd name="T22" fmla="*/ 1524 w 27"/>
                    <a:gd name="T23" fmla="*/ 11721 h 40"/>
                    <a:gd name="T24" fmla="*/ 1299 w 27"/>
                    <a:gd name="T25" fmla="*/ 14534 h 40"/>
                    <a:gd name="T26" fmla="*/ 781 w 27"/>
                    <a:gd name="T27" fmla="*/ 15682 h 40"/>
                    <a:gd name="T28" fmla="*/ 617 w 27"/>
                    <a:gd name="T29" fmla="*/ 15682 h 40"/>
                    <a:gd name="T30" fmla="*/ 449 w 27"/>
                    <a:gd name="T31" fmla="*/ 15326 h 40"/>
                    <a:gd name="T32" fmla="*/ 164 w 27"/>
                    <a:gd name="T33" fmla="*/ 15326 h 40"/>
                    <a:gd name="T34" fmla="*/ 164 w 27"/>
                    <a:gd name="T35" fmla="*/ 15326 h 40"/>
                    <a:gd name="T36" fmla="*/ 104 w 27"/>
                    <a:gd name="T37" fmla="*/ 15682 h 40"/>
                    <a:gd name="T38" fmla="*/ 104 w 27"/>
                    <a:gd name="T39" fmla="*/ 10573 h 40"/>
                    <a:gd name="T40" fmla="*/ 164 w 27"/>
                    <a:gd name="T41" fmla="*/ 12157 h 40"/>
                    <a:gd name="T42" fmla="*/ 332 w 27"/>
                    <a:gd name="T43" fmla="*/ 14098 h 40"/>
                    <a:gd name="T44" fmla="*/ 617 w 27"/>
                    <a:gd name="T45" fmla="*/ 15326 h 40"/>
                    <a:gd name="T46" fmla="*/ 970 w 27"/>
                    <a:gd name="T47" fmla="*/ 15326 h 40"/>
                    <a:gd name="T48" fmla="*/ 1195 w 27"/>
                    <a:gd name="T49" fmla="*/ 13305 h 40"/>
                    <a:gd name="T50" fmla="*/ 1195 w 27"/>
                    <a:gd name="T51" fmla="*/ 12157 h 40"/>
                    <a:gd name="T52" fmla="*/ 1135 w 27"/>
                    <a:gd name="T53" fmla="*/ 11009 h 40"/>
                    <a:gd name="T54" fmla="*/ 970 w 27"/>
                    <a:gd name="T55" fmla="*/ 9781 h 40"/>
                    <a:gd name="T56" fmla="*/ 449 w 27"/>
                    <a:gd name="T57" fmla="*/ 8197 h 40"/>
                    <a:gd name="T58" fmla="*/ 164 w 27"/>
                    <a:gd name="T59" fmla="*/ 6257 h 40"/>
                    <a:gd name="T60" fmla="*/ 104 w 27"/>
                    <a:gd name="T61" fmla="*/ 5109 h 40"/>
                    <a:gd name="T62" fmla="*/ 104 w 27"/>
                    <a:gd name="T63" fmla="*/ 2376 h 40"/>
                    <a:gd name="T64" fmla="*/ 449 w 27"/>
                    <a:gd name="T65" fmla="*/ 0 h 40"/>
                    <a:gd name="T66" fmla="*/ 841 w 27"/>
                    <a:gd name="T67" fmla="*/ 0 h 40"/>
                    <a:gd name="T68" fmla="*/ 1195 w 27"/>
                    <a:gd name="T69" fmla="*/ 356 h 40"/>
                    <a:gd name="T70" fmla="*/ 1299 w 27"/>
                    <a:gd name="T71" fmla="*/ 356 h 40"/>
                    <a:gd name="T72" fmla="*/ 1359 w 27"/>
                    <a:gd name="T73" fmla="*/ 356 h 40"/>
                    <a:gd name="T74" fmla="*/ 1359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3" y="37"/>
                      </a:lnTo>
                      <a:lnTo>
                        <a:pt x="20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2" name="Freeform 52"/>
                <p:cNvSpPr>
                  <a:spLocks/>
                </p:cNvSpPr>
                <p:nvPr/>
              </p:nvSpPr>
              <p:spPr bwMode="auto">
                <a:xfrm>
                  <a:off x="2579" y="1296"/>
                  <a:ext cx="75" cy="178"/>
                </a:xfrm>
                <a:custGeom>
                  <a:avLst/>
                  <a:gdLst>
                    <a:gd name="T0" fmla="*/ 1436 w 27"/>
                    <a:gd name="T1" fmla="*/ 5109 h 40"/>
                    <a:gd name="T2" fmla="*/ 1372 w 27"/>
                    <a:gd name="T3" fmla="*/ 3960 h 40"/>
                    <a:gd name="T4" fmla="*/ 1203 w 27"/>
                    <a:gd name="T5" fmla="*/ 1584 h 40"/>
                    <a:gd name="T6" fmla="*/ 903 w 27"/>
                    <a:gd name="T7" fmla="*/ 356 h 40"/>
                    <a:gd name="T8" fmla="*/ 664 w 27"/>
                    <a:gd name="T9" fmla="*/ 356 h 40"/>
                    <a:gd name="T10" fmla="*/ 364 w 27"/>
                    <a:gd name="T11" fmla="*/ 2376 h 40"/>
                    <a:gd name="T12" fmla="*/ 364 w 27"/>
                    <a:gd name="T13" fmla="*/ 3524 h 40"/>
                    <a:gd name="T14" fmla="*/ 533 w 27"/>
                    <a:gd name="T15" fmla="*/ 5109 h 40"/>
                    <a:gd name="T16" fmla="*/ 903 w 27"/>
                    <a:gd name="T17" fmla="*/ 7049 h 40"/>
                    <a:gd name="T18" fmla="*/ 1372 w 27"/>
                    <a:gd name="T19" fmla="*/ 8633 h 40"/>
                    <a:gd name="T20" fmla="*/ 1544 w 27"/>
                    <a:gd name="T21" fmla="*/ 9781 h 40"/>
                    <a:gd name="T22" fmla="*/ 1606 w 27"/>
                    <a:gd name="T23" fmla="*/ 11721 h 40"/>
                    <a:gd name="T24" fmla="*/ 1436 w 27"/>
                    <a:gd name="T25" fmla="*/ 14534 h 40"/>
                    <a:gd name="T26" fmla="*/ 903 w 27"/>
                    <a:gd name="T27" fmla="*/ 15682 h 40"/>
                    <a:gd name="T28" fmla="*/ 664 w 27"/>
                    <a:gd name="T29" fmla="*/ 15682 h 40"/>
                    <a:gd name="T30" fmla="*/ 469 w 27"/>
                    <a:gd name="T31" fmla="*/ 15326 h 40"/>
                    <a:gd name="T32" fmla="*/ 169 w 27"/>
                    <a:gd name="T33" fmla="*/ 15326 h 40"/>
                    <a:gd name="T34" fmla="*/ 169 w 27"/>
                    <a:gd name="T35" fmla="*/ 15326 h 40"/>
                    <a:gd name="T36" fmla="*/ 131 w 27"/>
                    <a:gd name="T37" fmla="*/ 15682 h 40"/>
                    <a:gd name="T38" fmla="*/ 131 w 27"/>
                    <a:gd name="T39" fmla="*/ 10573 h 40"/>
                    <a:gd name="T40" fmla="*/ 169 w 27"/>
                    <a:gd name="T41" fmla="*/ 12157 h 40"/>
                    <a:gd name="T42" fmla="*/ 364 w 27"/>
                    <a:gd name="T43" fmla="*/ 14098 h 40"/>
                    <a:gd name="T44" fmla="*/ 664 w 27"/>
                    <a:gd name="T45" fmla="*/ 15326 h 40"/>
                    <a:gd name="T46" fmla="*/ 1011 w 27"/>
                    <a:gd name="T47" fmla="*/ 15326 h 40"/>
                    <a:gd name="T48" fmla="*/ 1242 w 27"/>
                    <a:gd name="T49" fmla="*/ 13305 h 40"/>
                    <a:gd name="T50" fmla="*/ 1242 w 27"/>
                    <a:gd name="T51" fmla="*/ 12157 h 40"/>
                    <a:gd name="T52" fmla="*/ 1203 w 27"/>
                    <a:gd name="T53" fmla="*/ 11009 h 40"/>
                    <a:gd name="T54" fmla="*/ 1011 w 27"/>
                    <a:gd name="T55" fmla="*/ 9781 h 40"/>
                    <a:gd name="T56" fmla="*/ 469 w 27"/>
                    <a:gd name="T57" fmla="*/ 8197 h 40"/>
                    <a:gd name="T58" fmla="*/ 169 w 27"/>
                    <a:gd name="T59" fmla="*/ 6257 h 40"/>
                    <a:gd name="T60" fmla="*/ 131 w 27"/>
                    <a:gd name="T61" fmla="*/ 5109 h 40"/>
                    <a:gd name="T62" fmla="*/ 131 w 27"/>
                    <a:gd name="T63" fmla="*/ 2376 h 40"/>
                    <a:gd name="T64" fmla="*/ 469 w 27"/>
                    <a:gd name="T65" fmla="*/ 0 h 40"/>
                    <a:gd name="T66" fmla="*/ 1011 w 27"/>
                    <a:gd name="T67" fmla="*/ 0 h 40"/>
                    <a:gd name="T68" fmla="*/ 1242 w 27"/>
                    <a:gd name="T69" fmla="*/ 356 h 40"/>
                    <a:gd name="T70" fmla="*/ 1372 w 27"/>
                    <a:gd name="T71" fmla="*/ 356 h 40"/>
                    <a:gd name="T72" fmla="*/ 1436 w 27"/>
                    <a:gd name="T73" fmla="*/ 356 h 40"/>
                    <a:gd name="T74" fmla="*/ 1436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4" y="37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3" name="Freeform 53"/>
                <p:cNvSpPr>
                  <a:spLocks noEditPoints="1"/>
                </p:cNvSpPr>
                <p:nvPr/>
              </p:nvSpPr>
              <p:spPr bwMode="auto">
                <a:xfrm>
                  <a:off x="787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693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528 w 42"/>
                    <a:gd name="T13" fmla="*/ 15365 h 42"/>
                    <a:gd name="T14" fmla="*/ 58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82 w 42"/>
                    <a:gd name="T35" fmla="*/ 0 h 42"/>
                    <a:gd name="T36" fmla="*/ 2082 w 42"/>
                    <a:gd name="T37" fmla="*/ 12983 h 42"/>
                    <a:gd name="T38" fmla="*/ 2152 w 42"/>
                    <a:gd name="T39" fmla="*/ 14907 h 42"/>
                    <a:gd name="T40" fmla="*/ 2273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580 w 42"/>
                    <a:gd name="T49" fmla="*/ 16514 h 42"/>
                    <a:gd name="T50" fmla="*/ 1580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746 w 42"/>
                    <a:gd name="T63" fmla="*/ 12983 h 42"/>
                    <a:gd name="T64" fmla="*/ 1580 w 42"/>
                    <a:gd name="T65" fmla="*/ 11380 h 42"/>
                    <a:gd name="T66" fmla="*/ 1580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580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6" y="33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7" y="42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27" y="29"/>
                      </a:lnTo>
                      <a:close/>
                      <a:moveTo>
                        <a:pt x="27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4" name="Freeform 54"/>
                <p:cNvSpPr>
                  <a:spLocks/>
                </p:cNvSpPr>
                <p:nvPr/>
              </p:nvSpPr>
              <p:spPr bwMode="auto">
                <a:xfrm>
                  <a:off x="897" y="1935"/>
                  <a:ext cx="116" cy="178"/>
                </a:xfrm>
                <a:custGeom>
                  <a:avLst/>
                  <a:gdLst>
                    <a:gd name="T0" fmla="*/ 1580 w 42"/>
                    <a:gd name="T1" fmla="*/ 0 h 40"/>
                    <a:gd name="T2" fmla="*/ 1580 w 42"/>
                    <a:gd name="T3" fmla="*/ 0 h 40"/>
                    <a:gd name="T4" fmla="*/ 2442 w 42"/>
                    <a:gd name="T5" fmla="*/ 0 h 40"/>
                    <a:gd name="T6" fmla="*/ 2442 w 42"/>
                    <a:gd name="T7" fmla="*/ 0 h 40"/>
                    <a:gd name="T8" fmla="*/ 2381 w 42"/>
                    <a:gd name="T9" fmla="*/ 0 h 40"/>
                    <a:gd name="T10" fmla="*/ 2212 w 42"/>
                    <a:gd name="T11" fmla="*/ 356 h 40"/>
                    <a:gd name="T12" fmla="*/ 2082 w 42"/>
                    <a:gd name="T13" fmla="*/ 1148 h 40"/>
                    <a:gd name="T14" fmla="*/ 2082 w 42"/>
                    <a:gd name="T15" fmla="*/ 1584 h 40"/>
                    <a:gd name="T16" fmla="*/ 2082 w 42"/>
                    <a:gd name="T17" fmla="*/ 2376 h 40"/>
                    <a:gd name="T18" fmla="*/ 2082 w 42"/>
                    <a:gd name="T19" fmla="*/ 8633 h 40"/>
                    <a:gd name="T20" fmla="*/ 2082 w 42"/>
                    <a:gd name="T21" fmla="*/ 11009 h 40"/>
                    <a:gd name="T22" fmla="*/ 2044 w 42"/>
                    <a:gd name="T23" fmla="*/ 12949 h 40"/>
                    <a:gd name="T24" fmla="*/ 1914 w 42"/>
                    <a:gd name="T25" fmla="*/ 14098 h 40"/>
                    <a:gd name="T26" fmla="*/ 1746 w 42"/>
                    <a:gd name="T27" fmla="*/ 14534 h 40"/>
                    <a:gd name="T28" fmla="*/ 1519 w 42"/>
                    <a:gd name="T29" fmla="*/ 15682 h 40"/>
                    <a:gd name="T30" fmla="*/ 1221 w 42"/>
                    <a:gd name="T31" fmla="*/ 15682 h 40"/>
                    <a:gd name="T32" fmla="*/ 862 w 42"/>
                    <a:gd name="T33" fmla="*/ 15682 h 40"/>
                    <a:gd name="T34" fmla="*/ 632 w 42"/>
                    <a:gd name="T35" fmla="*/ 14534 h 40"/>
                    <a:gd name="T36" fmla="*/ 464 w 42"/>
                    <a:gd name="T37" fmla="*/ 14098 h 40"/>
                    <a:gd name="T38" fmla="*/ 359 w 42"/>
                    <a:gd name="T39" fmla="*/ 12157 h 40"/>
                    <a:gd name="T40" fmla="*/ 359 w 42"/>
                    <a:gd name="T41" fmla="*/ 11009 h 40"/>
                    <a:gd name="T42" fmla="*/ 298 w 42"/>
                    <a:gd name="T43" fmla="*/ 8633 h 40"/>
                    <a:gd name="T44" fmla="*/ 298 w 42"/>
                    <a:gd name="T45" fmla="*/ 2376 h 40"/>
                    <a:gd name="T46" fmla="*/ 298 w 42"/>
                    <a:gd name="T47" fmla="*/ 1148 h 40"/>
                    <a:gd name="T48" fmla="*/ 298 w 42"/>
                    <a:gd name="T49" fmla="*/ 356 h 40"/>
                    <a:gd name="T50" fmla="*/ 168 w 42"/>
                    <a:gd name="T51" fmla="*/ 0 h 40"/>
                    <a:gd name="T52" fmla="*/ 13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992 w 42"/>
                    <a:gd name="T59" fmla="*/ 0 h 40"/>
                    <a:gd name="T60" fmla="*/ 992 w 42"/>
                    <a:gd name="T61" fmla="*/ 0 h 40"/>
                    <a:gd name="T62" fmla="*/ 862 w 42"/>
                    <a:gd name="T63" fmla="*/ 0 h 40"/>
                    <a:gd name="T64" fmla="*/ 823 w 42"/>
                    <a:gd name="T65" fmla="*/ 356 h 40"/>
                    <a:gd name="T66" fmla="*/ 693 w 42"/>
                    <a:gd name="T67" fmla="*/ 356 h 40"/>
                    <a:gd name="T68" fmla="*/ 632 w 42"/>
                    <a:gd name="T69" fmla="*/ 1148 h 40"/>
                    <a:gd name="T70" fmla="*/ 632 w 42"/>
                    <a:gd name="T71" fmla="*/ 2376 h 40"/>
                    <a:gd name="T72" fmla="*/ 632 w 42"/>
                    <a:gd name="T73" fmla="*/ 9425 h 40"/>
                    <a:gd name="T74" fmla="*/ 632 w 42"/>
                    <a:gd name="T75" fmla="*/ 10573 h 40"/>
                    <a:gd name="T76" fmla="*/ 693 w 42"/>
                    <a:gd name="T77" fmla="*/ 11721 h 40"/>
                    <a:gd name="T78" fmla="*/ 693 w 42"/>
                    <a:gd name="T79" fmla="*/ 12949 h 40"/>
                    <a:gd name="T80" fmla="*/ 823 w 42"/>
                    <a:gd name="T81" fmla="*/ 13305 h 40"/>
                    <a:gd name="T82" fmla="*/ 823 w 42"/>
                    <a:gd name="T83" fmla="*/ 14098 h 40"/>
                    <a:gd name="T84" fmla="*/ 992 w 42"/>
                    <a:gd name="T85" fmla="*/ 14534 h 40"/>
                    <a:gd name="T86" fmla="*/ 1052 w 42"/>
                    <a:gd name="T87" fmla="*/ 15326 h 40"/>
                    <a:gd name="T88" fmla="*/ 1221 w 42"/>
                    <a:gd name="T89" fmla="*/ 15326 h 40"/>
                    <a:gd name="T90" fmla="*/ 1519 w 42"/>
                    <a:gd name="T91" fmla="*/ 14534 h 40"/>
                    <a:gd name="T92" fmla="*/ 1685 w 42"/>
                    <a:gd name="T93" fmla="*/ 14534 h 40"/>
                    <a:gd name="T94" fmla="*/ 1746 w 42"/>
                    <a:gd name="T95" fmla="*/ 13305 h 40"/>
                    <a:gd name="T96" fmla="*/ 1853 w 42"/>
                    <a:gd name="T97" fmla="*/ 12949 h 40"/>
                    <a:gd name="T98" fmla="*/ 1914 w 42"/>
                    <a:gd name="T99" fmla="*/ 11009 h 40"/>
                    <a:gd name="T100" fmla="*/ 1914 w 42"/>
                    <a:gd name="T101" fmla="*/ 8633 h 40"/>
                    <a:gd name="T102" fmla="*/ 1914 w 42"/>
                    <a:gd name="T103" fmla="*/ 2376 h 40"/>
                    <a:gd name="T104" fmla="*/ 1914 w 42"/>
                    <a:gd name="T105" fmla="*/ 1148 h 40"/>
                    <a:gd name="T106" fmla="*/ 1914 w 42"/>
                    <a:gd name="T107" fmla="*/ 356 h 40"/>
                    <a:gd name="T108" fmla="*/ 1853 w 42"/>
                    <a:gd name="T109" fmla="*/ 0 h 40"/>
                    <a:gd name="T110" fmla="*/ 1685 w 42"/>
                    <a:gd name="T111" fmla="*/ 0 h 40"/>
                    <a:gd name="T112" fmla="*/ 1580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22"/>
                      </a:lnTo>
                      <a:lnTo>
                        <a:pt x="36" y="28"/>
                      </a:lnTo>
                      <a:lnTo>
                        <a:pt x="35" y="33"/>
                      </a:lnTo>
                      <a:lnTo>
                        <a:pt x="33" y="36"/>
                      </a:lnTo>
                      <a:lnTo>
                        <a:pt x="30" y="37"/>
                      </a:lnTo>
                      <a:lnTo>
                        <a:pt x="26" y="40"/>
                      </a:lnTo>
                      <a:lnTo>
                        <a:pt x="21" y="40"/>
                      </a:lnTo>
                      <a:lnTo>
                        <a:pt x="15" y="40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1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6" y="37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28"/>
                      </a:lnTo>
                      <a:lnTo>
                        <a:pt x="33" y="22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5" name="Freeform 55"/>
                <p:cNvSpPr>
                  <a:spLocks/>
                </p:cNvSpPr>
                <p:nvPr/>
              </p:nvSpPr>
              <p:spPr bwMode="auto">
                <a:xfrm>
                  <a:off x="1013" y="1935"/>
                  <a:ext cx="115" cy="178"/>
                </a:xfrm>
                <a:custGeom>
                  <a:avLst/>
                  <a:gdLst>
                    <a:gd name="T0" fmla="*/ 1845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91 w 42"/>
                    <a:gd name="T19" fmla="*/ 8633 h 40"/>
                    <a:gd name="T20" fmla="*/ 674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841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616 w 42"/>
                    <a:gd name="T37" fmla="*/ 12157 h 40"/>
                    <a:gd name="T38" fmla="*/ 674 w 42"/>
                    <a:gd name="T39" fmla="*/ 3524 h 40"/>
                    <a:gd name="T40" fmla="*/ 329 w 42"/>
                    <a:gd name="T41" fmla="*/ 356 h 40"/>
                    <a:gd name="T42" fmla="*/ 104 w 42"/>
                    <a:gd name="T43" fmla="*/ 0 h 40"/>
                    <a:gd name="T44" fmla="*/ 1131 w 42"/>
                    <a:gd name="T45" fmla="*/ 0 h 40"/>
                    <a:gd name="T46" fmla="*/ 1005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80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80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63 w 42"/>
                    <a:gd name="T67" fmla="*/ 0 h 40"/>
                    <a:gd name="T68" fmla="*/ 219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3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1" y="2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1"/>
                      </a:lnTo>
                      <a:lnTo>
                        <a:pt x="20" y="21"/>
                      </a:lnTo>
                      <a:lnTo>
                        <a:pt x="12" y="9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6" name="Freeform 56"/>
                <p:cNvSpPr>
                  <a:spLocks/>
                </p:cNvSpPr>
                <p:nvPr/>
              </p:nvSpPr>
              <p:spPr bwMode="auto">
                <a:xfrm>
                  <a:off x="1282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108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851 w 43"/>
                    <a:gd name="T51" fmla="*/ 15326 h 40"/>
                    <a:gd name="T52" fmla="*/ 85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7" name="Freeform 57"/>
                <p:cNvSpPr>
                  <a:spLocks noEditPoints="1"/>
                </p:cNvSpPr>
                <p:nvPr/>
              </p:nvSpPr>
              <p:spPr bwMode="auto">
                <a:xfrm>
                  <a:off x="1406" y="1935"/>
                  <a:ext cx="82" cy="178"/>
                </a:xfrm>
                <a:custGeom>
                  <a:avLst/>
                  <a:gdLst>
                    <a:gd name="T0" fmla="*/ 552 w 30"/>
                    <a:gd name="T1" fmla="*/ 8197 h 40"/>
                    <a:gd name="T2" fmla="*/ 552 w 30"/>
                    <a:gd name="T3" fmla="*/ 12949 h 40"/>
                    <a:gd name="T4" fmla="*/ 552 w 30"/>
                    <a:gd name="T5" fmla="*/ 14098 h 40"/>
                    <a:gd name="T6" fmla="*/ 672 w 30"/>
                    <a:gd name="T7" fmla="*/ 14534 h 40"/>
                    <a:gd name="T8" fmla="*/ 733 w 30"/>
                    <a:gd name="T9" fmla="*/ 15326 h 40"/>
                    <a:gd name="T10" fmla="*/ 836 w 30"/>
                    <a:gd name="T11" fmla="*/ 15326 h 40"/>
                    <a:gd name="T12" fmla="*/ 897 w 30"/>
                    <a:gd name="T13" fmla="*/ 15326 h 40"/>
                    <a:gd name="T14" fmla="*/ 897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0 w 30"/>
                    <a:gd name="T21" fmla="*/ 15326 h 40"/>
                    <a:gd name="T22" fmla="*/ 164 w 30"/>
                    <a:gd name="T23" fmla="*/ 15326 h 40"/>
                    <a:gd name="T24" fmla="*/ 224 w 30"/>
                    <a:gd name="T25" fmla="*/ 14534 h 40"/>
                    <a:gd name="T26" fmla="*/ 224 w 30"/>
                    <a:gd name="T27" fmla="*/ 14098 h 40"/>
                    <a:gd name="T28" fmla="*/ 224 w 30"/>
                    <a:gd name="T29" fmla="*/ 12949 h 40"/>
                    <a:gd name="T30" fmla="*/ 224 w 30"/>
                    <a:gd name="T31" fmla="*/ 2376 h 40"/>
                    <a:gd name="T32" fmla="*/ 224 w 30"/>
                    <a:gd name="T33" fmla="*/ 1148 h 40"/>
                    <a:gd name="T34" fmla="*/ 224 w 30"/>
                    <a:gd name="T35" fmla="*/ 356 h 40"/>
                    <a:gd name="T36" fmla="*/ 164 w 30"/>
                    <a:gd name="T37" fmla="*/ 0 h 40"/>
                    <a:gd name="T38" fmla="*/ 6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733 w 30"/>
                    <a:gd name="T45" fmla="*/ 0 h 40"/>
                    <a:gd name="T46" fmla="*/ 1061 w 30"/>
                    <a:gd name="T47" fmla="*/ 0 h 40"/>
                    <a:gd name="T48" fmla="*/ 1225 w 30"/>
                    <a:gd name="T49" fmla="*/ 356 h 40"/>
                    <a:gd name="T50" fmla="*/ 1389 w 30"/>
                    <a:gd name="T51" fmla="*/ 1148 h 40"/>
                    <a:gd name="T52" fmla="*/ 1569 w 30"/>
                    <a:gd name="T53" fmla="*/ 1584 h 40"/>
                    <a:gd name="T54" fmla="*/ 1673 w 30"/>
                    <a:gd name="T55" fmla="*/ 2732 h 40"/>
                    <a:gd name="T56" fmla="*/ 1673 w 30"/>
                    <a:gd name="T57" fmla="*/ 3960 h 40"/>
                    <a:gd name="T58" fmla="*/ 1569 w 30"/>
                    <a:gd name="T59" fmla="*/ 5901 h 40"/>
                    <a:gd name="T60" fmla="*/ 1509 w 30"/>
                    <a:gd name="T61" fmla="*/ 7049 h 40"/>
                    <a:gd name="T62" fmla="*/ 1225 w 30"/>
                    <a:gd name="T63" fmla="*/ 8197 h 40"/>
                    <a:gd name="T64" fmla="*/ 1000 w 30"/>
                    <a:gd name="T65" fmla="*/ 8197 h 40"/>
                    <a:gd name="T66" fmla="*/ 897 w 30"/>
                    <a:gd name="T67" fmla="*/ 8197 h 40"/>
                    <a:gd name="T68" fmla="*/ 836 w 30"/>
                    <a:gd name="T69" fmla="*/ 8197 h 40"/>
                    <a:gd name="T70" fmla="*/ 672 w 30"/>
                    <a:gd name="T71" fmla="*/ 8197 h 40"/>
                    <a:gd name="T72" fmla="*/ 552 w 30"/>
                    <a:gd name="T73" fmla="*/ 8197 h 40"/>
                    <a:gd name="T74" fmla="*/ 552 w 30"/>
                    <a:gd name="T75" fmla="*/ 7485 h 40"/>
                    <a:gd name="T76" fmla="*/ 672 w 30"/>
                    <a:gd name="T77" fmla="*/ 7485 h 40"/>
                    <a:gd name="T78" fmla="*/ 733 w 30"/>
                    <a:gd name="T79" fmla="*/ 7485 h 40"/>
                    <a:gd name="T80" fmla="*/ 836 w 30"/>
                    <a:gd name="T81" fmla="*/ 7485 h 40"/>
                    <a:gd name="T82" fmla="*/ 836 w 30"/>
                    <a:gd name="T83" fmla="*/ 7485 h 40"/>
                    <a:gd name="T84" fmla="*/ 1000 w 30"/>
                    <a:gd name="T85" fmla="*/ 7485 h 40"/>
                    <a:gd name="T86" fmla="*/ 1164 w 30"/>
                    <a:gd name="T87" fmla="*/ 7049 h 40"/>
                    <a:gd name="T88" fmla="*/ 1225 w 30"/>
                    <a:gd name="T89" fmla="*/ 5901 h 40"/>
                    <a:gd name="T90" fmla="*/ 1225 w 30"/>
                    <a:gd name="T91" fmla="*/ 3960 h 40"/>
                    <a:gd name="T92" fmla="*/ 1225 w 30"/>
                    <a:gd name="T93" fmla="*/ 3524 h 40"/>
                    <a:gd name="T94" fmla="*/ 1225 w 30"/>
                    <a:gd name="T95" fmla="*/ 2376 h 40"/>
                    <a:gd name="T96" fmla="*/ 1164 w 30"/>
                    <a:gd name="T97" fmla="*/ 1584 h 40"/>
                    <a:gd name="T98" fmla="*/ 1061 w 30"/>
                    <a:gd name="T99" fmla="*/ 1148 h 40"/>
                    <a:gd name="T100" fmla="*/ 897 w 30"/>
                    <a:gd name="T101" fmla="*/ 356 h 40"/>
                    <a:gd name="T102" fmla="*/ 836 w 30"/>
                    <a:gd name="T103" fmla="*/ 356 h 40"/>
                    <a:gd name="T104" fmla="*/ 733 w 30"/>
                    <a:gd name="T105" fmla="*/ 356 h 40"/>
                    <a:gd name="T106" fmla="*/ 552 w 30"/>
                    <a:gd name="T107" fmla="*/ 356 h 40"/>
                    <a:gd name="T108" fmla="*/ 552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8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8" name="Freeform 58"/>
                <p:cNvSpPr>
                  <a:spLocks/>
                </p:cNvSpPr>
                <p:nvPr/>
              </p:nvSpPr>
              <p:spPr bwMode="auto">
                <a:xfrm>
                  <a:off x="1595" y="1935"/>
                  <a:ext cx="116" cy="178"/>
                </a:xfrm>
                <a:custGeom>
                  <a:avLst/>
                  <a:gdLst>
                    <a:gd name="T0" fmla="*/ 2442 w 42"/>
                    <a:gd name="T1" fmla="*/ 0 h 40"/>
                    <a:gd name="T2" fmla="*/ 2442 w 42"/>
                    <a:gd name="T3" fmla="*/ 0 h 40"/>
                    <a:gd name="T4" fmla="*/ 2273 w 42"/>
                    <a:gd name="T5" fmla="*/ 356 h 40"/>
                    <a:gd name="T6" fmla="*/ 2152 w 42"/>
                    <a:gd name="T7" fmla="*/ 356 h 40"/>
                    <a:gd name="T8" fmla="*/ 2152 w 42"/>
                    <a:gd name="T9" fmla="*/ 1584 h 40"/>
                    <a:gd name="T10" fmla="*/ 2082 w 42"/>
                    <a:gd name="T11" fmla="*/ 2732 h 40"/>
                    <a:gd name="T12" fmla="*/ 1282 w 42"/>
                    <a:gd name="T13" fmla="*/ 15682 h 40"/>
                    <a:gd name="T14" fmla="*/ 1221 w 42"/>
                    <a:gd name="T15" fmla="*/ 15682 h 40"/>
                    <a:gd name="T16" fmla="*/ 359 w 42"/>
                    <a:gd name="T17" fmla="*/ 2376 h 40"/>
                    <a:gd name="T18" fmla="*/ 229 w 42"/>
                    <a:gd name="T19" fmla="*/ 1584 h 40"/>
                    <a:gd name="T20" fmla="*/ 229 w 42"/>
                    <a:gd name="T21" fmla="*/ 1148 h 40"/>
                    <a:gd name="T22" fmla="*/ 168 w 42"/>
                    <a:gd name="T23" fmla="*/ 356 h 40"/>
                    <a:gd name="T24" fmla="*/ 168 w 42"/>
                    <a:gd name="T25" fmla="*/ 356 h 40"/>
                    <a:gd name="T26" fmla="*/ 61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31 w 42"/>
                    <a:gd name="T33" fmla="*/ 0 h 40"/>
                    <a:gd name="T34" fmla="*/ 931 w 42"/>
                    <a:gd name="T35" fmla="*/ 0 h 40"/>
                    <a:gd name="T36" fmla="*/ 754 w 42"/>
                    <a:gd name="T37" fmla="*/ 356 h 40"/>
                    <a:gd name="T38" fmla="*/ 693 w 42"/>
                    <a:gd name="T39" fmla="*/ 356 h 40"/>
                    <a:gd name="T40" fmla="*/ 693 w 42"/>
                    <a:gd name="T41" fmla="*/ 356 h 40"/>
                    <a:gd name="T42" fmla="*/ 693 w 42"/>
                    <a:gd name="T43" fmla="*/ 1148 h 40"/>
                    <a:gd name="T44" fmla="*/ 693 w 42"/>
                    <a:gd name="T45" fmla="*/ 1584 h 40"/>
                    <a:gd name="T46" fmla="*/ 693 w 42"/>
                    <a:gd name="T47" fmla="*/ 2732 h 40"/>
                    <a:gd name="T48" fmla="*/ 1282 w 42"/>
                    <a:gd name="T49" fmla="*/ 12157 h 40"/>
                    <a:gd name="T50" fmla="*/ 1815 w 42"/>
                    <a:gd name="T51" fmla="*/ 2732 h 40"/>
                    <a:gd name="T52" fmla="*/ 1914 w 42"/>
                    <a:gd name="T53" fmla="*/ 1584 h 40"/>
                    <a:gd name="T54" fmla="*/ 1914 w 42"/>
                    <a:gd name="T55" fmla="*/ 1148 h 40"/>
                    <a:gd name="T56" fmla="*/ 1914 w 42"/>
                    <a:gd name="T57" fmla="*/ 1148 h 40"/>
                    <a:gd name="T58" fmla="*/ 1914 w 42"/>
                    <a:gd name="T59" fmla="*/ 356 h 40"/>
                    <a:gd name="T60" fmla="*/ 1815 w 42"/>
                    <a:gd name="T61" fmla="*/ 356 h 40"/>
                    <a:gd name="T62" fmla="*/ 1746 w 42"/>
                    <a:gd name="T63" fmla="*/ 0 h 40"/>
                    <a:gd name="T64" fmla="*/ 1746 w 42"/>
                    <a:gd name="T65" fmla="*/ 0 h 40"/>
                    <a:gd name="T66" fmla="*/ 1746 w 42"/>
                    <a:gd name="T67" fmla="*/ 0 h 40"/>
                    <a:gd name="T68" fmla="*/ 1746 w 42"/>
                    <a:gd name="T69" fmla="*/ 0 h 40"/>
                    <a:gd name="T70" fmla="*/ 2442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22" y="31"/>
                      </a:lnTo>
                      <a:lnTo>
                        <a:pt x="31" y="7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9" name="Freeform 59"/>
                <p:cNvSpPr>
                  <a:spLocks noEditPoints="1"/>
                </p:cNvSpPr>
                <p:nvPr/>
              </p:nvSpPr>
              <p:spPr bwMode="auto">
                <a:xfrm>
                  <a:off x="1711" y="1935"/>
                  <a:ext cx="85" cy="178"/>
                </a:xfrm>
                <a:custGeom>
                  <a:avLst/>
                  <a:gdLst>
                    <a:gd name="T0" fmla="*/ 677 w 31"/>
                    <a:gd name="T1" fmla="*/ 8197 h 40"/>
                    <a:gd name="T2" fmla="*/ 677 w 31"/>
                    <a:gd name="T3" fmla="*/ 12949 h 40"/>
                    <a:gd name="T4" fmla="*/ 677 w 31"/>
                    <a:gd name="T5" fmla="*/ 14098 h 40"/>
                    <a:gd name="T6" fmla="*/ 743 w 31"/>
                    <a:gd name="T7" fmla="*/ 14534 h 40"/>
                    <a:gd name="T8" fmla="*/ 743 w 31"/>
                    <a:gd name="T9" fmla="*/ 15326 h 40"/>
                    <a:gd name="T10" fmla="*/ 910 w 31"/>
                    <a:gd name="T11" fmla="*/ 15326 h 40"/>
                    <a:gd name="T12" fmla="*/ 1006 w 31"/>
                    <a:gd name="T13" fmla="*/ 15326 h 40"/>
                    <a:gd name="T14" fmla="*/ 1006 w 31"/>
                    <a:gd name="T15" fmla="*/ 15682 h 40"/>
                    <a:gd name="T16" fmla="*/ 0 w 31"/>
                    <a:gd name="T17" fmla="*/ 15682 h 40"/>
                    <a:gd name="T18" fmla="*/ 0 w 31"/>
                    <a:gd name="T19" fmla="*/ 15326 h 40"/>
                    <a:gd name="T20" fmla="*/ 60 w 31"/>
                    <a:gd name="T21" fmla="*/ 15326 h 40"/>
                    <a:gd name="T22" fmla="*/ 225 w 31"/>
                    <a:gd name="T23" fmla="*/ 15326 h 40"/>
                    <a:gd name="T24" fmla="*/ 332 w 31"/>
                    <a:gd name="T25" fmla="*/ 14534 h 40"/>
                    <a:gd name="T26" fmla="*/ 332 w 31"/>
                    <a:gd name="T27" fmla="*/ 14098 h 40"/>
                    <a:gd name="T28" fmla="*/ 332 w 31"/>
                    <a:gd name="T29" fmla="*/ 12949 h 40"/>
                    <a:gd name="T30" fmla="*/ 332 w 31"/>
                    <a:gd name="T31" fmla="*/ 2376 h 40"/>
                    <a:gd name="T32" fmla="*/ 332 w 31"/>
                    <a:gd name="T33" fmla="*/ 1148 h 40"/>
                    <a:gd name="T34" fmla="*/ 332 w 31"/>
                    <a:gd name="T35" fmla="*/ 356 h 40"/>
                    <a:gd name="T36" fmla="*/ 225 w 31"/>
                    <a:gd name="T37" fmla="*/ 0 h 40"/>
                    <a:gd name="T38" fmla="*/ 60 w 31"/>
                    <a:gd name="T39" fmla="*/ 0 h 40"/>
                    <a:gd name="T40" fmla="*/ 0 w 31"/>
                    <a:gd name="T41" fmla="*/ 0 h 40"/>
                    <a:gd name="T42" fmla="*/ 0 w 31"/>
                    <a:gd name="T43" fmla="*/ 0 h 40"/>
                    <a:gd name="T44" fmla="*/ 842 w 31"/>
                    <a:gd name="T45" fmla="*/ 0 h 40"/>
                    <a:gd name="T46" fmla="*/ 1195 w 31"/>
                    <a:gd name="T47" fmla="*/ 0 h 40"/>
                    <a:gd name="T48" fmla="*/ 1360 w 31"/>
                    <a:gd name="T49" fmla="*/ 356 h 40"/>
                    <a:gd name="T50" fmla="*/ 1527 w 31"/>
                    <a:gd name="T51" fmla="*/ 1148 h 40"/>
                    <a:gd name="T52" fmla="*/ 1588 w 31"/>
                    <a:gd name="T53" fmla="*/ 1584 h 40"/>
                    <a:gd name="T54" fmla="*/ 1752 w 31"/>
                    <a:gd name="T55" fmla="*/ 2732 h 40"/>
                    <a:gd name="T56" fmla="*/ 1752 w 31"/>
                    <a:gd name="T57" fmla="*/ 3960 h 40"/>
                    <a:gd name="T58" fmla="*/ 1692 w 31"/>
                    <a:gd name="T59" fmla="*/ 5901 h 40"/>
                    <a:gd name="T60" fmla="*/ 1588 w 31"/>
                    <a:gd name="T61" fmla="*/ 7049 h 40"/>
                    <a:gd name="T62" fmla="*/ 1360 w 31"/>
                    <a:gd name="T63" fmla="*/ 8197 h 40"/>
                    <a:gd name="T64" fmla="*/ 1075 w 31"/>
                    <a:gd name="T65" fmla="*/ 8197 h 40"/>
                    <a:gd name="T66" fmla="*/ 1006 w 31"/>
                    <a:gd name="T67" fmla="*/ 8197 h 40"/>
                    <a:gd name="T68" fmla="*/ 842 w 31"/>
                    <a:gd name="T69" fmla="*/ 8197 h 40"/>
                    <a:gd name="T70" fmla="*/ 743 w 31"/>
                    <a:gd name="T71" fmla="*/ 8197 h 40"/>
                    <a:gd name="T72" fmla="*/ 677 w 31"/>
                    <a:gd name="T73" fmla="*/ 8197 h 40"/>
                    <a:gd name="T74" fmla="*/ 677 w 31"/>
                    <a:gd name="T75" fmla="*/ 7485 h 40"/>
                    <a:gd name="T76" fmla="*/ 743 w 31"/>
                    <a:gd name="T77" fmla="*/ 7485 h 40"/>
                    <a:gd name="T78" fmla="*/ 842 w 31"/>
                    <a:gd name="T79" fmla="*/ 7485 h 40"/>
                    <a:gd name="T80" fmla="*/ 910 w 31"/>
                    <a:gd name="T81" fmla="*/ 7485 h 40"/>
                    <a:gd name="T82" fmla="*/ 910 w 31"/>
                    <a:gd name="T83" fmla="*/ 7485 h 40"/>
                    <a:gd name="T84" fmla="*/ 1075 w 31"/>
                    <a:gd name="T85" fmla="*/ 7485 h 40"/>
                    <a:gd name="T86" fmla="*/ 1239 w 31"/>
                    <a:gd name="T87" fmla="*/ 7049 h 40"/>
                    <a:gd name="T88" fmla="*/ 1360 w 31"/>
                    <a:gd name="T89" fmla="*/ 5901 h 40"/>
                    <a:gd name="T90" fmla="*/ 1360 w 31"/>
                    <a:gd name="T91" fmla="*/ 3960 h 40"/>
                    <a:gd name="T92" fmla="*/ 1360 w 31"/>
                    <a:gd name="T93" fmla="*/ 3524 h 40"/>
                    <a:gd name="T94" fmla="*/ 1360 w 31"/>
                    <a:gd name="T95" fmla="*/ 2376 h 40"/>
                    <a:gd name="T96" fmla="*/ 1239 w 31"/>
                    <a:gd name="T97" fmla="*/ 1584 h 40"/>
                    <a:gd name="T98" fmla="*/ 1195 w 31"/>
                    <a:gd name="T99" fmla="*/ 1148 h 40"/>
                    <a:gd name="T100" fmla="*/ 1006 w 31"/>
                    <a:gd name="T101" fmla="*/ 356 h 40"/>
                    <a:gd name="T102" fmla="*/ 910 w 31"/>
                    <a:gd name="T103" fmla="*/ 356 h 40"/>
                    <a:gd name="T104" fmla="*/ 743 w 31"/>
                    <a:gd name="T105" fmla="*/ 356 h 40"/>
                    <a:gd name="T106" fmla="*/ 677 w 31"/>
                    <a:gd name="T107" fmla="*/ 356 h 40"/>
                    <a:gd name="T108" fmla="*/ 677 w 31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40"/>
                    <a:gd name="T167" fmla="*/ 31 w 31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40">
                      <a:moveTo>
                        <a:pt x="12" y="21"/>
                      </a:moveTo>
                      <a:lnTo>
                        <a:pt x="12" y="33"/>
                      </a:lnTo>
                      <a:lnTo>
                        <a:pt x="12" y="36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close/>
                      <a:moveTo>
                        <a:pt x="12" y="19"/>
                      </a:move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0" name="Freeform 60"/>
                <p:cNvSpPr>
                  <a:spLocks noEditPoints="1"/>
                </p:cNvSpPr>
                <p:nvPr/>
              </p:nvSpPr>
              <p:spPr bwMode="auto">
                <a:xfrm>
                  <a:off x="1999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588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398 w 42"/>
                    <a:gd name="T13" fmla="*/ 15365 h 42"/>
                    <a:gd name="T14" fmla="*/ 52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21 w 42"/>
                    <a:gd name="T35" fmla="*/ 0 h 42"/>
                    <a:gd name="T36" fmla="*/ 1983 w 42"/>
                    <a:gd name="T37" fmla="*/ 12983 h 42"/>
                    <a:gd name="T38" fmla="*/ 2152 w 42"/>
                    <a:gd name="T39" fmla="*/ 14907 h 42"/>
                    <a:gd name="T40" fmla="*/ 2152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458 w 42"/>
                    <a:gd name="T49" fmla="*/ 16514 h 42"/>
                    <a:gd name="T50" fmla="*/ 1458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624 w 42"/>
                    <a:gd name="T63" fmla="*/ 12983 h 42"/>
                    <a:gd name="T64" fmla="*/ 1580 w 42"/>
                    <a:gd name="T65" fmla="*/ 11380 h 42"/>
                    <a:gd name="T66" fmla="*/ 1458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458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0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34" y="33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5" y="42"/>
                      </a:lnTo>
                      <a:lnTo>
                        <a:pt x="25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8" y="33"/>
                      </a:lnTo>
                      <a:lnTo>
                        <a:pt x="27" y="29"/>
                      </a:lnTo>
                      <a:close/>
                      <a:moveTo>
                        <a:pt x="25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1" name="Freeform 61"/>
                <p:cNvSpPr>
                  <a:spLocks/>
                </p:cNvSpPr>
                <p:nvPr/>
              </p:nvSpPr>
              <p:spPr bwMode="auto">
                <a:xfrm>
                  <a:off x="2107" y="1935"/>
                  <a:ext cx="115" cy="178"/>
                </a:xfrm>
                <a:custGeom>
                  <a:avLst/>
                  <a:gdLst>
                    <a:gd name="T0" fmla="*/ 1583 w 42"/>
                    <a:gd name="T1" fmla="*/ 0 h 40"/>
                    <a:gd name="T2" fmla="*/ 1583 w 42"/>
                    <a:gd name="T3" fmla="*/ 0 h 40"/>
                    <a:gd name="T4" fmla="*/ 2363 w 42"/>
                    <a:gd name="T5" fmla="*/ 0 h 40"/>
                    <a:gd name="T6" fmla="*/ 2363 w 42"/>
                    <a:gd name="T7" fmla="*/ 0 h 40"/>
                    <a:gd name="T8" fmla="*/ 2256 w 42"/>
                    <a:gd name="T9" fmla="*/ 0 h 40"/>
                    <a:gd name="T10" fmla="*/ 2196 w 42"/>
                    <a:gd name="T11" fmla="*/ 356 h 40"/>
                    <a:gd name="T12" fmla="*/ 2075 w 42"/>
                    <a:gd name="T13" fmla="*/ 1148 h 40"/>
                    <a:gd name="T14" fmla="*/ 2075 w 42"/>
                    <a:gd name="T15" fmla="*/ 1584 h 40"/>
                    <a:gd name="T16" fmla="*/ 2075 w 42"/>
                    <a:gd name="T17" fmla="*/ 2376 h 40"/>
                    <a:gd name="T18" fmla="*/ 2075 w 42"/>
                    <a:gd name="T19" fmla="*/ 8633 h 40"/>
                    <a:gd name="T20" fmla="*/ 2032 w 42"/>
                    <a:gd name="T21" fmla="*/ 11009 h 40"/>
                    <a:gd name="T22" fmla="*/ 2032 w 42"/>
                    <a:gd name="T23" fmla="*/ 12949 h 40"/>
                    <a:gd name="T24" fmla="*/ 1911 w 42"/>
                    <a:gd name="T25" fmla="*/ 14098 h 40"/>
                    <a:gd name="T26" fmla="*/ 1747 w 42"/>
                    <a:gd name="T27" fmla="*/ 14534 h 40"/>
                    <a:gd name="T28" fmla="*/ 1522 w 42"/>
                    <a:gd name="T29" fmla="*/ 15682 h 40"/>
                    <a:gd name="T30" fmla="*/ 1229 w 42"/>
                    <a:gd name="T31" fmla="*/ 15682 h 40"/>
                    <a:gd name="T32" fmla="*/ 901 w 42"/>
                    <a:gd name="T33" fmla="*/ 15682 h 40"/>
                    <a:gd name="T34" fmla="*/ 674 w 42"/>
                    <a:gd name="T35" fmla="*/ 14534 h 40"/>
                    <a:gd name="T36" fmla="*/ 509 w 42"/>
                    <a:gd name="T37" fmla="*/ 14098 h 40"/>
                    <a:gd name="T38" fmla="*/ 389 w 42"/>
                    <a:gd name="T39" fmla="*/ 12157 h 40"/>
                    <a:gd name="T40" fmla="*/ 329 w 42"/>
                    <a:gd name="T41" fmla="*/ 11009 h 40"/>
                    <a:gd name="T42" fmla="*/ 329 w 42"/>
                    <a:gd name="T43" fmla="*/ 8633 h 40"/>
                    <a:gd name="T44" fmla="*/ 329 w 42"/>
                    <a:gd name="T45" fmla="*/ 2376 h 40"/>
                    <a:gd name="T46" fmla="*/ 329 w 42"/>
                    <a:gd name="T47" fmla="*/ 1148 h 40"/>
                    <a:gd name="T48" fmla="*/ 329 w 42"/>
                    <a:gd name="T49" fmla="*/ 356 h 40"/>
                    <a:gd name="T50" fmla="*/ 225 w 42"/>
                    <a:gd name="T51" fmla="*/ 0 h 40"/>
                    <a:gd name="T52" fmla="*/ 6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1005 w 42"/>
                    <a:gd name="T59" fmla="*/ 0 h 40"/>
                    <a:gd name="T60" fmla="*/ 1005 w 42"/>
                    <a:gd name="T61" fmla="*/ 0 h 40"/>
                    <a:gd name="T62" fmla="*/ 901 w 42"/>
                    <a:gd name="T63" fmla="*/ 0 h 40"/>
                    <a:gd name="T64" fmla="*/ 742 w 42"/>
                    <a:gd name="T65" fmla="*/ 356 h 40"/>
                    <a:gd name="T66" fmla="*/ 674 w 42"/>
                    <a:gd name="T67" fmla="*/ 356 h 40"/>
                    <a:gd name="T68" fmla="*/ 674 w 42"/>
                    <a:gd name="T69" fmla="*/ 1148 h 40"/>
                    <a:gd name="T70" fmla="*/ 674 w 42"/>
                    <a:gd name="T71" fmla="*/ 2376 h 40"/>
                    <a:gd name="T72" fmla="*/ 674 w 42"/>
                    <a:gd name="T73" fmla="*/ 9425 h 40"/>
                    <a:gd name="T74" fmla="*/ 674 w 42"/>
                    <a:gd name="T75" fmla="*/ 10573 h 40"/>
                    <a:gd name="T76" fmla="*/ 674 w 42"/>
                    <a:gd name="T77" fmla="*/ 11721 h 40"/>
                    <a:gd name="T78" fmla="*/ 742 w 42"/>
                    <a:gd name="T79" fmla="*/ 12949 h 40"/>
                    <a:gd name="T80" fmla="*/ 742 w 42"/>
                    <a:gd name="T81" fmla="*/ 13305 h 40"/>
                    <a:gd name="T82" fmla="*/ 841 w 42"/>
                    <a:gd name="T83" fmla="*/ 14098 h 40"/>
                    <a:gd name="T84" fmla="*/ 901 w 42"/>
                    <a:gd name="T85" fmla="*/ 14534 h 40"/>
                    <a:gd name="T86" fmla="*/ 1065 w 42"/>
                    <a:gd name="T87" fmla="*/ 15326 h 40"/>
                    <a:gd name="T88" fmla="*/ 1229 w 42"/>
                    <a:gd name="T89" fmla="*/ 15326 h 40"/>
                    <a:gd name="T90" fmla="*/ 1394 w 42"/>
                    <a:gd name="T91" fmla="*/ 14534 h 40"/>
                    <a:gd name="T92" fmla="*/ 1583 w 42"/>
                    <a:gd name="T93" fmla="*/ 14534 h 40"/>
                    <a:gd name="T94" fmla="*/ 1747 w 42"/>
                    <a:gd name="T95" fmla="*/ 13305 h 40"/>
                    <a:gd name="T96" fmla="*/ 1845 w 42"/>
                    <a:gd name="T97" fmla="*/ 12949 h 40"/>
                    <a:gd name="T98" fmla="*/ 1911 w 42"/>
                    <a:gd name="T99" fmla="*/ 11009 h 40"/>
                    <a:gd name="T100" fmla="*/ 1911 w 42"/>
                    <a:gd name="T101" fmla="*/ 8633 h 40"/>
                    <a:gd name="T102" fmla="*/ 1911 w 42"/>
                    <a:gd name="T103" fmla="*/ 2376 h 40"/>
                    <a:gd name="T104" fmla="*/ 1911 w 42"/>
                    <a:gd name="T105" fmla="*/ 1148 h 40"/>
                    <a:gd name="T106" fmla="*/ 1845 w 42"/>
                    <a:gd name="T107" fmla="*/ 356 h 40"/>
                    <a:gd name="T108" fmla="*/ 1845 w 42"/>
                    <a:gd name="T109" fmla="*/ 0 h 40"/>
                    <a:gd name="T110" fmla="*/ 1687 w 42"/>
                    <a:gd name="T111" fmla="*/ 0 h 40"/>
                    <a:gd name="T112" fmla="*/ 1583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22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1" y="37"/>
                      </a:lnTo>
                      <a:lnTo>
                        <a:pt x="27" y="40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2" y="37"/>
                      </a:lnTo>
                      <a:lnTo>
                        <a:pt x="9" y="36"/>
                      </a:lnTo>
                      <a:lnTo>
                        <a:pt x="7" y="31"/>
                      </a:lnTo>
                      <a:lnTo>
                        <a:pt x="6" y="28"/>
                      </a:lnTo>
                      <a:lnTo>
                        <a:pt x="6" y="2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9" y="39"/>
                      </a:lnTo>
                      <a:lnTo>
                        <a:pt x="22" y="39"/>
                      </a:lnTo>
                      <a:lnTo>
                        <a:pt x="25" y="37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2" name="Freeform 62"/>
                <p:cNvSpPr>
                  <a:spLocks/>
                </p:cNvSpPr>
                <p:nvPr/>
              </p:nvSpPr>
              <p:spPr bwMode="auto">
                <a:xfrm>
                  <a:off x="2225" y="1935"/>
                  <a:ext cx="115" cy="178"/>
                </a:xfrm>
                <a:custGeom>
                  <a:avLst/>
                  <a:gdLst>
                    <a:gd name="T0" fmla="*/ 1807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31 w 42"/>
                    <a:gd name="T19" fmla="*/ 8633 h 40"/>
                    <a:gd name="T20" fmla="*/ 616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780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509 w 42"/>
                    <a:gd name="T37" fmla="*/ 12157 h 40"/>
                    <a:gd name="T38" fmla="*/ 616 w 42"/>
                    <a:gd name="T39" fmla="*/ 3524 h 40"/>
                    <a:gd name="T40" fmla="*/ 329 w 42"/>
                    <a:gd name="T41" fmla="*/ 356 h 40"/>
                    <a:gd name="T42" fmla="*/ 0 w 42"/>
                    <a:gd name="T43" fmla="*/ 0 h 40"/>
                    <a:gd name="T44" fmla="*/ 1131 w 42"/>
                    <a:gd name="T45" fmla="*/ 0 h 40"/>
                    <a:gd name="T46" fmla="*/ 967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68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68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03 w 42"/>
                    <a:gd name="T67" fmla="*/ 0 h 40"/>
                    <a:gd name="T68" fmla="*/ 213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2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0" y="22"/>
                      </a:lnTo>
                      <a:lnTo>
                        <a:pt x="12" y="33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9" y="31"/>
                      </a:lnTo>
                      <a:lnTo>
                        <a:pt x="20" y="21"/>
                      </a:lnTo>
                      <a:lnTo>
                        <a:pt x="11" y="9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1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3" name="Freeform 63"/>
                <p:cNvSpPr>
                  <a:spLocks/>
                </p:cNvSpPr>
                <p:nvPr/>
              </p:nvSpPr>
              <p:spPr bwMode="auto">
                <a:xfrm>
                  <a:off x="2511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215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911 w 43"/>
                    <a:gd name="T51" fmla="*/ 15326 h 40"/>
                    <a:gd name="T52" fmla="*/ 91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4" name="Freeform 64"/>
                <p:cNvSpPr>
                  <a:spLocks noEditPoints="1"/>
                </p:cNvSpPr>
                <p:nvPr/>
              </p:nvSpPr>
              <p:spPr bwMode="auto">
                <a:xfrm>
                  <a:off x="2634" y="1935"/>
                  <a:ext cx="83" cy="178"/>
                </a:xfrm>
                <a:custGeom>
                  <a:avLst/>
                  <a:gdLst>
                    <a:gd name="T0" fmla="*/ 589 w 30"/>
                    <a:gd name="T1" fmla="*/ 8197 h 40"/>
                    <a:gd name="T2" fmla="*/ 589 w 30"/>
                    <a:gd name="T3" fmla="*/ 12949 h 40"/>
                    <a:gd name="T4" fmla="*/ 589 w 30"/>
                    <a:gd name="T5" fmla="*/ 14098 h 40"/>
                    <a:gd name="T6" fmla="*/ 697 w 30"/>
                    <a:gd name="T7" fmla="*/ 14534 h 40"/>
                    <a:gd name="T8" fmla="*/ 766 w 30"/>
                    <a:gd name="T9" fmla="*/ 15326 h 40"/>
                    <a:gd name="T10" fmla="*/ 888 w 30"/>
                    <a:gd name="T11" fmla="*/ 15326 h 40"/>
                    <a:gd name="T12" fmla="*/ 935 w 30"/>
                    <a:gd name="T13" fmla="*/ 15326 h 40"/>
                    <a:gd name="T14" fmla="*/ 935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1 w 30"/>
                    <a:gd name="T21" fmla="*/ 15326 h 40"/>
                    <a:gd name="T22" fmla="*/ 169 w 30"/>
                    <a:gd name="T23" fmla="*/ 15326 h 40"/>
                    <a:gd name="T24" fmla="*/ 230 w 30"/>
                    <a:gd name="T25" fmla="*/ 14534 h 40"/>
                    <a:gd name="T26" fmla="*/ 230 w 30"/>
                    <a:gd name="T27" fmla="*/ 14098 h 40"/>
                    <a:gd name="T28" fmla="*/ 230 w 30"/>
                    <a:gd name="T29" fmla="*/ 12949 h 40"/>
                    <a:gd name="T30" fmla="*/ 230 w 30"/>
                    <a:gd name="T31" fmla="*/ 2376 h 40"/>
                    <a:gd name="T32" fmla="*/ 230 w 30"/>
                    <a:gd name="T33" fmla="*/ 1148 h 40"/>
                    <a:gd name="T34" fmla="*/ 230 w 30"/>
                    <a:gd name="T35" fmla="*/ 356 h 40"/>
                    <a:gd name="T36" fmla="*/ 169 w 30"/>
                    <a:gd name="T37" fmla="*/ 0 h 40"/>
                    <a:gd name="T38" fmla="*/ 61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26 w 30"/>
                    <a:gd name="T47" fmla="*/ 0 h 40"/>
                    <a:gd name="T48" fmla="*/ 1295 w 30"/>
                    <a:gd name="T49" fmla="*/ 356 h 40"/>
                    <a:gd name="T50" fmla="*/ 1461 w 30"/>
                    <a:gd name="T51" fmla="*/ 1148 h 40"/>
                    <a:gd name="T52" fmla="*/ 163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295 w 30"/>
                    <a:gd name="T63" fmla="*/ 8197 h 40"/>
                    <a:gd name="T64" fmla="*/ 1057 w 30"/>
                    <a:gd name="T65" fmla="*/ 8197 h 40"/>
                    <a:gd name="T66" fmla="*/ 935 w 30"/>
                    <a:gd name="T67" fmla="*/ 8197 h 40"/>
                    <a:gd name="T68" fmla="*/ 888 w 30"/>
                    <a:gd name="T69" fmla="*/ 8197 h 40"/>
                    <a:gd name="T70" fmla="*/ 697 w 30"/>
                    <a:gd name="T71" fmla="*/ 8197 h 40"/>
                    <a:gd name="T72" fmla="*/ 589 w 30"/>
                    <a:gd name="T73" fmla="*/ 8197 h 40"/>
                    <a:gd name="T74" fmla="*/ 589 w 30"/>
                    <a:gd name="T75" fmla="*/ 7485 h 40"/>
                    <a:gd name="T76" fmla="*/ 697 w 30"/>
                    <a:gd name="T77" fmla="*/ 7485 h 40"/>
                    <a:gd name="T78" fmla="*/ 766 w 30"/>
                    <a:gd name="T79" fmla="*/ 7485 h 40"/>
                    <a:gd name="T80" fmla="*/ 888 w 30"/>
                    <a:gd name="T81" fmla="*/ 7485 h 40"/>
                    <a:gd name="T82" fmla="*/ 888 w 30"/>
                    <a:gd name="T83" fmla="*/ 7485 h 40"/>
                    <a:gd name="T84" fmla="*/ 1057 w 30"/>
                    <a:gd name="T85" fmla="*/ 7485 h 40"/>
                    <a:gd name="T86" fmla="*/ 1226 w 30"/>
                    <a:gd name="T87" fmla="*/ 7049 h 40"/>
                    <a:gd name="T88" fmla="*/ 1295 w 30"/>
                    <a:gd name="T89" fmla="*/ 5901 h 40"/>
                    <a:gd name="T90" fmla="*/ 1400 w 30"/>
                    <a:gd name="T91" fmla="*/ 3960 h 40"/>
                    <a:gd name="T92" fmla="*/ 1295 w 30"/>
                    <a:gd name="T93" fmla="*/ 3524 h 40"/>
                    <a:gd name="T94" fmla="*/ 1295 w 30"/>
                    <a:gd name="T95" fmla="*/ 2376 h 40"/>
                    <a:gd name="T96" fmla="*/ 1226 w 30"/>
                    <a:gd name="T97" fmla="*/ 1584 h 40"/>
                    <a:gd name="T98" fmla="*/ 1126 w 30"/>
                    <a:gd name="T99" fmla="*/ 1148 h 40"/>
                    <a:gd name="T100" fmla="*/ 935 w 30"/>
                    <a:gd name="T101" fmla="*/ 356 h 40"/>
                    <a:gd name="T102" fmla="*/ 888 w 30"/>
                    <a:gd name="T103" fmla="*/ 356 h 40"/>
                    <a:gd name="T104" fmla="*/ 766 w 30"/>
                    <a:gd name="T105" fmla="*/ 356 h 40"/>
                    <a:gd name="T106" fmla="*/ 589 w 30"/>
                    <a:gd name="T107" fmla="*/ 356 h 40"/>
                    <a:gd name="T108" fmla="*/ 589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5" name="Freeform 65"/>
                <p:cNvSpPr>
                  <a:spLocks/>
                </p:cNvSpPr>
                <p:nvPr/>
              </p:nvSpPr>
              <p:spPr bwMode="auto">
                <a:xfrm>
                  <a:off x="2890" y="1935"/>
                  <a:ext cx="115" cy="178"/>
                </a:xfrm>
                <a:custGeom>
                  <a:avLst/>
                  <a:gdLst>
                    <a:gd name="T0" fmla="*/ 2363 w 42"/>
                    <a:gd name="T1" fmla="*/ 0 h 40"/>
                    <a:gd name="T2" fmla="*/ 2363 w 42"/>
                    <a:gd name="T3" fmla="*/ 0 h 40"/>
                    <a:gd name="T4" fmla="*/ 2256 w 42"/>
                    <a:gd name="T5" fmla="*/ 356 h 40"/>
                    <a:gd name="T6" fmla="*/ 2196 w 42"/>
                    <a:gd name="T7" fmla="*/ 356 h 40"/>
                    <a:gd name="T8" fmla="*/ 2075 w 42"/>
                    <a:gd name="T9" fmla="*/ 1584 h 40"/>
                    <a:gd name="T10" fmla="*/ 2032 w 42"/>
                    <a:gd name="T11" fmla="*/ 2732 h 40"/>
                    <a:gd name="T12" fmla="*/ 1229 w 42"/>
                    <a:gd name="T13" fmla="*/ 15682 h 40"/>
                    <a:gd name="T14" fmla="*/ 1191 w 42"/>
                    <a:gd name="T15" fmla="*/ 15682 h 40"/>
                    <a:gd name="T16" fmla="*/ 329 w 42"/>
                    <a:gd name="T17" fmla="*/ 2376 h 40"/>
                    <a:gd name="T18" fmla="*/ 329 w 42"/>
                    <a:gd name="T19" fmla="*/ 1584 h 40"/>
                    <a:gd name="T20" fmla="*/ 225 w 42"/>
                    <a:gd name="T21" fmla="*/ 1148 h 40"/>
                    <a:gd name="T22" fmla="*/ 225 w 42"/>
                    <a:gd name="T23" fmla="*/ 356 h 40"/>
                    <a:gd name="T24" fmla="*/ 164 w 42"/>
                    <a:gd name="T25" fmla="*/ 356 h 40"/>
                    <a:gd name="T26" fmla="*/ 6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01 w 42"/>
                    <a:gd name="T33" fmla="*/ 0 h 40"/>
                    <a:gd name="T34" fmla="*/ 901 w 42"/>
                    <a:gd name="T35" fmla="*/ 0 h 40"/>
                    <a:gd name="T36" fmla="*/ 742 w 42"/>
                    <a:gd name="T37" fmla="*/ 356 h 40"/>
                    <a:gd name="T38" fmla="*/ 742 w 42"/>
                    <a:gd name="T39" fmla="*/ 356 h 40"/>
                    <a:gd name="T40" fmla="*/ 674 w 42"/>
                    <a:gd name="T41" fmla="*/ 356 h 40"/>
                    <a:gd name="T42" fmla="*/ 674 w 42"/>
                    <a:gd name="T43" fmla="*/ 1148 h 40"/>
                    <a:gd name="T44" fmla="*/ 674 w 42"/>
                    <a:gd name="T45" fmla="*/ 1584 h 40"/>
                    <a:gd name="T46" fmla="*/ 742 w 42"/>
                    <a:gd name="T47" fmla="*/ 2732 h 40"/>
                    <a:gd name="T48" fmla="*/ 1358 w 42"/>
                    <a:gd name="T49" fmla="*/ 12157 h 40"/>
                    <a:gd name="T50" fmla="*/ 1845 w 42"/>
                    <a:gd name="T51" fmla="*/ 2732 h 40"/>
                    <a:gd name="T52" fmla="*/ 1845 w 42"/>
                    <a:gd name="T53" fmla="*/ 1584 h 40"/>
                    <a:gd name="T54" fmla="*/ 1911 w 42"/>
                    <a:gd name="T55" fmla="*/ 1148 h 40"/>
                    <a:gd name="T56" fmla="*/ 1911 w 42"/>
                    <a:gd name="T57" fmla="*/ 1148 h 40"/>
                    <a:gd name="T58" fmla="*/ 1845 w 42"/>
                    <a:gd name="T59" fmla="*/ 356 h 40"/>
                    <a:gd name="T60" fmla="*/ 1747 w 42"/>
                    <a:gd name="T61" fmla="*/ 356 h 40"/>
                    <a:gd name="T62" fmla="*/ 1687 w 42"/>
                    <a:gd name="T63" fmla="*/ 0 h 40"/>
                    <a:gd name="T64" fmla="*/ 1687 w 42"/>
                    <a:gd name="T65" fmla="*/ 0 h 40"/>
                    <a:gd name="T66" fmla="*/ 1687 w 42"/>
                    <a:gd name="T67" fmla="*/ 0 h 40"/>
                    <a:gd name="T68" fmla="*/ 1687 w 42"/>
                    <a:gd name="T69" fmla="*/ 0 h 40"/>
                    <a:gd name="T70" fmla="*/ 2363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24" y="31"/>
                      </a:lnTo>
                      <a:lnTo>
                        <a:pt x="33" y="7"/>
                      </a:lnTo>
                      <a:lnTo>
                        <a:pt x="33" y="4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6" name="Freeform 66"/>
                <p:cNvSpPr>
                  <a:spLocks noEditPoints="1"/>
                </p:cNvSpPr>
                <p:nvPr/>
              </p:nvSpPr>
              <p:spPr bwMode="auto">
                <a:xfrm>
                  <a:off x="3008" y="1935"/>
                  <a:ext cx="83" cy="178"/>
                </a:xfrm>
                <a:custGeom>
                  <a:avLst/>
                  <a:gdLst>
                    <a:gd name="T0" fmla="*/ 636 w 30"/>
                    <a:gd name="T1" fmla="*/ 8197 h 40"/>
                    <a:gd name="T2" fmla="*/ 636 w 30"/>
                    <a:gd name="T3" fmla="*/ 12949 h 40"/>
                    <a:gd name="T4" fmla="*/ 697 w 30"/>
                    <a:gd name="T5" fmla="*/ 14098 h 40"/>
                    <a:gd name="T6" fmla="*/ 697 w 30"/>
                    <a:gd name="T7" fmla="*/ 14534 h 40"/>
                    <a:gd name="T8" fmla="*/ 827 w 30"/>
                    <a:gd name="T9" fmla="*/ 15326 h 40"/>
                    <a:gd name="T10" fmla="*/ 888 w 30"/>
                    <a:gd name="T11" fmla="*/ 15326 h 40"/>
                    <a:gd name="T12" fmla="*/ 996 w 30"/>
                    <a:gd name="T13" fmla="*/ 15326 h 40"/>
                    <a:gd name="T14" fmla="*/ 996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130 w 30"/>
                    <a:gd name="T21" fmla="*/ 15326 h 40"/>
                    <a:gd name="T22" fmla="*/ 169 w 30"/>
                    <a:gd name="T23" fmla="*/ 15326 h 40"/>
                    <a:gd name="T24" fmla="*/ 299 w 30"/>
                    <a:gd name="T25" fmla="*/ 14534 h 40"/>
                    <a:gd name="T26" fmla="*/ 360 w 30"/>
                    <a:gd name="T27" fmla="*/ 14098 h 40"/>
                    <a:gd name="T28" fmla="*/ 360 w 30"/>
                    <a:gd name="T29" fmla="*/ 12949 h 40"/>
                    <a:gd name="T30" fmla="*/ 360 w 30"/>
                    <a:gd name="T31" fmla="*/ 2376 h 40"/>
                    <a:gd name="T32" fmla="*/ 360 w 30"/>
                    <a:gd name="T33" fmla="*/ 1148 h 40"/>
                    <a:gd name="T34" fmla="*/ 299 w 30"/>
                    <a:gd name="T35" fmla="*/ 356 h 40"/>
                    <a:gd name="T36" fmla="*/ 169 w 30"/>
                    <a:gd name="T37" fmla="*/ 0 h 40"/>
                    <a:gd name="T38" fmla="*/ 13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65 w 30"/>
                    <a:gd name="T47" fmla="*/ 0 h 40"/>
                    <a:gd name="T48" fmla="*/ 1356 w 30"/>
                    <a:gd name="T49" fmla="*/ 356 h 40"/>
                    <a:gd name="T50" fmla="*/ 1524 w 30"/>
                    <a:gd name="T51" fmla="*/ 1148 h 40"/>
                    <a:gd name="T52" fmla="*/ 169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356 w 30"/>
                    <a:gd name="T63" fmla="*/ 8197 h 40"/>
                    <a:gd name="T64" fmla="*/ 1057 w 30"/>
                    <a:gd name="T65" fmla="*/ 8197 h 40"/>
                    <a:gd name="T66" fmla="*/ 996 w 30"/>
                    <a:gd name="T67" fmla="*/ 8197 h 40"/>
                    <a:gd name="T68" fmla="*/ 888 w 30"/>
                    <a:gd name="T69" fmla="*/ 8197 h 40"/>
                    <a:gd name="T70" fmla="*/ 827 w 30"/>
                    <a:gd name="T71" fmla="*/ 8197 h 40"/>
                    <a:gd name="T72" fmla="*/ 636 w 30"/>
                    <a:gd name="T73" fmla="*/ 8197 h 40"/>
                    <a:gd name="T74" fmla="*/ 636 w 30"/>
                    <a:gd name="T75" fmla="*/ 7485 h 40"/>
                    <a:gd name="T76" fmla="*/ 697 w 30"/>
                    <a:gd name="T77" fmla="*/ 7485 h 40"/>
                    <a:gd name="T78" fmla="*/ 827 w 30"/>
                    <a:gd name="T79" fmla="*/ 7485 h 40"/>
                    <a:gd name="T80" fmla="*/ 888 w 30"/>
                    <a:gd name="T81" fmla="*/ 7485 h 40"/>
                    <a:gd name="T82" fmla="*/ 996 w 30"/>
                    <a:gd name="T83" fmla="*/ 7485 h 40"/>
                    <a:gd name="T84" fmla="*/ 1165 w 30"/>
                    <a:gd name="T85" fmla="*/ 7485 h 40"/>
                    <a:gd name="T86" fmla="*/ 1226 w 30"/>
                    <a:gd name="T87" fmla="*/ 7049 h 40"/>
                    <a:gd name="T88" fmla="*/ 1356 w 30"/>
                    <a:gd name="T89" fmla="*/ 5901 h 40"/>
                    <a:gd name="T90" fmla="*/ 1400 w 30"/>
                    <a:gd name="T91" fmla="*/ 3960 h 40"/>
                    <a:gd name="T92" fmla="*/ 1400 w 30"/>
                    <a:gd name="T93" fmla="*/ 3524 h 40"/>
                    <a:gd name="T94" fmla="*/ 1356 w 30"/>
                    <a:gd name="T95" fmla="*/ 2376 h 40"/>
                    <a:gd name="T96" fmla="*/ 1226 w 30"/>
                    <a:gd name="T97" fmla="*/ 1584 h 40"/>
                    <a:gd name="T98" fmla="*/ 1165 w 30"/>
                    <a:gd name="T99" fmla="*/ 1148 h 40"/>
                    <a:gd name="T100" fmla="*/ 1057 w 30"/>
                    <a:gd name="T101" fmla="*/ 356 h 40"/>
                    <a:gd name="T102" fmla="*/ 888 w 30"/>
                    <a:gd name="T103" fmla="*/ 356 h 40"/>
                    <a:gd name="T104" fmla="*/ 827 w 30"/>
                    <a:gd name="T105" fmla="*/ 356 h 40"/>
                    <a:gd name="T106" fmla="*/ 636 w 30"/>
                    <a:gd name="T107" fmla="*/ 356 h 40"/>
                    <a:gd name="T108" fmla="*/ 636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1" y="21"/>
                      </a:moveTo>
                      <a:lnTo>
                        <a:pt x="11" y="33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9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3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1" y="21"/>
                      </a:lnTo>
                      <a:close/>
                      <a:moveTo>
                        <a:pt x="11" y="19"/>
                      </a:move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1" y="18"/>
                      </a:lnTo>
                      <a:lnTo>
                        <a:pt x="23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7" name="Freeform 67"/>
                <p:cNvSpPr>
                  <a:spLocks/>
                </p:cNvSpPr>
                <p:nvPr/>
              </p:nvSpPr>
              <p:spPr bwMode="auto">
                <a:xfrm>
                  <a:off x="749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318 w 14"/>
                    <a:gd name="T11" fmla="*/ 1146 h 52"/>
                    <a:gd name="T12" fmla="*/ 318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6" y="3"/>
                      </a:lnTo>
                      <a:lnTo>
                        <a:pt x="6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8" name="Freeform 68"/>
                <p:cNvSpPr>
                  <a:spLocks noEditPoints="1"/>
                </p:cNvSpPr>
                <p:nvPr/>
              </p:nvSpPr>
              <p:spPr bwMode="auto">
                <a:xfrm>
                  <a:off x="796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693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1010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9" name="Freeform 69"/>
                <p:cNvSpPr>
                  <a:spLocks noEditPoints="1"/>
                </p:cNvSpPr>
                <p:nvPr/>
              </p:nvSpPr>
              <p:spPr bwMode="auto">
                <a:xfrm>
                  <a:off x="914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63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104 w 26"/>
                    <a:gd name="T35" fmla="*/ 4315 h 29"/>
                    <a:gd name="T36" fmla="*/ 16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328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83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0" name="Freeform 70"/>
                <p:cNvSpPr>
                  <a:spLocks noEditPoints="1"/>
                </p:cNvSpPr>
                <p:nvPr/>
              </p:nvSpPr>
              <p:spPr bwMode="auto">
                <a:xfrm>
                  <a:off x="996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37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303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131 w 23"/>
                    <a:gd name="T37" fmla="*/ 4315 h 29"/>
                    <a:gd name="T38" fmla="*/ 131 w 23"/>
                    <a:gd name="T39" fmla="*/ 3167 h 29"/>
                    <a:gd name="T40" fmla="*/ 303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1" name="Freeform 71"/>
                <p:cNvSpPr>
                  <a:spLocks/>
                </p:cNvSpPr>
                <p:nvPr/>
              </p:nvSpPr>
              <p:spPr bwMode="auto">
                <a:xfrm>
                  <a:off x="1076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903 w 18"/>
                    <a:gd name="T7" fmla="*/ 2375 h 29"/>
                    <a:gd name="T8" fmla="*/ 772 w 18"/>
                    <a:gd name="T9" fmla="*/ 1939 h 29"/>
                    <a:gd name="T10" fmla="*/ 603 w 18"/>
                    <a:gd name="T11" fmla="*/ 1148 h 29"/>
                    <a:gd name="T12" fmla="*/ 533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23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23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408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169 w 18"/>
                    <a:gd name="T99" fmla="*/ 1148 h 29"/>
                    <a:gd name="T100" fmla="*/ 239 w 18"/>
                    <a:gd name="T101" fmla="*/ 792 h 29"/>
                    <a:gd name="T102" fmla="*/ 533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903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2" name="Freeform 72"/>
                <p:cNvSpPr>
                  <a:spLocks/>
                </p:cNvSpPr>
                <p:nvPr/>
              </p:nvSpPr>
              <p:spPr bwMode="auto">
                <a:xfrm>
                  <a:off x="1137" y="3200"/>
                  <a:ext cx="32" cy="231"/>
                </a:xfrm>
                <a:custGeom>
                  <a:avLst/>
                  <a:gdLst>
                    <a:gd name="T0" fmla="*/ 0 w 12"/>
                    <a:gd name="T1" fmla="*/ 0 h 52"/>
                    <a:gd name="T2" fmla="*/ 605 w 12"/>
                    <a:gd name="T3" fmla="*/ 0 h 52"/>
                    <a:gd name="T4" fmla="*/ 605 w 12"/>
                    <a:gd name="T5" fmla="*/ 20248 h 52"/>
                    <a:gd name="T6" fmla="*/ 0 w 12"/>
                    <a:gd name="T7" fmla="*/ 20248 h 52"/>
                    <a:gd name="T8" fmla="*/ 0 w 12"/>
                    <a:gd name="T9" fmla="*/ 19893 h 52"/>
                    <a:gd name="T10" fmla="*/ 397 w 12"/>
                    <a:gd name="T11" fmla="*/ 19893 h 52"/>
                    <a:gd name="T12" fmla="*/ 397 w 12"/>
                    <a:gd name="T13" fmla="*/ 1146 h 52"/>
                    <a:gd name="T14" fmla="*/ 0 w 12"/>
                    <a:gd name="T15" fmla="*/ 1146 h 52"/>
                    <a:gd name="T16" fmla="*/ 0 w 12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52"/>
                    <a:gd name="T29" fmla="*/ 12 w 12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5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3" name="Freeform 73"/>
                <p:cNvSpPr>
                  <a:spLocks noEditPoints="1"/>
                </p:cNvSpPr>
                <p:nvPr/>
              </p:nvSpPr>
              <p:spPr bwMode="auto">
                <a:xfrm>
                  <a:off x="2008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589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911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6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4" name="Freeform 74"/>
                <p:cNvSpPr>
                  <a:spLocks noEditPoints="1"/>
                </p:cNvSpPr>
                <p:nvPr/>
              </p:nvSpPr>
              <p:spPr bwMode="auto">
                <a:xfrm>
                  <a:off x="2126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20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0 w 26"/>
                    <a:gd name="T35" fmla="*/ 4315 h 29"/>
                    <a:gd name="T36" fmla="*/ 10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284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77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5" name="Freeform 75"/>
                <p:cNvSpPr>
                  <a:spLocks noEditPoints="1"/>
                </p:cNvSpPr>
                <p:nvPr/>
              </p:nvSpPr>
              <p:spPr bwMode="auto">
                <a:xfrm>
                  <a:off x="2208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24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170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0 w 23"/>
                    <a:gd name="T37" fmla="*/ 4315 h 29"/>
                    <a:gd name="T38" fmla="*/ 131 w 23"/>
                    <a:gd name="T39" fmla="*/ 3167 h 29"/>
                    <a:gd name="T40" fmla="*/ 170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1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6" name="Freeform 76"/>
                <p:cNvSpPr>
                  <a:spLocks/>
                </p:cNvSpPr>
                <p:nvPr/>
              </p:nvSpPr>
              <p:spPr bwMode="auto">
                <a:xfrm>
                  <a:off x="2288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772 w 18"/>
                    <a:gd name="T7" fmla="*/ 2375 h 29"/>
                    <a:gd name="T8" fmla="*/ 711 w 18"/>
                    <a:gd name="T9" fmla="*/ 1939 h 29"/>
                    <a:gd name="T10" fmla="*/ 603 w 18"/>
                    <a:gd name="T11" fmla="*/ 1148 h 29"/>
                    <a:gd name="T12" fmla="*/ 408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16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16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364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1 w 18"/>
                    <a:gd name="T99" fmla="*/ 1148 h 29"/>
                    <a:gd name="T100" fmla="*/ 239 w 18"/>
                    <a:gd name="T101" fmla="*/ 792 h 29"/>
                    <a:gd name="T102" fmla="*/ 408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772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7" name="Freeform 77"/>
                <p:cNvSpPr>
                  <a:spLocks/>
                </p:cNvSpPr>
                <p:nvPr/>
              </p:nvSpPr>
              <p:spPr bwMode="auto">
                <a:xfrm>
                  <a:off x="2456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280 w 14"/>
                    <a:gd name="T11" fmla="*/ 1146 h 52"/>
                    <a:gd name="T12" fmla="*/ 280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5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8" name="Freeform 78"/>
                <p:cNvSpPr>
                  <a:spLocks/>
                </p:cNvSpPr>
                <p:nvPr/>
              </p:nvSpPr>
              <p:spPr bwMode="auto">
                <a:xfrm>
                  <a:off x="2497" y="3227"/>
                  <a:ext cx="47" cy="160"/>
                </a:xfrm>
                <a:custGeom>
                  <a:avLst/>
                  <a:gdLst>
                    <a:gd name="T0" fmla="*/ 528 w 17"/>
                    <a:gd name="T1" fmla="*/ 0 h 36"/>
                    <a:gd name="T2" fmla="*/ 528 w 17"/>
                    <a:gd name="T3" fmla="*/ 3516 h 36"/>
                    <a:gd name="T4" fmla="*/ 863 w 17"/>
                    <a:gd name="T5" fmla="*/ 3516 h 36"/>
                    <a:gd name="T6" fmla="*/ 863 w 17"/>
                    <a:gd name="T7" fmla="*/ 3871 h 36"/>
                    <a:gd name="T8" fmla="*/ 528 w 17"/>
                    <a:gd name="T9" fmla="*/ 3871 h 36"/>
                    <a:gd name="T10" fmla="*/ 528 w 17"/>
                    <a:gd name="T11" fmla="*/ 10884 h 36"/>
                    <a:gd name="T12" fmla="*/ 528 w 17"/>
                    <a:gd name="T13" fmla="*/ 11676 h 36"/>
                    <a:gd name="T14" fmla="*/ 633 w 17"/>
                    <a:gd name="T15" fmla="*/ 12107 h 36"/>
                    <a:gd name="T16" fmla="*/ 633 w 17"/>
                    <a:gd name="T17" fmla="*/ 12107 h 36"/>
                    <a:gd name="T18" fmla="*/ 697 w 17"/>
                    <a:gd name="T19" fmla="*/ 12107 h 36"/>
                    <a:gd name="T20" fmla="*/ 827 w 17"/>
                    <a:gd name="T21" fmla="*/ 12107 h 36"/>
                    <a:gd name="T22" fmla="*/ 827 w 17"/>
                    <a:gd name="T23" fmla="*/ 12107 h 36"/>
                    <a:gd name="T24" fmla="*/ 863 w 17"/>
                    <a:gd name="T25" fmla="*/ 12107 h 36"/>
                    <a:gd name="T26" fmla="*/ 863 w 17"/>
                    <a:gd name="T27" fmla="*/ 11676 h 36"/>
                    <a:gd name="T28" fmla="*/ 993 w 17"/>
                    <a:gd name="T29" fmla="*/ 11676 h 36"/>
                    <a:gd name="T30" fmla="*/ 863 w 17"/>
                    <a:gd name="T31" fmla="*/ 12898 h 36"/>
                    <a:gd name="T32" fmla="*/ 827 w 17"/>
                    <a:gd name="T33" fmla="*/ 13253 h 36"/>
                    <a:gd name="T34" fmla="*/ 697 w 17"/>
                    <a:gd name="T35" fmla="*/ 14044 h 36"/>
                    <a:gd name="T36" fmla="*/ 633 w 17"/>
                    <a:gd name="T37" fmla="*/ 14044 h 36"/>
                    <a:gd name="T38" fmla="*/ 528 w 17"/>
                    <a:gd name="T39" fmla="*/ 14044 h 36"/>
                    <a:gd name="T40" fmla="*/ 467 w 17"/>
                    <a:gd name="T41" fmla="*/ 13253 h 36"/>
                    <a:gd name="T42" fmla="*/ 359 w 17"/>
                    <a:gd name="T43" fmla="*/ 13253 h 36"/>
                    <a:gd name="T44" fmla="*/ 299 w 17"/>
                    <a:gd name="T45" fmla="*/ 12898 h 36"/>
                    <a:gd name="T46" fmla="*/ 299 w 17"/>
                    <a:gd name="T47" fmla="*/ 12107 h 36"/>
                    <a:gd name="T48" fmla="*/ 299 w 17"/>
                    <a:gd name="T49" fmla="*/ 10884 h 36"/>
                    <a:gd name="T50" fmla="*/ 299 w 17"/>
                    <a:gd name="T51" fmla="*/ 3871 h 36"/>
                    <a:gd name="T52" fmla="*/ 0 w 17"/>
                    <a:gd name="T53" fmla="*/ 3871 h 36"/>
                    <a:gd name="T54" fmla="*/ 0 w 17"/>
                    <a:gd name="T55" fmla="*/ 3516 h 36"/>
                    <a:gd name="T56" fmla="*/ 130 w 17"/>
                    <a:gd name="T57" fmla="*/ 3516 h 36"/>
                    <a:gd name="T58" fmla="*/ 169 w 17"/>
                    <a:gd name="T59" fmla="*/ 2724 h 36"/>
                    <a:gd name="T60" fmla="*/ 299 w 17"/>
                    <a:gd name="T61" fmla="*/ 2369 h 36"/>
                    <a:gd name="T62" fmla="*/ 359 w 17"/>
                    <a:gd name="T63" fmla="*/ 1582 h 36"/>
                    <a:gd name="T64" fmla="*/ 467 w 17"/>
                    <a:gd name="T65" fmla="*/ 356 h 36"/>
                    <a:gd name="T66" fmla="*/ 528 w 17"/>
                    <a:gd name="T67" fmla="*/ 0 h 36"/>
                    <a:gd name="T68" fmla="*/ 528 w 17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36"/>
                    <a:gd name="T107" fmla="*/ 17 w 1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36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2" y="36"/>
                      </a:lnTo>
                      <a:lnTo>
                        <a:pt x="11" y="36"/>
                      </a:lnTo>
                      <a:lnTo>
                        <a:pt x="9" y="36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9" name="Freeform 79"/>
                <p:cNvSpPr>
                  <a:spLocks/>
                </p:cNvSpPr>
                <p:nvPr/>
              </p:nvSpPr>
              <p:spPr bwMode="auto">
                <a:xfrm>
                  <a:off x="2546" y="3200"/>
                  <a:ext cx="80" cy="187"/>
                </a:xfrm>
                <a:custGeom>
                  <a:avLst/>
                  <a:gdLst>
                    <a:gd name="T0" fmla="*/ 524 w 29"/>
                    <a:gd name="T1" fmla="*/ 7493 h 42"/>
                    <a:gd name="T2" fmla="*/ 822 w 29"/>
                    <a:gd name="T3" fmla="*/ 5908 h 42"/>
                    <a:gd name="T4" fmla="*/ 1051 w 29"/>
                    <a:gd name="T5" fmla="*/ 5116 h 42"/>
                    <a:gd name="T6" fmla="*/ 1217 w 29"/>
                    <a:gd name="T7" fmla="*/ 5908 h 42"/>
                    <a:gd name="T8" fmla="*/ 1385 w 29"/>
                    <a:gd name="T9" fmla="*/ 7493 h 42"/>
                    <a:gd name="T10" fmla="*/ 1385 w 29"/>
                    <a:gd name="T11" fmla="*/ 9791 h 42"/>
                    <a:gd name="T12" fmla="*/ 1385 w 29"/>
                    <a:gd name="T13" fmla="*/ 14568 h 42"/>
                    <a:gd name="T14" fmla="*/ 1514 w 29"/>
                    <a:gd name="T15" fmla="*/ 15365 h 42"/>
                    <a:gd name="T16" fmla="*/ 1553 w 29"/>
                    <a:gd name="T17" fmla="*/ 15721 h 42"/>
                    <a:gd name="T18" fmla="*/ 1683 w 29"/>
                    <a:gd name="T19" fmla="*/ 16514 h 42"/>
                    <a:gd name="T20" fmla="*/ 990 w 29"/>
                    <a:gd name="T21" fmla="*/ 15721 h 42"/>
                    <a:gd name="T22" fmla="*/ 1051 w 29"/>
                    <a:gd name="T23" fmla="*/ 15721 h 42"/>
                    <a:gd name="T24" fmla="*/ 1156 w 29"/>
                    <a:gd name="T25" fmla="*/ 15365 h 42"/>
                    <a:gd name="T26" fmla="*/ 1156 w 29"/>
                    <a:gd name="T27" fmla="*/ 14568 h 42"/>
                    <a:gd name="T28" fmla="*/ 1156 w 29"/>
                    <a:gd name="T29" fmla="*/ 9791 h 42"/>
                    <a:gd name="T30" fmla="*/ 1156 w 29"/>
                    <a:gd name="T31" fmla="*/ 8308 h 42"/>
                    <a:gd name="T32" fmla="*/ 1051 w 29"/>
                    <a:gd name="T33" fmla="*/ 7057 h 42"/>
                    <a:gd name="T34" fmla="*/ 861 w 29"/>
                    <a:gd name="T35" fmla="*/ 7057 h 42"/>
                    <a:gd name="T36" fmla="*/ 692 w 29"/>
                    <a:gd name="T37" fmla="*/ 7057 h 42"/>
                    <a:gd name="T38" fmla="*/ 524 w 29"/>
                    <a:gd name="T39" fmla="*/ 8308 h 42"/>
                    <a:gd name="T40" fmla="*/ 524 w 29"/>
                    <a:gd name="T41" fmla="*/ 14568 h 42"/>
                    <a:gd name="T42" fmla="*/ 524 w 29"/>
                    <a:gd name="T43" fmla="*/ 15365 h 42"/>
                    <a:gd name="T44" fmla="*/ 632 w 29"/>
                    <a:gd name="T45" fmla="*/ 15721 h 42"/>
                    <a:gd name="T46" fmla="*/ 692 w 29"/>
                    <a:gd name="T47" fmla="*/ 16514 h 42"/>
                    <a:gd name="T48" fmla="*/ 0 w 29"/>
                    <a:gd name="T49" fmla="*/ 15721 h 42"/>
                    <a:gd name="T50" fmla="*/ 130 w 29"/>
                    <a:gd name="T51" fmla="*/ 15721 h 42"/>
                    <a:gd name="T52" fmla="*/ 168 w 29"/>
                    <a:gd name="T53" fmla="*/ 15365 h 42"/>
                    <a:gd name="T54" fmla="*/ 168 w 29"/>
                    <a:gd name="T55" fmla="*/ 13322 h 42"/>
                    <a:gd name="T56" fmla="*/ 168 w 29"/>
                    <a:gd name="T57" fmla="*/ 2378 h 42"/>
                    <a:gd name="T58" fmla="*/ 168 w 29"/>
                    <a:gd name="T59" fmla="*/ 1149 h 42"/>
                    <a:gd name="T60" fmla="*/ 130 w 29"/>
                    <a:gd name="T61" fmla="*/ 1149 h 42"/>
                    <a:gd name="T62" fmla="*/ 130 w 29"/>
                    <a:gd name="T63" fmla="*/ 1149 h 42"/>
                    <a:gd name="T64" fmla="*/ 0 w 29"/>
                    <a:gd name="T65" fmla="*/ 1149 h 42"/>
                    <a:gd name="T66" fmla="*/ 524 w 29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42"/>
                    <a:gd name="T104" fmla="*/ 29 w 29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42">
                      <a:moveTo>
                        <a:pt x="9" y="0"/>
                      </a:move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5"/>
                      </a:lnTo>
                      <a:lnTo>
                        <a:pt x="23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4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0" name="Freeform 80"/>
                <p:cNvSpPr>
                  <a:spLocks noEditPoints="1"/>
                </p:cNvSpPr>
                <p:nvPr/>
              </p:nvSpPr>
              <p:spPr bwMode="auto">
                <a:xfrm>
                  <a:off x="2634" y="3200"/>
                  <a:ext cx="33" cy="187"/>
                </a:xfrm>
                <a:custGeom>
                  <a:avLst/>
                  <a:gdLst>
                    <a:gd name="T0" fmla="*/ 355 w 12"/>
                    <a:gd name="T1" fmla="*/ 0 h 42"/>
                    <a:gd name="T2" fmla="*/ 393 w 12"/>
                    <a:gd name="T3" fmla="*/ 0 h 42"/>
                    <a:gd name="T4" fmla="*/ 523 w 12"/>
                    <a:gd name="T5" fmla="*/ 0 h 42"/>
                    <a:gd name="T6" fmla="*/ 523 w 12"/>
                    <a:gd name="T7" fmla="*/ 356 h 42"/>
                    <a:gd name="T8" fmla="*/ 523 w 12"/>
                    <a:gd name="T9" fmla="*/ 1149 h 42"/>
                    <a:gd name="T10" fmla="*/ 523 w 12"/>
                    <a:gd name="T11" fmla="*/ 1585 h 42"/>
                    <a:gd name="T12" fmla="*/ 523 w 12"/>
                    <a:gd name="T13" fmla="*/ 2378 h 42"/>
                    <a:gd name="T14" fmla="*/ 393 w 12"/>
                    <a:gd name="T15" fmla="*/ 2378 h 42"/>
                    <a:gd name="T16" fmla="*/ 355 w 12"/>
                    <a:gd name="T17" fmla="*/ 2378 h 42"/>
                    <a:gd name="T18" fmla="*/ 226 w 12"/>
                    <a:gd name="T19" fmla="*/ 2378 h 42"/>
                    <a:gd name="T20" fmla="*/ 168 w 12"/>
                    <a:gd name="T21" fmla="*/ 2378 h 42"/>
                    <a:gd name="T22" fmla="*/ 168 w 12"/>
                    <a:gd name="T23" fmla="*/ 1585 h 42"/>
                    <a:gd name="T24" fmla="*/ 168 w 12"/>
                    <a:gd name="T25" fmla="*/ 1149 h 42"/>
                    <a:gd name="T26" fmla="*/ 168 w 12"/>
                    <a:gd name="T27" fmla="*/ 356 h 42"/>
                    <a:gd name="T28" fmla="*/ 168 w 12"/>
                    <a:gd name="T29" fmla="*/ 0 h 42"/>
                    <a:gd name="T30" fmla="*/ 226 w 12"/>
                    <a:gd name="T31" fmla="*/ 0 h 42"/>
                    <a:gd name="T32" fmla="*/ 355 w 12"/>
                    <a:gd name="T33" fmla="*/ 0 h 42"/>
                    <a:gd name="T34" fmla="*/ 523 w 12"/>
                    <a:gd name="T35" fmla="*/ 5116 h 42"/>
                    <a:gd name="T36" fmla="*/ 523 w 12"/>
                    <a:gd name="T37" fmla="*/ 13322 h 42"/>
                    <a:gd name="T38" fmla="*/ 523 w 12"/>
                    <a:gd name="T39" fmla="*/ 14568 h 42"/>
                    <a:gd name="T40" fmla="*/ 523 w 12"/>
                    <a:gd name="T41" fmla="*/ 15365 h 42"/>
                    <a:gd name="T42" fmla="*/ 523 w 12"/>
                    <a:gd name="T43" fmla="*/ 15365 h 42"/>
                    <a:gd name="T44" fmla="*/ 583 w 12"/>
                    <a:gd name="T45" fmla="*/ 15721 h 42"/>
                    <a:gd name="T46" fmla="*/ 583 w 12"/>
                    <a:gd name="T47" fmla="*/ 15721 h 42"/>
                    <a:gd name="T48" fmla="*/ 687 w 12"/>
                    <a:gd name="T49" fmla="*/ 15721 h 42"/>
                    <a:gd name="T50" fmla="*/ 687 w 12"/>
                    <a:gd name="T51" fmla="*/ 16514 h 42"/>
                    <a:gd name="T52" fmla="*/ 0 w 12"/>
                    <a:gd name="T53" fmla="*/ 16514 h 42"/>
                    <a:gd name="T54" fmla="*/ 0 w 12"/>
                    <a:gd name="T55" fmla="*/ 15721 h 42"/>
                    <a:gd name="T56" fmla="*/ 61 w 12"/>
                    <a:gd name="T57" fmla="*/ 15721 h 42"/>
                    <a:gd name="T58" fmla="*/ 168 w 12"/>
                    <a:gd name="T59" fmla="*/ 15721 h 42"/>
                    <a:gd name="T60" fmla="*/ 168 w 12"/>
                    <a:gd name="T61" fmla="*/ 15365 h 42"/>
                    <a:gd name="T62" fmla="*/ 168 w 12"/>
                    <a:gd name="T63" fmla="*/ 15365 h 42"/>
                    <a:gd name="T64" fmla="*/ 168 w 12"/>
                    <a:gd name="T65" fmla="*/ 14568 h 42"/>
                    <a:gd name="T66" fmla="*/ 168 w 12"/>
                    <a:gd name="T67" fmla="*/ 13322 h 42"/>
                    <a:gd name="T68" fmla="*/ 168 w 12"/>
                    <a:gd name="T69" fmla="*/ 9791 h 42"/>
                    <a:gd name="T70" fmla="*/ 168 w 12"/>
                    <a:gd name="T71" fmla="*/ 8308 h 42"/>
                    <a:gd name="T72" fmla="*/ 168 w 12"/>
                    <a:gd name="T73" fmla="*/ 7493 h 42"/>
                    <a:gd name="T74" fmla="*/ 168 w 12"/>
                    <a:gd name="T75" fmla="*/ 7057 h 42"/>
                    <a:gd name="T76" fmla="*/ 168 w 12"/>
                    <a:gd name="T77" fmla="*/ 7057 h 42"/>
                    <a:gd name="T78" fmla="*/ 168 w 12"/>
                    <a:gd name="T79" fmla="*/ 6264 h 42"/>
                    <a:gd name="T80" fmla="*/ 61 w 12"/>
                    <a:gd name="T81" fmla="*/ 6264 h 42"/>
                    <a:gd name="T82" fmla="*/ 61 w 12"/>
                    <a:gd name="T83" fmla="*/ 7057 h 42"/>
                    <a:gd name="T84" fmla="*/ 0 w 12"/>
                    <a:gd name="T85" fmla="*/ 7057 h 42"/>
                    <a:gd name="T86" fmla="*/ 0 w 12"/>
                    <a:gd name="T87" fmla="*/ 6264 h 42"/>
                    <a:gd name="T88" fmla="*/ 393 w 12"/>
                    <a:gd name="T89" fmla="*/ 5116 h 42"/>
                    <a:gd name="T90" fmla="*/ 523 w 12"/>
                    <a:gd name="T91" fmla="*/ 5116 h 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"/>
                    <a:gd name="T139" fmla="*/ 0 h 42"/>
                    <a:gd name="T140" fmla="*/ 12 w 12"/>
                    <a:gd name="T141" fmla="*/ 42 h 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" h="4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  <a:moveTo>
                        <a:pt x="9" y="13"/>
                      </a:move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25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1" name="Freeform 81"/>
                <p:cNvSpPr>
                  <a:spLocks/>
                </p:cNvSpPr>
                <p:nvPr/>
              </p:nvSpPr>
              <p:spPr bwMode="auto">
                <a:xfrm>
                  <a:off x="2684" y="3258"/>
                  <a:ext cx="49" cy="129"/>
                </a:xfrm>
                <a:custGeom>
                  <a:avLst/>
                  <a:gdLst>
                    <a:gd name="T0" fmla="*/ 830 w 18"/>
                    <a:gd name="T1" fmla="*/ 0 h 29"/>
                    <a:gd name="T2" fmla="*/ 830 w 18"/>
                    <a:gd name="T3" fmla="*/ 3523 h 29"/>
                    <a:gd name="T4" fmla="*/ 830 w 18"/>
                    <a:gd name="T5" fmla="*/ 3523 h 29"/>
                    <a:gd name="T6" fmla="*/ 705 w 18"/>
                    <a:gd name="T7" fmla="*/ 2375 h 29"/>
                    <a:gd name="T8" fmla="*/ 667 w 18"/>
                    <a:gd name="T9" fmla="*/ 1939 h 29"/>
                    <a:gd name="T10" fmla="*/ 542 w 18"/>
                    <a:gd name="T11" fmla="*/ 1148 h 29"/>
                    <a:gd name="T12" fmla="*/ 387 w 18"/>
                    <a:gd name="T13" fmla="*/ 792 h 29"/>
                    <a:gd name="T14" fmla="*/ 327 w 18"/>
                    <a:gd name="T15" fmla="*/ 1148 h 29"/>
                    <a:gd name="T16" fmla="*/ 223 w 18"/>
                    <a:gd name="T17" fmla="*/ 1148 h 29"/>
                    <a:gd name="T18" fmla="*/ 163 w 18"/>
                    <a:gd name="T19" fmla="*/ 1939 h 29"/>
                    <a:gd name="T20" fmla="*/ 163 w 18"/>
                    <a:gd name="T21" fmla="*/ 2375 h 29"/>
                    <a:gd name="T22" fmla="*/ 163 w 18"/>
                    <a:gd name="T23" fmla="*/ 3167 h 29"/>
                    <a:gd name="T24" fmla="*/ 223 w 18"/>
                    <a:gd name="T25" fmla="*/ 3523 h 29"/>
                    <a:gd name="T26" fmla="*/ 223 w 18"/>
                    <a:gd name="T27" fmla="*/ 3523 h 29"/>
                    <a:gd name="T28" fmla="*/ 387 w 18"/>
                    <a:gd name="T29" fmla="*/ 4315 h 29"/>
                    <a:gd name="T30" fmla="*/ 667 w 18"/>
                    <a:gd name="T31" fmla="*/ 5462 h 29"/>
                    <a:gd name="T32" fmla="*/ 830 w 18"/>
                    <a:gd name="T33" fmla="*/ 5898 h 29"/>
                    <a:gd name="T34" fmla="*/ 890 w 18"/>
                    <a:gd name="T35" fmla="*/ 7046 h 29"/>
                    <a:gd name="T36" fmla="*/ 985 w 18"/>
                    <a:gd name="T37" fmla="*/ 8194 h 29"/>
                    <a:gd name="T38" fmla="*/ 890 w 18"/>
                    <a:gd name="T39" fmla="*/ 9417 h 29"/>
                    <a:gd name="T40" fmla="*/ 830 w 18"/>
                    <a:gd name="T41" fmla="*/ 10565 h 29"/>
                    <a:gd name="T42" fmla="*/ 667 w 18"/>
                    <a:gd name="T43" fmla="*/ 11356 h 29"/>
                    <a:gd name="T44" fmla="*/ 504 w 18"/>
                    <a:gd name="T45" fmla="*/ 11356 h 29"/>
                    <a:gd name="T46" fmla="*/ 327 w 18"/>
                    <a:gd name="T47" fmla="*/ 11356 h 29"/>
                    <a:gd name="T48" fmla="*/ 163 w 18"/>
                    <a:gd name="T49" fmla="*/ 10565 h 29"/>
                    <a:gd name="T50" fmla="*/ 60 w 18"/>
                    <a:gd name="T51" fmla="*/ 10565 h 29"/>
                    <a:gd name="T52" fmla="*/ 60 w 18"/>
                    <a:gd name="T53" fmla="*/ 10565 h 29"/>
                    <a:gd name="T54" fmla="*/ 0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0 w 18"/>
                    <a:gd name="T65" fmla="*/ 8986 h 29"/>
                    <a:gd name="T66" fmla="*/ 163 w 18"/>
                    <a:gd name="T67" fmla="*/ 9417 h 29"/>
                    <a:gd name="T68" fmla="*/ 327 w 18"/>
                    <a:gd name="T69" fmla="*/ 10209 h 29"/>
                    <a:gd name="T70" fmla="*/ 504 w 18"/>
                    <a:gd name="T71" fmla="*/ 10565 h 29"/>
                    <a:gd name="T72" fmla="*/ 542 w 18"/>
                    <a:gd name="T73" fmla="*/ 10565 h 29"/>
                    <a:gd name="T74" fmla="*/ 667 w 18"/>
                    <a:gd name="T75" fmla="*/ 10209 h 29"/>
                    <a:gd name="T76" fmla="*/ 705 w 18"/>
                    <a:gd name="T77" fmla="*/ 9417 h 29"/>
                    <a:gd name="T78" fmla="*/ 705 w 18"/>
                    <a:gd name="T79" fmla="*/ 8986 h 29"/>
                    <a:gd name="T80" fmla="*/ 705 w 18"/>
                    <a:gd name="T81" fmla="*/ 8194 h 29"/>
                    <a:gd name="T82" fmla="*/ 667 w 18"/>
                    <a:gd name="T83" fmla="*/ 7838 h 29"/>
                    <a:gd name="T84" fmla="*/ 542 w 18"/>
                    <a:gd name="T85" fmla="*/ 7046 h 29"/>
                    <a:gd name="T86" fmla="*/ 327 w 18"/>
                    <a:gd name="T87" fmla="*/ 6690 h 29"/>
                    <a:gd name="T88" fmla="*/ 163 w 18"/>
                    <a:gd name="T89" fmla="*/ 5462 h 29"/>
                    <a:gd name="T90" fmla="*/ 60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0 w 18"/>
                    <a:gd name="T99" fmla="*/ 1148 h 29"/>
                    <a:gd name="T100" fmla="*/ 223 w 18"/>
                    <a:gd name="T101" fmla="*/ 792 h 29"/>
                    <a:gd name="T102" fmla="*/ 387 w 18"/>
                    <a:gd name="T103" fmla="*/ 0 h 29"/>
                    <a:gd name="T104" fmla="*/ 504 w 18"/>
                    <a:gd name="T105" fmla="*/ 0 h 29"/>
                    <a:gd name="T106" fmla="*/ 667 w 18"/>
                    <a:gd name="T107" fmla="*/ 792 h 29"/>
                    <a:gd name="T108" fmla="*/ 705 w 18"/>
                    <a:gd name="T109" fmla="*/ 792 h 29"/>
                    <a:gd name="T110" fmla="*/ 705 w 18"/>
                    <a:gd name="T111" fmla="*/ 792 h 29"/>
                    <a:gd name="T112" fmla="*/ 705 w 18"/>
                    <a:gd name="T113" fmla="*/ 792 h 29"/>
                    <a:gd name="T114" fmla="*/ 830 w 18"/>
                    <a:gd name="T115" fmla="*/ 792 h 29"/>
                    <a:gd name="T116" fmla="*/ 830 w 18"/>
                    <a:gd name="T117" fmla="*/ 792 h 29"/>
                    <a:gd name="T118" fmla="*/ 830 w 18"/>
                    <a:gd name="T119" fmla="*/ 0 h 29"/>
                    <a:gd name="T120" fmla="*/ 830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6" y="18"/>
                      </a:lnTo>
                      <a:lnTo>
                        <a:pt x="18" y="21"/>
                      </a:lnTo>
                      <a:lnTo>
                        <a:pt x="16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2" name="Freeform 82"/>
                <p:cNvSpPr>
                  <a:spLocks/>
                </p:cNvSpPr>
                <p:nvPr/>
              </p:nvSpPr>
              <p:spPr bwMode="auto">
                <a:xfrm>
                  <a:off x="2741" y="3200"/>
                  <a:ext cx="36" cy="231"/>
                </a:xfrm>
                <a:custGeom>
                  <a:avLst/>
                  <a:gdLst>
                    <a:gd name="T0" fmla="*/ 0 w 13"/>
                    <a:gd name="T1" fmla="*/ 0 h 52"/>
                    <a:gd name="T2" fmla="*/ 767 w 13"/>
                    <a:gd name="T3" fmla="*/ 0 h 52"/>
                    <a:gd name="T4" fmla="*/ 767 w 13"/>
                    <a:gd name="T5" fmla="*/ 20248 h 52"/>
                    <a:gd name="T6" fmla="*/ 0 w 13"/>
                    <a:gd name="T7" fmla="*/ 20248 h 52"/>
                    <a:gd name="T8" fmla="*/ 0 w 13"/>
                    <a:gd name="T9" fmla="*/ 19893 h 52"/>
                    <a:gd name="T10" fmla="*/ 529 w 13"/>
                    <a:gd name="T11" fmla="*/ 19893 h 52"/>
                    <a:gd name="T12" fmla="*/ 529 w 13"/>
                    <a:gd name="T13" fmla="*/ 1146 h 52"/>
                    <a:gd name="T14" fmla="*/ 0 w 13"/>
                    <a:gd name="T15" fmla="*/ 1146 h 52"/>
                    <a:gd name="T16" fmla="*/ 0 w 13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2"/>
                    <a:gd name="T29" fmla="*/ 13 w 13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61" y="1527"/>
                  <a:ext cx="42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4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5" name="Line 85"/>
                <p:cNvSpPr>
                  <a:spLocks noChangeShapeType="1"/>
                </p:cNvSpPr>
                <p:nvPr/>
              </p:nvSpPr>
              <p:spPr bwMode="auto">
                <a:xfrm>
                  <a:off x="1389" y="1527"/>
                  <a:ext cx="30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73" y="1527"/>
                  <a:ext cx="445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7" name="Line 87"/>
                <p:cNvSpPr>
                  <a:spLocks noChangeShapeType="1"/>
                </p:cNvSpPr>
                <p:nvPr/>
              </p:nvSpPr>
              <p:spPr bwMode="auto">
                <a:xfrm>
                  <a:off x="261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8" name="Line 88"/>
                <p:cNvSpPr>
                  <a:spLocks noChangeShapeType="1"/>
                </p:cNvSpPr>
                <p:nvPr/>
              </p:nvSpPr>
              <p:spPr bwMode="auto">
                <a:xfrm>
                  <a:off x="2618" y="1527"/>
                  <a:ext cx="374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9" name="Line 89"/>
                <p:cNvSpPr>
                  <a:spLocks noChangeShapeType="1"/>
                </p:cNvSpPr>
                <p:nvPr/>
              </p:nvSpPr>
              <p:spPr bwMode="auto">
                <a:xfrm>
                  <a:off x="2167" y="2166"/>
                  <a:ext cx="3" cy="98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0" name="Freeform 90"/>
                <p:cNvSpPr>
                  <a:spLocks noEditPoint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custGeom>
                  <a:avLst/>
                  <a:gdLst>
                    <a:gd name="T0" fmla="*/ 0 w 150"/>
                    <a:gd name="T1" fmla="*/ 24810 h 64"/>
                    <a:gd name="T2" fmla="*/ 0 w 150"/>
                    <a:gd name="T3" fmla="*/ 0 h 64"/>
                    <a:gd name="T4" fmla="*/ 8621 w 150"/>
                    <a:gd name="T5" fmla="*/ 0 h 64"/>
                    <a:gd name="T6" fmla="*/ 8621 w 150"/>
                    <a:gd name="T7" fmla="*/ 24810 h 64"/>
                    <a:gd name="T8" fmla="*/ 0 w 150"/>
                    <a:gd name="T9" fmla="*/ 24810 h 64"/>
                    <a:gd name="T10" fmla="*/ 0 w 150"/>
                    <a:gd name="T11" fmla="*/ 24810 h 64"/>
                    <a:gd name="T12" fmla="*/ 8098 w 150"/>
                    <a:gd name="T13" fmla="*/ 24810 h 64"/>
                    <a:gd name="T14" fmla="*/ 8098 w 150"/>
                    <a:gd name="T15" fmla="*/ 3483 h 64"/>
                    <a:gd name="T16" fmla="*/ 0 w 150"/>
                    <a:gd name="T17" fmla="*/ 3483 h 64"/>
                    <a:gd name="T18" fmla="*/ 0 w 150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64"/>
                    <a:gd name="T32" fmla="*/ 150 w 15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141" y="64"/>
                      </a:lnTo>
                      <a:lnTo>
                        <a:pt x="141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2"/>
                <p:cNvSpPr>
                  <a:spLocks noEditPoint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custGeom>
                  <a:avLst/>
                  <a:gdLst>
                    <a:gd name="T0" fmla="*/ 0 w 101"/>
                    <a:gd name="T1" fmla="*/ 24810 h 64"/>
                    <a:gd name="T2" fmla="*/ 0 w 101"/>
                    <a:gd name="T3" fmla="*/ 0 h 64"/>
                    <a:gd name="T4" fmla="*/ 5797 w 101"/>
                    <a:gd name="T5" fmla="*/ 0 h 64"/>
                    <a:gd name="T6" fmla="*/ 5797 w 101"/>
                    <a:gd name="T7" fmla="*/ 24810 h 64"/>
                    <a:gd name="T8" fmla="*/ 0 w 101"/>
                    <a:gd name="T9" fmla="*/ 24810 h 64"/>
                    <a:gd name="T10" fmla="*/ 0 w 101"/>
                    <a:gd name="T11" fmla="*/ 24810 h 64"/>
                    <a:gd name="T12" fmla="*/ 5274 w 101"/>
                    <a:gd name="T13" fmla="*/ 24810 h 64"/>
                    <a:gd name="T14" fmla="*/ 5274 w 101"/>
                    <a:gd name="T15" fmla="*/ 3483 h 64"/>
                    <a:gd name="T16" fmla="*/ 0 w 101"/>
                    <a:gd name="T17" fmla="*/ 3483 h 64"/>
                    <a:gd name="T18" fmla="*/ 0 w 101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64"/>
                    <a:gd name="T32" fmla="*/ 101 w 101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92" y="64"/>
                      </a:lnTo>
                      <a:lnTo>
                        <a:pt x="92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3" name="Rectangle 93"/>
                <p:cNvSpPr>
                  <a:spLocks noChangeArrowhead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Text Box 94"/>
            <p:cNvSpPr txBox="1">
              <a:spLocks noChangeArrowheads="1"/>
            </p:cNvSpPr>
            <p:nvPr/>
          </p:nvSpPr>
          <p:spPr bwMode="auto">
            <a:xfrm>
              <a:off x="1296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3" name="Text Box 95"/>
            <p:cNvSpPr txBox="1">
              <a:spLocks noChangeArrowheads="1"/>
            </p:cNvSpPr>
            <p:nvPr/>
          </p:nvSpPr>
          <p:spPr bwMode="auto">
            <a:xfrm>
              <a:off x="1824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4" name="Text Box 96"/>
            <p:cNvSpPr txBox="1">
              <a:spLocks noChangeArrowheads="1"/>
            </p:cNvSpPr>
            <p:nvPr/>
          </p:nvSpPr>
          <p:spPr bwMode="auto">
            <a:xfrm>
              <a:off x="2832" y="3504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2165350"/>
              <a:ext cx="5407025" cy="515938"/>
            </p14:xfrm>
          </p:contentPart>
        </mc:Choice>
        <mc:Fallback xmlns="">
          <p:pic>
            <p:nvPicPr>
              <p:cNvPr id="2048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820" y="2155629"/>
                <a:ext cx="5422145" cy="535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443413"/>
              <a:ext cx="790575" cy="547687"/>
            </p14:xfrm>
          </p:contentPart>
        </mc:Choice>
        <mc:Fallback xmlns="">
          <p:pic>
            <p:nvPicPr>
              <p:cNvPr id="2048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891" y="4432603"/>
                <a:ext cx="810024" cy="56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2160588"/>
              <a:ext cx="2997200" cy="519112"/>
            </p14:xfrm>
          </p:contentPart>
        </mc:Choice>
        <mc:Fallback xmlns="">
          <p:pic>
            <p:nvPicPr>
              <p:cNvPr id="2048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9875" y="2151228"/>
                <a:ext cx="3004040" cy="53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4900613"/>
              <a:ext cx="1404937" cy="1123950"/>
            </p14:xfrm>
          </p:contentPart>
        </mc:Choice>
        <mc:Fallback xmlns="">
          <p:pic>
            <p:nvPicPr>
              <p:cNvPr id="2048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6364" y="4895933"/>
                <a:ext cx="1422575" cy="1139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4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4FC29A-7B41-4B38-A845-521E5A7D1663}" type="datetime1">
              <a:rPr lang="en-US" smtClean="0"/>
              <a:t>11/8/2016</a:t>
            </a:fld>
            <a:endParaRPr lang="en-US"/>
          </a:p>
        </p:txBody>
      </p:sp>
      <p:sp>
        <p:nvSpPr>
          <p:cNvPr id="215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D25E3-31BC-4654-9730-CAFF88310A1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TD-BU-filtering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Ambiguity</a:t>
            </a:r>
          </a:p>
          <a:p>
            <a:pPr eaLnBrk="1" hangingPunct="1"/>
            <a:r>
              <a:rPr lang="en-US" sz="3200" smtClean="0"/>
              <a:t>Repeated Parsing</a:t>
            </a: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10668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SOLUTION: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Earley Algorithm</a:t>
            </a:r>
            <a:r>
              <a:rPr lang="en-US" sz="32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Comic Sans MS" pitchFamily="66" charset="0"/>
              </a:rPr>
              <a:t>(once again dynamic programming!)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5130800"/>
              <a:ext cx="319087" cy="241300"/>
            </p14:xfrm>
          </p:contentPart>
        </mc:Choice>
        <mc:Fallback xmlns="">
          <p:pic>
            <p:nvPicPr>
              <p:cNvPr id="2150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3275" y="5123237"/>
                <a:ext cx="336714" cy="25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5348288"/>
              <a:ext cx="576262" cy="339725"/>
            </p14:xfrm>
          </p:contentPart>
        </mc:Choice>
        <mc:Fallback xmlns="">
          <p:pic>
            <p:nvPicPr>
              <p:cNvPr id="2150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9929" y="5344689"/>
                <a:ext cx="590660" cy="34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5416550"/>
              <a:ext cx="414338" cy="358775"/>
            </p14:xfrm>
          </p:contentPart>
        </mc:Choice>
        <mc:Fallback xmlns="">
          <p:pic>
            <p:nvPicPr>
              <p:cNvPr id="2150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416" y="5407913"/>
                <a:ext cx="434137" cy="379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5761038"/>
              <a:ext cx="1120775" cy="438150"/>
            </p14:xfrm>
          </p:contentPart>
        </mc:Choice>
        <mc:Fallback xmlns="">
          <p:pic>
            <p:nvPicPr>
              <p:cNvPr id="2150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3692" y="5751677"/>
                <a:ext cx="1132656" cy="4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740400"/>
              <a:ext cx="1793875" cy="731838"/>
            </p14:xfrm>
          </p:contentPart>
        </mc:Choice>
        <mc:Fallback xmlns="">
          <p:pic>
            <p:nvPicPr>
              <p:cNvPr id="215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6963" y="5736800"/>
                <a:ext cx="1801435" cy="739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1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486" y="6508599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Parsing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0678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</a:t>
            </a:r>
            <a:r>
              <a:rPr lang="en-US" dirty="0"/>
              <a:t> </a:t>
            </a:r>
            <a:r>
              <a:rPr lang="en-US" dirty="0" smtClean="0"/>
              <a:t>and Bottom-up can be effectively combined but still cannot deal with   ambiguity and repeated parsing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2514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Comic Sans MS" pitchFamily="66" charset="0"/>
              </a:rPr>
              <a:t>PARTIAL SOLUTION</a:t>
            </a:r>
            <a:r>
              <a:rPr lang="en-US" sz="3200" b="1" dirty="0">
                <a:latin typeface="Comic Sans MS" pitchFamily="66" charset="0"/>
              </a:rPr>
              <a:t>: 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Dynamic Programming approaches (you’ll see one applied to </a:t>
            </a:r>
            <a:r>
              <a:rPr 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Prob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, CFG)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8686" y="383195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US" sz="2800" kern="0" dirty="0" smtClean="0"/>
              <a:t>Fills tables with solution to sub-problems</a:t>
            </a:r>
          </a:p>
          <a:p>
            <a:pPr lvl="1" eaLnBrk="1" hangingPunct="1">
              <a:buFontTx/>
              <a:buNone/>
            </a:pPr>
            <a:endParaRPr lang="en-US" sz="2800" kern="0" dirty="0" smtClean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02986" y="4327253"/>
            <a:ext cx="99023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Parsing</a:t>
            </a:r>
            <a:r>
              <a:rPr lang="en-US" sz="2800" b="1" dirty="0">
                <a:latin typeface="Comic Sans MS" pitchFamily="66" charset="0"/>
              </a:rPr>
              <a:t>: sub-trees consistent with the input, once discovered, are stored and can be reused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62111" y="5178002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Stores ambiguous parse </a:t>
            </a:r>
            <a:r>
              <a:rPr lang="en-US" sz="2400" b="1" dirty="0" smtClean="0">
                <a:latin typeface="Comic Sans MS" pitchFamily="66" charset="0"/>
              </a:rPr>
              <a:t>compactly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(but cannot select best one)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Does not do (avoidable) repeated work</a:t>
            </a:r>
          </a:p>
        </p:txBody>
      </p:sp>
    </p:spTree>
    <p:extLst>
      <p:ext uri="{BB962C8B-B14F-4D97-AF65-F5344CB8AC3E}">
        <p14:creationId xmlns:p14="http://schemas.microsoft.com/office/powerpoint/2010/main" val="20672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….</a:t>
            </a: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 out demos on course web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- </a:t>
            </a:r>
            <a:r>
              <a:rPr lang="en-CA" dirty="0">
                <a:solidFill>
                  <a:srgbClr val="00B0F0"/>
                </a:solidFill>
              </a:rPr>
              <a:t>Berkeley Parser with </a:t>
            </a:r>
            <a:r>
              <a:rPr lang="en-CA" dirty="0" smtClean="0">
                <a:solidFill>
                  <a:srgbClr val="00B0F0"/>
                </a:solidFill>
              </a:rPr>
              <a:t>demo</a:t>
            </a:r>
          </a:p>
          <a:p>
            <a:r>
              <a:rPr lang="en-CA" dirty="0" smtClean="0">
                <a:solidFill>
                  <a:srgbClr val="00B0F0"/>
                </a:solidFill>
              </a:rPr>
              <a:t>- </a:t>
            </a:r>
            <a:r>
              <a:rPr lang="en-CA" dirty="0">
                <a:solidFill>
                  <a:srgbClr val="00B0F0"/>
                </a:solidFill>
              </a:rPr>
              <a:t>Stanford Parser with demo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448EA-A1E2-4268-9EA2-E38285DC2A3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Nov </a:t>
            </a:r>
            <a:r>
              <a:rPr lang="en-US" dirty="0" smtClean="0"/>
              <a:t>9</a:t>
            </a:r>
            <a:endParaRPr lang="en-US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English Syntax</a:t>
            </a:r>
          </a:p>
          <a:p>
            <a:pPr eaLnBrk="1" hangingPunct="1"/>
            <a:r>
              <a:rPr lang="en-US" sz="3200" b="0" dirty="0" smtClean="0"/>
              <a:t>Context </a:t>
            </a:r>
            <a:r>
              <a:rPr lang="en-US" sz="3200" b="0" dirty="0"/>
              <a:t>Free Grammars 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0" dirty="0"/>
              <a:t>Parsing</a:t>
            </a:r>
          </a:p>
          <a:p>
            <a:pPr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42" y="914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is the syntax of a Natural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 define a Context Free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why a CFG is a reasonable model for the English Syntax</a:t>
            </a:r>
          </a:p>
          <a:p>
            <a:pPr eaLnBrk="1" hangingPunct="1"/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CFG as a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Generative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Formalism to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structures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(trees) on strings in the language (i.e. Trace Top-down and Bottom-up parsing on sentence given a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grammar)</a:t>
            </a:r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not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(also part of parsing)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Mon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Probabilistic CFG…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31625"/>
            <a:ext cx="839388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out – due Nov 21</a:t>
            </a:r>
          </a:p>
          <a:p>
            <a:r>
              <a:rPr lang="en-CA" sz="2800" kern="0" dirty="0" smtClean="0"/>
              <a:t>(8-18 hours – working in pairs on programming parts is strongly advised)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6846" y="5105400"/>
            <a:ext cx="843821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Still have midterms – pick them up!</a:t>
            </a:r>
            <a:endParaRPr lang="en-CA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260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9051" y="6437586"/>
            <a:ext cx="28956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6E2E-B92B-4849-AB5F-2CC333BCBA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Syntax of </a:t>
            </a:r>
            <a:r>
              <a:rPr lang="en-US" dirty="0"/>
              <a:t>N</a:t>
            </a:r>
            <a:r>
              <a:rPr lang="en-US" dirty="0" smtClean="0"/>
              <a:t>atural Languages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Def.</a:t>
            </a:r>
            <a:r>
              <a:rPr lang="en-US" dirty="0" smtClean="0"/>
              <a:t> The study of how sentences are formed by </a:t>
            </a:r>
            <a:r>
              <a:rPr lang="en-US" dirty="0" smtClean="0">
                <a:solidFill>
                  <a:schemeClr val="accent2"/>
                </a:solidFill>
              </a:rPr>
              <a:t>grouping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ordering</a:t>
            </a:r>
            <a:r>
              <a:rPr lang="en-US" dirty="0" smtClean="0"/>
              <a:t> words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4871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Ming and Sue prefer morning flights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620110" y="3352800"/>
            <a:ext cx="2743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58710" y="3352800"/>
            <a:ext cx="3048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3910" y="3200400"/>
            <a:ext cx="7772400" cy="9144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53410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* Ming Sue flights morning and prefer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39510" y="3276600"/>
            <a:ext cx="44958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328010" y="4807169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Groups behave as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single unit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wrt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Substitution 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they, it, do so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Movement: passive, question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Coordination  ….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nd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 ……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7103" y="22479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It is so ……  The…… is  </a:t>
            </a:r>
            <a:endParaRPr lang="en-US" sz="2800" i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32944" y="19050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Part of speech: Noun, Verb….</a:t>
            </a:r>
            <a:endParaRPr lang="en-US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utoUpdateAnimBg="0"/>
      <p:bldP spid="635909" grpId="0" animBg="1"/>
      <p:bldP spid="635910" grpId="0" animBg="1"/>
      <p:bldP spid="635911" grpId="0" animBg="1" autoUpdateAnimBg="0"/>
      <p:bldP spid="635912" grpId="0" autoUpdateAnimBg="0"/>
      <p:bldP spid="635913" grpId="0" animBg="1"/>
      <p:bldP spid="635915" grpId="0" autoUpdateAnimBg="0"/>
      <p:bldP spid="13" grpId="0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C7458-0540-48F8-A568-C22C13D3964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Syntax: Useful tasks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Why should you care?</a:t>
            </a:r>
          </a:p>
          <a:p>
            <a:pPr lvl="1" eaLnBrk="1" hangingPunct="1"/>
            <a:r>
              <a:rPr lang="en-US" sz="3200" b="0" dirty="0" smtClean="0"/>
              <a:t>Grammar checkers</a:t>
            </a:r>
          </a:p>
          <a:p>
            <a:pPr lvl="1" eaLnBrk="1" hangingPunct="1"/>
            <a:r>
              <a:rPr lang="en-US" sz="3200" b="0" dirty="0" smtClean="0"/>
              <a:t>Basis for semantic interpretation</a:t>
            </a:r>
          </a:p>
          <a:p>
            <a:pPr lvl="2" eaLnBrk="1" hangingPunct="1"/>
            <a:r>
              <a:rPr lang="en-US" sz="2800" b="0" dirty="0" smtClean="0"/>
              <a:t>Question answering </a:t>
            </a:r>
          </a:p>
          <a:p>
            <a:pPr lvl="2" eaLnBrk="1" hangingPunct="1"/>
            <a:r>
              <a:rPr lang="en-US" sz="2800" b="0" dirty="0" smtClean="0"/>
              <a:t>Information extraction</a:t>
            </a:r>
          </a:p>
          <a:p>
            <a:pPr lvl="2" eaLnBrk="1" hangingPunct="1"/>
            <a:r>
              <a:rPr lang="en-US" sz="2800" b="0" dirty="0" smtClean="0"/>
              <a:t>Summarization</a:t>
            </a:r>
          </a:p>
          <a:p>
            <a:pPr lvl="1" eaLnBrk="1" hangingPunct="1"/>
            <a:r>
              <a:rPr lang="en-US" sz="3200" b="0" dirty="0" smtClean="0"/>
              <a:t>Discourse Parsing</a:t>
            </a:r>
          </a:p>
          <a:p>
            <a:pPr lvl="1" eaLnBrk="1" hangingPunct="1"/>
            <a:r>
              <a:rPr lang="en-US" sz="3200" b="0" dirty="0" smtClean="0"/>
              <a:t>Machine translation</a:t>
            </a:r>
          </a:p>
          <a:p>
            <a:pPr lvl="1" eaLnBrk="1" hangingPunct="1"/>
            <a:r>
              <a:rPr lang="en-US" sz="3200" b="0" dirty="0" smtClean="0"/>
              <a:t>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 smtClean="0"/>
              <a:t>Key Constituents – with </a:t>
            </a:r>
            <a:r>
              <a:rPr lang="en-US" u="sng" dirty="0" smtClean="0"/>
              <a:t>heads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91000" cy="2667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295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(Det)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(Qual)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			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Some simple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specifiers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Category 	    Typical function		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erminer     specifier of N	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the, a, this, no..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Qual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ifier	    specifier of V	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never, often..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Deg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ree word    specifier of A or P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very, almost..</a:t>
            </a: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562600" y="6096000"/>
            <a:ext cx="2362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Complements?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3" grpId="0" animBg="1"/>
      <p:bldP spid="601095" grpId="0" animBg="1"/>
      <p:bldP spid="6010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191000" y="990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8AFB-5A6B-4714-8923-E490F2BC22E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010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Context Free Grammar (Example)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</a:t>
            </a:r>
            <a:r>
              <a:rPr lang="en-US" dirty="0" smtClean="0"/>
              <a:t> -&gt; NP VP</a:t>
            </a:r>
          </a:p>
          <a:p>
            <a:pPr eaLnBrk="1" hangingPunct="1"/>
            <a:r>
              <a:rPr lang="en-US" dirty="0" smtClean="0"/>
              <a:t>NP -&gt; </a:t>
            </a:r>
            <a:r>
              <a:rPr lang="en-US" dirty="0" err="1" smtClean="0"/>
              <a:t>Det</a:t>
            </a:r>
            <a:r>
              <a:rPr lang="en-US" dirty="0" smtClean="0"/>
              <a:t> NOMINAL</a:t>
            </a:r>
          </a:p>
          <a:p>
            <a:pPr eaLnBrk="1" hangingPunct="1"/>
            <a:r>
              <a:rPr lang="en-US" dirty="0" smtClean="0"/>
              <a:t>NOMINAL -&gt; Noun</a:t>
            </a:r>
          </a:p>
          <a:p>
            <a:pPr eaLnBrk="1" hangingPunct="1"/>
            <a:r>
              <a:rPr lang="en-US" dirty="0" smtClean="0"/>
              <a:t>VP -&gt; Verb</a:t>
            </a:r>
          </a:p>
          <a:p>
            <a:pPr eaLnBrk="1" hangingPunct="1"/>
            <a:r>
              <a:rPr lang="en-US" dirty="0" err="1" smtClean="0"/>
              <a:t>Det</a:t>
            </a:r>
            <a:r>
              <a:rPr lang="en-US" dirty="0" smtClean="0"/>
              <a:t>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eaLnBrk="1" hangingPunct="1"/>
            <a:r>
              <a:rPr lang="en-US" dirty="0" smtClean="0"/>
              <a:t>Noun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dirty="0" smtClean="0">
              <a:latin typeface="Arial Unicode MS" pitchFamily="34" charset="-128"/>
            </a:endParaRPr>
          </a:p>
          <a:p>
            <a:pPr eaLnBrk="1" hangingPunct="1"/>
            <a:r>
              <a:rPr lang="en-US" dirty="0" smtClean="0"/>
              <a:t>Verb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left</a:t>
            </a:r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6400800" y="3657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8000"/>
                </a:solidFill>
                <a:latin typeface="Comic Sans MS" pitchFamily="66" charset="0"/>
              </a:rPr>
              <a:t>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6019800" y="2362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0000"/>
                </a:solidFill>
                <a:latin typeface="Comic Sans MS" pitchFamily="66" charset="0"/>
              </a:rPr>
              <a:t>Non-terminal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2819400" cy="1600200"/>
            <a:chOff x="0" y="576"/>
            <a:chExt cx="1776" cy="1008"/>
          </a:xfrm>
        </p:grpSpPr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28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1776" cy="3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i="1">
                  <a:solidFill>
                    <a:srgbClr val="3333CC"/>
                  </a:solidFill>
                  <a:latin typeface="Comic Sans MS" pitchFamily="66" charset="0"/>
                </a:rPr>
                <a:t>Start-symbol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864" y="9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343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of many models of syntax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accent6"/>
                </a:solidFill>
                <a:latin typeface="+mn-lt"/>
              </a:rPr>
              <a:t>Parsing is tractable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44291</TotalTime>
  <Words>2891</Words>
  <Application>Microsoft Office PowerPoint</Application>
  <PresentationFormat>On-screen Show (4:3)</PresentationFormat>
  <Paragraphs>571</Paragraphs>
  <Slides>41</Slides>
  <Notes>39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Unicode MS</vt:lpstr>
      <vt:lpstr>Comic Sans MS</vt:lpstr>
      <vt:lpstr>Symbol</vt:lpstr>
      <vt:lpstr>Times New Roman</vt:lpstr>
      <vt:lpstr>Wingdings</vt:lpstr>
      <vt:lpstr>5832 Template</vt:lpstr>
      <vt:lpstr>1_5832 Template</vt:lpstr>
      <vt:lpstr>Default Design</vt:lpstr>
      <vt:lpstr>Equation</vt:lpstr>
      <vt:lpstr>PowerPoint Presentation</vt:lpstr>
      <vt:lpstr>Knowledge-Formalisms Map (including probabilistic formalisms)</vt:lpstr>
      <vt:lpstr>NLP Practical Goal for FOL: the ultimate Web question-answering system?</vt:lpstr>
      <vt:lpstr>Today Nov 9</vt:lpstr>
      <vt:lpstr>Syntax of Natural Languages</vt:lpstr>
      <vt:lpstr>Syntax: Useful tasks</vt:lpstr>
      <vt:lpstr>Key Constituents – with heads  (English)</vt:lpstr>
      <vt:lpstr>Key Constituents: Examples</vt:lpstr>
      <vt:lpstr>Context Free Grammar (Example)</vt:lpstr>
      <vt:lpstr>CFG more complex Example</vt:lpstr>
      <vt:lpstr>CFGs</vt:lpstr>
      <vt:lpstr>CFG: Formal Definitions</vt:lpstr>
      <vt:lpstr>Derivations as Trees</vt:lpstr>
      <vt:lpstr>Common Sentence-Types</vt:lpstr>
      <vt:lpstr>NP: more details</vt:lpstr>
      <vt:lpstr>Conjunctive Constructions</vt:lpstr>
      <vt:lpstr>CFG for NLP: summary</vt:lpstr>
      <vt:lpstr>Other Options</vt:lpstr>
      <vt:lpstr>Today Nov 9</vt:lpstr>
      <vt:lpstr>Parsing with CFGs</vt:lpstr>
      <vt:lpstr>Parsing as Search</vt:lpstr>
      <vt:lpstr>Constraints on Search</vt:lpstr>
      <vt:lpstr>Context Free Grammar (Example)</vt:lpstr>
      <vt:lpstr>Top-Down Parsing</vt:lpstr>
      <vt:lpstr>Next step: Top Down Space</vt:lpstr>
      <vt:lpstr>Bottom-Up Parsing</vt:lpstr>
      <vt:lpstr>Two more steps: Bottom-Up Space</vt:lpstr>
      <vt:lpstr>Top-Down vs. Bottom-Up</vt:lpstr>
      <vt:lpstr>So Combine Them (from here to slide 35 not required for 422)</vt:lpstr>
      <vt:lpstr>Top-Down, Depth-First, Left-to-Right Search</vt:lpstr>
      <vt:lpstr>Example</vt:lpstr>
      <vt:lpstr>PowerPoint Presentation</vt:lpstr>
      <vt:lpstr>PowerPoint Presentation</vt:lpstr>
      <vt:lpstr>Adding Bottom-up Filtering</vt:lpstr>
      <vt:lpstr>Bottom-Up Filtering</vt:lpstr>
      <vt:lpstr>Problems with TD-BU-filtering</vt:lpstr>
      <vt:lpstr>Effective Parsing</vt:lpstr>
      <vt:lpstr>PowerPoint Presentation</vt:lpstr>
      <vt:lpstr>Check out demos on course web page</vt:lpstr>
      <vt:lpstr>Learning Goals for today’s class</vt:lpstr>
      <vt:lpstr>Next class Mon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923</cp:revision>
  <cp:lastPrinted>2015-11-13T16:39:39Z</cp:lastPrinted>
  <dcterms:created xsi:type="dcterms:W3CDTF">2003-01-21T20:11:16Z</dcterms:created>
  <dcterms:modified xsi:type="dcterms:W3CDTF">2016-11-09T16:25:02Z</dcterms:modified>
</cp:coreProperties>
</file>