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4.xml" ContentType="application/vnd.openxmlformats-officedocument.presentationml.notesSlide+xml"/>
  <Override PartName="/ppt/ink/ink9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3.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notesSlides/notesSlide14.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14.xml" ContentType="application/inkml+xml"/>
  <Override PartName="/ppt/ink/ink11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16.xml" ContentType="application/inkml+xml"/>
  <Override PartName="/ppt/ink/ink11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18.xml" ContentType="application/inkml+xml"/>
  <Override PartName="/ppt/ink/ink11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2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44.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45.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53.xml" ContentType="application/inkml+xml"/>
  <Override PartName="/ppt/ink/ink154.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Lst>
  <p:notesMasterIdLst>
    <p:notesMasterId r:id="rId71"/>
  </p:notesMasterIdLst>
  <p:handoutMasterIdLst>
    <p:handoutMasterId r:id="rId72"/>
  </p:handoutMasterIdLst>
  <p:sldIdLst>
    <p:sldId id="485" r:id="rId4"/>
    <p:sldId id="551" r:id="rId5"/>
    <p:sldId id="552" r:id="rId6"/>
    <p:sldId id="547" r:id="rId7"/>
    <p:sldId id="486" r:id="rId8"/>
    <p:sldId id="526" r:id="rId9"/>
    <p:sldId id="495" r:id="rId10"/>
    <p:sldId id="500" r:id="rId11"/>
    <p:sldId id="502" r:id="rId12"/>
    <p:sldId id="503" r:id="rId13"/>
    <p:sldId id="504" r:id="rId14"/>
    <p:sldId id="505" r:id="rId15"/>
    <p:sldId id="506" r:id="rId16"/>
    <p:sldId id="507" r:id="rId17"/>
    <p:sldId id="508" r:id="rId18"/>
    <p:sldId id="548" r:id="rId19"/>
    <p:sldId id="509" r:id="rId20"/>
    <p:sldId id="512" r:id="rId21"/>
    <p:sldId id="513" r:id="rId22"/>
    <p:sldId id="522" r:id="rId23"/>
    <p:sldId id="523" r:id="rId24"/>
    <p:sldId id="524" r:id="rId25"/>
    <p:sldId id="527" r:id="rId26"/>
    <p:sldId id="531" r:id="rId27"/>
    <p:sldId id="543" r:id="rId28"/>
    <p:sldId id="556" r:id="rId29"/>
    <p:sldId id="542" r:id="rId30"/>
    <p:sldId id="494" r:id="rId31"/>
    <p:sldId id="493" r:id="rId32"/>
    <p:sldId id="491" r:id="rId33"/>
    <p:sldId id="555" r:id="rId34"/>
    <p:sldId id="490" r:id="rId35"/>
    <p:sldId id="544" r:id="rId36"/>
    <p:sldId id="489" r:id="rId37"/>
    <p:sldId id="488" r:id="rId38"/>
    <p:sldId id="483" r:id="rId39"/>
    <p:sldId id="553" r:id="rId40"/>
    <p:sldId id="554" r:id="rId41"/>
    <p:sldId id="549" r:id="rId42"/>
    <p:sldId id="557" r:id="rId43"/>
    <p:sldId id="532" r:id="rId44"/>
    <p:sldId id="541" r:id="rId45"/>
    <p:sldId id="492" r:id="rId46"/>
    <p:sldId id="481" r:id="rId47"/>
    <p:sldId id="471" r:id="rId48"/>
    <p:sldId id="472" r:id="rId49"/>
    <p:sldId id="473" r:id="rId50"/>
    <p:sldId id="474" r:id="rId51"/>
    <p:sldId id="475" r:id="rId52"/>
    <p:sldId id="476" r:id="rId53"/>
    <p:sldId id="477" r:id="rId54"/>
    <p:sldId id="478" r:id="rId55"/>
    <p:sldId id="479" r:id="rId56"/>
    <p:sldId id="480" r:id="rId57"/>
    <p:sldId id="438" r:id="rId58"/>
    <p:sldId id="496" r:id="rId59"/>
    <p:sldId id="528" r:id="rId60"/>
    <p:sldId id="529" r:id="rId61"/>
    <p:sldId id="530" r:id="rId62"/>
    <p:sldId id="533" r:id="rId63"/>
    <p:sldId id="534" r:id="rId64"/>
    <p:sldId id="535" r:id="rId65"/>
    <p:sldId id="536" r:id="rId66"/>
    <p:sldId id="537" r:id="rId67"/>
    <p:sldId id="538" r:id="rId68"/>
    <p:sldId id="539" r:id="rId69"/>
    <p:sldId id="540" r:id="rId70"/>
  </p:sldIdLst>
  <p:sldSz cx="9144000" cy="6858000" type="screen4x3"/>
  <p:notesSz cx="9283700" cy="69850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39" autoAdjust="0"/>
  </p:normalViewPr>
  <p:slideViewPr>
    <p:cSldViewPr>
      <p:cViewPr>
        <p:scale>
          <a:sx n="71" d="100"/>
          <a:sy n="71" d="100"/>
        </p:scale>
        <p:origin x="1140" y="-7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76"/>
    </p:cViewPr>
  </p:sorterViewPr>
  <p:notesViewPr>
    <p:cSldViewPr>
      <p:cViewPr>
        <p:scale>
          <a:sx n="75" d="100"/>
          <a:sy n="75" d="100"/>
        </p:scale>
        <p:origin x="-1368" y="-7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5261044"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1"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5261044"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1780 350 13,'-17'-7'14,"-7"0"-3,-1 2-2,-5 2-3,-6 0-2,-6 2 0,-5 0-1,-5 2 0,-4-1-1,-7 3 0,-6 1 0,-4 0 0,-5 2 0,-2 3 0,-6 3 2,-7 1 1,-3 4-1,0 4-1,-4 2 2,0 5-2,0 1 1,8 6-2,5 1 0,16 7-2,7 1 0,15 4 0,13 2 0,15 1-1,15 0 0,10 2 1,14-1 0,9-2 0,16-1 1,13-1 0,15-4 0,13-3 1,11-2 0,12-5 1,9-6 0,7-6 0,4-7 0,4-7 0,-3-8 0,3-5-1,-2-10 1,-2-2-1,-6-8 0,-1-1 0,-10-6 0,-5-1 0,-8-4-1,-8-1 0,-11-5-1,-9-1 1,-14-4 0,-11-4 0,-12-4 0,-11-3-1,-14-2 1,-10-3 0,-13-3 0,-17 1 0,-11 1-1,-13 1 0,-12 4 0,-15 2 0,-11 4-1,-14 5 0,-9 10-2,-10 0-7,-6 8-19,-6 4-3,-5-3 2,7 0-2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7.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19,'0'0'20,"0"0"1,-14-2-2,14 2-19,0 0 0,0 0 2,0 0 2,0 0 1,0 0 1,-11 11 1,9 5 1,-6 1-1,5 10 0,-4 4-2,3 8 0,-1 4-1,3 8-1,0-1-1,3 5-1,4-3-1,1 1 0,2-2 0,3-1 0,3-4-1,4 1 2,2-5-2,4-3 3,5-1-1,4-5 1,4-2-2,5 0 2,-1-2-2,3-2 1,2-1 0,1-1-1,1 1 0,2 0 0,5-2 0,5 0-1,7-5 1,9-3-1,12-3 1,8-5-1,10 1 1,5-3-1,6 0 1,5-1 0,2 2 0,0 6 0,-2 0 0,-1 3 0,-1 1 0,-4-1-1,-6 1-1,-7-3-2,1 4-11,-8-6-17,-9-6 2,-9-2-1,-15-11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8.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3315 842 13,'-202'-6'8,"-4"3"1,0 5 0,-2 4-1,1 5-2,4 7-1,3 6-2,3 7 0,6 5-2,10 4 1,8 4-1,11 5 1,7 5-1,11 2-1,12 0 1,14 1 1,13 1-1,14 0 0,12 0-1,15-3 1,17-1 0,15-3 1,14-1-1,15 0 1,15 0 1,16 1-1,19-3 0,19 2 1,20-2 0,21 0-1,20-2-1,19-2 1,12 0-1,12-3 0,12-3-1,7-2 0,6-3 0,2-2 0,7-2 0,1-2 0,8-5 0,9-3 0,5-5 0,4-3 1,6 0-1,2-4 0,3-1 0,1-2 1,-3 1-1,-1-1 0,442-1-1,-466-6 1,-7-5-1,-5 0 1,-6-4-1,-10-1 1,-7-1-1,-4-2 0,-6 1-1,-8-3 1,-8 0 0,-13-4 0,-11-3-1,-13-4 2,-11-3 0,-14-5 1,-15-3-1,-12-7 1,-16-2 0,-13-1 0,-11-4 0,-15 0 0,-17-2-1,-15-3 1,-17 1 0,-17 2-1,-18-2 0,-21-1 1,-18-2-1,-22-2 0,-19 0 0,-20 0 0,-21-1 0,-18 2-2,-20 3-3,-21 2-12,-22 3-4,-12 7-2,-21-2 0</inkml:trace>
  <inkml:trace contextRef="#ctx0" brushRef="#br0" timeOffset="6709">6121 0 1,'0'0'1,"0"9"1,0-9 0,-3 11 1,3-11 0,-3 9 2,3-9 0,-5 9 1,5-9-1,-6 13 1,3-4-1,2 2-1,-1 3 0,1 0-1,1 6 0,1 0 0,3 2 0,-3-1 1,4 4-1,-2 1 1,3 1 0,-3 0-1,2 2 1,-1 0-1,0 2-1,0 1 0,0-1-1,2-3 1,-2 0-1,-1-2 1,1-1-1,-2-3 1,1-1 0,-1-1-1,0-1 1,-1-1-1,1 1 0,-1-1 0,2 0 0,-1-1-1,0-2 1,0-1-1,1 0 1,-1-3-1,1 2 1,1-3 0,-2 0-1,0 0 1,-2-10-1,5 17 0,-5-17 1,5 15-1,-5-15 0,1 10 0,-1-10 1,0 0-1,5 12 0,-5-12 1,0 0-1,15 13 1,-4-7 0,4 2-1,2 1 1,3 2-1,4-2 1,6 5 0,7 1-1,5 2 1,7 0-1,8 3 1,9 1-1,9-2 1,12 4-1,12-3 0,6-3 1,13 1-2,9-1 1,10 1-2,3-2-1,8 1-4,-4 0-6,-2-2-12,1 5-1,-11-4-1</inkml:trace>
  <inkml:trace contextRef="#ctx0" brushRef="#br0" timeOffset="7951">6635 4228 19,'0'0'19,"-11"-4"1,11 4-12,0 0-3,-6 14 0,6-3-2,-3 0 1,1 4 0,-2 3-1,0 5 1,-1-1 0,-1 6-2,-2 2 1,-1 4 0,-1 4-1,2 2 1,-2 1 0,4 2 0,1-2 0,2 1 0,2-3 0,3-2 0,3-3 0,5-1-1,1-2 1,5 1-2,3-3 1,4 0 0,2 0-1,4 1-1,-2-1 1,-1 2-1,-1 1 0,-1 1 0,-2 0 1,-3 0-1,-1 0 1,2-1 1,4-1-1,12-1 1,11-4-1,12-2 0,13-1 0,10-1 0,15-2-1,14 1 0,12 1-1,6-1 0,10 5-2,2-4-1,8 3-4,-7-7-5,-1 1-16,-5-3-2,-12-6 2,-10-5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2.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1750 60 2,'-60'-14'5,"-5"1"-1,-2 3 1,-7 3-1,-4 0 1,-1 1-1,-3 1 1,-5 5-1,1 5-1,0 2 1,2 1 0,-2-1-1,1 7 1,2 2 0,-1 2 1,5 0 0,-1-1 0,8 5 0,2-1 0,10 7-1,4-4-1,12 0-1,5 1-1,11-2-1,8 1 1,7-2-1,10 1 1,8-1 1,7 0-1,5 2 1,8-1 0,6 1 0,9-1-1,6 2 0,8-2 0,4-2 0,10-1-1,5-1 0,8-3 1,1 1-1,4-4 0,8 1 0,3 2 1,1 2-1,1-1 0,-1 3 0,4 0 0,2 0-1,1 3 1,-1-3 0,0-4 0,1-1 0,1-2 0,3-2-1,0 1 1,1-4 0,-2 0 0,-2-1 0,-3-2-1,-2 1 1,-2-2-1,-4-2 1,-3-1 0,-2 0 0,-2-1 0,-4-1-1,-1 1 1,-2-1-1,-6 1 0,-2-1 0,-6 1 0,-9 0 1,-6 1-1,-4-1 0,-8 1 0,-8 0 0,-2 2-2,-9-2-3,-2 3-6,-6 0-5,-13-4-6,0 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4,'169'0'8,"10"3"-2,5 0-1,5 3-1,8 0-1,4 0-1,-2 2-1,3 0 0,-1 0 0,-5 2 0,-4-3-1,-2-2 0,-1 0 0,-5-1 0,-2-2 0,-2 0 0,-1 1 0,-1 1 0,-1 1 0,-3 6 0,-8 0 0,-8 3 0,-8 2 0,-16-1 0,-15 2-1,-22 1-2,-16 0-5,-24 1-2</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8">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7">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1">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4">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8">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7">3327 7216 168 0,'5'22'66'0,"7"-4"-36"0,-8 5-20 16,5-8 20-16,-5 0-14 0,9 7-1 16,-9 0-3-16,4 4 2 15,1 4-7-15,-1 4 7 0,-4 11 3 16,5 7-1-16,-9 7 1 15,4 5-7-15,-4-1-2 16,0 0-4-16,0-7-3 16,0-4 0-16,0-7-1 15,0-4-16-15,8-7-6 16,-8-8-29-16,0-4-12 16,17-3-38-1</inkml:trace>
  <inkml:trace contextRef="#ctx0" brushRef="#br0" timeOffset="5944.6405">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9">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7">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05">4670 7316 296 0,'4'4'112'0,"13"3"-60"0,4-3-43 0,-5 0 25 16,9-1-19-16,9 1-6 15,12-4-5-15,13 0-4 16,4-4 1-16,0 1-4 0,-5-1 2 15,1 0-19-15,-9 4-7 16,1 0-50-16,-13 4-20 0,-5 3-14 16</inkml:trace>
  <inkml:trace contextRef="#ctx0" brushRef="#br0" timeOffset="7940.3406">1004 8825 100 0,'0'8'38'0,"0"3"-20"0,0 0-1 0,0-3 14 16,0 3-10-16,0 4-2 15,0 3-5-15,0 5-1 0,0 3-7 16,4 4 7-16,5-1 4 0,-5 9 2 16,8-1 1-16,-8 8-7 15,5-1 0-15,3 9-8 16,-7-1-3-16,7 0-1 15,1-4-1-15,-9-3-14 16,9-4-3-16,-13-7-22 16,4-12-8-16,-4-7-37 15</inkml:trace>
  <inkml:trace contextRef="#ctx0" brushRef="#br0" timeOffset="8300.8348">933 8777 256 0,'-13'7'96'0,"13"-14"-52"0,4 11-36 0,5-1 24 16,3 1-18-16,1 0-2 16,4 0-8-16,4-4-3 15,16 0 0-15,5 0-4 0,13-4 2 0,-5 0 1 16,5-7 2-16,3 0-3 16,1 0 0-16,-4-1 1 15,-1-2 0-15,-8 2 0 16,9 5 2-16,-13-1-12 15,0 1-3-15,0 0-32 16,-13 3-10-16,-8 8-54 16</inkml:trace>
  <inkml:trace contextRef="#ctx0" brushRef="#br0" timeOffset="8661.5177">1117 9075 244 0,'0'-4'93'0,"17"1"-50"0,-4-1-44 0,-1 4 18 16,5 0-12-16,-5-4-3 16,9 0-4-16,0 1 1 15,9-1 1-15,-9-3 0 0,4-1 0 16,4 1 8-16,1-1 5 0,7 4 7 16,-7 1 2-16,12-1-9 15,0 0-5-15,4 1-5 16,8 3 0-16,5 0-40 15,-13 3-16-15,9 1-71 16</inkml:trace>
  <inkml:trace contextRef="#ctx0" brushRef="#br0" timeOffset="11393.9497">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04">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1">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7">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5">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1">5341 8576 224 0,'-9'15'85'0,"13"-4"-46"0,-8 15-35 0,4-15 19 16,0 8-15-16,-4 3-2 16,4 12-2-16,-4 7 2 15,0 11-3-15,-1 4 7 0,1 7 5 16,0 4-1-16,0-7 2 15,4-1-3-15,4-6 0 16,0-5-3-16,5-7-1 16,7-4-5-16,5-3-3 15,5-12-3-15,7-7 1 16,5-7-19-16,4-5-9 16,8-10-23-16,-8-8-9 15,0-4-48-15,0-3-19 16,-4-4 64-16</inkml:trace>
  <inkml:trace contextRef="#ctx0" brushRef="#br0" timeOffset="15854.2177">5097 8647 288 0,'13'-12'110'0,"8"9"-60"0,17-9-47 0,-22 9 21 16,10-5-16-16,3 1-4 15,9-1-1-15,4 1 0 16,8-1-1-16,5-3 1 0,3 0 0 16,5 4-4-16,-4-1 1 15,-5 1-13-15,-3 7-5 16,-5 0-36-16,-8 3-18 16,-1 5-42-1</inkml:trace>
  <inkml:trace contextRef="#ctx0" brushRef="#br0" timeOffset="20402.179">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9">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94">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5">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3747 11818 312 0,'-13'-4'115'0,"9"4"-62"0,4 0-55 0,0 0 20 16,0 0-13-16,0 0-3 15,13 4-28-15,-9 3-12 16</inkml:trace>
  <inkml:trace contextRef="#ctx0" brushRef="#br0" timeOffset="22775.1228">4120 12336 208 0,'0'0'79'0,"0"4"-42"0,0-1-30 0,0-3 18 16,9 12-13-16,-9-1-2 15,0 7-6-15,0 5-1 16,0 10-1-16,-9 5 7 0,5 10 6 16,0 12 4-16,0 3 1 15,-5 0-5-15,9 1 1 16,-8-8-7-16,4-1-3 16,4-10-3-16,0-8-3 15,0-3-15-15,4-12-5 16,4-3-23-16,-4-23-100 15</inkml:trace>
  <inkml:trace contextRef="#ctx0" brushRef="#br0" timeOffset="23223.4076">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07">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2">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2">5450 12150 220 0,'-5'3'82'0,"10"5"-44"0,-1 7-29 0,0-4 22 16,0 11-17-16,0 1-5 15,-4 3-5-15,5 7-4 16,-5 1 1-16,0-1 10 0,0 8 7 16,-5-3 0-16,1-5-1 15,0-3-12-15,4-4-5 16,0-4-22-16,0-7-9 15,0-7-61 1,0-8-58-16,8-19 45 16</inkml:trace>
  <inkml:trace contextRef="#ctx0" brushRef="#br0" timeOffset="25251.6603">5571 11837 252 0,'-12'3'96'0,"16"16"-52"0,4-8-69 16,5-7 6-16,-9 7-73 15,4 0-29-15,5 4 51 16,-5 0 27-16</inkml:trace>
  <inkml:trace contextRef="#ctx0" brushRef="#br0" timeOffset="26256.098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5">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9">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39">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7">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216">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51">13133 8803 208 0,'-4'0'77'0,"8"0"-42"0,-4 4-28 16,0-4 18-16,4 7-11 16,1 1-3-16,-1 3-9 0,0 8-1 15,0 3-1-15,5 11 2 0,-1 5 1 16,0 6-1-16,1 1-2 16,-1 0 5-16,-4 0 4 15,5-1 1-15,-5 1 2 16,4 0-6-16,1-4-4 15,-5-4-1-15,0-3-1 16,0-1-3-16,-4-3 2 16,0-4-21-16,0-7-8 15,0-5-27-15,0-6-9 16,-4-8-20 0</inkml:trace>
  <inkml:trace contextRef="#ctx0" brushRef="#br0" timeOffset="39678.4633">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4">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7">12802 9593 140 0,'-4'37'55'0,"4"-18"-30"0,0 3-18 15,0-10 15-15,0 14-9 16,0 3-2-16,0 5 2 16,0 0 2-16,0 3-8 15,-4 8 2-15,4-1 4 0,0 8-1 16,4 1 1-16,0 2-3 0,0-6-1 15,4-1-1-15,5-7 0 16,0 0 2-16,3-7 1 16,5-12-3-16,5-3 0 15,-1-12-5-15,4-3-2 16,0-8-11-16,1-3-6 16,-1-4-17-16,-4-4-4 15,-4-8-20-15,0-6-9 16,-4-5-8-1</inkml:trace>
  <inkml:trace contextRef="#ctx0" brushRef="#br0" timeOffset="42171.6645">12517 9809 260 0,'0'-3'99'0,"8"3"-54"0,13-19-31 15,-4 15 28-15,8 0-21 16,9 1-4-16,3-1-12 16,1 0-4-16,8 1-1 15,0-5 0-15,-4 1 0 0,0-1-11 16,-4 4-3-16,4 1-20 0,-4-1-5 15,-5 0-51 1,1 12-54-16,-5-5 45 16</inkml:trace>
  <inkml:trace contextRef="#ctx0" brushRef="#br0" timeOffset="42486.4574">13246 9955 276 0,'-4'0'104'0,"4"0"-56"0,0 0-47 15,0 0 21-15,0 0-14 16,4 7-4-16,5 4-6 15,3 0 1-15,-3 8 1 16,-1 0 0-16,5 7 0 0,-1 4-3 16,1-1 2-16,0-3 1 15,-5 1 0-15,5-5-3 16,-5-3 2-16,0-8-41 16,5-8-17-16,-5-10-54 15</inkml:trace>
  <inkml:trace contextRef="#ctx0" brushRef="#br0" timeOffset="42695.0118">13368 9642 276 0,'-4'0'104'0,"8"0"-56"0,-4 3-56 0,0-3 16 16,4 8-37-16,0-1-13 0,1 1-66 15,-1-1-31-15</inkml:trace>
  <inkml:trace contextRef="#ctx0" brushRef="#br0" timeOffset="43355.920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7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4">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9">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4">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254">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18">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8">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11133 12574 176 0,'-13'0'66'0,"13"4"-36"0,-4-4-15 16,4 0 18-16</inkml:trace>
  <inkml:trace contextRef="#ctx0" brushRef="#br0" timeOffset="55126.0831">11133 12578 339 0,'25'-4'11'0,"8"1"-7"15,9-1 4-15,9-3 4 0,3-1 3 16,1 1 0-16,-1 3-5 16,-3 0-2-16,-5 4-6 15,-4 4-2-15,-5 0 0 16,1-1 0-16,-4 1-16 16,-9 0-6-16,-4 0-40 15,-4-1-15-15,-9 5-11 16</inkml:trace>
  <inkml:trace contextRef="#ctx0" brushRef="#br0" timeOffset="55456.2331">11057 13055 252 0,'25'-15'93'0,"0"8"-50"0,17-1-55 0,-16 5 15 0,16-5-23 16,8 1-4-16,4-4 5 15,1 3 6-15,-5 1 8 16,1 3 12-16,-5 0 7 0,-4 4 7 15,-5 0 2-15,-3 0-8 16,-5 0-4-16,-4 4-17 16,-4 0-9-16,-4-1-61 15,-4 5-55 1,-5-1 38-16</inkml:trace>
  <inkml:trace contextRef="#ctx0" brushRef="#br0" timeOffset="56266.064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9">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3">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6">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4">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212">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06">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5">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9">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62">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9">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7">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8">14572 15649 276 0,'-9'4'104'0,"5"-4"-56"0,-4 7-43 0,4-3 24 0,-1 0-18 16,-3-1-4-16,0 5-9 15,-1-1-1-15,1 1 1 16,0-1 3-16,3 4 4 0,1 0 11 15,0 4 5-15,0 4-5 16,0 7 1-16,4 0-8 16,0 0-1-16,0 0-4 15,4 0-3-15,0-3-5 16,0-5 0-16,0-3-7 16,-4-4-3-16,5-3-14 15,-5-8-5-15,4-8-34 16,0-10-14-16,4-12-30 15</inkml:trace>
  <inkml:trace contextRef="#ctx0" brushRef="#br0" timeOffset="79824.5291">14769 15343 328 0,'-4'23'123'0,"4"-16"-66"0,-4-7-80 0,8 8 13 16,-4-8-65-16,0 0-24 15,4 7-11-15,4-3-1 16</inkml:trace>
  <inkml:trace contextRef="#ctx0" brushRef="#br0" timeOffset="80362.6517">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25">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8">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0007">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06">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63">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5">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06">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79">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6">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401">18628 16301 284 0,'0'8'107'0,"0"-5"-58"0,0 8-55 16,4 1 17-16,-4 3-18 15,0 7-3-15,0 8-2 16,0 7 2-16,-4 0 6 15,-1 12 13-15,1 3 7 0,0 4 5 16,0 7 2-16,0 4 5 16,4 0 5-16,0-3-18 15,0-5-6-15,0-10-15 16,0-8-4-16,0-8-19 16,0-10-7-16,0-9-16 15,-5-14-8-15,1-14-20 16,0-9-45-1,0-3 34-15</inkml:trace>
  <inkml:trace contextRef="#ctx0" brushRef="#br0" timeOffset="96350.4527">18464 16737 148 0,'0'-7'55'0,"0"14"-30"0,0-11 1 0,4 4 23 15,9 4-7-15,3 0 1 16,5 0-14-16,0 3-3 15,5-3-15-15,3 3-7 0,5 1 0 16,3-1-3-16,5-3-1 16,0 0-6-16,4-4-1 0,5 0-28 15,-5 0-9-15,-4-4-29 16,-5 0-53 0,-3 4 28-16</inkml:trace>
  <inkml:trace contextRef="#ctx0" brushRef="#br0" timeOffset="96846.4745">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35">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4">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2">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9">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01">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27">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445">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05">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66">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9">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9">14085 7905 116 0,'-12'15'44'0,"8"-11"-24"0,-5-1 1 0,9-3 19 16,0 0-8-16,0 0-1 16</inkml:trace>
  <inkml:trace contextRef="#ctx0" brushRef="#br0" timeOffset="129919.807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4">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7">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002">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8">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8">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67">19236 5594 224 0,'-13'0'85'0,"13"0"-46"0,0 0-43 16,0 0 15-16</inkml:trace>
  <inkml:trace contextRef="#ctx0" brushRef="#br0" timeOffset="136854.5089">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9">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821">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4">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6">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5">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7">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6">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9">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3">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4">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1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4">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4">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843">23518 1406 264 0,'17'-12'101'0,"12"12"-54"0,25-11-37 15,-24 8 25-15,3-1-21 16,9-4-5-16,4 1-8 15,5 3-4-15,3 0 2 16,5 1-13-16,8-1-4 0,-4 4-23 0,-4 0-11 16,-5 0-57-1,-3 4-27-15,-9-1 71 16</inkml:trace>
  <inkml:trace contextRef="#ctx0" brushRef="#br0" timeOffset="163861.9235">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8">21689 2960 72 0,'-17'-4'27'16,"13"8"-14"-16,-4-4-46 0,4 0-8 0</inkml:trace>
  <inkml:trace contextRef="#ctx0" brushRef="#br0" timeOffset="164702.1034">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6">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802">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8">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58.2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1437 0 0,'0'0'17,"0"0"-2,0 0-5,0 0-2,0 0-2,0 0-1,-14 9 0,4-6 1,-3 1 0,-1-1 1,-6 2-1,1 0-1,-4 0 0,1 4 0,-4-2-2,-1 3 0,-3 1-2,-3 6 1,-3-1 0,-3 6 0,-5 0 1,-2 1 0,-3 2 0,2 1 0,-1-1 0,3 1 0,2-2 0,5-1-1,5-3 0,4 0-2,4-3 1,4-1-1,4-4 0,4-1 0,0-2 1,3-2-1,-2 1-1,-1-3 0,-2 2-2,-2-4-2,1 2-4,-4-5-3,4 1-5,-4-1-8,1-2-3,3 2 0</inkml:trace>
  <inkml:trace contextRef="#ctx0" brushRef="#br0" timeOffset="550">322 191 12,'5'-16'15,"-5"16"-1,11-10-3,-11 10-1,12-5-1,-12 5-1,0 0 0,0 0-2,0 0 0,0 0-2,-4 16 0,-8-3 0,-1 4-1,-7 7 0,-5 7-1,-4 5 0,-3 6-1,-2 7 0,0 4-1,1 2 1,4 2-2,3-1 1,6-2 0,3-5 0,6-3 0,3-7-1,5-6 1,4-4 0,5-7 1,3-5-1,5-4 1,9-8 0,8-3 0,9-7 0,11-4 0,5-6 0,7-3 1,5-4 0,6 0-1,-1-1 2,-1 1-1,-7 4 1,-4 3 0,-8 3 0,-7 4-1,-10 2 1,-9 3-1,-10 0-1,-6 3 0,-11 0-1,0 0 1,9 0-1,-9 0 0,0 0 0,0 0-1,0 0 0,0 0 0,0 0-2,0 0 0,0 0-2,0 0-1,0 0-1,-13 10-3,13-10-5,-8 11-9,8-11-3,-14 7 0,1-9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9.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65 304 5,'35'0'14,"3"-4"-6,14 1-5,11-2 1,7 2 0,10-1 1,8 0 1,6-1 0,5-1 1,4 0 1,-4-1-1,-1 2 2,-9-4-2,-4 2-1,-13-3 0,-6 1 0,-17-3 0,-6 3-1,-15-3-1,-5 3-1,-9 0 0,-3 2-1,-11 7-2,6-11-2,-6 11-4,0 0-4,0 0-11,0 0-6,-25-15-1,3 8 1</inkml:trace>
  <inkml:trace contextRef="#ctx0" brushRef="#br0" timeOffset="501">456 3 13,'20'-4'14,"-20"4"-8,13 1-5,-13-1-2,0 0 0,-1 13 0,1-13 2,-16 11 2,3-6 2,-4-2 0,-4 1 2,0-1 0,-2 1 1,-4 2-1,-3-1-1,-1 5 1,-5 0-2,2 5-1,0 1-1,0 2 0,-1 1 0,6 2-1,2-1 0,5 2 0,6-1-1,5 1 1,2-3-1,8 1 0,3-1 0,2-1 0,4-3 0,2 0 0,5-3 0,9 0 0,3-3 0,8 2 1,5 1-1,5 1 0,6 0 0,3 0-1,-2 2 1,-1-1-1,-2 2 1,-5-2-1,-8-2 0,-4-2 0,-7-1 0,-5-1 0,-8-1 0,-2-3 0,-10-4 0,0 0 1,10 6-1,-10-6 1,0 0 0,0 0 0,0 0 0,0 0 0,0 0 0,0 0-1,0 0-1,0 0-2,0 0-4,0 0-9,-12 1-11,12-1 0,-21-1-1,8-3 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8.0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4345 76 3,'-56'-10'4,"-9"-1"-1,-8 1 0,-8 1-1,-7 2 0,-7 0 1,-7 1 0,-4 2 2,-6 1 0,-1 2 2,-5-2 0,-3 2 2,-6 0-1,1 3 1,-5 0-2,-3 3 0,-5 0-3,0 3-1,-1 1-1,2 3-1,1 1 0,-1 1-1,5 0 1,3 2-1,3 2 2,6 1-1,0 0 1,3 3-1,2 0 1,4 2-1,2 2 0,7 2 0,1 2 0,3 1-1,7 4 1,7 0 0,9 3-1,12 0 1,10 2 0,10 0-1,11-4 1,14 2 0,12-3 0,9 0 0,10-2 0,9 0 0,8-1 1,8 0-1,7 1 1,8-1-1,6 2 1,10 1 0,5-1 0,8-1 0,7 0 1,7 0-1,8-1 0,4-1 1,6-2-1,7-2 0,2 0 0,4-2-1,1-4 0,3 1 0,2-3 0,5-2-1,1-1 1,1-2-1,3-1 0,4-2 0,0-1 0,2 1 1,-1 0-1,0-3 1,0 1-1,2-4 0,-1 1 1,2-3-1,2 1 1,4-4-1,1-1 0,1 1 0,2-5 1,2 4-1,-3-3 0,-1 1 0,-4-4 0,-3 2 0,-3-6 0,-3-1 0,-5 0 0,-3-5-1,-3-3 1,-7-4 0,-5-2 0,-5-4 0,-5-1 0,-5-1 0,-10-1 0,-11-3 1,-7 1-1,-10-1 0,-10 2 0,-8-2 0,-11 1 1,-11-3-1,-6 1 0,-7 1 0,-8 0-1,-7 1 1,-7-1-1,-9 0 1,-6 2-1,-8-1 0,-9 1 1,-8-2-1,-10 2 1,-7-3 0,-7 2 0,-4-2-1,-7 0 1,-7 3 0,-9 0 0,-1 2 0,-3 1 0,-7 1 0,-5 1-1,-8 2 1,-5 2 0,-5 0 0,-2 3-1,-11 0 1,-7 5 0,-6 3-1,-5 4 1,-6 4 0,-4 4 0,-4 5 0,-2 4 0,3 3 0,3 1 0,3 0 0,5 0 0,6-1 0,8-2 0,11-4-2,16 5-8,9-1-17,15-1-2,19-4-2,21-6 2</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0 0,-3 1 0,-2 0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10 0,-4 0-1,5 3-2,3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0,5-15-11,-5 15-4,0 0 1,0 0 0,0 0 0,10-2 1,-6 12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6-2,1 5 0,-5 2-4,-1 3 0,-4 2 0,-3-1 0,-3-1 2,-3 0-1,-6-4 3,-5-3 1,-4-2 2,-2-3 0,-3-4 2,2-2 0,-3-6 0,3 0 0,-1-6-1,7 0 1,1-7-2,3 2 0,3-4-2,4 1-1,1 0 0,2-1-2,2 1 0,1 1-2,4 1-2,0-2-6,7 3-7,2-1-4,7 1-2,3-7 2,8 2 0</inkml:trace>
  <inkml:trace contextRef="#ctx0" brushRef="#br0" timeOffset="196662">5763 587 48,'0'0'15,"0"0"-1,0 0 2,-10-9-12,10 9-1,0 0-1,0 0 0,-13-9 0,13 9 2,-22 8-1,8 0-1,-5 4-1,-4 4 0,-3 3 0,1 3 0,0 3 0,1 2 0,2-1 0,6 0-1,2-4 1,7-1 0,5-4 0,4-1-1,5-5 0,7-6-3,8 0-4,3-8-5,6-2-5,1-7-2,5-5 1,-2-7-1</inkml:trace>
  <inkml:trace contextRef="#ctx0" brushRef="#br0" timeOffset="197013">5869 134 43,'-7'-26'18,"-1"4"0,4 6 2,-1 2-7,5 14-5,-3-14-3,3 14-3,0 0-2,0 0 0,0 0 0,1 9 0,1 6 0,1 4-1,3 5 1,2 8 1,-1 6 0,5 7 0,0 6 0,-1 3 0,3-1-1,-2 0-1,-1-1 1,-3-5-2,-2-4 1,-5-9-1,0-6-2,-3-9-1,-6-4-4,-5-10-2,0-3-2,-7-8 1,0-2 1,-4-6 1,-2 1 3,-1-4 2,3 1 4,2 1 4,4 2 3,2 1 1,7 3-1,9 9-1,3-16 0,8 8-2,10 0 0,6-2-1,7-3-1,4-1-1,6-3 1,1 0-1,0 1 1,0-1 0,-4 1 0,-3 2 3,-5 2 0,-3 1-1,-6 4 2,-7 2-1,-2 1 0,0 4 0,-15 0-2,18 5 0,-18-5-1,8 19 0,-7-6 0,4 5 0,-3 1 0,-2 4 0,1 1 0,1 2 1,-1-3-2,-1-1-2,3 0-6,-3-3-9,2-8-2,-2-11 1,0 0 0</inkml:trace>
  <inkml:trace contextRef="#ctx0" brushRef="#br0" timeOffset="197714">6244-3 87,'-9'6'21,"9"-6"-1,0 0-3,0 0-24,3 16-7,-3-16-7,11 15-1,-2-9-1,2 1 2</inkml:trace>
  <inkml:trace contextRef="#ctx0" brushRef="#br0" timeOffset="197994">6661 442 63,'-9'-2'22,"-1"-3"-2,-2-8 0,2 1-8,-2-7-10,0 0-1,2-3-1,1-3 0,5-1 0,5 2 0,7 1 0,6 2 0,4 4-1,3 1 1,4 6 0,2 3-1,-1 5 1,1 3 0,-6 5-1,-2 5 1,-5 4 0,-5 3-1,-4 5 1,-6 1-1,-3 2 1,-8-1 0,-3-2 1,-6 0 1,-4-8 0,0 1 0,-4-8 1,1 0-1,-1-7 1,1 1 0,4-4-1,5-3 0,5-3-3,3-8-5,12 1-10,5-9-5,8 0-2,6-6 0,7-1-1</inkml:trace>
  <inkml:trace contextRef="#ctx0" brushRef="#br0" timeOffset="198485">6924 48 66,'0'0'20,"0"0"0,0 0-2,0 0-14,0 0-4,0 0-1,1 10 0,-1-10 0,2 17 0,-1-3 1,1 3-1,2 3 1,-1 1 1,0 3-1,1 1 1,2-2 0,-2-4-1,2-2 1,-1-3 0,-2-2 0,-3-12 1,11 15 0,-11-15 1,10 2 1,-10-2-1,13-12 1,-5 0 0,3-1-1,-1-6 0,4-1 0,-3-8-1,4 2 0,-4-2 0,3 2-1,-1 1 0,-3 3 1,3 2-2,-4 3 0,0 7 0,-9 10 0,16-10-2,-16 10 0,18 2 1,-4 5 0,-2 2 0,4 7-1,-2 4 1,6 1 1,-3 3 0,1 2-1,-1 0 1,-6-1 0,0-1 0,-2-4 0,-3 1-4,-14-6-6,-4 2-13,-9-6 1,-7-3-2,-10-8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4:26.7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45 1355 36,'0'0'14,"-13"-11"-1,13 11-3,0 0-5,0 0-4,0 0-2,0 0 0,0 0 1,0 0 0,0 0 1,0 0 2,0 0 1,-10-2 1,10 2-1,0 0 0,0 0 1,0 0-1,-13-6-1,13 6 0,0 0-1,-11-3 0,11 3 0,0 0 1,0 0 1,0 0 1,0 0-1,0 0 0,0 0 0,0 0 0,0 0-1,0 0-1,0 0-1,0 0 0,13 5 0,-13-5 1,11 3 0,-11-3 0,11 2 1,-11-2 0,12 0 1,-12 0-2,13 1-1,-13-1 1,15 1-1,-15-1-1,18 3 1,-18-3 0,19 2-1,-8-2 2,1 1 0,-1-1 0,2 0 0,-1 0 0,1 0 0,2 1-1,1 4 0,0-4-1,3 4 1,1-2-1,3 2 1,1-3 0,4 3-1,-1-4 1,2 1 0,2-2 0,2 2 0,-2 0 0,2 0-1,-1 0 0,-2 2 1,0-1-1,1 2 0,-3-1 0,1 0 1,0 0-1,1-2 1,2 2-1,1-2 0,-2 0 1,0 1-1,-3-1 0,-2 0 0,-2-1 1,-2 2 0,-3-2 0,-3 1 0,-2-2 0,-1 0 0,0 0 0,-3 1-1,2-1 1,-1-1-1,1 1 0,0-1 0,1 0 0,0 1 1,-1-1-1,1 0 0,-1-2 1,1 1-1,1 0 0,1-1 0,1 2 0,2-1 0,2-1 0,-1 1 0,5 1 0,-2-1 0,-1-1 0,-3 2 0,-4 0 1,-2 0-1,-12 1 1,16-3-1,-16 3 0,0 0 1,0 0-1,0 0 0,0 0 1,0 0-1,0 0 0,0 0 0,0 0 0,0 0-1,0 0-1,0 0-2,0 0-4,0 0-12,0 0-14,11 5 1,-8-15-1,4-3 2</inkml:trace>
  <inkml:trace contextRef="#ctx0" brushRef="#br0" timeOffset="2636">1256 1167 27,'-17'3'16,"17"-3"2,0 0 0,0 0-2,0 0-6,0 0-2,0 0-1,0 0-1,0 0 0,0 0-2,0 0 0,0 0-1,0 0 0,0 0-1,0 0 1,0 0-2,0 0 1,12-3 0,-12 3 1,21 5-1,-5 0-1,4 1 1,6-1-1,-1 3 0,5 1 0,0 0 0,-1 0 1,-2 1-2,0-1 1,-4-1 0,-1 0-1,-4 0 1,-2-1-1,-4 0 0,-2 0 1,-10-7-1,14 11 1,-14-11-1,9 11 0,-9-11 1,0 0 0,2 14-1,-2-14 1,0 11 0,0-11-2,0 10 2,0-10-1,-2 11 1,2-11-1,-3 11 1,3-11-1,-4 11 1,4-11 0,-9 11 0,9-11 1,-12 14-1,12-14 1,-19 17 0,7-6 0,-3 0 0,0 3-1,-3 1 1,0 1 0,-2 3-1,0 2 1,-1-1-1,0 4 1,0-3 0,0 2-1,0-2 1,1 0 0,-1-3-1,2 1 0,0-3 0,1-2-1,2 0 1,1-1-1,1-3 1,1 0 0,1-2 0,2-2 0,10-6-1,-16 8 1,16-8 0,-10 6 0,10-6-1,0 0 1,0 0-1,0 0 0,0 0 1,0 0-1,0 0-1,0 0-2,0 0-8,0 0-21,3-20-2,7-6-1,-3-17 0</inkml:trace>
  <inkml:trace contextRef="#ctx0" brushRef="#br0" timeOffset="4030">758 907 6,'0'0'7,"-10"7"1,10-7 1,0 0 0,0 0 1,0 0 2,0 0-1,0 0 2,0 0-2,0 0 0,0 0-1,0 0-2,0 0-1,0 0-1,0 0 0,0 0-1,0 0 0,0 0-1,0 0 1,0 0-1,0 0 2,0 0-1,0 0-1,0 0-1,0 0 0,0 0-2,13-11 1,-13 11-1,17-10 0,-5 3-1,3-1 1,2 0 0,6-2 0,0 1 0,4 0 0,1-2 1,2 1-1,3-1 1,2 1-1,1-1 0,1 2 0,2 0 0,3 0 0,-1-1 0,3 0 0,-3 0 0,5-1-1,-3 0 1,4 0 1,-3-1-1,3 0 1,0 0-1,1 1 1,6-2-1,-3 2 1,1-1-1,1 1-1,0-2 1,1 0-1,-2 1 0,3 0 1,-1 0-1,2 1 0,0-1 1,2 0 0,-1-2-1,3-1 1,0-1 0,-3-2 0,-1 0 0,0-1 0,-1 0 0,-2 1 0,0-1-1,-2 2 0,-2-1 1,0 2-1,2 0 1,-2-1-1,0 1 1,1 2-1,-1 1 1,-1 2-1,-4 2 0,-2 0 1,-6 2-1,-5 2 1,-9 0-1,-6 1 1,-4 2 1,-12 2-1,11-3 0,-11 3 0,0 0 0,0 0 0,0 0 0,0 0-1,0 0 0,0 0 0,0 0 0,0 0-2,0 0-1,0 0-4,2 11-14,-2-11-14,0 0-1,0 0 0,-9-28-1</inkml:trace>
  <inkml:trace contextRef="#ctx0" brushRef="#br0" timeOffset="5682">1763 1029 32,'0'0'16,"0"0"-1,0 0-2,0 0 1,0 0-6,0 0 1,0 0 0,0 0 1,0 0-1,0 0 0,0 0-1,0 0-2,0 0-4,0 0-1,0 0-1,0 0 0,0 0-1,0 0 0,-7 13 0,7-13 0,-3 20 1,1-6-1,-1 3 1,0 6 1,-1 0-1,2 7 1,-4 1-1,3 4-1,-3 2 2,-1 4-1,0 1 0,-1 4 0,-3 4 0,2 2 0,-2 2 0,1 2 1,-1 2 0,1 0 1,-1 3-2,3-2 1,1-5-1,2 1 1,2-6-1,2-3 1,1-5-1,1-2 0,1-7 1,-1 0 0,2-5 0,-2 1 1,-1 0-2,-1-1 2,-1 0-1,0-3 0,0-1 1,1 0-1,-2-4 1,2-1 0,1-4-1,-1-2 0,1-1 0,0-11 0,0 17-1,0-17 1,0 13-1,0-13 1,0 0-1,0 13 0,0-13 0,0 0 1,0 0-1,0 12 0,0-12 1,0 0 0,0 0-1,0 0 1,0 0 0,0 0 0,0 0 0,0 0 0,2 10-1,-2-10 1,0 0-1,0 0 0,1 11 0,-1-11 0,0 0 0,5 10 1,-5-10-1,0 0 0,9 12 0,-9-12 0,0 0 0,16 14-1,-16-14 1,15 12-1,-5-5 1,3 1 0,1 1 0,4 0 0,2-1 1,3 0-2,3 0 2,4-1-1,5-1 1,2-2-2,3-1 2,2-3-1,1-1 1,5-1 0,1-2 0,1 1 1,2-2-1,0 2 0,2-2 0,3 1 0,3 2 0,0 0-1,2 1 0,0 1 0,2 1 0,-1 1 1,-1 2-1,-2-1-1,-1 2 2,-1 0-2,0-1 1,-1 1 0,-1-2 0,0 1-1,0-3 1,0 1 1,1-1-1,-1-1 0,-2 1 0,-1-1 0,-1 0 1,0 0-1,-3 0 0,-1 2 0,-5-2 0,-2 0 1,-5 0-1,-4 0 0,-5-2 0,-2 1 0,-5-1 0,-3 0 0,-4-2 0,-1-1 1,-12 5-1,16-10 1,-16 10-1,13-13 2,-13 13-2,9-16 2,-5 5-2,-1 0 1,0-3-1,0-2 1,-1-5-1,1-3 0,-1-2 0,2-6 0,-1 0-1,1-7 1,0 0 0,0-4-1,0-1 1,0-1 0,-1 0 0,-1-1 0,-1-2 1,-1-1-1,0 0 1,0-2-1,1-4 0,-2 0 0,2-2 1,-1 2-1,1-1-1,-2 3 1,0 3-1,-3 2 1,1 6 0,-1 1 0,0 3 0,0 1 1,1 2-1,0 2 0,3 2 0,0-2 0,3 2 0,-1 2-1,1 1 1,1 0 0,-1 1 0,2-2-1,-1 1 1,-2-1 0,1 1 0,0 2 0,-2 0 0,1-1 0,1 3 1,0 2-2,1 1 2,-2 2-2,3 1 2,-2 1-1,1 3 0,-1 2 0,-1 1 0,-2 11 0,2-16 0,-2 16 0,0-12 0,0 12 0,-2-14 0,2 14 2,-3-14-2,3 14 1,-7-15-1,7 15 1,-11-15-1,11 15 1,-17-14-1,6 8-1,-1-1 1,-4-1-1,-1 1 1,-4-1-1,-2 0 1,-6 1-1,-1 0 0,-5 0 1,-2 2-1,-4 2 1,-1-1-1,-1 2 1,-2 1-1,-1-1 1,-3-1 0,0 1 0,-2 0-1,-2-2 1,-6 2 0,0-2 0,-2 3 0,2 1 0,-2 2 0,0 2 0,-1 2 0,2 1 0,0 2 0,-2 0 0,-2 2 0,0 0 0,-1 0 0,0-1 0,2 1 0,2-2 0,1 2 0,2-3-2,2 0 2,4-1-1,-2 1 1,4 0-2,1-1 3,2-1-3,4-1 2,5-1 1,1 0-1,6 0 0,3-2 0,4-1 0,3 0 1,5 1-1,0-2 0,3 1 0,13-1 0,-18 0 1,18 0-1,-10 0 1,10 0-1,0 0 0,0 0 0,0 0 0,0 0 1,0 0-1,0 0-1,0 0 1,0 0 0,0 0-1,0 0-1,0 0-6,0 0-13,0 0-10,0 0-1,1-19 0,5-6 1</inkml:trace>
  <inkml:trace contextRef="#ctx0" brushRef="#br0" timeOffset="9072">5476 735 17,'0'0'10,"0"0"1,0 0 1,0 0 0,-7-13-2,7 13-1,0 0 0,0 0-2,0 0 0,-5-10-2,5 10 0,0 0 0,0 0-1,0 0 0,0 0 0,0 0-1,0 0 1,-1-12-1,1 12 0,0 0-1,0 0 0,-1-12 0,1 12 0,0 0-1,0 0 1,-3-11-1,3 11 1,0 0 0,0 0 0,0 0 0,0 0 0,0-12 0,0 12 1,0 0-1,0 0-1,0 0 0,0 0-1,0 0 0,0 0 0,0 0 0,0 0 0,0 0 0,0 0-1,0 0 1,0 0-2,0 15 2,0-15-1,0 21 1,0-6-1,0 3 2,0 6-1,-4 4 2,3 5-1,-5 4 0,3 3 1,0 5-1,2 1 1,2 2 0,1 1-1,3-2 1,3 1-1,-1 0 0,1 1 0,-1-3 0,0 4 0,-3 0 0,0 5-1,-2 2 1,-1 1 0,-2-1 0,1-1 0,0-3 0,-2-1 0,1-4-2,-1-3 2,1-5-1,0-2 0,-1-2 1,0 0-1,2-1 0,-2 3 0,1-2 1,-1 1 0,1 4 0,1 2 0,-1 1-1,0-1 1,0-1 0,1-3-1,-1-4 1,1-1-1,0-5 1,0-4-1,-4 0 0,3 0-1,-4 1 1,3 0-1,-3 2 2,1-2-3,-1 0 2,1-2 0,1-3 0,2-1 0,0-5 1,-1-1-1,1-2 1,2-2-1,-2 1 0,1-11 1,0 18-1,0-18 0,0 19 0,0-19 0,1 15 0,-1-15 0,0 13 0,0-13 0,0 0 1,0 14-1,0-14 0,0 0 0,0 0 0,0 0 0,0 0 0,0 0 0,0 0 0,0 0 0,0 0 0,0 0 0,0 0 0,0 0 0,0 0 0,0 0 1,0 0-1,0 0 0,0 0 0,0 0 0,0 0 0,0 0 0,0 0 0,0 0 0,0 0 0,0 0 0,0 0 0,4 10 0,-4-10 0,0 0 0,0 0 0,16 13 0,-16-13 0,22 10 0,-6-5 0,2 1 0,6 0 1,1 0-1,5-1 0,2 1 0,3 0 0,5 1 1,3 0-1,3 0 0,2-1 0,1 0 0,3-1 0,2 1 0,2-1 0,0-1 0,1 0-1,3 1 1,4 0 0,4 1 0,0 0 0,2 0 0,4 1 0,0-1 0,1-1 0,1-1 0,0-1 0,0 0 0,-5-2-1,-4 0 1,-3 0 0,3-1 1,0 1-2,-1-1 1,-4 2 0,-3-4 0,2 2 0,4-1 0,1 1-1,-7-1 1,-4 1 0,-4-1 0,0 0 0,-7 1 0,-6-1 0,-5-1 0,-4 0 0,-2 0 0,-1-3 0,-2 0-1,0 1 0,0-2 1,2 1-1,0-2 0,-2 3 0,-2-2 1,0 1 0,-3 1 0,-1-1 0,-3 1 0,-1 1 0,-4 1 0,1-2 0,-11 4 0,17-6 0,-17 6 0,12-8 0,-12 8 0,12-16-1,-6 5 1,-2-2-1,0-4 1,-1-1-1,0-3 1,0-1 0,-2 0-1,-1-2 1,0 1 0,-1 0 0,0-2-1,-1 1 1,0-4 0,1 0 0,1-3 1,0-2-1,0-2 1,0-1-1,1-3 1,-2-2-1,1 0 1,0 2 0,1-3-2,2-1 1,1 1 0,2-1 0,1 1 0,3-1 0,1 0 0,1-2 1,-2 0-1,0 0 1,-2 0 0,-2-2 0,-2-2-1,1 2 1,-1-2 0,-1 0-1,2 0-1,1 2 1,-1 1 0,2 4 0,-1 3 0,0 0 0,-1 3 0,-1 1 1,-1 5 0,-2 0-1,-1 1 1,0 1 0,0 0 0,-1 0-1,2 3 0,0-2 0,0 0 0,2-1 0,-1 0-1,0 0 1,1 0 0,-1 1 0,-1-1 0,1 0 0,1 0 0,0 0 0,2-1-1,0 0 1,-2-1 0,2-3 0,-2 2 1,0 0 0,-3 2 0,0 1-1,-3 2 1,1 0-1,0 4 1,-2 3-1,3 2 0,-1 1 0,-1 1 0,2 1 0,0 1 0,1 0 0,-1 1 0,0 1 0,1 11-1,-3-19 1,3 19 0,-1-14 0,1 14 0,0 0 0,-2-14 0,2 14 0,0 0 0,0-10 0,0 10 0,0 0 0,-1-11 0,1 11 0,0 0 0,0 0 0,0 0 0,0 0 0,-5-10-1,5 10 1,0 0 0,0 0 0,0 0 0,0 0-1,0 0 1,-11-9 0,11 9-1,-11-4 1,11 4 0,-24-6-1,6 2 1,-3 1 0,-6 0 0,-5-1 0,-4 2-1,-4 1 1,-2 1 0,-4 1-1,-4 2 1,-4 1-1,-1 2 1,-3-2 0,-2 2-1,-3-3 1,-2 0 0,-4-2-1,1 1 1,-4-3 0,-2 2 0,-2-1 0,-1 2 0,0 0 0,-2-1 0,1 4 0,-2-4 0,3 4 0,0-4 1,0 0-1,0-2 0,-2-2 1,-1 3-1,1-3 0,-1 2 1,3-2-1,3 3 0,2 3 0,6 1 1,6 2-1,7 0 0,5 2 0,6-1 1,2 1 0,3 2-1,4-5 0,3 2 1,1-1-1,3 0 1,1 0-1,4 0 1,1 0-1,4-2 0,1 0 1,2-1-1,0-1 0,3 0 1,10-2-1,-18 1 0,18-1 1,-13 1-1,13-1 0,0 0 0,0 0 0,0 0 0,0 0-1,0 0-1,0 0-3,0 0-7,0 0-12,0 0-8,19-9 0,4-4 0,7-13 0</inkml:trace>
  <inkml:trace contextRef="#ctx0" brushRef="#br0" timeOffset="13101">10576 1151 47,'0'0'17,"0"0"-1,0 0-1,0 0-6,0 0-7,0 0-3,0 0 0,0 0 0,0 0 2,0 0 0,0 0 0,0 0 1,5 12 0,-5-12 0,0 13 0,1-2 1,-1 4 0,2 3-1,0 5 2,1 5-1,1 7 0,0 1 0,2 7 0,1 3 0,0 7-1,1 3 1,2 3-2,2-2 1,1-1 0,0-2 0,0-3 0,0-5-1,0-6 2,-3-3-1,0-4 0,-5-4-1,-1-1 1,-2-3-1,-1-2 2,-1-4-2,0-2 0,-1-5 1,1-12 1,-2 15 0,2-15 0,0 0 1,0 0 0,0 0-1,0 0-1,0 0-3,0 0-8,-5-19-14,4 1-6,-4-10-1,3-5-2,-1-10 2</inkml:trace>
  <inkml:trace contextRef="#ctx0" brushRef="#br0" timeOffset="13707">10582 1600 69,'0'0'21,"0"0"1,0 0-4,0 0-12,0 0-4,0 0 2,6-13 1,-6 13 1,16-16 2,-3 4-2,3-5 0,8-1-2,-1-5-1,5 1 0,3-5-1,1-2 0,2-1 0,2 1 0,0 1 0,1 2 1,-5 3-2,0 1 1,-3 3 0,-3 6-1,-3 1 0,-2 3 0,-7 0 1,-3 5-1,-11 4 0,14-6-1,-14 6 1,0 0-1,0 0-2,0 0 0,0 0-2,0 0-3,0 12-5,-6-2-10,-4 4-8,0 8 0,-5-1 0,1 6 1</inkml:trace>
  <inkml:trace contextRef="#ctx0" brushRef="#br0" timeOffset="14153">10614 1667 38,'0'0'17,"28"-5"0,-12-4 1,7 5-8,1-2-5,1 5 0,3 5 1,-2 7 0,2 5 0,-1 6-1,2 6 0,4 4-2,3 4-1,3 1 0,1 0 1,1-4 1,2-2 1,-4-5 0,1-2 3,-9-8-2,0 1 1,-10-8-1,-3 0-1,-6-4-1,-12-5-2,13 6 0,-13-6-1,0 0 0,0 0-1,0 0 0,0 0-2,0 0 0,-1-11-4,1 11-9,0 0-11,0 0-6,4-17 1,3-4 0,7 0 1</inkml:trace>
  <inkml:trace contextRef="#ctx0" brushRef="#br0" timeOffset="14729">11409 1287 45,'0'0'21,"0"0"0,0 0-1,0 0-5,0 0-12,0 0-3,0 0 0,2 12 0,-3 1 0,1 2 2,0 6-1,0 4 2,2 4-1,-1 4 2,2 4-1,0 0 1,1 4 0,-2 3-1,0 4 1,-2-2 0,0 3-1,-1-1-1,1 0 0,-2-3-1,2-1 0,-1-9 1,2-2-1,-1-9 0,2-4 1,-1-6 0,0-4 1,-1-10 0,0 0 0,0 0-1,0 0 0,0 0-2,4-10-4,-2-3-8,-1-6-11,-1-10-6,6-1 0,-2-14-2,3-2 1</inkml:trace>
  <inkml:trace contextRef="#ctx0" brushRef="#br0" timeOffset="15237">11370 1255 47,'9'-19'20,"-9"19"-1,16-12-3,-6 8-5,-10 4-5,20-5-2,-7 5-1,1-1 0,5 1 0,0-1 0,5 1 1,1 0-1,5-1-1,-1 1 0,1 1 0,2 0 0,-1 4 0,1-1-1,-3 3 1,-3 1-1,-3 2 0,-2 1-1,-2 2 0,-4 2 0,-5-2 0,-3 1 0,-1 1-1,-5 0 1,-1 0 0,-3-1 1,-3 2-1,-1-4 1,-4 3-1,1-3 2,-4 0 0,-2-1 1,-2 1 0,-4-2 1,0 0 0,-5-2 0,-1 0-1,-3-2 0,2-1 0,0 0 0,2-3-1,2 1-1,4-2 0,3-1 0,5 0 0,2 0 0,11 0-1,-12-1 1,12 1-1,0 0 0,0 0 0,0 0 0,0 0-1,19 7 1,-4-1-1,5 2 0,3 2 0,7 4 0,4 2 0,5 4 0,0 0 0,0 1 0,-3 0 0,-2 1 1,-4 0-1,-4-1 1,-5 1 0,-5 0 0,-3 0 0,-4-1 0,-2-1 0,-2 0 0,-4-2 0,-2 0 0,-4-4 1,-3 0-2,-2-3 2,-4 2-2,-3 0 1,-2 1 0,-1-1 0,-2-1 1,-3 2 0,1-2 1,-3 0-1,-3-4 2,1 0 0,-3-5 1,-1 3-1,-1-5 1,1 0-1,2-1 0,3 0-1,2 0 0,7 2-1,4-2-1,5 0 0,10 0-2,-13-2-2,13 2-9,0 0-17,0 0-5,5-17 1,-2-20 0</inkml:trace>
  <inkml:trace contextRef="#ctx0" brushRef="#br0" timeOffset="23664">11835 812 11,'0'0'12,"-5"-13"0,5 13 2,-15-13 0,15 13 1,-23-13 1,9 9-5,-3-3-4,0 0-2,-3 0-1,-1-2 0,-3 1-1,-2 0 1,-1-1-1,-4 1 1,1-2-1,-1 2 1,0 2 0,-3-1 0,2 4 0,-3-2-2,0 3 2,1-1-2,-1 3 0,0 0 1,0 1-2,0 2 0,2 1-1,0 0 1,3 0-2,-2 2 2,1-1-2,-1 2 2,2 0-1,-1 0 1,0 3 1,1-3-1,-2 3 1,2-1 0,-2 4 0,2-2 0,0 0 0,-1 1 0,3 2 0,-1 0 0,1 1-1,0 1 0,4 1 0,-1 1-1,1 3 0,-1 0 1,1 0 0,-1 0-1,3 2 1,-2 0 0,2 1 0,0 0 0,0 2 0,1-1 0,0 3 0,1 0 0,0 1 1,2 1-2,1 3 0,1-3 1,1 2-1,1-1 1,2-1-2,-1 0 2,4 3-1,-2-4 0,3 0 1,0 1 0,2 2 0,-1-1 0,4 3 0,-1-2 0,1 3 0,0-1 0,3 1 1,-1-3-2,2 2 1,2-1-1,0-2 1,2 2-2,1-2 1,1-1 0,2 2 0,3-3 0,0 1 0,4-2 0,-1 1 0,2-2 1,3 0-1,-1-2 1,3-2-1,-1 2 1,1-1 0,2 1-1,1-1 1,1 0 0,1 1 0,0-2-1,0 2 1,-1-1 0,2-2-1,-1-1 0,0-1 1,-1-3-1,-1 1 1,2-2-1,1-1 0,-1 0 0,0 0-1,0-2 1,0 0-2,-2-1 2,3 0-1,-1-1 1,2 2-1,1-4 1,1 1 1,3-2-1,1 1 0,1-2 0,2-2 0,-1 0 0,0-1 0,2-3 0,-1-2 0,2-1 0,1-1 0,1-1 1,0 0-1,1-1 0,0-1-1,2 2 1,-4-2 0,-2 1 0,0-1 0,-1-2 0,1 0 0,-2-2 1,-1-3 0,-1-1-1,0-1 2,2-3-2,-5 1 1,0-2-1,-3 1 1,-3-3-1,-2-1 0,-2-4 0,1-2 0,-6-2 0,1 2 0,-1-3 0,1 0-1,0 1 1,2 0 0,-1 2 0,1 1-1,0 2 1,-2-2 0,0 1 1,-2 1-2,-2-3 2,-1 1-1,-1 0 1,-3 1 0,0-1-1,-1 0 1,-2 0 0,0 1-1,-1-1 1,-3-1-1,0-1 0,1-3 0,-3 0 0,1-3-1,0-1 1,0 1 0,0 1 0,-1 2 0,-1 0 0,-1 2-1,-2 3 1,-3 3 0,-3 0 1,-1 0-1,0 0 0,-3-1 1,0 1 0,0 0 0,1-1-1,0 1 1,3-1-1,-2 1 1,1 1-1,0 1 0,-1-2-1,-1 1 1,-1 1 0,-1 0 0,-1 1 0,-1 1 0,0 2 0,-1-1 0,1 2 0,-1 0 0,-2 0 1,2 1-1,0-1 1,1 0-1,-1 1 0,-1-1 1,1 1-1,-2 0 0,1 2 0,-3-1-1,0 2 1,-4-1 0,-1 2 0,-1 1 0,-1-1 0,1 3 1,1-1-1,4 2 0,2 2 0,3 2 0,4 0-1,14 4 1,-16-4-1,16 4-2,-10 5-3,10-5-6,-18 18-17,6-4-7,-9-6 1,-4-3-1,-13-12 0</inkml:trace>
  <inkml:trace contextRef="#ctx0" brushRef="#br0" timeOffset="33507">15402 358 12,'0'0'11,"0"0"-2,0 0 0,0 0-4,-5-10-1,5 10-1,0 0 1,0 0 3,0 0 1,0 0 1,2-12 2,-2 12 0,0 0-1,0 0-1,0 0-2,0 0-1,0 0-2,0 0-1,0 0-1,0 0 0,0 0-1,2-11 1,-2 11 0,0 0 1,0 0 1,0 0 0,0 0 1,0 0 0,0 0-1,0 0-1,0 0-1,0 0-1,0 0-1,0 0 0,0 0 0,0 0-1,12 11 1,-12-11 0,8 13 0,-2-3 0,0 4 0,0 2 0,-1 5 1,1 1-1,-1 5 1,1 1-1,1 4 1,0-1-1,1 3 1,1-1 0,2 3-2,-1-1 2,2 2 0,0 1-1,0 1 1,1 1 0,2 0-1,-1-2 1,2-3 0,-2-4 0,0-3 0,-1-6 1,-4-3 0,-1-8 0,-8-11 0,11 15 1,-11-15-1,0 0 0,0 0-1,0 0 1,0 0-1,0 0-1,0 0 1,0 0-2,0 0 0,0 0-2,0 0-4,0 0-5,0 0-7,0 0-5,-18-16-1,8 7-2,10 9-4,-25-20 2,25 20 4</inkml:trace>
  <inkml:trace contextRef="#ctx0" brushRef="#br0" timeOffset="34281">15329 1137 52,'6'14'20,"-6"-14"0,21-2-3,-8-2-15,2 1-2,1-1 2,-1 0 3,-1 1 1,-3 0 1,0 2 1,-11 1 0,21-4 1,-7 1-2,7-2 0,3-3-4,5-1-1,2-3 0,5-1 0,-1-2 1,2 1 0,-6 0 1,1 3 0,-5-1 0,-3 5 0,-6-2 0,-1 3-1,-1 0 0,-1 3-1,-4-1 0,1 1-1,-12 3 0,20-5 0,-20 5-1,17-5 0,-17 5 1,0 0-1,12-3 0,-12 3-1,0 0-1,0 0-2,0 0-10,-19-14-10,4 2-10,1-1 1,-7-6-1,3-3 2</inkml:trace>
  <inkml:trace contextRef="#ctx0" brushRef="#br0" timeOffset="34781">15095 516 36,'-14'4'13,"-2"-11"-2,16 7 0,-13-15-6,13 15-7,-5-16 2,5 16 4,2-11 4,-2 11 2,0 0 1,0 0 1,0 0-2,0 0-5,12-11-2,-12 11-2,18-10 1,-6 2 0,4-2 0,3-3 1,4-1 0,5-5 1,6-1 0,1-2 0,5 1 0,0-2 1,5 2-2,-3 1 1,1 3-1,-6-1 1,1 7-1,-4-2 0,0 4 0,-4-2-1,-1 4 0,-3-2 0,-2 3 0,-4-1-1,-1 2 0,-6 1 1,-13 4-1,15-5 0,-15 5 0,0 0-1,0 0 1,0 0-1,0 0 1,0 0-1,0 0 0,0 0 0,0 0 0,0 0 0,0 0 0,0 0-1,0 0-2,0 0-6,0 0-13,0 0-10,0 0 1,0 0-2,0 0 2</inkml:trace>
  <inkml:trace contextRef="#ctx0" brushRef="#br0" timeOffset="35627">16269 270 8,'0'0'13,"-23"-21"0,23 21 0,-21-18-1,21 18-1,-15-15-1,15 15-3,-8-14 0,8 14 1,-3-10-2,3 10 0,0 0 0,0 0-1,-4-11-1,4 11 0,0 0-2,0 0 0,0 0-2,0 0 1,0 0 0,2 13-1,-2-13 0,3 14 0,-3-14 1,4 22 0,-1-7 1,-2 4 0,4 4 0,-3 4 1,1 4-1,-1 5 1,1 5 0,-2 1 0,2 4 0,-1 3-1,-1 0 0,-1-1 1,1-1-1,-2-2 0,2-4-1,-2-3 1,1-5-1,0-6 1,0-5-1,0-3 0,0-6 0,1-3 0,-1-10 0,1 14 0,-1-14-1,0 0 2,2 11-1,-2-11 0,0 0 1,0 0-1,0 0 1,0 0 1,11 2-1,1-7 0,3-1 0,6-3-1,5-1 0,5-6 0,2 1-1,2-1 0,0-1 0,-1-1 1,-1 3-1,-5 0 0,-3 0-1,-4 3-1,-2-2-3,-1 5-5,-6-4-10,-1-2-10,-2 1-1,-6-6-1,-1 3 3</inkml:trace>
  <inkml:trace contextRef="#ctx0" brushRef="#br0" timeOffset="36344">16281 562 51,'-14'0'20,"14"0"1,0 0-1,0 0-9,14-17-8,-1 10 1,5 1 3,3-1 0,6 1 0,2-3 1,5 2-1,1-2 0,3 0-3,0-4-1,-2 0-3,-4-1-2,-5 0-1,-3 0-5,-8-2-6,-9-1-6,-3 4-5,-11-8-3,0 6 1,-13-11 1</inkml:trace>
  <inkml:trace contextRef="#ctx0" brushRef="#br0" timeOffset="36658">16202 141 95,'0'0'28,"19"0"0,-3-13-1,7-2-24,9-2-3,5-1 1,4 0 1,1 2-1,-2 1 1,-3 3-1,-3 3 2,-6 3-2,-3 4 1,-7 4-3,-3 2-6,-3 4-11,-1 6-12,-11-14 2,1 11-3,-1-11 2</inkml:trace>
  <inkml:trace contextRef="#ctx0" brushRef="#br0" timeOffset="43417">13003 1580 1,'-14'-4'6,"14"4"0,0 0-1,0 0 1,0 0 1,0 0 0,0 0 2,12 1 0,-12-1-2,0 0-1,0 0-1,15 8-2,-15-8 0,0 0 0,14 7 1,-14-7-1,12 4 1,-12-4-1,15 5 1,-4-1 0,3 0 0,1 2-1,3 0 0,2 1-1,5 2 2,3-1 0,6 2 0,1-1 0,7 3 0,4-2 0,10 3 1,6-2-2,7 1 0,5 0 0,6-1-1,7-1 0,4-1 0,2-3-1,5 0 1,-2-2-1,0 0 0,-2-2 0,-4 3 0,-5-2-1,-4 2 2,-8-2-1,-5 2 0,-4-3 1,-4 2 0,-6-3-1,-4 0 1,-6-2 0,-7 1 0,-6-2-1,-7 2 1,-8-2-1,-5 1 1,-11 1-1,0 0-2,0 0 0,-21-2-5,3 2-9,-7-1-13,-9-11-2,-2-2-2,-13-13 2</inkml:trace>
  <inkml:trace contextRef="#ctx0" brushRef="#br0" timeOffset="44144">13572 1509 48,'0'0'22,"24"12"1,-13-9-2,5 4-14,5 3-4,4-1 3,6 1 1,1-1 0,7 1 1,5-4 0,8 2 0,4-2 0,10 0-3,5-2-1,7 0-3,3-1 0,0 1 0,0-3 0,-3 1-1,-6-2 2,-6 1-1,-11-2 1,-9 1 0,-9-2 0,-8 2 0,-11-1 0,-4 1 0,-14 0-2,0 0-1,0 0-4,-14-11-7,-7 3-16,-8 0-3,-15-8-2,-9-2 0</inkml:trace>
  <inkml:trace contextRef="#ctx0" brushRef="#br0" timeOffset="44576">13128 1530 15,'0'0'16,"-16"-14"2,16 14 2,2-20-3,1 10-6,-3 10 1,10-17 0,-10 17 0,22-21-1,-3 8-1,7-8-2,10-2-3,8-8-2,10-5-1,9-4-1,7-6 0,4-4-1,1-1 2,-3 5-1,-5 0 0,-5 6 1,-8 6-1,-11 5 1,-8 9-1,-12 6 0,-5 8-1,-18 6 0,13 5-2,-17 7 0,-9 0-4,-1 6-9,-8 3-9,-10-4-4,-6 5-1,-14-5 0</inkml:trace>
  <inkml:trace contextRef="#ctx0" brushRef="#br0" timeOffset="44972">12875 1648 69,'-5'16'26,"15"0"-1,1-11 0,11 5-18,5 4-7,5 5 2,5 6 2,2 3 1,3 5 0,-3 2 1,3 8 0,-2-2 0,2 4-1,-4-3-2,-1 0-2,-2-3 0,-4 0-1,-4-7 0,-5-4 0,-4-6 1,-4-4-1,-5-4 1,-1-4-1,-8-10 1,9 13 0,-9-13 0,0 0-1,0 0 1,0 0 0,0 0-1,0 0 1,0 0 0,0 0-1,0 0 0,0 0 0,8 10 0,-8-10 0,0 0 0,0 0-1,0 0-3,0 0-4,0 0-18,0 0-6,4-15-1,-5 1-1,-7-11 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04.33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55-11 38,'0'0'18,"0"0"1,7-11 0,-7 11-3,0 0-3,0 0-3,0 0-3,0 0-1,0 0-1,0 0-1,0 0 0,0 0 0,0 0-1,0 0 1,-2 12-1,2-12-1,3 12 0,-3-12 0,3 15-1,-3-15 1,0 18-1,-2-7 0,0 2 0,0 1 0,-1 4 0,0 3 0,-1 5 0,0 4 0,-1 6-1,-1 5 1,0 3-1,1 3 2,-1-1-1,1 3 1,-1-4-2,3-2 2,0-4-1,3-6 0,0-8 0,2-1 0,-1-9-1,1-1 0,-2-14 1,6 11 0,-6-11-1,12-13 1,-3-1 0,4-9-1,2-3 1,4-7-1,2-6 0,2-2 0,1-2-1,0 3 2,-2 2 0,0 4-1,-2 3 2,-1 4-2,-3 7 2,-3 2-2,-3 6 2,-10 12-2,16-17-1,-16 17 1,0 0 0,11 0-1,-11 0 1,3 24 0,-2-6-2,-2 8 2,-1 5-2,1 5 2,2 3-1,1 3 1,0 1 0,3-1 1,2-2-1,4-2 1,1-4 0,1-4 0,0-4 0,1-5 0,0-9 0,1-5 1,-2-6-1,2-7 1,-2-10 0,3-7-1,0-9 1,2-7-1,2-7-1,3-3 1,1-6 1,2 1-1,0 0 0,1 3-1,-2 4 2,1 5-2,-5 8 1,-5 7-2,-2 6 0,-4 3-2,-10 18-4,8-18-9,-8 18-15,0 0-4,-6 16 0,5-3 0</inkml:trace>
  <inkml:trace contextRef="#ctx0" brushRef="#br0" timeOffset="1068">1008 529 57,'12'20'22,"-12"-20"0,24 20-4,-8-13-15,-1-2 1,3-1 1,-2-5 1,3-1 1,-2-5 0,4 1 2,-3-5-1,3 2-1,-1-4-3,0 0-3,-2-1 0,-4 2-1,-1-1 1,-3 2 0,-5-1 0,-1 2 0,-8-1 0,1-2 0,-5 0 0,-2 0 0,-5 0 0,0 0-1,-5 1 0,0 4 0,-1 1 0,-2 6 1,-2 7-1,0 3-1,0 5 2,-2 5-1,3 4 0,2 4 1,2 4 0,5 3 1,2-2 0,3 4 0,3 3 1,6 1-1,5 1 1,4-1-1,4-2-1,6-3 0,7-2 0,5-8-2,7-6-2,0-13-3,11-5-8,-3-15-14,3-12-5,2-10 0,-3-12-1,2-4 2</inkml:trace>
  <inkml:trace contextRef="#ctx0" brushRef="#br0" timeOffset="1665">1614 30 63,'-6'11'25,"6"-11"0,0 0-1,0 0-13,0 0-8,0 0 0,0 0 1,8 15 1,-8-15 0,7 19 1,-6-6 0,4 5-2,-3 1 0,-1 7-1,0 1-2,-1 5 1,-1 6-1,2 5 1,-1 5-1,2 5 1,-5 3 0,3 1-1,-2 2 1,0-1 0,-3-5-1,3-6 1,-2-6-1,-1-8 0,3-10-1,1-3 2,1-20-1,1 13 0,-1-13-1,12-17 1,-2-2-1,7-4 0,4-4 0,2-1-1,7-4 0,4 2 0,5 4 0,1 5 1,2 6-1,1 4 1,-3 5 0,1 6 0,-2 6-1,-4 4 2,-3 3-2,-4 2 2,-3 4-1,-4 1 0,-4 1 0,-4 0 1,-3-2-1,-6 0 1,-4-1 1,-4 0-1,-8-4 2,-3 0-1,-5-2 1,-3 0 0,-5-3-1,-3 2 1,0-3 0,-2 1-1,0-2 0,2 1 0,-1-1 0,2 0-1,1-1 0,3 0 0,2-2 0,1 0-1,5-1-1,0-3-3,5 0-21,-3-13-13,-6-17 0,-5-14-1,-8-22-1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6:10.7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223 277 38,'0'0'19,"0"0"1,0 0-4,0 0-9,0 0-4,0 0 0,12 3-1,-12-3 1,0 0 0,18 4 0,-18-4 1,21 2 0,-9-3 0,5 3 0,4-2-1,3 1 1,2-1-1,6 2-2,1-2 2,7 1-1,2-1 0,6 0-2,2 1 2,5-1-3,3 0 2,4 0 1,5 0-1,2-1-1,3 0 1,3-1 1,0 0-1,-1 0 2,0-1-1,2 2-1,-2 0 3,1 1-2,-2 0 1,0 2 0,-1-1 0,2 3-2,-3-2 1,2 2-1,-6-3 1,-1 3-3,-2-3 3,-1 1-3,-3-1 2,-3 1 0,-1-2 0,1-2 0,-2 1 1,2 1-1,-3-2 0,0 2 1,-1-2 0,2 2-1,0-2 1,1 4-1,1-2 1,4 1-1,0 0 0,1 0 0,3 0 0,0 2-1,-1-1 1,1 2 0,0-2 0,0 2 0,-1 0 0,1 0 0,-1-1 1,1 1-1,0-2 0,0 1 0,-2-2 0,-2 1 0,1-3 0,-4 1-1,-2 0 1,0-1 0,-2 1-1,0 2 1,-1-1 0,2 3-1,-1 1 1,0-1-1,0 2 0,1 0 1,0 0-1,0-1 1,0-1 0,-1-1-1,-1-2 1,3 2 0,0-3 0,2 0-1,-2 1 1,0-1-1,1 0 0,-1 1 1,0 0-1,1 0 0,-1 2 1,0-2-1,2 0 0,0 2 0,3-1 1,2-1-1,2 0 0,2 1 0,0-2 0,3 0 0,-1-2 0,-1 4 0,1-2 0,-1 1-1,0-1 1,0 2 0,-1 0 1,-1 3-1,1 0 0,-1 1 0,-1-1-1,-2 1 1,-1 0 0,-3-2 0,-1 2 0,1-1-1,-2 1 2,-1 0-1,-1 1 0,-1-1 0,-1-1 0,0 2 0,-2-2 0,-1-2 0,1 2 0,-2-2 0,0 0 0,2-2 0,0 1 0,2 1 0,1 0 0,1 0 0,3 0 0,-1 0 0,2 0 0,-2 0 0,-2-1 0,1-1 0,-1 0 1,1 0-1,1-1 0,-1 0 0,2 0 0,2-1 0,-2 1 0,-2-2 0,-3 0 0,-7 0 0,-4-1 0,-5-1 0,-6 1 1,-4 0-2,-4 1 1,-2 1 0,-1 0 0,0-1 0,-2 1 0,-3 1 0,-1 0 0,-4-1 0,-10 1 0,18-1 0,-18 1 0,0 0 0,11-3 0,-11 3 0,0 0 0,0 0 0,0 0-1,11 0 1,-11 0 0,0 0 0,0 0 0,0 0 0,0 0 0,0 0-1,0 0 1,0 0 0,0 0-1,0 0 1,0 0-1,0 0-1,0 0-1,0 0-2,0 0-3,0 0-8,0 0-17,-13 11-4,13-11 0,-19-7 0</inkml:trace>
  <inkml:trace contextRef="#ctx0" brushRef="#br0" timeOffset="1888">9294 318 57,'0'0'28,"6"-12"-1,-6 12-4,10-5-13,-10 5-2,0 0-2,0 0 1,0 0-1,0 0-2,0 0-2,0 0-1,0 0 0,0 0-1,7 11 0,-7-11 0,6 24 0,-4-5 1,3 5-1,-1 4 1,0 4 0,0 0 0,-2 3 0,-1-3-1,2-1 1,-3-6 1,0-4-1,-2-7 1,2-2 0,0-12 1,0 0 1,0 0-1,0 0 0,-8-15 0,7-4-1,-1-6 0,-1-6-1,2-5 0,-1-1-1,1 1 0,0 0 0,-1 4 0,2 6 0,-1 4 1,1 6-1,0 16 0,-1-17-1,1 17 1,0 0-1,0 0 1,6 16 0,0-1-1,0 4 1,2 4 0,-1 3 0,1 1 0,-1 1 0,-2 0 1,-3-3-1,-2-3 0,-1 0 1,-4-6-1,-1 1 1,-1-3-1,-3-3-3,3 4-10,-11-6-19,-3-11-4,-3-12 1,-9-17-2</inkml:trace>
  <inkml:trace contextRef="#ctx0" brushRef="#br0" timeOffset="3084">235 153 70,'0'0'24,"6"11"-1,-6-11-6,0 0-17,0 0 0,0 0 0,0 0 3,-16 6 0,9 6 2,-4-5 0,1 10-1,-2-1-1,0 10-2,-3 4 0,0 10-1,-3 3 2,2 4-2,-3 1 2,2 2-1,-2-5 2,3-1 0,1-11-1,4-5-1,3-11 0,3-3 1,5-14 0,0 0-1,0-12 1,5-8-1,0-11 0,-2-7 1,-1-7 0,1-6-1,-3-2 1,0 1 0,-1 2 0,-1 0 0,4 7-1,0 6 1,1 8-1,2 5 1,0 5-3,-1 5 2,0 3-1,-4 11 0,0 0 0,0 0 1,0 0-1,0 0 0,7 11 0,-9 4 0,-1 5 0,0 6-2,-2 6 2,2 5-1,-3 2 1,2 3-2,3-10 2,2-2-2,0-7 2,8-7 0,5-14 0,5-10 0,8-12 0,2-9 1,3-12 0,0-8 1,0-4-2,-4-1 3,-6 3-1,-5 6 1,-7 7 0,-3 8-1,-4 11 0,-2 7-1,-1 12-1,0 0 0,0 0-1,-4 27 1,2 2-1,0 4 0,-3 9 0,1 6-1,-1 5 1,-2 0-2,-2 3 0,0-6-5,3 0-9,-4-9-16,4-11-2,5-14 0,1-16 0</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27.4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122 0 36,'0'0'13,"0"0"-1,0 0-4,0 0-8,-9 10-2,9-10 0,0 0 0,-7 16 0,7-16 2,-9 11-1,9-11 2,-4 13-1,4-13 0,0 17 1,5-6-1,-3 6 1,5 4 0,-1 5 0,0 6 0,-4 6 1,0 3 0,-2 5 0,-3 5 1,-2 3 1,-3 0 0,-2 3 2,0-2-1,1-1 0,1 0 0,0-2-1,4-2 0,-2-3-1,4-3-1,1-2-1,0-3 0,-2-1 0,1-3 0,1-2-1,-2-5 1,1-1-1,0-4 0,-1-1 0,1-3 1,1-2-1,1-6 0,0 1 0,0-12 0,2 15 1,-2-15-1,3 11 1,-3-11-1,0 0 1,5 10-1,-5-10 1,0 0-1,0 0 0,10 12 0,-10-12 0,0 0 0,0 0 0,0 0 1,10 11-1,-10-11 1,0 0-1,0 0 1,13 7 0,-13-7 0,15 4 0,-15-4-1,21 8 1,-8-6 0,2 0 0,3-1-1,-1 1 1,2-1 0,3-1 0,-1-1-1,2 1 1,2-2-1,-1 0 1,5 1-1,3-1 0,0-1 0,3 0 1,0 0-1,4 0 0,-1-1 0,4 2 1,-2 0-1,0-1 0,2 1 1,0 1-1,-1 0 1,0-1-1,0 2 0,0-1 1,0 0-1,2 0 0,-1 0 0,0 0 1,1-1-1,2 1 1,1-1-1,0 1 1,0-1-1,-1 1 1,1 0 0,-2 0-1,-1 0 1,-1 1-1,-1 1 1,-1-1-1,-1 1 1,0 0-1,-1-1 0,1 0 1,-1 0 0,2-1 1,-1-1-1,3-1 1,-1 1-1,0 1 0,1 0 0,0 1 0,-1 1 0,0 1-1,-2-1 1,-3 2-1,2-1 1,-2-1 1,-1-1-1,1-1 0,-1 0 0,2-1 1,2 0-1,1 1 0,-1 1 0,2 0-1,-1 0 1,1 1-1,0-1 1,-1 3-1,-2-3 1,1 0 0,0 0 0,1 0 0,-2-3 0,2 2 0,1-1 0,2 0 0,1-2 0,4 1-1,-3-1 1,3-1 0,2 1-1,0 0 1,2 1 0,-1-1-1,2 2 1,-2-1-1,2 1 1,0 0-1,-1-1 1,2 0 0,-2-1 0,3 0 1,-2 1 0,-1-1 0,-1 0-1,1 1 1,-1 1-1,-1 2 0,-1 0-1,-2 2 0,-3-1 1,-1 0-1,1 0 0,-2 3 0,-1-4 0,0 3-1,1-3 1,1 4 0,0-3 0,2 2-1,-2 0 1,-1-1 0,2-1 1,-1 2-1,0-1 0,-1-1 0,1 0 1,3 2-1,-2-2 0,4 1 0,0 0 0,2 1 1,2-1-1,1-1 0,3 2 0,2-3 0,1 0 0,3-2 0,3 0 1,2-3-1,3 2 0,3-2 0,-1 1 1,4-2 0,0 2-1,1-1 1,-2 3-1,1-1 1,-1 1-1,0-1 0,-2 1 1,-1-2 0,2-2-1,-1 0 0,0-2 1,-1 1-1,-1-1 1,1 1-1,-1 0 1,2 1-2,-3 1 2,1 3-1,0 0 0,0-1 0,1 2 1,2 0-1,0-2 0,3 2 1,1-2-1,-1-1 0,4 1 1,-2-1-1,0 0 0,2-1 0,-3 0 0,1 2 0,1-2 0,1 0 0,0 1 0,0-1 0,0 1 0,0 0 0,-1 0 0,1 2 0,-1-1 0,-1 2 0,-1 0 0,2 1 0,-1 0 0,0 1 1,-1-1-1,3 1 0,-1 1 0,3-1 0,-1-1 0,0 1 0,2 0 1,1 0-1,2 1 0,-2 0 0,0 0 0,1-1 0,-3 2 0,-2-1 0,0 0 0,-3 1 0,-1-1 0,0 2 0,-4-1 0,0 2 0,1-2 0,1 1 0,-1 1 0,0-1 1,2 1-1,-1 0 0,2-1 0,3 1 0,-2 1 0,2-1 0,2 0 0,2 0 0,-3 1 1,4 0-1,-1 1 0,0-1 0,4 2 1,-3-2-2,1 2 2,1-2-2,3 1 1,0-1 0,1 0 0,1-4-1,1 0 1,3 1 0,-2-2 0,3 2 1,-3-1-2,1 0 1,0 1 0,0 3 0,-2-1 0,3 1 0,-1 0 0,2 0 0,0-1 0,3 1-1,0-2 1,3-1 0,2 0 0,0-1 0,-2 2 0,1-2 0,0 0 0,-2 1 0,-1 0 0,0 1 0,-3 0 0,-1 0-1,1 1 1,-3-2 0,2 1 0,-1-1 0,-1-1 0,0 1 0,-4 0 0,2-2 0,-1 3 0,0 0 0,-1-1 0,-1 2 1,-2-1-2,1 1 2,1-1-2,-3 0 1,-2-1 1,-1-2-1,-1 0 0,-3-1 0,-2-1 0,-3 1 0,-4-1 0,-1 1 0,-2 0 0,-3 1 1,-1 0-1,0 1 0,0 1 0,0-2 0,-1 0 0,-1 0 0,0-2 1,-3-1-1,1-1 0,-2-1 0,-2-2 1,-1-1-1,0 0 0,2-1 1,1 0-1,4 1 0,1 2 0,1-2 0,6 1 0,2-1 0,0 1 0,-2 1-1,1-2 1,-5 2 0,-6 1 0,-4-2 0,-8 2 1,-6 1-1,-9 0 0,-7 2 0,-8 0 1,-4 0 0,-14 1-1,14-1 1,-14 1-1,0 0 1,0 0-1,0 0 0,0 0 0,0 0 0,0 0 0,0 0-2,0 0-1,0 0-4,0 0-13,-18-10-12,-6-13-2,-8-9 0,-17-24-1</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31.3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-16-17 3,'-15'3'10,"15"-3"-1,-12 2-2,12-2-1,0 0 0,0 0 1,-12 7 2,12-7 0,0 0 0,0 0-1,0 0 0,0 0-3,0 0-1,0 0-2,0 0 0,0 0-1,16 12 0,-16-12 0,21 11 0,-4-2 1,3 1-1,6 0 1,3 1 0,4 1 1,5-2 0,3-2 1,7 2 0,5-2 0,5-1 0,6-1 0,6 2-1,7-1 0,5 0-1,4 0 0,5-2-1,4-1 1,4-3-1,3 0 0,4-3 1,1-2 0,4 0-1,1-1 1,1 2 0,3 0 0,-2 3-1,0 3 1,-2-1 0,-3 3-1,1-1 1,0 0 0,-1-1 0,0-1-1,2-1 1,-1-2 0,1-1-1,2 2 0,-1-1 0,0 2-1,-1 1 0,0-1 1,-2 0-1,0-1 1,1 0 0,-2-1 0,3 1-1,0-3 1,3 3 0,1 0 0,-1 2 0,2-1-1,-1 1 1,0 2-1,-1 0 0,-1 0 1,-3-1-1,0 0 0,2 1 1,-1-2-1,2-1 0,-1 1 1,1 0-1,0-1 1,4 2 0,-3-2-1,0 0 1,-5-1-1,0 0 1,-4-1-1,-1 1 1,-3 0-1,0-1 1,-3 1-1,-1 0 0,1 1 0,-1-1 0,2 0 0,-1-1 0,2-2 0,0 1 0,-1-3 0,1 1 0,0 0 1,1 2-1,0 2 0,0 1 0,-3 2 0,0-1 0,-1 2 0,-2 0 0,2-2 0,0-1 0,-1-1 0,0-1 0,2 1 1,1-1-1,1 1 0,1 0 0,1 1 0,-1 2 0,0 0 0,1 1 0,-2-1 0,1 0 0,1 1 0,1-1 0,-4-2 1,1 1-1,-1-2 0,1 1 0,0 1 0,1-1 0,-4-1 0,0 4 0,0-2 0,-1-1 0,0 2 0,0-1 0,-3 1 0,-6-3 0,1 4 0,0-4 0,-1 3 0,1-1 0,-3 1-1,-1-1 1,1 0 0,3 1 0,-2-2 0,-2 0 0,-2 0 0,-1 1 0,-1 0 0,-2-1 0,-3 2 0,1-1 0,-5 2 0,0-1 0,1-2 0,-2 0 0,-3 0 0,0-1 0,-1 0 0,2 0 0,-1 0-1,-2 2 1,-1-1 0,-1 0 1,0 0-1,-2 1 0,0 0 0,-3-1 0,1 2 0,0-2 0,1 2 0,2-2 1,-1-1-1,1 1 0,0-2 0,1 1 1,-4-3-1,2 2 0,0-1 0,-2-1 0,3 1 0,1-1 0,-1 2 0,0 0 1,0-2-1,2 3 0,0-1 0,0 0 0,4-1 0,0 1 0,1 0 0,1-2 1,1 1-1,-2-2 0,1-1 0,-3 3 1,-2-3-1,-1 1 0,-1-1 1,2 1-1,2-1 0,3 3 1,-1-1-1,1-2 0,2 0 0,0-1 0,2 0 1,0-3-1,0 2 0,1-2 0,2-1 0,-1 2 1,3 1-1,1 2 0,0 1 0,2 2 1,0 2-1,-1 0 0,3 1 1,1-1-1,1-1 0,0-1 0,-1 0 0,2-2 1,0-1-1,1 1 0,-1 2 0,0-1 0,0 2 0,2 2 0,3 2 0,-1 1 0,1-1 0,-1 1 0,3-1 1,0-1-1,-1-1 0,0 1 0,-2-1 0,1-1 0,-2 1 0,0 0 0,-1 2-1,-2-2 1,0 0 0,-1 1-1,-3-4 1,-1 0 0,-1-2-1,-1-1 1,0-1 0,-2 0-1,1-1 1,-2 0-1,1-1 1,-1 1 0,-2-2 0,-1 1-1,-1 0 1,-1-1 0,1 1 0,-1 0-1,-1 1 1,-1-1 0,-1 2 0,-3-2-1,-5 0 1,-5 0 0,-7 1 0,-9-1-1,-6 3 0,-10 0-2,-4 6-1,-6 1-3,-1 11-8,-9 7-11,-7-1-5,-3-4 0,-17-21-1,-2-12 3</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1628 3,'-9'1'7,"9"-1"0,-10-1-2,10 1-2,0 0-1,0 0-1,0 0 0,0 0 0,0 0 1,0 0 1,11 4 0,-2-2 1,5 0 0,5 0 0,4 1 1,6 0-1,4-1 1,7 0 0,4 0 0,10 1 0,3-2 1,8 3-2,6-1 0,7 1 0,2 0-2,8 2 0,3-1 0,2 1-1,0-3 0,-1 3 1,-2-4-1,-3 2 1,-6-4 0,-3 2 0,-10-2 0,-6 2 0,-11-2 0,-4 1 0,-13-1-1,-7 0 1,-7 0-1,-8 1 0,-12-1 0,10 0-1,-10 0 1,0 0 0,0 0 0,0 0-1,0 0 1,0 0 0,0 0 0,0 0 0,0 0-1,0 0 1,0 0 0,0 0-1,0 0 0,0 0 1,0 0-1,0 0 0,0 0 0,0 0 0,0 0 0,0 0 0,0 0 1,0 0-1,0 0 0,0 0 0,0 0 0,0 0 0,0 0 0,0 0 0,0 0 0,0 0 0,0 0 0,0 0 0,0 0 0,0 0 0,0 0-1,0 0-1,0 0-4,0 0-9,0 0-12,-14-2-2,-1-1 1,-1-3-2</inkml:trace>
  <inkml:trace contextRef="#ctx0" brushRef="#br0" timeOffset="37053">1512 1716 2,'-26'-5'3,"-4"3"-1,-5 3 0,-10-1 1,-5 4-1,-7-1 0,-7 2 0,-5-2 1,-6 6-1,-4-1 1,-3-4 0,0-2 1,3 0 0,0-2 0,6 0 0,6-1-1,5 1 1,6-3-2,6 3 1,7 3-2,5-3 1,7 0-2,3 0 1,3 0-1,3-2 1,1 2 0,2-4-1,3-3 1,0-2 0,3 3 0,-1-4 0,1 0 1,1-3-1,1-3 0,2-4 1,1-3-1,2-6 0,1-10 0,2-6 0,4-8 0,0-6 0,5-10 0,0 0 0,3-1-1,0-4 1,2 0-1,-1-1 0,0-1 0,0 0 0,-4 3-1,1 0 2,-2-1-1,-1 4 0,0 5 1,1 7-1,1 4 0,0 7 0,3 3 2,5 7-2,-4 2 0,6 5 0,1 3 0,2 1 0,-2 3-2,2 4 4,-2 2-4,-1 3 2,2 3-1,-2 3 1,-1 1-1,3 4 1,1 1-1,3 3 0,3 0 1,4 5 0,4-1 0,7-1 0,6 2 0,7 0 0,6 2 0,7-2 0,8 1 1,10 0-1,8 0 1,5 3-1,8-2 0,8 2 1,5-2 0,8 1-1,2-1 2,2 1-2,-1-1 1,0 0-1,0 2 1,-5-3-1,-7 2 1,-6-1-1,-6 1 0,-11-2 0,-9 0 1,-6-2-1,-10 1 0,-8-2 0,-5 0 0,-8 0 0,-2 0 0,-3 0 0,-3 1 0,-3 3-1,-2-1 1,-1 2 0,-4 2 0,-3 1 0,-3 3 0,-3-2 0,-4 4 0,-4 2 0,-2 3 0,-3 2 0,-1 1 0,-1 2 0,-1 4 0,1 4-1,1 2 1,0 5 0,1 2 0,0 6 0,1 2 0,-2 5-1,0 0 1,-4 3 1,0 1-1,-2-1 0,-4 0 0,-2-3 0,-3 0 0,-2 0 0,-1-2 0,0-2 0,-1-3 0,2 1 0,2-2 1,-1-7-1,2 0 0,3-5 0,-2-4 0,2-5 1,-2-5-1,1-4 2,-1-6-1,0 0 1,6-13 0,-12 12 0,12-12-1,-10 6 1,10-6 0,-11 3-1,11-3 0,-18 2 0,7 0 0,-2-2 0,-4 2 0,-5-5 1,-2 1-1,-3-3 0,-3-4 0,-4 2 0,0-4 0,-4-2-1,3 3 1,2-1-3,1 3-1,7 4-8,5 4-16,2-11 2,8 3-2</inkml:trace>
</inkml:ink>
</file>

<file path=ppt/ink/ink1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7:08:04.159"/>
    </inkml:context>
    <inkml:brush xml:id="br0">
      <inkml:brushProperty name="width" value="0.05292" units="cm"/>
      <inkml:brushProperty name="height" value="0.05292" units="cm"/>
      <inkml:brushProperty name="fitToCurve" value="1"/>
    </inkml:brush>
  </inkml:definitions>
  <inkml:trace contextRef="#ctx0" brushRef="#br0">234 20 1,'0'0'4,"0"0"0,0 0-1,0 0 0,0 0 0,0 0 0,0 0-1,0 0 0,0 0 0,0 0 0,0 0 0,0 0 0,0 0-1,0 0 1,0 0 1,0 0 0,0 0 0,0 0 0,0 0 0,0 0 0,0 0-1,0 0 1,0 0-2,0 0 1,0 0 0,0 0 0,0 0 0,0 0 0,0 0 1,0 0 0,0 0 0,0 0-1,0 0 2,0 0-2,0 0 1,0 0-1,0 0 1,0 0-1,0 0 0,0 0 1,-7-11-1,7 11 0,0 0 0,0 0 0,-14-3-1,14 3 0,0 0 0,-14-3 0,14 3 0,-11-1 0,11 1 0,0 0 0,-13-1 0,13 1 0,0 0 0,-10-1-1,10 1 1,0 0 0,-11 0-1,11 0 1,0 0-1,-14 1 0,14-1 0,-12 2 0,12-2 0,-13 4 0,13-4 0,-11 4 0,11-4 0,-12 5-1,12-5 1,0 0 0,-14 8 0,14-8 0,0 0 0,-13 7 0,13-7 0,0 0 0,-13 9 0,13-9 0,0 0 0,-15 7 0,15-7 0,0 0 0,0 0 0,-13 10 0,13-10 0,0 0 0,0 0 0,0 0 0,-10 12 0,10-12 0,0 0 1,0 0-1,-9 12 1,9-12-1,0 0 1,-5 10-2,5-10 1,0 0 0,-2 12 0,2-12 1,0 0-1,7 12 1,-7-12 0,0 0 0,12 16-1,-12-16 1,0 0 0,16 12-1,-16-12 1,13 7 0,-13-7-1,18 7 1,-18-7 0,21 3-1,-21-3 1,21 8-1,-10-5 0,-1 3 1,1-4-1,-1 5 0,2-3 0,0 3 0,0-4 0,-1 1 0,2-1 1,0 0-1,-1 0 0,0 1 0,0-1 0,-2 1 0,1 0 0,-11-4 0,17 12 0,-17-12 0,18 13 0,-18-13 0,18 12 0,-18-12 0,16 11 0,-16-11 0,14 9 0,-14-9 0,11 7 0,-11-7 0,0 0 0,6 11 0,-6-11 0,0 0 0,0 16 0,0-16 0,-3 11 0,3-11 0,-2 13 0,2-13 0,-5 13 0,5-13 0,-3 11 1,3-11-1,0 0 0,-11 14 1,11-14-1,-11 9 1,11-9-1,-15 11 1,15-11-1,-17 8 1,17-8 0,-19 8 0,19-8 0,-20 6 0,6-3 1,2 1-1,-3-1 1,2 1 0,-3-2-1,4 2 1,-3-2-1,2 1 1,2-2 0,0-1 0,-1-1 0,12 1 0,-20-4 1,20 4-2,-18-7 1,18 7-1,-18-7 0,18 7 0,-17-7-1,17 7 1,-13-7-1,13 7 0,0 0-2,-10-6-1,10 6-8,0 0-14,0 0-3,0 0-3,0 0 2</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31.6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1612 1544 3,'0'0'8,"0"0"0,0 0 1,0 0-1,0 0 1,0 0 0,0 0 0,0 0-2,9 0 0,-9 0-1,0 0 0,0 0-4,10 1 0,-10-1-1,14 2-1,-4-1 0,3-1 0,0 0 0,3 0 1,1 0 1,4-1 1,7 0 1,8 2-1,7 0 1,10 2 0,10 1 0,13 3-1,7 0 1,12 1-1,8-1 0,7 0 0,7 0 0,7 0 0,3-3 0,5 1 0,-3-1 0,-1 0-1,-9-2 0,-5 2-1,-10-2 0,-10 0 1,-13-2-1,-10 2 0,-10-2 0,-10 1 0,-9-1 0,-9 1 0,-11-1 0,-4 1 1,-9-1-1,-9 0 1,0 0 0,0 0-1,0 0 0,0 0-1,0 0 1,0 0-1,0 0 1,0 0-1,0 0 0,0 0 0,0 0 0,0 0-1,0 0 1,0 0 0,0 0-1,0 0 1,0 0 0,0 0 0,0 0 0,0 0-1,0 0 1,0 0 0,0 0 0,0 0 0,0 0 0,0 0-1,0 0 1,0 0-1,0 0 0,0 0-2,0 0 0,0 0 1,0 0-1,0 0 0,0 0 0,0 0 1,0 0 1,0 0 0,2-10 0,-2 10 0,0 0-2,3-14-5,-3 14-10,11-6-11,-11 6-1,13-16 1,-7 3 0</inkml:trace>
  <inkml:trace contextRef="#ctx0" brushRef="#br0" timeOffset="3194">1795 916 8,'0'0'9,"0"0"-4,-18 1-1,8-3-2,-4-1 0,-4-1 0,-2 0 2,-7-2 0,-3-3 2,-6-3 0,-2-3 1,-6-5 1,-2-4-1,-9-7 1,-2-2 1,-3-6-2,0 1-1,-2-4 0,1 4-2,-2 0 0,2 6-1,1 2-1,4 6-1,-1 3 0,4 6 0,1 2-1,5 5 0,3 2 0,4 1 0,7 2 0,4 0 0,8 1-1,3 0 0,8 2-5,10 0-2,0 0-6,0 0-8,0 0-4,27 15 1</inkml:trace>
  <inkml:trace contextRef="#ctx0" brushRef="#br0" timeOffset="3895">1589 1115 21,'-36'14'16,"-11"8"-1,-11 7 0,-12 6-2,-9 6-1,-13 5-3,-5 6-2,-4-2-3,0 1-1,2-3-1,12-6 0,10-7-1,15-8 0,17-5-1,11-9 0,11-4-2,11-9-3,12 0-7,9-18-13,1-3-1,7 0 1,-4-9-1</inkml:trace>
  <inkml:trace contextRef="#ctx0" brushRef="#br0" timeOffset="4226">634 1364 39,'-4'10'25,"4"-10"0,0 0-12,0 0-9,-12 12-3,4 2-2,-5 8 0,-12 6 1,-6 6 1,-2 8 2,-10 3 1,4 2 0,-2-1 1,7-1-1,1-4 0,16-4-2,10-6 0,9-6 0,12-8-1,9-5 0,11-8 0,3-4 1,7-8 0,1-1 0,-1-4 0,-4 1 0,-5 0 0,-3 3-1,-8 1 1,-3 3-2,-7 3 1,-3 1-2,-11 1 1,18 4-1,-18-4-1,17 13-2,-4 0-10,2-2-15,-3-6-2,3-8 2,-3-14-2</inkml:trace>
  <inkml:trace contextRef="#ctx0" brushRef="#br0" timeOffset="4947">646 282 9,'-10'-20'15,"-3"0"-9,-4-1-3,-4-1-2,-5-2-2,-7 0 1,-5 0 2,-6 0 0,-3 1 2,-6 2 1,1 3 0,-2 2-1,1 5 0,6 4-2,4 3-1,9 2 0,5 4-2,11 1-1,5 2 0,13-5 1,-1 12-1,1-12 1,16 15 1,-5-7 1,2 0 0,4 2 1,2-1 1,2 1-2,7 5 1,2 0-2,7 5 1,2 1-1,3 4-1,2 2 0,-4-1 1,-2-2 0,-7-5 0,-5-1 0,-5-6 0,-5-2-1,-6-5-3,-10-5-6,14 3-8,-17-14-1</inkml:trace>
  <inkml:trace contextRef="#ctx0" brushRef="#br0" timeOffset="5518">867 153 3,'7'-11'21,"-7"11"-3,-7-10-1,-3 10-13,-1 3-6,-4 3-3,-1 2-2,-1 2 1,1-1 0,-2 0 3,4 0 3,4-3 3,10-6 2,-12 7 1,12-7 1,0 0-1,0 0 0,-10 5-1,10-5-1,-11 5-2,1-1-1,-7 5-1,-6 0 2,-12 1 0,-3 5 3,-8 1 0,-2 5-1,-6-3 1,7 3-1,-2-3 0,9-1-2,4 0 0,11-3-2,10-3-1,3-3 1,12-8-1,-9 10 1,9-10 1,0 0 0,0 0 0,0 0 2,0 0-1,0 0 1,0 0-1,14 14-1,-14-14 0,20 19-1,-7-2 0,8 4 0,2 7 0,7 6 0,-1 5 0,4 2 1,0 2-1,-1-2 0,-3-4 1,-3-5-1,-4-5 1,-4-6 0,-5-8 0,-1-4 0,-12-9 1,10 7-1,-10-7 1,0 0 0,0 0-1,0 0 0,0 0 0,0 0-2,0 0-1,0 0-4,-4 12-15,-5 0-7,-9-9-1,3-6 0</inkml:trace>
  <inkml:trace contextRef="#ctx0" brushRef="#br0" timeOffset="89518">11841 1878 10,'0'0'9,"0"0"-8,0 0-6,0 0-2</inkml:trace>
  <inkml:trace contextRef="#ctx0" brushRef="#br0" timeOffset="89608">11772 1849 4,'-30'-7'6,"-5"-1"-2,-5 2 1,-2 0 0,-6 2-1,-2 0-1,-3 2 0,-2 2-1,-2 2 0,-2 3-1,-1 2 0,-1 3 1,1 3-1,0 3 1,-1 2 0,0 2 0,3 1 1,1 3 1,4 1 0,0 2 1,2 3 0,-1 0 1,4 6 0,1-1 2,2 6-2,5 1 0,3 5-1,6-1-1,7 3 0,8 0-1,7 2 0,8-3 0,11 3-1,4-3 0,10 1 1,8-2-1,7-1-1,7-1 1,6 0-1,7-1 1,7 0-1,8-3 1,6 1-1,8-3 1,5-1 0,9-3 0,6-2 0,5-2-1,6-3 1,4-3 0,4-2-1,3-3 0,4-2-1,5-4 1,3-4-1,3-4 0,-1-5 0,4-5 0,1-5 0,0-7-1,-3-5 1,-4-4 0,-2-5 0,-6-2 0,-7-1 0,-10-3 0,-9 1 1,-12-1-1,-11 1 1,-12 1-1,-11 0 0,-12-1 1,-8-3-1,-12-2 0,-8-4-1,-11-6 1,-11-5-1,-10-3 0,-9-3 0,-9 1 0,-12 0 0,-6 5 0,-9 3 0,-11 7 1,-7 5 0,-9 4-1,-7 5 1,-8 4 0,-3 4 0,-5 3 0,-2 3-1,3 4 1,4 2-2,8 6 0,1 1-3,14 9-6,6 2-13,10 3-6,12 2 1,8-5 0</inkml:trace>
  <inkml:trace contextRef="#ctx0" brushRef="#br0" timeOffset="92102">4663 1067 3,'21'-3'5,"2"1"-1,5 1 0,6 1-1,4 2 0,7 1-1,8 0 0,9 2-1,12 0 0,6 0 0,12 0 1,8-2 0,10 1 0,10 0 1,6 2 1,6-2 0,4 1 1,8 3 0,2 1 0,4 6-1,7 4 0,4 4 0,5 7-2,3 4 1,6 4-1,2 1 0,4 2 2,3 0-1,-1-2 0,-2 0 0,-3-2 0,-2 3 1,-5-5-1,-5 3-2,-8 0 1,-3 3-2,-6 0 2,-4 1 0,-6-1-1,-7 0 1,-9 0 0,-9-2 1,-15-4-1,-11-2 1,-16-7 0,-15-4-1,-16-6 1,-7-3-1,-13-5 0,-7-2-1,-14-6 1,15 5-1,-15-5 0,0 0 0,0 0-2,0 0-2,0 0-3,-12 2-8,-2 2-10,-4 3-6,-6 0 2,2-1-1</inkml:trace>
  <inkml:trace contextRef="#ctx0" brushRef="#br0" timeOffset="92773">10235 1837 21,'-14'-22'23,"7"1"-1,-1 0-7,1 5-8,3 3-4,0 3-2,4 10-1,-3-11-1,3 11 0,0 0 0,0 0 1,13 13-1,-2-1 1,4 1 0,5 3 0,6 5 1,2 1 0,4 1 0,-2-1-1,1 0 1,-4-1-1,-3-4 0,0 2 1,-5-5-1,-4 0 1,-1-1-1,-2-1 0,-3 0 0,2 0 1,-5 2-1,-4 0 1,-3 3 0,-4 2 1,-9-2 0,-5 4 1,-12-1 1,-5 2 0,-9-3 0,-7 1 1,-5-4 0,1 2 0,-5-5-1,3 0 0,1 0 0,4 0-1,3 0-1,9-2-1,2 0 0,7 0 0,6-4 0,8 0-1,2-3 2,16-4-3,-13 5 2,13-5 0,0 0-1,0 0 0,0 0-2,0 0-5,0 0-17,0 0-5,0 0-3,0 0 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7:44.2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140 633 5,'35'-22'12,"15"-3"-4,17-8-3,14-7-3,11-5-1,8-1 1,2 4 0,-7 0 2,-8 5 2,-13 5 1,-13 9 0,-14 6-1,-12 8 0,-12 2-1,-8 6-6,-5 3-13,-3 9-6,-7-11-2</inkml:trace>
  <inkml:trace contextRef="#ctx0" brushRef="#br0" timeOffset="1091">-2 845 9,'0'0'21,"0"0"0,1 10-6,-1-10-8,7 11-1,-7-11 0,7 17 0,1-3 0,-2-1 0,7 7 1,-2-1 0,9 6 0,2-1-1,11 7 0,3-3 0,12 6-1,2 0 0,11 4-1,3-1 0,4 2-1,-1 0-1,-1 1-1,-7-3 1,-4 1 0,-6-4-2,-10-3 2,-7-4-2,-5-4 2,-6-4-1,-5-3 0,-3-4 1,-4-4-1,-9-8 0,11 9 0,-11-9 0,0 0 0,0 0 0,0 0-1,0 0-2,0 0-4,0 0-19,0 0-8,-13-6-2,-1-11 1</inkml:trace>
  <inkml:trace contextRef="#ctx0" brushRef="#br0" timeOffset="2193">832 0 17,'0'0'11,"0"0"0,0 0 0,11 4-1,1-3-1,4 1-2,7 0-3,7 2 1,3-2-2,4 0 1,4-1-1,-1 0 0,-2-1-1,3 1 1,-8-1-2,-6 2 0,-4 1 0,-7 2-1,-3 2 1,-6 4-1,-8 1 1,-5 4 0,-6 2 0,-3 6 1,-7 2 0,-2 4 1,-8 2 0,0 2 0,-2-2 0,-1 1 0,-3-3 0,8-4-1,3-4-1,5-5-4,11-3-5,2-4-15,9-10-6,0 0 0,15 0 1</inkml:trace>
  <inkml:trace contextRef="#ctx0" brushRef="#br0" timeOffset="3024">1022 1556 29,'0'0'16,"0"0"0,-3-22 0,1 5 1,-6-6-4,-2-2-3,-6-6-2,1 0-2,-5-3-1,-1 0-2,-3 1-2,1 5 1,0 1-2,5 6 1,1 1-1,4 4 0,2 4 0,11 12 0,-12-12 0,12 12-1,0 0 1,0 0-1,0 0 1,9-3-1,1 5-1,0 0 1,6 1-1,-1-1-1,5 2 1,-3-1 0,2 1-1,-3-1 0,0 4-3,-5-6-9,-11-1-11,16 5 0,-16-5 0</inkml:trace>
  <inkml:trace contextRef="#ctx0" brushRef="#br0" timeOffset="3525">988 1572 3,'0'0'12,"6"15"-1,-6-15-2,0 18-2,-5-8-1,-3 0 0,-6 1 0,-6-1 2,-4 1 1,-9-5 3,-5 4-1,-11-8 0,-1 5 1,-10-8-2,4 6 0,-4-5-2,6 4-2,1-1-2,8 4-1,7-2-2,8 2-2,7 1 0,6-2-1,5 3-1,0-6-2,12-3-11,0 0-15,0 0 0,0 0 0,-1-24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15.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19 813 16,'32'-21'14,"7"-7"1,12-9 0,13-6-1,10-8 1,12-3-3,3-5-2,8 4-3,-6 1-1,-1 5-1,-12 7-2,-8 8-1,-18 7 0,-9 10 0,-14 4 0,-11 7-1,-6 2-1,-12 4 0,0 0-3,0 0-3,0 0-7,0 0-9,0 0-8,-3 10 2,-7-7 0</inkml:trace>
  <inkml:trace contextRef="#ctx0" brushRef="#br0" timeOffset="551">160 833 7,'0'0'13,"13"0"-9,-4 2-1,7 0 1,6 1 1,5 0 2,9-1 0,10-1 1,12-1 2,10-5 0,12 2-2,5-2-1,4 2-2,-1-2-1,-4 3-1,-10 0-1,-9 2-1,-14 2-1,-12 0-1,-11 2-5,-11 0-10,-17-4-9,0 0 1,-17 0 0</inkml:trace>
  <inkml:trace contextRef="#ctx0" brushRef="#br0" timeOffset="971">0 1244 5,'11'-2'18,"9"6"-1,-7-4-5,7 2-9,4 2-3,2 2 1,4 4 0,0 0 2,7 4 2,4 2 0,10 3 2,6 1 2,11 4-2,6-4 2,9 5-2,5-3-1,4 3-1,-1-4 0,-2 2-3,-8-4 1,-6 2-2,-12-1 0,-10-3-1,-11-1 0,-9-2 0,-10-2-1,-7-6-2,-5 1-10,-11-7-14,0 0-1,-21-14 1,-4-6-1</inkml:trace>
  <inkml:trace contextRef="#ctx0" brushRef="#br0" timeOffset="1702">1343 1682 7,'-13'-22'20,"9"9"1,-9-6-4,1-3-10,-1 0-1,-5-2 1,1 4-1,-3-2-1,2 5 0,-1 2-1,2 2 0,3 2-1,4 3 1,10 8-2,-14-12 0,14 12-1,0 0-1,0 0-1,15-7-1,-2 12 0,3 1-3,3 7 1,2 0-2,4 9 2,-4 1-1,4 5 1,-3 0 1,0 1 0,-2-2 3,-1-2 0,-2-3 1,-3-4 1,-2-3-1,-2-4 1,-5 0 0,-7-1 0,-6 1 0,-11 2 1,-4 1 2,-9 2-1,-4 3 1,-11-2-1,-1 5 1,-5-2-2,0 2-1,4-4-3,0-2-5,9-6-16,7-2-5,2-12 0,11-5 0</inkml:trace>
  <inkml:trace contextRef="#ctx0" brushRef="#br0" timeOffset="3054">495 256 14,'0'0'16,"0"0"-9,11 3-1,9-10 0,9-3 1,7-8 1,13-5 1,5-3 0,12 0 0,0-5-2,3 5 0,-7-1-1,-3 8-1,-10 0 0,-7 10-1,-12-2-1,-6 6 0,-11 3 0,-1 2-1,-12 0-1,0 0-1,8 17 0,-11-8 1,-1 4-1,-7 6 0,-1 2 0,-5 5 1,-4 4-1,-4 4-1,-2 5-2,-5 3-3,4 5-10,0 3-11,-1-3-2,4 1 1,-1-7 0</inkml:trace>
  <inkml:trace contextRef="#ctx0" brushRef="#br0" timeOffset="3905">1049 643 16,'22'16'13,"-3"-7"1,4 3-1,5 1-2,2 2-3,3 2-1,-1 2-1,-3 2-4,-5 2 0,-4-1-2,-7 0 1,-5 1 0,-8-2 2,-5 1 2,-10-3 1,-5 4 1,-12-4 1,-2 4-1,-7-4 0,1 3-2,-2-2-1,5-3-4,5 1-5,2-2-18,7-6-6,5-3-1,2-10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2.6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0 269 1,'16'-1'14,"-5"-1"-2,11 6-2,2-2-1,8 3-2,8 0-1,8 2-1,8 0-1,2 0 0,6-1-1,-2-3 1,1 1 0,-6-3 2,-2 1-1,-12-2 0,-6 0 0,-10-1-1,-5 1 0,-9-1-1,-13 1-2,11 0-4,-11 0-8,-19-10-13,5 7-1,-5-10 0,-1 1-1</inkml:trace>
  <inkml:trace contextRef="#ctx0" brushRef="#br0" timeOffset="300">588 0 3,'14'17'14,"-14"-17"1,18 21-11,-4-6-7,6 2 2,2 2 2,6-4 2,3 3 2,4-5 2,6 0 2,2-4 0,7 2 0,-4-3 2,2 0-2,-7-4-2,-4 3-1,-9-4-2,-4 2-1,-10-2 0,-14-3-1,3 11 0,-13 1 0,-11 2-1,-8 5 0,-6 1 1,-8 6-1,-8 2 1,1 1-2,-2-1 1,3-1 0,9-3-1,7-4 0,10-2-4,6-6-5,17-12-18,0 0-2,17-3 0,6-12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3.8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0 292 35,'0'0'21,"0"0"-1,0 0-1,0 0-6,11 2-3,8-3-4,8 2-2,8-1-2,11 1 1,8-2-1,8 1 1,2-1 0,3 1-1,-8-1 0,-4 2 0,-9-2 0,-6 1-1,-11 0-1,-6 1 0,-8 1-3,-6-2-1,-9 0-2,12 1-2,-12-1-7,0 0-2,3-15-1,-8 2 2,4-1 2,-4-8 3,2-1 1,1-5 2,2-1 5,2 0 3,3 1 2,-1 1-1,0 4 2,1 3 0,-1 5 1,-2 4 0,-2 11 1,0 0 0,0 0 0,0 0 0,7 18-2,-2-5 0,3-1 1,4 4 1,5-2 0,7 1 1,1-4 2,7 1-1,0-6 0,2 2-1,-2-5 0,1 2-1,-6-4 0,-4 2-2,-4-1-1,-3 2-1,-5 3 0,-11-7 0,8 17-1,-10-3 0,-4 0 0,-1 2 0,-6 1 1,-1 2 0,-6-1 0,0 2 0,-5-2 1,0 1 0,-10 1 1,4-1-1,-2-1 0,2 1 0,2-2-1,4-2 0,3-3 0,6-3-1,6-3 1,10-6-1,-10 8 0,10-8-1,0 0-1,0 0-3,0 0-14,7-9-10,-4-1-2,-1-2 1,-2-9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0,-4 0 0,0 2 1,3 4-1,-4-2 2,1 3-2,-1 1 2,-4 1-1,1 1 1,1 0-1,2 1 1,-6-3 0,4 3-1,-4-1 1,2 1 0,2 0 0,0 1 1,-3 1 0,2 0 0,3 1 1,-4 0 0,2 0 0,3 1 0,-4 1 0,2-3-1,0 1 0,3 0-1,1-1 0,-1 0 0,8-1 0,-3 0-1,2-2 1,6 3-1,1-3 1,3 3 1,-5-3-1,10 2-1,-6-2 1,5 0 0,-4-2-1,-3 1 0,5-3 1,-4 0-1,2-1 0,1 1 1,1 0-1,-2 0 0,6 2 0,-1-3 0,6 3 0,1 1-1,1 1 1,0-2-1,-3-2 1,5 2-1,-4-3 1,7 7-1,-7-6 1,2 0-1,-3 1 1,4 1 0,4 2 0,0 0 0,1 2-1,-1-2 1,2 3 0,-2-2 0,5-1-1,-2 0 1,4-1 0,3-2 0,-1 1 0,2-2 0,2-2 1,1 3-1,-1-2 1,-1-1 0,4 2-2,2 1 1,4-3 0,-1 1-1,4 0 0,-2 0 1,5-3-1,2 1 0,-5-2 1,0-2 1,-1 0-1,2-1 1,0 0 0,1-1-1,-3 0 1,5 0-1,-2 0-1,2 1 1,1-2-1,-1 0 0,0 1 0,1-1 0,-1 0 0,-1 1 0,-1 0 1,0 0-1,-3-1 1,1 1-1,-4-2 0,0 0 1,4 0-2,-5 1 1,-2-2 0,-5 1 0,2 1 0,0 0-1,1 1 1,-3 0 0,1 1 0,-2 0 0,5 0 0,2 1 0,-1-1 0,1-1 1,2 0-1,2 0 0,-1 0 0,3 0 0,0 1 0,4 1 0,3 0 0,1 2 0,0 0 0,4-1 0,3-1 0,3 1 0,4 0 1,0-1-1,2 2 0,0-2 0,4 1 1,0 2-1,0-2 0,1 3 0,0-3 0,2 1 0,1-1 0,3-2 0,-2 0 0,1 0 0,0-1 0,-3-1 0,1 0 0,-3-1 0,-3 0 0,0 2 0,-4-1-1,-1 0 2,-4 0-1,0 0 0,-6 0 0,-1 0 0,-3-1 1,0 1-1,-2-1 0,-2 0 0,1 0 0,-3 0 0,2 1 0,-3 0 0,-1-1 0,0 0 1,-3-1-1,1 0 0,-1 0 0,0-2 0,1 0 0,3 0 0,-2 1 0,3 0 0,-2 0 0,0 0 1,-1 0-1,-3 0 0,-2 0 0,-3-1 0,-2-1 1,-1 0-1,-1-2 0,-2 1 0,-1 0 0,0 1 0,-1 1 0,0-1 0,0 0 0,-1 1 0,-3-1 0,2 1 0,-1-1 1,1-1-1,-3-2 0,2 2 0,-1-4 0,-1 1 0,1-1 0,1-1 0,-2-2 0,1 2 0,1 1 0,-3-3 0,4 2 0,0-1 0,-2 0 0,4-1 0,0-1 0,1 0 0,-1-1 0,2 1 0,-3 0 0,1-1 0,-1 2 0,-3 1 0,-2-1 1,-2 2-2,1 1 2,-5-3-1,1 1 0,-3 1 0,-2-3 0,0 1 0,-3-1 1,0-1-1,-2 1 0,-2-1 0,0 1 0,-2-2-1,0 1 1,-2-2 0,-3 2-1,-1-5 2,-1 1-2,-3-1 1,-2 2-1,0-2 1,-1 0 0,-2 1 0,-2 0-1,-3 4 0,-2-2 1,-2 2-1,0-2 1,-6 1-1,-2 0 1,-1 0-1,-5 1 0,-1 0 1,-3 0 0,-3-2 0,-5 1 0,-3-2 0,-6 1 0,-6 0-1,-4 0 1,-4-2 0,-4 0 0,-4 0 0,-3-1 0,-4 1 0,1-2 0,-1-1 0,1 0 0,0 0 0,-1-1 0,-2 3 0,-1-2 0,-2 3 0,-2 0 0,-4 1 1,-2 3-2,-2-1 1,-3 0 0,1 3 0,0 0-1,4 1 1,-1 2 0,5-2 0,-2 2 0,4 3 0,1 1 0,2 1 0,-3-1 1,1 2-1,-1 2 0,-4 1 0,-1 2 0,-1 3 0,1 2 1,-2-1 0,2 2-1,0-2 0,0 3 0,3-4 1,3 2 0,0 0 0,-2-2 0,8 3-1,0-2 1,3 2-1,8-2 1,6 4-1,3-6 0,10-2 0,8 1 0,4-2 0,9-2 0,5 0 0,8 0 0,8 0 0,2-1-1,16 2 0,-11-3-3,11 3-7,12-10-15,6 3-3,8-8-1,8-6 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0,0-3 0,-4 3 0,6 0 1,1-1 0,8 1 0,3-1-1,0-2 0,12 3 1,2 0-1,16-2-1,-2 1 1,11 2 0,3-3-1,13 1 1,9-1-1,4 1 1,11-2-1,4 0 0,10 2 0,-3 0 0,10 1 0,-7-1-1,-6-1 1,0 2-1,-6 1 1,-3-2-1,-11 1 0,-5-1 0,-13 0 0,-2 2 0,-8 1 0,-9 1 1,-7 3 0,-8 0 0,-6 4 0,-4 1 0,-3 1-1,-8 2 1,4 2 0,2 0-1,0-2 1,-1-1-1,4-2 1,10-3-1,10-3 0,10-3 1,8-5-1,8 0 0,3 1 1,15 1-1,5 0 0,4-1 0,-1 4 1,-2 1-1,-1 4 1,-2 1-1,2 0 0,-9 2 0,3 2 0,-3 1 0,-6 2 0,2 3 0,-4-2 0,-3 0 0,-3-1 0,-4 1 0,-11-2 1,-7 1-1,-9-2 1,-11 2 0,-10-1 0,-5 1 0,-10-2 1,0 0-1,3-2 1,4 1-1,8-2 0,8-2 0,8-4 0,12-1 0,15 1-1,8-2 0,8 1 0,6-2 1,10 0-1,0-1 0,5-1 1,-3 1-1,-2 0 0,-1-1 0,-5 1 0,-3-1 0,-9 3 0,-1 1 0,-5 0 0,-4 1 1,-4 0-1,-6 2 1,-10-1-1,-6 0 1,-6 5-1,-9-1 2,-3 1-1,-4 1 0,3-3 0,1 1 1,9-2-1,7 1-1,12-3 1,14 0 0,14-1-2,13-1 2,6 0-1,7-2 0,2 0 0,7-1 0,-1-4 0,-2 1 0,-8-2 0,-3 1 1,-6-2-1,-2 0 0,-2-2 1,-7 0-1,-2 0 0,-8-3-1,5 0-1,-14-7-6,0 0-21,0 0-2,-27-1-2,1-10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3 0,3 1-2,5 0 0,-3 0-1,2-1-1,-3 0 0,-5-4-1,-10 4 1,-3 0-2,-9-6 1,-6 2-1,-6-3 0,-9-1-1,0 0 0,9 5-1,-9-5 1,0 0-1,0 0 0,0 0 1,0 0-1,0 0 2,0 0-1,0 0 1,0 0-1,0 0 1,0 0-1,0 0 0,0 0 0,0 0-1,0 0 0,0 0 0,-1 11 0,1-11 0,0 0 0,0 0 0,0 13 0,0-13 0,0 0 0,1 10 0,-1-10 0,-2 10-1,2-10 1,-3 15 0,3-15 0,-3 16 0,1-5 0,0 0 1,0 2-1,0 1 0,1 4 0,-2 2 0,0 4 0,0 4 0,-2 5 0,0 2 0,-2 5 0,-3 5 1,1 1-2,0 5 2,-1 2-1,1 4 0,3 1 1,1 2-1,4 1 1,2 0-1,1-3 1,0-4-1,1-5 0,0-6 1,-2-5-1,1-6 0,-2-7 0,-1-4 0,0-6 1,0-1-1,0-4 0,1-10 1,1 12-1,-1-12 0,0 0 1,0 0-1,0 0 1,0 0-1,0 0 1,0 0-1,0 0 0,0 0 0,-5 10 0,5-10 1,0 0-1,-13 7 0,2-3 0,-5 1 1,-4 0-1,-5 2 1,-5-1-1,-4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1,0-6-1,2-2 0,-3-2 1,2-1-1,-3 1 0,1 4 1,-3 1-1,2 6 0,-1 1 0,2 4 0,-2 3 0,1 2 0,0 0 0,0 3 0,0-1 0,-3 10-1,6-16 1,-6 16-1,0 0 0,4-10 0,-4 10-1,0 0 0,0 0-1,0 0 1,-2 16 0,2-5 0,1 2 0,1 3 0,4 2 1,-1 5 0,3 0 0,2 3 1,4-2-1,1 3 0,0 1 0,1-1 0,-1 0 0,0-2 0,-2-2 0,-3 0 0,-1 0 0,-3-6 0,-1 2 0,-1-2 0,-1-1 0,-1-1 0,0-3 0,-1-2 0,-1-10 0,4 16 0,-4-16 1,0 0-1,0 0-2,0 0-3,0 0-8,-8-18-6,1 7-7,-2-2-2,-5-2 0</inkml:trace>
  <inkml:trace contextRef="#ctx0" brushRef="#br0" timeOffset="2794">758 407 7,'13'0'10,"2"0"1,3 0-1,3-1 1,1 1-1,1-1-1,0 1 0,1-2 0,-1 2-3,-2-1-1,2 1-2,-2 1-2,1-1-2,-1 2-4,-2 0-11,-3-2-7,0 3 0,-5-8-1</inkml:trace>
  <inkml:trace contextRef="#ctx0" brushRef="#br0" timeOffset="3164">1168 358 7,'0'0'18,"0"0"-2,9 1-7,-9-1-3,0 0 0,9-1 0,-9 1-2,0 0-1,0 0-1,0 0 0,0 0-1,4 10 1,-4-10-1,4 17 2,1-7-2,1 4 1,1-1 0,2 3 1,0-1-1,0 1 0,-2 0 0,4-1 0,-5-1 0,0-4 0,-3 2-1,-3-12 0,5 13 1,-5-13 0,0 0 1,0 0 1,0 0 1,0 0-1,0 0 1,6-17-1,-5 0 0,1 2-1,-1-7-1,1 4-2,0-3 0,0 3 0,-1 3 1,1 3-2,-2 12 1,6-13 0,-6 13-1,12-5 0,-2 5 0,1 1-2,9 3-2,0-1-5,10 3-8,3 3-11,4-3 2,5-1-1</inkml:trace>
  <inkml:trace contextRef="#ctx0" brushRef="#br0" timeOffset="3785">1724 358 5,'0'0'10,"0"0"-1,-2-10-2,2 10 0,0 0 0,-12-2-1,12 2-1,-18 3-1,1 0-1,-3 3 1,-2-2 0,-2 5 1,-1-4-1,3 4 1,0-1-1,6 1-1,4-1 0,8 2 0,4-10-1,11 18 0,3-11 0,6-1 1,5-3-1,2-3 0,0-2 0,1-4 0,-4-2-1,-3-5 1,-5 1-1,-4-2 0,-7 3 0,1-1-1,-7 2 1,0 1-2,1 9 1,-4-11-1,4 11 0,0 0 0,0 0-1,0 0 1,0 0-1,0 0 1,-8 10 0,8-1 0,0 4 1,1 2 0,-1 5 0,1 4 1,3 6-1,-1 5 1,2 3-1,2 5 0,1 4 1,0 1-1,2 2 0,-1-2 0,-1-4 0,0-7 0,-2-5 0,-2-7 0,-2-7 1,-1-5-1,-1-13 1,-3 13 0,3-13 1,-12-1-1,2-4 1,-3-3 0,-6-6 0,-4 0-1,-5-6 1,-1 0-2,-3-2 1,1 1-1,3 1 0,3 4 1,5 1-1,8 1 0,11 1-1,10-2-1,16 1-2,7-3-5,15 4-4,5-3-12,3-1-1,7 1 0</inkml:trace>
  <inkml:trace contextRef="#ctx0" brushRef="#br0" timeOffset="4797">2058 358 28,'0'0'14,"5"-9"1,-5 9-1,13-16-2,-6 4-2,6-1-2,-5-4-3,5-1-1,0-2 0,1-3-1,-2-3 0,1 2-1,0-4 0,-1 4 1,0-1-1,3 3-1,-5 2 1,1 4-1,-2 4 0,-1 2 1,-8 10-1,14-13 0,-14 13 0,0 0 0,0 0-1,10-10 0,-10 10 0,0 0 0,0 0 0,0 0-1,0 0 1,0 0 0,0 0-1,0 0 1,0 0-1,3 11 1,-3 0-1,2 4 1,2 8-1,2 4 1,-1 7 0,3 5 0,-2 2 0,-2 2 0,2-2 0,-2-2 0,0-4 0,-5-3 1,-2-5-1,-1-4 0,-2-6 0,4 0 0,-1-6 0,0 1 1,3-12-1,-6 13 0,6-13 0,-3 10 0,3-10 0,0 0 0,0 0 0,0 0-1,0 0 0,0 0-3,0 0-2,0 0-2,0 0 1,0 0-1,0 0 0,0 0 0,-2 11 0,2-11 3,0 0 2,-14-1 1,14 1 1,-15 1 0,5 0 1,0 2-1,-1 1 1,1-1 0,0 2 1,1 1-1,9-6 2,-14 12 0,14-12 2,0 0 1,3 10 2,12-5-1,8-5 0,9 2 1,6-3 0,8 2-1,1-3-1,2 2-1,-6-2-1,-2 1 1,-9-1-1,-7 0 0,-11 1-2,-2 0-1,-12 1 1,9-1-2,-9 1 1,0 0-1,0 0-1,0 0-2,0 0-7,3 14-14,-3-14-4,0 0 1,0 0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4140 47 3,'0'0'7,"0"0"-1,0 0-1,-2-9-2,-7 10 0,-1-2-2,1 0-1,-4 1 1,1 0 0,-4-1 0,0 0 1,-3 0 1,-2-2 1,-1-1 1,-3 0 1,-1 1-1,-1-1 1,1 1 0,-2 1-2,5 0 0,-1 2-2,7 1-1,2 0-1,3 1 0,1 0 0,11-2 0,0 0 0,-9 5 0,9-5 0,0 0 1,0 0-1,-2 10 1,2-10 0,-1 9 0,1-9-1,0 16 2,1-2-2,-1-3 1,-3 5-1,1 3 0,-2 0 1,0 3 0,-3 1 0,0 2 0,-5 1 1,1 6-1,-1 2 0,-2 4 1,0 5 0,0 2 0,2 4-1,2 2 0,1-1 0,4 0 0,0 0 0,2-3 0,0-4 1,0-2-1,-5-2 1,0-1-1,-1 0 1,-3 1-1,3-3 1,-1 1-1,0 0 0,4-1 0,4-3 0,2-1 0,1-6 0,6-3 1,-5-5 0,4-3 0,-2-6 1,-4-9 1,6 10-1,-6-10 0,0 0 1,0 0-2,0 0 1,17 1-2,-17-1 0,21-4-1,-3 1 1,4 0-1,5-2 0,4 0 0,4-1 1,-1 0-1,3-2 1,0 1-1,-3 1 0,-1 1 1,-3 2-1,-6 2 0,-1 2 0,-4 1-1,-4 1 1,-4 1 0,-1 0 0,-10-4 0,13 8-2,-13-8-3,16 5-17,-5-4-8,1-9-1,8-4 0</inkml:trace>
  <inkml:trace contextRef="#ctx0" brushRef="#br0" timeOffset="7711">-2 1169 20,'0'0'11,"0"0"-1,-7 15-3,5-6-2,3 2-4,4 0 1,5-2 1,7 0 0,6-3 1,6-2 0,4-5 1,4-1 2,-1-5 0,2 0-1,-3-3-1,1 1 0,-2-3-1,4 2-1,-2-1-1,1 0-1,3 1 0,-1 2-1,-1 3 0,-2 2-1,-6 5 0,-3 3 1,-7 3-1,-4 6 1,-4 0 0,-3 3 1,-4-1 1,0 2 1,0-2 0,3-1 1,1-2 0,7-1 0,7-4-1,11 0-1,7-4 0,7-1-1,6-6-1,7-1 0,1-3 0,-1-3 0,-5-2 0,-3-2 1,-4 0 1,-5-1-1,-6 3 0,-1 3 0,-6 2 0,-1 4-1,-3 5 0,-3 4 0,-4 4-1,-1 5 1,-2 4 0,-1 2 0,1-1-1,4 1 2,7-2-1,8-1 1,8-6-1,11-3 1,9-5-1,8-4 0,3-4 0,2-3-1,2-1 1,-4-3-1,-3 1 1,-4 1 0,-3 1 1,-7 1-1,-2 2 0,-5 2 0,-7 1 1,-2 0-1,-6 0 0,2 0 1,-6-1-1,-1 1 0,-2-1 0,1 0 0,1 0 0,0 0 0,1-1 0,-3 2 0,0-1 1,-2 1-1,0 1 0,-3 0 0,-4 2 0,-1 2-3,2 9-11,-3 0-15,-4-3-2,-1 0 1,-13-9-1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13,'0'0'18,"0"0"-2,11-10-3,-11 10-4,20-5-3,-5 3-1,5 2-2,6 1 0,7 2-3,5 0 1,5 3 0,-1-1 0,5 0 0,-2-1 1,1 1 1,-9-5 0,-2 2 2,-10-4 0,-3 2 0,-7-2-1,-2 2-1,-13 0 0,9-2-2,-9 2 0,0 0-2,-4 11 0,4-11 0,-4 11 0,4-11 1,-9 19 0,4-8 0,2 3 0,-1 0 1,0 8 0,1 5-1,1 5 1,2 6-1,4 10 1,2 3 0,6 9 0,5 5-1,3 0 0,1 1 1,-1 1-1,0-2 1,-4-4-1,2-1 0,-7-3 1,-2-3-1,-2-1 1,-1-1-1,1-2 0,-1-1 0,-1-4 0,0-4 0,-2-5 0,-2-5 1,-2-6-1,-1-5 1,-2-5-1,-1-5 1,5-10-1,-11 14 1,2-10-1,9-4 0,-19 6 0,3-3 0,-6 1 0,-4 0 0,-5 1-1,-6 0 1,-6-1 0,-4 1 1,-4-2 0,1 0 0,0-3 1,2 1 0,3-4 1,5 2-1,5-2 1,8 0-1,5 0 0,7 1-1,15 2-1,-15-3 0,15 3 0,0 0-1,0 0 1,0 0-1,0 0 0,0 0-3,15 10-3,-15-10-16,10 1-5,1-5-3,0-8 2</inkml:trace>
  <inkml:trace contextRef="#ctx0" brushRef="#br0" timeOffset="1823">755 496 15,'0'0'8,"0"0"0,0 0 0,0 0 0,0 0-1,0 0 0,0 0 1,0 0 0,0 0 2,0 0-2,10-1 0,-10 1-2,8-9-1,-8 9-1,15-18-2,-1 6 0,0-1 1,3-7-1,2-2 1,3-4-1,3-3 1,0-3-1,2-2 0,-4-1 0,3 0-1,-3 0 1,0 4-1,-3 1 1,-2 6-1,-4 1 1,-3 6-1,0 3 0,-4 4 0,-7 10 0,11-15 0,-11 15-1,0 0 1,8-11-1,-8 11 0,0 0 1,0 0-1,0 0 0,0 0 0,0 0-1,0 0 1,0 0-1,0 0 0,9 4 0,-9-4 1,8 21-1,-4-8 1,1 6-1,-1 1 1,-2 4 0,4 0 0,-4 3 0,1 1 0,0 1 0,-1 2 0,1 0 0,2 2 0,1-2 0,-1-1 0,1-3 0,2-2 0,-1-7 0,-1-4 0,1-4 0,-7-10 0,8 10 0,-8-10 0,0 0-2,0 0-2,0 0-6,-3-19-6,-2 7-12,1-1-2,-5-6 1,2 0 0</inkml:trace>
  <inkml:trace contextRef="#ctx0" brushRef="#br0" timeOffset="2574">949 249 19,'0'0'16,"0"0"1,0 0-2,11 10-1,1-10-1,7 4-4,2-3-2,6 2-2,3-3-1,3 2 0,-2-1-2,-3 1 0,-5-1-1,-1 0 0,-4 1-3,-9 0-3,0 2-5,-9-4-8,0 0-9,14 12 0,-14-12 1</inkml:trace>
  <inkml:trace contextRef="#ctx0" brushRef="#br0" timeOffset="2914">1470 319 2,'0'0'21,"0"0"0,1-10-2,-1 10-6,0 0-6,0 0 0,0 0-2,0 0-1,8-9 0,-8 9-1,0 0 0,0 0-2,2 10 0,-2-10-1,-2 19 0,0-7-1,0 4 1,0 1 0,-1 3 0,0 0 0,1 0 0,0 0 1,0 1-1,2-3 1,0 0-1,1-5 1,2 1 0,-3-14 0,3 15 1,-3-15 0,0 0 1,0 0 0,0 0 0,0 0 1,0 0-1,11-13 0,-10-3 0,3-1-1,-2-5-1,0 1-1,1-2 0,-2 1 0,2 1 1,-2 4-1,0 3 0,0 2 1,1 2-1,-2 10 1,9-11-1,0 8 0,3-1 1,2 1-1,3-1 0,3 2-1,1 2-2,-1-2-6,6 2-14,-6 3-6,1-4 0,1 3 0</inkml:trace>
  <inkml:trace contextRef="#ctx0" brushRef="#br0" timeOffset="3545">1969 349 24,'0'0'17,"-10"-6"1,10 6-1,-17-2-4,5 3-5,-1-1-3,-3 4-1,-1-1 0,1 6-1,1-2 0,2 4-1,2 2 0,5 0-1,0 2 0,10 0 1,-2 1-1,9-2 1,3 0 0,8-2-1,2-3 0,5-1 0,2-4-1,1-4 1,0-5-1,-3-3 0,-5-3 0,-5-2 0,-5-3 1,-6 1-1,-6 0 0,-5-1 0,-3 4 0,-3 1 0,-5 2-1,-3 2-1,-5 3 1,-3 1-2,0 3-2,-2-1-3,3 4-5,-1-1-6,5 1-4,7 2-2,13-5 0</inkml:trace>
  <inkml:trace contextRef="#ctx0" brushRef="#br0" timeOffset="3986">1965 399 2,'0'0'5,"-14"2"-2,14-2 0,-13 6 2,13-6 1,-5 13 2,7-4 1,0 1 1,7 3 0,-2 2 0,5 3 0,-2 2 0,4 4-3,-1 2-1,3 6-2,-2 3 0,0 4-1,0 2-1,-1 7-1,0 1 0,-2 2-1,-2 0 0,-3-3 0,-3-1-1,-1-4 1,-5-5 0,-1-6 0,-3-5 0,1-7 1,-1-7 0,0-4 2,-3-7 0,0-4 0,-6-7 1,3-4-1,-3-6 1,-1-2-2,-1-3 0,-1-3-1,6 0 0,3-1-2,10 4 1,5-2-2,5 3 0,6 1-3,7 7-5,2-1-12,3 0-7,8 2 1,-4-4 0</inkml:trace>
  <inkml:trace contextRef="#ctx0" brushRef="#br0" timeOffset="4717">2462 368 21,'0'0'21,"0"0"0,0 0-2,0 0-2,-6-11-5,6 11-3,10-8-4,1 5-1,0-1-1,5 3-1,2-1-1,2 2-1,0 1 1,1 1-1,-2 2 0,-4 0 0,-4 2 0,-11-6-1,10 12 1,-10-12 0,-11 18 0,-1-7 0,-5 3 0,-2 2 0,-1 2 0,-3-1 0,1 5 1,1 0-1,1-1 0,2 2 0,0-1 0,5 1 0,-3-2 1,4 1-1,1-2 0,2-1 0,3 1 0,3-2 0,3 0 1,5-1-1,4-1 1,7 0 0,2-2 0,6 0 0,5-3-1,5-1 1,4-1 0,2-3 0,2-2-1,-1-3 1,-2-1-1,3-2 1,-9-1-1,-4 0 1,-6-1-1,-6 2 1,-6-1-1,-11 3 0,13-3 0,-13 3 0,0 0-1,0 0 1,0 0-1,-13 0 1,13 0 0,0 0 0,-11 3-1,11-3 0,-10 2-1,10-2-7,-16 0-17,16 0-3,-22-6 0,13-2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9:12.5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1200-8 17,'0'0'16,"0"0"-5,0 0-3,0 0-5,0 0-4,0 0-2,0 0-2,0 0 0,0 0 0,0 0 0,9-2 1,-9 2 1,17 1 1,-17-1 3,14 0 0,-14 0 0,16 0 0,-7 0 1,2 0-1,-11 0 0,19 4-1,-19-4 0,18 3-1,-18-3 1,15 3 1,-15-3 1,0 0 2,0 0 0,0 0 1,0 0 0,0 0 0,0 0 0,0 0-1,0 0-1,0 0-1,0 0 1,0 0 1,0 0 1,0 0 2,-13-2-2,0 0 2,3 1-1,-10-3 1,3 3-3,-9 0-1,1 1-1,1 0-1,-6 6 0,-3 0-2,-2 2 0,-1 3 0,0 3 0,-1 0 0,3 1 1,-4-1 0,6-2-1,6-2 1,1-3-2,12 0 0,13-7 0,0 0 0,6 10 0,15-7 0,10-1 0,7 2 1,9 2 1,1 0 0,-7 2-1,1 2 0,-6 4 0,-6 2 0,-13 5 2,-12 1 1,-15 9 1,-17 3 1,-4 5 2,-15 2 0,-6 3 0,-14 2 0,3 4-2,-3 0 0,7-4-1,2-3-2,6-3-1,51-40-3,-67 65 0,67-65 0,-26 46-1,26-46 0,0 0 0,36 40 0,-4-31 1,3 4 2,5 1 0,3 3 2,-1 5 0,-2 5 1,-11 7 1,-8 8 0,-16 10 0,-7 6 0,-15 7 0,-6 1 0,-5 6 0,-5-4-1,7-1 0,-6-3 0,15-5-2,3-7 1,10-5-1,4-1 0,8-3 0,6 2 0,-2-1-1,6 0 0,-8 2 2,-3 4 0,-8 2 0,-6 5 2,-11 3 0,-14 0 1,-5 5-1,-3-3 1,-3 3 1,-1-6-2,4-1 0,3-9-2,8-1-1,11-4 0,10-3 1,8-41-2,-8 75 1,8-75 0,1 80 0,-1-80-1,1 80 2,-1-80-1,-7 77 0,7-77 1,-22 71-1,22-71 1,-30 75-1,6-33 0,8 10 0,-14 4 0,-3 10 0,0 7-1,0 7 1,2 5-1,4 1 1,-5 0-2,4-7 2,11-2-2,5-10 2,3-2-1,9-65-1,-5 111-6,5-111-31,0 0 2,62 109-3,-62-109 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4T01:26:14.361"/>
    </inkml:context>
    <inkml:brush xml:id="br0">
      <inkml:brushProperty name="width" value="0.05292" units="cm"/>
      <inkml:brushProperty name="height" value="0.05292" units="cm"/>
      <inkml:brushProperty name="color" value="#00B0F0"/>
    </inkml:brush>
  </inkml:definitions>
  <inkml:trace contextRef="#ctx0" brushRef="#br0">18687 5503 1032,'0'0'1419,"0"0"258,0 0-129,-5-11 129,5 11-129,0 0-645,-14-10 0,14 10-516,-15-10 0,15 10 0,-25-9-129,10 4 0,-10 1-129,0 3 258,-6-3-258,-1 3 129,-8-2-129,-3 2 258,-4 0-387,-4-1 258,-4 2-258,-1 0 258,-6 0-129,-4 0 129,-5-3-129,0 3 129,-4 0 0,-4-2-129,-1 0 0,-2 0 0,-2-2 0,-1 1-129,1 2 0,-5-2 129,-3 2-129,3-2-129,-3 2 258,0-1-129,-2 1 129,3 1 0,0 0-129,1 0 387,2 4-258,-3 4 0,1 0 129,-1 5-129,1 1 0,1 4 0,-4 0 129,3 6-258,-2 1 258,3 1-129,0 5-129,3-1 258,1 4-129,1 0-129,2 4 129,7 2 0,-1 1 0,5 2 0,0 1 129,5 2-129,1 2 129,6 0 0,4 0 0,3 4-258,7-4 258,7 2-258,5-1 129,5 2-129,3-2 0,5 2-129,5 1 129,2-4 129,5 4-129,3-1 0,2 2 129,3-4 0,2 0-129,7 0 0,4-3 129,3 2-129,6-4 0,4 3 129,4-3-129,4 0 129,4 0-129,9 2 129,2-5 0,6-2-129,4 1 129,2-2 129,8-2-258,5-4 129,1 0-129,6-5 129,5 0-129,1-1 129,6-4-129,3-2 129,2-1-129,2-2 129,5 0-129,2-2 129,3-1-129,3 1 0,2-1 129,2-2-129,1 4 258,1-1-258,5-1 258,1 0-258,0 0 129,1-1-129,0-2 258,4 1-387,3-3 258,-1 0-129,-2-1 0,-2 0 0,-1-1 0,1-2 129,2-1-129,0 0 0,-3-3 0,2 2 129,-2-2-129,2 2 0,4-2 0,2 1 0,-4-2 0,-1 0 0,3 0 129,-1-2-129,5 0 0,0-4 0,-1 4 0,-1-4 0,1 3 0,0-2 0,5-1-129,-5-1 129,-1 1 129,-4 0-129,0-4 0,1 0 0,0-1 0,-2-4 0,-2-3 0,1 1 129,-4-3-258,2-2 129,-1 0 129,-5-3-129,-8-3 0,-3-1 0,-6-3 129,-5-2-129,-7-4 258,-5-2-258,-7-2 0,-5-3 0,-1-3 129,-6 2-258,-4-2 129,-4 0 0,-3-1 0,-7-1-258,-3 1 129,-7 1 129,-1-1 0,-9 1 0,-5-3 0,-3 5 0,-7-4 129,-3 0-129,-5 0 258,-7-1-258,-1-2 0,-8 5 0,-5 0 0,-4-2 0,-6 2-258,-4-2 258,-5 0-129,-2 1 258,-6-1-258,-7 0 258,-5-3-258,-4 0 0,-3 2 258,-5 0-258,-3 1 258,-6 0-258,-3 3 258,-4 0-258,-5 4 258,-5 2-258,-9-2 129,1 5 129,-10 1-258,0 3 258,-9 1-129,-4 1 129,-4 3-129,-5 2 258,-3 3-258,-4 1 129,-3 2-129,-6 4 0,2-2 0,-3 1 129,2 0-129,-3 4 0,-1-2 129,0 3-129,2-2 0,2 2 0,-1 0 129,0 0-129,-1 1 0,7 0-129,-3 0 258,0 2-258,-4-2 258,-1 2-258,2 0 129,-3 2 0,0 3 129,-6-1-129,3 5 0,2 1-129,3 0 129,6 7 0,3 4-129,1 3 0,11 8-516,3-2-387,18 13-3225,-1-4-516,8-1-387,8-2-387</inkml:trace>
  <inkml:trace contextRef="#ctx0" brushRef="#br0" timeOffset="2148.1227">24010 7339 1548,'10'-8'3741,"-10"8"516,0-13-1419,0 13-1806,0 0-129,0 0 129,0 0-129,0 0 0,0 0-258,0 0 129,0 0-258,0 0 0,0 0-258,0 0 0,-2 13-129,-5-4-129,0 8 129,-3 0-129,-1 6 0,-3 1 129,-1 4-129,-2 4 0,0-2 129,1-2-258,1 3 258,0-5-129,5 2 0,-1-4 0,5-1 129,1-3-129,3 0 0,1-4 129,1-1-129,0-3 129,3 0 0,-3-12 129,17 16-129,-2-15 0,5 4 129,4-5 0,5 1-129,5-1-129,3 0 0,1 0-129,0-4 0,-1 3 0,-3-4-387,1 5-387,-14-6-1806,3 2-1677,-1 2-645,-7-4 129</inkml:trace>
  <inkml:trace contextRef="#ctx0" brushRef="#br0" timeOffset="2525.1443">24117 7679 258,'-12'23'3870,"9"-7"0,-10-12 129,1 5-2967,5 5-258,-4-3 0,9 7 129,-7-2 129,8 8-258,-8-5 0,8 11-129,-3-2-258,1 4 0,-3-1-129,3 1-129,-1-3-129,-3 1 0,5-3-258,-4-9-258,6 6-1032,-2-12-1806,2-12-1290,2 15 0,-2-15-129</inkml:trace>
  <inkml:trace contextRef="#ctx0" brushRef="#br0" timeOffset="3236.1851">24392 7429 2967,'13'-16'3999,"2"11"129,-15 5-2451,9-19-903,5 12 258,-7-5 0,8 5-129,-15 7-387,20-13 0,-20 13-129,17-7 129,-17 7-387,13 0 0,-13 0-129,7 17 129,-3-3-129,1-2 0,-1 5 129,-1 1 0,-2 2-129,1 0 129,-2 1 0,0 4 0,-5-4 0,1 4 0,-5 0 0,0 1-129,-2 1 129,-2 2-129,-1-3 0,-1-2 129,0-2-129,3 1 129,0-5 0,4-2-129,-1-4 129,9-12-258,-6 19 258,6-19-258,0 10 129,0-10 0,14 9 0,-1-8 0,3 0 129,3-1-129,3 0 0,1 0-258,4 0-258,-4-2-129,5 2-1419,-6 0-2451,-1-1-258,-2-1 0</inkml:trace>
  <inkml:trace contextRef="#ctx0" brushRef="#br0" timeOffset="4148.2369">24708 7479 258,'14'-13'3741,"1"11"387,-12-13-387,4-2-2838,8 9-129,-4-13 387,8 15-129,-8-11 0,7 8-129,-6-6-129,4 7-129,-4-1-258,3 2-129,-4 3 0,0-1-258,-1 2 129,-10 3-129,20 0 129,-8 0-129,-12 0 0,18 7 0,-18-7 0,13 18 129,-7-6-129,0 5 0,-1 5 129,-2-3-129,-3 8 129,0 1-129,0-1 0,-3 4 129,-2-2-129,-2 0 0,-2-1 129,-1 3-129,0-6 129,-1 2 0,2-4 0,-1-1 0,1-4 0,4 0-129,0-4 0,2-2 0,3-12 0,-1 20-129,1-20 129,0 15 0,0-15 0,4 11 0,-4-11 129,13 11 0,-13-11 129,21 7-129,-8-5 0,6-1 0,0-1 0,6 0-129,0 0 129,5-1 0,-1-4-129,2 2 0,-1-2 129,-2 2 0,-3-1 0,-3 4-129,-5-1 129,-3-2 129,-14 3-129,15 0 0,-15 0 0,0 0 0,0 0 0,0 0-129,0 0 0,0 0-258,-6 8-129,6-8-258,0 0-774,-26 9-2322,26-9-1161,-21 4-258,6-4-516</inkml:trace>
  <inkml:trace contextRef="#ctx0" brushRef="#br0" timeOffset="8072.4617">12094 5924 258,'0'0'645,"0"0"-645,0 0-129,-12-4 129,12 4 258,-6-13 387,6 13 258,-10-18 387,10 18 129,-12-18 258,12 18-129,-18-22 0,18 22-258,-23-24-258,10 15-387,-2-5-258,0-1 0,-8-1-129,3 2 0,-6-2-129,-4 1 129,-6-2 129,-1 3-129,-9-2 0,-1 4 129,-6-2-129,0 3 129,-4 0-129,-1 4-129,-2-3 129,1 1 0,-1-2-129,1 3 0,-3-4 129,2 2-129,-3-2 129,-4 2-129,-1-4 0,-2 6-129,0 1 129,-4 0-129,4 3 0,-3 1 0,-1 3 0,2-3 129,-1 3-129,-1 0 129,-4-1-129,0 1 129,-5-3 0,5 2 0,-8-1-129,2 2 129,-3 0-129,-1 0 129,-1 3-129,-2 4 0,0 2 0,-2 2 0,-1 2 0,4 0 0,-3 3 0,2 0 0,0 3 129,3-1-129,-1 2 0,4 1 129,3 2 0,2 3-129,0-2 129,8 3 129,1 2-258,1 6 258,2-2-129,3 6 0,-5-1 0,9 4 0,0 1-129,3 6 258,1-4-129,8 4 129,4-3-129,9 0 0,4 0 0,5 0 0,4-3 129,7 1-258,3-1 129,3 3 0,2-2-129,5-1 129,3-1-129,0 0 0,1-1 129,7 0-129,0-4 0,7-2 129,2 1 0,5 1-129,3-2 129,5-1-129,5-2 129,2 2-129,6 0 258,4-3-258,2 0 0,3-2 129,2 0-129,2 3 129,5-3-129,5-2 0,1 0 0,7-1 129,6-2-129,4-1 258,6-4-258,4 1 0,1-2 0,2-2 129,2-3-129,0 1 0,-2-3 0,0-2-129,1 0 129,-2-1 0,-1-1 0,0 1 0,0-2 0,-1 1 0,-2-1 0,0 1 129,2-3-129,0 1 0,0-2 0,4-2 0,-1 1 0,-1-2 0,9 0 0,-5 0 0,1 0 0,1-3 0,-4 0 0,-2-1 0,-3-1 0,-5-2 0,0 0 0,-3-3 0,0 0 0,-2-2-129,1 0 129,-2-4 0,0-2 0,-1-3 0,0-1 0,-5-4 0,-1-3 0,-1-4 0,-1-4 129,0-1-258,-5-3 258,-5-2-258,-3-3 129,-6 1 129,-7-2-129,-5 0 0,-6 0 0,-4-2 0,-5 3 0,-6-6 0,-7 4 129,-5-3-258,-8 0 258,-1-1-258,-11-1 258,-9 2-258,-5 0 258,-5 0 0,-9 0-258,-2-1 129,-8 3 0,-2 0 0,-5 2 0,-3 2 0,-3-1 0,-1 3-129,-3 2 258,-3 4-129,-1-1 129,-7 1-129,-6 3 0,-5 1 129,-7 4-129,-1-3 129,-6 6-129,-1 1 129,-3 1-129,-2 4 129,-2 1-129,0 2 0,-1 4 129,-2 3-129,-2 3 0,-1 4 129,-6 3-129,-2 2 0,-2 7 0,-2 2 0,-3 3 0,-4 3 0,-2 2 0,-3 5 0,4 1 0,-1 4-129,2 5 0,-1 2-258,5 10-645,-7-7-1032,11 16-2838,-6 1-258,-3-1-516,-1-5 129</inkml:trace>
  <inkml:trace contextRef="#ctx0" brushRef="#br0" timeOffset="10237.5854">4634 5678 2967,'0'0'3096,"0"0"0,0-11-2709,0 11-516,0 0 0,0 0 0,0 0 129,0 0 258,0 0 258,0 0 258,0 0-129,-8-1 258,8 1 129,-15-10-129,0 2 0,5 3-258,-11-6 129,3 5-129,-9-5-129,5 5 0,-10-3 0,2 6-258,-9-3 0,4 4-129,-6 1 0,-5 1 129,-3 0-129,-3 0 129,-6 0-129,-3 0 129,-5 0 0,-3 0 0,-4 0-129,-1 0 129,-4 0-129,-2 5-129,-4 0 129,-1 2 129,-5 2-258,-4 1 0,-2 0 129,0 2-129,-3-3 129,2-1 0,-1 0 0,3 0 0,0-3 0,3 3 0,-2-3 0,3 5 0,1-1 0,3 3 0,3 1 0,6 1 0,3 5 0,1 3-129,2 6 129,-2 5-129,-1 3 0,2 3 0,-2 7-129,2 4 0,4 4 258,2 1-129,7 2 129,8 1-129,3 1 129,7 2-129,2 2 129,6 2 0,5-2-129,5-2 0,5 2 0,5-4 0,6 0 0,5-1 0,3-4 129,4-1-129,9-2 0,2-2 0,5 1 258,3 0-258,7-1-258,3-1 258,2 1 0,4-1 0,5 1-129,6-5 258,6 3-258,6-5 129,5-3 0,6 0 129,2-2 129,8 0-516,3-3 516,7 0-516,1-4 516,4-2-258,2-2 0,2-2 0,5-6-258,-1-2 516,3-5-516,1-2 516,5-5-258,3 0-258,1-4 258,4 0 0,2 0 0,6-3 0,6-2 0,0-3 0,-4-1 0,1-2 0,-3 0-129,-2-1 129,0-2 0,-8 0 129,-4 1-258,-4-2 129,-2-4 0,1 1 0,-4 0-129,1-2 129,-3 1 0,-1-2-129,-4-2 258,0 0-258,-4 1 258,-2-2-129,-2-3 0,-6 0 129,-1-6-129,-4-2 129,-3-1 129,-5-3-258,-3 0 129,-4-4-129,-6-2 129,-4 0 0,-8-4 0,-5-1 0,-6-3-129,-7-2 0,-7-5 0,-4-2 129,-6-4-129,-6-1 0,-3-5 0,-4 2 0,-1-1 0,0-1 0,-6-4 0,-2 2 0,-6-1 0,0 0 0,-6-3 0,-3-1 0,-4 1 0,-4 1 129,-5 2-129,-4 2 0,-5 5 0,-6 0 0,-3 6 0,-4 1 0,-5 6 0,-1 2 0,-4 2 0,-6 5 129,-1 2-129,-2 4 129,-7 4-129,-4 3 0,-4 7 0,-4 5 129,-7 5-129,1 7 0,-9 6 0,-2 3 0,-2 8 129,-3 4-129,0 5 0,0 3 0,3 1 0,-1 3 129,3 0-129,1 0 0,5 5 0,3 0 0,1 3-129,1 2 129,4 4 0,1 1-258,3 9 0,-1 1-387,8 17-516,-5-6-1290,13 24-2193,-1 4-645,7-2-258,5-3 0</inkml:trace>
  <inkml:trace contextRef="#ctx0" brushRef="#br0" timeOffset="15211.87">1174 9312 516,'-15'7'2580,"15"-7"-645,-11 5-258,11-5-258,0 0-387,0 0 0,0 0-129,0 0 0,0 0 0,-10-5 0,7-7-129,3 12-129,-4-26-129,4 9 0,0-5 0,0 0 0,0-6-258,7 0 129,0-2 129,6 1-258,-1-4 129,2 2-129,6-3 0,0 5 0,1 1 0,6 3-129,-1-1 0,1 3 0,2 4-129,1 4 0,0 2 129,2 5-129,-4 3 0,2 5 0,-1 2 129,1 11-129,-3 1 129,2 4 129,-3 3-129,2 4 129,-4-1-129,3 2 129,0-4-129,2 0 0,-2-3-129,3-6 129,0-7-129,3-3 0,3-4 0,5-14 0,2-6 129,3-5-129,3-8 129,2-1-129,-1-1 0,0 3 0,-1 1 129,-3 8-129,-3 2 129,-3 8-129,-1 4 129,-2 5-129,2 5 0,-1 3 129,1 9-129,-1 7 0,-1 5 0,3 8 129,-4-1 0,0 5-129,5-1 129,1-5 0,2-6-129,3-7 129,5-9-129,2-8 129,3-7-129,3-10 0,2-7 0,0-3 0,-2-1-129,0-1 129,2 2 0,-1 5 0,1 5 0,-1 1 0,0 8 0,0 4 0,2 4 129,-4 1-129,0 11 0,-1 8-129,-5 1 129,-3 8 0,-2 1 0,-3 4 0,3-1 0,-1-4 129,1-3-129,1-7 0,4-5 0,1-7 129,2-7-129,1-5 0,-1-7 0,1-5 0,-1-2 0,-3 1 0,-1-1 0,-3 2 0,-1 5 0,1 3 0,-1 0 0,0 5 0,0 4 0,0 3 0,1 9 0,-1 7 0,-5 10 0,-2 3 0,-4 7-129,-4 4 258,-5 0-258,-2 1 258,0-3-129,1-6 0,1-3 0,5-8-129,0-4 258,4-7-258,4-6 258,4-2-258,2-5 129,2 0 0,5-3 0,1-1 0,4 4 0,2 0 0,1 7 0,4 5 0,-2 6 0,1 6 0,-4 6 0,0 4 0,-1 6-129,-4 5 129,-6 6 0,-6 9 0,-5 6 0,-8 5 0,-5 5 129,-5 3-129,-5-1 129,-2-3-129,-4 0 129,3-6-129,-1-4 0,-3-10 129,1-7-258,-1-6 129,-3-6 0,-2-2 0,-2-9 0,-1-4 0,-1-4 0,-3 0 0,-5-1 0,-4 2 0,-6 1 0,-7 2 0,-3 4 0,-9 8-258,-7 4 258,-7 6 0,-7 4 0,-5 1-129,-3 5 129,-4-2 0,-4 2 0,-3-4 129,3-7-129,-1-2 0,5-8 0,2-6 0,4-11 0,7-5-129,7-9 129,6-1 0,4-6 0,6-6-129,6-3 129,3 2 0,1 1 0,0 0-129,0 2 129,0 3 0,0 3-129,-6 2 129,-2 2-129,-6 0 129,-3 2-129,-7 8 0,-2 4 129,-7 6-129,-2 4 129,-5 2 0,-2 8 0,-2 4 129,-2 3-129,-3 1 129,-6 4 0,3 2-129,-4-6 129,4-1-258,1-6 258,3-5-258,2-9 129,3-8-129,5-13 129,7-6 0,-1-10-129,7-8 258,1-3-129,3-6 0,2 0 0,5 0 129,3-1-129,-2 0 0,0-1 129,0 4-129,-3 1 0,-2 1 129,-3 6-129,-3 4 0,-5 7 129,-2 8-129,-5 4 129,0 9-129,-5 8 129,-7 7-129,-3 3 129,-2 3 0,-2 1-129,-2 1 129,-1-6-129,4 0 129,2-7 129,7-6-129,7-8-129,4-5 0,7-7 129,5-10-129,3-4 0,1-8 0,6-4 0,-1-6 0,3 2 0,-2-4 0,3 2 129,-1 3-258,4 2 258,-2 4-129,-1 5 0,0 6 0,-2 5 0,0 7 0,-4 6 0,-1 1 129,-3 6-129,-2 9 0,-4 1 129,-4 1 0,-1 1-129,-2-1 129,-2-2-129,0-1 0,5-4 0,-1-2 0,3-7 0,4-1 129,2-1-129,5-10 0,3-5 0,1-6 0,5-7 129,1-7-129,4-7 129,2-5-129,1-7 0,2-2 0,4-2 0,-3-1 0,3 4 0,-3 2 0,0 2 0,0 10 129,-3 4-129,-4 6 0,1 3 0,-2 4 0,-1 4 0,-2 4 0,1 1 0,0 0 0,3-2 0,4-4 0,1-3 0,3-5-129,5-5 129,1-8 0,6-6 0,1-4-129,2-2 129,2-3 0,2-1 0,0-4 0,0 4-129,0 2 129,5 2 129,2-1-129,1 5 0,8 3 0,4 4 0,3 1 0,11 2 0,9 2 0,12-2-129,9 0-258,21 11-1419,2-9-2580,17 1-516,6-5-387,0-6-516</inkml:trace>
  <inkml:trace contextRef="#ctx0" brushRef="#br0" timeOffset="16798.9608">4978 11910 1548,'-3'-31'1161,"3"31"0,-1-19 129,1 19 258,-1-16 0,1 16-258,0 0 387,0 0-387,-2-13 129,2 13-258,0 0-387,0 0-129,0 0-129,0 0 0,0 9-129,4 2 129,-1 1-129,6 12 129,-4 0-129,7 9 0,-3 3-129,4 3 0,-4 1 0,4 1-129,-2-3-129,-1-3 0,1-5-129,-3-6 0,0-4-129,-4-7 0,2-1-258,-6-12-516,0 0-516,0 0-1032,0 0-1032,-10 0-1032,-3-10 258</inkml:trace>
  <inkml:trace contextRef="#ctx0" brushRef="#br0" timeOffset="17103.9783">4856 12151 1032,'0'0'1677,"0"0"0,0 0 258,1-12 0,11 7 0,-2-7 0,9 4-129,-3-12-516,13 5-258,-5-9-129,9 4-387,-1-7 0,3 5-129,-2-4-129,5 5-129,-5-2-129,1 4 0,-2 1 0,-4 4 0,-2 4-258,-6 1-516,6 7-645,-12-2-2580,-14 4-387,20-2-129</inkml:trace>
  <inkml:trace contextRef="#ctx0" brushRef="#br0" timeOffset="17834.02">5523 12148 1032,'12'7'3870,"-12"-7"129,0 0-645,0 0-2580,0 0-387,-7-6 0,7 6-258,-16-15 0,9 4 129,-4 0 129,-1-4 129,5 1 0,-2-6 0,3 5 129,0-6-129,6 4-129,0-2 0,5 1 0,4 2-258,5 3 0,1 1-129,3 5 0,1 1 129,-1 6-129,2 0 0,0 3 129,-2 5 0,0 1 0,-4-1 0,0 5 129,-14-13 129,18 23 0,-15-13-129,2 7 129,-5-6-129,0 5 0,-10-2 129,3 3-258,-5-2 0,0-5 0,-1 1-129,-4-3-129,4-1 0,-3-7-129,5 0-516,-6-7-129,17 7-774,-18-15-1548,14-2-1419,4 3-387,0-10 129</inkml:trace>
  <inkml:trace contextRef="#ctx0" brushRef="#br0" timeOffset="18696.0693">6018 11935 3483,'-15'22'3870,"-4"-22"-258,3 4-2580,2-3-645,-4-1-258,3 0 129,-3-1-129,3-5 0,0-5 0,3 2 129,-2-7 129,7 1 0,0-3 0,7 1 129,0-5 0,2 5-258,8-3 129,4 6 0,2 1-129,3 5-129,2 0 0,3 4 0,0 2-129,0 0 129,-2 2-129,-1 0 258,-1 3-129,-2 3 258,-6-2 129,0 4 0,-12-8 0,11 20 0,-11-20 0,-2 26-129,-8-15 0,0 5 0,-5-1-258,-3-2-258,-1 0-387,-3-4-129,8 4-387,-11-13-258,10 10-387,-9-13-516,12 2-258,-7-14 129,7 5 129,-2-12 129,7-3 387,0-2 387,2-3 516,5-1 387,0-2 129,0 0 129,6 4 129,1-3 0,0 3 0,1 3 129,3 1 129,-2 5-129,2 2 129,-2 2-129,2 1 258,-3 4-129,-8 11 387,19-13 0,-19 13 258,14-4 258,-14 4 516,17 3 0,-17-3 129,16 18 0,-16-18-258,18 32 0,-12-13-129,12 12-258,-9-3-387,10 8-129,-6-2-129,7 3-129,-5-3-129,5 0-129,-2-4-258,-3-6-387,3 1-258,-18-25-645,27 20-1419,-15-17-1548,-12-3-516,13-13 258</inkml:trace>
  <inkml:trace contextRef="#ctx0" brushRef="#br0" timeOffset="19853.1354">6258 11585 1032,'0'0'3741,"0"0"-516,7-3-903,-7 3-516,16-14-387,-7 3-258,6 6-129,-1-7-258,6 10-129,-4-4-258,8 6 0,-8 0-129,8 0 129,-2 6-258,-2 2 129,2 3-129,-1 1 0,-3 4 129,1 2-129,-6 0 129,-1 0 0,-7-2 129,0 4-129,-5-7 129,0 4-258,-8-6 129,-5 0-129,-4-1 129,-1-3-258,-4-3 0,-1-1 0,0-3 0,0 0-258,2 0 129,2-3 0,5 1-129,3-2 0,11 4 0,-11-9-129,11 9 258,1-11 129,-1 11-129,21-17 0,-4 5 129,0-1 0,7 0-129,2-4-129,3 2-387,-3-7-387,5 7-516,-7-8-258,8 8-387,-10-7-516,-1 6 516,-6-6-258,1 7 903,-7-2 387,-1 0 645,-4 3 516,-2 3 516,-2 11 258,1-16-258,-1 16-129,0 0-258,0-11-129,0 11-129,0 0-129,0 0 258,0 0 516,0 0 516,0 0 516,0 0 258,7 11 129,-7-11 0,7 18 129,-7-18-387,4 32-258,-4-17-258,6 10-387,-4-5-129,5 6-129,-3-7 0,7 2-258,-1-9 0,5-1 129,0-10-387,5-1 129,6-12-129,1-2 129,-1-7-129,2-2 258,-5-6-258,2 5 258,-10-1 0,3 6 0,-9-3 0,-1 5-129,-2 1 0,-1 3-129,-5 13 0,7-18 0,-7 18-129,5-13 129,-5 13 0,0 0-129,0 0 129,0 0 129,0 0-129,0 0 129,0 0-129,0 0 0,0 0 0,0 0 0,0 0 129,0 0-129,7 17 0,-1-2 0,1 10 0,3 8 129,3 8 0,2 10 0,4 7 129,1 5-258,5 7 129,2-2-129,2 4-387,0-10-645,11 2-3354,-7-8-516,-5-15-516,-5-4-129</inkml:trace>
  <inkml:trace contextRef="#ctx0" brushRef="#br0" timeOffset="25207.4418">14113 4474 1548,'0'0'3225,"0"0"-387,0 0-2193,0 0-387,-13 13-129,13-13 129,-12 9-129,12-9 129,-20 13 0,5-10 387,0 3 129,-8-1 0,7 3 0,-11-6 0,3 4 129,-7-3-258,4 5 0,-9-5-129,6 6 0,-8-4-129,3 2-129,-2-1 0,-3 2-129,-1-3-129,-3 3 129,0-1 0,-3 1 0,0-6 129,-4 3 0,-3-1 0,2-1 0,-4-3 129,0 3-129,-1-3 0,0 0 0,-1 0 129,1 0-129,-1-6 0,3 1-129,-1-1 0,1 0 0,-1-3 0,-2 1-129,-1-1 0,-1-1 0,-3-1 129,1-2-129,-1 1 258,0-2-258,-4-1 129,4-1 0,-2 0 0,2-2-129,-2 0 258,-1-1-258,-1-3 129,-2 1 0,1-1-129,0-1 129,0 0-129,0-1 129,0-1-129,2-2 0,4 2 129,0 2-129,-2-4 129,1 1-129,-3-1 129,2 2-129,-2 0 0,1-2 0,2-2 129,2 0-129,2-2 0,3-1 129,4-4-129,2 0 258,5-3-258,3-4 129,2-3 0,5-4 0,1-2 258,7-2-387,2-3 0,2-1 0,8-1 129,-1 3-129,6-1 129,3 3-129,3 1-129,4 1 129,1 1 0,10-1 0,3-1 0,6-2 0,5 1-129,2 0 129,4-1 0,7 2-129,2 2 129,6 3 0,2 2-258,6 4 258,7 1 0,6 4 387,8 3-387,0 4 516,6 1-516,0 4 387,4-2-387,2 6 516,-1 2-516,3 2 0,1 0 129,4 2-129,4 1 0,4 2 129,-1 2 0,5 0-129,2 1 129,4-1 0,-2 3-129,2-1 129,-1 3 0,-2-2 0,3 0-129,-1 2 129,2 0 0,-1 0-129,1 1 0,1 1 129,0 0-129,3 1 0,5 2 129,3-2-129,-3 2 0,2 0-129,-1 0 129,5 0 0,0 0 0,1 0 0,-2 0 0,2 0 0,-4 3 0,1 0 129,1 1-129,-1 0 0,-2 4 0,-4-3 0,-3 2 0,-1-2 0,-4 3-129,-1-2 129,-1 1 0,-1 1 0,0-3 0,1 0 0,-4 2 0,5 0 0,-1 0 0,1 0 129,-2 3-258,-2 0 258,-2 2-258,1 0 258,1 2-129,0 1 0,1-1 0,-4 2 0,1 3 0,-4-1 0,-3 0 0,-3 6-129,-3-1 258,-5 2-645,-6 1 516,-7 2-516,-3 4 516,-2 2-387,-2 1 258,-3 4-258,-2 4 387,-6 1 0,-3 2-129,-6 2 129,-4-2 0,-4 0 387,-6 1-258,-5-4 258,-1 3-387,-5-1 0,-3 2 129,-1-1-129,-8 3 129,-1 2-387,-6-1 258,-3 5-387,-1 0 387,-10 0 0,-5 0 0,-4-2 0,-4-1 0,-3-2 0,-2-4-258,-6-1 258,-4-3 0,-3-6 0,-4 0 129,-4-1-129,-8-1 0,-4-1 0,-6 1 129,-5 0-129,-8 0 0,-6 0 0,-5 3 0,-8 3 0,-6 3 0,-5 2 0,-5 0 0,-3 2 129,-4 1-258,-5 0 258,-2-2-129,3-4 129,-1 1-129,1-2 129,-3-3-129,2-3 0,-1-1 129,4-3-129,0-2 0,0-2 0,-3-5 0,-2-1 0,-2-1 0,0-4 0,-1-1 0,-1-4 0,-2 0 0,-2-2 0,-1-2 0,3-2 0,0-2 0,1-3 0,-1 0-129,0-3 129,5-1 0,6-4-129,3 0 0,6-1-258,7 5-129,1-6-1032,18 10-2580,-8 2-903,4 1-387,-4 2-387</inkml:trace>
  <inkml:trace contextRef="#ctx0" brushRef="#br0" timeOffset="33348.9073">18439 2403 1032,'0'0'1290,"13"-9"-258,-13 9-129,13-12 0,-13 12-258,16-13 0,-4 4 129,-2 0 129,3-6-516,1 3 387,3-3-516,2 0 516,1-3-258,1-2 129,2-3-129,4 0-129,-2-7 129,4 0 0,-2-10 0,5 5 0,-4-11-129,5 5 129,-2-6-258,4 2 0,0-6 0,2 3 129,1-3-258,2-2 129,1-8 0,5 5-387,-5-7 387,8 4-387,0-1 387,0 5-387,3 2 258,-1 6-516,0 5 645,0 1-387,-51 41 387,96-68-516,-96 68 516,93-58-516,-93 58 387,96-52 0,-96 52-129,96-50 516,-43 30-387,0 3 0,2-4 129,0 2 258,0 1-387,1 1 387,-1 2-258,-2-1-516,-6-1 387,-47 17 387,89-34-387,-89 34 0,71-31 0,-71 31 0,62-30 0,-62 30 387,51-28-387,-51 28 0,0 0 129,55-36-129,-55 36 0,0 0-129,0 0 129,0 0-129,0 0 0,41-51-387,-41 51-774,0 0-1032,0 0-1806,0 0-258,0 0-516,0 0 258</inkml:trace>
  <inkml:trace contextRef="#ctx0" brushRef="#br0" timeOffset="35608.0366">20872 440 258,'0'0'2838,"0"0"-129,0 0-129,0 0-516,0 0-258,0 0-129,0 0-387,0 0 0,0 0-387,36-48-129,-36 48-129,0 0-129,0 0-258,0 0 0,0 0-129,0 0 129,0 0-129,0 0 129,7 60 0,-7-60 0,0 0-129,6 63 129,-6-63-129,7 50 129,-7-50-258,0 0 129,17 61-129,-17-61 0,0 0-129,0 0 129,33 59 0,-33-59 0,0 0-258,0 0 258,0 0 0,0 0 258,0 0-258,0 0 129,0 0 0,0 0-129,0 0 129,0 0 0,0 0-129,0 0 0,0 0-129,0 0 0,0 0 0,0 0 0,10-59-129,-10 59 0,0 0 0,-6-59 129,6 59-129,0 0 0,0 0 0,0-62 0,0 62 129,0 0 0,0 0 0,13-49 129,-13 49-129,0 0 129,0 0 0,52-48 0,-52 48 0,0 0 129,55-31-129,-55 31 0,0 0 0,0 0 0,61-17 0,-61 17-129,0 0 129,0 0 0,0 0-129,0 0 129,0 0 0,0 0 0,0 0 129,42 53-129,-42-53 0,0 0 0,0 0 0,0 0 0,-15 55 0,15-55 0,0 0-129,0 0 129,0 0 0,0 0 0,0 0-129,0 0 129,0 0-129,-50 48 0,50-48-129,0 0 129,0 0-387,0 0 129,0 0-129,0 0 0,0 0-258,-52-1 258,52 1-129,0 0 258,0 0 0,0 0 0,0 0 258,-48 4 0,48-4 129,0 0-129,0 0 129,0 0 0,0 0 0,0 0 0,0 0 0,0 0 129,0 0-129,0 0 129,0 0 0,0 0 129,0 0-258,0 0 258,0 0-129,52 49 129,-52-49 0,0 0 129,49 31-129,-49-31 0,0 0 129,52 39-129,-52-39 129,0 0 0,55 38-129,-55-38 0,0 0-129,0 0 129,58 37 0,-58-37 0,0 0-129,0 0 129,0 0 0,0 0 0,0 0 0,0 0 0,0 0-387,0 0-645,0 0-2838,0 0-258,0 0-129,0 0-387</inkml:trace>
  <inkml:trace contextRef="#ctx0" brushRef="#br0" timeOffset="36196.0703">21471 398 1548,'0'0'2580,"0"0"-903,0 0-516,0 0 258,0 0 258,0 0-258,0 0 0,0 0-258,0 0-129,0 0-258,0 0 0,38 52-258,-38-52 0,0 0-129,-8 49 0,8-49-129,0 0 129,-12 64-258,12-64 129,0 0 0,-13 58-129,13-58 0,0 0 0,-2 50 0,2-50 0,0 0 0,0 0 0,0 0 0,16 50 0,-16-50 129,0 0-129,0 0-387,0 0 387,58 23-258,-58-23 258,0 0 0,56 3-129,-56-3 0,0 0-129,63-3 0,-63 3-774,0 0-1935,62-23-1290,-62 23-129,0 0-516</inkml:trace>
  <inkml:trace contextRef="#ctx0" brushRef="#br0" timeOffset="36550.0905">21543 548 774,'0'0'3483,"0"0"387,0 0-258,0 0-1548,0 0-1161,0 0 258,0 0 0,0 0-129,51-5-129,-51 5-258,0 0 0,58-7-387,-58 7 0,0 0-258,63-1-129,-63 1-387,0 0-129,54-4-903,-54 4-1806,0 0-516,0 0-387,52-15 129</inkml:trace>
  <inkml:trace contextRef="#ctx0" brushRef="#br0" timeOffset="36916.1115">21551 417 2967,'0'0'3096,"0"0"645,0 0-2193,0 0-129,0 0 0,0 0 0,0 0-129,0 0-258,46-40 129,-46 40-387,0 0-258,0 0-129,56-17-129,-56 17-129,0 0 0,0 0-258,62 0 0,-62 0-129,0 0-258,67 9-903,-67-9-2064,0 0-645,68 9-129,-68-9-129</inkml:trace>
  <inkml:trace contextRef="#ctx0" brushRef="#br0" timeOffset="37575.149">22116 461 1806,'0'0'3870,"0"0"258,0 0-516,0 0-1806,0 0-774,0 0 258,0 0-129,0 0-387,0 0 0,0 0-387,0 0 129,0 0-258,0 0 258,-45 12-387,45-12 0,0 0 0,0 0 0,-58 35-129,58-35 129,0 0-129,0 0 0,0 0 0,0 0-129,0 0 129,0 0 0,0 0 0,-33 49-129,33-49 129,0 0 0,0 0 0,0 0 0,51 28 0,-51-28 0,0 0 0,0 0-129,51 34 129,-51-34 0,0 0 0,0 0 0,0 0 0,0 0 0,21 54 129,-21-54 0,0 0-129,0 0 0,0 0 129,0 0 0,0 0-129,-52 40 129,52-40-129,0 0-129,0 0 0,0 0-258,-61-3-774,61 3-1419,0 0-1677,0 0-129,0 0-387,0 0 0</inkml:trace>
  <inkml:trace contextRef="#ctx0" brushRef="#br0" timeOffset="38200.1849">22302 621 1419,'0'0'1548,"0"0"-903,0 0 387,0 0-129,0 0 258,-10-52-129,10 52 129,0 0-129,0 0-129,26-53-258,-26 53 129,0 0 129,0 0-129,0 0-129,60-26 129,-60 26-129,0 0 129,0 0-258,60 2 0,-60-2 129,0 0-258,54 31-129,-54-31 0,0 0 0,53 51-129,-53-51 129,0 0-129,40 52 129,-40-52 0,0 0 0,0 0 129,7 51-129,-7-51 129,0 0-129,0 0 0,0 0 0,-59 32-129,59-32 0,0 0 0,-67 4-129,67-4 0,0 0 0,-70 0 0,70 0-258,0 0 0,-55-19-258,55 19-645,0 0-1032,0 0-2064,0 0-129,0 0-387,-9-49 129</inkml:trace>
  <inkml:trace contextRef="#ctx0" brushRef="#br0" timeOffset="38834.2209">22849 483 1548,'0'0'2838,"0"0"258,0 0-1032,0 0-1806,0 0 129,0 0 387,0 0 0,0 0 258,0 0-258,0 0 258,0 0-129,0 0-258,-4 48 129,4-48-258,0 0 0,0 0 0,-43 60 0,43-60-129,0 0 0,0 0 0,-43 56 0,43-56-258,0 0 0,0 0 0,0 0-129,-14 49 129,14-49-129,0 0 129,0 0 0,0 0-129,44 26 129,-44-26 0,0 0 0,60 8 129,-60-8-258,0 0 129,66-5-129,-66 5-129,0 0-258,54-15-387,-54 15-1419,0 0-1935,0 0-129,0 0-645,0 0 387</inkml:trace>
  <inkml:trace contextRef="#ctx0" brushRef="#br0" timeOffset="39464.2572">23211 514 1548,'0'0'3096,"0"0"-1290,0 0-129,0 0 0,0 0 0,0 43 0,0-43-387,0 0 129,-5 49-258,5-49-129,0 0-258,-15 50-129,15-50-129,0 0-129,0 0 0,4 57-129,-4-57 0,0 0 0,0 0-129,66 14 258,-66-14-258,61-6 0,-61 6 0,72-27 0,-72 27 0,68-35 0,-68 35-129,53-39 129,-53 39-129,0 0 0,41-53 0,-41 53 129,0 0-129,0 0 0,0 0 0,0 0 0,0-51-129,0 51 0,0 0-258,0 0-387,0 0-387,0 0-1806,0 0-1290,0 0-129,0 0-387</inkml:trace>
  <inkml:trace contextRef="#ctx0" brushRef="#br0" timeOffset="39900.282">23908 524 4386,'0'0'4257,"0"0"-387,0 0 129,0 0-3225,0 0-129,0 0 258,0 0-129,0 0 0,0 0-129,-14 57-129,14-57 0,0 0-129,-22 71-129,22-71-129,0 0 0,-20 65-129,20-65-129,0 0-129,0 0-258,0 50-516,0-50-1290,0 0-1935,0 0-258,0 0-387,0 0 387</inkml:trace>
  <inkml:trace contextRef="#ctx0" brushRef="#br0" timeOffset="40208.2995">23675 512 903,'0'0'3741,"0"0"129,0 0-129,0 0-1677,0 0-774,0 0-129,0 0-129,0 0 0,48-22-258,-48 22 0,0 0-258,50-5-129,-50 5-129,50-2-129,-50 2-129,63 2 0,-63-2-387,63 13-129,-63-13-387,58 18-516,-58-18-1161,0 0-1419,56 28-387,-56-28-129</inkml:trace>
  <inkml:trace contextRef="#ctx0" brushRef="#br0" timeOffset="40459.3141">24112 563 903,'0'0'3483,"0"0"387,0 0-1677,0 0 129,0 0-258,23 60-258,-23-60-516,0 0-129,-4 70-387,4-70-129,0 0-645,-16 60 0,16-60-903,0 0-1806,0 0-1677,0 0 0,0 0-387</inkml:trace>
  <inkml:trace contextRef="#ctx0" brushRef="#br0" timeOffset="40689.3273">24367 420 2580,'0'0'3741,"0"0"-129,0 0-258,0 0-2709,0 0-1290,0 0-516,0 0-2064,0 0-516,0 0 258</inkml:trace>
  <inkml:trace contextRef="#ctx0" brushRef="#br0" timeOffset="41236.3586">24361 708 1677,'0'0'3483,"0"0"-387,0 0-1161,0 0 387,0 0-645,0 0-516,0 0-258,0 0 258,-29-44-516,29 44-129,0 0-129,0 0 0,35-51-258,-35 51 129,0 0-129,54-23 129,-54 23-129,0 0-129,55-4 129,-55 4-129,0 0 129,52 16 0,-52-16 0,0 0 0,0 0 129,41 70 0,-41-70 258,0 0-129,1 68 0,-1-68 0,0 0 129,-18 55-258,18-55 129,0 0 0,-56 36-129,56-36-516,0 0 387,-73 5-129,73-5 0,-50-2 0,50 2-129,0 0-774,-58-37 258,58 37-516,0 0-1290,-16-53-2580,16 53 129,0 0-258</inkml:trace>
  <inkml:trace contextRef="#ctx0" brushRef="#br0" timeOffset="42031.404">24665 655 1161,'50'6'3483,"-50"-6"0,0 0-2193,0 0 129,-3 52-129,3-52 129,0 0-258,-27 68-129,27-68-258,-24 50 129,24-50 129,0 0-387,0 0-387,0 0 0,0 0-645,0 0 129,0 0 129,0 0-645,-16-60 0,16 60 0,20-61 129,-20 61-387,26-50 516,-26 50-258,0 0 258,0 0-129,0 0 258,33-49 258,-33 49 129,0 0 258,0 0 387,0 0-129,0 0 387,3 44-258,-3-44 129,0 0 129,0 0-258,22 68 0,-22-68-516,0 0 516,38 68-258,-38-68 0,36 48 0,-36-48 0,0 0-387,64 60 387,-64-60 0,0 0 129,63 24 129,-63-24-258,0 0-387,0 0 387,48-22 258,-48 22-387,0 0 258,20-70-387,-20 70-387,14-60 387,-14 60 258,14-58-258,-14 58-129,18-58 0,-18 58 0,0 0-387,33-68 0,-33 68-3096,0 0-903,0 0-516,57-48-516</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8:06:04.970"/>
    </inkml:context>
    <inkml:brush xml:id="br0">
      <inkml:brushProperty name="width" value="0.05292" units="cm"/>
      <inkml:brushProperty name="height" value="0.05292" units="cm"/>
      <inkml:brushProperty name="color" value="#00B0F0"/>
    </inkml:brush>
  </inkml:definitions>
  <inkml:trace contextRef="#ctx0" brushRef="#br0">1706 15616 2451,'18'0'4257,"-5"-1"129,-13 1-258,0-12-2451,0 12-1161,0 0 0,0 0 0,0 0-129,0 0-129,-14-2 0,14 2-129,-25 2 129,11 3-129,-6 3 129,0 4-258,-2 2 258,-4 7-258,-1-1 129,0 8-129,-1 5 129,0 1 0,3 4 0,3 1 0,1-1 0,5 1 0,4-3 0,6-4-129,3-5 129,3-3 0,7-5 129,7-2-258,5-2 0,6-2 129,4-6-129,4 2 258,0-4-129,2 0-129,0-3 129,-1 0 0,-6-2 0,1 3 0,-8-1 0,-3-1 0,-3-1-129,-3 0-129,-12 0-129,12 0-387,-1 9-1290,-11-9-2580,0 0-258,2-10-516,-2-2 258</inkml:trace>
  <inkml:trace contextRef="#ctx0" brushRef="#br0" timeOffset="384.022">2115 15641 4128,'0'0'4386,"12"4"129,-12-4-516,0 0-3096,0 0-774,-6 0 0,6 0-129,0 0 258,-10 11-129,10-11 0,-10 23 129,0-7 0,4 5 129,-2 4-129,3 10 0,-1 1 0,3 7 0,0-2-129,3 1 0,0-2 0,0-2 0,1-8-129,2-6 0,4-4-258,-7-20-516,16 19-1161,-16-19-2193,0 0-645,11-17-258</inkml:trace>
  <inkml:trace contextRef="#ctx0" brushRef="#br0" timeOffset="860.0492">2092 15850 645,'0'0'3999,"7"7"258,-7-7-258,0 0-2580,19 27-258,-6-23-387,8 11 0,0-12-258,7 6-129,-2-9-129,5 0 129,-1-7-387,-2-6-129,2-1-387,-10-5-516,6 7-1161,-12-15-129,4 9 0,-12-7 0,7 6 258,-12-5 774,4 6 1032,-4 2 774,-1-4 1161,0 20 387,0-22 258,0 22-645,0 0 129,0 0-645,0 0-387,0 0 0,-1 8-387,1 6 129,-1 6-129,1 4 258,-4 5-258,4 2 0,-4 4 0,2 6 0,-2 0-129,0 1 0,1-8-129,2 1-129,1-9-387,0-13-1806,0-13-2322,16 2-258,1-17-258</inkml:trace>
  <inkml:trace contextRef="#ctx0" brushRef="#br0" timeOffset="1240.0709">2829 15557 5547,'31'34'4773,"-22"-14"-516,-8-4 0,-1 7-3741,0 5-387,0 13-258,-2 1 129,-4 5 129,1 2 258,-5-3-129,4 1 258,-3-11 0,7 5-129,-2-22 129,4 3-129,2-9-258,-2-13-258,22 11 129,-6-11-258,2 2 129,4-2 0,1-2-129,0 1 258,2 0 0,-1-2 0,1 1-129,1-4 0,2 5-387,-7-14-903,11 8-2322,-6-3-903,-6-4-516,1 2 258</inkml:trace>
  <inkml:trace contextRef="#ctx0" brushRef="#br0" timeOffset="1489.0852">2925 15761 4386,'7'12'5160,"13"-2"-258,2-3-387,5-7-2838,7 5-1161,-3 2-258,6-4-258,-2 5-387,-6-5-258,3 7-516,-16-13-1290,2 1-2322,-4-4 129,-6-10-387</inkml:trace>
  <inkml:trace contextRef="#ctx0" brushRef="#br0" timeOffset="1708.0977">3092 15579 7224,'13'0'5160,"2"0"-387,6-4-258,1 3-3612,2-6-774,4-1-258,10 8-774,-10-8-1032,12 8-2193,-3-1-645,1-1-258,2 2 0</inkml:trace>
  <inkml:trace contextRef="#ctx0" brushRef="#br0" timeOffset="2052.1174">3870 15604 1548,'0'0'4257,"-11"5"-129,11-5-129,-21 11-2580,-3-11-516,3 9-258,-10-1-258,2 6 0,-10-2 129,6 13 129,-8 2 0,6 9-129,-3 0 0,9 10-129,-1-4-129,11 1-129,4 2 0,9-4 0,6-5-129,3-1 387,14-10-387,5-2 0,12-6-258,1-5 129,9-3-387,-6-9-516,16-5-2709,-5-8-1032,-4-11 0,1-3-258</inkml:trace>
  <inkml:trace contextRef="#ctx0" brushRef="#br0" timeOffset="2443.1397">4045 15792 7611,'-9'55'4902,"7"-26"-129,-4-2-516,-2-1-3870,6 11-129,0 2-387,0 0 129,2-5-129,-1 1 129,1-4 0,0-6 0,0-8 0,0-17 0,18 5 0,-3-15-387,12-11 0,0-20 0,8-5 129,-3-12-129,8 1 0,-5-5 129,0 6 129,-3 3 129,-4 11 0,-4 12 129,-2 10-129,-6 8-129,2 9-387,-18 3-645,21 11-1032,-21 9-1935,0-2-387,-1 11-129</inkml:trace>
  <inkml:trace contextRef="#ctx0" brushRef="#br0" timeOffset="2669.1527">4146 16036 7611,'35'30'5160,"-12"-19"-387,2 2-258,0-1-3870,8 6-258,1 1-258,-3-2-387,4 7-258,-8-15-2064,2 3-1935,0-4-516,-3-8-129,-1-6 1</inkml:trace>
  <inkml:trace contextRef="#ctx0" brushRef="#br0" timeOffset="3548.2029">5813 15594 2193,'-7'-12'2838,"7"12"-516,0-11-129,0 11-258,0 0-516,0-12 0,0 12-129,0 0 129,-6-17-258,6 17 0,0 0-258,0 0-258,0 0 0,0 0 0,0 0-258,0 0-129,0 0-129,-2 12 0,2 6 0,0 10 0,2 5 129,1 14-129,-3 5-129,2 7 129,-2-5 0,0 0-129,0-3-129,0-13-258,0-1-774,0-25-2322,0-12-1161,15-18-387,2-9-516</inkml:trace>
  <inkml:trace contextRef="#ctx0" brushRef="#br0" timeOffset="4119.2356">6084 15609 5934,'10'7'4515,"-10"-7"-516,0 0-387,10 18-3483,-8-2-258,2 3 258,-2 2 129,2 8 0,-3 3 129,1 8 0,-2-2 0,0 14 258,-9-13-258,3 7 258,-8-12-129,8-3-258,-4-13-129,10-18-258,0 0-645,-14-20-129,17-4-258,-3-25-129,8 5 258,-8-16 129,5 7 516,-4 0 387,-1 5 387,0 16 516,-3-6 0,3 22 129,-4-2-258,4 18-387,0 0-129,14 2-129,0 11-129,6 7-129,6 7 0,5 3 129,1 6 129,2-2 0,-1 4 0,1-5 129,-5-1-129,-1 0 0,-6-12 0,-1-5 129,-4-9-258,1-6 258,-2-15-129,-2-5 0,-1-12 0,1-9-129,-3-2 129,-1-2-129,-3-3-129,-3 2 129,0 7-258,-4-2-516,2 18-774,-2 0-2709,0 4-258,0 6-516,0 4 516</inkml:trace>
  <inkml:trace contextRef="#ctx0" brushRef="#br0" timeOffset="4397.2515">6887 15692 5289,'6'85'4644,"0"-38"-387,-6-8-387,1-1-3741,1-2-387,6-5-258,-5-13-258,7-2-1419,-10-16-1806,0 0-516,11-23 258</inkml:trace>
  <inkml:trace contextRef="#ctx0" brushRef="#br0" timeOffset="4652.2661">6703 15482 7224,'10'28'4773,"8"-19"129,10-4-516,13 1-3096,-2-6-774,9 0-129,1 0-258,3-1-129,-5 0 0,2-8-258,-2 8-387,-11-7-1032,7 5-2322,-8 0-774,-6 1-129,0 1-258</inkml:trace>
  <inkml:trace contextRef="#ctx0" brushRef="#br0" timeOffset="8556.4894">7484 15588 1161,'0'0'3483,"0"0"-129,0 0-1290,0 0-387,0 0-129,0 0-129,0 0 0,0 0-129,0 0-516,-9 10 129,9-10-516,-5 11 0,5-11-258,-8 20 129,3-5 0,-2 0 0,2 9 0,-4-5 0,4 8 129,-3-2-129,3 4 0,-3-2 0,7 2-129,-2-2 129,3-5-129,0-2 0,3 0 129,3-2-129,4-2 0,4-4 0,4-3 0,2-6 0,1-1-129,5 0 129,2-2-129,2-7-129,-2-5-129,2 3-258,-5-12-645,9 17-1677,-12-13-1677,-4 2-258,-3-2-387,-7 1 388</inkml:trace>
  <inkml:trace contextRef="#ctx0" brushRef="#br0" timeOffset="8837.5055">7475 15800 7998,'0'0'4515,"8"0"258,-8 0-645,25-3-3483,-9 3-645,5 0-129,1 0 129,3 0-258,-1 3 129,0-3 0,-2 0 0,2 5-258,-10-8-774,11 0-2322,-7-1-774,-7-8-387,1-1-129</inkml:trace>
  <inkml:trace contextRef="#ctx0" brushRef="#br0" timeOffset="9092.5201">7491 15633 7353,'11'0'4773,"8"0"0,3-8-516,5-4-3096,3 0-1161,8 2-129,-1-1 0,3 5-258,-5-3 258,1 7-516,-6-4-645,3 3-2064,-1 3-1032,-9-3 0,4 3-516</inkml:trace>
  <inkml:trace contextRef="#ctx0" brushRef="#br0" timeOffset="9827.562">8095 15513 8385,'4'39'4515,"-4"-15"-129,0 5-516,0 3-3483,0 4-387,-1-1 0,0 9 0,-4 1 387,0-1-258,0 2 258,0-10-129,-2 0 129,2-9-258,1-8-258,4-19-258,0 0-774,0 0-645,0-34-387,10 17 0,-10-22 258,10 9 645,-9-14 129,4 11 645,-2 0 903,-3-5 774,4 10 258,-4-8-129,6 8-387,-5-6-258,10 6 0,-3-3-258,6 7 129,-1-6 129,4 11 0,-1-3-129,5 12 258,-2-3-258,4 11 129,-3-3-129,1 7-258,-2 9 0,1 2-129,-7 4 0,-2 8-129,-5 1 258,-3 7-129,-4-1 258,-7 0-129,-8-3 0,-1 2 0,-4-9 0,1-3-258,-3-3-258,1-13 0,4-1-129,-1-6 0,4-5 0,0-6 0,6 1 129,-1-1 129,3 1 0,7 14 129,-5-17 129,5 17-129,0 0 129,9 0 0,-9 0 129,23 17-129,-6-5 129,4 7 0,1 4 0,6 3 129,2 6-258,1 0 129,0 0 0,0 0-258,-1-1 0,-5-7-387,0 2-258,-13-16-2580,3-3-1290,-4-3-129,-11-4-645,15-11 129</inkml:trace>
  <inkml:trace contextRef="#ctx0" brushRef="#br0" timeOffset="10511.6012">8714 15463 3225,'0'0'3483,"0"0"129,0 0 0,0 12-2451,0-12-387,0 9 258,0-9-387,0 32 258,-2-9-129,2 12-129,0 3-129,0 11-129,0 1-129,0 4-129,0-4 0,2-3 129,-2-11-258,0-8-387,4-2-1290,-4-15-2322,0-11-516,5-11-387,-4-15 387</inkml:trace>
  <inkml:trace contextRef="#ctx0" brushRef="#br0" timeOffset="10767.6158">8723 15656 1548,'-8'-22'3999,"-1"-4"0,9 26-129,-3-15-1935,3 15-1032,0-16-129,1 5-129,10 7-129,2-11 129,7 6-129,0-7 0,10 4 129,-1-6-129,6 6 0,0-5-129,-1 3-129,-2 5-258,-4 2-129,-4 7-645,-6 0-258,2 8-645,-20-8-1548,8 18-1032,-5-1-516,-7-5 387</inkml:trace>
  <inkml:trace contextRef="#ctx0" brushRef="#br0" timeOffset="11008.6297">8717 15671 10320,'0'12'4902,"23"-5"-387,-3-7-387,3-9-3870,3-3-516,7 4-258,-2-6 258,6 7-387,-8-5-516,11 12-1548,-9-3-1548,-4 3-258,-2 0-129,-6 3-258</inkml:trace>
  <inkml:trace contextRef="#ctx0" brushRef="#br0" timeOffset="11395.6518">9075 15925 8256,'21'-46'4128,"-2"12"129,-6-14-387,2-3-3741,6-1-129,1-1 0,1 5 258,-2 0 129,3 12 258,-8 0 0,6 14 0,-8 0-129,4 16 129,-5-2-129,2 8-129,-4 12-387,0 9 0,1 6 0,-1 5-129,-1 6 0,2 4 0,-4 1 129,2 5 0,1-1 0,-4-4 0,-1-5 0,0-3-129,1-1-258,-5-15-129,7 9-1290,-9-28-2322,0 0-516,0 0-129,-7 0-387</inkml:trace>
  <inkml:trace contextRef="#ctx0" brushRef="#br0" timeOffset="11592.6631">9190 15678 9417,'0'0'4515,"10"1"-258,6-2-387,9-2-4257,3-3-258,11 6-903,-5-8-1935,7 3-1161,1-2 129,-2-2-387</inkml:trace>
  <inkml:trace contextRef="#ctx0" brushRef="#br0" timeOffset="11951.6836">9979 15441 10191,'3'17'4902,"-16"-5"-774,-2-9 0,0-1-3483,-5 5-774,0 3 129,-1 7-129,-4 2 258,-1 4 0,-3 2 129,3 7 258,-2 2-129,3 7 0,-2 0 0,8 3-129,7-2 0,7 3 0,5-6-129,7 0 0,10-9-258,8-6 129,11-6-387,1-8 0,4-1-645,-7-18-2709,11-6-774,-5-7-516,0-6-258</inkml:trace>
  <inkml:trace contextRef="#ctx0" brushRef="#br0" timeOffset="12499.7149">10238 15519 7353,'8'35'4128,"-1"-18"-129,-7-17-129,0 22-2967,2 0-645,-2-3 258,1 13 0,-1-3 258,0 11 129,-4-10 0,4 9 129,0-6-387,0 0-129,4-5-258,6-4 129,0-8-258,4-4 0,4-3-129,4-5 0,2-4 0,2 0 129,1-6-258,1 0 129,0-4-258,-1-2 0,4 3-258,-8-7-129,4 9-516,-16-14-774,12 13-1935,-14-7-903,-6 3-129,-3 2-129</inkml:trace>
  <inkml:trace contextRef="#ctx0" brushRef="#br0" timeOffset="12720.7276">10282 15736 7611,'-5'10'4773,"5"-10"-258,16 7-258,1-2-2193,8-5-1677,6-2-258,2 2 0,1-7-387,2 2-258,-8-10-516,10 13-1548,-15-6-1677,-7-4-516,-6 0 0,-7-4 0</inkml:trace>
  <inkml:trace contextRef="#ctx0" brushRef="#br0" timeOffset="12927.7394">10180 15490 12255,'58'8'4773,"-18"-8"-387,8-5-387,0-11-4773,12 12-1419,-10-10-1419,8 4-1161,-3 1-258,-4 3 0</inkml:trace>
  <inkml:trace contextRef="#ctx0" brushRef="#br0" timeOffset="13343.7632">11003 15429 3483,'39'4'4515,"-23"-2"-516,-16-2 0,0 0-1806,0 0-516,0 0-903,-9 12-258,-9-6-129,-2 4 129,-8 2-129,0 1 129,-6 3-129,5 3-129,-3-3 129,4 4-387,3 0 0,5 2-129,4-3 129,11 2 0,5 1-258,12-5 258,8 3-129,7-3 0,4 6 0,6-5 129,3 2-129,-5-5 0,-3 3 129,-4-2 0,-7 0 129,-4 4 0,-11-6 258,-1 4 0,-9-1 258,-5 5-258,-12-7 129,0 5-129,-9-3-258,-1-8-129,0 3-516,-6-12-1032,13 0-2967,-3-5-258,7-6-387,3-14-258</inkml:trace>
  <inkml:trace contextRef="#ctx0" brushRef="#br0" timeOffset="13891.7946">12101 15451 6966,'34'0'4902,"-16"0"-516,-5 0 129,2 0-2322,-1 4-1935,-2 5 129,2 8-258,-4 6 129,0 7-258,-5 10 387,-3 11-387,-2 2 387,0 6-129,-3 1-258,-2-4 129,0-5-387,-3-18-387,8-2-2451,0-31-1290,0-9-516,0-18-129,1-12-258</inkml:trace>
  <inkml:trace contextRef="#ctx0" brushRef="#br0" timeOffset="14132.8083">12082 15440 11868,'-6'12'4773,"22"1"-387,7-12 0,8-1-4386,8-3-129,4-3 0,10-3-129,1-1 129,3 5 129,-4-4-129,-2 5-258,-8-1-258,1 9-1419,-12 1-2451,-7 4-129,-10 2-258,-7-1-129</inkml:trace>
  <inkml:trace contextRef="#ctx0" brushRef="#br0" timeOffset="14364.8216">12178 15692 10836,'0'0'4902,"10"3"-645,16-4 0,13-10-4128,4 1-387,2-5 0,8 3 129,-3 0-258,3 3 129,-5-7-645,5 12-3225,-6 0-387,-7 1-387,1 1-129</inkml:trace>
  <inkml:trace contextRef="#ctx0" brushRef="#br0" timeOffset="14528.831">12825 15787 2967,'-40'-12'1290,"24"-7"-1161,5-10 129,10 2-3741</inkml:trace>
  <inkml:trace contextRef="#ctx0" brushRef="#br0" timeOffset="14723.8422">12770 15591 1,'40'-54'3224,"-16"35"1291,5 12-129,-3 7 0,0 5-1806,-1 19-1677,-6 1-516,-2 11-129,-9 3 0,-3 8 258,-7-9 387,-4 6-258,-11-11 129,2 4-129,-8-10-129,2-12-516,-1-8-258,-4-16-1161,13-4-3096,-3-13-387,5-6-387,3-10-129</inkml:trace>
  <inkml:trace contextRef="#ctx0" brushRef="#br0" timeOffset="15911.9101">13222 15508 5031,'-10'13'4902,"10"-13"-645,-4 19 0,4-19-2451,-1 19-1806,1 1 129,0 6 129,0 2-129,0 5 129,0 1 0,5 4 0,-1-1 129,2-1-129,-1-6-129,0-4 0,3-6-129,-8-20-129,0 0 0,12 0 0,-9-17 0,-2-12-129,-1-6 129,0-5-129,0-3 129,0-4 129,-4 0-129,2 2 129,0 0 0,2 4 129,0 6-258,6 1 387,2 7-258,5 8 0,1 5 129,1 4 0,3 8-129,1 2 129,-3 8 129,3 3-129,-4 6 129,-1 1-129,-7 0 129,4 8 0,-8-2 0,-3 1-258,-3-3 258,-9 0-258,-3-4 129,-5-1-258,-4-5 0,2-7 0,1 0-129,-3-5 0,11-2-129,-2-7 129,10-2-258,2-1 387,3 12 0,7-19 129,5 12 129,2 7 129,5 0 129,1 5 0,0 7 0,2 5 0,-3 2 0,5 6 0,-3 2-129,2 6 129,-3-7-387,2 3 0,0-2-387,-3-8-129,6 2-387,-9-18-1290,11 0-2580,-5-6-129,3-10-516,1-7 516</inkml:trace>
  <inkml:trace contextRef="#ctx0" brushRef="#br0" timeOffset="16315.9332">14122 15341 9546,'0'11'4773,"0"-11"-258,0 0-1161,0 17-3096,-2-7 0,0 6 0,-7 4 129,4 9-129,-5 2 129,1 7-129,-3-1 129,4 4-258,-2 0 129,5 2-129,5-7-129,2-3 129,10 0-258,6-10 129,5-2 0,6-9 0,5-4-129,3-4 0,3-4 0,0-4 0,-1-10-129,-2-4-129,3 4-387,-9-11-387,8 13-1290,-18-10-2064,4 5-774,-9-2-129</inkml:trace>
  <inkml:trace contextRef="#ctx0" brushRef="#br0" timeOffset="16564.9475">14149 15596 6837,'0'13'5031,"11"-10"-387,4-3-516,14-7-2580,2 0-1806,7 0-258,1-4 129,5 7-129,-5-10-129,5 11-1161,-14-1-2709,-5-11 258,-5 5-645,-14-4 517</inkml:trace>
  <inkml:trace contextRef="#ctx0" brushRef="#br0" timeOffset="16784.96">14091 15342 9546,'13'10'5031,"9"-8"-387,12 1-516,1-2-3741,10-1-1032,0-1-258,10 1-129,-9-11-387,14 11-1161,-10 0-2193,1 0 129,-1 2-129</inkml:trace>
  <inkml:trace contextRef="#ctx0" brushRef="#br0" timeOffset="17271.9879">14706 15839 645,'-19'18'3741,"19"-18"774,0 0-258,0 0-3096,0-7 0,4-17 258,16 10-387,-8-21 129,12 9-129,-5-22-516,7 2-129,-1-6-129,-1 6 0,1-5-258,0 6 387,-2 4-258,-2 5 0,1 9-129,-2 10 129,-1 9-129,-1 8 129,-1 3-129,0 14-129,-2 8 129,-1 8 129,-1 6-129,1 3-129,-3 2 258,3-1-258,-5-3 258,1 1-129,-2-7-129,-2-7-516,1-4 129,-7-23-1290,0 0-2967,0 0 0,-6-1-645</inkml:trace>
  <inkml:trace contextRef="#ctx0" brushRef="#br0" timeOffset="17489.0003">14767 15572 7998,'20'11'4902,"10"-8"-774,1-6-129,10-3-4257,4-6 0,8 4-129,-5-7-129,7 11-1677,-7-5-2193,-1-7-129,1 7-129</inkml:trace>
  <inkml:trace contextRef="#ctx0" brushRef="#br0" timeOffset="17828.0189">15729 15334 5289,'0'14'5031,"-19"3"-645,-2-13-129,4-3-1935,-10 5-2580,1 4 0,-4 2 258,-4 1 129,0 11 387,-4-4 258,4 12-129,-2-7 129,10 10-387,-1-3 258,13 6-516,3-1 129,11-5-387,5 1 0,14-4 0,9-4-258,4-11 0,10 1-774,-7-18-2322,11-4-1419,-2-12-258,0-9-387</inkml:trace>
  <inkml:trace contextRef="#ctx0" brushRef="#br0" timeOffset="18640.0661">15932 15349 6708,'0'16'5031,"9"2"-645,-7-3 129,3-2-3225,-3 11-1161,-2 4 129,1 10-129,-1 4 129,0 6 129,-4-2 0,0 3-129,-2-10 129,5 0-387,-1-10 0,2-13-258,0-16-258,0 0-129,8-7-129,-7-19 0,9 4 258,-3-8 129,0 1 258,-1 3 258,-2 2 129,2 9 516,-6-2-129,0 17 129,5-17-516,-5 17 129,0 0-258,14-2 258,-14 2-258,19 0 0,-4 0 0,2 0-129,7 0 129,2 0 258,4 0-516,3-3-129,4-2 0,-1-4-129,5 2 0,-7-6 129,1 1-258,-7-4-129,0 3 0,-11-4-129,2 10-387,-16-10-1161,-3 17-645,7-21-774,-7 21 645,-2-17 645,2 17 1548,-11-12 903,-2 2 774,13 10 1419,-22-9 903,9 7 387,-3-7-387,16 9-774,-30 0-1161,30 0-387,-24 3-129,17 11 129,-6-3 0,12 12-129,-6 1 0,7 10 0,0-1-258,2 12-258,5 0 129,4 2-516,1-1 0,-1-10-645,10 5-903,-12-17-2838,10-7-387,-1-16-387,2-1-258</inkml:trace>
  <inkml:trace contextRef="#ctx0" brushRef="#br0" timeOffset="19104.0927">17160 15609 7482,'-37'-1'4773,"15"-4"-258,5 0-387,-3 0-3483,3-5-903,3-2 258,4-4-129,6 0 0,4-1 0,7-4 129,11 2 0,5 0 0,7 1 129,2 5-129,4 4 0,-1 5 129,-2 4-129,-2 5 129,-4 8-129,-3 7 258,-11 5 129,2 9 0,-15-2 258,0 8-129,-8-6 129,-6 5 0,-10-9-129,1-2-387,-7-6-258,-4-17-516,12 3-1806,-11-16-2322,9-9-387,-1-17-258,6-5 0</inkml:trace>
  <inkml:trace contextRef="#ctx0" brushRef="#br0" timeOffset="23267.3308">17605 15395 5160,'8'-12'4902,"-8"12"-258,0 0 0,0-14-3096,0 14-774,0 0 0,0 0-258,0 0 0,0 0-129,3 9-129,0 4-129,-3 5 0,4 5-129,0 6 0,1 3 0,-1 9 0,4 4 258,-3-1-129,3 2 0,-2-10 0,4 0 0,-3-7-258,-3-6-258,8-4-1290,-12-19-2838,6-6-645,-5-16 0,-1-4-516</inkml:trace>
  <inkml:trace contextRef="#ctx0" brushRef="#br0" timeOffset="23500.3441">17532 15357 7998,'0'0'4773,"0"0"-387,0 0-258,12 0-2967,8 0-1161,4-3 0,7 1 129,3-1-129,0-2 129,3 1 0,3 0-129,0 4-516,-6-7-1032,7 3-2580,-6 4-645,-9 0 129,4 0-645</inkml:trace>
  <inkml:trace contextRef="#ctx0" brushRef="#br0" timeOffset="23767.3589">17552 15565 8901,'44'-2'4515,"-13"-7"129,8-3-258,8 0-4257,0 2-258,1 0 0,0 4 0,-7 3 0,0 3-387,-9-3-387,6 7-1806,-7 1-1806,-10-5 0,6 1-516</inkml:trace>
  <inkml:trace contextRef="#ctx0" brushRef="#br0" timeOffset="24135.3805">18843 15357 8514,'0'0'4773,"0"0"-258,0 0-129,0 0-3870,4 12-258,-2 2 129,2 8-129,-4 7 0,0 12 0,0 0 0,0 8 0,-6 2 0,3-1-129,0-5 0,1-2-258,1-6-129,1-20-387,5 3-1548,-5-20-2451,8-13-516,-2-16 0,-3-6 0</inkml:trace>
  <inkml:trace contextRef="#ctx0" brushRef="#br0" timeOffset="24384.3947">18492 15342 9159,'23'-6'4773,"0"0"-129,8 1-387,13-2-3870,-2 2-387,7 0 129,3 5-258,-1 0-129,6 8-387,-9-8-903,7 11-1677,-7-1-1290,-9-3-258,0 3-258</inkml:trace>
  <inkml:trace contextRef="#ctx0" brushRef="#br0" timeOffset="24664.4107">19182 15369 5547,'0'26'4257,"0"-26"-258,3 24-387,4-8-3225,0 2-516,2 5 258,-4 3 258,6 10 0,-9-3 387,7 12-258,-9-9 129,4 4-129,-4-3-258,0-5-387,0 1-1161,-4-17-2967,4-16-516,0 0-258,0-12 0</inkml:trace>
  <inkml:trace contextRef="#ctx0" brushRef="#br0" timeOffset="24808.4189">19168 15587 5934,'13'18'774,"8"-15"-774,6-3 0,8-3-4773</inkml:trace>
  <inkml:trace contextRef="#ctx0" brushRef="#br0" timeOffset="25107.4361">19486 15366 6837,'-3'11'4386,"3"3"0,-3-1-129,-4 2-3612,5 11-129,-7-3 129,3 11-129,-7-3 129,7 8-129,-6-3-129,7 10 0,-1-10-387,4-4-258,2 0-516,0-21-1935,9 1-1935,7-8-387,5-7-516,2-19 388</inkml:trace>
  <inkml:trace contextRef="#ctx0" brushRef="#br0" timeOffset="25519.4594">19751 15455 3354,'19'-1'4386,"-19"1"0,10-2-258,-10 2-2451,0 0-516,16 9-129,-16-9-258,5 15 258,-5-4-387,6 11-258,-6-2 129,1 8-387,-1 1 0,0 3 0,0 4-129,-2 0 0,0 1 0,0-3 129,1-5 0,1-4 0,0-3-129,7-11 0,11-8-129,1-4-129,9-6-129,1-9-129,12 1-129,-2-6-129,7 3 0,-6-2-258,7 12-645,-19-4-1935,1 2-1032,-3 3-129,-15-1 0</inkml:trace>
  <inkml:trace contextRef="#ctx0" brushRef="#br0" timeOffset="25796.4755">19747 15657 3096,'47'-3'3741,"-13"1"-129,-6-10 0,3 2-3483,4 5-129,3 0-258,-7 0 129,3 2-1548,-4 3-1935,-12-8-258,8 8 0</inkml:trace>
  <inkml:trace contextRef="#ctx0" brushRef="#br0" timeOffset="26063.4907">19807 15394 10062,'24'6'4773,"-7"-6"0,7-2-387,0-8-4257,4 4-129,4 0 0,-1-1 129,1 3-129,1-2-129,0 1-129,7 5-645,-6-9-2451,8 4-1419,6-6-129,2-1-258</inkml:trace>
  <inkml:trace contextRef="#ctx0" brushRef="#br0" timeOffset="26983.5434">20809 15746 1419,'-12'10'3225,"3"-12"129,9 2-1935,0 0-1290,0 0-129,0 0 0,0 0 516,8 2 258,-8-2 258,0 0 258,0 0 129,0 0 0,0 0-129,12-3-129,-11-9-387,10 0-129,-1-10-258,7-2 0,0-5-129,6-9 0,-2-1-129,2 0 0,1-4-129,-3 7 258,-1 3-258,-3 2 258,-3 7-258,2 10 129,-6 3 0,1 2-129,-11 9 129,17-3-129,-17 3 129,16 8 0,-10 4 0,4 4 0,-3 5 0,5 7 129,1 5-258,2 2 129,0 1-129,3 7-129,-3-6 0,3-3-129,-4 0 129,-1-10-258,-3-3 0,-10-21-903,10 24-1290,-10-24-1935,-11-4-516,-3-3 0</inkml:trace>
  <inkml:trace contextRef="#ctx0" brushRef="#br0" timeOffset="27180.5546">20964 15591 4257,'-36'-4'4773,"36"4"-258,0 0-387,0 0-2838,8 0-1161,17 1 0,6 2 129,8-1-387,6-2 0,5 0-516,-4-11-516,9 6-1419,-9-7-1419,-5-6-387,3 5-258</inkml:trace>
  <inkml:trace contextRef="#ctx0" brushRef="#br0" timeOffset="27916.5967">21591 15398 5160,'8'26'4257,"-8"-13"-258,0 11-387,2 3-3354,-2 4-129,0 5 0,-1-4 258,1 6 129,-6-9 129,6 3 0,-6-10 129,6 2 0,-5-12-129,5-12-387,0 0-129,-12-4-129,8-12-129,-1-3-129,2-5 0,-3-8 0,4 1 129,-1-3 0,2 1 129,0 0 0,1-3 0,2 1 0,8 0 0,-1 2-258,9 2 258,1 3-129,4 3 129,4 5-129,2 4 129,3 2-129,1 5 129,0 3 0,-3 6 0,0 0 0,-5 0 129,-2 7-129,-9 6 129,-6 6 129,-8 0-129,-6 6 258,-14-1 0,-3 0-129,-9-2 0,-3 1-129,0-6 0,0-5-129,7-6-258,2-6-516,26 0-258,-18-6-129,18 6-129,12-23 516,12 16 129,1-4 129,4 5 387,4 6 516,-4 6 258,2 12 258,-9 4 129,4 12-645,-8 0 0,1 4-258,-7 6 0,-1 0-129,-4-2 0,-2 0 0,-5-9 258,-3-1 129,-10-7-129,-1-4 258,-9-13 129,-2-3-387,-7-8 129,1-4-387,-2-7 0,-1-4-387,7 1-516,-5-9-1032,19 2-2838,4 1 0,9 2-516,6-8 517</inkml:trace>
  <inkml:trace contextRef="#ctx0" brushRef="#br0" timeOffset="28315.6189">22133 15661 6966,'-24'39'4386,"3"-39"-903,21 0-387,-20-24-3483,20 5-1161,-2-18 129,9 8 258,1-5 645,6-1 774,7 12 774,-5-1 258,8 12-129,-7 3 0,7 9-129,-11 4-129,6 13-387,-8 2-387,-1 7-129,-1 5 0,-5 5-129,-3-3 129,-1 5 0,-7-4 387,-3 3-129,-5-10 129,0-2 258,-5-13-258,-1-3 0,-2-9-258,-1-5-387,8-8-774,-10-15-2451,12-1-1419,3-12-129,9-4-387</inkml:trace>
  <inkml:trace contextRef="#ctx0" brushRef="#br0" timeOffset="28771.6456">22538 15365 5031,'8'12'4515,"3"11"-258,-7-4-129,1 3-3612,7 13-258,-3 2 129,7 12 129,-6-7 0,6 3 0,-3-11 0,6 3-258,-6-13 0,2-7 0,0-10-129,-1-5-129,-1-7 129,1-11 0,-2-6 0,1-3 258,-4-8-129,1 1 0,-3-7 0,1-4 0,-2 4-258,0-1 0,0 1 0,-2 2-129,7 6-129,-5-5-129,9 14-516,-9-10-1548,11 12-2064,2 6-387,0-1-258,4 6 129</inkml:trace>
  <inkml:trace contextRef="#ctx0" brushRef="#br0" timeOffset="29139.6667">23197 15299 1935,'-5'17'4386,"4"0"-774,0-2-645,3 11-129,-2-5-645,4 22-774,-5-6-129,1 11-258,-6-5 0,6 4-258,-5-8 0,5 7-258,0-12-129,3-3 0,7-11-258,8-4-129,8-13-258,6-5 0,12-6-129,-1-14-387,9 0 258,-5-3 129,4 4-129,-9-7-129,3 17-1032,-19-5-2580,-4 3-516,-6 9 0,-16 4-516</inkml:trace>
  <inkml:trace contextRef="#ctx0" brushRef="#br0" timeOffset="29540.6896">23170 15562 5934,'11'13'4773,"3"-13"-258,8 0-129,2 4-3483,8-4-903,5-8 0,3 2 0,1-4 0,-1 5 0,-1-5-129,-1 7-516,-10-11-1032,3 4-2322,-6 8-774,-12-8 129,1 4 1</inkml:trace>
  <inkml:trace contextRef="#ctx0" brushRef="#br0" timeOffset="29808.705">23151 15303 3225,'0'0'4773,"0"0"-258,7 0 129,16-3-1677,11 3-2322,1-2 0,12 2 258,-3 2-387,12 6 0,-4 1-516,-1-3-774,5-1-3612,-7 1-387,-9-6-258,-5-9-387</inkml:trace>
  <inkml:trace contextRef="#ctx0" brushRef="#br0" timeOffset="31979.8291">4011 16827 6837,'0'0'4902,"0"0"-516,5 17 0,-5-17-4257,7 18-129,-7-6 0,0 8 129,0 8 0,-4 1 129,-2 10 129,-4 0 0,1 6 0,-2-7-258,0 7 129,5-4-774,-4-15-1935,10-10-1935,0-16-774,10-4-129,5-20 388</inkml:trace>
  <inkml:trace contextRef="#ctx0" brushRef="#br0" timeOffset="32255.8449">4337 16930 4644,'16'50'4386,"-4"-26"-387,-11-7-129,-1 4-3612,1 11 0,-1-5 258,0 9 387,-4-7-129,2 6 0,-9-13 0,6-1-258,5-21-1290,0 0-3096,-10-20-774,10-11-387,4-13-387</inkml:trace>
  <inkml:trace contextRef="#ctx0" brushRef="#br0" timeOffset="32571.863">4397 16872 4257,'4'-23'5160,"6"11"-387,-10 12-129,9 23-2580,-5-11-1677,9 16-129,-2-1-129,9 2-129,3-3 258,4 0-258,5-4-258,2-4 258,1-4 258,2-6-129,1-6 129,-3-2 0,-2-1 0,0-4 258,-9-11 0,3-1-129,-6-5 129,2-2-258,-8-7-129,0-1 0,-5-3 0,-1-6-387,-2-1 258,-1 8-129,-3-5-129,-3 0-387,7 6-258,-7-9-2193,10 6-1806,3 2-258,2 3-258</inkml:trace>
  <inkml:trace contextRef="#ctx0" brushRef="#br0" timeOffset="33391.9099">5406 16702 4128,'13'2'4515,"-13"-2"-258,0 0-129,0 0-2967,0 0-903,0 0 129,0 0 129,8 17 0,-8-5 258,0 12-129,0-4 0,1 21 0,-1 0-258,3 9-129,-3-11 129,0 9-129,0-8-129,0-2 0,0-6 0,0-1 0,-3-12 129,0-2-258,3-17-516,-8 13 129,8-13 0,-11-5 0,11 5 0,-9-32 0,8 11 129,-2-8-258,3 1 387,4-5 129,10 3 129,2-2-129,4-1 258,9 0 129,1 1-129,6 3-129,3-5 129,3 9-129,-3 0 0,1-2-129,-6 9-129,-5 4 0,-2 3-129,-9 1-129,-5 10-129,-13 0-516,0 0-1419,0 0-1806,-6 14-903,-10-7 387</inkml:trace>
  <inkml:trace contextRef="#ctx0" brushRef="#br0" timeOffset="33624.9232">5560 16865 4773,'-10'18'4515,"14"-7"129,6 1-1290,-10-12-1806,28 20-258,-14-12-258,10 14 0,-2-5-516,7 9 0,-6-4-258,5 5-129,3-1-387,-2 1-258,12 7-2580,-3-15-1419,-4-7-516,1-6-387,-2-6 646</inkml:trace>
  <inkml:trace contextRef="#ctx0" brushRef="#br0" timeOffset="34247.9589">6962 17036 7224,'-21'-25'4257,"15"-7"-258,8 6-516,8-17-3999,5 7-129,-1-6 129,6 6 258,2 7 129,-2 3 258,5 13 387,-6-3 129,5 16 258,-8 0-258,6 11-258,-6 2 0,2 8 0,-4 4-129,2 1 258,-7 3 129,1 3-129,-10-3 129,0 8 0,-9-11 0,-1 10-129,-11-10-129,1 8 129,-9-14-387,-1-1 258,-1-7-258,-1-4-258,2-6-129,0-9-129,9-1-516,-6-26-1290,20 8-2580,0-10-516,7-1-129,8-4-129</inkml:trace>
  <inkml:trace contextRef="#ctx0" brushRef="#br0" timeOffset="34539.9756">7506 16766 9030,'4'49'4515,"-4"-21"-387,0-6-1161,-7 8-2838,-2 1-129,-1 6 258,-4-4-129,2-1 129,-1-6-129,1-6-258,4-3-1032,-3-14-3096,3-15-258,6-12-129,2-11-516</inkml:trace>
  <inkml:trace contextRef="#ctx0" brushRef="#br0" timeOffset="34879.9949">7465 16661 6450,'13'0'4644,"-5"9"-258,-2 4-387,-6-13-3225,18 24-774,-2-6 0,2 5 0,3-5-129,-1 5 129,5-6 129,3 3 0,-1-3-129,3 2 258,-2-5-129,5 3 0,-2-8 129,2 1-129,-4-3 129,0-2 129,-3-5-129,1-6 0,-8-6 129,1-5-129,-6-3 0,0-4-129,-5-7 129,0-4-258,-3-3-129,-3-2-258,4 4-387,-7-14-1677,2 8-2064,5-1-258,2 4-387,3 4 258</inkml:trace>
  <inkml:trace contextRef="#ctx0" brushRef="#br0" timeOffset="35464.0283">8939 16548 4257,'19'9'4386,"-7"10"129,-12-19-258,0 12-2838,5 12-258,-5-7-258,5 20 129,-5-6-258,0 16-129,-1-10-129,-1 12-129,-5-6 0,1-3-387,1-7-387,-9-12-903,14-4-2451,0-17-903,-14-2-387,6-21-258</inkml:trace>
  <inkml:trace contextRef="#ctx0" brushRef="#br0" timeOffset="35720.043">8715 16583 9030,'-25'-7'4386,"25"7"0,0 0-903,0 0-3225,0 0 129,16-8 129,9 6-129,5-10 0,10 5 0,3-3 258,9 5 0,1-2-258,6 2-129,1 5-258,-3 0-258,0 6-258,-13-4-1161,6 10-2967,-14 0 0,-5-2-645,-10 0 129</inkml:trace>
  <inkml:trace contextRef="#ctx0" brushRef="#br0" timeOffset="36028.0606">9318 16651 7482,'19'27'4386,"-8"-13"-258,-7-2-129,-2 0-3225,1 17-516,-3 0 258,0 10 258,-7 4-129,6 8 129,-11-7-129,8 7 0,-3-10-516,3-5-645,4-4-903,-9-18-2193,9-14-1161,0-14-129,3-3-387</inkml:trace>
  <inkml:trace contextRef="#ctx0" brushRef="#br0" timeOffset="36447.0847">9332 16827 7998,'0'-14'4386,"0"14"-129,0 0-387,0 0-2967,12 3-903,0 1-129,3-1 129,6 1 0,2-4 129,7 4 129,-2-4 129,4-1-258,-1-9-129,-1-4-129,-1 2-258,-7-13-258,4 8 0,-11-9-129,1 4 258,-8-2 129,-1 7 129,-5 0 258,-2 0 258,0 17 129,-1-17 129,1 17 0,0 0 0,-13 0-387,13 0 258,0 0-129,-9 18 0,9-4 129,-1 1 0,1 10 129,0-5 0,3 9 129,-3 3-129,0 17 0,0-3-258,-2 1 129,-1 1-387,-2-7-387,5 4-1806,-7-15-2322,5-10-258,2-20-258,0 0-516</inkml:trace>
  <inkml:trace contextRef="#ctx0" brushRef="#br0" timeOffset="36823.1062">9918 16613 10320,'20'50'4515,"-16"-33"-387,6 2-387,-10-19-3354,13 27-903,-11-3 258,-1 5 387,2 6 258,-5 0 258,2 14 258,-10-12 129,6 16 0,-5-13-516,7-3-129,-1-6-258,3-4-129,0-8-129,10-7-129,5-6 0,3-2-129,6-4 0,4-5 0,5-2 0,0-5 129,7 3-129,-6-3-129,3 6-129,-10-8-645,10 14-1548,-14-5-1677,-6 0-258,-6-2-258,-11 7 258</inkml:trace>
  <inkml:trace contextRef="#ctx0" brushRef="#br0" timeOffset="37065.1199">9929 16944 11997,'5'11'5031,"9"-7"-645,9-4 387,9-1-4515,1-1-645,0-5 258,8 6-258,-5-4 129,4 0-258,-8-6-387,6 11-1806,-14-15-1677,-3 0-387,-5-3 0,-7-4-516</inkml:trace>
  <inkml:trace contextRef="#ctx0" brushRef="#br0" timeOffset="37300.1328">9946 16687 11094,'13'-4'5031,"7"-5"-516,8-2 0,8-4-4257,6 5-387,3-4-258,11 9-258,-8-11-2064,12 13-1677,3-4-387,-1 3-258,5-2 0</inkml:trace>
  <inkml:trace contextRef="#ctx0" brushRef="#br0" timeOffset="37935.1689">11788 16560 10707,'13'6'4386,"1"-2"-387,-14-4-258,0 0-3999,-17-1-129,4 1 129,-9 0 0,-2 1 516,-5 5 129,-7 4 129,2 7 0,-8-1 0,3 6-129,-3 2 0,4 5-129,0-2-129,9 7 129,0 1-129,10-5 129,6-1-129,9 3 129,4-3-129,12-5 129,9 0-258,9-4 0,9-6-258,2-7-516,18 10-2193,-4-17-1806,2-2 0,1-10-516,-2-6-387</inkml:trace>
  <inkml:trace contextRef="#ctx0" brushRef="#br0" timeOffset="38327.1922">11957 16941 5934,'-35'-39'3354,"29"20"-258,-6-16 645,10 3-3612,2-2 129,1 0 516,13 12 0,-7-2 645,16 19 0,-13-8 258,15 13-903,-8 3-387,3 9-258,1 13-258,-3 3 129,1-1 0,-3 10 0,-5-1 0,-4 0 258,-6-5 0,-1 4 129,-3-16 0,-6 3-129,-5-9-129,-3-3-129,-1-9-129,-2-6-903,20 5-2064,-25-22-1419,15 0-645,-1-5 0,8-4-129</inkml:trace>
  <inkml:trace contextRef="#ctx0" brushRef="#br0" timeOffset="38711.2142">12317 16723 9159,'19'44'3870,"-19"-44"-645,7 32 0,-7-18-3741,4 4 258,-3 0 258,1 5 258,3 10 516,-5-14 516,10 15 258,-8-19-258,13 11-387,-1-13-516,5-6-387,5-7-258,1-11-258,3-9 258,-1-3 0,0-12 129,-3-6 129,-6 0 129,-1 6 129,-10-5 258,-1 7-129,-6 2-129,0 5-129,0 8-129,-1 3-387,1 15-516,-9-20-903,9 20-2838,0 0-129,6-1-387,-6 1 0</inkml:trace>
  <inkml:trace contextRef="#ctx0" brushRef="#br0" timeOffset="39379.2524">12868 16770 4644,'9'61'3999,"-9"-35"258,4 0-129,-1 9-3483,-3-12 387,0 9 0,-3-13 0,3 10 129,-11-10-129,10 6-387,-6-9-516,0-6 0,7-10-387,-18 7-129,18-7 0,-15-24 0,11-5 0,-4-15-258,8-2 258,0-11-129,4 4 129,4-7 129,5 8 387,3 6-129,1 7 387,5 10 0,-1 5 0,5 10 0,-4 4 0,3 10-129,-3 10-258,0 1-129,-2 6 129,-1 4-129,-5 3 129,0-4 0,-8 5 0,1-3 129,-6-7-129,-1-6 129,-3 4-258,3-13 258,-20 7-258,5-6 0,2-2-129,-6-9 129,5 8 0,-3-1 0,3 1 129,1-1-129,3 6 258,10-3 0,-15 19 129,14 3 129,-3 0-129,4 4 129,0-3 129,11 8-129,-2-4 0,5 4 0,1 0-129,3-7-258,-1 1-258,1-13-258,7 12-1161,-11-19-2838,10-5-258,-4-8-387,3-13-129</inkml:trace>
  <inkml:trace contextRef="#ctx0" brushRef="#br0" timeOffset="39823.2769">13614 16570 8643,'0'0'4773,"0"0"-645,-7 10 0,-11-7-3741,-2 3-774,-3 0 258,-4 7 258,0 3 258,-2-3 0,6 9 129,-2-6-129,8 11-129,3-5-258,6-6 0,5 2-129,3 1 0,6-5 0,7-1 129,6 3-129,2-8 129,5 1 0,1 8-129,-1-5 129,-4-1 0,0 2 129,-4 2 0,-8-3 0,-3 5 0,-7-3 129,-4 4 129,-10-6-129,-6-2 0,-4 4-516,-3-4 129,3-3-387,-8-7-645,14 0-2967,-4-7-774,8-6-258,2-2-129</inkml:trace>
  <inkml:trace contextRef="#ctx0" brushRef="#br0" timeOffset="40212.3">13947 16615 8127,'15'23'4902,"-15"-23"-387,0 11 0,0-11-4128,-5 25-258,1-5 258,-4 2 129,5 10 258,-7-1 0,6 4 0,-4 8-258,5 3 0,-3-8-129,2-3-129,2-3-129,2-3 0,0-8-129,7 0-129,7-9 129,7-9-129,1 2 0,7-5 0,3 0-258,-1-8-129,5-1 129,-5-4-387,5 6-258,-14-13-774,15 14-1935,-12-12-1419,-3 4 0,-7 0-129</inkml:trace>
  <inkml:trace contextRef="#ctx0" brushRef="#br0" timeOffset="40460.3142">13885 16787 9546,'13'11'4644,"10"-14"0,6-1-516,3-5-4128,4-6-387,5 13 387,-3-6-258,0 3 129,-3 1-516,4 10-1032,-18-8-1548,5-5-1677,-3 0 0,-6-2-387</inkml:trace>
  <inkml:trace contextRef="#ctx0" brushRef="#br0" timeOffset="40688.3272">13885 16556 8901,'0'14'4644,"20"-8"258,10-4-774,10-9-3354,9-2-1032,12 4 0,5-3-387,11 8-903,-9-1-2838,10-7-387,2 1 0,-4-1-516</inkml:trace>
  <inkml:trace contextRef="#ctx0" brushRef="#br0" timeOffset="41511.3743">15247 16506 7224,'38'13'4644,"-16"-4"129,-3 1-387,-5 1-3999,6 6 129,-2 3-129,-1 11 0,-6-4 0,-1 7 0,-6 4 0,5 0-129,-5-13 258,0 4-387,2-6-129,5-11 129,2-8-129,3-7-129,2-15 258,5-6-258,-1-4 129,1-2-129,-2-5 258,-2 4-129,-8 3 129,-1 7-129,-2 5 0,-8 16 0,0 0 0,11 16-129,-9 11 129,1 8 0,3 7-129,2-1 258,1 1-129,1-2 258,1-7-129,2-4 129,-1-9-258,3-2 258,-2-18 0,3 0-129,1-9 0,1-12 0,2-7-129,0-6 129,4-4 0,-2-11-129,0 8 0,-2-4 0,1 4 129,-3 6-258,-2 3 0,-3 4-129,1 4-129,-7 2-129,6 21-1161,-13-13-2193,0 14-1290,0 0 0,0 0-645</inkml:trace>
  <inkml:trace contextRef="#ctx0" brushRef="#br0" timeOffset="41923.3978">16353 16530 5676,'0'0'5031,"0"0"-129,-3 18-387,1-7-1806,-4 18-2709,-2 10 0,-4 9 0,-1 13 129,2-1 258,-4-4 0,6 2 129,0-7-129,7-5 129,2-17-258,18-6-129,9-15-258,5-9-129,11-6 0,4-7-258,10-8 258,0-2-258,0 8 129,-4-6 258,-4 8-258,-12-3-774,2 16-1935,-14-4-1548,-13 5-516,-12 0 0</inkml:trace>
  <inkml:trace contextRef="#ctx0" brushRef="#br0" timeOffset="42180.4126">16289 16721 10965,'27'27'5031,"4"-26"0,4-1-258,1-1-4644,9-10-387,6 7-129,-1 2 258,-2-1-258,-7-4 0,0 7-258,-13-10-903,5 5-3354,-13 0 0,-10-5-258,-6-2-258</inkml:trace>
  <inkml:trace contextRef="#ctx0" brushRef="#br0" timeOffset="42412.4258">16350 16513 10707,'4'13'5160,"18"-13"-129,10 0-258,4-6-4386,9 6-387,5-5 0,2-2-258,4 7-258,-5-2-387,11 11-1806,-14-9-1806,2 5-774,-7-5-129,1 0-129</inkml:trace>
  <inkml:trace contextRef="#ctx0" brushRef="#br0" timeOffset="42632.4384">17192 16520 5547,'1'34'4644,"-4"-7"258,-4 0-645,1-5-1290,0 14-2838,-2 10 0,3 8 387,-6-9 0,10 10 129,-8-8-129,7 1-129,0-13-387,-2-6-387,8-9-3225,-4-20-1290,0 0-258,8-16-645</inkml:trace>
  <inkml:trace contextRef="#ctx0" brushRef="#br0" timeOffset="43275.4752">17133 16515 8643,'39'-25'4386,"-11"19"-129,-2 1-1419,4-6-2709,7 3 129,-5 4 0,6 4 258,-5 1 129,3 11-129,-9-4 0,2 9-258,-10 0 0,-4-1-129,-6 4-129,-6 1 258,-4-6 0,-7 4 0,-9-4 129,-4 1-129,-5-10-129,-2 8 129,-1-9-258,1-4 0,2 3-129,1-4-129,8 0 129,0-1-387,17 1 129,-11 0 0,11 0 129,5 5 0,8-2 0,4 1 0,6 9 129,3-6 129,2 1 0,2 4 0,-1 3 0,-2 4-129,0-1 129,-4 3-129,-7-2 258,-3 7-129,-9-13 258,-4 10 0,-4-5 0,-10-2 0,-11-3 258,-4 2-129,-9-4 129,-2 1-129,-5 0-258,-1-4 0,1-3 0,-2-5-387,12 4-774,-5-13-1290,20 2-2451,4-8-387,12-1-129,4-12-258</inkml:trace>
  <inkml:trace contextRef="#ctx0" brushRef="#br0" timeOffset="43879.5098">18345 16489 5547,'22'-5'4902,"-22"5"-258,15-5 0,-5 5-3483,-10 0-387,0 0 0,9 22-129,-4 8-129,-5 3 0,0 10 0,0 5-129,0 13 0,-4-3-258,2-5 0,1-2-516,-6-20-1032,7-11-3354,0-20-129,0-7-645,2-32 0</inkml:trace>
  <inkml:trace contextRef="#ctx0" brushRef="#br0" timeOffset="44239.5303">18327 16440 6321,'25'22'3612,"10"-23"0,-4-15 387,2 4-4128,9-2 258,3 6 129,-1 5 387,-9-1 387,5 16 516,-19 0-129,3 12-903,-15 1 129,-1 7-387,-8 1 129,-8 3 129,-13-5-258,2-1 258,-10-7 0,0-1-129,-4-9-258,-1-6 0,2-7-129,3 0-129,7 0-129,-1-12-387,12 5-774,-6-15-1806,17 8-1806,5-6 0,13 6-645,5-9 388</inkml:trace>
  <inkml:trace contextRef="#ctx0" brushRef="#br0" timeOffset="44667.5548">18847 16946 9933,'0'21'4773,"0"-21"-129,10-35-645,-3 1-3870,3-5-129,4-7 0,-1-6 258,4-3 0,-2 5 0,4 6-129,-4 10 129,4 1-516,-4 6 258,4 6-129,-1 6 0,0 6 129,-1 5-129,-1 4 129,3 1 0,-4 13 258,3 8-258,-3 2 0,0 6 0,-1 9 129,0 6 129,-1 2 0,-1 6-129,-1-2-129,-3-4 129,-1-3-129,-3 2-258,-4-15-258,2-6-129,-6-14-258,4 3-903,-17-21-1161,17 7-1677,-20-21-387,4-3-129</inkml:trace>
  <inkml:trace contextRef="#ctx0" brushRef="#br0" timeOffset="44871.5665">19087 16823 1032,'-57'-53'4515,"36"31"258,-3 7-387,3-6-1548,21 21-1290,-15-16-774,15 16-129,11-6 129,12 6-129,3 0-258,14 0 129,2-5-129,10 3-258,1 1 129,4-4-387,3 3-387,-6-6-387,9 11-1677,-17-8-2064,2-4-258,-5-3-258</inkml:trace>
  <inkml:trace contextRef="#ctx0" brushRef="#br0" timeOffset="45367.5948">20000 16438 6063,'15'7'4902,"-11"9"-258,-4-16-516,-13 0-3483,-3 0-516,-4 1-129,-1 9 258,-8-8 129,1 13 129,-9-5 129,4 11-129,-5 1 0,4 6-129,-3 4-129,6-4 0,1 10-258,5 0 129,8 0-129,6 1 0,7-2 0,4 0 0,6-5-129,10 3 258,6-10-258,8-4 129,6-6 0,3-8 0,4-7-129,2 0 0,-1-12 0,-1-5 0,-7-5 129,-4-2 129,-8 1-258,-7 1 129,-7-1 129,-7 5-129,-5-2 129,-10 4-258,-6 10 0,-6-1 0,-1 6-129,-7-3 129,5 9-387,-4 0 129,7 11-387,-7-11-258,20 15-2064,-2-13-1548,13-7-387,0 0 0</inkml:trace>
  <inkml:trace contextRef="#ctx0" brushRef="#br0" timeOffset="45823.6205">20287 16540 7353,'-7'46'4902,"1"-20"-129,3-2-387,1 6-3870,-2 3-258,1 5 129,-3-5 0,5 11 129,-4-11-129,5 3 0,-1-2 129,1-3-387,0-11 0,6-1 0,3-9-129,4-3 0,4-7-129,5 0 258,5-3-258,4-8 258,5 1-258,3-2 0,2 2 129,0-5 0,1 6-258,-3-6-258,0 8 0,-9-7-387,3 14-1290,-19-14-2580,-1 8-258,-12-6-516,-3 0 388</inkml:trace>
  <inkml:trace contextRef="#ctx0" brushRef="#br0" timeOffset="46080.6349">20265 16673 6837,'22'17'5031,"-8"-17"-645,7-3 0,1-2-3612,3 2-774,3-4-129,4 3 0,3 1 0,3 3-645,-9-2-1677,7-2-2064,0 3-258,-5-8-516</inkml:trace>
  <inkml:trace contextRef="#ctx0" brushRef="#br0" timeOffset="46336.6503">20220 16511 9288,'45'-2'4902,"-12"-5"258,9 2-516,2-10-4257,9 7 0,-1 7-387,2-4-129,2 5-1032,-11 1-2967,5 0-1032,-5-2 0,-9-6-645</inkml:trace>
  <inkml:trace contextRef="#ctx0" brushRef="#br0" timeOffset="54735.1307">18907 2680 1419,'0'0'1806,"3"-13"-129,-3 13 129,0-12-258,0 12-258,0-15 258,0 15-258,0 0 129,0 0-129,0-18-387,0 18 129,0 0-258,0 0 0,0 0-258,0 0 0,0 0-129,0 0-129,0 0 129,0 0-129,0 0 0,0 0-129,0 0 129,-6 9-129,6-9 129,-10 20-129,4-2 0,-2 5 0,-2 5 0,-2 9-129,-5 9 258,-1 7 258,-7 8-387,-2 7 0,-2-1-129,0 1 129,5-3-129,0-8 0,7-7 0,2-5-516,9-12 258,1-12-129,5 5-387,0-16-516,4 12-1548,-4-22-1419,0 19-129,0-19-387,0 0 646</inkml:trace>
  <inkml:trace contextRef="#ctx0" brushRef="#br0" timeOffset="55179.1561">18315 3300 5934,'0'0'4257,"-16"2"-387,16-2-516,-13 24-2709,3 2 0,2 10-258,-4 6 0,6 5 0,-1 1-129,7 4 129,0-5-129,8 0 129,3-9-129,5-5 0,1-8 0,6-3 0,-2-9-258,7-5 258,-1-8-129,7-5 0,1-12 129,5-5-129,-1-6 0,6-3 0,-3-5 0,0-6-129,-1 5-258,-4-7-516,7 10-2967,-7-7-516,-3 3-258,-4-7-516</inkml:trace>
  <inkml:trace contextRef="#ctx0" brushRef="#br0" timeOffset="70575.0367">17336 774 1,'0'0'1676,"25"50"-1031,-25-50 129,0 0 258,0 0 129,0 0 258,0 0 129,0 0 129,0 0 129,12 54-387,-12-54 0,0 0-258,0 0 387,-15 54-645,15-54-516,0 0-129,-31 77 129,31-77-129,-22 62 258,22-62-387,-11 64 0,11-64-129,1 59 516,-1-59 129,0 0-387,48 56 0,-48-56-516,49 19 516,-49-19-129,55 4 0,-55-4 0,59-1-774,-59 1 645,55-8-129,-55 8-258,52-15-129,-52 15-645,0 0-1548,67-43-774,-67 43 0,0 0-1161,0 0 387</inkml:trace>
  <inkml:trace contextRef="#ctx0" brushRef="#br0" timeOffset="70903.0554">17443 1088 8127,'0'0'4128,"0"0"-258,0 0-129,0 0-3870,0 0-129,0 0 516,0 0-258,45-37 129,-45 37-129,0 0-387,0 0 645,0 0-645,52-7 516,-52 7-258,51-18 0,-51 18-129,65-24-1290,-65 24-1548,57-23-903,-57 23 645,0 0-903</inkml:trace>
  <inkml:trace contextRef="#ctx0" brushRef="#br0" timeOffset="71259.0758">17358 802 9159,'0'0'4644,"0"0"-774,0 0-129,59-7-2451,-59 7-1548,0 0 645,71 2-258,-71-2-129,50 0 0,-50 0 0,0 0 0,70-4 0,-70 4-258,0 0-1161,75-16-387,-75 16-1161,0 0-1161,65-15 129,-65 15-387,0 0 388</inkml:trace>
  <inkml:trace contextRef="#ctx0" brushRef="#br0" timeOffset="71883.1115">17890 1131 1677,'0'0'2967,"0"0"-645,0 0 645,0 0-2580,0 0 516,0 0-129,0 0 645,0 0-516,0 0 516,61-41-129,-61 41-258,0 0-516,39-68 129,-39 68-258,34-56-129,-34 56 387,36-60-516,-36 60-387,41-52 387,-41 52 0,0 0 129,48-58 258,-48 58-258,0 0-258,0 0 258,0 0-258,0 0 0,0 0 129,0 0-129,0 0 129,0 0 0,48 62-516,-48-62 387,4 53 645,-4-53-516,6 61 387,-6-61-774,14 62 129,-14-62-258,16 56 516,-16-56-387,0 0-387,22 63 0,-22-63-258,0 0-387,0 0-516,0 0-516,0 0-516,-46-15-645,46 15-903,-52-33 645</inkml:trace>
  <inkml:trace contextRef="#ctx0" brushRef="#br0" timeOffset="72076.1225">17984 1017 645,'-58'-15'2709,"58"15"774,0 0-516,0 0-645,0 0-258,49 11-258,-49-11-516,66 0 0,-66 0-387,80 0-258,-80 0-258,88-10-387,-88 10-645,83-15-1935,-83 15-1290,75-19-387,-75 19 258,62-22-387</inkml:trace>
  <inkml:trace contextRef="#ctx0" brushRef="#br0" timeOffset="72551.1497">18732 816 3225,'0'0'4128,"0"0"-129,0 0-129,0 0-1290,0 0-1290,0 0-903,0 0 0,0 0 258,0 0-516,0 0-645,0 0 645,0 0 0,-65-15 0,65 15 516,-50 18-387,50-18 0,-49 29 258,49-29 387,0 0-387,-65 55-258,65-55 0,0 0 0,-41 64 0,41-64 0,-4 48-129,4-48-258,0 0 0,20 61 258,-20-61 129,0 0-258,52 41-129,-52-41 258,50 8-129,-50-8-129,61 0 129,-61 0-387,65-16-516,-65 16 0,65-28-258,-65 28-1290,0 0-1935,56-51 387,-56 51-516,0 0-645</inkml:trace>
  <inkml:trace contextRef="#ctx0" brushRef="#br0" timeOffset="73579.2084">18974 857 5676,'31'-61'3612,"-31"61"-645,38-56 387,-38 56-2838,0 0-387,0 0 903,0 0-516,0 0 129,0 0 0,0 0 387,0 0-387,0 0 0,0 0-129,0 0-516,0 0 258,4 50 0,-4-50 0,0 51 0,0-51-129,10 58-387,-10-58 387,18 61 258,-18-61-387,19 50-516,-19-50 645,0 0-516,14 54 387,-14-54 0,0 0-129,0 0-258,0 0 258,0 0 387,0 0-516,-53-22 0,53 22 0,0 0 516,0 0-516,-63-58 129,63 58 0,0 0-387,0 0 258,0 0 645,0 0-387,0 0-129,0 0 0,0 0 387,0 0-258,0 0 258,52-40-258,-52 40 0,63-9-129,-63 9 129,65-19 129,-65 19-645,61-22 0,-61 22 0,52-28-258,-52 28-645,0 0 645,0 0 0,61-61-129,-61 61 645,0 0-774,0 0 258,5-58-129,-5 58 774,0 0-258,0 0 387,0 0 0,0 0 387,-20-49 774,20 49 129,0 0 258,0 0 0,0 0-258,0 0-387,-6 46 0,6-46-129,0 0-258,3 72 129,-3-72-258,7 58-129,-7-58 0,11 61-645,-11-61 387,13 59 0,-13-59-387,12 50-387,-12-50-258,0 0-2838,0 0-516,0 0 516,0 0-645</inkml:trace>
  <inkml:trace contextRef="#ctx0" brushRef="#br0" timeOffset="74195.2428">20456 790 5934,'48'-48'3870,"-48"48"129,0 0-387,0 0-1677,0 0-1677,0 0-129,0 0 129,0 0 0,-62 14 129,62-14-129,-58 23 258,58-23 0,-68 28-516,68-28 387,-75 41 387,75-41-645,-63 43 645,63-43-645,0 0 129,-52 78 0,52-78-258,5 53 0,-5-53-516,46 49 516,-46-49-129,77 31-129,-77-31-129,99 10-387,-99-10-1032,105-11-1290,-55 0-645,-50 11-645,83-26-387,-83 26 258</inkml:trace>
  <inkml:trace contextRef="#ctx0" brushRef="#br0" timeOffset="75307.3073">20651 1044 2580,'0'0'2709,"0"0"516,34 44-645,-34-44-129,0 0-129,0 0-258,0 0 129,0 0-903,26-50 0,-26 50-903,25-54 258,-25 54-387,36-63 129,-36 63 0,40-58-774,-40 58 387,0 0-258,60-62 387,-60 62-516,0 0 516,50-20-387,-50 20 258,0 0 129,0 0-129,0 0 258,56 41-258,-56-41 516,0 0-774,32 77 0,-32-77 129,19 67 516,-19-67-516,17 69-258,-17-69 258,11 60-387,-11-60 258,0 0 129,0 53-258,0-53-516,0 0 516,0 0 258,-66 0-258,66 0-129,-59-29 129,59 29-129,-68-41 258,68 41 258,-60-40-258,60 40 258,-51-36 0,51 36-129,0 0 129,0 0 258,0 0-129,0 0 0,0 0 129,0 0 129,0 0-129,53-1 645,-53 1-516,86 0-129,-36 0-129,4 0 387,-1-5-645,-5-5-645,1 2 645,-49 8-129,82-29 0,-82 29 258,58-26-129,-58 26-129,0 0 258,0 0 129,57-37-258,-57 37-258,0 0 387,0 0-387,0 0 258,0 0-258,-3 54 516,3-54 0,0 0 0,-26 67 516,26-67-516,0 0 129,-38 52 129,38-52-129,0 0 0,0 0 0,0 0-129,0 0 129,0 0-129,0 0 0,-27-65-129,27 65 387,7-51-258,-7 51-129,0 0 129,12-68-516,-12 68 387,0 0-129,0 0 0,0 0-516,0 0 645,0 0-258,0 0 258,0 0-129,0 0 129,59 16-129,-59-16 129,54 36 387,-54-36-258,70 34-387,-70-34 387,77 29 516,-77-29-516,70 11 0,-70-11 129,57 0-129,-57 0 0,0 0 258,54-23-387,-54 23 129,0 0 0,0 0 258,25-60-516,-25 60-387,0 0 387,8-61-129,-8 61-129,0 0-903,22-66-1032,-22 66-1935,0 0 0,0 0 258,53-60-645</inkml:trace>
  <inkml:trace contextRef="#ctx0" brushRef="#br0" timeOffset="75692.3294">22521 771 5934,'0'0'4128,"0"0"-387,-28 54-129,28-54-3870,0 0 645,-2 69 0,2-69 129,1 55 0,-1-55-258,15 60 129,-15-60-129,17 47-258,-17-47-129,0 0-1419,0 0-2193,0 0 129,0 0-903,0 0 129</inkml:trace>
  <inkml:trace contextRef="#ctx0" brushRef="#br0" timeOffset="76395.3696">22357 609 4128,'0'0'3999,"0"0"-387,0 0-129,46-13-1806,-46 13-1548,50 0 129,-50 0 129,68 3 0,-68-3 129,81 2 0,-81-2 0,82 0 0,-82 0 0,72 0-129,-72 0-129,54 0 0,-54 0 129,0 0-258,0 0-129,53 22 0,-53-22-129,0 0 129,0 53 0,0-53 0,0 0 0,-33 57 258,33-57-516,0 0 387,0 0 0,-64 47 0,64-47-516,0 0 387,0 0-516,0 0 258,0 0 516,0 0-387,0 0 0,0 0 129,0 0 258,0 0-258,53 29 0,-53-29 0,0 0 0,58 37-129,-58-37 0,0 0 129,50 39-258,-50-39 129,0 0 129,0 0 0,0 0 0,20 53 258,-20-53-387,0 0 387,-60 39 0,60-39 0,-72 29 387,72-29-516,-86 29-516,86-29-129,-80 20-258,80-20-1806,-54 1-1548,54-1-387,0 0-774</inkml:trace>
  <inkml:trace contextRef="#ctx0" brushRef="#br0" timeOffset="77651.4414">23368 635 1032,'0'0'3354,"0"0"0,0 0 129,0 0-2193,0 0 129,0 0 0,0 0-129,0 0-258,0 0 0,0 0-258,0 0 0,0 0 0,0 0-387,0 0-129,0 0 258,0 0-258,0 0-129,0 0 0,0 0-129,0 0 129,0 0-129,0 0 0,0 0-129,-16 49 129,16-49 0,-14 56-387,14-56 387,-20 62-387,20-62 387,-19 63 0,19-63 0,-9 50 0,9-50 0,0 0 387,14 56-258,-14-56 258,50 23-258,-50-23-516,72 8 516,-72-8-516,83 4 387,-83-4 0,81-4-129,-81 4-1032,62-18-903,-62 18-2193,0 0-129,0 0 129,0 0-387</inkml:trace>
  <inkml:trace contextRef="#ctx0" brushRef="#br0" timeOffset="77916.4564">23283 851 6450,'0'0'4902,"0"0"-516,0 0-645,0 0-3225,0 0-258,0 0 258,58-15 0,-58 15-387,75-10-516,-75 10 258,76-12 258,-76 12-903,70-16-516,-70 16-1806,63-21-1290,-63 21 258,0 0 0</inkml:trace>
  <inkml:trace contextRef="#ctx0" brushRef="#br0" timeOffset="78140.4694">23324 619 6063,'0'0'4773,"0"0"-516,0 0-387,65-9-1419,-65 9-2451,85 0 0,-33 0-129,0 0-645,5-1-2193,-57 1-1032,83-6-258,-83 6-258</inkml:trace>
  <inkml:trace contextRef="#ctx0" brushRef="#br0" timeOffset="78814.5079">18368 1879 3096,'-12'-9'2838,"12"9"129,0 0 0,0 0-2838,0 0 387,0 14 387,3 0 258,-3 4 0,0 8-129,0 3 0,0 5 0,-7 5-387,6 2-129,-6-3-258,2-4-258,1-5-129,-1-5-129,4-4-516,1-20-1290,0 0-1677,0 0 0,-10-10-258,10-6 129</inkml:trace>
  <inkml:trace contextRef="#ctx0" brushRef="#br0" timeOffset="79251.5327">18241 1830 2580,'-5'-18'3870,"5"18"-129,-4-13 129,4 13-1419,0 0-774,6-5-645,8 5-387,0 0-129,9 0-258,0 0-129,7 7 0,0-2-129,5 6 0,-3 7-129,0-3 129,-1 7-129,-1 2 129,-3 7 0,-5-5-129,-4 4 129,-6 1-129,-3 6 129,-7-3 0,-3-1 129,-12 1-129,-8-5 129,-5 2 129,-9-4 0,-1-2 129,-8-2 0,0-5-129,-2 0 0,2-7 0,6-2-258,2-6-129,8-3-387,-1-2-129,17-3-387,-6-12-903,17 2-2064,1 0-129,5-4-258,9 0 387</inkml:trace>
  <inkml:trace contextRef="#ctx0" brushRef="#br0" timeOffset="79715.5595">18778 2167 9288,'-39'-3'4128,"21"-6"-387,8-8-129,5-2-3354,5-3-387,9 2 258,9-2-258,4-5 258,5 1-258,2 9 387,0 5-258,-1 5 129,-4 7 0,-4 5-129,-5 13 129,-4 7-129,-7 5 387,1 2-258,-5-3 258,-5 4-129,-6-4 129,1 0 129,-9-9-258,4 3 129,-2-9 0,1-5-129,0-3-258,2-6-129,14 0-258,-20-24-129,19 7-258,-5-17-258,7 5-774,-1-7-516,6 4-1806,2-1-258,4 5 129,1 7 129</inkml:trace>
  <inkml:trace contextRef="#ctx0" brushRef="#br0" timeOffset="80383.5977">19218 1917 9159,'0'0'4257,"-7"-10"-516,7 10-129,0 0-3354,0 0-387,-8 9 0,5 5 129,0 8 129,1 2-258,-2 5 387,-2 1-258,4 4 387,1-1-129,-2-7 258,3 1-258,2-10 129,9-2 0,2-8-129,7-5 129,0-2-258,8-12 0,0-1 0,1 0-129,-4-3 129,-1 2-129,-8 2 387,-3 2-387,-13 10 129,13-10-129,-13 10 129,0 0 0,1 13-258,0 1 129,2 2-129,6 3 0,2 2 129,3 1 129,2-3-258,5 0 129,3-2 0,1-3 129,-2-4 0,2-5 0,-3-2 0,-1-3-129,-1 0 129,1-7 0,-6-5 0,0-3 0,-3-2-258,-1-3 258,-4-1 0,0-1-129,-5 0 0,2 0 0,-2 2-129,-2-1 0,3 9-258,-3-5-258,0 17-516,4-26-258,13 23-1419,-17 3-1548,21-12-129,-8 7-129,4 0 129</inkml:trace>
  <inkml:trace contextRef="#ctx0" brushRef="#br0" timeOffset="81091.6382">20174 2026 8127,'16'5'4257,"-16"17"129,-3-3-645,-5-2-1548,-3 11-2322,-5 2 258,0 4-258,-5 3 258,2-5 0,0-6 0,4-2 0,1-10-129,14-14 129,0 0-129,0 0 0,1-15 129,13-8-129,4-7 129,0-4-129,-2-2 129,0-1 129,-5 3-387,-4 4 387,-7 3-387,0 5 129,0 7-387,-2 3 258,2 12-258,0 0 0,0 0 387,0 0-258,0 0 387,-3 13-258,3-13 516,3 22-258,1-10 0,4-2 129,-1 3-129,1 3 0,5 1-129,3 0 0,1 2 0,1 1-129,3 2 129,-2-3 0,2 2-129,-1-4 258,-3-3-129,1-2 129,-4-2 0,1-3 129,-4-6 0,3 0 0,-4-1 129,3-8-129,-4-4-129,0-3 0,-1-5 0,4-8 0,-3-4-258,2-4 258,2-3-258,-1-2 129,4-4-129,-3 5 0,5 1-387,-4 10-258,8 2-1032,-13 3-2322,8 12 0,-7 3-387,-10 9-129</inkml:trace>
  <inkml:trace contextRef="#ctx0" brushRef="#br0" timeOffset="81595.667">20919 1957 5934,'0'0'3612,"0"0"-258,0 0-258,3 9-3096,-3-9 0,2 14 129,-2-14 387,0 19 0,-2-8 0,-1 5 0,-7 1 516,3 7-387,-8-2 129,3 6-129,-5-2 0,5 1-258,-2-4 0,9 1 0,-2-7-258,7-1 129,7-5-258,8-4 129,10-5-129,3-1 129,5-1-129,1-1 0,6-6-258,-1-2-129,3 0-387,-12-1-258,10 7-774,-13-9-645,6 8-1290,-7 1-387,-3 2-258,1 1 258</inkml:trace>
  <inkml:trace contextRef="#ctx0" brushRef="#br0" timeOffset="81982.6891">21413 2249 3483,'-19'13'3741,"19"-13"0,-25 2-258,7-3-2322,7-3-129,-6-9 0,11 0 0,-5-11-258,11 1-129,0-12-129,12-2-129,3-1-129,10 5 0,1-5-258,8 10 129,0 4-258,1 6 129,0 8-129,-5 10 129,-1 5 129,-6 7-258,-4 12 258,-8 4-258,-6 6 387,-5 1-258,-4-2 387,-6 5-129,-9-8 129,1 0-129,-8-7 258,5-5 0,-6-6-258,4 0-129,1-3-129,-4-9-387,9 0-1032,-8-14-1548,12 1-1290,-1-5-258,5-1-387,6-8 516</inkml:trace>
  <inkml:trace contextRef="#ctx0" brushRef="#br0" timeOffset="82682.7292">21676 2280 10191,'-8'10'4257,"8"-10"0,0 0-516,0-14-3741,9 1 0,4-3-129,3-4 0,6-6 0,1-4 258,6-3-387,1-8 387,3-3-258,0 8 387,1 1-129,-1 5 129,-5 2-258,0 9 129,-3 5 0,-2 11 0,-4 7-129,-2 5-129,-1 7 258,-1 9-387,-3 4 387,2 2-258,-4 3 258,2 2-129,-4-2 258,1 0-258,-2 0 129,1-7 0,-2-3-129,-2-4 129,1-3-129,-3-6-258,-2-11-129,0 12-387,0-12-1032,-10-2 0,10 2-645,-34-17 516,14 7-258,-15-9 129,4 3 0,-10-4 774,1 3 774,-2 0 516,1 2 903,2 5-129,5 2 258,5 4 129,3 2 258,12 2 129,0 1 129,14-1-129,4 14-258,16-6-387,1-7 129,15 5-258,-2-6-258,11 0-258,0-3-387,6-4-258,3 1-1677,-5-1-1548,0-2-516,2-1 0,-4-6-387</inkml:trace>
  <inkml:trace contextRef="#ctx0" brushRef="#br0" timeOffset="83331.7659">22581 1953 8127,'-18'32'4257,"7"-15"-129,5 3-258,6 6-3483,-8-2 0,5 4-129,-3-2-258,5-1 0,-3-1 0,1-1 0,0-8 0,3-15-129,-6 17 129,6-17-129,0 0 129,-18 0 0,10-8 0,0-8 0,1-3 0,-4-1 129,3-7-129,-3-4 129,3-6-129,0 4 0,3-1-129,-2 2 129,4 1-129,1 6 258,2 6-258,0 5 258,0 14-258,0 0 258,13-10 0,1 10 0,1 9 0,3 2 129,4 3-129,6 5 129,1 3 258,5 2-387,-1 1 129,2 1-129,-3-2 129,-2 1-258,-5 0 258,-4-4-387,-5 0 129,-6-1 129,-7-1 0,-3-2 0,-13-3 0,-6 3 258,-11-5-258,-5-1 0,-5-4 0,-3 5 0,-1-5-258,0-2 129,8 2-129,1-7-129,9 2-387,1-4-387,25 2-1290,-18-12-1032,18-1-1032,10-1-129,12-5-387</inkml:trace>
  <inkml:trace contextRef="#ctx0" brushRef="#br0" timeOffset="83750.7901">23049 1907 9546,'11'-2'4515,"-11"2"-387,0 8-258,-3 9-3483,-4-1-129,1 7-129,-5 3 258,3 5-258,-3 0 129,2 0-258,2-2 258,1-6-258,1 1 258,3-4-129,-1-3 258,3-3-129,1-2-129,9-2 0,0-2 0,7 3 0,7-5 0,2 3-129,7-4 129,4-1-129,0-2 0,2-2 0,2 0 0,-4-4 0,-1 0-129,-6-2 0,-3 1-387,-10-4-645,5 8-1548,-17-10-1419,-5 11-645,0-21 129,-10 10-387</inkml:trace>
  <inkml:trace contextRef="#ctx0" brushRef="#br0" timeOffset="83999.8045">22981 2123 9159,'-14'7'4386,"14"-7"-258,21 3-129,8-3-3483,0-5-516,6 3 129,6-3-129,3-2 0,5-1-258,-1-2-129,2 3-774,-11-9-903,3 7-2064,-7-2-129,-8-1-516,-6 0 516</inkml:trace>
  <inkml:trace contextRef="#ctx0" brushRef="#br0" timeOffset="84231.8177">23016 1894 9933,'0'0'4386,"0"0"0,18-6-645,8 6-3354,9 0-387,6 0 0,7 0-258,1-1-258,10 0-1548,-10-2-1935,2 1-129,-5-8-516,-7-1 0</inkml:trace>
  <inkml:trace contextRef="#ctx0" brushRef="#br0" timeOffset="84495.8327">23666 1863 5934,'-11'40'4386,"5"-13"-258,1 6 0,5 2-3225,-8 3 129,8 1-387,-6-1-258,6-4 129,-2-2-387,2-10-129,-2-2 0,2-8-129,0 0-645,0-12-903,0 0-1806,-3-11-516,-1-8-387,1-7 0</inkml:trace>
  <inkml:trace contextRef="#ctx0" brushRef="#br0" timeOffset="84870.8543">23517 1760 7740,'39'15'4257,"-13"-6"-387,2 1 129,-1 2-3612,10 3 0,-1 2-129,5 7-129,-2-2 258,3 2-258,-5-2 0,-2 7 129,-3 0 0,-5-3-129,-6 0 129,-3 1 0,-11-2 0,-2 1 129,-9-1 0,-6-1 129,-11-3-129,-2 4 0,-9-4-129,-3-1 0,-3-3-258,-3 0-258,-2 4-387,-5-16-2064,3 8-1806,-1-8 0,-1-5-774,-1 0 0</inkml:trace>
  <inkml:trace contextRef="#ctx0" brushRef="#br0" timeOffset="93227.3323">4701 15060 645,'-6'-12'1935,"6"12"774,-8-14 258,8 14-258,-5-12-387,5 12-516,-4-11-774,1-1-129,3 12-387,0-13-387,0 13 129,0-11-129,0 11 0,0 0 129,0 0-129,0 0 0,0 0-129,0 0 129,0 0 0,7 4 0,-7-4-129,6 17 258,-1-2-129,-2 1 0,2 5 129,-3 0 0,4 3 0,-3 1 0,2 4 129,-3-4-129,3-3 0,-1-3 129,2-4-258,-6-15 0,15 10-129,-15-10 0,22-13 0,-7-5-129,2-5 129,-1-3-129,0 1 129,-3-1 129,-1 2-129,-3 3 129,-2 3-129,-4 5 129,-3 13-129,6-15 129,-6 15-258,0 0 129,13-5-129,-13 5 0,11 7 129,-4 4-129,1 8 258,0 2-129,1 5 258,0 4-258,1 4 258,0-5-258,2 3 129,-2-7 0,4-8 0,-1-8 0,0-9-129,3-8 129,-1-8-129,2-12 129,0-7-129,0-6 129,-2-2-258,-2 1 258,-2 0-129,-4 3 129,1 4 0,-6 6 0,2 7 0,-3 3-129,0 9 0,-1 10 0,1-11-129,-1 11-258,0 0-774,10 16-3096,-10 1-387,0 0-258,-2 0-129</inkml:trace>
  <inkml:trace contextRef="#ctx0" brushRef="#br0" timeOffset="93730.3611">5363 14929 258,'12'16'3225,"-12"-16"516,0 0-516,0 0-1935,0 0-645,0 0 387,15 12 129,-15-12 0,8 18 0,-8-6-129,7 13 129,-7-4-258,0 15 0,-5-5-258,5 13 258,-9-9-258,8 4-129,-6-7 0,5-3 0,2-10-387,3-5 0,-3-14-129,27 11-129,-7-11 129,3-7-129,4-1-129,0-2 129,1 0 0,-2 4 0,1-2-129,-8 0-258,5 8-1032,-14 0-2322,4-4-645,-2 1-387,-12 3-258</inkml:trace>
  <inkml:trace contextRef="#ctx0" brushRef="#br0" timeOffset="94020.3777">5454 15060 8643,'39'6'4386,"-14"0"-258,-8-9-387,6 0-4257,-1-4-129,8 0-129,-8-4-129,8 10-516,-9-10-1806,-2-3-1032,9 7 0,-12-13 0</inkml:trace>
  <inkml:trace contextRef="#ctx0" brushRef="#br0" timeOffset="94348.3964">5371 14908 8127,'36'3'4644,"-19"-5"-516,7-8-258,0 2-3999,0 1 129,1 0 129,0 2-129,-1 0 0,-2 4-129,-2-3-258,8 4-2064,0 1-1548,-7-1-516,5 0-129,-9-1 1</inkml:trace>
  <inkml:trace contextRef="#ctx0" brushRef="#br0" timeOffset="94656.4131">6007 14859 8901,'10'38'4386,"-4"-14"0,-6 3-903,0 2-3483,0 5 129,0 3 0,0 2 129,0-5 129,-1-2-258,1-5-129,-2-10-1161,2-6-2838,0-11-258,0 0-516,14 0-258</inkml:trace>
  <inkml:trace contextRef="#ctx0" brushRef="#br0" timeOffset="95347.4534">6039 14883 8643,'0'0'4386,"15"-3"-258,-7-7-516,10 2-4128,-4-4 129,9 3 129,-2-3 129,0 4 0,0 2 129,-1-1 258,-1 6 0,-4-1 129,2 2-129,-4 7-129,0 2 0,-3 5-129,-3 1 0,-3 3 0,-3 4 129,-1 1 0,-5 0 0,-6-2 0,-2 1 0,-4-3 0,1-1 0,-3-3 129,3-6-258,-2-2-258,5-4 258,1-1-129,2-2 0,10 0 0,-11-6 129,11 6-129,0 0 0,0-12 129,0 12-129,13 0 129,-2 0 0,3 0-129,2 6 129,3 2-129,3-2 0,2 3 0,0-2 0,3 5 0,-1 1 129,0 1 0,-4 1 0,-3-3 0,-3 3 258,-8 0-129,-3 3 258,-5-2 0,-5 0 0,-15-4 258,0 3-258,-10-3-129,-3 3 0,-9-6 0,0 0-258,-3-1-129,-2-5-645,11 6-2967,-6 0-903,0-6-258,6 0-258</inkml:trace>
  <inkml:trace contextRef="#ctx0" brushRef="#br0" timeOffset="103142.8994">3344 16877 1677,'-3'-17'1548,"-3"4"-645,6 13-258,-4-16-516,4 16-258,-3-11 0,3 11 129,-2-14 387,2 14 258,-3-17 129,0 2 387,3 15 258,-9-17-129,9 17-129,-9-21 258,9 21-516,-5-20 0,5 20-129,-2-15-258,2 15 129,0-14 0,0 14-129,0-14 129,0 14 0,0 0-129,6-12 0,-6 12-129,0 0-129,0 0 0,0 0-129,0 0 0,0 0-129,0 0 0,0 9 0,0-9 0,0 17 129,-1 0-129,0-2 0,-2 4 129,0 8 0,2 3-129,-2 1 258,0 7-258,0 1 0,-2-8 0,0 7 129,0-6-129,0 1 0,-1-5 0,2-3 129,-2-4-129,2-3 129,1 1-129,1-3 129,-1-1-258,1-3 258,2-12 0,-1 17-129,1-17 0,0 16 129,0-16 0,7 13 0,-7-13 129,20 5-129,-9 1 129,9-6 0,-1 0-129,5 4 0,0-1 0,1-3-129,0 0 0,-2 0 129,-2 0-258,-2 0 129,-6 0 129,0-2-129,-13 2-129,15 0-129,-15 0-129,0 0-645,21 3-2709,-21-3-1161,0 0-516,0 0 0</inkml:trace>
  <inkml:trace contextRef="#ctx0" brushRef="#br0" timeOffset="104386.9706">6184 16802 1032,'0'17'3354,"0"-17"0,0 0-129,0 0-3354,0 0 258,0 0 387,-1-11 258,1 11 0,0-13 387,0 13 0,0 0 0,0 0-258,0 0-129,0 0-387,0 0-129,0 0-129,7-4-258,-7 4 258,0 0 0,0 0-129,0 0 129,0 0-129,0 0 129,-12 4 0,12-4 0,-17 8-129,5-5 0,12-3 0,-21 13 0,21-13 129,-14 17-129,14-17 129,-4 13-129,4-13 129,2 19 0,-2-19 0,18 16 0,-5-7-129,1-4 258,1-2-129,3 3-129,2 2 0,-1-5 129,1 5-129,-2-2 0,2 6 0,-3-2 0,0 8 0,-3-6-129,-1 3 129,-3 2 0,-3-3 0,-1-1 0,-3 1 129,-2-2 0,-1 2 0,0-14 129,-4 20 258,4-20-129,-17 13 0,2-9-129,1-4 129,-3 0-258,3 0 0,-2 0-129,-1-2-258,6 2-129,-6 0-1032,17 0-2709,-15 2-774,2 1-129,0-2-258</inkml:trace>
</inkml:ink>
</file>

<file path=ppt/ink/ink9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B7DCF085-95CB-4037-952D-E4F158BE3357}" emma:medium="tactile" emma:mode="ink">
          <msink:context xmlns:msink="http://schemas.microsoft.com/ink/2010/main" type="inkDrawing"/>
        </emma:interpretation>
      </emma:emma>
    </inkml:annotationXML>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9">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traceGroup>
</inkml:ink>
</file>

<file path=ppt/ink/ink9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A449A9D-39BE-4396-B27B-BAFB34208EC6}" emma:medium="tactile" emma:mode="ink">
          <msink:context xmlns:msink="http://schemas.microsoft.com/ink/2010/main" type="inkDrawing"/>
        </emma:interpretation>
      </emma:emma>
    </inkml:annotationXML>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traceGroup>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D8556E26-1492-4EB0-BAA4-21235EB28E3B}" emma:medium="tactile" emma:mode="ink">
          <msink:context xmlns:msink="http://schemas.microsoft.com/ink/2010/main" type="inkDrawing"/>
        </emma:interpretation>
      </emma:emma>
    </inkml:annotationXML>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traceGroup>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5258939"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2895600" y="523875"/>
            <a:ext cx="3492500" cy="26193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28793" y="3318115"/>
            <a:ext cx="7426117" cy="3142534"/>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5258939"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26.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11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12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So bass includes fish-sense instrument-sense musical-range-sense</a:t>
            </a:r>
          </a:p>
          <a:p>
            <a:pPr eaLnBrk="1" hangingPunct="1"/>
            <a:endParaRPr lang="en-US" dirty="0" smtClean="0"/>
          </a:p>
          <a:p>
            <a:pPr eaLnBrk="1" hangingPunct="1"/>
            <a:r>
              <a:rPr lang="en-US" dirty="0" smtClean="0"/>
              <a:t>The </a:t>
            </a:r>
            <a:r>
              <a:rPr lang="en-US" b="1" dirty="0" smtClean="0"/>
              <a:t>noun</a:t>
            </a:r>
            <a:r>
              <a:rPr lang="en-US" dirty="0" smtClean="0"/>
              <a:t> "bass" has 8 senses in WordNet.</a:t>
            </a:r>
            <a:br>
              <a:rPr lang="en-US" dirty="0" smtClean="0"/>
            </a:br>
            <a:r>
              <a:rPr lang="en-US" dirty="0" smtClean="0"/>
              <a:t/>
            </a:r>
            <a:br>
              <a:rPr lang="en-US" dirty="0" smtClean="0"/>
            </a:br>
            <a:r>
              <a:rPr lang="en-US" dirty="0" smtClean="0"/>
              <a:t>1. </a:t>
            </a:r>
            <a:r>
              <a:rPr lang="en-US" b="1" dirty="0" smtClean="0"/>
              <a:t>bass</a:t>
            </a:r>
            <a:r>
              <a:rPr lang="en-US" dirty="0" smtClean="0"/>
              <a:t> -- (the lowest part of the musical range)</a:t>
            </a:r>
            <a:br>
              <a:rPr lang="en-US" dirty="0" smtClean="0"/>
            </a:br>
            <a:r>
              <a:rPr lang="en-US" dirty="0" smtClean="0"/>
              <a:t>2. </a:t>
            </a:r>
            <a:r>
              <a:rPr lang="en-US" b="1" dirty="0" smtClean="0"/>
              <a:t>bass</a:t>
            </a:r>
            <a:r>
              <a:rPr lang="en-US" dirty="0" smtClean="0"/>
              <a:t>, bass part -- (the lowest part in polyphonic music)</a:t>
            </a:r>
            <a:br>
              <a:rPr lang="en-US" dirty="0" smtClean="0"/>
            </a:br>
            <a:r>
              <a:rPr lang="en-US" dirty="0" smtClean="0"/>
              <a:t>3. </a:t>
            </a:r>
            <a:r>
              <a:rPr lang="en-US" b="1" dirty="0" smtClean="0"/>
              <a:t>bass</a:t>
            </a:r>
            <a:r>
              <a:rPr lang="en-US" dirty="0" smtClean="0"/>
              <a:t>, basso -- (an adult male singer with the lowest voice)</a:t>
            </a:r>
            <a:br>
              <a:rPr lang="en-US" dirty="0" smtClean="0"/>
            </a:br>
            <a:r>
              <a:rPr lang="en-US" dirty="0" smtClean="0"/>
              <a:t>4. sea bass, </a:t>
            </a:r>
            <a:r>
              <a:rPr lang="en-US" b="1" dirty="0" smtClean="0"/>
              <a:t>bass</a:t>
            </a:r>
            <a:r>
              <a:rPr lang="en-US" dirty="0" smtClean="0"/>
              <a:t> -- (the lean flesh of a saltwater fish of the family </a:t>
            </a:r>
            <a:r>
              <a:rPr lang="en-US" dirty="0" err="1" smtClean="0"/>
              <a:t>Serranidae</a:t>
            </a:r>
            <a:r>
              <a:rPr lang="en-US" dirty="0" smtClean="0"/>
              <a:t>)</a:t>
            </a:r>
            <a:br>
              <a:rPr lang="en-US" dirty="0" smtClean="0"/>
            </a:br>
            <a:r>
              <a:rPr lang="en-US" dirty="0" smtClean="0"/>
              <a:t>5. freshwater bass, </a:t>
            </a:r>
            <a:r>
              <a:rPr lang="en-US" b="1" dirty="0" smtClean="0"/>
              <a:t>bass</a:t>
            </a:r>
            <a:r>
              <a:rPr lang="en-US" dirty="0" smtClean="0"/>
              <a:t> -- (any of various North American freshwater fish with lean flesh (especially of the genus </a:t>
            </a:r>
            <a:r>
              <a:rPr lang="en-US" dirty="0" err="1" smtClean="0"/>
              <a:t>Micropterus</a:t>
            </a:r>
            <a:r>
              <a:rPr lang="en-US" dirty="0" smtClean="0"/>
              <a:t>))</a:t>
            </a:r>
            <a:br>
              <a:rPr lang="en-US" dirty="0" smtClean="0"/>
            </a:br>
            <a:r>
              <a:rPr lang="en-US" dirty="0" smtClean="0"/>
              <a:t>6. </a:t>
            </a:r>
            <a:r>
              <a:rPr lang="en-US" b="1" dirty="0" smtClean="0"/>
              <a:t>bass</a:t>
            </a:r>
            <a:r>
              <a:rPr lang="en-US" dirty="0" smtClean="0"/>
              <a:t>, bass voice, basso -- (the lowest adult male singing voice)</a:t>
            </a:r>
            <a:br>
              <a:rPr lang="en-US" dirty="0" smtClean="0"/>
            </a:br>
            <a:r>
              <a:rPr lang="en-US" dirty="0" smtClean="0"/>
              <a:t>7. </a:t>
            </a:r>
            <a:r>
              <a:rPr lang="en-US" b="1" dirty="0" smtClean="0"/>
              <a:t>bass</a:t>
            </a:r>
            <a:r>
              <a:rPr lang="en-US" dirty="0" smtClean="0"/>
              <a:t> -- (the member with the lowest range of a family of musical instruments)</a:t>
            </a:r>
            <a:br>
              <a:rPr lang="en-US" dirty="0" smtClean="0"/>
            </a:br>
            <a:r>
              <a:rPr lang="en-US" dirty="0" smtClean="0"/>
              <a:t>8. </a:t>
            </a:r>
            <a:r>
              <a:rPr lang="en-US" b="1" dirty="0" smtClean="0"/>
              <a:t>bass</a:t>
            </a:r>
            <a:r>
              <a:rPr lang="en-US" dirty="0" smtClean="0"/>
              <a:t> -- (nontechnical name for any of numerous edible marine and freshwater spiny-finned fishes)</a:t>
            </a:r>
            <a:br>
              <a:rPr lang="en-US" dirty="0" smtClean="0"/>
            </a:b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13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14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15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If you know the right attachment for “acquire a company for money”, </a:t>
            </a:r>
          </a:p>
          <a:p>
            <a:pPr eaLnBrk="1" hangingPunct="1"/>
            <a:r>
              <a:rPr lang="en-US" smtClean="0"/>
              <a:t>“purchase a car for money”</a:t>
            </a:r>
          </a:p>
          <a:p>
            <a:pPr eaLnBrk="1" hangingPunct="1"/>
            <a:endParaRPr lang="en-US" smtClean="0"/>
          </a:p>
          <a:p>
            <a:pPr eaLnBrk="1" hangingPunct="1"/>
            <a:r>
              <a:rPr lang="en-US" smtClean="0"/>
              <a:t>Can help you to decide the attachment for “buy books for money”</a:t>
            </a:r>
          </a:p>
          <a:p>
            <a:pPr eaLnBrk="1" hangingPunct="1"/>
            <a:endParaRPr lang="en-US" smtClean="0"/>
          </a:p>
          <a:p>
            <a:pPr eaLnBrk="1" hangingPunct="1"/>
            <a:r>
              <a:rPr lang="en-US" smtClean="0"/>
              <a:t>John assassinated the senator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Shallow semantic parsing is labeling phrases of a sentence with semantic roles with respect to a target word. </a:t>
            </a:r>
            <a:br>
              <a:rPr lang="en-US" dirty="0" smtClean="0"/>
            </a:br>
            <a:r>
              <a:rPr lang="en-US" dirty="0" smtClean="0"/>
              <a:t>For example, the sentence </a:t>
            </a:r>
          </a:p>
          <a:p>
            <a:pPr eaLnBrk="1" hangingPunct="1"/>
            <a:r>
              <a:rPr lang="en-US" dirty="0" smtClean="0"/>
              <a:t>“Shaw Publishing offered Mr. Smith a reimbursement last March.”</a:t>
            </a:r>
          </a:p>
          <a:p>
            <a:pPr eaLnBrk="1" hangingPunct="1"/>
            <a:r>
              <a:rPr lang="en-US" dirty="0" smtClean="0"/>
              <a:t>Is labeled as: </a:t>
            </a:r>
          </a:p>
          <a:p>
            <a:pPr eaLnBrk="1" hangingPunct="1"/>
            <a:r>
              <a:rPr lang="en-US" dirty="0" smtClean="0"/>
              <a:t>[</a:t>
            </a:r>
            <a:r>
              <a:rPr lang="en-US" dirty="0" err="1" smtClean="0"/>
              <a:t>AGENTShaw</a:t>
            </a:r>
            <a:r>
              <a:rPr lang="en-US" dirty="0" smtClean="0"/>
              <a:t> Publishing] </a:t>
            </a:r>
            <a:r>
              <a:rPr lang="en-US" b="1" dirty="0" smtClean="0"/>
              <a:t>offered</a:t>
            </a:r>
            <a:r>
              <a:rPr lang="en-US" dirty="0" smtClean="0"/>
              <a:t> [</a:t>
            </a:r>
            <a:r>
              <a:rPr lang="en-US" dirty="0" err="1" smtClean="0"/>
              <a:t>RECEPIENTMr</a:t>
            </a:r>
            <a:r>
              <a:rPr lang="en-US" dirty="0" smtClean="0"/>
              <a:t>. Smith] [</a:t>
            </a:r>
            <a:r>
              <a:rPr lang="en-US" dirty="0" err="1" smtClean="0"/>
              <a:t>THEMEa</a:t>
            </a:r>
            <a:r>
              <a:rPr lang="en-US" dirty="0" smtClean="0"/>
              <a:t> reimbursement] [</a:t>
            </a:r>
            <a:r>
              <a:rPr lang="en-US" dirty="0" err="1" smtClean="0"/>
              <a:t>TIMElast</a:t>
            </a:r>
            <a:r>
              <a:rPr lang="en-US" dirty="0" smtClean="0"/>
              <a:t> March] . </a:t>
            </a:r>
          </a:p>
          <a:p>
            <a:pPr eaLnBrk="1" hangingPunct="1"/>
            <a:r>
              <a:rPr lang="en-US" dirty="0" smtClean="0"/>
              <a:t>We work with a number of collaborators, beginning with Dan </a:t>
            </a:r>
            <a:r>
              <a:rPr lang="en-US" dirty="0" err="1" smtClean="0"/>
              <a:t>Gildea</a:t>
            </a:r>
            <a:r>
              <a:rPr lang="en-US" dirty="0" smtClean="0"/>
              <a:t> in his dissertation work, on automatic semantic parsing. Much of Dan </a:t>
            </a:r>
            <a:r>
              <a:rPr lang="en-US" dirty="0" err="1" smtClean="0"/>
              <a:t>Gildeas's</a:t>
            </a:r>
            <a:r>
              <a:rPr lang="en-US" dirty="0" smtClean="0"/>
              <a:t> dissertation work was written up here: </a:t>
            </a:r>
            <a:r>
              <a:rPr lang="en-US" dirty="0" smtClean="0">
                <a:hlinkClick r:id="rId3"/>
              </a:rPr>
              <a:t>Daniel </a:t>
            </a:r>
            <a:r>
              <a:rPr lang="en-US" dirty="0" err="1" smtClean="0">
                <a:hlinkClick r:id="rId3"/>
              </a:rPr>
              <a:t>Gildea</a:t>
            </a:r>
            <a:r>
              <a:rPr lang="en-US" dirty="0" smtClean="0">
                <a:hlinkClick r:id="rId3"/>
              </a:rPr>
              <a:t> and Daniel </a:t>
            </a:r>
            <a:r>
              <a:rPr lang="en-US" dirty="0" err="1" smtClean="0">
                <a:hlinkClick r:id="rId3"/>
              </a:rPr>
              <a:t>Jurafsky</a:t>
            </a:r>
            <a:r>
              <a:rPr lang="en-US" dirty="0" smtClean="0">
                <a:hlinkClick r:id="rId3"/>
              </a:rPr>
              <a:t>. 2002. Automatic Labeling of Semantic Roles. </a:t>
            </a:r>
            <a:r>
              <a:rPr lang="en-US" i="1" dirty="0" smtClean="0">
                <a:hlinkClick r:id="rId3"/>
              </a:rPr>
              <a:t>Computational Linguistics</a:t>
            </a:r>
            <a:r>
              <a:rPr lang="en-US" dirty="0" smtClean="0">
                <a:hlinkClick r:id="rId3"/>
              </a:rPr>
              <a:t> 28:3, 245-288. </a:t>
            </a:r>
            <a:r>
              <a:rPr lang="en-US" dirty="0" smtClean="0"/>
              <a:t>This work also involves close collaboration with the </a:t>
            </a:r>
            <a:r>
              <a:rPr lang="en-US" dirty="0" err="1" smtClean="0">
                <a:hlinkClick r:id="rId4"/>
              </a:rPr>
              <a:t>FrameNet</a:t>
            </a:r>
            <a:r>
              <a:rPr lang="en-US" dirty="0" smtClean="0"/>
              <a:t> and </a:t>
            </a:r>
            <a:r>
              <a:rPr lang="en-US" dirty="0" err="1" smtClean="0">
                <a:hlinkClick r:id="rId5"/>
              </a:rPr>
              <a:t>PropBank</a:t>
            </a:r>
            <a:r>
              <a:rPr lang="en-US" dirty="0" smtClean="0"/>
              <a:t> projects. </a:t>
            </a:r>
          </a:p>
          <a:p>
            <a:pPr eaLnBrk="1" hangingPunct="1"/>
            <a:r>
              <a:rPr lang="en-US" dirty="0"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dirty="0" smtClean="0"/>
          </a:p>
          <a:p>
            <a:pPr eaLnBrk="1" hangingPunct="1"/>
            <a:r>
              <a:rPr lang="en-US" dirty="0" err="1" smtClean="0"/>
              <a:t>CompensationPeripheral</a:t>
            </a:r>
            <a:endParaRPr lang="en-US" dirty="0" smtClean="0"/>
          </a:p>
          <a:p>
            <a:pPr eaLnBrk="1" hangingPunct="1"/>
            <a:r>
              <a:rPr lang="en-US" dirty="0" err="1" smtClean="0"/>
              <a:t>EmployeeCore</a:t>
            </a:r>
            <a:endParaRPr lang="en-US" dirty="0" smtClean="0"/>
          </a:p>
          <a:p>
            <a:pPr eaLnBrk="1" hangingPunct="1"/>
            <a:r>
              <a:rPr lang="en-US" dirty="0" err="1" smtClean="0"/>
              <a:t>EmployerCore</a:t>
            </a:r>
            <a:endParaRPr lang="en-US" dirty="0" smtClean="0"/>
          </a:p>
          <a:p>
            <a:pPr eaLnBrk="1" hangingPunct="1"/>
            <a:r>
              <a:rPr lang="en-US" dirty="0" err="1" smtClean="0"/>
              <a:t>FieldCore</a:t>
            </a:r>
            <a:endParaRPr lang="en-US" dirty="0" smtClean="0"/>
          </a:p>
          <a:p>
            <a:pPr eaLnBrk="1" hangingPunct="1"/>
            <a:r>
              <a:rPr lang="en-US" dirty="0" err="1" smtClean="0"/>
              <a:t>InstrumentPeripheral</a:t>
            </a:r>
            <a:endParaRPr lang="en-US" dirty="0" smtClean="0"/>
          </a:p>
          <a:p>
            <a:pPr eaLnBrk="1" hangingPunct="1"/>
            <a:r>
              <a:rPr lang="en-US" dirty="0" err="1" smtClean="0"/>
              <a:t>MannerPeripheral</a:t>
            </a:r>
            <a:endParaRPr lang="en-US" dirty="0" smtClean="0"/>
          </a:p>
          <a:p>
            <a:pPr eaLnBrk="1" hangingPunct="1"/>
            <a:r>
              <a:rPr lang="en-US" dirty="0" err="1" smtClean="0"/>
              <a:t>MeansPeripheral</a:t>
            </a:r>
            <a:endParaRPr lang="en-US" dirty="0" smtClean="0"/>
          </a:p>
          <a:p>
            <a:pPr eaLnBrk="1" hangingPunct="1"/>
            <a:r>
              <a:rPr lang="en-US" dirty="0" err="1" smtClean="0"/>
              <a:t>PlacePeripheral</a:t>
            </a:r>
            <a:endParaRPr lang="en-US" dirty="0" smtClean="0"/>
          </a:p>
          <a:p>
            <a:pPr eaLnBrk="1" hangingPunct="1"/>
            <a:r>
              <a:rPr lang="en-US" dirty="0" err="1" smtClean="0"/>
              <a:t>PositionCore</a:t>
            </a:r>
            <a:endParaRPr lang="en-US" dirty="0" smtClean="0"/>
          </a:p>
          <a:p>
            <a:pPr eaLnBrk="1" hangingPunct="1"/>
            <a:r>
              <a:rPr lang="en-US" dirty="0" err="1" smtClean="0"/>
              <a:t>PurposeExtra</a:t>
            </a:r>
            <a:r>
              <a:rPr lang="en-US" dirty="0" smtClean="0"/>
              <a:t>-Thematic</a:t>
            </a:r>
          </a:p>
          <a:p>
            <a:pPr eaLnBrk="1" hangingPunct="1"/>
            <a:r>
              <a:rPr lang="en-US" dirty="0" err="1" smtClean="0"/>
              <a:t>TaskCore</a:t>
            </a:r>
            <a:endParaRPr lang="en-US" dirty="0" smtClean="0"/>
          </a:p>
          <a:p>
            <a:pPr eaLnBrk="1" hangingPunct="1"/>
            <a:r>
              <a:rPr lang="en-US" dirty="0" err="1" smtClean="0"/>
              <a:t>TimePeripheral</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spatial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mtClean="0"/>
              <a:t>Notable Names Database (</a:t>
            </a:r>
            <a:r>
              <a:rPr lang="en-CA" b="1" smtClean="0"/>
              <a:t>NNDB</a:t>
            </a:r>
            <a:r>
              <a:rPr lang="en-CA" smtClean="0"/>
              <a:t>) is an online database of biographical details of over 40,000 people of note.</a:t>
            </a:r>
            <a:endParaRPr lang="en-CA" sz="1200" b="0" i="0" kern="1200" smtClean="0">
              <a:solidFill>
                <a:schemeClr val="tx1"/>
              </a:solidFill>
              <a:effectLst/>
              <a:latin typeface="Times New Roman" pitchFamily="18" charset="0"/>
              <a:ea typeface="+mn-ea"/>
              <a:cs typeface="+mn-cs"/>
            </a:endParaRPr>
          </a:p>
          <a:p>
            <a:pPr fontAlgn="base"/>
            <a:r>
              <a:rPr lang="en-CA" sz="1200" b="0" i="0" kern="1200" dirty="0" smtClean="0">
                <a:solidFill>
                  <a:schemeClr val="tx1"/>
                </a:solidFill>
                <a:effectLst/>
                <a:latin typeface="Times New Roman" pitchFamily="18" charset="0"/>
                <a:ea typeface="+mn-ea"/>
                <a:cs typeface="+mn-cs"/>
              </a:rPr>
              <a:t>What </a:t>
            </a:r>
            <a:r>
              <a:rPr lang="en-CA" sz="1200" b="0" i="0" kern="1200" dirty="0" smtClean="0">
                <a:solidFill>
                  <a:schemeClr val="tx1"/>
                </a:solidFill>
                <a:effectLst/>
                <a:latin typeface="Times New Roman" pitchFamily="18" charset="0"/>
                <a:ea typeface="+mn-ea"/>
                <a:cs typeface="+mn-cs"/>
              </a:rPr>
              <a:t>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25</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Freebase</a:t>
            </a:r>
            <a:r>
              <a:rPr lang="en-CA" dirty="0" smtClean="0"/>
              <a:t> was a large collaborative </a:t>
            </a:r>
            <a:r>
              <a:rPr lang="en-CA" dirty="0" smtClean="0">
                <a:hlinkClick r:id="rId3" tooltip="Knowledge base"/>
              </a:rPr>
              <a:t>knowledge base</a:t>
            </a:r>
            <a:r>
              <a:rPr lang="en-CA" dirty="0" smtClean="0"/>
              <a:t> consisting of </a:t>
            </a:r>
            <a:r>
              <a:rPr lang="en-CA" dirty="0" smtClean="0">
                <a:hlinkClick r:id="rId4" tooltip="Data"/>
              </a:rPr>
              <a:t>data</a:t>
            </a:r>
            <a:r>
              <a:rPr lang="en-CA" dirty="0" smtClean="0"/>
              <a:t> composed mainly by its </a:t>
            </a:r>
            <a:r>
              <a:rPr lang="en-CA" dirty="0" smtClean="0">
                <a:hlinkClick r:id="rId5" tooltip="Online community"/>
              </a:rPr>
              <a:t>community</a:t>
            </a:r>
            <a:r>
              <a:rPr lang="en-CA" dirty="0" smtClean="0"/>
              <a:t> members. It was an </a:t>
            </a:r>
            <a:r>
              <a:rPr lang="en-CA" dirty="0" smtClean="0">
                <a:hlinkClick r:id="rId6" tooltip="Online database"/>
              </a:rPr>
              <a:t>online collection of structured data</a:t>
            </a:r>
            <a:r>
              <a:rPr lang="en-CA" dirty="0" smtClean="0"/>
              <a:t> harvested from many sources, including individual, user-submitted </a:t>
            </a:r>
            <a:r>
              <a:rPr lang="en-CA" dirty="0" smtClean="0">
                <a:hlinkClick r:id="rId7" tooltip="Wiki"/>
              </a:rPr>
              <a:t>wiki</a:t>
            </a:r>
            <a:r>
              <a:rPr lang="en-CA" dirty="0" smtClean="0"/>
              <a:t> contributions.</a:t>
            </a:r>
            <a:r>
              <a:rPr lang="en-CA" baseline="30000" dirty="0" smtClean="0">
                <a:hlinkClick r:id="rId8"/>
              </a:rPr>
              <a:t>[2]</a:t>
            </a:r>
            <a:r>
              <a:rPr lang="en-CA" dirty="0" smtClean="0"/>
              <a:t> Freebase aimed to create a global resource that allowed people (and machines) to access common information more effectively. It was developed by the American software company </a:t>
            </a:r>
            <a:r>
              <a:rPr lang="en-CA" dirty="0" err="1" smtClean="0">
                <a:hlinkClick r:id="rId9" tooltip="Metaweb"/>
              </a:rPr>
              <a:t>Metaweb</a:t>
            </a:r>
            <a:r>
              <a:rPr lang="en-CA" dirty="0" smtClean="0"/>
              <a:t> and ran publicly since March 2007. </a:t>
            </a:r>
            <a:r>
              <a:rPr lang="en-CA" dirty="0" err="1" smtClean="0"/>
              <a:t>Metaweb</a:t>
            </a:r>
            <a:r>
              <a:rPr lang="en-CA" dirty="0" smtClean="0"/>
              <a:t> was acquired by </a:t>
            </a:r>
            <a:r>
              <a:rPr lang="en-CA" dirty="0" smtClean="0">
                <a:hlinkClick r:id="rId10" tooltip="Google"/>
              </a:rPr>
              <a:t>Google</a:t>
            </a:r>
            <a:r>
              <a:rPr lang="en-CA" dirty="0" smtClean="0"/>
              <a:t> in a private sale announced 16 July 2010.</a:t>
            </a:r>
            <a:r>
              <a:rPr lang="en-CA" baseline="30000" dirty="0" smtClean="0">
                <a:hlinkClick r:id="rId11"/>
              </a:rPr>
              <a:t>[3]</a:t>
            </a:r>
            <a:r>
              <a:rPr lang="en-CA" dirty="0" smtClean="0"/>
              <a:t> Google's </a:t>
            </a:r>
            <a:r>
              <a:rPr lang="en-CA" dirty="0" smtClean="0">
                <a:hlinkClick r:id="rId12" tooltip="Knowledge Graph"/>
              </a:rPr>
              <a:t>Knowledge Graph</a:t>
            </a:r>
            <a:r>
              <a:rPr lang="en-CA" dirty="0" smtClean="0"/>
              <a:t> was powered in part by Freebase.</a:t>
            </a:r>
            <a:r>
              <a:rPr lang="en-CA" baseline="30000" dirty="0" smtClean="0">
                <a:hlinkClick r:id="rId13"/>
              </a:rPr>
              <a:t>[4]</a:t>
            </a:r>
            <a:endParaRPr lang="en-CA" dirty="0" smtClean="0"/>
          </a:p>
          <a:p>
            <a:r>
              <a:rPr lang="en-CA" dirty="0" smtClean="0"/>
              <a:t>Freebase data was available for </a:t>
            </a:r>
            <a:r>
              <a:rPr lang="en-CA" dirty="0" smtClean="0">
                <a:hlinkClick r:id="rId14" tooltip="Commerce"/>
              </a:rPr>
              <a:t>commercial</a:t>
            </a:r>
            <a:r>
              <a:rPr lang="en-CA" dirty="0" smtClean="0"/>
              <a:t> and </a:t>
            </a:r>
            <a:r>
              <a:rPr lang="en-CA" dirty="0" smtClean="0">
                <a:hlinkClick r:id="rId15" tooltip="Non-commercial"/>
              </a:rPr>
              <a:t>non-commercial</a:t>
            </a:r>
            <a:r>
              <a:rPr lang="en-CA" dirty="0" smtClean="0"/>
              <a:t> use under a </a:t>
            </a:r>
            <a:r>
              <a:rPr lang="en-CA" dirty="0" smtClean="0">
                <a:hlinkClick r:id="rId16" tooltip="Creative Commons"/>
              </a:rPr>
              <a:t>Creative Commons Attribution License</a:t>
            </a:r>
            <a:r>
              <a:rPr lang="en-CA" dirty="0" smtClean="0"/>
              <a:t>, and an open </a:t>
            </a:r>
            <a:r>
              <a:rPr lang="en-CA" dirty="0" smtClean="0">
                <a:hlinkClick r:id="rId17" tooltip="Application programming interface"/>
              </a:rPr>
              <a:t>API</a:t>
            </a:r>
            <a:r>
              <a:rPr lang="en-CA" dirty="0" smtClean="0"/>
              <a:t>, </a:t>
            </a:r>
            <a:r>
              <a:rPr lang="en-CA" dirty="0" smtClean="0">
                <a:hlinkClick r:id="rId18" tooltip="Resource Description Framework"/>
              </a:rPr>
              <a:t>RDF</a:t>
            </a:r>
            <a:r>
              <a:rPr lang="en-CA" dirty="0" smtClean="0"/>
              <a:t> endpoint, and a database dump was provided for programmers.</a:t>
            </a:r>
          </a:p>
          <a:p>
            <a:r>
              <a:rPr lang="en-CA" dirty="0" smtClean="0"/>
              <a:t>On 16 December 2014, Knowledge Graph announced that it would shut down Freebase over the succeeding six months and help with the move of the data from Freebase to </a:t>
            </a:r>
            <a:r>
              <a:rPr lang="en-CA" dirty="0" err="1" smtClean="0">
                <a:hlinkClick r:id="rId19" tooltip="Wikidata"/>
              </a:rPr>
              <a:t>Wikidata</a:t>
            </a:r>
            <a:r>
              <a:rPr lang="en-CA" dirty="0" smtClean="0"/>
              <a:t>.</a:t>
            </a:r>
            <a:r>
              <a:rPr lang="en-CA" baseline="30000" dirty="0" smtClean="0">
                <a:hlinkClick r:id="rId20"/>
              </a:rPr>
              <a:t>[5]</a:t>
            </a:r>
            <a:endParaRPr lang="en-CA" dirty="0" smtClean="0"/>
          </a:p>
          <a:p>
            <a:r>
              <a:rPr lang="en-CA" dirty="0" smtClean="0"/>
              <a:t>On 16 December 2015, Google officially announced the </a:t>
            </a:r>
            <a:r>
              <a:rPr lang="en-CA" dirty="0" smtClean="0">
                <a:hlinkClick r:id="rId21"/>
              </a:rPr>
              <a:t>Knowledge Graph API</a:t>
            </a:r>
            <a:r>
              <a:rPr lang="en-CA" dirty="0" smtClean="0"/>
              <a:t>, which is meant to be a replacement to the Freebase API. Freebase.com was officially shut down on 2 May 2016.</a:t>
            </a:r>
            <a:r>
              <a:rPr lang="en-CA" baseline="30000" dirty="0" smtClean="0">
                <a:hlinkClick r:id="rId22"/>
              </a:rPr>
              <a:t>[6]</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26</a:t>
            </a:fld>
            <a:endParaRPr lang="en-US"/>
          </a:p>
        </p:txBody>
      </p:sp>
    </p:spTree>
    <p:extLst>
      <p:ext uri="{BB962C8B-B14F-4D97-AF65-F5344CB8AC3E}">
        <p14:creationId xmlns:p14="http://schemas.microsoft.com/office/powerpoint/2010/main" val="43830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27</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29</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30</a:t>
            </a:fld>
            <a:endParaRPr lang="en-US"/>
          </a:p>
        </p:txBody>
      </p:sp>
    </p:spTree>
    <p:extLst>
      <p:ext uri="{BB962C8B-B14F-4D97-AF65-F5344CB8AC3E}">
        <p14:creationId xmlns:p14="http://schemas.microsoft.com/office/powerpoint/2010/main" val="348081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smtClean="0">
                <a:solidFill>
                  <a:schemeClr val="tx1"/>
                </a:solidFill>
                <a:effectLst/>
                <a:latin typeface="Times New Roman" pitchFamily="18" charset="0"/>
                <a:ea typeface="+mn-ea"/>
                <a:cs typeface="+mn-cs"/>
              </a:rPr>
              <a:t>DBpedia</a:t>
            </a:r>
            <a:r>
              <a:rPr lang="en-CA" sz="1200" b="0" i="1" kern="1200" dirty="0" smtClean="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32</a:t>
            </a:fld>
            <a:endParaRPr lang="en-US"/>
          </a:p>
        </p:txBody>
      </p:sp>
    </p:spTree>
    <p:extLst>
      <p:ext uri="{BB962C8B-B14F-4D97-AF65-F5344CB8AC3E}">
        <p14:creationId xmlns:p14="http://schemas.microsoft.com/office/powerpoint/2010/main" val="919352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34</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35</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36</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37</a:t>
            </a:fld>
            <a:endParaRPr lang="en-GB"/>
          </a:p>
        </p:txBody>
      </p:sp>
    </p:spTree>
    <p:extLst>
      <p:ext uri="{BB962C8B-B14F-4D97-AF65-F5344CB8AC3E}">
        <p14:creationId xmlns:p14="http://schemas.microsoft.com/office/powerpoint/2010/main" val="1749965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course web site </a:t>
            </a:r>
          </a:p>
          <a:p>
            <a:r>
              <a:rPr lang="en-CA" sz="1200" kern="1200" dirty="0" smtClean="0">
                <a:solidFill>
                  <a:schemeClr val="tx1"/>
                </a:solidFill>
                <a:effectLst/>
                <a:latin typeface="Times New Roman" pitchFamily="18" charset="0"/>
                <a:ea typeface="+mn-ea"/>
                <a:cs typeface="+mn-cs"/>
              </a:rPr>
              <a:t>If your grade improves substantially from the midterm to the final, defined as a final exam grade that is at least 20% higher than the midterm grade, then the following grade breakdown will be used instead.</a:t>
            </a:r>
            <a:endParaRPr lang="en-CA" dirty="0" smtClean="0">
              <a:effectLst/>
            </a:endParaRPr>
          </a:p>
          <a:p>
            <a:r>
              <a:rPr lang="en-CA" sz="1200" kern="1200" dirty="0" smtClean="0">
                <a:solidFill>
                  <a:schemeClr val="tx1"/>
                </a:solidFill>
                <a:effectLst/>
                <a:latin typeface="Times New Roman" pitchFamily="18" charset="0"/>
                <a:ea typeface="+mn-ea"/>
                <a:cs typeface="+mn-cs"/>
              </a:rPr>
              <a:t>Assignments -- 15%</a:t>
            </a:r>
            <a:endParaRPr lang="en-CA" dirty="0" smtClean="0">
              <a:effectLst/>
            </a:endParaRPr>
          </a:p>
          <a:p>
            <a:r>
              <a:rPr lang="en-CA" sz="1200" kern="1200" dirty="0" smtClean="0">
                <a:solidFill>
                  <a:schemeClr val="tx1"/>
                </a:solidFill>
                <a:effectLst/>
                <a:latin typeface="Times New Roman" pitchFamily="18" charset="0"/>
                <a:ea typeface="+mn-ea"/>
                <a:cs typeface="+mn-cs"/>
              </a:rPr>
              <a:t>Readings: Questions and Summaries -- 10%</a:t>
            </a:r>
            <a:endParaRPr lang="en-CA" dirty="0" smtClean="0">
              <a:effectLst/>
            </a:endParaRPr>
          </a:p>
          <a:p>
            <a:r>
              <a:rPr lang="en-CA" sz="1200" kern="1200" dirty="0" smtClean="0">
                <a:solidFill>
                  <a:schemeClr val="tx1"/>
                </a:solidFill>
                <a:effectLst/>
                <a:latin typeface="Times New Roman" pitchFamily="18" charset="0"/>
                <a:ea typeface="+mn-ea"/>
                <a:cs typeface="+mn-cs"/>
              </a:rPr>
              <a:t>Midterm -- 15%</a:t>
            </a:r>
            <a:endParaRPr lang="en-CA" dirty="0" smtClean="0">
              <a:effectLst/>
            </a:endParaRPr>
          </a:p>
          <a:p>
            <a:r>
              <a:rPr lang="en-CA" sz="1200" kern="1200" dirty="0" smtClean="0">
                <a:solidFill>
                  <a:schemeClr val="tx1"/>
                </a:solidFill>
                <a:effectLst/>
                <a:latin typeface="Times New Roman" pitchFamily="18" charset="0"/>
                <a:ea typeface="+mn-ea"/>
                <a:cs typeface="+mn-cs"/>
              </a:rPr>
              <a:t>Final -- 60%</a:t>
            </a:r>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38</a:t>
            </a:fld>
            <a:endParaRPr lang="en-US"/>
          </a:p>
        </p:txBody>
      </p:sp>
    </p:spTree>
    <p:extLst>
      <p:ext uri="{BB962C8B-B14F-4D97-AF65-F5344CB8AC3E}">
        <p14:creationId xmlns:p14="http://schemas.microsoft.com/office/powerpoint/2010/main" val="4219026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41</a:t>
            </a:fld>
            <a:endParaRPr lang="en-US"/>
          </a:p>
        </p:txBody>
      </p:sp>
    </p:spTree>
    <p:extLst>
      <p:ext uri="{BB962C8B-B14F-4D97-AF65-F5344CB8AC3E}">
        <p14:creationId xmlns:p14="http://schemas.microsoft.com/office/powerpoint/2010/main" val="1808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42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45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5</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47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48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49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We’ll accomplish this by attaching semantic formation rules to our syntactic CFG rules</a:t>
            </a:r>
          </a:p>
          <a:p>
            <a:pPr eaLnBrk="1" hangingPunct="1"/>
            <a:r>
              <a:rPr lang="en-US" smtClean="0"/>
              <a:t>This should be read as the semantics we attach to A can be computed from </a:t>
            </a:r>
          </a:p>
          <a:p>
            <a:pPr eaLnBrk="1" hangingPunct="1"/>
            <a:r>
              <a:rPr lang="en-US" smtClean="0"/>
              <a:t>some function applied to the semantics of A’s parts.</a:t>
            </a:r>
          </a:p>
          <a:p>
            <a:pPr eaLnBrk="1" hangingPunct="1"/>
            <a:r>
              <a:rPr lang="en-US" smtClean="0"/>
              <a:t>As we’ll see the class of actions performed by </a:t>
            </a:r>
            <a:r>
              <a:rPr lang="en-US" i="1" smtClean="0"/>
              <a:t>f</a:t>
            </a:r>
            <a:r>
              <a:rPr lang="en-US" smtClean="0"/>
              <a:t> in the following rule can be quite restricted.</a:t>
            </a:r>
          </a:p>
          <a:p>
            <a:pPr eaLnBrk="1" hangingPunct="1">
              <a:buFontTx/>
              <a:buChar char="•"/>
            </a:pPr>
            <a:r>
              <a:rPr lang="en-US" smtClean="0"/>
              <a:t>What does it mean for a syntactic constituent to have a meaning?</a:t>
            </a:r>
          </a:p>
          <a:p>
            <a:pPr eaLnBrk="1" hangingPunct="1"/>
            <a:r>
              <a:rPr lang="en-US" i="1" smtClean="0"/>
              <a:t>• </a:t>
            </a:r>
            <a:r>
              <a:rPr lang="en-US" smtClean="0"/>
              <a:t>What do these meanings have to be like so that they can be composed into</a:t>
            </a:r>
          </a:p>
          <a:p>
            <a:pPr eaLnBrk="1" hangingPunct="1"/>
            <a:r>
              <a:rPr lang="en-US" smtClean="0"/>
              <a:t>larger meanings?</a:t>
            </a:r>
          </a:p>
          <a:p>
            <a:pPr eaLnBrk="1" hangingPunct="1"/>
            <a:endParaRPr lang="en-US" smtClean="0"/>
          </a:p>
          <a:p>
            <a:pPr eaLnBrk="1" hangingPunct="1"/>
            <a:r>
              <a:rPr lang="en-US" smtClean="0"/>
              <a:t>Parallel development in programming languages… essentially identical compositional techniques</a:t>
            </a:r>
          </a:p>
          <a:p>
            <a:pPr eaLnBrk="1" hangingPunct="1"/>
            <a:r>
              <a:rPr lang="en-US" smtClean="0"/>
              <a:t>for the design of compilers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50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51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53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54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55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56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usually find this kind of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13.2.1 Choosing Individuals and Relations</a:t>
            </a:r>
          </a:p>
          <a:p>
            <a:r>
              <a:rPr lang="en-CA" dirty="0" smtClean="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smtClean="0"/>
              <a:t>modeler</a:t>
            </a:r>
            <a:r>
              <a:rPr lang="en-CA" dirty="0" smtClean="0"/>
              <a:t> divides up the world up into things so that the agent can refer to parts of the world that make sense for the task at hand. </a:t>
            </a:r>
          </a:p>
          <a:p>
            <a:endParaRPr lang="en-CA" dirty="0" smtClean="0"/>
          </a:p>
          <a:p>
            <a:r>
              <a:rPr lang="en-CA" dirty="0" smtClean="0"/>
              <a:t>To share and communicate knowledge, it is important to be able to come up with a common vocabulary and an agreed-on meaning for that vocabulary. </a:t>
            </a:r>
          </a:p>
          <a:p>
            <a:r>
              <a:rPr lang="en-CA" dirty="0" smtClean="0"/>
              <a:t>A </a:t>
            </a:r>
            <a:r>
              <a:rPr lang="en-CA" b="1" dirty="0" smtClean="0"/>
              <a:t>conceptualization</a:t>
            </a:r>
            <a:r>
              <a:rPr lang="en-CA" dirty="0" smtClean="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smtClean="0"/>
              <a:t>In philosophy, </a:t>
            </a:r>
            <a:r>
              <a:rPr lang="en-CA" b="1" dirty="0" smtClean="0"/>
              <a:t>ontology</a:t>
            </a:r>
            <a:r>
              <a:rPr lang="en-CA" dirty="0" smtClean="0"/>
              <a:t> is the study of what exists. In AI, an </a:t>
            </a:r>
            <a:r>
              <a:rPr lang="en-CA" b="1" dirty="0" smtClean="0"/>
              <a:t>ontology</a:t>
            </a:r>
            <a:r>
              <a:rPr lang="en-CA" dirty="0" smtClean="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smtClean="0"/>
          </a:p>
          <a:p>
            <a:endParaRPr lang="en-CA" dirty="0" smtClean="0"/>
          </a:p>
          <a:p>
            <a:r>
              <a:rPr lang="en-CA" b="1" dirty="0" smtClean="0"/>
              <a:t>13.3 Ontologies and Knowledge Sharing</a:t>
            </a:r>
          </a:p>
          <a:p>
            <a:r>
              <a:rPr lang="en-CA" dirty="0" smtClean="0"/>
              <a:t>Building large knowledge-based systems is complex because </a:t>
            </a:r>
          </a:p>
          <a:p>
            <a:r>
              <a:rPr lang="en-CA" dirty="0" smtClean="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smtClean="0"/>
              <a:t>Systems evolve over time and it is difficult to anticipate all future distinctions that should be made. </a:t>
            </a:r>
          </a:p>
          <a:p>
            <a:r>
              <a:rPr lang="en-CA" dirty="0" smtClean="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smtClean="0"/>
              <a:t>It is difficult to remember what your own notation means, let alone to discover what someone else's notation means. This has two aspects: </a:t>
            </a:r>
          </a:p>
          <a:p>
            <a:pPr lvl="1"/>
            <a:r>
              <a:rPr lang="en-CA" dirty="0" smtClean="0"/>
              <a:t>given a symbol used in the computer, determining what it means; </a:t>
            </a:r>
          </a:p>
          <a:p>
            <a:pPr lvl="1"/>
            <a:r>
              <a:rPr lang="en-CA" dirty="0" smtClean="0"/>
              <a:t>given a concept in someone's mind, determining what symbol they should use; that is, determining whether the concept has been used before and, if it has, discovering what notation has been used for it. </a:t>
            </a:r>
          </a:p>
          <a:p>
            <a:r>
              <a:rPr lang="en-CA" dirty="0" smtClean="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57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58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59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60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61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62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63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64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65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Sentience</a:t>
            </a:r>
            <a:r>
              <a:rPr lang="en-US" smtClean="0"/>
              <a:t> refers to utilization of sensory organs, the ability to feel or perceive subjectively </a:t>
            </a:r>
          </a:p>
          <a:p>
            <a:pPr eaLnBrk="1" hangingPunct="1"/>
            <a:r>
              <a:rPr lang="en-US" smtClean="0"/>
              <a:t>Incremental theme</a:t>
            </a:r>
          </a:p>
          <a:p>
            <a:pPr eaLnBrk="1" hangingPunct="1"/>
            <a:r>
              <a:rPr lang="en-US" smtClean="0"/>
              <a:t>the apricot is the incremental theme in (3) since the progress of the eating event is reflected</a:t>
            </a:r>
          </a:p>
          <a:p>
            <a:pPr eaLnBrk="1" hangingPunct="1"/>
            <a:r>
              <a:rPr lang="en-US" smtClean="0"/>
              <a:t>in the amount of apricot remaining: when the apricot is half-eaten the event is half done,</a:t>
            </a:r>
          </a:p>
          <a:p>
            <a:pPr eaLnBrk="1" hangingPunct="1"/>
            <a:r>
              <a:rPr lang="en-US" smtClean="0"/>
              <a:t>when the apricot is two-thirds eaten, the event is two-thirds done, and so on.</a:t>
            </a:r>
          </a:p>
          <a:p>
            <a:pPr eaLnBrk="1" hangingPunct="1"/>
            <a:r>
              <a:rPr lang="en-US" smtClean="0"/>
              <a:t>(3) Taylor ate the apricot.</a:t>
            </a:r>
          </a:p>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66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67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23</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000000"/>
                </a:solidFill>
              </a:rPr>
              <a:t>CPSC 422, Lecture 23</a:t>
            </a:r>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87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 422, Lecture 23</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 422, Lecture 23</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03.xml"/><Relationship Id="rId3" Type="http://schemas.openxmlformats.org/officeDocument/2006/relationships/customXml" Target="../ink/ink98.xml"/><Relationship Id="rId7" Type="http://schemas.openxmlformats.org/officeDocument/2006/relationships/customXml" Target="../ink/ink100.xml"/><Relationship Id="rId12" Type="http://schemas.openxmlformats.org/officeDocument/2006/relationships/image" Target="../media/image11.emf"/><Relationship Id="rId2" Type="http://schemas.openxmlformats.org/officeDocument/2006/relationships/notesSlide" Target="../notesSlides/notesSlide12.xml"/><Relationship Id="rId16" Type="http://schemas.openxmlformats.org/officeDocument/2006/relationships/image" Target="../media/image13.emf"/><Relationship Id="rId1" Type="http://schemas.openxmlformats.org/officeDocument/2006/relationships/slideLayout" Target="../slideLayouts/slideLayout29.xml"/><Relationship Id="rId6" Type="http://schemas.openxmlformats.org/officeDocument/2006/relationships/image" Target="../media/image8.emf"/><Relationship Id="rId11" Type="http://schemas.openxmlformats.org/officeDocument/2006/relationships/customXml" Target="../ink/ink102.xml"/><Relationship Id="rId5" Type="http://schemas.openxmlformats.org/officeDocument/2006/relationships/customXml" Target="../ink/ink99.xml"/><Relationship Id="rId15" Type="http://schemas.openxmlformats.org/officeDocument/2006/relationships/customXml" Target="../ink/ink104.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101.xml"/><Relationship Id="rId1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customXml" Target="../ink/ink106.xml"/><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customXml" Target="../ink/ink105.xml"/><Relationship Id="rId11" Type="http://schemas.openxmlformats.org/officeDocument/2006/relationships/image" Target="../media/image19.emf"/><Relationship Id="rId5" Type="http://schemas.openxmlformats.org/officeDocument/2006/relationships/image" Target="../media/image16.png"/><Relationship Id="rId10" Type="http://schemas.openxmlformats.org/officeDocument/2006/relationships/customXml" Target="../ink/ink107.xml"/><Relationship Id="rId4" Type="http://schemas.openxmlformats.org/officeDocument/2006/relationships/image" Target="../media/image15.emf"/><Relationship Id="rId9"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customXml" Target="../ink/ink113.xml"/><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1.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customXml" Target="../ink/ink111.xml"/><Relationship Id="rId1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3" Type="http://schemas.openxmlformats.org/officeDocument/2006/relationships/image" Target="../media/image59.emf"/><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notesSlide" Target="../notesSlides/notesSlide2.xml"/><Relationship Id="rId21" Type="http://schemas.openxmlformats.org/officeDocument/2006/relationships/image" Target="../media/image63.emf"/><Relationship Id="rId34" Type="http://schemas.openxmlformats.org/officeDocument/2006/relationships/customXml" Target="../ink/ink13.xml"/><Relationship Id="rId7" Type="http://schemas.openxmlformats.org/officeDocument/2006/relationships/image" Target="../media/image2.wmf"/><Relationship Id="rId17" Type="http://schemas.openxmlformats.org/officeDocument/2006/relationships/image" Target="../media/image61.emf"/><Relationship Id="rId25" Type="http://schemas.openxmlformats.org/officeDocument/2006/relationships/image" Target="../media/image65.emf"/><Relationship Id="rId33" Type="http://schemas.openxmlformats.org/officeDocument/2006/relationships/image" Target="../media/image69.emf"/><Relationship Id="rId2" Type="http://schemas.openxmlformats.org/officeDocument/2006/relationships/slideLayout" Target="../slideLayouts/slideLayout18.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67.emf"/><Relationship Id="rId1" Type="http://schemas.openxmlformats.org/officeDocument/2006/relationships/vmlDrawing" Target="../drawings/vmlDrawing1.vml"/><Relationship Id="rId6" Type="http://schemas.openxmlformats.org/officeDocument/2006/relationships/oleObject" Target="../embeddings/oleObject2.bin"/><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71.emf"/><Relationship Id="rId5" Type="http://schemas.openxmlformats.org/officeDocument/2006/relationships/image" Target="../media/image1.wmf"/><Relationship Id="rId15" Type="http://schemas.openxmlformats.org/officeDocument/2006/relationships/image" Target="../media/image60.emf"/><Relationship Id="rId23" Type="http://schemas.openxmlformats.org/officeDocument/2006/relationships/image" Target="../media/image64.emf"/><Relationship Id="rId28" Type="http://schemas.openxmlformats.org/officeDocument/2006/relationships/customXml" Target="../ink/ink10.xml"/><Relationship Id="rId36" Type="http://schemas.openxmlformats.org/officeDocument/2006/relationships/customXml" Target="../ink/ink14.xml"/><Relationship Id="rId10" Type="http://schemas.openxmlformats.org/officeDocument/2006/relationships/customXml" Target="../ink/ink2.xml"/><Relationship Id="rId19" Type="http://schemas.openxmlformats.org/officeDocument/2006/relationships/image" Target="../media/image62.emf"/><Relationship Id="rId31" Type="http://schemas.openxmlformats.org/officeDocument/2006/relationships/image" Target="../media/image68.emf"/><Relationship Id="rId4" Type="http://schemas.openxmlformats.org/officeDocument/2006/relationships/oleObject" Target="../embeddings/oleObject1.bin"/><Relationship Id="rId9" Type="http://schemas.openxmlformats.org/officeDocument/2006/relationships/image" Target="../media/image57.emf"/><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66.emf"/><Relationship Id="rId30" Type="http://schemas.openxmlformats.org/officeDocument/2006/relationships/customXml" Target="../ink/ink11.xml"/><Relationship Id="rId35" Type="http://schemas.openxmlformats.org/officeDocument/2006/relationships/image" Target="../media/image70.emf"/><Relationship Id="rId8"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27.emf"/><Relationship Id="rId5" Type="http://schemas.openxmlformats.org/officeDocument/2006/relationships/customXml" Target="../ink/ink115.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hyperlink" Target="https://en.wikipedia.org/wiki/Freebase#cite_note-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customXml" Target="../ink/ink117.xml"/><Relationship Id="rId5" Type="http://schemas.openxmlformats.org/officeDocument/2006/relationships/image" Target="../media/image30.emf"/><Relationship Id="rId4" Type="http://schemas.openxmlformats.org/officeDocument/2006/relationships/customXml" Target="../ink/ink1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19.xml"/><Relationship Id="rId4" Type="http://schemas.openxmlformats.org/officeDocument/2006/relationships/image" Target="../media/image294.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17" Type="http://schemas.openxmlformats.org/officeDocument/2006/relationships/customXml" Target="../ink/ink72.xml"/><Relationship Id="rId21" Type="http://schemas.openxmlformats.org/officeDocument/2006/relationships/customXml" Target="../ink/ink24.xml"/><Relationship Id="rId42" Type="http://schemas.openxmlformats.org/officeDocument/2006/relationships/image" Target="../media/image216.emf"/><Relationship Id="rId63" Type="http://schemas.openxmlformats.org/officeDocument/2006/relationships/customXml" Target="../ink/ink45.xml"/><Relationship Id="rId84" Type="http://schemas.openxmlformats.org/officeDocument/2006/relationships/image" Target="../media/image237.emf"/><Relationship Id="rId107" Type="http://schemas.openxmlformats.org/officeDocument/2006/relationships/customXml" Target="../ink/ink67.xml"/><Relationship Id="rId11" Type="http://schemas.openxmlformats.org/officeDocument/2006/relationships/customXml" Target="../ink/ink19.xml"/><Relationship Id="rId32" Type="http://schemas.openxmlformats.org/officeDocument/2006/relationships/image" Target="../media/image211.emf"/><Relationship Id="rId53" Type="http://schemas.openxmlformats.org/officeDocument/2006/relationships/customXml" Target="../ink/ink40.xml"/><Relationship Id="rId74" Type="http://schemas.openxmlformats.org/officeDocument/2006/relationships/image" Target="../media/image232.emf"/><Relationship Id="rId128" Type="http://schemas.openxmlformats.org/officeDocument/2006/relationships/image" Target="../media/image259.emf"/><Relationship Id="rId149" Type="http://schemas.openxmlformats.org/officeDocument/2006/relationships/customXml" Target="../ink/ink85.xml"/><Relationship Id="rId5" Type="http://schemas.openxmlformats.org/officeDocument/2006/relationships/customXml" Target="../ink/ink16.xml"/><Relationship Id="rId95" Type="http://schemas.openxmlformats.org/officeDocument/2006/relationships/customXml" Target="../ink/ink61.xml"/><Relationship Id="rId22" Type="http://schemas.openxmlformats.org/officeDocument/2006/relationships/image" Target="../media/image206.emf"/><Relationship Id="rId27" Type="http://schemas.openxmlformats.org/officeDocument/2006/relationships/customXml" Target="../ink/ink27.xml"/><Relationship Id="rId43" Type="http://schemas.openxmlformats.org/officeDocument/2006/relationships/customXml" Target="../ink/ink35.xml"/><Relationship Id="rId48" Type="http://schemas.openxmlformats.org/officeDocument/2006/relationships/image" Target="../media/image219.emf"/><Relationship Id="rId64" Type="http://schemas.openxmlformats.org/officeDocument/2006/relationships/image" Target="../media/image227.emf"/><Relationship Id="rId69" Type="http://schemas.openxmlformats.org/officeDocument/2006/relationships/customXml" Target="../ink/ink48.xml"/><Relationship Id="rId113" Type="http://schemas.openxmlformats.org/officeDocument/2006/relationships/customXml" Target="../ink/ink70.xml"/><Relationship Id="rId118" Type="http://schemas.openxmlformats.org/officeDocument/2006/relationships/image" Target="../media/image254.emf"/><Relationship Id="rId134" Type="http://schemas.openxmlformats.org/officeDocument/2006/relationships/image" Target="../media/image262.emf"/><Relationship Id="rId80" Type="http://schemas.openxmlformats.org/officeDocument/2006/relationships/image" Target="../media/image235.emf"/><Relationship Id="rId85" Type="http://schemas.openxmlformats.org/officeDocument/2006/relationships/customXml" Target="../ink/ink56.xml"/><Relationship Id="rId150" Type="http://schemas.openxmlformats.org/officeDocument/2006/relationships/image" Target="../media/image270.emf"/><Relationship Id="rId155" Type="http://schemas.openxmlformats.org/officeDocument/2006/relationships/customXml" Target="../ink/ink88.xml"/><Relationship Id="rId12" Type="http://schemas.openxmlformats.org/officeDocument/2006/relationships/image" Target="../media/image201.emf"/><Relationship Id="rId17" Type="http://schemas.openxmlformats.org/officeDocument/2006/relationships/customXml" Target="../ink/ink22.xml"/><Relationship Id="rId33" Type="http://schemas.openxmlformats.org/officeDocument/2006/relationships/customXml" Target="../ink/ink30.xml"/><Relationship Id="rId38" Type="http://schemas.openxmlformats.org/officeDocument/2006/relationships/image" Target="../media/image214.emf"/><Relationship Id="rId59" Type="http://schemas.openxmlformats.org/officeDocument/2006/relationships/customXml" Target="../ink/ink43.xml"/><Relationship Id="rId103" Type="http://schemas.openxmlformats.org/officeDocument/2006/relationships/customXml" Target="../ink/ink65.xml"/><Relationship Id="rId108" Type="http://schemas.openxmlformats.org/officeDocument/2006/relationships/image" Target="../media/image249.emf"/><Relationship Id="rId124" Type="http://schemas.openxmlformats.org/officeDocument/2006/relationships/image" Target="../media/image257.emf"/><Relationship Id="rId129" Type="http://schemas.openxmlformats.org/officeDocument/2006/relationships/customXml" Target="../ink/ink78.xml"/><Relationship Id="rId54" Type="http://schemas.openxmlformats.org/officeDocument/2006/relationships/image" Target="../media/image222.emf"/><Relationship Id="rId70" Type="http://schemas.openxmlformats.org/officeDocument/2006/relationships/image" Target="../media/image230.emf"/><Relationship Id="rId75" Type="http://schemas.openxmlformats.org/officeDocument/2006/relationships/customXml" Target="../ink/ink51.xml"/><Relationship Id="rId91" Type="http://schemas.openxmlformats.org/officeDocument/2006/relationships/customXml" Target="../ink/ink59.xml"/><Relationship Id="rId96" Type="http://schemas.openxmlformats.org/officeDocument/2006/relationships/image" Target="../media/image243.emf"/><Relationship Id="rId140" Type="http://schemas.openxmlformats.org/officeDocument/2006/relationships/image" Target="../media/image265.emf"/><Relationship Id="rId145" Type="http://schemas.openxmlformats.org/officeDocument/2006/relationships/customXml" Target="../ink/ink83.xml"/><Relationship Id="rId1" Type="http://schemas.openxmlformats.org/officeDocument/2006/relationships/slideLayout" Target="../slideLayouts/slideLayout16.xml"/><Relationship Id="rId6" Type="http://schemas.openxmlformats.org/officeDocument/2006/relationships/image" Target="../media/image198.emf"/><Relationship Id="rId23" Type="http://schemas.openxmlformats.org/officeDocument/2006/relationships/customXml" Target="../ink/ink25.xml"/><Relationship Id="rId28" Type="http://schemas.openxmlformats.org/officeDocument/2006/relationships/image" Target="../media/image209.emf"/><Relationship Id="rId49" Type="http://schemas.openxmlformats.org/officeDocument/2006/relationships/customXml" Target="../ink/ink38.xml"/><Relationship Id="rId114" Type="http://schemas.openxmlformats.org/officeDocument/2006/relationships/image" Target="../media/image252.emf"/><Relationship Id="rId119" Type="http://schemas.openxmlformats.org/officeDocument/2006/relationships/customXml" Target="../ink/ink73.xml"/><Relationship Id="rId44" Type="http://schemas.openxmlformats.org/officeDocument/2006/relationships/image" Target="../media/image217.emf"/><Relationship Id="rId60" Type="http://schemas.openxmlformats.org/officeDocument/2006/relationships/image" Target="../media/image225.emf"/><Relationship Id="rId65" Type="http://schemas.openxmlformats.org/officeDocument/2006/relationships/customXml" Target="../ink/ink46.xml"/><Relationship Id="rId81" Type="http://schemas.openxmlformats.org/officeDocument/2006/relationships/customXml" Target="../ink/ink54.xml"/><Relationship Id="rId86" Type="http://schemas.openxmlformats.org/officeDocument/2006/relationships/image" Target="../media/image238.emf"/><Relationship Id="rId130" Type="http://schemas.openxmlformats.org/officeDocument/2006/relationships/image" Target="../media/image260.emf"/><Relationship Id="rId135" Type="http://schemas.openxmlformats.org/officeDocument/2006/relationships/customXml" Target="../ink/ink81.xml"/><Relationship Id="rId151" Type="http://schemas.openxmlformats.org/officeDocument/2006/relationships/customXml" Target="../ink/ink86.xml"/><Relationship Id="rId156" Type="http://schemas.openxmlformats.org/officeDocument/2006/relationships/image" Target="../media/image273.emf"/><Relationship Id="rId13" Type="http://schemas.openxmlformats.org/officeDocument/2006/relationships/customXml" Target="../ink/ink20.xml"/><Relationship Id="rId18" Type="http://schemas.openxmlformats.org/officeDocument/2006/relationships/image" Target="../media/image204.emf"/><Relationship Id="rId39" Type="http://schemas.openxmlformats.org/officeDocument/2006/relationships/customXml" Target="../ink/ink33.xml"/><Relationship Id="rId109" Type="http://schemas.openxmlformats.org/officeDocument/2006/relationships/customXml" Target="../ink/ink68.xml"/><Relationship Id="rId34" Type="http://schemas.openxmlformats.org/officeDocument/2006/relationships/image" Target="../media/image212.emf"/><Relationship Id="rId50" Type="http://schemas.openxmlformats.org/officeDocument/2006/relationships/image" Target="../media/image220.emf"/><Relationship Id="rId55" Type="http://schemas.openxmlformats.org/officeDocument/2006/relationships/customXml" Target="../ink/ink41.xml"/><Relationship Id="rId76" Type="http://schemas.openxmlformats.org/officeDocument/2006/relationships/image" Target="../media/image233.emf"/><Relationship Id="rId97" Type="http://schemas.openxmlformats.org/officeDocument/2006/relationships/customXml" Target="../ink/ink62.xml"/><Relationship Id="rId104" Type="http://schemas.openxmlformats.org/officeDocument/2006/relationships/image" Target="../media/image247.emf"/><Relationship Id="rId120" Type="http://schemas.openxmlformats.org/officeDocument/2006/relationships/image" Target="../media/image255.emf"/><Relationship Id="rId125" Type="http://schemas.openxmlformats.org/officeDocument/2006/relationships/customXml" Target="../ink/ink76.xml"/><Relationship Id="rId141" Type="http://schemas.openxmlformats.org/officeDocument/2006/relationships/customXml" Target="../ink/ink82.xml"/><Relationship Id="rId146" Type="http://schemas.openxmlformats.org/officeDocument/2006/relationships/image" Target="../media/image268.emf"/><Relationship Id="rId7" Type="http://schemas.openxmlformats.org/officeDocument/2006/relationships/customXml" Target="../ink/ink17.xml"/><Relationship Id="rId71" Type="http://schemas.openxmlformats.org/officeDocument/2006/relationships/customXml" Target="../ink/ink49.xml"/><Relationship Id="rId92" Type="http://schemas.openxmlformats.org/officeDocument/2006/relationships/image" Target="../media/image241.emf"/><Relationship Id="rId2" Type="http://schemas.openxmlformats.org/officeDocument/2006/relationships/notesSlide" Target="../notesSlides/notesSlide3.xml"/><Relationship Id="rId29" Type="http://schemas.openxmlformats.org/officeDocument/2006/relationships/customXml" Target="../ink/ink28.xml"/><Relationship Id="rId24" Type="http://schemas.openxmlformats.org/officeDocument/2006/relationships/image" Target="../media/image207.emf"/><Relationship Id="rId40" Type="http://schemas.openxmlformats.org/officeDocument/2006/relationships/image" Target="../media/image215.emf"/><Relationship Id="rId45" Type="http://schemas.openxmlformats.org/officeDocument/2006/relationships/customXml" Target="../ink/ink36.xml"/><Relationship Id="rId66" Type="http://schemas.openxmlformats.org/officeDocument/2006/relationships/image" Target="../media/image228.emf"/><Relationship Id="rId87" Type="http://schemas.openxmlformats.org/officeDocument/2006/relationships/customXml" Target="../ink/ink57.xml"/><Relationship Id="rId110" Type="http://schemas.openxmlformats.org/officeDocument/2006/relationships/image" Target="../media/image250.emf"/><Relationship Id="rId115" Type="http://schemas.openxmlformats.org/officeDocument/2006/relationships/customXml" Target="../ink/ink71.xml"/><Relationship Id="rId131" Type="http://schemas.openxmlformats.org/officeDocument/2006/relationships/customXml" Target="../ink/ink79.xml"/><Relationship Id="rId157" Type="http://schemas.openxmlformats.org/officeDocument/2006/relationships/customXml" Target="../ink/ink89.xml"/><Relationship Id="rId61" Type="http://schemas.openxmlformats.org/officeDocument/2006/relationships/customXml" Target="../ink/ink44.xml"/><Relationship Id="rId82" Type="http://schemas.openxmlformats.org/officeDocument/2006/relationships/image" Target="../media/image236.emf"/><Relationship Id="rId152" Type="http://schemas.openxmlformats.org/officeDocument/2006/relationships/image" Target="../media/image271.emf"/><Relationship Id="rId19" Type="http://schemas.openxmlformats.org/officeDocument/2006/relationships/customXml" Target="../ink/ink23.xml"/><Relationship Id="rId14" Type="http://schemas.openxmlformats.org/officeDocument/2006/relationships/image" Target="../media/image202.emf"/><Relationship Id="rId30" Type="http://schemas.openxmlformats.org/officeDocument/2006/relationships/image" Target="../media/image210.emf"/><Relationship Id="rId35" Type="http://schemas.openxmlformats.org/officeDocument/2006/relationships/customXml" Target="../ink/ink31.xml"/><Relationship Id="rId56" Type="http://schemas.openxmlformats.org/officeDocument/2006/relationships/image" Target="../media/image223.emf"/><Relationship Id="rId77" Type="http://schemas.openxmlformats.org/officeDocument/2006/relationships/customXml" Target="../ink/ink52.xml"/><Relationship Id="rId100" Type="http://schemas.openxmlformats.org/officeDocument/2006/relationships/image" Target="../media/image245.emf"/><Relationship Id="rId105" Type="http://schemas.openxmlformats.org/officeDocument/2006/relationships/customXml" Target="../ink/ink66.xml"/><Relationship Id="rId126" Type="http://schemas.openxmlformats.org/officeDocument/2006/relationships/image" Target="../media/image258.emf"/><Relationship Id="rId147" Type="http://schemas.openxmlformats.org/officeDocument/2006/relationships/customXml" Target="../ink/ink84.xml"/><Relationship Id="rId8" Type="http://schemas.openxmlformats.org/officeDocument/2006/relationships/image" Target="../media/image199.emf"/><Relationship Id="rId51" Type="http://schemas.openxmlformats.org/officeDocument/2006/relationships/customXml" Target="../ink/ink39.xml"/><Relationship Id="rId72" Type="http://schemas.openxmlformats.org/officeDocument/2006/relationships/image" Target="../media/image231.emf"/><Relationship Id="rId93" Type="http://schemas.openxmlformats.org/officeDocument/2006/relationships/customXml" Target="../ink/ink60.xml"/><Relationship Id="rId98" Type="http://schemas.openxmlformats.org/officeDocument/2006/relationships/image" Target="../media/image244.emf"/><Relationship Id="rId121" Type="http://schemas.openxmlformats.org/officeDocument/2006/relationships/customXml" Target="../ink/ink74.xml"/><Relationship Id="rId3" Type="http://schemas.openxmlformats.org/officeDocument/2006/relationships/customXml" Target="../ink/ink15.xml"/><Relationship Id="rId25" Type="http://schemas.openxmlformats.org/officeDocument/2006/relationships/customXml" Target="../ink/ink26.xml"/><Relationship Id="rId46" Type="http://schemas.openxmlformats.org/officeDocument/2006/relationships/image" Target="../media/image218.emf"/><Relationship Id="rId67" Type="http://schemas.openxmlformats.org/officeDocument/2006/relationships/customXml" Target="../ink/ink47.xml"/><Relationship Id="rId116" Type="http://schemas.openxmlformats.org/officeDocument/2006/relationships/image" Target="../media/image253.emf"/><Relationship Id="rId158" Type="http://schemas.openxmlformats.org/officeDocument/2006/relationships/image" Target="../media/image3.emf"/><Relationship Id="rId20" Type="http://schemas.openxmlformats.org/officeDocument/2006/relationships/image" Target="../media/image205.emf"/><Relationship Id="rId41" Type="http://schemas.openxmlformats.org/officeDocument/2006/relationships/customXml" Target="../ink/ink34.xml"/><Relationship Id="rId62" Type="http://schemas.openxmlformats.org/officeDocument/2006/relationships/image" Target="../media/image226.emf"/><Relationship Id="rId83" Type="http://schemas.openxmlformats.org/officeDocument/2006/relationships/customXml" Target="../ink/ink55.xml"/><Relationship Id="rId88" Type="http://schemas.openxmlformats.org/officeDocument/2006/relationships/image" Target="../media/image239.emf"/><Relationship Id="rId111" Type="http://schemas.openxmlformats.org/officeDocument/2006/relationships/customXml" Target="../ink/ink69.xml"/><Relationship Id="rId132" Type="http://schemas.openxmlformats.org/officeDocument/2006/relationships/image" Target="../media/image261.emf"/><Relationship Id="rId153" Type="http://schemas.openxmlformats.org/officeDocument/2006/relationships/customXml" Target="../ink/ink87.xml"/><Relationship Id="rId15" Type="http://schemas.openxmlformats.org/officeDocument/2006/relationships/customXml" Target="../ink/ink21.xml"/><Relationship Id="rId36" Type="http://schemas.openxmlformats.org/officeDocument/2006/relationships/image" Target="../media/image213.emf"/><Relationship Id="rId57" Type="http://schemas.openxmlformats.org/officeDocument/2006/relationships/customXml" Target="../ink/ink42.xml"/><Relationship Id="rId106" Type="http://schemas.openxmlformats.org/officeDocument/2006/relationships/image" Target="../media/image248.emf"/><Relationship Id="rId127" Type="http://schemas.openxmlformats.org/officeDocument/2006/relationships/customXml" Target="../ink/ink77.xml"/><Relationship Id="rId10" Type="http://schemas.openxmlformats.org/officeDocument/2006/relationships/image" Target="../media/image200.emf"/><Relationship Id="rId31" Type="http://schemas.openxmlformats.org/officeDocument/2006/relationships/customXml" Target="../ink/ink29.xml"/><Relationship Id="rId52" Type="http://schemas.openxmlformats.org/officeDocument/2006/relationships/image" Target="../media/image221.emf"/><Relationship Id="rId73" Type="http://schemas.openxmlformats.org/officeDocument/2006/relationships/customXml" Target="../ink/ink50.xml"/><Relationship Id="rId78" Type="http://schemas.openxmlformats.org/officeDocument/2006/relationships/image" Target="../media/image234.emf"/><Relationship Id="rId94" Type="http://schemas.openxmlformats.org/officeDocument/2006/relationships/image" Target="../media/image242.emf"/><Relationship Id="rId99" Type="http://schemas.openxmlformats.org/officeDocument/2006/relationships/customXml" Target="../ink/ink63.xml"/><Relationship Id="rId101" Type="http://schemas.openxmlformats.org/officeDocument/2006/relationships/customXml" Target="../ink/ink64.xml"/><Relationship Id="rId122" Type="http://schemas.openxmlformats.org/officeDocument/2006/relationships/image" Target="../media/image256.emf"/><Relationship Id="rId148" Type="http://schemas.openxmlformats.org/officeDocument/2006/relationships/image" Target="../media/image269.emf"/><Relationship Id="rId4" Type="http://schemas.openxmlformats.org/officeDocument/2006/relationships/image" Target="../media/image197.emf"/><Relationship Id="rId9" Type="http://schemas.openxmlformats.org/officeDocument/2006/relationships/customXml" Target="../ink/ink18.xml"/><Relationship Id="rId26" Type="http://schemas.openxmlformats.org/officeDocument/2006/relationships/image" Target="../media/image208.emf"/><Relationship Id="rId47" Type="http://schemas.openxmlformats.org/officeDocument/2006/relationships/customXml" Target="../ink/ink37.xml"/><Relationship Id="rId68" Type="http://schemas.openxmlformats.org/officeDocument/2006/relationships/image" Target="../media/image229.emf"/><Relationship Id="rId89" Type="http://schemas.openxmlformats.org/officeDocument/2006/relationships/customXml" Target="../ink/ink58.xml"/><Relationship Id="rId112" Type="http://schemas.openxmlformats.org/officeDocument/2006/relationships/image" Target="../media/image251.emf"/><Relationship Id="rId133" Type="http://schemas.openxmlformats.org/officeDocument/2006/relationships/customXml" Target="../ink/ink80.xml"/><Relationship Id="rId154" Type="http://schemas.openxmlformats.org/officeDocument/2006/relationships/image" Target="../media/image272.emf"/><Relationship Id="rId16" Type="http://schemas.openxmlformats.org/officeDocument/2006/relationships/image" Target="../media/image203.emf"/><Relationship Id="rId37" Type="http://schemas.openxmlformats.org/officeDocument/2006/relationships/customXml" Target="../ink/ink32.xml"/><Relationship Id="rId58" Type="http://schemas.openxmlformats.org/officeDocument/2006/relationships/image" Target="../media/image224.emf"/><Relationship Id="rId79" Type="http://schemas.openxmlformats.org/officeDocument/2006/relationships/customXml" Target="../ink/ink53.xml"/><Relationship Id="rId102" Type="http://schemas.openxmlformats.org/officeDocument/2006/relationships/image" Target="../media/image246.emf"/><Relationship Id="rId123" Type="http://schemas.openxmlformats.org/officeDocument/2006/relationships/customXml" Target="../ink/ink75.xml"/><Relationship Id="rId144" Type="http://schemas.openxmlformats.org/officeDocument/2006/relationships/image" Target="../media/image267.emf"/><Relationship Id="rId90" Type="http://schemas.openxmlformats.org/officeDocument/2006/relationships/image" Target="../media/image240.emf"/></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2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customXml" Target="../ink/ink121.xml"/><Relationship Id="rId7" Type="http://schemas.openxmlformats.org/officeDocument/2006/relationships/customXml" Target="../ink/ink123.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customXml" Target="../ink/ink122.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3" Type="http://schemas.openxmlformats.org/officeDocument/2006/relationships/image" Target="../media/image42.emf"/><Relationship Id="rId18" Type="http://schemas.openxmlformats.org/officeDocument/2006/relationships/customXml" Target="../ink/ink129.xml"/><Relationship Id="rId26" Type="http://schemas.openxmlformats.org/officeDocument/2006/relationships/customXml" Target="../ink/ink133.xml"/><Relationship Id="rId39" Type="http://schemas.openxmlformats.org/officeDocument/2006/relationships/image" Target="../media/image55.emf"/><Relationship Id="rId21" Type="http://schemas.openxmlformats.org/officeDocument/2006/relationships/image" Target="../media/image46.emf"/><Relationship Id="rId34" Type="http://schemas.openxmlformats.org/officeDocument/2006/relationships/customXml" Target="../ink/ink137.xml"/><Relationship Id="rId42" Type="http://schemas.openxmlformats.org/officeDocument/2006/relationships/customXml" Target="../ink/ink141.xml"/><Relationship Id="rId47" Type="http://schemas.openxmlformats.org/officeDocument/2006/relationships/image" Target="../media/image59.emf"/><Relationship Id="rId7" Type="http://schemas.openxmlformats.org/officeDocument/2006/relationships/image" Target="../media/image2.wmf"/><Relationship Id="rId2" Type="http://schemas.openxmlformats.org/officeDocument/2006/relationships/slideLayout" Target="../slideLayouts/slideLayout4.xml"/><Relationship Id="rId16" Type="http://schemas.openxmlformats.org/officeDocument/2006/relationships/customXml" Target="../ink/ink128.xml"/><Relationship Id="rId29" Type="http://schemas.openxmlformats.org/officeDocument/2006/relationships/image" Target="../media/image50.e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1.emf"/><Relationship Id="rId24" Type="http://schemas.openxmlformats.org/officeDocument/2006/relationships/customXml" Target="../ink/ink132.xml"/><Relationship Id="rId32" Type="http://schemas.openxmlformats.org/officeDocument/2006/relationships/customXml" Target="../ink/ink136.xml"/><Relationship Id="rId37" Type="http://schemas.openxmlformats.org/officeDocument/2006/relationships/image" Target="../media/image54.emf"/><Relationship Id="rId40" Type="http://schemas.openxmlformats.org/officeDocument/2006/relationships/customXml" Target="../ink/ink140.xml"/><Relationship Id="rId45" Type="http://schemas.openxmlformats.org/officeDocument/2006/relationships/image" Target="../media/image58.emf"/><Relationship Id="rId5" Type="http://schemas.openxmlformats.org/officeDocument/2006/relationships/image" Target="../media/image1.wmf"/><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customXml" Target="../ink/ink134.xml"/><Relationship Id="rId36" Type="http://schemas.openxmlformats.org/officeDocument/2006/relationships/customXml" Target="../ink/ink138.xml"/><Relationship Id="rId10" Type="http://schemas.openxmlformats.org/officeDocument/2006/relationships/customXml" Target="../ink/ink125.xml"/><Relationship Id="rId19" Type="http://schemas.openxmlformats.org/officeDocument/2006/relationships/image" Target="../media/image45.emf"/><Relationship Id="rId31" Type="http://schemas.openxmlformats.org/officeDocument/2006/relationships/image" Target="../media/image51.emf"/><Relationship Id="rId44" Type="http://schemas.openxmlformats.org/officeDocument/2006/relationships/customXml" Target="../ink/ink142.xml"/><Relationship Id="rId4" Type="http://schemas.openxmlformats.org/officeDocument/2006/relationships/oleObject" Target="../embeddings/oleObject3.bin"/><Relationship Id="rId9" Type="http://schemas.openxmlformats.org/officeDocument/2006/relationships/image" Target="../media/image40.emf"/><Relationship Id="rId14" Type="http://schemas.openxmlformats.org/officeDocument/2006/relationships/customXml" Target="../ink/ink127.xml"/><Relationship Id="rId22" Type="http://schemas.openxmlformats.org/officeDocument/2006/relationships/customXml" Target="../ink/ink131.xml"/><Relationship Id="rId27" Type="http://schemas.openxmlformats.org/officeDocument/2006/relationships/image" Target="../media/image49.emf"/><Relationship Id="rId30" Type="http://schemas.openxmlformats.org/officeDocument/2006/relationships/customXml" Target="../ink/ink135.xml"/><Relationship Id="rId35" Type="http://schemas.openxmlformats.org/officeDocument/2006/relationships/image" Target="../media/image53.emf"/><Relationship Id="rId43" Type="http://schemas.openxmlformats.org/officeDocument/2006/relationships/image" Target="../media/image57.emf"/><Relationship Id="rId8" Type="http://schemas.openxmlformats.org/officeDocument/2006/relationships/customXml" Target="../ink/ink124.xml"/><Relationship Id="rId3" Type="http://schemas.openxmlformats.org/officeDocument/2006/relationships/notesSlide" Target="../notesSlides/notesSlide38.xml"/><Relationship Id="rId12" Type="http://schemas.openxmlformats.org/officeDocument/2006/relationships/customXml" Target="../ink/ink126.xml"/><Relationship Id="rId17" Type="http://schemas.openxmlformats.org/officeDocument/2006/relationships/image" Target="../media/image44.emf"/><Relationship Id="rId25" Type="http://schemas.openxmlformats.org/officeDocument/2006/relationships/image" Target="../media/image48.emf"/><Relationship Id="rId33" Type="http://schemas.openxmlformats.org/officeDocument/2006/relationships/image" Target="../media/image52.emf"/><Relationship Id="rId38" Type="http://schemas.openxmlformats.org/officeDocument/2006/relationships/customXml" Target="../ink/ink139.xml"/><Relationship Id="rId46" Type="http://schemas.openxmlformats.org/officeDocument/2006/relationships/customXml" Target="../ink/ink143.xml"/><Relationship Id="rId20" Type="http://schemas.openxmlformats.org/officeDocument/2006/relationships/customXml" Target="../ink/ink130.xml"/><Relationship Id="rId41" Type="http://schemas.openxmlformats.org/officeDocument/2006/relationships/image" Target="../media/image5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73.emf"/><Relationship Id="rId3" Type="http://schemas.openxmlformats.org/officeDocument/2006/relationships/notesSlide" Target="../notesSlides/notesSlide41.xml"/><Relationship Id="rId7" Type="http://schemas.openxmlformats.org/officeDocument/2006/relationships/image" Target="../media/image32.emf"/><Relationship Id="rId12" Type="http://schemas.openxmlformats.org/officeDocument/2006/relationships/image" Target="../media/image72.emf"/><Relationship Id="rId2" Type="http://schemas.openxmlformats.org/officeDocument/2006/relationships/slideLayout" Target="../slideLayouts/slideLayout14.xml"/><Relationship Id="rId16" Type="http://schemas.openxmlformats.org/officeDocument/2006/relationships/image" Target="../media/image76.emf"/><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image" Target="../media/image39.emf"/><Relationship Id="rId5" Type="http://schemas.openxmlformats.org/officeDocument/2006/relationships/oleObject" Target="../embeddings/oleObject6.bin"/><Relationship Id="rId15" Type="http://schemas.openxmlformats.org/officeDocument/2006/relationships/image" Target="../media/image75.emf"/><Relationship Id="rId10" Type="http://schemas.openxmlformats.org/officeDocument/2006/relationships/image" Target="../media/image38.emf"/><Relationship Id="rId4" Type="http://schemas.openxmlformats.org/officeDocument/2006/relationships/oleObject" Target="../embeddings/oleObject5.bin"/><Relationship Id="rId9" Type="http://schemas.openxmlformats.org/officeDocument/2006/relationships/image" Target="../media/image34.emf"/><Relationship Id="rId14" Type="http://schemas.openxmlformats.org/officeDocument/2006/relationships/image" Target="../media/image74.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77.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customXml" Target="../ink/ink90.xm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82.wmf"/><Relationship Id="rId3" Type="http://schemas.openxmlformats.org/officeDocument/2006/relationships/notesSlide" Target="../notesSlides/notesSlide43.xml"/><Relationship Id="rId7" Type="http://schemas.openxmlformats.org/officeDocument/2006/relationships/image" Target="../media/image79.wmf"/><Relationship Id="rId12" Type="http://schemas.openxmlformats.org/officeDocument/2006/relationships/oleObject" Target="../embeddings/oleObject12.bin"/><Relationship Id="rId17" Type="http://schemas.openxmlformats.org/officeDocument/2006/relationships/image" Target="../media/image78.emf"/><Relationship Id="rId2" Type="http://schemas.openxmlformats.org/officeDocument/2006/relationships/slideLayout" Target="../slideLayouts/slideLayout14.xml"/><Relationship Id="rId16" Type="http://schemas.openxmlformats.org/officeDocument/2006/relationships/customXml" Target="../ink/ink144.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80.wmf"/><Relationship Id="rId1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84.wmf"/><Relationship Id="rId4" Type="http://schemas.openxmlformats.org/officeDocument/2006/relationships/oleObject" Target="../embeddings/oleObject14.bin"/></Relationships>
</file>

<file path=ppt/slides/_rels/slide53.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74.emf"/><Relationship Id="rId3" Type="http://schemas.openxmlformats.org/officeDocument/2006/relationships/notesSlide" Target="../notesSlides/notesSlide46.xml"/><Relationship Id="rId7" Type="http://schemas.openxmlformats.org/officeDocument/2006/relationships/image" Target="../media/image33.emf"/><Relationship Id="rId12" Type="http://schemas.openxmlformats.org/officeDocument/2006/relationships/image" Target="../media/image73.emf"/><Relationship Id="rId17" Type="http://schemas.openxmlformats.org/officeDocument/2006/relationships/image" Target="../media/image81.emf"/><Relationship Id="rId2" Type="http://schemas.openxmlformats.org/officeDocument/2006/relationships/slideLayout" Target="../slideLayouts/slideLayout2.xml"/><Relationship Id="rId16" Type="http://schemas.openxmlformats.org/officeDocument/2006/relationships/customXml" Target="../ink/ink145.xml"/><Relationship Id="rId1" Type="http://schemas.openxmlformats.org/officeDocument/2006/relationships/vmlDrawing" Target="../drawings/vmlDrawing7.vml"/><Relationship Id="rId6" Type="http://schemas.openxmlformats.org/officeDocument/2006/relationships/image" Target="../media/image32.emf"/><Relationship Id="rId11" Type="http://schemas.openxmlformats.org/officeDocument/2006/relationships/image" Target="../media/image72.emf"/><Relationship Id="rId5" Type="http://schemas.openxmlformats.org/officeDocument/2006/relationships/image" Target="../media/image85.wmf"/><Relationship Id="rId15" Type="http://schemas.openxmlformats.org/officeDocument/2006/relationships/image" Target="../media/image76.emf"/><Relationship Id="rId10" Type="http://schemas.openxmlformats.org/officeDocument/2006/relationships/image" Target="../media/image39.emf"/><Relationship Id="rId4" Type="http://schemas.openxmlformats.org/officeDocument/2006/relationships/oleObject" Target="../embeddings/oleObject15.bin"/><Relationship Id="rId9" Type="http://schemas.openxmlformats.org/officeDocument/2006/relationships/image" Target="../media/image38.emf"/><Relationship Id="rId14" Type="http://schemas.openxmlformats.org/officeDocument/2006/relationships/image" Target="../media/image75.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customXml" Target="../ink/ink151.xml"/><Relationship Id="rId3" Type="http://schemas.openxmlformats.org/officeDocument/2006/relationships/customXml" Target="../ink/ink146.xml"/><Relationship Id="rId7" Type="http://schemas.openxmlformats.org/officeDocument/2006/relationships/customXml" Target="../ink/ink148.xml"/><Relationship Id="rId12" Type="http://schemas.openxmlformats.org/officeDocument/2006/relationships/image" Target="../media/image86.emf"/><Relationship Id="rId2" Type="http://schemas.openxmlformats.org/officeDocument/2006/relationships/notesSlide" Target="../notesSlides/notesSlide49.xml"/><Relationship Id="rId16" Type="http://schemas.openxmlformats.org/officeDocument/2006/relationships/image" Target="../media/image88.emf"/><Relationship Id="rId1" Type="http://schemas.openxmlformats.org/officeDocument/2006/relationships/slideLayout" Target="../slideLayouts/slideLayout29.xml"/><Relationship Id="rId6" Type="http://schemas.openxmlformats.org/officeDocument/2006/relationships/image" Target="../media/image83.emf"/><Relationship Id="rId11" Type="http://schemas.openxmlformats.org/officeDocument/2006/relationships/customXml" Target="../ink/ink150.xml"/><Relationship Id="rId5" Type="http://schemas.openxmlformats.org/officeDocument/2006/relationships/customXml" Target="../ink/ink147.xml"/><Relationship Id="rId15" Type="http://schemas.openxmlformats.org/officeDocument/2006/relationships/customXml" Target="../ink/ink152.xml"/><Relationship Id="rId10" Type="http://schemas.openxmlformats.org/officeDocument/2006/relationships/image" Target="../media/image85.emf"/><Relationship Id="rId4" Type="http://schemas.openxmlformats.org/officeDocument/2006/relationships/image" Target="../media/image82.emf"/><Relationship Id="rId9" Type="http://schemas.openxmlformats.org/officeDocument/2006/relationships/customXml" Target="../ink/ink149.xml"/><Relationship Id="rId14" Type="http://schemas.openxmlformats.org/officeDocument/2006/relationships/image" Target="../media/image8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customXml" Target="../ink/ink153.xml"/><Relationship Id="rId2" Type="http://schemas.openxmlformats.org/officeDocument/2006/relationships/notesSlide" Target="../notesSlides/notesSlide58.xml"/><Relationship Id="rId1" Type="http://schemas.openxmlformats.org/officeDocument/2006/relationships/slideLayout" Target="../slideLayouts/slideLayout29.xml"/><Relationship Id="rId6" Type="http://schemas.openxmlformats.org/officeDocument/2006/relationships/image" Target="../media/image90.emf"/><Relationship Id="rId5" Type="http://schemas.openxmlformats.org/officeDocument/2006/relationships/customXml" Target="../ink/ink154.xml"/><Relationship Id="rId4" Type="http://schemas.openxmlformats.org/officeDocument/2006/relationships/image" Target="../media/image89.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3" Type="http://schemas.openxmlformats.org/officeDocument/2006/relationships/customXml" Target="../ink/ink160.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customXml" Target="../ink/ink155.xml"/><Relationship Id="rId21" Type="http://schemas.openxmlformats.org/officeDocument/2006/relationships/customXml" Target="../ink/ink164.xml"/><Relationship Id="rId34" Type="http://schemas.openxmlformats.org/officeDocument/2006/relationships/image" Target="../media/image106.emf"/><Relationship Id="rId7" Type="http://schemas.openxmlformats.org/officeDocument/2006/relationships/customXml" Target="../ink/ink157.xml"/><Relationship Id="rId12" Type="http://schemas.openxmlformats.org/officeDocument/2006/relationships/image" Target="../media/image95.emf"/><Relationship Id="rId17" Type="http://schemas.openxmlformats.org/officeDocument/2006/relationships/customXml" Target="../ink/ink162.xml"/><Relationship Id="rId25" Type="http://schemas.openxmlformats.org/officeDocument/2006/relationships/customXml" Target="../ink/ink166.xml"/><Relationship Id="rId33" Type="http://schemas.openxmlformats.org/officeDocument/2006/relationships/customXml" Target="../ink/ink170.xml"/><Relationship Id="rId2" Type="http://schemas.openxmlformats.org/officeDocument/2006/relationships/notesSlide" Target="../notesSlides/notesSlide60.xml"/><Relationship Id="rId16" Type="http://schemas.openxmlformats.org/officeDocument/2006/relationships/image" Target="../media/image97.emf"/><Relationship Id="rId20" Type="http://schemas.openxmlformats.org/officeDocument/2006/relationships/image" Target="../media/image99.emf"/><Relationship Id="rId29" Type="http://schemas.openxmlformats.org/officeDocument/2006/relationships/customXml" Target="../ink/ink168.xml"/><Relationship Id="rId1" Type="http://schemas.openxmlformats.org/officeDocument/2006/relationships/slideLayout" Target="../slideLayouts/slideLayout29.xml"/><Relationship Id="rId6" Type="http://schemas.openxmlformats.org/officeDocument/2006/relationships/image" Target="../media/image92.emf"/><Relationship Id="rId11" Type="http://schemas.openxmlformats.org/officeDocument/2006/relationships/customXml" Target="../ink/ink159.xml"/><Relationship Id="rId24" Type="http://schemas.openxmlformats.org/officeDocument/2006/relationships/image" Target="../media/image101.emf"/><Relationship Id="rId32" Type="http://schemas.openxmlformats.org/officeDocument/2006/relationships/image" Target="../media/image105.emf"/><Relationship Id="rId5" Type="http://schemas.openxmlformats.org/officeDocument/2006/relationships/customXml" Target="../ink/ink156.xml"/><Relationship Id="rId15" Type="http://schemas.openxmlformats.org/officeDocument/2006/relationships/customXml" Target="../ink/ink161.xml"/><Relationship Id="rId23" Type="http://schemas.openxmlformats.org/officeDocument/2006/relationships/customXml" Target="../ink/ink165.xml"/><Relationship Id="rId28" Type="http://schemas.openxmlformats.org/officeDocument/2006/relationships/image" Target="../media/image103.emf"/><Relationship Id="rId10" Type="http://schemas.openxmlformats.org/officeDocument/2006/relationships/image" Target="../media/image94.emf"/><Relationship Id="rId19" Type="http://schemas.openxmlformats.org/officeDocument/2006/relationships/customXml" Target="../ink/ink163.xml"/><Relationship Id="rId31" Type="http://schemas.openxmlformats.org/officeDocument/2006/relationships/customXml" Target="../ink/ink169.xml"/><Relationship Id="rId4" Type="http://schemas.openxmlformats.org/officeDocument/2006/relationships/image" Target="../media/image91.emf"/><Relationship Id="rId9" Type="http://schemas.openxmlformats.org/officeDocument/2006/relationships/customXml" Target="../ink/ink158.xml"/><Relationship Id="rId14" Type="http://schemas.openxmlformats.org/officeDocument/2006/relationships/image" Target="../media/image96.emf"/><Relationship Id="rId22" Type="http://schemas.openxmlformats.org/officeDocument/2006/relationships/image" Target="../media/image100.emf"/><Relationship Id="rId27" Type="http://schemas.openxmlformats.org/officeDocument/2006/relationships/customXml" Target="../ink/ink167.xml"/><Relationship Id="rId30" Type="http://schemas.openxmlformats.org/officeDocument/2006/relationships/image" Target="../media/image104.emf"/><Relationship Id="rId8" Type="http://schemas.openxmlformats.org/officeDocument/2006/relationships/image" Target="../media/image93.emf"/></Relationships>
</file>

<file path=ppt/slides/_rels/slide7.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emf"/><Relationship Id="rId3" Type="http://schemas.openxmlformats.org/officeDocument/2006/relationships/customXml" Target="../ink/ink91.xml"/><Relationship Id="rId7" Type="http://schemas.openxmlformats.org/officeDocument/2006/relationships/customXml" Target="../ink/ink93.xml"/><Relationship Id="rId12" Type="http://schemas.openxmlformats.org/officeDocument/2006/relationships/customXml" Target="../ink/ink96.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emf"/><Relationship Id="rId11" Type="http://schemas.openxmlformats.org/officeDocument/2006/relationships/customXml" Target="../ink/ink95.xml"/><Relationship Id="rId5" Type="http://schemas.openxmlformats.org/officeDocument/2006/relationships/customXml" Target="../ink/ink92.xml"/><Relationship Id="rId15" Type="http://schemas.openxmlformats.org/officeDocument/2006/relationships/image" Target="../media/image6.emf"/><Relationship Id="rId10" Type="http://schemas.openxmlformats.org/officeDocument/2006/relationships/image" Target="../media/image410.emf"/><Relationship Id="rId4" Type="http://schemas.openxmlformats.org/officeDocument/2006/relationships/image" Target="../media/image4.emf"/><Relationship Id="rId9" Type="http://schemas.openxmlformats.org/officeDocument/2006/relationships/customXml" Target="../ink/ink94.xml"/><Relationship Id="rId14" Type="http://schemas.openxmlformats.org/officeDocument/2006/relationships/customXml" Target="../ink/ink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23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smtClean="0">
                <a:solidFill>
                  <a:srgbClr val="3333CC"/>
                </a:solidFill>
                <a:latin typeface="Arial Unicode MS" pitchFamily="34" charset="-128"/>
              </a:rPr>
              <a:t>Intelligent Systems (AI-2)</a:t>
            </a:r>
            <a:endParaRPr lang="en-US" sz="4800" dirty="0">
              <a:solidFill>
                <a:srgbClr val="3333CC"/>
              </a:solidFill>
              <a:latin typeface="Arial Unicode MS" pitchFamily="34" charset="-128"/>
            </a:endParaRP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a:t>
            </a:r>
            <a:r>
              <a:rPr lang="en-US" sz="3200" dirty="0" smtClean="0">
                <a:solidFill>
                  <a:srgbClr val="000000"/>
                </a:solidFill>
                <a:latin typeface="Arial Unicode MS" pitchFamily="34" charset="-128"/>
              </a:rPr>
              <a:t>cpsc422</a:t>
            </a:r>
            <a:r>
              <a:rPr lang="en-US" sz="3200" dirty="0">
                <a:solidFill>
                  <a:srgbClr val="000000"/>
                </a:solidFill>
                <a:latin typeface="Arial Unicode MS" pitchFamily="34" charset="-128"/>
              </a:rPr>
              <a:t>, Lecture </a:t>
            </a:r>
            <a:r>
              <a:rPr lang="en-US" sz="3200" dirty="0" smtClean="0">
                <a:solidFill>
                  <a:srgbClr val="000000"/>
                </a:solidFill>
                <a:latin typeface="Arial Unicode MS" pitchFamily="34" charset="-128"/>
              </a:rPr>
              <a:t>23</a:t>
            </a:r>
            <a:endParaRPr lang="en-US" sz="3200" dirty="0">
              <a:solidFill>
                <a:srgbClr val="000000"/>
              </a:solidFill>
              <a:latin typeface="Arial Unicode MS" pitchFamily="34" charset="-128"/>
            </a:endParaRP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smtClean="0">
                <a:solidFill>
                  <a:srgbClr val="000000"/>
                </a:solidFill>
                <a:latin typeface="Arial Unicode MS" pitchFamily="34" charset="-128"/>
              </a:rPr>
              <a:t>Nov,  </a:t>
            </a:r>
            <a:r>
              <a:rPr lang="en-US" sz="2800" dirty="0">
                <a:solidFill>
                  <a:srgbClr val="000000"/>
                </a:solidFill>
                <a:latin typeface="Arial Unicode MS" pitchFamily="34" charset="-128"/>
              </a:rPr>
              <a:t>4</a:t>
            </a:r>
            <a:r>
              <a:rPr lang="en-US" sz="2800" dirty="0" smtClean="0">
                <a:solidFill>
                  <a:srgbClr val="000000"/>
                </a:solidFill>
                <a:latin typeface="Arial Unicode MS" pitchFamily="34" charset="-128"/>
              </a:rPr>
              <a:t>,  </a:t>
            </a:r>
            <a:r>
              <a:rPr lang="en-US" sz="2800" dirty="0" smtClean="0">
                <a:solidFill>
                  <a:srgbClr val="000000"/>
                </a:solidFill>
                <a:latin typeface="Arial Unicode MS" pitchFamily="34" charset="-128"/>
              </a:rPr>
              <a:t>2016</a:t>
            </a:r>
            <a:endParaRPr lang="en-US" sz="2800"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66263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defRPr/>
            </a:pPr>
            <a:r>
              <a:rPr lang="en-US" sz="1600" b="0" kern="0" dirty="0" smtClean="0">
                <a:solidFill>
                  <a:srgbClr val="000000"/>
                </a:solidFill>
              </a:rPr>
              <a:t>Slide credit: </a:t>
            </a:r>
            <a:r>
              <a:rPr lang="en-CA" sz="1600" b="0" kern="0" dirty="0" err="1" smtClean="0">
                <a:solidFill>
                  <a:srgbClr val="000000"/>
                </a:solidFill>
              </a:rPr>
              <a:t>Probase</a:t>
            </a:r>
            <a:r>
              <a:rPr lang="en-CA" sz="1600" b="0" kern="0" dirty="0" smtClean="0">
                <a:solidFill>
                  <a:srgbClr val="000000"/>
                </a:solidFill>
              </a:rPr>
              <a:t> Microsoft Research Asia, YAGO Max Planck Institute, National Lib. Of Medicine, NIH</a:t>
            </a:r>
            <a:endParaRPr lang="en-US" altLang="en-US" sz="1600" b="0" kern="0" dirty="0">
              <a:solidFill>
                <a:srgbClr val="000000"/>
              </a:solidFill>
            </a:endParaRPr>
          </a:p>
          <a:p>
            <a:pPr>
              <a:defRPr/>
            </a:pPr>
            <a:endParaRPr lang="en-US" sz="1600" b="0" kern="0" dirty="0">
              <a:solidFill>
                <a:srgbClr val="000000"/>
              </a:solidFill>
            </a:endParaRPr>
          </a:p>
        </p:txBody>
      </p:sp>
    </p:spTree>
    <p:extLst>
      <p:ext uri="{BB962C8B-B14F-4D97-AF65-F5344CB8AC3E}">
        <p14:creationId xmlns:p14="http://schemas.microsoft.com/office/powerpoint/2010/main" val="424974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smtClean="0"/>
              <a:t>CPSC 422, Lecture 23</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10</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dirty="0" smtClean="0"/>
              <a:t>Hyponymy/Hypernym</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a:t>
            </a:r>
            <a:r>
              <a:rPr lang="en-US" sz="3200" dirty="0" smtClean="0">
                <a:latin typeface="Comic Sans MS" pitchFamily="66" charset="0"/>
              </a:rPr>
              <a:t>word denotes </a:t>
            </a:r>
            <a:r>
              <a:rPr lang="en-US" sz="3200">
                <a:latin typeface="Comic Sans MS" pitchFamily="66" charset="0"/>
              </a:rPr>
              <a:t>a </a:t>
            </a:r>
            <a:r>
              <a:rPr lang="en-US" sz="3200" smtClean="0">
                <a:latin typeface="Comic Sans MS" pitchFamily="66" charset="0"/>
              </a:rPr>
              <a:t>sub/super class </a:t>
            </a:r>
            <a:r>
              <a:rPr lang="en-US" sz="3200" dirty="0">
                <a:latin typeface="Comic Sans MS" pitchFamily="66" charset="0"/>
              </a:rPr>
              <a:t>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CPSC 422, Lecture 23</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11</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dirty="0" smtClean="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a:t>
            </a:r>
            <a:r>
              <a:rPr lang="en-US" sz="2800" dirty="0" smtClean="0">
                <a:latin typeface="Comic Sans MS" pitchFamily="66" charset="0"/>
              </a:rPr>
              <a:t>first developed with reasonable coverage and </a:t>
            </a:r>
            <a:r>
              <a:rPr lang="en-US" sz="2800" dirty="0">
                <a:latin typeface="Comic Sans MS" pitchFamily="66" charset="0"/>
              </a:rPr>
              <a:t>widely </a:t>
            </a:r>
            <a:r>
              <a:rPr lang="en-US" sz="2800" dirty="0" smtClean="0">
                <a:latin typeface="Comic Sans MS" pitchFamily="66" charset="0"/>
              </a:rPr>
              <a:t>used, started with </a:t>
            </a:r>
            <a:r>
              <a:rPr lang="en-US" sz="2800" dirty="0">
                <a:latin typeface="Comic Sans MS" pitchFamily="66" charset="0"/>
              </a:rPr>
              <a:t>[</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smtClean="0"/>
              <a:t>CPSC 422, Lecture 23</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12</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34159" y="4191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a:t>
            </a:r>
            <a:r>
              <a:rPr lang="en-US" sz="3200" dirty="0" smtClean="0">
                <a:latin typeface="Comic Sans MS" pitchFamily="66" charset="0"/>
              </a:rPr>
              <a:t>ord</a:t>
            </a:r>
            <a:r>
              <a:rPr lang="en-US" sz="2800" dirty="0" smtClean="0">
                <a:latin typeface="Comic Sans MS" pitchFamily="66" charset="0"/>
              </a:rPr>
              <a:t>: </a:t>
            </a:r>
            <a:r>
              <a:rPr lang="en-US" sz="2800" dirty="0">
                <a:latin typeface="Comic Sans MS" pitchFamily="66" charset="0"/>
              </a:rPr>
              <a:t>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34159" y="5334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sense: </a:t>
            </a:r>
            <a:r>
              <a:rPr lang="en-US" sz="3200" b="0" dirty="0">
                <a:latin typeface="Comic Sans MS" pitchFamily="66" charset="0"/>
              </a:rPr>
              <a:t>a set of synonyms (</a:t>
            </a:r>
            <a:r>
              <a:rPr lang="en-US" sz="3200" b="0" dirty="0" err="1">
                <a:solidFill>
                  <a:schemeClr val="accent2"/>
                </a:solidFill>
                <a:latin typeface="Comic Sans MS" pitchFamily="66" charset="0"/>
              </a:rPr>
              <a:t>synset</a:t>
            </a:r>
            <a:r>
              <a:rPr lang="en-US" sz="3200" b="0" dirty="0">
                <a:latin typeface="Comic Sans MS" pitchFamily="66" charset="0"/>
              </a:rPr>
              <a:t>) and a gloss</a:t>
            </a:r>
          </a:p>
        </p:txBody>
      </p:sp>
      <p:graphicFrame>
        <p:nvGraphicFramePr>
          <p:cNvPr id="608448" name="Group 192"/>
          <p:cNvGraphicFramePr>
            <a:graphicFrameLocks noGrp="1"/>
          </p:cNvGraphicFramePr>
          <p:nvPr>
            <p:extLst>
              <p:ext uri="{D42A27DB-BD31-4B8C-83A1-F6EECF244321}">
                <p14:modId xmlns:p14="http://schemas.microsoft.com/office/powerpoint/2010/main" val="3833317392"/>
              </p:ext>
            </p:extLst>
          </p:nvPr>
        </p:nvGraphicFramePr>
        <p:xfrm>
          <a:off x="-10510" y="685800"/>
          <a:ext cx="8686800" cy="3429000"/>
        </p:xfrm>
        <a:graphic>
          <a:graphicData uri="http://schemas.openxmlformats.org/drawingml/2006/table">
            <a:tbl>
              <a:tblPr/>
              <a:tblGrid>
                <a:gridCol w="1982856">
                  <a:extLst>
                    <a:ext uri="{9D8B030D-6E8A-4147-A177-3AD203B41FA5}">
                      <a16:colId xmlns:a16="http://schemas.microsoft.com/office/drawing/2014/main" val="20000"/>
                    </a:ext>
                  </a:extLst>
                </a:gridCol>
                <a:gridCol w="2066254">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513490">
                  <a:extLst>
                    <a:ext uri="{9D8B030D-6E8A-4147-A177-3AD203B41FA5}">
                      <a16:colId xmlns:a16="http://schemas.microsoft.com/office/drawing/2014/main" val="20003"/>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Part Of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omic Sans MS" pitchFamily="66" charset="0"/>
                        </a:rPr>
                        <a:t>Synsets</a:t>
                      </a:r>
                      <a:endParaRPr kumimoji="0" lang="en-US" sz="24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23</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13</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dirty="0" smtClean="0"/>
              <a:t>The</a:t>
            </a:r>
            <a:r>
              <a:rPr lang="en-US" dirty="0" smtClean="0"/>
              <a:t> noun </a:t>
            </a:r>
            <a:r>
              <a:rPr lang="en-US" b="0" dirty="0" smtClean="0"/>
              <a:t>"table" has 6 senses in WordNet</a:t>
            </a:r>
            <a:r>
              <a:rPr lang="en-US" dirty="0" smtClean="0"/>
              <a:t>.</a:t>
            </a:r>
            <a:r>
              <a:rPr lang="en-US" sz="2400" dirty="0" smtClean="0"/>
              <a:t/>
            </a:r>
            <a:br>
              <a:rPr lang="en-US" sz="2400" dirty="0" smtClean="0"/>
            </a:br>
            <a:r>
              <a:rPr lang="en-US" b="0" dirty="0" smtClean="0"/>
              <a:t>1. </a:t>
            </a:r>
            <a:r>
              <a:rPr lang="en-US" b="0" dirty="0" smtClean="0">
                <a:solidFill>
                  <a:schemeClr val="accent2"/>
                </a:solidFill>
              </a:rPr>
              <a:t>table, tabular array</a:t>
            </a:r>
            <a:r>
              <a:rPr lang="en-US" b="0" dirty="0" smtClean="0"/>
              <a:t> -- (</a:t>
            </a:r>
            <a:r>
              <a:rPr lang="en-US" b="0" i="1" dirty="0" smtClean="0"/>
              <a:t>a set of data </a:t>
            </a:r>
            <a:r>
              <a:rPr lang="en-US" b="0" dirty="0" smtClean="0"/>
              <a:t>…)</a:t>
            </a:r>
            <a:br>
              <a:rPr lang="en-US" b="0" dirty="0" smtClean="0"/>
            </a:br>
            <a:r>
              <a:rPr lang="en-US" b="0" dirty="0" smtClean="0"/>
              <a:t>2. </a:t>
            </a:r>
            <a:r>
              <a:rPr lang="en-US" b="0" dirty="0" smtClean="0">
                <a:solidFill>
                  <a:schemeClr val="accent2"/>
                </a:solidFill>
              </a:rPr>
              <a:t>table</a:t>
            </a:r>
            <a:r>
              <a:rPr lang="en-US" b="0" dirty="0" smtClean="0"/>
              <a:t> -- (</a:t>
            </a:r>
            <a:r>
              <a:rPr lang="en-US" b="0" i="1" dirty="0" smtClean="0"/>
              <a:t>a piece of furniture </a:t>
            </a:r>
            <a:r>
              <a:rPr lang="en-US" b="0" dirty="0" smtClean="0"/>
              <a:t>…)</a:t>
            </a:r>
            <a:br>
              <a:rPr lang="en-US" b="0" dirty="0" smtClean="0"/>
            </a:br>
            <a:r>
              <a:rPr lang="en-US" b="0" dirty="0" smtClean="0"/>
              <a:t>3. </a:t>
            </a:r>
            <a:r>
              <a:rPr lang="en-US" b="0" dirty="0" smtClean="0">
                <a:solidFill>
                  <a:schemeClr val="accent2"/>
                </a:solidFill>
              </a:rPr>
              <a:t>table</a:t>
            </a:r>
            <a:r>
              <a:rPr lang="en-US" b="0" dirty="0" smtClean="0"/>
              <a:t> -- (</a:t>
            </a:r>
            <a:r>
              <a:rPr lang="en-US" b="0" i="1" dirty="0" smtClean="0"/>
              <a:t>a piece of furniture with tableware</a:t>
            </a:r>
            <a:r>
              <a:rPr lang="en-US" b="0" dirty="0" smtClean="0"/>
              <a:t>…)</a:t>
            </a:r>
            <a:br>
              <a:rPr lang="en-US" b="0" dirty="0" smtClean="0"/>
            </a:br>
            <a:r>
              <a:rPr lang="en-US" b="0" dirty="0" smtClean="0"/>
              <a:t>4. </a:t>
            </a:r>
            <a:r>
              <a:rPr lang="en-US" b="0" dirty="0" smtClean="0">
                <a:solidFill>
                  <a:schemeClr val="accent2"/>
                </a:solidFill>
              </a:rPr>
              <a:t>mesa, table</a:t>
            </a:r>
            <a:r>
              <a:rPr lang="en-US" b="0" dirty="0" smtClean="0"/>
              <a:t> -- (</a:t>
            </a:r>
            <a:r>
              <a:rPr lang="en-US" b="0" i="1" dirty="0" smtClean="0"/>
              <a:t>flat tableland </a:t>
            </a:r>
            <a:r>
              <a:rPr lang="en-US" b="0" dirty="0" smtClean="0"/>
              <a:t>…)</a:t>
            </a:r>
            <a:br>
              <a:rPr lang="en-US" b="0" dirty="0" smtClean="0"/>
            </a:br>
            <a:r>
              <a:rPr lang="en-US" b="0" dirty="0" smtClean="0"/>
              <a:t>5. </a:t>
            </a:r>
            <a:r>
              <a:rPr lang="en-US" b="0" dirty="0" smtClean="0">
                <a:solidFill>
                  <a:schemeClr val="accent2"/>
                </a:solidFill>
              </a:rPr>
              <a:t>table</a:t>
            </a:r>
            <a:r>
              <a:rPr lang="en-US" b="0" dirty="0" smtClean="0"/>
              <a:t> -- (</a:t>
            </a:r>
            <a:r>
              <a:rPr lang="en-US" b="0" i="1" dirty="0" smtClean="0"/>
              <a:t>a company of people </a:t>
            </a:r>
            <a:r>
              <a:rPr lang="en-US" b="0" dirty="0" smtClean="0"/>
              <a:t>…)</a:t>
            </a:r>
            <a:br>
              <a:rPr lang="en-US" b="0" dirty="0" smtClean="0"/>
            </a:br>
            <a:r>
              <a:rPr lang="en-US" b="0" dirty="0" smtClean="0"/>
              <a:t>6. </a:t>
            </a:r>
            <a:r>
              <a:rPr lang="en-US" b="0" dirty="0" smtClean="0">
                <a:solidFill>
                  <a:schemeClr val="accent2"/>
                </a:solidFill>
              </a:rPr>
              <a:t>board, table</a:t>
            </a:r>
            <a:r>
              <a:rPr lang="en-US" b="0" dirty="0" smtClean="0"/>
              <a:t> -- (</a:t>
            </a:r>
            <a:r>
              <a:rPr lang="en-US" b="0" i="1" dirty="0" smtClean="0"/>
              <a:t>food or meals </a:t>
            </a:r>
            <a:r>
              <a:rPr lang="en-US" b="0" dirty="0" smtClean="0"/>
              <a:t>…)</a:t>
            </a:r>
            <a:br>
              <a:rPr lang="en-US" b="0" dirty="0" smtClean="0"/>
            </a:br>
            <a:endParaRPr lang="en-US" b="0" dirty="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a:t>
            </a:r>
            <a:r>
              <a:rPr lang="en-US" sz="2800" b="0" i="1" dirty="0">
                <a:latin typeface="Comic Sans MS" pitchFamily="66" charset="0"/>
              </a:rPr>
              <a:t>hold back to a later time; "let's postpone the exam")</a:t>
            </a:r>
            <a:r>
              <a:rPr lang="en-US" sz="2800" b="0" dirty="0">
                <a:latin typeface="Comic Sans MS" pitchFamily="66" charset="0"/>
              </a:rPr>
              <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23</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14</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smtClean="0"/>
              <a:t>CPSC 422, Lecture 23</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15</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3" name="Ink 13"/>
              <p14:cNvContentPartPr>
                <a14:cpLocks xmlns:a14="http://schemas.microsoft.com/office/drawing/2010/main" noRot="1" noChangeAspect="1" noEditPoints="1" noChangeArrowheads="1" noChangeShapeType="1"/>
              </p14:cNvContentPartPr>
              <p14:nvPr/>
            </p14:nvContentPartPr>
            <p14:xfrm>
              <a:off x="668338" y="4848225"/>
              <a:ext cx="887412" cy="484188"/>
            </p14:xfrm>
          </p:contentPart>
        </mc:Choice>
        <mc:Fallback xmlns="">
          <p:pic>
            <p:nvPicPr>
              <p:cNvPr id="10253" name="Ink 13"/>
              <p:cNvPicPr>
                <a:picLocks noRot="1" noChangeAspect="1" noEditPoints="1" noChangeArrowheads="1" noChangeShapeType="1"/>
              </p:cNvPicPr>
              <p:nvPr/>
            </p:nvPicPr>
            <p:blipFill>
              <a:blip r:embed="rId6"/>
              <a:stretch>
                <a:fillRect/>
              </a:stretch>
            </p:blipFill>
            <p:spPr>
              <a:xfrm>
                <a:off x="659701" y="4844625"/>
                <a:ext cx="907204" cy="4975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4" name="Ink 14"/>
              <p14:cNvContentPartPr>
                <a14:cpLocks xmlns:a14="http://schemas.microsoft.com/office/drawing/2010/main" noRot="1" noChangeAspect="1" noEditPoints="1" noChangeArrowheads="1" noChangeShapeType="1"/>
              </p14:cNvContentPartPr>
              <p14:nvPr/>
            </p14:nvContentPartPr>
            <p14:xfrm>
              <a:off x="2255838" y="6030913"/>
              <a:ext cx="1004887" cy="463550"/>
            </p14:xfrm>
          </p:contentPart>
        </mc:Choice>
        <mc:Fallback xmlns="">
          <p:pic>
            <p:nvPicPr>
              <p:cNvPr id="10254" name="Ink 14"/>
              <p:cNvPicPr>
                <a:picLocks noRot="1" noChangeAspect="1" noEditPoints="1" noChangeArrowheads="1" noChangeShapeType="1"/>
              </p:cNvPicPr>
              <p:nvPr/>
            </p:nvPicPr>
            <p:blipFill>
              <a:blip r:embed="rId8"/>
              <a:stretch>
                <a:fillRect/>
              </a:stretch>
            </p:blipFill>
            <p:spPr>
              <a:xfrm>
                <a:off x="2245397" y="6022995"/>
                <a:ext cx="1017849" cy="4761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55" name="Ink 15"/>
              <p14:cNvContentPartPr>
                <a14:cpLocks xmlns:a14="http://schemas.microsoft.com/office/drawing/2010/main" noRot="1" noChangeAspect="1" noEditPoints="1" noChangeArrowheads="1" noChangeShapeType="1"/>
              </p14:cNvContentPartPr>
              <p14:nvPr/>
            </p14:nvContentPartPr>
            <p14:xfrm>
              <a:off x="822325" y="2987675"/>
              <a:ext cx="3140075" cy="2028825"/>
            </p14:xfrm>
          </p:contentPart>
        </mc:Choice>
        <mc:Fallback xmlns="">
          <p:pic>
            <p:nvPicPr>
              <p:cNvPr id="10255" name="Ink 15"/>
              <p:cNvPicPr>
                <a:picLocks noRot="1" noChangeAspect="1" noEditPoints="1" noChangeArrowheads="1" noChangeShapeType="1"/>
              </p:cNvPicPr>
              <p:nvPr/>
            </p:nvPicPr>
            <p:blipFill>
              <a:blip r:embed="rId10"/>
              <a:stretch>
                <a:fillRect/>
              </a:stretch>
            </p:blipFill>
            <p:spPr>
              <a:xfrm>
                <a:off x="815125" y="2985155"/>
                <a:ext cx="3150155" cy="20342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6" name="Ink 16"/>
              <p14:cNvContentPartPr>
                <a14:cpLocks xmlns:a14="http://schemas.microsoft.com/office/drawing/2010/main" noRot="1" noChangeAspect="1" noEditPoints="1" noChangeArrowheads="1" noChangeShapeType="1"/>
              </p14:cNvContentPartPr>
              <p14:nvPr/>
            </p14:nvContentPartPr>
            <p14:xfrm>
              <a:off x="552450" y="1414463"/>
              <a:ext cx="1397000" cy="333375"/>
            </p14:xfrm>
          </p:contentPart>
        </mc:Choice>
        <mc:Fallback xmlns="">
          <p:pic>
            <p:nvPicPr>
              <p:cNvPr id="10256" name="Ink 16"/>
              <p:cNvPicPr>
                <a:picLocks noRot="1" noChangeAspect="1" noEditPoints="1" noChangeArrowheads="1" noChangeShapeType="1"/>
              </p:cNvPicPr>
              <p:nvPr/>
            </p:nvPicPr>
            <p:blipFill>
              <a:blip r:embed="rId12"/>
              <a:stretch>
                <a:fillRect/>
              </a:stretch>
            </p:blipFill>
            <p:spPr>
              <a:xfrm>
                <a:off x="544531" y="1409783"/>
                <a:ext cx="1410678" cy="3438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7" name="Ink 17"/>
              <p14:cNvContentPartPr>
                <a14:cpLocks xmlns:a14="http://schemas.microsoft.com/office/drawing/2010/main" noRot="1" noChangeAspect="1" noEditPoints="1" noChangeArrowheads="1" noChangeShapeType="1"/>
              </p14:cNvContentPartPr>
              <p14:nvPr/>
            </p14:nvContentPartPr>
            <p14:xfrm>
              <a:off x="1557338" y="1457325"/>
              <a:ext cx="1693862" cy="84138"/>
            </p14:xfrm>
          </p:contentPart>
        </mc:Choice>
        <mc:Fallback xmlns="">
          <p:pic>
            <p:nvPicPr>
              <p:cNvPr id="10257" name="Ink 17"/>
              <p:cNvPicPr>
                <a:picLocks noRot="1" noChangeAspect="1" noEditPoints="1" noChangeArrowheads="1" noChangeShapeType="1"/>
              </p:cNvPicPr>
              <p:nvPr/>
            </p:nvPicPr>
            <p:blipFill>
              <a:blip r:embed="rId14"/>
              <a:stretch>
                <a:fillRect/>
              </a:stretch>
            </p:blipFill>
            <p:spPr>
              <a:xfrm>
                <a:off x="1554818" y="1454448"/>
                <a:ext cx="1699622" cy="90251"/>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interface &amp; API</a:t>
            </a:r>
            <a:endParaRPr lang="en-CA" dirty="0"/>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11692EB8-07D1-4B45-95E9-F32685544E09}" type="slidenum">
              <a:rPr lang="en-US" smtClean="0">
                <a:solidFill>
                  <a:srgbClr val="000000"/>
                </a:solidFill>
              </a:rPr>
              <a:pPr>
                <a:defRPr/>
              </a:pPr>
              <a:t>16</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129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smtClean="0"/>
              <a:t>CPSC 422, Lecture 23</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17</a:t>
            </a:fld>
            <a:endParaRPr lang="en-US" smtClean="0"/>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81000" y="1066800"/>
            <a:ext cx="8458200" cy="5181600"/>
          </a:xfrm>
        </p:spPr>
        <p:txBody>
          <a:bodyPr/>
          <a:lstStyle/>
          <a:p>
            <a:pPr marL="457200" indent="-457200" eaLnBrk="1" hangingPunct="1">
              <a:spcBef>
                <a:spcPct val="40000"/>
              </a:spcBef>
              <a:buFont typeface="Arial" panose="020B0604020202020204" pitchFamily="34" charset="0"/>
              <a:buChar char="•"/>
              <a:defRPr/>
            </a:pPr>
            <a:r>
              <a:rPr lang="en-US" dirty="0" smtClean="0">
                <a:solidFill>
                  <a:schemeClr val="accent2"/>
                </a:solidFill>
              </a:rPr>
              <a:t>First success in “obscure” task for 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 typeface="Arial" panose="020B0604020202020204" pitchFamily="34" charset="0"/>
              <a:buChar char="•"/>
              <a:defRPr/>
            </a:pPr>
            <a:r>
              <a:rPr lang="en-US" dirty="0" smtClean="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smtClean="0">
                <a:solidFill>
                  <a:schemeClr val="accent2"/>
                </a:solidFill>
              </a:rPr>
              <a:t>Lexical Chains</a:t>
            </a:r>
            <a:r>
              <a:rPr lang="en-US" dirty="0" smtClean="0"/>
              <a:t> (summarization) </a:t>
            </a:r>
          </a:p>
          <a:p>
            <a:pPr marL="457200" indent="-457200" eaLnBrk="1" hangingPunct="1">
              <a:spcBef>
                <a:spcPct val="40000"/>
              </a:spcBef>
              <a:buFont typeface="Arial" panose="020B0604020202020204" pitchFamily="34" charset="0"/>
              <a:buChar char="•"/>
              <a:defRPr/>
            </a:pPr>
            <a:r>
              <a:rPr lang="en-US" dirty="0" smtClean="0"/>
              <a:t>…… and </a:t>
            </a:r>
            <a:r>
              <a:rPr lang="en-US" i="1" dirty="0" smtClean="0"/>
              <a:t>many others </a:t>
            </a:r>
            <a:r>
              <a:rPr lang="en-US" dirty="0" smtClean="0"/>
              <a:t>!</a:t>
            </a:r>
          </a:p>
          <a:p>
            <a:pPr eaLnBrk="1" hangingPunct="1">
              <a:spcBef>
                <a:spcPct val="40000"/>
              </a:spcBef>
              <a:defRPr/>
            </a:pPr>
            <a:r>
              <a:rPr lang="en-US" b="1" dirty="0" smtClean="0"/>
              <a:t>More importantly </a:t>
            </a:r>
            <a:r>
              <a:rPr lang="en-US" dirty="0" smtClean="0"/>
              <a:t>starting point for larger Ontologies!</a:t>
            </a:r>
          </a:p>
        </p:txBody>
      </p:sp>
    </p:spTree>
    <p:extLst>
      <p:ext uri="{BB962C8B-B14F-4D97-AF65-F5344CB8AC3E}">
        <p14:creationId xmlns:p14="http://schemas.microsoft.com/office/powerpoint/2010/main" val="11263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smtClean="0"/>
              <a:t>CPSC 422, Lecture 23</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18</a:t>
            </a:fld>
            <a:endParaRPr lang="en-US" smtClean="0"/>
          </a:p>
        </p:txBody>
      </p:sp>
      <p:sp>
        <p:nvSpPr>
          <p:cNvPr id="29701" name="Rectangle 2"/>
          <p:cNvSpPr>
            <a:spLocks noGrp="1" noChangeArrowheads="1"/>
          </p:cNvSpPr>
          <p:nvPr>
            <p:ph type="title"/>
          </p:nvPr>
        </p:nvSpPr>
        <p:spPr/>
        <p:txBody>
          <a:bodyPr/>
          <a:lstStyle/>
          <a:p>
            <a:pPr eaLnBrk="1" hangingPunct="1"/>
            <a:r>
              <a:rPr lang="en-US" dirty="0" smtClean="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smtClean="0"/>
              <a:t>Relations among words and their meanings </a:t>
            </a:r>
            <a:r>
              <a:rPr lang="en-US" sz="3200" b="0" dirty="0" smtClean="0"/>
              <a:t>(</a:t>
            </a:r>
            <a:r>
              <a:rPr lang="en-US" sz="3200" b="0" i="1" dirty="0" smtClean="0"/>
              <a:t>paradigmatic</a:t>
            </a:r>
            <a:r>
              <a:rPr lang="en-US" sz="3200" b="0" dirty="0" smtClean="0"/>
              <a:t>)</a:t>
            </a:r>
          </a:p>
          <a:p>
            <a:pPr eaLnBrk="1" hangingPunct="1"/>
            <a:r>
              <a:rPr lang="en-US" sz="3200" dirty="0" smtClean="0"/>
              <a:t>Internal structure of individual words </a:t>
            </a:r>
            <a:r>
              <a:rPr lang="en-US" sz="3200" b="0" dirty="0" smtClean="0"/>
              <a:t>(</a:t>
            </a:r>
            <a:r>
              <a:rPr lang="en-US" sz="3200" b="0" i="1" dirty="0" err="1" smtClean="0"/>
              <a:t>syntagmatic</a:t>
            </a:r>
            <a:r>
              <a:rPr lang="en-US" sz="3200" b="0" dirty="0" smtClean="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smtClean="0"/>
              <a:t>CPSC 422, Lecture 23</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19</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smtClean="0">
                <a:sym typeface="Symbol" pitchFamily="18" charset="2"/>
              </a:rPr>
              <a:t></a:t>
            </a:r>
            <a:r>
              <a:rPr lang="en-US" sz="2800" b="0" i="1" dirty="0" smtClean="0">
                <a:solidFill>
                  <a:schemeClr val="accent6"/>
                </a:solidFill>
                <a:latin typeface="Comic Sans MS" pitchFamily="66" charset="0"/>
              </a:rPr>
              <a:t>Served</a:t>
            </a:r>
            <a:r>
              <a:rPr lang="en-US" sz="2800" b="0" i="1" dirty="0" smtClean="0">
                <a:latin typeface="Comic Sans MS" pitchFamily="66" charset="0"/>
              </a:rPr>
              <a:t>(</a:t>
            </a:r>
            <a:r>
              <a:rPr lang="en-US" sz="2800" b="0" i="1" dirty="0" err="1" smtClean="0">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smtClean="0"/>
              <a:t>CPSC 422, Lecture 22</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a:t>
            </a:fld>
            <a:endParaRPr lang="en-US" smtClean="0"/>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86056"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86057" name="Equation" r:id="rId6" imgW="2933640" imgH="507960" progId="Equation.3">
                  <p:embed/>
                </p:oleObj>
              </mc:Choice>
              <mc:Fallback>
                <p:oleObj name="Equation" r:id="rId6" imgW="293364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smtClean="0"/>
              <a:t>NLP Practical Goal for FOL: the ultimate Web question-answering system?</a:t>
            </a:r>
          </a:p>
        </p:txBody>
      </p:sp>
    </p:spTree>
    <p:extLst>
      <p:ext uri="{BB962C8B-B14F-4D97-AF65-F5344CB8AC3E}">
        <p14:creationId xmlns:p14="http://schemas.microsoft.com/office/powerpoint/2010/main" val="120506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smtClean="0"/>
              <a:t>CPSC 422, Lecture 23</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20</a:t>
            </a:fld>
            <a:endParaRPr lang="en-US" smtClean="0"/>
          </a:p>
        </p:txBody>
      </p:sp>
      <p:sp>
        <p:nvSpPr>
          <p:cNvPr id="17414" name="Rectangle 2"/>
          <p:cNvSpPr>
            <a:spLocks noGrp="1" noChangeArrowheads="1"/>
          </p:cNvSpPr>
          <p:nvPr>
            <p:ph type="title"/>
          </p:nvPr>
        </p:nvSpPr>
        <p:spPr>
          <a:xfrm>
            <a:off x="647700" y="76200"/>
            <a:ext cx="7772400" cy="1143000"/>
          </a:xfrm>
        </p:spPr>
        <p:txBody>
          <a:bodyPr/>
          <a:lstStyle/>
          <a:p>
            <a:pPr eaLnBrk="1" hangingPunct="1"/>
            <a:r>
              <a:rPr lang="en-US" dirty="0" smtClean="0"/>
              <a:t>Semantic Roles: Resources</a:t>
            </a:r>
          </a:p>
        </p:txBody>
      </p:sp>
      <p:sp>
        <p:nvSpPr>
          <p:cNvPr id="17415" name="Rectangle 3"/>
          <p:cNvSpPr>
            <a:spLocks noChangeArrowheads="1"/>
          </p:cNvSpPr>
          <p:nvPr/>
        </p:nvSpPr>
        <p:spPr bwMode="auto">
          <a:xfrm>
            <a:off x="209550" y="9144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Move beyond inferences about</a:t>
            </a:r>
            <a:r>
              <a:rPr lang="en-US" sz="2800" dirty="0">
                <a:solidFill>
                  <a:schemeClr val="accent2"/>
                </a:solidFill>
                <a:latin typeface="Comic Sans MS" pitchFamily="66" charset="0"/>
              </a:rPr>
              <a:t> </a:t>
            </a:r>
            <a:r>
              <a:rPr lang="en-US" sz="2800" dirty="0">
                <a:latin typeface="Comic Sans MS" pitchFamily="66" charset="0"/>
              </a:rPr>
              <a:t>single verbs</a:t>
            </a:r>
          </a:p>
        </p:txBody>
      </p:sp>
      <p:sp>
        <p:nvSpPr>
          <p:cNvPr id="664581" name="Rectangle 5"/>
          <p:cNvSpPr>
            <a:spLocks noChangeArrowheads="1"/>
          </p:cNvSpPr>
          <p:nvPr/>
        </p:nvSpPr>
        <p:spPr bwMode="auto">
          <a:xfrm>
            <a:off x="304800" y="44958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09550" y="3124200"/>
            <a:ext cx="6877050" cy="12573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FrameNet</a:t>
            </a:r>
            <a:r>
              <a:rPr lang="en-US" sz="2800" dirty="0">
                <a:solidFill>
                  <a:schemeClr val="accent2"/>
                </a:solidFill>
                <a:latin typeface="Comic Sans MS" pitchFamily="66" charset="0"/>
              </a:rPr>
              <a:t>:</a:t>
            </a:r>
            <a:r>
              <a:rPr lang="en-US" sz="2800" dirty="0">
                <a:latin typeface="Comic Sans MS" pitchFamily="66" charset="0"/>
              </a:rPr>
              <a:t> Databases containing </a:t>
            </a:r>
            <a:r>
              <a:rPr lang="en-US" sz="2800" dirty="0">
                <a:solidFill>
                  <a:schemeClr val="accent2"/>
                </a:solidFill>
                <a:latin typeface="Comic Sans MS" pitchFamily="66" charset="0"/>
              </a:rPr>
              <a:t>frames</a:t>
            </a:r>
            <a:r>
              <a:rPr lang="en-US" sz="2800" dirty="0">
                <a:latin typeface="Comic Sans MS" pitchFamily="66" charset="0"/>
              </a:rPr>
              <a:t> and their syntactic and semantic argument structures</a:t>
            </a:r>
          </a:p>
        </p:txBody>
      </p:sp>
      <p:sp>
        <p:nvSpPr>
          <p:cNvPr id="17418" name="Rectangle 7"/>
          <p:cNvSpPr>
            <a:spLocks noChangeArrowheads="1"/>
          </p:cNvSpPr>
          <p:nvPr/>
        </p:nvSpPr>
        <p:spPr bwMode="auto">
          <a:xfrm>
            <a:off x="2133600" y="15240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dirty="0">
                <a:latin typeface="Comic Sans MS" pitchFamily="66" charset="0"/>
              </a:rPr>
              <a:t>“ IBM hired John as a CEO  ” </a:t>
            </a:r>
          </a:p>
          <a:p>
            <a:pPr marL="342900" indent="-342900">
              <a:spcBef>
                <a:spcPct val="40000"/>
              </a:spcBef>
            </a:pPr>
            <a:r>
              <a:rPr lang="en-US" sz="2400" i="1" dirty="0">
                <a:latin typeface="Comic Sans MS" pitchFamily="66" charset="0"/>
              </a:rPr>
              <a:t>“ John is the new IBM hire ”</a:t>
            </a:r>
          </a:p>
          <a:p>
            <a:pPr marL="342900" indent="-342900">
              <a:spcBef>
                <a:spcPct val="40000"/>
              </a:spcBef>
            </a:pPr>
            <a:r>
              <a:rPr lang="en-US" sz="2400" i="1" dirty="0">
                <a:latin typeface="Comic Sans MS" pitchFamily="66" charset="0"/>
              </a:rPr>
              <a:t>“ IBM signed John for 2M$”</a:t>
            </a:r>
          </a:p>
        </p:txBody>
      </p:sp>
      <p:sp>
        <p:nvSpPr>
          <p:cNvPr id="9" name="Rectangle 5"/>
          <p:cNvSpPr>
            <a:spLocks noChangeArrowheads="1"/>
          </p:cNvSpPr>
          <p:nvPr/>
        </p:nvSpPr>
        <p:spPr bwMode="auto">
          <a:xfrm>
            <a:off x="495300" y="5886450"/>
            <a:ext cx="8458200" cy="6858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FrameNet</a:t>
            </a:r>
            <a:r>
              <a:rPr lang="en-US" sz="2800" dirty="0">
                <a:latin typeface="Comic Sans MS" pitchFamily="66" charset="0"/>
              </a:rPr>
              <a:t> Tutorial at NAACL/HLT 2015!</a:t>
            </a:r>
          </a:p>
        </p:txBody>
      </p:sp>
      <p:pic>
        <p:nvPicPr>
          <p:cNvPr id="87042"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003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P spid="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smtClean="0"/>
              <a:t>CPSC 422, Lecture 23</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21</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extLst>
      <p:ext uri="{BB962C8B-B14F-4D97-AF65-F5344CB8AC3E}">
        <p14:creationId xmlns:p14="http://schemas.microsoft.com/office/powerpoint/2010/main" val="3588577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smtClean="0"/>
              <a:t>CPSC 422, Lecture 23</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22</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dirty="0" err="1" smtClean="0"/>
              <a:t>FrameNet</a:t>
            </a:r>
            <a:r>
              <a:rPr lang="en-US" dirty="0" smtClean="0"/>
              <a:t> : Semantic Role Labeling</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23</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458200" cy="4267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latin typeface="Arial Unicode MS"/>
              </a:rPr>
              <a:t>Extensions based on Wikipedia and mining the </a:t>
            </a:r>
            <a:r>
              <a:rPr lang="en-US" sz="2800" b="0" kern="0" dirty="0" smtClean="0">
                <a:latin typeface="Arial Unicode MS"/>
              </a:rPr>
              <a:t>Web &amp; Web search logs </a:t>
            </a:r>
            <a:r>
              <a:rPr lang="en-US" sz="2800" b="0" kern="0" dirty="0" smtClean="0">
                <a:latin typeface="Arial Unicode MS"/>
              </a:rPr>
              <a:t>(YAGO, </a:t>
            </a:r>
            <a:r>
              <a:rPr lang="en-US" sz="2800" b="0" kern="0" dirty="0" err="1" smtClean="0">
                <a:latin typeface="Arial Unicode MS"/>
              </a:rPr>
              <a:t>ProBase</a:t>
            </a:r>
            <a:r>
              <a:rPr lang="en-US" sz="2800" b="0" kern="0" dirty="0" smtClean="0">
                <a:latin typeface="Arial Unicode MS"/>
              </a:rPr>
              <a:t>, </a:t>
            </a:r>
            <a:r>
              <a:rPr lang="en-US" sz="2800" b="0" kern="0" dirty="0" smtClean="0">
                <a:latin typeface="Arial Unicode MS"/>
              </a:rPr>
              <a:t>Freebase,……)</a:t>
            </a:r>
            <a:endParaRPr lang="en-US" sz="2800" b="0" kern="0" dirty="0" smtClean="0">
              <a:latin typeface="Arial Unicode MS"/>
            </a:endParaRPr>
          </a:p>
          <a:p>
            <a:pPr marL="342900" indent="-342900">
              <a:spcBef>
                <a:spcPct val="20000"/>
              </a:spcBef>
              <a:buFont typeface="Arial" pitchFamily="34" charset="0"/>
              <a:buChar char="•"/>
              <a:defRPr/>
            </a:pPr>
            <a:r>
              <a:rPr lang="en-US" sz="2800" b="0" kern="0" dirty="0" smtClean="0">
                <a:solidFill>
                  <a:schemeClr val="accent3">
                    <a:lumMod val="65000"/>
                  </a:schemeClr>
                </a:solidFill>
                <a:latin typeface="Arial Unicode MS"/>
              </a:rPr>
              <a:t>Domain Specific Ontologies (e.g., Medicine: </a:t>
            </a:r>
            <a:r>
              <a:rPr lang="en-US" sz="2800" b="0" kern="0" dirty="0" err="1" smtClean="0">
                <a:solidFill>
                  <a:schemeClr val="accent3">
                    <a:lumMod val="65000"/>
                  </a:schemeClr>
                </a:solidFill>
                <a:latin typeface="Arial Unicode MS"/>
              </a:rPr>
              <a:t>MeSH</a:t>
            </a:r>
            <a:r>
              <a:rPr lang="en-US" sz="2800" b="0" kern="0" dirty="0" smtClean="0">
                <a:solidFill>
                  <a:schemeClr val="accent3">
                    <a:lumMod val="65000"/>
                  </a:schemeClr>
                </a:solidFill>
                <a:latin typeface="Arial Unicode MS"/>
              </a:rPr>
              <a:t>, UMLS)</a:t>
            </a:r>
            <a:endParaRPr lang="en-US" sz="2800" b="0" kern="0" dirty="0">
              <a:solidFill>
                <a:schemeClr val="accent3">
                  <a:lumMod val="65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57665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t>CPSC 422, Lecture 23</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24</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of 95%.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a:t>
            </a:r>
            <a:r>
              <a:rPr kumimoji="0" lang="en-CA" sz="2800" b="1" i="1" u="none" strike="noStrike" kern="0" cap="none" spc="0" normalizeH="0" baseline="0" noProof="0" dirty="0" smtClean="0">
                <a:ln>
                  <a:noFill/>
                </a:ln>
                <a:solidFill>
                  <a:schemeClr val="tx1"/>
                </a:solidFill>
                <a:effectLst/>
                <a:uLnTx/>
                <a:uFillTx/>
                <a:latin typeface="+mn-lt"/>
                <a:ea typeface="+mn-ea"/>
                <a:cs typeface="+mn-cs"/>
              </a:rPr>
              <a:t>time</a:t>
            </a:r>
            <a:r>
              <a:rPr kumimoji="0" lang="en-CA" sz="2800" b="1" i="0" u="none" strike="noStrike" kern="0" cap="none" spc="0" normalizeH="0" baseline="0" noProof="0" dirty="0" smtClean="0">
                <a:ln>
                  <a:noFill/>
                </a:ln>
                <a:solidFill>
                  <a:schemeClr val="tx1"/>
                </a:solidFill>
                <a:effectLst/>
                <a:uLnTx/>
                <a:uFillTx/>
                <a:latin typeface="+mn-lt"/>
                <a:ea typeface="+mn-ea"/>
                <a:cs typeface="+mn-cs"/>
              </a:rPr>
              <a:t> and </a:t>
            </a:r>
            <a:r>
              <a:rPr kumimoji="0" lang="en-CA" sz="2800" b="1" i="1" u="none" strike="noStrike" kern="0" cap="none" spc="0" normalizeH="0" baseline="0" noProof="0" dirty="0" smtClean="0">
                <a:ln>
                  <a:noFill/>
                </a:ln>
                <a:solidFill>
                  <a:schemeClr val="tx1"/>
                </a:solidFill>
                <a:effectLst/>
                <a:uLnTx/>
                <a:uFillTx/>
                <a:latin typeface="+mn-lt"/>
                <a:ea typeface="+mn-ea"/>
                <a:cs typeface="+mn-cs"/>
              </a:rPr>
              <a:t>space</a:t>
            </a:r>
            <a:r>
              <a:rPr kumimoji="0" lang="en-CA" sz="2800" b="1" i="0" u="none" strike="noStrike" kern="0" cap="none" spc="0" normalizeH="0" baseline="0" noProof="0" dirty="0" smtClean="0">
                <a:ln>
                  <a:noFill/>
                </a:ln>
                <a:solidFill>
                  <a:schemeClr val="tx1"/>
                </a:solidFill>
                <a:effectLst/>
                <a:uLnTx/>
                <a:uFillTx/>
                <a:latin typeface="+mn-lt"/>
                <a:ea typeface="+mn-ea"/>
                <a:cs typeface="+mn-cs"/>
              </a:rPr>
              <a:t>. YAGO attaches a </a:t>
            </a:r>
            <a:r>
              <a:rPr kumimoji="0" lang="en-CA" sz="2800" b="1" i="1" u="none" strike="noStrike" kern="0" cap="none" spc="0" normalizeH="0" baseline="0" noProof="0" dirty="0" smtClean="0">
                <a:ln>
                  <a:noFill/>
                </a:ln>
                <a:solidFill>
                  <a:schemeClr val="tx1"/>
                </a:solidFill>
                <a:effectLst/>
                <a:uLnTx/>
                <a:uFillTx/>
                <a:latin typeface="+mn-lt"/>
                <a:ea typeface="+mn-ea"/>
                <a:cs typeface="+mn-cs"/>
              </a:rPr>
              <a:t>temporal</a:t>
            </a:r>
            <a:r>
              <a:rPr kumimoji="0" lang="en-CA" sz="2800" b="1" i="0" u="none" strike="noStrike" kern="0" cap="none" spc="0" normalizeH="0" baseline="0" noProof="0" dirty="0" smtClean="0">
                <a:ln>
                  <a:noFill/>
                </a:ln>
                <a:solidFill>
                  <a:schemeClr val="tx1"/>
                </a:solidFill>
                <a:effectLst/>
                <a:uLnTx/>
                <a:uFillTx/>
                <a:latin typeface="+mn-lt"/>
                <a:ea typeface="+mn-ea"/>
                <a:cs typeface="+mn-cs"/>
              </a:rPr>
              <a:t> dimension and a </a:t>
            </a:r>
            <a:r>
              <a:rPr kumimoji="0" lang="en-CA" sz="2800" b="1" i="1" u="none" strike="noStrike" kern="0" cap="none" spc="0" normalizeH="0" baseline="0" noProof="0" dirty="0" smtClean="0">
                <a:ln>
                  <a:noFill/>
                </a:ln>
                <a:solidFill>
                  <a:schemeClr val="tx1"/>
                </a:solidFill>
                <a:effectLst/>
                <a:uLnTx/>
                <a:uFillTx/>
                <a:latin typeface="+mn-lt"/>
                <a:ea typeface="+mn-ea"/>
                <a:cs typeface="+mn-cs"/>
              </a:rPr>
              <a:t>spatial</a:t>
            </a:r>
            <a:r>
              <a:rPr kumimoji="0" lang="en-CA" sz="2800" b="1" i="0" u="none" strike="noStrike" kern="0" cap="none" spc="0" normalizeH="0" baseline="0" noProof="0" dirty="0" smtClean="0">
                <a:ln>
                  <a:noFill/>
                </a:ln>
                <a:solidFill>
                  <a:schemeClr val="tx1"/>
                </a:solidFill>
                <a:effectLst/>
                <a:uLnTx/>
                <a:uFillTx/>
                <a:latin typeface="+mn-lt"/>
                <a:ea typeface="+mn-ea"/>
                <a:cs typeface="+mn-cs"/>
              </a:rPr>
              <a:t>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a:t>
            </a:r>
            <a:r>
              <a:rPr lang="en-CA" sz="2400" dirty="0" smtClean="0">
                <a:solidFill>
                  <a:srgbClr val="00B0F0"/>
                </a:solidFill>
              </a:rPr>
              <a:t>properties </a:t>
            </a:r>
            <a:r>
              <a:rPr lang="en-CA" sz="2400" dirty="0" smtClean="0"/>
              <a:t>and over </a:t>
            </a:r>
            <a:r>
              <a:rPr lang="en-CA" sz="2400" dirty="0" smtClean="0">
                <a:solidFill>
                  <a:srgbClr val="00B0F0"/>
                </a:solidFill>
              </a:rPr>
              <a:t>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dirty="0" smtClean="0">
                <a:solidFill>
                  <a:srgbClr val="FF0000"/>
                </a:solidFill>
              </a:rPr>
              <a:t>was</a:t>
            </a:r>
            <a:r>
              <a:rPr lang="en-CA" sz="2400" dirty="0" smtClean="0"/>
              <a:t> </a:t>
            </a:r>
            <a:r>
              <a:rPr lang="en-CA" sz="2400" b="1" dirty="0" smtClean="0"/>
              <a:t>available </a:t>
            </a:r>
            <a:r>
              <a:rPr lang="en-CA" sz="2400" b="1" dirty="0"/>
              <a:t>for free </a:t>
            </a:r>
            <a:r>
              <a:rPr lang="en-CA" sz="2400" dirty="0"/>
              <a:t>through the APIs or to download from </a:t>
            </a:r>
            <a:r>
              <a:rPr lang="en-CA" sz="2400" dirty="0" smtClean="0"/>
              <a:t>weekly</a:t>
            </a:r>
            <a:r>
              <a:rPr lang="en-CA" sz="2400" dirty="0"/>
              <a:t>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Fast Changing Landscape….</a:t>
            </a:r>
            <a:endParaRPr lang="en-CA" dirty="0"/>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endParaRPr lang="en-CA" dirty="0" smtClean="0"/>
          </a:p>
          <a:p>
            <a:r>
              <a:rPr lang="en-CA" dirty="0" smtClean="0"/>
              <a:t>Freebase.com </a:t>
            </a:r>
            <a:r>
              <a:rPr lang="en-CA" dirty="0"/>
              <a:t>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971328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28</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29</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3</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9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Frequency distribution of the 2.7 million concepts</a:t>
            </a:r>
          </a:p>
        </p:txBody>
      </p:sp>
      <p:sp>
        <p:nvSpPr>
          <p:cNvPr id="3" name="Content Placeholder 2"/>
          <p:cNvSpPr>
            <a:spLocks noGrp="1"/>
          </p:cNvSpPr>
          <p:nvPr>
            <p:ph idx="1"/>
          </p:nvPr>
        </p:nvSpPr>
        <p:spPr>
          <a:xfrm>
            <a:off x="228600" y="4443155"/>
            <a:ext cx="8458200" cy="4495800"/>
          </a:xfrm>
        </p:spPr>
        <p:txBody>
          <a:bodyPr/>
          <a:lstStyle/>
          <a:p>
            <a:r>
              <a:rPr lang="en-CA" sz="2000" kern="1200" dirty="0"/>
              <a:t>The Y axis is the number of instances each concept), and on the X axis are the 2.7 million concepts ordered by their size contains(logarithmic scale), and on the X axis are the 2.7 million concepts ordered by their size. </a:t>
            </a:r>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30</a:t>
            </a:fld>
            <a:endParaRPr lang="en-US">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60219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Fast Changing Landscape….</a:t>
            </a:r>
            <a:endParaRPr lang="en-CA" dirty="0"/>
          </a:p>
        </p:txBody>
      </p:sp>
      <p:sp>
        <p:nvSpPr>
          <p:cNvPr id="3" name="Content Placeholder 2"/>
          <p:cNvSpPr>
            <a:spLocks noGrp="1"/>
          </p:cNvSpPr>
          <p:nvPr>
            <p:ph idx="1"/>
          </p:nvPr>
        </p:nvSpPr>
        <p:spPr/>
        <p:txBody>
          <a:bodyPr/>
          <a:lstStyle/>
          <a:p>
            <a:r>
              <a:rPr lang="en-CA" dirty="0" smtClean="0"/>
              <a:t>From </a:t>
            </a:r>
            <a:r>
              <a:rPr lang="en-CA" dirty="0" err="1" smtClean="0"/>
              <a:t>Probase</a:t>
            </a:r>
            <a:r>
              <a:rPr lang="en-CA" dirty="0" smtClean="0"/>
              <a:t> page……</a:t>
            </a:r>
          </a:p>
          <a:p>
            <a:r>
              <a:rPr lang="en-CA" dirty="0" smtClean="0"/>
              <a:t>[</a:t>
            </a:r>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241710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32</a:t>
            </a:fld>
            <a:endParaRPr lang="en-US">
              <a:solidFill>
                <a:srgbClr val="00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2040397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33</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latin typeface="Arial Unicode MS"/>
              </a:rPr>
              <a:t>Domain Specific Ontologies (e.g., Medicine: </a:t>
            </a:r>
            <a:r>
              <a:rPr lang="en-US" sz="2800" b="0" kern="0" dirty="0" err="1" smtClean="0">
                <a:latin typeface="Arial Unicode MS"/>
              </a:rPr>
              <a:t>MeSH</a:t>
            </a:r>
            <a:r>
              <a:rPr lang="en-US" sz="2800" b="0" kern="0" dirty="0" smtClean="0">
                <a:latin typeface="Arial Unicode MS"/>
              </a:rPr>
              <a:t>, UMLS)</a:t>
            </a:r>
            <a:endParaRPr lang="en-US" sz="2800" b="0" kern="0" dirty="0">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252011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 422, Lecture 23</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35</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23</a:t>
            </a:r>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smtClean="0">
                <a:latin typeface="Arial" panose="020B0604020202020204" pitchFamily="34" charset="0"/>
                <a:cs typeface="Arial" panose="020B0604020202020204" pitchFamily="34" charset="0"/>
              </a:rPr>
              <a:t>You can:</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Define an Ontology</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Describe and Justify the information represented in </a:t>
            </a:r>
            <a:r>
              <a:rPr lang="en-US" altLang="en-US" sz="3200" b="0" dirty="0" err="1" smtClean="0">
                <a:latin typeface="Arial" panose="020B0604020202020204" pitchFamily="34" charset="0"/>
                <a:cs typeface="Arial" panose="020B0604020202020204" pitchFamily="34" charset="0"/>
              </a:rPr>
              <a:t>Wordnet</a:t>
            </a:r>
            <a:r>
              <a:rPr lang="en-US" altLang="en-US" sz="3200" b="0" dirty="0" smtClean="0">
                <a:latin typeface="Arial" panose="020B0604020202020204" pitchFamily="34" charset="0"/>
                <a:cs typeface="Arial" panose="020B0604020202020204" pitchFamily="34" charset="0"/>
              </a:rPr>
              <a:t> and </a:t>
            </a:r>
            <a:r>
              <a:rPr lang="en-US" altLang="en-US" sz="3200" b="0" dirty="0" err="1">
                <a:latin typeface="Arial" panose="020B0604020202020204" pitchFamily="34" charset="0"/>
                <a:cs typeface="Arial" panose="020B0604020202020204" pitchFamily="34" charset="0"/>
              </a:rPr>
              <a:t>F</a:t>
            </a:r>
            <a:r>
              <a:rPr lang="en-US" altLang="en-US" sz="3200" b="0" dirty="0" err="1" smtClean="0">
                <a:latin typeface="Arial" panose="020B0604020202020204" pitchFamily="34" charset="0"/>
                <a:cs typeface="Arial" panose="020B0604020202020204" pitchFamily="34" charset="0"/>
              </a:rPr>
              <a:t>ramenet</a:t>
            </a: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a:t>
            </a:r>
            <a:r>
              <a:rPr lang="en-US" altLang="en-US" sz="3200" b="0" dirty="0" smtClean="0">
                <a:latin typeface="Arial" panose="020B0604020202020204" pitchFamily="34" charset="0"/>
                <a:cs typeface="Arial" panose="020B0604020202020204" pitchFamily="34" charset="0"/>
              </a:rPr>
              <a:t>three dimensions for comparing ontologies</a:t>
            </a: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390064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CA" dirty="0" smtClean="0"/>
              <a:t>Announcements: Midterm</a:t>
            </a:r>
            <a:endParaRPr lang="en-CA" dirty="0"/>
          </a:p>
        </p:txBody>
      </p:sp>
      <p:sp>
        <p:nvSpPr>
          <p:cNvPr id="3" name="Text Placeholder 2"/>
          <p:cNvSpPr>
            <a:spLocks noGrp="1"/>
          </p:cNvSpPr>
          <p:nvPr>
            <p:ph type="body" sz="half" idx="1"/>
          </p:nvPr>
        </p:nvSpPr>
        <p:spPr>
          <a:xfrm>
            <a:off x="323528" y="1340768"/>
            <a:ext cx="8219256" cy="3456384"/>
          </a:xfrm>
        </p:spPr>
        <p:txBody>
          <a:bodyPr/>
          <a:lstStyle/>
          <a:p>
            <a:pPr marL="457200" indent="-457200">
              <a:buFont typeface="Arial" panose="020B0604020202020204" pitchFamily="34" charset="0"/>
              <a:buChar char="•"/>
            </a:pPr>
            <a:r>
              <a:rPr lang="en-CA" dirty="0" err="1" smtClean="0">
                <a:solidFill>
                  <a:srgbClr val="7030A0"/>
                </a:solidFill>
              </a:rPr>
              <a:t>Avg</a:t>
            </a:r>
            <a:r>
              <a:rPr lang="en-CA" dirty="0" smtClean="0">
                <a:solidFill>
                  <a:srgbClr val="7030A0"/>
                </a:solidFill>
              </a:rPr>
              <a:t> </a:t>
            </a:r>
            <a:r>
              <a:rPr lang="en-CA" dirty="0" smtClean="0"/>
              <a:t> </a:t>
            </a:r>
            <a:r>
              <a:rPr lang="en-CA" dirty="0" smtClean="0">
                <a:solidFill>
                  <a:srgbClr val="FF0000"/>
                </a:solidFill>
              </a:rPr>
              <a:t>60</a:t>
            </a:r>
            <a:r>
              <a:rPr lang="en-CA" dirty="0" smtClean="0"/>
              <a:t>        </a:t>
            </a:r>
            <a:r>
              <a:rPr lang="en-CA" dirty="0" smtClean="0">
                <a:solidFill>
                  <a:srgbClr val="7030A0"/>
                </a:solidFill>
              </a:rPr>
              <a:t>Max</a:t>
            </a:r>
            <a:r>
              <a:rPr lang="en-CA" dirty="0" smtClean="0"/>
              <a:t>  </a:t>
            </a:r>
            <a:r>
              <a:rPr lang="en-CA" dirty="0" smtClean="0"/>
              <a:t>96           </a:t>
            </a:r>
            <a:r>
              <a:rPr lang="en-CA" dirty="0" smtClean="0">
                <a:solidFill>
                  <a:srgbClr val="7030A0"/>
                </a:solidFill>
              </a:rPr>
              <a:t>Min</a:t>
            </a:r>
            <a:r>
              <a:rPr lang="en-CA" dirty="0" smtClean="0"/>
              <a:t> </a:t>
            </a:r>
            <a:r>
              <a:rPr lang="en-CA" dirty="0" smtClean="0"/>
              <a:t>7</a:t>
            </a:r>
          </a:p>
          <a:p>
            <a:pPr marL="457200" indent="-457200">
              <a:buFont typeface="Arial" panose="020B0604020202020204" pitchFamily="34" charset="0"/>
              <a:buChar char="•"/>
            </a:pPr>
            <a:r>
              <a:rPr lang="en-CA" dirty="0" smtClean="0"/>
              <a:t>Last two years it was in the lower 70s ?</a:t>
            </a:r>
            <a:endParaRPr lang="en-CA" dirty="0"/>
          </a:p>
          <a:p>
            <a:pPr marL="457200" indent="-457200">
              <a:buFont typeface="Arial" panose="020B0604020202020204" pitchFamily="34" charset="0"/>
              <a:buChar char="•"/>
            </a:pPr>
            <a:r>
              <a:rPr lang="en-CA" dirty="0" smtClean="0"/>
              <a:t>If score below 70 </a:t>
            </a:r>
            <a:r>
              <a:rPr lang="en-CA" u="sng" dirty="0" smtClean="0"/>
              <a:t>need to very seriously revise </a:t>
            </a:r>
            <a:r>
              <a:rPr lang="en-CA" dirty="0" smtClean="0"/>
              <a:t>all the material covered so </a:t>
            </a:r>
            <a:r>
              <a:rPr lang="en-CA" dirty="0" smtClean="0"/>
              <a:t>far</a:t>
            </a:r>
            <a:endParaRPr lang="en-CA" dirty="0" smtClean="0"/>
          </a:p>
          <a:p>
            <a:pPr marL="457200" indent="-457200">
              <a:buFont typeface="Arial" panose="020B0604020202020204" pitchFamily="34" charset="0"/>
              <a:buChar char="•"/>
            </a:pPr>
            <a:r>
              <a:rPr lang="en-CA" dirty="0" smtClean="0"/>
              <a:t>You can pick up a printout of the solutions along with your </a:t>
            </a:r>
            <a:r>
              <a:rPr lang="en-CA" dirty="0" smtClean="0"/>
              <a:t>midterm</a:t>
            </a:r>
          </a:p>
          <a:p>
            <a:pPr marL="0" indent="0">
              <a:buNone/>
            </a:pPr>
            <a:r>
              <a:rPr lang="en-CA" sz="2400" dirty="0" smtClean="0">
                <a:solidFill>
                  <a:srgbClr val="002060"/>
                </a:solidFill>
              </a:rPr>
              <a:t>BUT</a:t>
            </a:r>
          </a:p>
          <a:p>
            <a:pPr marL="0" indent="0">
              <a:buNone/>
            </a:pPr>
            <a:r>
              <a:rPr lang="en-CA" sz="2400" b="0" dirty="0" smtClean="0">
                <a:solidFill>
                  <a:srgbClr val="002060"/>
                </a:solidFill>
              </a:rPr>
              <a:t>Before you look at the solutions </a:t>
            </a:r>
            <a:r>
              <a:rPr lang="en-CA" sz="2400" dirty="0" smtClean="0">
                <a:solidFill>
                  <a:srgbClr val="002060"/>
                </a:solidFill>
              </a:rPr>
              <a:t>try to answer the questions</a:t>
            </a:r>
            <a:r>
              <a:rPr lang="en-CA" sz="2400" b="0" dirty="0" smtClean="0">
                <a:solidFill>
                  <a:srgbClr val="002060"/>
                </a:solidFill>
              </a:rPr>
              <a:t> by yourself </a:t>
            </a:r>
            <a:r>
              <a:rPr lang="en-CA" sz="2400" dirty="0" smtClean="0">
                <a:solidFill>
                  <a:srgbClr val="002060"/>
                </a:solidFill>
              </a:rPr>
              <a:t>now that you have all the time you want and access to your notes</a:t>
            </a:r>
            <a:endParaRPr lang="en-CA" sz="2400" dirty="0">
              <a:solidFill>
                <a:srgbClr val="002060"/>
              </a:solidFill>
            </a:endParaRPr>
          </a:p>
        </p:txBody>
      </p:sp>
      <p:sp>
        <p:nvSpPr>
          <p:cNvPr id="6" name="Footer Placeholder 5"/>
          <p:cNvSpPr>
            <a:spLocks noGrp="1"/>
          </p:cNvSpPr>
          <p:nvPr>
            <p:ph type="ftr" sz="quarter" idx="11"/>
          </p:nvPr>
        </p:nvSpPr>
        <p:spPr>
          <a:xfrm>
            <a:off x="3062536" y="6400800"/>
            <a:ext cx="2895600" cy="457200"/>
          </a:xfrm>
        </p:spPr>
        <p:txBody>
          <a:bodyPr/>
          <a:lstStyle/>
          <a:p>
            <a:r>
              <a:rPr lang="en-US" altLang="en-US" dirty="0" smtClean="0"/>
              <a:t>CPSC 422, Lecture 19</a:t>
            </a:r>
            <a:endParaRPr lang="en-US" altLang="en-US" dirty="0"/>
          </a:p>
        </p:txBody>
      </p:sp>
      <p:sp>
        <p:nvSpPr>
          <p:cNvPr id="7" name="Slide Number Placeholder 6"/>
          <p:cNvSpPr>
            <a:spLocks noGrp="1"/>
          </p:cNvSpPr>
          <p:nvPr>
            <p:ph type="sldNum" sz="quarter" idx="12"/>
          </p:nvPr>
        </p:nvSpPr>
        <p:spPr>
          <a:xfrm>
            <a:off x="6691952" y="6400800"/>
            <a:ext cx="1905000" cy="457200"/>
          </a:xfrm>
        </p:spPr>
        <p:txBody>
          <a:bodyPr/>
          <a:lstStyle/>
          <a:p>
            <a:fld id="{13EEE5E5-06CE-4F29-8879-E27E485AE4C4}" type="slidenum">
              <a:rPr lang="en-US" altLang="en-US" smtClean="0"/>
              <a:pPr/>
              <a:t>37</a:t>
            </a:fld>
            <a:endParaRPr lang="en-US" altLang="en-US" dirty="0"/>
          </a:p>
        </p:txBody>
      </p:sp>
    </p:spTree>
    <p:extLst>
      <p:ext uri="{BB962C8B-B14F-4D97-AF65-F5344CB8AC3E}">
        <p14:creationId xmlns:p14="http://schemas.microsoft.com/office/powerpoint/2010/main" val="420786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51"/>
            <a:ext cx="7772400" cy="1143000"/>
          </a:xfrm>
        </p:spPr>
        <p:txBody>
          <a:bodyPr/>
          <a:lstStyle/>
          <a:p>
            <a:r>
              <a:rPr lang="en-CA" dirty="0" smtClean="0"/>
              <a:t>New Re-weighting to help you</a:t>
            </a:r>
            <a:endParaRPr lang="en-CA" dirty="0"/>
          </a:p>
        </p:txBody>
      </p:sp>
      <p:sp>
        <p:nvSpPr>
          <p:cNvPr id="4" name="Content Placeholder 3"/>
          <p:cNvSpPr>
            <a:spLocks noGrp="1"/>
          </p:cNvSpPr>
          <p:nvPr>
            <p:ph sz="quarter" idx="2"/>
          </p:nvPr>
        </p:nvSpPr>
        <p:spPr>
          <a:xfrm>
            <a:off x="304800" y="3409428"/>
            <a:ext cx="7924800" cy="1981200"/>
          </a:xfrm>
        </p:spPr>
        <p:txBody>
          <a:bodyPr/>
          <a:lstStyle/>
          <a:p>
            <a:pPr marL="0" indent="0">
              <a:buNone/>
            </a:pPr>
            <a:r>
              <a:rPr lang="en-CA" dirty="0" smtClean="0">
                <a:solidFill>
                  <a:srgbClr val="00B050"/>
                </a:solidFill>
              </a:rPr>
              <a:t>BUT If your grade improves 10% from the midterm to the final</a:t>
            </a:r>
            <a:endParaRPr lang="en-CA" dirty="0">
              <a:solidFill>
                <a:srgbClr val="00B050"/>
              </a:solidFill>
            </a:endParaRPr>
          </a:p>
        </p:txBody>
      </p:sp>
      <p:sp>
        <p:nvSpPr>
          <p:cNvPr id="5" name="Content Placeholder 4"/>
          <p:cNvSpPr>
            <a:spLocks noGrp="1"/>
          </p:cNvSpPr>
          <p:nvPr>
            <p:ph sz="quarter" idx="3"/>
          </p:nvPr>
        </p:nvSpPr>
        <p:spPr>
          <a:xfrm>
            <a:off x="448849" y="4427820"/>
            <a:ext cx="9220200" cy="2514600"/>
          </a:xfrm>
        </p:spPr>
        <p:txBody>
          <a:bodyPr/>
          <a:lstStyle/>
          <a:p>
            <a:r>
              <a:rPr lang="en-CA" sz="2000" dirty="0" smtClean="0"/>
              <a:t>Assignments </a:t>
            </a:r>
            <a:r>
              <a:rPr lang="en-CA" sz="2000" dirty="0"/>
              <a:t>-- 15%</a:t>
            </a:r>
            <a:endParaRPr lang="en-CA" sz="2000" dirty="0"/>
          </a:p>
          <a:p>
            <a:r>
              <a:rPr lang="en-CA" sz="2000" dirty="0"/>
              <a:t>Readings: Questions and Summaries -- 10%</a:t>
            </a:r>
            <a:endParaRPr lang="en-CA" sz="2000" dirty="0"/>
          </a:p>
          <a:p>
            <a:r>
              <a:rPr lang="en-CA" dirty="0"/>
              <a:t>Midterm -- </a:t>
            </a:r>
            <a:r>
              <a:rPr lang="en-CA" dirty="0" smtClean="0"/>
              <a:t>15%</a:t>
            </a:r>
            <a:endParaRPr lang="en-CA" dirty="0"/>
          </a:p>
          <a:p>
            <a:r>
              <a:rPr lang="en-CA" dirty="0"/>
              <a:t>Final -- </a:t>
            </a:r>
            <a:r>
              <a:rPr lang="en-CA" dirty="0" smtClean="0"/>
              <a:t>60%</a:t>
            </a:r>
            <a:endParaRPr lang="en-CA" dirty="0"/>
          </a:p>
          <a:p>
            <a:endParaRPr lang="en-CA" dirty="0"/>
          </a:p>
        </p:txBody>
      </p:sp>
      <p:sp>
        <p:nvSpPr>
          <p:cNvPr id="6" name="Footer Placeholder 5"/>
          <p:cNvSpPr>
            <a:spLocks noGrp="1"/>
          </p:cNvSpPr>
          <p:nvPr>
            <p:ph type="ftr" sz="quarter" idx="11"/>
          </p:nvPr>
        </p:nvSpPr>
        <p:spPr/>
        <p:txBody>
          <a:bodyPr/>
          <a:lstStyle/>
          <a:p>
            <a:pPr>
              <a:defRPr/>
            </a:pPr>
            <a:r>
              <a:rPr lang="en-US" smtClean="0"/>
              <a:t>CPSC 422, Lecture 23</a:t>
            </a:r>
            <a:endParaRPr lang="en-US"/>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38</a:t>
            </a:fld>
            <a:endParaRPr lang="en-US"/>
          </a:p>
        </p:txBody>
      </p:sp>
      <p:sp>
        <p:nvSpPr>
          <p:cNvPr id="8" name="Content Placeholder 4"/>
          <p:cNvSpPr txBox="1">
            <a:spLocks/>
          </p:cNvSpPr>
          <p:nvPr/>
        </p:nvSpPr>
        <p:spPr bwMode="auto">
          <a:xfrm>
            <a:off x="448849" y="912443"/>
            <a:ext cx="92202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kern="0" dirty="0" smtClean="0"/>
              <a:t>Original breakdown</a:t>
            </a:r>
          </a:p>
          <a:p>
            <a:r>
              <a:rPr lang="en-CA" sz="2000" kern="0" dirty="0" smtClean="0"/>
              <a:t>Assignments -- 15%</a:t>
            </a:r>
          </a:p>
          <a:p>
            <a:r>
              <a:rPr lang="en-CA" sz="2000" kern="0" dirty="0" smtClean="0"/>
              <a:t>Readings: Questions and Summaries -- 10%</a:t>
            </a:r>
          </a:p>
          <a:p>
            <a:r>
              <a:rPr lang="en-CA" kern="0" dirty="0" smtClean="0"/>
              <a:t>Midterm -- 30%</a:t>
            </a:r>
          </a:p>
          <a:p>
            <a:r>
              <a:rPr lang="en-CA" kern="0" dirty="0" smtClean="0"/>
              <a:t>Final -- 45%</a:t>
            </a:r>
          </a:p>
          <a:p>
            <a:endParaRPr lang="en-CA" kern="0" dirty="0"/>
          </a:p>
        </p:txBody>
      </p:sp>
    </p:spTree>
    <p:extLst>
      <p:ext uri="{BB962C8B-B14F-4D97-AF65-F5344CB8AC3E}">
        <p14:creationId xmlns:p14="http://schemas.microsoft.com/office/powerpoint/2010/main" val="2312929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11" y="2971800"/>
            <a:ext cx="7772400" cy="1143000"/>
          </a:xfrm>
        </p:spPr>
        <p:txBody>
          <a:bodyPr/>
          <a:lstStyle/>
          <a:p>
            <a:r>
              <a:rPr lang="en-CA" dirty="0"/>
              <a:t>N</a:t>
            </a:r>
            <a:r>
              <a:rPr lang="en-CA" dirty="0" smtClean="0"/>
              <a:t>ext class </a:t>
            </a:r>
            <a:r>
              <a:rPr lang="en-CA" dirty="0" smtClean="0"/>
              <a:t>Mon</a:t>
            </a:r>
            <a:endParaRPr lang="en-CA" dirty="0"/>
          </a:p>
        </p:txBody>
      </p:sp>
      <p:sp>
        <p:nvSpPr>
          <p:cNvPr id="3" name="Text Placeholder 2"/>
          <p:cNvSpPr>
            <a:spLocks noGrp="1"/>
          </p:cNvSpPr>
          <p:nvPr>
            <p:ph type="body" sz="half" idx="1"/>
          </p:nvPr>
        </p:nvSpPr>
        <p:spPr>
          <a:xfrm>
            <a:off x="571261" y="3300818"/>
            <a:ext cx="8219256" cy="4061047"/>
          </a:xfrm>
        </p:spPr>
        <p:txBody>
          <a:bodyPr/>
          <a:lstStyle/>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r>
              <a:rPr lang="en-CA" dirty="0" smtClean="0"/>
              <a:t>Similarity measures in ontologies (</a:t>
            </a:r>
            <a:r>
              <a:rPr lang="en-CA" dirty="0" err="1" smtClean="0"/>
              <a:t>Wordnet</a:t>
            </a:r>
            <a:r>
              <a:rPr lang="en-CA" dirty="0" smtClean="0"/>
              <a:t>)</a:t>
            </a:r>
          </a:p>
          <a:p>
            <a:pPr marL="0" indent="0">
              <a:buNone/>
            </a:pPr>
            <a:endParaRPr lang="en-CA" dirty="0" smtClean="0"/>
          </a:p>
          <a:p>
            <a:pPr marL="457200" indent="-457200">
              <a:buFont typeface="Arial" panose="020B0604020202020204" pitchFamily="34" charset="0"/>
              <a:buChar char="•"/>
            </a:pPr>
            <a:endParaRPr lang="en-CA" dirty="0" smtClean="0"/>
          </a:p>
          <a:p>
            <a:pPr marL="457200" indent="-457200">
              <a:buFont typeface="Arial" panose="020B0604020202020204" pitchFamily="34" charset="0"/>
              <a:buChar char="•"/>
            </a:pPr>
            <a:endParaRPr lang="en-CA" dirty="0" smtClean="0"/>
          </a:p>
          <a:p>
            <a:pPr marL="0" indent="0"/>
            <a:endParaRPr lang="en-CA" dirty="0" smtClean="0"/>
          </a:p>
        </p:txBody>
      </p:sp>
      <p:sp>
        <p:nvSpPr>
          <p:cNvPr id="6" name="Footer Placeholder 5"/>
          <p:cNvSpPr>
            <a:spLocks noGrp="1"/>
          </p:cNvSpPr>
          <p:nvPr>
            <p:ph type="ftr" sz="quarter" idx="11"/>
          </p:nvPr>
        </p:nvSpPr>
        <p:spPr/>
        <p:txBody>
          <a:bodyPr/>
          <a:lstStyle/>
          <a:p>
            <a:r>
              <a:rPr lang="en-US" altLang="en-US" smtClean="0"/>
              <a:t>CPSC 422, Lecture 23</a:t>
            </a:r>
            <a:endParaRPr lang="en-US" altLang="en-US"/>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39</a:t>
            </a:fld>
            <a:endParaRPr lang="en-US" altLang="en-US"/>
          </a:p>
        </p:txBody>
      </p:sp>
      <p:sp>
        <p:nvSpPr>
          <p:cNvPr id="9" name="Title 1"/>
          <p:cNvSpPr txBox="1">
            <a:spLocks/>
          </p:cNvSpPr>
          <p:nvPr/>
        </p:nvSpPr>
        <p:spPr bwMode="auto">
          <a:xfrm>
            <a:off x="216720" y="228600"/>
            <a:ext cx="8393880" cy="1828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smtClean="0"/>
              <a:t>Assignment-3 out – due Nov </a:t>
            </a:r>
            <a:r>
              <a:rPr lang="en-CA" kern="0" dirty="0" smtClean="0"/>
              <a:t>21</a:t>
            </a:r>
            <a:endParaRPr lang="en-CA" kern="0" dirty="0" smtClean="0"/>
          </a:p>
          <a:p>
            <a:r>
              <a:rPr lang="en-CA" sz="2800" kern="0" dirty="0" smtClean="0"/>
              <a:t>(8-18 </a:t>
            </a:r>
            <a:r>
              <a:rPr lang="en-CA" sz="2800" kern="0" dirty="0" smtClean="0"/>
              <a:t>hours – working in pairs on programming parts is strongly advised</a:t>
            </a:r>
            <a:r>
              <a:rPr lang="en-CA" sz="2800" kern="0" dirty="0" smtClean="0"/>
              <a:t>)</a:t>
            </a:r>
            <a:endParaRPr lang="en-CA" sz="2800" kern="0" dirty="0" smtClean="0"/>
          </a:p>
        </p:txBody>
      </p:sp>
    </p:spTree>
    <p:extLst>
      <p:ext uri="{BB962C8B-B14F-4D97-AF65-F5344CB8AC3E}">
        <p14:creationId xmlns:p14="http://schemas.microsoft.com/office/powerpoint/2010/main" val="1723830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21</a:t>
            </a:r>
            <a:endParaRPr lang="en-US"/>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4</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smtClean="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dirty="0">
                <a:latin typeface="+mj-lt"/>
              </a:rPr>
              <a:t>Semantics and Proof Theory</a:t>
            </a:r>
          </a:p>
        </p:txBody>
      </p:sp>
      <p:sp>
        <p:nvSpPr>
          <p:cNvPr id="13" name="TextBox 12"/>
          <p:cNvSpPr txBox="1"/>
          <p:nvPr/>
        </p:nvSpPr>
        <p:spPr>
          <a:xfrm>
            <a:off x="5214938" y="2000250"/>
            <a:ext cx="3143250" cy="708025"/>
          </a:xfrm>
          <a:prstGeom prst="rect">
            <a:avLst/>
          </a:prstGeom>
          <a:noFill/>
          <a:ln>
            <a:solidFill>
              <a:schemeClr val="tx1"/>
            </a:solidFill>
          </a:ln>
        </p:spPr>
        <p:txBody>
          <a:bodyPr>
            <a:spAutoFit/>
          </a:bodyPr>
          <a:lstStyle/>
          <a:p>
            <a:pPr algn="ctr">
              <a:defRPr/>
            </a:pPr>
            <a:r>
              <a:rPr lang="en-US" sz="2000" dirty="0" err="1">
                <a:latin typeface="+mj-lt"/>
              </a:rPr>
              <a:t>Satisfiability</a:t>
            </a:r>
            <a:r>
              <a:rPr lang="en-US" sz="2000" dirty="0">
                <a:latin typeface="+mj-lt"/>
              </a:rPr>
              <a:t> Testing (SAT)</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dirty="0">
                <a:latin typeface="+mj-lt"/>
              </a:rPr>
              <a:t>Product Configuration</a:t>
            </a:r>
          </a:p>
        </p:txBody>
      </p:sp>
      <p:sp>
        <p:nvSpPr>
          <p:cNvPr id="19" name="TextBox 18"/>
          <p:cNvSpPr txBox="1"/>
          <p:nvPr/>
        </p:nvSpPr>
        <p:spPr>
          <a:xfrm>
            <a:off x="397077" y="3552825"/>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p:cNvCxnSpPr>
          <p:nvPr/>
        </p:nvCxnSpPr>
        <p:spPr bwMode="auto">
          <a:xfrm flipH="1">
            <a:off x="1571624" y="2840038"/>
            <a:ext cx="1755777" cy="712787"/>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stCxn id="8" idx="2"/>
            <a:endCxn id="19" idx="0"/>
          </p:cNvCxnSpPr>
          <p:nvPr/>
        </p:nvCxnSpPr>
        <p:spPr bwMode="auto">
          <a:xfrm flipH="1">
            <a:off x="1325765" y="2779713"/>
            <a:ext cx="31548" cy="773112"/>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a:off x="1357312" y="3976688"/>
            <a:ext cx="71438" cy="1019174"/>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58452"/>
                <a:ext cx="223743" cy="141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5692"/>
                <a:ext cx="263446" cy="14844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6367"/>
                <a:ext cx="258672" cy="12960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76625"/>
                <a:ext cx="187266" cy="13446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1900"/>
                <a:ext cx="165066"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499" y="844374"/>
                <a:ext cx="338431"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38445"/>
                <a:ext cx="201532"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88023"/>
                <a:ext cx="10318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4019" y="1173317"/>
                <a:ext cx="51951" cy="2159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31" y="2017767"/>
                <a:ext cx="225413"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39818"/>
                <a:ext cx="114272"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131"/>
                <a:ext cx="161820" cy="13565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477" y="2030304"/>
                <a:ext cx="203507"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131"/>
                <a:ext cx="56882" cy="36712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08" y="2732332"/>
                <a:ext cx="276520"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8901" y="2711088"/>
                <a:ext cx="252701" cy="15117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3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2988" y="4834575"/>
                <a:ext cx="151077"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472"/>
                <a:ext cx="3006654" cy="538255"/>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278"/>
                <a:ext cx="2141464" cy="644655"/>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023"/>
                <a:ext cx="2712968" cy="22700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0938" y="3062057"/>
                <a:ext cx="2503777" cy="5545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262"/>
                <a:ext cx="2857431" cy="61289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4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483"/>
                <a:ext cx="721116" cy="24988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3598"/>
                <a:ext cx="244099" cy="25616"/>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0" name="Ink 64"/>
              <p14:cNvContentPartPr>
                <a14:cpLocks xmlns:a14="http://schemas.microsoft.com/office/drawing/2010/main" noRot="1" noChangeAspect="1" noEditPoints="1" noChangeArrowheads="1" noChangeShapeType="1"/>
              </p14:cNvContentPartPr>
              <p14:nvPr/>
            </p14:nvContentPartPr>
            <p14:xfrm>
              <a:off x="157163" y="4867275"/>
              <a:ext cx="477837" cy="1558925"/>
            </p14:xfrm>
          </p:contentPart>
        </mc:Choice>
        <mc:Fallback xmlns="">
          <p:pic>
            <p:nvPicPr>
              <p:cNvPr id="70720" name="Ink 64"/>
              <p:cNvPicPr>
                <a:picLocks noRot="1" noChangeAspect="1" noEditPoints="1" noChangeArrowheads="1" noChangeShapeType="1"/>
              </p:cNvPicPr>
              <p:nvPr/>
            </p:nvPicPr>
            <p:blipFill>
              <a:blip r:embed="rId128"/>
              <a:stretch>
                <a:fillRect/>
              </a:stretch>
            </p:blipFill>
            <p:spPr>
              <a:xfrm>
                <a:off x="145640" y="4857914"/>
                <a:ext cx="496562" cy="157332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40"/>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44"/>
              <a:stretch>
                <a:fillRect/>
              </a:stretch>
            </p:blipFill>
            <p:spPr>
              <a:xfrm>
                <a:off x="7472958" y="802632"/>
                <a:ext cx="103584"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6"/>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8"/>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50"/>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52"/>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54"/>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6"/>
              <a:stretch>
                <a:fillRect/>
              </a:stretch>
            </p:blipFill>
            <p:spPr>
              <a:xfrm>
                <a:off x="7686827" y="1391383"/>
                <a:ext cx="192872" cy="11059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 name="Ink 1"/>
              <p14:cNvContentPartPr/>
              <p14:nvPr/>
            </p14:nvContentPartPr>
            <p14:xfrm>
              <a:off x="155520" y="129600"/>
              <a:ext cx="8943480" cy="4288680"/>
            </p14:xfrm>
          </p:contentPart>
        </mc:Choice>
        <mc:Fallback xmlns="">
          <p:pic>
            <p:nvPicPr>
              <p:cNvPr id="2" name="Ink 1"/>
              <p:cNvPicPr/>
              <p:nvPr/>
            </p:nvPicPr>
            <p:blipFill>
              <a:blip r:embed="rId158"/>
              <a:stretch>
                <a:fillRect/>
              </a:stretch>
            </p:blipFill>
            <p:spPr>
              <a:xfrm>
                <a:off x="141840" y="118080"/>
                <a:ext cx="8970120" cy="4311360"/>
              </a:xfrm>
              <a:prstGeom prst="rect">
                <a:avLst/>
              </a:prstGeom>
            </p:spPr>
          </p:pic>
        </mc:Fallback>
      </mc:AlternateContent>
    </p:spTree>
    <p:extLst>
      <p:ext uri="{BB962C8B-B14F-4D97-AF65-F5344CB8AC3E}">
        <p14:creationId xmlns:p14="http://schemas.microsoft.com/office/powerpoint/2010/main" val="1961806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CPSC 422, Lecture 23</a:t>
            </a:r>
            <a:endParaRPr lang="en-US"/>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40</a:t>
            </a:fld>
            <a:endParaRPr lang="en-US"/>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331200" y="416160"/>
              <a:ext cx="8406000" cy="5816160"/>
            </p14:xfrm>
          </p:contentPart>
        </mc:Choice>
        <mc:Fallback>
          <p:pic>
            <p:nvPicPr>
              <p:cNvPr id="8" name="Ink 7"/>
              <p:cNvPicPr/>
              <p:nvPr/>
            </p:nvPicPr>
            <p:blipFill>
              <a:blip r:embed="rId3"/>
              <a:stretch>
                <a:fillRect/>
              </a:stretch>
            </p:blipFill>
            <p:spPr>
              <a:xfrm>
                <a:off x="323280" y="409680"/>
                <a:ext cx="8416800" cy="5833800"/>
              </a:xfrm>
              <a:prstGeom prst="rect">
                <a:avLst/>
              </a:prstGeom>
            </p:spPr>
          </p:pic>
        </mc:Fallback>
      </mc:AlternateContent>
    </p:spTree>
    <p:extLst>
      <p:ext uri="{BB962C8B-B14F-4D97-AF65-F5344CB8AC3E}">
        <p14:creationId xmlns:p14="http://schemas.microsoft.com/office/powerpoint/2010/main" val="1809512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5" name="Footer Placeholder 4"/>
          <p:cNvSpPr>
            <a:spLocks noGrp="1"/>
          </p:cNvSpPr>
          <p:nvPr>
            <p:ph type="ftr" sz="quarter" idx="11"/>
          </p:nvPr>
        </p:nvSpPr>
        <p:spPr/>
        <p:txBody>
          <a:bodyPr/>
          <a:lstStyle/>
          <a:p>
            <a:pPr>
              <a:defRPr/>
            </a:pPr>
            <a:r>
              <a:rPr lang="en-US" smtClean="0"/>
              <a:t>CPSC 422, Lecture 23</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41</a:t>
            </a:fld>
            <a:endParaRPr lang="en-US"/>
          </a:p>
        </p:txBody>
      </p:sp>
    </p:spTree>
    <p:extLst>
      <p:ext uri="{BB962C8B-B14F-4D97-AF65-F5344CB8AC3E}">
        <p14:creationId xmlns:p14="http://schemas.microsoft.com/office/powerpoint/2010/main" val="3626515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ooter Placeholder 5"/>
          <p:cNvSpPr>
            <a:spLocks noGrp="1"/>
          </p:cNvSpPr>
          <p:nvPr>
            <p:ph type="ftr" sz="quarter" idx="11"/>
          </p:nvPr>
        </p:nvSpPr>
        <p:spPr>
          <a:noFill/>
        </p:spPr>
        <p:txBody>
          <a:bodyPr/>
          <a:lstStyle/>
          <a:p>
            <a:r>
              <a:rPr lang="en-US" smtClean="0"/>
              <a:t>CPSC 422, Lecture 23</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42</a:t>
            </a:fld>
            <a:endParaRPr lang="en-US" smtClean="0"/>
          </a:p>
        </p:txBody>
      </p:sp>
      <p:sp>
        <p:nvSpPr>
          <p:cNvPr id="20491" name="Rectangle 2"/>
          <p:cNvSpPr>
            <a:spLocks noGrp="1" noChangeArrowheads="1"/>
          </p:cNvSpPr>
          <p:nvPr>
            <p:ph type="title"/>
          </p:nvPr>
        </p:nvSpPr>
        <p:spPr/>
        <p:txBody>
          <a:bodyPr/>
          <a:lstStyle/>
          <a:p>
            <a:pPr eaLnBrk="1" hangingPunct="1"/>
            <a:r>
              <a:rPr lang="en-US" smtClean="0"/>
              <a:t>Summary</a:t>
            </a:r>
          </a:p>
        </p:txBody>
      </p:sp>
      <p:sp>
        <p:nvSpPr>
          <p:cNvPr id="20492" name="Rectangle 3"/>
          <p:cNvSpPr>
            <a:spLocks noGrp="1" noChangeArrowheads="1"/>
          </p:cNvSpPr>
          <p:nvPr>
            <p:ph type="body" sz="half" idx="1"/>
          </p:nvPr>
        </p:nvSpPr>
        <p:spPr>
          <a:xfrm>
            <a:off x="457200" y="2133600"/>
            <a:ext cx="4953000" cy="1143000"/>
          </a:xfrm>
        </p:spPr>
        <p:txBody>
          <a:bodyPr/>
          <a:lstStyle/>
          <a:p>
            <a:pPr eaLnBrk="1" hangingPunct="1"/>
            <a:r>
              <a:rPr lang="en-US" sz="3200" smtClean="0"/>
              <a:t>Relations among words and their meanings</a:t>
            </a:r>
          </a:p>
          <a:p>
            <a:pPr eaLnBrk="1" hangingPunct="1">
              <a:buFontTx/>
              <a:buNone/>
            </a:pPr>
            <a:endParaRPr lang="en-US" sz="3200" smtClean="0"/>
          </a:p>
        </p:txBody>
      </p:sp>
      <p:sp>
        <p:nvSpPr>
          <p:cNvPr id="20493" name="Rectangle 5"/>
          <p:cNvSpPr>
            <a:spLocks noChangeArrowheads="1"/>
          </p:cNvSpPr>
          <p:nvPr/>
        </p:nvSpPr>
        <p:spPr bwMode="auto">
          <a:xfrm>
            <a:off x="457200" y="3962400"/>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Internal structure of individual words</a:t>
            </a:r>
          </a:p>
        </p:txBody>
      </p:sp>
      <p:sp>
        <p:nvSpPr>
          <p:cNvPr id="20494" name="Rectangle 6"/>
          <p:cNvSpPr>
            <a:spLocks noChangeArrowheads="1"/>
          </p:cNvSpPr>
          <p:nvPr/>
        </p:nvSpPr>
        <p:spPr bwMode="auto">
          <a:xfrm>
            <a:off x="5638800" y="2057400"/>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5257800" y="5181600"/>
            <a:ext cx="2109788"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FrameNet</a:t>
            </a:r>
          </a:p>
        </p:txBody>
      </p:sp>
      <p:sp>
        <p:nvSpPr>
          <p:cNvPr id="20496" name="Rectangle 8"/>
          <p:cNvSpPr>
            <a:spLocks noChangeArrowheads="1"/>
          </p:cNvSpPr>
          <p:nvPr/>
        </p:nvSpPr>
        <p:spPr bwMode="auto">
          <a:xfrm>
            <a:off x="5791200" y="3962400"/>
            <a:ext cx="1917700"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PropBank</a:t>
            </a:r>
          </a:p>
        </p:txBody>
      </p:sp>
      <p:sp>
        <p:nvSpPr>
          <p:cNvPr id="20497" name="Rectangle 8"/>
          <p:cNvSpPr>
            <a:spLocks noChangeArrowheads="1"/>
          </p:cNvSpPr>
          <p:nvPr/>
        </p:nvSpPr>
        <p:spPr bwMode="auto">
          <a:xfrm>
            <a:off x="5791200" y="4419600"/>
            <a:ext cx="1862138" cy="584200"/>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VerbNet</a:t>
            </a:r>
          </a:p>
        </p:txBody>
      </p:sp>
      <p:sp>
        <p:nvSpPr>
          <p:cNvPr id="12" name="Rectangle 6"/>
          <p:cNvSpPr>
            <a:spLocks noChangeArrowheads="1"/>
          </p:cNvSpPr>
          <p:nvPr/>
        </p:nvSpPr>
        <p:spPr bwMode="auto">
          <a:xfrm>
            <a:off x="5791200" y="2667000"/>
            <a:ext cx="1351652" cy="584775"/>
          </a:xfrm>
          <a:prstGeom prst="rect">
            <a:avLst/>
          </a:prstGeom>
          <a:noFill/>
          <a:ln w="9525">
            <a:noFill/>
            <a:miter lim="800000"/>
            <a:headEnd/>
            <a:tailEnd/>
          </a:ln>
        </p:spPr>
        <p:txBody>
          <a:bodyPr wrap="none">
            <a:spAutoFit/>
          </a:bodyPr>
          <a:lstStyle/>
          <a:p>
            <a:r>
              <a:rPr lang="en-US" sz="3200" b="0" dirty="0" smtClean="0">
                <a:solidFill>
                  <a:schemeClr val="accent2"/>
                </a:solidFill>
                <a:latin typeface="Comic Sans MS" pitchFamily="66" charset="0"/>
              </a:rPr>
              <a:t>YAGO</a:t>
            </a:r>
            <a:endParaRPr lang="en-US" sz="3200" b="0" dirty="0">
              <a:solidFill>
                <a:schemeClr val="accent2"/>
              </a:solidFill>
              <a:latin typeface="Comic Sans MS" pitchFamily="66" charset="0"/>
            </a:endParaRPr>
          </a:p>
        </p:txBody>
      </p:sp>
      <p:sp>
        <p:nvSpPr>
          <p:cNvPr id="13" name="Rectangle 6"/>
          <p:cNvSpPr>
            <a:spLocks noChangeArrowheads="1"/>
          </p:cNvSpPr>
          <p:nvPr/>
        </p:nvSpPr>
        <p:spPr bwMode="auto">
          <a:xfrm>
            <a:off x="6096000" y="3048000"/>
            <a:ext cx="1689886" cy="584775"/>
          </a:xfrm>
          <a:prstGeom prst="rect">
            <a:avLst/>
          </a:prstGeom>
          <a:noFill/>
          <a:ln w="9525">
            <a:noFill/>
            <a:miter lim="800000"/>
            <a:headEnd/>
            <a:tailEnd/>
          </a:ln>
        </p:spPr>
        <p:txBody>
          <a:bodyPr wrap="none">
            <a:spAutoFit/>
          </a:bodyPr>
          <a:lstStyle/>
          <a:p>
            <a:r>
              <a:rPr lang="en-US" sz="3200" b="0" dirty="0" err="1" smtClean="0">
                <a:solidFill>
                  <a:schemeClr val="accent2"/>
                </a:solidFill>
                <a:latin typeface="Comic Sans MS" pitchFamily="66" charset="0"/>
              </a:rPr>
              <a:t>Probase</a:t>
            </a:r>
            <a:endParaRPr lang="en-US" sz="3200" b="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498" name="Ink 18"/>
              <p14:cNvContentPartPr>
                <a14:cpLocks xmlns:a14="http://schemas.microsoft.com/office/drawing/2010/main" noRot="1" noChangeAspect="1" noEditPoints="1" noChangeArrowheads="1" noChangeShapeType="1"/>
              </p14:cNvContentPartPr>
              <p14:nvPr/>
            </p14:nvContentPartPr>
            <p14:xfrm>
              <a:off x="7594600" y="3697288"/>
              <a:ext cx="517525" cy="331787"/>
            </p14:xfrm>
          </p:contentPart>
        </mc:Choice>
        <mc:Fallback xmlns="">
          <p:pic>
            <p:nvPicPr>
              <p:cNvPr id="20498" name="Ink 18"/>
              <p:cNvPicPr>
                <a:picLocks noRot="1" noChangeAspect="1" noEditPoints="1" noChangeArrowheads="1" noChangeShapeType="1"/>
              </p:cNvPicPr>
              <p:nvPr/>
            </p:nvPicPr>
            <p:blipFill>
              <a:blip r:embed="rId4"/>
              <a:stretch>
                <a:fillRect/>
              </a:stretch>
            </p:blipFill>
            <p:spPr>
              <a:xfrm>
                <a:off x="7585243" y="3691530"/>
                <a:ext cx="532640" cy="3472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99" name="Ink 19"/>
              <p14:cNvContentPartPr>
                <a14:cpLocks xmlns:a14="http://schemas.microsoft.com/office/drawing/2010/main" noRot="1" noChangeAspect="1" noEditPoints="1" noChangeArrowheads="1" noChangeShapeType="1"/>
              </p14:cNvContentPartPr>
              <p14:nvPr/>
            </p14:nvContentPartPr>
            <p14:xfrm>
              <a:off x="7977188" y="4606925"/>
              <a:ext cx="527050" cy="203200"/>
            </p14:xfrm>
          </p:contentPart>
        </mc:Choice>
        <mc:Fallback xmlns="">
          <p:pic>
            <p:nvPicPr>
              <p:cNvPr id="20499" name="Ink 19"/>
              <p:cNvPicPr>
                <a:picLocks noRot="1" noChangeAspect="1" noEditPoints="1" noChangeArrowheads="1" noChangeShapeType="1"/>
              </p:cNvPicPr>
              <p:nvPr/>
            </p:nvPicPr>
            <p:blipFill>
              <a:blip r:embed="rId6"/>
              <a:stretch>
                <a:fillRect/>
              </a:stretch>
            </p:blipFill>
            <p:spPr>
              <a:xfrm>
                <a:off x="7968194" y="4602602"/>
                <a:ext cx="545758" cy="2172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00" name="Ink 20"/>
              <p14:cNvContentPartPr>
                <a14:cpLocks xmlns:a14="http://schemas.microsoft.com/office/drawing/2010/main" noRot="1" noChangeAspect="1" noEditPoints="1" noChangeArrowheads="1" noChangeShapeType="1"/>
              </p14:cNvContentPartPr>
              <p14:nvPr/>
            </p14:nvContentPartPr>
            <p14:xfrm>
              <a:off x="5454650" y="4462463"/>
              <a:ext cx="2532063" cy="541337"/>
            </p14:xfrm>
          </p:contentPart>
        </mc:Choice>
        <mc:Fallback xmlns="">
          <p:pic>
            <p:nvPicPr>
              <p:cNvPr id="20500" name="Ink 20"/>
              <p:cNvPicPr>
                <a:picLocks noRot="1" noChangeAspect="1" noEditPoints="1" noChangeArrowheads="1" noChangeShapeType="1"/>
              </p:cNvPicPr>
              <p:nvPr/>
            </p:nvPicPr>
            <p:blipFill>
              <a:blip r:embed="rId8"/>
              <a:stretch>
                <a:fillRect/>
              </a:stretch>
            </p:blipFill>
            <p:spPr>
              <a:xfrm>
                <a:off x="5445651" y="4456340"/>
                <a:ext cx="2552582" cy="558985"/>
              </a:xfrm>
              <a:prstGeom prst="rect">
                <a:avLst/>
              </a:prstGeom>
            </p:spPr>
          </p:pic>
        </mc:Fallback>
      </mc:AlternateContent>
    </p:spTree>
    <p:extLst>
      <p:ext uri="{BB962C8B-B14F-4D97-AF65-F5344CB8AC3E}">
        <p14:creationId xmlns:p14="http://schemas.microsoft.com/office/powerpoint/2010/main" val="3934450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6" name="Content Placeholder 5"/>
          <p:cNvGraphicFramePr>
            <a:graphicFrameLocks noGrp="1"/>
          </p:cNvGraphicFramePr>
          <p:nvPr>
            <p:ph idx="1"/>
          </p:nvPr>
        </p:nvGraphicFramePr>
        <p:xfrm>
          <a:off x="2842260" y="1684020"/>
          <a:ext cx="3383280" cy="3566160"/>
        </p:xfrm>
        <a:graphic>
          <a:graphicData uri="http://schemas.openxmlformats.org/drawingml/2006/table">
            <a:tbl>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tblGrid>
              <a:tr h="0">
                <a:tc>
                  <a:txBody>
                    <a:bodyPr/>
                    <a:lstStyle/>
                    <a:p>
                      <a:r>
                        <a:rPr lang="en-CA" b="1" i="1"/>
                        <a:t>name</a:t>
                      </a:r>
                      <a:r>
                        <a:rPr lang="en-CA"/>
                        <a:t> </a:t>
                      </a:r>
                    </a:p>
                  </a:txBody>
                  <a:tcPr marL="0" marR="0" marT="0" marB="0" anchor="ctr">
                    <a:lnL>
                      <a:noFill/>
                    </a:lnL>
                    <a:lnR>
                      <a:noFill/>
                    </a:lnR>
                    <a:lnT>
                      <a:noFill/>
                    </a:lnT>
                    <a:lnB>
                      <a:noFill/>
                    </a:lnB>
                  </a:tcPr>
                </a:tc>
                <a:tc>
                  <a:txBody>
                    <a:bodyPr/>
                    <a:lstStyle/>
                    <a:p>
                      <a:r>
                        <a:rPr lang="en-CA" b="1" i="1"/>
                        <a:t># of concepts</a:t>
                      </a:r>
                      <a:r>
                        <a:rPr lang="en-CA"/>
                        <a:t>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CA"/>
                        <a:t>SenticNet  </a:t>
                      </a:r>
                    </a:p>
                  </a:txBody>
                  <a:tcPr marL="0" marR="0" marT="0" marB="0" anchor="ctr">
                    <a:lnL>
                      <a:noFill/>
                    </a:lnL>
                    <a:lnR>
                      <a:noFill/>
                    </a:lnR>
                    <a:lnT>
                      <a:noFill/>
                    </a:lnT>
                    <a:lnB>
                      <a:noFill/>
                    </a:lnB>
                  </a:tcPr>
                </a:tc>
                <a:tc>
                  <a:txBody>
                    <a:bodyPr/>
                    <a:lstStyle/>
                    <a:p>
                      <a:r>
                        <a:rPr lang="en-CA"/>
                        <a:t>14,244</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CA"/>
                        <a:t>Freebase </a:t>
                      </a:r>
                    </a:p>
                  </a:txBody>
                  <a:tcPr marL="0" marR="0" marT="0" marB="0" anchor="ctr">
                    <a:lnL>
                      <a:noFill/>
                    </a:lnL>
                    <a:lnR>
                      <a:noFill/>
                    </a:lnR>
                    <a:lnT>
                      <a:noFill/>
                    </a:lnT>
                    <a:lnB>
                      <a:noFill/>
                    </a:lnB>
                  </a:tcPr>
                </a:tc>
                <a:tc>
                  <a:txBody>
                    <a:bodyPr/>
                    <a:lstStyle/>
                    <a:p>
                      <a:r>
                        <a:rPr lang="en-CA"/>
                        <a:t>1,450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CA"/>
                        <a:t>WordNet </a:t>
                      </a:r>
                    </a:p>
                  </a:txBody>
                  <a:tcPr marL="0" marR="0" marT="0" marB="0" anchor="ctr">
                    <a:lnL>
                      <a:noFill/>
                    </a:lnL>
                    <a:lnR>
                      <a:noFill/>
                    </a:lnR>
                    <a:lnT>
                      <a:noFill/>
                    </a:lnT>
                    <a:lnB>
                      <a:noFill/>
                    </a:lnB>
                  </a:tcPr>
                </a:tc>
                <a:tc>
                  <a:txBody>
                    <a:bodyPr/>
                    <a:lstStyle/>
                    <a:p>
                      <a:r>
                        <a:rPr lang="en-CA"/>
                        <a:t>25,229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CA"/>
                        <a:t>WikiTaxonomy </a:t>
                      </a:r>
                    </a:p>
                  </a:txBody>
                  <a:tcPr marL="0" marR="0" marT="0" marB="0" anchor="ctr">
                    <a:lnL>
                      <a:noFill/>
                    </a:lnL>
                    <a:lnR>
                      <a:noFill/>
                    </a:lnR>
                    <a:lnT>
                      <a:noFill/>
                    </a:lnT>
                    <a:lnB>
                      <a:noFill/>
                    </a:lnB>
                  </a:tcPr>
                </a:tc>
                <a:tc>
                  <a:txBody>
                    <a:bodyPr/>
                    <a:lstStyle/>
                    <a:p>
                      <a:r>
                        <a:rPr lang="en-CA"/>
                        <a:t>&lt; 127,325 </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en-CA"/>
                        <a:t>YAGO </a:t>
                      </a:r>
                    </a:p>
                  </a:txBody>
                  <a:tcPr marL="0" marR="0" marT="0" marB="0" anchor="ctr">
                    <a:lnL>
                      <a:noFill/>
                    </a:lnL>
                    <a:lnR>
                      <a:noFill/>
                    </a:lnR>
                    <a:lnT>
                      <a:noFill/>
                    </a:lnT>
                    <a:lnB>
                      <a:noFill/>
                    </a:lnB>
                  </a:tcPr>
                </a:tc>
                <a:tc>
                  <a:txBody>
                    <a:bodyPr/>
                    <a:lstStyle/>
                    <a:p>
                      <a:r>
                        <a:rPr lang="en-CA"/>
                        <a:t>149,162 </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0">
                <a:tc>
                  <a:txBody>
                    <a:bodyPr/>
                    <a:lstStyle/>
                    <a:p>
                      <a:r>
                        <a:rPr lang="en-CA"/>
                        <a:t>DBPedia </a:t>
                      </a:r>
                    </a:p>
                  </a:txBody>
                  <a:tcPr marL="0" marR="0" marT="0" marB="0" anchor="ctr">
                    <a:lnL>
                      <a:noFill/>
                    </a:lnL>
                    <a:lnR>
                      <a:noFill/>
                    </a:lnR>
                    <a:lnT>
                      <a:noFill/>
                    </a:lnT>
                    <a:lnB>
                      <a:noFill/>
                    </a:lnB>
                  </a:tcPr>
                </a:tc>
                <a:tc>
                  <a:txBody>
                    <a:bodyPr/>
                    <a:lstStyle/>
                    <a:p>
                      <a:r>
                        <a:rPr lang="en-CA"/>
                        <a:t>259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0">
                <a:tc>
                  <a:txBody>
                    <a:bodyPr/>
                    <a:lstStyle/>
                    <a:p>
                      <a:r>
                        <a:rPr lang="en-CA"/>
                        <a:t>ResearchCyc </a:t>
                      </a:r>
                    </a:p>
                  </a:txBody>
                  <a:tcPr marL="0" marR="0" marT="0" marB="0" anchor="ctr">
                    <a:lnL>
                      <a:noFill/>
                    </a:lnL>
                    <a:lnR>
                      <a:noFill/>
                    </a:lnR>
                    <a:lnT>
                      <a:noFill/>
                    </a:lnT>
                    <a:lnB>
                      <a:noFill/>
                    </a:lnB>
                  </a:tcPr>
                </a:tc>
                <a:tc>
                  <a:txBody>
                    <a:bodyPr/>
                    <a:lstStyle/>
                    <a:p>
                      <a:r>
                        <a:rPr lang="en-CA"/>
                        <a:t>≈ 120,000 </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0">
                <a:tc>
                  <a:txBody>
                    <a:bodyPr/>
                    <a:lstStyle/>
                    <a:p>
                      <a:r>
                        <a:rPr lang="en-CA"/>
                        <a:t>KnowItAll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0">
                <a:tc>
                  <a:txBody>
                    <a:bodyPr/>
                    <a:lstStyle/>
                    <a:p>
                      <a:r>
                        <a:rPr lang="en-CA"/>
                        <a:t>TextRunner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0">
                <a:tc>
                  <a:txBody>
                    <a:bodyPr/>
                    <a:lstStyle/>
                    <a:p>
                      <a:r>
                        <a:rPr lang="en-CA"/>
                        <a:t>OMCS </a:t>
                      </a:r>
                    </a:p>
                  </a:txBody>
                  <a:tcPr marL="0" marR="0" marT="0" marB="0" anchor="ctr">
                    <a:lnL>
                      <a:noFill/>
                    </a:lnL>
                    <a:lnR>
                      <a:noFill/>
                    </a:lnR>
                    <a:lnT>
                      <a:noFill/>
                    </a:lnT>
                    <a:lnB>
                      <a:noFill/>
                    </a:lnB>
                  </a:tcPr>
                </a:tc>
                <a:tc>
                  <a:txBody>
                    <a:bodyPr/>
                    <a:lstStyle/>
                    <a:p>
                      <a:r>
                        <a:rPr lang="en-CA"/>
                        <a:t>23,365</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0">
                <a:tc>
                  <a:txBody>
                    <a:bodyPr/>
                    <a:lstStyle/>
                    <a:p>
                      <a:r>
                        <a:rPr lang="en-CA"/>
                        <a:t>NELL </a:t>
                      </a:r>
                    </a:p>
                  </a:txBody>
                  <a:tcPr marL="0" marR="0" marT="0" marB="0" anchor="ctr">
                    <a:lnL>
                      <a:noFill/>
                    </a:lnL>
                    <a:lnR>
                      <a:noFill/>
                    </a:lnR>
                    <a:lnT>
                      <a:noFill/>
                    </a:lnT>
                    <a:lnB>
                      <a:noFill/>
                    </a:lnB>
                  </a:tcPr>
                </a:tc>
                <a:tc>
                  <a:txBody>
                    <a:bodyPr/>
                    <a:lstStyle/>
                    <a:p>
                      <a:r>
                        <a:rPr lang="en-CA"/>
                        <a:t>123 </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0">
                <a:tc>
                  <a:txBody>
                    <a:bodyPr/>
                    <a:lstStyle/>
                    <a:p>
                      <a:r>
                        <a:rPr lang="en-CA" b="1"/>
                        <a:t>Probase</a:t>
                      </a:r>
                      <a:r>
                        <a:rPr lang="en-CA"/>
                        <a:t> </a:t>
                      </a:r>
                    </a:p>
                  </a:txBody>
                  <a:tcPr marL="0" marR="0" marT="0" marB="0" anchor="ctr">
                    <a:lnL>
                      <a:noFill/>
                    </a:lnL>
                    <a:lnR>
                      <a:noFill/>
                    </a:lnR>
                    <a:lnT>
                      <a:noFill/>
                    </a:lnT>
                    <a:lnB>
                      <a:noFill/>
                    </a:lnB>
                  </a:tcPr>
                </a:tc>
                <a:tc>
                  <a:txBody>
                    <a:bodyPr/>
                    <a:lstStyle/>
                    <a:p>
                      <a:r>
                        <a:rPr lang="en-CA" b="1" dirty="0"/>
                        <a:t>2,653,872</a:t>
                      </a:r>
                      <a:endParaRPr lang="en-CA" dirty="0"/>
                    </a:p>
                  </a:txBody>
                  <a:tcPr marL="0" marR="0" marT="0"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43</a:t>
            </a:fld>
            <a:endParaRPr lang="en-US">
              <a:solidFill>
                <a:srgbClr val="000000"/>
              </a:solidFill>
            </a:endParaRPr>
          </a:p>
        </p:txBody>
      </p:sp>
      <p:sp>
        <p:nvSpPr>
          <p:cNvPr id="7" name="Rectangle 1"/>
          <p:cNvSpPr>
            <a:spLocks noChangeArrowheads="1"/>
          </p:cNvSpPr>
          <p:nvPr/>
        </p:nvSpPr>
        <p:spPr bwMode="auto">
          <a:xfrm>
            <a:off x="2133600" y="12541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Table 1: Scale of concept dimension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8973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23</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44</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12 Feb</a:t>
            </a:r>
            <a:br>
              <a:rPr lang="en-US" dirty="0" smtClean="0"/>
            </a:br>
            <a:r>
              <a:rPr lang="en-US" dirty="0" smtClean="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smtClean="0"/>
              <a:t>CPSC 422, Lecture 23</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45</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77978"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77979"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77828"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77828"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829"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77829"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830"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77830"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7831"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77831"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832"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77832"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833"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77833"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834"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77834"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835"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77835"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836"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77836"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837"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77837"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7838"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77838"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839"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77839"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840"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77840"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841"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77841"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842"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77842"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843" name="Ink 19"/>
              <p14:cNvContentPartPr>
                <a14:cpLocks xmlns:a14="http://schemas.microsoft.com/office/drawing/2010/main" noRot="1" noChangeAspect="1" noEditPoints="1" noChangeArrowheads="1" noChangeShapeType="1"/>
              </p14:cNvContentPartPr>
              <p14:nvPr/>
            </p14:nvContentPartPr>
            <p14:xfrm>
              <a:off x="1081088" y="4822825"/>
              <a:ext cx="6005512" cy="1139825"/>
            </p14:xfrm>
          </p:contentPart>
        </mc:Choice>
        <mc:Fallback xmlns="">
          <p:pic>
            <p:nvPicPr>
              <p:cNvPr id="77843" name="Ink 19"/>
              <p:cNvPicPr>
                <a:picLocks noRot="1" noChangeAspect="1" noEditPoints="1" noChangeArrowheads="1" noChangeShapeType="1"/>
              </p:cNvPicPr>
              <p:nvPr/>
            </p:nvPicPr>
            <p:blipFill>
              <a:blip r:embed="rId39"/>
              <a:stretch>
                <a:fillRect/>
              </a:stretch>
            </p:blipFill>
            <p:spPr>
              <a:xfrm>
                <a:off x="1069928" y="4809504"/>
                <a:ext cx="6024952" cy="11671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44" name="Ink 20"/>
              <p14:cNvContentPartPr>
                <a14:cpLocks xmlns:a14="http://schemas.microsoft.com/office/drawing/2010/main" noRot="1" noChangeAspect="1" noEditPoints="1" noChangeArrowheads="1" noChangeShapeType="1"/>
              </p14:cNvContentPartPr>
              <p14:nvPr/>
            </p14:nvContentPartPr>
            <p14:xfrm>
              <a:off x="7756525" y="5413375"/>
              <a:ext cx="801688" cy="339725"/>
            </p14:xfrm>
          </p:contentPart>
        </mc:Choice>
        <mc:Fallback xmlns="">
          <p:pic>
            <p:nvPicPr>
              <p:cNvPr id="77844" name="Ink 20"/>
              <p:cNvPicPr>
                <a:picLocks noRot="1" noChangeAspect="1" noEditPoints="1" noChangeArrowheads="1" noChangeShapeType="1"/>
              </p:cNvPicPr>
              <p:nvPr/>
            </p:nvPicPr>
            <p:blipFill>
              <a:blip r:embed="rId41"/>
              <a:stretch>
                <a:fillRect/>
              </a:stretch>
            </p:blipFill>
            <p:spPr>
              <a:xfrm>
                <a:off x="7742846" y="5401499"/>
                <a:ext cx="830127" cy="3677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845" name="Ink 21"/>
              <p14:cNvContentPartPr>
                <a14:cpLocks xmlns:a14="http://schemas.microsoft.com/office/drawing/2010/main" noRot="1" noChangeAspect="1" noEditPoints="1" noChangeArrowheads="1" noChangeShapeType="1"/>
              </p14:cNvContentPartPr>
              <p14:nvPr/>
            </p14:nvContentPartPr>
            <p14:xfrm>
              <a:off x="1033463" y="5946775"/>
              <a:ext cx="3376612" cy="249238"/>
            </p14:xfrm>
          </p:contentPart>
        </mc:Choice>
        <mc:Fallback xmlns="">
          <p:pic>
            <p:nvPicPr>
              <p:cNvPr id="77845" name="Ink 21"/>
              <p:cNvPicPr>
                <a:picLocks noRot="1" noChangeAspect="1" noEditPoints="1" noChangeArrowheads="1" noChangeShapeType="1"/>
              </p:cNvPicPr>
              <p:nvPr/>
            </p:nvPicPr>
            <p:blipFill>
              <a:blip r:embed="rId43"/>
              <a:stretch>
                <a:fillRect/>
              </a:stretch>
            </p:blipFill>
            <p:spPr>
              <a:xfrm>
                <a:off x="1020862" y="5932368"/>
                <a:ext cx="3403613" cy="275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7846" name="Ink 22"/>
              <p14:cNvContentPartPr>
                <a14:cpLocks xmlns:a14="http://schemas.microsoft.com/office/drawing/2010/main" noRot="1" noChangeAspect="1" noEditPoints="1" noChangeArrowheads="1" noChangeShapeType="1"/>
              </p14:cNvContentPartPr>
              <p14:nvPr/>
            </p14:nvContentPartPr>
            <p14:xfrm>
              <a:off x="325438" y="2778125"/>
              <a:ext cx="7116762" cy="487363"/>
            </p14:xfrm>
          </p:contentPart>
        </mc:Choice>
        <mc:Fallback xmlns="">
          <p:pic>
            <p:nvPicPr>
              <p:cNvPr id="77846" name="Ink 22"/>
              <p:cNvPicPr>
                <a:picLocks noRot="1" noChangeAspect="1" noEditPoints="1" noChangeArrowheads="1" noChangeShapeType="1"/>
              </p:cNvPicPr>
              <p:nvPr/>
            </p:nvPicPr>
            <p:blipFill>
              <a:blip r:embed="rId45"/>
              <a:stretch>
                <a:fillRect/>
              </a:stretch>
            </p:blipFill>
            <p:spPr>
              <a:xfrm>
                <a:off x="316078" y="2772006"/>
                <a:ext cx="7141602" cy="50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7847" name="Ink 23"/>
              <p14:cNvContentPartPr>
                <a14:cpLocks xmlns:a14="http://schemas.microsoft.com/office/drawing/2010/main" noRot="1" noChangeAspect="1" noEditPoints="1" noChangeArrowheads="1" noChangeShapeType="1"/>
              </p14:cNvContentPartPr>
              <p14:nvPr/>
            </p14:nvContentPartPr>
            <p14:xfrm>
              <a:off x="542925" y="2520950"/>
              <a:ext cx="7877175" cy="106363"/>
            </p14:xfrm>
          </p:contentPart>
        </mc:Choice>
        <mc:Fallback xmlns="">
          <p:pic>
            <p:nvPicPr>
              <p:cNvPr id="77847" name="Ink 23"/>
              <p:cNvPicPr>
                <a:picLocks noRot="1" noChangeAspect="1" noEditPoints="1" noChangeArrowheads="1" noChangeShapeType="1"/>
              </p:cNvPicPr>
              <p:nvPr/>
            </p:nvPicPr>
            <p:blipFill>
              <a:blip r:embed="rId47"/>
              <a:stretch>
                <a:fillRect/>
              </a:stretch>
            </p:blipFill>
            <p:spPr>
              <a:xfrm>
                <a:off x="534645" y="2506888"/>
                <a:ext cx="7896615" cy="134486"/>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smtClean="0"/>
              <a:t>CPSC 422, Lecture 23</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46</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4102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Footer Placeholder 4"/>
          <p:cNvSpPr>
            <a:spLocks noGrp="1"/>
          </p:cNvSpPr>
          <p:nvPr>
            <p:ph type="ftr" sz="quarter" idx="11"/>
          </p:nvPr>
        </p:nvSpPr>
        <p:spPr>
          <a:noFill/>
        </p:spPr>
        <p:txBody>
          <a:bodyPr/>
          <a:lstStyle/>
          <a:p>
            <a:r>
              <a:rPr lang="en-US" smtClean="0"/>
              <a:t>CPSC 422, Lecture 23</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47</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Footer Placeholder 6"/>
          <p:cNvSpPr>
            <a:spLocks noGrp="1"/>
          </p:cNvSpPr>
          <p:nvPr>
            <p:ph type="ftr" sz="quarter" idx="11"/>
          </p:nvPr>
        </p:nvSpPr>
        <p:spPr>
          <a:noFill/>
        </p:spPr>
        <p:txBody>
          <a:bodyPr/>
          <a:lstStyle/>
          <a:p>
            <a:r>
              <a:rPr lang="en-US" smtClean="0"/>
              <a:t>CPSC 422, Lecture 23</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48</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6" name="Rectangle 4"/>
          <p:cNvGraphicFramePr>
            <a:graphicFrameLocks noGrp="1"/>
          </p:cNvGraphicFramePr>
          <p:nvPr>
            <p:ph sz="quarter" idx="2"/>
          </p:nvPr>
        </p:nvGraphicFramePr>
        <p:xfrm>
          <a:off x="5067300" y="1981200"/>
          <a:ext cx="2971800" cy="1981200"/>
        </p:xfrm>
        <a:graphic>
          <a:graphicData uri="http://schemas.openxmlformats.org/presentationml/2006/ole">
            <mc:AlternateContent xmlns:mc="http://schemas.openxmlformats.org/markup-compatibility/2006">
              <mc:Choice xmlns:v="urn:schemas-microsoft-com:vml" Requires="v">
                <p:oleObj spid="_x0000_s78982" name="Equation" r:id="rId4" imgW="0" imgH="0" progId="Equation.3">
                  <p:embed/>
                </p:oleObj>
              </mc:Choice>
              <mc:Fallback>
                <p:oleObj name="Equation" r:id="rId4"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67300" y="1981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7" name="Object 5"/>
          <p:cNvGraphicFramePr>
            <a:graphicFrameLocks noGrp="1" noChangeAspect="1"/>
          </p:cNvGraphicFramePr>
          <p:nvPr>
            <p:ph sz="quarter" idx="3"/>
          </p:nvPr>
        </p:nvGraphicFramePr>
        <p:xfrm>
          <a:off x="609600" y="1981200"/>
          <a:ext cx="7954963" cy="473075"/>
        </p:xfrm>
        <a:graphic>
          <a:graphicData uri="http://schemas.openxmlformats.org/presentationml/2006/ole">
            <mc:AlternateContent xmlns:mc="http://schemas.openxmlformats.org/markup-compatibility/2006">
              <mc:Choice xmlns:v="urn:schemas-microsoft-com:vml" Requires="v">
                <p:oleObj spid="_x0000_s78983" name="Equation" r:id="rId5" imgW="3441600" imgH="203040" progId="Equation.3">
                  <p:embed/>
                </p:oleObj>
              </mc:Choice>
              <mc:Fallback>
                <p:oleObj name="Equation" r:id="rId5" imgW="3441600" imgH="203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81200"/>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8"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10"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2"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4"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6"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10"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2"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4"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6"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10"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2"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4"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5" name="Footer Placeholder 5"/>
          <p:cNvSpPr>
            <a:spLocks noGrp="1"/>
          </p:cNvSpPr>
          <p:nvPr>
            <p:ph type="ftr" sz="quarter" idx="11"/>
          </p:nvPr>
        </p:nvSpPr>
        <p:spPr>
          <a:noFill/>
        </p:spPr>
        <p:txBody>
          <a:bodyPr/>
          <a:lstStyle/>
          <a:p>
            <a:r>
              <a:rPr lang="en-US" smtClean="0"/>
              <a:t>CPSC 422, Lecture 23</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49</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79940"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5</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rgbClr val="000000"/>
                </a:solidFill>
                <a:latin typeface="Arial Unicode MS"/>
              </a:rPr>
              <a:t>Ontologies</a:t>
            </a:r>
            <a:r>
              <a:rPr lang="en-US" sz="2800" b="0" kern="0" dirty="0" smtClean="0">
                <a:solidFill>
                  <a:srgbClr val="000000"/>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rgbClr val="000000"/>
                </a:solidFill>
                <a:latin typeface="Arial Unicode MS"/>
              </a:rPr>
              <a:t>Inspiration from </a:t>
            </a:r>
            <a:r>
              <a:rPr lang="en-US" sz="2800" kern="0" dirty="0" smtClean="0">
                <a:solidFill>
                  <a:srgbClr val="000000"/>
                </a:solidFill>
                <a:latin typeface="Arial Unicode MS"/>
              </a:rPr>
              <a:t>Natural </a:t>
            </a:r>
            <a:r>
              <a:rPr lang="en-US" sz="2800" kern="0" dirty="0">
                <a:solidFill>
                  <a:srgbClr val="000000"/>
                </a:solidFill>
                <a:latin typeface="Arial Unicode MS"/>
              </a:rPr>
              <a:t>L</a:t>
            </a:r>
            <a:r>
              <a:rPr lang="en-US" sz="2800" kern="0" dirty="0" smtClean="0">
                <a:solidFill>
                  <a:srgbClr val="000000"/>
                </a:solidFill>
                <a:latin typeface="Arial Unicode MS"/>
              </a:rPr>
              <a:t>anguage</a:t>
            </a:r>
            <a:r>
              <a:rPr lang="en-US" sz="2800" b="0" kern="0" dirty="0" smtClean="0">
                <a:solidFill>
                  <a:srgbClr val="000000"/>
                </a:solidFill>
                <a:latin typeface="Arial Unicode MS"/>
              </a:rPr>
              <a:t>: </a:t>
            </a:r>
            <a:r>
              <a:rPr lang="en-US" sz="2800" b="0" kern="0" dirty="0" err="1" smtClean="0">
                <a:solidFill>
                  <a:srgbClr val="000000"/>
                </a:solidFill>
                <a:latin typeface="Arial Unicode MS"/>
              </a:rPr>
              <a:t>WordNet</a:t>
            </a:r>
            <a:r>
              <a:rPr lang="en-US" sz="2800" b="0" kern="0" dirty="0" smtClean="0">
                <a:solidFill>
                  <a:srgbClr val="000000"/>
                </a:solidFill>
                <a:latin typeface="Arial Unicode MS"/>
              </a:rPr>
              <a:t> and </a:t>
            </a:r>
            <a:r>
              <a:rPr lang="en-US" sz="2800" b="0" kern="0" dirty="0" err="1" smtClean="0">
                <a:solidFill>
                  <a:srgbClr val="000000"/>
                </a:solidFill>
                <a:latin typeface="Arial Unicode MS"/>
              </a:rPr>
              <a:t>FrameNet</a:t>
            </a:r>
            <a:endParaRPr lang="en-US" sz="2800" b="0" kern="0" dirty="0" smtClean="0">
              <a:solidFill>
                <a:srgbClr val="000000"/>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Domain Specific Ontologies (e.g., Medicine: </a:t>
            </a:r>
            <a:r>
              <a:rPr lang="en-US" sz="2800" b="0" kern="0" dirty="0" err="1" smtClean="0">
                <a:solidFill>
                  <a:schemeClr val="accent3">
                    <a:lumMod val="50000"/>
                  </a:schemeClr>
                </a:solidFill>
                <a:latin typeface="Arial Unicode MS"/>
              </a:rPr>
              <a:t>MeSH</a:t>
            </a:r>
            <a:r>
              <a:rPr lang="en-US" sz="2800" b="0" kern="0" dirty="0" smtClean="0">
                <a:solidFill>
                  <a:schemeClr val="accent3">
                    <a:lumMod val="50000"/>
                  </a:schemeClr>
                </a:solidFill>
                <a:latin typeface="Arial Unicode MS"/>
              </a:rPr>
              <a:t>, UMLS)</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7160" y="214560"/>
              <a:ext cx="8148240" cy="5997960"/>
            </p14:xfrm>
          </p:contentPart>
        </mc:Choice>
        <mc:Fallback xmlns="">
          <p:pic>
            <p:nvPicPr>
              <p:cNvPr id="2" name="Ink 1"/>
              <p:cNvPicPr/>
              <p:nvPr/>
            </p:nvPicPr>
            <p:blipFill>
              <a:blip r:embed="rId4"/>
              <a:stretch>
                <a:fillRect/>
              </a:stretch>
            </p:blipFill>
            <p:spPr>
              <a:xfrm>
                <a:off x="485280" y="204480"/>
                <a:ext cx="8172720" cy="6020640"/>
              </a:xfrm>
              <a:prstGeom prst="rect">
                <a:avLst/>
              </a:prstGeom>
            </p:spPr>
          </p:pic>
        </mc:Fallback>
      </mc:AlternateContent>
    </p:spTree>
    <p:extLst>
      <p:ext uri="{BB962C8B-B14F-4D97-AF65-F5344CB8AC3E}">
        <p14:creationId xmlns:p14="http://schemas.microsoft.com/office/powerpoint/2010/main" val="3080237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6" name="Footer Placeholder 6"/>
          <p:cNvSpPr>
            <a:spLocks noGrp="1"/>
          </p:cNvSpPr>
          <p:nvPr>
            <p:ph type="ftr" sz="quarter" idx="11"/>
          </p:nvPr>
        </p:nvSpPr>
        <p:spPr>
          <a:noFill/>
        </p:spPr>
        <p:txBody>
          <a:bodyPr/>
          <a:lstStyle/>
          <a:p>
            <a:r>
              <a:rPr lang="en-US" smtClean="0"/>
              <a:t>CPSC 422, Lecture 23</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50</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81295"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81296"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81297"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81298"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81299"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81300"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80904" name="Ink 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80904" name="Ink 8"/>
              <p:cNvPicPr>
                <a:picLocks noRot="1" noChangeAspect="1" noEditPoints="1" noChangeArrowheads="1" noChangeShapeType="1"/>
              </p:cNvPicPr>
              <p:nvPr/>
            </p:nvPicPr>
            <p:blipFill>
              <a:blip r:embed="rId17"/>
              <a:stretch>
                <a:fillRect/>
              </a:stretch>
            </p:blipFill>
            <p:spPr>
              <a:xfrm>
                <a:off x="6751147" y="1282209"/>
                <a:ext cx="1311030" cy="66000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6" name="Footer Placeholder 5"/>
          <p:cNvSpPr>
            <a:spLocks noGrp="1"/>
          </p:cNvSpPr>
          <p:nvPr>
            <p:ph type="ftr" sz="quarter" idx="11"/>
          </p:nvPr>
        </p:nvSpPr>
        <p:spPr>
          <a:noFill/>
        </p:spPr>
        <p:txBody>
          <a:bodyPr/>
          <a:lstStyle/>
          <a:p>
            <a:r>
              <a:rPr lang="en-US" smtClean="0"/>
              <a:t>CPSC 422, Lecture 23</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51</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Footer Placeholder 5"/>
          <p:cNvSpPr>
            <a:spLocks noGrp="1"/>
          </p:cNvSpPr>
          <p:nvPr>
            <p:ph type="ftr" sz="quarter" idx="11"/>
          </p:nvPr>
        </p:nvSpPr>
        <p:spPr>
          <a:noFill/>
        </p:spPr>
        <p:txBody>
          <a:bodyPr/>
          <a:lstStyle/>
          <a:p>
            <a:r>
              <a:rPr lang="en-US" smtClean="0"/>
              <a:t>CPSC 422, Lecture 23</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52</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81988"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Footer Placeholder 4"/>
          <p:cNvSpPr>
            <a:spLocks noGrp="1"/>
          </p:cNvSpPr>
          <p:nvPr>
            <p:ph type="ftr" sz="quarter" idx="11"/>
          </p:nvPr>
        </p:nvSpPr>
        <p:spPr>
          <a:noFill/>
        </p:spPr>
        <p:txBody>
          <a:bodyPr/>
          <a:lstStyle/>
          <a:p>
            <a:r>
              <a:rPr lang="en-US" smtClean="0"/>
              <a:t>CPSC 422, Lecture 23</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53</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dirty="0">
                <a:latin typeface="Comic Sans MS" pitchFamily="66" charset="0"/>
              </a:rPr>
              <a:t>S -&gt; NP VP</a:t>
            </a:r>
          </a:p>
          <a:p>
            <a:pPr marL="342900" indent="-342900">
              <a:spcBef>
                <a:spcPct val="20000"/>
              </a:spcBef>
              <a:buFontTx/>
              <a:buChar char="•"/>
            </a:pPr>
            <a:r>
              <a:rPr lang="en-US" sz="2400" dirty="0">
                <a:latin typeface="Comic Sans MS" pitchFamily="66" charset="0"/>
              </a:rPr>
              <a:t>VP -&gt; Verb NP</a:t>
            </a:r>
          </a:p>
          <a:p>
            <a:pPr marL="342900" indent="-342900">
              <a:spcBef>
                <a:spcPct val="20000"/>
              </a:spcBef>
              <a:buFontTx/>
              <a:buChar char="•"/>
            </a:pPr>
            <a:r>
              <a:rPr lang="en-US" sz="2400" dirty="0">
                <a:latin typeface="Comic Sans MS" pitchFamily="66" charset="0"/>
              </a:rPr>
              <a:t>Verb -&gt; serves</a:t>
            </a: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PropNoun</a:t>
            </a:r>
            <a:endParaRPr lang="en-US" sz="2400" dirty="0">
              <a:latin typeface="Comic Sans MS" pitchFamily="66" charset="0"/>
            </a:endParaRP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MassNoun</a:t>
            </a:r>
            <a:endParaRPr lang="en-US" sz="2400"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PropNoun</a:t>
            </a:r>
            <a:r>
              <a:rPr lang="en-US" sz="2400" dirty="0">
                <a:latin typeface="Comic Sans MS" pitchFamily="66" charset="0"/>
              </a:rPr>
              <a:t> -&gt; </a:t>
            </a:r>
            <a:r>
              <a:rPr lang="en-US" sz="2400" i="1" dirty="0" err="1">
                <a:latin typeface="Comic Sans MS" pitchFamily="66" charset="0"/>
              </a:rPr>
              <a:t>AyCaramba</a:t>
            </a:r>
            <a:endParaRPr lang="en-US" sz="2400" i="1"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MassNoun</a:t>
            </a:r>
            <a:r>
              <a:rPr lang="en-US" sz="2400" dirty="0">
                <a:latin typeface="Comic Sans MS" pitchFamily="66" charset="0"/>
              </a:rPr>
              <a:t> -&gt; </a:t>
            </a:r>
            <a:r>
              <a:rPr lang="en-US" sz="2400" i="1" dirty="0">
                <a:latin typeface="Comic Sans MS" pitchFamily="66" charset="0"/>
              </a:rPr>
              <a:t>meat</a:t>
            </a:r>
            <a:r>
              <a:rPr lang="en-US" sz="2800" b="1" dirty="0">
                <a:solidFill>
                  <a:srgbClr val="008000"/>
                </a:solidFill>
                <a:latin typeface="Comic Sans MS" pitchFamily="66" charset="0"/>
              </a:rPr>
              <a:t>	</a:t>
            </a:r>
            <a:endParaRPr lang="en-US" sz="2400" b="1" dirty="0">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83013" name="Equation" r:id="rId4" imgW="2933640" imgH="203040" progId="Equation.3">
                  <p:embed/>
                </p:oleObj>
              </mc:Choice>
              <mc:Fallback>
                <p:oleObj name="Equation" r:id="rId4" imgW="2933640" imgH="203040"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grpSp>
        <p:nvGrpSpPr>
          <p:cNvPr id="2" name="Group 190"/>
          <p:cNvGrpSpPr/>
          <p:nvPr/>
        </p:nvGrpSpPr>
        <p:grpSpPr>
          <a:xfrm>
            <a:off x="2590800" y="685800"/>
            <a:ext cx="5791200" cy="381000"/>
            <a:chOff x="2590800" y="685800"/>
            <a:chExt cx="5791200" cy="381000"/>
          </a:xfrm>
        </p:grpSpPr>
        <p:grpSp>
          <p:nvGrpSpPr>
            <p:cNvPr id="3"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6"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7"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8"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9"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10"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11"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2"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3"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4"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5"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8"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9"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10"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11"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2"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3"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4"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5"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8"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9"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10"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11"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2"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3" cstate="print"/>
              <a:srcRect/>
              <a:stretch>
                <a:fillRect/>
              </a:stretch>
            </p:blipFill>
            <p:spPr bwMode="auto">
              <a:xfrm>
                <a:off x="4816" y="1768"/>
                <a:ext cx="34" cy="150"/>
              </a:xfrm>
              <a:prstGeom prst="rect">
                <a:avLst/>
              </a:prstGeom>
              <a:noFill/>
              <a:ln w="9525">
                <a:noFill/>
                <a:miter lim="800000"/>
                <a:headEnd/>
                <a:tailEnd/>
              </a:ln>
            </p:spPr>
          </p:pic>
        </p:gr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6"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7"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8"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9"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10"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11"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2"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3"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4"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5"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8"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9"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10"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11"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2"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3"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4"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5"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8"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9"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10"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11"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2"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3"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7526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82947" name="Ink 3"/>
              <p14:cNvContentPartPr>
                <a14:cpLocks xmlns:a14="http://schemas.microsoft.com/office/drawing/2010/main" noRot="1" noChangeAspect="1" noEditPoints="1" noChangeArrowheads="1" noChangeShapeType="1"/>
              </p14:cNvContentPartPr>
              <p14:nvPr/>
            </p14:nvContentPartPr>
            <p14:xfrm>
              <a:off x="2574925" y="787400"/>
              <a:ext cx="136525" cy="161925"/>
            </p14:xfrm>
          </p:contentPart>
        </mc:Choice>
        <mc:Fallback xmlns="">
          <p:pic>
            <p:nvPicPr>
              <p:cNvPr id="82947" name="Ink 3"/>
              <p:cNvPicPr>
                <a:picLocks noRot="1" noChangeAspect="1" noEditPoints="1" noChangeArrowheads="1" noChangeShapeType="1"/>
              </p:cNvPicPr>
              <p:nvPr/>
            </p:nvPicPr>
            <p:blipFill>
              <a:blip r:embed="rId17"/>
              <a:stretch>
                <a:fillRect/>
              </a:stretch>
            </p:blipFill>
            <p:spPr>
              <a:xfrm>
                <a:off x="2565584" y="778044"/>
                <a:ext cx="155926" cy="18279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90" grpId="0" animBg="1" autoUpdateAnimBg="0"/>
      <p:bldP spid="19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p:spPr>
        <p:txBody>
          <a:bodyPr/>
          <a:lstStyle/>
          <a:p>
            <a:r>
              <a:rPr lang="en-US" smtClean="0"/>
              <a:t>CPSC 422, Lecture 23</a:t>
            </a:r>
            <a:endParaRPr lang="en-US"/>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54</a:t>
            </a:fld>
            <a:endParaRPr lang="en-US" smtClean="0"/>
          </a:p>
        </p:txBody>
      </p:sp>
      <p:sp>
        <p:nvSpPr>
          <p:cNvPr id="39941" name="Rectangle 2"/>
          <p:cNvSpPr>
            <a:spLocks noGrp="1" noChangeArrowheads="1"/>
          </p:cNvSpPr>
          <p:nvPr>
            <p:ph type="title"/>
          </p:nvPr>
        </p:nvSpPr>
        <p:spPr>
          <a:xfrm>
            <a:off x="533400" y="4724400"/>
            <a:ext cx="7772400" cy="1143000"/>
          </a:xfrm>
        </p:spPr>
        <p:txBody>
          <a:bodyPr/>
          <a:lstStyle/>
          <a:p>
            <a:pPr eaLnBrk="1" hangingPunct="1"/>
            <a:r>
              <a:rPr lang="en-US" dirty="0" smtClean="0"/>
              <a:t>Next Time</a:t>
            </a:r>
          </a:p>
        </p:txBody>
      </p:sp>
      <p:sp>
        <p:nvSpPr>
          <p:cNvPr id="39942" name="Rectangle 3"/>
          <p:cNvSpPr>
            <a:spLocks noGrp="1" noChangeArrowheads="1"/>
          </p:cNvSpPr>
          <p:nvPr>
            <p:ph type="body" idx="1"/>
          </p:nvPr>
        </p:nvSpPr>
        <p:spPr>
          <a:xfrm>
            <a:off x="838200" y="5638800"/>
            <a:ext cx="7772400" cy="762000"/>
          </a:xfrm>
        </p:spPr>
        <p:txBody>
          <a:bodyPr/>
          <a:lstStyle/>
          <a:p>
            <a:pPr eaLnBrk="1" hangingPunct="1"/>
            <a:r>
              <a:rPr lang="en-US" dirty="0" smtClean="0"/>
              <a:t>Read </a:t>
            </a:r>
            <a:r>
              <a:rPr lang="en-US" dirty="0" err="1" smtClean="0"/>
              <a:t>Chp</a:t>
            </a:r>
            <a:r>
              <a:rPr lang="en-US" dirty="0" smtClean="0"/>
              <a:t>. 19 (Lexical Semantics)</a:t>
            </a:r>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90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smtClean="0"/>
              <a:t> Text Book: Representation and Inference for Natural Language : A First Course in Computational Semantics </a:t>
            </a:r>
            <a:r>
              <a:rPr lang="en-US" sz="2800" i="1" dirty="0" smtClean="0"/>
              <a:t>Patrick Blackburn and Johan </a:t>
            </a:r>
            <a:r>
              <a:rPr lang="en-US" sz="2800" i="1" dirty="0" err="1" smtClean="0"/>
              <a:t>Bos</a:t>
            </a:r>
            <a:r>
              <a:rPr lang="en-US" sz="2800" i="1" dirty="0" smtClean="0"/>
              <a:t>, </a:t>
            </a:r>
            <a:r>
              <a:rPr lang="en-US" sz="2800" b="1" i="1" dirty="0" smtClean="0"/>
              <a:t>2005</a:t>
            </a:r>
            <a:r>
              <a:rPr lang="en-US" sz="2800" i="1" dirty="0" smtClean="0"/>
              <a:t>, </a:t>
            </a:r>
            <a:r>
              <a:rPr lang="en-CA" sz="2800" dirty="0" smtClean="0"/>
              <a:t>CSLI</a:t>
            </a:r>
            <a:endParaRPr lang="en-US" sz="2800" i="1" dirty="0" smtClean="0"/>
          </a:p>
          <a:p>
            <a:endParaRPr lang="en-US" sz="2800" i="1" dirty="0" smtClean="0"/>
          </a:p>
          <a:p>
            <a:pPr>
              <a:buFont typeface="Arial" pitchFamily="34" charset="0"/>
              <a:buChar char="•"/>
            </a:pPr>
            <a:r>
              <a:rPr lang="en-US" sz="2800" i="1" dirty="0" smtClean="0"/>
              <a:t> </a:t>
            </a:r>
            <a:r>
              <a:rPr lang="en-CA" sz="2800" i="1" dirty="0" smtClean="0"/>
              <a:t>J. </a:t>
            </a:r>
            <a:r>
              <a:rPr lang="en-CA" sz="2800" i="1" dirty="0" err="1" smtClean="0"/>
              <a:t>Bos</a:t>
            </a:r>
            <a:r>
              <a:rPr lang="en-CA" sz="2800" i="1" dirty="0" smtClean="0"/>
              <a:t> (</a:t>
            </a:r>
            <a:r>
              <a:rPr lang="en-CA" sz="2800" b="1" i="1" dirty="0" smtClean="0"/>
              <a:t>2011</a:t>
            </a:r>
            <a:r>
              <a:rPr lang="en-CA" sz="2800" i="1" dirty="0" smtClean="0"/>
              <a:t>): A Survey of Computational Semantics: Representation, Inference and Knowledge in Wide-Coverage Text Understanding. </a:t>
            </a:r>
            <a:r>
              <a:rPr lang="en-CA" sz="2800" dirty="0" smtClean="0"/>
              <a:t>Language and Linguistics Compass 5(6): 336–366</a:t>
            </a:r>
            <a:r>
              <a:rPr lang="en-CA" sz="2800" i="1" dirty="0" smtClean="0"/>
              <a:t>. </a:t>
            </a: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Footer Placeholder 4"/>
          <p:cNvSpPr>
            <a:spLocks noGrp="1"/>
          </p:cNvSpPr>
          <p:nvPr>
            <p:ph type="ftr" sz="quarter" idx="11"/>
          </p:nvPr>
        </p:nvSpPr>
        <p:spPr>
          <a:noFill/>
        </p:spPr>
        <p:txBody>
          <a:bodyPr/>
          <a:lstStyle/>
          <a:p>
            <a:r>
              <a:rPr lang="en-US" smtClean="0"/>
              <a:t>CPSC 422, Lecture 23</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55</a:t>
            </a:fld>
            <a:endParaRPr lang="en-US" smtClean="0"/>
          </a:p>
        </p:txBody>
      </p:sp>
      <p:sp>
        <p:nvSpPr>
          <p:cNvPr id="21512" name="Rectangle 2"/>
          <p:cNvSpPr>
            <a:spLocks noGrp="1" noChangeArrowheads="1"/>
          </p:cNvSpPr>
          <p:nvPr>
            <p:ph type="title"/>
          </p:nvPr>
        </p:nvSpPr>
        <p:spPr/>
        <p:txBody>
          <a:bodyPr/>
          <a:lstStyle/>
          <a:p>
            <a:pPr eaLnBrk="1" hangingPunct="1"/>
            <a:r>
              <a:rPr lang="en-US" smtClean="0"/>
              <a:t>Next Time</a:t>
            </a:r>
          </a:p>
        </p:txBody>
      </p:sp>
      <p:sp>
        <p:nvSpPr>
          <p:cNvPr id="21513" name="Rectangle 3"/>
          <p:cNvSpPr>
            <a:spLocks noGrp="1" noChangeArrowheads="1"/>
          </p:cNvSpPr>
          <p:nvPr>
            <p:ph type="body" idx="1"/>
          </p:nvPr>
        </p:nvSpPr>
        <p:spPr/>
        <p:txBody>
          <a:bodyPr/>
          <a:lstStyle/>
          <a:p>
            <a:pPr eaLnBrk="1" hangingPunct="1">
              <a:buFontTx/>
              <a:buNone/>
            </a:pPr>
            <a:r>
              <a:rPr lang="en-US" sz="3600" dirty="0" smtClean="0"/>
              <a:t>Read </a:t>
            </a:r>
            <a:r>
              <a:rPr lang="en-US" sz="3600" dirty="0" err="1" smtClean="0"/>
              <a:t>Chp</a:t>
            </a:r>
            <a:r>
              <a:rPr lang="en-US" sz="3600" dirty="0" smtClean="0"/>
              <a:t>. 20</a:t>
            </a:r>
          </a:p>
          <a:p>
            <a:pPr eaLnBrk="1" hangingPunct="1">
              <a:buFontTx/>
              <a:buNone/>
            </a:pPr>
            <a:r>
              <a:rPr lang="en-US" dirty="0" smtClean="0"/>
              <a:t>Computational Lexical Semantics</a:t>
            </a:r>
          </a:p>
          <a:p>
            <a:pPr eaLnBrk="1" hangingPunct="1"/>
            <a:r>
              <a:rPr lang="en-US" dirty="0" smtClean="0"/>
              <a:t>Word Sense Disambiguation</a:t>
            </a:r>
          </a:p>
          <a:p>
            <a:pPr eaLnBrk="1" hangingPunct="1"/>
            <a:r>
              <a:rPr lang="en-US" dirty="0" smtClean="0"/>
              <a:t>Word Similarity</a:t>
            </a:r>
          </a:p>
          <a:p>
            <a:pPr eaLnBrk="1" hangingPunct="1"/>
            <a:r>
              <a:rPr lang="en-US" dirty="0" smtClean="0"/>
              <a:t>Semantic Role Labeling </a:t>
            </a:r>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0" name="Footer Placeholder 4"/>
          <p:cNvSpPr>
            <a:spLocks noGrp="1"/>
          </p:cNvSpPr>
          <p:nvPr>
            <p:ph type="ftr" sz="quarter" idx="11"/>
          </p:nvPr>
        </p:nvSpPr>
        <p:spPr>
          <a:noFill/>
        </p:spPr>
        <p:txBody>
          <a:bodyPr/>
          <a:lstStyle/>
          <a:p>
            <a:r>
              <a:rPr lang="en-US" smtClean="0"/>
              <a:t>CPSC 422, Lecture 23</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56</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smtClean="0">
                <a:solidFill>
                  <a:schemeClr val="accent2"/>
                </a:solidFill>
              </a:rPr>
              <a:t>Lexeme:</a:t>
            </a:r>
            <a:r>
              <a:rPr lang="en-US" sz="3200" smtClean="0"/>
              <a:t> </a:t>
            </a:r>
          </a:p>
          <a:p>
            <a:pPr lvl="1" eaLnBrk="1" hangingPunct="1"/>
            <a:r>
              <a:rPr lang="en-US" sz="3200" smtClean="0"/>
              <a:t> </a:t>
            </a:r>
            <a:r>
              <a:rPr lang="en-US" sz="3200" smtClean="0">
                <a:solidFill>
                  <a:schemeClr val="accent2"/>
                </a:solidFill>
              </a:rPr>
              <a:t>O</a:t>
            </a:r>
            <a:r>
              <a:rPr lang="en-US" sz="3200" smtClean="0"/>
              <a:t>rthographic form + </a:t>
            </a:r>
          </a:p>
          <a:p>
            <a:pPr lvl="1" eaLnBrk="1" hangingPunct="1"/>
            <a:r>
              <a:rPr lang="en-US" sz="3200" smtClean="0"/>
              <a:t> </a:t>
            </a:r>
            <a:r>
              <a:rPr lang="en-US" sz="3200" smtClean="0">
                <a:solidFill>
                  <a:schemeClr val="accent2"/>
                </a:solidFill>
              </a:rPr>
              <a:t>P</a:t>
            </a:r>
            <a:r>
              <a:rPr lang="en-US" sz="3200" smtClean="0"/>
              <a:t>honological form + </a:t>
            </a:r>
          </a:p>
          <a:p>
            <a:pPr lvl="1" eaLnBrk="1" hangingPunct="1"/>
            <a:r>
              <a:rPr lang="en-US" sz="3200" smtClean="0">
                <a:solidFill>
                  <a:schemeClr val="accent2"/>
                </a:solidFill>
              </a:rPr>
              <a:t> M</a:t>
            </a:r>
            <a:r>
              <a:rPr lang="en-US" sz="3200" smtClean="0"/>
              <a:t>eaning </a:t>
            </a:r>
            <a:r>
              <a:rPr lang="en-US" sz="3200" smtClean="0">
                <a:solidFill>
                  <a:schemeClr val="accent2"/>
                </a:solidFill>
              </a:rPr>
              <a:t>(sense)</a:t>
            </a:r>
          </a:p>
        </p:txBody>
      </p:sp>
      <p:sp>
        <p:nvSpPr>
          <p:cNvPr id="595972" name="Rectangle 4"/>
          <p:cNvSpPr>
            <a:spLocks noChangeArrowheads="1"/>
          </p:cNvSpPr>
          <p:nvPr/>
        </p:nvSpPr>
        <p:spPr bwMode="auto">
          <a:xfrm>
            <a:off x="0" y="5410200"/>
            <a:ext cx="8458200" cy="685800"/>
          </a:xfrm>
          <a:prstGeom prst="rect">
            <a:avLst/>
          </a:prstGeom>
          <a:noFill/>
          <a:ln w="9525">
            <a:noFill/>
            <a:miter lim="800000"/>
            <a:headEnd/>
            <a:tailEnd/>
          </a:ln>
        </p:spPr>
        <p:txBody>
          <a:bodyPr/>
          <a:lstStyle/>
          <a:p>
            <a:pPr marL="742950" lvl="1" indent="-285750">
              <a:spcBef>
                <a:spcPct val="20000"/>
              </a:spcBef>
              <a:buFontTx/>
              <a:buChar char="–"/>
            </a:pPr>
            <a:r>
              <a:rPr lang="en-US" sz="3200">
                <a:solidFill>
                  <a:schemeClr val="accent2"/>
                </a:solidFill>
                <a:latin typeface="Comic Sans MS" pitchFamily="66" charset="0"/>
              </a:rPr>
              <a:t>Lexicon</a:t>
            </a:r>
            <a:r>
              <a:rPr lang="en-US" sz="3200">
                <a:latin typeface="Comic Sans MS" pitchFamily="66" charset="0"/>
              </a:rPr>
              <a:t>: A collection of 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8" name="Rectangle 8"/>
          <p:cNvSpPr>
            <a:spLocks noChangeArrowheads="1"/>
          </p:cNvSpPr>
          <p:nvPr/>
        </p:nvSpPr>
        <p:spPr bwMode="auto">
          <a:xfrm>
            <a:off x="6248400" y="137160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Lemma?</a:t>
            </a: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4" name="Ink 28"/>
              <p14:cNvContentPartPr>
                <a14:cpLocks xmlns:a14="http://schemas.microsoft.com/office/drawing/2010/main" noRot="1" noChangeAspect="1" noEditPoints="1" noChangeArrowheads="1" noChangeShapeType="1"/>
              </p14:cNvContentPartPr>
              <p14:nvPr/>
            </p14:nvContentPartPr>
            <p14:xfrm>
              <a:off x="793750" y="3930650"/>
              <a:ext cx="5167313" cy="1196975"/>
            </p14:xfrm>
          </p:contentPart>
        </mc:Choice>
        <mc:Fallback xmlns="">
          <p:pic>
            <p:nvPicPr>
              <p:cNvPr id="4124" name="Ink 28"/>
              <p:cNvPicPr>
                <a:picLocks noRot="1" noChangeAspect="1" noEditPoints="1" noChangeArrowheads="1" noChangeShapeType="1"/>
              </p:cNvPicPr>
              <p:nvPr/>
            </p:nvPicPr>
            <p:blipFill>
              <a:blip r:embed="rId4"/>
              <a:stretch>
                <a:fillRect/>
              </a:stretch>
            </p:blipFill>
            <p:spPr>
              <a:xfrm>
                <a:off x="788350" y="3924888"/>
                <a:ext cx="5184233" cy="12139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25" name="Ink 29"/>
              <p14:cNvContentPartPr>
                <a14:cpLocks xmlns:a14="http://schemas.microsoft.com/office/drawing/2010/main" noRot="1" noChangeAspect="1" noEditPoints="1" noChangeArrowheads="1" noChangeShapeType="1"/>
              </p14:cNvContentPartPr>
              <p14:nvPr/>
            </p14:nvContentPartPr>
            <p14:xfrm>
              <a:off x="2913063" y="3606800"/>
              <a:ext cx="458787" cy="625475"/>
            </p14:xfrm>
          </p:contentPart>
        </mc:Choice>
        <mc:Fallback xmlns="">
          <p:pic>
            <p:nvPicPr>
              <p:cNvPr id="4125" name="Ink 29"/>
              <p:cNvPicPr>
                <a:picLocks noRot="1" noChangeAspect="1" noEditPoints="1" noChangeArrowheads="1" noChangeShapeType="1"/>
              </p:cNvPicPr>
              <p:nvPr/>
            </p:nvPicPr>
            <p:blipFill>
              <a:blip r:embed="rId6"/>
              <a:stretch>
                <a:fillRect/>
              </a:stretch>
            </p:blipFill>
            <p:spPr>
              <a:xfrm>
                <a:off x="2906941" y="3601759"/>
                <a:ext cx="473192"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26" name="Ink 30"/>
              <p14:cNvContentPartPr>
                <a14:cpLocks xmlns:a14="http://schemas.microsoft.com/office/drawing/2010/main" noRot="1" noChangeAspect="1" noEditPoints="1" noChangeArrowheads="1" noChangeShapeType="1"/>
              </p14:cNvContentPartPr>
              <p14:nvPr/>
            </p14:nvContentPartPr>
            <p14:xfrm>
              <a:off x="2698750" y="4498975"/>
              <a:ext cx="517525" cy="700088"/>
            </p14:xfrm>
          </p:contentPart>
        </mc:Choice>
        <mc:Fallback xmlns="">
          <p:pic>
            <p:nvPicPr>
              <p:cNvPr id="4126" name="Ink 30"/>
              <p:cNvPicPr>
                <a:picLocks noRot="1" noChangeAspect="1" noEditPoints="1" noChangeArrowheads="1" noChangeShapeType="1"/>
              </p:cNvPicPr>
              <p:nvPr/>
            </p:nvPicPr>
            <p:blipFill>
              <a:blip r:embed="rId8"/>
              <a:stretch>
                <a:fillRect/>
              </a:stretch>
            </p:blipFill>
            <p:spPr>
              <a:xfrm>
                <a:off x="2696231" y="4488897"/>
                <a:ext cx="527602" cy="7166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27" name="Ink 31"/>
              <p14:cNvContentPartPr>
                <a14:cpLocks xmlns:a14="http://schemas.microsoft.com/office/drawing/2010/main" noRot="1" noChangeAspect="1" noEditPoints="1" noChangeArrowheads="1" noChangeShapeType="1"/>
              </p14:cNvContentPartPr>
              <p14:nvPr/>
            </p14:nvContentPartPr>
            <p14:xfrm>
              <a:off x="4329113" y="3700463"/>
              <a:ext cx="411162" cy="177800"/>
            </p14:xfrm>
          </p:contentPart>
        </mc:Choice>
        <mc:Fallback xmlns="">
          <p:pic>
            <p:nvPicPr>
              <p:cNvPr id="4127" name="Ink 31"/>
              <p:cNvPicPr>
                <a:picLocks noRot="1" noChangeAspect="1" noEditPoints="1" noChangeArrowheads="1" noChangeShapeType="1"/>
              </p:cNvPicPr>
              <p:nvPr/>
            </p:nvPicPr>
            <p:blipFill>
              <a:blip r:embed="rId10"/>
              <a:stretch>
                <a:fillRect/>
              </a:stretch>
            </p:blipFill>
            <p:spPr>
              <a:xfrm>
                <a:off x="4326593" y="3697944"/>
                <a:ext cx="423043" cy="1893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28" name="Ink 32"/>
              <p14:cNvContentPartPr>
                <a14:cpLocks xmlns:a14="http://schemas.microsoft.com/office/drawing/2010/main" noRot="1" noChangeAspect="1" noEditPoints="1" noChangeArrowheads="1" noChangeShapeType="1"/>
              </p14:cNvContentPartPr>
              <p14:nvPr/>
            </p14:nvContentPartPr>
            <p14:xfrm>
              <a:off x="4879975" y="4214813"/>
              <a:ext cx="377825" cy="171450"/>
            </p14:xfrm>
          </p:contentPart>
        </mc:Choice>
        <mc:Fallback xmlns="">
          <p:pic>
            <p:nvPicPr>
              <p:cNvPr id="4128" name="Ink 32"/>
              <p:cNvPicPr>
                <a:picLocks noRot="1" noChangeAspect="1" noEditPoints="1" noChangeArrowheads="1" noChangeShapeType="1"/>
              </p:cNvPicPr>
              <p:nvPr/>
            </p:nvPicPr>
            <p:blipFill>
              <a:blip r:embed="rId12"/>
              <a:stretch>
                <a:fillRect/>
              </a:stretch>
            </p:blipFill>
            <p:spPr>
              <a:xfrm>
                <a:off x="4871699" y="4209410"/>
                <a:ext cx="395817" cy="1876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1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16"/>
              <a:stretch>
                <a:fillRect/>
              </a:stretch>
            </p:blipFill>
            <p:spPr>
              <a:xfrm>
                <a:off x="6301738" y="246370"/>
                <a:ext cx="1503687" cy="421020"/>
              </a:xfrm>
              <a:prstGeom prst="rect">
                <a:avLst/>
              </a:prstGeom>
            </p:spPr>
          </p:pic>
        </mc:Fallback>
      </mc:AlternateContent>
    </p:spTree>
    <p:extLst>
      <p:ext uri="{BB962C8B-B14F-4D97-AF65-F5344CB8AC3E}">
        <p14:creationId xmlns:p14="http://schemas.microsoft.com/office/powerpoint/2010/main" val="2704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smtClean="0"/>
              <a:t>CPSC 422, Lecture 23</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57</a:t>
            </a:fld>
            <a:endParaRPr lang="en-US" smtClean="0"/>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smtClean="0"/>
              <a:t>Homonymy</a:t>
            </a:r>
          </a:p>
        </p:txBody>
      </p:sp>
      <p:sp>
        <p:nvSpPr>
          <p:cNvPr id="24582" name="Rectangle 3"/>
          <p:cNvSpPr>
            <a:spLocks noGrp="1" noChangeArrowheads="1"/>
          </p:cNvSpPr>
          <p:nvPr>
            <p:ph type="body" idx="1"/>
          </p:nvPr>
        </p:nvSpPr>
        <p:spPr>
          <a:xfrm>
            <a:off x="533400" y="990600"/>
            <a:ext cx="7772400" cy="1295400"/>
          </a:xfrm>
        </p:spPr>
        <p:txBody>
          <a:bodyPr/>
          <a:lstStyle/>
          <a:p>
            <a:pPr lvl="1" eaLnBrk="1" hangingPunct="1">
              <a:buFontTx/>
              <a:buNone/>
            </a:pPr>
            <a:r>
              <a:rPr lang="en-US" sz="3200" smtClean="0"/>
              <a:t>Def. Lexemes that have the same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384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smtClean="0"/>
              <a:t>CPSC 422, Lecture 23</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58</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bat</a:t>
            </a:r>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defRPr/>
            </a:pPr>
            <a:endParaRPr lang="en-US" dirty="0" smtClean="0"/>
          </a:p>
        </p:txBody>
      </p:sp>
    </p:spTree>
    <p:extLst>
      <p:ext uri="{BB962C8B-B14F-4D97-AF65-F5344CB8AC3E}">
        <p14:creationId xmlns:p14="http://schemas.microsoft.com/office/powerpoint/2010/main" val="3137470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4"/>
          <p:cNvSpPr>
            <a:spLocks noGrp="1"/>
          </p:cNvSpPr>
          <p:nvPr>
            <p:ph type="ftr" sz="quarter" idx="11"/>
          </p:nvPr>
        </p:nvSpPr>
        <p:spPr>
          <a:noFill/>
        </p:spPr>
        <p:txBody>
          <a:bodyPr/>
          <a:lstStyle/>
          <a:p>
            <a:r>
              <a:rPr lang="en-US" smtClean="0"/>
              <a:t>CPSC 422, Lecture 23</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59</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Different subcat</a:t>
            </a: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extLst>
      <p:ext uri="{BB962C8B-B14F-4D97-AF65-F5344CB8AC3E}">
        <p14:creationId xmlns:p14="http://schemas.microsoft.com/office/powerpoint/2010/main" val="22754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Ontologies </a:t>
            </a:r>
            <a:endParaRPr lang="en-CA" dirty="0"/>
          </a:p>
        </p:txBody>
      </p:sp>
      <p:sp>
        <p:nvSpPr>
          <p:cNvPr id="3" name="Content Placeholder 2"/>
          <p:cNvSpPr>
            <a:spLocks noGrp="1"/>
          </p:cNvSpPr>
          <p:nvPr>
            <p:ph idx="1"/>
          </p:nvPr>
        </p:nvSpPr>
        <p:spPr>
          <a:xfrm>
            <a:off x="457200" y="838200"/>
            <a:ext cx="8458200" cy="4495800"/>
          </a:xfrm>
        </p:spPr>
        <p:txBody>
          <a:bodyPr/>
          <a:lstStyle/>
          <a:p>
            <a:r>
              <a:rPr lang="en-CA" dirty="0" smtClean="0"/>
              <a:t>Given a logical representation (e.g., FOL)</a:t>
            </a:r>
          </a:p>
          <a:p>
            <a:r>
              <a:rPr lang="en-CA" dirty="0" smtClean="0"/>
              <a:t>What individuals and relations are there and we need to model? </a:t>
            </a:r>
          </a:p>
          <a:p>
            <a:endParaRPr lang="en-CA" dirty="0"/>
          </a:p>
          <a:p>
            <a:r>
              <a:rPr lang="en-CA" dirty="0" smtClean="0"/>
              <a:t>In </a:t>
            </a:r>
            <a:r>
              <a:rPr lang="en-CA" b="1" dirty="0" smtClean="0"/>
              <a:t>AI</a:t>
            </a:r>
            <a:r>
              <a:rPr lang="en-CA" dirty="0" smtClean="0"/>
              <a:t> an </a:t>
            </a:r>
            <a:r>
              <a:rPr lang="en-CA" b="1" dirty="0" smtClean="0"/>
              <a:t>Ontology</a:t>
            </a:r>
            <a:r>
              <a:rPr lang="en-CA" dirty="0" smtClean="0"/>
              <a:t> </a:t>
            </a:r>
            <a:r>
              <a:rPr lang="en-CA" dirty="0"/>
              <a:t>is a specification of what </a:t>
            </a:r>
            <a:r>
              <a:rPr lang="en-CA" b="1" dirty="0"/>
              <a:t>individuals</a:t>
            </a:r>
            <a:r>
              <a:rPr lang="en-CA" dirty="0"/>
              <a:t> and </a:t>
            </a:r>
            <a:r>
              <a:rPr lang="en-CA" b="1" dirty="0"/>
              <a:t>relationships</a:t>
            </a:r>
            <a:r>
              <a:rPr lang="en-CA" dirty="0"/>
              <a:t> are </a:t>
            </a:r>
            <a:r>
              <a:rPr lang="en-CA" b="1" dirty="0"/>
              <a:t>assumed to exist </a:t>
            </a:r>
            <a:r>
              <a:rPr lang="en-CA" dirty="0"/>
              <a:t>and what terminology is used for </a:t>
            </a:r>
            <a:r>
              <a:rPr lang="en-CA" dirty="0" smtClean="0"/>
              <a:t>them</a:t>
            </a:r>
          </a:p>
          <a:p>
            <a:pPr marL="457200" indent="-457200">
              <a:buFont typeface="Arial" panose="020B0604020202020204" pitchFamily="34" charset="0"/>
              <a:buChar char="•"/>
            </a:pPr>
            <a:r>
              <a:rPr lang="en-CA" dirty="0" smtClean="0"/>
              <a:t>What </a:t>
            </a:r>
            <a:r>
              <a:rPr lang="en-CA" b="1" dirty="0" smtClean="0"/>
              <a:t>types</a:t>
            </a:r>
            <a:r>
              <a:rPr lang="en-CA" dirty="0" smtClean="0"/>
              <a:t> of individuals</a:t>
            </a:r>
          </a:p>
          <a:p>
            <a:pPr marL="457200" indent="-457200">
              <a:buFont typeface="Arial" panose="020B0604020202020204" pitchFamily="34" charset="0"/>
              <a:buChar char="•"/>
            </a:pPr>
            <a:r>
              <a:rPr lang="en-CA" dirty="0" smtClean="0"/>
              <a:t>What </a:t>
            </a:r>
            <a:r>
              <a:rPr lang="en-CA" b="1" dirty="0" smtClean="0"/>
              <a:t>properties</a:t>
            </a:r>
            <a:r>
              <a:rPr lang="en-CA" dirty="0" smtClean="0"/>
              <a:t> of the individuals</a:t>
            </a:r>
          </a:p>
          <a:p>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Footer Placeholder 4"/>
          <p:cNvSpPr>
            <a:spLocks noGrp="1"/>
          </p:cNvSpPr>
          <p:nvPr>
            <p:ph type="ftr" sz="quarter" idx="11"/>
          </p:nvPr>
        </p:nvSpPr>
        <p:spPr>
          <a:noFill/>
        </p:spPr>
        <p:txBody>
          <a:bodyPr/>
          <a:lstStyle/>
          <a:p>
            <a:r>
              <a:rPr lang="en-US" smtClean="0"/>
              <a:t>CPSC 422, Lecture 23</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60</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extLst>
      <p:ext uri="{BB962C8B-B14F-4D97-AF65-F5344CB8AC3E}">
        <p14:creationId xmlns:p14="http://schemas.microsoft.com/office/powerpoint/2010/main" val="10757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smtClean="0"/>
              <a:t>CPSC 422, Lecture 23</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61</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smtClean="0"/>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extLst>
      <p:ext uri="{BB962C8B-B14F-4D97-AF65-F5344CB8AC3E}">
        <p14:creationId xmlns:p14="http://schemas.microsoft.com/office/powerpoint/2010/main" val="2981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smtClean="0"/>
              <a:t>CPSC 422, Lecture 23</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62</a:t>
            </a:fld>
            <a:endParaRPr lang="en-US" smtClean="0"/>
          </a:p>
        </p:txBody>
      </p:sp>
      <p:sp>
        <p:nvSpPr>
          <p:cNvPr id="32773" name="Rectangle 2"/>
          <p:cNvSpPr>
            <a:spLocks noGrp="1" noChangeArrowheads="1"/>
          </p:cNvSpPr>
          <p:nvPr>
            <p:ph type="title"/>
          </p:nvPr>
        </p:nvSpPr>
        <p:spPr/>
        <p:txBody>
          <a:bodyPr/>
          <a:lstStyle/>
          <a:p>
            <a:pPr eaLnBrk="1" hangingPunct="1"/>
            <a:r>
              <a:rPr lang="en-US"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extLst>
      <p:ext uri="{BB962C8B-B14F-4D97-AF65-F5344CB8AC3E}">
        <p14:creationId xmlns:p14="http://schemas.microsoft.com/office/powerpoint/2010/main" val="1742343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t>CPSC 422, Lecture 23</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63</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extLst>
      <p:ext uri="{BB962C8B-B14F-4D97-AF65-F5344CB8AC3E}">
        <p14:creationId xmlns:p14="http://schemas.microsoft.com/office/powerpoint/2010/main" val="2059649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oter Placeholder 4"/>
          <p:cNvSpPr>
            <a:spLocks noGrp="1"/>
          </p:cNvSpPr>
          <p:nvPr>
            <p:ph type="ftr" sz="quarter" idx="11"/>
          </p:nvPr>
        </p:nvSpPr>
        <p:spPr>
          <a:noFill/>
        </p:spPr>
        <p:txBody>
          <a:bodyPr/>
          <a:lstStyle/>
          <a:p>
            <a:r>
              <a:rPr lang="en-US" smtClean="0"/>
              <a:t>CPSC 422, Lecture 23</a:t>
            </a:r>
            <a:endParaRPr lang="en-US"/>
          </a:p>
        </p:txBody>
      </p:sp>
      <p:sp>
        <p:nvSpPr>
          <p:cNvPr id="13317" name="Slide Number Placeholder 5"/>
          <p:cNvSpPr>
            <a:spLocks noGrp="1"/>
          </p:cNvSpPr>
          <p:nvPr>
            <p:ph type="sldNum" sz="quarter" idx="12"/>
          </p:nvPr>
        </p:nvSpPr>
        <p:spPr>
          <a:noFill/>
        </p:spPr>
        <p:txBody>
          <a:bodyPr/>
          <a:lstStyle/>
          <a:p>
            <a:fld id="{ED98467F-E7ED-48EC-918F-15ECD723EB6D}" type="slidenum">
              <a:rPr lang="en-US" smtClean="0"/>
              <a:pPr/>
              <a:t>64</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304800" y="9906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 agreement of what should be the standard set</a:t>
            </a:r>
          </a:p>
          <a:p>
            <a:pPr marL="342900" indent="-342900">
              <a:spcBef>
                <a:spcPct val="20000"/>
              </a:spcBef>
              <a:buFontTx/>
              <a:buChar char="•"/>
            </a:pPr>
            <a:r>
              <a:rPr lang="en-US" sz="2800">
                <a:latin typeface="Comic Sans MS" pitchFamily="66" charset="0"/>
              </a:rPr>
              <a:t>NO agreement on formal definition</a:t>
            </a:r>
          </a:p>
        </p:txBody>
      </p:sp>
      <p:sp>
        <p:nvSpPr>
          <p:cNvPr id="688132" name="Rectangle 4"/>
          <p:cNvSpPr>
            <a:spLocks noChangeArrowheads="1"/>
          </p:cNvSpPr>
          <p:nvPr/>
        </p:nvSpPr>
        <p:spPr bwMode="auto">
          <a:xfrm>
            <a:off x="228600" y="25146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Fragmentation problem:</a:t>
            </a:r>
            <a:r>
              <a:rPr lang="en-US" sz="280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28600" y="4114800"/>
            <a:ext cx="8915400" cy="2209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Two solutions</a:t>
            </a:r>
          </a:p>
          <a:p>
            <a:pPr marL="342900" indent="-342900">
              <a:spcBef>
                <a:spcPct val="20000"/>
              </a:spcBef>
              <a:buFontTx/>
              <a:buChar char="•"/>
            </a:pPr>
            <a:r>
              <a:rPr lang="en-US" sz="2800">
                <a:latin typeface="Comic Sans MS" pitchFamily="66" charset="0"/>
              </a:rPr>
              <a:t>Generalized semantic roles</a:t>
            </a:r>
          </a:p>
          <a:p>
            <a:pPr marL="342900" indent="-342900">
              <a:spcBef>
                <a:spcPct val="20000"/>
              </a:spcBef>
              <a:buFontTx/>
              <a:buChar char="•"/>
            </a:pPr>
            <a:r>
              <a:rPr lang="en-US" sz="2800">
                <a:latin typeface="Comic Sans MS" pitchFamily="66" charset="0"/>
              </a:rPr>
              <a:t>Define verb (or class of verbs) specific semantic roles </a:t>
            </a:r>
          </a:p>
        </p:txBody>
      </p:sp>
    </p:spTree>
    <p:extLst>
      <p:ext uri="{BB962C8B-B14F-4D97-AF65-F5344CB8AC3E}">
        <p14:creationId xmlns:p14="http://schemas.microsoft.com/office/powerpoint/2010/main" val="22717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4"/>
          <p:cNvSpPr>
            <a:spLocks noGrp="1"/>
          </p:cNvSpPr>
          <p:nvPr>
            <p:ph type="ftr" sz="quarter" idx="11"/>
          </p:nvPr>
        </p:nvSpPr>
        <p:spPr>
          <a:noFill/>
        </p:spPr>
        <p:txBody>
          <a:bodyPr/>
          <a:lstStyle/>
          <a:p>
            <a:r>
              <a:rPr lang="en-US" smtClean="0"/>
              <a:t>CPSC 422, Lecture 23</a:t>
            </a:r>
            <a:endParaRPr lang="en-US"/>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65</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20" y="2821283"/>
                <a:ext cx="2299091" cy="5137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Tree>
    <p:extLst>
      <p:ext uri="{BB962C8B-B14F-4D97-AF65-F5344CB8AC3E}">
        <p14:creationId xmlns:p14="http://schemas.microsoft.com/office/powerpoint/2010/main" val="26835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Footer Placeholder 4"/>
          <p:cNvSpPr>
            <a:spLocks noGrp="1"/>
          </p:cNvSpPr>
          <p:nvPr>
            <p:ph type="ftr" sz="quarter" idx="11"/>
          </p:nvPr>
        </p:nvSpPr>
        <p:spPr>
          <a:noFill/>
        </p:spPr>
        <p:txBody>
          <a:bodyPr/>
          <a:lstStyle/>
          <a:p>
            <a:r>
              <a:rPr lang="en-US" smtClean="0"/>
              <a:t>CPSC 422, Lecture 23</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66</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extLst>
      <p:ext uri="{BB962C8B-B14F-4D97-AF65-F5344CB8AC3E}">
        <p14:creationId xmlns:p14="http://schemas.microsoft.com/office/powerpoint/2010/main" val="375380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Footer Placeholder 4"/>
          <p:cNvSpPr>
            <a:spLocks noGrp="1"/>
          </p:cNvSpPr>
          <p:nvPr>
            <p:ph type="ftr" sz="quarter" idx="11"/>
          </p:nvPr>
        </p:nvSpPr>
        <p:spPr>
          <a:noFill/>
        </p:spPr>
        <p:txBody>
          <a:bodyPr/>
          <a:lstStyle/>
          <a:p>
            <a:r>
              <a:rPr lang="en-US" smtClean="0"/>
              <a:t>CPSC 422, Lecture 23</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67</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496"/>
                <a:ext cx="323310" cy="10616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620"/>
                <a:ext cx="958031" cy="6851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24"/>
                <a:ext cx="1499662" cy="51293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50"/>
                <a:ext cx="1049302" cy="666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extLst>
      <p:ext uri="{BB962C8B-B14F-4D97-AF65-F5344CB8AC3E}">
        <p14:creationId xmlns:p14="http://schemas.microsoft.com/office/powerpoint/2010/main" val="33299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23</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7</a:t>
            </a:fld>
            <a:endParaRPr lang="en-US" smtClean="0"/>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inspiration from Natural Language</a:t>
            </a:r>
            <a:br>
              <a:rPr lang="en-US" sz="32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037318"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How do we refer to individuals and relationship in the world in </a:t>
            </a:r>
            <a:r>
              <a:rPr kumimoji="0" lang="en-US" sz="2800" b="0" i="0" u="none" strike="noStrike" kern="0" cap="none" spc="0" normalizeH="0" baseline="0" noProof="0" dirty="0" smtClean="0">
                <a:ln>
                  <a:noFill/>
                </a:ln>
                <a:solidFill>
                  <a:schemeClr val="tx1"/>
                </a:solidFill>
                <a:effectLst/>
                <a:uLnTx/>
                <a:uFillTx/>
                <a:latin typeface="+mn-lt"/>
                <a:ea typeface="+mn-ea"/>
                <a:cs typeface="+mn-cs"/>
              </a:rPr>
              <a:t>Natural Languages </a:t>
            </a:r>
            <a:r>
              <a:rPr kumimoji="0" lang="en-US" sz="2800" b="0" i="0" u="none" strike="noStrike" kern="0" cap="none" spc="0" normalizeH="0" baseline="0" noProof="0" dirty="0" smtClean="0">
                <a:ln>
                  <a:noFill/>
                </a:ln>
                <a:solidFill>
                  <a:schemeClr val="tx1"/>
                </a:solidFill>
                <a:effectLst/>
                <a:uLnTx/>
                <a:uFillTx/>
                <a:latin typeface="+mn-lt"/>
                <a:ea typeface="+mn-ea"/>
                <a:cs typeface="+mn-cs"/>
              </a:rPr>
              <a:t>e.g., English?</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a:t>
            </a:r>
            <a:r>
              <a:rPr lang="en-US" sz="2400" i="1" dirty="0" smtClean="0">
                <a:solidFill>
                  <a:schemeClr val="accent2"/>
                </a:solidFill>
                <a:latin typeface="Comic Sans MS" pitchFamily="66" charset="0"/>
              </a:rPr>
              <a:t>circular? </a:t>
            </a:r>
            <a:r>
              <a:rPr lang="en-US" sz="2400" i="1" dirty="0">
                <a:solidFill>
                  <a:schemeClr val="accent2"/>
                </a:solidFill>
                <a:latin typeface="Comic Sans MS" pitchFamily="66" charset="0"/>
              </a:rPr>
              <a:t>They are </a:t>
            </a:r>
            <a:r>
              <a:rPr lang="en-US" sz="2400" i="1" dirty="0" smtClean="0">
                <a:solidFill>
                  <a:schemeClr val="accent2"/>
                </a:solidFill>
                <a:latin typeface="Comic Sans MS" pitchFamily="66" charset="0"/>
              </a:rPr>
              <a:t>descriptions.</a:t>
            </a:r>
            <a:endParaRPr lang="en-US" sz="2400" i="1" dirty="0">
              <a:solidFill>
                <a:schemeClr val="accent2"/>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smtClean="0">
                <a:solidFill>
                  <a:schemeClr val="accent2"/>
                </a:solidFill>
                <a:latin typeface="Comic Sans MS" pitchFamily="66" charset="0"/>
              </a:rPr>
              <a:t>)</a:t>
            </a:r>
            <a:r>
              <a:rPr lang="en-US" sz="2800" dirty="0" smtClean="0">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latin typeface="Comic Sans MS" pitchFamily="66" charset="0"/>
              </a:rPr>
              <a:t>same Form and Sound, </a:t>
            </a:r>
            <a:r>
              <a:rPr lang="en-US" sz="2400" dirty="0">
                <a:latin typeface="Comic Sans MS" pitchFamily="66" charset="0"/>
              </a:rPr>
              <a:t>different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latin typeface="Comic Sans MS" pitchFamily="66" charset="0"/>
              </a:rPr>
              <a:t>same Meaning, </a:t>
            </a:r>
            <a:r>
              <a:rPr lang="en-US" sz="2400" dirty="0">
                <a:latin typeface="Comic Sans MS" pitchFamily="66" charset="0"/>
              </a:rPr>
              <a:t>different </a:t>
            </a:r>
            <a:r>
              <a:rPr lang="en-US" sz="2400" dirty="0" smtClean="0">
                <a:latin typeface="Comic Sans MS" pitchFamily="66" charset="0"/>
              </a:rPr>
              <a:t>Form</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latin typeface="Comic Sans MS" pitchFamily="66" charset="0"/>
              </a:rPr>
              <a:t>“opposite</a:t>
            </a:r>
            <a:r>
              <a:rPr lang="en-US" sz="2400" dirty="0">
                <a:latin typeface="Comic Sans MS" pitchFamily="66" charset="0"/>
              </a:rPr>
              <a: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latin typeface="Comic Sans MS" pitchFamily="66" charset="0"/>
              </a:rPr>
              <a:t>Meaning</a:t>
            </a:r>
            <a:r>
              <a:rPr lang="en-US" sz="2400" baseline="-25000" dirty="0" smtClean="0">
                <a:latin typeface="Comic Sans MS" pitchFamily="66" charset="0"/>
              </a:rPr>
              <a:t>1</a:t>
            </a:r>
            <a:r>
              <a:rPr lang="en-US" sz="2400" dirty="0" smtClean="0">
                <a:latin typeface="Comic Sans MS" pitchFamily="66" charset="0"/>
              </a:rPr>
              <a:t> </a:t>
            </a:r>
            <a:r>
              <a:rPr lang="en-US" sz="2400" dirty="0">
                <a:latin typeface="Comic Sans MS" pitchFamily="66" charset="0"/>
              </a:rPr>
              <a:t>subclass of </a:t>
            </a:r>
            <a:r>
              <a:rPr lang="en-US" sz="2400" dirty="0" smtClean="0">
                <a:latin typeface="Comic Sans MS" pitchFamily="66" charset="0"/>
              </a:rPr>
              <a:t>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181600" y="1768873"/>
              <a:ext cx="3852720" cy="2936880"/>
            </p14:xfrm>
          </p:contentPart>
        </mc:Choice>
        <mc:Fallback>
          <p:pic>
            <p:nvPicPr>
              <p:cNvPr id="2" name="Ink 1"/>
              <p:cNvPicPr/>
              <p:nvPr/>
            </p:nvPicPr>
            <p:blipFill>
              <a:blip r:embed="rId4"/>
              <a:stretch>
                <a:fillRect/>
              </a:stretch>
            </p:blipFill>
            <p:spPr>
              <a:xfrm>
                <a:off x="5179080" y="1764913"/>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CPSC 422, Lecture 23</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8</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smtClean="0"/>
              <a:t>Def. The case where we have a set of words with the same form and </a:t>
            </a:r>
            <a:r>
              <a:rPr lang="en-US" dirty="0" smtClean="0">
                <a:solidFill>
                  <a:schemeClr val="accent6"/>
                </a:solidFill>
              </a:rPr>
              <a:t>multiple related meanings</a:t>
            </a:r>
            <a:r>
              <a:rPr lang="en-US" dirty="0" smtClean="0"/>
              <a:t>.</a:t>
            </a:r>
          </a:p>
          <a:p>
            <a:pPr eaLnBrk="1" hangingPunct="1">
              <a:defRPr/>
            </a:pPr>
            <a:endParaRPr lang="en-US" dirty="0" smtClean="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457200" y="35814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extLst>
      <p:ext uri="{BB962C8B-B14F-4D97-AF65-F5344CB8AC3E}">
        <p14:creationId xmlns:p14="http://schemas.microsoft.com/office/powerpoint/2010/main" val="3644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smtClean="0"/>
              <a:t>CPSC 422, Lecture 23</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9</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smtClean="0"/>
              <a:t>Would I be flying on a </a:t>
            </a:r>
            <a:r>
              <a:rPr lang="en-US" b="0" dirty="0" smtClean="0">
                <a:solidFill>
                  <a:schemeClr val="accent2"/>
                </a:solidFill>
              </a:rPr>
              <a:t>large/big</a:t>
            </a:r>
            <a:r>
              <a:rPr lang="en-US" b="0" dirty="0" smtClean="0"/>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a:t>
            </a:r>
            <a:r>
              <a:rPr lang="en-US" sz="2800" dirty="0" smtClean="0">
                <a:latin typeface="Comic Sans MS" pitchFamily="66" charset="0"/>
              </a:rPr>
              <a:t>words with </a:t>
            </a:r>
            <a:r>
              <a:rPr lang="en-US" sz="2800" dirty="0">
                <a:latin typeface="Comic Sans MS" pitchFamily="66" charset="0"/>
              </a:rPr>
              <a:t>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41659</TotalTime>
  <Words>6361</Words>
  <Application>Microsoft Office PowerPoint</Application>
  <PresentationFormat>On-screen Show (4:3)</PresentationFormat>
  <Paragraphs>968</Paragraphs>
  <Slides>67</Slides>
  <Notes>60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8" baseType="lpstr">
      <vt:lpstr>Arial</vt:lpstr>
      <vt:lpstr>Arial Unicode MS</vt:lpstr>
      <vt:lpstr>Comic Sans MS</vt:lpstr>
      <vt:lpstr>Helvetica</vt:lpstr>
      <vt:lpstr>Symbol</vt:lpstr>
      <vt:lpstr>Times New Roman</vt:lpstr>
      <vt:lpstr>Wingdings</vt:lpstr>
      <vt:lpstr>5832 Template</vt:lpstr>
      <vt:lpstr>Default Design</vt:lpstr>
      <vt:lpstr>2_Default Design</vt:lpstr>
      <vt:lpstr>Equation</vt:lpstr>
      <vt:lpstr>PowerPoint Presentation</vt:lpstr>
      <vt:lpstr>NLP Practical Goal for FOL: the ultimate Web question-answering system?</vt:lpstr>
      <vt:lpstr>Just a sketch:  to provide some context for some concepts / techniques discussed in 422</vt:lpstr>
      <vt:lpstr>Logics in AI: Similar slide to the one for planning</vt:lpstr>
      <vt:lpstr>Lecture Overview</vt:lpstr>
      <vt:lpstr>Ontologies </vt:lpstr>
      <vt:lpstr>Ontologies: inspiration from Natural Language :</vt:lpstr>
      <vt:lpstr>Polysemy</vt:lpstr>
      <vt:lpstr>Synonyms</vt:lpstr>
      <vt:lpstr>Hyponymy/Hypernym</vt:lpstr>
      <vt:lpstr>Lexical Resources</vt:lpstr>
      <vt:lpstr>WordNet 3.0</vt:lpstr>
      <vt:lpstr>WordNet: entry for “table”</vt:lpstr>
      <vt:lpstr>WordNet Relations (between synsets!)</vt:lpstr>
      <vt:lpstr>WordNet Hierarchies: “Vancouver”</vt:lpstr>
      <vt:lpstr>Web interface &amp; API</vt:lpstr>
      <vt:lpstr>Wordnet: NLP Tasks</vt:lpstr>
      <vt:lpstr>More ideas from NLP….</vt:lpstr>
      <vt:lpstr>Predicate-Argument Structure</vt:lpstr>
      <vt:lpstr>Semantic Roles: Resources</vt:lpstr>
      <vt:lpstr>FrameNet Entry</vt:lpstr>
      <vt:lpstr>FrameNet : Semantic Role Labeling</vt:lpstr>
      <vt:lpstr>Lecture Overview</vt:lpstr>
      <vt:lpstr>YAGO2: huge semantic knowledge base</vt:lpstr>
      <vt:lpstr>Freebase</vt:lpstr>
      <vt:lpstr>Fast Changing Landscape….</vt:lpstr>
      <vt:lpstr>Probase (MS Research)</vt:lpstr>
      <vt:lpstr>PowerPoint Presentation</vt:lpstr>
      <vt:lpstr>A snippet of Probase's core taxonomy</vt:lpstr>
      <vt:lpstr>Frequency distribution of the 2.7 million concepts</vt:lpstr>
      <vt:lpstr>Fast Changing Landscape….</vt:lpstr>
      <vt:lpstr>Interesting dimensions to compare Ontologies (but form Probase so possibly biased)</vt:lpstr>
      <vt:lpstr>Lecture Overview</vt:lpstr>
      <vt:lpstr>Domain Specific Ontologies: UMLS, MeSH</vt:lpstr>
      <vt:lpstr>Portion of the UMLS Semantic Net</vt:lpstr>
      <vt:lpstr>Learning Goals for today’s class</vt:lpstr>
      <vt:lpstr>Announcements: Midterm</vt:lpstr>
      <vt:lpstr>New Re-weighting to help you</vt:lpstr>
      <vt:lpstr>Next class Mon</vt:lpstr>
      <vt:lpstr>PowerPoint Presentation</vt:lpstr>
      <vt:lpstr>PowerPoint Presentation</vt:lpstr>
      <vt:lpstr>Summary</vt:lpstr>
      <vt:lpstr>PowerPoint Presentation</vt:lpstr>
      <vt:lpstr>Today 12 Feb :</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Next Time</vt:lpstr>
      <vt:lpstr>Next Time</vt:lpstr>
      <vt:lpstr>Word?</vt:lpstr>
      <vt:lpstr>Homonymy</vt:lpstr>
      <vt:lpstr>Relevance to NLP Tasks</vt:lpstr>
      <vt:lpstr>Polysemy</vt:lpstr>
      <vt:lpstr>Thematic Roles: Usage</vt:lpstr>
      <vt:lpstr>Semantic Roles</vt:lpstr>
      <vt:lpstr>Thematic Role Examples</vt:lpstr>
      <vt:lpstr>Thematic Roles</vt:lpstr>
      <vt:lpstr>Problem with Thematic Roles</vt:lpstr>
      <vt:lpstr>Generalized Semantic Roles</vt:lpstr>
      <vt:lpstr>Semantic Roles: Resources</vt:lpstr>
      <vt:lpstr>PropBank Example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712</cp:revision>
  <cp:lastPrinted>2016-11-03T22:28:23Z</cp:lastPrinted>
  <dcterms:created xsi:type="dcterms:W3CDTF">2003-01-21T20:11:16Z</dcterms:created>
  <dcterms:modified xsi:type="dcterms:W3CDTF">2016-11-04T15:17:42Z</dcterms:modified>
</cp:coreProperties>
</file>