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ink/ink1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9.xml" ContentType="application/inkml+xml"/>
  <Override PartName="/ppt/notesSlides/notesSlide1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5.xml" ContentType="application/vnd.openxmlformats-officedocument.presentationml.notesSlide+xml"/>
  <Override PartName="/ppt/ink/ink2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</p:sldMasterIdLst>
  <p:notesMasterIdLst>
    <p:notesMasterId r:id="rId65"/>
  </p:notesMasterIdLst>
  <p:handoutMasterIdLst>
    <p:handoutMasterId r:id="rId66"/>
  </p:handoutMasterIdLst>
  <p:sldIdLst>
    <p:sldId id="597" r:id="rId4"/>
    <p:sldId id="598" r:id="rId5"/>
    <p:sldId id="619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20" r:id="rId17"/>
    <p:sldId id="610" r:id="rId18"/>
    <p:sldId id="609" r:id="rId19"/>
    <p:sldId id="586" r:id="rId20"/>
    <p:sldId id="587" r:id="rId21"/>
    <p:sldId id="588" r:id="rId22"/>
    <p:sldId id="589" r:id="rId23"/>
    <p:sldId id="623" r:id="rId24"/>
    <p:sldId id="590" r:id="rId25"/>
    <p:sldId id="624" r:id="rId26"/>
    <p:sldId id="591" r:id="rId27"/>
    <p:sldId id="592" r:id="rId28"/>
    <p:sldId id="617" r:id="rId29"/>
    <p:sldId id="618" r:id="rId30"/>
    <p:sldId id="528" r:id="rId31"/>
    <p:sldId id="532" r:id="rId32"/>
    <p:sldId id="533" r:id="rId33"/>
    <p:sldId id="513" r:id="rId34"/>
    <p:sldId id="517" r:id="rId35"/>
    <p:sldId id="516" r:id="rId36"/>
    <p:sldId id="550" r:id="rId37"/>
    <p:sldId id="555" r:id="rId38"/>
    <p:sldId id="508" r:id="rId39"/>
    <p:sldId id="510" r:id="rId40"/>
    <p:sldId id="552" r:id="rId41"/>
    <p:sldId id="553" r:id="rId42"/>
    <p:sldId id="514" r:id="rId43"/>
    <p:sldId id="519" r:id="rId44"/>
    <p:sldId id="520" r:id="rId45"/>
    <p:sldId id="518" r:id="rId46"/>
    <p:sldId id="538" r:id="rId47"/>
    <p:sldId id="539" r:id="rId48"/>
    <p:sldId id="540" r:id="rId49"/>
    <p:sldId id="541" r:id="rId50"/>
    <p:sldId id="584" r:id="rId51"/>
    <p:sldId id="556" r:id="rId52"/>
    <p:sldId id="558" r:id="rId53"/>
    <p:sldId id="542" r:id="rId54"/>
    <p:sldId id="559" r:id="rId55"/>
    <p:sldId id="562" r:id="rId56"/>
    <p:sldId id="563" r:id="rId57"/>
    <p:sldId id="564" r:id="rId58"/>
    <p:sldId id="611" r:id="rId59"/>
    <p:sldId id="612" r:id="rId60"/>
    <p:sldId id="613" r:id="rId61"/>
    <p:sldId id="614" r:id="rId62"/>
    <p:sldId id="615" r:id="rId63"/>
    <p:sldId id="616" r:id="rId64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91"/>
    <a:srgbClr val="CC3399"/>
    <a:srgbClr val="00FF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8" autoAdjust="0"/>
    <p:restoredTop sz="93466" autoAdjust="0"/>
  </p:normalViewPr>
  <p:slideViewPr>
    <p:cSldViewPr>
      <p:cViewPr varScale="1">
        <p:scale>
          <a:sx n="63" d="100"/>
          <a:sy n="63" d="100"/>
        </p:scale>
        <p:origin x="140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49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4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4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4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6:54:58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9C5E9960-C86C-45FA-8F30-79177B877110}" emma:medium="tactile" emma:mode="ink">
          <msink:context xmlns:msink="http://schemas.microsoft.com/ink/2010/main" type="inkDrawing"/>
        </emma:interpretation>
      </emma:emma>
    </inkml:annotationXML>
    <inkml:trace contextRef="#ctx0" brushRef="#br0">12904 16515 2193,'0'0'774,"0"0"-774,0 0 0,0 0 0,0 0 129,0 0 129,0 0 258,0 0-129,0 0 129,0 0 0,0 0-129,0 0-258,0 0-258,0 0 129,0 0-129,12 5 129,-12-5-258,19 5 258,-8-2 0,0 1 0,4-3 0,-1 3 0,4-3 0,2 1 258,0 1-258,2-2-258,6 2 258,-2-1 0,2 0 0,0 1 0,1 0 0,-1 0 0,-1 3 0,3-3 258,0 1-516,1-4 258,1 5 0,-1-5 0,3 1 258,5-1-516,-1-3 258,1 3 0,0-3 0,2 0 0,4-1-129,-2 4 129,4-4 0,-5 4 0,5 0 129,-3 0-129,1 0 0,-1 0 0,-1 0 258,2 0-258,-3 0 129,3 0-129,-1 0 0,2 0 0,0 2 129,2 0-129,0-2 0,-1 0 0,3 2 0,-2-1 129,0-1-129,2 0 0,-3 0 0,2 0 0,-2 0 129,3-3-129,-6 1 0,5-1 0,-4 2 258,2 1-129,0-3 129,-1 3 0,5 0 0,0 5 0,4 1 258,0-3-258,1 2 129,2-1 0,2-1-129,3-3 0,-4 0 258,3-3-258,-1-4 129,5 2-129,2-6 0,-1 3 0,4 2 0,-3 0-129,1-1-129,1 2 258,-3-1-258,1 1 0,-4-1 0,-1 4 129,0-7 0,-2 3 0,2 1 129,2-2-258,-2 0 0,0 2 129,1 0-129,3-2 0,-3 0 0,3 2 0,-2-1 0,1 2-129,-1 2 129,1-1 129,-3-1-129,-1 4 0,-1 0 129,-2 0 0,-1 0 0,2 0 0,-4 0-129,2 0 129,2 0 129,1 0 0,3 0-129,0 0 0,3-5 129,0 5-129,1-3 0,3 3 258,-2 0-387,1 0 0,0 0 129,0 0-129,4 3 0,-1-1 129,2-2-258,1 3 129,1 0 0,3-2 0,0 0 129,1 1-129,0 0 0,0-2 0,1 5 129,3-3-258,-5 3 258,-2 2-129,3 2-129,0-2 129,2-1 0,-1 1 0,0 1 0,3-3-129,2-3 129,2-1 0,0-1 0,1 0 129,-1 0-129,0 2 129,-2 1-129,-2-2 129,-2 5-129,-1 1 0,-6 0 129,-1 3 0,0-3-129,-4-2 129,-1 2 0,0 3 129,-3-2-129,0 0 0,1 2-129,-3-3 129,0 0 0,-2 1-129,2 2 0,-3-4 129,-1-3-129,1-1 129,1 1-129,-3-3 0,2 2 0,1 3 129,-3-5 0,1 0-258,-1 2 129,0 5 0,-1-7 0,0 5 0,0-5 129,1 0-129,0-1 0,-1 1 129,2 0 0,-2-8-129,4 5 129,1-1 0,-4 3-129,0-4 129,2 3 129,-5 0-258,-1-3 129,-1 0 129,-1-1-129,-1 0 0,-2-2 0,1 6 0,-1 0-129,4-3 129,0-2 0,-1 7 0,0 0-129,-4 0 129,-3-4-129,0 1 0,-2-3 129,-3 2-129,-2-1 129,-2 3-129,-1-6 0,-5 5 0,-4 2 129,-6-1 0,-8 2-129,0-1 129,-14 1-258,0 0-129,11 0-129,-11 0-129,0 0-129,0 0-387,7 17-258,-7-17-645,9 17-1290,3-5-1032,-12-12-258</inkml:trace>
    <inkml:trace contextRef="#ctx0" brushRef="#br0" timeOffset="7916.4527">7798 6515 129,'0'0'1419,"0"0"0,-13 2-387,13-2 0,-10 0-387,10 0 0,-13 0 0,13 0-129,-15 0 0,15 0 0,-18 0 0,18 0-129,-17 0 129,17 0-129,-19-2 0,9 2-258,10 0 129,-19-2-129,19 2-129,-19-1 129,19 1-129,-13-1 129,13 1-129,-16 0 0,16 0 258,-13 0-129,4 0-129,9 0 129,-22 0-129,12 0 129,-6 0 0,2 0-129,-4 0 129,-1 0-129,3 1 0,-3 2 0,0-3 0,-2 2 0,4 1 0,-6-1 0,3 0 0,0-1 129,-1-1-129,-1 3 0,3-2 0,0-1 0,0 3 0,5-3 0,-5 0 0,4 0 0,-2 2 258,2-2-258,-2 0 0,-2 0 0,0 1 0,0-1-258,-3 2 258,2 1 0,-3-1 0,2 2 258,-2-4-129,3 3-129,0-3 129,-2 2 129,4-2-129,-1 0 0,-1-5 258,5 3-387,-2-3 129,-1 1-129,1 1 129,-2 0-129,1 1 0,-2 0 0,0 2 0,-5 0 0,1 0 129,-1 0-129,0 0 129,2 0 0,-2 0 0,-1 0 0,3 0 129,4-2-258,-3 2 129,0-3 0,2 3-129,0 0 0,-3 0 0,2 3 0,-1 1-129,-1 1 129,-1 2 0,-1 0-129,0 1 129,-2 3 0,-1-3 129,-1 1-129,-2-1 0,2-1 0,-1 2 129,0-4-129,-2 2 129,1-4-129,0 3 0,0 1 0,2-1 0,-1 3 0,1-2 0,0 2 0,-2 0 0,2-1 0,0-2 129,3 3 0,-3-3-129,2 0 129,0-4 0,3 2-129,-1-2 129,0-1-129,1 2 129,0-3-129,-2 1 0,0 0 0,-1-1 258,1 0-129,-2 0 0,2 0-129,-1-2 129,1-1 0,1 0-129,-1-1 0,-2 3 129,-1 1-258,-1-1 129,-2-2 0,1 3 0,1 0 0,-2 0 0,2-1 129,-1 0-129,2-3 129,1 3-129,2 1 0,-1-3 0,3 2 0,-1-1 129,0 0-129,-1 0 0,-1 2 0,0-1 0,-1 0 0,-1 1 0,-1-3 0,1 3 0,-1-2-129,1 2 129,-3-1 129,1-1-129,0 0 0,0 1 0,-1 0 0,1-2 0,3 1 0,3 2 0,1-3 0,1 1-129,1 0 129,3-1-129,1-2 129,-2 2-129,1-2 129,-2-1 0,0 1 0,1 0 0,0 0 0,0-1 129,1 1-129,1 0 0,1 1 0,-1 0 0,3 0 0,-4 1 0,3-2 0,-1 2 0,-6 2 0,5 0 0,-4 1 0,-2 0 0,2 0 0,1 0 0,-3 0 0,2 0 0,0 0 0,0 0 0,-2-3 0,2 2 0,-1 1 0,-2 0-129,3 0 129,-4 0 129,2 0-258,-2 0 129,1 1 0,-1 5 0,1-2 0,0 3 0,2-2 129,1 1-129,0-2 0,0 1 0,3-2 129,0-3-129,0 2 129,1-2 0,2 0-129,-1 0 129,1 0 0,0 0-129,-2 0 0,-1 0 0,-1 0 0,-1 4 0,-2 3 0,-1-2 0,-3 3 0,4 0 0,3 0 0,-3 0 0,5 2 0,2 1 0,2-1 0,3-2 0,11-8 0,-15 21-129,10-8 129,2 1 0,2-2-129,1 1 129,0 2 0,3 1 0,1 1 0,5 0-129,0 0 129,2 2 0,4-2 129,1 1-129,4-2 129,0 0-129,3-1 129,-1-3 0,6 3 0,-3-4 0,3 2-129,-1-3-129,-2 0 129,4-1 0,-1 1 0,1-1-129,-2-1 129,2-1-129,0 0 129,2-2 0,2-1 0,0 2 0,1-1 129,7 0-129,0-1 129,5 0-129,0 0 129,4 0-129,0 1 0,-1-1 258,-2 0-516,3-1 516,-1-2-258,-2 2 0,3-2 0,1-1 129,6 0-129,4-4 0,3 0 129,0-1-129,2 0 129,2 0-129,-2 3 0,0 1 0,-2 1 0,-6 0 0,-2 0 0,0 2 0,-1-1 0,-1-1 0,2 0 0,-1 0 0,1 0 0,-1 0 0,0 0 0,-2 0 129,1 0-129,-1 0 0,-1 0 0,1 0-129,0 0 258,0 0-129,2 0-129,0-3 129,2-1 0,-1 1 0,-1-2 0,2 1 0,-2-1-129,1 1 258,-1 2-129,2 1-129,1 1 258,-1 0-129,0 0 0,3 1 0,-1 1 0,2 2 0,-2 1 0,4-1 0,-4-1 0,2-1 0,-1 1 0,-2 1 0,-1-2 0,-1 1 0,-1 2 0,0-3 0,-1 1 129,1 0-129,1 1 0,0-1 0,0 2 0,-1-2 0,-4 1 0,1 2 0,-2 2 0,-4-4 0,-2 2 0,0-1 0,-2-3 0,2 1 129,-2-2-129,0-1 0,0 0 129,2 0 0,-2-1-129,3 1 129,-4-3-129,0 1 129,-3-2-129,-3-1 129,-1 2-129,-5-1 0,-3 0 0,-1-3 129,-3 5-129,3-4 0,-1 0 0,-4 3 0,4-4 0,-3 2 0,-1 0 129,-3-2-129,2 2 129,-8 0-129,1 1 129,-12 4 0,14-9-129,-14 9 129,0 0 0,8-9-129,-8 9 129,0 0-129,6-15 129,-6 15-129,0-19 129,0 3-129,0 3 0,0-5 0,-2-4 0,-4 0-129,3 1 258,-3-2-258,-1 4 129,-2-2 0,2-3 0,-2 1 129,0 4-129,-2-1 0,0-1 0,0 4 0,0-5-129,-2 3 258,-1-2-258,-1 5 129,-2-1 0,-2-4 0,-1 4-129,-4 0 258,-4-2-129,-3 2 0,-3 0 129,-6 2-129,-1-2 129,-5 2-129,3 2 129,-5 2-129,1 2 129,2 1-129,1 3 0,4-2 0,0 5 0,3-1-129,5-1 0,3 4-258,1-3-645,16 6-1290,-5 2-2193,8-1-387,9-4-387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7:12:44.8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3746 11426 129,'1'-11'1032,"-1"11"516,0-12 645,0 12 129,-11-16-129,0 4 129,1 5-258,-9-2-516,2 5-774,-8-4-129,0 8-516,-5-4-129,-1 3 0,-5 1 0,-1 0 0,-3 2 129,-2 4 0,-1-2 258,-2 3-129,-3 2 129,0 7 129,-2-3 0,4 10-129,1-1 0,2 6 0,3 3-129,8 4-129,3 0 0,7 6-129,5 0 129,7 1-129,6 0 0,4 4 0,3-2 0,8 2 0,7-2 129,5 1 0,8-1 0,4-1 129,7-1 0,5-1 129,3-7-258,6-1 129,4-4-129,5-7 0,4-6 0,6-5 0,2-11-129,4-3 129,3-19-129,2-10 0,-1-10 129,-3-8-129,-2-9 129,-8-7-258,-8-1 258,-7-6-129,-14 0 0,-11 2 0,-15-3-129,-14 4 129,-17 4-129,-22 3 129,-19 14-258,-17 11 0,-19 17-258,-23 6-1806,-11 19-1935,-9 18-387,-11 15-387,-1 9-129</inkml:trace>
  <inkml:trace contextRef="#ctx0" brushRef="#br0" timeOffset="1">20399 3943 1,'-4'5'902,"4"-5"-257,0 0-258,-8 12 0,8-12 258,-7 16-129,7-16 129,-7 16-129,7-16 0,-9 20 258,4-9 0,-1 1 0,1 2-258,-2 2 0,3 2-129,-1 4-129,-1 0 0,1 4-129,1 3-129,-2 3 258,2 4-258,-2-2 129,2 4 0,-1-1 0,2 0 0,-3-4 0,3 2 129,1-2-129,-1-2 129,3 1-129,-1-1-129,-1 0 129,2 2-129,-1 0 0,0 3 129,-1 1 129,2 0-129,-3 3-129,2 1 258,-1 3-258,-1 0 258,1 1-258,1-2 129,-1 0 129,2 2 0,0-4 0,0-2 258,2-5-258,1 2 129,1-2 258,1 2-387,-1-3 129,2 5-129,-2-5 0,0 2-258,3-1 387,-2-1-387,-1-2 129,1 0-129,-3-2 0,2-1 0,-2 1 129,0-1-129,-2 2 0,0-1 129,0-1-129,0 2 129,0-1-129,0 0 0,2-2 0,-2 1 0,1-4 0,0 1 0,0-4 129,1 4-129,-1 0 129,0-2 0,1 4 129,0-1-258,0 3 258,0 0-258,1-2 129,-1 0-129,0-1 258,1 0-258,1-3 0,-1-2 0,0 1 0,3 2 129,-4-3-129,4 3 129,-3-6 0,1 4 0,-2-3-129,1 1 0,-3 0 129,2-2 0,-1-1-129,0-2 129,0 1 0,-1-2 0,0-3 0,2-1 129,-2-10-129,0 0 129,0 14-129,0-14 0,0 0 129,0 0-258,0 0 129,0 0-129,0 12 0,0-12 0,0 12 0,0-12 0,-2 16 0,2-16 0,0 21 0,0-12 129,0-9-258,0 21 129,0-8 0,1-2 0,2 1 0,-1 1 0,2-1 0,-2-2 0,2 2 129,-4-12-129,6 15 129,-6-15-129,6 13 129,-6-13 0,0 0 0,3 11 129,-3-11-258,0 0 129,0 0-129,0 0 129,0 0-129,0 0 129,0 0 0,0 0 0,0 0-129,0 0 129,0 0-129,0 0 0,0 0-387,0 0-774,0 0-2709,9 2-903,-9-2-129,5-12-258</inkml:trace>
  <inkml:trace contextRef="#ctx0" brushRef="#br0" timeOffset="2">20077 7196 774,'-26'3'774,"13"1"0,0-3-129,2 2 0,0 1 0,1-3 129,1 3 0,-1 0 129,1 0-258,0 4 129,0-1-387,-1 0 129,0 3-258,-3 1 0,2 1 129,-1 4-258,2 2 0,-3-3 129,3 2 0,-1 4 0,5-4 0,-2 3 0,3 2 258,0-5-258,4 5 387,-1-4-258,2 7 258,2-7-387,5 7 129,1-3 129,4 2-258,1 0 0,3 1-129,0-1 129,4 0-129,0-2 0,2 2 258,1-3 0,2 2-129,1-6 129,4 4 0,-1-6 129,5 6-258,1-6 0,1 4 0,3-2 0,3 3-129,2-3 0,1 0 129,1 0 0,4-1-129,1 2 129,2-4-129,2-1 0,0-2 0,1-1 129,2-3-129,-1-3 0,4-1 129,-3-3-129,3 0 0,0-4 0,3-6 0,-3 0-129,0-1 129,0-4 0,-1 1-129,-6-1 129,-2 0 0,-4-4-129,-3 6 0,-2-5 129,-3 0 0,-4-3-258,-2 0 387,-1-1-387,-2 3 258,-3-4 0,-3 0-129,1 0 0,-4 0 0,-1 3 129,-2-2-129,-3 0 0,-2-4 0,0 3 0,-4 0 129,-2-1-129,-4-1 0,-2-3 0,-2 2 0,0-3 129,-5 2-129,-5 4 129,-1-2-129,-5 0 0,-4 0 0,-5 4 0,-4 1 129,-5 5-258,-2-4 258,-8 2-129,-3 2 0,-1 1 0,-7 4 0,1 0 0,-3 4-129,-4-2 129,1 5-129,-2 3 129,1 0 0,0 3 0,3 3 0,3 5-129,4-2 129,6 7-258,2-5-258,13 11-2580,-2-6-1419,2-15-645,2-1-129</inkml:trace>
  <inkml:trace contextRef="#ctx0" brushRef="#br0" timeOffset="3">7525 6423 645,'-10'0'903,"10"0"0,-9 0 258,9 0 258,-15 0-129,15 0 129,-13-1-258,13 1-516,-12-2 0,12 2-129,-18 0 0,8 0 0,-1-3 0,1 3 0,-4-1-129,1 1 258,-5-3-258,0 3-129,-1 0 0,-4 0-129,0 0 129,-3 3-258,-2-1 129,-3 5-129,0-4 0,2 1 0,-1 2 0,1-2 0,0 1 0,0 1 0,1 0 129,2-1-129,0 6 0,1 0 0,3-1 0,-1 4 129,2-4-129,1 2 0,3 1 0,0 0 0,3-3 0,1 0 129,1 4-129,2-6 0,-1 7-129,3-2 129,1 2 0,1-2 129,0 1-129,3 4 0,0-2 0,1 3 129,0-3-129,1 2 129,1 0-129,-1 0 129,1-2 0,0 3 0,0-3 129,1 1-129,3-3 0,0 1 129,1-1-129,3 3 129,1-2 0,2 2-129,-1 0 129,3 0-129,-1-1 129,4 3 0,-1-7 0,2 4-129,3-4 0,1 1 0,0-3 129,1 1 0,2-3-129,3 2 129,-1 0-258,2-2 129,0-2 0,0 2 0,-1-1-129,-1 1 0,0-2 0,-1 1 0,-1-3 129,2 1-129,-2-1 129,1-1-129,0-1 129,2-2-129,1 0 129,1 0-129,0 3 0,0-2 0,1-1 0,-2 0 129,1 0-258,0 0 258,-1 0-129,2 0 0,2-1 0,1-6 129,2 2-129,1 1 0,1 0 0,1-4 0,-1 0 0,0 1 129,1-3-129,-1 0 0,-3 0 0,1 1 0,-2-4 129,-3 3-129,3 0 0,-4-3 258,0 2-258,-1-2 129,-1-2-129,-1 0 0,-1-1-129,-1 0 258,-2-2-258,-1 1 258,-5-2-258,-2 2 258,-3-1-129,0 1 129,-4 1 0,-3 1-129,-1 0 129,-3-1-129,0-1 0,-1 0 129,-5 0-129,-1 1 129,-2-3-129,-3 2 0,-2-2 0,0-2 0,-4 4 0,0-1 0,-4 1 0,2-3-129,-3 3 129,0-3 0,0 5 0,-1 1 0,1 2 0,-3-1 0,0 4 0,0-1 0,-1 5-129,-1-2 258,0 2-129,-3 3-129,0-4 258,0 0-129,-3 3 0,1 1-129,-3 0 129,-1 2 0,-2 0 0,0 0 0,-2 7-129,-3-1 129,-1 2 0,-3-3 0,1 1 0,-3-2 0,-3 3 0,-1-2 0,-2-3 129,1 1-129,0 2 0,-1 0 0,2 5 0,0-1 0,3 3 0,1 0 0,4 2-129,-1 4 0,2 5-387,0-5-645,8 12-2451,-7-7-903,2 0-258,-1-6-387</inkml:trace>
  <inkml:trace contextRef="#ctx0" brushRef="#br0" timeOffset="6">23305 2755 1032,'3'-20'2322,"-3"20"-645,0 0-258,0 0-387,0 0-258,0 0-387,0 0 0,0 0-258,0 7 0,0-7 0,-3 22 258,-1-10-129,2 3 0,-1-5 129,2 4-129,1-14 129,-1 20 0,1-20-129,0 0-129,0 0 0,1 14-129,-1-14 0,0 0-129,8 0-516,-8 0-645,2-22-1935,-2 22-258,2-14 1</inkml:trace>
  <inkml:trace contextRef="#ctx0" brushRef="#br0" timeOffset="7">23262 2830 2709,'0'0'3612,"0"0"129,0 0-516,0 0-3354,0 0-129,0 0 258,0 0 129,0 0 0,0 0 0,0 0 387,0 0-129,0 12-129,0 0 0,1 9-129,0 6 129,1 12-129,-1 2 129,1 10 0,-2 4-129,0 7 129,0 2-129,-2 9 258,-3-5-129,3 8 129,-4-5-258,4 2 258,0-5 0,2-3 0,0-11-129,2-7-129,2-13 129,1-2-129,-3-12 258,4-3-258,-6-17 129,5 14 0,-5-14 129,0 0-129,0 0 0,6-5 0,-6 5-129,5-12 387,-5 12-645,9-16 387,2 11-387,7-1 387,2-1-387,7-5 258,8 2-387,8 3 258,7-1-129,3 4 0,3 1-129,3 2 0,-4 1 258,5 1-129,-5 11 387,-2 0-258,-2 1 129,-1-4 129,-4-1-129,3-1 0,-5 0-129,-2-7 0,-5 0 0,1-7-258,-10-3 0,3 1 516,-14-4-258,-2-1 0,-5-3-258,-6-5 516,3 0-516,-6-4 516,1-8-258,-2-9-258,5-10 258,-5-6-129,0-9 129,-2-7-129,-1-3 129,-3-4 0,-4 0 0,-2 3-129,0 7 0,-3-2 0,5 7-129,2 4 129,-3 7-129,4 3-129,3 7 258,-1 7 129,1 6-129,1 10 0,1 2 129,-2 7 0,-4 4 0,-2 5 0,-4 2 0,0 1 0,-7 0 0,-6 2 129,-2 0 0,-11 4 129,2-1 0,-11 5-129,-3-4 0,-9-1 129,1-1-129,-6 5 0,3-6 0,-1 1-129,4-2-129,7 0 258,5 0 0,6-3-129,6 1-258,6-5-516,10 7-1032,0 0-2580,5 0 0,15 0-645,-10 0 259</inkml:trace>
  <inkml:trace contextRef="#ctx0" brushRef="#br0" timeOffset="8">23718 3059 1419,'0'0'3741,"0"0"-258,0 0 129,0 0-3354,-5-4 0,5 4 258,-21-13 129,7 9-258,-6-4 129,1 5 387,-5-5-387,4 8 129,-3 2-258,1 5-516,5 4 129,0 0 129,7 6-258,3-3 0,7 5 129,0 0-258,7-6 258,11 7 129,0-3-129,7 2 0,-3 0-129,4 3 129,-5 0-129,0 0 129,-4 1-129,-3 1 129,-6 3 0,-5-4 0,-3 1 129,0-1 129,-7-6 129,-4 0 129,-7-4 129,0 1-258,-4-7 129,-1 2 0,-3-9-129,-1 0-258,2 0 0,5-5-129,2 0-129,0-11-387,18 16-645,-12-25-2451,12 4-1032,10 5-129,10-10 129</inkml:trace>
  <inkml:trace contextRef="#ctx0" brushRef="#br0" timeOffset="9">23912 3546 7611,'-10'2'4257,"5"-9"-258,5-9-1290,0 16-3225,3-20 387,2 4 129,-1 0 0,3-1 516,0-1-258,2 4 258,2-2-258,2 3 0,2 7-258,2 5 0,0 1-258,1 6 129,-4 8 0,0 3 0,-3 6 129,-4 0 0,-4 2 129,-2-1 129,-3-2 258,-7 2-129,-5-12 258,-3 2-129,-3-9 129,-3 0-516,-1-5 0,0-17-1548,5-14-2580,0 2-774,2-20-258,4-2-516</inkml:trace>
  <inkml:trace contextRef="#ctx0" brushRef="#br0" timeOffset="12">23751 734 1677,'39'-38'3096,"-39"38"-1419,0 0-129,0 0-516,0 0-129,0 0 0,0 0 0,0 0-645,0 0 0,0 0 0,0 0-258,0 0 258,0 0 0,0 0-258,0 0 129,0 0 129,-11 51 258,11-51-258,0 0 129,-30 54 387,30-54-387,0 0 129,-40 50 129,40-50-516,0 0 387,0 0 129,0 0-258,0 0-129,-25 51 0,25-51-129,0 0 129,39 22-129,-39-22 0,46 21 0,-46-21-129,54 17 129,-54-17-129,43 12 0,-43-12-387,0 0-516,50 0-2064,-50 0-1032,0 0-129,0 0-516</inkml:trace>
  <inkml:trace contextRef="#ctx0" brushRef="#br0" timeOffset="13">23843 831 2193,'0'0'2709,"0"0"516,0 0-3612,0 0 129,0 0 387,35 13 258,-35-13 0,0 0 387,0 0 258,0 0 129,0 0 387,-7 54-516,7-54-258,0 0-129,0 59-387,0-59 0,0 0 516,0 70-645,0-70-129,0 0 129,0 63 129,0-63 0,0 0 258,-10 53-258,10-53 0,0 0 0,-16 51 129,16-51-258,0 0 0,0 0 129,0 0 0,0 0-129,0 0-645,0 0-1161,0 0-2064,0 0-516,0 0-516,0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15:18:04.8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0,'-7'-10'4,"7"10"-1,-9-13-1,9 13-1,-7-12-1,7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1,8 1 0,8-2 0,12 1 0,12-4 0,10-1 0,13-1 0,11-3 0,12-2 0,9 0-1,11-4 1,6-1-1,6-2 0,3-1 0,1-2 0,1-1 0,-3-1 0,-6 0-1,-5 0 1,-9 1-1,-7 0 0,-7 3-2,-7 1 0,-11 2 0,-9 2 0,-9 1 0,-8 1 0,-9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2397 48 7,'0'0'17,"4"-22"-2,-4 22-4,7-15-2,-7 15-2,0 0-2,6-11 0,-6 11-2,0 0 0,0 0 1,-14 7-1,3-1-1,-5 6 1,-3 3 0,-8 8 0,-5 9-1,-7 7 0,-4 9-1,-4 7 0,-3 4 0,-1 3 0,3-2-1,3-6 0,6-7-1,8-11-4,6-8-1,8-11-4,9-3-11,0-17-1,8 3 1,-4-26-1</inkml:trace>
  <inkml:trace contextRef="#ctx0" brushRef="#br0" timeOffset="1767">1849 298 5,'12'3'14,"-12"-3"-6,10 6-2,-10-6 0,-8 17-1,-2-5 1,-1 4-1,-5 4 0,0 4 1,-4 5 0,0 5-1,0 6 0,1 6 0,0 6-2,4 0-2,1 2 1,6-5-2,5-4 2,7-5-1,9-9 2,8-10-1,11-12 1,8-7 0,8-11 0,7-7 0,7-7 1,0-6-1,-2-2 1,-5-1 0,-6 4 1,-9 1 0,-7 7-1,-12 4 0,-6 7-2,-15 9-1,10-6-2,-10 6-3,-9 15-6,-1-1-13,-3 9-5,-11-9 0,0 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0,3 2 0,0 0 0,2-1 0,1 2 0,2 0-1,2 1 1,0 0-1,1 0 1,-1 1-1,0 1 1,1 0-1,1-1 0,0 1-1,1 0 0,0 1 1,1-1-1,4 2 1,-1-2-1,0 1 1,0 0 0,0-1 0,1 0 1,0 1 0,-2-1 0,1 0-1,0 0 1,2 1 0,2-2 2,0 0-2,2-1 0,3 0 0,2-1 0,2-1 0,1-2-1,3-3 1,3 3-1,1-1 1,3-1 0,1-1 0,0 1 0,3 0 0,0 1 0,-2-1 0,1 0 0,-1 2 0,-1 0 0,1-1 0,-1 2 0,1-2 0,-1 1 0,2 1 1,0-2-1,-1 2 0,1 0 0,-1 1 0,-1 1 0,-3 1 0,-2 0 0,-3 2 0,0 1 0,-3 1 0,-2 1 0,-1 1 0,0 2 1,-1 0-1,0 0 0,-3 0 0,-1 1 0,0-2 1,-2-1-1,-1-1 0,-2 1 0,-1 1 1,-1-1 0,-2 0 0,-3-1 0,-1 0-1,-1 1 2,-1 0-2,-1-1 2,-3-1-2,-1-1 0,1 1 0,-3 1 0,0-3 0,-2 3 0,-2-1 0,-1-1 0,-4-2 0,-1 3 0,0-3 0,-2-1 0,-1 1 0,-1-2 1,1 1-1,-1 0 0,0-1 0,0 0 0,-1-1 0,0 0 0,-1 1 0,-1-3 0,2 3 0,0-1-1,4 1 0,1 1-1,3 0 0,3 0-1,3 0 1,0 0 0,-1-1 0,0-1 1,-3 1-1,-2-2 2,-5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28:26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16790 13864 76 0,'-16'0'30'0,"16"0"-16"15,-9 0-10-15,5 0 10 16,0 0-8-16,0 0-1 16,0 0-5-16,-1 0-3 15,1 0 4-15,-4 0 3 16,4 0 3-16,-1-4 1 15,1 0-2-15,0 1-1 16,4-1-1-16,4-4 0 16,5-3 4-16,3-4 3 15,9 0 5-15,8-3 2 16,13-8-1-16,13-4 2 16,25-11-10-16,8-4-3 0,4-7 0 0,9-8 8 15,8-7 3-15,8 8 7 16,1-1 5-16,-1 4-1 15,-8 4 1-15,-4 0-8 16,0 0 0-16,-5 3-3 16,-3 8-2-16,-13 4-8 15,-17 3-3-15,-4 8-3 16,-13 8-2-16,-12 3-8 16,-5 4-5-16,-7 7-15 15,-10 4-8-15,-3 7-29 16,-13 1-11-16,-13 7-26 15</inkml:trace>
  <inkml:trace contextRef="#ctx0" brushRef="#br0" timeOffset="512.1118">16438 12805 280 0,'-71'-29'107'0,"46"10"-58"0,4-7-40 16,12 18 25-16,1-3-19 15,4 0-3-15,8 4-19 0,9-1-8 16,8 8 8-1,12 4-6-15,9 3-1 0,8 8 1 0,1 4 2 16,3 3 7 0,5 12 4-16,4 3 1 0,4 4 2 15,17 4 2 1,12 0 4-16,5 7 0 0,-5 4 2 16,5 11 3-1,4 7 3-15,12 8-3 16,1-4 2-16,-9 1-3 0,0-1 0 0,0-7-7 15,-4 0-2 1,8-1 0-16,-8-3 0 0,-17-7 0 16,-4-11 2-1,-17-8-1-15,-13-8 2 0,-7-7-2 16,-14 0 2 0,-3-11-4-16,-10-4-2 0,-3-3-20 15,-8-4-8 1,-9-4-65-16,-13-8-28 0,-20-7-6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0,'-7'-10'4,"7"10"-1,-8-13-1,8 13-1,-8-12-1,8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1,9 1 0,6-2 0,13 1 0,11-4 0,11-1 0,13-1 0,11-3 0,12-2 0,8 0-1,12-4 1,6-1-1,6-2 0,2-1 0,2-2 0,1-1 0,-4-1 0,-5 0-1,-5 0 1,-9 1-1,-8 0 0,-6 3-2,-7 1 0,-11 2 0,-9 2 0,-9 1 0,-9 1 0,-8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2392 48 7,'0'0'17,"4"-22"-2,-4 22-4,7-15-2,-7 15-2,0 0-2,6-11 0,-6 11-2,0 0 0,0 0 1,-14 7-1,3-1-1,-5 6 1,-3 3 0,-8 8 0,-5 9-1,-7 7 0,-3 9-1,-5 7 0,-3 4 0,-1 3 0,3-2-1,3-6 0,6-7-1,8-11-4,6-8-1,8-11-4,9-3-11,0-17-1,8 3 1,-4-26-1</inkml:trace>
  <inkml:trace contextRef="#ctx0" brushRef="#br0" timeOffset="1767">1845 298 5,'12'3'14,"-12"-3"-6,10 6-2,-10-6 0,-8 17-1,-2-5 1,-1 4-1,-5 4 0,0 4 1,-4 5 0,0 5-1,0 6 0,2 6 0,-1 6-2,4 0-2,1 2 1,6-5-2,5-4 2,7-5-1,9-9 2,8-10-1,10-12 1,9-7 0,8-11 0,7-7 0,7-7 1,0-6-1,-2-2 1,-5-1 0,-5 4 1,-11 1 0,-7 7-1,-11 4 0,-6 7-2,-15 9-1,10-6-2,-10 6-3,-9 15-6,-1-1-13,-3 9-5,-11-9 0,1 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0,2 2 0,1 0 0,2-1 0,2 2 0,1 0-1,2 1 1,0 0-1,1 0 1,-2 1-1,1 1 1,2 0-1,0-1 0,0 1-1,0 0 0,2 1 1,0-1-1,3 2 1,1-2-1,-1 1 1,-1 0 0,2-1 0,-1 0 1,1 1 0,1-1 0,-3 0-1,2 0 1,0 1 0,3-2 2,1 0-2,0-1 0,4 0 0,3-1 0,0-1 0,2-2-1,3-3 1,3 3-1,1-1 1,3-1 0,1-1 0,0 1 0,3 0 0,0 1 0,-1-1 0,-1 0 0,0 2 0,-1 0 0,1-1 0,-1 2 0,1-2 0,-1 1 0,2 1 1,0-2-1,-1 2 0,1 0 0,-1 1 0,-1 1 0,-3 1 0,-2 0 0,-3 2 0,-1 1 0,-1 1 0,-3 1 0,-1 1 0,-1 2 1,1 0-1,-2 0 0,-1 0 0,-2 1 0,-1-2 1,0-1-1,-3-1 0,-1 1 0,0 1 1,-1-1 0,-3 0 0,-2-1 0,-2 0-1,-1 1 2,-2 0-2,0-1 2,-3-1-2,-1-1 0,1 1 0,-3 1 0,0-3 0,-1 3 0,-3-1 0,-2-1 0,-3-2 0,0 3 0,-2-3 0,0-1 0,-3 1 0,0-2 1,1 1-1,-1 0 0,0-1 0,0 0 0,-1-1 0,0 0 0,-1 1 0,0-3 0,0 3 0,2-1-1,2 1 0,2 1-1,4 0 0,1 0-1,4 0 1,0 0 0,-1-1 0,0-1 1,-2 1-1,-4-2 2,-4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28:44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 10540 60 0,'0'-4'24'0,"0"4"-12"0,-9 0-1 0,1 0 10 0,4 0 6 16,4 0 4-16,0 0-6 16,0 0-1-16,0-4-9 15,0 0-2 1,4 1 2-16,4 3 2 0,-8-4-3 16,5 4 2-16,-5 0-3 15,4 0 0-15,4 0-3 16,-8 7-1-16,4 1-3 0,-4 3 1 15,0 4 2 1,0 7 2-16,0 4-1 0,-4 12-1 16,-13 6-1-1,5 9 0-15,-1 3-2 0,1 3 1 16,-1-3-2 0,9-11 0-16,-4-8-3 0,8-3 1 15,8-12-2 1,5-7-1-16,16-15 1 0,-8-11 1 15,4-8-1-15,4-7-1 0,-3-4 1 16,-1 0-1 0,4-3 0-16,-12-1 0 15,-5 4 0-15,1 4 0 16,4 4 0-16,-5 0 0 0,-3 3 0 16,3 4 0-1,9 0-5-15,-4 0 1 16,0 0 2-16,0 12-1 15,-5-1-1 1,1 8 3-16,-1 3 0 16,1 4 1-16,-5 8 2 15,1 3 1-15,3 4-4 16,-12 0 1-16,5 1 0 16,-5-1 0-16,0 7 0 15,8-10 0-15,-8-5 0 0,4-3 2 16,0-4-1-1,5-11 2-15,3-3 0 0,-3-9 1 16,12-10-2 0,-9-8 1-16,9-11-2 0,-4 4-1 15,4-8 1 1,-8 4-1-16,3-4-3 0,-3 4 2 16,-5 0-6-1,1 4-3-15,3 0-21 0,1 3-10 16,8 1-47-16,4 11-47 15,-12-1 43 1</inkml:trace>
  <inkml:trace contextRef="#ctx0" brushRef="#br0" timeOffset="689.6271">2900 10119 144 0,'0'3'55'0,"0"1"-30"0,0 7-18 0,0-3 13 15,0 7-4 1,0 3 3-16,0 8-4 15,0 8-1-15,0 14-8 0,0-3 5 0,-9 7 2 0,5 4 2 16,-9 0 4 0,1-4-9-16,8-3-1 0,-9-1-1 15,13-7 0 1,-8-7-4-16,16-8-3 0,-4-11 0 16,9-12 1-1,12-10-3-15,17-8 0 0,0-15-1 16,8 0 0-16,1-3-3 15,-1 3 1-15,-8 0 4 16,-4 8 4-16,-9 3-3 16,-4 8-3-1,-4 7 1-15,4 4 0 0,-12 8 3 16,-1-1 3 0,5 4-2-16,-4 4 0 0,-5 4-1 15,1 3 1 1,3 1 2-16,-8-1 4 0,1 0-4 15,-1 1-1-15,-4-1-2 0,0 0 1 16,0 1-2 0,0-5 2-16,0-3-22 15,0-7-9-15,0-8-66 16,8-4-54-16,1-7 50 16</inkml:trace>
  <inkml:trace contextRef="#ctx0" brushRef="#br0" timeOffset="1204.3202">3701 10487 164 0,'0'4'63'0,"4"4"-34"0,9-5-25 16,-1 1 15-16,-8 4-11 16,5-1-2-16,3 4-4 15,5 0 1-15,0 1-2 16,8 2-3-16,-4 5 1 0,0-4-1 16,0 4 0-1,-4-1 2-15,4 1 0 0,-9 0 2 16,5 3 3-16,-13 0 7 15,5-3 2-15,-5 3 4 16,-4-3 1-16,-4 0-6 16,4-1 0-16,-13 1-8 15,-4-1-3-15,-8-3-1 16,0 0-1-16,-4 4 0 16,-1-8 0-16,1-3-3 15,-1-5 2-15,5-3 3 16,4-7 1-16,9-4-4 15,3-12 1-15,18-3 0 16,-1 0 0-16,13 0-3 16,8 0 2-16,13 4 1 15,-8-1 0-15,4 1-5 16,-9 7 1-16,5 0-36 0,-5 4-15 16,-4 3-38-1</inkml:trace>
  <inkml:trace contextRef="#ctx0" brushRef="#br0" timeOffset="1549.8813">4602 9951 212 0,'-4'4'79'0,"4"7"-42"0,4 15-26 0,1-11 21 15,-1 7-15 1,0 12-4-16,-4 14-8 0,0 19-2 16,-4 0-1-1,0 8 3-15,-5-1 1 0,1-3 2 0,4-4 0 16,-9-7-7-16,1-4-2 15,-1-4-3-15,5-11 3 16,-1-8-11-16,1-10-2 16,4-12-61-1,-1-7-68-15,-3-8 35 0</inkml:trace>
  <inkml:trace contextRef="#ctx0" brushRef="#br0" timeOffset="1769.9767">4175 10465 208 0,'4'-18'77'0,"4"18"-42"0,13-15-19 0,0 3 22 0,0-2-14 16,13-1-3-1,12 3-8-15,4 1-3 0,13 0-6 16,-13 0-7-16,5 3-1 0,-1 5-16 0,1 3-6 15,-5 0-58 1,5 18-55-16,-1 1 41 16</inkml:trace>
  <inkml:trace contextRef="#ctx0" brushRef="#br0" timeOffset="2210.3059">6205 10037 128 0,'8'-12'49'0,"-4"20"-26"0,5-1-14 16,-5 1 16 0,-4-1 1-16,0 4 4 0,0 8-3 15,-4 3-2 1,-1 4-13-16,1 8 6 0,0 11 4 0,0 11 2 15,0 3 1-15,-5 8-6 0,1 0-1 16,4 4-10 0,-5 4-5-16,5-8-2 15,0-8 1-15,0-10-6 16,-1-12 1-16,1-7-41 0,0-15-108 31</inkml:trace>
  <inkml:trace contextRef="#ctx0" brushRef="#br0" timeOffset="2431.0335">5819 10502 260 0,'4'-11'96'0,"4"4"-52"0,13 3-36 0,-4 0 21 15,4-3-9-15,13-1 1 0,8-10-8 16,12-1 0 0,17 8-8-16,13-4-5 0,-4 8-3 0,-5 3-58 15,-3 8-26 1,3 7-36-16</inkml:trace>
  <inkml:trace contextRef="#ctx0" brushRef="#br0" timeOffset="2851.7721">6586 10789 236 0,'-21'-7'90'0,"13"-1"-48"0,4-3-47 0,4 8 17 15,4-5-11-15,4-3-3 16,5-8-6-16,4 1-2 16,4-8 5-1,12 3 2-15,-3 5 3 0,-1 3 0 0,0 3 2 16,1 9 1-16,-5 3 3 16,0 7 3-16,0 8 2 15,-4 0-5-15,-4 0-2 16,-5 4 4-16,-3 3 5 15,-9 0 2-15,-4 4 0 16,-9 0 4-16,-8-3 0 0,0-5-4 16,-8 1 1-1,-5-4-7-15,1-8-1 0,-5 1-4 16,4-8-3 0,1 0-11-16,-1-4-4 0,9-7-31 15,4 0-10 1,9-4-71-1</inkml:trace>
  <inkml:trace contextRef="#ctx0" brushRef="#br0" timeOffset="3432.3049">8142 10953 132 0,'-33'0'49'0,"20"0"-26"0,1-7-12 16,7 3 18-16,1-7-19 16,0-4-7-16,4-15-6 15,4 0-1-15,9-3 3 16,4 3-2-16,8 0 1 0,4-7 15 15,0 7 6-15,5 8 6 16,0 3 2-16,-1 8-6 16,-4 4-2-16,-3 7-9 15,-1 3-4-15,0 8-1 16,0 1 1-16,-4 3-3 16,0 3-2-16,-4 1 8 0,-9-1 4 15,-4 5 5 1,-8-5 1-16,0 1 1 15,-9 0 0-15,-8-4-7 16,-4-4-3-16,-4-4-8 0,-9-3-1 16,-4-8-23-1,4-7-10-15,5-8-68 16,8 1-67-16,8-8 50 0</inkml:trace>
  <inkml:trace contextRef="#ctx0" brushRef="#br0" timeOffset="3862.4179">8528 9984 192 0,'0'0'71'0,"4"0"-38"0,1 19-23 15,-1-8 17-15,0 0-15 0,4 4-5 16,-4 8-4-1,5 10-3-15,-5 8 1 0,0 8 10 0,0 7 7 16,-4 3 0 0,0 1-1-16,0-4-5 0,-4 0 0 15,-4-4-7-15,-1-4-1 16,1-3-2-16,0-8 1 16,-5-3-20-16,5-8-6 0,4-4-59 31,-1-3-63-16,5-4 36-15</inkml:trace>
  <inkml:trace contextRef="#ctx0" brushRef="#br0" timeOffset="4327.9446">9061 10771 188 0,'-30'-15'71'0,"30"11"-38"0,-4-11-21 16,0 8 21-16,4-4-24 0,4-1-8 15,0-3-22 1,5 1-10-16,3-5 17 0,5 0 0 0,0 4 5 15,0 0 3 1,4 4 3-16,0 4 11 0,-5 7 6 16,5 0 9-1,5 4 3-15,-5 7-9 0,0 4-3 16,-5 3-4-16,-3 1-1 0,-9 3 6 16,-8 4 2-1,-9 4 3-15,-3 4 0 16,-10-4-3-16,1-4 0 15,-4-4-7-15,-5-3-2 16,-3-8-4-16,-1-7-3 16,0-12-9-16,0-7-3 0,9-7-18 15,8-4-9 1,13 0-53 0,8-4-56-16,8-7 46 0</inkml:trace>
  <inkml:trace contextRef="#ctx0" brushRef="#br0" timeOffset="4825.9797">10474 10659 208 0,'9'-19'77'0,"3"4"-42"0,-3 12-8 0,-9 3 27 0,4 0-26 15,-4 0-10-15,4 3-7 16,-4 5-3-16,0 3-4 15,-4 4-1-15,-5 4 1 0,1 3 0 16,0 4 2 0,-1 4-3-16,1 0-2 0,4-4-7 15,-1-8-4-15,5-3-63 16,0-7-28-16,0-16-9 16</inkml:trace>
  <inkml:trace contextRef="#ctx0" brushRef="#br0" timeOffset="5394.0255">10915 10622 280 0,'-5'18'107'0,"5"-14"-58"0,-4 11-44 0,0-4 22 16,0 0-17-16,0 0-6 0,4 4-5 15,0-3 0-15,0-1 1 16,4-4-3-16,8-7 2 0,1-4-6 15,4-3 0-15,0 0 3 16,-1-1 2-16,1-3 4 16,0 0 1-16,0 0 3 15,4-1 3-15,4 5-6 16,-8-1-2-16,-1 1 1 16,5 0 3-16,0-1-4 15,0 4-1-15,0 1-2 0,0-1 0 16,0 8 0-1,-4-1 0-15,0 1 4 0,-1 4 1 16,-3 3 1 0,-5 0 2-16,-3 0 10 0,-5 4 7 15,0 7-6 1,-5 4 1-16,1 4-11 0,0 0-4 16,0-4-5-16,0-3 1 0,4-5 1 15,0 1 0 1,0-4-20-1,4-4-9-15,4-7-113 16,5-12-60-16,-5-10 93 0</inkml:trace>
  <inkml:trace contextRef="#ctx0" brushRef="#br0" timeOffset="6465.7466">13163 10212 200 0,'16'-30'74'0,"-7"15"-40"0,3-4-22 16,-7 12 19-16,-1-4-12 16,-4 0-1-16,-4-1-6 15,-5 5-2-15,-8-1-6 16,-8 5-5-16,-4 3-2 0,-5 7 4 16,1 4 1-16,-9 4 4 15,-4 11 1-15,-9 4 1 16,-4 0 0-16,1 4 0 15,3 10 0-15,9-6 0 16,4-5 2-16,4-3-5 16,9-4-3-16,12 0-1 0,9-4 1 15,8-3-1-15,12-4-1 16,14 0 1-16,11 0-1 16,14 3 0-16,-1 5 0 15,0-1 0-15,5 0 0 16,-1 1-3-16,5 3 2 15,-4 4 1-15,-1 3 0 16,-4 5-3-16,-3-1 2 16,-14-4 1-16,-8-3 2 0,-8 4 3 15,-13 3 2-15,-8-3 12 16,-8-5 5-16,-14-3-8 16,-3-7-2-16,-5 3-10 15,-3-7-3-15,-5-4-1 16,-4 1 0-16,-5-5 2 15,1-7 1-15,-5 0 1 16,5-4 0-16,4-3-2 0,8-8 1 16,9 4-7-1,8 0 1-15,4 3-17 0,9 1-4 16,12 3-23 0,4 0-10-16,5 1-65 15,4 10-39 1</inkml:trace>
  <inkml:trace contextRef="#ctx0" brushRef="#br0" timeOffset="7676.5871">13607 10849 148 0,'9'-7'55'0,"-5"3"-30"0,0 0-21 16,0 0 15-16,5 1-2 15,-1-5-1-15,5-3-2 16,-1-4-1-16,1-4-7 0,3 1 5 0,5 3 4 16,0-7-5-1,5-5-1-15,-1 1-5 0,4 4-3 16,-4 3 0 0,0 4-1-16,1 4 2 0,-5 0 1 15,-5 4 3 1,1 3 3-16,-4 4-2 0,-1 4 1 15,-3 3-5 1,-1 4 0-16,0 4-3 16,1 0-1-16,-1 4 1 0,1 3 0 0,-5 4-3 15,0 4 0 1,0 7 4-16,-4 1 1 0,-4-5 2 16,0 4 0-1,-5 8 0-15,1-11 2 0,-5-5 1 16,1-3 1-1,-5-3-4-15,0-5-3 0,-4-3-3 16,0 0 1-16,0 0 1 16,0-4 0-16,0 1 0 15,-8-5 0-15,4 0 2 16,0 1 1-16,8-4-4 16,0-1 1-16,5 1 0 15,-1-4 0 1,9 0 0-16,4-4 2 0,0 4-1 15,12-3 2-15,5 3-4 16,4-4 0-16,4 0 1 16,9 0 2-16,4 4-1 0,-1 0 2 15,5 4 0 1,-4 0 1-16,0-4-2 16,-5 0 1-16,1 4-2 15,-5-1 2-15,-4 1-2 0,1 0 2 16,-5 0-2-1,-5-1-1-15,-3-3 3 0,-5 4 0 16,-8-4-4 0,0 7-1-16,-8-3-61 0,-5 4-25 15,-12-8-27-15</inkml:trace>
  <inkml:trace contextRef="#ctx0" brushRef="#br0" timeOffset="11270.2243">14521 9008 28 0,'-4'-4'13'0,"8"4"-6"0,-4-3-4 15,0 3 7-15,0 0-8 16,0 0-1-16,0 0-1 16,5 3 2-16,3-3 1 15,0 4 1-15,1-4 4 16,-1 4 5-16,1-4 8 16,-1 0 5-16,5 3-1 15,-1-3 2-15,1 4-6 16,-1 0-1-16,1 0-11 15,0-1-3-15,3 1-4 0,1 4 1 0,0-1 2 16,4 0 0 0,4 1 0-16,0 3 3 0,0 0 3 15,9 4-2 1,-1 0 2-16,5 0-2 0,0 0 2 16,4-4-2-1,4 4 0-15,4 0 1 0,5 4 1 16,-1-1-3-1,5 1 0-15,0 3-5 0,4-3 0 16,0-1-3-16,4 9-1 16,4-1 1-16,9-4 2 15,-1 4-1-15,5 4-1 0,-4 3 1 16,0 1-1 0,4 3 2-16,-5 0 1 0,1 8 1 15,0 4 0 1,-1-1-2-16,-3-3-2 0,-5 0-2 15,-8 3 1-15,-4-3 1 16,-9 3 2-16,-4 4-1 16,0 4-1-16,-8 11-2 15,0 4-1-15,-9-4 4 16,-4 0 1-16,-4 0-3 16,-8 0 1-16,-5 4 2 15,-8 7 3-15,-8 8-4 16,-5 4-1-16,1-1 2 15,-5-3 3-15,0-8-2 16,-4 0 0-16,-4 4 1 16,-4 0 2-16,-9-3 1 15,-4-1 1-15,-4-7-2 16,-9 3 1-16,-3-7-4 16,7 0 0-16,-3-11-1 15,8 0 1-15,4-4-2 16,4 0-1-16,4-3 1 15,5-8-1-15,4 0 2 16,0 0 3-16,0-8 4 0,4 1 2 16,4 3-1-16,0-7-1 15,4-4-3-15,1-4-1 16,-1-3-3-16,1-4 1 16,3-4-2-16,5 0-3 15,0-3-1 1,0-1 2-16,-1-3 2 15,5-4-2-15,0 0 0 16,-4 4-41-16,4-4-17 16,0 7-76-16</inkml:trace>
  <inkml:trace contextRef="#ctx0" brushRef="#br0" timeOffset="12441.8758">12844 12981 104 0,'-25'-12'41'0,"12"9"-22"0,1 3-7 0,7 0 16 16,1-4-12-16,0 0-3 0,4-7-4 15,0 0 1 1,0-8-5-16,4 4 4 0,9 0 3 0,-1 1 9 16,9-1 5-1,0-4-1-15,4-3 2 16,5 3-6-16,8 0-3 15,3 4-8-15,6 4-2 0,3 4-4 16,4 3-1 0,1 4-1-16,-1 8-2 0,1 3 1 15,-5 0 1-15,-4 4-3 16,-4 7 0-16,-4 8 1 16,-4 0 2-16,-5 0-3 15,-4 3 0-15,-4 1 1 16,-4-4 2-16,-4 3-1 15,-5 1-1-15,-8-1 3 16,-4 1 0-16,-5-1-4 16,-3 1 1-16,-5-4 4 0,-4-1 2 15,-4-3 2 1,-4 1 0-16,-9-5-2 16,-4-7 1-16,-4 0-2 0,4-8 2 15,-4-3-4-15,4-8 0 16,4-3-1-16,4-8-2 15,5-4-2-15,4-3 1 16,8-1 1 0,4-3 0-16,9 0-3 0,8 4 0 15,13 0-5-15,4-1 0 0,9 5 4 16,3 3 2 0,5 4-1-16,8 3 2 0,-4 4 1 15,0 1 0 1,-4 6-3-16,-1-3 0 0,-3 0 4 15,-5 4 1 1,1 4 0-16,-5-1-2 0,-4 0-2 16,0 1 1-1,-4-1-21-15,-5 1-8 0,-3-1-58 16,-1 1-60 0,-8 3 42-16</inkml:trace>
  <inkml:trace contextRef="#ctx0" brushRef="#br0" timeOffset="13072.6655">13855 12873 168 0,'4'-19'63'0,"-4"19"-34"0,4 0-25 0,-4 0 13 0,0 0-8 16,8 0-1-1,1 0 11-15,-1 7 5 0,1 1-12 16,3-1 4-16,1 8 4 15,-1 0 0-15,5 4 0 0,0 3-4 16,4 0-2 0,0 5-8-16,0-1-4 0,0 3-1 15,0 1 1-15,0 0-1 0,-5 4-1 16,1-1-2 0,-4 1 1-16,-5-5 1 15,-4 1 2-15,1-4 5 16,-5-7 4-16,-9-4 0 15,1-4 1-15,-5-3-2 16,-4-8-1-16,-4-4-5 16,1-7-3-16,-6-8 2 15,1-3 2-15,4-1-4 16,4-7-1-16,5-3-2 0,8-1-2 16,8 1 3-1,8-1 2-15,5 5-2 16,4 2 0-16,0 1 1 15,9 0 2-15,-1 4 1 0,0 7 1 16,5 8-5-16,-1-1-1 16,1 4 1-16,-1 4 0 15,1 4-10 1,-5 4-5-16,1-1-30 0,-1 0-12 16,-8 5-69-16</inkml:trace>
  <inkml:trace contextRef="#ctx0" brushRef="#br0" timeOffset="13904.4737">14589 13174 200 0,'8'8'77'0,"5"-1"-42"0,3 4-39 16,-7-3 15-16,3-1-6 0,5 5 0 15,4-5 3 1,4 0 3-16,0-3-6 16,5-4 1-16,3-4 4 0,5-7-8 0,4-4-3 15,0-3 0 1,-4-1 2-16,-5-3 9 0,-3-1 3 15,-5-3 0 1,-4 0 2-16,-9 4-6 0,-8 0-1 16,-4 3-11-1,-8 0-3-15,-9 4-6 0,-4 8-3 16,-4-1 2-16,-4 8 2 0,-1 4 5 16,1 4 3-1,-4 3 2-15,3 0 1 16,1 0 2-16,8 4 1 15,4 0-1-15,5 4 1 0,3-1-2 16,9 1 2 0,0 0-2-16,9-1 2 0,-1 4 0 15,4 8 3 1,5 4-3-16,4 7 0 0,0 4-1 16,4 7-2-16,1 0-2 0,3 0 1 15,0 0 1 1,-4-7 2-16,1 7-3 15,-1 0 0-15,-4 0 1 16,-5 4 0-16,1 4-9 16,-4-4-4-16,-9 0-4 15,-4 0 0-15,0-8 9 16,-4 1 7-16,-5-5 3 16,-3-6 4-16,-5-5 3 15,-4-3 2-15,0-8-5 0,0-3-2 16,-4-8 2-16,4-3 1 15,-4-12 10-15,4-7 4 16,0-12 4 0,0-10 2-16,4-16-8 0,9-21-4 15,4-1-11 1,12-4-4-16,9 1-8 0,4-8 0 16,12 0-5-16,13 0 1 0,9 3 6 15,12 5 5 1,0 7-5-16,-4 11-3 0,0 11-11 15,-4 4-5 1,-13 11-52-16,-4 8-65 16,-9 3 35-1</inkml:trace>
  <inkml:trace contextRef="#ctx0" brushRef="#br0" timeOffset="15055.6054">15801 12869 124 0,'-5'-11'49'0,"5"22"-26"0,0-4-23 15,0-7 13 1,0 8-9-16,0 3-2 0,0 0-1 16,0 0 1-1,0 4-1-15,0-4 13 0,0 4 5 0,0 0 13 16,5 0 4-16,-1 4-1 0,0-1 1 31,0 5-11-31,0 3-6 0,1 0-10 0,3 7-4 16,0 5-3-1,1 10 1-15,-5 1-2 0,0-5-1 16,0 1-2 0,1-8 1-16,-1 1 3 0,-4-12 1 15,4-4 10 1,-4 0 3-16,4-25 10 15,5-5-14-15,3-10-6 16,1-9-4-16,-1-6-2 16,5-4-7-16,0-1 0 15,0 1 1-15,-1 0 3 16,5 3 2-16,0 4 1 16,0 1 0-16,-4 3 0 15,4 3 0-15,-4 1 2 16,0 3-1-16,-1 4-1 0,1 4 1 15,-4 4 1 1,-1 3 1-16,1 4 3 0,0 0 1 16,-5 0 3-1,0 7 1-15,1 1 1 16,-1 3-4-16,-4 4 0 16,0 0-5-16,1 0-2 0,-1 0 2 15,0 3 0 1,0 1-1-16,5 0 1 0,-1-1 2 15,-4-3 4-15,0-4-2 0,5-3-2 16,3-1 0 0,1-7-1-16,4-7-5 0,4-4-1 15,0-4 1 1,4-4 2-16,4-3-2 0,-4-4 0 16,1 3 1-1,-6-3 2-15,1 4-1 16,0 3 2-16,0 1-4 0,5 3 0 15,-5 0-1 1,4 4 0-16,0 3 0 0,-4 4 0 16,0 4 2-1,0 4 0-15,0 4 0 0,-4 3 2 16,-1 0-1-16,-3 8 2 16,-1 3 0-16,-7 0 3 15,-1-3-1-15,-4 11 2 16,0-8-4-16,-4 12 0 15,-1-1-1-15,1-3-2 0,0-4-6 16,0-4-1 0,4-3-24-16,-4-8-9 0,-1-3-45 15,5-8-19 1,5-8-29-16</inkml:trace>
  <inkml:trace contextRef="#ctx0" brushRef="#br0" timeOffset="15646.2055">16992 12962 252 0,'8'-11'93'0,"5"7"-50"0,8 0-44 0,-9 4 20 15,1 0-15-15,4 0-5 16,4 0-2-16,4 0 2 16,0 4 0-16,0 0 7 0,0 0 4 15,0 3 3-15,1 0 3 16,-1 5 2-16,0 3 1 16,0 3-6-16,0 5 0 15,-4 3-8-15,4-4-3 16,-4 4-1-16,0 4-1 15,0 3-3-15,-4 1 0 16,-4 3 4-16,-1 0 3 0,-3-3-3 16,-1 0-1-1,-8-8 0-15,-4 0 0 0,-5-4 0 16,-3-3 2 0,-9-8-1-16,-4-4 2 0,-5-7-4 15,-3-3 0 1,-5-5-1-16,-4-3 0 0,0-8-3 15,4-7 1 1,5-4-3-16,8 1 2 0,8-1-2 16,9 4 0-16,8 3-1 0,12 5 2 15,13-1 2 1,5 0 2-16,3 8-1 0,1 4 1 16,-1 3 2-1,1 4 0-15,-1 0-7 0,-3 4-3 16,-5 3-16-1,0 1-9-15,0 3-36 16,-4 0-59-16,0 4 27 16</inkml:trace>
  <inkml:trace contextRef="#ctx0" brushRef="#br0" timeOffset="15994.2847">17726 12969 280 0,'17'4'104'0,"-5"4"-56"0,5 3-54 16,-5-4 17-1,5 4-9-15,0 4-2 16,4 0 1-16,0 4 1 16,4 3-1-16,-4 1 4 0,8-1 1 0,-3 8 2 15,3 7 0-15,0 8-4 0,1-1-3 16,-1-3 0 0,0 0-1-16,-3-7-11 0,-5 0-5 15,-5-8-36 1,-11-4-91-1</inkml:trace>
  <inkml:trace contextRef="#ctx0" brushRef="#br0" timeOffset="16257.5215">17826 13491 276 0,'30'-33'104'0,"-5"18"-56"0,9-19-49 0,-18 16 18 15,9-9-15-15,5-6 0 16,3-1-2-16,5-3 0 16,12-4 0-16,5-4 0 0,8 4 2 15,4 4-1-15,-4-4-1 16,-4 8-2-16,-9 3 1 15,-8 7-30-15,-9 9-12 16</inkml:trace>
  <inkml:trace contextRef="#ctx0" brushRef="#br0" timeOffset="17208.1984">15805 14222 252 0,'29'-8'93'0,"1"4"-50"0,16 4-35 16,-25 0 21-16,4-3-17 0,8 3-7 15,1 0-6-15,4 0-2 16,-1 3 2-16,1 5-5 0,8-1 2 15,-4 8 0 1,-4 0-1-16,4 4 6 0,-4 7 1 16,-1 0 0-16,-3 4 1 0,-5 3 2 15,-3 5 2 1,-5 6-1-16,-5 1-1 16,-7-4-1-16,-9-4 2 0,-9-3-1 15,-7-4 2 1,-5-1-2-16,-5-2 2 0,-7-9-4 15,-1-3 0-15,1 0 1 16,-5-4 0-16,0 0 0 16,0-11 0-1,1-3 2-15,-1-12 1 0,4 3-1 16,5-2 1-16,0-9-4 16,4-3 0-16,8 0-1 15,4-4 1-15,9 0-2 0,8 4-1 16,9 0 1-1,4 0-1-15,8 4 0 0,8 3 0 16,5 4-3 0,8 0 0-16,4 4-3 0,1 7 1 15,3 1-15 1,-3 3-6-16,-5 3-38 0,-4 5-14 16,-9 3-36-16</inkml:trace>
  <inkml:trace contextRef="#ctx0" brushRef="#br0" timeOffset="18844.8642">16635 13923 184 0,'0'-11'68'0,"5"8"-36"0,-5-5-29 15,4 8 15-15,-4-4-16 16,4 1-3-16,-4 3-7 16,0-4-2-16,0 4 5 15,0 0 2-15,0 0 5 0,0 0 10 16,0 0 4-16,0 0 10 16,0 0 6-1,0 0-2-15,0 0 0 0,0 0-13 16,0 0-3-16,0 0-6 15,0 0-3-15,0 0-2 0,0 0 0 16,0 0-2 0,0 0-1-16,0 0-2 0,0 0 1 15,0 0-1 1,0 0 0-16,0 0 2 0,0 0 0 16,0 0 0-1,0 0 2-15,0 0-3 0,0 0 0 16,0 0 1-16,0 0 2 15,0 0-3-15,0 0-2 16,0 0-1-16,0 0 0 16,0 0-11-1,0 0-2-15,4 4-8 0,-4-4-1 0,0 0-8 16,0 0-4 0,0 0-32-16,0 7-37 15,-8-3 32 1</inkml:trace>
  <inkml:trace contextRef="#ctx0" brushRef="#br0" timeOffset="25008.5559">19919 12269 200 0,'-16'-19'77'0,"3"19"-42"0,5-11-39 0,-1 7 15 15,-3 4-10-15,-5 0-3 16,-4 8 1-16,-4-1 2 16,-5-3 0-16,1 11 6 0,-5-4 3 15,-3 0 6-15,-1 4 2 0,4 0-1 16,1 7 0-1,-1 1-5-15,1 3-2 0,-1 4-4 16,1 7-1 0,-1 11 1-16,-4 16 1 0,5 6-6 15,3 9 0 1,5-5-1-16,8 5 0 16,5-12 0-16,8-4 2 0,4 0-1 0,8-3-1 15,5-4 1 1,3-4 1-16,10-11-1 0,3-7 2 15,9-8-2 1,8-11-1-16,13-15-6 0,12-12-4 16,0-10-8-1,5-8-1-15,-5-7 3 0,-4-8 5 16,-4-3 6 0,0-12 5-16,-4-7 1 0,-13-11-1 15,-9 0 1-15,-7-1 1 16,-13 5 1-16,-13 3 3 15,-4 8-1-15,-9 3 2 16,-7 0-2 0,-5 1 0-16,0 7-1 0,-5 3 0 15,-3 8-2-15,-4 8 1 16,-1 6-4-16,0 5 0 16,-12 15-1-16,0 7 0 0,0 7 0 15,0 12 0 1,0 7-5-16,0 4-3 15,4 3-19-15,0 8-8 16,4 8-65-16</inkml:trace>
  <inkml:trace contextRef="#ctx0" brushRef="#br0" timeOffset="25450.2705">19538 13122 208 0,'12'23'77'0,"-3"-16"-42"0,3 19-39 0,-3-11 15 15,-1 7-6-15,5 16 0 16,3 3 8-16,5 7 6 16,4 4-10-1,1 0 6-15,3 4 3 0,0-7-8 0,1 3-1 16,-5 0-1 0,-4 0 2-16,0 0 4 0,0 1 1 15,-4-1-6-15,-5-7-3 0,-3-4-3 16,3-8-3-1,-8-7 7-15,0-3 5 0,-4-9-2 16,0 1 0 0,0-7-6-16,-4-4-3 0,0-4-5 15,-4-4-2 1,4-7-39-16,-1-12-15 0,-3 1-74 16</inkml:trace>
  <inkml:trace contextRef="#ctx0" brushRef="#br0" timeOffset="27432.0707">20783 11885 8 0,'-29'0'5'0,"21"0"-2"0,-5 0 1 0,9-4 2 16,-5 1 33-16,1-1 14 15,-5 0-1-15,1 0-1 16,-1 1-17-16,1-5-7 16,3 4-13-16,1 1-4 0,-1-1-6 15,1 4-1-15,0 0 3 16,-1 4-1-16,5-1 0 0,0 5 1 16,0-1 1-1,0 1-1-15,-1 3-1 0,1 0-3 16,0 0-2-1,4 1 3-15,0 2 0 0,0 5 1 16,0 3 0 0,0 8 0-16,0 4 0 0,0 3-2 15,0 11-2-15,-4 1 1 0,0 7-1 16,-5-4-3 0,-3 8 2-16,-1 3-1 0,-4 8 0 15,-4 7 6 1,-4 8 5-16,-4-1 1 0,-5 1 2 15,-4 4-4 1,1-5-3-16,3-3-2 0,5-7 0 16,4-4 2-16,4-12 4 0,8 1 0 15,5-8 0 1,3-7-5 0,5-8-3-16,5 0 0 0,3-11 1 15,0-3 3-15,5-8 4 0,0 0-2 16,3-4 1-1,5-4-3-15,5 1 0 0,7-5-3 16,1-3 1 0,3 0-2-16,1-3-1 15,4-1 1-15,0 0-1 0,0 1-3 16,0-1 2 0,4 4 3-16,-4-4 1 0,-4 4-4 15,-5-4 1 1,-3 4 0-16,-5 0 2 0,-4 0-3 15,-9 0 0-15,-3 0 1 16,-9 0 2 0,0 0-8-16,-4 4-3 0,-5 0-28 15,1-4-12-15</inkml:trace>
  <inkml:trace contextRef="#ctx0" brushRef="#br0" timeOffset="28858.1926">21278 12440 116 0,'25'-11'44'0,"-12"7"-24"0,4-3-4 0,-9 3 16 0,0 0 2 16,-3-3 2 0,-1 0-8-16,0 3-3 0,-4-4-14 15,-4 1-4-15,-5 3-3 0,-3 4-2 16,-5 0 1-16,-4 4-2 15,-8 0-1-15,-1-1 1 16,-3 5-1-16,-5-1 2 16,0 4 1-16,1 1 1 15,3-1 0-15,5 0 0 16,-1 4 2-16,9-4-5 16,9 0-1-16,8 4 4 15,8-4 5-15,8 1-3 16,9-1-1-16,9 4 0 0,-5 0 1 15,4 3-5 1,5 8-3-16,-5 4-2 0,1 7 3 16,-5 4 0-1,0 4 1-15,-8 0-3 0,-1 3 2 16,-7-7-1 0,-5-7 0-16,-4-1 4 0,-8-7 3 15,-5-3 11-15,-4-5 5 0,-4-3-3 16,-4-4 0-1,-4-3-8-15,-1-4-4 0,-3-4-3 16,-1-4 0 0,-3-4-2-16,-1 1-1 0,8 0-4 15,5-5 0 1,4 1-9-16,5 0-4 16,3 0-9-16,5 3-1 0,3 1-24 15,10 3-9-15,3 4-45 16</inkml:trace>
  <inkml:trace contextRef="#ctx0" brushRef="#br0" timeOffset="29264.1008">21496 13007 160 0,'9'3'60'15,"-5"5"-32"-15,4 3-31 0,-4-3 11 16,1 3 0-16,-1 4 5 16,0 3 8-16,0 5 7 15,-4-1-15-15,0 0 8 0,0 4 6 16,0 4 0-16,0 0 4 16,0 0-8-16,0-4-4 0,0-4-9 15,0-3-4-15,0-4-8 16,0-4-1-16,0-4-26 15,0-7-10-15,4-3-88 16</inkml:trace>
  <inkml:trace contextRef="#ctx0" brushRef="#br0" timeOffset="30415.7309">22234 13070 204 0,'13'-4'77'0,"-9"4"-42"0,5 4-32 0,-9-4 17 0,0 0-12 31,4 8-2-31,-4-1-2 0,-4 8 2 0,-1 0-3 16,-3 3 9-16,0 5 5 15,-5 7 4-15,-4 11 2 0,0 7-4 16,-3 12-1-1,3-1-13-15,0-3-2 0,-4 4-10 16,4-12-3 0,-4-7-23-16,4-11-11 0,-8-4-74 15</inkml:trace>
  <inkml:trace contextRef="#ctx0" brushRef="#br0" timeOffset="31626.8208">22511 12392 104 0,'9'-11'41'0,"-5"7"-22"0,4 0-9 0,1 4 12 0,-1-4-4 16,0 1 2-16,5-1-5 16,0 0-1-16,3 1-8 15,5-1 0-15,9 4 4 0,3 0-4 16,5 4-1-16,4-1-2 0,4 5 0 16,0-1 0-1,-4-3 3-15,0 3 6 0,-4 1 2 16,-5-1-3-1,1 4-1-15,-5 1-4 0,-4 3-1 16,1 3-6 0,-5 8 1-16,-5 4 2 0,1 4 1 15,-9-1-1-15,1 4-2 0,-9 4 1 16,0-3-1 0,-4 3 2-16,-5 0 3 0,-3 3 0 15,-1 1 2 1,-4-8-2-16,1 1 0 0,-1-1-1 15,0 0 0 1,-4-7-5-16,0 0 1 0,-4-8 4 16,0-3 2-1,-5-4 6-15,1-4 3 0,0 0-2 16,4-4 0-16,4-7-7 16,0 0-4-16,4 0-4 15,-4-3 1 1,4-5-6-16,4 1-3 0,5-4-3 15,0 0-2-15,3-1-12 16,5 1-5-16,5 0-43 16</inkml:trace>
  <inkml:trace contextRef="#ctx0" brushRef="#br0" timeOffset="32461.8135">22696 13163 36 0,'-21'0'13'0,"25"-4"-6"0,-12 1 14 15,8 3 12 1,-5 0-9-16,1 0-3 0,0 0-6 15,0-4 0 1,-5-3-6-16,1-1-1 0,4 1-2 16,-5-1 1-1,1-3-4-15,4 0-2 16,0 0 0-16,0-4-1 0,-1 4 2 0,1-4-3 16,4 0 0-16,0 0 3 15,0 0 1-15,0 0-4 16,4 4-1-16,5-8-2 15,-1 4 0-15,5 4-6 16,8 0-4-16,4-4-6 16,0 4-2-1,0 3 12-15,4 1 3 0,5 3 4 16,0 1-15 0,3-1-8-16,-3 0-4 0,-1 0 0 15</inkml:trace>
  <inkml:trace contextRef="#ctx0" brushRef="#br0" timeOffset="32537.8324">23090 12846 28 0,'-4'-3'11'0,"4"3"-6"0,-4-11-17 15,4 11-3-15</inkml:trace>
  <inkml:trace contextRef="#ctx0" brushRef="#br0" timeOffset="32747.5131">23094 12798 72 0,'-4'0'27'0,"4"0"-14"0,4 0-18 0,-4 0 4 16,0 0-11-16,0 0-5 0,0 0 4 16,0 0 5-1,0 4 7-15,0-1 5 0,0-3 10 16,0 0 3 0,0 8-2-16,0-8-1 0,0 0-6 15,4 7-3-15,-4-7 0 16,0 0-1-16,0 0 0 15,0 8 0-15,0-8-5 16,0 0-1-16</inkml:trace>
  <inkml:trace contextRef="#ctx0" brushRef="#br0" timeOffset="32977.8457">23098 12850 162 0,'0'8'23'0,"0"-1"2"16,0 1 0-16,5-1 1 0,-5 4 1 16,8-3-14-1,-4 3-6-15,5 0-2 0,-1 0 1 0,0 4 3 16,5 0 7-1,0 4 2-15,3-1-3 0,-3 1 1 16,4 3 6 0,-1 1 4-16,1-5-3 0,-4 1-2 15,-1-4-9-15,1-4-5 0,0 0-2 16,-1-3-1 0,1-5-5-16,8-3-1 0,0-7-37 15,0-1-16 1,0 1-74-16</inkml:trace>
  <inkml:trace contextRef="#ctx0" brushRef="#br0" timeOffset="34263.805">23174 11714 52 0,'0'-4'19'0,"4"0"-10"0,4 0 7 0,-3 4 13 15,-1 0 0 1,4-3 1-16,5-1-2 0,4 0 2 16,4 4-3-16,4-4 1 0,8 4-16 15,5 0-2-15,4 0 0 16,4 0-4-16,4 4-1 0,-3 4-5 15,-1-5 0 1,0 5 0-16,-8-1 2 0,-1 1-1 16,-7 3-1-1,-5 0 1-15,-4-3-1 16,-4-5 0-16,-5 5 0 16,-3-1 6-16,-1 4 6 0,-4 1-4 15,0-1-2-15,1 7-1 16,-1 5-1-16,0 3-2 15,0 7-2-15,5 8 3 16,-5 4 2-16,0 11 4 16,4 4 5-16,1-1-4 15,-5 5 0-15,0 3-4 16,0 3-1-16,0 9 1 16,1 6 1-16,-1 9-3 0,4 2-3 15,1-2-3 1,-5-1 1-16,4-7 1 0,1 3 2 15,-1-7-1 1,5-8 2-16,-1-14 0 0,-3 0 3 16,3-8-5-1,-3-7-3-15,-1-4 3 0,-8-12-1 32,0-2 0-32,0-9 1 0,-4-3 1 15,-5 0-1 1,1-8-1-16,0 1-2 0,-1-4-1 15,1-4 2-15,-1 0 0 0,1 0 3 16,-5-4 1 0,1-4-4-16,-1 8-1 0,-4 0 1 15,-4 0 0 1,-8-3 1-16,-4 3 2 0,-9 0 5 16,-9 0 6-1,-3 0-3-15,-1 3 2 0,-3 1-9 16,3 0-4-1,1 0-36-15,-1 3-15 0,5 1-81 16</inkml:trace>
  <inkml:trace contextRef="#ctx0" brushRef="#br0" timeOffset="44513">21538 13081 16 0,'-4'4'8'0,"4"-4"-4"0,0-4-5 16,0 4 4-16,0 0-4 0,-4 4 0 16,0-4 1-1,-1 4 0-15,1-1-3 0,0 5 2 16,0-4 3-1,0 3 1-15,-1 4-4 0,-3-3 1 16,0-1 4 0,-1 4 5-16,-3-3 10 0,-1-1 8 15,1 4-1 1,-1 1-1-16,0-1-9 0,1-4-3 16,-1 1-7-16,1-1-2 0,3-3-4 15,-3 0-1 1,3-1 3-16,5 1 1 15,0-4-4-15,0 0-1 16,4 0-2-16,4-4 3 0,4 1 0 16,1-5 1-1,3 1-5-15,5-1 1 0,0 4-7 16,0-3-1-16,-1 0-6 16,1-5-4-16,0 1-6 15,0 0 0-15,-1 0 15 16,1 3 7-16,-4-3 9 15,-5 4 6-15,1-1 15 16,-5 5 9-16,-4-1-4 16,0 0-2-16,0 0-18 15,0 4-5-15,0 0-5 16,0 0-1-16,0 0 2 16,-4 0 0-16,4 0 0 0,-5 0 0 15,1 0 0 1,0 4 2-16,0-4 1 0,0 8 3 15,-5-5-1 1,1 1 0-16,-1 0-3 0,1 3 1 16,-5 1-2-1,1-1-1-15,-1 1-2 0,1-1-1 16,3-3-1 0,5-1 3-16,0 1 0 0,0-4 1 15,0 0 2-15,-1 0 1 0,1 0-6 16,4 0 0-1,0 0-15-15,-4 0-3 0,4 0-22 16,0-4-8 0</inkml:trace>
  <inkml:trace contextRef="#ctx0" brushRef="#br0" timeOffset="44913.2557">21521 13089 28 0,'-4'3'13'0,"4"-3"-6"0,-4 4-6 16,4-4 3-16,0 4-2 16,-4 3 1-16,4 1 0 15,0-1 1-15,0 1-7 0,0-1 0 16,0 1 7-1,0-1 7-15,0 0 8 0,4 1 3 16,0-1-3 0,0 1 1-16,-4 3-5 0,0 0 1 15,0 4-9 1,0 4-2-16,0-1-5 16,0 1-3-16,0 0-1 0,-4 3 3 0,0-3 0 15,0-1 3 1,0 1-1-16,4 0-1 0,-5-5-2 15,5-2 1 1,0-1-19-16,0 0-33 16,0-4 5-1,0 8 16-15,0-3 11 0</inkml:trace>
  <inkml:trace contextRef="#ctx0" brushRef="#br0" timeOffset="45704.5301">21467 13454 56 0,'-21'0'24'0,"21"0"-12"0,-4 0-14 15,4 0 4-15,-4 0-2 0,4 0 0 16,4-4 0 0,4 0 2-16,1 1-3 0,3-1 0 15,5 0 1-15,0-3 0 0,4 3 0 16,4 0 0-1,4 1 0-15,-4-1 2 0,0 0 12 16,1 4 8 0,-10 0 0-16,1 0 1 0,-4 0 8 15,-5 0 2 1,-8 0-6-16,0 0-4 16,-8 0-13-16,-5 0-4 15,-4 0-4-15,-4 0-2 0,0 4 1 0,-4-4-1 16,4 0 0-16,0 0 0 15,0 4 0-15,5-4 8 16,-1 0 5-16,4 0 2 16,5 0 1-16,8-4 5 15,4 0-5 1,4 0 0-16,5 1-9 16,4-1-2-16,4 0-3 15,0-3-2-15,4 3 1 0,-4 0-1 16,0 1 0-1,-4-1 0-15,-1 0 0 0,-7 4 0 16,-1 0 0 0,-8 0 0-16,-8 4 0 0,-9 0 0 15,-4-1 2 1,-4 1 1-16,-4 4-4 0,-1-1 1 16,1 0 4-1,-1 1 5-15,1-4-3 0,4-1 2 16,4 1-3-1,4 0 2-15,5-4-6 0,3 0-1 16,5 0-2-16,4 0 0 0,0 0 0 16,13 0 0-1,8-4-20-15,4 0-10 0,4 1-66 32,9-1-50-32,0-7 52 0</inkml:trace>
  <inkml:trace contextRef="#ctx0" brushRef="#br0" timeOffset="49337.3899">16514 14639 164 0,'0'-7'63'0,"8"-1"-34"0,5 1-27 15,-5 3 12-15,5 0-25 16,-1 0-7-16,1 1-29 16,-1-1-10-16,-3 0 3 15,-5 1 5-15</inkml:trace>
  <inkml:trace contextRef="#ctx0" brushRef="#br0" timeOffset="49868.1212">16560 14553 148 0,'-9'-3'55'0,"9"3"-30"0,-4-4-16 0,4 4 16 15,0 0-14 1,0 0-4-16,0 0-4 0,4 0-3 16,1-4 1-16,-1 4-1 0,-4 0 0 0,4-4-14 15,-4 4-3 1,4-3-7-16,-4 3-2 0,0 0 5 31,0 0 0-31,0 0 12 16,0 0 10-16,0 0 4 15,0 3 16-15,0 5 6 0,0-1-2 16,0 1-3-16,0 3-6 16,0 0 0-16,0 0-9 15,0 0-2-15,0 4 1 0,0 0-1 16,0-4 0-16,0 4 1 15,0-3 1-15,0-1 1 16,4 0 0-16,1 4 2 16,3-4 1-16,5 8 1 15,-1-5 2-15,5-2-3 0,-4 6 1 16,3-3-7 0,1-4-3-16,0 1-1 0,-5 2-1 15,1-2 0 1,0-1 2-16,-5 0-1 0,0-4-1 15,-3 1 1 1,-1-1 1-16,-4-7-1 0,0 0-1 16,0 0-2-1,0 0-1-15,4 4 2 0,-4-4 0 16,0 0-6 0,0 0-3-16,0 0-3 0,0 0 0 15,0 0-6-15,4 4-3 0,-4-4-48 31,0 7-50-31,4 1 37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6:52:31.6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3905 4969 645,'0'-15'1032,"0"15"0,0-12 258,0 12-258,0 0 0,0 0 129,0 0-645,0 0 387,0 0-258,-12 0 129,11 7-129,-1 7-129,1 6 0,-4 4-129,4 5-129,-1 3 129,2 9 0,-3 0-258,3 7 387,-1-1-258,1 8-129,-2-4 129,2 5-129,0-6 0,0-1-129,0-6-129,0-6-129,4-5-516,-2-11-774,-1-9-2064,-1-12-129,0 0-129</inkml:trace>
  <inkml:trace contextRef="#ctx0" brushRef="#br0" timeOffset="609.0348">3712 4872 1419,'-14'19'3225,"14"-19"-129,0 0-387,0 0-1806,0 0-1548,19 0 129,4-7 516,3-3 129,4-6 516,6 4 129,-1-8 258,7 4-258,-6-3 129,10 6-258,-6 1-387,3 7 0,-5 0-129,-4 5-129,-3 1 0,-2 5-129,-5 6 0,-4 4 129,-5 2-129,-5-1 129,-2 5-129,-4-2 129,-4 6 129,-2 1-129,-9-3 129,-6 2 129,-6 0 0,-4 2 0,-7-2 129,-3 2-129,-4-5 0,0-1-129,-2-5 0,-2 0 0,8-3-129,-2-4 0,4-3 0,4-4 0,7 3-258,-1-6-129,12 3-258,1-3-387,12 0-1419,0 0-1419,7-2-258,10-1 0</inkml:trace>
  <inkml:trace contextRef="#ctx0" brushRef="#br0" timeOffset="1336.0764">4751 4804 1677,'0'0'3483,"0"0"387,3-9-645,-3 9-2580,0 0-516,0 0 0,0 0 129,-15 2 129,3 8 0,-6-3 129,0 7 129,-9 4-129,1 7 258,-5 0-129,0 9-258,-5 2 0,3 7 129,-2 5-387,4 4 0,3-4-129,5 6 129,3-1-129,7 0 0,9-4 129,4-3-129,4-3 129,14-2 0,3-1 129,8-2-258,8-6 129,3-1 0,5-5-129,3-5 129,-2-3-129,2-4 0,-3-5 129,-1-4 0,-7-5 0,-3 0 0,-4 0 0,-3-1 0,-5-4 0,-4 1 0,-4 0-129,-14 4 129,17-5-129,-17 5-129,0 0 0,0 0-258,0 0-903,0 0-2838,0 0-516,-4-16-129,4 16 0</inkml:trace>
  <inkml:trace contextRef="#ctx0" brushRef="#br0" timeOffset="2156.1233">5069 5166 3225,'0'0'3741,"0"0"-258,0 0-903,0 0-2322,0 0-387,0 0 0,0 0-129,8 7 258,-5 5 129,-3-12 129,6 26 0,-4-10 258,2 2-258,-1 4 0,2 2 129,4 2 0,1 3-258,0 0 0,3 0-258,1-4 129,-1-1-129,1-5 258,-3-4-129,-11-15 129,16 16 0,-16-16 0,0 0 129,0 0-129,1-8 258,-3-5-258,-6-2 129,-3-2-258,1-4 129,-2-1-129,0-1 129,0 0 0,3 1 129,-2 0-258,4 2 258,3 2-129,1 1 0,3 5 0,0-3-129,7 2 0,5 0 258,7 2-258,3 0 129,5 2-129,2 1 129,4 4 0,-1 0-129,1 3 0,-4 1 0,-3 1 0,-7 7-129,0-3 0,-9 2-387,2 2 0,-12-9-387,8 18-1677,-8-18-1677,-1 14 0,1-14-129</inkml:trace>
  <inkml:trace contextRef="#ctx0" brushRef="#br0" timeOffset="2868.1639">5542 5202 1032,'0'0'2580,"0"0"129,0 0-2967,0 0 258,12 0 645,-12 0 0,17 0 258,-6 0 129,-11 0-129,19 0 129,-19 0-258,21 11-258,-9-2 0,4 7-258,1 0-258,1 4 129,1 3-129,3 1 0,2 4 0,-2-5 0,-3 2 129,1 2-129,-6-2 258,1-4-258,-7-4 258,-1 3-129,-7-6 0,0 2 0,-4-4 129,-8-2-129,-4-3 129,-4 1-129,-2-4 0,-3-1-129,-1-3 129,-2 0 0,3-8-129,4-3 258,0-2-129,4-1 0,3-3 258,7 0-258,5 0-129,2-1 129,5 0-129,6 1 129,8-1-258,4 4 258,1-1-258,5 3 258,1 1-129,0 3 0,2 4 0,0 1-129,-5 3 0,-4 0-516,3 5-129,-10-1-903,4 8-774,-8-1-1806,-12-11 129</inkml:trace>
  <inkml:trace contextRef="#ctx0" brushRef="#br0" timeOffset="3464.1981">5947 5189 1806,'0'0'3354,"0"0"0,9 5-129,-9-5-3483,12 16 0,-7-6 258,-5-10 258,16 23 258,-11-12 258,3 8 0,-5-6 258,6 5-129,-9-1-129,8 5 0,-6-4-258,3 3-129,-1-4-129,0-4 0,-4-13-129,13 16 0,-13-16 0,21-2 0,-4-10 0,4 2 0,-2-9 129,5 5 0,-3-4 0,3 4 0,-9 1 0,2 4 0,-17 9-129,18-8 129,-18 8-258,18 0 129,-18 0-129,18 15 0,-7-8 0,0 4 129,2-2 0,-2 3 0,-1 0 129,-1 5-516,-3-2 645,-1-1-387,-2 3 0,-1-5-516,1 5 0,-3-17-1161,2 12-2580,-2-12-516,0 0-387,0 0 129</inkml:trace>
  <inkml:trace contextRef="#ctx0" brushRef="#br0" timeOffset="4028.2304">6741 5438 1161,'-18'20'2967,"12"-6"-645,-12-14 129,18 0-3354,-21 6-387,21-6 129,-24 4 645,9-4 516,2 0 774,-4-12 903,17 12 0,-24-29-129,21 9 0,-3-4-387,6 2-258,3-4-387,10 4-129,1-1-258,5 7 0,0 2-129,2 4 0,0 5 129,-3 5-129,-1 5-129,-5 7 129,-1 5 129,-4 3-129,-5 1 258,-2 4 0,-1-1 387,-6 5-258,-8-5 258,2 3-258,-6-6 258,2 2-258,-6-6 0,1 1-258,0-10-129,-1-2-129,3-6-129,-3-7-258,11-2-774,-9-17-1161,8-3-1806,4-3-516,4-7 258</inkml:trace>
  <inkml:trace contextRef="#ctx0" brushRef="#br0" timeOffset="4380.2505">6725 4821 5676,'0'0'4386,"16"0"-387,-16 0-258,0 0-3870,0 12 0,0 1-129,0 1 129,0 5 129,0 2 258,-3 6 0,3 7 129,-2 3 0,2 10 0,0 0-129,0 7 0,2 3-387,1-1-129,3 0-516,-2-13-645,8 3-1290,-2-12-1806,-2-10 0,5-7 0</inkml:trace>
  <inkml:trace contextRef="#ctx0" brushRef="#br0" timeOffset="4845.2769">6937 5514 4257,'-13'17'4128,"13"-17"-258,-10-24-387,10 7-3741,9-7 0,8-1-258,0-7 516,3 2-129,6 5 387,-1-2 129,0 8 0,-6-1 129,4 11 129,-7 3-387,-1 6-129,-3 7-129,-3 6 129,-3 8 0,-1 2-129,-5 3 258,0 3-129,0-1 258,-5 2 0,-4-7 129,-2 3-129,-4-9 0,2 0-129,-7-7 0,0-1 0,-3-5-129,2-4-129,-2-2-129,-1-9-129,6 0-129,-3-8-129,9 5-129,-4-13-516,16 9-1161,-5-5-2064,5-1-129,7 4 0</inkml:trace>
  <inkml:trace contextRef="#ctx0" brushRef="#br0" timeOffset="5620.3214">7381 5223 3999,'0'0'4128,"0"0"-516,0 0-129,0-7-2838,0 7-1290,0 0 129,0 0 129,0 0 387,0 0 129,0 0 258,0 0 387,0 0-129,0 0 0,0 0-129,0 0-258,0 9-129,1 4-129,1 3 129,3 3 0,0 4 0,2 3-129,-1 1 258,3-3-258,-2-1 129,3-2 0,0-7 129,3-4-129,1-6 0,2-4 129,2-7-129,2-2 258,1-7-129,1-1 0,-3-1-129,4 3 129,-5-4-129,-5 6 129,4-1-129,-7 6-129,-10 8 0,18-11 0,-18 11 0,13-2 0,-13 2 129,9 6 0,-7 5-129,4 2 258,-3 0 0,0 1-129,2-1-129,1-1 129,-6-12 0,19 12-129,-3-12 129,5-8-129,4-6 129,3 0-129,-1-6 129,3 3 0,-2 0 0,-3 1 0,-1 3 0,-4 6-129,-6 4 129,-1 3-129,-3 7 0,1 5 0,-4 4 0,-1 0 0,-3 6 0,-1-2-129,1 5 129,-3-2-516,3 4-774,-4-6-3096,0-5-387,1-16-258,0 0-516</inkml:trace>
  <inkml:trace contextRef="#ctx0" brushRef="#br0" timeOffset="6991.3998">8674 5102 2709,'10'0'3225,"-10"0"0,10-11-2967,5 8-258,4 0 387,2 1 0,0-3-129,3 5 258,0-3-258,2 3 0,-1 0 129,-1 13-258,-2 1 0,1 4-129,-6 5-129,0 6 129,-5 1 0,-4 6 0,-5-1 0,-3-3 0,-1 1 387,-8-3 0,-6-2 0,-2 0 0,-3-8 129,-2-1-258,-4-9 258,0-4-129,-1-6-129,4 0-129,-3-6 0,5-4 258,-1-5-258,6-1 516,2-3-387,7 8 129,3-8-129,4 8 129,4-2-129,11 0-129,7 3-129,5 1-387,8 4-129,0-4-387,11 9-645,-7-4-1677,3-1-774,2 5-645</inkml:trace>
  <inkml:trace contextRef="#ctx0" brushRef="#br0" timeOffset="7367.4214">9527 5172 3999,'-28'-2'4128,"3"2"-129,2 8-258,-5-1-3483,-3 0-258,-2 4 129,-3 2-258,-1 1 258,2 1 129,0 2 0,3 1 129,4 5 0,1 3-129,8 6 0,3-3 258,10 5-387,4-3 0,6 0-129,11-1 0,6-1-258,12-8 129,2-6-387,8-3-258,1-12-516,8 0-1548,-1-5-1290,-2-17-129,5-4-129</inkml:trace>
  <inkml:trace contextRef="#ctx0" brushRef="#br0" timeOffset="7968.4557">9843 4874 129,'-19'6'3483,"17"14"516,-8-4-387,10 8-1935,-3 10-1419,1 8 0,2 5 129,0 2-258,0 5 0,2 2 0,2-4-129,0-2 129,-2-3-258,-2-9 258,0-4-258,-2-10 129,-6-2-129,-6-12 0,-4-1 0,-3-9 129,-5-1 0,-1-5 0,-2-5 129,1-1 0,2 0 129,2-1 0,4-2-129,8 3 0,12 12-129,0-22 0,9 13 0,10-3 0,10 1 0,7 0-129,5 0 258,5-2 129,5 3 0,-1 0-129,1 1-129,0 4 0,-1 2 129,-4 3-129,-1 0 0,-6 5 0,-6 7 129,-4 3 0,-3 4 0,-8 3 387,-1 7-258,-4-5 258,0 8-258,-7-3 258,2 2 0,-5-9-258,1 0-129,-2-3-387,-2-19-645,2 16-2064,-2-16-1161,0-9-774,0-8 258</inkml:trace>
  <inkml:trace contextRef="#ctx0" brushRef="#br0" timeOffset="8556.4894">10646 5417 2580,'-29'26'3096,"9"-26"129,20 0-129,-21 2-3612,21-2 387,-16-4 258,10-11 387,3 5 516,1-10 258,2 8-129,2-9 0,7 9-387,-2-5-387,-7 17 0,18-17-129,-18 17-258,21-5 0,-10 5 0,0 8-387,-2 1 258,-2 8 129,-1 5 0,-5 1 129,0 5 258,-3-3 0,-4 6 0,-9-7 129,0 5 0,-10-7 129,3 1-258,-8-5-129,1-3 258,-4-4-258,3-3-129,0-8 0,3 0-258,8-8 0,3-9-516,11-2 129,4-12-258,9 8-387,2-17-387,14 11-516,-7-8-1548,6 4-903,5 6 0</inkml:trace>
  <inkml:trace contextRef="#ctx0" brushRef="#br0" timeOffset="9080.5193">10849 5235 7611,'16'-6'4128,"-16"6"-516,0 0-258,0 0-4515,14 0 258,-14 0 0,4 13 516,-4-13 387,3 14 387,3-2 516,-6-12-129,9 24 0,-9-24 129,11 25-258,-6-13-258,9 2 129,1-8-258,6-2-129,0-4 129,6-2 0,-1-7 129,3-1-129,-3-5 129,2 2-129,-5 0 129,1 3-129,-5 2-129,-1 2 0,0 3 0,0 3-129,-3 0 0,1 0 0,-4 2 0,2 6 0,-2 4 129,-3 2 129,-1 3-258,0 0 129,-4 8-129,2 0 0,1 4-387,-3-10-1290,6 7-3096,0-10-258,5-4 0,-1-8-645</inkml:trace>
  <inkml:trace contextRef="#ctx0" brushRef="#br0" timeOffset="10000.572">11605 4625 2580,'-32'-12'3354,"32"12"-129,-25-5-2322,12-3-645,13 8 387,-14-7-258,14 7 258,0 0-129,0 0 258,0 0-129,0 7 0,9 1 0,10 6-516,3 2 258,8 7-258,2 4 258,5 6-387,-1 7 0,0 6-129,-4 7 129,-1 7 0,-8 8-258,-5 2 258,-8 6 0,-4 0 0,-6-1 258,-1 1 258,-13-13-258,1 4 129,-8-13 129,0-2-129,-5-11 129,1-1-258,-1-9-258,0-7 0,3-4 0,1-11-258,3-4 0,3-5-774,16 0-1161,-16-6-2064,12-12-387,5-1 129</inkml:trace>
  <inkml:trace contextRef="#ctx0" brushRef="#br0" timeOffset="10300.589">12208 5482 7482,'4'12'4773,"9"5"-258,-13-17-645,22 10-4257,-3-10-129,8 7 0,0-7 129,4 3 129,-1-3-129,-2 0 129,-4 0-129,2 0-1290,-7-3-2322,-8-6-387,-1-2-129</inkml:trace>
  <inkml:trace contextRef="#ctx0" brushRef="#br0" timeOffset="10584.6054">12182 5242 8256,'4'14'4902,"8"-11"-387,4 4-258,6-5-4515,3-2 129,8 3 0,2-3 0,5 2 0,0-2 0,2 0-129,-2-5-129,2 5-258,-3-6-387,10 8-1032,-5 0-2451,1-2 0,5 0-387</inkml:trace>
  <inkml:trace contextRef="#ctx0" brushRef="#br0" timeOffset="11544.6603">13629 4887 4773,'10'-10'4128,"-10"10"-516,0 0 0,0 0-3870,-13 0 0,-1 3 0,-2 3 258,-4 1 0,-4 1 129,-5 4 129,-3-3 0,-2 8 0,-6-2 0,1 2 0,-3 5-129,1 2 0,1 0 0,2 2-129,3 2 129,5-2 0,4 1-129,5 3 129,7-5-258,4 2 387,7-6-129,4 2 129,11-5-129,5 0 258,8-4-129,4-1 0,4-4 0,2-1-258,4 1 129,-3-5-129,0 1 0,-2-2-129,-3-3 258,-4 3-129,-3-1 0,-8 0 0,1-1 0,-17-1 129,0 0-129,3 12 0,-9-3 0,-9 4-129,-6-1 258,-5 8-129,-6-2 129,-1 5-258,1 0 258,-4-1-258,5 2 258,-1 0-129,6-4 129,7 2-129,2-1 0,7-1 129,5-3 0,5 2 129,8-4-129,11 1 0,2-6 129,8 4-129,6-6 129,9 1-129,3-6 0,5-3 0,1 0 129,2 0-258,-2 0 0,0-3 0,0 3-258,-7-7 0,-2 7-516,-11-6-774,0 2-2967,-9 0-129,-11-8-516,-9-3 388</inkml:trace>
  <inkml:trace contextRef="#ctx0" brushRef="#br0" timeOffset="13323.762">3775 6500 903,'6'15'2709,"-4"9"387,-3-7-2322,0 7-774,0 5 258,0 2 129,-1 8 0,0 2 258,1 6 129,-4-2 129,4 12 129,-8-4-129,4 9 129,-6 1-516,2 5 0,0-1-258,3-5-258,1-4-516,1-12-258,4-2-645,0-14-1161,0-16-1419,0-14 387</inkml:trace>
  <inkml:trace contextRef="#ctx0" brushRef="#br0" timeOffset="13844.7918">3537 6611 4257,'-5'-11'4257,"11"-7"-516,11 9-129,0-3-3483,12 4-258,4-4-129,11 3 129,-1-3 0,6 3 0,-1-2 258,2 4-129,-3 0 129,-6 4 0,-1 3 0,-5 0 0,-2 5-129,-5 10 0,-6 2 0,-2 2-129,-6-1 0,-3 5 129,-4 4 0,-7-3 129,0 4 0,-12-5 129,-1 4 129,-7-6 0,0 8 0,-9-8 0,1 2 0,-10-5 0,3 0 0,-3-4-258,1-1 129,-1-4-129,1-2-129,6-3 0,3-4-258,10 0-129,1-6-645,17 6-387,-5-19-1548,10 4-1161,16 3-258,2-10 129</inkml:trace>
  <inkml:trace contextRef="#ctx0" brushRef="#br0" timeOffset="14672.8392">4771 6405 516,'-12'8'2709,"2"-5"-129,10-3-2322,-11 14-258,2-2 387,-2 0 516,-5 3 129,1 2 129,-10 0 258,3 7-129,-11-5 258,4 13-129,-11-4-516,6 9 0,-8-1-387,5 6 0,-3-4-129,5 10-129,1-1-129,5 3 0,3 2 0,5 1-129,4 5 129,6 1-129,3 5 0,7-1 0,1-1 0,4 2 0,10-4 0,2 1 129,4-5-129,6-4 129,3-6 0,4-2 129,0-7-129,6-1 0,1-7 129,1-4-258,1-7 258,2 0-258,-3-7 129,-3-1-129,-4-5 129,-1-1-129,-8-4 129,-2 3 0,-7-3-129,-2 0 129,-14 0-258,15 2 0,-15-2-258,0 0-129,13 12-1161,-13-12-2580,0 0-129,-5 11-387,5-11-129</inkml:trace>
  <inkml:trace contextRef="#ctx0" brushRef="#br0" timeOffset="17071.9764">4994 6699 774,'0'0'2322,"-2"-15"-387,2 15-258,0 0-258,0 0-516,0 0-129,0 0-516,-5 7 0,5-7-129,0 19 258,-1-8-129,1 7 0,-1 0 258,1 4-129,-3-1 129,3 7-129,-4 1 258,1 7-258,-5-1 129,1 2-129,0 0 0,-2 1-258,1-3 129,0-1-129,3-7-129,0-8-129,5-4 129,0-15-129,12 9 0,5-10 0,4-11 0,3-2 0,3-6 129,2 0 0,-1 0 0,0 2 129,-3 1-129,-4 11 0,0 5 129,-2 1-129,-2 9-129,-6 6 129,1 6-129,-5 4 0,-3 4 129,-2-3 129,-2 3 0,-5-1 129,-5-4 129,-2 2 129,-6-6-129,2 1 0,-6-9 0,3 1 0,-5-8 129,2-1-258,-2-4 0,1 0-129,-2 0 129,4-9-129,1-1-129,2-3 0,4 4-387,2-8-258,12 4-903,-1-10-1290,5 0-1419,13 3-387,0-5 258</inkml:trace>
  <inkml:trace contextRef="#ctx0" brushRef="#br0" timeOffset="17564.0046">5403 7082 1419,'16'27'2709,"-7"-11"-516,3-9-387,-12-7-387,27 4 0,-14-6-258,9-3-129,-3-4-258,6-1-258,-4-4-129,3 0 0,-4-1-258,1 0 129,-4 1-129,-2-1 0,-3 1-258,-3 0 129,-9 14-129,11-18 129,-11 18-129,-2-12 129,-9 7-129,-2 2 258,-5 3 0,0 1-129,-7 5 258,-2 3-129,0 0 0,-1 8-129,-3 0 129,1 5 129,-2-3-129,5 6 0,1 0 0,4 0 0,3 1 0,10-1 129,4 2-258,5-4 0,8 0-129,8-7-129,12 2-516,1-9-129,12 3-645,-3-12-1032,11-1-1032,5-6-516</inkml:trace>
  <inkml:trace contextRef="#ctx0" brushRef="#br0" timeOffset="18012.0301">6033 7110 903,'0'0'2967,"-13"3"-903,-5-3 0,3 4-903,-10-4 0,4 4 0,-7-4-129,9 4 0,-3-3-387,7 2-258,1 0-258,14-3-129,0 0 0,0 0-129,0 14 0,8-8 0,9 1 0,1 4 0,5 2 0,-1 0-258,1 5 258,-4-4-129,0 4 258,-9-1 0,-4 2 129,-4-4 0,-2-1 258,-7 3-129,-7-5-129,-2 5 0,-3-5 0,0-3-258,-1-2 0,1-3 0,2-4-129,2 0-129,15 0 0,-21-21-387,21 6-258,0-7-129,4 1-516,8-7-645,8-6-258,7 2-129</inkml:trace>
  <inkml:trace contextRef="#ctx0" brushRef="#br0" timeOffset="18548.0609">6284 6850 1032,'40'-25'1419,"-29"20"-387,-11 5 129,0 0-129,12 14 258,-12-2 0,-3 11 258,-7 1-129,4 12-258,-4 0 0,2 7-258,-3-1-129,4 5-387,-1 1 0,7-1-258,-1-3-129,2-5 0,0-3-129,3-11 0,4-4 0,-3-8 0,-4-13-129,0 0 0,0 0-516,3-13-129,-3 1-387,-11-10-129,-1 2-387,-10-4 129,1 1 129,-11-4 645,2 2 516,-5 3 774,1-2 516,4 8 645,0-2-129,11 8 129,-1-1 0,20 11-387,-6-11-129,15 9-387,12-6 0,11 6-129,7-8-129,13 2 258,1-4-258,6 0 129,0-1-129,3 3 129,-10 0-258,0 0 0,-9 6-129,-7 0-258,-5 4 0,-9 0-387,-4 5-516,-18-5-1935,0 0-1419,12 16-129,-12-16-258</inkml:trace>
  <inkml:trace contextRef="#ctx0" brushRef="#br0" timeOffset="19544.1178">7489 7013 1806,'9'-2'3354,"-9"2"129,0 0-2580,0 0-387,-3-12 258,3 12-129,0 0 129,0 0 129,0 0 129,0 0-129,0 0 0,8-5 0,-8 5-387,15-3 0,-1 1-258,3 2 258,3 2-387,3 3-129,2 5 129,3 4-258,2 1 129,-1 4-258,-1 5 129,-2 2-129,-3 4 129,-4 3 0,-2 2 0,-7-3 0,-3 2 129,-5-3 0,-2-3 0,-4-5 129,-5-4 0,-4-6-129,-4-4 129,-2-4 0,-5-4-129,0-1 0,-3-6 258,-2-5-258,-1-2 0,2-1 0,0 0 0,2 0 129,6-1-129,3 2 0,5 1 0,12 12 0,-5-20 0,5 20-129,15-19-129,3 9 129,4 3 0,4-1-129,8 6-258,-3-5-387,8 7-645,-8-2-1161,-2-1-1548,5 3-258</inkml:trace>
  <inkml:trace contextRef="#ctx0" brushRef="#br0" timeOffset="19972.1423">8269 7002 1806,'-3'-8'3225,"3"8"258,-25-5-516,9 5-3354,-3-2 129,-1 2 129,-2 7 258,-1 1 258,1 5 516,-5-3 129,6 10-129,0-3 129,5 9-258,0-6-129,5 9-129,2-3-129,9 3 0,0 3-129,11 1 129,7-4-258,7-4-129,5-1 0,6-7 0,6-5-129,3-10-387,6-2-129,-4-24-387,9 1-645,-10-14-774,6-4-1161,-3-5-903,-9-11 517</inkml:trace>
  <inkml:trace contextRef="#ctx0" brushRef="#br0" timeOffset="20576.1769">8729 6684 258,'-12'-7'2322,"12"7"-1290,-14 8-645,7 3-129,-1 4 258,-1 2 258,3 6 387,-4 0-129,7 6 387,-3 0-258,6 9 0,-3 1-129,3 8-258,3-4-258,3 8-387,1-2 0,0-2-129,-1-1 0,-2-7-129,-1-7 129,-3-6 129,-5-8-129,-4-5 129,-7-5 0,-5-5-129,-4-3 129,-1-6 0,-6-4 0,2 1 258,-1-3-129,5 0 129,3-2 0,6 4 0,4-3-129,13 13 0,0-21-129,7 9-129,12-2 129,8-1-258,6 0 129,6 0 0,3-2-129,2 2 129,1 2 0,1 1 0,-4 2 0,1 3-129,-4 2 129,-1 5 0,-3 0-129,-2 4 129,-1 6 0,-4 1 0,-2 7 129,-4 1 0,-6-2 129,1 5 129,-10-2 0,0 1 129,-7-1-258,0 1 129,0-4-387,-5-6-258,2 6-258,3-17-1677,-12 0-2064,12 0-387,-5-24-258</inkml:trace>
  <inkml:trace contextRef="#ctx0" brushRef="#br0" timeOffset="21236.2146">9503 7228 3870,'-36'20'4515,"14"-22"-516,7-5 129,0-5-3999,0-6-129,5-1 0,3-5 129,2 0 258,4-5 0,2 4 0,4 1 258,6 5-258,-1 2 0,5 5-129,-2 7-258,2 5 0,-1 2-129,0 7-129,0 3 129,0 3-129,1-1 129,-4 4 0,5 1 129,-6-2 0,2-2 129,-4 2 0,-5-3 129,2 1 0,-5-1 129,0 4 0,-11-7 0,-1 4 0,-7-1 0,-1-1-258,-4-2 129,2 0 0,-2-7-129,-1-1-129,2-3 0,0-6-387,9-1-129,-2-12-258,15 4-516,-9-13-1032,14 3-2451,6-1 0,6-2-258</inkml:trace>
  <inkml:trace contextRef="#ctx0" brushRef="#br0" timeOffset="21468.2279">9773 7200 1548,'-27'31'387,"15"-24"-129,1-1-1806</inkml:trace>
  <inkml:trace contextRef="#ctx0" brushRef="#br0" timeOffset="21936.2546">9773 7200 2193,'-45'20'3483,"55"-40"-129,7-5-1419,5 7-645,-4-13-129,6 9-129,0-5 129,2 6-258,-6-2-129,4 8-129,-8-4-129,2 9-258,-5 3-129,2 6-129,-4-2 129,0 3-129,-11 0 258,22 21-129,-12-5 129,0 8 0,-2-7-129,1 7 129,-3-1 0,3-2-129,0-7 0,1-2 0,2-9-129,8-3 0,4-4 0,6-9 0,2-3 129,4-8-129,2 2 0,0-3 129,-1 0-129,-6 6 258,-7 3-387,-2 4 258,-6 3-129,-3 6 0,-13 3 0,16 0 0,-16 0 129,9 22 0,-6-6 258,2 4-387,-1 2 258,2 3-129,-3 0-129,-2 0 0,3 0-387,-4-9-645,7 13-1806,-1-12-1806,-6-17-258,11 8-387</inkml:trace>
  <inkml:trace contextRef="#ctx0" brushRef="#br0" timeOffset="24036.3748">10745 6353 1548,'3'-12'1419,"-5"0"-387,2 12 0,-7-13 258,7 13 0,-7-15 258,7 15-258,-6-13 129,6 13-387,-3-11-129,3 11-129,0 0-258,0 0-387,0 0 0,0 0-129,9 3 0,4 7-129,3 4 0,4 1 129,4 8 0,3 2 0,6 9 0,-2 6 0,1 7 0,2 5-258,-2 6 258,-2 1 0,0 6 0,-2 1 0,-1 2 0,-1-2 0,-1-1 0,-1-1-129,-4 2 129,-5-4 0,-3-1-129,-5 1 129,-6-7 0,-1-5 129,-8-5-129,-4-2 387,-4-7-129,-4-2 129,-6-9 0,1-1 0,-5-5 0,0 2-129,0-4-129,-1-2 0,3-2-129,6-6-129,3 2 129,3-6-387,16-3 0,-17 6-516,17-6-258,0 0-1419,6-4-1677,12 4-387</inkml:trace>
  <inkml:trace contextRef="#ctx0" brushRef="#br0" timeOffset="25309.4476">11598 7195 1548,'20'1'3483,"11"-1"129,-10 2-2838,-2-1-258,5 2 0,-3-3 258,7 2 0,-8-2 0,4 0-129,-7 0 129,3 0-129,-7 0 0,2 0-387,-15 0 0,18-2-258,-18 2-387,0 0-645,15-10-1806,-15 10-1290,0-10-387</inkml:trace>
  <inkml:trace contextRef="#ctx0" brushRef="#br0" timeOffset="25592.4638">11516 7035 1161,'24'-1'3999,"-11"-9"0,14 2-903,-1 6-2967,4 1-129,4-1 129,-2 2-129,1 0 0,-2-1 0,1 1 0,-2 0-129,-2 0-516,0-1-2064,4 1-1290,-11-10 129</inkml:trace>
  <inkml:trace contextRef="#ctx0" brushRef="#br0" timeOffset="26312.505">12854 6620 1419,'0'0'1935,"0"0"387,0 0 0,0 9-774,0-9-258,0 18-387,0-8-258,5 12 129,-5-6 0,5 10-387,-5-2 129,4 9 129,-4-2-258,0 6 387,-3 3-387,2 1 0,-5-3 0,3 2-129,-3-7 129,2 0-258,-1-7 129,2-3-387,1-9 129,2-14-258,0 19-516,0-19-774,10 0-2709,1 0-387,0-15-258</inkml:trace>
  <inkml:trace contextRef="#ctx0" brushRef="#br0" timeOffset="26755.5303">13200 6996 2322,'0'13'3612,"0"-13"-258,-16 0-129,16 0-3999,0 0-129,5 11 258,-5-11 387,19 8 645,-5-2 258,1-6 387,10 6 0,-6-6 129,9 3-258,-4-3-387,6 0 129,-2 0-258,1 0 0,-3-3-258,-2 1 129,-3-3-129,-7 3-129,0-1 129,-14 3-129,10-1 0,-10 1-387,0 0 129,-6 0-516,6 0-774,-11 10-1677,-1-10-1290,12 0 0</inkml:trace>
  <inkml:trace contextRef="#ctx0" brushRef="#br0" timeOffset="27791.5896">14439 6606 774,'10'-2'3612,"-10"2"0,0 0-258,0 0-3354,0 0 129,0 0 129,0 0-129,0 0 258,0 0 129,-9 0-129,9 0 258,-18 2-258,3 1 0,0 6-129,-4-3 129,-2 6 0,-5-5 0,1 7-129,-5-1 129,1 2-129,-3 2 0,1 1 0,-3-3 0,4 4 0,4-2-129,1 0 0,4-2 129,4 3-129,4-3-129,5 1 129,5-2 0,3 1 0,7-3-129,6 2 0,6 0 129,5-3-129,2 0 129,5-4-129,1-1 0,0-2 0,0 0 0,0-3 0,-4-1 129,-2 0-258,-7 0 129,-2 0 0,-6 0-129,-11 0 129,13 5 0,-13-5 0,0 0 0,-10 7 0,10-7-129,-22 10 0,3 0 129,-1 1-258,-1-3 258,-1 8-129,0-2 129,2 3-258,0-1 258,2-2 258,4 3-258,2 0 0,3 1 0,5-4 129,2 1-129,2-1 129,0 1-129,6 1 129,1-1-129,3-3 129,2 2 0,6-4 0,2-1 0,6 1 0,2-2 0,8 1 0,4-5 0,3 1-129,5-1 129,2 2-129,0 1-258,-4-3-387,9 8-1548,-7-4-2322,-12-7-258,-2 5-258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2:19.0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2020 2808 1,'-1'31'128,"0"-11"-256,-1 6 256,1 3-256,-3 1 385,1 1 1,-1 8 129,-2-4-129,2 4 516,-1 0-129,-3 2 258,3-1 0,-3 2-258,4 4 0,-3-1 0,0 3-129,3-3-129,-2 4-129,2-1 0,-1-1 0,4 3 0,-3-1-129,3 1 0,-2-2 258,2 7-258,0-5 0,1 4 0,-1-1 0,0-2-129,1 3 129,0-3-129,0 3 0,0-3 0,1 0 0,0-4 0,5 1 0,-3-1 0,4 1 0,0 2-129,0-1 129,0 3-129,0 0 0,2 2 0,-2 3 0,-1 0-258,-1 3 258,-2-4 0,-1 5 0,-1-2 129,-1 1 0,0 2 0,0-4-129,0 0-258,0-1 258,0-2 0,0 2 0,1-1-129,-1 0 129,0 0 0,0 2 258,0 0 0,0 0-129,2 0 258,-1 0-129,2-1 0,-1-1 0,2-1 0,-2-2 129,2-3-258,-2 5 258,0-6-129,-2 4 0,0 3 0,-2-1-129,-1 6 0,-2-1-129,-4 3-129,3 3 0,-3 1-258,2 1-129,-2 0 129,1-1 129,1-1 129,-2 5 129,3 0-129,-1 3 129,3-2-258,0 0-387,1 3-258,-1-2-258,2 4 129</inkml:trace>
  <inkml:trace contextRef="#ctx0" brushRef="#br0" timeOffset="806.0459">1913 8220 516,'3'127'645,"2"-67"0,-1 1-129,2-7-387,-2-1-129,4 2 0,-1-4 0,0-1 0,0 0 0,-1 0 129,0-5 0,2 6 129,-1 0-258,0-2 129,2 2-129,-1-1 129,0 1 0,0 0 129,-1 0 129,-1 1 258,0 0 0,-4-2 129,2 1 387,-3 3-387,2-2 129,-3 1-258,1 3 0,-1-2-129,3-3-258,-2 3-129,1-4 129,-1-1 129,2 3-258,-2-6 258,1 0 129,0 0-129,-1 1-129,0 0 129,2 0 0,-3 3-258,3-5-129,-1 5 0,0 0-129,1 0 0,-2 0 0,1-2 0,-2 0-129,1 0 129,-1 1 0,0-3 0,0 1 0,0 1 129,0 1-129,0 0 0,0-1-129,-1 5 129,-2-3 0,1 1 0,-1-1 129,0 2-129,-1 2 129,-1-4 0,2 1 0,-1-4 129,-2 2 0,5 0 0,-2-3 0,-1-1 258,3 0-387,0-1 129,0-2-129,1 0 0,-1-1 129,1 0-258,-2-3 129,2 0 0,0-1-129,-1-3 129,1 1 0,-2-2-129,-1-1-129,0-1 516,-2 2-516,3-1 129,-4-3 0,2 4-129,-1-1 0,2-2-258,-1-1 129,2-2-258,-1-1 0,0-1 129,0-2-129,2-6-129,1 0-129,-1-2-258,1-1-258,0-14-129,2 22-129</inkml:trace>
  <inkml:trace contextRef="#ctx0" brushRef="#br0" timeOffset="3465.1982">1998 12725 129,'-3'34'645,"0"-13"258,-3-4 0,2 4 0,-3-4 0,3 1 0,-1-2-258,3-3-258,-2-2-645,4-11 0,-2 18-258,2-18 0,0 11-258,0-11 0,0 0 129,0 0 258,3 14-129,-3-14 258,0 0-129,0 0 258,3 12 0,-3-12-129,0 0 0,0 0 258,0 0-129,9 12 129,-9-12 0,0 0 0,13 12 387,-13-12-387,15 8 129,-7-4 0,3 1-129,0-2 0,4-2 129,-3 0 0,4-1 0,2 0 129,2 0 129,0 1-258,1 1 387,1 1-387,3-1 0,3 5 258,-3-2-258,5 3 129,-1 0 129,4 0 0,1 1 0,3-1 0,0 0 258,3-1 0,1-2-129,1-3-129,4 0-129,-3-2 0,4 0 129,-2-2-258,3 0 129,0-6 129,3 3 0,-2-5-129,5 4 129,-1-4 0,2 3 129,1-1-258,1 1 129,-1 0 0,1 1 0,-1-2 258,3 2-258,0-1 129,3 2-258,0-4 129,3 2-129,-1-1-129,2 1 129,-1 2-258,2 0 129,-2-1 0,4 3 0,-2-2 0,2-3 0,0 5 0,3-1 129,-3 0-129,2-1 129,-4 2-129,3 0-129,-4 3 129,1 0-129,-4 0-129,-1 0 0,1 0-129,-3 3 0,-1 0 0,-4 0 0,0 1 0,-2-2 129,2 4-129,-3 2 129,-1-2 129,0 3 0,1-3 129,2 2-129,-3-2 0,1 3 0,2-3-129,-3 0 129,5-1 0,-1-2 0,2 1 0,-1 1 0,1 0 0,1-2 0,-2 1 129,2-1 129,0-1-129,0 3 129,2-3 0,1 3-129,1-5 129,2 2-129,-1-2-129,3 0 0,-3 0 258,0 0-516,-1 0 258,1 0-129,-1-1 129,0 0 0,-2-1 0,1-1 0,1-1 0,1-1 0,-1 2 0,-2-1 0,1-2 0,0 0 0,0 1 0,0-2 0,-3 4 0,0 2 0,1-3 0,-1 2 129,-2-1-129,1 0 258,-2-3-258,1 3 129,0-7 0,2 0 129,-2-1-129,-2-1 0,0 0 0,0 0-129,-3 2 129,0 0-129,-5-1 0,-1 3 129,-1 0-129,0 4 0,-4-4 0,-3 6 0,-2 0 0,-4-1-129,0 3-1161,-5 0-2709,-7-2 0,-2 2-387</inkml:trace>
  <inkml:trace contextRef="#ctx0" brushRef="#br0" timeOffset="5133.2936">9017 12782 1935,'-8'-6'3225,"8"6"258,-5-11-2322,1-3-903,-1-2 129,0-5 258,1 4 0,-5-9 0,4 1 258,-5-6 129,4 2-129,-5-9 0,4 6-129,-4-9-387,5-3-129,-4 0-258,3-2 129,1-5-258,0-2 129,1-6 0,1-3 0,-3-3 129,4-2-129,-2-4 258,0-4-258,0-2 129,2 0-129,-1-6-129,1 1 258,1-9-258,1-2 129,1-3 0,0-7-129,0-3 129,0-5-129,0-1 129,0-6-129,0 0 0,0-6 0,0 0-129,0-4 0,0 2 0,0-4-258,0 4 387,0 0 0,0 3-129,0-1 0,3 5 129,-1 1-129,0 0 129,2 1 129,-1 0-129,-1 2 0,2 2 129,-3 1 0,2-1 0,-2 1 0,-1-1 0,3 1 0,-3 1 0,0-3 0,-4 0 0,0-1 0,-2 0 129,-1 2-129,0-1-129,2 4 258,0-2-129,0 1 129,3-1-129,2 3 129,0 2-129,0-1 258,2 3-129,2 1 129,-2 0-129,2 5 0,-4 2 129,0 1-129,0-1 0,0 2 129,0-2-129,0-1-129,0 3 129,0-2 0,0-1 0,3 5 0,0 1-129,2 5 0,0 1 129,-1 4 0,1 4 0,0 4 0,1 2-129,-1 2 258,1 0-258,0-1 129,0 2-129,-1 4 0,0-2 0,-2 0 0,1 3 0,-3 0 129,1 1-129,0 0 258,-1 2-129,3-4-129,0 0 129,-1-1 0,3 6-129,0 2 0,0-2 0,-1 6 0,2 1 129,-3 4-129,2 3 0,1 4-129,-2 0 129,1-2-129,0 4 0,-2 1 129,-1 0-129,2 1-129,-1 4 129,-2-1 129,1 6 0,-1-2 0,-1 6-129,0 1 0,2 0 0,-2 5-129,1 4 129,0-1 0,0 0 0,-2 2 0,1-2 0,-1-1 0,0 3-258,0-3-516,0 1-2322,0 3-645,-8-10-258,4 6 129</inkml:trace>
  <inkml:trace contextRef="#ctx0" brushRef="#br0" timeOffset="6749.386">8585 2719 1806,'-85'13'2322,"37"-6"-645,-2 4-258,-1 0-258,-4-3-129,1 8-129,-5-8-258,4 5-129,-5-9 258,3 9 0,-6-9-258,2 8 258,-5-9-258,4 4 129,-4-4-129,0 7 0,-5-8-258,3 5 129,-5-4-129,0-2 0,-4-1 0,-2 4 258,-3-4-258,2-1 0,-4-2 129,-1 3-258,-1-2 0,1 2 0,-1 0 0,2 0-129,-2 0 0,-2 1 0,1-1 0,3 0 0,-1-3 0,1-2 0,1-2 0,-2-1 0,2 3 0,-1-3 0,1 1 0,0-2-129,1 4 129,0-2 0,-2 2 0,-1-4 0,1-1 0,2 1 0,0 1-129,0-2 129,-1 3-129,0-6 0,0 5 0,0 3 0,1 2-129,-1-2 129,1 3-129,-1 1 258,0 0-387,0-2 258,0 3 0,2 0 0,0 0 129,2 0-258,0 0 129,0 0-129,3 3 0,-1-2 0,4 5-129,-2-6-129,3 6 258,-1-2 129,3 5-258,1-5 129,3 4 258,2 0-129,3-1 258,-2 0-129,5 0 129,0 4 0,3-5 129,1 1-129,2 2-129,2 4 258,2-1-258,4 3 258,0-6 0,3 3 0,-3-2 258,2 5-129,2-7-129,3-2-129,1-3 0,4-3-516,8 4-903,1-6-774,10-8-1548,13 10-645,-11-21 387</inkml:trace>
  <inkml:trace contextRef="#ctx0" brushRef="#br0" timeOffset="12848.7349">960 979 1,'0'0'902,"-7"-49"-257,7 49-258,0 0 0,0 0-387,0 0 258,0 0-129,0 0-129,0 0-129,0 0 129,45-34-258,-45 34-258,0 0 387,0 0 258,46-14 258,-46 14-129,0 0 516,0 0-129,0 0 129,0 0-258,0 0 129,0 0-387,0 0 0,0 0-258,0 0 129,0 0 258,0 0-258,0 0 258,0 0-129,0 0 516,0 0-129,0 0 258,-51-7-516,51 7 0,-44 7 0,44-7 258,-53 17-258,53-17-258,-45 21 0,45-21 258,-53 27-387,53-27 258,-49 24 129,49-24 0,-42 25 0,42-25 129,-39 19 0,39-19-129,0 0 129,-38 40 129,38-40-387,0 0-258,-30 55 129,30-55 129,-13 58-258,13-58 129,-9 63-129,9-63 129,-10 63-129,10-63 387,0 65 0,0-65-129,8 58 129,-8-58-129,20 54 0,-20-54 0,31 52-129,-31-52 0,44 46-129,-44-46 258,55 41-387,-55-41 258,68 34 129,-29-19-129,-2-1 0,0-6 0,8-7-258,-12 0 129,8-2 0,-11-5-129,5-5 0,-12-3 129,8-2-129,-11 0 258,-20 16-129,42-43 129,-42 43 0,0 0-129,48-80 0,-48 80 0,26-62 129,-26 62-258,19-65 516,-19 65-387,11-73 387,-11 73-645,1-73 774,-1 73-387,-2-74 258,2 74-645,-15-68 258,15 68 0,-19-62 129,19 62-129,-21-50-129,21 50 129,0 0-129,-48-63 387,48 63-387,-42-29-387,42 29 516,-57-26 258,12 23-129,4-1 129,-10 4-258,1 4 258,-7 5-129,4 1 129,-5 5-129,3 6-129,10-5-258,6 3-258,39-19-129,-64 38-516,64-38-1290,0 0-1161,-35 75-387,35-75-387,9 61 0</inkml:trace>
  <inkml:trace contextRef="#ctx0" brushRef="#br0" timeOffset="13923.7964">988 1502 2193,'0'0'2838,"-54"-34"516,54 34-774,0 0-1677,0 0-387,0 0 258,0 0 0,0 0-129,0 0 129,0 0-387,0 0 387,0 0-129,0 0-258,0 0 0,0 0-129,0 0 258,0 0 0,0 0 129,26 20-258,-6-3-129,-10 7-129,11-4 0,-6 1 0,5 8-258,-4 2 129,10-2-129,-6 0 258,0 2 0,-1-7 0,-1 13 0,0-8 129,2 2-387,-4-4 258,-1 10-129,-3-11-387,0 3 258,-3-6-129,-2-3 258,-1-5-387,-4-1 516,2 1-516,-4-15 516,0 0 0,3 11 0,-3-11-129,0 0-129,0 0-129,0-11-516,0-8-1548,0-1-1806,0 5 258,0-7-645,0-4 645</inkml:trace>
  <inkml:trace contextRef="#ctx0" brushRef="#br0" timeOffset="16116.9218">1746 870 258,'0'0'2064,"0"0"-387,0 0 387,0 0 258,0 0-645,0 0-258,0 0-516,0 0 129,0 0-387,0 0 516,0 0-645,-38 0 258,38 0-258,0 0 129,-37-2 129,37 2-387,0 0 129,-41-2-258,41 2 0,0 0 0,-41 0-129,41 0 129,0 0-129,0 0-129,-43 12 258,43-12 258,0 0-258,0 0-258,0 0 258,0 0-516,0 0 516,-37 9 0,37-9-387,0 0 0,0 0-129,0 0 258,0 0 258,0 0 0,0 0-258,0 0-258,0 0 258,0 0-516,0 0 645,-22 56-129,22-56 0,0 0 0,0 0 0,0 0 129,3 53-129,-3-53 258,0 0-258,10 63 129,-10-63-129,8 54 0,-8-54-387,9 67 387,-9-67-258,9 79 774,-9-79-774,8 85 258,-6-41-258,-2-44 387,6 72-129,-4-27 387,1-4-387,0-8 0,0 1 0,-1-1 129,2-2-258,-3 4 129,4-16 0,-4-4-258,1-1 516,0-1-258,-2-13 0,0 0 0,4 12 129,-4-12 0,0 0-129,0 0 0,0 0 0,7 17 129,-7-17 0,0 0-129,12 3 129,-12-3 0,12 1 0,-12-1 0,15 0-129,-6 0 0,1 3-129,1-1 129,0-2-129,1 1 0,1 1 0,-2 3 0,2-1 0,-2-4 129,1 0 0,-2 0-129,0 1 258,-10-1-129,14 0 129,-14 0 0,0 0-129,7 0 129,-7 0 0,0 0-129,0 0 129,0 0-129,0 0-129,0 0-129,0 0-645,0 0-1419,0 0-1548,0 0-387,0-15 0,0 15-258</inkml:trace>
  <inkml:trace contextRef="#ctx0" brushRef="#br0" timeOffset="17144.9806">2143 1039 2580,'0'0'2967,"0"0"129,0 0-1290,0 0-774,0 0 0,0 0-387,-36-29-387,36 29 387,-38 5-516,38-5-387,-46 15 387,46-15-129,-49 16 0,49-16 258,-52 15-258,52-15-258,-49 22 258,49-22 387,-36 22-258,36-22 0,0 0 0,0 0-258,0 0 645,-36 53 0,36-53-129,0 0 258,0 0-129,36 29-129,-36-29 129,48 10 258,-48-10-387,64 4 0,-64-4-129,70 9-129,-70-9-129,63 13 129,-63-13-258,54 21 129,-54-21-258,39 29 258,-39-29-258,0 0 129,40 45-129,-40-45 258,0 0-129,0 0 258,15 55-129,-15-55 0,0 0 0,0 0 129,-30 58 0,30-58-258,-40 32 258,40-32-129,-53 37 129,20-19 0,-1 4 0,-1-3-129,-1-4 0,2 5 129,2-1-258,2 0 129,3-12 129,8 0-258,2-2 0,5-5-129,12 0-129,-8-2-516,8 2-774,7-7-1935,-7 7-258,28-19-258,-13 4 258</inkml:trace>
  <inkml:trace contextRef="#ctx0" brushRef="#br0" timeOffset="17785.0171">2360 1577 3870,'7'-15'3096,"-7"15"-258,4-14-387,-4 14-1677,7 4-1290,-7-4 0,0 0 645,4 19 129,-4-19 387,0 20 129,0-10 0,0-10 258,-4 22-129,0-6-258,3 9-129,-2-4-258,1 4 258,-1 3-387,1-3 129,-1 1-258,0-2 129,1-2-129,-1-2 129,3-1-129,-2-6 0,2-13 0,0 20 0,0-20-258,0 0 0,0 0-645,0 0-903,0 0-1806,8-13-129,-4-5-129,7 2 0</inkml:trace>
  <inkml:trace contextRef="#ctx0" brushRef="#br0" timeOffset="18785.0744">2598 1753 258,'0'-7'1677,"0"7"-129,3-10-1548,-3 10-129,0 0 0,10-2 129,-10 2 129,0 0 516,0 0 387,0 0 258,9-8 387,-9 8-387,5-12 258,-5 12-258,9-22 0,-1 3-387,-1-5-129,3 2-258,-10 22-129,22-72 129,-22 72 0,24-84-258,-24 84 258,25-83-258,-12 34 387,-13 49-516,24-84 129,-24 84-129,21-64 0,-21 64-129,19-55 0,-19 55 129,0 0-129,21-58-387,-21 58 387,0 0 0,0 0 129,21-55-516,-21 55 516,0 0-258,0 0 129,0 0 258,0 0-387,0 0-258,38-39 387,-38 39 0,0 0-129,0 0 129,0 0 0,0 0 0,0 0 129,0 0 258,0 0-258,0 0 258,36 47-258,-36-47 0,0 0 0,16 77-129,-16-77-129,13 74 129,-13-74 129,16 96-258,-7-47 0,0 12 129,2-11-129,-1 1 387,2 2-258,-1-8 258,0-2-645,0-9 645,-1-3-258,-2-15 258,-1 2-258,-7-18 129,8 15-129,-8-15-129,0 0-258,0 0-516,0 0-1419,-2-8-1290,-9-4-258,5-5-387,-10-7 258</inkml:trace>
  <inkml:trace contextRef="#ctx0" brushRef="#br0" timeOffset="19129.0941">2831 1466 5676,'0'0'3870,"0"0"-258,0 0-129,0 0-1290,0 0-2451,0 0 258,0 0-129,0 0 129,0 0-387,40-24 774,-40 24-258,0 0-258,42-11 258,-42 11 0,0 0 0,54 0-129,-54 0 0,38 0-258,-38 0-129,0 0-387,55 0-1548,-55 0-1032,0 0 0,38-4-258,-38 4 0</inkml:trace>
  <inkml:trace contextRef="#ctx0" brushRef="#br0" timeOffset="20701.184">3128 903 1419,'0'0'2967,"0"0"258,5-48-129,-5 48-2322,0 0-774,0 0-129,0 0-258,40 12 645,-40-12 0,0 0 258,43 16-129,-43-16 258,0 0 387,49 12-516,-49-12 0,37 1-129,-37-1-129,0 0-129,50 3 129,-50-3-129,0 0-516,0 0 516,43 0 516,-43 0-645,0 0 0,0 0 0,0 0 387,0 0-129,0 0-129,0 0 0,0 0 129,0 0 0,0 0-387,0 0 387,0 0 0,18 50-258,-18-50 129,0 0-129,0 0 0,2 60 129,-2-60 258,1 47-258,-1-47-129,3 64-129,-3-64 516,4 81-516,-4-81 387,2 95-387,1-47 387,-1 1-387,-1 6 387,0-11-258,2-3 387,-2-3-387,-1-4 129,1 2-129,0-17 0,0-2 0,-1-17 0,2 20 0,-2-20 0,0 0 0,0 0 0,0 0 0,2 14 129,-2-14-129,0 0 129,0 0 0,0 0 129,0 13-129,0-13 0,0 0 0,0 0-129,0 0 129,0 14-129,0-14 0,0 0-129,0 0 129,0 0 0,0 0 0,0 0 0,0 0-129,0 13 129,0-13-129,0 0 129,0 0 0,0 0 0,0 0 0,0 0-129,0 0 129,0 0 0,0 13 129,0-13-258,0 16 129,0-16 0,0 24 129,0-12-129,0-12 129,0 19-129,0-19 129,-1 20-129,1-20 0,-4 14 0,4-14 129,-5 12-129,3-1-129,2-11 129,0 0 0,-6 13 129,6-13-129,0 0 0,-5 13 0,5-13 0,0 0 0,0 0 0,0 0 0,0 0 0,0 0 129,0 0 129,0 0-258,0 0 129,0 0 0,-8 0 0,8 0 0,-11 0-129,3 0 0,-1 0 129,-3 0 129,0-1-129,-3 0 129,0 1-258,-5 4 129,0 1 0,-2 5 0,-1-3-645,2 8-129,-3-6-774,8 6-2451,0-4-387,4-5-129,3-4-258</inkml:trace>
  <inkml:trace contextRef="#ctx0" brushRef="#br0" timeOffset="23061.3188">1183 326 903,'0'0'1032,"0"0"-387,-37-36 258,37 36-387,0 0-258,0 0 129,0 0-258,0 0 0,0 0 0,0 0 387,0 0-258,0 0 387,0 0-129,0 0 0,0 0-258,0 0 258,0 0-258,0 0 129,0 0-387,0 0 129,0 0 0,0 0-129,0 0 0,0 0 129,0 0-258,0 0 129,0 0 0,0 0 0,0 0 258,0 0-129,0 0 258,0 0 0,0 0 129,0 0-129,0 0-129,0 0 258,0 0-387,0 0 129,0 0-129,-23 44 129,23-44 0,0 0-129,0 0 129,-2 57 129,2-57-129,0 0 0,0 51-129,0-51 129,0 0-258,0 63 516,0-63-387,0 0-129,5 65 129,-5-65 0,0 0 0,3 53 0,-3-53-129,0 0 0,0 0 0,0 0 258,21 53 129,-21-53-258,0 0-129,0 0 129,0 0 0,45 13 129,-45-13-129,0 0-129,0 0 0,41-5 129,-41 5-129,0 0-129,0 0-129,0 0-516,39-36-387,-39 36-1032,0 0-1290,0 0 0,0 0 0</inkml:trace>
  <inkml:trace contextRef="#ctx0" brushRef="#br0" timeOffset="23610.3504">966 528 1,'0'0'2966,"0"0"-257,36-41 129,-36 41-645,0 0-903,0 0-387,0 0-387,60-29 129,-60 29-387,0 0 0,46-14-129,-46 14 0,35-6 129,-35 6 0,0 0 0,45-6-258,-45 6 387,0 0-129,0 0 258,0 0 0,0 0 0,0 0 129,0 0-387,0 0 0,0 0-129,0 0-387,0 0-387,0 0-774,0 0-1806,0 0-516,0 0-387,0 0 387</inkml:trace>
  <inkml:trace contextRef="#ctx0" brushRef="#br0" timeOffset="24382.3946">1429 623 1032,'0'0'2580,"0"0"-387,0 0-516,0 0-516,0 0 0,0 0-645,0 0 129,0 0-258,34-14 0,-34 14 0,0 0 258,42-11-258,-42 11 258,0 0-129,39-6-258,-39 6 387,0 0-258,0 0 129,0 0 258,38-10-129,-38 10 258,0 0-258,0 0 0,0 0-258,0 0 129,0 0-129,0 0-258,0 0-258,0 0 0,0 0-258,0 0-258,0 0-516,0 0-1419,0 0-1161,0 0-258,0 0 0,0 0 129</inkml:trace>
  <inkml:trace contextRef="#ctx0" brushRef="#br0" timeOffset="25124.437">1677 357 1419,'0'0'2709,"0"0"387,-3-51-1032,3 51-903,0 0-516,0 0-258,0 0 0,0 0-258,0 0 129,0 0 0,0 0 0,0-48 0,0 48-129,0 0 0,0 0 0,0 0 0,0 0 258,0 0-129,0 0 387,0 0 0,0 0-129,0 0 0,0 0 0,32 48-129,-32-48-129,0 0-129,0 0 0,22 59-129,-22-59 258,0 0-258,18 66 516,-18-66-258,0 0 0,6 71 0,-6-71 129,0 0-129,0 47 0,0-47 0,0 0-258,0 0 129,0 0 0,0 0-129,0 0 0,0 0 0,0 0 0,0 0-129,0 0 258,0 0-129,0 0-129,0 0-387,0 0-1290,0 0-2064,0 0 129,0 0-387,0 0-387</inkml:trace>
  <inkml:trace contextRef="#ctx0" brushRef="#br0" timeOffset="32856.8793">924 3127 129,'0'0'1806,"0"0"-129,0 0-258,0 0-129,0 0-258,0 0-258,0 0-387,0 0 258,0 0-258,0 0 0,5-7-258,23 3-129,-8-2 129,16-2 0,-9 2 258,11-2-387,-14 1 129,13 2-129,-16 0 387,2 0-129,-3 5-258,-4 0 258,2 0-258,-3 3 0,-3 2 0,1 5 0,-4 2-258,0 5 258,-4 0 258,5 4-258,-8 3 0,2 3-258,-3 0 258,2 0 0,-3 2 0,-1-2 0,-2-1-129,-3-1 129,-2-4 0,-2 4 0,-2-2 0,-4 1 0,0-4-129,-4 0 129,-3-2 0,-5-2-129,3 0 129,25-16 258,-64 12 129,20-12 0,44 0-129,-74-8 129,74 8-129,-65-24 0,65 24 0,0 0-387,-29-58 129,29 58 0,26-41-258,9 20 129,-5 5-129,14-2 0,-12 8 0,9 3 0,-15 2-516,13 5-129,-17 0-387,1 0-1032,2 11-903,-5-11 258</inkml:trace>
  <inkml:trace contextRef="#ctx0" brushRef="#br0" timeOffset="33380.9092">1409 3341 1419,'-6'4'2838,"6"-4"258,0 0-1161,0 17-1290,0-2-645,4 0 129,-3 6 0,-1 2 387,0 0 0,-5 2 129,-4 0-129,1 5 129,-5-3-129,5 3-129,-2-2-1032,3 3-1935,7-15-774,4 12-387,4-22 258</inkml:trace>
  <inkml:trace contextRef="#ctx0" brushRef="#br0" timeOffset="37521.146">783 12337 2580,'0'0'3741,"-40"2"-129,40-2-516,0 0-1935,0 0-1290,0 0-129,0 0-387,0 0 258,0 0 0,0 0 387,0 0 129,0 0 387,0 0-258,0 0 258,45-41-129,-45 41-258,41-7 0,-41 7-258,56-2-258,-25 2-258,6 0-129,-13 0 129,15 1 0,-22 2 129,12 2 129,-17 2 0,12 5 258,-13 0 258,5 3 0,-4 4-129,0 1-129,-2 2 0,0 2-516,-3 2 0,-2-3 129,-2 0-129,2 0 0,-4 0 0,-1-1 516,0-1 258,-1 0 516,-2-2-129,-4 2 0,2-1 129,-2-2 0,-3-1-258,2 1 0,-5-4-129,-1 1 0,1-3 129,2-1-129,11-11 129,-42 13 258,42-13-258,-48 7 0,48-7-387,-51 0-258,51 0 0,-68-5-129,68 5-516,-56-8 0,56 8 0,-50-11 258,50 11 129,-40-13 258,40 13 129,0 0 129,0 0 0,-9-47 129,9 47 129,0 0-258,57-58 0,-57 58 0,66-37-387,-18 16 129,-13 6-129,11 0-129,-15 2 129,12 4-129,-19 1-645,7-7-1290</inkml:trace>
  <inkml:trace contextRef="#ctx0" brushRef="#br0" timeOffset="39226.2432">1340 12891 258,'-12'5'387,"12"-5"-1031</inkml:trace>
  <inkml:trace contextRef="#ctx0" brushRef="#br0" timeOffset="39864.28">1340 12891 1,'-30'43'902,"30"-43"388,-10 15-129,10-15 129,-6 19-387,6-19-774,-5 12-129,5-12-129,-3 13-129,3-13 129,0 0-129,0 0 129,0 0 129,0 0 0,0 0 129,0 0 0,0 0-129,6-13 129,-3-2-129,2-2 129,0-6 129,5-1-258,-6-1 129,5-4-129,-4 0 129,4 2 0,-4 2 258,1-2-258,1 2 258,-1 4-258,1 1 258,1 3-258,-1 2 0,-1 0 0,2 6-129,1 0 0,-9 9 258,13-8-129,-13 8 258,10 0 258,-10 0 0,2 20 0,-2-3 258,-2 2 0,1 5-129,-4-3 0,1 2-258,-1-4-258,4-2 0,1-17 0,0 0-129,8 0-129,3-9 0,4-11-129,1-2-129,4-7 129,-1 0 0,1 1 0,-4 6 0,1 2 0,-6 6 0,0 7 258,-11 7-129,13 0 129,-9 7 0,-3 11 0,1 2 387,-2 6-258,0 3 258,0 3-129,0 2 387,-4-1-387,1 5 0,0-6 0,0-2-516,2-1-645,-2-2-2709,3-27-387,1 19-387,2-28 129</inkml:trace>
  <inkml:trace contextRef="#ctx0" brushRef="#br0" timeOffset="41852.3938">2365 2227 516,'13'-17'1032,"0"1"387,-13 16-387,12-17 258,-12 17 129,0 0-129,0 0-258,7-13-129,-7 13-129,0 0-387,-5 6 258,-5-1-258,2 1 0,-5 0-129,1 1-258,-4 3 129,-1-2 129,0 1-129,-1 0 0,2 3 0,1-5 129,2 3-258,-1-1 129,6-1 0,8-8-129,-13 12 0,13-12 129,-2 13 0,2-13-387,8 10 387,4-5-129,1-2 129,4 5-516,-1-1 387,3-1-387,2 0 387,-3 0-129,0 4 129,-3 0-387,0 0 387,-3 0 0,-1 3 0,-5-2 0,2 0 129,-5 0-129,-1 1 0,-2-12 0,0 17 0,0-17 129,-8 20-129,8-20 129,-14 19-129,4-9 129,-2 2 129,1-2-129,-3-1-129,2-1 129,0-1-129,2-2 0,0 1 0,1-5-258,9-1-129,-11 0-516,11 0-516,0 0-645,0 0-1419,0 0 129</inkml:trace>
  <inkml:trace contextRef="#ctx0" brushRef="#br0" timeOffset="42244.4162">2625 2377 2967,'0'0'2967,"-13"0"129,13 0-387,0 0-2967,-1 12-258,1-12-129,0 0 387,-5 16 129,5-16 258,-2 14 258,2-14 129,-3 19 0,0-7 129,3 2 0,0 6-258,0-1-129,0 5 129,0 1-258,3 1-129,1-2 0,1 2-387,-1-9-129,1 0-1548,5-1-1290,-10-16-129,0 0 0</inkml:trace>
  <inkml:trace contextRef="#ctx0" brushRef="#br0" timeOffset="43552.4909">8627 1851 3096,'0'0'3354,"0"0"0,-6-3-645,6 3-2451,-16 0-516,7 0 516,-1 3-258,-3-2 258,0 2 0,-2 0 258,-2 3 0,0 1 258,-1 3-258,-3 3-129,-2-2 129,0 8 0,-1-1-258,1 1 0,1 0-258,4-4 129,3 1-129,3-3 0,4 1-129,8-14 129,-6 19-129,6-8 129,0-11 0,7 17 0,2-5 0,1 0 129,2-4-129,3 4 0,1-1 129,3 4-258,-2-1 129,1 1 0,-3-3 0,1 5-129,-2-2 129,-2 3-129,-3-3-258,-2 0 387,-4 3-387,-3-1 387,0-2-387,-7 2 387,-4 2-129,-4-4 129,-3 0 129,-2 2 0,0-7-129,-2 4 0,1-5-129,4 1-258,-1-6-258,8 4-903,-2-1-1935,1-7-516,11 0 387</inkml:trace>
  <inkml:trace contextRef="#ctx0" brushRef="#br0" timeOffset="44604.5512">8749 2212 1677,'10'11'1935,"-10"-11"129,5 18-2967,-5-18 1032,3 13 774,-3-13 516,2 14-645,-2-14 516,0 0 258,0 0 0,0 14-129,0-14-645,-2 16-645,-1-4 0,0 0 129,-4 7-258,2 0-387,-2 3 516,-1-1-129,-1 2 387,2-2-258,-3-1 0,3-6 0,-1-2 129,8-12 0,-10 11-129,10-11 129,0 0-129,-4-10-129,4-7 129,1 0 0,2-5 0,1 2 0,-1-4 0,0 3 0,-1 0 0,-2 3 258,0 5-387,0 13 258,0-16-516,0 16 516,0 0-516,0-14 387,0 14-258,6 0-129,1 0 129,-7 0-258,18 6 387,-7 0-387,0 5 387,0-1-645,2 6 516,-3-1-258,2 3 258,-2-4 0,0 2 0,0-4 129,-1 0 0,-1-4 0,-8-8 129,14 7 0,-14-7 0,13 0 0,-13 0 129,10-7-129,-7-5 387,2 2-258,-4-6 0,0 1 0,-1-7 129,0 3 258,0-5-516,0 5 387,0-3-516,0 2 129,2 3-645,-1-5-516,7 6-2838,1 2-129,-3-3-516,5 5 387</inkml:trace>
  <inkml:trace contextRef="#ctx0" brushRef="#br1" timeOffset="63734.6453">3904 2367 516,'8'6'2709,"-8"-6"-645,10 2 645,-10-2-2451,7 6-387,-7-6 129,10 6 0,-10-6 258,0 0-129,9 7 0,-9-7 129,0 0-258,0 0 0,0 0-774,0 0-1806,10 0 0,-10-10-386</inkml:trace>
  <inkml:trace contextRef="#ctx0" brushRef="#br1" timeOffset="63997.6603">4170 2317 6063,'15'2'3870,"-15"-2"-516,13 0-387,-13 0-2967,12 8-516,-12-8-516,12 4 516,-12-4-129,9 5 0,-9-5-1290,0 0 0,0 0-1161,0 0 258,8-2 516</inkml:trace>
  <inkml:trace contextRef="#ctx0" brushRef="#br1" timeOffset="64253.675">4436 2328 4644,'14'3'3612,"-14"-3"-903,10 1 516,-10-1-2838,0 0-645,10 8-129,-10-8-129,7 6-516,-7-6 645,10 0 129,-10 0-1419,14 0-1935,-12-10 645,8 6 516</inkml:trace>
  <inkml:trace contextRef="#ctx0" brushRef="#br1" timeOffset="65544.7487">5463 1995 2967,'10'-10'2838,"-10"10"-129,0 0-129,6-12-1806,-6 12-258,0 0 129,0 0-129,0 0 258,0 0 129,0 0-129,-11 0 0,11 0-129,-12 3-387,3-1 0,-3 1-129,0 3-129,-2-4 129,-1 7-258,-2-1 129,-1 0 0,-2 5 0,1-1-129,-1 1 129,1 2 0,0-2-129,1 1 129,2 1 0,-1-5 0,5 1-129,1-3 129,11-8-129,-12 10 0,12-10 129,0 0 0,0 0 0,8 9 0,4-6 0,0 0 0,4 1 129,3 1 0,0 3-129,1 0 0,-1 0-129,0 0 258,0 1-129,1 0 0,-1 2 0,-1-2 0,1 3 0,-1-4 0,0 1 0,-3 2 129,0-3-129,0 1 0,-3 1 0,0-5-129,-3 7 129,-1-2-516,-8-10 516,11 20-516,-11-20 516,2 19-387,-2-19 774,-6 21-516,-3-14 516,-3 3 0,-3-2-129,-2 5 129,-4-4-258,0 3 0,-2-3 129,1 3-258,-2-4 0,4-3 0,-1 0 0,2-1 0,3-1-258,0-3 129,5 2-387,-4-2-1032,7 0-2064,8 0-258,-12 0-258,12 0 258</inkml:trace>
  <inkml:trace contextRef="#ctx0" brushRef="#br1" timeOffset="66997.832">1452 5960 645,'-5'17'3225,"5"-17"387,-4 11-387,4-11-1548,0 0-1290,-5 16-258,5-16 0,0 12 129,0-12-258,0 10 0,0-10-129,0 0-129,0 12-774,0-12-774,0 0-1548,4 19-129,-4-19 259</inkml:trace>
  <inkml:trace contextRef="#ctx0" brushRef="#br1" timeOffset="67221.8447">1474 6629 7998,'3'19'3741,"-1"-7"-1419,-2-12-2322,0 0-3870,9 7-645,-9-7 258</inkml:trace>
  <inkml:trace contextRef="#ctx0" brushRef="#br1" timeOffset="67457.8583">1478 7037 5031,'6'19'3483,"4"-1"-2451,-10-18-1032,9 8-3612,0 3 0</inkml:trace>
  <inkml:trace contextRef="#ctx0" brushRef="#br1" timeOffset="69887.9962">1150 7761 1806,'0'0'1548,"0"0"-1806,0 0-516,4 0 258,-4 0 645,0 0 516,10-3 258,-10 3 516,9-6 129,-9 6 387,0 0-129,10-14-258,-10 14-516,11-9-387,-11 9-258,14-7-129,-14 7-129,18-7 0,-8 5-129,1-1 129,-1-1-129,0 1 129,2-2 0,0 3 258,-1-1-129,2 1 0,-2 0-129,0 2 258,2 0 0,-1 5-129,1 1 0,-2 4-129,-1-2 0,0 0 0,-1 3 0,-2 1-129,2-3 0,-2 4 129,-2-1-129,1 1 0,-2 1 0,1 1 0,-2 0 0,1 2-129,-1 0 129,-1 1 0,1 3 0,-2-2 0,2 3 0,1-2 0,-1 0 129,2 0-129,0 1 0,-1-1 0,3-2 0,-2-1 129,0 3-129,-1-2 0,2 1 129,-3-1-129,-2-1 0,-1 0 0,0-1 0,-2 1 129,-3-3-129,1 1 387,-2-4-258,-1 0 0,-3-1 129,3 0-129,-4-2 0,1 1 0,-5-2 0,2 1-258,-3-1 129,0-2-129,-2 1 0,3-2 129,-3 0 0,4-4-129,0 3 0,1-3 129,-2 0-129,5-6 0,-3 0-258,2-1 129,-1-1 129,1-4-258,2 2 129,-1-2-129,1-2 129,2-3-258,4 5 258,-4-6-129,6 1 129,1-4-129,0 2 129,1-6 0,6 6 0,0-2-258,0 3 258,5-1 0,0 2 129,-1 2-258,2 3 129,1 4 129,0 0 0,1 0 129,1 3-129,-3 1 129,5 4-258,-2 0 258,2-3 258,-2 3-258,-1 0 0,1 0 129,-1 0-129,-4 0 258,-1 0 0,-10 0 387,13 5-258,-13-5 129,0 0 0,0 16 129,0-16-258,-5 11 0,5-11-258,-9 8 0,9-8-129,0 0 0,-9 8 129,9-8-258,0 0 129,0 0 0,0 0 0,0 0 0,0 0 129,0 0 129,-5 13-129,5-13 0,-2 11 0,2-11-129,-2 15 129,2-15 0,0 14-129,0-14 0,2 15 0,-2-15 129,7 17-129,-7-17 129,8 15-129,-8-15 129,10 19 0,-10-19-129,12 19 129,-8-4 0,3-1-129,2 6 258,0-1 129,2 2-258,2 0 129,0 4-129,1-2 0,1-2 0,1 1 0,-1-2-129,1 0-258,-2-6 129,0 3-258,-2-8-645,3-1-1806,-1 1-1161,-4-9-129,1 0-258</inkml:trace>
  <inkml:trace contextRef="#ctx0" brushRef="#br1" timeOffset="71574.0937">2215 8027 2322,'0'0'1677,"0"0"-129,0 0-258,0 0 129,14-3-645,-14 3 129,10-1-645,-10 1 258,14 0-774,-4 1-387,3 4-1548,-3-5-774,9 0-129</inkml:trace>
  <inkml:trace contextRef="#ctx0" brushRef="#br1" timeOffset="71965.1161">3386 8020 2709,'25'22'3999,"-25"-22"-258,15 15 129,-5-8-3096,0 1-645,0-4-903,4 2-1806,4 5-1161,-1-9-258,6 1 0</inkml:trace>
  <inkml:trace contextRef="#ctx0" brushRef="#br1" timeOffset="72190.129">4031 8128 3096,'25'21'3612,"-25"-21"-258,9 2-2064,-9-2-516,12 2-516,-12-2-387,14 0-1290,-4 0-1806,-5-6-387,11 2 258</inkml:trace>
  <inkml:trace contextRef="#ctx0" brushRef="#br1" timeOffset="72362.1388">4457 8211 3096,'23'22'3741,"-23"-22"-774,24 4-2838,-10 2-3096,-1-12-903</inkml:trace>
  <inkml:trace contextRef="#ctx0" brushRef="#br1" timeOffset="74090.2377">5441 3388 645,'-5'71'1032,"4"-36"-129,-2 1 0,3-3-516,0 5-774,-1-6-1419</inkml:trace>
  <inkml:trace contextRef="#ctx0" brushRef="#br1" timeOffset="74338.2519">5338 5014 1419,'1'89'3225,"-1"-54"129,0 5-1935,1 4-645,0-4-645,0 1-387,1-1-516,-2-3-1032,0-8-1419,1 6 0</inkml:trace>
  <inkml:trace contextRef="#ctx0" brushRef="#br1" timeOffset="74628.2684">5251 6079 258,'-8'102'3612,"7"-51"0,-5-8-1290,2-1-1419,-2-4-516,4-2-516,0-6-387,-1 1 129,1-9-258,-1 4 129,0-3-129,-1 3 0,-4 3 0,3 3-258,-3 5 387,0 3-387,0 1 129,1 2 129,1 1 0,2-2-129,2 1-129,-1-7 1</inkml:trace>
  <inkml:trace contextRef="#ctx0" brushRef="#br1" timeOffset="74764.2761">5183 7170 3225,'0'0'4128,"0"0"-645,0 0-1548,0 0-1677,0 0-3096,13 5-516,-13-5-774</inkml:trace>
  <inkml:trace contextRef="#ctx0" brushRef="#br1" timeOffset="75226.3027">5254 7192 258,'0'0'2838,"0"0"-774,0 0-516,0 0-3870,0 0 129,0 10 129</inkml:trace>
  <inkml:trace contextRef="#ctx0" brushRef="#br1" timeOffset="77297.4211">5254 7192 774,'-37'27'2322,"27"-25"-258,-4-2-258,2 0-774,-2 0-645,1-1-387,-2 0-258,-2-3-129,0 0 129,-1 2 129,-1 2 0,-3-2 516,-1 2 129,-2-3 258,-3 3-129,1 0 258,0 6-129,-3-5-129,3 4-258,0-1 129,0 3-258,2-2-129,2 2 0,1-2 129,2 1 0,1-3 0,4 5 0,-1-2 0,4-1-129,0-2 258,2 3-258,2-5-129,8-1 0,-12 7 0,12-7 0,0 0 0,-10 3-129,10-3-129,0 0 129,-7 14 0,7-14 0,0 0-129,-6 14 129,6-14 0,-7 13 0,7-13 129,-5 15 0,5-15-258,-8 12 516,8-12-516,-7 14 516,7-14-258,-5 15-258,5-15 258,0 0 0,-4 18 0,4-18 0,-2 17 0,2-17-129,-1 19 129,1-4 0,-2 2 0,1 3 0,-2 2-129,-1 4 129,1-2 0,0 8 129,-2 1-129,2 6 129,0-3 258,-1 3-387,0 1 387,1 3-258,-3 2 258,3 2-129,-1-2 0,4 0-258,-4 2 129,4 2 0,0-2-129,0-1 0,6-3 0,-2-3 129,0-3-129,-1 1 129,-1-6 0,1 0 0,-3-3 387,0-5-258,-4-5 0,2-2-129,-3 0 0,2-7 0,3-10 0,-7 12 0,7-12-129,0 0 0,0 0-129,-8 13 129,8-13 0,0 0-129,0 0 129,0 0 0,0 0-129,-5 13 129,5-13 0,0 0 129,0 0-129,0 0-129,0 0 129,0 12 0,0-12 0,0 0-258,0 0 258,3 13-129,-3-13 129,0 0-129,10 3 129,-10-3 0,0 0 0,0 0 0,9 6-129,-9-6 129,0 0 0,0 0 0,0 0-129,0 0 258,9 8-129,-9-8 0,0 0 0,9 2 0,-9-2 0,12 0-129,-12 0 129,16 0-129,-5 0 129,2 0 0,2-3-258,3 1 258,1 0 0,3 0 258,4 1-258,1 1 129,7-2-258,0 2 129,2 0 0,5 0 0,0 0 0,4 0-258,-2 2 129,4-1 0,-1 0 0,1 0 0,1 1-129,0-2 129,3 2 0,1 1 0,-1-3-129,-1 0 258,-2 0 0,-1 0 387,-5-2-258,-3 2 0,-7-1 0,-2-1 0,-8 2-129,-4 0 0,-3 5-129,-5-2-129,-3 1 258,-7-4 0,9 8-129,-9-8 129,0 0 0,0 0 129,0 0 0,0 0-129,0 0 129,0 0 0,0 0-129,0 0 0,0 0-129,0 0 129,0 0-129,0 0 0,0 0 129,0 0-129,0-7 129,0 7 0,0 0 0,0 0 0,0 0-129,0 0 129,0 0 0,0 0 0,0 0 0,0 0 129,6-11-129,-6 11 129,0 0-129,6-14 0,-6 14 0,3-12 129,-3 12-258,2-19 258,-2 19-258,1-27 129,0 8-129,2-2 0,0-7 129,1-3-258,2-8 129,-1-7 0,0-9 129,2-3-258,-3-5 387,-2-5-258,0 0 129,-2-2 129,0 2-258,-6 1 258,-1 4-129,2 2 129,-1 3-129,-1 4 129,3 4-258,1 6 258,0 5 0,2 6-258,1 5 258,0 3-258,0 5 258,0 5-258,0 1 129,0 14 129,0-17-129,0 17 0,0-12 258,0 12-258,0 0 0,0 0 0,-8-9 129,8 9-129,0 0-129,-10-5 129,10 5-258,-9-2 129,9 2 129,-10 0 0,10 0 0,-14 0 0,6 0 129,-2 0-129,0 0 0,-1 0 258,-4 0-258,0 1 0,-3 0 0,-3 1 0,-6 2 0,-2 0 0,-6 2 0,-4-3 129,-6 6-129,2-1-129,-7-1-129,2-2 0,0 3-903,-1 2-2193,1-10-645,6 5 258</inkml:trace>
  <inkml:trace contextRef="#ctx0" brushRef="#br1" timeOffset="81356.6533">5207 8170 645,'0'0'2451,"0"0"-1290,0 0-387,0 0-129,0 0 0,-5 1 258,5-1 0,-9 6 258,9-6 0,-13 2 258,13-2-387,-14 3-129,14-3-258,-14 0 129,14 0-387,-12 0 0,12 0 129,-11 0-258,11 0 129,-8 0-129,8 0 0,-9 0 0,9 0-129,0 0 0,-11 8-129,11-8 258,-8 7-129,8-7 0,-16 11-129,7-3 129,-3 4-129,-2-3 0,0 3 0,-4 1 0,0 3 0,-2 0 0,-2 0 0,1 1 0,0 0-129,1 0 129,0 0 0,2 3 0,3-3 0,2 1-129,1 0 129,5-1 129,2 0-129,0 3 129,5 0 0,0 0-129,7-3-129,3 4 0,2-1-129,5 1-129,1 1 129,4-2-129,0 0 129,-1 5-129,-1 0 258,-2 4-258,-1-1 258,-3 5 129,-3-4-129,-2 4 0,-2-1 258,-3 1-258,-2 0 258,-2-2-129,-1 1 129,-7-3 0,-3 2 258,-2-6-258,-4-2 129,-3 0 0,-2 0 0,-4-5 0,-2 1 0,0 0-129,-1 0 258,-1-2-129,2 5-258,1-6 258,2 4-258,3-5 129,6 2-258,2-5 0,3-5-387,7 5-903,4-12-2580,0 0-129,7 8-516,2-18 388</inkml:trace>
  <inkml:trace contextRef="#ctx0" brushRef="#br1" timeOffset="82732.7319">5091 8124 903,'0'0'3225,"0"0"258,-11 0-645,11 0-387,0 0-1032,-10-9-258,10 9-516,0 0 0,0 0-258,0 0 0,0 0-129,0 0-129,0 0 0,0 0 258,0 0-258,0 0 129,0 0-129,0 0 0,0 0 129,5 9-129,-5-9 0,12 14 0,-5-4-129,3 1 0,-3 1 0,2 3 0,1 0 0,-2 4-129,1 1 129,0-3 0,-2 2 0,0-2 0,1-2-129,-3 1 129,0-4 0,-5-12 0,8 17 0,-8-17 0,0 0-129,6 11 129,-6-11-129,0 0 0,0 0-129,-6-12 0,-4-1-129,2 2 0,-4-6 129,-2 2 0,-3-7 0,2 5 129,-4-7 0,2 4-129,2-3 0,1 3 129,0-3-129,5 4 0,-1-2 129,3 7 0,2-3-129,0 5 0,2 0 129,3 12 129,-2-16 0,2 16-129,0 0 129,0-11 0,0 11 0,0 0 129,10-5-129,-10 5 129,10 0-129,-10 0 258,16 0-129,-3 0-129,0 2 0,5-2 0,0-2-129,2-3 258,2 0-258,1 1 129,0 1 0,-1 0 129,-2 3-129,-2 0 0,-3 0 0,-2 3 0,-3 2 0,0 2 129,-10-7-129,8 12 129,-8-12-129,0 13 129,0-13 0,0 14 0,0-14-129,-9 12 129,9-12-129,-11 19-129,4-8 129,0 0-129,0 2 129,0 0 0,1 3 0,0 0 0,0 2 0,-1 0 129,2 1-129,0-2 0,1 0 129,0 1-129,1-2 0,2-1-258,1-15-387,0 21-1548,3-9-1548,-3-12-387,5 11 0</inkml:trace>
  <inkml:trace contextRef="#ctx0" brushRef="#br1" timeOffset="92504.2907">4120 9583 1935,'-8'2'2322,"8"-2"-1419,-8 8-516,8-8 0,-12 2 129,12-2 258,-15 7 129,7-4 129,-4-1 0,4 1 129,-2-3-258,0 5-129,-2-4-258,3 5 129,-3-6-387,2 4 0,0 1 129,0 3-258,-2 2 129,1 1-129,0-3 0,-1 4 0,0 2 129,2 3-258,-4 0 129,2-2 129,2 3-129,-3 2 129,3 2-129,0 1 129,-1-2 0,3 3 0,-1-6 0,3 3 129,-1-1-258,5 0 0,-1-5 0,3 2-129,0 1 0,3-2 0,2 0 129,2-1-129,1-1 129,1 2 0,0 0 0,1-1 0,2-3 0,-1 3 0,0-6 0,3 4 129,2-6-129,0 0 0,2-6 0,2-1 0,-1 0 0,4-8 0,-1-5-129,1-3 0,-1-4-129,1-1 129,-1-4-129,-3-1 129,2-3 0,-5 4-129,-2-3 129,-3 0 0,0 0 129,-4-3-258,-3 1 258,-1 4-129,-2-1-129,-1 4 129,0-2 129,-3 3-129,-2 3 0,-1 2 0,-1-1 0,-2 1 0,1-1 129,-2-1-129,0 2 0,1-1 0,-2 1 0,1-1 0,0 5 0,0 1 0,-2 3 0,2 3 0,-2 6 0,3 0-129,0 5 0,0 2-258,4 13-516,-8-5-1290,7 4-1806,1 7-387,-2-2-129,2 7 388</inkml:trace>
  <inkml:trace contextRef="#ctx0" brushRef="#br1" timeOffset="93576.3521">4015 9954 903,'0'13'2709,"0"-13"-1290,0 0-129,0 0-258,0 0 0,-7 0-129,7 0 258,0 0 258,-4 7-258,4-7 0,0 17-129,0-17-129,1 28-129,2-12 129,7 6-516,-2 2 258,5 5-387,-2 1 0,2 2-129,1 6 0,-2-1-129,1 3-129,0-1 258,-3 4-129,-2-1 129,0-4 0,-2-1 0,-1-8 0,0 2 0,0-9 0,-2-5-129,0-5 0,-3-12 0,5 17-129,-5-17 129,0 0-258,0 0-129,8 0-1161,-8 0-2322,0-21-387,2 5-387,-2-10 258</inkml:trace>
  <inkml:trace contextRef="#ctx0" brushRef="#br1" timeOffset="94604.4099">4553 9665 903,'3'-12'516,"-3"12"-1419,0 0 645,0 0 774,5-14 645,-5 14 516,0 0 774,0 0 774,0 0-258,0 0-645,-5-6-903,5 6-387,0 0-516,-10 0-129,10 0-258,-13 4 0,3-2 258,3 5-258,-4-3 129,2 6-129,-4-2 129,3 3-129,-3 4 0,0-1 0,2 3-129,0 1 129,-3 1-129,4 3 258,0-5-129,0 5-129,0-1 129,3 3 0,-2 0 0,2 1 0,0 4 0,2 3-129,0 1 129,2 4 0,0-2 0,3 1 0,0 0 0,3-2 0,2 1 129,3-1-129,0-4-129,3 0 129,-1-3-129,4 0 0,-2-1 0,2-4 129,0-3-129,0-4 0,0-1 129,1-4 0,0 0-129,1-5 258,-3 0-129,2-2-129,-3-2 129,-2 0-129,-1-1 129,-9 0-129,11 0 0,-11 0 0,0 0 0,0 0 0,0 0 0,0 0 0,0 0 0,0 0 0,0 0-129,0 0 0,0 0-516,0 0-903,0 0-2580,0 0-516,0 0-129,0 0-258</inkml:trace>
  <inkml:trace contextRef="#ctx0" brushRef="#br1" timeOffset="99232.6757">4880 9883 1548,'0'0'1935,"0"0"-1161,0 0 129,0 0 258,0 0 129,0 0 129,0 0 0,0 0 129,0 0-129,-4-4-258,4 4-258,0 0-258,0 0-129,-10-5-129,10 5-129,-9-1-129,9 1 129,-11 0-129,11 0 0,-15 0 0,6 3 0,-2 2-129,1 0 258,-2 1-129,0-2-129,0 1 129,0 2 0,0-1 0,2 1 0,-1-3-129,3 1 129,0 1 0,8-6-129,-10 12 0,10-12 0,-5 11 0,5-11 0,0 0 0,7 15 0,-7-15 0,15 7 129,-4-5-129,2 0 0,-2 0 129,3 1-129,1 1 0,-3-1 0,3 2 0,0 1 0,0 2 0,-1 1-129,-1 2 129,-1 0 0,-2 2 129,1-1-258,-4-1 258,0 0-129,-7-11 129,8 17-129,-8-17 0,1 14 0,-1-14 0,-1 12 0,1-12 0,-13 15 0,4-7 0,-2 0-129,-3 0 258,0 0-129,-3 1 0,1 1 129,-3-1 0,2-2-129,0 1 129,-1 0-129,2-4 129,1 0-129,1-1 0,1-2-129,3 0 129,2-1-129,8 0-387,-13 0-516,13 0-1548,0 0-1419,0 0-516,6-6 129</inkml:trace>
  <inkml:trace contextRef="#ctx0" brushRef="#br1" timeOffset="100452.7454">5058 10247 4257,'1'11'4128,"0"1"-387,-1-12-258,0 0-3225,0 0-387,0 12 0,0-12 258,0 0 129,7 15 0,-7-15 258,1 17-129,-1-17 129,0 26-129,-3-9 129,2 8-129,-3 1-258,2 7 129,-3 2-129,-1 3 0,1 1-129,1 1 129,-2-7 0,2 1-129,0-7 0,0-4-129,2-6 0,2-17-258,0 17-258,0-17-903,0-5-2451,0 5-387,8-26 0,1 6 130</inkml:trace>
  <inkml:trace contextRef="#ctx0" brushRef="#br1" timeOffset="101568.8094">5232 9864 1548,'9'-10'2709,"-9"10"0,12-7-258,-12 7-516,14-3-258,-14 3-645,17-2-258,-8 0-258,2 2-129,-1 0-129,1 4-129,-1-1 258,0 0-258,-1 1 0,0 1 0,-9-5 129,15 12-129,-15-12 129,13 14 0,-13-14-258,10 22 129,-6-7 0,2 2 0,-2 3-129,-1 4 0,1 1 0,-1 0 258,0-1-258,-1 1 0,0-1 0,-1-3 0,-1-4 0,0-1 0,-4 0-258,-2-3 129,-3-1 0,-1-3 129,-1 3-258,-2-3 129,-2-1 0,0 1 0,0-1 129,0-5-129,0 3 129,3-3 0,-2-3-129,2 0-129,2-3-258,1-9 129,9 12-129,-11-22-258,10 10 129,-2-5 0,3 4-258,3-5 0,3 4-129,1-1-129,3 4 0,-1-2-129,4 2 258,-1-1 129,2 6 645,-2-1 0,4 2 774,-2 2 258,0 1 0,0 2 129,0 0-129,0 4-258,-1 2-129,-1 1-129,-2 3 258,-1 2-258,-9-12 129,14 24 258,-11-12 129,4 5-129,-4-7 387,4 6-258,-3-3 129,6 3-258,-5-3 0,7 3-129,-4-1-258,5-1-129,-2 3-129,2-3 129,0-1-129,-2-1 0,-1 0-129,-1-2 129,-9-10 0,15 19 0,-15-19 0,8 11 0,-8-11 0,0 0-258,4 11-903,-4-11-2451,0 0-387,0 0-129,-11-6-128</inkml:trace>
  <inkml:trace contextRef="#ctx0" brushRef="#br1" timeOffset="102292.8508">5566 9678 2322,'0'0'2709,"0"0"-903,0 0-645,0 0 0,0 0 129,0 0 129,0 0 0,6 0 129,2 4-129,-8-4-129,14 5-387,-14-5-258,23 12-258,-13-2-129,5-3 0,-3 5-129,3 3 129,0 4-258,1 5 129,-1 4-129,-1 1 129,0 2 0,-1 5-129,0 4 129,-3 1-129,-1-1 129,0-2-258,-1 3 258,-2-2-129,0-2 0,-2-1 129,-1-5-129,-2-3 129,-1-1-129,-3 0 129,-4-4 0,-1-2-129,-3-2 0,-4-3 0,3-1 129,-6-3-258,1 1 0,-1-3 0,2 0-129,-2-6-387,6 13-774,-4-11-2064,6 0-903,2-3-387,8-3 129</inkml:trace>
  <inkml:trace contextRef="#ctx0" brushRef="#br1" timeOffset="103831.9387">3993 8919 1806,'-8'13'2451,"8"-13"-387,0 0-1935,-5 5-258,5-5 129,0 0 516,0 0 129,0 12 129,0-12 129,0 0 0,0 0 0,0 0 0,0 0-516,0 0-258,0 0 0,0 0-129,0 0-129,0 0-258,0 0-645,0 0-516,-7-7-258,7 7-258,0 0 387,0 0 129,0 0 258,0 0 774,0-13 645,0 13 387,0 0 645,0 0-258,0 0 0,0 0-258,0-11-258,0 11 0,0 0-258,0 0 129,0 0 516,0 0-129,0 0 129,0 0 129,0 11 0,0-11 0,-5 11-258,5-11 129,-5 13-129,5-2-129,0-11 0,-3 18 0,3-18-129,0 20 129,0-20-129,0 25 0,1-13 0,3 5-129,-4-3-129,2 5 0,-2-2 0,1 5 129,-1-3 0,0 2 0,-2-3-129,1 2 258,-1-5-258,2 1 0,0-3 0,0 0-129,0-13 0,10 12 0,-3-9 0,4-3-129,2 0 0,0 0-387,3-5 258,0-4-258,2 3 0,-4-3-516,3 6-645,-8-4-1677,1 0-516,-1 4-258</inkml:trace>
  <inkml:trace contextRef="#ctx0" brushRef="#br1" timeOffset="104245.9619">3935 9056 258,'0'0'3096,"0"0"-387,0 0 516,0 0-2709,8-7-258,-8 7 0,15 0 387,-7 0-129,5 0 258,-3-1 129,5 1 0,-6-7-258,7 7 129,-8-2-516,4 2 0,-4-3-129,1 3 0,-9 0-129,11 0 0,-11 0-387,10 0-258,-1 8-645,-9-8-1419,0 0-1032,17 16-258,-17-16 517</inkml:trace>
  <inkml:trace contextRef="#ctx0" brushRef="#br1" timeOffset="104825.9957">4183 9146 2580,'0'0'3096,"6"5"-129,-6-5-2064,0 0-645,13 1-129,-13-1 258,15 0 516,-15 0-129,17-2 258,-17 2 0,16-7 0,-16 7-258,18-7 0,-18 7-258,16-3-258,-16 3-129,13 0-129,-13 0 0,11 0 0,-11 0 0,0 0 129,7 0-129,-7 0 129,0 0-129,0 0 129,0 0 0,0 0-258,6 10-129,-6-10-516,0 0-903,0 12-1677,0-12-774,0 0-129</inkml:trace>
  <inkml:trace contextRef="#ctx0" brushRef="#br1" timeOffset="105380.0274">4409 8886 1677,'8'5'2580,"-8"-5"-129,0 0-2451,0 0-387,9 15 387,-9-15 387,0 0 516,9 16 516,-9-16-129,0 0 387,0 0-129,0 0 0,0 0-387,3 13-258,-3-13-645,0 15-129,0-1-129,2 3 129,-2 0-129,0 2 0,0 3 0,0 4 129,0-2-129,-1 3 129,-1 0 0,1-3 258,1-2-387,0-2 0,0-3 129,0-3-258,1 0 129,-1-14-258,8 17-129,-8-17-903,0 0-2322,12 7-645,-12-7 0,0 0 0</inkml:trace>
  <inkml:trace contextRef="#ctx0" brushRef="#br2" timeOffset="127568.2964">7215 1952 258,'0'0'2064,"0"0"-1419,0 0 258,0 0 0,0 0 258,0 0 258,0 0-129,0 0 129,6 0-129,-6 0-387,11-3 0,-2 3-129,-9 0-258,15-3-129,-15 3 129,16-1-258,-8-2 0,3 0 0,0-6-258,1 7 129,1-6-129,-1 3 258,-2-3-258,2 0 129,-3 4-129,-1-2 129,-8 6 0,13-5 0,-13 5-129,0 0 0,0 0 129,0 0-129,-6 0 129,-4 4-129,-2 4 129,-5-3 0,-1 4 0,-1 1 0,-3 5 0,1-2 0,0 4 0,-2-2-129,3 4 258,2-4-516,0 2 258,5 0 0,2-2 0,2-2 0,4-2 0,5-11 0,-3 18 0,3-18 0,0 18 0,0-18 0,10 12 0,0-1 0,1-2-129,4 0 129,2-1 0,2 1-129,0 3 129,1-2-129,0 0 0,1 2 0,-5 2 0,0-2 0,-1 7-129,-3-4-258,-2 2 129,-3-2-129,-2 4 516,-3-7-516,-2 3 516,0-4-516,-7 0 516,-1 1 129,-2 0-129,-3-2 129,-3-1 258,-1 2-258,0-3 129,-2 1 0,-1-3 0,2-4-129,4 3-129,-2-5-258,8 2-516,-6-2-1032,14 0-774,0 0-1290,-7-19 129</inkml:trace>
  <inkml:trace contextRef="#ctx0" brushRef="#br2" timeOffset="128568.3537">7633 1505 1806,'0'0'2580,"-11"-46"516,11 46-645,0 0-1419,0 0-774,0 0-387,0 0-129,0 0 258,0 0 258,0 0 516,6 9-258,-6-9-129,2 20-129,-2-7 129,0-13 0,2 25-129,-2-25 0,1 27-387,0-13 387,-1 15 0,1-12-129,0 7 129,0 2-129,0 0 0,0 4-129,-1-6 0,2 0 0,-2-7 0,0 3 0,0-6 129,0-1-129,0-13 258,-7 16-129,7-16-129,-9 8-129,9-8-258,-8 8-516,8-8-1161,0 0-1419,0 0-258,0 0 129</inkml:trace>
  <inkml:trace contextRef="#ctx0" brushRef="#br2" timeOffset="133991.6638">6866 3084 258,'-7'26'774,"4"-11"129,2-1-129,0 6 0,1-3 0,0 5 0,0-3-258,2 5-129,2-2 129,0 0-258,-2 5-129,2-2-129,-2 5 0,-1-2 0,-1 4 0,0 3 129,0 0 129,-2-1-258,-2 1 129,1 3-129,-2-5 129,1 1-129,-2-2 129,1 0-258,-2-2 129,0-2 0,-1-1 129,1 1-129,0-3 129,0 2 129,0-3-129,3 2 0,-1-1 0,3 1 0,-2 1-129,2-3 129,0 1-258,0-2 129,1 1 0,-1 0 0,0-2 0,-1 1 0,0 2 0,0-1 0,0 1 0,0 4 0,-2-4 129,2 4-129,-3-1 258,2 1-129,1 0-129,-1 3 129,1-1-129,3 4 0,0-4 0,0 0 129,0 3 0,4-3-129,0-4 387,2 5-258,-3-7 129,3 0 258,-3 1-258,2 1 0,-2-2 0,-1-1 0,0 3-129,1-1-129,-2 3 129,1-3-129,-1 2 0,2-2-129,-1 1 129,3 0 0,-2 0 0,0-1 0,1 0 0,-1 1 0,0-2 0,0 1 0,-1 3 0,-1-1 129,1-1-129,2-2 0,-3 1 0,2 1-129,-1-3 129,-1 0 0,3 0-129,-3 0 129,3 0 0,-3 1-258,1 1 258,-1 1 0,1 2 0,-2 3 0,0 1 0,0-1 0,0 4 0,0-1 0,-3 0 0,1 0 0,-1 0 0,1 0 0,2-2 0,-1-1 0,0-1 258,1-2-258,-1 3 258,1-1-129,-2 3 129,2 2-129,-3 1 387,-1 4-258,0 3 0,-3 4 129,3-2-258,-2 1 0,0 2 0,2 0-129,0 0 0,0 0 129,0-4 0,0 2 0,0 1 0,1 2 258,-2-2-258,2 0 0,-1-2 0,1 0 0,1-2-129,0 1 0,1 0-129,0-4 129,1 3 0,0-1 129,0 1-129,0 2 0,0 1 0,0 0 129,0-5-129,0 5 129,2-1 0,0 2 0,-1-3 258,0 4-387,-1-6 258,3 2-258,-2-2 129,1-1-129,-1-1 0,1-1 129,-1 0-129,3-4 0,-2 3 129,0 2 0,1-3-129,1 4 129,-1-3-129,0 1 129,0 1-129,1 0 258,-1 1-129,2 2-129,0-5 0,-2 4 0,1 1 129,-1 1-129,-1-3 0,0 4 0,-2 0 0,0 0 0,0 4 0,0-2 258,1 1-516,2-1 516,-1 1-516,3-5 516,-2 2-258,0 1-258,1 0 258,-2 3 0,-2 2 387,0 2-387,0 3 129,-2 3 0,-2 1-129,2 1 129,-2-2 0,3-1 0,-2-1-129,1 0 0,1-2 0,-2-1 0,2-4 0,1 0 0,0 0 0,0 2-129,0-5 129,0-3 0,0 7-129,0-3 129,0 3 0,0 2 0,-3-2 0,1-2 0,-3 3 129,1 4-129,-1-3 0,0-4 0,-2 0 0,1-1 0,-2 1 0,-1 1 0,-2-3 0,-1-1 129,-1-2-129,-2 1 0,3-3 0,-2-2 0,3-1 0,0-4 129,2-4-129,2 0 0,0 1-129,4-2 258,0 1-129,-1 1 0,3-2 0,-1 3 0,1 1 0,1 2 0,0-2 0,-3 5 0,3 0-129,-3-2 258,1 3-129,0-4 129,-1 0-129,-1 1 0,3-5 0,0 2 0,1-5 0,0-1 0,0-2-129,1 3 129,4-3-129,-2 0 129,1 1 0,2 2 0,-2-4 129,4 5 0,-3-5-129,0-2 129,-2-1 0,2 0-129,-3-5 129,0 0 0,-1-2-129,-1-2 129,0 1 0,-1 2 0,-3-5 0,1 1 129,0 1-129,-1 1-129,-1 5 129,2 0 0,-1 0 0,0-1 0,0 1 0,1 1 0,0-1 129,2 0-129,0-6 0,1 1 0,0-1-129,0 1 129,0-1-129,0 0 0,2-4 0,-1 4 0,2 0-129,1 1 0,-2-3 129,2 5 0,0-4-129,-2-1 129,2 2 0,-2-2-129,-2-12-258,7 12-387,4-12-2709,-2-5-1032,-1-26-258,4-15-516</inkml:trace>
  <inkml:trace contextRef="#ctx0" brushRef="#br2" timeOffset="137087.8409">7617 2934 1,'0'0'1160,"10"3"130,-10-3-258,0 0 129,3 12-258,-3-12-387,2 11 129,-2-11-387,2 15 0,-2-15-258,3 23 0,-1-9 129,1 1-129,1 1 129,-2 3 0,1 3 0,-2 1 129,3 4 0,-3 1-129,-1 3 0,2 3-129,-1 2 129,0 3-129,-1 0 258,2 4-516,-1 0 258,2 1 0,-3-2 0,2-2 0,-1 4 258,-1-3-258,0 5 0,0-5 0,0 5 0,0 0 0,0 3 0,0-1 0,0 1 0,0-2-258,2 2 258,-1-1 0,1-1 258,1 3-258,2-2 0,0-4 0,3 1-258,0-4 258,2 0 0,-1-3 0,0-2 258,1 0-129,-3-2 0,-1 2 129,-2 3-129,-1-3 387,-3 3-387,0 1 129,-3 2 0,-1-2-129,-2 5 0,1-2-258,-1-1 258,0 3-258,1-2 258,-1 0 0,3 2 0,-2-1 129,1-1 129,1 3-129,0 1-129,-1-2 129,2 2 0,-3-2-129,1 2-129,-2 1 387,1 2-258,-5 1 387,3 3-129,-4 1 0,3 3 129,-5 1-129,5 4 0,-3-1 129,1 1-387,1-3 129,1 1-129,0-3 0,3-2 0,-2 2 129,4-5-129,0-1-129,3-5 0,-2 0 0,2-4 0,0 3-129,0-3 258,2 0-258,-1-1 129,1 5 129,-2-1-129,1 0 0,0-1 0,0 1 129,1 0-258,0 0 258,2-3-258,2 3 129,0-2 0,-1 1 0,2-1 0,1 1 0,-1 5 0,-2-5 0,1 2 0,-3 2 0,1 1 0,-1-1 0,-1-2 129,0 3-129,0 0 0,-1 2 129,0 0 0,-1 2-129,0 1 0,-2 6 0,-2 1 129,-1 2-129,-1 0 258,-1 2-129,2 3-129,0-5 129,2 1-129,-1-2 258,1-3-129,1 2 0,0 3 0,-1-3 129,0 4 0,-4-1 0,2 2 0,-2 2-129,1 2 0,-2-2 0,2-2-129,0-2 129,2 2-129,1-5 129,1 6-129,-1-3 0,2-4 129,0-1 0,1-1 0,-1-2 0,1-3-129,0-4 129,0-3-129,4-6 258,0 0-258,3-2 0,-1 0 0,0 4-258,-1 3 258,-2 9 0,-2 4 258,-1 6-516,-4 6 516,-6 8-129,-4 3-129,-2 0 0,-2-1 0,0-1 129,1-1-129,2-7 0,2-2-129,3-9 0,7-6-129,3-1 129,1-5 129,7-2 0,2-8-129,5 5 129,0-3-129,4 2 129,2-1-129,-1 3 129,1 0-258,-1 2 129,0 0 0,-1 3 0,-3-1 0,-2 1 129,-3 3 0,-3-2 0,-2 6 129,-5-3 0,-1 1 129,0-3 129,-1 1-258,-5-6 387,2 0-387,0-7 129,4-4 0,-1-5 0,1-5-258,0-3 129,1-1 0,3-6 0,0-1 129,-1-5-129,-3-10 0,3 20 0,-3-20-129,1 17 129,-1-17-129,0 21 0,-1-6 0,-2 2 0,-1 3 0,-1 1 0,0 4 129,-2-1-129,1 4 0,-2-5 129,2 2 0,-2 0 258,1-1-258,-2 0 0,4 0 0,-1-2 0,-1 2 0,-1 0-129,3-2 0,0-2 0,0-4 129,2-3-258,1-1 258,2-12-258,0 0-903,0 0-2838,7-24-903,-4-5-129,-2-9-903</inkml:trace>
  <inkml:trace contextRef="#ctx0" brushRef="#br2" timeOffset="242787.8863">7111 13554 1032,'0'0'2322,"-1"-9"129,1 9 129,0-18-645,0 7-774,0-5 129,2 0-129,-2-9-387,3 3 258,-3-14-129,3 4 0,-3-11-258,3 0 258,-1-15-258,3 2-129,-1-9-129,5-3-129,-1-3-129,3-7-129,1 2 258,3 1-387,-1 3 0,1 1 129,0 6-258,-4 3 129,3 10-387,-4 4-129,1 11-645,-6-4-774,4 7-2193,-3 10-387,-4 0-129</inkml:trace>
  <inkml:trace contextRef="#ctx0" brushRef="#br2" timeOffset="244046.9586">7057 12308 1548,'0'0'1806,"0"0"-774,0 0 258,2-6 387,-2 6-129,11-19 0,-11 19 0,12-31-258,-4 17 0,-3-10 0,6 2-258,-6-4-387,4 1-129,-1-4 129,0 8-258,0-7-129,1 6 0,-2-1 0,0 5-129,2 1-129,-1 3 129,-2 2-129,0 2 0,-6 10 129,13-15-129,-13 15 0,9-5 129,-9 5-129,9-5 129,-9 5 0,0 0 0,8 4 0,-8-4 129,6 14-129,-4-2-129,1 3 129,2 3-129,-2 5 0,3 3 0,1 1 0,3 3 0,0 5-129,2 0 258,1 0-258,3 2 258,1-2 0,-3 0 0,0 1 129,0-4-129,-2-3 129,-2 2-258,-2-4 129,-2-5-129,-1-3 129,-3-5-387,1 1 0,-3-15-645,6 19-1419,-6-19-2064,0 0-516,0 0 129,-7 0 1</inkml:trace>
  <inkml:trace contextRef="#ctx0" brushRef="#br2" timeOffset="249520.2717">7534 13568 645,'0'11'903,"0"-11"0,0 12 0,0-12-129,0 18 0,-3-7-129,3 1-129,-3 4 387,2 3-258,1 1 0,-1 3-258,1 2 129,0-3-129,0 4 0,1-4-129,3-1-258,-1 0 258,-2-2-258,3-2 387,-1-2-258,-3-1 129,0-14-129,3 19 0,-3-19 129,0 0-129,1 12 0,-1-12 129,0 0-129,0 0 0,0 0 129,5-7-129,-5 7 0,5-17-129,-2 5-129,-1-3 0,2 1 129,1-5-258,-1 2 129,2-3 0,1 2 129,2-2-129,0 0 129,2 2 129,0-3-129,3 1 258,-3 2 0,4 3 129,1 0-258,-2 1 387,1 3-258,-1 2-129,-2 2 129,-1 3 0,-1 4 129,-10 0 0,14 0 0,-14 0-129,4 14 258,-4-2-258,0 3 129,0 0-258,0 1 0,-1 4 0,0-1-129,1 0 129,0-2 0,0 0 0,0 3 258,0-4-129,2 2 0,-2-1-129,1-1 129,-1-5-129,0-11 0,2 18-129,-2-18 0,0 0 0,0 0 0,0 0 129,14-9-129,-8-6 0,2-2 0,2-5 0,3-6 0,0 2 129,2-2-129,-1 4 0,2 0 0,-3 5 0,2 0 129,-2 9-129,0 5 0,0 3 129,-1 2-129,-1 2 0,0 10 129,0 2-129,-3 3 129,1 2 0,-4 3 0,-2-2 0,-1 1 129,-2-1-129,0 4 129,0-5-129,0 1 0,-4-3 129,2-1-258,1-3 129,1-1-258,0 2-516,0-14-1032,0 0-2580,7 0-387,0-12-258,1 1-129</inkml:trace>
  <inkml:trace contextRef="#ctx0" brushRef="#br2" timeOffset="250452.325">8165 13603 2967,'0'0'3870,"-7"-12"0,7 12-516,0 0-2967,0 0-516,0 0 129,6 0-258,-6 0 258,0 0 0,8 1 258,-8-1 129,0 0 258,10 5 0,-10-5 0,11 3-129,-3 0-129,-8-3 0,16 4 129,-5 1-258,1 0 0,0 2-129,2 1 0,-2 1-129,2 5 129,-2-2 0,1 5-129,-3-3 0,0 4 129,-2 3-258,-1 4 258,-1-4-129,-1 1 129,-2-2-129,-2 1 129,-1-3-129,0-2 258,0 2 0,-4-4-258,-2 0 258,6-14-129,-16 18 129,5-11-129,-2 0 0,-1-4 0,-2-2-129,-1-1 0,1-1 0,-1-2-129,0-4-129,1-1 129,2-3-129,0 3 129,4-4-129,3 2 0,2-2 129,5-2 0,2 4 129,6-2-129,4 2 129,5 0 0,2 1 0,4 2 0,1 1 0,-1 3 129,2 3-129,0 0-129,-1 3-258,-4 0-774,3 7-1548,-2 4-1677,-7-6-129,4 8-129</inkml:trace>
  <inkml:trace contextRef="#ctx0" brushRef="#br2" timeOffset="250932.3525">8529 13638 8643,'0'6'4386,"0"-6"-516,0 0-1419,11 14-3096,-11-14 129,14 7 258,-5-3 129,-2 0 258,4 7 387,-2-6 0,4 10 258,-4-5-129,7 10 0,-3-3-258,4 8-129,1-3-258,1 5 0,-1 2 258,3-3-258,-2 3-258,0-4 129,1 1 0,-5-7-258,3 4-258,-9-10-516,5 2-1290,-6-2-2064,-8-13 0,0 0-129</inkml:trace>
  <inkml:trace contextRef="#ctx0" brushRef="#br2" timeOffset="251248.3705">8639 14021 6063,'0'-7'4773,"7"-6"-774,0-13 129,6-3-3354,0-1-645,3-6-129,3 5 0,2-6 0,1 4 129,-1 0 258,1 8-129,-4-3 129,-1 10-258,-2 1 129,-2 5-387,-3 7-387,-10 5-645,15-8-2580,-15 8-903,0 0-129,0 8 0</inkml:trace>
  <inkml:trace contextRef="#ctx0" brushRef="#br2" timeOffset="252443.4389">8001 14246 3225,'0'8'2838,"0"-8"0,0 0-774,0 0-3096,0 0 129,7 0 387,-7 0 516,13-4 516,-3 3 387,-10 1 516,14-6 129,-14 6 0,18-4-129,-9-4-387,6 8-258,-6-5-258,7 5 129,-4 0-258,3 0-129,-1 3 0,0 1 0,1 6-129,-3 4 0,3 2-129,-2 3 0,0 2 0,-3-1 0,1 6 0,-2-1 0,-1-1 0,-1-3 0,-2 1 0,-2-3 129,1 1-129,-2 2 0,-2-8 129,0 3-129,-2-5 0,-3 3 0,-2-3 0,-3-2 129,-2 0-129,-1-5 0,-5 2 0,2-2 0,-2 0 0,-2-3 0,1-2 0,-2 0 0,2-2-129,0-6 129,3 0 0,-1-1 0,4-3 0,2-3-129,5 1 129,2-3-129,4 0 129,4-5-129,6 4 129,2-2 0,3 2-129,4 1 129,0 6 129,2 1-129,0 4 0,3 2-129,-1 4 0,-4 4-129,5 8-129,-8 0-387,3 4-387,-8-4-903,1 0-2064,1 7-258,-13-19 0</inkml:trace>
  <inkml:trace contextRef="#ctx0" brushRef="#br2" timeOffset="253410.4942">8422 14155 2322,'0'0'2451,"0"0"0,0 0-2967,0 0-387,0 0 387,6-4 387,-6 4 258,0 0 516,7-10 258,-7 10 516,0 0 129,0 0-258,0 0-387,3-14-129,-3 14-387,0 0 0,0 0 0,0 0-129,0 0 0,4 10 129,-4-10 0,4 14-129,-1-3 0,-3 1-129,4-1 0,-3 4 0,3 0 0,-3 1 258,0 2-129,-1-2 0,2 1 0,-2-7 129,0 5-258,0-15 129,0 14 0,0-14-258,0 0 0,0 0 0,0 0-258,0-10 258,0-1-129,0 11 0,0-22 0,0 10-387,0-6-645,0 6-1419,0 12-1419,1-28-258,-1 28 129</inkml:trace>
  <inkml:trace contextRef="#ctx0" brushRef="#br2" timeOffset="256062.6459">9418 13179 1677,'7'-13'2451,"-7"13"387,0 0-258,0 0-258,0 0-774,0 0-129,-4-16-516,4 16-129,0 0-258,-10-4-129,10 4-129,-13-3-129,13 3 129,-13 0-258,13 0 387,-14 4-129,6 3 0,0 1-129,-2 1 129,3 2-129,-4 3 0,4 0-129,-4-1 0,3 5 0,-2 4 0,3 0-129,-1 2 258,1 2-258,-1 3 258,0 3 0,1 2 0,1 3-129,1-1 129,-2-2 0,3 3-129,1-2 129,1-1-129,1-1 0,1-3 0,0-2 129,5 0-258,3 1 129,1-4 129,2 0-129,2-2 129,3-2 0,-1-1-129,3-1 129,0-3 129,0 1-129,0-5 129,2-2-129,0-5 258,1-3-387,-1-2 129,-1-2 0,1-13-129,-2-5 0,1-3-129,0-5 129,-3-4-129,1-1-129,-2-9 516,0-2-516,-2-1 258,-2 0 0,-2-5 258,-2 1-516,-1 2 516,-2-2-516,0 9 516,-2 2-516,-2 1 516,0 5-516,0 3 258,-6 1 258,1 3-516,-4 4 258,-2-2 0,0 1 0,-5 5-129,1 0 129,-5 5-129,-1 3 129,-3 3 0,0 5 0,0 1 0,1 4-129,0 8 258,0 0-258,7 7 0,-3-5-516,7 9-516,-3-5-2064,1 0-1161,8 2-387,-4-8 129</inkml:trace>
  <inkml:trace contextRef="#ctx0" brushRef="#br2" timeOffset="257663.7375">9487 13883 3999,'0'0'4386,"0"0"-387,7 0-129,2-3-2709,-9 3-1161,18-4 0,-8 4 129,0 0 129,0 4 0,-2 7 258,2 7 0,-3 2 129,3 6-258,-5 0 258,5 9-258,-5-1 129,3 7 0,-3-5-258,3 3-129,-1-5 129,1-1-258,2-4 0,0-5-129,3-3-516,-13-21-1419,18 4-2193,-8-4-258,-2-17-387,-1-5 258</inkml:trace>
  <inkml:trace contextRef="#ctx0" brushRef="#br2" timeOffset="258678.7955">9714 12668 645,'0'0'2064,"0"0"-129,0 0-258,0 0 0,0 0-516,4 15 0,-4-15 0,0 0-129,0 0-129,0 14-129,0-14-129,-3 12-129,3-12-129,-2 22 0,0-10 0,2 5-129,-4 0 0,4 5 129,-4-3-129,3 5 258,-1-2-129,0 0 0,1-1-129,1 1 0,0-5 0,4 0-258,2-4 129,5-2-129,-1-4 0,3-3 0,2-4-258,-1 0 0,3 0-258,-5-9-516,3 5-258,-6-10-1419,-1 2-1677,0 4-129,-8-7 258</inkml:trace>
  <inkml:trace contextRef="#ctx0" brushRef="#br2" timeOffset="259008.8143">9594 12763 6063,'8'8'4386,"9"-7"-387,-17-1-516,19-2-3741,-6-3-258,3 5 129,1-3-258,0 3 387,0 0 129,-1 0 129,-1 3-258,2 3-516,-5-5-1032,-2-1-2064,6 5-258,-16-5 129</inkml:trace>
  <inkml:trace contextRef="#ctx0" brushRef="#br2" timeOffset="259497.8424">9926 12887 2322,'11'-5'3483,"-11"5"258,9-13-2064,1 13-516,-10 0 0,19 0-129,-19 0-258,17 0-129,-17 0 0,17 3-258,-17-3-258,13 6-129,-13-6-387,10 9-516,-10-9-645,9 16-1032,-9-16-1548,5 14-258</inkml:trace>
  <inkml:trace contextRef="#ctx0" brushRef="#br2" timeOffset="259862.8633">10137 12677 3483,'5'23'4257,"-5"-23"-645,7 19-387,-7-19-1806,7 22-2322,-7-22 258,10 22 516,-4-9 0,-3 0 258,2 4 387,-5-2 129,4 1-129,-3 1-516,-1 0-774,3-5-3225,2 10 0,-5-22-258</inkml:trace>
  <inkml:trace contextRef="#ctx0" brushRef="#br2" timeOffset="260982.9273">10421 13152 2580,'6'15'3096,"-6"-15"-516,0 0-645,-2 12-2838,2-12-774,0 0 516,-9 12 387,9-12 645,-18 13 516,10-1 1161,-6-3 0,0 7 129,-2-1-387,1 6-516,-5-1-258,4 7 0,-6 1-258,1 4 129,-1 5-129,0 1 258,-2 6-129,3 2 129,0 0-129,2 2 0,2-2-129,4 4 0,3-5-129,7 3 129,2-9 129,2 5 129,7-10 0,5 4-258,3-7 258,5 2-129,-1-9 0,4 2 0,-2-7 0,8 2 129,-5-8-258,1 3 129,0-8 0,3-1 0,-7-1-258,3-2 129,-5-2-129,-1 1-129,-3-3 129,-4 2-129,-4-1-129,-8-1 129,11 1 0,-11-1-129,0 0 0,0 0-129,0 17-258,0-17-1032,0 0-2709,0 0-387,-5 5-129,5-5-258</inkml:trace>
  <inkml:trace contextRef="#ctx0" brushRef="#br2" timeOffset="262927.0385">10669 13612 4644,'17'0'4257,"-5"-5"-258,-12 5 0,0 0-3354,3-12-516,-3 12 129,0 0-258,-1-12 258,1 12 0,-14-5 0,4 2 0,-1-1 0,-2 4 0,-4 0 0,3 2 0,-3 0-129,2 6 129,-1 0 0,0 3-129,1-1 0,2 7 0,3-6 0,1 2-129,3 1 0,4-2 0,2 1-129,0-1 129,6-1 0,4-1 0,0 0 0,4 5 0,1-3 0,1 2 0,0 1 0,0 2 0,0 5-129,-2-1 258,1 3 0,-4 1 129,-1 1-129,-2-6 0,-6 4 258,0-4 0,-2-6-129,-2 4 0,-8-8-129,0-2 0,-5-2 0,0 2 0,-2-5-129,-1-1 0,0-2 0,0 0 0,3-2-258,0-4 129,5 1-387,0-6-387,10 11-645,-6-21-1677,6 6-1419,3-3 0,4-5 0</inkml:trace>
  <inkml:trace contextRef="#ctx0" brushRef="#br2" timeOffset="263301.0599">10821 13254 8514,'3'12'4515,"-3"-12"-516,3 14-129,-3-14-4128,8 18-387,-8-18 129,3 26 129,-3-10 129,1 2 129,2-1 258,-2 4 0,2-1 0,1 2-258,-2-6-1032,4 1-2580,2 3-516,-5-8-387,5 5 387</inkml:trace>
  <inkml:trace contextRef="#ctx0" brushRef="#br2" timeOffset="264200.1113">11014 14073 4644,'11'1'3870,"-11"-1"-129,4 12-1161,-4-12-1935,2 19 0,-2-19 258,0 26-258,-2-14 258,1 8-129,-6-4 129,5 10-129,-6-5-129,3 6 0,-1-3-387,0 1-129,-2 3-129,2 1-129,2 0-129,-3-9-129,6 4-645,1-24-903,-7 19-2322,7-19-129,0 0-387,0 0 0</inkml:trace>
  <inkml:trace contextRef="#ctx0" brushRef="#br2" timeOffset="265083.1616">11217 13620 2580,'0'0'4257,"0"-16"-258,0 16-258,6 0-1677,2 0-1935,3 0 0,1 0 0,3 0 0,-1 1 129,3 5 129,0-5 0,2 6 0,-3-2 0,3 4 0,-3-2-129,1 4 0,-1-4 0,-1 7-129,-2-6 0,0 8 0,-3-4 0,-1 6 0,-2-1 0,-1 2 0,-2 3-129,-1 3 129,-2 3-129,-1 1 129,0-2 0,-4 2 0,-1 0 0,-3 2 129,0-4-129,-3-3 0,-2-2 0,-1-3-129,-2-3 0,1-1 0,-2-6 129,-1-1-129,1-4 0,-2-3 129,1-1-129,1-2 129,3-5-129,0-3-129,0-1 129,3-3-129,4 2 0,1-4 0,5 3-129,1-3-129,0 16 0,11-26 0,4 16-129,1-2 129,5 5 129,-1-3 0,4 7 0,-4-4 0,1 7-516,-3 0-1032,-2 4-1935,3 10-258,-12-8-387,6 10 259</inkml:trace>
  <inkml:trace contextRef="#ctx0" brushRef="#br2" timeOffset="265596.1912">11457 13958 6063,'9'0'3870,"-9"0"-258,5-8-645,-5 8-3225,12-1 0,-12 1 258,15 4 129,-5 6 258,-1-1 387,5 11-129,-7-5 387,10 11-258,-8-4 0,6 4-129,-8-4 129,5 4-516,-5-6 0,2-5-258,2 5-774,-11-20-645,18 9-2838,-8-7-258,-2-4-258,2-7-129</inkml:trace>
  <inkml:trace contextRef="#ctx0" brushRef="#br2" timeOffset="266999.2714">11589 13438 1161,'0'0'3225,"0"0"-129,0 0-258,0 0-2838,0 0-387,0 0 387,0 0 258,4 9 387,-4-9 258,0 0 129,0 0 258,0 0-129,0 0-129,0 0-129,0 15-516,1-3-129,-1 0 0,2 5-129,-2 1-129,0 2 0,0 5-129,0-3 0,0 4-516,-2-9-774,1-5-2451,1 3-387,0-15-129</inkml:trace>
  <inkml:trace contextRef="#ctx0" brushRef="#br2" timeOffset="268547.36">11630 13167 1806,'0'0'2838,"0"0"-516,0 0-2064,6-3 129,-6 3 387,9-7 258,-9 7 258,8-10 129,-8 10-129,8-4 0,-8 4-258,0 0-258,10-8-258,-10 8-129,9 0 0,-9 0 0,9 8 0,-9-8 129,11 12-258,-11-12 129,14 20 0,-7-4 0,3-2 0,1 1-129,0-2 258,2 5-516,1 2 516,2 6-387,-1-7 0,3 8 0,-1 5-129,3 4 129,-3 3-129,1 2 129,-1 2-129,2 3 129,-4 3-129,1 2 0,-4-6 129,1 2 0,-2 2 129,-2 1 0,-5-4 0,0 2 0,-3-2 258,-1 2-129,-1-2 0,-5 7 0,-3-7-258,0 0 129,-3-5 0,1 0-129,-1-11 0,0 1 0,1-6-258,1-4 129,2-6 0,0-6-258,2 1-129,-3-8-516,9 13-2322,0-15-1548,-11 3-129,3-3-258,0-6-387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0T17:32:28.06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15868 9583 516,'32'0'645,"-19"1"387,0-1 0,-3 0 0,3 0 0,-2 1 129,1-1-129,-1 0-258,7 1-129,-3-1-258,2 2-129,1-2 129,2 2-258,2-2 0,1 3 0,2-3 0,1 2-129,1 0 258,1 3-258,3-4 129,-1 3 0,1-3 0,2 3 258,-4-3 0,4 2 0,-4-3 129,4 3-258,-2-3 129,2 0 129,1 0-258,2 0 0,3 0-129,-1 0 0,0 2 0,2-1-129,0-1 258,0 3-129,-4-2 0,5 0 0,-2 1 0,1 0 129,1-2-129,3 0 129,-2 0 129,2 0-129,-4 0 0,4 2-129,-2-1 0,1 4 129,-4-3-129,1 3-129,-2-2 129,2 2-129,-1-2 129,1-3-129,0 0 129,-3 0-129,3-1 258,-1 1-258,3-3 0,-2 3 129,3 0-129,-2 0 0,-1 0 0,3 0 0,-3 0-129,-1 0 129,4 0 129,-1-3-258,-2 1 129,4-7 0,1 7 0,1-4 0,0 0 0,4 0-258,0 3 258,-1-3 0,2 4-129,0 1 129,-2-6 0,0 3 0,-2 3-129,-1-1 129,0-1 0,2-1 129,-1 1-129,-2-2-129,2 5 129,0-4 0,3-1 0,0 2-129,1-1 129,-1 3-129,4-3 258,0 4-129,2-2-129,1 2 129,2 0 0,-2 0-129,1 0 129,0 0 0,-4 0 0,0 1 0,0 0-129,0 3 129,-4-4 129,4 0-129,-1 0 0,0 0-129,-1 0 129,-1 3 0,-1-1 0,-2-1 0,2 4 0,-1 1 0,-4-1-129,2-2 258,-3 1-129,2-1 0,-1 0 0,3 1 0,-2-1 0,0 1 0,3-1 0,1 3 0,0-1-129,1-2 129,1 0 0,-2 3 0,2-2 0,-1-2-129,-1 4 258,-1-2-129,0 0 0,0 0 0,1 4 0,0-6 0,-2-1 0,2 4 0,1-1-129,-1-1 129,-1 3 0,0-1 0,-4-2 0,0-3 0,-1 5 0,-3-1 0,1 0 0,-2-3 0,-1-1 0,2 0 0,-1 0 0,0 3 0,3-3 0,-2 0 0,0 0 0,1 0 0,2 0-129,-1 3 129,-1-3 129,2 0-129,-4 0 0,0 0 0,-3 0 129,2-3-129,-3 3 0,0-3 0,-4 1 129,0-1-129,-4 2 0,0 1 0,-3-1 0,0 1 129,-5 0-258,1-2 129,-1 0 0,0 1 0,2-3 0,-1 1 0,0-1 0,0 1 0,-1 0 0,-3-2-129,0 5-387,-17 0-645,20 3-2193,-14 11-774,-6-14-516</inkml:trace>
  <inkml:trace contextRef="#ctx0" brushRef="#br0" timeOffset="8896.5088">19670 10093 645,'0'0'1290,"0"0"-129,-6 6-387,6-6-387,0 0 0,0 0-129,-11 7-129,11-7 387,0 0-258,0 0 387,-14 2-129,14-2 258,0 0-129,-15 0 129,15 0 0,-15-5-387,15 5 258,-15-5-258,15 5 129,-19-8-129,19 8-129,-19-7 129,19 7-129,-19-14-129,19 14 129,-15-15 0,15 15-129,-11-17-129,11 17 129,-3-19 0,3 19-129,0-12 129,0 12-129,5-12 129,-5 12 0,14-11 0,-14 11-129,22-4 0,-7-1 0,-1 2 0,3 2 129,-2-1-258,2 2 129,0 0 0,-2 0-129,0 2 129,-3 0 0,2 4-129,-1-3 129,-1 3 0,0 1-129,-2 1 129,-10-8 129,20 19-258,-13-7 129,0 0 129,-2 3-129,1-1 129,-3 1-129,0-1 0,0 2-129,-3-3 258,0 2-129,0-1-129,0-1 129,-7-1 0,-1 2 0,-4-4 0,-2-1 0,-1 3 0,-3-1 0,-1 0 129,0-3-129,-1 1 129,1-3-129,-2-1 129,0-1-129,0-2 258,1-2-129,-1 0 0,-1-4-129,2 1 0,-1-2 0,5-2-129,-2-3 0,6 0-258,-2-2 0,9 1-516,-1-9-387,6 1-1548,3-1-1161,1-7 258</inkml:trace>
  <inkml:trace contextRef="#ctx0" brushRef="#br0" timeOffset="11265.6443">19615 5795 129,'9'-11'387,"-9"11"-129,0 0-129,0 0-129,0 0-129,0 0 0,0 0 0,0 0-258,0 0 259,0 0 128</inkml:trace>
  <inkml:trace contextRef="#ctx0" brushRef="#br0" timeOffset="12584.7198">19563 6595 1,'-20'104'0,"13"-49"128,-2-2-128,5-1 0,-3-1 0,4-1-128,-1 0 256,-1-1-128,1 1 129,-2-2-129,-2-1 0,4 5 0,-2 0 258,4 0-258,-3-2 129,3-2 0,-1 1 0,1 0 129,1-3 258,-2-5-258,0-1 258,2 1 0,-1-4-258,0 1 129,0-1-129,0-3 0,2 0-258,0 2 129,0-2-129,0-2 387,0-1-129,3 3 129,3-4 129,0 0 129,2 0 258,-3-2-129,4 4 0,-4-5-258,4 3 0,-4-5-258,1 7 0,-1-6 0,1 3-129,-2-1-129,0 0 258,2-2-129,-3-3 0,1 1 258,-1-1-129,0-2 0,-1 2 0,-1-3 129,2 4-387,-1-2 258,-1 4-258,0 2 0,-1 0 0,0-1-129,0 1 129,0 2 0,0-1 0,-2 2 0,-4-1 0,1-2 0,0 1 0,1-2 0,-3-1 0,2-1 0,-1-1 129,1-2-129,0-1 0,2-1 0,0-1 129,0-1-129,1 2 129,1-5-129,0 2 129,-1-2-129,1 1 258,1 0-129,-2-2-129,2 1 129,0 0-129,-2-2 258,2 2-258,0-4 129,0-11-129,0 20 0,0-8 0,0-12 0,0 19 0,0-9 0,0-10 0,0 20 0,0-20-129,-2 16 129,2-16 0,0 13 0,0-13 0,0 0 0,-1 14 0,1-14 0,0 0 0,-1 12 0,1-12 0,0 0 0,0 0 0,0 0 0,-2 15-129,2-15 129,0 0 0,0 0 0,0 0-129,-4 14 129,4-14 0,0 0 0,0 0 0,-2 15 129,2-15-129,0 0 129,0 0-258,0 0 129,0 0-129,0 0 0,0 0 0,0 0-258,0 0 258,0 0 0,0 0 129,0 0 0,0 0 0,0 0-129,0 0-129,0 10-1677,0-10-1548,0 0-387,0 0 388</inkml:trace>
  <inkml:trace contextRef="#ctx0" brushRef="#br0" timeOffset="14328.8195">19425 8163 129,'16'-9'387,"-16"9"-258,19-1 0,-19 1 129,15 0-129,-15 0 258,11 4-129,-11-4 129,8 15-129,-8-15 0,0 17 258,0-17 129,-8 19-129,8-19 387,-16 16-129,16-16 387,-18 14-258,18-14 0,-19 12-129,19-12-387,-17 7 129,17-7-258,-10 5 0,10-5-129,-12 0 0,12 0 258,0 0-258,-9-8 0,9 8 129,-1-14-129,1 14 129,1-19-129,-1 19 129,17-16-129,-6 8 0,2 0-129,3 1 129,0 1-129,0 3 0,0 2-129,-2 1 0,-2 0 0,1 3 0,-13-3 129,17 11-129,-17-11 258,5 14-129,-5-14 258,0 14 0,0-14 258,-14 12-258,14-12 129,-18 14 0,18-14 0,-22 12-258,22-12 0,-18 8 0,18-8 0,-19 2 0,19-2 0,-18 0 129,18 0 0,-16-13-129,16 13 0,-8-18 0,5 5 0,3 3 0,0-2-258,6 1 258,5-1-258,0 4 129,4 0 0,0 2-129,0 1 129,0 5 0,-2 0-129,-2 0 129,-11 0-129,16 17 129,-16-17 0,5 20 129,-5-8 0,0-12-129,-4 21 258,4-21-258,-15 17 129,15-17 0,-18 13-129,18-13 0,-16 8-129,16-8-258,-13 4-516,13-4-774,0 0-2451,0 0-258,0 0 0</inkml:trace>
  <inkml:trace contextRef="#ctx0" brushRef="#br0" timeOffset="17664.0101">19781 8557 516,'0'0'645,"0"0"129,0 0 0,0 0 0,-1-12 0,1 12 0,0 0 129,0 0 0,-6-12-129,6 12 0,0 0-258,0 0-129,0 0-129,0 0 129,0 0-129,0 0-129,0 0 0,0 0-129,0 0 0,0 0 258,0 0-258,0 0 0,0 0 129,0 0-258,0 0 258,0 0-129,0 0 129,0 0-129,0 0 129,0 0 0,-8 7 129,8-7 129,0 14-129,0-2-129,0-12 129,0 24 258,0-11-387,2 4 129,0-2-129,1 2-129,-1 0 258,2-3 0,-3 3-129,3-2-129,-2-2 129,-1-1 0,2 1 129,-1-1-129,-2-12 258,2 16-129,-2-16 0,0 0 0,0 11 0,0-11 0,0 0-129,0 0 129,0 0-129,0 0 0,0 0-129,0 0 129,0 0 0,0 0 129,0 0-258,0 0 129,0 0-129,0 0 0,0 0-129,0 0-258,0 0-1548,1 10-2193,-1-10-129,0 0-387</inkml:trace>
  <inkml:trace contextRef="#ctx0" brushRef="#br0" timeOffset="22576.2913">15745 9167 774,'0'0'1677,"10"0"-258,-10 0-516,0 0-387,13 0 0,-13 0-258,12 2 129,-12-2 0,19 5-258,-19-5 387,22 5-387,-11-2 258,3-1-129,0 0-129,1 0 129,2-1 129,0-1 0,1 3 0,-2-3-129,5 2 129,0-2 0,4 0-129,-2 0 0,2 0 129,3 0-258,3 0-129,3 0 129,-3 0-129,6 0 0,-3-1 129,2-3-129,1 1 0,-2-2 129,-1-1-129,-1 0 129,1 0 0,-5 0-129,2 2 258,-2-1-258,0 0 0,-1 0 0,-2 0 0,1 0 0,0 0 0,-2 0 0,2 2 0,-4-1 0,-1 0 0,2 1 0,0-2 0,-2 0 0,-2 3 0,1-3 0,-2 0 0,1 0 0,0-2 0,1 2 129,-1 0-129,1-2 0,2 0 129,1 1 0,-2-2-129,1 3 0,2 0 129,-1 0-129,-2 0 0,-1 0 0,2-3 129,-3 3-129,-1 1 0,-1 0 129,-2-1-129,2-3 0,-2 4 0,3-1 0,-1 4 0,-2-3 0,4 2 0,-2-3 0,2 2 0,-3 1 258,2 1-258,-2-4 129,1 5-129,0-6 129,0 3-129,0 1 0,2-1 0,-2 0 129,0-3-129,1 0 0,-2-2 0,0 3 129,-1-1 0,-1-1-129,-1 2 129,2-1-129,-2 0 129,3 6-129,-3-5 0,1 4 0,-2 0 0,2 1 0,-3-2-129,0 2 258,2-3-129,-2-1-129,0 2 258,1-3-129,4 1 0,-4 0 0,4-1 0,-4 1 0,7 1 0,-5 0 0,3-1 0,-2 0 0,2 0 0,0-1 0,-2 1 0,0-1 0,1 1 0,3-4 0,-3 4 0,3-2 0,-1 1 0,-1-1 0,3-1 0,-1 1 0,-3-1 0,1-1 0,-1 3 0,1-2 0,1 2 0,-3-2 129,2 2-258,-1 0 129,0-2 0,1 2 0,-1 0 129,2 1-129,-3-3 258,3-1-258,-2 1 0,4 0 0,1 0 129,-1-1-129,0-2 0,3 0 0,-2 0 0,0 3 129,2-2-129,-3 4 0,-2-4 0,1 6 0,-2-2 0,-2 0-129,2 2 129,-3-3-387,1-1 645,-2 2-516,0-4 258,-1 0-129,1 1 129,-2-2 0,0 2 0,1-1 0,-3 2 0,4 0 0,-1 1-129,1 0 258,-2 1-258,1-1 129,1 0 0,-1 0 0,2 0 0,-3 1 0,2-3-129,-1 3 129,0-5-129,2 6 129,-2-2 0,0 2 0,-13 4 0,21-10 0,-21 10 0,21-7 0,-21 7 0,21-4-129,-10 0 0,2 1 129,-3-1 0,2 1 0,-12 3 0,21-6 0,-21 6 0,21-8 129,-21 8-129,18-9 0,-18 9 0,18-6 0,-18 6 0,19-9-129,-19 9 129,18-5 0,-18 5 0,19-8 0,-19 8 0,16-7 129,-16 7 0,15-9-129,-15 9 0,14-8-129,-14 8 129,16-9 0,-16 9 0,13-7 0,-13 7 0,15-10 0,-15 10 0,12-7 0,-12 7 129,11-7-129,-11 7 0,13-10 0,-13 10 0,13-7 0,-13 7 0,18-13 0,-18 13 0,18-17 0,-18 17 0,19-17 129,-19 17-129,20-18 0,-20 18 0,17-18 0,-17 18 0,16-15 0,-16 15 0,13-16 0,-13 16 0,18-17 0,-18 17 0,15-17 0,-6 5 0,-2 2 129,2-1-129,-1-2 0,0 3 0,1-1 129,1 0-129,0 0 129,1-1-129,-1-1 0,3-1 0,-1 4 0,0-2 258,-2-3-258,2 4 0,-1-2 129,0 1 0,-2-2-129,1 4 129,-3-5 0,1 1 0,-2 1 0,2-2 0,-2 2-129,0-2 129,0 0-258,3-3 258,-2 3-129,0-2 0,2 0 0,0 0 0,0 0 129,1-2-129,0 1 0,0-1 0,-1 1 0,2-2 0,-3 2 258,1-3-258,1-2 0,0 1 0,1 2 0,1-2 0,-3 1 0,3 1 0,1-1 129,-2-1-129,0 2 0,2 0 0,-3-2 0,3 3 129,0-3-129,-1 4 0,2-7 0,-1 4 0,1-1 0,-2 4 129,0-3-129,-1 0 0,0 4 0,0 1 0,0 1-129,-1-1 129,1-1-129,0 1 129,-2-1 0,5 2 0,-6 1-129,3-1 129,-3 1 129,2-1-129,-2 3 0,0-2 0,0 1 0,0-3 0,0 1 129,2-3-129,-2-2 0,1 0 129,-2 2-129,4-2 0,-3 1 129,1-3-129,2 2 129,-2 0-129,1 2 0,1-2 0,-1 0 0,1 3-129,3-3 129,0 2 0,-1-5 0,3 5 0,-2-3 0,1 0 0,-1-2 0,-1 2 129,-2 0-129,0 1 0,-2-2 0,2 2 129,-2 0-129,2 2 0,-3-3 0,5 1 0,-4-2-129,2 1 258,-3 1-129,-1-2 0,2 3-129,-2 1 129,2 0 0,-3-1 0,-1 3 129,1-1-129,2 0 0,-2-1 0,-1 0 0,2-1 0,1 0 0,-3 0 0,3 4-129,-2-4 129,-1 6 0,2-1 0,-4 2 0,2 1 0,-3 0 0,2-1 0,-1 0 0,-3 12 0,7-23 0,-2 11 129,-1 0-129,-3-1 0,3 2 0,-4 11 0,6-18 0,-3 6 0,-3 12 0,4-20 0,-1 10 129,-3 10-258,6-21 129,-6 21 0,2-17-258,-2 17-645,0 0-516,1-12-1419,-1 12-1548,0 0 0</inkml:trace>
  <inkml:trace contextRef="#ctx0" brushRef="#br0" timeOffset="25660.4677">19416 6418 1419,'-10'-2'1290,"10"2"-129,-14-5-387,14 5-258,0 0 129,0 0 258,-11-5-258,11 5 258,0 0 0,0 0 0,0 0 129,0 0-258,-7-11-258,7 11 0,0 0-258,0 0-129,0 0 0,0 0 0,0 0 129,0 0-129,0 0 258,0 0-129,0 0 258,0 0-258,0 0 0,0-11 0,0 11-129,4-13-129,-4 13 129,10-18-129,-2 8 0,-8 10 0,17-19 129,-8 8-129,-9 11 0,17-18 258,-17 18-258,13-17 129,-13 17-129,9-12 129,-9 12-258,0 0 0,0 0-129,0 0 129,0 0 0,0 0 0,0 0 0,10 0 129,-10 0-129,5 6 0,-5-6 129,10 19-129,-3-8 129,-4 3-129,2-2 0,0 3-129,-1 0 129,0-1 129,-2 0 0,4 1 0,-4 1-129,1-3 129,0 4 0,0-1 0,-1 0 0,1 0 0,1 1 0,0-2 0,1-1-129,-1 3 129,-2-4-129,3-2 0,-3 2-258,-2-13-1032,0 0-2322,0 17-129,0-17-129</inkml:trace>
  <inkml:trace contextRef="#ctx0" brushRef="#br0" timeOffset="27148.5528">23070 9522 1419,'0'0'2580,"0"0"-1548,0 0-1161,0 0 129,0 0 129,0 0 387,0 0 258,0 0 129,0 0 129,0 0-129,0 0 0,0 0 0,0 0-129,0 0-516,0 0 0,0 0-129,0 0 0,10 9 129,-10-9-129,20 13-129,-6-2 129,2 0-129,2-1 0,0 2 129,0-3-129,2 4 0,-2 1 0,-1-1 0,1 0 129,-4-1-129,1 3 129,-1-2-258,-1 0 258,-1-2-129,-12-11 0,16 17 0,-16-17 129,11 12 129,-11-12-129,6 10 258,-6-10-258,0 11 129,0-11 129,-8 10-129,8-10 0,-19 19 0,8-9-129,-5 1 0,3 2 0,-3-2-129,1 3 387,-2-5-387,3 2 129,-1-2 0,2 0 0,0-2 0,2 3-129,-1-5 0,12-5 0,-17 14 0,17-14-129,-14 16-645,14-16-903,-20 14-2451,19 0-387,1-14 258</inkml:trace>
  <inkml:trace contextRef="#ctx0" brushRef="#br1" timeOffset="65735.7599">21239 9527 1032,'10'0'1548,"-10"0"-516,0 0 0,12 4-387,-12-4 129,0 0 0,2 16-129,-2-16 0,0 12-258,0-12 129,-2 16-129,2-16 129,-12 15-258,12-15 387,-13 10-258,13-10-129,-15 10 387,15-10-387,-16 6 387,16-6-258,-15 3 129,15-3-258,-11 0 129,11 0-129,0 0 129,-11-4-129,11 4-129,-1-11 0,1 11-129,0-12 129,0 12-129,2-13 0,-2 13-129,0 0 129,12-11 0,-12 11 0,0 0-129,14 0 129,-14 0 0,0 0 0,0 0 0,11 10 0,-11-10 258,0 14 0,0-3 129,0-11 0,-7 14-129,7-14 258,-14 15-129,2-11 258,12-4-387,-18 7 129,18-7-129,-17 3 0,17-3 0,-15 3-129,15-3 0,-12-3 0,12 3 0,-5-14 0,5 14-129,0-17 129,2 6-129,3-3 129,2 2-129,-7 12 0,19-17 0,-19 17-129,16-14 129,-16 14 0,14-4 0,-14 4-129,0 0 0,13 0 129,-13 0 0,0 0 0,3 9 0,-3-9 0,0 12 129,0-12 0,-9 14 0,9-14-129,-13 15 129,13-15 129,-18 15-129,18-15 258,-18 14-129,18-14-129,-16 5 0,16-5 0,-15 4-129,15-4-258,-13-5-903,13 5-2580,0-10-774,0-4-645,0-5 0</inkml:trace>
  <inkml:trace contextRef="#ctx0" brushRef="#br1" timeOffset="79532.549">21896 8207 1032,'0'0'1677,"0"0"-258,0 0-258,-6-12 0,6 12-129,0 0-258,-12-7 129,12 7 0,0 0-129,-16-6-129,16 6 129,-14 0-129,14 0-129,-20 0 0,7 0-129,1 0-129,0 4 258,-2-2-258,1 2-129,-1 0 0,2 3 129,-3-2-258,5 5 129,-4-3-129,2 3 129,1-5-129,-2 1 129,3 5-129,10-11 258,-20 17-258,20-17 129,-18 19-129,9-6 129,0-1-129,1 2 0,-2 1 0,2 2 129,-2 0-129,0 2 129,0-2-129,2 2 0,-1 3 129,2-3 0,0 3 0,1-3 0,3 3 0,2-4-258,1 0 258,0 4-129,3-8 0,3 3-129,3-2 0,1-2 0,3 0 0,1-2 129,3 3-129,-1-7 129,0 1-129,1-2 129,0 0-129,0-4 258,0 1-258,-2-3 129,1 0 0,1-3 0,1-1 0,-1-2-129,2-3 258,-3-3-258,3-3 129,2-5 129,-2-1-129,2-3 0,-1-3-129,-1-4 258,-2 0-258,1-3 258,-1 2-258,-2 1 0,2-1-129,-4 3 258,-1 0 0,-4 0-129,0 0 258,-4 3-129,-4-1 258,0 2-129,-6 1 0,-5 5-129,-4 2 129,-3 4-129,-1 5 0,-4 5-129,3 3 0,-3 3-258,3 10 0,-4 0 0,7 9-645,-7-3-387,8 7-903,-2 7-1935,-9-5 129</inkml:trace>
  <inkml:trace contextRef="#ctx0" brushRef="#br1" timeOffset="80208.5877">21682 8511 2322,'0'0'387,"0"0"258,0 0 129,0 0 258,0 0 129,-1 15 0,1-15 0,0 0 0,0 14-129,0-14-129,0 17-258,4 0 0,-1-3-258,4 5 0,0-1 0,2 4-129,2 4 0,2 0-129,1 2 129,0-2-129,0 2-129,0-2 129,-2 0-129,0-2 0,-2-2 129,1-5-129,-4-2 129,-1-5-129,-6-10 0,11 14 129,-11-14 0,0 0 0,0 0-129,0 0 129,0 0-258,0 0 0,0 0-258,0-10-774,0 10-2193,2-12-774,-5-3-258</inkml:trace>
  <inkml:trace contextRef="#ctx0" brushRef="#br1" timeOffset="82671.7285">22331 8126 1161,'0'0'1032,"0"-11"0,0 11 0,0 0 0,0 0 129,-13-11 129,13 11-129,-15-3-258,15 3-258,-22-3 0,11 3 0,-3-1 0,2 1 0,-1 0-258,13 0 0,-20-1 129,20 1-258,-14-1 0,14 1 129,0 0-129,0 0-129,-11-5 0,11 5 0,0 0-129,-11 0 0,11 0 0,-11 3 0,11-3 0,-12 8 0,12-8 0,-11 10 0,11-10 0,0 0-129,-9 11 129,9-11 0,0 0-129,-4 11 129,4-11 0,0 14 0,0-14 0,0 21 0,0-7-129,0 4 258,-2-1-258,-3 6 129,-2-2 0,-1 4 0,-3 2-129,3 1 258,-2 0-129,1-2 0,1 3 0,2 1 0,1-2 129,2-3 0,1 2-129,-1 0-129,2-2 258,-3 2-258,3-3 129,-1-2-129,0 0 0,1-1 0,-1-3 0,2-3 129,0-2 0,0-2 0,0-11 0,2 18 0,-2-18 129,6 13-129,-6-13 0,0 0 0,11 12-129,-11-12 129,11 9 0,-11-9 0,16 4 0,-5-2 129,3 0-258,4 2 258,4-3-129,2-1 0,0 0 0,2 0 0,1 0 0,-2 0 0,-2 0 129,-5 0-129,-1 0 0,-7 0 0,-10 0 0,15 0-129,-15 0 129,0 0-129,0 0-387,0 0-903,-11 0-2451,11 0-387,-19 0 129</inkml:trace>
  <inkml:trace contextRef="#ctx0" brushRef="#br1" timeOffset="83604.7819">22543 8381 258,'0'0'1935,"5"-13"-129,-5 13 0,0 0-258,0 0-258,-10-10 129,10 10-387,-20-1-258,20 1-258,-25 0 129,13 0-258,-4 3 129,1 1-258,-4-2 0,4 5 0,-4-2-129,3 0 129,0 1-129,4 0 0,-2 0-129,14-6 129,-17 10-129,17-10 0,0 0 0,-7 15 129,7-15-129,0 0 129,0 0 0,11 13-129,-11-13 129,21 7-129,-10-5 129,3-1-129,0 4 0,2-1 0,2 2-129,0 1 258,-1 3-129,1-2 0,0 2 129,-3 2-129,1-1 258,-2-2-258,-2 2 129,-12-11-258,20 19 129,-20-19-258,12 20 258,-7-10-129,-5-10 129,3 21-129,-3-21 258,0 16-129,0-16 129,-12 13 129,12-13-129,-15 13-129,2-8 129,0 0 0,-2-3-129,0 5-129,-3-6 258,3 0 0,-3-1-129,4 0 0,1-1 0,3-3-129,10 4-516,-11-9-516,11 9-3096,0 0 129,5-15-387</inkml:trace>
  <inkml:trace contextRef="#ctx0" brushRef="#br1" timeOffset="84483.8321">22728 8734 774,'0'10'1935,"0"-10"-258,0 0-387,0 0 0,0 0-129,0 0-258,0 0 0,0 0 0,0 0 0,-7 9-387,7-9 258,0 0-387,-9 17 258,9-17-258,-10 12 0,10-12-129,-13 19 0,6-9-129,0 5 0,0-2-129,1 0 129,0 3-129,3-1-129,-1-4 129,2 1 0,2-12 0,-4 16 0,4-16-258,0 0-387,0 11-774,0-11-2451,0 0-387,0 0 129</inkml:trace>
  <inkml:trace contextRef="#ctx0" brushRef="#br1" timeOffset="85535.8924">23010 8422 1419,'0'0'1290,"0"0"129,0 0-387,-8 0 129,8 0-129,-10 2-129,10-2-258,-17 11-129,17-11 129,-15 14 0,15-14-129,-16 21 129,16-21-129,-12 19 0,7-8-129,2 0 129,-2 3-129,4 1-258,-2-3 258,2 2-387,0-3 129,0 5-129,-1-3 258,2 1-258,0-14 129,0 17-129,0-17 129,0 14 0,0-14 0,0 0 0,14 7-129,-4-7 129,-10 0-129,24-1 129,-13-4-129,6 0 0,-3-5 129,1-2-129,0 2 0,-1-1 129,1 2-129,-5-4 258,2 2-516,-4-3 516,0 2-516,-8 12 258,14-21-129,-14 21 258,6-23-258,-3 12 258,-3-1-129,0 12 0,-4-19 258,4 19-258,-13-16 129,13 16 0,-16-16-129,16 16 129,-18-9 0,18 9 0,-16-5 0,16 5-129,-17-2 129,17 2-129,-16 2 0,16-2 129,-12 5-129,12-5 0,0 0 0,-10 4 0,10-4 0,0 0 0,0 0 0,0 0-129,0 0 0,0 0-129,-3 14-258,3-14-387,0 15-516,0-15-1419,-7 21-1161,7 0-387</inkml:trace>
  <inkml:trace contextRef="#ctx0" brushRef="#br1" timeOffset="86435.943">23116 8487 774,'0'0'1806,"0"0"-258,0 0-516,0 0 129,0 0-258,0 0-387,0 0 129,0 0 0,0 0-129,0 0 258,0 0 129,0 0-129,0 0 0,7 14 0,-7-14 0,0 12-387,0-12 258,0 15-387,0-15 129,-3 19 129,-2-8-129,3 5-258,-3-2 0,2 1 0,-2 0 0,5 2-129,-1-1 0,1 1 0,0 0 0,1-2 0,4 1 0,0 2 0,0-1-129,1 0 129,-1-3 0,-1-2 0,2 0 0,-6-12 0,14 18 0,-14-18 129,21 10-129,-8-10-129,6 1 129,-1-1 0,5 0-129,-2 0 0,0-2 0,-3-3 0,-1 1 129,-5 2 0,-1 1-258,-11 1-516,0 0-645,0 0-1677,0 0-1161,0 0-129</inkml:trace>
  <inkml:trace contextRef="#ctx0" brushRef="#br1" timeOffset="89127.0977">23394 8096 258,'0'0'1677,"0"0"-258,0 0 0,0 0-387,0 0 0,0 0-387,0 0-129,0 0-258,-10-8-129,10 8 0,0 0-129,0 0 129,-13-4-129,13 4 0,0 0 0,-12-6 258,12 6-129,0 0 0,-11 0-129,11 0 129,0 0-129,0 0 129,0 0-129,0 0 129,0 0 129,0 0-129,0 0 0,9 0 129,-9 0-129,16 0 258,-3 0-258,-1 0 129,2 0-129,0 0 0,2 3-129,2-2 258,2 1-258,-1 2 129,2-2 0,0 1-129,1 0 0,-1-2 129,0-1 0,-1 0 0,-3 4-129,-3-4 129,-4 0-129,-10 0 258,16 0-516,-16 0 258,1 11 0,-1-11 0,0 16 0,0-16 258,0 20-129,0-7-129,0 5 258,0-2-129,0 3 129,2 0 0,-1 5-129,0 0 0,1 6 0,-1-2 0,-1 5 129,0 0-129,0-2 258,0 3-129,0 0-129,0 0 129,0-2-129,0-2 129,0-1-258,0-5 387,0 1-258,-3-3 0,3 2 0,-1-5 0,0-1 0,-1-2 0,2-1 0,0 2-129,0-2 0,0-4 0,0 2 0,0-1 0,0 0 129,0-1-129,0-1 0,0 1 129,0-11 129,-1 15-129,1-15 0,-11 11 129,11-11 0,0 0-258,-13 14 258,13-14-258,0 0 129,-13 6-129,13-6 129,0 0 0,0 0-129,0 0 0,0 0 0,0 0-258,0 0-645,0 0-1935,0 0-1677,0 0-258,0-6 129</inkml:trace>
  <inkml:trace contextRef="#ctx0" brushRef="#br1" timeOffset="104755.9917">1050 13207 516,'0'0'2580,"0"0"-903,0 0-129,0 0-258,-1-13-258,1 13 258,0 0-129,0 0-129,0 0-129,0 0-387,0 0 129,0 0-258,0 0-129,0 0 0,-1 6-258,1-6 0,0 13 0,5-1 258,-1 2-129,3 1 0,-1 8 0,5 0 0,-2 5 0,6 2-129,-3 1 129,6 2-129,-3 0 129,3 1-129,-2-5 258,-1 2-258,0-5 129,-1-3 0,-3-1 0,0-4 0,-2-1 0,1-4 0,-4-2 129,4-1-129,-10-10-129,14 15 129,-14-15 0,12 11 129,-12-11 129,0 0-129,5-6 0,-5 6 129,0-28-129,2 5 0,-1-11 0,1-4-129,2-7-129,5-5 0,3-6 129,1-4-129,3 3-129,1-2 258,2 5-258,-1 2 129,-1 4 0,-1 5-129,-3 7 129,-3 7-129,1 7-258,-7 1-387,6 16-903,-10 5-2451,0 0-129,14 5-516</inkml:trace>
  <inkml:trace contextRef="#ctx0" brushRef="#br1" timeOffset="109855.2833">20848 9929 1,'0'0'773,"0"0"1,0 0-129,0 0-129,0 0 258,0 0-129,0 0 129,0 0 0,0 0-129,-6 0 0,6 0-129,0 0-258,0 0 258,0 0-129,0 0 0,-12-3-129,12 3 0,0 0 0,-14-1-129,14 1 0,-15-3 0,3 3-129,12 0 129,-21 0 0,9 0 129,-2-1-129,1 1 129,-1-2 0,0 2 129,1-1-129,2 0 129,-5-1 0,2 1-258,-2 0 129,1 0 0,-2-1-129,1 2 129,-2-2-129,-1 1 0,1-3 0,0 4 0,-3-1-129,3 0 129,-3 0-129,0 1 129,-1-2-129,1 2 129,-3 0 0,2-1-129,-1 0 258,-1 1-129,0 0 0,1-1 0,-1 1 0,-1 0-129,0 0 129,-1 0 0,-1 0-129,3 0 0,-3 0 0,1 0 0,-1 1 129,3 1-129,-1-2 129,2 3 0,1-3 129,1 0-129,1 0 0,1 0-129,3 0 129,-1 0-129,2-3 0,0 2 129,2 0-129,1-2 0,-1 3 129,3-3-129,-2 2 0,12 1 0,-21-4 0,21 4 129,-17-1-129,17 1 0,-13 0 0,13 0 129,-11 0-129,11 0 0,0 0 0,-13-1-129,13 1 258,0 0-129,0 0 0,0 0 0,-12-2 0,12 2 0,0 0 0,0 0-129,0 0 129,0 0 0,0 0-129,0 0 129,0 0 0,0 0 0,0 0 0,0 0 0,0 0 0,0 0-129,0 0 129,0 0-129,6-9 129,-6 9 0,0 0 0,17-12 0,-17 12-129,16-13 129,-16 13 0,17-15-129,-7 9 129,-10 6 0,23-16-129,-12 7-129,3 4 129,-4-2 0,5 2 0,0-3-129,-3 4 129,4-3-129,-2 2 129,1 0-129,-2 0 129,0 0 129,1 3-129,-14 2 129,20-7-129,-20 7 0,15-3 0,-15 3-129,0 0 129,12 0-258,-12 0 129,0 0 0,0 0-129,0 0 129,0 0 258,0 0 0,0 0 0,0 0 0,0 0 129,0 0 0,0 0 129,0 0-258,0 0 0,0 0-258,0 0 129,-7 0 0,7 0-129,-12 7 129,12-7 0,-15 7 129,15-7-258,-19 8 258,19-8 0,-21 5 0,21-5 0,-20 2 0,20-2 0,-21 3 0,21-3-129,-20 4 129,20-4 129,-16 5-129,16-5-129,-16 12 258,16-12-129,-14 15 0,14-15 0,-11 13 0,11-13 0,-13 12 0,13-12 258,0 0-258,-13 9 129,13-9 0,0 0 0,0 0-129,0 0 129,0 0-129,0 0 129,0 0-129,-2 12 0,2-12 0,0 0 0,0 0 0,0 12 0,0-12 129,0 0 129,4 13-258,-4-13 129,5 11 0,-5-11-129,9 10 129,-9-10 0,14 7-129,-14-7 0,13 7 129,-13-7 0,12 8-129,-12-8 258,0 0-129,15 9-129,-15-9 0,0 0 129,14 15-129,-14-15 0,13 11 0,-13-11 0,19 11 129,-19-11-129,20 7 0,-20-7 129,21 6-129,-21-6 0,18 7 129,-18-7-129,14 6 129,-14-6-129,10 7 0,-10-7 0,0 0 0,0 0 258,0 0 129,0 0-258,11 10 129,-11-10 0,0 0-129,0 0 129,0 0-258,0 0 258,0 0-516,0 0 258,0 0-129,0 0 129,0 0 0,0 0 0,0 0-129,0 0 0,0 0-129,0 0 0,0 0 0,0 0-129,0 12 0,0-12 129,0 0 129,1 19 0,-1-19 129,6 17 129,-6-17-258,10 20 387,-10-20-258,13 18 258,-5-5-258,-8-13 129,16 16 0,-16-16 0,14 13 258,-14-13-129,0 0 0,13 5 0,-13-5 129,0 0 129,0 0-129,0 0-258,0 0 129,0 0-129,0 0-129,0 0 0,0 0-258,0 0-129,0 0-516,0 0-1419,0 0-1935,0-9-129,0 9 0</inkml:trace>
  <inkml:trace contextRef="#ctx0" brushRef="#br1" timeOffset="112192.4162">20288 10147 516,'-11'-8'387,"11"8"-258,0 0 258,0 0 129,0 0 516,6-2 0,-6 2 0,0 0 258,0 0-129,0 0-258,0 0-129,0 0-387,0 0 0,12 10-258,-12-10 129,10 12 129,-10-12-129,12 17 129,-12-17-258,15 20 258,-15-20-258,16 21 129,-10-11 0,-6-10 0,14 20-129,-14-20 0,12 18 0,-12-18-129,7 15 129,-7-15-129,0 0 0,8 14 0,-8-14 129,0 0-129,0 0 129,6 13 129,-6-13-129,0 0 0,0 0 129,0 0-129,0 0 0,0 0 0,0 0 0,0 0-129,0 0 258,0 0 0,0 0-129,0 0 129,0 0-129,0 0 0,0 0 129,12-3 0,-12 3-129,15-19-129,-1 9 129,1-4-129,3-3 129,-3 3-129,4-3 0,-3-3 0,-1 5-258,-5 1-258,4 4-129,-9-2-1290,1 1-2064,6 7-387,-12-8 258</inkml:trace>
  <inkml:trace contextRef="#ctx0" brushRef="#br1" timeOffset="115019.5787">809 16548 2193,'-17'21'4257,"4"-21"-387,10 11 129,3-11-3096,-13 4-645,13-4-129,0 0-258,0 0 0,0 0 129,0 0 129,0 0 0,0 0 129,0 0 129,0 0 129,7-18-129,9 7 0,1-7 0,7 0 129,3-10-129,6 5-129,4-7-258,3-2 258,-3 4-258,2-1 129,-4 4-258,-2-1 0,-1 6-129,-4-2-129,-1 12-516,-10-9-903,6 5-2580,-1 6-129,-8-8 0</inkml:trace>
  <inkml:trace contextRef="#ctx0" brushRef="#br1" timeOffset="115419.6016">833 16170 5160,'-15'11'4773,"15"-11"-645,0 0-129,0 0-3483,5 16-903,10-2 0,3-7-258,4 15 258,1-3 129,7 8-258,-2-1 387,4-2 129,0 8-129,2-1 258,4 1-258,-1 5 258,3-6-258,0 2 129,1-3-129,-2 3-129,-2-13-387,6 6-774,-3-6-2580,-7-20-258,7 0 129</inkml:trace>
  <inkml:trace contextRef="#ctx0" brushRef="#br1" timeOffset="121570.9534">21294 9959 1032,'0'0'2322,"0"0"-2322,9 0-258,-9 0-129,0 0 387,13 2 258,-13-2 129,0 0 258,11 1 258,-11-1 0,10 0 258,-10 0-129,15 0-516,-3 0 129,-12 0-387,22 0 129,-22 0-258,23-6 0,-23 6 0,21 0 0,-21 0-129,19 0 129,-19 0-129,18 0 258,-18 0-258,17 5 0,-17-5 129,19 4-129,-9-2 258,-10-2-129,21 5 129,-9-2 0,2-1 129,-1-2-129,2 0 129,-1 0-129,2 2-129,-2-1 0,-2 1 129,4-1 0,-3 3-129,1 0 0,-2-1 0,2 2 0,-3-4 129,0 3 0,2-1 129,0-1-129,-2 0 129,2 1-129,0-3-129,0 5 258,-1-3-258,3 1 0,-4-2-129,3 2 129,-2 0 0,2 1 129,-4-3-129,2 0 0,0 0 0,1 1 129,-3-2-129,4 3 129,-2-2-129,1 0-258,-2-1 258,-1 3-129,3-2 0,-2 0 0,-11-1 129,17 0-129,-17 0 0,19 3 0,-19-3 0,21 4 0,-10-1 129,0-2-129,2 2 0,1 0 0,-1 2 0,4-5 129,-6 2 0,6-2-129,-4 2 0,2-2 0,-3 0 0,1 0 0,1 0 0,-4 0 0,3 0-258,-2 0 258,0 0 129,1 0-129,2 2 0,-1 1-129,0-1 258,1 1-129,2-3 0,1 0 0,-1 0 0,3 3 0,-1-3 0,2 0 129,1-3-129,-2 2 0,3 1 0,0 0 0,1 0 0,-2-3 0,1 2 0,1-1 0,-1 2 0,1-1 0,0-3 0,1 4 0,-2-2 0,2 2 129,2 0-129,-2 0 0,1 0 129,-2 0-129,0 0 0,0 0 129,-2 0-129,0 0 129,-2 0-129,0 0 0,-2 0-129,1 0 0,-2-3 129,1 3 0,1 0 0,-3 0 0,0 0 0,0 0 0,-1 0 0,-1 0 0,1 0 0,-2 0-129,-1 0 258,-11 0-258,19 0 129,-19 0 0,19 3-258,-19-3 0,20 4-387,-20-4-774,17 0-2838,-3 0-387,-14 0 0</inkml:trace>
  <inkml:trace contextRef="#ctx0" brushRef="#br1" timeOffset="122600.0121">23280 10011 516,'0'0'1935,"0"0"-774,-10 0 0,10 0-258,0 0 129,0 0-258,0 0 0,0 0-129,0 0-129,0 0-129,0 0-258,0 0-129,0 0 129,0 0 0,0 0 0,0 0 387,0 0-129,0 0 129,7 1 0,-7-1 129,0 0-258,0 0 129,15 2-129,-15-2-258,11 5 0,-11-5-129,21 4 129,-11-1-129,4-1-129,2 3 129,-1-1 0,-2 3 0,4-1 0,-4 1 0,0 0 0,-1-2 129,-12-5 0,18 12-258,-18-12 129,12 8 129,-12-8-129,0 0 129,12 10-129,-12-10 0,0 0 0,0 0 387,3 14-258,-3-14 0,0 0 0,-7 14 0,7-14-129,-18 15 129,5-6-129,0 0 129,-2 0-129,0 0 0,-2-1 129,3 2-258,-1-1 129,2-1 129,0-3-129,2 1-129,11-6 258,-19 11-258,19-11 129,-17 12 0,17-12 0,-17 12 0,17-12 0,-17 16 0,5-8 0,2-1 129,-2 0-129,-1 0 0,3-1 0,-2 2 129,12-8-129,-20 8 258,20-8-129,-14 7-258,14-7 129,0 0-387,0 0-258,0 0-774,0 0-2193,0 0-774,15 2 258</inkml:trace>
  <inkml:trace contextRef="#ctx0" brushRef="#br1" timeOffset="124431.117">23278 10067 903,'0'0'2451,"-3"-17"-129,3 17-2838,0 0-516,-2-13 129,2 13 129,0 0 258,0 0 129,0 0 387,0 0 258,0 0 258,-10-6-129,10 6 0,0 0-129,0 0-258,0 0 258,0 0 129,0 0 0,0 0 258,0 0 0,0 0-258,8 4 387,-8-4-258,0 0-258,15 10-129,-15-10-129,11 11-129,-11-11 129,14 10 0,-14-10 0,19 6 0,-8-6 0,2 2 129,-1 1-129,2-3 387,-2 0-258,0 0-129,0 0 129,-1 0-129,-11 0 0,19 2 0,-19-2 0,14 0 0,-14 0-129,12 2 129,-12-2-129,0 0 258,10 2 0,-10-2 0,0 0 0,0 0 129,0 0 0,0 0 0,0 0 129,-10 3-258,10-3 0,-20 0 0,9 0-129,-4 0 0,0 0 129,-2-4-258,2 1 129,0 0 0,1-1 129,-3 1-129,4 0 129,-2-1 129,3 2-258,-2-4 129,4 1-129,-2 0 0,0-1 129,12 6-129,-19-10 0,19 10-129,-18-10 129,18 10 0,-20-7 258,20 7-129,-18-7 0,6 2 0,12 5 129,-17-7 0,17 7 0,-17-7-258,17 7 129,-13-4 0,13 4 129,-11-2-129,11 2 0,0 0 0,0 0 0,0 0 0,-11-8 0,11 8-129,0 0-129,0 0 129,0 0-258,0 0 258,0 0-129,0 0 0,0 0 0,0 0 129,8 3 0,-8-3 129,13 4-129,-13-4 0,16 4 0,-16-4 0,19 7-129,-7-4-129,0-1 258,-2 4-129,3 0 0,0-1 0,1 3 129,3 1-129,-3 1 129,2-1-129,-1 0 129,5 0 129,-3 0-129,2 0 0,-4-3 0,1 0 129,1 0-129,-4-1 0,1 4 0,-14-9 0,16 8 0,-16-8 0,12 7 0,-12-7-129,0 0 129,0 0 0,0 0 0,0 0 0,0 0-129,0 0 129,0 0-129,0 0 129,0 0-258,0 0 129,-1 12 0,1-12 129,0 0 0,-15 5-129,15-5 129,-15 12 0,15-12-129,-18 9 129,18-9-129,-24 18 0,12-8 129,-3 1 0,1-1-258,-2 2 129,2 1 129,-4-1-129,1-1 0,4 4-129,-4-5-129,4 5 129,0-4-258,0 1 0,2 0-387,-1-3-1290,7 7-1032</inkml:trace>
  <inkml:trace contextRef="#ctx0" brushRef="#br1" timeOffset="133035.6092">22114 10239 1,'0'0'1418,"-7"-12"-128,7 12 129,0 0 0,0 0-258,0 0-129,-1-13 129,1 13-516,0 0 129,0 0 0,-1-12-129,1 12-258,0 0 258,0 0-258,-7-12 0,7 12 129,0 0-387,0 0 129,-11-4-129,11 4 0,0 0-129,0 0 129,0 0-129,0 0 258,0 0-129,0 0 129,0 0-258,0 0 0,0 0 129,0 0-129,0 0 0,6 2 0,-6-2 129,12 7-258,-12-7 129,14 12 0,-14-12 0,14 15 0,-14-15 0,14 19 0,-14-19 0,19 20 129,-19-20-129,20 21 129,-10-9-129,1-4 0,-1 4 0,3 0 129,-13-12-129,19 19 0,-19-19 0,15 20 0,-15-20 0,12 20 129,-12-20-129,10 18 0,-10-18 129,6 17-129,-6-17 0,5 19 0,-5-19 0,6 10 0,-6-10 258,0 0-258,0 0 129,4 12 0,-4-12 0,0 0 0,0 0 0,0 0 0,0 0-129,0 0 0,0 0 0,0 0-129,0 0 0,0 0 0,0 0-258,0 0-387,0 0-516,0 0-1290,0 0-1548,0 0-129</inkml:trace>
  <inkml:trace contextRef="#ctx0" brushRef="#br1" timeOffset="134035.6663">22021 10542 516,'0'0'1677,"0"0"129,0 0-129,0 0 0,0 0-516,0-8-258,0 8 0,0 0-129,0 0 129,0 0-129,0 0-129,0 0 129,0 0-258,0-12 0,0 12-129,0 0-129,0 0 129,0 0-129,0 0 0,0 0-129,0 0 0,0-15 129,0 15 0,0 0 0,0 0-129,0-12 0,0 12 0,4-12 129,-4 12-258,15-15 129,-4 4-129,3-5 129,4-1-129,2-1 129,3 2 0,0-3 129,2 3-129,-2-4 0,4 3 0,-6 0 0,4 3 0,-3-2 0,1 3 0,-3 1-129,-2 2 129,0 1-129,-3 4 129,-2 0-129,-1 3 0,-12 2-129,14-5 129,-14 5 129,0 0-129,0 0 129,0 0 0,0 0-129,0 0 0,0 0 258,0 0-258,0 0 0,0 0 129,0 0-129,0 0 0,0 0 0,0 0 0,0 0 0,0 0 0,0 0-129,0 0 0,0 0-129,0 0 0,13 4-387,-13-4-903,0 17-2709,0 1-516,0-18-258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9:17:53.2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7061 7527 1,'-13'0'0</inkml:trace>
  <inkml:trace contextRef="#ctx0" brushRef="#br0" timeOffset="548.0313">7061 7527 258,'-26'1'1161,"26"-1"129,0 0 258,-12-4 0,12 4 129,0 0-258,-14-17-387,14 17-645,-5-12 0,5 12-387,-3-20 258,2 6-129,-1-1 129,2 1 129,0-3 0,0 1-129,3-4 129,3 2-258,-2 2 0,8-1-129,-3 0 129,4 1-129,-1-1 0,2 4 0,-1 4 0,1-2 0,-1 5 0,0 1 0,-1 5 0,-2 0 0,1 2 0,-11-2 0,20 17 0,-11-7 0,3 2-129,-4 0 129,1 3 0,-1-4 0,0 4-129,-4 2 258,0-2-129,1 3 0,-4-1 129,-1 2-129,0-2 0,-1 1 129,-5-2 0,2 0 258,-6-5-129,3 4 129,-5-3-129,1 0 258,0-3-258,0 1 0,-4 0 0,1 0-129,-2-3 0,2-2 129,-2-5-129,3 1 0,0-1-129,0-4 0,13 4-129,-15-18-258,15 18-129,-6-21-387,6 21-903,0-16-1935,0 0-387,11 10 0</inkml:trace>
  <inkml:trace contextRef="#ctx0" brushRef="#br0" timeOffset="1556.089">7305 7292 2193,'0'0'387,"0"0"129,0 0 0,0 0 516,0 0 0,-2-10 258,2 10 129,0 0 0,0 0-258,-7-15 0,7 15-387,0 0-258,0 0-387,0 0 129,0-11-258,0 11-258,0 0 258,0 0 0,7 0 0,-7 0 0,11 6 0,-11-6 0,12 16 258,-6-5-258,1 2 0,2 3 0,2-1 0,-3 4 0,0-1 0,2 3 0,0-3 0,-3 0 0,1-2 0,-3-3 129,1 1 129,-6-14-129,4 20 129,-4-20-129,0 0 0,4 10 129,-4-10-129,0 0 0,0 0 0,0 0 0,10-10 129,-10 10 0,3-20-129,-3 6 129,0 0-129,0-2 0,-5-1-129,1 1 129,-1 0-129,0-1 0,1 0 0,1-2 0,3-1 0,0-2 129,2 1-258,7-2 258,3 2-258,4-1 129,1 6 0,2 0 0,0 3 0,4 4-129,-6 0 129,3 4-129,-5 2 129,0 3-387,-5 0-129,6 3-774,-16-3-2451,11 10-645,0-2 258</inkml:trace>
  <inkml:trace contextRef="#ctx0" brushRef="#br0" timeOffset="2736.1565">8104 7005 516,'0'0'2838,"0"0"-1032,7-9-258,-7 9-258,0 0-258,0 0-258,0 0 129,0 0-129,-8-10 0,8 10-129,0 0-129,-15 0-129,5 0-129,10 0-129,-21 10 0,10 0-129,-3-2 0,2 6-129,-2-2 129,0 5 0,3-4 0,0 3 0,3 1 0,1 0-129,1 4 129,5-4 0,1 3 129,1-6-129,8 3 129,3 1 0,4-6 0,1-1 0,4-1 0,-2 0 258,3-7-387,1 2 129,0-4 0,-3-1 0,-3-4-258,0-1 0,-1 0-774,-5-7-1161,-4-5-1806,3 10-258,-7-11-129</inkml:trace>
  <inkml:trace contextRef="#ctx0" brushRef="#br0" timeOffset="3371.1928">8303 7122 1,'-7'-15'1547,"7"15"388,-10-21 129,5 6 0,3 1-516,-1-3-387,3 1-258,3-3-645,4 1 129,5-1-387,1 1 129,6 1-129,-1 3 129,4 2-258,-1 3 129,0 6 0,-2 1-129,2 2 129,-4 4-129,0 6 129,-3 4 0,-1 1 0,-3 1 129,0-3 129,-2 3 129,-5-4 258,3 3 0,-6-15-129,0 24 258,0-24-258,-10 22 0,-1-12 0,1 4-387,-5-4 129,-2 0-258,-1-2 0,0-4 0,-3 1-258,-1-5 129,2 2-387,-3-2-129,8 0-1548,-2 0-1806,0-5-258,17 5 129</inkml:trace>
  <inkml:trace contextRef="#ctx0" brushRef="#br0" timeOffset="4364.2496">8670 6788 2322,'15'11'2709,"-15"-11"-258,0 0-2580,6 10 0,-6-10 129,12 11 129,-12-11 129,9 14 258,-9-14-129,8 15 387,-8-15 0,4 19-129,-4-19-129,3 22 129,-3-10-258,0 0-129,0 1 258,0-4-387,0-9 258,0 20 0,0-20 258,0 11-129,0-11 0,0 0 0,0 0 0,0-11-129,1-4-129,2 2 0,2-5-387,0-4 129,3 3 0,-2-1 0,3 0 0,2 2 0,-4 3 0,0 2-129,-7 13 129,13-15 0,-13 15 0,13 0 0,-13 0-129,14 12 129,-6-1-129,0 1 258,-1 2-258,0 1 258,-2-1-129,2 3 129,-1-2 0,1 2 0,-2-5-129,3 3 129,-2 1-129,1-4 0,-2 1 129,-5-13-129,10 10-129,-10-10 129,0 0 0,0 0-645,14 8-1548,-14-8-1935,4-16-258,-2 1-129</inkml:trace>
  <inkml:trace contextRef="#ctx0" brushRef="#br0" timeOffset="5148.2944">9102 6413 645,'14'0'3225,"-14"0"129,13 0-1935,-13 0-1032,13 3-129,-13-3 387,13 16-129,-6-1 387,-6 1 0,7 9 0,-8 2 0,9 7-129,-5 2-129,6 3-129,-2 2-258,1 0 0,2-1-258,1-2 0,-2-7 0,-2-6 0,2-4 0,-6-4 0,0-5 0,-4-12-258,0 12 129,0-12-129,-6 0-129,-7-7-516,3 2 129,-9-11-258,5 3 0,-10-6-258,3 1 387,-3-3 258,-1 1 129,0 1 129,2 4 129,1 1 129,2 6 129,3-1 0,4 6 0,13 3 0,-16-4 129,16 4 387,0 0 129,0 0 258,13-6 129,6 1 0,3-4 129,12 5-129,2-8 0,10 4-516,0-4-129,5 4-258,0 1-258,-5 3-516,-1 4-903,-9-1-2193,-9-7-516,1 7 129</inkml:trace>
  <inkml:trace contextRef="#ctx0" brushRef="#br0" timeOffset="5731.3278">9527 6558 3096,'0'11'3354,"0"3"-387,0-14-516,0 14-4386,0-14 0,15 27 0,-9-15 645,10 5 645,-6 0 645,2-5 645,0 6 516,-3-7 387,1 7 0,-2-5-387,3 2-258,-4-2-516,5 1 0,-12-14-129,13 21 0,-13-21 129,8 15 0,-8-15 258,0 0-258,0 0 129,-8 2 129,8-2-258,-17-5 0,7-4 0,-1-3-129,-3-4-129,5 0 0,-2-3 0,1-3 0,1-2 0,6 1-129,3-1 0,2 0 0,9 0 129,10 0-129,1 0 0,6 2 0,3 3 0,2 2-129,-2 5-258,-2 0-645,3 12-645,-12-3-1806,-1 3-1032,2 3 129</inkml:trace>
  <inkml:trace contextRef="#ctx0" brushRef="#br0" timeOffset="6220.3558">9993 6674 3354,'-22'1'4257,"-1"-4"-387,23 3-516,-19-10-3483,19 10-645,-10-19 0,10 19 0,0-23 387,9 10-129,1-4 516,4-3 258,7 2 129,0-5 0,7 9 129,-3-1-258,5 9-129,-3 0 0,-1 6-129,-1 0-129,-5 12 129,-7 5-129,-3 2 129,-4 3 0,-6 0 129,0 0 258,-7 2 0,-7-3 0,-1 0 129,-5-5-129,-1 2 0,-3-9-129,1 2-258,2-4-516,-5-7-1032,8-4-2064,5-1-774,-3-16 258</inkml:trace>
  <inkml:trace contextRef="#ctx0" brushRef="#br0" timeOffset="6596.3772">10204 6150 3870,'18'0'4257,"-10"21"-516,-5-10-258,2 12-3741,0 3-387,2 4 516,1 4 0,0 2 129,0 3 129,-2-6 258,3 5 129,-4-5 0,4 3-129,-5-5 0,3-1-258,-1-3-258,1-9-387,4 1-258,-11-19-1290,12 0-1935,-12 0-387,11-20 129</inkml:trace>
  <inkml:trace contextRef="#ctx0" brushRef="#br0" timeOffset="6904.3949">10421 6113 2967,'17'10'4386,"0"15"-258,-13-12 0,3 0-3096,-2 12-1161,3 3 258,-1 4-129,0 0 258,-1 5-129,1-5 129,1 2-129,-2 0 129,2-3-129,2 0-258,-1-6-645,7 1-1806,1-8-1677,-6-12-516,6-3 387</inkml:trace>
  <inkml:trace contextRef="#ctx0" brushRef="#br0" timeOffset="7476.4276">10791 6324 4773,'0'0'4644,"13"6"-645,2-6-129,-5-2-4257,10-2-387,-3-4 258,9 1 0,-5-9 0,2 3 129,-4-6 387,-3-1-129,-4 1 516,-3-3-258,-1 4 387,-8-3-258,0 6-129,-3 2 0,3 13 129,-21-15-258,7 13 0,-5 2 129,1 0-129,-1 8 0,-4 3 0,2 3 129,2 2 0,1 2 129,2 4-258,2 1 258,4 2-258,-1 0 258,5 1-129,-2 0 0,6-3 129,-3 0 0,4-3 129,-1 0 0,2 2 0,0-7-129,7 1-129,4-4 0,4-3-129,6-1 0,2-6-129,8-2-258,-3-5-516,9 1-1032,-7-6-2322,3-8-258,-1 4-258</inkml:trace>
  <inkml:trace contextRef="#ctx0" brushRef="#br0" timeOffset="7916.4528">11292 6394 2709,'-34'9'4644,"14"-11"-645,6 1 129,-2-5-3612,5-4-645,1-2-129,7-1-129,-1-5 0,4-1 129,3-3 129,5-1 129,7-2 0,0 0 129,6 4 387,-2 1-387,4 5-129,-2 8 258,-1 4-258,-4 3 129,-4 4 0,-2 10 0,-5 7-129,-4 2 387,-1 3-129,-6-2 129,-2 4-129,-6-5 129,1 3-129,-6-6 0,2-3 129,0-4-258,-4-7-645,9 4-645,-9-10-1677,5-11-1677,3-2 0,-1-12 0</inkml:trace>
  <inkml:trace contextRef="#ctx0" brushRef="#br0" timeOffset="8172.4674">11341 5825 129,'0'0'516,"0"0"-387</inkml:trace>
  <inkml:trace contextRef="#ctx0" brushRef="#br0" timeOffset="8407.4808">11341 5825 258,'-7'25'3741,"7"-25"0,0 0-1161,0 0-645,0 0-645,6 20-387,-6-20-516,3 21 0,-2-6-129,4 8 0,-1 1 0,3 10-129,-3-2 258,6 6-129,-1 0 0,5 0-129,-1 0 129,4-1-129,-2 1-129,0-7-387,6-4-3354,-4 2-516,-4-17-516,-2 0 388</inkml:trace>
  <inkml:trace contextRef="#ctx0" brushRef="#br0" timeOffset="9735.5564">7166 8170 645,'-5'13'3612,"5"-13"129,0 0-387,0 0-2322,-1-6-903,1 6-129,0 0 0,7 0-129,-7 0 129,0 0 129,13 6 129,-13-6-129,0 0 129,10 17 0,-6-6 258,0 2-258,0 6 129,1-1-129,1 4 0,1 3-129,2 6 0,0-4-129,-1 4 129,1 1-129,1-3 0,-3 0 129,0 0-129,-2-3 129,-1-4-129,0-3 129,-2-3 0,-2-16 0,1 19 0,-1-19 129,0 0-129,0 0-129,3-10 129,-2 0-129,1-6 0,0-3-129,3-1 0,0 1-129,4-3 258,-2 3-129,3 6 0,5-1 129,-2 4-129,3 6 0,-2 1 0,4 3 129,-4 0-129,6 4 0,-4 2 129,2 5 0,-3 0 0,2 1 0,-4 2 0,1 0 129,-4 0-129,-3 3 258,1 1-129,-5-4 129,0 5-129,-3-4 387,0 5-387,-3-7 129,-4 5 0,-4-7 0,1 0 0,-8-4 0,4 0 129,-7-7-258,2 3 129,-1-3-129,1-1-129,2-3 0,0-6-387,17 10-129,-19-18-129,19 18-645,0-20-645,7 12-1032,-7 8-1161,24-22-516</inkml:trace>
  <inkml:trace contextRef="#ctx0" brushRef="#br0" timeOffset="10404.595">7728 8332 2580,'0'0'3870,"0"0"-129,-13-7 0,13 7-3612,-10 7-258,10-7 0,-1 21 129,-3-8 129,4 4 258,-6-3 0,4 7 387,-5-3-258,7 2 129,-5-3-129,5 0-129,5-3-129,4-3 0,5-2-258,5-7 0,3-3 0,3-9 0,0-5 0,2 0-129,-4-6 129,-1 1 0,-3-2 129,-1 0-129,-6 0 0,-1 2-129,-1 3 0,-1-2-129,1 3 129,-1-2-129,0 6 0,-3 0 0,-6 12-129,12-12 258,-12 12 0,0 0 129,9 10 0,-9 6-129,1 4 129,2 5 129,-1 3-258,4 4 258,1 5 0,1 4 0,3 0 258,4 4-258,-2-2 258,4 2-258,-1-2 129,1-3-129,-6-10 0,3-2 0,-8-7 0,1-2-129,-2-6 0,-5-13-516,0 0-1935,0 0-1677,0-15-516,0-5 129</inkml:trace>
  <inkml:trace contextRef="#ctx0" brushRef="#br0" timeOffset="14859.8499">10273 7386 645,'22'58'516,"-12"-30"258,-2 8-129,3 2 129,-4 5-258,3 0 0,-1 6 129,1-1-129,-3 2-258,-1-4-129,-1-4 0,-3-5-129,4-6-129,-4-6-129,-2-11-387,0-14-2193</inkml:trace>
  <inkml:trace contextRef="#ctx0" brushRef="#br0" timeOffset="15407.8813">10169 7443 1161,'10'-12'3741,"-5"2"0,10 9-258,-1-8-3483,3 1-129,5 0 0,4-2 0,0-1 129,1-2 0,3 3 0,0-2 0,0 4 129,-2 0-129,-2 5 0,-4 1 129,1 2-129,-3 5 0,-4 4 129,-2 1 0,-1 8 0,-5-1 258,-1 4-129,-6 2 0,-1 1 0,-2-1 258,-6 6 0,-6-5 0,-1 4 0,-7-7-129,1 0 258,-5-6-387,1 3 129,-3-7-258,2-3-129,2-2 0,1-3-258,4-1-129,1-2-516,18 0-1032,-20-5-1290,13-8-1161,7 13 0</inkml:trace>
  <inkml:trace contextRef="#ctx0" brushRef="#br0" timeOffset="16091.9204">10635 7200 1161,'0'0'2064,"0"0"-2193,7 4 129,-7-4 258,17 3 258,-5-3 0,2 0 0,3 0-129,2 0 129,0 0 0,1-3 0,-1 3-129,1 0-258,0 6 129,-2 1-129,0 4 258,0 1-258,-2 4 0,-2 0 0,3 1 0,-6 1 129,0 6 0,-6-5 0,0 2 258,-5-1 0,0 0 0,-6-3 0,-3 4 129,-6-5-258,0-3 129,-4-3-129,0 2 0,-4-8-129,1 3 0,-2-6-129,3-1-129,1 0 0,1-8-129,6 1-129,-2-4 0,12 0-129,-4-3 129,7 2 0,0-1-129,0 2 129,5-4 129,8 7-129,3-5-258,7 5-387,0-3-387,7 4-516,-1-2-645,-4-5-1290</inkml:trace>
  <inkml:trace contextRef="#ctx0" brushRef="#br0" timeOffset="16675.9538">10983 7122 1677,'0'0'3612,"-1"19"387,1-19-387,0 0-3612,0 17-129,7-4 129,2 2 0,0 1 129,0-1 0,-1 1-129,2 0 129,-2 2-129,-1 0 0,2-1 0,-3-3 129,0 1-129,-1-6 0,-5-9 258,7 20 129,-7-20 129,0 0-129,0 0 129,0 0-129,0 0 129,0 0-129,-7 0-129,7 0-129,-9-20-129,4 5 0,0-3 0,-1 0-129,3-1 129,-1 2 0,4 0-129,0-2 0,0 2 129,9 0-129,2 2 129,1 0-258,6 0 258,1 1 0,2 2-129,0 0-129,5 7-516,-6-2-1290,3-1-2322,2 8 129,-8-6-128</inkml:trace>
  <inkml:trace contextRef="#ctx0" brushRef="#br0" timeOffset="17391.9947">11330 6949 2580,'39'-5'1290,"-21"-1"-258,-2 4 0,3-3 0,-2 2-258,-1 2 0,0 1 0,0 0-129,0 5-258,-2 2 258,3 2-258,-5 0 129,3 4-258,-3-1 129,0 5 0,-2-3-258,0 5 0,-3 0-129,-5 1 0,-2 1 129,0 0-129,-8-2 258,-3-2 129,-8-3-129,-2 1 0,-5-3 0,0-3 129,-4-4-129,0-2-258,4-3 129,2 0-129,1 0-129,6-3 129,5-2-129,12 5 129,-13-12 0,13 12-129,0-12-129,0 12 258,21-12-129,-6 6 129,6-2-129,-1 0 0,6 1-258,-3-2-258,6 1-774,-8-3-1161,-3-4-1677,6 9 258</inkml:trace>
  <inkml:trace contextRef="#ctx0" brushRef="#br0" timeOffset="18316.0476">11573 6716 3870,'12'0'3870,"-12"0"129,0 0-2322,10 11-1806,-10-11 0,9 22 129,-3-10 0,0 1 129,-6-13 0,16 21 258,-16-21-129,20 20 129,-8-11-129,2 1 258,-3 0-258,5 2 0,-5-3-129,6 4 0,-6-3-129,0-3 0,-11-7 129,16 14 0,-16-14 258,0 0-129,0 0 0,0 0-129,5-12 129,-5 0 0,0-3-258,0-1 129,0-1-129,0 0 0,0 0 129,0 0-129,4 1 129,-2 0-129,1 4 0,0-1 0,-1 2 0,-2 11 0,6-15 0,-6 15 0,0 0-129,18-9 129,-18 9 0,18 0-129,-18 0 129,21 15 0,-10-8 0,1 4 0,-1-1 0,-11-10 0,18 17 129,-18-17-129,18 14 0,-18-14 129,19 3 129,-7-3-129,-1-3 0,1-6-129,1-5 129,3-1-129,-5-4 129,4-1-129,-3-6 0,-2 2 129,-1 1 0,-2 2 0,-3 2 0,-1 5-129,-1 1 129,-2 13-129,3-14 0,-3 14 0,0 0 0,0 0 0,8 12 0,-4 0 129,1 5-258,2 3 258,1 1-129,2-1 0,0 0-258,0-7 0,3 6-516,-13-19-1806,19 0-1935,-1-2 0,-2-17-387</inkml:trace>
  <inkml:trace contextRef="#ctx0" brushRef="#br0" timeOffset="18856.0785">12408 6454 4773,'0'21'4515,"0"-21"-387,0 0-387,17 6-4257,-17-6-258,20 0 129,-8-7-129,4 4 258,-2-6-129,2 0 387,-2-3 258,-6-4 129,1 7 0,-6-7 129,-3 16 129,0-21-129,0 21-258,-18-13 129,2 11-129,-2 2 0,-4 1-129,0 9 0,-3 2 0,4 7 0,0 0 129,2 2 0,6 3 129,2-1 0,4 1 129,3 0 0,4-1 258,0-4-258,4 4 129,1-5-129,6-1 0,-3-2 0,3-3-129,2-3-129,3-4-129,4 0-258,0-7 0,7-1-645,-7-12-645,10 1-903,-2-3-1548,-4-10-258</inkml:trace>
  <inkml:trace contextRef="#ctx0" brushRef="#br0" timeOffset="19232.1">12526 6108 1935,'10'22'3741,"-7"-10"129,9 10-258,-2 3-3999,3 6 387,1 2-258,3-1 516,-1 5-129,2 3 0,0-1 0,1 0-129,-1-5 258,-3-4-129,0-5-129,-4-2 0,-4-6 0,0-6-387,-7-11-903,0 0-1161,0 0-1161,-17-19-258</inkml:trace>
  <inkml:trace contextRef="#ctx0" brushRef="#br0" timeOffset="19464.1131">12385 6357 1677,'10'-11'3612,"13"4"-258,3 2-1548,1-8-387,14 3-258,-2-4-387,10 4-258,-3-2-387,3-2-387,-1 5-1548,2 4-2064,-15-10-258,5 7 258</inkml:trace>
  <inkml:trace contextRef="#ctx0" brushRef="#br0" timeOffset="20416.1677">12936 6306 3096,'11'15'4386,"-11"-15"-645,24 7-258,-24-7-3354,24 0-774,-9-4 0,6 1 258,-6-2 258,1-4 0,-4 2 387,-5-5 129,1 1 258,-8-3-258,0 14 129,-1-19-258,1 19-129,-19-16-129,6 10 0,-4 6 0,-1 0-129,0 7 0,-5 5-258,0 1 387,0 8-129,0-3 129,1 5 0,0-3 129,3 3-129,0 0 387,6 1-129,1-1-129,6 1 0,5-3 0,1 0 0,9-1-129,6-6 0,2-2 129,7-7-129,2-2 129,3-3-129,3-9 0,-2-6 258,2-6-258,1-4 0,0-2-258,-4-5 258,0 0-129,-3 2 258,-3 0-258,-4 4 129,-2 2 0,-5 5 0,-2 4-129,-5 3 0,-5 12-258,2-12-258,-2 12 258,0 0-129,0 0-129,-5 11 258,5-1 0,0 2 258,4 1 258,3 2-129,0-1 516,7 1-258,-6-1 387,6 5-387,-6-4 129,4 1-129,-5-4 129,3 1-129,-10-13 129,10 17 0,-10-17 387,0 0-387,0 0 129,0 0 129,0-12-129,-1 0-129,-7-5-129,0-5-129,-4-1-129,1 0 129,1-2-258,2 2 258,2-2-129,4 2 0,2 3 0,6 6-129,11 2 0,5 1-129,14 7-774,4 3-3225,10-3-129,6-1-645,1-15 259</inkml:trace>
  <inkml:trace contextRef="#ctx0" brushRef="#br0" timeOffset="31143.7813">9309 7614 774,'0'0'1419,"0"0"-129,0 0 0,0 0-258,-6 0-387,6 0 129,0 0-516,0 0 258,0 0-258,6 0 0,-6 0 258,0 0-258,0 0 258,0 0-258,10 0-129,-10 0 0,0 0 0,0 0 129,0 0-129,0 0 129,0 0 129,10 7 129,-10-7-129,0 0 258,8 11-258,-8-11 387,13 20-516,-3-6 129,-3 1-129,4 6-129,-2-1 129,3 2-258,-1 2 0,2 3-129,-3-5 129,3 2 0,-4-3 0,1-4-129,0 0 129,0-2 0,-1-1 129,4-2 0,-1-4 0,3-1-129,3-2 129,0-2 0,1-3 0,0 0 0,0-3 258,-2-4-258,-1-3 129,-3 1-129,-6-6 129,2 5-129,-4-4-129,-2 1-129,1 1-129,-4-5-258,3 5-903,-3-8-1161,0 3-1419,3 2-516,-3-2 517</inkml:trace>
  <inkml:trace contextRef="#ctx0" brushRef="#br0" timeOffset="32307.8479">9160 7801 645,'0'0'2064,"0"0"-129,0 0-516,0 0-129,-6 1-516,6-1-258,0 0-129,0 0-258,0-9 0,0 9 129,0-14 129,2 3 129,-2 0 0,0-2 0,0-4 129,0 5 0,0-5-258,3 0 0,-3-4 0,3 4-129,-1-3 0,7 3 0,-6-4 129,7 1-129,-1 1 0,4 5-129,-1 2 129,-1 0-129,2 3-129,-2 2 129,1 5-258,-12 2 129,19 0 0,-19 0 0,18 2-129,-18-2 129,15 12 0,-15-12 129,14 17-129,-5-5 129,-9-12 129,15 17-258,-15-17 129,17 22 129,-5-15-258,2 3 129,1-5-129,4-3 0,1-2 129,4 0-129,3-6 0,-5-5 0,5 2 129,-5-7-129,-1 2-129,-7-5-387,6 8-2580,-1-2-1032,-9-6-387,4-1 129</inkml:trace>
  <inkml:trace contextRef="#ctx0" brushRef="#br0" timeOffset="51355.9373">3631 6568 645,'-41'-10'1032,"15"6"0,-1 1-129,-4-2 129,-2 4-645,-4-4 129,-4 4-387,-1 1 0,-2 0 0,-2 0 0,-2 3 129,-2 7-129,-4 2-129,0 6 0,-2 4 258,-2 3-258,-2 8 0,0-2 0,3 6 129,-3 0 0,2 3 129,-1 2 0,-1 7 0,1-4 258,-1 3-129,-2 0 0,2 1-129,1 5 0,2 2 129,2-1-258,4 0-129,1 3 0,4-2 129,4 0-258,4 2 258,-1-3 129,3 2 0,1-2 129,4 0-129,-1 4 258,5 1-258,1 3 129,6 4 0,3 0-258,4 1 0,1 1 0,5-1-129,2 0 129,5-1-129,0-6 129,1-2-129,6-3 258,3-1-258,1-1 129,2 3 0,2-4-129,2-2 258,-1 7-129,1 0 0,2-2 0,1 1 387,0-6-258,3 3 129,-1-6-129,5 2-129,-1-8 258,6 1-129,-3-5 0,4 3-129,5-4 0,-1 3-129,3-1 129,2-1 0,3 2-129,2-1 129,-1 0-129,2-5 129,-4 2-129,3-6 129,1-1-129,-2-1 129,2-5-129,-2-2 0,5-1 0,-2-1 0,5-2 0,3-2 0,3-1 258,5-2-258,-1 0 0,4-2 129,0 2 0,-1-3 0,6-1-129,-3-3 0,-3-1 0,0-1 0,0-1 0,0-2 129,0 0-258,1-1 258,-3-4-129,1-1 0,4 1 0,-1-2 0,0 0 0,-1 0-129,1 1 0,-2-3 0,0-1 0,-3 2 129,-1-3-258,-4-2 258,-1-2 0,-3-1 0,-2-3 258,-3 0-258,1 2 129,0 0-258,-5-3 129,5-1 0,-4 1-258,-1 1 129,2-1 129,-2-4-129,1-2 129,-4-1-129,2 0 0,0-1 129,-1-2 0,2-3-129,-2-1 0,-3 1 0,1 0-129,-4-2 258,2-2-258,-3-2 129,1-2-258,-3-1 387,2 1-258,-3-7 258,1 2-129,-2-2 0,-2-3 129,-1 0 0,-1 1 0,-4 0 0,1-1 0,-3 2 0,0-2-129,-1-2 129,-1-1-129,-2-3 0,1 0 0,-1-4 0,1-6-258,0-5 258,0-1 0,0-2-129,0 4 129,-3-1 0,-2 5 0,-2-3 129,-6 5-258,-4 6 258,-3 1-129,-7 0 129,-6 0 0,-8-3 0,-2-3-129,-2 0 0,0 1 129,-1-3-129,0 1 129,-1 1 0,-2 0-129,3 7 129,-5 1 129,-1 7 0,-5 0-129,-1 3 129,-7 2-129,0 1 0,-5 1 0,-6-3-129,-2 4 0,-7-2-129,-2 5 0,-3 1 129,-2 5 129,1 7-129,1 4 129,0 7 129,0 4 0,6 5 129,-3 3-129,-4 2-129,0 0 129,-6 2-129,-5 2 129,-1 2-129,-3 1 0,-1 4 0,-5 1 0,-1-3 0,3 3 0,-4 2 0,0-2 129,0 3-129,0 2 0,3 0 129,3 3-129,1 1-258,12 11-645,1 5-1935,5-4-774,10 10 129</inkml:trace>
  <inkml:trace contextRef="#ctx0" brushRef="#br0" timeOffset="53664.0692">2433 6927 1,'-12'-64'2579,"1"22"-1289,8-5-516,-4-5-258,2-6-129,-3-2-129,-2-5-129,-4-5 387,-2-11 0,-6-1 129,-4-16 129,-4-5 129,-3-10 0,0-5 129,-6-7-258,4 2-258,-6-7 129,9 0-258,-2 2 0,6 1-258,-2-1 0,6 0-129,2 0 129,2-6 0,1 8-129,1-2 0,1 2 0,-1 1 129,2 1-129,3-2 0,0 1 129,2 4-258,2-3 258,2 0-129,4 1 129,3-7-258,5 2 129,7 7-129,4-2 0,8 6 387,4-1-258,5 3 387,4-3-645,4 22 903,0-11-645,4 16 516,2-14-387,1 13-258,3-3 774,1 17-645,2-3 258,3 6-387,-6 8 387,1 4-387,-52 63 387,90-89 0,-90 89-516,64-61 129,-64 61 258,0 0 129,49-44-258,-49 44-258,0 0 0,0 0-1161,0 0-774,0 0-1032,0 0-903,49-5 774</inkml:trace>
  <inkml:trace contextRef="#ctx0" brushRef="#br0" timeOffset="55639.1824">2890 689 516,'0'0'1806,"0"0"-774,0 0-774,0 0 129,0 0 0,0 0 129,0 0 129,0 0 129,0 0 387,0 0-129,0 0 0,0 0 129,0 0-516,0 0 129,0 0-387,0 0 129,0 0-258,0 0 0,0 0 129,0 0 0,0 0 0,47 3 129,-47-3-387,0 0 129,21 50-387,-21-50 387,0 0-129,12 59 129,-12-59-645,0 0 516,7 57-129,-7-57 0,0 0 0,0 0-774,12 58-2064,-12-58-516,0 0 258,0 0-516</inkml:trace>
  <inkml:trace contextRef="#ctx0" brushRef="#br0" timeOffset="56248.2172">3397 531 1419,'0'0'2193,"0"0"258,0 0-387,0 0-1548,0 0 0,0 0-129,0 0 129,0 0-129,0 0 258,0 0 0,0 0-129,-46 24 387,46-24-129,0 0-258,0 0-129,0 0 258,-7 54 0,7-54-129,0 0-129,11 71-129,-11-71-129,19 60 129,-19-60-516,22 65 258,-22-65 129,23 65-129,-23-65-258,22 63 387,-22-63-129,15 52-129,-15-52 645,12 52-645,-12-52 129,0 0-129,3 60 387,-3-60-903,0 0-258,0 0-1935,0 0-645,0 0-387,0 0 129</inkml:trace>
  <inkml:trace contextRef="#ctx0" brushRef="#br0" timeOffset="56582.2363">3185 881 3999,'44'-24'3612,"-44"24"258,63-15-645,-63 15-2838,79-18 0,-79 18-516,83-16 258,-83 16-258,70-13 387,-70 13 258,52-12 0,-52 12-129,0 0 0,0 0 645,55-10-774,-55 10-258,0 0-516,0 0-1419,0 0-1419,0 0-516,0 0-258,0 0 129</inkml:trace>
  <inkml:trace contextRef="#ctx0" brushRef="#br0" timeOffset="57520.2899">4249 582 1032,'0'0'2451,"0"0"-129,20-49 129,-20 49-2064,0 0-387,0 0 0,0 0 258,0 0 0,0 0 645,0 0 387,0 0 129,0 0 129,-56 15-258,56-15-129,0 0-258,-62 33-387,62-33 0,0 0-516,-63 49 0,63-49-129,0 0 129,-52 48 129,52-48-129,0 0 0,-26 55 0,26-55 129,0 0-129,0 55 129,0-55-645,0 0 258,35 60 516,-35-60-129,0 0 0,68 44-129,-68-44 129,67 17 0,-67-17 0,77 5 0,-77-5 0,80-1 129,-80 1-129,77-21 0,-77 21 129,64-29 0,-64 29 387,49-41-516,-49 41 0,0 0 0,44-72 0,-44 72 258,5-52-258,-5 52 0,-10-53 0,10 53-129,-33-48 129,33 48 0,0 0-129,-69-57 0,69 57-129,0 0 129,-65-32 0,65 32 129,0 0-129,0 0 0,-55-9 0,55 9 0,0 0 0,0 0-258,0 0-129,0 0-258,0 0-387,-48 54-387,48-54-516,0 0-645,-25 60-645,25-60-645,-15 49 0,15-49 517</inkml:trace>
  <inkml:trace contextRef="#ctx0" brushRef="#br0" timeOffset="57975.316">4425 721 516,'0'0'2193,"0"0"129,0 0-516,0 0-1161,0 0 0,0 0-129,0 0 258,0 0 258,0 0 258,0 0 0,53-11 0,-53 11 0,0 0-129,0 0-129,54 41-774,-54-41 387,0 0-387,56 47 0,-56-47-258,0 0 0,55 50 129,-55-50-258,0 0 516,0 0-387,50 58 0,-50-58-129,0 0-258,0 0 387,0 0-645,0 0 0,0 0-903,0 0-2193,0 0-129,0 0-387,0 0 645</inkml:trace>
  <inkml:trace contextRef="#ctx0" brushRef="#br0" timeOffset="59868.4243">5088 285 258,'0'0'645,"0"0"645,0 0 0,0 0 387,0 0 387,0 0-387,0 0-258,0 0 129,0 0-258,0 0-516,0 0-387,0 0-129,0 0-129,0 0 0,-46-8-129,46 8 258,0 0-129,-53 17 129,53-17-129,0 0 0,-50 16 129,50-16-129,0 0-129,0 0 0,0 0 0,0 0-129,-49 30 0,49-30 258,0 0-129,0 0 0,0 0 0,0 0 258,0 0-258,0 0 258,-13 64-258,13-64 0,0 0 0,0 0-258,-5 63 258,5-63-129,0 0 129,4 54 0,-4-54 0,0 0 0,14 59 0,-14-59 0,0 0-129,15 68 129,-15-68-129,0 0 129,11 75-129,-11-75 129,0 0-516,10 57 516,-10-57 129,0 0 0,0 0 258,0 0-129,0 0 129,0 0 0,61 32 387,-61-32-645,0 0-258,55-11 258,-55 11-129,0 0 129,58-17-129,-58 17 0,0 0 0,0 0 129,50-17-129,-50 17-129,0 0-645,0 0 129,55-7-1032,-55 7-1935,53 0-129,-53 0-387,61 0 775</inkml:trace>
  <inkml:trace contextRef="#ctx0" brushRef="#br0" timeOffset="60660.4696">5502 456 1,'0'0'3095,"0"0"-257,0 0 387,0 0-1419,0 0-903,0 0-516,0 0-129,0 0-258,0 0 258,0 0 0,-47-12 0,47 12 0,0 0 258,-59 12-129,59-12 0,0 0 129,-62 23-258,62-23 129,0 0-387,0 0 0,-52 24 0,52-24-129,0 0 129,0 0 0,0 0 0,0 0-129,0 0 129,56 13 129,-56-13-129,49 3-129,-49-3 129,53 7 0,-53-7 0,49 8-129,-49-8 129,0 0 0,61 14-129,-61-14 129,0 0 0,0 0-129,50 21 0,-50-21 129,0 0 0,0 0 0,0 0 129,0 0 129,0 0 0,0 0 129,0 50 129,0-50 0,0 0 0,-48 23 129,48-23-129,0 0-258,-61 20 129,61-20-258,0 0-129,-52 12 0,52-12-258,0 0-258,0 0-774,0 0-774,0 0-1548,0 0-258,0 0-129,0 0 0</inkml:trace>
  <inkml:trace contextRef="#ctx0" brushRef="#br0" timeOffset="61568.5215">5913 401 645,'0'0'2322,"0"0"-258,0 0-1161,0 0 129,0 0 129,0 0 129,0 0 129,0 0-129,-30 44 0,30-44-129,0 0-129,0 0-387,0 0-258,-25 58-129,25-58-129,0 0 0,0 0 0,0 0-129,51 41 129,-51-41 0,0 0 0,71-4 129,-71 4 258,54-25-387,-54 25 129,53-38 129,-53 38 0,0 0 0,50-61 0,-50 61 0,0 0 0,0-54-129,0 54-129,0 0 0,0 0 129,-60-40-516,60 40 129,0 0 0,-69 0-129,69 0 129,0 0-129,-56 35-516,56-35-774,0 0-1290,0 0-1032,-29 61-387,29-61 0</inkml:trace>
  <inkml:trace contextRef="#ctx0" brushRef="#br0" timeOffset="61876.5391">6143 355 774,'0'0'2580,"0"0"129,0 0 129,35 51-645,-35-51-129,0 0-387,27 60-258,-27-60-387,0 0-387,32 67 0,-32-67-258,0 0-129,33 59-258,-33-59 0,0 0 0,27 52-129,-27-52 129,0 0-129,0 0-258,0 0-1290,30 49-2064,-30-49-129,0 0-387,0 0 258</inkml:trace>
  <inkml:trace contextRef="#ctx0" brushRef="#br0" timeOffset="63235.6169">6265 109 774,'0'0'903,"0"0"-387,54-33 0,-54 33 129,0 0 0,49-9 0,-49 9-258,0 0 129,60-12-129,-60 12 129,0 0-129,62-11 0,-62 11 0,0 0-258,52-13 129,-52 13 0,0 0 129,0 0-387,0 0 0,53 4-129,-53-4 258,0 0-129,0 0 258,0 0 0,53 30 0,-53-30 516,0 0-129,0 0 0,37 57 0,-37-57 0,0 0-129,20 75 129,-20-75-387,16 56-129,-16-56 129,18 52-129,-18-52 258,0 0-129,35 64 0,-35-64-129,0 0 0,41 48 0,-41-48 0,0 0-129,0 0 387,0 0-258,0 0 258,49 47 0,-49-47 129,0 0 0,0 0 0,0 0-258,0 0 0,0 0-129,-48 12 0,48-12-129,0 0-129,-52 4 258,52-4-258,0 0 258,-60 15-129,60-15-129,0 0-258,-60 25-258,60-25-1161,0 0-2064,0 0-129,-61 35-516,61-35 387</inkml:trace>
  <inkml:trace contextRef="#ctx0" brushRef="#br0" timeOffset="74699.2724">3240 2271 2967,'-23'-55'2193,"13"19"-645,-12-6-645,2-4-3225,2 5-645</inkml:trace>
  <inkml:trace contextRef="#ctx0" brushRef="#br0" timeOffset="75987.3461">2998 1613 1548,'4'-14'2451,"-4"14"516,0 0-1032,0 0-516,0 0 0,0 0 129,0 0 0,3 8-129,-3-8-129,0 0-129,-13 6-387,13-6-258,-18 12 0,6-3-129,-3 6-258,-2-4 129,-4 7-129,2 2 0,-4 8-129,1-6 0,-2 5 0,4-1 0,0-4 129,6 5 129,-2-2 0,6-2-258,1-3 258,4 4-129,2-7 129,3 0-129,0-3 258,3 1-516,6-3 387,3-6 0,1-2-129,7-3 129,0-1-129,0-1 258,2 0-258,-3-3 0,0-4-129,-4 8 129,-1 0-129,-2 0 0,-12 0 0,18 0 0,-18 0-129,16 2 129,-16-2-129,14 3-387,-2-3-258,-12 0-1677,10 0-1548,-10 0 0,12-5-645,-12 5 129</inkml:trace>
  <inkml:trace contextRef="#ctx0" brushRef="#br0" timeOffset="76639.3835">3213 1244 3354,'0'0'2580,"0"0"903,0 0-129,0 0-2193,-17-49-645,17 49 516,0 0 129,0 0-1032,0 0 387,0 0-258,0 0 0,0 0-129,0 0 0,0 0-129,0 0-258,0 0 258,0 0 0,0 0 387,6 50-387,-6-50 0,0 0-129,24 78 129,-15-42-129,-1 10 387,-1 7-387,0-2 129,-1 7 0,-1-3 387,0-4-387,0-5 258,0-5-258,0-12 0,0-4 0,1-4-129,0-1 0,-3-5-516,8 6-258,-4-5-2580,-2 2 129,7-7-387,-12-11-129</inkml:trace>
  <inkml:trace contextRef="#ctx0" brushRef="#br0" timeOffset="77460.4304">3457 1842 2193,'-5'-23'2709,"3"13"-1161,2-2 258,-2-2 0,2 14 129,-4-18-387,4 1 258,0 0-516,4 3-258,-4-10 0,6 2-387,-6 22-258,12-58-387,-6 35 258,-6 23-258,0 0 0,31-70 0,-31 70 516,0 0-903,0 0 387,52-60 387,-52 60 129,0 0-516,0 0 516,59-30-516,-59 30-387,0 0 774,0 0-387,52 18-258,-43-6-129,1 6 387,-2 1-387,0 7 516,-1 0-258,-1-1 129,-5 2 129,3-1 258,-3 3-387,-1-4 0,0 1 129,-5-2 0,-1-3 0,-4 0 0,-2 0 0,0-4-129,-3-2 258,0 0 0,-2-1-129,3-3 0,-2-6-129,3 0 129,-2-4-129,3-1 129,0-1 0,12 1-258,-14-16-258,7 3-516,7 1-645,0-5-1677,1 3-645,7-1-387,2 3-258,5-5 517</inkml:trace>
  <inkml:trace contextRef="#ctx0" brushRef="#br0" timeOffset="78171.4711">4113 1451 1806,'0'0'2451,"0"0"516,0 0-387,23-49-1419,-23 49-1161,0 0 1161,0 0-774,0 0 516,0 0 0,0 0-516,0 0-258,-54 19 774,54-19 258,0 0-774,0 0 258,-61 42-387,50-32 387,-3 4-129,4-1-387,1-1 0,3-1-645,6-11 516,0 0-129,-8 23 129,8-12-774,0-11 645,6 13 0,-6-13 0,15 21 129,-7-2-129,2-2-516,-10-17 516,18 25 129,-10-11-129,0 8 129,2-8-129,-4 1 0,0-1 258,-1-1 0,-5-13 129,3 16 129,-1 0 129,-2-16 129,-2 11-129,-9-6 0,11-5 0,-23 12 0,9-5-258,-4-1-129,1-6-129,-1 0 0,2 0-258,3 0-387,-3-8-387,16 8-903,-9-21-1806,8 5-129,3 4-387,9-7 516</inkml:trace>
  <inkml:trace contextRef="#ctx0" brushRef="#br0" timeOffset="78856.5103">4267 1488 5805,'0'0'4128,"0"0"-903,0 0-516,0 0-1935,0 0-258,57-46-774,-57 46 516,0 0-387,0 0-129,0 0 129,0 0 258,54-64-258,-54 64-387,0 0 1161,0 0-129,18-54-387,-18 54 129,0 0 129,0 0 387,0 0-645,0 0 0,0 0 0,0 0-387,0 0 645,-55-34-258,55 34-258,0 0-129,0 0 774,-65 23-387,65-23-387,0 0 387,0 0-516,-60 63 774,60-63 0,0 0-387,-25 62 0,20-40 0,5-2 516,0 2-387,0-4 516,3 1-903,8-3 516,-4 7 0,9-7-129,-2 2 129,9-10-129,-1 0 0,3 5-129,2-10 0,0-3 0,-1-3 0,-3 3 0,-3-2 0,-4 0-129,-5-4 129,-11 6 0,14-1 0,-14 1 0,0 0-387,0 0 129,0 0-387,0 0-774,0 0-2322,0 0-387,10 4 129,-10-4-387</inkml:trace>
  <inkml:trace contextRef="#ctx0" brushRef="#br0" timeOffset="79615.5537">5156 969 1548,'0'0'2709,"0"0"774,0 0-774,0 0-1677,0 0-516,0 0 0,0 0 258,0 0-258,0 0-129,0 0 0,0 0 516,0 0-645,0 0 129,0 0 0,11 46 0,-11-46-129,0 0 258,18 68-387,-18-68 0,14 55 0,-14-55 0,10 71-258,-10-71 129,5 72 645,-5-72-258,0 63-516,0-63 387,0 49-516,0-49-129,0 0-645,0 0-1677,0 0-903,0 0-258,0 0 387</inkml:trace>
  <inkml:trace contextRef="#ctx0" brushRef="#br0" timeOffset="79876.5687">4993 1213 5547,'0'0'3870,"33"-48"-129,-33 48-645,63-17-2322,-63 17-516,85-17 0,-85 17 0,95-14-129,-95 14 129,87-9 0,-87 9-516,65-6-258,-65 6-903,0 0-1032,58-4-1548,-58 4 516,0 0-645</inkml:trace>
  <inkml:trace contextRef="#ctx0" brushRef="#br0" timeOffset="80492.6039">5612 1344 3870,'-51'-2'2967,"51"2"258,0 0 0,0 0-2580,0 0-258,-9-49 0,9 49 0,0 0-258,10-56 645,-10 56 0,0 0-387,30-48 258,-30 48 0,0 0-258,0 0 0,64-29-258,-64 29-129,0 0 516,0 0-516,55 0 0,-55 0 387,0 0-387,0 0 258,0 0-129,0 0 0,40 50 0,-40-50 387,0 0-258,1 49-258,-1-49 387,0 0 129,-26 56 129,26-56-387,0 0-387,-64 56 258,64-56 0,-52 29 258,52-29 0,-49 17-129,49-17-903,0 0 258,0 0-516,-61-27-1935,61 27-903,0 0-516,6-68-903,-6 68 387</inkml:trace>
  <inkml:trace contextRef="#ctx0" brushRef="#br0" timeOffset="81543.664">6589 955 1,'37'-52'2708,"-37"52"259,0 0 0,0 0-516,0 0-516,0 0 129,0 0-1032,0 0 258,0 0-645,0 0-129,-51-2 0,51 2-258,0 0 129,0 0-516,-59 15 516,59-15-516,0 0 387,0 0 0,-63 41-129,63-41-387,0 0 387,-41 52 258,41-52-516,0 0 516,-29 50-516,29-50 129,0 0 0,-3 50 645,3-50-129,0 0-258,13 53 0,-13-53-129,0 0 129,0 0 129,67 56 0,-67-56-516,51 14-129,-51-14 387,58 3-129,-58-3 129,60-4-129,-60 4-129,60-25-258,-60 25 129,58-38 387,-58 38 0,55-47 0,-55 47-129,45-57 258,-45 57-129,28-57 129,-28 57 258,6-55-258,-6 55-645,-14-50 516,14 50-129,0 0 0,-73-51-387,73 51 129,-68-13-645,68 13 0,-78 1-1419,78-1-2064,-80 33-387,80-33-129,-86 48 387</inkml:trace>
  <inkml:trace contextRef="#ctx0" brushRef="#br0" timeOffset="82835.7377">4159 2336 129,'0'0'2322,"0"0"0,0 0-645,0 0-1161,0 0-516,0 0 1161,14 3 516,-14-3-516,12 1-387,-12-1 387,22-8 387,-10-3-516,8 1 258,-5-7-774,4 8-258,-5-10 129,2 6 516,-5-3-516,-11 16-129,13-24 0,-13 24 0,5-15-258,-5 15-129,0-14 0,0 14 0,0 0-129,-15-8 0,15 8 0,-15 0 129,15 0 0,-19 3 0,19-3 129,-23 17 0,10-4 0,-1 1 0,-3 5 0,2-2 129,-4 2-129,2 3 258,-2 0-129,3 0-387,0-1 387,5-1-258,-1-2 387,6 0-387,2-4 387,4-1-387,0-13 387,12 19 0,2-17 0,5 3-129,6-5 0,5 1 0,5-1-129,4-6 0,3-4-258,2-6 0,5 3-387,-8-11-774,4 3-2322,-4-1 129,-6-1-774,0 0 774</inkml:trace>
  <inkml:trace contextRef="#ctx0" brushRef="#br0" timeOffset="83611.7821">4656 2060 645,'0'-21'2580,"5"-1"0,-5 22-1032,20-17-258,-20 17 0,23-12 129,-11 5 129,5 7-387,-3 0-129,2 1-258,-2-1 0,3 8-516,-2-3 0,2 5-129,1 1 0,1 0-129,-3 2 0,2 0-129,-3 4 129,-1 0 129,-2 1-258,-3-2 129,-2 2 0,-3-2 0,-2 1 0,-2 0 0,0-1 129,0-3 0,-3 1 129,-2-1 0,-8-4 258,13-9-129,-21 17 0,10-8 0,-6-4-129,1 2 0,-5-2 0,5-2-129,-4-1 0,1 1-129,0-3 129,-1 0-129,3 0 129,0-3-129,1-2 129,3-1-258,13 6 0,-18-15 0,18 15 0,-4-15 0,4 15-129,12-16 0,4 10-129,1-6-258,12 6-903,-5-3-1161,4 0-1032,5 2 0,-2-1-387</inkml:trace>
  <inkml:trace contextRef="#ctx0" brushRef="#br0" timeOffset="84111.8109">5345 1888 6063,'0'0'3999,"0"0"-516,-8-4 129,-6 4-3096,14 0-387,-25 5 258,13 1 258,-5-2 0,4 7-129,-6-3 129,7 4-129,-4 0-129,5 3-258,-2 1 387,5 3-387,0 0 0,3-6-258,0 6 258,2 1-258,1-2 258,1-1-129,-2 2 129,3-1-129,0-3 0,4 2 129,2-4 0,5-4 0,3-2-129,5-2 0,6-5 0,2 0-258,7-3-129,-4-9-387,10 1-645,-10-12-1548,1 6-1161,0-2-258,-7-8-129,-3-2 388</inkml:trace>
  <inkml:trace contextRef="#ctx0" brushRef="#br0" timeOffset="84743.8471">5428 1608 5289,'10'-10'3741,"-10"10"-387,0 0 0,0 0-3096,0 0-129,1 8 258,-1 3 129,0-11 0,2 15 129,4-3 0,-5 3 0,9 4 0,-7 4-258,8-7 0,-3 1-129,1 9-129,2 6 0,-3-10-129,0 6 129,-1 0 0,-1 1 129,-1-1-129,-2 1 0,2-11-258,-1-3 516,2 2-387,-6-17 129,23 0-129,2-12-258,4-9 129,7-6-129,1-3 258,8-5-516,-3-1 516,-1 5-258,-9 11 129,-8-7 129,-5 12 0,-7 11 0,-12 4-129,15 8 0,-15-8-129,8 21 129,-3-4 0,4 7 129,0-7 129,3-5 0,5 0 258,-4 3-129,6-1 129,-2 1 258,5-5-387,-2 4-129,-3-5-774,7 6-3225,-4-7-387,-5-8-258,-1 0-387</inkml:trace>
  <inkml:trace contextRef="#ctx0" brushRef="#br0" timeOffset="85879.9117">6696 1700 2580,'-15'-17'2967,"4"-2"387,11 19-2193,0 0-258,-8-11 129,8 11 129,0-14 129,0 14 0,0 0-129,0-12-516,0 12 0,0 0 0,10-5-387,-10 5-129,20 0-258,-7 0 129,5 5 0,0 10-129,1-1 0,1-2 129,0 0 0,0 10-129,-1 5 129,-4-5-129,0 2 0,-1-2 129,-1-1 0,-6 1 0,2 1 0,-5-10 258,-1 5 0,-2-2 0,-1-2 258,0-14-129,-17 20 129,8-8-129,-11 1 0,1-4-258,-4-6 258,-2-1-258,0-2-258,0 0 129,2-2-258,4-9 129,4-5-129,4 4 0,5-3 0,3-2 129,3-2-129,0 5-129,9 1 129,-9 13 0,16-13-258,-16 13-387,23-3-645,-23 3-1935,18 9-516,-3-2-258,-2-1 387</inkml:trace>
  <inkml:trace contextRef="#ctx0" brushRef="#br0" timeOffset="86323.9374">7186 1659 6063,'0'0'4128,"-11"0"0,11 0-516,-21 21-2709,8-18-774,0 3 0,1 7 129,1-1-129,-3-5 129,6 3-129,8-10 129,-17 24-129,12-9 129,2-1-129,2-1-129,1 6 129,0 0 0,6-1-129,2 0 0,4 2 129,-2 1 129,4-5-258,-1-2 258,4-5-129,-2-4 258,4-2-387,2-3-387,-2-14-774,8-6-2064,0-2-774,-5-4-258,4-9-516</inkml:trace>
  <inkml:trace contextRef="#ctx0" brushRef="#br0" timeOffset="86999.9761">7451 1220 7353,'0'0'3999,"8"53"0,-8-53-645,0 66-2967,4-22 0,-4 11-129,4-4 516,-4 6-258,0-2 516,-5 3-645,2-7 387,-4-2-774,5-11 387,-3-11-387,3-3 0,1-5-258,1-19 129,0 14-516,0-14-258,0 0 0,-13-17 0,9 6 129,-11-8-129,1 1 516,-6-1-129,3-1 387,-3-5 387,2 4 129,2 7-129,4 2 129,12 12-387,-11-17 129,11 17-129,0 0 129,20-12-129,-1 6 129,6-5 0,3-6 129,7 9 0,1-8 129,-36 16-129,76-40 258,-41 29-387,-2-1 0,-5 12-129,-5 0 129,-5 0-129,-3 9 0,-3 6 0,-4 1-387,-3 1 516,-3-1 0,2-2 129,-3 14-129,2-6 129,-3 0 129,1 6 0,-1-2-258,0 0 0,0 1-129,0-5-129,1-3-258,-1-6-129,6 0-258,-6-13-1935,0 0-1161,0-9-387,0-10-387,3-6 387</inkml:trace>
  <inkml:trace contextRef="#ctx0" brushRef="#br0" timeOffset="87616.0113">8060 1842 5676,'-10'13'3870,"10"-13"0,-16 0-129,16 0-2967,-9-12-774,9 12 0,-12-26 0,9 3 0,3-1 0,0-11 0,6 7 0,5-3-129,-11 31 129,32-71 129,-13 49 0,-2 3-129,2 10 129,-3 6-129,1 3 0,-9 12 0,3 19 0,-7 1 258,1-3-129,-5 3 129,0-1 129,-2 8 129,-5-9 0,-4-4 129,3-2 0,-9-5 129,4-1 0,-6-4-387,6-5-129,-7-6 0,6-3 0,-6 0-258,2-3-129,4-11-258,-6-4-903,12-3-2709,-3 2-387,2-3-258,8-5-129</inkml:trace>
  <inkml:trace contextRef="#ctx0" brushRef="#br0" timeOffset="93443.3446">8438 1569 645,'0'0'258,"0"0"516,0 0 774,0 0 516,0 0 0,12-16-129,-12 16-387,0 0-516,0 0 0,9-20-129,-9 20-774,0 0-645,0 0 645,0 0 387,12-5-387,-12 5 0,0 0-129,0 0-258,0 0 516,0 0-129,3 9 0,-3 2-258,0-11 387,2 24 129,2-7-129,-4 1 129,1 0 0,2 1 129,0 5 0,0 0-129,0-6 0,-3 3-129,5-4 129,-4 0-258,4-5 129,-5-12-258,4 15 129,-4-15 129,3 10-129,-3-10 0,0 0 0,0 0 0,0 0 0,0 0-129,0 0 129,16-5-258,-2-8 258,4-4-129,4-8 0,4-8 0,1 6 129,0-1 0,-1 10 0,-7-8 0,-1 9-129,-8-7 129,-10 24 0,17 1-129,-17-1-129,11 6 129,-11-6-129,13 22 0,-6-10 129,1 8-129,0-6 129,2 2 129,-3 6 0,0 1-129,0-6 129,-2 7 0,5 0 0,-5 2 0,1-4 0,-2-6-129,0 1 129,-3 6 0,2-8-129,-3 3 129,2-3 129,-2-15-258,0 19 0,0-7-645,0-12-774,0 0-2580,0 12-387,0-12 129,0 0-645</inkml:trace>
  <inkml:trace contextRef="#ctx0" brushRef="#br0" timeOffset="94452.4019">9606 1957 3483,'0'0'3870,"0"0"129,0 0-129,0 0-3225,0 0-258,0 0 129,0 0-129,-6 14-129,6-14 0,-20 19-387,6-9 387,-2 7-129,0-3 0,0 1-258,1-1 129,3-1-129,1 2 129,11-15 0,-9 23-129,9-23-129,2 24 258,5-12 129,2 4-258,2 0 258,2 1-129,-1-1 129,-1-1-129,1 2 129,-1 0-258,-2 2-129,-3-5 258,0-1-258,-4-3 516,-2-10-129,3 19 258,-3-19-258,-8 12 645,8-12-258,-25 12 129,10-3-258,-8-6 0,2 0-258,-1-3 0,3 2-129,3-2-258,0-5-258,16 5-258,-15-24-903,17 12-2580,-2 12 258,20-22-645,0 8 516</inkml:trace>
  <inkml:trace contextRef="#ctx0" brushRef="#br0" timeOffset="95059.4371">9770 2225 5031,'13'14'3870,"-13"-14"0,12 0-516,-12 0-3354,17 0-129,-3-5 129,1 1 0,3-4 0,0 1 0,-2-4 129,2 0-129,-1-3 129,-3 2-129,-2 0 387,0-1-258,-12 13 0,13-21 129,-13 21-129,2-12 0,-2 12 0,0 0-129,-12-7 129,0 7-258,0 0 129,-2 4 0,-3 1-129,2 3 258,0 1 0,2 1 0,-2-5 0,5 7 0,10-12 0,-15 15 258,15-15-129,-8 17 0,8-17-129,-4 21 129,4-21-129,0 22 258,0-11-129,5 5 129,-3-2-129,4 3-387,0 0 387,1 2-387,0 0 258,1-2-387,1 0 387,1 0-516,4-2 387,0-6-129,4-4-129,1-5-258,8 3-387,-8-11-1032,13-1-2451,0-6 129,-6-5-516</inkml:trace>
  <inkml:trace contextRef="#ctx0" brushRef="#br0" timeOffset="95515.4625">10242 1912 4773,'0'0'3741,"0"0"129,0 0-129,0 0-3096,0 0-387,0 0 258,0 0-258,0 0 129,3 6 258,-3-6-387,0 15 129,1-2-129,-1 2 0,0 4-258,0-2 258,3 8-258,-2 1 129,4 1-129,-3 2 129,4 0-129,-3 0 0,2 1 129,-3 5-129,2-6-258,-3 3 258,-1-3-387,0 0 387,0-6-387,0 2 129,-2-8-645,2 5-1290,0-7-1935,0-15-258,0 0-129</inkml:trace>
  <inkml:trace contextRef="#ctx0" brushRef="#br0" timeOffset="96103.4961">10454 2331 2967,'14'5'3741,"-14"-5"-645,22-2-387,-6 2-2322,-3-6-129,5 4 645,-2-8-645,2 5 516,0-6-516,1 2 258,1-6-258,-4 5 516,-1 0-516,-2-2 0,-3 0 0,-10 12-129,14-19 129,-14 19-129,0-20 129,0 20-516,-12-17 258,0 11-129,-2 3 129,-3-4-129,-3 7 129,1 0-129,-2 4 129,1 6 0,1 0 0,-2 0 0,7 2 0,-2 4 0,6-1 0,0-1 0,5-1 129,0 1 0,3 0 258,2 1-387,0-1 387,1 4-387,0-5 258,6 2-258,-4-1 258,6-1-516,-3 2 258,1-3 0,3 0-129,2-5 0,3 1 0,3-5-129,8 1-645,-4-7-645,14-5-2193,-2-1-387,2-8-387,1-2 904</inkml:trace>
  <inkml:trace contextRef="#ctx0" brushRef="#br0" timeOffset="96552.5224">11052 2171 5676,'0'0'4257,"0"0"-774,0 0 258,0 0-3870,0 0 129,-9 6 0,9-6 129,-14 15 129,2-9-129,0 4 129,-2-1 0,-2 2 129,-2 0-129,3 1 0,-2 0 0,4 1 0,-1 5 0,5-3-387,3 0 129,5 6-258,1-3 387,1-1-387,8 0 258,5-1-387,1-6 387,7 1 0,3-6-387,1-5-258,10 0 0,-4-11-774,9 4-1032,-1-8-1677,-5-9-258,1 4 645</inkml:trace>
  <inkml:trace contextRef="#ctx0" brushRef="#br0" timeOffset="97114.5546">11352 1946 8385,'-5'35'3999,"0"-17"129,5 2-387,-1 2-3870,0 9 129,0 3 0,-3 0 129,2 0-258,-2 8 258,0-2-387,0-1 258,2-3-258,-3-2 129,4-7-258,-1-4 258,0-8-387,2-15 0,0 0-645,0 0-516,0 0 0,-8-11 0,-5-10-645,9 7 129,-11-12-258,5 2 645,-5 0 1677,1-4-129,-2 7 645,5-1-129,-1 5 645,4 1-258,8 16 387,-12-15 0,12 15 0,0 0 0,9-4 258,-9 4 258,34 0 0,-14-3 258,17 3 0,-5-5-258,17 5-387,-6-4-387,14 1-129,-5 0-387,-1-2-645,6 5-1677,-10 0-2064,-8-2-258,-6-2-129,-12-2-258</inkml:trace>
  <inkml:trace contextRef="#ctx0" brushRef="#br0" timeOffset="97655.5856">11641 2270 6837,'11'11'3999,"11"-9"-258,-10-3-387,6-1-3354,2-5-129,2 4 129,1-1 0,1-1 0,0 0 0,0 0 129,-1 3 0,0-5 258,-1 7-258,-4-8 258,-1 4-129,-5-3 129,-1 1 0,-11 6-129,10-16 0,-10 16-258,-3-15-258,3 15-129,-25-19-129,10 16-258,-7-4 0,0 7 258,-5-2-129,0 2 129,-3 0 258,2 7 129,-4 3 258,0 2 0,2 5 0,0-2 0,1 4 258,7 5-129,1 0-387,2 2 516,9 1-387,3-1 258,7 1-258,3-3 387,12-3-516,5-5 258,9-9-516,9 3-903,-2-10-903,15-5-1419,-1-2-645,-2-6 129</inkml:trace>
  <inkml:trace contextRef="#ctx0" brushRef="#br0" timeOffset="97995.605">12105 2382 1032,'0'0'1935,"7"17"-258,-7-17-258,9 19 258,-9-19-258,14 13-258,-14-13-129,22 8 129,-22-8-129,25-4-129,-13-5 129,4 1-387,-5-5 129,1 0-258,-5-6 129,1 6 387,-8-4-516,4 5 129,-6-2-258,2 14 129,-13-19-258,13 19 387,-24-7-774,6 6-129,3 1-129,-7 1-258,8 11-387,-10-5-903,11 9-387,-8-10-1032,12 8 258,-5-7-645,9 4 1032,5-11 259</inkml:trace>
  <inkml:trace contextRef="#ctx0" brushRef="#br0" timeOffset="98331.6242">12248 2022 1,'13'-66'3095,"-1"38"130,-10 1 387,4 7-2193,-6 20-387,15-18 129,-15 18 0,0 0 0,12 4-129,-12 10-258,0 6 0,-6 6 0,3 4-387,-3 3 258,5 6-387,-3 7 129,4 0-387,0-4 258,9 1-387,2-2 129,4 0-516,6-1-129,-6-15-2322,6-1-1032,3-7-645,-3-6 0</inkml:trace>
  <inkml:trace contextRef="#ctx0" brushRef="#br0" timeOffset="99123.6695">12856 2201 6321,'11'-10'3612,"-11"10"-258,3-11-1032,-3 11-2064,0 0 0,0 0 258,0 0 0,0 0 129,0 12 129,3 1-129,-3 0 129,0 8 0,0-3-258,3 6 129,-2-5-258,3 3-387,3-6 129,1-1-387,5-8 387,2-4 0,5-3-129,3-10 0,1-4 258,3-3 387,-5-6-258,3 4 516,-10-2-387,4 8-129,-13 0 129,-6 13-258,8-13 0,-8 13-258,0 0-129,0 0 0,0 10-129,0-10 129,1 23 0,1-12 0,2 3 129,1 0 0,2-1 129,-7-13 129,17 16-129,-6-10 129,-1-5 0,6 0 0,-3-1 0,3-1-129,-2-6 0,1 0 0,-2-2 0,0 1 0,-4-4-129,-1 1 129,-3-2-129,-1-3 0,-1 1 0,-1 2 0,0 0-387,-2-5-258,0 18-645,0-31-1806,0 31-1548,6-17 0,-6 17-387,10-17 0</inkml:trace>
  <inkml:trace contextRef="#ctx0" brushRef="#br0" timeOffset="99415.6862">13542 2138 8385,'0'0'4386,"0"0"-516,9 10 0,-9 1-2838,-2 2-1032,-1-1 387,-6 5-387,3 4 129,-3 3 0,2 1-645,0 1 258,2-7-387,5 3-258,0-9-2322,0-13-903,23 13-387,-8-14-129</inkml:trace>
  <inkml:trace contextRef="#ctx0" brushRef="#br0" timeOffset="100271.7352">13859 1963 6708,'21'-21'3741,"-21"21"129,17-12-516,-6 10-2838,-11 2-129,12 0 129,-12 0-258,0 0 129,0 0 0,0 0 0,0 8 0,0-8 0,-3 18 0,1-1 0,-1 2 0,3 10-258,0 3 258,0-2-258,0 6 129,2-1-258,1 2 0,-1-6-258,0-4 0,-2-6-129,3-1-1161,-7-9-2580,4-11-129,-19 0 0,6-5-387</inkml:trace>
  <inkml:trace contextRef="#ctx0" brushRef="#br0" timeOffset="100475.7462">13653 2142 2451,'0'0'2709,"0"0"-645,18-4-129,5 1 129,10 1 0,1-5-129,9 4-387,4-2-387,3 3-258,0-1-774,-3 1-2064,-6 0-1806,2 2-129,-11 2-387,2 1 129</inkml:trace>
  <inkml:trace contextRef="#ctx0" brushRef="#br0" timeOffset="101983.8331">14043 1959 774,'-5'-14'3096,"5"14"-129,-6-10 258,6 10-1806,0-11-516,0 11 0,0 0 129,0 0-258,0 0-258,-4-14 0,4 14 0,0 0 0,0 0-129,0 0 0,0 0-258,0 0 258,0 0-129,0 0-129,0 0 0,0 0 129,0 0-129,0 0 258,0 0-129,0 0 129,0 0-129,0 0 129,0 0-129,0 0-129,4 5 0,-3 7 0,1 3-129,2 7 0,-1-3-129,2 8 129,0 1-129,2 2 258,-1 2-258,1-2 0,1-1 0,2 1 129,1-3 0,-2 2 0,4-5-387,-2-5 387,-1-2-387,1-1 387,-3-6-258,-8-10 516,11 14-387,-11-14 387,0 0 0,0 0 0,12-9 258,-3-6-516,1-3 516,8-2-645,-2-4 258,6-1-258,-1 4 258,1 4-516,-4 1 129,0 8 0,-4 0-129,-1 7 129,-13 1-129,19 1 0,-19-1 0,16 10 258,-16-10 0,16 15 0,-16-15 258,14 23-129,-7-8 258,-4-3-129,3 2 129,-2 4-129,-1-1-387,-1 0 258,1 0-387,2 1-129,-5-7-2322,2 1-1032,7-1-645,-9-11 258</inkml:trace>
  <inkml:trace contextRef="#ctx0" brushRef="#br0" timeOffset="102632.8702">15075 2097 1806,'14'-3'3483,"-14"3"387,1-14-516,-1 14-1806,0 0-774,0 0 129,0 0-129,0 0-129,12 9-258,-12-9 258,9 30-129,-5-11 258,7 6-129,-7 3 0,8 6 0,-10-2-129,4 3-516,-6-1 129,2-2-258,-2 2 129,0-7-645,-2 2 258,-6-13-774,7 8 0,1-24-1677,-15 17-1419,15-17 0,0 0-387</inkml:trace>
  <inkml:trace contextRef="#ctx0" brushRef="#br0" timeOffset="103012.8919">15058 2011 5031,'34'-29'3870,"-17"17"-258,10 6-129,0 6-2838,-3 0-387,3 4 129,-4 4-129,-2 3-258,-2 2 258,-4 3-258,-1 2 0,-6-1-129,-2-1 387,-1 5 0,-5-7 516,0 5-258,-6-7 129,2 3 0,-10-5 129,5 3 129,-9-5-387,4-1-258,-2-4-258,-2 1-129,4-1-516,-8-8-1161,8 1-2193,3-7-387,3-2-129,4-3-129</inkml:trace>
  <inkml:trace contextRef="#ctx0" brushRef="#br0" timeOffset="103523.9212">15561 1973 7482,'3'21'3741,"-3"-9"-129,7 3 129,7 2-3870,-4 2 129,2 1 0,-1-1 129,2 3-129,1-5 258,-1-1 0,-4-3-129,2-1 0,-6-1 129,-5-11 0,7 12 129,-7-12 0,0 0 0,0 0 0,0 0 129,0 0 0,-11 0-258,11 0 129,-13-7-129,13 7 0,-15-20 0,10 10 0,-1-5 0,4 1 129,0-5-258,2 1 258,0-2-387,0 0 258,4 4-387,3 0 129,5 2-387,1-1 129,6 7-645,0-6 0,11 9-645,-9-6-645,13 10-1290,-3-1-1032,-1 2 129,2 5-258</inkml:trace>
  <inkml:trace contextRef="#ctx0" brushRef="#br0" timeOffset="103958.9457">16032 2158 8643,'-29'-11'4257,"29"11"-387,-24-24-387,18 11-3741,0-3 0,4 3 0,-1-1 0,3 0-129,7 1 258,-7 13-129,20-14 0,-6 10 258,0 4 0,1 0 258,1 2 0,-2 8 0,-1 4-258,-5 3 129,2 0-129,-5 3 0,-3 1-129,-2 2 258,0-5 0,-9-5 258,-2 3 0,-4-8 0,1-1 129,-5-5-129,3 1 0,-4-3-516,2-7-645,2 0-3225,4-4 0,-3-6-516,8-2-129</inkml:trace>
  <inkml:trace contextRef="#ctx0" brushRef="#br0" timeOffset="104679.9871">16239 1644 7224,'13'-14'4128,"-13"14"0,0 0-129,0 0-3354,8 6-258,-8-6 129,2 24-129,-2-7-129,4-1 129,-1 8-258,2 2 129,0 4-129,2 6 129,-3 3 0,5 0 129,-5 1-129,3 1-129,-3-4 258,2-6-387,-5-2 129,2-5-129,-1-8 387,-1-4-387,-1-12 0,1 11 258,-1-11-258,0 0 129,13-14-129,-4 1 387,2-3-387,2 0 129,-1 0-129,0 1 129,-1 1-129,-11 14 129,15-7-129,-15 7-129,11 0-129,-11 0 0,9 12 129,-9-12-258,13 14 258,-13-14-258,13 12 258,-7-2 0,-6-10 129,11 19 129,-11-19-129,5 22 258,-5-5 129,0-2 0,-7-3-129,1 2 129,-8 1-129,0-1 0,-6-3 0,0-2 0,-3-4-129,0-1-258,1-1 0,-2-5-774,12-5-3612,-5-6 129,7-4-645,3-9-387</inkml:trace>
  <inkml:trace contextRef="#ctx0" brushRef="#br0" timeOffset="105828.053">17308 620 5160,'0'0'3741,"0"0"-258,0 0-129,0 0-2322,0 0-516,0 0-129,0 0 0,0 0 258,0 0-258,0 0 0,0 0 129,0 0-129,53 44 0,-53-44-129,0 0-129,30 59 0,-30-59-129,0 0 0,42 69 0,-42-69-129,26 50 0,-26-50 129,0 0-645,30 64 387,-30-64-258,0 0-1032,0 0-2193,0 0-258,21 49-774,-21-49 387</inkml:trace>
  <inkml:trace contextRef="#ctx0" brushRef="#br0" timeOffset="106547.0941">16996 1307 1548,'0'0'1935,"0"0"645,0 0-516,0 0-1935,0 0 129,0 0 1032,0 0-1032,0 0-129,0 0 774,0 0 0,0 0 0,0 0 129,0 0 258,0 0-903,64 7 1032,-64-7-516,63-16 516,-63 16-645,91-34 129,-35 11-258,19-8 0,4-2 129,19-7-516,6 0 387,13-5-387,5 2 516,10-4-645,-2 4 387,4 1-774,-4 4 516,-6 2-258,-6 4 0,-7 7-129,-12-1-129,-11 7 129,-8-1-258,-18 6-258,-4 2-2193,-58 12-1419,64-13-387,-64 13-129,0 0-387</inkml:trace>
  <inkml:trace contextRef="#ctx0" brushRef="#br0" timeOffset="107520.1498">17120 1676 1032,'-3'-16'2967,"3"-5"0,0 21-129,9-12-2193,-9 12-258,2-10-129,-2 10 387,0 0-129,0 0 0,0 0 0,0 0 258,0 0 0,0 0 0,0 10-258,0-10 129,0 0-258,-1 17 129,1-17 0,1 16 0,5-3 0,-4 4-129,4 5 0,-4 0-129,1 7 0,-3 0 0,0 3 0,-1 7-258,-3-4 129,-1-1 0,2-3-129,0 0 0,-1-8-129,4-2 0,-1-7-387,1-3-387,0-11-1419,0 0-1677,15-3-258,-3-11 129,2-5-129</inkml:trace>
  <inkml:trace contextRef="#ctx0" brushRef="#br0" timeOffset="107866.1696">17317 1663 4902,'0'-14'3612,"1"2"-129,-1 12 0,0 0-2451,0 14-774,3-1-129,-2 0 258,2 11 0,-1 4-129,2 1 258,-3 1-258,4 3 129,-4 5 0,2-1-258,-3 4 129,0-5-129,0 2 0,0-5-129,-3 0 0,2-9-258,1 1-258,-5-13-387,5 1-2451,0-13-516,0 0-129,0 0-129</inkml:trace>
  <inkml:trace contextRef="#ctx0" brushRef="#br0" timeOffset="108225.1901">17024 1956 4902,'49'1'3741,"-21"5"-258,-8-6 0,6 0-3225,11 0 129,-1 0 129,5-4-258,-1-7 0,4 5 0,-4-6-129,-1 6 0,-4-6-129,-3 5 0,-6 0-387,-6 1-774,-3 2-1935,-3 3-774,-14 1 129,15-1-129</inkml:trace>
  <inkml:trace contextRef="#ctx0" brushRef="#br0" timeOffset="108644.2141">17050 1852 5289,'0'-11'3870,"0"11"-516,0 0 0,17-6-3225,-17 6-258,16 0 0,-5 0 258,1 0-129,3 0 129,0 0 0,5 0 258,-4 0 0,5 0 129,-7 0 0,11 0 129,-7-2-129,8 2-129,-2-3 0,4 1-129,2-5-129,3 0-129,-1 4 0,0-2 0,-3 1-129,-3 2 0,-4-1-387,-8 0-1419,-2 3-1677,-12 0-387,10 3-258,-10-3-258</inkml:trace>
  <inkml:trace contextRef="#ctx0" brushRef="#br0" timeOffset="109427.2589">17870 1717 2580,'-13'-3'3096,"13"3"-129,0 0-129,-15 0-2451,15 0-129,-16 0 387,16 0-258,-20 0 387,20 0-129,-19 0 129,19 0 129,-15-7 129,15 7-387,-7-12 258,7 12-387,3-22 129,7 5-129,0 0-258,6 3 0,-1 4 0,3-4-258,0 8 258,-3 6-129,1 0-129,-4 4-129,-12-4 258,18 23-258,-14-6 129,-1 0 0,-3-2-129,0 2 129,0 5 0,-3-3 258,-7-2-258,3-4 516,-7-1-129,0 1 129,-5-3 0,1-4-129,-5-5 0,4 4 129,-1-2-258,2-3-387,7-4-258,-2-9-387,13 13-387,-13-28-1806,13 12-1161,3-11-387,10-9-129,0 11 0</inkml:trace>
  <inkml:trace contextRef="#ctx0" brushRef="#br0" timeOffset="110079.2961">18035 1200 3096,'12'-49'2838,"-12"49"1161,0 0-516,0 0-2709,0 0-258,19-51 258,-19 51-129,0 0 129,0 0-129,0 0-258,0 0 129,15 44 0,-15-44-129,18 50 387,-18-50-645,21 67 516,-21-67 0,30 92-258,-12-43-258,1 9 516,-3 3-645,3-4 0,-1 1 0,-1-6 0,-3-6-516,0-9 903,-7-3-516,2-18 0,-5-2-129,-4-14-387,0 11 0,-9-12-258,9 1-129,-26-26-258,14 13-258,-14-9-129,5-2-129,-12-9 258,8 8 129,-7-1 258,5 6 387,-2 3 0,0 0 645,4 10 387,4 5 516,4 2 387,3 0 129,14 0 258,-19 7 129,19-7 129,0 0-258,13 4-258,-13-4-129,33 0-258,-12-5-387,10-6-129,-31 11 0,65-38-258,-29 26-129,-36 12-258,69-38-903,-69 38-3225,54-26 903,-54 26-645,0 0 0</inkml:trace>
  <inkml:trace contextRef="#ctx0" brushRef="#br0" timeOffset="110951.346">18593 1189 5031,'0'0'4257,"0"0"-258,0 0-129,0 0-3225,0 0-387,0 0 129,0 0-129,0 0 0,0 0 0,20-51-129,-20 51 0,0 0-129,0 0 258,0 0 129,63-29-129,-63 29 129,0 0-387,66-9 258,-66 9-258,0 0 387,51 7-516,-51-7 387,0 0-387,0 0-129,33 59 129,-33-59 129,0 0-129,0 71 129,0-71 0,-8 56-516,8-56 516,-20 51 387,20-51 129,0 0-516,-42 61 0,42-61 387,0 0-387,-48 41 258,48-41-129,0 0-645,-56 13 258,56-13 903,0 0-129,-49-8-387,49 8 0,0 0 258,0 0-387,-37-54 0,37 54 0,0 0-129,0 0 129,6-53-645,-6 53 516,0 0-774,0 0 516,59-22-516,-59 22-645,56-12-2451,-56 12-645,64-16 774,-64 16 129</inkml:trace>
  <inkml:trace contextRef="#ctx0" brushRef="#br0" timeOffset="111403.3719">19109 1066 4644,'32'-51'3870,"-32"51"0,0 0-129,0 0-3354,0 0 258,0 0-387,0 0 516,-51 15-387,51-15 258,0 0-645,0 0 129,-57 48-129,57-48 0,0 0 129,-40 53-129,40-53 0,0 0 258,-18 64 0,18-64-129,0 0 516,5 60-387,-5-60 258,0 0 129,28 53-516,-28-53 0,0 0 0,0 0-258,67 31-903,-67-31-258,0 0-1419,64-43-1419,-64 43-129,40-57-387,-40 57 387</inkml:trace>
  <inkml:trace contextRef="#ctx0" brushRef="#br0" timeOffset="112047.4087">19273 845 4386,'0'0'4128,"0"0"387,0 0-516,0 0-2838,0 0-516,0 0-129,0 0-129,0 0 129,37 64-258,-37-64-387,24 55 129,-24-55-129,24 59 0,-24-59-129,16 60 129,-16-60-129,7 48-258,-7-48 129,0 0-774,0 0-129,-5 52 0,5-52 0,0 0 0,0 0 387,0 0 516,-60-18 258,60 18 516,0 0 258,0 0 387,-49-45-645,49 45 516,0 0-258,0 0-258,0 0-516,0 0 258,12-52-645,-12 52 387,0 0 0,69-24 129,-69 24 0,61-18 129,-61 18 387,67-23-258,-67 23 645,62-19-258,-62 19 387,52-6-387,-52 6-516,0 0 387,56 3 258,-56-3-387,0 0-387,0 0 258,0 0 0,40 61 0,-40-61 258,0 0-516,14 48 0,-14-48 0,0 0 258,0 0-774,0 0-387,0 0-1032,0 0-2322,0 0 0,0 0-258,52 3 0</inkml:trace>
  <inkml:trace contextRef="#ctx0" brushRef="#br0" timeOffset="112228.4191">19685 726 8643,'0'0'4386,"0"0"-258,0 0-387,0 0-4128,0 0-774,0 0-2580,0 0-387,0 0 129,49 40-516</inkml:trace>
  <inkml:trace contextRef="#ctx0" brushRef="#br0" timeOffset="112740.4484">20000 1010 3354,'-63'0'3999,"63"0"387,0 0-129,0 0-2064,0 0-1419,-51-29 129,51 29 258,0 0-516,0 0 0,-10-49-387,10 49-129,0 0 0,12-52-516,-12 52 387,0 0-387,0 0 387,56-54 258,-56 54-258,0 0-129,70-16 129,-70 16 258,48 0-258,-48 0-129,0 0 129,60 32 129,-60-32-258,0 0 516,20 49-258,-20-49 0,0 0 0,0 0 645,-33 57-516,33-57 0,0 0 387,-51 24-387,51-24 0,0 0-129,-52 7-258,52-7-258,0 0-903,-49-19-2451,49 19-645,0 0-903,0 0 129</inkml:trace>
  <inkml:trace contextRef="#ctx0" brushRef="#br0" timeOffset="113375.4847">20199 795 6450,'0'0'4515,"0"0"-387,0 0 258,0 0-3225,0 0-1419,0 0 258,0 0 129,0 0 0,0 0 0,0 0-129,0 0 0,0 0 0,53-21 129,-53 21 129,0 0-258,0 0 129,0 0-516,0 0 516,19 53-387,-19-53 387,0 0 387,0 0-516,0 0-129,41 50 387,-41-50 129,0 0-129,65-5 129,-65 5 0,54-24 0,-54 24 129,59-29-258,-59 29 258,53-31 258,-53 31-387,0 0 258,57-36-516,-57 36 0,0 0-129,0 0 258,51-18-258,-51 18-129,0 0 0,0 0 0,0 0 129,0 0 0,0 0 0,0 0 129,46 51-129,-46-51-387,0 0 387,11 52-387,-11-52 387,0 0-774,0 0 0,11 54-774,-11-54-2709,0 0-516,0 0-387,0 0 387</inkml:trace>
  <inkml:trace contextRef="#ctx0" brushRef="#br0" timeOffset="114227.5334">21040 623 1935,'0'0'3741,"0"0"-129,0 0-1032,0 0-387,0 0-516,0 0-387,0 0-516,0 0 0,-52-9-387,52 9 129,0 0-129,-57 13 0,57-13-129,0 0-129,-53 29 0,53-29-129,0 0 129,0 0 0,0 0-129,0 0 129,-39 50 129,39-50-129,0 0 258,0 0-129,0 0-129,44 38 0,-44-38-387,0 0 258,0 0 0,52 27 0,-52-27-516,0 0 387,0 0 129,0 0 0,0 0 516,14 53-516,-14-53 0,0 0 0,0 0 0,0 0 129,-45 50-645,45-50 774,0 0-645,-58 29-2064,58-29-1548,-65 24-645,65-24 258,-87 13-516</inkml:trace>
  <inkml:trace contextRef="#ctx0" brushRef="#br0" timeOffset="115811.624">18824 660 1,'0'0'2192,"0"0"-257,0 0-129,0 0 0,0 0-258,0 0-129,0 0-258,0 0-129,0 0 129,0 0 0,48-25-129,-48 25 129,0 0-129,50-20-258,-50 20-129,0 0-129,65-21-258,-65 21-129,53-16 129,-53 16-258,59-13-129,-59 13 258,71-13-129,-71 13 0,82-13 0,-82 13 0,94-13 129,-44 4 0,4-1 258,2-4-129,-1 2 129,1 1-258,3-6 129,3-1 129,-2 0-258,5-1 0,0 1 0,5 3 0,1-2-129,2 3 0,-7-4 0,-2 5 129,-4 2-129,-6 1 0,-5 2 129,-49 8-258,75-16 129,-75 16 129,55-13-129,-55 13-129,0 0 129,0 0 0,49-14-129,-49 14 0,0 0 0,0 0 0,0 0 0,0 0 0,0 0-387,0 0-903,0 0-2451,-47 41-258,47-41-516,0 0-258</inkml:trace>
  <inkml:trace contextRef="#ctx0" brushRef="#br0" timeOffset="118555.781">22103 734 3870,'0'0'4128,"0"0"-129,0 0-258,0 0-2064,0 0-258,0 0-387,0 0-129,0 0-258,0 0 0,0 0-129,0 0-258,0 0-129,0 0 129,0 0-129,0 0-129,0 0 0,0 0 129,0 0 0,0 0 0,0 0 0,0 0 0,0 0-516,0 0 516,-39 51 0,39-51-129,0 0-387,-32 63 387,32-63 0,0 0-129,-18 67 129,18-67 0,0 0-129,10 49 129,-10-49 0,0 0-129,65 15-258,-65-15 258,65-8 258,-65 8-258,73-22-258,-73 22 258,64-28 645,-64 28-516,48-32 387,-48 32-387,0 0 258,0 0-258,57-55 0,-57 55-129,0 0-387,0 0 387,0 0-387,0 0 0,0 0-645,0 0-258,0 0-2322,0 0-645,0 0 129,-50-27-516</inkml:trace>
  <inkml:trace contextRef="#ctx0" brushRef="#br0" timeOffset="119462.8329">22703 766 2580,'0'0'3870,"0"0"-903,0 0-903,0 0-387,0 0-387,0 0-129,0 0-129,0 0-258,0 0 0,0 0-258,0 0-129,0 0-258,0 0 129,0 0 129,0 0-129,0 0 0,-59 46 0,59-46-129,0 0 516,-61 56-387,61-56-516,0 0 258,-63 60-387,63-60 258,0 0 0,0 0 129,0 0-129,0 0 0,0 0 258,0 0-258,58-29 387,-58 29-258,71-51 0,-71 51-129,67-45 0,-67 45 129,0 0-129,61-47 129,-61 47-258,0 0 258,0 0 0,0 0 129,0 0 129,0 0-129,0 0 129,0 0-129,0 0 516,0 0-387,0 0-645,0 0 516,40 49-129,-40-49 0,0 0 0,22 49 258,-22-49-258,0 0 129,0 0 258,0 0-258,48 42 0,-48-42 0,0 0 129,0 0-258,50-16-129,-50 16 258,0 0 129,0 0-129,46-56-387,-46 56 387,0 0-516,16-53 516,-16 53 0,0 0 0,3-48-129,-3 48-129,0 0 129,0 0-774,0 0-1419,6-51-2064,-6 51 0,0 0-645,0 0-129</inkml:trace>
  <inkml:trace contextRef="#ctx0" brushRef="#br0" timeOffset="119833.8541">23122 652 5031,'54'38'4257,"-54"-38"0,0 0-258,0 0-2709,0 0-387,0 0-129,0 0-258,0 0-129,0 0 129,-32 54-387,32-54 258,0 0-258,-23 58 0,23-58 0,0 0-129,-18 55-129,18-55-1290,0 0-645,0 0-2064,0 0-516,0 0-129,0 0 0</inkml:trace>
  <inkml:trace contextRef="#ctx0" brushRef="#br0" timeOffset="120147.872">23439 678 2709,'0'0'4128,"0"0"0,0 0 0,0 0-2967,28 49 258,-28-49-645,0 0-129,-7 57-129,7-57-129,0 0-129,-27 58-258,27-58 129,0 0-387,0 0-387,0 0-903,0 0-2967,0 0 258,0 0-258,0 0 0</inkml:trace>
  <inkml:trace contextRef="#ctx0" brushRef="#br0" timeOffset="120440.8888">23408 638 645,'0'0'3612,"0"0"258,0 0 258,0 0-1161,0 0-1548,0 0 0,64 0 0,-64 0-387,0 0-258,68-7 0,-68 7-645,64-13 0,-64 13-516,64-9-516,-64 9-903,0 0-2193,64-11-258,-64 11-387,0 0 0</inkml:trace>
  <inkml:trace contextRef="#ctx0" brushRef="#br0" timeOffset="120765.9074">23432 723 2580,'0'0'3870,"0"0"0,47 17-258,-47-17-3225,0 0 0,58-6 387,-58 6-645,0 0 129,53-3-258,-53 3-129,0 0-516,52 0-2451,-52 0-516,0 0-129,56-1-258</inkml:trace>
  <inkml:trace contextRef="#ctx0" brushRef="#br0" timeOffset="121394.9434">23858 846 3225,'0'0'3999,"0"0"-129,0 0-1806,0 0-645,-54-25-129,54 25 129,0 0-516,0 0 0,-26-55-258,26 55 0,0 0-129,0 0-129,39-64 0,-39 64 129,0 0-387,68-35 129,-68 35 0,0 0 129,69-7-387,-69 7 129,0 0-129,0 0-129,50 25 0,-50-25 129,0 0 0,7 49-387,-7-49 387,0 0-129,-3 66 129,3-66-387,0 0 387,-18 58 258,18-58-258,0 0 258,0 0-129,-53 56-258,53-56 258,0 0 258,-56 7-645,56-7-1161,0 0-1161,0 0-1290,-49-44-903,49 44-387,0 0 129</inkml:trace>
  <inkml:trace contextRef="#ctx0" brushRef="#br0" timeOffset="122275.9937">24233 672 4128,'0'0'3999,"0"0"-129,0 0-129,0 0-2838,29 54-129,-29-54 258,0 0-387,0 0 129,27 59-516,-27-59 129,0 0-129,12 52-129,-12-52 0,0 0-129,0 0-387,6 54 516,-6-54 258,0 0-258,0 0 0,0 0-129,0 0 129,0 0 0,0 0 516,0 0-516,-50-17-129,50 17 0,0 0-258,-39-52 129,39 52 129,0 0-387,-11-66 0,11 66 387,0 0 0,37-60-129,-37 60 387,51-40-258,-51 40 129,66-30 0,-66 30 258,65-20-387,-65 20-129,55-5-129,-55 5 258,0 0 0,52 17 0,-52-17-129,0 0 258,0 0-129,3 51 258,-3-51-258,0 0 129,0 0 0,-46 53 0,46-53-129,0 0-258,-61 20 258,61-20-387,0 0 645,-64 5-516,64-5 258,0 0-516,-51-3 516,51 3-129,0 0 129,0 0 258,0 0-258,0 0-129,0 0 129,0 0 258,0 0-129,0 0 387,0 0-516,0 0 0,47 6 129,-47-6-387,0 0 387,0 0-645,55 40 516,-55-40-258,0 0 258,0 0-516,56 56 516,-56-56 0,0 0-645,0 0-516,47 49-2967,-47-49 129,0 0-1032,0 0 774</inkml:trace>
  <inkml:trace contextRef="#ctx0" brushRef="#br0" timeOffset="123152.0439">24734 906 1032,'0'0'3870,"0"0"-645,0 0-387,0 0-645,0 0-258,0 0-258,0 0-516,0-49 0,0 49-258,0 0-258,-15-50-129,15 50 387,0 0-645,-14-57 0,14 57 0,0 0 0,0 0 0,-4-49-129,4 49 129,0 0 0,0 0-258,0 0 129,0 0 129,0 0 0,0 0-258,0 0 129,0 0 0,0 0-129,0 0 129,0 0 129,0 0-258,0 0 0,0 0 258,0 0-258,61 39 129,-61-39-387,65 2 258,-65-2 0,83-5 129,-83 5-129,82-24 129,-82 24-129,65-20 129,-65 20 129,0 0-129,0 0-129,51-26 0,-51 26 0,0 0 129,0 0-129,0 0 0,0 0 0,0 0-129,0 0 129,0 0 0,0 0 0,0 0-258,0 0 129,0 0 0,-4 53 0,4-53 129,0 0-129,-6 70 129,6-70-129,-1 49 129,1-49 129,0 52-258,0-52-516,0 0-1032,0 64-3225,0-64 129,0 0-387,0 0-516</inkml:trace>
  <inkml:trace contextRef="#ctx0" brushRef="#br0" timeOffset="123948.0894">21835 1348 5160,'0'0'3999,"0"0"0,0 0-258,0 0-1677,0 0-129,0 0-516,0 0-516,0 0-774,0 0 258,0 0-129,0 0 129,20 53-129,-17-29-258,1 5 387,0 4-387,1 3 387,0-4-516,2 2 258,1-3-645,-6-4 387,7-1-1677,-9-9-2322,6-5-258,-6-12-258,11 4-258</inkml:trace>
  <inkml:trace contextRef="#ctx0" brushRef="#br0" timeOffset="124493.1206">21768 1301 6321,'0'0'4644,"0"0"-516,0 0 129,0 0-2451,0 0-774,0 0-129,49-16-258,-49 16-258,0 0 258,58-4-516,-58 4 0,0 0-516,51 12 387,-51-12 0,0 0 129,48 32-129,-48-32 0,0 0 0,46 55 129,-46-55-129,0 0 0,35 59 0,-28-39 0,-1 1 258,-2-5-774,-4 0 774,0-4-258,-6 12 258,-4-12-258,-1 5 387,-6 0-516,1-5 258,-2 7-129,-2-5 0,2-1 0,1-13 0,3 4 129,1 5-129,13-9 0,-16 4 0,16-4 0,0 0-129,0 0-258,0 0-516,0 0-645,-1-17-2580,4 4-387,-3 13-129,22-24-387</inkml:trace>
  <inkml:trace contextRef="#ctx0" brushRef="#br0" timeOffset="124844.1407">22245 1301 6708,'0'0'4257,"0"0"0,0 0-774,0 0-2322,0 0-387,0 0-258,0 0 387,0 0-387,0 0-129,2 55 0,-2-55 0,3 46 0,-3-14-129,4 4 387,-3-5-903,1-6 645,-2 2-516,1-2 129,4-4-1032,-5-21-1419,0 20-1677,0-20-516,0 0 0,9 3-516</inkml:trace>
  <inkml:trace contextRef="#ctx0" brushRef="#br0" timeOffset="125376.1711">22694 1310 6063,'0'0'4257,"0"0"-387,0 0 129,0 0-2967,0 0-129,0 0 0,0 0 258,0 0-903,-50-8 0,50 8 387,0 0-258,-61 25 0,61-25-129,0 0 0,-56 29-129,56-29-129,0 0 258,0 0-645,0 0 129,0 0 129,0 0 0,0 0 0,0 0-258,0 0 645,21 58-258,-21-58 0,37 29-129,-37-29 258,36 30-129,-20-4 129,0-5-129,-6 0 0,-2-4-516,0 2 903,-8 2-387,0 5 129,-6-6 0,-5-10 0,-3 0 0,-5 3 129,-2 2-258,0-6 129,-1-5-129,0 1-129,5-5-258,-2-5-516,19 5-1677,-9-16-1677,9 3-258,2-2-129,11 0-387</inkml:trace>
  <inkml:trace contextRef="#ctx0" brushRef="#br0" timeOffset="125700.1896">23029 1334 5289,'0'0'4128,"0"0"-645,0 0 645,0 0-3225,0 0-129,0 0-516,21 46 645,-17-21-129,-4 11-129,0-9 258,0 9-903,0-16 516,0 11-129,0-5 0,0-6-1161,0-8 129,0-12-3354,0 0 0,0 0-516,0 0-387</inkml:trace>
  <inkml:trace contextRef="#ctx0" brushRef="#br0" timeOffset="125983.2058">22925 1359 2580,'0'0'3741,"0"0"-129,0 0-387,0 0-1677,0 0-516,0 0 258,0 0-129,0 0-129,0 0 0,1-51-129,-1 51 0,0 0-516,68-27 387,-68 27-645,65-22-774,-65 22-645,81-28-1419,-81 28-1161,91-13-129,-91 13-387,90-7-1032</inkml:trace>
  <inkml:trace contextRef="#ctx0" brushRef="#br0" timeOffset="126767.2507">23368 1303 1419,'0'0'2967,"-2"53"645,2-53-1677,0 58-645,4-24 645,-4 2-645,1-6 129,-1-2-516,0-4 129,0 0-129,0-8 0,0-16-387,-5 11-129,5-11-129,0 0 0,-11-7-129,11 7-258,0 0 129,-14-73-516,14 73 258,-8-69-258,8 69 387,0-75 0,0 75 0,15-76 0,-15 76 129,30-55 258,-30 55-129,0 0 0,55-44 0,-55 44-387,0 0 387,54-18-258,-54 18 645,0 0-774,0 0 387,0 0 0,0 0 129,51 61 0,-51-61 0,0 0 0,-4 59 0,4-59 516,0 0-387,-22 51-129,22-51-129,0 0 129,0 0-129,-51 31 129,51-31-645,0 0 258,0 0 258,0 0-387,-53-26 129,53 26-129,0 0 0,0 0-387,0 0 645,0 0-387,0 0 0,0 0 387,0 0 387,0 0-129,51-8-258,-51 8 387,0 0-258,71 45 129,-46-24-258,-25-21 258,48 38-645,-28-15 387,-2 3-129,-4-6 0,1-2-903,-15-18-258,19 25-2451,-15-8-387,-4-17-258,4 11-387</inkml:trace>
  <inkml:trace contextRef="#ctx0" brushRef="#br0" timeOffset="127084.2688">23766 1235 2451,'0'0'4386,"0"0"-516,0 0 0,0 0-1548,0 0-774,36 46 0,-36-46-903,0 75 0,0-41 0,0 7-516,-4-5-129,3-4-516,1-32-387,-1 29-2967,1-17-129,0-12-516,3 12-258</inkml:trace>
  <inkml:trace contextRef="#ctx0" brushRef="#br0" timeOffset="127573.2967">24152 1289 1806,'0'0'3999,"0"0"129,0 0-516,0 0-1677,0 0-516,0 0-258,0 0-387,0 46 0,0-46 129,-5 59-516,2-22 387,-6 3-903,4-5 774,-1 4-645,1-12 0,5-1-1032,0-26-2322,0 12-645,0-12-645,13-9-129</inkml:trace>
  <inkml:trace contextRef="#ctx0" brushRef="#br0" timeOffset="128208.3331">24115 1242 2451,'0'0'4386,"50"-36"-258,-50 36 258,0 0-2322,0 0-258,59-24-645,-59 24-774,0 0-258,0 0 258,0 0-258,54-11-129,-54 11 0,0 0 0,0 0 258,0 0-258,30 55 774,-30-55-774,0 0 129,0 0 0,-14 64 258,14-64-258,0 0 0,0 0 0,-60 42-387,60-42 258,0 0 258,0 0 0,0 0-645,0 0 258,0 0-258,0 0 129,0 0 258,0 0 0,47 7-387,-47-7-129,0 0 516,54 26 516,-54-26-516,0 0 0,0 0 0,34 66 258,-34-49-258,0 6 0,0-23 387,-7 31-516,-1-12 516,-7 2-129,1-1 258,-9-5-516,0 2 516,-8-3 0,1 10-129,-5-19-258,1 7 0,0-10 258,4 0-387,6-1-387,-1-4-774,22-12-2064,3 15-1161,0-30 0,7 17-645</inkml:trace>
  <inkml:trace contextRef="#ctx0" brushRef="#br0" timeOffset="128599.3554">24694 1634 13416,'3'13'5289,"-3"-13"-516,0 0 0,0 0-4773,0 0 129,0 0 0,4 13 0,-4-13-129,0 0 129,0 0 0,0 0-258,0 0-129,0 0-1548,-4 16-2838,4-16-387,-11 0-129,-1 9-903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30:06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13389 14248 96 0,'-4'-8'38'0,"4"8"-20"0,0-4-21 0,0 4 8 16,0 0-4-16,0-3 2 15,-4-1-2-15,-1 0 2 16,1 1 18-16,0-1 8 15,-4 0 5-15,-1 0 5 16,-3 1-2-16,-1-5-1 16,-4 1-19-16,1-1 3 0,-1 1 1 0,-4-4-7 15,4 0-1 1,0-1-3-16,-4 5 1 0,0-4-2 16,-4 3 2-16,4 1-8 15,-8-1 0 1,0 1 0-1,-1 3-4-15,1 0 1 0,-1 1 0 16,1 3 2-16,-4-4-1 16,-5 4 2-16,0 0 4 15,-4 0 6-15,-4 0-3 0,0 0 2 16,0 0-5 0,0 7 1-16,-1-3-1 0,5 0 3 15,1 3-3 1,-1 1 1-16,4-1-5 0,-4 1-2 15,0 3 0 1,4 0 1-16,0 0-3 0,1 0 0 16,3 1 1-16,-8-1 2 0,9-4-1 15,-1 1-1 1,1-1 1 0,3 4 1-16,5 0-1 0,0 4-1 15,4 0 1-15,0 0 1 0,-4 4-1 16,0-1-1-1,4 5 1-15,0-1 1 0,0 1-1 16,0-1-1 0,4 4 1-16,0 0-1 0,0 4 0 15,5 0 0-15,-1 0 0 16,1-1 0 0,3 1 2-16,1-4 3 0,4 0 0 15,-5 4 2-15,5 0-4 16,4 0-2-16,0 3 0 15,9-3-1-15,-1-4 0 16,0 4 0-16,5 0 0 16,-1 0 2-16,5-1-3 0,4-2 0 15,0 2 1 1,4 1 0-16,5 0 0 0,3 0 2 16,5 0-1-1,4-1 2-15,4 1-2 0,0-4-1 16,5 0 3-1,3 1 0-15,5-1-6 0,-5-4 0 16,1-3 3 0,4 3 2-16,3-3-3 0,10-1 1 15,-1-3 0-15,-4 0 0 16,0-8 0-16,17 5 0 16,-8-1-3-16,3 0 2 15,5 0 1 1,4-3 0-16,0 3 0 0,0-4 2 15,-8 1-1-15,0-1-1 16,-1 1 1-16,1-1-1 16,8 1 0-16,9 3 0 0,-9 0 0 15,0-4 0 1,-8 5 0-16,-1-5 0 16,1-3 0-16,4-1 0 15,8 1 0-15,-4-4 0 0,-8 0 0 16,0 0 2-1,-1 4-1-15,-3-4-1 0,-9-4 1 16,4 0-1 0,0 1 0-16,5-5 0 0,-5-3 0 15,-8 0 0-15,-8 0-3 16,-1-4 2-16,-8 0 1 16,0-4 2-16,-4 4-3 15,-4-7-2-15,-9-4 2 16,-3-4 0-16,-5 0 1 15,-5-3 2-15,1-5-3 16,-4-2 0-16,-5-5 1 16,1 0 0-16,-5 4 0 15,-8-4 2-15,-1 1-1 16,-3-1-1-16,-9 0 1 16,-8-7-1-16,-9 4-3 15,-7-5 0-15,-27-10 2 16,-20 0 0-16,-8-1-6 0,-5 8 0 15,-12 1 3-15,-21 2 2 16,-13 9 2-16,4 3 0 16,-3 3 0-16,-31 9 0 15,5-1 0-15,-8 11 0 16,-17 0 2-16,-4 5 1 16,-1-5-1-16,-24 4-2 15,12 11 1-15,0-3-1 16,-8 11 0-16,16 3 0 0,22 8-14 15,20 11-5 1,13 4-34-16,17 11-16 0,12 15-77 16</inkml:trace>
  <inkml:trace contextRef="#ctx0" brushRef="#br0" timeOffset="6254.5628">19974 16379 12 0,'0'-3'5'16,"4"3"-2"-16,0 0 7 0,-4 0 7 15,0 0 15-15,0 0 7 16,0 0-7-16,0 0-2 0,0-4-8 16,0 0-2-16,-4 0-5 15,0 1 1-15,0-1-7 16,-1 0-1-16,1 4-4 15,0-3-1-15,0-1 1 0,0 4-2 16,-1-4-2-16,1 4-2 16,-4 0 1-16,-1 0 3 15,1 0 1-15,-4 0-1 0,-1 0-2 16,0 0 1 0,1 0 1-16,-1 0 1 0,-4 0 1 15,1 0 4 1,-5-4 3-16,0 4 2 0,0 0 3 15,-4 0-1 1,-1 0 1-16,5 0-2 0,0 0-1 16,0 0-5-1,-4-3 0-15,4 3-5 0,-4-4-2 16,0 4-3-16,0 0 1 0,4 0 3 16,0 0 1-1,0-4 3 1,-4 0 1-16,4 1 3 0,-4-1 1 15,-1 0-1-15,-3 8-1 0,0 0-1 16,4-1 0 0,-1 1-2-16,-3 0 1 0,0 3-4 15,-1 1-2 1,5 3 0-16,0 0-1 0,4 4 2 16,0 0 1-16,4 0 1 15,1 0 2-15,3 0-1 16,0 0 2-16,1 3 0 15,3 1 1-15,1-4-4 16,0 3-1-16,-1 1-1 16,1 3 1-16,4 8-4 15,-1-4 0-15,1 0 1 16,0-3 2-16,4-1-1 16,0 4-1-16,-4-7 3 15,4-1 2-15,0 1-2 16,0 0 0-16,0-4 1 15,0 3 0-15,0 5-2 16,4-5-2-16,0 1 3 16,0-1 0-16,5 1 1 15,-1 0 0-15,1-1-2 16,3 5-2-16,1-1 3 16,-1 0 0-16,1 1-4 15,0-1-1-15,3 1 1 0,1-1 0 16,-4-3 1-16,3-1 2 15,1-3-3-15,-4 0 0 16,4-4 3-16,-1 4 3 16,1-4-4-16,0 0-3 15,4 4 3-15,0-3 1 16,0 2-3-16,4-2 1 16,0-1 0-16,0 0 2 15,5-4-1-15,3 5-1 16,1-1-2-16,4-4 1 0,-1-3-1 15,9 0 0-15,1 3 4 16,-1-7 1-16,4 4-4 16,-4 0 1-16,0-1-2 15,0-3 0-15,-4 4 4 16,4-4 1-16,1 4-1 16,3-4-2-16,0 0 1 0,5-4-1 15,4 4-3 1,-1 0 2-16,1 4 1 0,0-4 2 15,-9 0-1 1,0 0-1-16,-4 0 1 0,1 4-1 16,-1-4 0-1,0 0 0-15,4 0-3 16,1 3 2-16,-1 1 1 16,0-4 2-16,1 0 1 0,-5 4 1 15,0-1-7-15,0-3 0 0,-4 8 1 16,-4-4 3-1,-5-1 0-15,1 1 2 0,-1 4-4 16,-3-5-2 0,-1 5 2-16,5-5 0 0,3 1 1 15,1 0 2 1,4 0-1-16,4-1 2 0,4 1-7 16,13-4 1-16,-8 4 1 15,-5-1 3-15,1 1 0 16,-10 0-1-16,-3 3 1 15,0-7-1 1,-4 0 0-16,-1 4 0 0,1-4-3 16,-1-4 2-16,5 4 1 15,0-3 0-15,-1-1 0 16,5 0 0-16,0 4 0 16,0-4 2-16,-4 4-1 15,0-3 2-15,-5 3-4 16,1 0-2-16,-5 0 4 15,-4 0 3-15,1 0-3 0,-1 0-3 16,0 0 1 0,0-4 0-16,0 4-2 0,0-4 2 15,5 1 1 1,-1-1 0-16,0 0 0 0,1 0 0 16,-1 1 2-16,0-1 1 0,5 4-1 15,0-4-2 1,-1-3 1-16,5-1 1 0,0 1-6 15,-5-1 1 1,1 5 1-16,-1-5 1 0,-3 5 1 16,-1-5 0-1,0 1 2-15,1 3 1 16,3-11-4-16,-3 8-1 16,3-5 1-16,-3 9 2 0,3-12 0 15,-4 4 2-15,-3-4-2 16,-1 0-1-16,0 0 1 15,0 0-1-15,0-4-5 16,0-3 1-16,1-4 2 16,-5-4 1-16,0 0-2 15,-5 0 0-15,1 4 2 16,-4 0 0-16,-1 4 1 16,-3-1 2-16,-5-3-1 15,-4 0-1-15,-9 4 1 16,1 0-1-16,-9-1-5 0,-4 5 1 15,0-1 2 1,-4 0 3-16,0 4-2 0,0 1 0 16,0-1 1-1,-9-4 0-15,5-3 2 0,-5-1 1 16,1-3-1 0,3 4 1-16,1 3-2 0,-9 1 2 15,5-1-2 1,-5 0-1-16,-4-3 1 0,-8 0-1 15,-5-1 0-15,-4 1 0 0,1-4 0 16,-9 3 0 0,-1 1 0-16,1 3 0 0,0 4 0 15,-4 4 0 1,-13 0-3-16,0 4 2 0,-8-1 1 16,8 5 0-1,4-1 0-15,1 0 2 0,3 0-1 16,-12 1-1-16,-8-1 1 15,-5-4-1-15,5 5 0 16,7-1 2-16,-3 0 1 16,0 1 3-16,-9 3-3 15,-4-4 0-15,-4 0-1 16,13 0-2-16,4 4 1 16,4 0-1-16,-9 0 0 15,-4 0 0-15,1 4-9 16,3 0-2-16,1 3-7 15,8 1-2-15,0 3-22 0,-5 8-10 16,-3 3-68 0,8 4-54-16,4-7 67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8:11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11417 4675 1032,'0'0'516,"0"0"-387,0 0 129,0 0 387,0 11 258,0-11 258,-10 0 0,10 0 258,-17 2-387,6 1-129,-2 1-258,1 0-387,-2 2 0,-2-2 129,2 7 0,-3-6 0,3 4 129,-3-2-129,3 6 0,-1-4-129,1 3 0,0 0-129,2-1 0,2 0-129,0 0 258,-1-2-129,11-9-129,-11 21 129,11-21-129,-7 15 129,7-15 0,0 15 0,0-15 0,13 13 129,1-7 0,3 0-129,3 2 0,4-1 0,3 0 0,3 1-129,-2 0 0,2 5-129,-1 2 258,-1 0-258,1 3 129,-2 4 0,-1 1-129,-1 3 129,-1-1-129,-3-1 0,0 0 129,-3-2 0,-1-2-258,-5-4 258,-1-2 258,-5-3-129,-2 0 129,-4-11 0,0 17 0,0-17 0,-16 15 258,1-10-258,-3 2 0,-4-1-129,-3 0 0,-2-1-129,-2-3 129,-2 0-129,0-1 0,0-1 0,3 0 0,1 0 0,1-4 0,4 2 0,3-2-258,6 4-387,-1-9-1032,14 9-2322,0 0-387,-1-18 129</inkml:trace>
  <inkml:trace contextRef="#ctx0" brushRef="#br0" timeOffset="3779.2162">12010 4770 1,'35'-1'1676,"-16"-2"1,-3 3 129,-1 0-129,0 0-258,-3 0-387,3 0 0,-4 4-387,4 1-129,-4 0-129,4 3-258,-5 0 129,3 1-129,-3 0 0,0 2 129,0-3-129,-3 5 129,0-2-129,-1 0 0,-2 3 0,-1 0-129,0 3 258,-3-3-258,2 1 0,-2-1 129,0 1-129,0 2 0,0-2 129,0-1-129,-2 1 129,-1-1-129,-1 1 129,-2-2-129,3 1 0,-1 1 0,-1-2 0,0-1 129,1-1-258,0 3 258,4-14-129,-5 17 0,5-17 0,0 0 129,0 0 0,-5 14 0,5-14 129,0 0-129,0 0 0,0 0-129,0 0 129,0 0-129,0 0-129,0 0 129,0 0-129,5 0 129,-5 0-129,0 0 129,0 0 0,0 0 0,0 0 129,0 0-129,0 0 0,3 10 0,-3-10 129,0 0-129,0 0 0,0 0 0,5 12-129,-5-12 258,0 0-258,0 0 129,0 0 0,0 12 129,0-12-129,0 0 129,0 0-129,0 0 0,0 0 129,0 0-129,-5 7 0,5-7 0,0 0 0,0 0 0,0 0-129,0 0 129,0 0 0,0 0 0,0 0 0,0 0-129,0 0 258,0 0-129,-6 12 0,6-12-129,0 0 129,0 0 0,-3 10 0,3-10 0,0 0 0,-6 14 0,6-14 129,-9 10-129,9-10 0,-11 10 129,11-10-129,-13 14 0,13-14-129,-13 8 258,13-8-129,-15 10 0,6-6 129,9-4-129,-16 0 129,6 3-129,-1-3 129,1 0-129,-1 0 0,1 0-129,0-5 129,-1 2 0,1-2 0,-1-2 0,2 3 0,-2-4-129,4 3 129,-4-4 0,2 3-129,1-1 129,8 7-129,-15-9 129,15 9-129,-13-10 0,13 10 0,-13-10-129,13 10 129,-9-10 0,9 10 0,-8-11 0,8 11 0,-5-12 0,5 12 0,0-15 0,0 15 129,0-16-258,0 16 258,6-19-129,-6 19 0,13-22 0,-4 14 0,-1-2-129,5 3-129,-2 0 129,3 0 0,0-3 129,1 5-258,0-2 387,3 0-129,-3 2 258,1 0-129,2-2 129,-2 2-129,-2 2 258,2 3-516,0 0 258,-4 0 0,2 0-129,-3 0 129,0 7 0,-2-2 0,0 2 0,-9-7 0,13 13 0,-13-13 129,8 19 129,-8-19-258,6 15 129,-6-15-129,4 12 129,-4-12-129,0 0 129,4 12 0,-4-12 0,0 0-129,0 0 129,0 0-129,0 0 258,0 0-516,0 0 516,0 0-258,0 0 0,0 0 0,0 10 0,0-10 0,0 0 129,0 0 0,0 0-129,0 14 129,0-14 0,0 13 0,0-13-129,2 21 129,1-7 129,2 1-258,3 3 129,0-2 129,1 3-129,2-3 129,1 2-129,1-3 258,2-1-129,0-4 0,1 2 0,0-6-129,0 0 0,2-4-129,-2-2 0,1 0-258,-1-7-516,4 4-1032,-2-4-2193,-4-5-129,3 0-129</inkml:trace>
  <inkml:trace contextRef="#ctx0" brushRef="#br0" timeOffset="5339.3054">12676 4796 258,'0'0'1290,"7"4"129,-7-4 0,0 0 129,0 0 0,10 10-387,-10-10-258,10 11-258,-10-11-129,11 23-129,-6-7-129,2 4 129,1-1-258,-1 2 0,1 5 0,-1 1 129,1 4-129,0-1 129,-1-1 0,0 0 129,-1 0-258,0 0 258,-2-6-129,1 0 0,-4-9 0,1-1 129,-2-13-129,0 19 0,0-19 129,0 0-129,0 0 129,-8 5-129,8-5 0,-12-5 0,12 5-129,-14-24 0,7 5 0,0 2 0,0-4 0,2-1 0,1 0 129,3 1-258,0-2 129,1 1 0,0 3-129,0-1 129,6-1-129,3-2 0,1 1 129,5 1-129,1 1 0,2-1 129,2 2-129,4 4 0,-3-1 129,1 7-129,-3-1 0,1 4 0,-4-1 0,0 4 0,-3 1 0,-2-3 0,0 5 0,-1 0 0,-10 0 0,15-4 0,-15 4 0,12 0 0,-12 0 0,0 0-129,10 0-129,-10 0-516,0 0-774,0 0-2580,0 0-129,-8 3-387</inkml:trace>
  <inkml:trace contextRef="#ctx0" brushRef="#br0" timeOffset="6458.3694">13669 4734 774,'11'-9'1032,"-11"9"258,10-5-129,-10 5 129,0 0 129,0 0 0,0 0-258,0 0-258,0 0-258,0 0-258,-5 2 0,5-2-129,-17 12 129,4-6 0,-3 0 0,0 5-129,-4-5 0,0 4 0,-4-1-129,-2 1 129,0 2-129,2 3 0,0-1 0,-1 1-129,2 1 0,3 0 258,3 2-258,2-2-258,3 0 516,3 0-516,3-1 258,3-1 258,3 4-129,5-3 0,5 1-129,4-1 129,2 4-129,4-2 129,3 3-129,1-3 0,2-1 0,-1 4 0,0-5 0,-1 6 0,0-6-129,-3 4 129,-1-5 0,-4 4 0,-1-2-129,-4-4 258,-1 2-258,-5-3 129,0 0 0,-5-11 0,1 20 0,-1-20 129,-5 17 129,-1-5-129,-7-8 258,0 4 0,-5-3 0,-3 5-258,-1-5 129,-2 2-129,-3-2 0,-1 1-258,1 2 0,0-3-258,3 5-516,-4-8-2451,4 1-774,3-3-387,-2-3 388</inkml:trace>
  <inkml:trace contextRef="#ctx0" brushRef="#br0" timeOffset="9747.5574">13818 4427 129,'0'0'1032,"0"0"0,0 0-129,0 0-387,0 0 129,0 0-258,0 10 0,0-10 258,0 0 387,0 0-129,0 0 0,0 0 0,0 0 0,0 0-129,0 0-387,0 0 0,0-5-129,0 5-129,0 0 0,0 0 258,-2-15-129,2 15 0,0 0 0,-2-12 129,2 12-258,0 0 0,0-11 0,0 11-129,0 0 129,0 0 0,-1-11 0,1 11 0,0 0 129,0-13-129,0 13-129,0 0 129,0 0 129,0-13-129,0 13 0,0 0 0,0 0 0,0 0-129,0 0 0,0 0 0,0 0 0,0 0-129,0 0 0,0 0 129,0 0-129,0 0 129,0 0-129,0 0 129,0 0-129,1 5 0,-1-5 129,2 17-129,-1-5 0,1 2 129,0 2 0,-2 0-258,2 3 258,-1-1 0,-1 1 0,1 2 0,-1 1 0,0 2 0,0 0-129,0-2 129,0-1-258,0-1 129,0-3-129,0-1 258,0-3-129,0-13 129,0 12 129,0-12-129,0 0 129,0 0-129,0 0-129,-8 7-1032,8-7-2451,-10-7-129,10 7 0</inkml:trace>
  <inkml:trace contextRef="#ctx0" brushRef="#br0" timeOffset="41950.3993">10042 6670 516,'0'0'903,"0"0"-129,0 0-258,0 0 0,0 0-258,0 0 129,-4 4-258,4-4 129,0 0 258,0 0-129,-10 5 129,10-5-129,0 0 258,-9 2-387,9-2 129,0 0-258,-12 10 0,12-10-129,0 0 129,-7 11-129,7-11 258,0 0-258,-13 13 129,13-13 0,-7 10 0,7-10-129,-7 15 129,7-15-129,-9 17 0,5-6 129,-1 0-129,-1 0 258,0 2-129,-2-1 0,0 2 0,0 3 129,-3-2 0,1 2-129,0 3 129,1-1-129,-1 2-129,2-6 129,0 5 129,1-2-258,3 0 0,0 0 0,1-5 0,0 4 0,2 0 0,-2 0 0,3-2 129,0 1-129,0 0 0,0-1 0,0 5 0,0-5 129,0 1-129,0 1 129,2 0 0,2 1 0,-3-2 258,2 3-258,-1-2 0,3 3 129,-1-3 0,3 2 0,-1-1-258,1 2 129,-1-5 0,2 1-129,-1 0 0,0-2 0,0-2 0,0 3 129,1-5 0,-2 3 0,3-2 0,0 4 129,0-5-129,1 2 0,2-3 0,1 3 0,0-4 0,-2 1 0,1-5 0,1 1-129,-2-2 129,1 0 129,0-3-258,-3 0 129,1 0 0,0-3-129,2-1 129,-1-4-129,0 0 129,1-1-129,0-6 129,2-2-129,-3 0 0,3 0 129,-2-4-129,1 0 129,0-3-129,0 0 0,-2-3 0,0 5 0,-1-4 0,2 0 0,-2 0 0,1 2 0,-3-2 0,0 1 0,-1-1 0,-1-1 0,-3 0 129,1-2-129,-2 0 129,-2-1-129,0-1 0,0 2 258,-1 0-258,-2 2 0,-1 1 0,1 2 0,-2 2 0,-2 3 0,0-3 129,0-1-129,-4 3 0,1-1 0,-3 3 0,-1-4 0,0 2 129,-3 1-129,1 3 0,-3 1 0,2 2 129,-2 2-129,1 1 0,3 1 0,-3 6 0,3 0-129,0 3 129,1 0-129,1 2 0,0 2-129,3 6 0,-1-3-129,5 6-516,-5-7-645,11-6-2451,-5 22-387,5-22 258</inkml:trace>
  <inkml:trace contextRef="#ctx0" brushRef="#br0" timeOffset="42910.4543">10076 7229 516,'7'14'3612,"-7"-14"258,0 0-387,9 7-2967,-9-7-645,7 12 129,-7-12 129,9 16 0,-9-16 0,10 21 387,-10-21-129,13 24 258,-9-14 0,6 8 0,-3-5-129,5 9 0,-2 1 0,3 3-258,-3-4 0,4 6 0,-3 0-129,2 2 129,-2-3-129,2 2 0,-3-5 258,0-2-258,-1-1 129,-1 2-129,-2-9 0,2 3 0,-4-5 0,1 1-129,-5-13 129,6 16 0,-6-16-129,0 0 0,3 13 129,-3-13-129,0 0 129,0 0-129,0 0 129,0 0-129,0 0 129,0 0-129,0 0-129,0 0 0,0 0-516,0 0-1548,0 0-2064,0-8-516,-1-3-129</inkml:trace>
  <inkml:trace contextRef="#ctx0" brushRef="#br0" timeOffset="45270.5893">10619 6803 129,'5'-8'1290,"-5"8"-258,9-11-129,-9 11 0,0 0 129,0 0 387,8-10-129,-8 10-258,0 0 0,0 0-258,0 0-129,0 0 0,-5-3-258,5 3 129,-11 0-258,11 0-129,-12 10 0,12-10 258,-16 15-387,6-8 129,1 5-129,-2 0 129,2 2-129,-1 2 129,0 1 0,0 6-129,1 4 129,1 5 129,0 1 0,0 3-129,3 5-129,1 2 258,0 2-258,2 1 0,2-2 129,0 1 0,0-1 0,4-3-129,4 0 129,-2-2 0,3-3 0,1-7 129,0-2-129,1-6 0,2 2 129,0-9-129,0 1 0,0-6 0,0 0 0,-3-3 0,0 0-129,-2-3 129,-8-3 0,9 1 0,-9-1 0,0 0-129,0 0 258,0 0-516,0 0 129,0 0-387,0 0-1032,0 0-1290,-5-1-1806,-3-14 129</inkml:trace>
  <inkml:trace contextRef="#ctx0" brushRef="#br0" timeOffset="45548.6052">10838 7018 1,'15'-12'2708,"-15"12"-1031,0 0-1032,13-3-3870</inkml:trace>
  <inkml:trace contextRef="#ctx0" brushRef="#br0" timeOffset="46090.6362">10838 7018 2580,'26'-7'2322,"-35"7"-387,-1 0-387,-2 0-387,1 5-258,-1 1-258,-1 4-387,-1-2 129,1 5-387,1 0 0,0 1 0,2-1 0,0-2 0,1 0 0,9-11 129,-13 17-129,13-17 0,-6 14 0,6-14 0,0 0 0,0 13 0,0-13 0,13 6 0,-2-5 129,3 0-129,2-1 129,1 1-129,0 1 0,3 2 0,-2 0 0,0-1-129,-2 6 0,-1-3 0,-2 8-129,-3 0 129,-2-2 0,-1 1 129,-1 0-129,-3 2 258,-3-1-258,0-1 129,0-1 129,-4 0-129,-1 0 0,-2 0 0,-2-1 0,-2 0 0,1-2 0,-2 1 0,0-3 0,-1 2 129,-2-3 0,0-1 129,1 0-129,-3-3-129,3 2 129,1-2-129,1 2-129,2-4-258,10 0-258,-14 0-774,14 0-1677,0 0-774</inkml:trace>
  <inkml:trace contextRef="#ctx0" brushRef="#br0" timeOffset="46718.6722">11087 7391 3354,'-6'0'3483,"6"0"-258,0 0-2967,0 9-516,0 2 0,1 2-129,2 1 387,-2 4 387,-1-3-129,0 0 129,0 2 129,0 4-129,-4-4 129,2 3-258,-2-2 0,3 5 129,-2-6-258,2 4 129,0-4 0,1 0-129,0-2-129,0-15 0,0 17 0,0-17-258,0 0-129,0 0-1806,0 0-1677,0 0-387</inkml:trace>
  <inkml:trace contextRef="#ctx0" brushRef="#br0" timeOffset="47889.7388">11103 7057 903,'8'-6'2709,"-8"6"-258,11-11-387,-11 11-645,16-9-129,-6 3-258,4 6-387,0 0 0,5 2 0,0-1-387,2 3 129,0-1-129,1 7-129,-1-4 258,-1 0-258,-1 3 0,-2-1 0,-2-1 129,1 5-258,-5-2 129,-1 0 0,-1 1 0,0 3 258,-3 1-258,0 0 0,-1 4 0,-1 3 0,-2 0 0,2 0-129,-4 0 0,3 0 0,-3 1 0,0-1 0,0 0-129,-3-4 129,-1 0 0,1-1 0,-4-1 0,1-4 0,-2-1 0,-1 0 0,0-4 0,-2-3 0,-2-1 0,1-1 0,-1-2 0,0-1 0,0-7 0,0-2-129,2-4 129,-1-1-129,3 0 129,2-7-129,1 4 0,2-2 0,3 5-258,1-5 258,0 6-129,3-2 0,5 2 0,2-4-129,2 5 129,1-1 129,4-1 0,-1 4-129,1-1 129,1 2 0,-1 5 129,-2 1-258,-1 4 258,0 0 0,-4 4 0,0 5 258,-1 3-258,-2 1 0,-2 2 129,1-1 0,-2 2 0,1 0 0,0 1 0,0 1 0,-2-3 0,2 2 0,-2-1 129,1 0-258,1-2 129,-2-2 0,1 0-129,-4-12 0,7 20 129,-7-20-129,6 15 0,-6-15 0,5 11 129,-5-11-129,0 0 0,8 11 129,-8-11-129,0 0 0,8 10 0,-8-10 0,0 0-129,0 0-129,9 14-903,-9-14-2709,0 0-516,0 0 129</inkml:trace>
  <inkml:trace contextRef="#ctx0" brushRef="#br0" timeOffset="51714.9579">11550 6675 774,'6'-3'1548,"-6"3"-1161,0 0-129,0 0-129,0 0 258,0 0 258,0 0 0,0 0 129,0 0 0,8 5 387,-8-5-258,0 0 0,0 0-258,0 0-129,10 14 0,-10-14 0,15 15 0,-7-3-258,0-1 258,4 5-258,-3-4 0,5 6 258,-2-1-387,1 3 0,-1 0 0,1 0-129,-1 3 258,1 2-129,0 2 0,-2-1-129,1 2 387,-1 2-387,0 4 258,-2 0-258,-1 1 0,-2 1 0,-2 0 129,1-1 0,-3 5-258,-1-2 129,-1 2 0,0 0 0,0-4 0,-3 4 129,-1-3-258,-1 0 258,-3-6-129,0-1 129,-2-5 0,1 0 0,-2-3-129,1-1 0,0-2 129,1-3 0,-2 1-129,5-7 0,-3 1 258,4 1-258,5-12 129,-11 15-258,11-15 129,0 0-258,-7 12 129,7-12 0,0 0 0,0 0-258,0 0-387,0 0-645,0 0-2064,0 0-774,0 0-258</inkml:trace>
  <inkml:trace contextRef="#ctx0" brushRef="#br0" timeOffset="55127.1531">12033 7389 1677,'9'6'2967,"-9"-6"-2838,11 3 129,-11-3 258,13 2-129,-13-2 387,10 3-129,-10-3 258,10 0-129,-10 0 129,11 0-387,-11 0 258,13 0-129,-5 0 0,-8 0 0,18-5-258,-9 0 129,5 4-258,-2-2-129,1 0 129,0-1-129,1 3-129,-2 1 0,2 0 0,-3 0 258,0 0-258,-3 0 0,-8 0 0,12 4 0,-12-4-258,0 0-258,0 0-1032,4-8-2322,-4 8-387,-4-14-129</inkml:trace>
  <inkml:trace contextRef="#ctx0" brushRef="#br0" timeOffset="55579.179">11985 7136 1677,'0'0'2967,"0"0"-258,0 0-3225,8 1-516,-8-1 129,14 5 129,-6-5 258,1 3 516,2-2 387,-1-1 258,2 0 258,0 0 258,2-1-258,-2-3 129,3 4-129,-3-5 0,2 3-258,-2 0-258,1-1-129,-2 1-129,0 1-129,-3 0 0,0 1-129,-8 0-258,12 0 0,-12 0-645,0 0-1548,0 0-1419</inkml:trace>
  <inkml:trace contextRef="#ctx0" brushRef="#br0" timeOffset="56762.2466">12335 6869 1,'5'14'3095,"-5"-14"-257,0 0-1161,0 0-2580,10 2-258,-10-2 258,0 0-129,0 0 516,8 5 129,-8-5 645,0 0 0,0 0 387,0 0-129,0 0 129,0 0 129,5 12-129,-5-12-129,0 0 0,5 12 0,-5-12-387,5 10 0,-5-10 129,9 19-129,-2-6 258,-1-4-258,2 8 0,0 3 129,3 3 129,-1-1-258,0 5 0,1-2 0,-1 3-129,0 2 129,1-2 129,-3 1-129,2-4 0,-4-1 0,3-2 129,-4-1-129,1-4 129,-3-7 0,1 2 0,-4-12 258,0 0-258,2 11 129,-2-11 0,0 0-129,-5 0 0,5 0-129,-11-5-129,3-1 0,-2 1 0,-1-4 0,4-2 0,-4 2 129,3-3-129,-3-1 0,3 0 0,-1-3 129,2 0-129,0-1 0,-1-3 0,3 3 0,3 1 0,1-1 0,1 0 129,0 2 129,1 2-516,5 1 258,0 0 258,5 1-258,2-6 129,4 6-129,0 0 0,3 0 0,2-2 129,0 5 0,3 0-129,-4 2 129,1 3-129,-3 2 0,-1 1 129,-3 0-129,-2 0 0,1 4 0,-4 1-129,-10-5 129,13 8 129,-13-8 0,0 0 0,0 0 0,0 0 0,0 11 129,0-11 0,-9 2-258,9-2-129,-11 6-387,4-6-516,7 0-2193,-7 10-1161,7-10-129</inkml:trace>
  <inkml:trace contextRef="#ctx0" brushRef="#br0" timeOffset="57546.2908">12899 7090 774,'9'-2'2193,"-9"2"-1548,0 0-1677,0 0 0,0 0 129,0 0 387,11 0 1032,-11 0 387,0 0 645,0 0 129,0 0 387,10 15-258,-10-15 0,5 10-258,-5-10-516,10 19-129,-10-19-516,12 21 0,-8-9 0,4 4-258,-4 1 0,3 4 0,-4 0 0,1 4 129,-2 4-129,2 0-129,-3 2 0,-1 0 129,2-3-258,-1-3 129,0-2 0,-1-9-129,1 1 129,-1-15-129,2 14 129,-2-14-387,0 0-387,2-8-258,-2 8-387,0-21-387,1 10-129,-4-12-516,1 2-774</inkml:trace>
  <inkml:trace contextRef="#ctx0" brushRef="#br0" timeOffset="57958.315">12853 7294 774,'0'0'3483,"0"0"-516,9 0-1032,-9 0-258,21 0-258,-12 0-387,6 0-258,-2 0-387,4 0 0,-2 0 0,3 0-129,0 0 0,2 0 0,0 0-129,0 0 258,-2-3-258,2 2 129,-4-4 0,-1 2 0,-3-1 0,-2 1 129,-10 3-258,9-2-129,-9 2-129,0 0 0,0 0 0,0 0-258,0 0 129,0 0 0,2 6 129,-2-6-387,0 0-387,0 0-2967,-5 0-387,5 0-387</inkml:trace>
  <inkml:trace contextRef="#ctx0" brushRef="#br0" timeOffset="60818.4786">13283 6982 129,'9'7'903,"-9"-7"-258,8 7 0,-8-7-258,10 12 129,-10-12-129,17 15 0,-10-4 0,4 0 129,0 5-129,1 2 258,1 2-129,-1 5 258,2 0-516,-3 7 0,2 1 129,-2 3-258,-1 4 0,0 1-129,0-1 0,1 2-129,-4 1 129,8-2-129,-7 1 129,3-2 0,0-3 0,0 0 129,-1-4-129,0-1 129,0-3-129,-3-3 0,1-2 129,-3-3-129,0-1-129,-3 0 0,-1 0-129,-1-1-129,0-3 129,-3 3-129,-5-3 258,2-3 0,-3 0 129,0-4 0,-1-1 129,-4-4 0,2-3-129,-3-1 258,3-1-258,-4-5 0,4-2-258,-1-1 129,-2-2 129,3-2 0,0 1 129,0-5 129,3 1 0,0-4-129,2-2 258,1-6-258,-1-1 129,2-6-129,2 1 0,1-4-129,1-3 258,1-1-258,3-5 129,3 1 0,4-1 129,-3 0 129,6-2-129,0 2 129,4 1 0,-1-1 0,0 8-129,2 1 258,-1 3-258,0 2-129,-1 9 516,-4 0-387,1 7 387,-7 3-258,-6 14 0,11-15 0,-11 15-129,0 0-387,0 0-258,0 0-258,0 0-645,0 0-1806,-5 16-1419,-4-10 258</inkml:trace>
  <inkml:trace contextRef="#ctx0" brushRef="#br0" timeOffset="61271.5045">13703 7097 774,'2'-13'0</inkml:trace>
  <inkml:trace contextRef="#ctx0" brushRef="#br0" timeOffset="62427.5707">13703 7097 903,'14'-65'2580,"-14"65"-903,3-12-129,-3 12-645,0 0-516,0 0-258,9-2 0,-9 2 129,0 0 129,6 7-258,-6-7 129,4 15-129,-4-15 258,3 22-258,-1-9 0,-1 4-129,2-1 0,1 0 0,-1 2 129,0 1-129,-1-2 258,3 1-258,-3 0 387,2-5-258,-1 1 0,-1 1 0,1-4 0,-3-11 0,5 18-129,-5-18 387,2 14-387,-2-14 0,4 12 129,-4-12-129,0 0 129,0 0 129,0 0 129,0 0-129,0 0 129,0 0 129,0 0-129,2-12-129,-1-1 258,2-1-258,1-5-129,1-3 0,0-5 0,1 8-129,1-5 129,1 4-129,2-1 129,0 4-258,1 2 129,-1 2 0,1 4 0,-1 0 0,0 3 0,1-2 0,-11 8 0,15-5 129,-15 5-129,13 0 0,-13 0 129,10 2-258,-10-2 258,10 14-129,-10-14 129,7 17-258,-7-17 258,7 20 129,-4-8-258,1 2 129,-2 1-129,0 2 129,0 0 0,1 0-129,-2-1 0,0 2 129,0-3 0,1-3-129,-2-12 129,0 17-129,0-17 0,1 11 129,-1-11-129,0 0 129,0 0 129,0 0 0,0 0 129,0 0-129,0 0 0,7-9 0,-4-4 0,2 1-129,-1-5 0,2 0-129,1-4 0,1 1 0,-1 3 0,1-2-129,2 4 0,-1 1 129,3 2 0,0 3-129,-2 1 129,0 3 0,0 0 0,0 3-129,-10 2 258,14-3-129,-14 3 0,9 0 0,-9 0 0,0 0-129,9 5 129,-9-5-129,7 11 129,-7-11 0,4 14-129,-4-14 129,5 20 0,-2-7 0,0 2 0,-2-1 129,1 3-129,0 2 0,-1 3-129,0-2 129,2 1 0,-3-1 129,2 0-258,1-2 129,-1-1 0,1-5 0,-3-12 0,4 18-129,-4-18-516,0 0-645,0 0-3096,8 0-129,-8-10-387</inkml:trace>
  <inkml:trace contextRef="#ctx0" brushRef="#br0" timeOffset="66764.8187">14339 7043 1,'-12'-3'1418,"12"3"130,0 0-129,0 0 0,0 0 258,-7-15-258,7 15 0,0 0 0,0 0-645,0-14 0,0 14-258,0 0 0,0 0-258,0 0 0,0 0 129,0 0-258,3-12 129,-3 12-129,8-4 129,-8 4-129,14-6 0,-14 6 129,17-7-129,-7 6 0,1-1-129,-4 1 129,4 1-129,-1 0 0,-1 0 0,0 3 0,-9-3 0,16 10-129,-16-10 129,15 8 0,-15-8-129,11 14 129,-11-14-129,13 19 129,-10-8-258,2 2 258,-3 0-129,1 0 0,-1 4 129,-1-2 0,1 0 0,-2 2-129,0-2 129,0-1 0,0-1 0,0 2 0,0-15 0,-1 21-129,1-21 258,-5 17-129,5-17 0,-7 15-129,7-15 129,-10 9-129,10-9 0,-10 8 0,10-8 129,-10 2-129,10-2 129,-8 0 0,8 0 0,0 0-129,-13-2-129,13 2 0,-10-3 0,10 3 0,-13-2 129,13 2-258,-15-5 258,15 5 0,-15-7 0,8 1 129,7 6 0,-16-10-129,16 10-129,-12-9 0,12 9 129,0 0 129,-8-14-129,8 14 0,0 0 0,2-13 129,-2 13-129,14-9 129,-5 4-129,2 1-258,-1-3 258,1 3 0,0 2-129,0 0-258,-1-1-516,3 1-1419,-1 2-1161</inkml:trace>
  <inkml:trace contextRef="#ctx0" brushRef="#br0" timeOffset="67558.8642">14621 6965 1548,'0'0'387,"0"0"129,12 0 258,-12 0 0,0 0 258,12 10 387,-12-10 129,9 9-258,-9-9-258,9 11 129,-9-11-258,15 15-129,-15-15-129,16 18-387,-7-6 0,3 4-129,0-2 0,2 4 0,0 2-129,0 1 129,1 3-129,0 2 0,0-1 0,-1 3 0,-1 0 0,-2-2 0,1-1-129,-4-5 0,1 0 0,-4-7-258,2 3-387,-7-16-258,5 17-774,-5-17-645,0 0-903,0 0-645</inkml:trace>
  <inkml:trace contextRef="#ctx0" brushRef="#br0" timeOffset="67933.8856">14676 7386 1677,'11'-12'3483,"-11"12"-903,7-24-1419,2 13 0,0-8-258,3 6 0,-2-9-258,4 5 129,-4-7-129,5 4-258,-2-1-129,2 1 0,1-4 129,-1 7-258,1-3 0,-2 5 129,1-2-129,1 1 0,-4 1 0,0 3-129,-3 4-258,-2-3-258,-7 11-645,0 0-903,8-12-2064,-8 12-387</inkml:trace>
  <inkml:trace contextRef="#ctx0" brushRef="#br0" timeOffset="72702.1583">14071 7623 645,'0'0'1548,"0"0"-387,0 0 129,0 0-258,0 0-258,0 0 0,0 0-387,7-7 129,-7 7 0,12-5 0,-1 1-129,-2 0 0,5 4-129,-2-4 258,2 4-258,-2-3-129,2 3 0,-3 0 0,1 3 0,-1 0-129,-1-1 0,-1 2 258,0 3-258,-9-7 0,14 16 0,-14-16-258,14 17 258,-8-4 0,-1 0 0,1 3 0,-3 1 0,2 1 0,-3 2-129,1 1 129,-3-2-258,0 0 129,0 1 0,-4-2 0,-1 1-258,0-1 258,-1-3-129,-1-1-129,1 1 387,1-2-129,5-13 0,-13 18 129,13-18 0,-14 10 0,5-7 129,-2-1 0,0-2-129,-1 0 0,-1 0 0,0-4 0,-1-1 0,2-2-129,0-1 129,1-2-129,1 0 129,3-1-129,1-1 0,2 1 0,4 11-258,-2-21 258,2 21 129,1-17-129,-1 17 0,11-13 129,-11 13 0,14-12-129,-3 9 129,2 2 0,-1-2-258,4 3 129,-1-3 129,3 2 0,-3 1-129,2 0 129,-2 0-129,0 0 258,-3 1-387,0 2-645,-4 3-645,-8-6-774</inkml:trace>
  <inkml:trace contextRef="#ctx0" brushRef="#br0" timeOffset="73718.2159">14465 7550 516,'10'-5'1935,"-10"5"-129,0 0-387,0 0-258,0 0-387,0 0-129,0 0-258,0 0 129,0 0-129,0 0 129,0 0-129,0 0 129,0 0-129,0 0 129,0 0-387,0 0 129,0 0-258,0 0 129,0 0 0,0 0-129,0 0 0,0 0 0,0 0 0,0 0 0,0 0 0,0 0 0,0 0-129,0 0 258,2 8-129,-2-8 0,2 17 0,-2-5 258,0 0-258,0-2 0,0 4 129,0-1-129,0-1 129,0 2 0,0 1 0,-3-1 0,3-1 0,0-13-129,-1 21 258,1-21-258,-2 19 129,2-19-129,-3 13 0,3-13 129,0 0-129,0 0 0,0 0 0,0 0 129,0 0-258,0 0-129,0 0-1161,0 0-2451,0 0-387,0 0 129</inkml:trace>
  <inkml:trace contextRef="#ctx0" brushRef="#br0" timeOffset="80733.6177">15283 6525 516,'0'0'258,"-8"0"129,8 0 0,0 0 0,-10 3 0,10-3 0,0 0 0,-10 4-129,10-4 258,0 0-258,-8 10-129,8-10-129,0 0 0,0 0 0,-8 16 129,8-16 129,-5 11-129,5-11 129,0 0 0,-8 16 129,8-16-129,-6 15 129,6-15-258,-9 15 129,9-15-129,-8 21-129,5-10 129,-1-1 129,1 1-129,-1 0 0,2 5 0,0 0 0,1 2 258,-1-2-129,1 3 0,0 0 129,1 2-258,-1 3 0,1-3 129,-2 1 0,1-1-129,1-2-129,-1 1 258,1-2-129,0 0 258,0-4-129,0-1 0,0-2 0,1 2 0,2 0 0,0 1-258,0-3 129,-1 3-129,2 0 0,1 1 0,-1 0 0,1 0 0,1 1 0,0-3 0,1 0 0,0-1 129,0 0-129,0 0 129,0-2 0,-7-10 129,16 19-129,-8-11 0,-8-8 0,15 17 0,-15-17-129,14 9 0,-14-9 129,13 11-129,-13-11 0,11 1 129,-11-1-129,12 0 258,-12 0-258,13-1 129,-13 1-129,12-9 129,-12 9-129,12-12 0,-12 12 0,12-14 0,-12 14 0,14-18 0,-6 7 0,-8 11 0,12-19 0,-2 8-129,-2 2 129,0-4-129,0 3 129,2-1 0,-2-4-258,2 1 258,-1-2-129,1-2 129,0 0-129,-2-2 129,0 0 0,-1 0 0,-3-1 0,-1-3 0,0 4 129,-2-1-129,-1 1 0,0-2 0,-2 0 0,-3-2 0,1 4-129,-1-1 0,-1 3 0,-1-7-129,2 4 0,-1 0 0,1-1 258,-1-2-129,1 3 129,-1-1 0,1-2 0,-1 5 0,1 0 129,-1 2-129,0 2-129,-1 2 129,-1 1-129,-2 3 129,0-2-129,1 3 129,-2 0 0,1 2 0,-2 2 0,0 0 0,0 1-129,2 2 258,-1-2-129,-2 3 0,2 0 0,0 2 0,0 0-129,-2 2 258,2 2-258,-1-4 129,-2 8 0,3 0-258,-2-1 129,1 1 0,0 2-645,-2 0-645,2 0-1677,5 12-516</inkml:trace>
  <inkml:trace contextRef="#ctx0" brushRef="#br0" timeOffset="81366.6539">15354 7117 1161,'15'3'3612,"-15"-3"-1548,0 0-903,5 12-516,-5-12 258,9 14-129,-9-14-129,11 19-129,-6-9 0,-1 3-129,1 1 0,-1 0-129,-2 1 0,3 3 0,-2-2 129,-1 4 0,0-1-258,3 4 129,-3-3-129,3 3 258,-2-4-258,1 1-129,1 0 0,0 0 129,-1-5-129,0-4 0,-4-11-129,6 17-387,-6-17-387,0 0-2064,0 0-1161,6-11-258</inkml:trace>
  <inkml:trace contextRef="#ctx0" brushRef="#br0" timeOffset="82880.7404">15790 6435 516,'9'-7'1032,"-9"7"0,0 0-129,4-11-129,-4 11-129,0 0 0,0 0-129,0 0-129,0 0 0,0 0 0,0 0 0,0 0 0,0 0-129,0 0 0,0 0 129,0 0-258,0 0 129,0 0-129,0 6 258,0-6-129,-3 11-129,3-11 129,-5 15 0,5-15-129,-6 21 0,2-10 0,1 1 0,-1 2 0,1 6-129,-2-1 129,0 6 129,-1 2-258,1 4 129,-2 3-129,2 2 129,-2 3-258,-1 3 258,1 2-129,-1 2-129,-2 0 129,1 1 0,-2 1 0,1-2 0,0 3 0,0-6-129,3-2 129,0-2 129,5 0 0,0-4-129,2 0 0,2-4 129,0-2 0,4 0-129,0-2 129,1 0 0,-1-5-129,4-1 258,-1-4-258,1 2 129,0-2 0,1-3 0,-1-2-129,1 0 258,-1-3-129,3 2 129,-2-3-129,1-1 129,-1 0-129,2-2 129,-1-2-129,-1 1 0,-2-2 129,-9-2 0,13 3-129,-13-3 0,0 0-129,9 0 129,-9 0-129,0 0 0,0 0-258,0 0-516,0 0-1419,0 0-1806,0 0-387,0 0 259</inkml:trace>
  <inkml:trace contextRef="#ctx0" brushRef="#br0" timeOffset="86365.9399">15989 6767 516,'10'-6'387,"-10"6"-129,10-2 0,-10 2 129,8 0 129,-8 0 129,0 0 0,10 4 129,-10-4 0,0 0 0,0 0 0,0 0-129,1 12-387,-1-12 258,-5 6-387,5-6 129,-17 7 129,7-3-129,-2 3-129,0-2 0,1 3-129,0 0 129,2 0-129,9-8 0,-12 22 258,10-11-129,2-11 129,0 21 258,4-10-129,6 3 0,-2-2 0,5 1 0,1-5-129,0 5 129,-1-2-387,2-1 129,-1 0-129,0 0 0,-3 1 0,-1-1-258,-1 2 0,-3 0 129,1 1-129,-2 1 129,1-1 0,-4 0 0,0-1 129,-2 1 129,0-1-129,0 1 258,0-13-129,-11 21 129,2-13 0,0 2 0,-3-5-129,0-1 0,-2-2 0,1-2-129,1 0-129,-3 0 0,4 0-258,-3-6-258,4 6-258,-1-5-258,11 5-258,-12-2-258,12 2-1161,0 0-645</inkml:trace>
  <inkml:trace contextRef="#ctx0" brushRef="#br0" timeOffset="86918.9715">16156 6441 1,'0'-13'3224,"0"13"1,0 0-1935,0 0-516,0 0-387,7 5-387,-7-5 0,0 0 0,12 14 0,-12-14 0,11 17 129,-3-6 0,-2 4 129,3-2 129,-3 4-258,0-1 258,3 4 0,-5-2-129,1 3 0,0-5 0,-2 2 129,-1-4-129,0-2 129,-2-12-129,1 20 0,-1-20-258,0 0-516,0 0-1161,3 14-1935,-3-14-516</inkml:trace>
  <inkml:trace contextRef="#ctx0" brushRef="#br0" timeOffset="87434.0009">16324 7211 774,'0'0'3096,"12"8"-645,-12-8-2064,0 0-129,6 10 129,-6-10-129,4 16 129,-2-5-258,1 3 0,-2 3-129,0 4 0,-1 3 0,0 1 0,0 4 0,0-1 0,0-1 0,0-3-129,0-4 129,-1-5-129,1-4-387,0-11-903,0 0-1032,6 0-645</inkml:trace>
  <inkml:trace contextRef="#ctx0" brushRef="#br0" timeOffset="88270.0487">16444 6803 2451,'9'-13'2709,"-9"13"-2193,12-2-645,-2 2 258,3 0 0,-1 0 129,3 0 129,1 0 129,2 2 0,-2-2-258,1 5 258,0-1-258,-2 1-129,-1 6 129,2 1-258,-5 0 0,5 2 129,-5 4-129,3 1 0,-4-2 258,1 0 0,0-1 387,0 1-129,-6-2 0,2 2 129,-1-4-258,-3 1-129,-1 1 258,-2 1-516,0-1-129,-4 2 129,0-1-387,-1 1 258,-2-2 129,1 0 0,-1 0-129,0-2 258,0-1-129,-2-2 0,1 0 129,0-5-258,-1 2 129,0-5-258,0 3 129,-2-5-129,3 0-129,-3 0 129,3 0 0,-4-6 129,12 6-129,-17-12 129,17 12 0,-14-21 0,14 21 129,-10-19-129,5 8-258,5 11 0,-5-18-258,5 18 129,-5-13-516,5 13 129,0 0 0,0 0 129,4-11 258,-4 11 129,14-6 387,-3 5 129,2-4 387,3 3 0,-1-3 0,3 2-129,-4 3-387,4 0-1935,-9-2-903</inkml:trace>
  <inkml:trace contextRef="#ctx0" brushRef="#br0" timeOffset="88899.0847">16713 6590 1,'0'0'2708,"9"5"130,-9-5-2580,0 0-258,11 17-129,-11-17 258,5 16 0,-5-16 645,5 11 0,-5-11 0,0 0 0,0 0 0,3 11-129,-3-11 258,0 0-258,0 0-258,2 15 129,-2-15-258,0 26 129,0-13 0,0 5-129,0 2-258,0 1 0,0 2-645,0-4-774,0-4-2322,3 6-258,-3-21 129</inkml:trace>
  <inkml:trace contextRef="#ctx0" brushRef="#br0" timeOffset="89682.1295">16820 6346 1,'0'0'2450,"0"0"-1547,-5-8-774,5 8 0,0 0 258,-2-14 258,2 14-129,-1-11 129,1 11 0,0 0-258,0 0 0,0 0-258,0 0-129,0 0 0,0 8 258,0-8 387,6 20 0,-6-20 387,15 25-129,-7-9 0,5 3-129,-2 5-129,3 3 129,1 3-387,3 5 0,0 6 0,-2 3 0,3 2-387,-2 3 258,4 4-258,0 2 129,-4 3-129,0-2 0,-2 2 0,-2 0-129,-5 0 258,2 3-129,-5 0-129,-3-2 129,-1-1-129,-1-4 258,-3-3-129,-2-3 129,-5-6 0,2-4 0,-4-8 258,-1-2-258,-2-4 129,0 0-129,-3-4 0,1-1-129,-1 0-129,0-5-129,2 1-258,-1-5 0,4 1-129,-1-9-645,14-2-1290,-11 9-1419,4-16-258</inkml:trace>
  <inkml:trace contextRef="#ctx0" brushRef="#br0" timeOffset="90352.1679">15407 5917 903,'0'-17'1806,"0"17"-2193,0-11-516,0 11 0,0 0 388</inkml:trace>
  <inkml:trace contextRef="#ctx0" brushRef="#br0" timeOffset="90788.1927">15407 5917 645,'17'-31'2322,"-17"31"-516,8 0-516,-8 0-129,0 0-645,8 14 0,-8-14-129,5 13 129,-5-13-258,6 16 129,-6-16-258,6 23 129,-5-12 0,0 4 0,-1-1 129,0 3-258,0 0 129,0 3 129,0-2-129,0 2-129,0 3 129,0-5 129,0 2-129,4 0-129,-1-2 387,3-2-258,0-2 0,0 1-129,-6-15 0,14 19-129,-14-19 0,15 6 129,-7-6-258,2 0 0,0 0 129,0-4 0,1 1-129,-2-6 129,4 4-258,-1-3-258,-1 4 0,-1-6-258,1 3-387,-3-5-645,-2-5-1806,4 10-129</inkml:trace>
  <inkml:trace contextRef="#ctx0" brushRef="#br0" timeOffset="91206.2159">15400 6017 645,'7'-6'2838,"-7"6"129,2-11-2064,-2 11-774,11-3 129,-1 3 129,-10 0 0,18-1 129,-18 1-129,17-4 129,-7 1-129,0 1 0,-1-1-258,1-3 0,1 3-129,-1-2 0,1 1-129,0-2 129,0 4-129,1-3-129,0 4-129,0 1 129,1 0-645,-4 0-645,-9 0-1806,18-1 0</inkml:trace>
  <inkml:trace contextRef="#ctx0" brushRef="#br0" timeOffset="91799.2506">15672 6050 129,'0'0'2451,"0"0"-1548,4-4-516,-4 4-387,0 0 0,10-8-258,-10 8 258,10-5 0,-10 5 0,16-2 0,-7 2 387,0 0 258,2 0 0,0-1 387,0 1 129,-1-2-129,-1 0 0,-9 2 129,16-5-516,-16 5-129,10-4-258,-10 4-258,0 0-129,0 0-387,0 0 129,0 0-258,0 0-516,0 0-903,7 7-1677,-7-7 516</inkml:trace>
  <inkml:trace contextRef="#ctx0" brushRef="#br0" timeOffset="92422.2861">15855 5755 1032,'0'12'3096,"0"-12"258,0 0-2451,0 0-387,0 0-129,0 0 258,0 0-258,0 0 258,6 5-387,-6-5-258,8 10 0,-8-10-258,6 14 129,-6-14 0,7 15-129,-7-15 258,7 19 258,-7-19 0,7 18 258,-3-6 129,-4-12 129,10 23-129,-7-8 129,4 4 0,-2-4-258,3 6-258,-2-2 0,2 1-129,-3-3-129,0-1 0,0-3-129,-5-13 0,4 16 0,-4-16 0,2 12-258,-2-12-387,0 0-1032,8 5-2064,-8-5-258,13-9 0</inkml:trace>
  <inkml:trace contextRef="#ctx0" brushRef="#br0" timeOffset="100445.7451">11852 8800 774,'0'0'387,"0"0"0,0-11 0,0 11 258,0 0 258,0 0 258,0 0-129,0 0 258,0 0-129,0-11 0,0 11-258,0 0-129,0 0-258,7-2 129,-7 2-258,14 0 129,-4 0-387,0-1 129,5 1 258,0 0-258,3 0 129,0-2 129,5 2-129,-1-1 0,5 1 0,1 0 129,6 0-258,1 0 0,5 1 0,3 1-129,4 1 129,3-3 0,5 2 0,1 3-129,1-3 0,4-1 129,3 1-258,0 0 129,2-2-129,5 1 0,1-1 0,2 0 0,4 0 129,3 0-129,-1 0 0,4 0 129,3 0-129,0-3 129,1 2-129,1 0 129,0 0 0,1 1-129,4 0 129,0-2 0,1 2 0,0 0 129,2 0-129,-1 0 0,3 2 129,-1 0-129,-1 3 0,-5-2 0,-4 4 0,-4-2 0,-7-3-129,-5 1 129,-7-1-129,-9-1 0,-11-1 0,-8 0 0,-8 0-129,-8 0 0,-11 0-258,-10 0-1032,0 0-2838,-18 5-645,-5-5 0,-11-5-129</inkml:trace>
  <inkml:trace contextRef="#ctx0" brushRef="#br0" timeOffset="101497.8053">11848 9569 3225,'-14'-7'3999,"14"7"-387,0 0-2709,-2-11-774,2 11-129,0-12-129,0 12 129,2-11 0,-2 11 0,8-10 258,-8 10-129,12-3 129,-3 3-129,2 0 129,4 0-129,1 3 0,3 0-129,2 2 129,4 1 129,0-3-129,8 1 129,0-3 0,6 2 0,2-2 0,7 2 0,3-3 129,9 0-129,4-7 0,6 4 129,4-2 0,7 1-258,6-2 129,6 2-129,3-3 0,7 2-129,1 0 129,7-2-129,2-2 0,4-2 0,1 0 129,-1-2-129,1 2 0,3-2 129,-3-2 0,-2 5 0,-2-2 0,-2 4 0,-4-1 0,-1 5 258,-7-2-387,-7 4 129,-7 0 0,-5 2-129,-9 0 0,-8 2 0,-10 0 0,-9-1 129,-11 4 0,-5-5-129,-10 1 129,-7 2-129,-12-3-129,0 0-129,0 0-645,-10 0-516,0 0-2967,-1 0-258,-6-4-129</inkml:trace>
  <inkml:trace contextRef="#ctx0" brushRef="#br0" timeOffset="102625.8699">15257 8353 2451,'-8'-1'2838,"8"1"-516,0 0-645,0 0-258,0 0-645,0 0 0,0 0-516,0 0 258,12 6-258,2 4 0,2-2 258,6 4-387,4 2 0,7 3 0,2 6-129,4 5 129,5-1 0,5 4-258,0 2 258,4 2-129,2 4 0,1 0 0,0-1 129,-1 1-129,-3 0-129,-2-1 258,-2 2-258,-3-2 258,-3-4-129,-1-5 0,-7-1 0,0-3 0,-6-3 0,-3-2 258,-4-9-258,-3 1 0,-7 0 0,-6 0 0,-1-1 0,-4 0-258,0-11 258,-6 20-129,-1-8 0,-1 2 129,-1-1-129,-1-1 258,-1-1-129,0 0 129,0 2-129,-1 5 387,1-1-129,-2 5-129,-3 4 0,0 5-129,-6 7 129,-2 4 0,-10 6 0,-6 6 129,-12 4 129,-7 3 0,-14 1 258,-3 8 258,-18-7-258,4 6 0,-9-7 0,6 2-258,0-5 0,7-5-258,10-8-129,8-7-129,12-6 129,11-11 0,8-7 0,10-3 0,8-12 0,7 0-258,12 0-129,-3-20-1419,6 6-2709,5 1-258,1-6-516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1:26.0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16937 2394 1,'-2'11'902,"2"-11"-128,-10 8 0,10-8 129,-10 8 0,10-8-258,0 0 0,-11 13-258,11-13 0,-5 13 0,5-13-129,-4 16 129,3-5-129,1-11 129,-5 19-129,5-19 0,-3 17 129,-1-4-129,1-2-129,0 4 0,2-5-129,-2 4 0,3 1 129,-3 5-129,2-1 258,1 3-129,-1 1 0,-1 6 0,2 0 0,-2 3 0,0 0 129,-1-1-258,0 3 258,0-5 0,0 5-129,-2-3 258,2 3-258,-1-3 129,1 0-129,2 1 0,1 3 0,-1-3-129,1 3 0,0-4 0,2-1 0,-2 3 258,3 2-258,-2 0 129,0-3-129,-1 7 129,2-2 0,-2 2-258,1 2 258,-1 1-129,0 1 129,0-5 0,0 3-129,0-2 387,0 3-258,-6-5 129,3 4 0,-3-6 0,-1 5-129,-1-3 258,1 3-258,-1-4 0,2 5 0,1 0-129,1 1 0,1 2 129,3 0 0,0 1-258,0-2 258,0-1-129,2-1 0,0-2 0,0-1 129,0 0-258,-1-2 129,0 0 0,-1 0-129,0 4 129,0 0-129,0 1 129,-2 2-129,0 1 0,-1 2 129,1 2-129,1 3 129,-2 1-129,2 0 129,1 2-258,-1-1 258,1 2 0,0 3-129,0-3 129,0-1-129,0 4 0,2 2 129,0 1-129,-1 1 0,1 0 129,-1-4 0,0 2 0,-1 1 0,1-4 0,-1-4 0,0 4 129,0-2-258,0 2 258,0-3-129,0 2 129,0 1-129,0 5 129,0 1-258,0-1 129,0 3 129,-1 2-129,1 0 129,0 2-129,0 0 0,1 1 0,2-3 129,2-1-129,-3 2 258,3-5-258,-2 3 129,0-3-129,1-1 129,-3-2-129,2-2 129,-1-4 0,0 2-129,0-2 0,-1-2-129,2 0 258,-2 3 0,-1 0 0,1 4 0,-1 0 0,0 2 387,0 2-258,-1 1 0,-3 2 0,2 0 0,-3-5 0,4 5 0,-5-8 258,3 2-258,0 0 129,2 2-129,0-6 129,1 3-129,0-1-129,1 2 129,3 1-258,2 1 129,-2-1 0,1 0-129,1 3 258,0 2-129,-2-3 0,3 2-129,-4 3 129,2 0 0,-3 0-129,2-3 0,-4 3-129,0-6 129,0 5 129,0 0-129,0-4 258,-1 2-258,-2-2 0,-2 2 0,0-4 129,1 4-129,0-7 0,0-2 0,-1-1-129,4-3 129,-3-2 0,2-5-258,0 1 258,1-2-129,0 2 0,0-5 0,-1 3 129,-1 0-129,1 0 0,0 5 0,2-3 0,-4 0 129,4 3-129,-2-2 0,-1-1 129,2-3-129,-1 1 0,-2-2 258,0 0-129,0 2-129,0-4 129,-1-1-129,1 1 129,0-2-129,0 0 129,4-1-129,-2-3 129,2-1-129,0-2 129,0 2 0,0-2 0,2-2 0,-2 1 0,4-2 0,-4 1 0,1 0 129,-1 0-258,0 1 129,0-2 0,0-1 0,-1 0-258,-5-7-645,6-2-3096,-2 1-516,2-19-387,-8 11 0</inkml:trace>
  <inkml:trace contextRef="#ctx0" brushRef="#br0" timeOffset="1844.1054">16736 12373 129,'-8'0'1548,"8"0"129,0 0-387,0 0-258,0 0-258,0 0 0,0 0-387,6 10 129,-6-10 0,8 4 129,-8-4 129,9 8 0,-9-8-129,12 5 0,-12-5 0,15 12-387,-6-6 0,1 2-258,2 0 0,-1 1 0,2 1 0,2 0 0,-3-1 129,4 3-258,-1-4 258,3 3 0,-1-5-129,2 3 258,1-3-258,1 2 0,1-3 129,1 0-129,4 0 0,1 0 0,1 0 0,4-1 0,-2-1 0,5-2-129,3 1-129,-2 0 258,2 1-129,2-3 0,0 1 129,-1-1-129,4 0 0,3 0 129,-1 0 0,1 0 0,4-3 0,-1-1 0,2 0 0,-1-3 129,3 2-258,-1-1 129,0-1 129,-1 2 0,6-3-129,-1 5 129,4-5 0,0 2 258,2 0-258,2 0 0,1 1 129,0 2 0,1 0 129,2-1 0,-1 2 0,3 2-129,-1-2 258,1 2-129,1 0-129,-1 0 0,-1 0 129,-1 0-258,0 0 0,0 0 258,-2 0-258,0 1 129,1 0 0,1 4 0,-2-4 0,2 4 129,-2-4-129,2 3-129,-1-2 0,0 2 0,-1-4 0,1 0-129,-3 0 129,3 0-258,-1 1 129,-1-1 129,2 0-129,-2-1 0,2 0 0,0-3 0,-1 1 0,2 1 129,-2-1-129,0 3 129,-1 0-129,3 0-129,-1 4 258,1 1-129,-2-1 0,1 2 0,-1-1 129,1 2 0,-1-2 0,1 1 258,0 0-387,-1-1 129,1 2 129,0-1-129,-3 0 0,2-1-129,-5-2 129,3-1 0,0 2 0,-1-1-129,0-1 0,-1 0-129,1-1 258,0-1-129,1 2 129,-1 3-129,1-5 129,-4 0-129,2 0 0,-1 0 0,-3-2-129,-3 1 0,3-2 129,-3 3 129,-1 0-129,0 0 0,-3 0 0,2 4 129,-1 1 0,3 0 0,-4 4-258,2-3 129,-3 5 129,4-3 0,-3-1-129,1 0 129,-4 2-129,4-2 0,-5 5-129,1-8-129,-1 7-774,-3-11-2322,-4-2-1290,-3-3-387,-12-15-387</inkml:trace>
  <inkml:trace contextRef="#ctx0" brushRef="#br0" timeOffset="3416.1954">16879 2278 1935,'-4'14'2451,"4"-14"516,0 0-1161,0 0-1677,14 7 129,-1-6 258,5 2-129,3 1 129,4 0-258,2-1 0,5 2-387,0-1 645,3-1-129,0-2 387,3 1 0,-2-2-129,7 2 258,1-2-258,4 0 258,2 0-516,6 1-516,2-1 129,7 0 0,5 0 129,5 0-258,2 0 129,4 0 0,9 0 129,4 0 258,7 0-387,2-1-129,6 1 258,5 0-645,1 0 516,5-3 0,0 2-129,-2-3 129,5 4 0,0 0 0,2 0-129,-1 0 129,2 5-129,2 1-516,-1-1 645,1-1-129,-2 1 0,-2 0-387,2 0 516,0 0 0,-2-1-129,-2-1 129,1 2-129,3 2-387,-2-3 516,-2 2 0,-2-4-129,-2 0 129,0 0-129,-4-1 129,0 1 0,-4-2-129,1 0 129,-1 0 0,2 0-129,-4 0 0,2 0 129,-6 2 0,5 0-129,-5-1-129,-3 3 0,-5-1 129,3-1 129,-6 1-129,1-2 0,-4-1 0,-1 2-258,-6 0 258,3-2 258,3 0-129,-6-2 0,3 0-129,-10-2-258,4-1-774,-7-3-1419,11 8-645,-18-10-258</inkml:trace>
  <inkml:trace contextRef="#ctx0" brushRef="#br0" timeOffset="5336.3052">24445 2363 1032,'0'0'-258,"0"0"129,43 29 258,-43-29 516,0 0 387,0 0 129,0 0 129,0 0 129,0 0 0,0 0 0,0 0-258,0 0-516,0 0-387,0 0 0,0 0 0,0 0 0,0 0-129,17 56 129,-17-56-129,0 0 129,0 0-129,-5 62 0,5-62-129,0 0 258,-10 78-129,10-78 258,-5 63-129,5-63 129,-2 74-129,2-26 258,0-48-258,-4 98 129,3-48-129,1 7 129,0-3-387,0 4 129,1-4-129,2 2 129,5 4-258,2 1 129,4 6 0,-8 1 0,7 6 0,1-2-387,-7 8 387,-3 2-129,-4-3 129,-3 6 0,-5 0 0,1 2 0,-4 2 129,-6 4 258,3-1-387,4 3 129,0 0-645,-6 5 387,12-1 0,-5 2 258,4-1-387,-5 2 258,10 0 129,-2 3-129,0 4 129,2 3 0,-3-1 258,0 5-258,1-1 0,-5 7-387,-3-8 258,-4 5 0,4-1 258,-3 1 0,-2-1-129,-6 6 0,4 1 258,3 8 0,4 3 129,1 3-387,1-3 258,0 0-387,7-3 258,1-2-258,0-2 129,4-4-129,-2-5 387,-1 0-258,-1-1 0,0 5 129,0 0-129,0 2 129,-1-4 0,-4 1-258,3-1 129,1-2 129,-2-1-258,3 0 387,-4-6-258,1-3-129,-2 1 0,5-4 258,-1-2-387,-5 4 129,6-8 0,0-4 0,0-2-129,4-1 258,1 1-129,0 2 0,0-1-129,2-2 0,-1 0-129,-1 1 129,-2-2 0,-1 0 0,3-5 0,-5 0 129,-1-9 129,-4-2-258,1-3 258,-4-4 0,1-4 129,-1 2 0,-4-9-129,5 1 129,1-5-258,1 3 258,-1-3-258,5-4 0,-2 1 129,2-5-129,-1-2 0,2-2 129,-1-4 0,1-5-129,0-5 129,0 0 0,0-3-258,-5-1 0,4 1-129,1-9-258,0 12-1290,-2-10-2580,2-19-387,0 0-129,-8-11-387</inkml:trace>
  <inkml:trace contextRef="#ctx0" brushRef="#br0" timeOffset="8211.4694">15575 652 645,'0'0'1548,"0"0"-129,0 0 129,0 0 258,0 0-387,0 0-387,0 0-129,0 0-258,-39-1-387,39 1 0,0 0-258,0 0 0,0 0 258,-42 20-129,42-20 0,0 0 0,0 0 129,-44 25-258,44-25 387,0 0-258,-42 34-129,42-34-129,0 0-516,-54 51 645,54-51-129,-41 46 129,41-46-645,-43 63 516,43-63 0,-43 77 0,43-77 1032,-41 101-1032,24-34-258,-1 2 258,4 10 1032,1 9-1161,3-11 774,4 10-516,4-12 129,2-2-129,0-17 645,7 5-516,4-23 0,4-1 0,1-4-129,5-2 258,2-6-258,2-2 0,2-4-258,4-2 516,0-1-258,4-9 129,1-5 129,0-2 0,3-9 129,0-8 0,1-6 129,0-20-258,3 3 258,1-13-387,-1-9 0,-3-16 0,-1 4-516,-3-16 516,-5 4-774,-6-2 774,-5-2-258,-4-2 387,-5 9-387,-1 5 516,-7 2-774,-1 13 516,-2 2 258,-2 7-387,-5 1 0,7 53-129,-26-80-129,26 80 129,-43-58 774,43 58-645,-54-37 0,54 37 0,-62-11 0,62 11 0,-63 3-129,63-3 0,-64 32-387,64-32-258,-68 46-516,68-46-1161,-66 71-774,27-32-645,6 11 387</inkml:trace>
  <inkml:trace contextRef="#ctx0" brushRef="#br0" timeOffset="8925.5105">15560 1439 4773,'0'0'3870,"0"0"-258,0 0-258,-4 19-1935,6-6-1806,6 3 0,1 2 903,-3 12-645,0-7 645,0 8-1032,-2-5 645,-1 3 0,0-2 129,0 7 0,1-4 0,-1 2-129,4 3 0,-2 4 129,2 1-258,2 4 0,1 2-129,1 2 129,-1-7-129,1 4 129,2-7-129,-3-1 0,1-5 129,-4-2-129,3-8 129,-2 2 0,-1 0-387,-1-2 387,-1-4-387,-1 0 387,0 1-516,-2-2 516,-2-2-516,1-1 387,-1-3-129,0 2-387,0-13-1032,0 15-1935,0-15-258,0 0 0</inkml:trace>
  <inkml:trace contextRef="#ctx0" brushRef="#br0" timeOffset="10096.5774">16123 330 129,'0'0'2451,"0"0"-129,0 0-903,0 0-387,0 0-258,0 0 0,0 0-258,0 0 387,0 0 0,0 0 0,0 0 0,0 0-129,0 0-129,0 0 0,0 46-516,0-46 129,0 0-129,-20 61-129,20-61 129,-14 54 0,14-54-129,-7 58 0,7-58 258,-4 61 129,4-61-258,4 57 129,-4-57 0,0 0 0,23 70 0,-23-70 0,0 0-129,0 0 258,47 48-774,-47-48 387,0 0 0,37 5-258,-37-5-387,0 0-1032,38-24-1290,-38 24-903,0 0 516,28-60-387</inkml:trace>
  <inkml:trace contextRef="#ctx0" brushRef="#br0" timeOffset="10515.6014">15973 459 6450,'0'0'3096,"0"0"-387,0 0-387,0 0-3096,0 0-516,0 0 516,0 0 258,45-7 516,-45 7 516,0 0 258,44 0 129,-44 0 258,0 0 0,41-1-258,-41 1-258,0 0-258,48 0-258,-48 0 0,0 0-129,47-1 129,-47 1-258,0 0 0,0 0-129,39-1-774,-39 1-1935,0 0-387,0 0-516,0 0 129</inkml:trace>
  <inkml:trace contextRef="#ctx0" brushRef="#br0" timeOffset="21316.2189">16386 906 1419,'0'0'1032,"0"0"-516,0 0-129,0 0 258,0 0 258,0 0 129,0 0 387,0 0-258,0 0 129,0 0-258,0 0 387,0 0-645,0 0-258,0 0 0,0 0 0,0 0 0,0 0-516,0 0 516,0 0 0,0 0 0,0 0-129,0 0-258,0 0 516,0 0-516,-44 4 0,44-4 0,0 0 129,-42 16-129,42-16 129,0 0 0,-56 11-129,56-11 0,-38 6 516,38-6-645,0 0 129,-53 1-129,53-1 516,0 0-516,0 0 0,-43 5 0,43-5 129,0 0 0,0 0-516,0 0 516,0 0 0,0 0-129,0 0 0,0 0 129,0 0 0,0 0-129,0 0 387,0 0-387,0 0 129,0 0-129,0 0 0,0 0 0,0 0-516,0 0 516,0 0 0,-25 52 0,25-52-516,0 0 258,0 0 258,0 0-129,0 0 129,-9 58-258,9-58 0,0 0 0,-6 56 903,6-56-645,-5 63-258,5-63 129,-5 92 774,3-44-645,1 5 387,-1 7-387,1-11 0,1-3 0,0 4 516,0-11-516,0-8 0,0 1 0,1-5 129,1-6-129,-1 1 0,0-3-129,2-9 258,-3 2-129,2-1 129,-2-11-258,1 11 129,-1-11 129,0 0-129,0 0 0,0 0-129,0 0 129,0 0 0,3 12 0,-3-12 0,0 0 0,0 0 0,0 11 0,0-11-129,0 0 129,0 0 0,0 14 0,0-14 0,0 14 0,0-14 0,0 0 0,0 13 0,0-13 0,0 0 0,0 0 0,0 0 0,2 14 0,-2-14 0,0 0 0,0 0 0,0 0 0,0 0 0,2 12 0,-2-12 0,0 0 0,0 0 0,0 0 0,10 15-129,-10-15 129,11 16 0,-4-6 0,1 1 0,1-1 129,2 4 0,2-2-129,1-1 0,5-6 0,0 4 0,2-2 0,2-5 0,-3 1 0,2-3-129,-1 0-258,-4-5-387,1 0-2709,-2-6-258,-5-7-387,-1 4-258</inkml:trace>
  <inkml:trace contextRef="#ctx0" brushRef="#br0" timeOffset="22292.275">16564 1067 6450,'36'-54'2838,"-36"54"-1032,0 0 516,0 0-4386,0 0 1419,0 0 0,0 0 129,0 0 516,0 0 774,0 0 903,0 0-516,0 0 516,0 0-903,0 0-258,-40 19 0,40-19 387,0 0-645,-51 22-129,51-22 0,0 0-129,-51 31-129,51-31 129,0 0 129,0 0-387,-37 42 258,37-42 0,0 0 129,0 0-129,0 0 129,13 53 0,-13-53-129,0 0 0,41 41 0,-41-41 0,0 0 0,53 52 516,-53-52-645,37 54 129,-37-54 0,34 62 387,-18-32 0,-1-1 129,-4 5-645,0-4 129,-3 3 0,-2-9 516,-1-9-645,-4 4 129,0 2-516,-1 2 516,0-6-129,-5-4 129,-3 2 0,-1-1 0,-5 9 129,-2-18 0,-3 3 0,-1-4 129,-3 1-129,1-4 0,-2-1 129,4-6-129,-3 1-129,4 0 129,2-8-258,1 1 129,3 1 0,2 1-387,11 10-258,-13-21-903,13 8-2064,0 13-129,8-8-258,5 1-258</inkml:trace>
  <inkml:trace contextRef="#ctx0" brushRef="#br0" timeOffset="23008.316">16896 1591 1419,'0'0'1806,"0"0"129,0-10-387,0 10-2580,0 0 645,0 0 1032,-4 8 645,4-8 0,-1 16 258,1-16-129,0 17 129,0-5-129,0 7-645,0-4-258,-2-1-387,-1 9 129,-1 1-129,-2 2-129,0-1 0,0 0 0,-3 0 0,3 0 258,-2-4-129,1-9-129,0 4 129,7-16 0,-12 12-129,12-12-129,0 0-645,-10 6-1806,10-6-774,0 0-258,4-14-129</inkml:trace>
  <inkml:trace contextRef="#ctx0" brushRef="#br0" timeOffset="24060.3761">17081 1770 1161,'0'0'2451,"5"0"-129,-5 0 129,0 0-2451,0 0 129,8 0 387,-8 0 0,0 0 387,10-6 129,-10 6 0,0 0 258,1-18-516,3 6 129,-4-5-258,3 0-129,-3 17 129,7-61-258,-7 61 774,15-87-1161,-7 35 516,5-4-516,-1-3 387,4-1-516,-2 5 387,4-2-387,-3 9 0,-15 48 0,28-85 387,-28 85 0,20-63 0,-20 63-387,0 0 387,18-56-129,-18 56 0,0 0 387,0 0-645,0 0 129,0 0 129,0 0-258,0 0 129,0 0 0,0 0 0,0 0 0,0 0 129,0 0-645,0 0 645,0 0-129,0 0 0,0 0-516,0 0 516,0 0 0,0 0 129,34 61 387,-34-61-645,0 0 258,14 75-387,-14-75 516,13 66-387,-13-66-129,14 70 0,-14-70 516,13 87-387,-6-42 0,-1-1 258,-1 1 129,-1-11-258,-1 1 387,0-6-387,-2-2 129,2-7-129,-2 3 387,0-8-387,0-4 0,0 9-129,2-7 129,-3-13 0,1 16 0,-1-16-129,0 0 0,0 0-258,0 0-516,0-21-1548,0 4-1548,0-3 0,0 20-258,-4-53 129</inkml:trace>
  <inkml:trace contextRef="#ctx0" brushRef="#br0" timeOffset="24680.4116">17214 1332 8514,'0'0'2838,"0"0"-1161,0 0 0,0 0-4515,0 0 258,0 0 903,0 0 129,0 0 645,0 0 1419,36 12 774,-36-12 645,0 0 129,0 0-516,0 0-129,0 0 0,0 0-1161,0 0 0,0 0 0,0 0-258,0 0-129,0 0 0,0 0 129,0 0 0,0 0 0,0 0 129,0 0 516,0 0-516,0 0 0,45 12 0,-45-12 0,0 0 0,41 0-129,-41 0 129,0 0-516,45 0 387,-45 0 0,0 0 129,0 0 0,38 4 129,-38-4 258,0 0-129,0 0-258,0 0 129,0 0 129,0 0-258,0 0-129,0 0-129,0 0-387,0 0-258,0 0-516,0 0-1806,0 0-516,0 0-516,0 0 516</inkml:trace>
  <inkml:trace contextRef="#ctx0" brushRef="#br0" timeOffset="26099.4928">17444 831 1677,'0'0'1935,"0"0"129,0 0-2451,0 0 258,0 0 516,0 0-258,0 0 129,0 0 645,0 0 387,0 0-258,0 0-129,0 0 0,0 0-387,0 0-129,0 0-516,0 0 258,0 0 129,0 0 129,34 0 387,-34 0-258,0 0-129,0 0-129,44 0 129,-44 0 0,0 0-129,38 3-129,-38-3-387,0 0 387,0 0 0,44 3-129,-44-3 129,0 0-129,0 0 387,0 0-387,0 0 516,0 0-516,0 0-645,0 0 645,0 0 0,0 0 129,0 0-387,0 0 258,0 0 129,0 0 0,0 0 387,35 50-516,-35-50 129,0 0-258,0 0 258,17 68-129,-17-68 129,9 47-258,-9-47 129,6 59-129,-6-59 516,5 76-516,-5-76 645,6 96-774,-5-36 129,2 6 0,-2-6 516,1 10-516,1-7 516,-2-2-387,2-5 0,-2-2 0,3-12 387,-1-3-516,-1 0 129,2-5 0,-3-1 0,0-1 0,0-3 129,1 0-129,-2-6-129,0 0 387,0-9-258,0 3 129,0-17-129,-3 17 258,3-17-258,0 0 258,0 0-129,0 0 129,0 0 0,0 0-129,0 0 0,0 0 129,0 0-258,0 0 129,0 0-129,0 0 0,0 0 129,-6-6-129,6 6 129,0 0-129,0 0 129,0 0 0,0 0 0,-12-4-129,12 4 129,-15-7-129,3 7 0,-4-1 0,0-6 129,-4 3-129,-1 3-129,-1 0 129,-1-2-258,2 3-774,-4-1-2193,1-1-774,4 2 0,-2-2-387</inkml:trace>
  <inkml:trace contextRef="#ctx0" brushRef="#br1" timeOffset="53980.0874">16317 8158 1032,'0'0'1161,"9"0"-387,-9 0-258,0 0 0,10-10 129,-10 10-129,0 0 129,9-8-129,-9 8 129,0 0-129,10-7-258,-10 7 0,13-2 0,-3-3-129,0 3 0,2 0 0,1-1 129,2 1-129,0 0 0,0 1 0,2 1-129,1 0 129,-1 5-129,0 1 0,-3 2 0,1 2 0,-2 0 129,-1 2 129,-1 0-129,-3 0 0,-1 6-129,-1-1 129,0 4-258,-3 0 129,0 6-129,-1-2 0,-2 4 129,0 2 0,0-2 0,0 3 129,0-3 0,-2-2 0,-2 0 0,0-3 0,-1 0-129,-2-8 258,-2 4-258,-1-8 0,-2 0 0,-3-3 0,-1-6 0,-3 2 129,0-5-129,-1 0 0,0-2 0,-1-6 0,4-4 129,-1-1-129,5-3-129,-1 1 129,7-5 0,0-1-387,4-3 387,2 3-258,1 2 129,4-1 0,1 0-258,4 3 129,2 1 129,0 3 0,0 1 0,2 3 129,-1 1 0,0 1 0,-2 4 0,-1 1 0,1 2 129,-2 0-129,2 3 0,0 3 0,-2 1 0,2 2 129,1 2 129,0-1-129,1 2 387,-1-1-258,1 2 258,-2 2-258,1 2 129,-3-3 129,2 2-258,-3-2 0,0 1 0,-3 1 0,3 0-129,-4-6 129,1 2-129,-1 1 129,4 1-129,-7-14-129,16 22-129,-4-12-129,-1-3-129,7 4-387,-4-3-129,4-4-2193,1 7-903,-12-11 129</inkml:trace>
  <inkml:trace contextRef="#ctx0" brushRef="#br1" timeOffset="60749.4746">21099 1288 1032,'0'0'1419,"0"0"-258,0 0-129,0 0-516,0 0 0,0 0-129,0 0 258,0 0-645,0 0 645,0 0-258,0 0 258,0 0 129,0 0 0,0 0 129,0 0-387,0 0 0,0 0-516,-43-11 645,43 11-129,0 0-129,-47 24 0,47-24-258,-40 26 129,40-26 0,-43 28-129,43-28 129,-43 33 516,43-33-774,0 0 129,-50 43 129,50-43-129,0 0 258,0 0-258,-31 52-258,30-34-129,1-5 903,10 3-516,2-7 387,6 4-258,9 2 387,1 2-516,2-3 258,4-5-387,1 2 0,-2 5 129,-1 2-129,-3-2-129,-5 1 0,0-1 0,-5 0 129,-1 5-129,-6-8 0,-1 1-129,-5 4 129,-2-2 129,-4-16-129,-1 20 258,1-20 0,-20 21 129,9-8-129,-7-2 0,0-4 129,-5 5-129,3-3 0,-1 2-387,-3-6-1290,2 5-1935,1-1-516,-8-1-258,3-8 0</inkml:trace>
  <inkml:trace contextRef="#ctx0" brushRef="#br1" timeOffset="62057.5494">17244 8608 1677,'38'9'2709,"-24"-9"-129,6 0-3612,1 7 129,2-2-1032,5 6-1160</inkml:trace>
  <inkml:trace contextRef="#ctx0" brushRef="#br1" timeOffset="62340.5656">18323 8658 2580,'57'16'2064,"-30"-14"-903,2 3 0,-1-5-516,3 0 0,-2 0-387,2 0-129,0-3-258,-1-1-1548,-6-5-1806,11 9 258</inkml:trace>
  <inkml:trace contextRef="#ctx0" brushRef="#br1" timeOffset="62545.5774">19031 8615 774,'48'7'1161,"-21"1"-774,-2 1 0,2-1 129,-1 3-129,0-3 129,1 2 0,-3-4-129,0 0-387,1-4-645,1 1-516,0-3-387</inkml:trace>
  <inkml:trace contextRef="#ctx0" brushRef="#br1" timeOffset="63419.6272">21057 2538 1,'8'-6'2192,"-8"6"-257,0 0-2193,0 0-387,0 0 0,0 0 258,0 0 387,0 0 258,0 0 0,0 0 258,-1 14-258,0-1 129,1 11-387,0 1-258,0 13-129,1 8-258,0 10-129,3 6-387</inkml:trace>
  <inkml:trace contextRef="#ctx0" brushRef="#br1" timeOffset="64052.6635">20807 7212 2580,'-2'75'3741,"6"-31"-774,-4-18-1935,4-4-5289,8 14 387</inkml:trace>
  <inkml:trace contextRef="#ctx0" brushRef="#br1" timeOffset="64283.6768">20735 7938 8127,'-7'69'4644,"9"-31"-1161,-2-15-1677,0-2-6579,5-3-258,-2-5-258</inkml:trace>
  <inkml:trace contextRef="#ctx0" brushRef="#br1" timeOffset="64932.7139">20840 7865 774,'7'6'2322,"-7"-6"-645,0 0-1290,0 0-2838,9 16 645</inkml:trace>
  <inkml:trace contextRef="#ctx0" brushRef="#br1" timeOffset="67102.838">20840 7865 1419,'-10'37'2193,"-4"-37"129,-3-5 0,-1 0-645,-3-5-258,-1 0-516,-5 0-258,1 1-258,-3-3-129,0 4 0,-3 0-129,1 4-258,0 0 258,0 0-129,0 4 129,4 0 0,0 0 0,3 4 0,2 0-129,2 2 129,2-3 0,0 5-129,4-6 0,2 0 129,1 0-129,1 0 258,3-2-129,7 0-129,-10 0 129,10 0 0,0 0-129,0 0 129,0 0-129,0 0 129,0 0-129,0 0 0,0 0 0,0 0-129,0 0 0,0 0 0,-4 11 0,4-11-258,0 0 258,-2 13 129,2-13 0,0 0 129,0 0-129,-4 9 258,4-9-129,0 0 0,0 0 0,0 0 0,-9 6-129,9-6 0,0 0 0,-9 4 0,9-4-129,0 0 129,-9 7 0,9-7 0,0 0 0,-10 8-129,10-8 129,0 0 0,-11 4-129,11-4 129,-10 0-129,10 0-129,-12 0 129,12 0 129,-11 0-129,11 0 129,-10-4-129,10 4 129,0 0-129,-10-5 129,10 5-129,0 0 129,0 0-129,0 0 0,0 0 0,-3 7-129,3-7 129,0 12 129,0-12 0,0 15-129,0-15 129,0 24 0,0-7 0,0 3 129,-4 1-129,-1 6 129,0 3-129,-4 2 258,1 5-258,-2 1 0,-1 0 129,1 6-129,0 1 0,0-4 129,1 5 0,2 3-258,0-2 258,1-1-258,3 5 129,2-7-129,1 1 129,0-1-129,1-7-129,3-5 258,-1 1 0,2-6 0,-3 1 258,0-5-258,-2-3 0,0-2 129,0 2-258,-1-3 129,0 1-387,-3-6 258,3-1 0,-3 0 0,4-11 129,-4 18 0,4-18 129,-1 12-129,1-12 258,0 0-129,0 14 129,0-14-258,0 15 0,0-15 0,1 14 129,-1-14-258,2 17 129,-1-5 0,-1-12 0,2 15 0,-2-15 129,1 17-129,-1-17 129,3 17-129,-3-17 129,5 16-258,-5-16 258,6 15-129,-6-15 0,5 12 129,-5-12 0,0 0 0,12 9 0,-12-9 258,0 0-129,11 3-129,-11-3 129,0 0-129,8 0 0,-8 0 0,0 0-129,9 0 129,-9 0-129,11 0 258,-11 0-258,17 0 129,-7 0 0,4 0 0,3-5 0,1 1 0,5-1-129,5 2 129,3-3-129,3 0 0,4-3 129,2 3-258,5-2 129,1 2 129,4-1-129,2 0 0,1 3 0,2 0 129,2-1-129,0 4 129,-2-2 0,1 3-129,-4 0 129,0-3-129,-2 3 0,-1 0 129,-5 0-129,-2 0-129,-5 0 129,-5 0 0,-2 0 0,-5 0 129,-7 3-258,-2-3 129,-6 0 129,-10 0-258,11 0 129,-11 0 0,0 0 0,0 0-129,0-9 129,0 9 0,0 0-129,-5-8 129,5 8 0,0 0-129,-9-10 129,9 10 0,0 0 0,0 0 0,0 0 129,-8-14-129,8 14 0,0-15 0,0 5-129,0-10 129,0 2 0,-2-9-258,0 0 258,0-6-129,-1-4 129,-2-3 0,0-2 0,-1 2-129,-1-5 0,-3-4 129,3 3-258,-3-4 129,1 0-129,-3-4 0,3-1 0,-1-1 258,0 0-258,1 0 129,1 1 129,1 4-129,1 5 0,1 6 129,0 3 0,0 10-258,2 3 258,0 6-129,2 6-129,1 12 129,-5-16-129,5 16 0,-2-12-129,2 12 129,0 0 129,-3-13 0,3 13 129,0 0 0,-3-11 129,3 11-129,0 0 0,-11-6 0,11 6-258,-11 0-258,11 0 129,-11 0-258,11 0-129,-10 0 387,10 0-129,0 0 129,-11-1 258,11 1 129,-8-5 129,8 5 0,-12-6 0,12 6-129,-17-2 387,7 2-129,-6 0 0,0 0 258,-6 0-258,-4 5 129,-6-1 129,-3 1-387,-4-2-903,-6 6-2322,-10-11-774,5 2 258</inkml:trace>
  <inkml:trace contextRef="#ctx0" brushRef="#br1" timeOffset="73096.1808">20313 9990 774,'0'0'774,"0"0"0,0 0 129,0 0 0,0 0 129,0 0-129,0 0 387,0 0-387,0 0 0,0 0 0,0 0-129,-5 2 129,5-2-258,0 0 0,0 0-129,-9-10 129,9 10-387,-9-17 0,9 17 129,-11-24-258,6 8 0,-1-1 0,1-2-129,-1 2 0,2-4 0,0 1 0,1-4-129,1 6 258,-1-2-129,2 1 0,0 2 129,0 2-129,-1-1 0,2 1 0,0 15 0,0-22 0,0 22 0,7-19 0,-7 19 0,18-20 129,-8 13-258,3 3 129,2-4 129,1 3-129,1-1 0,0 3 0,0 3 0,-1 0 0,1 0 0,-3 0 0,0 0 0,0-1 0,-1 1 0,0-2 129,-2 0-129,1 0 0,-2-1-129,1-2 258,-3 1-129,0-3-129,-8 7 258,12-15-129,-12 15 0,7-19 0,-7 19 0,0-22 0,0 12 0,-6-5 129,-1 3-129,-3-2 0,-1 1 129,-3-3-129,1-1 129,-1 0-129,-2-2 258,1-2-516,2-2 516,2 0-258,1-3 0,3 0 0,3 2-258,1-3 258,3 3 0,3-3 0,3 3-129,3 0 129,1-3 0,5 1 0,-1 1 0,-1-1 0,0 2 0,0 2 129,-3 4-129,-1-1 258,0 6-258,-4 2 129,-5 11-129,6-18 0,-6 18 0,1-12 0,-1 12 0,0-11 0,0 11 0,0-12 0,0 12 0,0-14 129,0 14-129,0 0 0,0-14-129,0 14 129,0 0-129,0 0 129,0 0-258,0 0 0,0 0 129,0 0 0,0 0-129,0 0-387,0 0 258,0 0-129,0 0-129,0 0 129,0 0-387,0 0-1032,0 0-2064,-9-17 258</inkml:trace>
  <inkml:trace contextRef="#ctx0" brushRef="#br1" timeOffset="73421.1994">20425 8744 129,'2'12'1032,"-2"-12"-1290,0 9-387,0-9 388</inkml:trace>
  <inkml:trace contextRef="#ctx0" brushRef="#br1" timeOffset="74336.2517">20425 8744 1161,'5'46'1935,"-5"-46"0,0 0 516,0 0-645,0 0-258,0 0-516,0 0-129,0 0-387,0 0-258,0 0 129,0 0-258,0 0 129,0 0-129,7 0 0,-7 0 387,16-8-258,-8-2 129,4 3 0,0-7 129,4 2 0,-1-5-129,2 5-129,-1-5 129,3 6 0,-4-3-258,1 2 0,-3 2-129,-1 3 0,-3 0 129,0 4-129,-9 3 0,8-6 0,-8 6 0,0 0 0,0 0 129,0 0-258,0 0 129,0 0 0,0 0 0,0 0 258,0 0-258,0 0 0,0 0 0,0 0 0,0 0 0,0 0 0,0 0 0,1 9-129,-1-9 129,0 0 0,0 0 0,0 12 0,0-12 129,0 0-129,0 10 0,0-10 0,0 11 0,0-11 0,0 16 0,0-4 0,0-12 0,-1 19 0,-2-7 0,0 0 0,3 1 0,-2 1 0,0-1 0,1 1 0,1 2 0,-1 1 0,0-1 0,1 0 0,0-2 0,-2 0 0,0-3 0,2-11 129,-4 17-129,4-17 0,0 0 0,-10 8 0,10-8-129,-10 3 129,10-3 0,-12-1-129,3 0 129,-1-1 0,-1-1 0,-2-1-129,-2-4 258,1 3-129,-2 1 0,2-1 129,-1-1-129,2-3 0,2 2 0,1-3 0,10 10-129,-13-13 0,13 13-258,-4-11-129,4 11 258,0 0-129,4-2 0,-4 2 129,10 0 129,-10 0 0,15 0 129,-15 0 129,13 4-129,-13-4 0,15 5 0,-15-5-774,16 3-2193,-6 1-1032,-10-4-645,11-3 388</inkml:trace>
  <inkml:trace contextRef="#ctx0" brushRef="#br1" timeOffset="79815.5651">19994 9731 258,'2'-17'774,"-2"2"-129,0 15-387,0-17 0,0 17 0,0-17 387,0 17 129,0-15 0,0 15 129,2-14 258,-2 14-129,0-11-129,0 11 0,0 0-258,0 0 0,0 0-258,0 0-129,0 0 129,0 0-258,0 0 129,0 0-129,0 0 0,0 0-129,0 0 258,0 0-129,-4 14 0,4-14 129,-5 19-129,5-19 387,-5 24-129,-1-10 0,4 6 129,-4-5 0,4 4-129,-4-1 129,3 4-258,-2-1-129,4 0 0,-1-6-129,1 4 0,1-6 0,2 0 0,-2-13 0,12 18-129,-1-13 129,-1-1-129,4-1 0,-1-3 0,3 5-516,-4-5-129,3 2-1032,-3-1-2322,-2-2-129,4-1-129</inkml:trace>
  <inkml:trace contextRef="#ctx0" brushRef="#br1" timeOffset="80357.5961">19858 9679 1161,'0'7'2967,"0"-7"-1935,0 0-387,0 0 0,3 13 387,-3-13-129,11 8 129,-11-8-129,19 9 129,-11-7-129,6 3 0,-4-5-258,2 2-129,0-2-129,4 1 258,-4-1-258,3 0 0,-1-2 129,1 2-258,-2-6 0,2 6 0,-3-2 0,1 2-129,-3-2 129,3 2-258,-6 0 0,4 0 0,-4 6-129,-7-6-129,13 13 0,-13-13-258,7 20-645,-7-20-1806,0 16-1419,0-4-387</inkml:trace>
  <inkml:trace contextRef="#ctx0" brushRef="#br1" timeOffset="86519.9481">19712 10149 129,'-18'-6'774,"9"6"0,0-1 129,9 1 0,-15 0 0,5 1-129,-1 3-258,1 1-129,-2 4 0,0-2 129,-2 3-129,2 0 0,-3-1 129,2 0 129,2 3-129,-2-4 129,2 2 0,-2 1-258,1-2 258,2 3-387,-2 0 129,-1 2 0,0 1-258,0 1 129,2 2-129,-1-1 0,1 5 0,-1-1 129,3 4-129,0-1 0,3 2 129,-3-2-129,5 5 258,-1-6 129,2 3-129,1-7 0,2 4 129,0-6-129,0 4-129,2-2-129,2-3 0,2 1-129,0 1 129,0 1 0,4 0-129,-3-1 129,2 1 0,-1-5 258,0 6-258,1-6 129,1 2-129,0-5 0,-2 1-129,3-3 258,-2 0-258,3-2 0,-1-7 0,1 1 129,-1-1-129,2 0 129,2-1 0,-3-7-258,6-2 258,-1 0-258,1-2 129,1-1-129,0-4 129,-1 1-129,1-3 129,2 3 0,-1-2 0,1-3 0,-1-1 129,0-5-129,-2 0 0,0-6 0,-2 2 0,-2-6 0,-3-1 0,0 3 0,-4-2-129,1 2 258,-3 3-258,-1 0 258,0 1-129,1 3 0,-4-3-129,-1 1 129,0 1 0,0 0-129,-3 2 0,-5 0 0,1 2 129,-6 2-129,-1 6 0,0 3 0,-4 2 129,1 4-129,-3 1 129,0 5-258,1-1 516,-1 1-516,1 2 258,-2 0 0,3 0-129,1 0 258,0 2-258,3 3-258,-2-3-129,6 8-129,-2-5-1032,5 9-1677,3 3-1161,-4-2 0</inkml:trace>
  <inkml:trace contextRef="#ctx0" brushRef="#br1" timeOffset="87227.9891">19644 10635 3225,'0'0'4386,"0"0"129,7 19-516,-7-19-2709,3 18-1290,-1-6 0,3 2 0,-2-1 0,-1 3 129,3-1-129,-1 7 0,0-3 0,1 5 129,1 1 0,0 0 0,0 6 0,2-2 0,1 2 129,-1-2 0,0 2-129,0-6 129,0-1-129,-1-1-129,-3-4 129,1-4-129,-5-15 0,6 19-129,-6-19-129,4 12-1032,-4-12-2451,0 0-774,2-12-129,-2-11 0</inkml:trace>
  <inkml:trace contextRef="#ctx0" brushRef="#br1" timeOffset="88144.0414">20283 10217 2709,'0'0'3096,"0"0"-2064,0 0-516,9-3-129,-9 3 258,0 0 129,0 0 129,0 0 0,0 0 0,0 0-258,0 0 0,0 0-258,0 0-129,-9 0-129,9 0-129,-15 0 129,5 0 0,0 5 0,-2 1-129,-1 1 129,1 4 0,-1 2 0,-3 4-129,-1 4 387,2-3-129,-3 7 0,-1-1 0,2 4 129,-4 2-129,5 3 0,-2-3 0,4 6-129,1 0-129,2-1 129,4 2-129,2-1 0,3 0 129,2-2 0,1 2 129,7-4-129,2 0 129,4-3 0,3-3 0,5-3-258,2-7 258,1 1-258,2-5 0,-1-3 129,-2-4 129,0 1-129,-7-5 129,1 6 0,-5-6-129,-2 1 0,-2-2 0,-9 0-129,13 1-129,-13-1 0,9 5-129,-9-5 0,0 0 0,10 0-129,-10 0-645,0 0-903,9 0-2322,-1 0-129,-6-11-387</inkml:trace>
  <inkml:trace contextRef="#ctx0" brushRef="#br1" timeOffset="89564.1227">20632 10478 3225,'0'0'4257,"7"15"-258,-12-15-258,5 0-2838,-14 0-1290,3 0 0,-2 0 129,-1 5 0,-4-3 258,0-1 387,4 1-129,-2-2 129,1 4 0,-1-1 0,2 0-129,3 1-129,2 1 0,-1-1 0,10-4-129,-10 16 129,10-16-129,-1 16 129,1-6 0,0-10 0,11 20-129,-1-11 129,1 4-129,4-6 0,1 2 129,4 0-258,-2-1 0,2-1 0,-3 1-129,3 3 0,-5-5 0,1 6 0,-6-3-129,-2 2 129,-8-11 0,7 20 129,-7-10 129,-1 2 129,-8-2 0,-2-2 129,-3 1 129,-3-2 0,0 3-129,-5-4 0,1 2-129,-2-5 129,2-1-258,-2 4 0,5-5-129,1 4-258,2-5-645,6 0-1032,9 0-2064,-13-2-258,13 2-129</inkml:trace>
  <inkml:trace contextRef="#ctx0" brushRef="#br1" timeOffset="89932.1437">20807 10788 3354,'0'31'4386,"-2"-18"-258,2 10-258,1-1-3741,-1 5 0,-2 5 129,-4-4 387,0 9-129,-5-8 0,1 8 129,-2-5-387,0 1-258,3-1-774,-1-16-774,5-2-2838,5-3-258,0-11-258</inkml:trace>
  <inkml:trace contextRef="#ctx0" brushRef="#br1" timeOffset="149850.5709">21030 10470 258,'0'0'1290,"10"-5"258,-10 5-258,10-4 0,-10 4 258,15-7-516,-2 7-129,-2 0 129,1 0 0,0 0 0,1 6-129,-2-2-129,1 5-258,-3-2-258,1 3 129,-2-2-387,1 1 0,-2 2 129,-1 0-129,-6-11 129,9 20 0,-9-20 129,5 22 0,-5-22 0,2 23 129,0-10-258,-1 2 129,2-1-258,0 3 129,1-1-129,-1 1 129,0 1-129,1-1 0,-2 1-129,0-1 129,0 1 0,-2-2 0,1 1 129,-1-2-129,2-1 258,-1-1-258,0-2 258,2 2 0,-3-13 129,1 20-387,-1-20 129,2 14-129,-2-14 129,2 16-129,-2-16-129,1 13 0,-1-13-129,5 15 258,-5-15-129,6 13 0,-6-13 129,0 0 0,9 7-129,-9-7 129,0 0 0,11 0-129,-11 0 129,0 0 0,11 0-129,-11 0 0,0 0 129,9-4-129,-9 4 0,0 0 0,0 0-129,0 0 0,9-4-258,-9 4 0,0 0 129,0 0-258,0 0 129,0 0 0,9-10 258,-9 10 129,0 0 0,0 0 258,-4-2 0,4 2 129,-9 0 129,9 0-129,-15 4-129,7 1 0,-2 0 0,10-5 0,-16 11-129,8-7 0,-2 0 129,1-1-258,-1 2 258,0-3-129,1 0 129,-1 2 129,-2-1-258,1 2 129,0-1-129,1 1 129,-1-4 0,1 2-129,-1-2 129,2 1 0,0-2-129,9 0 129,-15 0-129,15 0 129,-14-7-129,14 7 0,-11-11 0,11 11-129,-11-14 129,11 14-129,-13-17 0,4 10 0,9 7 0,-14-13 0,6 5 0,-2-1-129,10 9 129,-15-14 129,15 14 129,-12-14-129,12 14 0,-10-16 0,10 16 0,0 0 0,-4-14 0,4 14 258,0-15-645,0 15 516,3-17-387,-3 17 258,11-21 0,-5 10 0,-1 0-129,3 2 258,1 0-129,0 3 0,5-2 0,-1 0 0,5 2 0,1 0 0,3 0 0,0 1-129,2 2 129,-1-1 0,-2 1 129,-3 3-129,-2 0 0,-3 5 0,-5 2-129,-8-7-258,11 20-645,-11-20-1161,0 0-1677,3 18-129</inkml:trace>
  <inkml:trace contextRef="#ctx0" brushRef="#br1" timeOffset="150787.6243">21296 10190 3225,'0'0'3999,"0"0"-387,0 0-2322,0 0-1032,6 11-129,5-2 258,0 0-387,3 3 129,2 4 0,1 2-129,-2 2 129,3 3 0,-3 4 0,1 0 129,-4 6 0,2 0-129,-3 0 0,-1 8 129,0-1-258,-3 1 129,-2 0-129,0 1 129,-1 2 129,-1 0-129,-3 0 258,0-3-258,-2-2 387,-2 0-129,-2-6 0,1 0 0,-2-7-258,0 0 129,-2-7-258,3-3 0,-2-1-129,2-3 129,6-12-129,-12 18 129,12-18-129,0 0 0,-7 11-258,7-11 0,0 0-645,0 0-1935,0 0-1032,7 0-387,-4-14 259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5:43.7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4189 15740 1032,'13'0'2580,"-13"0"-1161,0 0-1419,5-13 0,-5 13 129,8-8 258,-8 8 387,0 0 129,8-14 258,-8 14 0,0 0 0,0 0-129,0 0-258,0 0 129,0 0-387,0 0-387,8-11 0,-8 11 0,0 0-129,0 0 129,8-21-129,-2 10 258,2-7-129,2-6 129,2-2-258,3-3 258,1-6 0,3-3 0,0-2 0,4 0-129,-2-2 258,2 4-129,-2-3-129,2 0 0,-1 2 0,-1 0 0,-1 4 0,1 4 0,-4 1 129,1 4-129,-6 5 258,1 7-129,-4 2-129,-2 5 129,-7 7 0,9-9-129,-9 9-129,0 0 129,0 0-129,8 0-129,-8 0 129,0 0 0,0 0 0,0 0 0,0 0-129,0 0 129,0 0 0,0 0 0,0 0 0,0 0 129,0 0-258,0 0 258,10 0-129,-10 0 0,0 0 0,0 0 0,0 0 0,7-3 0,-7 3-129,0 0 129,0 0 129,0 0-129,0 0 0,10-12 0,-10 12 129,2-10-129,-2 10 0,3-15 0,-3 15 0,4-17 0,-4 17 0,6-18-129,-6 18 129,9-18 0,-9 18 0,8-19 0,-8 19 0,8-12 129,-8 12-129,0 0 129,0 0-129,0 0 0,0 0 0,0 0 0,0 0 0,0 0 0,0 0-129,0 0 258,0 0-129,0 0 0,0 0-129,0 0 258,8-2-129,-8 2 0,0 0 0,0 0 0,4 9 0,-4-9 0,0 0 0,4 14-129,-4-14 0,2 17 129,-2-17-129,1 19 129,0-6 0,2 4 0,-2 5 0,1 1 0,0 2 129,2 7-129,1 2 0,1 2 129,5 1-258,-2 4 258,2-3-129,3 0 0,0 1-129,0-5 129,1-1 0,0 0 0,-3-2-129,-1-4 129,2 1 0,-3-5 0,-2-2 0,-1-3-258,-2-2 258,0-2-129,-5-14 129,3 11-387,-3-11-516,0 0-258,0 0-1290,0 0-1548,0-16-516,0 4-129</inkml:trace>
  <inkml:trace contextRef="#ctx0" brushRef="#br0" timeOffset="496.0284">4417 15279 516,'18'12'3741,"-1"-8"387,-17-4-387,20 0-2064,-9 0-1161,4 0 0,2 3 129,0-3-129,4 0 0,0 0 0,2 0 0,-2 0-129,5 0 129,-4 0-129,3 2-129,-2-2 0,-1 3 0,-3-1-129,1 1 0,-4 0-129,-2-3 0,-3 4-129,-2-4-516,4 3-1806,-2-3-1935,-11 0-129,7-10-129</inkml:trace>
  <inkml:trace contextRef="#ctx0" brushRef="#br0" timeOffset="1260.0719">5090 14691 258,'0'0'3096,"0"0"-129,0 0-1290,0 0-1290,0 0-258,0 0 0,0 0-129,0 0 387,0 0 0,0 0 258,0 0 129,0 0-258,0 10 258,0-10 0,0 19-258,-3-5 129,1 3-387,-3 2 0,0 6 0,-2-2 129,1 5 0,-2-2-129,3 9 129,-4-6 0,8 0 0,-2 0-129,3-5 0,0-5 0,6-4-129,6-4 129,4-2 0,1-9-129,7-2 0,-3-6-129,3 0 129,0-4-129,-3 3 0,-4-1 0,-2-1 129,-5 6 0,-1 2 0,-9 3 0,0 0 129,0 0-129,0 0 0,4 7-129,-4-7-129,0 14-387,0-14-903,0 0-2451,-3 12-645,3-12-258,0 0 130</inkml:trace>
  <inkml:trace contextRef="#ctx0" brushRef="#br0" timeOffset="2289.131">5038 14802 516,'-3'-9'2064,"3"9"387,0 0 258,0 0-129,0 0-645,0 0-387,-6-14-774,6 14-129,0 0-387,0 0-258,0 0 0,0 0 129,0 0 0,0 0 0,0 0 129,0 0 258,7 0-129,-7 0 0,14 4-129,-2 0 129,1-4 0,3 0-129,0 0-129,3-3 129,0-1-129,2 4 0,-3-5 129,4 5-129,-4-5 129,1 0 0,-1 1 0,-1 3 0,-2-5-129,-1 2 129,-4 2-258,-2 0 258,-8 2-258,10-2 129,-10 2 0,0 0 129,0 0-129,0 0 0,0 0 0,0 0-129,0 0 0,0 0 0,0 0-129,0 0-387,0 0-645,0 0-2580,0 0-645,0 0-516,-6 0 0</inkml:trace>
  <inkml:trace contextRef="#ctx0" brushRef="#br0" timeOffset="48917.7969">15747 15741 258,'0'0'3225,"-8"0"0,8 0-2193,0 0-1032,0 0-774,-12-3-387,12 3-516,-10-2-516</inkml:trace>
  <inkml:trace contextRef="#ctx0" brushRef="#br0" timeOffset="65155.7266">3949 16610 1935,'0'0'3096,"7"-12"-129,-7 12-774,0 0-516,0 0-387,0 0-387,-2-12-387,2 12 0,0 0-129,-8-3-129,8 3 129,-12-3 129,3-3-258,9 6 129,-17 0-129,7 0-129,-1 6 0,0-2 0,-2 7-129,1 1 0,-1-6 0,-1 5 129,2-1-129,-2 4 0,0-3 0,1 8 0,2-7 0,-3-3 0,2 5 0,0 4-129,0-1 0,1-3 129,1 3 0,1-2 0,-1 2 0,3 4 0,-1-1 0,2-3 0,0 2 0,-1-5 129,3 4-258,0 5 129,-1-3 0,2 0 0,-2-2 0,0 6 0,2-1 0,-1 6 0,0-6 0,3 2 129,-3-1-129,2 5 0,1-4 0,0-1 129,1 4-258,0 4 258,1-5-258,2-3 129,2 5-129,1 9 129,3-13-129,-1 6 129,2-2 0,1 1 0,-1-6 387,3 10-258,2-1 387,-2-15-516,3 18 258,0-7-129,-16-29 258,39 43-387,-20-23 0,-19-20 0,41 22 387,-20-18-258,1-1 129,2 2 0,1-10 0,1-10-129,-1 5 0,3-5-129,1-6-129,2 1 0,2-15-387,-3-11 258,1 7-258,-1-2 258,-2-5-258,-2-15 387,-2 6-387,-2-5 387,-4 2 129,-4-4-129,-1 4 258,-4-7-129,-4 4 0,-3-1 0,-2 8 0,-2 0-129,-7 7 258,-1-4-129,-5 12 0,-1-2 0,-3 4 0,-3 6 0,-3 7 0,0-2-258,-4 6 258,0 7-129,1 0-129,-3 5-129,5 12-903,-4 0-1032,1 1-1806,6 14 0,-2-7-258</inkml:trace>
  <inkml:trace contextRef="#ctx0" brushRef="#br0" timeOffset="65932.7712">4077 17278 2322,'-7'-10'3612,"7"10"-516,0 0-1419,0-12-516,0 12-129,0 0-387,11-14 0,-11 14 0,10 0 129,-10 0-129,14 0 129,-14 0-258,18 5 0,-8 6 0,4 4-258,1 8 0,4 9-129,2 2 0,3 12 129,3 4 0,3 16 258,-3-14-387,2 8 0,0-10 129,-3 26-774,4-6-645,-7 7-3612,-2-16 129,-21-61-1032</inkml:trace>
  <inkml:trace contextRef="#ctx0" brushRef="#br0" timeOffset="68747.9319">4432 16177 1161,'0'0'1161,"0"0"-129,0 0 0,0 0 387,0 0 129,0 0 129,0 0-258,0 0-129,0 0-516,0 0 0,0 0-258,0 0-258,0 0-129,0 0-129,0 0 0,0 0 0,0 0 0,0 0-129,0 0 0,0 0-387,-1-7 258,1 7-129,0 0-258,0 0 258,0-10 0,0 10 129,0 0 129,0 0 129,0 0 129,0 0 129,4-12 129,-4 12-129,0 0 0,0 0 0,0 8 0,0-8-129,0 0 0,-3 16 0,2-6 0,1-10-129,-3 20 0,2-8 129,1-12 0,-2 21 129,-1-5-129,1-1 258,-1-1 0,1 8 258,-2-8-129,4 9 129,-3-4 0,3 6-387,-3-2 258,3 4-258,0-4 129,0-5-516,0 2 258,0-6-258,5-3 129,-5-11 0,15 13-258,-3-12 129,5 3 0,0-4-129,6 3-258,-3-6-516,8 3-1032,-7-6-1290,3-6-1419,3 7 516</inkml:trace>
  <inkml:trace contextRef="#ctx0" brushRef="#br0" timeOffset="69180.957">4384 16222 4128,'17'9'4128,"4"-3"-387,-21-6-1032,16 0-2838,-5 0 0,5 4 129,-1-2-129,3-1 129,-5 1 0,4 1 0,-2-1 0,3 1-387,-2-3-1032,1 0-2064,4 8-774,-7-8 387</inkml:trace>
  <inkml:trace contextRef="#ctx0" brushRef="#br0" timeOffset="71085.0659">4908 16799 1677,'0'0'3612,"0"0"-387,-6-10-1419,6 10-387,-15 0-387,15 0 0,-20 6-387,9 7 129,-5-2-258,4 2 0,-5-5-129,4 7-129,-2 3-258,-1 4 0,2-4 0,0 10 258,-2-8-129,3 14 129,-3-4 0,6 10 129,-3-5 129,5 9 0,0-5-258,4 12 129,2-5-258,2 0 0,1-1 0,8 4 0,0-13 258,4 1-387,6 11 0,1-19 0,2-9 387,3-3-258,1 2 129,-2-7-129,0-2-258,1-8 258,-5-4 258,0 2-387,-3 4 129,-1 11-129,-3-5 0,-3-7 129,1 11-258,-4 0 0,1-7-258,-8-7 0,12 18-774,-12-18-1290,0 0-1935,0 0-387,7-10-258</inkml:trace>
  <inkml:trace contextRef="#ctx0" brushRef="#br0" timeOffset="71896.1121">5226 17018 5031,'-8'10'4902,"8"-10"-387,-19 17-387,5-14-3741,0 3-516,3-1 0,-3 3 129,1 2-129,0-1 258,-2-4-258,3 2 258,0-1 0,3-2 0,0 4 0,9-8 0,-13 12-129,13-12-129,-8 13 0,8-13 0,-1 19-129,1-19 129,0 18-129,0-18 0,10 20-258,-2-7 387,3-2-129,-1-1 0,4 2 0,-3 2-129,5 4 129,-3-1 129,0 1 0,0 0 0,0 5 0,-1-1-129,-1-1 258,-3 4-258,0-5 129,-2 1 258,-2-4 387,-2 5-387,-2-3 258,0-3 0,0-16 129,-10 21-129,0-16 258,0-2-258,-4-2-129,-1 2 0,-4-8-387,0 0 387,1 3-516,-1 0-258,5 2-774,-5-5-1548,6 0-1548,13 5-258,-13-10 258</inkml:trace>
  <inkml:trace contextRef="#ctx0" brushRef="#br0" timeOffset="72297.1352">5383 17586 4128,'2'47'4515,"-2"-25"-258,1 0-258,-2-5-2709,1-5-1548,-1 9 387,1-21 0,0 64 645,0-64 0,0 67 129,0-67-516,-1 73 129,1-73-516,-2 84-1032,2-84-2193,0 0-2064,8 51 129,-8-51-129</inkml:trace>
  <inkml:trace contextRef="#ctx0" brushRef="#br0" timeOffset="73076.1798">5447 16983 3483,'14'0'4515,"-1"0"-516,-13 0-258,7-7-3354,3 4-645,1 2-129,1-5 129,0 6 129,4 0 258,-2 0 0,2 9 129,-1 0-129,2 8 129,1 0-129,2 10 0,-2-6-129,2 9 0,-1 1-129,-2 8 0,1-3 0,-4-1 0,-3 1-129,-1 7 0,-3-6 129,-3 1 129,0-6 0,-4 1 0,0-12 387,0 7-129,-3-6 129,-1-2 0,-4-9 387,-2 1-516,-3-5 258,0-2 0,-5-1-645,-2-4 258,0-1 258,-2-14-129,-1 6-645,4 2 258,-1-6-387,1-1 387,6-2-129,0-4-129,6-5-258,4 4 129,3 0 387,0-9 0,7-1 129,4 6-129,-2 6 258,5 2 129,-1 8 0,-1 6-129,3 3 0,-2 4-129,3 18 0,-2 7-129,2 0 0,2 5 129,0 2 258,0 10-258,1-9 129,2 4-258,5 7-903,-5 1-2838,1-15 129,7-4-774</inkml:trace>
  <inkml:trace contextRef="#ctx0" brushRef="#br0" timeOffset="74255.2461">5790 16748 4128,'16'14'4515,"-16"-14"-645,19 21-516,-9-3-3612,3 4-258,-1 3-129,5 10 258,-3 11 129,3-5-129,-2 14 516,0-3 129,3 12 0,-2-4 0,0 9 0,-2-6-129,-1 4 258,0-1 0,-5-8-258,-1 3 129,-3-7 0,-4-54 258,1 106-129,-1-106 387,-4 90 0,4-90-645,-16 94 387,16-94-516,-20 65 129,20-65-903,0 0-1806,-31 53-1935,31-53-903,0 0 1032</inkml:trace>
  <inkml:trace contextRef="#ctx0" brushRef="#br0" timeOffset="74669.2709">6253 17391 9417,'10'7'4773,"-10"-7"-129,14-7-1419,-4-3-3225,0 5-387,1 0 129,1-7 258,2 6 0,-1 5 129,3-1 0,0 0-129,-1 2 387,3 0-387,-2 0-129,2 0-516,-5 2-387,6 8-1548,-7-10-2064,-12 0 129,11-10-774</inkml:trace>
  <inkml:trace contextRef="#ctx0" brushRef="#br0" timeOffset="75029.2914">6246 16938 6063,'22'23'5160,"-7"-17"-516,0-3-258,-1-3-3741,7 2-516,3 2-129,2 2 0,0-4 0,-1 4 129,-2-2-129,0 1 129,1 3-387,-6-4-1419,2-1-2580,4-1-645,-8 3-258,0-1 130</inkml:trace>
  <inkml:trace contextRef="#ctx0" brushRef="#br0" timeOffset="81391.6554">6106 15574 645,'-9'-8'1935,"9"8"129,-10 0 516,10 0-387,-9 0 129,9 0-516,-9 9-645,9-9-387,0 0-387,0 0 0,-6 11 0,6-11 0,0 0 129,0 0 0,0 0 129,0 0-129,0 0 0,0 0-129,0 0 0,0 0-258,0 0 0,0 0-129,0 0 129,0 0-258,0 10 129,0-10 129,0 0-129,12 7 0,-12-7 0,15 5 0,-6-2 0,2 1 0,2-2 0,0 1-129,0 2 129,0 0 0,2 2-258,-5-4-258,7 8-645,-17-11-1161,16 3-2322,-6 5 129,-10-8-387</inkml:trace>
  <inkml:trace contextRef="#ctx0" brushRef="#br0" timeOffset="81879.6833">6070 15259 4128,'0'0'3999,"0"0"-258,0 0-1419,0 0-1806,0 0 0,0 0-129,13 0 0,-13 0 258,20 0-129,-8 0 0,6 0 258,-2 0-387,5 3 0,-1-3-387,0 3 0,1 1-258,-4-4-774,5 6-1806,-1 1-1548,-5-6 0,4 4-258</inkml:trace>
  <inkml:trace contextRef="#ctx0" brushRef="#br0" timeOffset="88393.0558">8673 15196 1,'4'11'3224,"-4"-11"-128,0 0 0,0 0-2193,0 0-516,0 0-129,0 0 129,0 0 258,0 11 129,0-11-258,0 0 129,0 0-258,0 0-516,0-7-903,0 7-1290,2-21-1548,-2 21 129</inkml:trace>
  <inkml:trace contextRef="#ctx0" brushRef="#br0" timeOffset="94639.412">7109 16641 2580,'0'0'3354,"0"0"-129,0 0-645,0 0-1290,0 0-516,0 0-645,0 0 0,0 0-129,0 0 129,0 0 0,0 0 129,-6 0 0,6 0 129,-13 0-129,5 3-129,8-3 0,-16 10-129,7-1 129,1-4-129,-2 2 0,3 3 0,-1 2-129,0-5 129,1 3 0,-1 5 129,1-2-129,0 5 0,-2 1 129,1 4-129,2-2 0,-2 5 0,1 2 129,0 0-258,3 6 258,-2-6-258,1 9 129,2-5 0,-3 3 0,2-2 0,1 11 0,0-6 0,-1 0 129,4 8-258,-1 5 258,1-6-258,0 7 129,1-4 129,3 1-129,-1-13 387,3 8-387,-1-11 258,3 0-258,0-5 387,1-5-258,4-6-129,0-9 129,5 6-129,0-9 0,3-3 0,1-15 0,1 10-129,2 1 258,0-9 0,-1-2-129,-2-2 258,2-2-387,-2-6 0,0 4 129,-2-14-258,1-15 129,-4-3-129,1-2 258,-4-4-387,0-7 387,-5 4 258,2-5-258,-7-1 258,-1 3-129,-3 11 258,0 1 0,-3 2 258,-5 3-258,-3-1 0,-2 11 0,-5-3 129,2 8-387,-5 4 129,0-3 0,-2 2-258,3 9 129,-1 7-258,1-3 0,1 5 0,1 6 0,0 4-129,2 3-129,5 16-258,-5-5-387,11 18-645,-4-3-1935,0 4-1161,7 3 0</inkml:trace>
  <inkml:trace contextRef="#ctx0" brushRef="#br0" timeOffset="95820.4807">7178 17329 1032,'0'14'2580,"0"-24"-1290,0 10-1161,3-12 645,-3 12 387,9-2 129,1 2 516,-10 0 129,17 11-129,-17-11-258,21 24-258,-11-6-516,6-3-129,-4 1 0,4 13-387,-2-7 0,2 7 0,-1 0 387,2 8-129,-1 1-129,4 11-129,-2 2 516,-18-51-129,37 79-387,-37-79-129,38 70 0,-38-70 129,31 59-387,-31-59 0,0 0-258,0 0 129,40 49 0,-40-49-516,0 0-1548,0 0-2451,0 0 387,10 0-129,-15-25 0</inkml:trace>
  <inkml:trace contextRef="#ctx0" brushRef="#br0" timeOffset="97472.5752">7488 16150 3096,'0'0'3225,"0"0"-1935,0 0-387,0 0-129,0 0-129,-10-14-258,10 14 258,0 0-129,0 0 258,0 0 0,0 0 0,0 0-129,0 0 0,-8-8-258,8 8 0,0 0-129,0 0 129,0 0-258,0 0 0,0 0-129,0 0 129,0 0-129,0 0 0,-4 8 0,4-8 0,0 0 0,-2 12 0,1 0 0,-3 1 0,1 5 0,-2 2 0,-1 3 258,0 6-129,-1-1 258,2 5-129,-4-3 0,3 6 129,2-7 0,-1 4-387,2-4 258,3-8-387,0 1 129,1-3-258,6-2 129,-7-17 0,17 20 0,-7-17-129,4-2 0,0-1 0,1 2-129,-2-7-129,4-2-516,-5-5-516,3 1-1806,1 2-774,-11-8-387</inkml:trace>
  <inkml:trace contextRef="#ctx0" brushRef="#br0" timeOffset="97832.5957">7387 16255 129,'0'0'2967,"0"0"-258,0 0-2451,0 0 129,0 0 129,5-11 129,-5 11 129,12-3 0,-1 3 129,-2 0 0,5 0 0,1 0-387,5 2 0,-3-2-129,7 4-258,-3-4 0,0 0-129,1 4-129,-2-4-516,3 1-1935,-1 6-1290,-9-7 129</inkml:trace>
  <inkml:trace contextRef="#ctx0" brushRef="#br0" timeOffset="98241.6191">7651 16344 2967,'13'22'3483,"0"-18"0,-13-4-1935,13 0-1677,-6 0-129,9 0 129,-3-4 258,0 3 129,1-1 387,-4-3-129,2 5 129,-12 0-258,15 4 129,-15-4-387,11 13-903,-11-13-1935,15 20-1161,-15-20-258</inkml:trace>
  <inkml:trace contextRef="#ctx0" brushRef="#br0" timeOffset="98591.6392">7880 16209 1419,'2'14'3225,"3"-3"258,-5-11-258,0 0-3354,0 0 0,0 0 387,0 0 129,2 15 258,0-3 129,-2-2 0,0 14-129,0-7-387,0 5-516,0 5-1032,0 2-2580,0-13-387,3 18 258</inkml:trace>
  <inkml:trace contextRef="#ctx0" brushRef="#br0" timeOffset="99539.6934">8032 16826 1548,'6'17'3483,"-6"-17"0,0 11-129,0-11-2451,-11 3-774,11-3 387,-19 2 258,12 4 129,-11-6 129,8 11 258,-11-8-129,9 15-387,-8-3-387,1 5-258,0 6-258,-3 4 129,1 3-258,0 8 258,-1-3-129,2 14 129,1-2 0,1 4 0,4-8 129,4 12 0,3-7-258,5-10 258,2 5 0,5-3 129,8-14 129,3 6-258,6-1 129,1-6-129,3-7 258,2 8-258,-28-29 129,53 54 258,-28-39-387,-25-15-129,51 41 0,-51-41 387,49 38-258,-49-38 0,45 22-258,-45-22-516,37 23 129,-37-23-387,0 0-2580,40-1-903,-36-10-774,2-13 0</inkml:trace>
  <inkml:trace contextRef="#ctx0" brushRef="#br0" timeOffset="100199.7311">8358 17112 8514,'-10'16'4644,"-5"-8"-645,4-2-516,-1-4-3999,-2 6-258,-6 0 387,7-2 129,-5 1 129,1-2 387,4 3 258,-2-6 258,5 8-129,-1-6-258,11-4-129,-10 11-258,7 0 0,3 2-258,1-1 129,7 3 0,2 5-129,5-5 0,-1 3 258,4 5-129,2 0-129,3-3 0,-3 1 129,2 2 0,-3 2 0,1-11-129,-4 9 129,-1-1 0,-4-1 0,-1-6 0,-4 2 0,-1 0 258,-5-17-129,0 18 129,0-18 129,-15 15-129,4-13 387,-9-2-258,3 3 0,-8-3 129,0-3-129,-3 3-129,4 0-129,-2-4-129,3 2-258,6 3-258,-4 2-645,21-3-1806,-13 7-1806,13-7 387,-6-9-387</inkml:trace>
  <inkml:trace contextRef="#ctx0" brushRef="#br0" timeOffset="100867.7693">8645 17612 3999,'0'51'2451,"1"-34"-387,-2-3 129,1 0-3483,0-14 258,0 16 645,-2-5 387,2-11 645,0 0 903,-10 77 774,10-77 0,-8 78-1290,4-30-903,4-48-645,-7 99-1419,7-99-2064,-2 65-258,2-65 0</inkml:trace>
  <inkml:trace contextRef="#ctx0" brushRef="#br0" timeOffset="101699.8167">8726 16990 1548,'0'0'2322,"3"-11"-1161,-3 11 516,5-14 258,-5 14 387,0 0-129,4-11-129,-4 11-387,0 0-645,16 2-258,-16-2-387,18 2-258,-6-2-129,1 3 0,2 2 0,2-1 0,0-1 0,2 7 129,-1 1-258,2 6 129,-2 3-129,0 4 129,-1 3-129,0 10 0,0-2-129,-5 0-129,2 0 0,-4 6 129,1-7 0,-6-2 0,2 0 0,-4 1 129,0 0-258,-3-1 387,0-4 258,-6-2-258,-1-5 258,-4 4-129,-1-1 258,-3-5-258,-1-13 258,0 5-129,-2-4-129,0 7 129,0-11-258,1-3 258,-1-9-129,1-1 0,-1 1 0,3-6-129,0 0 129,2-14-258,2 5 129,1 2-387,6 5 129,-2-8-258,6 7 129,0-1 0,5 2-129,3-5-516,7 9-258,-3-9-516,10 6-387,0 2-774,3 2-129,1-3 258</inkml:trace>
  <inkml:trace contextRef="#ctx0" brushRef="#br0" timeOffset="101971.8324">9009 17296 774,'37'20'2709,"-22"2"129,-4-3 129,-1 1-516,0 8-645,-7-10-774,4 13-129,-5-9-387,1 20-258,0-28 387,-1 10-387,0 0 387,2-2-387,-3-5 645,4-2-387,-4 3 129,-1-18 0,0 0-129,9 18-129,-9-18-387,0 0 387,0 0-258,8 17-129,-8-17 0,3 14-129,-3 0-387,0 3-645,0-17-2967,0 0-258,3 17-645,-3-17-129</inkml:trace>
  <inkml:trace contextRef="#ctx0" brushRef="#br0" timeOffset="102691.8737">9069 16590 5289,'9'12'4257,"-9"-12"-516,10 10-129,-10-10-3870,14 5-516,-14-5 387,12 12 387,-4-3 129,-8-9 258,18 25 387,-6-5-129,5 6 0,-3 1 0,9 11-258,-1 6-258,1 7-129,2 10-129,-2 8-129,2 3-387,-7 9 129,3 3-129,-7 11-129,1-8 387,-9 2 0,3-1 129,-9 5 516,0-23 258,0 9 0,-7-23 0,-1-1 516,8-55-129,-23 74-387,23-74-129,0 0 0,-48 39-516,48-39 0,0 0-129,-54 12-903,54-12-774,0 0-2451,-43 15-129,43-15-645</inkml:trace>
  <inkml:trace contextRef="#ctx0" brushRef="#br0" timeOffset="103196.9019">9621 17123 2193,'10'12'3612,"-10"-12"387,11 13-516,-11-13-2322,4 12-516,1 4 129,-5 3 129,5 6 0,-5 10 129,0 9 0,0-9-258,0 19-129,0-5-258,0-3 0,0-9-258,0 4-129,0-1-387,-4-10-645,4 2-903,0-18-2322,0-14-387,0 0-387,0 0 387</inkml:trace>
  <inkml:trace contextRef="#ctx0" brushRef="#br0" timeOffset="103460.9166">9563 17348 6063,'-2'14'4902,"4"-2"-258,-2-12-258,17 0-2064,-7-9-2322,4 6 0,2 3-129,2-8 129,0 2 0,2 8 0,1 11-516,-7 0-387,9 5-2064,-4-4-1677,-5-5 0,1 1-516</inkml:trace>
  <inkml:trace contextRef="#ctx0" brushRef="#br0" timeOffset="111447.3745">8921 17342 645,'-7'13'1290,"7"-13"645,-10 15-129,10-15 258,0 0-387,-10 12-129,10-12-516,0 0-258,0 0-387,0 0 0,0 0 258,0 0-129,0 0 129,0 0-129,0 0-129,0 0 129,0 0-387,0 0 0,0 0 0,0 0 0,-4-8 129,4 8 0,0 0 0,5-3 129,-5 3-129,9-9 0,-9 9 0,17-8-129,-8 2-129,2-2 129,2-1-258,-1 0 129,2 4-129,-3 0 129,2 0 0,2 0 0,-6 4 0,3-3-129,-3 4 258,-1 2-129,-8-2 0,14 3 129,-14-3-129,11 14 0,-11-14 0,0 0 129,8 18-129,-8-18 0,0 0-129,5 14-258,0 8-1032,-5-22-2709,0 0 0,0 12-774,0-12 645</inkml:trace>
  <inkml:trace contextRef="#ctx0" brushRef="#br0" timeOffset="124677.1312">7488 15377 774,'-10'6'1935,"10"-6"-1548,-9 8-516,9-8-129,-10 9 258,10-9 0,-11 7 0,11-7-129,-16 8-516,4-8-1161</inkml:trace>
  <inkml:trace contextRef="#ctx0" brushRef="#br0" timeOffset="125680.1885">7367 15454 1032,'-10'8'1548,"2"-1"0,8-7-387,-8 10 258,8-10-774,-12 11 0,12-11-129,-10 9 387,10-9 0,-8 12 0,8-12 129,-9 8 0,9-8-129,0 0-387,-11 4 258,11-4-258,0 0 129,-8 10 0,8-10-129,0 0 258,-13 3-258,13-3 0,0 0 0,0 0-258,-9 6-129,9-6 0,0 0 0,0 0-129,0 0 258,0 0 0,0 0-129,3-12 0,0-2 258,5-7-129,0-1-129,3-6 0,2-2 0,2-5-129,1-4 0,1-1 0,1-2 0,0-1 0,2 4 0,-1-2-129,0 2 129,0 3 0,-1 4 0,0 1 0,-1 4-129,1 1 258,-3 1-129,0 4-129,-1-1 129,-1 6 0,0-2 0,-2 4-129,-1 3 129,-1 1-129,-1 3 0,-8 7 129,10-8-258,-10 8 258,0 0 0,10-10-129,-10 10 0,0 0 0,0 0-129,8-17 129,-8 17 0,0 0 0,0 0 0,10-12 129,-10 12-129,0 0 258,0 0-129,0 0 0,0 0-129,0 0 129,8 0-129,-8 0 0,0 0 129,0 0 0,10 5 0,-10-5-129,5 11 129,-5-11 0,6 20 0,-2-5-129,2 5 129,2 6 0,0 5 0,1 5 0,1 11 0,0-1 129,1 9-258,2 4 258,0-1-129,-1-1 129,3-3-129,1-6 129,-1-4-258,3-5 129,-3-6-129,0-8 0,0-3-129,-5-7 0,0-1 129,-10-14-258,12 14-387,-12-14-1935,-2-18-1419,0 6-129,-10-15-258</inkml:trace>
  <inkml:trace contextRef="#ctx0" brushRef="#br0" timeOffset="126056.21">7461 15125 3096,'24'-19'4257,"-9"18"-129,-4-10-129,-2-1-2709,7 12-516,0-3-129,8 3 129,-4 0-258,5 4-129,0-1 129,2 5-129,1-4-129,1 5 129,-3-4-258,1 1-129,-2 2-129,-5-2-387,4 7-1161,-6-7-2451,-1-6-516,0 0-129,-7-6 0</inkml:trace>
  <inkml:trace contextRef="#ctx0" brushRef="#br0" timeOffset="126831.2544">8021 14584 3999,'7'0'4128,"-7"0"-516,0 0-1032,0 0-1161,0 0-645,0 10-516,0-10-258,0 13-129,0-4 258,-5 3 0,1 0 0,-3 1 129,3 3 0,-5 0 129,3 3-129,0-1 258,2 4-258,0-4 0,4 3-129,0-4 0,0 5 0,4-6-129,3 1 129,0-4-129,5-1 129,0 2 0,2-4 0,-1-2 0,2-2-129,1-1 0,-1-2 129,-2 0-129,-1-2-129,-1-1 0,-2 0-129,-2 0-129,-7 0-645,14 0-1806,-14 0-1419,11-10-258,-11 10 0</inkml:trace>
  <inkml:trace contextRef="#ctx0" brushRef="#br0" timeOffset="127237.2776">7986 14682 2451,'11'9'3870,"4"-9"0,-15 0-129,15-9-2967,-4 6-387,2 1-258,2 2 129,-2-2 0,1 2 0,-3 0 0,5 0 258,-3 1-516,2 2-645,1 0-1290,4 5-2064,-7-8-129,6 3-129</inkml:trace>
  <inkml:trace contextRef="#ctx0" brushRef="#br0" timeOffset="127724.3055">8352 14768 5805,'7'9'3741,"-7"-15"-258,7 0-1032,-7 6-2709,10-8 129,-10 8 129,14-7 0,-6 7 129,-8 0 387,18 0 0,-10 0 0,3 0-258,-1 1-258,1 0 0,0 2-258,-2-3-258,2 3-129,-11-3-774,14 1-1548,-4 8-903,-10-9-387</inkml:trace>
  <inkml:trace contextRef="#ctx0" brushRef="#br0" timeOffset="128271.3367">8655 14587 774,'11'20'2322,"-11"-20"-258,7 12 258,-7-12-2967,7 19 129,-5-5 258,1 0 516,-1 7 258,-2 3 645,2 2-129,-1 5 0,2 1-645,1-2-774,2 3-1935,-3-12-1161,8 8 258</inkml:trace>
  <inkml:trace contextRef="#ctx0" brushRef="#br0" timeOffset="129844.4267">9614 15163 2322,'0'0'2451,"0"0"0,0 0-2709,0 0 0,-5-11 258,5 11 129,0 0 516,0 0 258,-3-11 0,3 11 129,0 0-129,-4-11-258,4 11-387,0 0 129,0 0-129,-1-13-129,1 13 0,0 0 129,0 0 0,0-11 258,0 11 0,0 0 129,0 0 0,0 0 0,0 0-129,0 0 0,0 13-129,0-13 129,0 18-129,0-4-129,1 5-129,1 1 129,1 6 0,-2 1 0,2 6-129,0 2 0,-1 3 0,1-1-129,-1 0 0,2-2-129,-1-3-129,0 0-129,1-11-258,5 3-774,-8-12-1290,-1-12-1677,12 12-129,-12-12 258</inkml:trace>
  <inkml:trace contextRef="#ctx0" brushRef="#br0" timeOffset="130112.4419">9524 15266 7611,'34'16'4386,"-13"-16"-387,-2 0 0,2-6-3870,2 4-258,2 0 0,-1 1-129,0 4-387,-8-3-1806,0 8-1677,0 4 0,-6-7-258</inkml:trace>
  <inkml:trace contextRef="#ctx0" brushRef="#br0" timeOffset="131383.5147">10134 14986 2193,'4'12'2064,"-4"-12"129,0 0-645,0 0-2193,0 0 516,0 0 516,0 0 516,0 10 774,0 2 129,0-12 129,0 20-258,0-20-387,-6 30-645,0-7-387,2 6-129,-4 2-129,0 7 0,0 1-129,-3 5 258,0-2-129,0-4 129,-1-4-258,4-2 258,-2-4-258,2-8 0,0-5 129,8-15-129,-14 18 0,14-18 129,-13 3 0,13-3 0,-13-6 0,7-5 129,-1-1-129,0-2 0,-1-3 129,0 2-129,0-3-129,0-2 129,0 2-129,0 2-129,1 3 129,0-3 0,0 4 0,3-4 0,1 3 129,2 0-129,1-2 129,1-2 0,5 1 0,-1-1 0,5 0 0,-1 1 0,3 1 0,-2 0 0,4 3-129,-3 1-129,4 4 258,-3 0 0,2 4-129,-2 1 258,0 0-129,0 2 0,-1 0 258,2 0-129,-1 2 0,2 0 0,-3 1 0,2 5-129,0 0 129,1 5-129,0 2 129,-2 4 0,3 1 0,-2 6 129,-2-2 0,2 4 258,-4-4-258,4 2 129,-6-5-258,3 3 129,-3-6-129,0-1 0,0-5-129,-1 0 129,-6-12-258,10 17 258,-10-17-129,9 10 0,-9-10-129,0 0 129,12 11-258,-12-11-645,0 0-1548,11 13-1677,-11-13 0,0 0-516</inkml:trace>
  <inkml:trace contextRef="#ctx0" brushRef="#br0" timeOffset="132555.5813">10341 15521 1935,'0'12'3999,"0"0"129,0-12-258,0 0-1677,0 0-2064,0 17 258,0-17-258,1 18 258,-1-18-258,3 20 258,-2-4-129,-1-16 0,4 25 0,-1-10-129,-1 0-129,2 5 0,-1-2 0,1 6 0,-3 1 0,3 4 0,-1-4 129,-1 3 0,-2 1 0,0-2-129,0 0 258,0-10-129,0-3 0,0-2 0,0-12-129,0 0 0,0 0 0,0 0 0,-3-8-129,3-3 0,-2-6 0,2 4-258,-5-8-258,5 21-258,-1-24-645,1 24 0,-3-21-258,3 21 258,0 0 0,0 0 258,0 0 129,0 0 774,0 0 645,-9-1 258,9 1 0,0 0 129,-7 5 0,7-5-129,0 0 129,0 0 129,0 0 129,0 0-258,0 0 0,4-5 129,5-8-258,0-5 129,5 1-387,1-7 0,4 2-258,-1-1 258,0 5-129,-1-3 387,1 13-129,-5-7 0,1 10 0,-6-4 0,2 9 129,-10 0-387,10-3-258,-10 3-387,0 0 0,9 0-129,-9 0-387,0 0-645,0 0-1032,0 0-1290,0 0 0</inkml:trace>
  <inkml:trace contextRef="#ctx0" brushRef="#br0" timeOffset="132892.6011">10413 15770 3096,'12'13'3354,"-12"-13"0,16 11-1290,-5 3-1548,-4-1 129,3 5 129,0-2-129,0 8 0,-2-4 0,2 9-129,-2-8-258,1-1-645,4 3-387,-6-7-1032,4-7-1677,0 8-645,-11-17 129</inkml:trace>
  <inkml:trace contextRef="#ctx0" brushRef="#br0" timeOffset="134259.6793">10231 17218 258,'7'-16'2193,"-7"16"-1290,2-14-258,-2 14 0,0 0-258,0 0-387,4-11-387,-4 11-387,0 0-387,0-11 0,0 11-129,-2-17 1033,2 17 257,0-16 1031,-2 3 1033,2 13 516,0-16 258,0 16 0,0-18 0,0 18-774,0-12-387,0 12-645,0 0-387,0 0-258,8-12-129,-8 12-129,0 0-129,0 0 129,0 0-129,0 0 0,0 0 129,0 0-129,-5 3 0,2 9 129,3-12-129,-3 14 0,0-1 0,-2 8 0,0 6 0,-1 7 0,-3 2 0,0 6-129,-1 1 129,-3 4 129,-2-1-129,-1 6 0,-2-14-129,4-4 129,-1-6 129,-1 10-258,4-24 258,-1-2-258,3-12 0,3-6-129,1-12 258,1-4-258,4 1 0,0-30 129,1 15-129,1-2 0,3 3 129,1-11 0,0 16-129,0-5 129,2 12-129,-1-1 129,-1 8 0,0 2 0,0 1 0,2-1-129,2 9 0,-9 5 0,14-13 0,-4 6-129,1 7 129,0 0 258,0 0 0,2 10 258,-2-4 129,3 6 0,-1 2-129,1 12 0,-1 1 129,0-1-129,0-3 129,0 10-258,-2 0 129,0 3-129,-2-6 0,1 10 0,-2-19 0,1 5 129,-2 2-129,2-4 129,-2-12 0,1 4 129,-2 3-129,-6-19 0,12 8 129,-8 3 0,-4-11 0,4 17-258,-4-17-258,0 0 258,0 0-129,0 0-516,0 16-1032,0-5-2322,0-22-774,0-7-387,2 6 387</inkml:trace>
  <inkml:trace contextRef="#ctx0" brushRef="#br0" timeOffset="135139.7296">10615 17500 2193,'4'-6'3354,"-4"6"645,2 14-774,1-2-774,-3-12-774,0 28-1032,0-6-258,0 7-129,0 5 129,0-6 0,-1-5 129,1-23 0,-5 82 258,5-32-129,0-50 387,-5 74-258,5-74-129,-4 67-129,4-67 0,0 0-258,0 58-516,0-58 387,0 0-387,0 0 258,0 0-516,0 0 258,0 0 387,22-55-129,-15 29 129,-7 26-387,20-66 516,-7 27-258,1 8 0,2-15-129,5 0-387,0 11 258,3-7 0,1-9 129,-1 14-258,0 4 0,-2-5 129,-1 13 0,-1 13 258,-5-6-129,-1 8 0,-4 4-129,-2 2 129,-8 4-258,9 0-129,-9 0-903,0 9-1677,0-9-1419,-10 11 129,10-11-516</inkml:trace>
  <inkml:trace contextRef="#ctx0" brushRef="#br0" timeOffset="135492.7498">10769 17704 4644,'11'33'4386,"-11"-33"-129,0 0-129,9 55-2322,-9-55-1032,8 59-645,-8-59-129,10 70 387,-10-70-516,12 73 387,-12-73 129,13 51-645,-13-51 387,0 0 0,0 0-387,26 50-2322,-26-50-1161,0 0-258,11-48-903,-11 48 258</inkml:trace>
  <inkml:trace contextRef="#ctx0" brushRef="#br0" timeOffset="136723.8199">11473 16586 2193,'-5'0'3870,"-1"12"516,-8-11-645,6 1-1290,-4 9-2064,-1 1-258,-1 2 0,-1-6 129,1 12 0,-2-7 0,3 7 258,-4-5-129,7 7 0,-7 0 0,7 5 0,-3 1 0,5 4-129,-1 6-129,3 3 0,1 0 0,4 13-129,1-3 0,0 10 0,2 1 0,4 10 129,1-6-129,4 6 387,-1-5 0,2-1 129,4-10-258,2 2 129,2-8-129,-20-50 129,52 83 0,-52-83 0,59 71-258,-59-71-129,61 51 516,-61-51-258,52 42-129,-52-42 258,41 20 0,-41-20-387,0 0 129,41 32-387,-41-32-1290,0 0-2967,0 0 129,38 43-516,-38-43-774</inkml:trace>
  <inkml:trace contextRef="#ctx0" brushRef="#br0" timeOffset="145887.3443">11821 16630 129,'5'-10'3354,"-5"10"-903,0 0-258,0 0-387,0 0-387,-2 6-258,2-6-129,-8 0-387,8 0-129,-8-2 0,8 2-258,-10-4-129,10 4 129,-10-3-129,10 3 129,-12-2 129,4 0-129,8 2 0,-13 0-129,13 0 0,-13 9 0,13-9 0,-14 12-258,7 0 129,0 3 0,-2 1 129,-1 1-129,3 5 129,-2-1-129,0 4 129,0 8 0,2-4 258,-2-4-129,2 14 0,-1-8-129,3 9 258,-2-2-129,3 8 0,0-6 0,2 12-129,1-4 0,1 16 129,0-9-387,3 5 258,1-2 0,6 0 258,-2-7 0,4 0 129,-1-5 0,3-9-129,1-9 387,1-4-387,1-4 129,-17-20-129,38 69 0,-38-69-129,38 54-129,-38-54-129,40 58 387,-40-58 129,40 58-387,-40-58 0,0 0-516,51 36 645,-51-36-129,0 0 258,0 0-258,38 30 0,-38-30-129,0 0 0,0 0 129,0 0 0,0 0 258,0 0-516,0 0-387,0 0 258,0 0 129,0 0-774,0 0-2838,0 0-1548,0 0-129,11-24 129</inkml:trace>
  <inkml:trace contextRef="#ctx0" brushRef="#br0" timeOffset="153707.7916">12035 17041 4257,'0'0'3741,"5"9"-516,-5-9-1419,0 0-1806,0 0-516,0 0 0,0 0 0,0 0 258,4-7 516,-4 7 387,0 0 387,2-14-129,-2 14 258,0 0-387,4-13 258,-4 13-387,0 0-129,0 0-258,0 0-258,0 0 0,0 0-258,2 9 129,-2-9 129,3 13 0,-3-13 0,3 16 129,-1-3 258,-2-13-258,5 24 129,-4-9 0,2 7 0,-2-1-129,1 4 0,2 3-129,-1 2 129,2 4-129,-2 2 0,3-1 129,-2 0-258,3 1 129,-3-7 0,1-4 0,-1-4 0,1-6 0,-1-2 0,-4-13 0,5 16 258,-5-16-129,0 0 129,0 0 0,0 0 0,0 0 0,0-5-129,0 5 0,0-12-129,0 12 129,-9-8 129,9 8-258,-9-19 129,2 6 0,2 1 129,-1-6-258,1-2 129,1 0 0,2-1 0,-2-1-129,4-1 0,0 6 0,0-7 0,6 4 0,-1 2-129,6 0 129,2-4-129,3 1 129,1 0-129,6 0 129,-1-2-129,4 2 129,3-4-129,2 7 129,2-4 0,-1 4 0,-2 0 0,-1 1 0,-1 7 0,-4 0 0,-3 6 0,-5-1 129,-1 2-129,-5 3 0,-2 3 0,-8-3 0,10 12 129,-10-12-129,0 0 129,3 14-129,-3-14 0,0 0 0,0 0-258,0 0-903,-10 1-2064,10-1-1290,-7-9-387,2-2-258</inkml:trace>
  <inkml:trace contextRef="#ctx0" brushRef="#br0" timeOffset="154932.8613">12590 17367 774,'0'7'1032,"0"-7"-645,0 0-774,0 0-774</inkml:trace>
  <inkml:trace contextRef="#ctx0" brushRef="#br0" timeOffset="155290.8822">12590 17367 516,'2'-55'2193,"-2"55"774,1-22 0,-1 22-129,0-17-258,0 17-774,1-15-387,-1 15-516,0 0-129,0 0-516,3-14 0,-3 14-258,0 0-129,0-12 129,0 12 0,0 0 0,3-10 258,-3 10-129,0 0 0,0 0 129,0 0 0,0 0 0,5 10-129,-3 13 0,-2 0-129,3 12 129,-1-5-129,0 13 258,1-5-258,-1 3 129,0 2 0,0-7 258,-1-2 0,3-8-258,-4-4 0,0-3-645,0-19-129,0 0-1161,0 0-903,0 0-2064,0-16-129,-4-6-129</inkml:trace>
  <inkml:trace contextRef="#ctx0" brushRef="#br0" timeOffset="155531.8959">12562 17413 516,'-25'-25'3612,"11"25"516,14 0-1032,-10-5-903,10 5-1161,0 0-516,0 0-258,4 0 0,6 0 129,5-1 129,-2-4 129,8 5 129,-3-15 129,7 13-129,-5-1-129,5-4-129,-6 4-129,1 3-129,-4 1-516,-4-1-774,2 5-2838,-4 2-903,-10-7 129,9 2-516</inkml:trace>
  <inkml:trace contextRef="#ctx0" brushRef="#br0" timeOffset="156530.9529">12939 16990 2322,'-9'7'2709,"0"-10"-129,9 3-645,0 0-2838,0 0 387,-2-11 387,2 11 516,0 0 645,-3-16 774,3 16 258,0 0 0,0 0-258,0 0-516,1 17-645,3-4-387,3 9-129,2 1-129,2 7 129,1 4-258,3 7 129,2 5-129,1 3 129,1 2 0,-2 8-129,3 2 258,-2 4 0,-2 1 129,-2-4-258,0 3 258,-3 13-258,-2-5 258,-2 2-258,-2-12-129,-3 12-129,3-18-129,-5 12 129,0-69 0,0 74 258,0-74-387,0 0 516,0 0-258,-31 52-516,31-52 516,0 0-129,-49-13-129,49 13 387,-43-41-129,43 41 129,-46-48 0,46 48 645,-40-66-258,40 66 129,-30-75-129,30 75 258,-18-67-129,15 24 0,-2 11 0,6-14 0,1 5 0,7-4 0,3 5-387,5-19-258,2 2 0,5-1 0,0-9-129,5 1-258,0 1 258,-1-1 258,-2 6 0,-1 4 0,-3 15 0,-4 4-129,-2 10 0,-4 1-387,1 19-774,-13 7-2838,7-14-645,-7 14-129,0 0-129</inkml:trace>
  <inkml:trace contextRef="#ctx0" brushRef="#br0" timeOffset="157796.0255">13379 17218 1419,'0'0'1935,"12"-13"-645,-9-1-2709,-1 4 387,1-5 387,-3 15 516,1-18 645,-1 5 516,0 13 0,0-17 0,0 17-129,-2-20-387,2 20-129,-4-16-258,4 16 258,-4-17 258,4 17 0,0-17 516,0 17-129,-1-12 258,1 12-129,0 0 0,0 0-129,0 0-387,0 0-129,0 0-258,0 6 0,0 6-258,0 11 258,0-5-129,1 7 129,1-4-129,1 12 0,0-7 0,-1 6 387,1-1-516,1 3 387,-1-12-258,1 6-129,2-3 258,-2 2-129,-1-9-129,4 2 0,-3-8 129,-4-12 0,7 21 0,-7-21 258,0 0-129,0 0 0,0 0 129,10-14-258,-5-12 129,0-6 0,5-4-258,2-2-258,3-2 129,1-8-129,1 10 258,0 1-129,1 12 129,-4 1-129,-1 10 129,-2 2 0,-3 5 129,-8 7-258,11-2 0,-11 2 129,7 10-129,-5 9 129,1 0 0,-3 1 129,0 5-129,2 7 129,-1-5 129,1 0-129,-2-6-129,3 1 129,-1-12 0,4 3-129,-6-13 0,17-3-129,-2-11 0,1-8 0,2-6 129,3-8-129,-1 3 258,1-4 0,-4 8 0,0 0-129,-5 9 387,-2 11-258,-1 1 0,-9 8-129,15 8 0,-12 7 0,3 4-129,-2 4 129,3 0 0,-1 7 0,-2-2 0,2-1 129,-4-3-129,3 0 129,-4 0-129,2-1-129,0 2-774,-6-10-2451,3-3-1161,0-12-516,0 0-129</inkml:trace>
  <inkml:trace contextRef="#ctx0" brushRef="#br0" timeOffset="158619.0725">14043 17079 3999,'1'-10'4644,"-1"10"-129,0 0-516,0 0-2967,0 0-1161,0 0 0,0 0-129,0 0 258,0 0 0,10 8 129,-10-8 129,12 5 129,-2 0-129,3 2-129,1-1 0,3 5 0,4-3-129,-2 9 129,0-1-129,2 4 0,-4-3 0,-3 9-129,0 3 129,-5 10 0,-3-1-129,-4-1 129,-2-4 129,-5 5 0,-5-1 0,2-5 258,-5-13-129,0-7 0,-4-2 0,2-5 129,-5-3 0,3-4-258,-3-13 0,2-4-129,0 7-129,2-5 0,6-7 129,3 0-258,6 4 0,1-4 0,4 5 0,6 8 129,5-1 0,2-1 0,3 5 258,1 6-129,2 0-129,-3 2 129,2 2 0,-4 3-387,2 9-387,-11-9-2193,2 9-1419,1-9-258,-12-5-129</inkml:trace>
  <inkml:trace contextRef="#ctx0" brushRef="#br0" timeOffset="158921.0893">14383 17043 1806,'11'10'4902,"5"3"-516,-11 0 129,5-8-2193,3 17-1806,-5-1-258,4 8-258,0 6 0,1-2 0,-4 4-516,0 1 0,3 3-1161,-4-10-1032,0-2-1161,2-5-774,-8-11 387</inkml:trace>
  <inkml:trace contextRef="#ctx0" brushRef="#br0" timeOffset="159207.1062">14481 17529 1806,'-30'15'3999,"20"-15"-645,0 0-774,-2-10-1290,8-1 0,-4 3-258,8-7 129,-2-4-516,5-4 258,2 0 0,6-7-387,1-1 129,7 0 0,-3-1 0,9-6-129,-4 6 0,7 2-387,-6 2 258,3 4-258,-5 2 129,-3 5-387,-2 8 129,-7 1-258,2 8-774,-10 0-2967,0 0-903,-9 0 0,-2 0-645</inkml:trace>
  <inkml:trace contextRef="#ctx0" brushRef="#br0" timeOffset="160476.1788">13720 17907 5805,'0'0'4515,"0"0"-774,0 0 387,0 0-2580,3-9-1290,-3 9-645,0 0 258,0 0 645,0 0-258,0 0 0,0 0 0,0 0 129,39-11 0,-39 11 516,0 0-774,39 58 0,-39-58 129,33 58 0,-33-58-258,32 58-387,-32-58 0,30 76 0,-30-76 387,21 70-645,-21-70 387,6 74-387,-6-74 387,-2 71 258,2-71 129,-20 58-387,20-58 516,0 0-129,-41 51 0,41-51-129,0 0 129,-46 13-258,46-13 129,0 0 258,-43-30-258,43 30 0,-26-49-129,26 49 387,-13-62-516,13 62 0,0-56 0,0 56 387,13-51-258,-13 51 258,0 0 129,48-35-129,-48 35 387,40-21-129,-40 21 129,42-7-774,-42 7 0,39 7-1806,-39-7-2193,38 7-387,-38-7-387,0 0 0</inkml:trace>
  <inkml:trace contextRef="#ctx0" brushRef="#br0" timeOffset="160888.2023">14052 17740 5676,'9'7'4515,"-9"-7"-129,11 0-774,-11 0-3096,14 4-516,-14-4-129,10 1 129,-10-1 129,0 0-129,0 0 258,9 68 129,-9-68-129,1 61-774,-1-61-1806,-3 70-1677,3-70-387,0 0 0</inkml:trace>
  <inkml:trace contextRef="#ctx0" brushRef="#br0" timeOffset="164195.3913">14505 17394 516,'0'0'2451,"0"0"129,0 0 129,0 0 0,0 0-645,0 0-258,0 0-387,0 0-258,0 0-387,0 0 0,-4-10-387,4 10-129,0 0 0,2-14-258,-2 14 129,0 0 0,8-11 0,-8 11 258,6-14-129,-6 14 0,0 0 0,0 0 0,0 0 129,0 0-258,0 0-129,0 0 0,10 0 0,-10 0-129,4 14 0,0-3 129,1 1 0,0 1 0,0 0 0,0 4 0,2-1-258,-1-3 645,-6-13-516,12 27 258,-7-10 387,0 0-516,-2-3 516,1 3-258,-2-2 129,-1 2-129,1-1 387,-2-3-516,0-13-129,0 0 129,1 19-129,-1-19-129,0 0 258,0 0-129,2 10 0,-2 2-516,0-12 387,0 0-258,0 0-774,0 0-1548,0 0-1935,0 0-516,4-18-387</inkml:trace>
  <inkml:trace contextRef="#ctx0" brushRef="#br0" timeOffset="165823.4839">15129 16748 3483,'0'13'4128,"0"-1"-387,0-12-1290,-5 0-1935,5 0-258,0 0-129,0-8 258,0 8 0,0 0 258,0 0 129,-4-12-129,4 12-129,0 0 129,-15-3-129,15 3-258,-16 10 0,5-5-258,-2 4 0,2 2 129,-4 0 0,2 1 0,-1 0-129,1-1 129,1 3 0,1 5 0,-2-6 129,4 7-129,-1 0 0,1 7 0,0-1 0,0 8 129,2-2 129,0 6 0,-1 4-258,2 8 258,1 2-258,1 0 258,0-6-258,3 8 129,-2-8-258,3-5 129,0-8 387,5-1 0,3-10 0,3-8-258,3 5-258,6-16 0,3-7 0,5-7 0,7-7-516,0-12 387,3-6-516,0 3 258,0-14 516,-3 3-129,-1 0 258,-3-1-258,-7-1 0,-2-2-129,-4 2 516,-3-3-387,-4-4 0,-4-3-387,-5 3 387,-2 1-129,-6 1 129,-4 3-129,-1 5 129,-5 2-129,2 8 258,0 8-129,-1 6 0,0-3 0,3 9 0,-3 9-129,1 4 0,-3 4-129,1 14-129,-4 6 0,2 15-387,-9 1-774,9 23-2064,-7-6-1290,1 4-258,1-4 0</inkml:trace>
  <inkml:trace contextRef="#ctx0" brushRef="#br0" timeOffset="166266.5099">15060 17132 7998,'0'0'4902,"12"-8"-516,-12 8 0,0 0-4128,9 13-258,-2 4-258,0 6 258,0 10 0,1 15 0,-1 3 387,-1 6-129,-1 7 0,1 1-129,-1-7 258,0 10-129,2 5 0,-1-23-129,1 1-129,-2 6 258,-5-57-129,16 96-258,-7-48-129,-9-48-258,13 66 129,-13-66-129,13 62-903,-13-62-3225,0 0-258,0 0 387,0 0-387</inkml:trace>
  <inkml:trace contextRef="#ctx0" brushRef="#br0" timeOffset="167842.6001">15458 16255 645,'0'0'2709,"0"0"258,0 0 0,0 0-516,0 0-774,0 0-258,0 0-387,0 0-387,0 0-387,0 0-129,0 0-129,0 0 129,0 0-129,0 0 258,0 0 0,5 9 129,-5-9 129,0 0-258,0 0 129,2 14 129,-2-14-258,0 13 0,0-13 0,0 21-129,-1-8 129,-3 6-129,2-1 129,-1 7-258,-1 0 258,1-1-387,0 5 516,3-3-516,0 1 516,0-2-387,7-4 129,1-2-129,5-4 0,3-4 0,3-7 0,0-4-387,5 0 258,-4-3 0,2-6 0,-5 0 0,-1 1 0,-4 0 0,-1 8-645,-9-14-1290,-2 14-2451,3-13 0,-3 13-516</inkml:trace>
  <inkml:trace contextRef="#ctx0" brushRef="#br0" timeOffset="168184.6196">15372 16346 5031,'4'-2'4515,"6"2"129,-2 0-774,3 4-2967,-2-4-645,3-3-258,1 2-258,1 1 258,1 0 0,2-5-129,-2 4-129,2-8-645,2 9-1548,0 2-2064,-6-2-258,4-7 0</inkml:trace>
  <inkml:trace contextRef="#ctx0" brushRef="#br0" timeOffset="168699.6491">15719 16429 2451,'5'-1'4515,"-5"1"-129,7-13-129,-7 13-2967,0 0-645,10-9-129,-10 9-129,0 0-129,0 0 0,8 8-129,-8-8 0,9 10 258,-9-10 129,13 5-258,-13-5 129,19 0 0,-9-3-129,3 1 258,-3-2-387,1 0 0,-1 3-129,-3 1 0,2 0-258,-9 0-516,12 21-774,-12-21-1806,3 12-1161,1 0-258,-4-12-387</inkml:trace>
  <inkml:trace contextRef="#ctx0" brushRef="#br0" timeOffset="169167.6759">16006 16184 7611,'3'21'4128,"1"-6"-387,-4-15-1032,7 11-3225,-7-11 0,11 9 129,-11-9 129,11 9 258,-11-9 387,10 12 129,-5-1-129,-5-11 258,5 28-129,-5-28 0,1 27 0,-1-13 0,0 6-129,0-8 129,0 5-516,1-1-129,-1-3-645,4 11-387,-4-11-2451,0-1-1161,0 4-129,0-4-129</inkml:trace>
  <inkml:trace contextRef="#ctx0" brushRef="#br0" timeOffset="170783.7683">15795 16856 3096,'0'0'4257,"13"6"-258,-13-6 0,0 0-3225,0 0-645,-5-1 129,5 1-129,0 0 129,0 0 129,-10-1 0,10 1 0,-11 0 129,11 0-129,-9 4 0,9-4 0,-11 12-129,11-12 0,-14 18 0,7-3-129,-1-2 0,-2 6-129,0 7 0,-1 4 0,0 3 0,-1 6 129,-1-5 129,3 10-129,-1-3 129,4 5 258,-3-5-258,8 10 129,-3-15-129,4 2 0,1 2-129,0 1 129,5-12 258,2-3-258,2 1 258,0-9-258,2-2 129,2 6-129,1-7 0,0-4-129,2 1 0,0-2-129,2-3 0,-1-2-129,0 0 129,0-2 0,0 1 129,-2-4 0,1 0-258,-4 7 258,0-9-129,-3 2 0,-1 7-258,-8-7-258,11 9-258,-11-9-1419,0 0-2451,0 0-387,0 0-516,9-7 0</inkml:trace>
  <inkml:trace contextRef="#ctx0" brushRef="#br0" timeOffset="171435.8056">16183 17020 5547,'0'0'3870,"0"0"129,0 0 0,-8 6-3483,8-6-258,0 0 129,0 0-129,-9 0 258,9 0 0,-11 4 0,11-4-258,-17 11-387,8-4 0,-2 0 129,3 4 0,1 0-129,7-11 129,-13 18 0,11-2 0,2-16-129,0 14 129,0-14-129,12 16 0,-2-8 129,2 5 0,2 1-129,1 1 129,2 5-258,-1-2 258,-1 1-129,-3 6 129,1-4-258,-6 1 258,-2 3-258,-4-4 258,-1-7-258,-1 4 129,-8-1-129,-2-5 129,-3-5 0,-2 8 129,-2-6 516,-2-4-516,-3 2 129,1-2-129,1 0-129,-3-5-387,8 3-258,-5-8-1677,6-11-1935,5 12-258,0-8 516</inkml:trace>
  <inkml:trace contextRef="#ctx0" brushRef="#br0" timeOffset="171923.8333">16378 16682 5934,'4'25'3225,"-4"-25"-387,0 0 258,0 0-3483,0 0 0,4 12 129,-4-12 258,3 14 258,2 5 903,-5-6 258,4 7-645,-4-3-387,0 7-387,0 2 0,-2 5-129,-1-7 129,-1-2-645,3 8-2064,1-2-1419,-2-11-258,2 4 0</inkml:trace>
  <inkml:trace contextRef="#ctx0" brushRef="#br0" timeOffset="179263.2533">16457 17527 1548,'-9'7'3225,"9"-7"0,-11 0-774,11 0 0,-4-11-516,4 11 129,0-16-516,0 16-387,0 0-387,0 0 129,0 0 0,0 0-387,0 0-258,0 0 129,0 0-258,0 0 129,0 0-258,0 0 0,0 0 129,-5 15 0,5-15-129,-8 22 129,3-8 0,0 9 0,-1 13 387,-1-2-387,7-34 129,-15 72-129,15-72 129,-14 64-258,14-64-645,0 0-774,-6 62-1935,6-62-1419,0 0 0,6 5-387,-6-5-258</inkml:trace>
  <inkml:trace contextRef="#ctx0" brushRef="#br0" timeOffset="180316.3135">16631 17123 1032,'-9'8'2064,"-1"-6"129,10-2-774,0 0-1419,-11-8 0,11 8 516,-10-14 387,10 14 774,-10-12 0,10 12 129,0 0-774,-9-17-516,9 17 0,-5-20-387,5 20-258,0-13 129,0 13 0,3-13 0,-3 13 129,16-10 129,-6 10-129,4 0 129,1 0-129,1 5-129,0 0 258,2 7-129,-3-3-129,1 8 129,-4-4 0,1 6-129,-2-2-129,-2 5 129,2 2-258,-6 2-129,2 1 129,-3 0 258,1 0-258,-2 3 258,-1-2-129,-1 0 129,1-3 0,-2 0 0,0-1-129,0-1 0,0 4 387,-5-3-258,0-7 258,0 0-258,-3 4 258,2 8-258,-2-21 516,1 7-258,7-15-258,-14 14 258,4-9-129,3 6 129,-5-10 0,1-11 129,-2 10 0,-1-2-258,-1-3 129,0 2-258,0-2-258,0-2-129,2-7 258,-1 7-129,7 2-129,-2 0-129,9 5-387,-7-24 516,7 12 129,1-8 0,9 6-516,-2-2 516,7 3-387,-3-8 645,5 2 0,-3 9 0,1-2 0,0 8 0,-1 2 129,-2 1-516,-1 1-774,-3 0-903,1 6-387,2 0-1161,-11-6 0</inkml:trace>
  <inkml:trace contextRef="#ctx0" brushRef="#br0" timeOffset="180891.3463">16895 16741 3096,'0'24'4257,"0"-24"-258,0 21 0,0-21-2322,0 12-1677,0-12 129,4 10 0,0 2 129,-4-12 258,6 20 0,-6-20 0,1 26-129,-1-14-129,2 4-129,-2-1-129,0-4 129,0 3-516,0-4-258,0 11-1290,0-10-1935,0-11-645,0 14-129</inkml:trace>
  <inkml:trace contextRef="#ctx0" brushRef="#br0" timeOffset="181779.3972">17094 16713 5289,'0'18'4128,"-3"-7"-129,3-11-516,0 0-3096,0 0-258,0 0 129,0 0-129,0 0 258,6 12 258,-6-12-129,9 12-129,-9-12-129,15 25 0,-5-10-258,0 9 258,1 1-387,0 8 129,1-4 0,2 7 0,-2 3-258,0 7 129,-2 5-129,-3 8 258,-2-1-258,-3-1 258,0 11-258,-2-3 258,-2-9 258,-2-1-258,-1-8 387,1-4-258,-5-9 387,4 4-387,5-38 387,-15 60 0,6-47-129,-2 3-258,11-16-258,-23 37-387,14-28 129,-6-3-645,15-6-2064,0 0-1935,-21 29 0,21-29 387</inkml:trace>
  <inkml:trace contextRef="#ctx0" brushRef="#br0" timeOffset="185151.5901">17555 17610 1161,'0'0'3096,"0"0"387,0 0-2064,0 0-645,0 0 0,0 0 0,0 0 645,10 12-387,-10-12 129,0 0-129,0 0-387,10 0-129,-10 0-258,15-11 129,-3 10-387,4-4 258,2-1 0,2 6-129,0 3 129,2-3-129,-1 0 0,-1 0 129,-4 0 0,-1 0 0,-6 0-129,1 0 129,-10 0-258,0 0 129,0 0-387,0 0-258,0 0-129,0 0-1290,0 0-2064,0 0-903,0 0 129</inkml:trace>
  <inkml:trace contextRef="#ctx0" brushRef="#br0" timeOffset="187615.731">18426 16816 516,'0'-12'3741,"0"12"-516,0 0-645,0 0-645,0 0-387,0 0-516,0 0-129,0 0-387,0 0 129,0-14-129,0 14-258,0 0 129,-9-8-129,9 8 258,0 0-129,-9-8 0,9 8-258,-12 3 0,12-3 0,-14 2 0,7 9-258,-5 0 129,1-1 0,1 2 0,0 5-129,-2 5 258,1 2-258,-2 2 129,3 1 0,-1 4 0,1 1 0,1 3 129,1 2-129,1 7 129,2-6-258,3 9 258,2-4-129,1-1 129,5-2-129,4 6 0,7-14 0,4-3 0,4-2 0,5-6 0,4-15-129,1-1 0,6 0 129,-1-9-129,0-2 129,-3-2-129,-3-16 258,-1-6-129,-4 2 129,0-9 0,-5-6 0,-1-6-129,-5-4 258,-3-4-258,-5 5 0,-4-8-129,-5 7 258,-3-1-258,-7 1 129,-7 2-129,-4 10 129,-1-1 0,-6 9 0,1 6 0,-2 8 129,-1 2-129,0 13 0,2 4 0,1 2-129,-1 7 0,0 8-258,-1 0-387,8 12-903,-8-3-1290,7 5-1806,4 2-129,3-2 517</inkml:trace>
  <inkml:trace contextRef="#ctx0" brushRef="#br0" timeOffset="188066.7568">18468 17326 4257,'11'-24'4644,"-8"12"-258,-3 12-129,14-15-3354,-12 4-645,-2 11 0,5-11 0,-5 11-258,3 8 129,-2 7-129,1 5 129,0 3-129,0 6 0,2 2 129,-1 13 0,2 12 258,-1-11 0,1-6-258,-1 20 258,2-2-258,-3-4 258,1 9-516,0-12 387,-4-50-516,6 80 0,-6-22 129,0-58-387,0 53 0,0-53-387,0 0-2193,0 0-1806,0 0-258,0 0 258</inkml:trace>
  <inkml:trace contextRef="#ctx0" brushRef="#br0" timeOffset="189366.8309">18841 16271 3225,'0'0'4515,"0"0"129,0 0-258,6 16-2322,-6-16-1806,0 0-129,0 0 0,0 0 129,0 0 0,0 0 129,0 0 0,0 0 129,0 0-129,0 0 258,2-8-387,-2 8 0,0 0-129,0 0-129,0 0 0,0 9 0,0 3-129,-1 1 0,0 1 129,-2 4-258,0 5 387,0 0-258,2 2 258,-2 2-258,3-2 258,0 6-129,4-10 129,2 8 0,2-9-129,2 0 129,2 3-129,0-6-129,1 0 129,2-9-258,2 8 129,-1-7-258,6-4-258,-6-5-129,6 6-387,-8-12-516,9 4-774,-11-12-1290,-2-3-1290,0-5 387</inkml:trace>
  <inkml:trace contextRef="#ctx0" brushRef="#br0" timeOffset="189751.8529">18758 16336 903,'-1'13'4128,"1"-13"0,0 0 129,0 0-2193,5 0-1548,-5 0 129,15 5-129,-7-3 0,8 8 0,-1-6 258,6 5-387,1-5-129,3 5-258,1-6 129,-2 1-258,2-4 258,-4 0-258,-3 0 0,-4 0 0,-1 0-387,-14 0-1161,16-7-2451,-16 7-645,10-2 129</inkml:trace>
  <inkml:trace contextRef="#ctx0" brushRef="#br0" timeOffset="190762.9111">19230 16461 1677,'0'0'4257,"0"0"645,0 0-645,0 0-2193,0 0-1548,0 0-258,0 0-258,8-6 0,1 6-258,-1 0 258,2 0 129,5 0 0,-1 0 0,-2 0 258,3 1-258,-3 1 258,1 2 129,-3-4-129,0 0-387,-10 0 129,16 7 258,-8-7-387,-8 0-129,12 1-258,-12-1-258,8 9-1032,-8-9-2580,0 0-516,0 0-387</inkml:trace>
  <inkml:trace contextRef="#ctx0" brushRef="#br0" timeOffset="191223.9374">19489 16268 2709,'12'3'3354,"-12"-3"-774,0 0-1806,12 1 129,-12-1 258,9 16 516,-9-16 0,1 20 0,-1-20-645,0 29-516,0-12-129,0 4-387,0-2 129,0-1-258,0 1 258,1-1-258,3 1 258,1-2-258,-1-3-129,0-2 129,2 9-1032,-6-21-2193,0 12-1032,0-12-129,0 0-128</inkml:trace>
  <inkml:trace contextRef="#ctx0" brushRef="#br0" timeOffset="193123.046">19240 16970 516,'7'-15'387,"-7"15"387,0 0 645,3-12 516,-3 12 516,0 0-129,0 0-645,0 0-387,-7-2-516,7 2-258,-13 0-258,3 0-129,0 0-129,1 2 129,-3-1 0,0 4 0,0 4 129,-2-2-129,0 6 129,-1-1 0,2 11 258,-3-5-129,5 5 129,-6 2-129,5 7 129,-1-6 0,3 9 0,1-5-258,4 7-129,-1-3 0,6 18 0,0-15-129,3 6 129,4-3-129,3 1 258,1-3-129,4 2-129,1 0 516,4-13-516,3 5 387,0-18-258,-23-14 129,47 52 258,-25-37-258,-2-5-258,-3-3-129,-2-7 129,-2 1 0,-2 6-258,-11-7 258,20 12-258,-10-10 258,-3 1-387,3 2 0,-10-5-645,0 0-2193,31 21-1548,-24-35-129,2-1-645</inkml:trace>
  <inkml:trace contextRef="#ctx0" brushRef="#br0" timeOffset="193819.0859">19592 17152 3354,'0'17'4128,"0"-3"-387,0-14-129,-9 0-3096,9 0-774,-12 0 0,4-2 0,-3-2 387,0 1 387,-5-2 0,3 5 0,-4 0 129,2 3-258,-3 4-129,3 8 129,3-4-258,3-1-129,9-10-129,-9 22 0,11-11-129,5 0 129,7 0-129,1-1 0,4-2 129,2-2 0,0 9 0,-2-8-258,0 5 258,-4-6 0,-1 8-129,-5-3-129,2 1 0,-5 6 0,1-4 0,-3 1-129,-4-15 129,6 19 258,-6-19-129,2 20 387,-2-8 0,0 2 0,0-14 258,-5 12 258,-2 3-129,0 4 258,-4-13-129,1 0 258,-6-3-258,3 1-129,-3-4 0,2 10-258,-1-7-258,0-5-129,5 1-258,-2 1-258,12 0-258,-15 0-1419,15 0-1548,0 0-1032,-10-11 645</inkml:trace>
  <inkml:trace contextRef="#ctx0" brushRef="#br0" timeOffset="194287.1126">19817 17535 5289,'6'38'3999,"-1"-21"-774,-5-17 129,0 0-3096,0 0-645,0 0-129,3 26 387,-3-26 516,0 0 774,0 0-129,2 26-129,-2-26-129,0 17-774,-2-5 516,2-12-516,-4 32 258,2-15-387,2-17 258,0 0 258,-6 49-258,6-49-516,0 0-645,0 0-516,-2 36-2322,2-36-1290,0 0 129</inkml:trace>
  <inkml:trace contextRef="#ctx0" brushRef="#br0" timeOffset="195143.1616">19953 17104 3612,'9'-8'4386,"-9"8"-387,10-10-1161,0 6-1806,-10 4-387,17-10-258,-7 4 0,4 6-129,1-4 129,3 4 258,-3 0-258,5 3-129,-4-1 0,2 5 0,-2 2-129,1 3 129,-5 1-129,0 2-129,-2-1 0,-3 9 0,1-2 0,-2-7 0,-1 6 0,-2-3-129,-1 0-129,1 0 129,-2 4 129,-1-2 0,0 0 0,-4 1 0,1-2 0,-1 1 0,-1-5 0,-2 8 0,1-5-129,0-7 129,-1 2 0,0 5 129,7-17-258,-13 21 258,6-1 0,0-15 0,7-5-258,-16 14 129,8 0 0,-2-13-129,2-1 129,-2 0-129,2-5-129,-1 2 258,9 3 129,-15-12 0,8 1-258,7 11 0,-14-20 0,5 17-516,4-9-129,-6-2 0,9 3-129,-8-7-129,9 1 258,-5-3 0,6 8 387,0-9 0,2 6 0,2 1-645,-4 14-516,15-22-1548,-10 5-516</inkml:trace>
  <inkml:trace contextRef="#ctx0" brushRef="#br0" timeOffset="195486.1812">20123 17265 1677,'23'11'3354,"-1"-6"-387,-12-2-1161,0-3-903,3 4-258,-2 2 129,0 2-129,-1-6 0,2 5 129,-3 1-129,1 9 258,-10-17-129,15 26-129,-9-16-129,3 5-129,-9-15 258,16 26 0,-10-11-258,5-6 258,-5 8-258,2-7 0,-8-10-129,14 15 0,-8 1 129,-6-16-387,12 12 0,-12-12-129,12 11-129,-5 2 0,2 4 129,-9-17-645,22 21-387,-15-9-1419,7-5-1677,1 4-645,-3-9 516</inkml:trace>
  <inkml:trace contextRef="#ctx0" brushRef="#br0" timeOffset="196924.2635">20440 16874 1032,'0'0'4128,"0"0"258,0 0-516,0 0-1806,0 0-1677,0 0-129,-3 12-129,3-12 129,0 0-129,0 0 258,0 0 129,0 0 129,0 0 129,0-9 0,0 9-129,0 0 0,16 4 0,-16-4-258,18 12 0,-7-4-129,5 6 0,2 0-129,-1 3 0,1 4 0,2 2 0,-2-1-129,1 4 129,0 3-258,-2 7 258,-2-3-129,0 0 129,0 4-129,-3 5 258,0-5-258,-3-3 258,-1-1-258,-2 1 0,-2-3-129,-1 1 129,-2 9 0,-1-9-129,-1 0 516,-4 2-645,-3 17 516,-2-21 258,3-10-258,-5 9-1290,4-12 516,-7-3-1161,15-14-2967,-17 51-516,17-51-258,0 0-774</inkml:trace>
  <inkml:trace contextRef="#ctx0" brushRef="#br0" timeOffset="207954.8939">12455 15089 258,'0'0'645,"0"0"-129,0 0-387,0 0 0,0 0-129,0 0 0,0 0 0,0 0 258,0 0 129,0 0-129,0 0 258,0 0-258,0 0 387,0 0 129,0 0 129,0 0 645,0 0-258,0 0 129,0 0-258,0 0 0,0 0-516,0 0-387,0 0-258,0 0-258,0 0 258,0 0 0,0 0 129,0 0 129,0 0 516,0 0-129,0 0 129,0-6-129,0 6 0,0 0-258,0 0 0,8 4-258,1-1 129,-1 0-129,2 2 258,2 2-258,3 1 129,-1 1 0,3 5 0,-4-4-129,1 5 129,-1 1-129,0 6 129,-2-1-258,0 4 129,-2-1-129,0 1 129,0-1-129,-2 4 0,1-5 0,-1 1 129,0-5 0,0-2 0,0 1-129,0-3 0,-1-2 0,1-1-129,-4-2 129,-3-10-129,8 15 129,-8-15-129,0 0 129,0 0 0,7 12 129,-7-12-129,0 0 0,0 0 0,0 0 129,0 0-129,0 0 0,0 0-129,0 0 129,0 0 0,0 0 0,0 0 129,0 0 0,0 0-129,0 0 0,0 0 0,0 0 129,0 0-129,0 0 0,0 0 0,0 0 0,0 0 129,0 0-129,0 0 129,0 0 0,0 0-129,0 0 129,0 0 0,0 0-129,0 0 129,0 0-129,3-6 258,-3 6-258,7-20 129,-3 2 0,3-4 0,3-3 0,-1-2 0,4-10 0,0 1 129,1-3-129,2-3-129,-1 3 129,1 1-129,0 0 0,0 2 0,2 4 0,0 3-129,-2 2 0,0 4 129,-1 0 0,-2 9 0,-3 1 0,-2 3 0,-8 10 0,9-7 0,-9 7 129,0 0-258,0 6 129,0-6-258,0 18-516,0-18-1548,-7 18-2193,7-18-258,-3 11-387,3-11 258</inkml:trace>
  <inkml:trace contextRef="#ctx0" brushRef="#br0" timeOffset="209083.9589">13276 14414 2193,'0'0'2967,"0"0"-516,0 0-1548,0 0-387,0 0-129,0 0 129,0 0 258,0 0 0,0 0 129,0 0 0,0 0 129,0 0-129,0 6-258,0-6-258,0 14 0,0-14-129,-1 23 0,0-10 0,1 9 0,-3-5 0,3 10 258,-6-5-129,4 7 129,-8-3 0,8 8 0,-7-5-129,4 6 0,-1-4 0,1 2 0,0-2-258,3 1 0,2-7-129,0 0 0,2-2 0,5-5 129,0-2-258,5-4 258,4-3-258,4-4 129,0-4-129,5-1 0,1-2-258,0-6 0,4 0-258,-6-8-387,7 11-1290,-11-10-1806,1 1-516,-3 2-129</inkml:trace>
  <inkml:trace contextRef="#ctx0" brushRef="#br0" timeOffset="209495.9823">13162 14518 2451,'4'12'3612,"6"-1"258,-10-11-516,11 0-3096,1 0 0,5 0 129,2 0 129,5 0 0,3 0 0,1-2 0,5 2 0,0 0 0,7 0-387,-3 2-516,1 5-2838,1-5-774,3 7-516,-8-9 258</inkml:trace>
  <inkml:trace contextRef="#ctx0" brushRef="#br0" timeOffset="210891.0623">17215 15282 3483,'0'0'3483,"0"12"0,0-12-903,0 0-2193,0 0 0,0 0 387,0 0 258,0 0 0,0 0 129,0 0 0,0 0-258,0 0-258,0 0-129,10 1-387,-10-1 0,15 3 0,-2-3-129,4 0 129,3 0-129,7-3 0,2-1 129,1-1 129,0 1-258,-2-2 129,0 5 0,-7 0-129,-1-1 0,-9 4-258,-11-2-903,16 5-2838,-16-5-516,5 15-258,-5-15-387</inkml:trace>
  <inkml:trace contextRef="#ctx0" brushRef="#br0" timeOffset="214218.2526">18198 15545 1548,'0'0'3483,"0"0"-1806,0 0 0,-7-12 0,7 12-258,0 0 129,0 0-258,0-13-258,0 13-387,0-12 129,0 12-387,8-26 0,-3 8 0,1-6-258,6-4 645,-3-8-258,6-3 0,0-10-129,6 3 0,-2-12 0,7 0-129,-3-3 0,2-1-129,3 6-129,-4 1 258,0 6-258,-2 7 129,-3 12 0,-2 3 0,-3 8-129,-3 5 0,-4 3 129,-7 11-129,8-11 129,-8 11-129,0 0 0,0 0 0,0 0 0,0 0 0,0 0 0,0 0 0,8 5-129,-6 8 129,3-1 0,-1 3 0,3 2 0,2 5-129,0-1 129,1 2-129,0 3 129,1 6-129,-1 9 258,3 0-258,-1 5 129,-1 5 0,0 6 0,0 0 0,1 1 0,-1-1 129,-1-7-258,-2 0 387,2-4-387,-1-5 129,0-6 0,1-3-258,-3-7 258,0-5-387,0-4 258,-2-3-258,-5-13 129,0 0-258,0 0-774,0 0-2580,-5-20-774,-2-4 0,-5-7-129</inkml:trace>
  <inkml:trace contextRef="#ctx0" brushRef="#br0" timeOffset="214551.2717">18360 15192 774,'-15'-2'3612,"6"-8"516,9 10-1806,0 0-645,4-18 129,8 18 0,-3-1 129,12 4-387,-6-3-387,14 6-387,-4-6-129,6 5-258,0-3-258,3 2 0,-1-2-129,-1-2-129,-2 0 0,-3-6-258,0 8-645,-11-4-2451,-1 0-1032,-4-3-387,-5-10-129</inkml:trace>
  <inkml:trace contextRef="#ctx0" brushRef="#br0" timeOffset="218063.4726">18941 14338 2322,'4'-14'2322,"-4"14"-129,6-13 0,-6 13-516,0 0-645,7-11-645,-7 11-258,0 0-258,0 0 129,0 0 0,0 0 0,0 0 0,0 0 258,0 13 129,0-13 0,-3 14 258,3-14-129,-1 25 258,-2-15-129,3 11 258,-2-6-258,2 9 129,-5-2 0,5 10-258,-4-6-129,4 6 0,-2-3-129,2 3 0,2-3-129,4 4 0,0-8 129,6 4-129,-1-8 0,3-2-129,3 0 129,2-3-258,1-5 0,0-6-258,5 5-258,-6-10-387,7 0-903,-13-5-903,4-7-1548,-3 3-516,-8-9 516</inkml:trace>
  <inkml:trace contextRef="#ctx0" brushRef="#br0" timeOffset="218379.4906">18812 14480 5676,'-13'9'4257,"13"-9"-129,0 0-774,12-4-2967,-4 3-129,7 1 129,-2 0-129,7 3 129,-2 0-129,4 7-129,2-8 0,0 3-258,2 2-645,-7-7-1935,0 0-1419,2 0-387,-8-6-129</inkml:trace>
  <inkml:trace contextRef="#ctx0" brushRef="#br0" timeOffset="218868.5186">19252 14570 5031,'0'0'4386,"7"13"-387,-7-13-129,16 0-3741,-3-1-258,2-1 0,1 1 129,-1 1-129,-1 0 129,-1 0-129,-2 0-645,2 5-903,-6 5-2322,-7-10-129,16 14 0</inkml:trace>
  <inkml:trace contextRef="#ctx0" brushRef="#br0" timeOffset="219381.5479">19626 14390 4773,'8'14'4386,"-8"-14"-387,0 0-129,5 14-3483,-5-14-645,1 24 129,-1-5 0,0 5 129,-1 5 129,-3 3-129,3 4 258,-3-4-258,4 1-129,0-1-1935,6-4-1935,-2-16-129,7 2-387</inkml:trace>
  <inkml:trace contextRef="#ctx0" brushRef="#br0" timeOffset="226283.9427">19913 14155 645,'-10'-13'3225,"10"13"-1161,-8-13-387,8 13-129,-12-9 0,12 9-258,-10-3-129,10 3-129,-9-2-129,9 2-258,0 0 129,-10 0-129,10 0-129,0 0-129,0 0 129,0 0-129,0 0-129,0 0-129,0 0 0,5 7 0,3 5 0,1 5-129,3 3 0,2 6 129,3 6-129,2 7 0,4 7 129,-1 1-129,-1 1 0,3 4 0,-3 3 0,-1 4 0,-2 2 0,-3-6-129,-4 3 0,-4 0 258,-2 3-258,-3 0 129,-2-3 0,-2-1 0,-5-4 129,-2-3 0,0-3 129,-3-5-258,3-2 258,-3-9-129,4-2 0,0-8 0,3-1-129,0 1-129,2-4 129,2 4-258,-2-5 129,3 7-129,0-6-129,0 7-258,-1-7-387,2 9-387,-1-15-645,1 6-645,1 1-1935,-2-18-129</inkml:trace>
  <inkml:trace contextRef="#ctx0" brushRef="#br0" timeOffset="233194.338">11661 14463 2451,'0'0'2451,"0"0"-387,-9 1-387,9-1-258,0 0 0,-15-3 0,15 3 0,-8-4-258,8 4 0,0 0-387,-8-3-129,8 3-129,0 0-129,0 0-258,-8-5-129,8 5 0,0 0 0,0 0 0,0 0 0,0 0 0,0 0 0,0 0 0,0 0 129,0 0-258,0 0 0,0 0-129,0-12 129,0 12-258,0 0 258,0 0 0,1-15 129,-1 15 129,0 0 258,0 0-129,0 0 0,0 0 0,0 0 129,-7 4-129,7-4 0,-14 20 0,4-5 0,-2-1 0,0 4 129,-4 1-129,2 7 129,-4-2-258,-1 8 129,-4 2 129,1 5-258,-3 5 129,-2 7 0,-1 5-129,1 8 129,-2 1-129,3 7 258,0-3-387,5 2 387,1-4-258,9-2 129,2-4-129,8-5 129,1-7-258,10-4 0,6-5 0,6-5-129,4-4 129,3-5-129,2-2 0,2-2 0,0 0 0,-2-4 0,-1 2-258,-4-8-387,8 13-2709,-6-9-1032,-1-4-516,-3-5-258</inkml:trace>
  <inkml:trace contextRef="#ctx0" brushRef="#br0" timeOffset="238787.6579">2556 14518 2193,'0'0'2838,"9"7"129,-9-7-2322,0 0-387,11 16 0,-11-16 387,12 20 0,-7-6 258,3 6 129,-3 1 0,5 13 129,-4-5-258,4 12-129,-3-2-129,3 6-387,-2-2 0,2 1-258,-1-5 0,0-4 0,0-5-129,-1-6 0,0-3-258,-3-10-645,5 0-1161,-3 0-1419,-7-11-645,0-7 258</inkml:trace>
  <inkml:trace contextRef="#ctx0" brushRef="#br0" timeOffset="239122.6771">2358 14746 5547,'0'-13'4386,"0"-2"-129,12 8-645,1-9-2967,6-4-387,4-3-258,6-3 0,5-1 129,4-4-129,2 0 129,3-5 0,1 3 129,-1 2-387,4 3 129,-6 2 0,0-3 0,-3 7-129,-3 3-129,-4 7-387,-10-2-1548,-4 2-1806,1 7-258,-12-7-258</inkml:trace>
  <inkml:trace contextRef="#ctx0" brushRef="#br0" timeOffset="239739.7124">3204 14401 3225,'0'-15'3741,"0"15"129,8-11-1290,-8 11-1419,0 0-387,7 1 0,-7-1 0,7 21-129,-5-9 258,4 13-387,-2-2 129,4 10-258,-2 3-129,2 4-129,0 1-129,1-1-129,0 3-129,-1-8-387,6 2-1161,-9-9-1548,1-9-1032,2-2-258,-8-17 129</inkml:trace>
  <inkml:trace contextRef="#ctx0" brushRef="#br0" timeOffset="240286.7437">3121 14379 2709,'0'12'3999,"0"-12"-516,9-16-129,7 0-2838,1 1-516,4-3-129,2-1 129,-1-2 258,5 3 0,-2 0 387,1 9-129,-5-1 0,5 10 129,-7-2-129,3 4-129,-2 6-258,1 6-129,-4 1 0,0 3-258,0 0 129,-3-1-258,3 7 129,-4-4 0,1 6-258,-2-4 0,0 6-129,-4-1 129,2 2 0,-6-1 129,0 2 129,-1 2 258,-6-6 387,-1 5 258,-9-6 258,2 7 129,-10-10 129,4 9 0,-10-9-387,2 6-258,-4-6-129,2 2-258,0-4-516,0-8-1032,4-2-2709,5 2-258,0-9-516,6-2 387</inkml:trace>
  <inkml:trace contextRef="#ctx0" brushRef="#br0" timeOffset="241226.7974">2710 15551 2709,'16'-6'3096,"-5"0"-1548,2-3-258,7 0 258,-2-8-258,7 8 129,-4-10-129,10 8 129,-2-9-129,8 7-387,2-12 0,7 4-258,3-8-129,8-3-258,2-7 0,7-4-258,2 0 0,2-5 0,1 1 0,-1 1 0,-4-1 129,-2 7-258,-5 5 129,-6 5-129,-3 6-645,-14 2-2193,-3 4-1548,-2 9-129,-17 0-258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6T21:07:28.7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17308 16639 1,'0'0'1805,"0"0"-257,0 0-258,0 0-258,0 0-258,0 0 0,0 0-387,0 0 0,0 0 129,0 0 0,0 0 0,0 0 258,0 0-129,0 0-129,-1-6 129,1 6-387,0 0 129,0 0-258,0 0 0,0 0-129,0 0 129,0 0-129,0 0 129,0 0 0,0 0 0,0 0 129,0 0 0,0 0-129,0 0 0,0 0 0,0 0 0,0 0 0,0 0 0,0 0-129,0 0 258,0 0-258,0 0 0,0 0 0,0 0 0,0 0 0,0 0 0,0 0 0,0 0 0,4 8 0,-4-8 129,0 0 0,0 0 0,10 12 0,-10-12 0,0 0 0,4 12 129,-4-12-129,0 0 129,6 14-129,-6-14 0,5 11 0,-5-11 0,5 14 0,-5-14 0,4 15 0,-4-15-129,5 14 129,-5-14 0,5 12 0,-5-12-129,0 0 0,3 10 0,-3-10 129,3 11-129,-3-11 0,1 13 0,-1-13 0,0 0 129,0 17-129,0-17 0,0 12 129,0-12 129,0 0-258,1 12 129,-1-12-129,0 0 129,0 13-129,0-13 129,0 0-258,0 11 129,0-11 129,0 11-258,0-11 129,0 13 0,0-13 0,-5 13 0,5-13 0,-4 16 0,4-16 129,-6 16-129,6-16 0,-6 18 0,6-18 0,-5 18 0,5-18 0,-2 18 0,2-18 0,0 13 0,0-13 0,0 14 0,0-14 0,0 13 0,0-13 0,0 11 0,0-11 129,0 0-129,3 13 0,-3-13 0,0 0 0,0 0 0,7 14 0,-7-14 0,0 0 129,7 15-129,-7-15 129,4 11-129,-4-11 129,2 12 0,-2-12 0,4 15-129,-4-15 129,0 0-129,2 15 0,-2-15 0,4 11 0,-4-11 129,3 13-129,-3-13 0,5 11 0,-5-11 0,5 11 0,-5-11 0,0 0 0,7 14 0,-7-14 0,3 10 0,-3-10 129,0 12 0,0-12 0,0 0-129,0 18 129,0-18 0,0 0-129,0 16 0,0-16 0,0 0 0,0 17 129,0-17-129,0 0 0,1 13 129,-1-13-129,0 0 0,0 14 0,0-14 0,0 0 0,2 14 0,-2-14 0,0 0 0,3 15 0,-3-15 0,1 17 0,-1-17 0,0 18 0,0-7 0,0 3 129,0 0-129,0 1 0,-1-1 0,1-1 0,-1 4 129,-1-3-129,2-2 0,-2 8 129,2-8-129,-1 0 0,0-2 387,-1 2-387,2 2 0,-2 1 0,1-3 0,1-12-129,-1 13 645,1-13-516,0 17 0,0-17 129,0 18 258,0-18-258,0 0 129,0 15 0,0-15-258,4 12 129,-4-12 0,0 16-129,0-16-129,0 13 258,0-2-129,0 4 129,0-15-129,-3 19 0,3-19 0,-2 23 0,2-23 0,-1 16 129,1-16-129,-1 14 0,1-14 0,0 0 0,0 11 0,0-11 129,0 14 129,0-14-258,0 0 387,0 0-387,0 0 0,-3 57 387,3-57-387,0 0 129,0 0 0,0 0 0,-5 53-258,5-53 258,0 0 258,0 0-516,-15 52 387,15-52 0,0 0-387,0 0 258,-12 54 129,12-54-129,0 0 0,0 0-129,0 0 258,0 0-258,0 0 129,0 0 0,0 0 0,0 0-387,-32 52 258,32-52 0,0 0 129,0 0-129,0 0 129,0 0-129,0 0 0,0 0 258,0 0-129,-31 52-129,31-52 0,0 0 0,0 0 0,0 0 0,0 0 0,0 0 0,-48 53 0,48-53 129,0 0-129,0 0 0,0 0 0,-26 51 0,26-51 0,0 0 0,0 0 0,0 0 0,0 0-129,0 0 129,0 0 0,0 0-258,0 0 129,0 0 0,0 0 129,0 0-129,0 0 0,0 0-129,0 0-516,0 0-1419,-7 49-2451,7-49-258,0 0-387,16-58-774</inkml:trace>
  <inkml:trace contextRef="#ctx0" brushRef="#br0" timeOffset="1959.1121">20898 16515 129,'0'0'903,"0"0"-129,0 0-129,-11-9 0,11 9-129,0 0 258,-12-9 0,12 9 387,0 0 129,0 0-258,-13-13 387,13 13-258,0 0-258,0 0-129,0 0-387,0 0-258,0 0-129,0 0 0,0 0 0,0 0 0,-9-11 0,9 11 129,0 0 258,0 0-258,0 0 129,0 0 0,0 0 0,0 0 0,0 0-129,0 0-129,0 0 0,0 0 0,0 0 129,0 0-129,-2 9 129,2-9 0,0 12 0,0-12 0,0 17 0,3-8-129,1 8 129,0-3-129,3 5 129,1-1 129,-1 2-129,6 2 0,-1-2 0,1 0 129,1 1-129,3 7 0,0-9 0,2 8-129,1-2 0,0 3 129,0-1-129,1 4 0,-4-5 129,2 3 0,-4-2 0,3-1 258,-6-1-258,2 3 129,-4-3-129,2 4 129,-3-4-129,2 8 0,-3-3 0,0 4 129,-2-5-258,0 4 258,-2-3-129,0 5 129,-4-6 0,3-2 0,-3 4-129,0 3 129,-1-6-129,-2 2 258,-2 0-258,1 4-129,-1 0 258,-2 4-129,-2-7 258,9-31-645,-22 80 516,22-80-258,-27 69 387,27-69-258,-30 67 0,30-67-129,-33 65 0,33-65 516,-33 59-387,33-59 0,-35 55-129,35-55 129,-37 59 129,37-59-129,0 0 0,-54 64 0,54-64 0,0 0-129,-45 52 0,45-52 0,0 0 129,0 0-129,0 0-129,0 0 129,0 0-129,0 0-516,-39 50 387,39-50-129,0 0-774,0 0-2709,0 0-1290,0 0-258,0 0-258</inkml:trace>
  <inkml:trace contextRef="#ctx0" brushRef="#br1" timeOffset="9327.5335">4545 14246 258,'0'0'2709,"0"0"-774,-7 3-1032,7-3-258,0 0-129,-13 1-129,13-1-129,-13 5 129,13-5-129,-14 7 0,14-7 258,-15 16-258,15-16 0,-19 23 0,7-6-129,1 1 0,-1 5-129,-3 4 129,-2 1-129,0 6-129,-2-2 129,1 5 0,-4 1 0,2 3 129,-5-1-129,3 6 0,-5-3 0,1 3 0,-2 4 129,-2-1-129,0 4 0,-2 1 129,1 5-129,-3-4 258,1 2-258,-5 3 129,3-2-129,-4 1 0,3-1 0,-8 0 0,5 0 0,-1 0 0,-4 7-129,4-6 129,-1 5-258,3 3 129,-2 1 0,3 2 129,-3 2-129,3 0 0,-1 1 0,-2 4-129,3 1 258,-4-1-129,3 1 0,0 0-129,5 0-129,-6 3 129,8-5-387,-1 3 258,2-7-129,1 7 0,1-8 0,1 14 258,2-17-129,0 13 387,1-11 387,3 5-129,1-8 258,2 3 0,3-3 0,2 13-258,4-14 258,0 16-258,2-10-129,3 8 0,0-5 258,2 8-258,-1-18 129,3-7 129,0 0-129,0-58 129,5 80 129,-5-80-129,19 72 129,-19-72-129,28 52-129,-28-52 387,0 0-258,54 69 0,-54-69-129,0 0 0,66 55-129,-66-55 0,0 0 258,67 53-258,-67-53 129,0 0 0,68 45-129,-68-45 258,51 14 0,-51-14-129,58 21-129,-58-21 0,62 26-129,-62-26 0,68 7 0,-68-7 129,72 2-129,-72-2 0,81 0 0,-81 0 0,84-17 0,-84 17 129,92-23-129,-92 23-129,97 0 129,-50-4 129,6-7 0,-2 5-129,0-8 129,-1 7 0,1-5 0,-1-9 0,0 14 258,1-9-258,-1 4 0,1-3-129,2 8 129,1-5 0,-2 5-129,1-7 258,3 2-258,0 12 129,-3-5 0,2 5-129,-1-1 129,2-9 0,-2 10-129,1 0 129,-3-1-129,2-2 0,0 3 0,0-10 0,-4 5 0,2 5 0,-2-7 129,-50 7-258,95 0 129,-95 0 0,88-2 0,-88 2 0,83-5 0,-83 5 0,76 8 0,-76-8 129,69 0-129,-69 0 129,62-16-129,-62 16 129,58 0-129,-58 0 129,50-9-129,-50 9 0,0 0 0,61-3 0,-61 3-129,0 0 0,0 0 129,53-12-129,-53 12 129,0 0 0,0 0 0,0 0 0,0 0 0,0 0 0,0 0 0,0 0 0,51 0-129,-51 0 129,0 0 0,0 0 0,0 0 0,0 0 129,0 0-129,0 0 0,49-7 0,-49 7 129,0 0-129,0 0 0,0 0 0,0 0 129,56 2-129,-56-2 0,0 0 129,0 0-129,55-12 129,-55 12-129,0 0 0,48-7 0,-48 7 129,0 0-129,0 0 0,61-27 0,-61 27 0,0 0 0,0 0 0,50-24 0,-50 24 0,0 0 0,0 0 0,0 0 0,50-25 0,-50 25 0,0 0 129,0 0-645,0 0 516,43-62-129,-43 62 129,0 0-129,0 0 129,27-57-129,-27 57 0,0 0 516,0 0-387,11-58 0,-11 58 0,0 0 0,0-73 0,0 73 0,0 0 0,-2-67 0,2 67 0,-5-50-387,5 50 774,-6-61 0,-1 27-258,5-8-129,-4 6 129,1-8-129,-1 7 0,-1-9 258,0 10-516,0-3-258,-1 8 129,2-3 258,-3-2-129,2 0 129,-3 1-258,2-11 387,-2 8-258,0-7 258,-1 2 129,2-4-258,0 2 129,1-4-129,-1 7 129,1-2-129,0 2 258,0-4-258,-3 6 129,-1-4 0,-2 3 0,-1-9 0,0 7 129,0-6-258,-2 3 129,1-6 0,-2 2 0,6 1 0,-2-1 0,4 2 0,0-1-387,0-2 387,4 1-129,-2 3 129,4-1-258,-3 0 129,-2-1 0,3-1 0,-4 1 129,0-1 0,-2 4 0,2-4-129,-3 2 129,0-1 0,0 3 0,0 1 129,0-1 0,0 5 0,-1 0-129,2 0 129,-1 0 0,1 2 0,0-2 0,0 1-129,2 0 0,-2-2 0,2 1 0,-1-2 0,1-1-129,0 1 0,0-3 0,0-1-129,3-1 129,0 1-129,1 1 0,-1-3 0,4 3-258,-2-1 258,1 1-129,-3 1-129,4 1 129,-4-1 0,-4 3 129,0 2-258,-2 0 387,-1-1 129,-1 2 0,-4 0 129,0-1 129,1 4 0,-2-1 0,1 2-129,0-2 0,0 4 0,2 3 0,-2 1 0,2 2 0,-3 5 258,1 2-258,-3 6 129,-3 1 0,-2 3 129,-4 4 0,0 4-129,-7-1-129,1 3 129,-7 0-258,2 8 129,-8 2-129,0 3 0,-1 3-129,-3 5 129,-5 3 0,-1 3-129,-2 2 129,0 0-129,3 2-129,-2-6-258,9 6-516,4-4-2451,3-13-516,16-1-258</inkml:trace>
  <inkml:trace contextRef="#ctx0" brushRef="#br1" timeOffset="13031.7454">7435 14383 1677,'0'25'2322,"0"-25"-1677,-10 21-516,4-7 0,-1 2 258,-3 4 258,-1-2 129,-4 6 0,2-2 0,-4 5 129,0 4-258,-3 1 0,0 1-129,-1 8-129,-1-1-258,1 5 129,-3 4-129,1 2-129,1 5 0,-2 3 0,4 3 0,-2 2 0,1 0 0,-2 1 0,3-2-129,-1 0 129,1 0 0,-2-2-258,0 4 516,0-2-258,-1 2 0,2 6 0,0 1 129,2 0 0,-1 3 0,4-1-129,2 1 129,3 3-129,-3-2 129,5-1 0,-4 1 129,3 2-129,-1-5 129,3 2 0,-3-6 129,5 0-129,1-11-129,4 9 129,1-17-129,0 10 0,4-13 0,2 7-129,2-5 0,0 11 0,-3-9 0,2 9 258,-5-9-258,2 6 258,-3-5 258,0 5-258,-1-17 516,0 3-258,0-8 129,0-35 0,0 65 0,0-65 129,0 58-129,0-58-258,2 80-129,-2-80 0,5 72 0,-5-72-129,11 79-129,-11-79-387,10 66 258,-10-66 129,15 50 0,-15-50 129,0 0-129,28 69 258,-28-69-258,0 0 129,39 68-129,-39-68 129,0 0-129,53 69 129,-53-69 0,0 0 0,67 53 0,-67-53-387,50 34 516,-50-34-258,57 16 258,-57-16-129,57 19 0,-57-19 0,60 2-129,-60-2 516,66 15-516,-66-15-387,67 10 387,-67-10 129,69 2-129,-69-2 0,67 0 0,-67 0 0,63 2 0,-63-2 387,62 8-387,-62-8 0,57-1 0,-57 1-387,52 20 258,-52-20 129,49 2 0,-49-2 0,0 0 0,72 18 0,-72-18-129,0 0 387,71 14-258,-71-14 0,0 0 0,67 0 0,-67 0-129,0 0 129,68 8 129,-68-8-129,0 0 0,65-3-129,-65 3 129,0 0 0,65-2 0,-65 2 0,0 0 0,64-16 0,-64 16-129,0 0 129,72 6 0,-72-6 0,54-2 0,-54 2 0,60 9-129,-60-9 129,62 10 129,-62-10-129,63-2 0,-63 2-387,65-4 387,-65 4 0,63 1 129,-63-1-516,65 0 387,-65 0 0,67-8 0,-67 8 258,67-2-258,-67 2 0,67-19-129,-67 19 129,69-8 0,-69 8-387,67-9 258,-67 9 129,65-5 0,-65 5 0,60-20 0,-60 20 387,60-9-387,-60 9 258,53-11-258,-53 11 0,50-13 129,-50 13-258,0 0 129,70-17 0,-70 17 0,0 0-129,58-30 129,-58 30 0,0 0-129,0 0 129,59-40-129,-59 40 129,0 0 0,0 0-258,34-51 129,-34 51 129,0 0 0,0 0 0,22-63 0,-22 63-129,0 0 516,12-55-129,-12 55-258,0 0 387,3-76-129,-3 76 0,1-61 129,-1 61-387,3-56-258,-3 56 516,2-81 0,-1 45-516,-1 5-129,0-9 258,0 6-129,0-4 129,0-1-129,0 1 0,0 3-129,0-6 258,0 3-258,0-5 258,-1 3-129,-1-8 258,-2 4 0,1-6 0,-2 1 129,1 0-129,1 4 129,1-3-129,-1 4 129,1-7-129,-1 3 258,-1-6-129,2 2-129,-4-4 0,1 2 129,-3-1-258,-1-4 258,-2 3-129,2 1 0,-2 0 129,-2 4-129,3-2 258,-3-1-258,1 3 387,0 1-258,1 2 0,0-3 129,0 5-129,0-7 129,0 3-129,-1 0 0,2-1-129,-1-1 129,-2 0-258,2 2 258,0 1 0,-2 3-129,4 0 258,-2 0-258,-1 5 129,3-4-129,1 3 129,-3-2 0,4 1-129,-1-1 0,0 0 129,2 3-129,0-1-129,3 1 129,-2 0 0,2 1 0,-1 4-129,-1-3 258,0 5-258,0 0 129,1 1 0,2 1-129,-3-2 0,3-1-129,-5 1 129,7 1 0,-4 1 0,1 1 0,-1 0 0,-1 4 129,-1 0 0,1 4-129,-2-2 0,1 2 0,0-2 0,1 1 0,-3 1 0,1 2 0,0 2 0,-1 2 129,-3 2 0,1 4 0,-1 1-129,-3 0 129,1 3-129,-1 2 129,0-2-129,-3 2 129,3 0 0,-3 3 0,-1-4 0,-2 5 0,-1-4 0,1 2 0,-2 1 0,0 0-129,-2 1 129,2-2-129,-2 2 129,1 0 0,-3 1 0,0 0 0,-1 0 0,0 0-129,-3 3-129,0 2 129,-1-1-129,2 2 0,-2-4 0,3 4 0,-4-5 129,4 1-129,-2-2 258,2 0-129,0 1 129,-2-1 0,4 0 0,-1 1-129,-1-1 129,1 4 0,0-1-129,-2 0 129,1 0-129,1 2 129,-2 0-129,2-3 129,0 1 0,2-1 0,-1 0 0,3 0 0,0-1 129,-1-1-129,3 0 0,1 0 129,0 0-129,1-1 0,3-3 129,0 2-129,-1 2 0,-2 0 129,4 0 0,-5 0 0,3 0 129,-1 0-129,2 4 129,-3-2-129,4 1 129,2-3-258,0 0-129,13 0 0,-18 2-387,18-2-387,0 0-1806,-13 14-1419,13-14-387,-1 12-258</inkml:trace>
  <inkml:trace contextRef="#ctx0" brushRef="#br1" timeOffset="18319.0478">12543 14291 1419,'-9'0'1935,"9"0"-645,0 0-258,0 0 0,0-12-258,0 12-129,0 0 129,0 0 129,0 0-258,0 0 0,-7-11-258,7 11-129,0 0-258,0 0 0,0 0 0,0 0 0,0 0 129,0 0-129,0 0 129,0 0 0,-14 11 129,14-11-129,-14 23 129,6-5-129,-3 2-129,-4 4 0,2 3 0,-3 2 0,-1 2 129,-3 2-129,-2 1 0,0 3 129,1 0 0,-2 3 0,0 1 0,1 3 129,-2-1-129,3 3-129,0 3 129,3 0-129,-3 2 129,4 2-129,-3 0 0,1 1 0,1-1-129,-2 3 129,-1-1 0,2 0 0,-1 2 0,0 3-129,2-1 129,-2 2-129,-1 8 129,3-4-258,-2 3 258,3-1 0,-2-2 0,1-2 387,2-6-258,-1-3 129,2-5 129,2 0 129,-2-8 0,5 4 0,-2-5 0,2 2-258,1 0 129,1 2-129,-2-6 129,2 6-258,-1-6 258,0 3-129,-1-4 129,2 4 129,-3-4-258,5 4 129,-1-10-129,2 5-129,0 1 0,2-5-129,1-1 0,2-2 0,-1-1 0,1 4 0,-4-7 129,2 6-129,-3-4 129,0 6 129,-3-6-258,5 7 258,-4-2 0,2 2 0,-1 2-129,4 3 0,-6-4 0,8 6 0,-5-6 0,3 1 0,2-3 0,0 1 129,0-4 129,0-3-129,7-4 0,0-3 129,2 5 0,-2-5-129,7 2 0,-4-1-129,3 0-129,1-2 0,-14-19-129,29 60 387,-29-60 0,29 58-387,-29-58 129,31 58 129,-31-58-129,33 58 258,-33-58 0,0 0-516,58 60 0,-58-60 258,48 41 0,-48-41-387,56 33 516,-56-33-387,57 31 0,-57-31 258,62 35 0,-62-35-129,61 30 258,-61-30-258,62 15 258,-62-15-129,63 22 0,-63-22-258,63 25 258,-63-25-258,62 12 258,-62-12 129,62 42-129,-62-42 0,61 25 129,-61-25 129,61 19-258,-61-19 387,61 29-516,-61-29 129,62 16-129,-62-16 129,59 17-129,-59-17 129,58 17-129,-58-17 129,53 24 0,-53-24 129,0 0-129,69 17-387,-69-17 516,0 0-129,68 21 0,-68-21 0,47 6 0,-47-6 0,55 13 129,-55-13-129,56 29-129,-56-29 129,57 10 129,-57-10-258,55 15 129,-55-15 0,55 21 129,-55-21 258,55 3-387,-55-3 0,55 9 129,-55-9-129,58 10 0,-58-10 0,61 6 0,-61-6 0,61 8 0,-61-8 0,62 18 0,-62-18 0,66 0 0,-66 0 129,67 3-129,-67-3-129,77 1 129,-77-1 0,79 0 0,-79 0-129,75-3 129,-75 3 0,69 0 0,-69 0 0,61 0 0,-61 0 0,61-4 129,-61 4-129,62-1 0,-62 1 0,66-14 0,-66 14 0,68-14 0,-68 14 129,68-10-129,-68 10 0,67 0 0,-67 0 0,64-9 0,-64 9 0,66-6 0,-66 6 0,65 0 0,-65 0 0,65-11 0,-65 11 0,64-5-129,-64 5-258,62-3 387,-62 3-387,60-11 387,-60 11 0,56-13 0,-56 13 0,54-8 129,-54 8 258,53-16-387,-53 16 258,53-8-258,-53 8 129,50-4-129,-50 4 0,55 0 0,-55 0 0,54-5 129,-54 5-129,52 0 0,-52 0 0,0 0 0,69-14 0,-69 14 129,0 0-516,59-15 387,-59 15 0,0 0 129,50-8-129,-50 8 129,0 0-129,50-4 0,-50 4 387,0 0-258,53-10-129,-53 10 0,0 0 129,57-2-129,-57 2-129,0 0 258,54-1-387,-54 1 258,0 0 129,63-20-129,-63 20 0,0 0 0,68-30 129,-68 30-129,50-19 258,-50 19-258,51-11-258,-51 11 387,59-19-129,-59 19 0,62-22 129,-62 22-129,69-30 0,-69 30 0,74-21 387,-74 21-387,72-16 0,-72 16 0,72-7-258,-72 7 258,63-7 0,-63 7 0,59-8-387,-59 8 516,56-12-258,-56 12 129,50-10 387,-50 10-387,0 0-258,69-17 258,-69 17 0,0 0 0,62 0-129,-62 0 258,0 0-258,59-17 129,-59 17 387,0 0-387,56 0 0,-56 0 0,0 0 0,52-7 0,-52 7 129,0 0-129,0 0-258,59-36 258,-59 36 387,0 0-516,0 0 129,60-54 0,-60 54-129,0 0 129,0 0 258,56-24-258,-56 24-387,0 0 387,0 0-387,0 0 387,57-36-258,-57 36 129,0 0 387,0 0-387,0 0 129,54-48 0,-54 48 516,0 0-516,0 0 516,0 0-258,38-51-258,-38 51 258,0 0-129,0 0 129,0 0-516,30-54 258,-24 42-258,-2-4-129,1 1 129,-2 0-129,2-4 387,-2 0-258,1 4 258,-1-5-387,0 1 387,3-2 0,-2-1-129,1 3 129,0 1-258,-1-3-129,0-1 258,-2 5-258,2-2 129,-2 2-129,0 0 129,0-2-129,1 2 387,0 0 0,0-3-129,-1 4 129,1 0 0,0-2 0,-1-4-129,2-2 129,-2-1 0,3 1 0,-1-4 0,1-2 0,-1 1-129,-2 2 129,1 1 0,-3 0 129,0 1-258,0 2 258,-3 0-129,-3-1 0,-1 0 0,0 1 0,-1-2 0,0 0 129,1-1-258,-1-1 129,1-5 0,-2 1 129,0-5-129,-2 0 0,0 6 0,-3-6 0,-2 2 0,-2-4 0,-5 4 0,-1 2 0,-6-2-129,-1 1 129,-2-4 0,-6 7-129,2-3 258,-3 3-258,1-5 258,-3 1-387,-1 3 387,2-1-258,-3 0 129,-1-1 0,1 2-129,-3-1 258,0 0-258,-1-1 129,-4 1-129,-1 0 129,0-4 0,-2 0 0,0-2 0,-1 1 129,2-1-129,-1 1 129,4-2-129,-2-1-129,3 3 387,3 0-387,0-1 258,0 1-129,-3 1 129,3 0-129,-6 0 129,0 0-129,1-5 0,0 1 129,0 0-129,-1-4 0,4-1 0,2 1 0,3-1 0,1 1 129,1 3-258,0 1 258,0 2-258,-1 1 258,0 4-129,-1-2 0,0 1 0,-1-1 0,4 2 129,-2 0-129,3-1 129,0 3-129,-2-1 0,2 3 0,1 3 0,-1 2 0,2-1 0,1 1 0,1 2 0,-2-1 0,3 0 0,-2 3 0,4-3 0,-4 5 129,3-4-129,-3 4 0,-2 1 0,1 2 129,0 0-258,-2 1 129,-1 1 0,0 0 0,-2 2 0,2-1 0,0 3 0,1 1 0,1-1 0,3 0 129,-1 1-258,3 0 129,-1 1 129,-1 0-129,1 2 0,1 0 129,-1 1-129,-4 1 0,3 1 0,-2 2 129,2 0-129,-5 0-129,1 0 129,-1 2 0,-4 5 0,1 1 0,-2 4 0,1 0 0,1 2 0,0 1 0,1-1 0,4 3 0,-1-2 0,3 1 129,-1-3-129,2 3 0,4-2 129,0 0-129,3-1 0,1 2 0,4-2-258,7 4-258,-5-6-645,14 11-2322,-3-2-1032,-2-6-516,-1-6-129</inkml:trace>
  <inkml:trace contextRef="#ctx0" brushRef="#br1" timeOffset="23186.3262">18153 14200 129,'0'0'387,"-6"0"129,6 0 645,-7 8 129,7-8 129,-9 18 129,9-18 129,-10 23-645,5-10 0,0 3-387,1 1-258,-2 2-129,0 2 0,-3 1-129,2 4 0,-2-4 129,-1 5 0,-1-1 129,1 3 0,-3-4 129,2 4 129,0-3 0,0 3-129,-1-1-129,6 2 387,-4-1-387,4 3 0,-2-1-129,2 1-129,-2-1 0,1 3-129,-2-1 129,2 4-129,-1-2 0,4 4-129,-1 2 129,1 1 129,1 4 129,-1 0-129,-2 0 0,2 1 258,-5-3-258,5 2 258,-8-4-129,1 6 129,-1-8-129,1 1 0,-1 0-129,4 0 0,-1 1-129,-1-2 0,4 0 129,-1 4-129,0 1 0,2-2 129,-1 1-129,2 0 129,1-1-129,0-4 0,2 0 0,0-3 0,1-5 0,-1 3 0,-3-1 0,2 0 129,-3 1 0,1-1 129,-1 1 0,1 2-258,1 1 129,3-2-129,0-3 258,0 1-258,0 2 0,0-2 0,0-2 0,0 2 0,0-1 0,2-2 129,-2 3-129,1 0 129,3-1-129,-1-3 0,1 3 0,1 1 129,-1-4-129,2 1 0,-2-2 0,3 1 0,-1-4 0,-1-1 129,1 0-129,2-1 0,-2 0 0,0 2 0,0-3 0,1 3 129,-1-1-129,-1 4 0,2-2 0,-4 5 129,3-2-129,0 0 129,2-3-129,0-1 0,1 4 129,0-5-129,-1 0 129,3-3-129,-4-1 129,2 2 0,-2 0 258,3-3 0,-3 4 0,0-1-258,1-8 129,0 2 0,0-1 129,-2 0-258,2 2-129,-1-3 0,-1-3-129,-6-11 258,12 22-129,-6-11 129,-6-11-129,0 0 0,0 0 0,23 62 387,-23-62 0,0 0 0,19 56-387,-19-56 387,0 0-387,0 0 0,27 56 0,-27-56-258,0 0 0,0 0 0,0 0 258,28 55-516,-28-55 516,0 0 129,0 0-129,23 54 0,-23-54-129,0 0 129,0 0 0,31 51 258,-31-51-258,0 0 0,0 0-129,0 0 129,54 65 0,-54-65 0,0 0 0,0 0-129,0 0 129,55 51-258,-55-51 258,0 0-129,0 0 129,52 34 0,-52-34 0,0 0-258,0 0 258,66 36 129,-66-36-129,0 0 0,58 14 0,-58-14 0,0 0 0,63 27 387,-63-27-516,0 0 516,59 13-387,-59-13 0,0 0 0,61 14 0,-61-14 0,0 0 0,61 7 0,-61-7 0,0 0 129,66 16-516,-66-16 258,0 0 129,64 7 0,-64-7 129,0 0-129,65 13-129,-65-13 129,0 0 387,66 15-516,-66-15 129,50 0 0,-50 0-129,53 3 0,-53-3 129,56 6 0,-56-6-129,60 0 129,-60 0 0,64 0-129,-64 0 129,63-24 0,-63 24-129,68-13 129,-68 13 0,66-11 0,-66 11 0,64 6 0,-64-6 0,62 0 0,-62 0 0,61 0 0,-61 0 0,58 0 0,-58 0 0,54-7 0,-54 7 0,52-8 0,-52 8 0,0 0-129,65-11 129,-65 11 0,0 0 0,54-26 0,-54 26-516,0 0 387,0 0 258,63-2-129,-63 2 0,0 0 0,0 0 0,56-10 0,-56 10 387,0 0-387,0 0 129,56-20-129,-56 20-387,0 0 387,0 0 0,64-17-129,-64 17 129,0 0 0,54-31 0,-54 31-129,0 0 516,58-7-387,-58 7-129,0 0 129,58-15 0,-58 15 0,0 0 0,53-2 0,-53 2-129,0 0 258,49-24-258,-49 24 129,0 0-387,0 0 387,59-24 0,-59 24 0,0 0 0,0 0-129,52-35 129,-52 35 0,0 0 258,0 0-258,0 0 129,58-38-258,-58 38 129,0 0 0,0 0 0,0 0 0,53-24 0,-53 24 0,0 0-387,0 0 258,0 0-258,0 0 387,0 0 0,0 0 0,55-32 0,-55 32 0,0 0 387,0 0-387,0 0 387,40-55-387,-40 55-129,0 0 129,0 0-516,42-48 516,-42 48-129,0 0 129,0 0 387,42-57-387,-42 57 516,17-21-516,-8 1 387,-1 0-387,0 9 0,-1-16 0,2 11-516,-4 1 516,1-7-387,0 0 0,-2 2 387,3-3-387,-4-6 387,2 9-258,0-3 258,-4-7-258,4 4 129,-2 0 0,-1-2 0,0 2 0,-2 1 0,0 1 0,-6-1 129,0 4-129,-4-5 0,0-1 129,-2-1-129,-1 5 129,-2-3 0,3 0 0,1-1-129,-1 2 258,-1 0-258,2 2 129,2-1 0,-4 0 0,1 2 0,-1-5 0,-2 2 0,-1 2 0,-3 1 0,0 0 0,-2 0 0,0-2 129,-1 0-129,-1 0 129,1-3-129,-1 1 0,-2 1 0,0-3 0,0-2 0,-1 5 0,-4-3 0,-5 6 0,1-3-129,-3 0 129,-3 2-129,-4-1 129,2 3 129,-1 0-258,-1 1 258,1-2-129,2 0 129,1 3-258,0-4 387,1 2-258,5-1 0,0-2 129,4-2 0,0-1-129,3-2 129,4 0 0,2-2 0,2-1 0,4 1-129,-1-1 0,5 1 0,4-4 129,-1-1-258,3 0 258,0-3-258,5 0 258,0 0-258,0 0 129,0 3 0,0 2 0,0 2 129,0 2-129,4-3 129,-1 4-129,1-1 129,3-3 0,-1 2 0,2-3-129,0 0 129,4 0-129,-2 0 129,1 0-129,1-1 0,-3 1 0,3 1 0,-3 2 129,0-4-129,1 2 0,0 0-129,1 1 129,-3-2 0,3 5 129,-3-3-258,0 3 258,3 3-258,-3-2 129,1 4 129,-3 1-129,1-3 0,0 3 0,-4-2 129,-1 0-129,-2 3 0,0-3 0,-2 1 0,0-1 0,-2 4 0,-1-1 0,-3 0 0,3 4 0,-2-2 0,-2 2 0,-3 2 0,0-4 0,-1 3 0,-1 0 258,1-3-516,-4 1 516,0-2-516,2 0 258,-3 1-129,0-1 0,-4 4 129,-2-1 0,-3 1-129,-5 3 129,-1 2 0,-3 0 129,-3 3-129,-2-4 0,1 3 0,0-2 0,3 1 0,-1 0 0,1 4 0,2-3 0,-4 3 0,-2 4-129,-2 1 129,-1 0 0,-3 2 0,-5 0 129,0 0-129,-4 0 0,1 0 0,-1 0 0,0 2 0,-2 2 0,3 0 0,1 3 0,-1 0 129,0 4-258,1 2 129,1 5 0,0 0 0,-2 6 0,0-2-129,1 3 129,2-1 0,3 3-387,0-11-516,17 10-2580,0-9-1032,7-15-387,8-4-258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7T18:35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2001 89 2,'1'-11'4,"-1"11"0,0 0 0,0 0-1,0 0-1,-5-11 1,5 11-1,0 0 1,0 0 0,0 0 1,-8-12 0,8 12 0,0 0 0,-12-9 0,12 9-1,-11-7 0,11 7-1,-17-7 0,17 7 0,-20-6-1,8 3 1,-3 1-1,0 1-1,-1-1 1,-1 0 0,-1 2 0,-1-1-1,-1 1 1,0-1-1,-1 1 0,1 0 1,-1 0-1,0-1 0,0 1 1,0 1 0,0-1-1,1 0 1,-2 0-1,1 1 1,-1 0-1,-1 1 1,1-1-1,-1 1 1,-1-1-1,1 0 1,-2 1 0,2-1-1,-1 0 1,2-1-1,0 1 1,0-1-1,3 0 1,0 0-1,3 0 1,0 0-1,0 0 2,2 0-1,-1 1-1,1-1 1,0 1-1,0 1 0,0-2 0,0 1 0,1 0 0,0 1 0,3-1 1,-2 1-1,12-2 1,-19 3-1,19-3 1,-15 5-1,15-5 0,-13 3 1,13-3-1,0 0 0,-14 5 1,14-5-1,0 0 1,-15 6-1,15-6 1,-13 6-1,13-6 1,-18 7-1,8-3 0,-2 1 0,-1 0 1,0 2-1,-1-1 1,2-1-1,-5 4 0,3-2 1,-1 2-1,-1-1 0,0 1 1,1 2-1,1-1 0,-1 2 1,2-2-1,0 1 0,-1 0 1,2 0-1,-2 0 1,1-2-2,2 2 1,-1-1 0,0 2 0,1 0 0,0-2-1,-1 2 1,2 1 0,-2 0 0,0 1 0,2 1 0,-2 0 0,1 0 0,-1 2 0,0 1 0,0-1-1,1 0 1,0 2 0,1-2 0,-3 1 0,1 1 0,0 1-1,1-2 1,0 3 0,-1 0 0,1 0 0,-1 0 0,2 0 0,0 0 0,0-1-1,0-1 1,2 0 0,0 1 0,-1-2 1,0 1-2,1 1 0,1 0 1,-1 0-1,2-2 0,-2 2 0,1-1 1,1 2-2,-1-2 2,-1 1 0,0 2 0,-2-1 0,0 3 0,-1 2 0,-2 0 0,2 1 0,-1 2 0,0 1 0,-1-1 0,3 2 0,0-2 0,1 0 0,1 1 0,1-1 0,0-2 0,0 0 1,2 2 1,-1 0 0,-1 0-1,1 0 1,2 2 0,-1-1 0,0 2-1,2-1 0,-2-1-1,3 0 0,-1 1 0,0 0 0,1 2 1,-2-1-1,-1 1 1,2 2-1,-1 0 0,1-1 1,-1 2-1,2 2 2,0-3-1,2 1 1,1 0-1,0 1 0,1-1 0,1 1 1,0 1-1,1 0 0,0 2-1,-1-2 0,1 3 1,0 1-1,-2-1 1,2 1-1,-2 2 1,1-2 0,-2 0 0,0-1 0,-1-2-1,1 1 1,0-1 0,-1-2 0,1-1 0,1-1-1,-1 1 1,0-3 0,1 0 0,1 0 0,-1 0 1,0-1-1,-1-2 0,2 0 0,-1-1 0,0 0 0,1-2 0,-1 1 0,0-1 0,0 0 0,0-2-1,0 0 1,2-1-1,-2-1 1,0 1-1,2-1 1,-2-2 0,3 1-1,-1 0 1,0 2 0,0-1 0,0 0-1,1 2 1,0-2 0,-1 2-1,1-2 1,1 2 0,-1-2 0,2 1 0,-1-2 0,2 0 0,0 0 0,0-1 0,0 0 0,0-2 0,2 1 1,-1 0-1,2-2 0,-1 2 1,0 3-1,-1-4 0,3 2 0,-2 1 1,2 0-2,0-2 1,1 1 1,-2-3-1,4 2 0,-2-1 0,3 0 1,-2 0-1,-2 0 0,4-1 0,-2 0-1,-1-2 1,1 0 0,-3-1-1,2-1 0,-1 0 0,1 0 1,-5 0-1,4-1 0,-3 2 1,-1-2-1,2 0 0,-2-1 0,1-2 0,-1 1 0,-8-11 0,18 18 1,-8-9-1,-10-9 0,21 16 1,-9-8-1,2 0 1,0 1-1,1-1 0,1-1 1,-1 1-1,2-1 1,0 0-1,-2 0 0,1-1 1,1 1-1,-2-1 0,0-2 1,0 2-1,-1-1 0,2-2 1,-1 2-1,-1-1 0,0-1 1,1 1-1,0-1 1,2 1 0,1-1 0,0 1 0,2-1-1,1 1 2,2-1-2,1 2 1,0-2 0,1 2 0,2-1 0,1 0-1,0-1 2,0 1-2,0-1 1,0-1-1,0 1 0,-1-1 1,-1 0-1,-1-1 0,-1 1 0,0 0 0,-1 0 0,0-1 0,0 0 0,-1 0 0,0 1 0,-1-1 1,-2 0-1,-3 0 0,-2 0 0,-2-1 0,-12 0 0,14 1 1,-14-1-1,0 0 0,0 0 0,0 0 0,0 0 0,0 0 1,0 0-1,0 0 0,0 0 0,0 0 0,11-1 0,-11 1 0,0 0 0,0 0 0,0 0 0,0 0 0,11-1 0,-11 1 0,0 0 0,0 0 0,13 2-1,-13-2 1,14 4 0,-14-4 0,21 3 0,-8 0 1,1-1-1,-1 0 0,0 1 0,-3-2 0,-10-1 0,17 3 0,-17-3 0,0 0 0,0 0 0,10 3 0,-10-3 0,0 0 0,0 0 0,0 0 1,0 0-1,0 0 0,0 0 1,0 0-1,0 0 0,0 0 1,0 0-1,0 0 0,0 0 1,0 0-1,-2-13 0,2 13 0,-6-14 0,2 2-1,-5-1 0,0-1 0,-3-2 0,2-2 0,-3 0 0,1-2 0,0 1 1,0 0-1,1 0 1,1-1 0,0 0 0,0 1 0,0 0 0,1 1 0,0 0 1,0 2-1,1 1 0,1 2 0,7 13 0,-10-20 0,10 20 0,-10-14 0,10 14 0,0 0 0,0 0 0,-10-11 0,10 11 0,0 0 0,0 0-1,0 0 1,0 0 0,0 0-1,0 0 1,0 0-1,0 0 1,0 0 0,0 0 0,0 0 0,0 0-1,0 0 1,0 0 0,0 0 0,0 0 0,0 0 0,0 0 0,0 0 0,0 0-1,0 0 1,0 0 0,0 0-1,0 0 0,0 0 1,0 0-1,0 0 1,0 0-1,0 0 0,0 0 0,0 0 0,0 0 0,0 0 0,-3 12 0,3-12 0,4 13 0,-1-3 1,2 1 0,1 3-1,1 0 1,3 1 0,1 2 0,1-2 0,1 0 0,-2 0 0,2-1 0,-1 0 0,-2-1 0,0 0 0,-2 0 1,1-3-1,-2 2 0,2-1 0,-4-1 0,-5-10 0,14 20 0,-8-10 1,2 1 0,-3 1 0,3 0 0,-2 0 0,2 0 0,-1 0-1,-1-1 1,-6-11-1,12 18 0,-12-18 0,9 10 0,-9-10 0,0 0 0,0 0 0,6 12 0,-6-12 1,0 0-1,0 0 0,0 0 0,0 0 0,0 0 0,0 0 0,0 0 0,0 0 0,0 0 0,0 0 0,0 0 1,0 0-1,0 0 0,0 0 1,0 0-1,-9 13 1,9-13-1,-14 12 0,2-4 0,-2 2 0,-1 2 0,-4 2 0,-1-1 0,-1 2 0,-2 0 0,-2 0 0,1 1 1,-3-2-1,-1 1 0,-2-4 1,0 4-1,-2-4 0,2 1 0,-2 0 0,2-2 0,2 1 1,1-2-1,2 3 0,3-4 0,2 0 0,4-1 0,3-1 0,2-1 0,11-5-1,-13 5 1,13-5 0,0 0-1,0 0 1,0 0-1,0 0 1,0 0-1,0 0 1,0 0-1,0 0 0,0 0-3,0 0-6,0 0-9,0 0-13,0 0 1,-4-19-1,6-1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21:27:38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21:27:27.5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mical_kinetic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…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….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when, in the limit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2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7220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explore more at the beginning and become greedier as estimates become more accurate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rather slow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do it less and less frequently overtime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6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Tau</a:t>
            </a:r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called a temperature parameter (in allusion to </a:t>
            </a:r>
            <a:r>
              <a:rPr lang="en-CA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Chemical kinetics"/>
              </a:rPr>
              <a:t>chemical kinetics</a:t>
            </a:r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). For high temperatures (tau -&gt; infinite), all actions have nearly the same probability and the lower the temperature, the more expected rewards affect the probability. For a low temperature (tau -&gt; 0), the probability of the action with the highest expected reward tends to 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7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94" indent="-284113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452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03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61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193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77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35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935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37220">
              <a:defRPr/>
            </a:pPr>
            <a:r>
              <a:rPr lang="en-US" sz="1100" dirty="0">
                <a:solidFill>
                  <a:schemeClr val="tx1"/>
                </a:solidFill>
              </a:rPr>
              <a:t>Assumes a reward function as general as possible, i.e. depending on all of </a:t>
            </a:r>
            <a:r>
              <a:rPr lang="en-US" sz="1100" dirty="0" err="1">
                <a:solidFill>
                  <a:schemeClr val="tx1"/>
                </a:solidFill>
              </a:rPr>
              <a:t>s,a,s</a:t>
            </a:r>
            <a:r>
              <a:rPr lang="en-US" sz="1100" dirty="0">
                <a:solidFill>
                  <a:schemeClr val="tx1"/>
                </a:solidFill>
              </a:rPr>
              <a:t>’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52D1E7-09CD-44BA-A0B5-DBD90885500E}" type="slidenum">
              <a:rPr lang="en-GB" smtClean="0"/>
              <a:pPr/>
              <a:t>56</a:t>
            </a:fld>
            <a:endParaRPr lang="en-GB" dirty="0" smtClean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160411" y="697845"/>
            <a:ext cx="456547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7444" tIns="43722" rIns="87444" bIns="43722" anchor="ctr"/>
          <a:lstStyle/>
          <a:p>
            <a:endParaRPr lang="en-US" dirty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5485" y="4416099"/>
            <a:ext cx="5049351" cy="4182457"/>
          </a:xfrm>
          <a:noFill/>
          <a:ln/>
        </p:spPr>
        <p:txBody>
          <a:bodyPr wrap="none" lIns="90847" tIns="45424" rIns="90847" bIns="45424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sz="1200" smtClean="0">
                <a:solidFill>
                  <a:srgbClr val="000000"/>
                </a:solidFill>
              </a:rPr>
              <a:t>Why 10 and not 6?</a:t>
            </a:r>
            <a:endParaRPr lang="en-CA" smtClean="0"/>
          </a:p>
          <a:p>
            <a:r>
              <a:rPr lang="en-CA" dirty="0" smtClean="0"/>
              <a:t>Because before</a:t>
            </a:r>
            <a:r>
              <a:rPr lang="en-CA" baseline="0" dirty="0" smtClean="0"/>
              <a:t> s0 feels a positive effect, the Q value in s1 need to become positive, otherwise the actions that bring to states with Q = 0 get picked first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Note that each Q(</a:t>
            </a:r>
            <a:r>
              <a:rPr lang="en-CA" dirty="0" err="1" smtClean="0"/>
              <a:t>s,a</a:t>
            </a:r>
            <a:r>
              <a:rPr lang="en-CA" dirty="0" smtClean="0"/>
              <a:t>)</a:t>
            </a:r>
            <a:r>
              <a:rPr lang="en-CA" baseline="0" dirty="0" smtClean="0"/>
              <a:t> corresponds to a different TD equation. Thus the value of k in each update depends upon how many times that specific (</a:t>
            </a:r>
            <a:r>
              <a:rPr lang="en-CA" baseline="0" dirty="0" err="1" smtClean="0"/>
              <a:t>s,a</a:t>
            </a:r>
            <a:r>
              <a:rPr lang="en-CA" baseline="0" dirty="0" smtClean="0"/>
              <a:t>) pair has been visited. Need a separate K counter for each (</a:t>
            </a:r>
            <a:r>
              <a:rPr lang="en-CA" baseline="0" dirty="0" err="1" smtClean="0"/>
              <a:t>s,a</a:t>
            </a:r>
            <a:r>
              <a:rPr lang="en-CA" baseline="0" smtClean="0"/>
              <a:t>) pair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reward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Given a Q-function, there are two things that the agent can do: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Q-function, i.e. *do not chose*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4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8C7C-BAD6-443C-8701-2A9BF07E5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1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1.xml"/><Relationship Id="rId5" Type="http://schemas.openxmlformats.org/officeDocument/2006/relationships/image" Target="../media/image21.emf"/><Relationship Id="rId10" Type="http://schemas.openxmlformats.org/officeDocument/2006/relationships/image" Target="../media/image23.emf"/><Relationship Id="rId4" Type="http://schemas.openxmlformats.org/officeDocument/2006/relationships/customXml" Target="../ink/ink10.xml"/><Relationship Id="rId9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5" Type="http://schemas.openxmlformats.org/officeDocument/2006/relationships/image" Target="../media/image26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5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wmf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emf"/><Relationship Id="rId5" Type="http://schemas.openxmlformats.org/officeDocument/2006/relationships/image" Target="../media/image4.wmf"/><Relationship Id="rId10" Type="http://schemas.openxmlformats.org/officeDocument/2006/relationships/customXml" Target="../ink/ink14.xml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emf"/><Relationship Id="rId1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3.emf"/><Relationship Id="rId5" Type="http://schemas.openxmlformats.org/officeDocument/2006/relationships/image" Target="../media/image4.wmf"/><Relationship Id="rId10" Type="http://schemas.openxmlformats.org/officeDocument/2006/relationships/customXml" Target="../ink/ink17.xml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emf"/><Relationship Id="rId12" Type="http://schemas.openxmlformats.org/officeDocument/2006/relationships/customXml" Target="../ink/ink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20.xml"/><Relationship Id="rId11" Type="http://schemas.openxmlformats.org/officeDocument/2006/relationships/image" Target="../media/image410.emf"/><Relationship Id="rId5" Type="http://schemas.openxmlformats.org/officeDocument/2006/relationships/image" Target="../media/image42.wmf"/><Relationship Id="rId10" Type="http://schemas.openxmlformats.org/officeDocument/2006/relationships/customXml" Target="../ink/ink21.xml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4.xml"/><Relationship Id="rId4" Type="http://schemas.openxmlformats.org/officeDocument/2006/relationships/image" Target="../media/image2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10.png"/><Relationship Id="rId4" Type="http://schemas.openxmlformats.org/officeDocument/2006/relationships/image" Target="../media/image49.wmf"/><Relationship Id="rId9" Type="http://schemas.openxmlformats.org/officeDocument/2006/relationships/image" Target="../media/image1.png"/><Relationship Id="rId14" Type="http://schemas.openxmlformats.org/officeDocument/2006/relationships/image" Target="../media/image5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10.png"/><Relationship Id="rId4" Type="http://schemas.openxmlformats.org/officeDocument/2006/relationships/image" Target="../media/image49.wmf"/><Relationship Id="rId9" Type="http://schemas.openxmlformats.org/officeDocument/2006/relationships/image" Target="../media/image1.png"/><Relationship Id="rId14" Type="http://schemas.openxmlformats.org/officeDocument/2006/relationships/image" Target="../media/image5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5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customXml" Target="../ink/ink8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Sep, 26,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(variable </a:t>
            </a:r>
            <a:r>
              <a:rPr lang="el-GR" i="1" smtClean="0">
                <a:cs typeface="Times New Roman" pitchFamily="18" charset="0"/>
              </a:rPr>
              <a:t>α</a:t>
            </a:r>
            <a:r>
              <a:rPr lang="en-US" i="1" baseline="-25000" smtClean="0">
                <a:cs typeface="Times New Roman" pitchFamily="18" charset="0"/>
              </a:rPr>
              <a:t>k</a:t>
            </a:r>
            <a:r>
              <a:rPr lang="en-US" i="1" smtClean="0">
                <a:cs typeface="Times New Roman" pitchFamily="18" charset="0"/>
              </a:rPr>
              <a:t>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616" y="967667"/>
            <a:ext cx="73818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07504" y="4724400"/>
            <a:ext cx="9036496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As the number of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iterations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increases, the effect of the positive reward achieved by moving left in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trickles further back in the sequence of steps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Q[s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,left] starts changing only after the effect of the reward has reached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(i.e. after iteration 10 in the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table)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8382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22760" y="2319120"/>
              <a:ext cx="7847640" cy="367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680" y="2307960"/>
                <a:ext cx="7863120" cy="36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73133" y="301920"/>
              <a:ext cx="7731360" cy="417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13" y="293640"/>
                <a:ext cx="7754760" cy="41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306940" y="152400"/>
            <a:ext cx="1835150" cy="2305050"/>
            <a:chOff x="7164388" y="115888"/>
            <a:chExt cx="1835150" cy="230505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7164388" y="115888"/>
              <a:ext cx="1835150" cy="2305050"/>
              <a:chOff x="3742" y="73"/>
              <a:chExt cx="1860" cy="2315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14" y="210"/>
                <a:ext cx="1472" cy="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742" y="347"/>
                <a:ext cx="364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CC99"/>
                    </a:solidFill>
                  </a:rPr>
                  <a:t>+ 10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742" y="1210"/>
                <a:ext cx="364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-100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333" y="73"/>
                <a:ext cx="226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920" y="73"/>
                <a:ext cx="23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375" y="437"/>
                <a:ext cx="227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5375" y="1116"/>
                <a:ext cx="227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5375" y="1887"/>
                <a:ext cx="227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3880" y="1934"/>
                <a:ext cx="226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</p:grpSp>
        <p:sp>
          <p:nvSpPr>
            <p:cNvPr id="20" name="AutoShape 149"/>
            <p:cNvSpPr>
              <a:spLocks noChangeArrowheads="1"/>
            </p:cNvSpPr>
            <p:nvPr/>
          </p:nvSpPr>
          <p:spPr bwMode="auto">
            <a:xfrm>
              <a:off x="8027988" y="1844675"/>
              <a:ext cx="288925" cy="1444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AutoShape 151"/>
            <p:cNvSpPr>
              <a:spLocks noChangeArrowheads="1"/>
            </p:cNvSpPr>
            <p:nvPr/>
          </p:nvSpPr>
          <p:spPr bwMode="auto">
            <a:xfrm>
              <a:off x="8459788" y="1484313"/>
              <a:ext cx="144462" cy="28892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AutoShape 152"/>
            <p:cNvSpPr>
              <a:spLocks noChangeArrowheads="1"/>
            </p:cNvSpPr>
            <p:nvPr/>
          </p:nvSpPr>
          <p:spPr bwMode="auto">
            <a:xfrm>
              <a:off x="8443913" y="804863"/>
              <a:ext cx="160337" cy="288925"/>
            </a:xfrm>
            <a:prstGeom prst="upArrow">
              <a:avLst>
                <a:gd name="adj1" fmla="val 50000"/>
                <a:gd name="adj2" fmla="val 4505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153"/>
            <p:cNvSpPr>
              <a:spLocks noChangeArrowheads="1"/>
            </p:cNvSpPr>
            <p:nvPr/>
          </p:nvSpPr>
          <p:spPr bwMode="auto">
            <a:xfrm flipH="1" flipV="1">
              <a:off x="7956550" y="404813"/>
              <a:ext cx="360363" cy="144462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154"/>
            <p:cNvSpPr>
              <a:spLocks noChangeArrowheads="1"/>
            </p:cNvSpPr>
            <p:nvPr/>
          </p:nvSpPr>
          <p:spPr bwMode="auto">
            <a:xfrm flipH="1" flipV="1">
              <a:off x="7451725" y="333375"/>
              <a:ext cx="360363" cy="142875"/>
            </a:xfrm>
            <a:prstGeom prst="rightArrow">
              <a:avLst>
                <a:gd name="adj1" fmla="val 50000"/>
                <a:gd name="adj2" fmla="val 63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7220882" y="675921"/>
              <a:ext cx="403200" cy="132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2882" y="657921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78025" y="1989138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8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989138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1084620"/>
              </p:ext>
            </p:extLst>
          </p:nvPr>
        </p:nvGraphicFramePr>
        <p:xfrm>
          <a:off x="395289" y="4090895"/>
          <a:ext cx="3528639" cy="34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9" name="Equation" r:id="rId6" imgW="2323800" imgH="228600" progId="Equation.3">
                  <p:embed/>
                </p:oleObj>
              </mc:Choice>
              <mc:Fallback>
                <p:oleObj name="Equation" r:id="rId6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4090895"/>
                        <a:ext cx="3528639" cy="347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09132757"/>
              </p:ext>
            </p:extLst>
          </p:nvPr>
        </p:nvGraphicFramePr>
        <p:xfrm>
          <a:off x="423863" y="4598988"/>
          <a:ext cx="42910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0" name="Equation" r:id="rId8" imgW="2819160" imgH="215640" progId="Equation.3">
                  <p:embed/>
                </p:oleObj>
              </mc:Choice>
              <mc:Fallback>
                <p:oleObj name="Equation" r:id="rId8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598988"/>
                        <a:ext cx="42910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91363" y="1268413"/>
            <a:ext cx="1835150" cy="2305050"/>
            <a:chOff x="3742" y="73"/>
            <a:chExt cx="1860" cy="2315"/>
          </a:xfrm>
        </p:grpSpPr>
        <p:pic>
          <p:nvPicPr>
            <p:cNvPr id="1850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7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8508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8509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0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1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2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3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4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844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485900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008" name="Freeform 16"/>
          <p:cNvSpPr>
            <a:spLocks/>
          </p:cNvSpPr>
          <p:nvPr/>
        </p:nvSpPr>
        <p:spPr bwMode="auto">
          <a:xfrm>
            <a:off x="323850" y="1628775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09" name="Freeform 17"/>
          <p:cNvSpPr>
            <a:spLocks/>
          </p:cNvSpPr>
          <p:nvPr/>
        </p:nvSpPr>
        <p:spPr bwMode="auto">
          <a:xfrm>
            <a:off x="1330325" y="1628775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10" name="Freeform 18"/>
          <p:cNvSpPr>
            <a:spLocks/>
          </p:cNvSpPr>
          <p:nvPr/>
        </p:nvSpPr>
        <p:spPr bwMode="auto">
          <a:xfrm>
            <a:off x="2914650" y="1628775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2676347"/>
              </p:ext>
            </p:extLst>
          </p:nvPr>
        </p:nvGraphicFramePr>
        <p:xfrm>
          <a:off x="423863" y="5016500"/>
          <a:ext cx="42291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1" name="Equation" r:id="rId12" imgW="2831760" imgH="228600" progId="Equation.3">
                  <p:embed/>
                </p:oleObj>
              </mc:Choice>
              <mc:Fallback>
                <p:oleObj name="Equation" r:id="rId12" imgW="283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016500"/>
                        <a:ext cx="42291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2" name="Object 20"/>
          <p:cNvGraphicFramePr>
            <a:graphicFrameLocks noChangeAspect="1"/>
          </p:cNvGraphicFramePr>
          <p:nvPr/>
        </p:nvGraphicFramePr>
        <p:xfrm>
          <a:off x="466725" y="5589588"/>
          <a:ext cx="53260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2" name="Equation" r:id="rId14" imgW="4063680" imgH="507960" progId="Equation.3">
                  <p:embed/>
                </p:oleObj>
              </mc:Choice>
              <mc:Fallback>
                <p:oleObj name="Equation" r:id="rId14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89588"/>
                        <a:ext cx="53260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3" name="Object 21"/>
          <p:cNvGraphicFramePr>
            <a:graphicFrameLocks noChangeAspect="1"/>
          </p:cNvGraphicFramePr>
          <p:nvPr/>
        </p:nvGraphicFramePr>
        <p:xfrm>
          <a:off x="458788" y="6381750"/>
          <a:ext cx="32972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3" name="Equation" r:id="rId16" imgW="2514600" imgH="215640" progId="Equation.3">
                  <p:embed/>
                </p:oleObj>
              </mc:Choice>
              <mc:Fallback>
                <p:oleObj name="Equation" r:id="rId16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381750"/>
                        <a:ext cx="32972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14" name="Freeform 22"/>
          <p:cNvSpPr>
            <a:spLocks/>
          </p:cNvSpPr>
          <p:nvPr/>
        </p:nvSpPr>
        <p:spPr bwMode="auto">
          <a:xfrm>
            <a:off x="4498975" y="1628775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5" name="Group 23"/>
          <p:cNvGraphicFramePr>
            <a:graphicFrameLocks noGrp="1"/>
          </p:cNvGraphicFramePr>
          <p:nvPr/>
        </p:nvGraphicFramePr>
        <p:xfrm>
          <a:off x="1619250" y="2420938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7065" name="Freeform 73"/>
          <p:cNvSpPr>
            <a:spLocks/>
          </p:cNvSpPr>
          <p:nvPr/>
        </p:nvSpPr>
        <p:spPr bwMode="auto">
          <a:xfrm>
            <a:off x="5578475" y="1628775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97" name="Text Box 75"/>
          <p:cNvSpPr txBox="1">
            <a:spLocks noChangeArrowheads="1"/>
          </p:cNvSpPr>
          <p:nvPr/>
        </p:nvSpPr>
        <p:spPr bwMode="auto">
          <a:xfrm>
            <a:off x="322263" y="2781300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7068" name="AutoShape 76"/>
          <p:cNvSpPr>
            <a:spLocks/>
          </p:cNvSpPr>
          <p:nvPr/>
        </p:nvSpPr>
        <p:spPr bwMode="auto">
          <a:xfrm>
            <a:off x="6154738" y="5086350"/>
            <a:ext cx="2592387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New evidence is given much more weight than original estimate</a:t>
            </a:r>
          </a:p>
        </p:txBody>
      </p:sp>
      <p:sp>
        <p:nvSpPr>
          <p:cNvPr id="597069" name="AutoShape 77"/>
          <p:cNvSpPr>
            <a:spLocks noChangeArrowheads="1"/>
          </p:cNvSpPr>
          <p:nvPr/>
        </p:nvSpPr>
        <p:spPr bwMode="auto">
          <a:xfrm>
            <a:off x="7954963" y="2997200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0" name="AutoShape 78"/>
          <p:cNvSpPr>
            <a:spLocks noChangeArrowheads="1"/>
          </p:cNvSpPr>
          <p:nvPr/>
        </p:nvSpPr>
        <p:spPr bwMode="auto">
          <a:xfrm>
            <a:off x="8386763" y="2636838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1" name="AutoShape 79"/>
          <p:cNvSpPr>
            <a:spLocks noChangeArrowheads="1"/>
          </p:cNvSpPr>
          <p:nvPr/>
        </p:nvSpPr>
        <p:spPr bwMode="auto">
          <a:xfrm>
            <a:off x="8370888" y="1957388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2" name="AutoShape 80"/>
          <p:cNvSpPr>
            <a:spLocks noChangeArrowheads="1"/>
          </p:cNvSpPr>
          <p:nvPr/>
        </p:nvSpPr>
        <p:spPr bwMode="auto">
          <a:xfrm flipH="1" flipV="1">
            <a:off x="7883525" y="1557338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3" name="AutoShape 81"/>
          <p:cNvSpPr>
            <a:spLocks noChangeArrowheads="1"/>
          </p:cNvSpPr>
          <p:nvPr/>
        </p:nvSpPr>
        <p:spPr bwMode="auto">
          <a:xfrm flipH="1" flipV="1">
            <a:off x="7378700" y="1485900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04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(Fixed </a:t>
            </a:r>
            <a:r>
              <a:rPr lang="el-GR" i="1" smtClean="0"/>
              <a:t>α</a:t>
            </a:r>
            <a:r>
              <a:rPr lang="en-US" i="1" smtClean="0"/>
              <a:t>=1)</a:t>
            </a:r>
          </a:p>
        </p:txBody>
      </p:sp>
      <p:sp>
        <p:nvSpPr>
          <p:cNvPr id="18505" name="Rectangle 83"/>
          <p:cNvSpPr>
            <a:spLocks noChangeArrowheads="1"/>
          </p:cNvSpPr>
          <p:nvPr/>
        </p:nvSpPr>
        <p:spPr bwMode="auto">
          <a:xfrm>
            <a:off x="179388" y="836613"/>
            <a:ext cx="87852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First iteration same as before, let’s look at the second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51054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8" grpId="0" animBg="1"/>
      <p:bldP spid="597008" grpId="1" animBg="1"/>
      <p:bldP spid="597009" grpId="0" animBg="1"/>
      <p:bldP spid="597009" grpId="1" animBg="1"/>
      <p:bldP spid="597010" grpId="0" animBg="1"/>
      <p:bldP spid="597010" grpId="1" animBg="1"/>
      <p:bldP spid="597014" grpId="0" animBg="1"/>
      <p:bldP spid="597014" grpId="1" animBg="1"/>
      <p:bldP spid="597065" grpId="0" animBg="1"/>
      <p:bldP spid="597065" grpId="1" animBg="1"/>
      <p:bldP spid="597068" grpId="0" animBg="1"/>
      <p:bldP spid="597069" grpId="0" animBg="1"/>
      <p:bldP spid="597069" grpId="1" animBg="1"/>
      <p:bldP spid="597070" grpId="0" animBg="1"/>
      <p:bldP spid="597070" grpId="1" animBg="1"/>
      <p:bldP spid="597071" grpId="0" animBg="1"/>
      <p:bldP spid="597071" grpId="1" animBg="1"/>
      <p:bldP spid="597072" grpId="0" animBg="1"/>
      <p:bldP spid="597072" grpId="1" animBg="1"/>
      <p:bldP spid="597073" grpId="0" animBg="1"/>
      <p:bldP spid="5970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8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1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3054350"/>
          <a:ext cx="3117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9" name="Equation" r:id="rId5" imgW="2323800" imgH="228600" progId="Equation.3">
                  <p:embed/>
                </p:oleObj>
              </mc:Choice>
              <mc:Fallback>
                <p:oleObj name="Equation" r:id="rId5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54350"/>
                        <a:ext cx="31178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2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20495960"/>
              </p:ext>
            </p:extLst>
          </p:nvPr>
        </p:nvGraphicFramePr>
        <p:xfrm>
          <a:off x="427038" y="3432175"/>
          <a:ext cx="41132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0" name="Equation" r:id="rId7" imgW="2819160" imgH="215640" progId="Equation.3">
                  <p:embed/>
                </p:oleObj>
              </mc:Choice>
              <mc:Fallback>
                <p:oleObj name="Equation" r:id="rId7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432175"/>
                        <a:ext cx="41132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95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1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9532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9533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4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5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6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7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8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946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3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0086356"/>
              </p:ext>
            </p:extLst>
          </p:nvPr>
        </p:nvGraphicFramePr>
        <p:xfrm>
          <a:off x="252413" y="4005064"/>
          <a:ext cx="7047678" cy="69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1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064"/>
                        <a:ext cx="7047678" cy="692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6" name="Object 20"/>
          <p:cNvGraphicFramePr>
            <a:graphicFrameLocks noChangeAspect="1"/>
          </p:cNvGraphicFramePr>
          <p:nvPr/>
        </p:nvGraphicFramePr>
        <p:xfrm>
          <a:off x="395288" y="5013325"/>
          <a:ext cx="30464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2" name="Equation" r:id="rId13" imgW="2323800" imgH="228600" progId="Equation.3">
                  <p:embed/>
                </p:oleObj>
              </mc:Choice>
              <mc:Fallback>
                <p:oleObj name="Equation" r:id="rId13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304641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7" name="Object 21"/>
          <p:cNvGraphicFramePr>
            <a:graphicFrameLocks noChangeAspect="1"/>
          </p:cNvGraphicFramePr>
          <p:nvPr/>
        </p:nvGraphicFramePr>
        <p:xfrm>
          <a:off x="460375" y="5445125"/>
          <a:ext cx="32972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3" name="Equation" r:id="rId15" imgW="2514600" imgH="215640" progId="Equation.3">
                  <p:embed/>
                </p:oleObj>
              </mc:Choice>
              <mc:Fallback>
                <p:oleObj name="Equation" r:id="rId15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5445125"/>
                        <a:ext cx="32972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3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8089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2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952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8092" name="AutoShape 76"/>
          <p:cNvSpPr>
            <a:spLocks/>
          </p:cNvSpPr>
          <p:nvPr/>
        </p:nvSpPr>
        <p:spPr bwMode="auto">
          <a:xfrm>
            <a:off x="7343956" y="3645024"/>
            <a:ext cx="1835150" cy="647700"/>
          </a:xfrm>
          <a:prstGeom prst="borderCallout1">
            <a:avLst>
              <a:gd name="adj1" fmla="val 111764"/>
              <a:gd name="adj2" fmla="val 93773"/>
              <a:gd name="adj3" fmla="val 111764"/>
              <a:gd name="adj4" fmla="val -1566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Same here</a:t>
            </a:r>
          </a:p>
        </p:txBody>
      </p:sp>
      <p:sp>
        <p:nvSpPr>
          <p:cNvPr id="59809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8" name="AutoShape 82"/>
          <p:cNvSpPr>
            <a:spLocks/>
          </p:cNvSpPr>
          <p:nvPr/>
        </p:nvSpPr>
        <p:spPr bwMode="auto">
          <a:xfrm>
            <a:off x="5364163" y="5308600"/>
            <a:ext cx="3384550" cy="1216025"/>
          </a:xfrm>
          <a:prstGeom prst="borderCallout1">
            <a:avLst>
              <a:gd name="adj1" fmla="val -6269"/>
              <a:gd name="adj2" fmla="val 96625"/>
              <a:gd name="adj3" fmla="val -6269"/>
              <a:gd name="adj4" fmla="val -55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No change from previous iteration, as all the reward from the step ahead was included  there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>
          <a:xfrm>
            <a:off x="7242175" y="6630987"/>
            <a:ext cx="1901825" cy="454025"/>
          </a:xfrm>
        </p:spPr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114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32" grpId="0" animBg="1"/>
      <p:bldP spid="598032" grpId="1" animBg="1"/>
      <p:bldP spid="598033" grpId="0" animBg="1"/>
      <p:bldP spid="598033" grpId="1" animBg="1"/>
      <p:bldP spid="598034" grpId="0" animBg="1"/>
      <p:bldP spid="598034" grpId="1" animBg="1"/>
      <p:bldP spid="598038" grpId="0" animBg="1"/>
      <p:bldP spid="598038" grpId="1" animBg="1"/>
      <p:bldP spid="598089" grpId="0" animBg="1"/>
      <p:bldP spid="598089" grpId="1" animBg="1"/>
      <p:bldP spid="598092" grpId="0" animBg="1"/>
      <p:bldP spid="598093" grpId="0" animBg="1"/>
      <p:bldP spid="598093" grpId="1" animBg="1"/>
      <p:bldP spid="598094" grpId="0" animBg="1"/>
      <p:bldP spid="598094" grpId="1" animBg="1"/>
      <p:bldP spid="598095" grpId="0" animBg="1"/>
      <p:bldP spid="598095" grpId="1" animBg="1"/>
      <p:bldP spid="598096" grpId="0" animBg="1"/>
      <p:bldP spid="598096" grpId="1" animBg="1"/>
      <p:bldP spid="598097" grpId="0" animBg="1"/>
      <p:bldP spid="598097" grpId="1" animBg="1"/>
      <p:bldP spid="598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0688" y="93275"/>
            <a:ext cx="8531225" cy="682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Comparing fixed </a:t>
            </a:r>
            <a:r>
              <a:rPr lang="el-GR" sz="2800" i="1" dirty="0" smtClean="0"/>
              <a:t>α</a:t>
            </a:r>
            <a:r>
              <a:rPr lang="en-US" sz="2800" i="1" dirty="0" smtClean="0"/>
              <a:t> </a:t>
            </a:r>
            <a:r>
              <a:rPr lang="en-US" sz="2800" dirty="0" smtClean="0"/>
              <a:t>and </a:t>
            </a:r>
            <a:r>
              <a:rPr lang="en-CA" sz="2800" dirty="0" smtClean="0"/>
              <a:t>…</a:t>
            </a:r>
            <a:endParaRPr lang="en-US" sz="2800" i="1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511333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" y="3930650"/>
            <a:ext cx="51133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73" name="Rectangle 9"/>
          <p:cNvSpPr>
            <a:spLocks noChangeArrowheads="1"/>
          </p:cNvSpPr>
          <p:nvPr/>
        </p:nvSpPr>
        <p:spPr bwMode="auto">
          <a:xfrm>
            <a:off x="5364162" y="836613"/>
            <a:ext cx="4104381" cy="4680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generates faster update: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all states see some effect of the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positive reward from &lt;s4, left&gt; by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the 5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iteration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Each update is much larger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Gets very close to final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numbers by 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iteration 40, while with variable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still  not there by iteration 10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7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baseline="30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However:</a:t>
            </a:r>
            <a:endParaRPr lang="en-US" sz="1800" b="1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Q-learning with 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is not guaranteed to converge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323850" y="1916113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2124075" y="17002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2159793" y="5086350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1187450" y="19161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223168" y="5302250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323850" y="3068638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5334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268760" y="3455987"/>
            <a:ext cx="85312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2800" kern="0" dirty="0" smtClean="0"/>
              <a:t>variable </a:t>
            </a:r>
            <a:r>
              <a:rPr lang="el-GR" sz="2800" i="1" kern="0" dirty="0" smtClean="0"/>
              <a:t>α</a:t>
            </a:r>
            <a:endParaRPr lang="en-US" sz="2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9936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nimBg="1"/>
      <p:bldP spid="600074" grpId="1" animBg="1"/>
      <p:bldP spid="600076" grpId="0" animBg="1"/>
      <p:bldP spid="600076" grpId="1" animBg="1"/>
      <p:bldP spid="600077" grpId="0" animBg="1"/>
      <p:bldP spid="600077" grpId="1" animBg="1"/>
      <p:bldP spid="600078" grpId="0" animBg="1"/>
      <p:bldP spid="600078" grpId="1" animBg="1"/>
      <p:bldP spid="600079" grpId="0" animBg="1"/>
      <p:bldP spid="600079" grpId="1" animBg="1"/>
      <p:bldP spid="6000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approximation…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33372"/>
              </p:ext>
            </p:extLst>
          </p:nvPr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 smtClean="0">
                <a:solidFill>
                  <a:srgbClr val="000000"/>
                </a:solidFill>
                <a:latin typeface="Times New Roman" pitchFamily="18" charset="0"/>
              </a:rPr>
              <a:t>&lt;s, a, r,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09" y="889738"/>
                <a:ext cx="1083866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71" y="2051067"/>
                <a:ext cx="2291887" cy="453991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2" y="364807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3423" y="3666062"/>
            <a:ext cx="583264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positive reward in most states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5659" y="4437112"/>
            <a:ext cx="6294742" cy="757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tries each action an unbounded number of times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5660" y="5497670"/>
            <a:ext cx="58204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model is not sparse </a:t>
            </a:r>
            <a:endParaRPr lang="en-US" sz="2800" b="1" dirty="0">
              <a:latin typeface="+mj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071811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For the approximation to work…..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5868000" y="4566960"/>
              <a:ext cx="855000" cy="49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8640" y="4557960"/>
                <a:ext cx="874440" cy="5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8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approximations work…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7181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chemeClr val="accent4"/>
                </a:solidFill>
                <a:latin typeface="+mn-lt"/>
              </a:rPr>
              <a:t>Way to get around the </a:t>
            </a:r>
            <a:r>
              <a:rPr lang="en-US" sz="2400" b="1" kern="0" dirty="0">
                <a:solidFill>
                  <a:schemeClr val="accent4"/>
                </a:solidFill>
                <a:latin typeface="+mn-lt"/>
              </a:rPr>
              <a:t>missing  </a:t>
            </a:r>
            <a:r>
              <a:rPr lang="en-US" sz="2400" b="1" kern="0" dirty="0">
                <a:solidFill>
                  <a:srgbClr val="000000"/>
                </a:solidFill>
                <a:latin typeface="+mn-lt"/>
              </a:rPr>
              <a:t>transition model and reward model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Aren’t we in danger of using data coming from unlikely transition to make incorrect adjustments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No, as long as Q-learning tries each action an unbounded number of times</a:t>
            </a:r>
          </a:p>
          <a:p>
            <a:pPr marL="914400" lvl="1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Frequency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of updates reflects transition model, </a:t>
            </a:r>
            <a:r>
              <a:rPr lang="en-US" sz="2400" i="1" kern="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US" sz="2400" i="1" kern="0" dirty="0" err="1">
                <a:solidFill>
                  <a:srgbClr val="000000"/>
                </a:solidFill>
                <a:latin typeface="+mn-lt"/>
              </a:rPr>
              <a:t>s’|a,s</a:t>
            </a:r>
            <a:r>
              <a:rPr lang="en-US" sz="2400" i="1" kern="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240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4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5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 smtClean="0">
                <a:solidFill>
                  <a:srgbClr val="000000"/>
                </a:solidFill>
                <a:latin typeface="Times New Roman" pitchFamily="18" charset="0"/>
              </a:rPr>
              <a:t>&lt;s, a,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22" y="889738"/>
                <a:ext cx="1083834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69" y="2051067"/>
                <a:ext cx="2291895" cy="4539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Algorithm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3429000"/>
            <a:ext cx="8610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Q-Learning learn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14422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Q-learning gives the agent an optimal policy?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values</a:t>
            </a:r>
          </a:p>
        </p:txBody>
      </p:sp>
      <p:graphicFrame>
        <p:nvGraphicFramePr>
          <p:cNvPr id="7" name="Group 93"/>
          <p:cNvGraphicFramePr>
            <a:graphicFrameLocks noGrp="1"/>
          </p:cNvGraphicFramePr>
          <p:nvPr/>
        </p:nvGraphicFramePr>
        <p:xfrm>
          <a:off x="857250" y="857250"/>
          <a:ext cx="7215239" cy="2357456"/>
        </p:xfrm>
        <a:graphic>
          <a:graphicData uri="http://schemas.openxmlformats.org/drawingml/2006/table">
            <a:tbl>
              <a:tblPr/>
              <a:tblGrid>
                <a:gridCol w="142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62040" y="3240360"/>
              <a:ext cx="7984440" cy="212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040" y="3237120"/>
                <a:ext cx="8002440" cy="213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35151" y="1052736"/>
            <a:ext cx="8783615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457200" lvl="2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  <a:p>
            <a:pPr marL="0" lvl="1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Q-function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Q-function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*do not chose*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Algorithm Summary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861048"/>
            <a:ext cx="86106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when the exploit?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5884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4604" y="3703661"/>
            <a:ext cx="23850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(1) is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920" y="3683803"/>
            <a:ext cx="233817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(2) is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4412" y="4509120"/>
            <a:ext cx="20694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true</a:t>
            </a:r>
            <a:endParaRPr lang="en-US" b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4509120"/>
            <a:ext cx="216024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false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when the exploit?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find the right compromise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each action an unbounded number of times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predicted best action when, in the limit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in the limit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action an unbounded number of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</a:p>
          <a:p>
            <a:pPr marL="381000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look at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</a:t>
            </a:r>
            <a:r>
              <a:rPr lang="en-US" dirty="0" smtClean="0"/>
              <a:t>-greedy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action with probability  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with probability 1- </a:t>
            </a:r>
            <a:r>
              <a:rPr lang="el-G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CA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irst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 condition (try every action an unbounded number of times)  is  satisfied via the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random selection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second condition?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predicted best action in the limit.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overtime!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1520" y="1653480"/>
              <a:ext cx="4035960" cy="11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400" y="1645200"/>
                <a:ext cx="4045680" cy="121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into account improvement in estimates of expected reward function Q[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action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probability proportional to current estimate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Q[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8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60765"/>
              </p:ext>
            </p:extLst>
          </p:nvPr>
        </p:nvGraphicFramePr>
        <p:xfrm>
          <a:off x="3995936" y="2379392"/>
          <a:ext cx="1727894" cy="126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8" name="Equation" r:id="rId4" imgW="761760" imgH="558720" progId="Equation.3">
                  <p:embed/>
                </p:oleObj>
              </mc:Choice>
              <mc:Fallback>
                <p:oleObj name="Equation" r:id="rId4" imgW="76176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79392"/>
                        <a:ext cx="1727894" cy="126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179512" y="3645024"/>
            <a:ext cx="8786842" cy="2519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l-GR" sz="2400" dirty="0">
                <a:solidFill>
                  <a:srgbClr val="00B0F0"/>
                </a:solidFill>
                <a:cs typeface="Arial" panose="020B0604020202020204" pitchFamily="34" charset="0"/>
              </a:rPr>
              <a:t>τ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(tau)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formula above influences how randomly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should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chosen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l-GR" sz="20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high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exponentials approach 1, the fraction approaches 1/(number of actions), and each action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approximately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being chosen ( exploration or exploitation?)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l-GR" sz="2000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 with the highest Q[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dominates, and the current best action is always chosen (exploration or exploitation?)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4680" y="2037960"/>
              <a:ext cx="8254080" cy="396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960" y="2030400"/>
                <a:ext cx="8273520" cy="3974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78248"/>
              </p:ext>
            </p:extLst>
          </p:nvPr>
        </p:nvGraphicFramePr>
        <p:xfrm>
          <a:off x="784225" y="2379663"/>
          <a:ext cx="15255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Equation" r:id="rId8" imgW="672840" imgH="558720" progId="Equation.3">
                  <p:embed/>
                </p:oleObj>
              </mc:Choice>
              <mc:Fallback>
                <p:oleObj name="Equation" r:id="rId8" imgW="672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379663"/>
                        <a:ext cx="152558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72400" y="11160"/>
              <a:ext cx="8466840" cy="362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120" y="5040"/>
                <a:ext cx="8488800" cy="36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4137480" y="5068800"/>
              <a:ext cx="4368600" cy="1226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0640" y="5058720"/>
                <a:ext cx="4386240" cy="124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Explain, trace and implement 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compare techniques to combine exploration with exploitation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Carefully read : </a:t>
            </a:r>
            <a:r>
              <a:rPr lang="en-CA" sz="3200" b="1" dirty="0">
                <a:solidFill>
                  <a:schemeClr val="tx2"/>
                </a:solidFill>
              </a:rPr>
              <a:t>A Markov decision process approach to multi-category patient scheduling in a diagnostic facility,</a:t>
            </a:r>
            <a:r>
              <a:rPr lang="en-CA" sz="3200" dirty="0">
                <a:solidFill>
                  <a:schemeClr val="tx2"/>
                </a:solidFill>
              </a:rPr>
              <a:t> Artificial Intelligence in Medicine Journal, </a:t>
            </a:r>
            <a:r>
              <a:rPr lang="en-CA" sz="3200" b="1" dirty="0" smtClean="0">
                <a:solidFill>
                  <a:schemeClr val="tx2"/>
                </a:solidFill>
              </a:rPr>
              <a:t>2011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 </a:t>
            </a:r>
            <a:r>
              <a:rPr lang="en-CA" sz="3200" b="1" kern="0" dirty="0" smtClean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 smtClean="0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 smtClean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&lt;Readings&gt;</a:t>
            </a:r>
          </a:p>
          <a:p>
            <a:pPr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assignment-1 (due next Mon)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4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250825" y="3141663"/>
            <a:ext cx="8424863" cy="576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(NOT FOR 422)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472112"/>
          </a:xfrm>
        </p:spPr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  <a:p>
            <a:pPr eaLnBrk="1" hangingPunct="1"/>
            <a:r>
              <a:rPr lang="en-GB" smtClean="0"/>
              <a:t>Q-learning</a:t>
            </a:r>
          </a:p>
          <a:p>
            <a:pPr eaLnBrk="1" hangingPunct="1"/>
            <a:r>
              <a:rPr lang="en-GB" smtClean="0"/>
              <a:t>Exploration vs. Exploitation</a:t>
            </a:r>
          </a:p>
          <a:p>
            <a:pPr eaLnBrk="1" hangingPunct="1"/>
            <a:r>
              <a:rPr lang="en-GB" smtClean="0"/>
              <a:t>Evaluating RL algorithms</a:t>
            </a:r>
          </a:p>
          <a:p>
            <a:pPr eaLnBrk="1" hangingPunct="1"/>
            <a:r>
              <a:rPr lang="en-GB" smtClean="0"/>
              <a:t>On-Policy Learning: SARSA</a:t>
            </a:r>
          </a:p>
          <a:p>
            <a:pPr eaLnBrk="1" hangingPunct="1"/>
            <a:r>
              <a:rPr lang="en-GB" smtClean="0"/>
              <a:t>Model-based Q-learning</a:t>
            </a:r>
          </a:p>
          <a:p>
            <a:pPr eaLnBrk="1" hangingPunct="1"/>
            <a:endParaRPr lang="en-GB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before vs. during deployment </a:t>
            </a:r>
          </a:p>
        </p:txBody>
      </p:sp>
      <p:sp>
        <p:nvSpPr>
          <p:cNvPr id="655363" name="Rectangle 3"/>
          <p:cNvSpPr>
            <a:spLocks noChangeArrowheads="1"/>
          </p:cNvSpPr>
          <p:nvPr/>
        </p:nvSpPr>
        <p:spPr bwMode="auto">
          <a:xfrm>
            <a:off x="0" y="928670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As we saw earlier, there are two possible modus operandi for our learning agents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act in the environment to learn how it </a:t>
            </a:r>
            <a:r>
              <a:rPr lang="en-US" sz="2000" dirty="0" smtClean="0">
                <a:solidFill>
                  <a:srgbClr val="000000"/>
                </a:solidFill>
              </a:rPr>
              <a:t>works: </a:t>
            </a:r>
          </a:p>
          <a:p>
            <a:pPr marL="1196975" lvl="2" indent="-282575">
              <a:spcBef>
                <a:spcPts val="15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first learn </a:t>
            </a:r>
            <a:r>
              <a:rPr lang="en-US" sz="2000" dirty="0">
                <a:solidFill>
                  <a:srgbClr val="000000"/>
                </a:solidFill>
              </a:rPr>
              <a:t>an optimal </a:t>
            </a:r>
            <a:r>
              <a:rPr lang="en-US" sz="2000" dirty="0" smtClean="0">
                <a:solidFill>
                  <a:srgbClr val="000000"/>
                </a:solidFill>
              </a:rPr>
              <a:t>policy, </a:t>
            </a:r>
            <a:r>
              <a:rPr lang="en-US" sz="2000" i="1" dirty="0" smtClean="0">
                <a:solidFill>
                  <a:srgbClr val="000000"/>
                </a:solidFill>
              </a:rPr>
              <a:t>then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use this policy to act (there is a learning phase </a:t>
            </a:r>
            <a:r>
              <a:rPr lang="en-US" sz="2000" i="1" dirty="0">
                <a:solidFill>
                  <a:srgbClr val="000000"/>
                </a:solidFill>
              </a:rPr>
              <a:t>before</a:t>
            </a:r>
            <a:r>
              <a:rPr lang="en-US" sz="2000" dirty="0">
                <a:solidFill>
                  <a:srgbClr val="000000"/>
                </a:solidFill>
              </a:rPr>
              <a:t> deployment)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Learn as you </a:t>
            </a:r>
            <a:r>
              <a:rPr lang="en-US" sz="2000" dirty="0" smtClean="0">
                <a:solidFill>
                  <a:srgbClr val="000000"/>
                </a:solidFill>
              </a:rPr>
              <a:t>go:</a:t>
            </a:r>
          </a:p>
          <a:p>
            <a:pPr marL="1196975" lvl="2" indent="-282575">
              <a:spcBef>
                <a:spcPts val="15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 start </a:t>
            </a:r>
            <a:r>
              <a:rPr lang="en-US" sz="2000" dirty="0">
                <a:solidFill>
                  <a:srgbClr val="000000"/>
                </a:solidFill>
              </a:rPr>
              <a:t>operating in the environment right away and learn from actions (learning happens  </a:t>
            </a:r>
            <a:r>
              <a:rPr lang="en-US" sz="2000" i="1" dirty="0">
                <a:solidFill>
                  <a:srgbClr val="000000"/>
                </a:solidFill>
              </a:rPr>
              <a:t>during</a:t>
            </a:r>
            <a:r>
              <a:rPr lang="en-US" sz="2000" dirty="0">
                <a:solidFill>
                  <a:srgbClr val="000000"/>
                </a:solidFill>
              </a:rPr>
              <a:t> deployment)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If there is time to learn before deployment, the agent should try to do its best to learn as much as possible about the environment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even engage in locally suboptimal behaviors, because this will guarantee reaching an optimal policy in the long run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If learning while “at work”, suboptimal behaviors could be </a:t>
            </a:r>
            <a:r>
              <a:rPr lang="en-US" sz="2400" dirty="0" smtClean="0">
                <a:solidFill>
                  <a:srgbClr val="000000"/>
                </a:solidFill>
              </a:rPr>
              <a:t>costly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0072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0" y="12275"/>
              <a:ext cx="4142880" cy="517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0" y="2555"/>
                <a:ext cx="4163040" cy="51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03848" y="1524455"/>
              <a:ext cx="2622600" cy="214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6648" y="1515095"/>
                <a:ext cx="2639160" cy="21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438160" y="118800"/>
              <a:ext cx="3403080" cy="44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9880" y="109800"/>
                <a:ext cx="3420720" cy="44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48880" y="5081400"/>
              <a:ext cx="6619320" cy="1569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240" y="5070600"/>
                <a:ext cx="664092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977400" y="5032440"/>
              <a:ext cx="6671520" cy="176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560" y="5022360"/>
                <a:ext cx="669024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31225" cy="682625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9388" y="908050"/>
            <a:ext cx="64087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Consider, for instance, our sample grid game: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optimal policy is to go </a:t>
            </a:r>
            <a:r>
              <a:rPr lang="en-US" sz="2000" i="1" dirty="0">
                <a:solidFill>
                  <a:srgbClr val="000000"/>
                </a:solidFill>
              </a:rPr>
              <a:t>up</a:t>
            </a:r>
            <a:r>
              <a:rPr lang="en-US" sz="2000" dirty="0">
                <a:solidFill>
                  <a:srgbClr val="000000"/>
                </a:solidFill>
              </a:rPr>
              <a:t> in 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if the agent includes some exploration in its policy (e.g. selects 20% of its </a:t>
            </a:r>
            <a:r>
              <a:rPr lang="en-US" sz="2000" dirty="0" smtClean="0">
                <a:solidFill>
                  <a:srgbClr val="000000"/>
                </a:solidFill>
              </a:rPr>
              <a:t>actions randomly), </a:t>
            </a:r>
            <a:r>
              <a:rPr lang="en-US" sz="2000" dirty="0">
                <a:solidFill>
                  <a:srgbClr val="000000"/>
                </a:solidFill>
              </a:rPr>
              <a:t>exploring in 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could be dangerous because it may cause hitting the -100 wall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big deal if the agent is not deployed yet, but not ideal otherwise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659563" y="765175"/>
            <a:ext cx="1835150" cy="2305050"/>
            <a:chOff x="3742" y="73"/>
            <a:chExt cx="1860" cy="2315"/>
          </a:xfrm>
        </p:grpSpPr>
        <p:pic>
          <p:nvPicPr>
            <p:cNvPr id="6349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63496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63497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498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499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500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501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502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656398" name="Rectangle 14"/>
          <p:cNvSpPr>
            <a:spLocks noChangeArrowheads="1"/>
          </p:cNvSpPr>
          <p:nvPr/>
        </p:nvSpPr>
        <p:spPr bwMode="auto">
          <a:xfrm>
            <a:off x="323850" y="4076700"/>
            <a:ext cx="73437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Q-learning would not detect this problem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It does  </a:t>
            </a:r>
            <a:r>
              <a:rPr lang="en-US" sz="2000" i="1">
                <a:solidFill>
                  <a:srgbClr val="000000"/>
                </a:solidFill>
              </a:rPr>
              <a:t>off-policy learning</a:t>
            </a:r>
            <a:r>
              <a:rPr lang="en-US" sz="2000">
                <a:solidFill>
                  <a:srgbClr val="000000"/>
                </a:solidFill>
              </a:rPr>
              <a:t>, i.e., it focuses on the optimal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i="1">
                <a:solidFill>
                  <a:srgbClr val="000000"/>
                </a:solidFill>
              </a:rPr>
              <a:t>On-policy</a:t>
            </a:r>
            <a:r>
              <a:rPr lang="en-US" sz="2400">
                <a:solidFill>
                  <a:srgbClr val="000000"/>
                </a:solidFill>
              </a:rPr>
              <a:t> learning addresses this problem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On-policy learning learns the value of the policy being followed.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e.g., act greedily 80% of the time and act randomly 20% of the time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Better  to be aware of the consequences of exploration has it happens, and avoid outcomes that are too costly while acting, rather than looking for the true optimal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SARSA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So called because it uses </a:t>
            </a:r>
            <a:r>
              <a:rPr lang="en-US" sz="2000" i="1">
                <a:solidFill>
                  <a:srgbClr val="000000"/>
                </a:solidFill>
              </a:rPr>
              <a:t>&lt;state, action, reward, state, action&gt;</a:t>
            </a:r>
            <a:r>
              <a:rPr lang="en-US" sz="2000">
                <a:solidFill>
                  <a:srgbClr val="000000"/>
                </a:solidFill>
              </a:rPr>
              <a:t> experiences rather than the </a:t>
            </a:r>
            <a:r>
              <a:rPr lang="en-US" sz="2000" i="1">
                <a:solidFill>
                  <a:srgbClr val="000000"/>
                </a:solidFill>
              </a:rPr>
              <a:t>&lt;state, action, reward, state&gt; </a:t>
            </a:r>
            <a:r>
              <a:rPr lang="en-US" sz="2000">
                <a:solidFill>
                  <a:srgbClr val="000000"/>
                </a:solidFill>
              </a:rPr>
              <a:t>used by Q-learning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Instead of looking for the best action at every step, it evaluates the actions suggested by the current policy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Uses this info to revise it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Given an experience </a:t>
            </a:r>
            <a:r>
              <a:rPr lang="en-US" sz="2400" i="1">
                <a:solidFill>
                  <a:srgbClr val="000000"/>
                </a:solidFill>
              </a:rPr>
              <a:t>&lt;s,a,r,s’,a’&gt;, SARSA </a:t>
            </a:r>
            <a:r>
              <a:rPr lang="en-US" sz="2400">
                <a:solidFill>
                  <a:srgbClr val="000000"/>
                </a:solidFill>
              </a:rPr>
              <a:t> updates Q[s,a] as follows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>
              <a:solidFill>
                <a:srgbClr val="000000"/>
              </a:solidFill>
            </a:endParaRPr>
          </a:p>
        </p:txBody>
      </p:sp>
      <p:graphicFrame>
        <p:nvGraphicFramePr>
          <p:cNvPr id="23554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919288"/>
          <a:ext cx="67706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3" imgW="2806560" imgH="203040" progId="Equation.3">
                  <p:embed/>
                </p:oleObj>
              </mc:Choice>
              <mc:Fallback>
                <p:oleObj name="Equation" r:id="rId3" imgW="280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9288"/>
                        <a:ext cx="67706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27088" y="314166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</a:rPr>
              <a:t>What’s different from Q-learning?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b="1" i="1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Given an experience </a:t>
            </a:r>
            <a:r>
              <a:rPr lang="en-US" sz="2400" i="1" dirty="0">
                <a:solidFill>
                  <a:srgbClr val="000000"/>
                </a:solidFill>
              </a:rPr>
              <a:t>&lt;</a:t>
            </a:r>
            <a:r>
              <a:rPr lang="en-US" sz="2400" i="1" dirty="0" smtClean="0">
                <a:solidFill>
                  <a:srgbClr val="000000"/>
                </a:solidFill>
              </a:rPr>
              <a:t>s ,a, r, s’, a</a:t>
            </a:r>
            <a:r>
              <a:rPr lang="en-US" sz="2400" i="1" dirty="0">
                <a:solidFill>
                  <a:srgbClr val="000000"/>
                </a:solidFill>
              </a:rPr>
              <a:t>’&gt;, SARSA </a:t>
            </a:r>
            <a:r>
              <a:rPr lang="en-US" sz="2400" dirty="0">
                <a:solidFill>
                  <a:srgbClr val="000000"/>
                </a:solidFill>
              </a:rPr>
              <a:t> updates Q[</a:t>
            </a:r>
            <a:r>
              <a:rPr lang="en-US" sz="2400" dirty="0" err="1">
                <a:solidFill>
                  <a:srgbClr val="000000"/>
                </a:solidFill>
              </a:rPr>
              <a:t>s,a</a:t>
            </a:r>
            <a:r>
              <a:rPr lang="en-US" sz="2400" dirty="0">
                <a:solidFill>
                  <a:srgbClr val="000000"/>
                </a:solidFill>
              </a:rPr>
              <a:t>] as </a:t>
            </a:r>
            <a:r>
              <a:rPr lang="en-US" sz="2400" dirty="0" smtClean="0">
                <a:solidFill>
                  <a:srgbClr val="000000"/>
                </a:solidFill>
              </a:rPr>
              <a:t>follows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 dirty="0">
              <a:solidFill>
                <a:srgbClr val="000000"/>
              </a:solidFill>
            </a:endParaRPr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919288"/>
          <a:ext cx="67706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Equation" r:id="rId3" imgW="2806560" imgH="203040" progId="Equation.3">
                  <p:embed/>
                </p:oleObj>
              </mc:Choice>
              <mc:Fallback>
                <p:oleObj name="Equation" r:id="rId3" imgW="280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9288"/>
                        <a:ext cx="67706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468313" y="27082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While Q-learning was using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There </a:t>
            </a:r>
            <a:r>
              <a:rPr lang="en-US" sz="2400" dirty="0">
                <a:solidFill>
                  <a:srgbClr val="000000"/>
                </a:solidFill>
              </a:rPr>
              <a:t>is no more MAX operator in the equation, there is instead the Q-value of the action suggested by the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561164" name="Object 12"/>
          <p:cNvGraphicFramePr>
            <a:graphicFrameLocks noChangeAspect="1"/>
          </p:cNvGraphicFramePr>
          <p:nvPr/>
        </p:nvGraphicFramePr>
        <p:xfrm>
          <a:off x="1857356" y="3286124"/>
          <a:ext cx="645668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Equation" r:id="rId5" imgW="3136680" imgH="279360" progId="Equation.3">
                  <p:embed/>
                </p:oleObj>
              </mc:Choice>
              <mc:Fallback>
                <p:oleObj name="Equation" r:id="rId5" imgW="3136680" imgH="2793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3286124"/>
                        <a:ext cx="645668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285720" y="1142984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Does SARSA remind you of any other algorithm we have seen before?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Iteration</a:t>
            </a:r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0" y="642918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Algorithm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π ← an arbitrary initial </a:t>
            </a:r>
            <a:r>
              <a:rPr lang="en-US" sz="2000" dirty="0" smtClean="0">
                <a:solidFill>
                  <a:srgbClr val="000000"/>
                </a:solidFill>
              </a:rPr>
              <a:t>policy, U ← A vector of utility values, initially 0</a:t>
            </a:r>
            <a:endParaRPr lang="en-US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Repeat until no change in π</a:t>
            </a:r>
          </a:p>
          <a:p>
            <a:pPr marL="1371600" lvl="2" indent="-457200">
              <a:spcBef>
                <a:spcPts val="1500"/>
              </a:spcBef>
              <a:buFont typeface="Wingdings" pitchFamily="2" charset="2"/>
              <a:buAutoNum type="alphaLcParenBoth"/>
            </a:pPr>
            <a:r>
              <a:rPr lang="en-US" sz="2000" dirty="0" smtClean="0">
                <a:solidFill>
                  <a:srgbClr val="000000"/>
                </a:solidFill>
              </a:rPr>
              <a:t>Compute new utilities </a:t>
            </a:r>
            <a:r>
              <a:rPr lang="en-US" sz="2000" dirty="0">
                <a:solidFill>
                  <a:srgbClr val="000000"/>
                </a:solidFill>
              </a:rPr>
              <a:t>given </a:t>
            </a:r>
            <a:r>
              <a:rPr lang="en-US" sz="2000" dirty="0" smtClean="0">
                <a:solidFill>
                  <a:srgbClr val="000000"/>
                </a:solidFill>
              </a:rPr>
              <a:t>π and current U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b="1" i="1" dirty="0">
                <a:solidFill>
                  <a:schemeClr val="accent2"/>
                </a:solidFill>
              </a:rPr>
              <a:t>policy evaluation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1371600" lvl="2" indent="-457200">
              <a:spcBef>
                <a:spcPts val="1500"/>
              </a:spcBef>
              <a:buFont typeface="Wingdings" pitchFamily="2" charset="2"/>
              <a:buAutoNum type="alphaLcParenBoth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1371600" lvl="2" indent="-457200">
              <a:spcBef>
                <a:spcPts val="1500"/>
              </a:spcBef>
              <a:buFont typeface="Wingdings" pitchFamily="2" charset="2"/>
              <a:buAutoNum type="alphaLcParenBoth"/>
            </a:pPr>
            <a:endParaRPr lang="en-US" sz="2000" dirty="0">
              <a:solidFill>
                <a:srgbClr val="000000"/>
              </a:solidFill>
            </a:endParaRP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(b) Update π as if utilities were correct (</a:t>
            </a:r>
            <a:r>
              <a:rPr lang="en-US" sz="2000" b="1" i="1" dirty="0">
                <a:solidFill>
                  <a:schemeClr val="accent2"/>
                </a:solidFill>
              </a:rPr>
              <a:t>policy improvement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379910" name="Object 3"/>
          <p:cNvGraphicFramePr>
            <a:graphicFrameLocks noChangeAspect="1"/>
          </p:cNvGraphicFramePr>
          <p:nvPr/>
        </p:nvGraphicFramePr>
        <p:xfrm>
          <a:off x="1922463" y="2571750"/>
          <a:ext cx="44815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Equation" r:id="rId3" imgW="2501640" imgH="444240" progId="Equation.3">
                  <p:embed/>
                </p:oleObj>
              </mc:Choice>
              <mc:Fallback>
                <p:oleObj name="Equation" r:id="rId3" imgW="250164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2571750"/>
                        <a:ext cx="44815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071670" y="4714884"/>
          <a:ext cx="5618163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Equation" r:id="rId5" imgW="3136680" imgH="1117440" progId="Equation.3">
                  <p:embed/>
                </p:oleObj>
              </mc:Choice>
              <mc:Fallback>
                <p:oleObj name="Equation" r:id="rId5" imgW="313668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714884"/>
                        <a:ext cx="5618163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572132" y="3857628"/>
            <a:ext cx="3313113" cy="647700"/>
          </a:xfrm>
          <a:prstGeom prst="wedgeRectCallout">
            <a:avLst>
              <a:gd name="adj1" fmla="val -51771"/>
              <a:gd name="adj2" fmla="val 1589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Expected value of following current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</a:t>
            </a:r>
            <a:r>
              <a:rPr lang="en-CA" sz="2000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from </a:t>
            </a:r>
            <a:r>
              <a:rPr lang="en-US" sz="2000" i="1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71604" y="3929066"/>
            <a:ext cx="3143272" cy="642942"/>
          </a:xfrm>
          <a:prstGeom prst="wedgeRectCallout">
            <a:avLst>
              <a:gd name="adj1" fmla="val 175"/>
              <a:gd name="adj2" fmla="val 15454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Expected value of following another action in 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0" y="5214950"/>
            <a:ext cx="1884352" cy="860429"/>
          </a:xfrm>
          <a:prstGeom prst="wedgeRectCallout">
            <a:avLst>
              <a:gd name="adj1" fmla="val 64728"/>
              <a:gd name="adj2" fmla="val 388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Policy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Improvement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step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68363"/>
          <a:ext cx="4610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2" name="Equation" r:id="rId3" imgW="2705040" imgH="203040" progId="Equation.3">
                  <p:embed/>
                </p:oleObj>
              </mc:Choice>
              <mc:Fallback>
                <p:oleObj name="Equation" r:id="rId3" imgW="27050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68363"/>
                        <a:ext cx="46101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063" y="2884488"/>
          <a:ext cx="5187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3" name="Equation" r:id="rId5" imgW="4305240" imgH="457200" progId="Equation.3">
                  <p:embed/>
                </p:oleObj>
              </mc:Choice>
              <mc:Fallback>
                <p:oleObj name="Equation" r:id="rId5" imgW="43052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84488"/>
                        <a:ext cx="5187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350" y="3686175"/>
          <a:ext cx="631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4" name="Equation" r:id="rId7" imgW="5155920" imgH="457200" progId="Equation.3">
                  <p:embed/>
                </p:oleObj>
              </mc:Choice>
              <mc:Fallback>
                <p:oleObj name="Equation" r:id="rId7" imgW="5155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686175"/>
                        <a:ext cx="631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8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2567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4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25675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25676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77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78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79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80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81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76" name="Freeform 16"/>
          <p:cNvSpPr>
            <a:spLocks/>
          </p:cNvSpPr>
          <p:nvPr/>
        </p:nvSpPr>
        <p:spPr bwMode="auto">
          <a:xfrm>
            <a:off x="396874" y="476250"/>
            <a:ext cx="2174861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827115047 w 725"/>
              <a:gd name="T5" fmla="*/ 345262939 h 137"/>
              <a:gd name="T6" fmla="*/ 18271150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777" name="Freeform 17"/>
          <p:cNvSpPr>
            <a:spLocks/>
          </p:cNvSpPr>
          <p:nvPr/>
        </p:nvSpPr>
        <p:spPr bwMode="auto">
          <a:xfrm>
            <a:off x="1331912" y="476250"/>
            <a:ext cx="2882897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778" name="Freeform 18"/>
          <p:cNvSpPr>
            <a:spLocks/>
          </p:cNvSpPr>
          <p:nvPr/>
        </p:nvSpPr>
        <p:spPr bwMode="auto">
          <a:xfrm>
            <a:off x="2987675" y="476250"/>
            <a:ext cx="2227267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9779" name="Object 1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6088" y="4432300"/>
          <a:ext cx="6380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5" name="Equation" r:id="rId11" imgW="4787640" imgH="457200" progId="Equation.3">
                  <p:embed/>
                </p:oleObj>
              </mc:Choice>
              <mc:Fallback>
                <p:oleObj name="Equation" r:id="rId11" imgW="47876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432300"/>
                        <a:ext cx="63801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80" name="Object 20"/>
          <p:cNvGraphicFramePr>
            <a:graphicFrameLocks noChangeAspect="1"/>
          </p:cNvGraphicFramePr>
          <p:nvPr/>
        </p:nvGraphicFramePr>
        <p:xfrm>
          <a:off x="555625" y="5262563"/>
          <a:ext cx="4859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6" name="Equation" r:id="rId13" imgW="3708360" imgH="457200" progId="Equation.3">
                  <p:embed/>
                </p:oleObj>
              </mc:Choice>
              <mc:Fallback>
                <p:oleObj name="Equation" r:id="rId13" imgW="370836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262563"/>
                        <a:ext cx="48593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81" name="Object 21"/>
          <p:cNvGraphicFramePr>
            <a:graphicFrameLocks noChangeAspect="1"/>
          </p:cNvGraphicFramePr>
          <p:nvPr/>
        </p:nvGraphicFramePr>
        <p:xfrm>
          <a:off x="527050" y="6054725"/>
          <a:ext cx="5060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" name="Equation" r:id="rId15" imgW="3860640" imgH="457200" progId="Equation.3">
                  <p:embed/>
                </p:oleObj>
              </mc:Choice>
              <mc:Fallback>
                <p:oleObj name="Equation" r:id="rId15" imgW="386064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6054725"/>
                        <a:ext cx="50609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82" name="Freeform 22"/>
          <p:cNvSpPr>
            <a:spLocks/>
          </p:cNvSpPr>
          <p:nvPr/>
        </p:nvSpPr>
        <p:spPr bwMode="auto">
          <a:xfrm>
            <a:off x="4572000" y="476250"/>
            <a:ext cx="1500198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9783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9833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5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k=1</a:t>
            </a:r>
          </a:p>
        </p:txBody>
      </p:sp>
      <p:sp>
        <p:nvSpPr>
          <p:cNvPr id="25666" name="Text Box 7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k=1</a:t>
            </a:r>
          </a:p>
        </p:txBody>
      </p:sp>
      <p:sp>
        <p:nvSpPr>
          <p:cNvPr id="629836" name="Text Box 76"/>
          <p:cNvSpPr txBox="1">
            <a:spLocks noChangeArrowheads="1"/>
          </p:cNvSpPr>
          <p:nvPr/>
        </p:nvSpPr>
        <p:spPr bwMode="auto">
          <a:xfrm>
            <a:off x="5867400" y="5013325"/>
            <a:ext cx="30813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</a:rPr>
              <a:t>Only immediate rewards </a:t>
            </a:r>
          </a:p>
          <a:p>
            <a:r>
              <a:rPr lang="en-US" sz="2000" b="1">
                <a:solidFill>
                  <a:srgbClr val="CC3399"/>
                </a:solidFill>
              </a:rPr>
              <a:t>are included in the update,</a:t>
            </a:r>
          </a:p>
          <a:p>
            <a:r>
              <a:rPr lang="en-US" sz="2000" b="1">
                <a:solidFill>
                  <a:srgbClr val="CC3399"/>
                </a:solidFill>
              </a:rPr>
              <a:t>as with Q-learning</a:t>
            </a:r>
            <a:r>
              <a:rPr lang="en-US">
                <a:solidFill>
                  <a:srgbClr val="CC3399"/>
                </a:solidFill>
              </a:rPr>
              <a:t> </a:t>
            </a:r>
          </a:p>
          <a:p>
            <a:endParaRPr lang="en-US">
              <a:solidFill>
                <a:srgbClr val="CC3399"/>
              </a:solidFill>
            </a:endParaRPr>
          </a:p>
        </p:txBody>
      </p:sp>
      <p:sp>
        <p:nvSpPr>
          <p:cNvPr id="25668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70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71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1571604" y="3143248"/>
            <a:ext cx="2071702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928794" y="4000504"/>
            <a:ext cx="2071702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E784CA7-5093-4FDD-9689-0B24143C6C1E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6" grpId="0" animBg="1"/>
      <p:bldP spid="629776" grpId="1" animBg="1"/>
      <p:bldP spid="629777" grpId="0" animBg="1"/>
      <p:bldP spid="629777" grpId="1" animBg="1"/>
      <p:bldP spid="629778" grpId="0" animBg="1"/>
      <p:bldP spid="629778" grpId="1" animBg="1"/>
      <p:bldP spid="629782" grpId="0" animBg="1"/>
      <p:bldP spid="629782" grpId="1" animBg="1"/>
      <p:bldP spid="629833" grpId="0" animBg="1"/>
      <p:bldP spid="629833" grpId="1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68363"/>
          <a:ext cx="4610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6" name="Equation" r:id="rId3" imgW="2705040" imgH="203040" progId="Equation.3">
                  <p:embed/>
                </p:oleObj>
              </mc:Choice>
              <mc:Fallback>
                <p:oleObj name="Equation" r:id="rId3" imgW="27050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68363"/>
                        <a:ext cx="46101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063" y="2884488"/>
          <a:ext cx="5187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7" name="Equation" r:id="rId5" imgW="4305240" imgH="457200" progId="Equation.3">
                  <p:embed/>
                </p:oleObj>
              </mc:Choice>
              <mc:Fallback>
                <p:oleObj name="Equation" r:id="rId5" imgW="43052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84488"/>
                        <a:ext cx="5187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350" y="3686175"/>
          <a:ext cx="631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8" name="Equation" r:id="rId7" imgW="5155920" imgH="457200" progId="Equation.3">
                  <p:embed/>
                </p:oleObj>
              </mc:Choice>
              <mc:Fallback>
                <p:oleObj name="Equation" r:id="rId7" imgW="5155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686175"/>
                        <a:ext cx="631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2669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98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26699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26700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1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2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3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4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5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2663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24" name="Freeform 16"/>
          <p:cNvSpPr>
            <a:spLocks/>
          </p:cNvSpPr>
          <p:nvPr/>
        </p:nvSpPr>
        <p:spPr bwMode="auto">
          <a:xfrm>
            <a:off x="396874" y="476250"/>
            <a:ext cx="2174861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827115047 w 725"/>
              <a:gd name="T5" fmla="*/ 345262939 h 137"/>
              <a:gd name="T6" fmla="*/ 18271150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25" name="Freeform 17"/>
          <p:cNvSpPr>
            <a:spLocks/>
          </p:cNvSpPr>
          <p:nvPr/>
        </p:nvSpPr>
        <p:spPr bwMode="auto">
          <a:xfrm>
            <a:off x="1331912" y="476250"/>
            <a:ext cx="2954335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26" name="Freeform 18"/>
          <p:cNvSpPr>
            <a:spLocks/>
          </p:cNvSpPr>
          <p:nvPr/>
        </p:nvSpPr>
        <p:spPr bwMode="auto">
          <a:xfrm>
            <a:off x="2987675" y="476250"/>
            <a:ext cx="2227267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31827" name="Object 1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6088" y="4432300"/>
          <a:ext cx="6380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9" name="Equation" r:id="rId11" imgW="4787640" imgH="457200" progId="Equation.3">
                  <p:embed/>
                </p:oleObj>
              </mc:Choice>
              <mc:Fallback>
                <p:oleObj name="Equation" r:id="rId11" imgW="47876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432300"/>
                        <a:ext cx="63801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28" name="Object 20"/>
          <p:cNvGraphicFramePr>
            <a:graphicFrameLocks noChangeAspect="1"/>
          </p:cNvGraphicFramePr>
          <p:nvPr/>
        </p:nvGraphicFramePr>
        <p:xfrm>
          <a:off x="555625" y="5262563"/>
          <a:ext cx="4859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0" name="Equation" r:id="rId13" imgW="3708360" imgH="457200" progId="Equation.3">
                  <p:embed/>
                </p:oleObj>
              </mc:Choice>
              <mc:Fallback>
                <p:oleObj name="Equation" r:id="rId13" imgW="370836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262563"/>
                        <a:ext cx="48593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29" name="Object 21"/>
          <p:cNvGraphicFramePr>
            <a:graphicFrameLocks noChangeAspect="1"/>
          </p:cNvGraphicFramePr>
          <p:nvPr/>
        </p:nvGraphicFramePr>
        <p:xfrm>
          <a:off x="527050" y="6054725"/>
          <a:ext cx="5060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1" name="Equation" r:id="rId15" imgW="3860640" imgH="457200" progId="Equation.3">
                  <p:embed/>
                </p:oleObj>
              </mc:Choice>
              <mc:Fallback>
                <p:oleObj name="Equation" r:id="rId15" imgW="386064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6054725"/>
                        <a:ext cx="50609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1830" name="Freeform 22"/>
          <p:cNvSpPr>
            <a:spLocks/>
          </p:cNvSpPr>
          <p:nvPr/>
        </p:nvSpPr>
        <p:spPr bwMode="auto">
          <a:xfrm>
            <a:off x="4572000" y="476250"/>
            <a:ext cx="1500198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81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k=1</a:t>
            </a:r>
          </a:p>
        </p:txBody>
      </p:sp>
      <p:sp>
        <p:nvSpPr>
          <p:cNvPr id="26640" name="Text Box 7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26641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43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44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1890" name="Group 82"/>
          <p:cNvGraphicFramePr>
            <a:graphicFrameLocks noGrp="1"/>
          </p:cNvGraphicFramePr>
          <p:nvPr/>
        </p:nvGraphicFramePr>
        <p:xfrm>
          <a:off x="1908175" y="1341438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96" name="AutoShape 133"/>
          <p:cNvSpPr>
            <a:spLocks noChangeArrowheads="1"/>
          </p:cNvSpPr>
          <p:nvPr/>
        </p:nvSpPr>
        <p:spPr bwMode="auto">
          <a:xfrm>
            <a:off x="6443663" y="2852738"/>
            <a:ext cx="2449512" cy="790576"/>
          </a:xfrm>
          <a:prstGeom prst="wedgeRectCallout">
            <a:avLst>
              <a:gd name="adj1" fmla="val -79616"/>
              <a:gd name="adj2" fmla="val -137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SARSA backs up the </a:t>
            </a:r>
            <a:r>
              <a:rPr lang="en-US" sz="1400" b="1" dirty="0" smtClean="0">
                <a:solidFill>
                  <a:schemeClr val="tx1"/>
                </a:solidFill>
              </a:rPr>
              <a:t>expected reward </a:t>
            </a:r>
            <a:r>
              <a:rPr lang="en-US" sz="1400" b="1" dirty="0">
                <a:solidFill>
                  <a:schemeClr val="tx1"/>
                </a:solidFill>
              </a:rPr>
              <a:t>of the next action, rather </a:t>
            </a:r>
            <a:r>
              <a:rPr lang="en-US" sz="1400" b="1" dirty="0" smtClean="0">
                <a:solidFill>
                  <a:schemeClr val="tx1"/>
                </a:solidFill>
              </a:rPr>
              <a:t>than </a:t>
            </a:r>
            <a:r>
              <a:rPr lang="en-US" sz="1400" b="1" dirty="0">
                <a:solidFill>
                  <a:schemeClr val="tx1"/>
                </a:solidFill>
              </a:rPr>
              <a:t>the max </a:t>
            </a:r>
            <a:r>
              <a:rPr lang="en-US" sz="1400" b="1" dirty="0" smtClean="0">
                <a:solidFill>
                  <a:schemeClr val="tx1"/>
                </a:solidFill>
              </a:rPr>
              <a:t>expected reward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71604" y="3143248"/>
            <a:ext cx="2500330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000232" y="3929066"/>
            <a:ext cx="2643206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E784CA7-5093-4FDD-9689-0B24143C6C1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4" grpId="0" animBg="1"/>
      <p:bldP spid="631824" grpId="1" animBg="1"/>
      <p:bldP spid="631825" grpId="0" animBg="1"/>
      <p:bldP spid="631825" grpId="1" animBg="1"/>
      <p:bldP spid="631826" grpId="0" animBg="1"/>
      <p:bldP spid="631826" grpId="1" animBg="1"/>
      <p:bldP spid="631830" grpId="0" animBg="1"/>
      <p:bldP spid="631830" grpId="1" animBg="1"/>
      <p:bldP spid="631881" grpId="0" animBg="1"/>
      <p:bldP spid="631881" grpId="1" animBg="1"/>
      <p:bldP spid="26696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SARSA and Q-learning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For the little 6-states world</a:t>
            </a: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357158" y="1785926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Policy learned by Q-learning 80% greedy is to go  </a:t>
            </a:r>
            <a:r>
              <a:rPr lang="en-US" sz="2400" i="1" dirty="0" smtClean="0">
                <a:solidFill>
                  <a:srgbClr val="000000"/>
                </a:solidFill>
              </a:rPr>
              <a:t>up</a:t>
            </a:r>
            <a:r>
              <a:rPr lang="en-US" sz="2400" dirty="0" smtClean="0">
                <a:solidFill>
                  <a:srgbClr val="000000"/>
                </a:solidFill>
              </a:rPr>
              <a:t>  in s</a:t>
            </a:r>
            <a:r>
              <a:rPr lang="en-US" sz="2400" baseline="-250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>
                <a:solidFill>
                  <a:srgbClr val="000000"/>
                </a:solidFill>
              </a:rPr>
              <a:t> to reach s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quickly  and get the big +10 reward</a:t>
            </a:r>
            <a:endParaRPr lang="en-US" sz="2400" baseline="-25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286116" y="4071942"/>
            <a:ext cx="1835150" cy="2305050"/>
            <a:chOff x="3742" y="73"/>
            <a:chExt cx="1860" cy="231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20" name="AutoShape 151"/>
          <p:cNvSpPr>
            <a:spLocks noChangeArrowheads="1"/>
          </p:cNvSpPr>
          <p:nvPr/>
        </p:nvSpPr>
        <p:spPr bwMode="auto">
          <a:xfrm>
            <a:off x="3857620" y="5572140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3005138"/>
            <a:ext cx="7896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SARSA and Q-learning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357158" y="1071546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Policy learned by SARSA 80% greedy is to go </a:t>
            </a:r>
            <a:r>
              <a:rPr lang="en-US" sz="2400" i="1" dirty="0" smtClean="0">
                <a:solidFill>
                  <a:srgbClr val="000000"/>
                </a:solidFill>
              </a:rPr>
              <a:t>left </a:t>
            </a:r>
            <a:r>
              <a:rPr lang="en-US" sz="2400" dirty="0" smtClean="0">
                <a:solidFill>
                  <a:srgbClr val="000000"/>
                </a:solidFill>
              </a:rPr>
              <a:t>in s</a:t>
            </a:r>
            <a:r>
              <a:rPr lang="en-US" sz="2400" baseline="-250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Safer because avoid the chance of getting the -100 reward in s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but non-optimal =&gt; lower q-values 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86116" y="4071942"/>
            <a:ext cx="1835150" cy="2305050"/>
            <a:chOff x="3742" y="73"/>
            <a:chExt cx="1860" cy="231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4214810" y="6000768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099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6388085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41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5286388"/>
            <a:ext cx="80645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Reward Model: </a:t>
            </a:r>
          </a:p>
          <a:p>
            <a:pPr lvl="1" eaLnBrk="1" hangingPunct="1"/>
            <a:r>
              <a:rPr lang="en-GB" sz="2000" dirty="0" smtClean="0"/>
              <a:t>-1 for doing </a:t>
            </a:r>
            <a:r>
              <a:rPr lang="en-GB" sz="2000" i="1" dirty="0" err="1" smtClean="0"/>
              <a:t>UpCareful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Negative reward when hitting  a wall, as marked on the picture</a:t>
            </a:r>
            <a:endParaRPr lang="en-GB" sz="2000" i="1" dirty="0" smtClean="0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142844" y="285728"/>
            <a:ext cx="6408737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Six possible states &lt;s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,..,s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&gt;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4 actions: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 err="1">
                <a:solidFill>
                  <a:srgbClr val="00B0F0"/>
                </a:solidFill>
                <a:latin typeface="+mn-lt"/>
              </a:rPr>
              <a:t>UpCareful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up unless there is wall, in which case stays in same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tile. Always generates a penalty of -1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Left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left  unless there is wall, in which case 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stays in same tile if 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or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2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Is sent to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if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Right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right  unless there is wall, in which case stays in same tile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Up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0.8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goes up unless there is a wall,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Left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Right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07150" y="978247"/>
            <a:ext cx="2736850" cy="3387378"/>
            <a:chOff x="3742" y="210"/>
            <a:chExt cx="1860" cy="2178"/>
          </a:xfrm>
        </p:grpSpPr>
        <p:pic>
          <p:nvPicPr>
            <p:cNvPr id="3687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3742" y="346"/>
              <a:ext cx="363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3742" y="1071"/>
              <a:ext cx="363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36875" name="Text Box 19"/>
            <p:cNvSpPr txBox="1">
              <a:spLocks noChangeArrowheads="1"/>
            </p:cNvSpPr>
            <p:nvPr/>
          </p:nvSpPr>
          <p:spPr bwMode="auto">
            <a:xfrm>
              <a:off x="5374" y="436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6" name="Text Box 20"/>
            <p:cNvSpPr txBox="1">
              <a:spLocks noChangeArrowheads="1"/>
            </p:cNvSpPr>
            <p:nvPr/>
          </p:nvSpPr>
          <p:spPr bwMode="auto">
            <a:xfrm>
              <a:off x="5374" y="1117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7" name="Text Box 21"/>
            <p:cNvSpPr txBox="1">
              <a:spLocks noChangeArrowheads="1"/>
            </p:cNvSpPr>
            <p:nvPr/>
          </p:nvSpPr>
          <p:spPr bwMode="auto">
            <a:xfrm>
              <a:off x="5374" y="1888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8" name="Text Box 22"/>
            <p:cNvSpPr txBox="1">
              <a:spLocks noChangeArrowheads="1"/>
            </p:cNvSpPr>
            <p:nvPr/>
          </p:nvSpPr>
          <p:spPr bwMode="auto">
            <a:xfrm>
              <a:off x="3878" y="193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18362" y="685800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153400" y="685800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>
          <a:xfrm>
            <a:off x="6781800" y="5486400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4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1717675"/>
              <a:ext cx="719137" cy="1852613"/>
            </p14:xfrm>
          </p:contentPart>
        </mc:Choice>
        <mc:Fallback xmlns="">
          <p:pic>
            <p:nvPicPr>
              <p:cNvPr id="564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4675" y="1711195"/>
                <a:ext cx="731375" cy="1873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0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SARSA Algorithm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626427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5940425" y="1125538"/>
            <a:ext cx="3024188" cy="504825"/>
          </a:xfrm>
          <a:prstGeom prst="wedgeRectCallout">
            <a:avLst>
              <a:gd name="adj1" fmla="val -95301"/>
              <a:gd name="adj2" fmla="val 3314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chemeClr val="tx1"/>
                </a:solidFill>
              </a:rPr>
              <a:t>This could be, for instance any </a:t>
            </a:r>
            <a:r>
              <a:rPr lang="el-GR" sz="1400" b="1">
                <a:solidFill>
                  <a:schemeClr val="tx1"/>
                </a:solidFill>
                <a:cs typeface="Times New Roman" pitchFamily="18" charset="0"/>
              </a:rPr>
              <a:t>ε</a:t>
            </a:r>
            <a:r>
              <a:rPr lang="en-US" sz="1400" b="1">
                <a:solidFill>
                  <a:schemeClr val="tx1"/>
                </a:solidFill>
                <a:cs typeface="Times New Roman" pitchFamily="18" charset="0"/>
              </a:rPr>
              <a:t>-greedy strategy:</a:t>
            </a:r>
          </a:p>
          <a:p>
            <a:r>
              <a:rPr lang="en-US" sz="1400" b="1">
                <a:solidFill>
                  <a:schemeClr val="tx1"/>
                </a:solidFill>
                <a:cs typeface="Times New Roman" pitchFamily="18" charset="0"/>
              </a:rPr>
              <a:t>- Choose random </a:t>
            </a:r>
            <a:r>
              <a:rPr lang="el-GR" sz="1400" b="1">
                <a:solidFill>
                  <a:schemeClr val="tx1"/>
                </a:solidFill>
              </a:rPr>
              <a:t>ε</a:t>
            </a:r>
            <a:r>
              <a:rPr lang="en-US" sz="1400" b="1">
                <a:solidFill>
                  <a:schemeClr val="tx1"/>
                </a:solidFill>
              </a:rPr>
              <a:t> times, and max the rest</a:t>
            </a:r>
            <a:endParaRPr lang="el-GR" sz="1400" b="1">
              <a:solidFill>
                <a:schemeClr val="tx1"/>
              </a:solidFill>
            </a:endParaRPr>
          </a:p>
        </p:txBody>
      </p:sp>
      <p:sp>
        <p:nvSpPr>
          <p:cNvPr id="66565" name="AutoShape 6"/>
          <p:cNvSpPr>
            <a:spLocks noChangeArrowheads="1"/>
          </p:cNvSpPr>
          <p:nvPr/>
        </p:nvSpPr>
        <p:spPr bwMode="auto">
          <a:xfrm>
            <a:off x="5292725" y="765175"/>
            <a:ext cx="3671888" cy="1152525"/>
          </a:xfrm>
          <a:prstGeom prst="wedgeRectCallout">
            <a:avLst>
              <a:gd name="adj1" fmla="val -82426"/>
              <a:gd name="adj2" fmla="val 4297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>
                <a:solidFill>
                  <a:schemeClr val="tx1"/>
                </a:solidFill>
              </a:rPr>
              <a:t>This could be, for instance any </a:t>
            </a:r>
            <a:r>
              <a:rPr lang="el-GR" sz="1800" b="1">
                <a:solidFill>
                  <a:schemeClr val="tx1"/>
                </a:solidFill>
                <a:cs typeface="Times New Roman" pitchFamily="18" charset="0"/>
              </a:rPr>
              <a:t>ε</a:t>
            </a:r>
            <a:r>
              <a:rPr lang="en-US" sz="1800" b="1">
                <a:solidFill>
                  <a:schemeClr val="tx1"/>
                </a:solidFill>
                <a:cs typeface="Times New Roman" pitchFamily="18" charset="0"/>
              </a:rPr>
              <a:t>-greedy strategy:</a:t>
            </a:r>
          </a:p>
          <a:p>
            <a:pPr>
              <a:buFontTx/>
              <a:buChar char="-"/>
            </a:pPr>
            <a:r>
              <a:rPr lang="en-US" sz="1800" b="1">
                <a:solidFill>
                  <a:schemeClr val="tx1"/>
                </a:solidFill>
                <a:cs typeface="Times New Roman" pitchFamily="18" charset="0"/>
              </a:rPr>
              <a:t>Choose random </a:t>
            </a:r>
            <a:r>
              <a:rPr lang="el-GR" sz="1800" b="1">
                <a:solidFill>
                  <a:schemeClr val="tx1"/>
                </a:solidFill>
              </a:rPr>
              <a:t>ε</a:t>
            </a:r>
            <a:r>
              <a:rPr lang="en-US" sz="1800" b="1">
                <a:solidFill>
                  <a:schemeClr val="tx1"/>
                </a:solidFill>
              </a:rPr>
              <a:t> times, and max the rest</a:t>
            </a:r>
          </a:p>
        </p:txBody>
      </p:sp>
      <p:sp>
        <p:nvSpPr>
          <p:cNvPr id="66566" name="AutoShape 10"/>
          <p:cNvSpPr>
            <a:spLocks noChangeArrowheads="1"/>
          </p:cNvSpPr>
          <p:nvPr/>
        </p:nvSpPr>
        <p:spPr bwMode="auto">
          <a:xfrm>
            <a:off x="5940425" y="2349500"/>
            <a:ext cx="2952750" cy="2519363"/>
          </a:xfrm>
          <a:prstGeom prst="wedgeRectCallout">
            <a:avLst>
              <a:gd name="adj1" fmla="val -70324"/>
              <a:gd name="adj2" fmla="val -2202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If the random step is chosen here, and has a bad negative reward, this will affect the value of Q[</a:t>
            </a:r>
            <a:r>
              <a:rPr lang="en-US" sz="1800" b="1" dirty="0" err="1">
                <a:solidFill>
                  <a:schemeClr val="tx1"/>
                </a:solidFill>
              </a:rPr>
              <a:t>s,a</a:t>
            </a:r>
            <a:r>
              <a:rPr lang="en-US" sz="1800" b="1" dirty="0">
                <a:solidFill>
                  <a:schemeClr val="tx1"/>
                </a:solidFill>
              </a:rPr>
              <a:t>].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Next time in </a:t>
            </a:r>
            <a:r>
              <a:rPr lang="en-US" sz="1800" b="1" i="1" dirty="0">
                <a:solidFill>
                  <a:schemeClr val="tx1"/>
                </a:solidFill>
              </a:rPr>
              <a:t>s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</a:rPr>
              <a:t>a’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may no longer be the action selected because of its lowered Q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Example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0825" y="7651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err="1">
                <a:solidFill>
                  <a:srgbClr val="000000"/>
                </a:solidFill>
              </a:rPr>
              <a:t>Gridworld</a:t>
            </a:r>
            <a:r>
              <a:rPr lang="en-US" sz="2400" dirty="0">
                <a:solidFill>
                  <a:srgbClr val="000000"/>
                </a:solidFill>
              </a:rPr>
              <a:t> with: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Deterministic actions </a:t>
            </a:r>
            <a:r>
              <a:rPr lang="en-US" sz="2000" i="1" dirty="0">
                <a:solidFill>
                  <a:srgbClr val="000000"/>
                </a:solidFill>
              </a:rPr>
              <a:t>up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>
                <a:solidFill>
                  <a:srgbClr val="000000"/>
                </a:solidFill>
              </a:rPr>
              <a:t>down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>
                <a:solidFill>
                  <a:srgbClr val="000000"/>
                </a:solidFill>
              </a:rPr>
              <a:t>left,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right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Start from S and arrive at 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Reward is -1 for all transitions, except those into the region marked “Cliff”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</a:rPr>
              <a:t>Falling into the cliff causes the agent to be sent back to </a:t>
            </a:r>
            <a:r>
              <a:rPr lang="en-US" sz="2000" dirty="0" smtClean="0">
                <a:solidFill>
                  <a:srgbClr val="000000"/>
                </a:solidFill>
              </a:rPr>
              <a:t>start: </a:t>
            </a:r>
            <a:r>
              <a:rPr lang="en-US" sz="2400" b="1" dirty="0" smtClean="0">
                <a:solidFill>
                  <a:srgbClr val="FF0000"/>
                </a:solidFill>
              </a:rPr>
              <a:t>r = -100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443" y="3429001"/>
            <a:ext cx="48884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50825" y="5373688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Example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81075"/>
            <a:ext cx="4608512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23850" y="2852738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Because of  negative reward for every step taken, the optimal policy over the four standard actions is to take the shortest path along the cliff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But if the agents adopt an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-greedy action selection strategy with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=0.1, walking along the cliff is dangerous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The optimal path that considers exploration is to go around as far as possible from the cliff</a:t>
            </a: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071802" y="1785926"/>
            <a:ext cx="2500330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3000364" y="1292551"/>
            <a:ext cx="2594406" cy="564813"/>
            <a:chOff x="3000364" y="1292551"/>
            <a:chExt cx="2594406" cy="564813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751125" y="1606537"/>
              <a:ext cx="500066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090299" y="1304365"/>
              <a:ext cx="2500330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5343943" y="1541790"/>
              <a:ext cx="500066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Q-learning vs. SARSA</a:t>
            </a:r>
          </a:p>
        </p:txBody>
      </p:sp>
      <p:sp>
        <p:nvSpPr>
          <p:cNvPr id="69635" name="Rectangle 11"/>
          <p:cNvSpPr>
            <a:spLocks noChangeArrowheads="1"/>
          </p:cNvSpPr>
          <p:nvPr/>
        </p:nvSpPr>
        <p:spPr bwMode="auto">
          <a:xfrm>
            <a:off x="179388" y="3284538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Q-learning learns the optimal policy, but because it does so without taking exploration into account, it does not do so well while the agent is exploring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occasionally falls into the cliff, so its reward per episode is not that great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SARSA has better on-line performance (reward per episode), because it learns to stay away from the cliff while exploring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note that if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ε→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0, SARSA and Q-learning would asymptotically converge to the  optimal policy</a:t>
            </a: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96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65175"/>
            <a:ext cx="44608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31225" cy="682625"/>
          </a:xfrm>
        </p:spPr>
        <p:txBody>
          <a:bodyPr/>
          <a:lstStyle/>
          <a:p>
            <a:pPr eaLnBrk="1" hangingPunct="1"/>
            <a:r>
              <a:rPr lang="en-US" smtClean="0"/>
              <a:t>Problem with Model-free methods</a:t>
            </a:r>
            <a:br>
              <a:rPr lang="en-US" smtClean="0"/>
            </a:br>
            <a:endParaRPr lang="en-US" smtClean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Q-learning and SARSA are model-free methods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                    </a:t>
            </a:r>
            <a:r>
              <a:rPr lang="en-US" sz="2400">
                <a:solidFill>
                  <a:schemeClr val="accent2"/>
                </a:solidFill>
              </a:rPr>
              <a:t>What does this mean?</a:t>
            </a:r>
            <a:endParaRPr lang="el-GR" sz="24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Model-free Methods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Q-learning and SARSA are model-free methods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They do not need to learn the transition and/or reward model, they are implicitly taken into account via experiences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Sounds handy, but there is a main disadvantage: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How often does the agent get to update its Q-estimates?</a:t>
            </a:r>
            <a:endParaRPr lang="el-G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Model-free Methods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Q-learning and SARSA are model-free methods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They do not need to learn the transition and/or reward model, they are implicitly taken into account via experiences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Sounds handy, but there is a main disadvantage: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How often does the agent get to update its Q-estimates?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Only after a new experience comes in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Great if the agent acts very frequently, not so great if actions are sparse, because it wastes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computation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time</a:t>
            </a:r>
            <a:endParaRPr lang="el-GR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Model-based methods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85720" y="785794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learn the MDP and interleave acting and planning.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After each experience,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update probabilities and the reward,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 some steps of value iteration (asynchronous ) to get better estimates of state utilities U(s)  given the current model and reward function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Remember that there is the following link between Q values and utility values</a:t>
            </a:r>
          </a:p>
          <a:p>
            <a:pPr marL="739775" lvl="1" indent="-282575">
              <a:spcBef>
                <a:spcPts val="1500"/>
              </a:spcBef>
            </a:pP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3143240" y="4214818"/>
          <a:ext cx="3227386" cy="52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7" name="Equation" r:id="rId3" imgW="1701720" imgH="279360" progId="Equation.3">
                  <p:embed/>
                </p:oleObj>
              </mc:Choice>
              <mc:Fallback>
                <p:oleObj name="Equation" r:id="rId3" imgW="1701720" imgH="279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214818"/>
                        <a:ext cx="3227386" cy="529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857356" y="4857760"/>
          <a:ext cx="59801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8" name="Equation" r:id="rId5" imgW="3022560" imgH="342720" progId="Equation.3">
                  <p:embed/>
                </p:oleObj>
              </mc:Choice>
              <mc:Fallback>
                <p:oleObj name="Equation" r:id="rId5" imgW="302256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857760"/>
                        <a:ext cx="59801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928794" y="5715016"/>
          <a:ext cx="54530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9" name="Equation" r:id="rId7" imgW="2755800" imgH="342720" progId="Equation.3">
                  <p:embed/>
                </p:oleObj>
              </mc:Choice>
              <mc:Fallback>
                <p:oleObj name="Equation" r:id="rId7" imgW="2755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5715016"/>
                        <a:ext cx="545306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 algorithm</a:t>
            </a:r>
            <a:endParaRPr lang="en-CA" dirty="0"/>
          </a:p>
        </p:txBody>
      </p:sp>
      <p:pic>
        <p:nvPicPr>
          <p:cNvPr id="4" name="Picture 3" descr="VI-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8760604" cy="45720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5F017B-D267-4D67-835B-09DBC313FB8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</a:t>
            </a: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0" y="1052513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The “basic” version of value iteration applies the Bellman update to all states at every iteration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This is in fact not necessary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On each iteration we can apply the update only to a chosen subset of states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Given certain conditions on the value function used to initialize the process, asynchronous value iteration converges to an optimal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364490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Main advantage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one can design heuristics that allow the algorithm to concentrate on states that are likely to belong to the optimal policy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Much faster convergence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16825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914400"/>
            <a:ext cx="6450012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The agent </a:t>
            </a: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knows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 about the 6 states and 4 actions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Can perform an action, fully observe its state and the reward it gets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Does not know 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how the states are configured, nor what the actions do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no transition model, nor reward model</a:t>
            </a:r>
          </a:p>
        </p:txBody>
      </p:sp>
      <p:pic>
        <p:nvPicPr>
          <p:cNvPr id="3789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3375"/>
            <a:ext cx="233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940425" y="549275"/>
            <a:ext cx="57626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CC99"/>
                </a:solidFill>
              </a:rPr>
              <a:t>+ 10</a:t>
            </a:r>
          </a:p>
        </p:txBody>
      </p:sp>
      <p:sp>
        <p:nvSpPr>
          <p:cNvPr id="37894" name="Text Box 17"/>
          <p:cNvSpPr txBox="1">
            <a:spLocks noChangeArrowheads="1"/>
          </p:cNvSpPr>
          <p:nvPr/>
        </p:nvSpPr>
        <p:spPr bwMode="auto">
          <a:xfrm>
            <a:off x="5940425" y="1700213"/>
            <a:ext cx="5762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-100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/>
        </p:nvSpPr>
        <p:spPr bwMode="auto">
          <a:xfrm>
            <a:off x="6877050" y="11588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6" name="Text Box 19"/>
          <p:cNvSpPr txBox="1">
            <a:spLocks noChangeArrowheads="1"/>
          </p:cNvSpPr>
          <p:nvPr/>
        </p:nvSpPr>
        <p:spPr bwMode="auto">
          <a:xfrm>
            <a:off x="7812088" y="11588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7" name="Text Box 20"/>
          <p:cNvSpPr txBox="1">
            <a:spLocks noChangeArrowheads="1"/>
          </p:cNvSpPr>
          <p:nvPr/>
        </p:nvSpPr>
        <p:spPr bwMode="auto">
          <a:xfrm>
            <a:off x="8532813" y="69215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8" name="Text Box 21"/>
          <p:cNvSpPr txBox="1">
            <a:spLocks noChangeArrowheads="1"/>
          </p:cNvSpPr>
          <p:nvPr/>
        </p:nvSpPr>
        <p:spPr bwMode="auto">
          <a:xfrm>
            <a:off x="8532813" y="177323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8532813" y="299720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6156325" y="306863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VI algorithm</a:t>
            </a:r>
            <a:endParaRPr lang="en-CA" dirty="0"/>
          </a:p>
        </p:txBody>
      </p:sp>
      <p:pic>
        <p:nvPicPr>
          <p:cNvPr id="5" name="Picture 4" descr="VI-figu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9144000" cy="4188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670" y="3286117"/>
            <a:ext cx="857256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800" b="1" dirty="0" smtClean="0">
                <a:solidFill>
                  <a:schemeClr val="accent6"/>
                </a:solidFill>
              </a:rPr>
              <a:t>for some</a:t>
            </a:r>
            <a:endParaRPr lang="en-CA" sz="1800" b="1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5F017B-D267-4D67-835B-09DBC313FB8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Model-based RL algorithm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1285860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chemeClr val="tx1"/>
                </a:solidFill>
              </a:rPr>
              <a:t>Model Based </a:t>
            </a:r>
            <a:r>
              <a:rPr lang="en-CA" sz="2000" b="1" dirty="0" err="1" smtClean="0">
                <a:solidFill>
                  <a:schemeClr val="tx1"/>
                </a:solidFill>
              </a:rPr>
              <a:t>Reinfortcement</a:t>
            </a:r>
            <a:r>
              <a:rPr lang="en-CA" sz="2000" b="1" dirty="0" smtClean="0">
                <a:solidFill>
                  <a:schemeClr val="tx1"/>
                </a:solidFill>
              </a:rPr>
              <a:t> Learner</a:t>
            </a:r>
          </a:p>
          <a:p>
            <a:r>
              <a:rPr lang="en-CA" sz="2000" b="1" dirty="0" smtClean="0">
                <a:solidFill>
                  <a:schemeClr val="tx1"/>
                </a:solidFill>
              </a:rPr>
              <a:t>inputs:</a:t>
            </a:r>
          </a:p>
          <a:p>
            <a:r>
              <a:rPr lang="en-CA" sz="2000" i="1" dirty="0" smtClean="0">
                <a:solidFill>
                  <a:schemeClr val="tx1"/>
                </a:solidFill>
              </a:rPr>
              <a:t>S is a set of states, A is a set of actions, </a:t>
            </a:r>
            <a:r>
              <a:rPr lang="el-GR" sz="2000" i="1" dirty="0" smtClean="0">
                <a:solidFill>
                  <a:schemeClr val="tx1"/>
                </a:solidFill>
              </a:rPr>
              <a:t>γ</a:t>
            </a:r>
            <a:r>
              <a:rPr lang="en-CA" sz="2000" i="1" dirty="0" smtClean="0">
                <a:solidFill>
                  <a:schemeClr val="tx1"/>
                </a:solidFill>
              </a:rPr>
              <a:t> the discount, c is a prior count</a:t>
            </a:r>
          </a:p>
          <a:p>
            <a:r>
              <a:rPr lang="en-CA" sz="2000" b="1" dirty="0" smtClean="0">
                <a:solidFill>
                  <a:schemeClr val="tx1"/>
                </a:solidFill>
              </a:rPr>
              <a:t>internal state: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real array </a:t>
            </a:r>
            <a:r>
              <a:rPr lang="en-CA" sz="2000" i="1" dirty="0" smtClean="0">
                <a:solidFill>
                  <a:schemeClr val="tx1"/>
                </a:solidFill>
              </a:rPr>
              <a:t>Q[S,A], R[S,A, S’]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integer array </a:t>
            </a:r>
            <a:r>
              <a:rPr lang="en-CA" sz="2000" i="1" dirty="0" smtClean="0">
                <a:solidFill>
                  <a:schemeClr val="tx1"/>
                </a:solidFill>
              </a:rPr>
              <a:t>T[S,A, S’]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previous state </a:t>
            </a:r>
            <a:r>
              <a:rPr lang="en-CA" sz="2000" i="1" dirty="0" smtClean="0">
                <a:solidFill>
                  <a:schemeClr val="tx1"/>
                </a:solidFill>
              </a:rPr>
              <a:t>s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previous action </a:t>
            </a:r>
            <a:r>
              <a:rPr lang="en-CA" sz="2000" i="1" dirty="0" smtClean="0">
                <a:solidFill>
                  <a:schemeClr val="tx1"/>
                </a:solidFill>
              </a:rPr>
              <a:t>a</a:t>
            </a:r>
          </a:p>
          <a:p>
            <a:endParaRPr lang="en-CA" sz="2000" i="1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6318958" cy="469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786446" y="1142985"/>
            <a:ext cx="3024188" cy="642942"/>
          </a:xfrm>
          <a:prstGeom prst="wedgeRectCallout">
            <a:avLst>
              <a:gd name="adj1" fmla="val -128791"/>
              <a:gd name="adj2" fmla="val 243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Counts of events when action a performed in s generated s’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86446" y="2214554"/>
            <a:ext cx="3024187" cy="419112"/>
          </a:xfrm>
          <a:prstGeom prst="wedgeRectCallout">
            <a:avLst>
              <a:gd name="adj1" fmla="val -96758"/>
              <a:gd name="adj2" fmla="val 1909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TD-based estimate of </a:t>
            </a:r>
            <a:r>
              <a:rPr lang="en-US" sz="1800" dirty="0" smtClean="0">
                <a:solidFill>
                  <a:schemeClr val="tx1"/>
                </a:solidFill>
              </a:rPr>
              <a:t>R(</a:t>
            </a:r>
            <a:r>
              <a:rPr lang="en-US" sz="1800" dirty="0" err="1" smtClean="0">
                <a:solidFill>
                  <a:schemeClr val="tx1"/>
                </a:solidFill>
              </a:rPr>
              <a:t>s,a,s</a:t>
            </a:r>
            <a:r>
              <a:rPr lang="en-US" sz="1800" dirty="0" smtClean="0">
                <a:solidFill>
                  <a:schemeClr val="tx1"/>
                </a:solidFill>
              </a:rPr>
              <a:t>’)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72132" y="3000372"/>
            <a:ext cx="2357454" cy="649288"/>
          </a:xfrm>
          <a:prstGeom prst="wedgeRectCallout">
            <a:avLst>
              <a:gd name="adj1" fmla="val -176680"/>
              <a:gd name="adj2" fmla="val 1073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Asynchronous value </a:t>
            </a:r>
            <a:r>
              <a:rPr lang="en-US" sz="1800" dirty="0" smtClean="0">
                <a:solidFill>
                  <a:schemeClr val="tx1"/>
                </a:solidFill>
              </a:rPr>
              <a:t>iteration steps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714612" y="6000768"/>
            <a:ext cx="2357454" cy="649288"/>
          </a:xfrm>
          <a:prstGeom prst="wedgeRectCallout">
            <a:avLst>
              <a:gd name="adj1" fmla="val 939"/>
              <a:gd name="adj2" fmla="val -1798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Frequency of transition from s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to s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via 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286380" y="5715016"/>
            <a:ext cx="2357454" cy="649288"/>
          </a:xfrm>
          <a:prstGeom prst="wedgeRectCallout">
            <a:avLst>
              <a:gd name="adj1" fmla="val -67895"/>
              <a:gd name="adj2" fmla="val -1258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Why is the reward inside the summation?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572132" y="3929066"/>
            <a:ext cx="2357454" cy="500066"/>
          </a:xfrm>
          <a:prstGeom prst="wedgeRectCallout">
            <a:avLst>
              <a:gd name="adj1" fmla="val -116218"/>
              <a:gd name="adj2" fmla="val 454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What is this c for?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2305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Which Q values should </a:t>
            </a:r>
            <a:r>
              <a:rPr lang="en-GB" sz="2800" dirty="0" err="1" smtClean="0"/>
              <a:t>asyncronous</a:t>
            </a:r>
            <a:r>
              <a:rPr lang="en-GB" sz="2800" smtClean="0"/>
              <a:t>  VI </a:t>
            </a:r>
            <a:r>
              <a:rPr lang="en-GB" sz="2800" dirty="0" smtClean="0"/>
              <a:t>update?</a:t>
            </a:r>
            <a:endParaRPr lang="en-GB" dirty="0" smtClean="0"/>
          </a:p>
          <a:p>
            <a:pPr lvl="1" eaLnBrk="1" hangingPunct="1"/>
            <a:r>
              <a:rPr lang="en-GB" sz="2400" dirty="0" smtClean="0"/>
              <a:t>At least </a:t>
            </a:r>
            <a:r>
              <a:rPr lang="en-GB" sz="2400" i="1" dirty="0" smtClean="0"/>
              <a:t>s</a:t>
            </a:r>
            <a:r>
              <a:rPr lang="en-GB" sz="2400" dirty="0" smtClean="0"/>
              <a:t> in which the action was generated</a:t>
            </a:r>
          </a:p>
          <a:p>
            <a:pPr lvl="1" eaLnBrk="1" hangingPunct="1"/>
            <a:r>
              <a:rPr lang="en-GB" sz="2400" dirty="0" smtClean="0"/>
              <a:t>Then either select states randomly, or </a:t>
            </a:r>
          </a:p>
          <a:p>
            <a:pPr lvl="1" eaLnBrk="1" hangingPunct="1"/>
            <a:r>
              <a:rPr lang="en-GB" sz="2400" dirty="0" smtClean="0"/>
              <a:t>States that are likely to get their Q-values changed because they can reach states with Q-values that have changed the most</a:t>
            </a:r>
          </a:p>
          <a:p>
            <a:pPr eaLnBrk="1" hangingPunct="1"/>
            <a:r>
              <a:rPr lang="en-GB" sz="2800" dirty="0" smtClean="0"/>
              <a:t>How many steps of asynchronous value-iteration to perform?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69325" cy="2305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Which states to update?</a:t>
            </a:r>
            <a:endParaRPr lang="en-GB" dirty="0" smtClean="0"/>
          </a:p>
          <a:p>
            <a:pPr lvl="1" eaLnBrk="1" hangingPunct="1"/>
            <a:r>
              <a:rPr lang="en-GB" sz="2400" dirty="0" smtClean="0"/>
              <a:t>At least </a:t>
            </a:r>
            <a:r>
              <a:rPr lang="en-GB" sz="2400" i="1" dirty="0" smtClean="0"/>
              <a:t>s</a:t>
            </a:r>
            <a:r>
              <a:rPr lang="en-GB" sz="2400" dirty="0" smtClean="0"/>
              <a:t> in which the action was generated</a:t>
            </a:r>
          </a:p>
          <a:p>
            <a:pPr lvl="1" eaLnBrk="1" hangingPunct="1"/>
            <a:r>
              <a:rPr lang="en-GB" sz="2400" dirty="0" smtClean="0"/>
              <a:t>Then either select states randomly, or </a:t>
            </a:r>
          </a:p>
          <a:p>
            <a:pPr lvl="1" eaLnBrk="1" hangingPunct="1"/>
            <a:r>
              <a:rPr lang="en-GB" sz="2400" dirty="0" smtClean="0"/>
              <a:t>States that are likely to get their Q-values changed because they can reach states with Q-values that have changed the most</a:t>
            </a:r>
          </a:p>
          <a:p>
            <a:pPr eaLnBrk="1" hangingPunct="1"/>
            <a:r>
              <a:rPr lang="en-GB" sz="2800" dirty="0" smtClean="0"/>
              <a:t>How many steps of asynchronous value-iteration to perform? </a:t>
            </a:r>
          </a:p>
          <a:p>
            <a:pPr lvl="1" eaLnBrk="1" hangingPunct="1"/>
            <a:r>
              <a:rPr lang="en-GB" sz="2400" dirty="0" smtClean="0"/>
              <a:t>As many as can be done before having to act again</a:t>
            </a:r>
          </a:p>
          <a:p>
            <a:pPr eaLnBrk="1" hangingPunct="1">
              <a:buNone/>
            </a:pPr>
            <a:endParaRPr lang="en-GB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Q-learning vs. Model-based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69325" cy="2305050"/>
          </a:xfrm>
        </p:spPr>
        <p:txBody>
          <a:bodyPr/>
          <a:lstStyle/>
          <a:p>
            <a:pPr eaLnBrk="1" hangingPunct="1"/>
            <a:r>
              <a:rPr lang="en-GB" dirty="0" smtClean="0"/>
              <a:t>Is it better to learn a model and a utility function or an action value function with no model?</a:t>
            </a:r>
          </a:p>
          <a:p>
            <a:pPr lvl="1" eaLnBrk="1" hangingPunct="1"/>
            <a:r>
              <a:rPr lang="en-GB" dirty="0" smtClean="0"/>
              <a:t>Still an open-question</a:t>
            </a:r>
          </a:p>
          <a:p>
            <a:pPr eaLnBrk="1" hangingPunct="1"/>
            <a:r>
              <a:rPr lang="en-GB" dirty="0" smtClean="0"/>
              <a:t>Model-based approaches require less data to learn well, but they can be computationally more expensive (time per iteration)</a:t>
            </a:r>
          </a:p>
          <a:p>
            <a:pPr eaLnBrk="1" hangingPunct="1"/>
            <a:r>
              <a:rPr lang="en-GB" dirty="0" smtClean="0"/>
              <a:t>Q-learning takes longer because it does not enforce consistency among Q-values via the model</a:t>
            </a:r>
          </a:p>
          <a:p>
            <a:pPr lvl="1" eaLnBrk="1" hangingPunct="1"/>
            <a:r>
              <a:rPr lang="en-GB" dirty="0" smtClean="0"/>
              <a:t>Especially true when the environment becomes more complex</a:t>
            </a:r>
          </a:p>
          <a:p>
            <a:pPr lvl="1" eaLnBrk="1" hangingPunct="1"/>
            <a:r>
              <a:rPr lang="en-GB" dirty="0" smtClean="0"/>
              <a:t>In games such as chess and backgammon, model-based approaches have been more successful that q-learning methods</a:t>
            </a:r>
          </a:p>
          <a:p>
            <a:pPr eaLnBrk="1" hangingPunct="1"/>
            <a:r>
              <a:rPr lang="en-GB" sz="2800" dirty="0" smtClean="0"/>
              <a:t> </a:t>
            </a:r>
            <a:r>
              <a:rPr lang="en-GB" dirty="0" smtClean="0"/>
              <a:t>Cost/ease of acting needs to be factored 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Reinforcement Learning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7AF5BAB-7B85-4AF6-88AE-1F0DDF29A292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50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250825" y="1916113"/>
            <a:ext cx="8424863" cy="576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  <a:endParaRPr lang="en-US" dirty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472112"/>
          </a:xfrm>
        </p:spPr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  <a:p>
            <a:pPr eaLnBrk="1" hangingPunct="1"/>
            <a:r>
              <a:rPr lang="en-GB" dirty="0" smtClean="0"/>
              <a:t>Q-learning</a:t>
            </a:r>
          </a:p>
          <a:p>
            <a:pPr eaLnBrk="1" hangingPunct="1"/>
            <a:r>
              <a:rPr lang="en-GB" dirty="0" smtClean="0"/>
              <a:t>Exploration Exploitation</a:t>
            </a:r>
          </a:p>
          <a:p>
            <a:pPr eaLnBrk="1" hangingPunct="1"/>
            <a:r>
              <a:rPr lang="en-GB" dirty="0" smtClean="0"/>
              <a:t>Evaluating RL algorithms</a:t>
            </a:r>
          </a:p>
          <a:p>
            <a:pPr eaLnBrk="1" hangingPunct="1"/>
            <a:r>
              <a:rPr lang="en-GB" dirty="0" smtClean="0"/>
              <a:t>On-Policy learning: SARSA</a:t>
            </a:r>
          </a:p>
          <a:p>
            <a:pPr eaLnBrk="1" hangingPunct="1"/>
            <a:r>
              <a:rPr lang="en-GB" dirty="0" smtClean="0"/>
              <a:t>Model-based Q-learning</a:t>
            </a:r>
          </a:p>
          <a:p>
            <a:pPr eaLnBrk="1" hangingPunct="1"/>
            <a:endParaRPr lang="en-GB" dirty="0" smtClean="0"/>
          </a:p>
          <a:p>
            <a:pPr lvl="1" eaLnBrk="1" hangingPunct="1">
              <a:lnSpc>
                <a:spcPct val="80000"/>
              </a:lnSpc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250825" y="2565400"/>
            <a:ext cx="8424863" cy="576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472112"/>
          </a:xfrm>
        </p:spPr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  <a:p>
            <a:pPr eaLnBrk="1" hangingPunct="1"/>
            <a:r>
              <a:rPr lang="en-GB" smtClean="0"/>
              <a:t>Q-learning</a:t>
            </a:r>
          </a:p>
          <a:p>
            <a:pPr eaLnBrk="1" hangingPunct="1"/>
            <a:r>
              <a:rPr lang="en-GB" smtClean="0"/>
              <a:t>Exploration vs. Exploitation</a:t>
            </a:r>
          </a:p>
          <a:p>
            <a:pPr eaLnBrk="1" hangingPunct="1"/>
            <a:r>
              <a:rPr lang="en-GB" smtClean="0"/>
              <a:t>Evaluating RL algorithms</a:t>
            </a:r>
          </a:p>
          <a:p>
            <a:pPr eaLnBrk="1" hangingPunct="1"/>
            <a:r>
              <a:rPr lang="en-GB" smtClean="0"/>
              <a:t>On-Policy Learning: SARSA</a:t>
            </a:r>
          </a:p>
          <a:p>
            <a:pPr eaLnBrk="1" hangingPunct="1"/>
            <a:r>
              <a:rPr lang="en-GB" smtClean="0"/>
              <a:t>Model-based Q-learning</a:t>
            </a:r>
          </a:p>
          <a:p>
            <a:pPr eaLnBrk="1" hangingPunct="1"/>
            <a:endParaRPr lang="en-GB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RL Algorithms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288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Two possible measures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Quality of the optimal policy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Reward received </a:t>
            </a:r>
            <a:r>
              <a:rPr lang="en-US" sz="2000" i="1">
                <a:solidFill>
                  <a:srgbClr val="000000"/>
                </a:solidFill>
              </a:rPr>
              <a:t>while</a:t>
            </a:r>
            <a:r>
              <a:rPr lang="en-US" sz="2000">
                <a:solidFill>
                  <a:srgbClr val="000000"/>
                </a:solidFill>
              </a:rPr>
              <a:t> looking for the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If there is a lot of time for learning before the agent is deployed, then quality  of the learned  policy is the measure to consider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If the agent has to learn while being deployed, it may not get to the optimal policy for  a along time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Reward received while learning is the measure to look at, e.g, plot cumulative reward as a function of number of steps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One algorithm dominates another if its plot is consistently above</a:t>
            </a:r>
          </a:p>
          <a:p>
            <a:pPr marL="739775" lvl="1" indent="-282575">
              <a:spcBef>
                <a:spcPts val="1500"/>
              </a:spcBef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(variable </a:t>
            </a:r>
            <a:r>
              <a:rPr lang="el-GR" i="1" smtClean="0">
                <a:cs typeface="Times New Roman" pitchFamily="18" charset="0"/>
              </a:rPr>
              <a:t>α</a:t>
            </a:r>
            <a:r>
              <a:rPr lang="en-US" i="1" baseline="-25000" smtClean="0">
                <a:cs typeface="Times New Roman" pitchFamily="18" charset="0"/>
              </a:rPr>
              <a:t>k</a:t>
            </a:r>
            <a:r>
              <a:rPr lang="en-US" i="1" smtClean="0">
                <a:cs typeface="Times New Roman" pitchFamily="18" charset="0"/>
              </a:rPr>
              <a:t>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that in the simple world described earlier, the agent has the following sequence of experiences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          </a:t>
            </a:r>
            <a:r>
              <a:rPr lang="en-US" sz="2000" i="1" dirty="0" smtClean="0">
                <a:solidFill>
                  <a:srgbClr val="000000"/>
                </a:solidFill>
              </a:rPr>
              <a:t>&lt;s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</a:rPr>
              <a:t>, right, 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upCareful</a:t>
            </a:r>
            <a:r>
              <a:rPr lang="en-US" sz="2000" i="1" dirty="0" smtClean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i="1" dirty="0" smtClean="0">
                <a:solidFill>
                  <a:srgbClr val="000000"/>
                </a:solidFill>
              </a:rPr>
              <a:t>,  </a:t>
            </a:r>
            <a:r>
              <a:rPr lang="en-US" sz="2000" i="1" dirty="0" err="1" smtClean="0">
                <a:solidFill>
                  <a:srgbClr val="000000"/>
                </a:solidFill>
              </a:rPr>
              <a:t>upCareful</a:t>
            </a:r>
            <a:r>
              <a:rPr lang="en-US" sz="2000" i="1" dirty="0" smtClean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i="1" dirty="0" smtClean="0">
                <a:solidFill>
                  <a:srgbClr val="000000"/>
                </a:solidFill>
              </a:rPr>
              <a:t>, left, 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i="1" dirty="0" smtClean="0">
                <a:solidFill>
                  <a:srgbClr val="000000"/>
                </a:solidFill>
              </a:rPr>
              <a:t>, left, 10,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</a:rPr>
              <a:t>&gt;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2205038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And repeats it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times (not a good behavior for a Q-learning agent, but good for didactic purposes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Table shows the first 3 iterations of Q-learning when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i="1" kern="0" dirty="0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sz="2000" i="1" dirty="0" err="1">
                <a:solidFill>
                  <a:srgbClr val="000000"/>
                </a:solidFill>
                <a:cs typeface="Times New Roman" pitchFamily="18" charset="0"/>
              </a:rPr>
              <a:t>s,a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is initialized to 0 for every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sz="2000" i="1" baseline="-25000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= 1/k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γ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0.9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For full demo, see </a:t>
            </a:r>
            <a:r>
              <a:rPr lang="en-US" sz="2000" dirty="0">
                <a:solidFill>
                  <a:srgbClr val="2D2DB9"/>
                </a:solidFill>
                <a:cs typeface="Times New Roman" pitchFamily="18" charset="0"/>
              </a:rPr>
              <a:t>http://artint.info/demos/rl/tGame.html</a:t>
            </a:r>
            <a:endParaRPr lang="el-GR" sz="2000" dirty="0">
              <a:solidFill>
                <a:srgbClr val="2D2DB9"/>
              </a:solidFill>
              <a:cs typeface="Times New Roman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7488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2971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49" y="2672189"/>
            <a:ext cx="1475264" cy="17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RL Algorithms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9388" y="908050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Plots for example </a:t>
            </a:r>
            <a:r>
              <a:rPr lang="en-US" sz="2400" dirty="0" smtClean="0">
                <a:solidFill>
                  <a:srgbClr val="000000"/>
                </a:solidFill>
              </a:rPr>
              <a:t>11.8 </a:t>
            </a:r>
            <a:r>
              <a:rPr lang="en-US" sz="2400" dirty="0">
                <a:solidFill>
                  <a:srgbClr val="000000"/>
                </a:solidFill>
              </a:rPr>
              <a:t>in textbook (p. </a:t>
            </a:r>
            <a:r>
              <a:rPr lang="en-US" sz="2400" dirty="0" smtClean="0">
                <a:solidFill>
                  <a:srgbClr val="000000"/>
                </a:solidFill>
              </a:rPr>
              <a:t>464), </a:t>
            </a:r>
            <a:r>
              <a:rPr lang="en-US" sz="2400" dirty="0">
                <a:solidFill>
                  <a:srgbClr val="000000"/>
                </a:solidFill>
              </a:rPr>
              <a:t>with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Either fixed or variable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Different initial values for Q[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571604" y="2492375"/>
            <a:ext cx="6429388" cy="4068735"/>
            <a:chOff x="1571604" y="2492375"/>
            <a:chExt cx="6429388" cy="4068735"/>
          </a:xfrm>
        </p:grpSpPr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2492375"/>
              <a:ext cx="6397639" cy="406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071670" y="5429264"/>
              <a:ext cx="5929322" cy="7143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RL Algorithms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57158" y="928670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Lots of variability in each algorithm for different runs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for  fair comparison, run each algorithm several times and report average behavior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Relevant statistics of  the plot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Asymptotic slopes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: how good the policy is after the algorithm stabilizes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Plot minimum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: how much reward must be sacrificed before starting to gain (cost of learning)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zero-crossing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: how long it takes for the algorithm to recuperate its cost of learning</a:t>
            </a:r>
          </a:p>
          <a:p>
            <a:pPr marL="739775" lvl="1" indent="-282575">
              <a:spcBef>
                <a:spcPts val="1500"/>
              </a:spcBef>
            </a:pP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000496" y="4429132"/>
            <a:ext cx="3857620" cy="2222509"/>
            <a:chOff x="1571604" y="2492375"/>
            <a:chExt cx="6429388" cy="406873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2492375"/>
              <a:ext cx="6397639" cy="406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071670" y="5429264"/>
              <a:ext cx="5929322" cy="7143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6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23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2913" y="2838450"/>
          <a:ext cx="53038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7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838450"/>
                        <a:ext cx="53038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83" name="Object 7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00534815"/>
              </p:ext>
            </p:extLst>
          </p:nvPr>
        </p:nvGraphicFramePr>
        <p:xfrm>
          <a:off x="593725" y="3657600"/>
          <a:ext cx="61547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8" name="Equation" r:id="rId7" imgW="5054400" imgH="507960" progId="Equation.3">
                  <p:embed/>
                </p:oleObj>
              </mc:Choice>
              <mc:Fallback>
                <p:oleObj name="Equation" r:id="rId7" imgW="505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657600"/>
                        <a:ext cx="61547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236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2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2363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2364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5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6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7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8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9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2297" name="Picture 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89" name="Freeform 81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0" name="Freeform 82"/>
          <p:cNvSpPr>
            <a:spLocks/>
          </p:cNvSpPr>
          <p:nvPr/>
        </p:nvSpPr>
        <p:spPr bwMode="auto">
          <a:xfrm>
            <a:off x="1331913" y="476250"/>
            <a:ext cx="1873250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73250 w 725"/>
              <a:gd name="T5" fmla="*/ 217488 h 137"/>
              <a:gd name="T6" fmla="*/ 1873250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1" name="Freeform 83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695" name="Object 8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9584917"/>
              </p:ext>
            </p:extLst>
          </p:nvPr>
        </p:nvGraphicFramePr>
        <p:xfrm>
          <a:off x="525463" y="4427538"/>
          <a:ext cx="62182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9" name="Equation" r:id="rId11" imgW="5092560" imgH="507960" progId="Equation.3">
                  <p:embed/>
                </p:oleObj>
              </mc:Choice>
              <mc:Fallback>
                <p:oleObj name="Equation" r:id="rId11" imgW="5092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427538"/>
                        <a:ext cx="62182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8" name="Object 90"/>
          <p:cNvGraphicFramePr>
            <a:graphicFrameLocks noChangeAspect="1"/>
          </p:cNvGraphicFramePr>
          <p:nvPr/>
        </p:nvGraphicFramePr>
        <p:xfrm>
          <a:off x="373063" y="5229225"/>
          <a:ext cx="52260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0" name="Equation" r:id="rId13" imgW="3987720" imgH="507960" progId="Equation.3">
                  <p:embed/>
                </p:oleObj>
              </mc:Choice>
              <mc:Fallback>
                <p:oleObj name="Equation" r:id="rId13" imgW="3987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229225"/>
                        <a:ext cx="52260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9" name="Object 91"/>
          <p:cNvGraphicFramePr>
            <a:graphicFrameLocks noChangeAspect="1"/>
          </p:cNvGraphicFramePr>
          <p:nvPr/>
        </p:nvGraphicFramePr>
        <p:xfrm>
          <a:off x="436563" y="6021388"/>
          <a:ext cx="52435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1" name="Equation" r:id="rId15" imgW="4000320" imgH="507960" progId="Equation.3">
                  <p:embed/>
                </p:oleObj>
              </mc:Choice>
              <mc:Fallback>
                <p:oleObj name="Equation" r:id="rId15" imgW="400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6021388"/>
                        <a:ext cx="524351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700" name="Freeform 9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701" name="Group 9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0751" name="Freeform 143"/>
          <p:cNvSpPr>
            <a:spLocks/>
          </p:cNvSpPr>
          <p:nvPr/>
        </p:nvSpPr>
        <p:spPr bwMode="auto">
          <a:xfrm>
            <a:off x="5436096" y="476250"/>
            <a:ext cx="1296492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53" name="Text Box 14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2354" name="Text Box 14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k=1</a:t>
            </a:r>
          </a:p>
        </p:txBody>
      </p:sp>
      <p:sp>
        <p:nvSpPr>
          <p:cNvPr id="580754" name="Text Box 146"/>
          <p:cNvSpPr txBox="1">
            <a:spLocks noChangeArrowheads="1"/>
          </p:cNvSpPr>
          <p:nvPr/>
        </p:nvSpPr>
        <p:spPr bwMode="auto">
          <a:xfrm>
            <a:off x="5867400" y="5013325"/>
            <a:ext cx="30178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</a:rPr>
              <a:t>Only immediate rewards </a:t>
            </a:r>
          </a:p>
          <a:p>
            <a:r>
              <a:rPr lang="en-US" sz="2000" b="1">
                <a:solidFill>
                  <a:srgbClr val="CC3399"/>
                </a:solidFill>
              </a:rPr>
              <a:t>are included in the update</a:t>
            </a:r>
          </a:p>
          <a:p>
            <a:r>
              <a:rPr lang="en-US" sz="2000" b="1">
                <a:solidFill>
                  <a:srgbClr val="CC3399"/>
                </a:solidFill>
              </a:rPr>
              <a:t>in this first pass</a:t>
            </a:r>
            <a:r>
              <a:rPr lang="en-US">
                <a:solidFill>
                  <a:srgbClr val="CC3399"/>
                </a:solidFill>
              </a:rPr>
              <a:t> </a:t>
            </a:r>
          </a:p>
        </p:txBody>
      </p:sp>
      <p:sp>
        <p:nvSpPr>
          <p:cNvPr id="580757" name="AutoShape 149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59" name="AutoShape 151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0" name="AutoShape 152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1" name="AutoShape 153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2" name="AutoShape 154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Action Button: Forward or Next 32">
            <a:hlinkClick r:id="" action="ppaction://noaction" highlightClick="1"/>
          </p:cNvPr>
          <p:cNvSpPr/>
          <p:nvPr/>
        </p:nvSpPr>
        <p:spPr bwMode="auto">
          <a:xfrm>
            <a:off x="7500958" y="6429396"/>
            <a:ext cx="357190" cy="214314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71604" y="3214686"/>
            <a:ext cx="1643074" cy="21431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00232" y="4000504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28794" y="4786322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idx="11"/>
          </p:nvPr>
        </p:nvSpPr>
        <p:spPr>
          <a:xfrm>
            <a:off x="4184073" y="6487102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7058116" y="635845"/>
              <a:ext cx="403200" cy="132948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0116" y="617845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99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89" grpId="0" animBg="1"/>
      <p:bldP spid="580689" grpId="1" animBg="1"/>
      <p:bldP spid="580690" grpId="0" animBg="1"/>
      <p:bldP spid="580690" grpId="1" animBg="1"/>
      <p:bldP spid="580691" grpId="0" animBg="1"/>
      <p:bldP spid="580691" grpId="1" animBg="1"/>
      <p:bldP spid="580700" grpId="0" animBg="1"/>
      <p:bldP spid="580700" grpId="1" animBg="1"/>
      <p:bldP spid="580751" grpId="0" animBg="1"/>
      <p:bldP spid="580751" grpId="1" animBg="1"/>
      <p:bldP spid="580757" grpId="0" animBg="1"/>
      <p:bldP spid="580757" grpId="1" animBg="1"/>
      <p:bldP spid="580759" grpId="0" animBg="1"/>
      <p:bldP spid="580759" grpId="1" animBg="1"/>
      <p:bldP spid="580760" grpId="0" animBg="1"/>
      <p:bldP spid="580760" grpId="1" animBg="1"/>
      <p:bldP spid="580761" grpId="0" animBg="1"/>
      <p:bldP spid="580761" grpId="1" animBg="1"/>
      <p:bldP spid="580762" grpId="0" animBg="1"/>
      <p:bldP spid="580762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0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89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1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2106805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2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4409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0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4411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4412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3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4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5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6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7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1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970137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3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6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4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7" name="Object 21"/>
          <p:cNvGraphicFramePr>
            <a:graphicFrameLocks noChangeAspect="1"/>
          </p:cNvGraphicFramePr>
          <p:nvPr/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5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1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2969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40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440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2972" name="AutoShape 76"/>
          <p:cNvSpPr>
            <a:spLocks/>
          </p:cNvSpPr>
          <p:nvPr/>
        </p:nvSpPr>
        <p:spPr bwMode="auto">
          <a:xfrm>
            <a:off x="6372225" y="4797425"/>
            <a:ext cx="2592388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1 step backup from previous positive reward in s4</a:t>
            </a:r>
          </a:p>
        </p:txBody>
      </p:sp>
      <p:sp>
        <p:nvSpPr>
          <p:cNvPr id="59297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28728" y="5572140"/>
            <a:ext cx="2286016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495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7058449" y="617082"/>
              <a:ext cx="403200" cy="13294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0449" y="599082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666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2" grpId="0" animBg="1"/>
      <p:bldP spid="592912" grpId="1" animBg="1"/>
      <p:bldP spid="592913" grpId="0" animBg="1"/>
      <p:bldP spid="592913" grpId="1" animBg="1"/>
      <p:bldP spid="592914" grpId="0" animBg="1"/>
      <p:bldP spid="592914" grpId="1" animBg="1"/>
      <p:bldP spid="592918" grpId="0" animBg="1"/>
      <p:bldP spid="592918" grpId="1" animBg="1"/>
      <p:bldP spid="592969" grpId="0" animBg="1"/>
      <p:bldP spid="592969" grpId="1" animBg="1"/>
      <p:bldP spid="592972" grpId="0" animBg="1"/>
      <p:bldP spid="592973" grpId="0" animBg="1"/>
      <p:bldP spid="592973" grpId="1" animBg="1"/>
      <p:bldP spid="592974" grpId="0" animBg="1"/>
      <p:bldP spid="592974" grpId="1" animBg="1"/>
      <p:bldP spid="592975" grpId="0" animBg="1"/>
      <p:bldP spid="592975" grpId="1" animBg="1"/>
      <p:bldP spid="592976" grpId="0" animBg="1"/>
      <p:bldP spid="592976" grpId="1" animBg="1"/>
      <p:bldP spid="592977" grpId="0" animBg="1"/>
      <p:bldP spid="592977" grpId="1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6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7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14826162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8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748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2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7483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7484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5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6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7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8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9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8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89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90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738884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9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2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0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24241"/>
              </p:ext>
            </p:extLst>
          </p:nvPr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1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94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5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s,a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1945" name="Freeform 73"/>
          <p:cNvSpPr>
            <a:spLocks/>
          </p:cNvSpPr>
          <p:nvPr/>
        </p:nvSpPr>
        <p:spPr bwMode="auto">
          <a:xfrm>
            <a:off x="5436096" y="476250"/>
            <a:ext cx="1296492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473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7474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1948" name="AutoShape 76"/>
          <p:cNvSpPr>
            <a:spLocks/>
          </p:cNvSpPr>
          <p:nvPr/>
        </p:nvSpPr>
        <p:spPr bwMode="auto">
          <a:xfrm>
            <a:off x="7092950" y="3128963"/>
            <a:ext cx="1835150" cy="1778000"/>
          </a:xfrm>
          <a:prstGeom prst="borderCallout1">
            <a:avLst>
              <a:gd name="adj1" fmla="val 104287"/>
              <a:gd name="adj2" fmla="val 93773"/>
              <a:gd name="adj3" fmla="val 104287"/>
              <a:gd name="adj4" fmla="val -1487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The effect of the positive reward in s4 is felt two steps earlier at the 3</a:t>
            </a:r>
            <a:r>
              <a:rPr lang="en-US" sz="2000" b="1" baseline="30000">
                <a:solidFill>
                  <a:srgbClr val="000000"/>
                </a:solidFill>
              </a:rPr>
              <a:t>rd</a:t>
            </a:r>
            <a:r>
              <a:rPr lang="en-US" sz="2000" b="1">
                <a:solidFill>
                  <a:srgbClr val="000000"/>
                </a:solidFill>
              </a:rPr>
              <a:t> iteration</a:t>
            </a:r>
          </a:p>
        </p:txBody>
      </p:sp>
      <p:sp>
        <p:nvSpPr>
          <p:cNvPr id="591949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0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1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2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3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idx="11"/>
          </p:nvPr>
        </p:nvSpPr>
        <p:spPr>
          <a:xfrm>
            <a:off x="5628112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512665"/>
            <a:ext cx="543739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accent6"/>
                </a:solidFill>
              </a:rPr>
              <a:t>0.35</a:t>
            </a:r>
            <a:endParaRPr lang="en-CA" sz="1600" b="1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2822" y="1763393"/>
            <a:ext cx="38115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b="1" dirty="0" smtClean="0">
                <a:solidFill>
                  <a:schemeClr val="accent6"/>
                </a:solidFill>
              </a:rPr>
              <a:t>6</a:t>
            </a:r>
            <a:endParaRPr lang="en-CA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88" grpId="1" animBg="1"/>
      <p:bldP spid="591889" grpId="0" animBg="1"/>
      <p:bldP spid="591889" grpId="1" animBg="1"/>
      <p:bldP spid="591890" grpId="0" animBg="1"/>
      <p:bldP spid="591890" grpId="1" animBg="1"/>
      <p:bldP spid="591894" grpId="0" animBg="1"/>
      <p:bldP spid="591894" grpId="1" animBg="1"/>
      <p:bldP spid="591945" grpId="0" animBg="1"/>
      <p:bldP spid="591945" grpId="1" animBg="1"/>
      <p:bldP spid="591948" grpId="0" animBg="1"/>
      <p:bldP spid="591949" grpId="0" animBg="1"/>
      <p:bldP spid="591949" grpId="1" animBg="1"/>
      <p:bldP spid="591950" grpId="0" animBg="1"/>
      <p:bldP spid="591950" grpId="1" animBg="1"/>
      <p:bldP spid="591951" grpId="0" animBg="1"/>
      <p:bldP spid="591951" grpId="1" animBg="1"/>
      <p:bldP spid="591952" grpId="0" animBg="1"/>
      <p:bldP spid="591952" grpId="1" animBg="1"/>
      <p:bldP spid="591953" grpId="0" animBg="1"/>
      <p:bldP spid="591953" grpId="1" animBg="1"/>
      <p:bldP spid="3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29879</TotalTime>
  <Words>4517</Words>
  <Application>Microsoft Office PowerPoint</Application>
  <PresentationFormat>On-screen Show (4:3)</PresentationFormat>
  <Paragraphs>924</Paragraphs>
  <Slides>61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Equation</vt:lpstr>
      <vt:lpstr>PowerPoint Presentation</vt:lpstr>
      <vt:lpstr>Lecture Overview</vt:lpstr>
      <vt:lpstr>PowerPoint Presentation</vt:lpstr>
      <vt:lpstr>Example</vt:lpstr>
      <vt:lpstr>Example</vt:lpstr>
      <vt:lpstr>Example (variable αk)</vt:lpstr>
      <vt:lpstr>PowerPoint Presentation</vt:lpstr>
      <vt:lpstr>PowerPoint Presentation</vt:lpstr>
      <vt:lpstr>PowerPoint Presentation</vt:lpstr>
      <vt:lpstr>Example (variable αk)</vt:lpstr>
      <vt:lpstr>Example (Fixed α=1)</vt:lpstr>
      <vt:lpstr>PowerPoint Presentation</vt:lpstr>
      <vt:lpstr>Comparing fixed α and …</vt:lpstr>
      <vt:lpstr>On the approximation… </vt:lpstr>
      <vt:lpstr>Why approximations work… </vt:lpstr>
      <vt:lpstr>Lecture Overview</vt:lpstr>
      <vt:lpstr>What Does Q-Learning learn</vt:lpstr>
      <vt:lpstr>Q values</vt:lpstr>
      <vt:lpstr>Exploration vs. Exploitation</vt:lpstr>
      <vt:lpstr>Exploration vs. Exploitation</vt:lpstr>
      <vt:lpstr>Exploration vs. Exploitation</vt:lpstr>
      <vt:lpstr>Exploration Strategies</vt:lpstr>
      <vt:lpstr>Exploration Strategies</vt:lpstr>
      <vt:lpstr>ε-greedy</vt:lpstr>
      <vt:lpstr>Soft-Max</vt:lpstr>
      <vt:lpstr>Learning Goals for today’s class</vt:lpstr>
      <vt:lpstr>  </vt:lpstr>
      <vt:lpstr>Overview (NOT FOR 422)</vt:lpstr>
      <vt:lpstr>Learning before vs. during deployment </vt:lpstr>
      <vt:lpstr>Example</vt:lpstr>
      <vt:lpstr>On-policy learning: SARSA</vt:lpstr>
      <vt:lpstr>On-policy learning: SARSA</vt:lpstr>
      <vt:lpstr>On-policy learning: SARSA</vt:lpstr>
      <vt:lpstr>On-policy learning: SARSA</vt:lpstr>
      <vt:lpstr>Policy Iteration</vt:lpstr>
      <vt:lpstr>PowerPoint Presentation</vt:lpstr>
      <vt:lpstr>PowerPoint Presentation</vt:lpstr>
      <vt:lpstr>Comparing SARSA and Q-learning</vt:lpstr>
      <vt:lpstr>Comparing SARSA and Q-learning</vt:lpstr>
      <vt:lpstr>SARSA Algorithm</vt:lpstr>
      <vt:lpstr>Another Example</vt:lpstr>
      <vt:lpstr>Another Example</vt:lpstr>
      <vt:lpstr>Q-learning vs. SARSA</vt:lpstr>
      <vt:lpstr>Problem with Model-free methods </vt:lpstr>
      <vt:lpstr>Problems With Model-free Methods</vt:lpstr>
      <vt:lpstr>Problems with Model-free Methods</vt:lpstr>
      <vt:lpstr>Model-based methods</vt:lpstr>
      <vt:lpstr>VI algorithm</vt:lpstr>
      <vt:lpstr>Asynchronous Value Iteration</vt:lpstr>
      <vt:lpstr>Asynchronous VI algorithm</vt:lpstr>
      <vt:lpstr>Model-based RL algorithm</vt:lpstr>
      <vt:lpstr>PowerPoint Presentation</vt:lpstr>
      <vt:lpstr>Discussion</vt:lpstr>
      <vt:lpstr>Discussion</vt:lpstr>
      <vt:lpstr>Q-learning vs. Model-based</vt:lpstr>
      <vt:lpstr>Reinforcement Learning</vt:lpstr>
      <vt:lpstr>Overview</vt:lpstr>
      <vt:lpstr>Overview</vt:lpstr>
      <vt:lpstr>Evaluating RL Algorithms</vt:lpstr>
      <vt:lpstr>Evaluating RL Algorithms</vt:lpstr>
      <vt:lpstr>Evaluating RL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1554</cp:revision>
  <cp:lastPrinted>2014-01-22T16:57:08Z</cp:lastPrinted>
  <dcterms:modified xsi:type="dcterms:W3CDTF">2016-09-26T21:30:55Z</dcterms:modified>
</cp:coreProperties>
</file>