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notesSlides/notesSlide9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14.xml" ContentType="application/vnd.openxmlformats-officedocument.presentationml.notesSlide+xml"/>
  <Override PartName="/ppt/ink/ink3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6.xml" ContentType="application/inkml+xml"/>
  <Override PartName="/ppt/notesSlides/notesSlide20.xml" ContentType="application/vnd.openxmlformats-officedocument.presentationml.notesSlide+xml"/>
  <Override PartName="/ppt/ink/ink37.xml" ContentType="application/inkml+xml"/>
  <Override PartName="/ppt/notesSlides/notesSlide21.xml" ContentType="application/vnd.openxmlformats-officedocument.presentationml.notesSlide+xml"/>
  <Override PartName="/ppt/ink/ink38.xml" ContentType="application/inkml+xml"/>
  <Override PartName="/ppt/notesSlides/notesSlide22.xml" ContentType="application/vnd.openxmlformats-officedocument.presentationml.notesSlide+xml"/>
  <Override PartName="/ppt/ink/ink39.xml" ContentType="application/inkml+xml"/>
  <Override PartName="/ppt/notesSlides/notesSlide23.xml" ContentType="application/vnd.openxmlformats-officedocument.presentationml.notesSlide+xml"/>
  <Override PartName="/ppt/ink/ink40.xml" ContentType="application/inkml+xml"/>
  <Override PartName="/ppt/notesSlides/notesSlide24.xml" ContentType="application/vnd.openxmlformats-officedocument.presentationml.notesSlide+xml"/>
  <Override PartName="/ppt/ink/ink41.xml" ContentType="application/inkml+xml"/>
  <Override PartName="/ppt/notesSlides/notesSlide2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26.xml" ContentType="application/vnd.openxmlformats-officedocument.presentationml.notesSlide+xml"/>
  <Override PartName="/ppt/ink/ink4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19" r:id="rId5"/>
    <p:sldMasterId id="2147483736" r:id="rId6"/>
    <p:sldMasterId id="2147483750" r:id="rId7"/>
  </p:sldMasterIdLst>
  <p:notesMasterIdLst>
    <p:notesMasterId r:id="rId40"/>
  </p:notesMasterIdLst>
  <p:handoutMasterIdLst>
    <p:handoutMasterId r:id="rId41"/>
  </p:handoutMasterIdLst>
  <p:sldIdLst>
    <p:sldId id="597" r:id="rId8"/>
    <p:sldId id="639" r:id="rId9"/>
    <p:sldId id="835" r:id="rId10"/>
    <p:sldId id="836" r:id="rId11"/>
    <p:sldId id="754" r:id="rId12"/>
    <p:sldId id="755" r:id="rId13"/>
    <p:sldId id="702" r:id="rId14"/>
    <p:sldId id="829" r:id="rId15"/>
    <p:sldId id="704" r:id="rId16"/>
    <p:sldId id="750" r:id="rId17"/>
    <p:sldId id="751" r:id="rId18"/>
    <p:sldId id="705" r:id="rId19"/>
    <p:sldId id="707" r:id="rId20"/>
    <p:sldId id="708" r:id="rId21"/>
    <p:sldId id="706" r:id="rId22"/>
    <p:sldId id="709" r:id="rId23"/>
    <p:sldId id="753" r:id="rId24"/>
    <p:sldId id="756" r:id="rId25"/>
    <p:sldId id="794" r:id="rId26"/>
    <p:sldId id="837" r:id="rId27"/>
    <p:sldId id="838" r:id="rId28"/>
    <p:sldId id="839" r:id="rId29"/>
    <p:sldId id="840" r:id="rId30"/>
    <p:sldId id="841" r:id="rId31"/>
    <p:sldId id="842" r:id="rId32"/>
    <p:sldId id="833" r:id="rId33"/>
    <p:sldId id="611" r:id="rId34"/>
    <p:sldId id="642" r:id="rId35"/>
    <p:sldId id="827" r:id="rId36"/>
    <p:sldId id="767" r:id="rId37"/>
    <p:sldId id="768" r:id="rId38"/>
    <p:sldId id="769" r:id="rId39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3466" autoAdjust="0"/>
  </p:normalViewPr>
  <p:slideViewPr>
    <p:cSldViewPr>
      <p:cViewPr varScale="1">
        <p:scale>
          <a:sx n="57" d="100"/>
          <a:sy n="57" d="100"/>
        </p:scale>
        <p:origin x="28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1" d="100"/>
        <a:sy n="121" d="100"/>
      </p:scale>
      <p:origin x="0" y="-21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1 0,0 0 0,0 0-1,-1 1 0,1-6 1,-4-3-1,0-6 1,-2-3 0,-1-6 0,-2-1-1,-1-14 0,2 9-5,-2-9-7,-1-13-4,-2-4-1,0-1-1</inkml:trace>
  <inkml:trace contextRef="#ctx0" brushRef="#br0" timeOffset="390">2 299 15,'18'-1'11,"8"0"-2,2 0 1,4-1-2,0 1-2,0 0-3,-2 1-1,-3 1-1,-2 1-1,-7 0 0,-3-1-3,-4 0-6,1 1-6,-12-2 0,9-8-1</inkml:trace>
  <inkml:trace contextRef="#ctx0" brushRef="#br0" timeOffset="690">137 89 5,'4'18'6,"1"4"1,0 3 0,3 3 0,1 2 0,1 4-1,-1-1 0,4 1-1,-1 2-2,2-2 0,-2-6-2,2-2 0,-3-2-3,1-6-4,1-4-9,-4-9 0,5-5 0</inkml:trace>
  <inkml:trace contextRef="#ctx0" brushRef="#br0" timeOffset="1251">553 469 28,'0'0'16,"0"0"-1,-5-9-3,5 9-2,-4-23-2,3 7-2,-2-8-2,0-5-2,-3-5-1,2-2 0,-2-1 0,2-2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2-1,6-1-5,-2 0-9,3-1-7,2-3 2,2-8-2</inkml:trace>
  <inkml:trace contextRef="#ctx0" brushRef="#br0" timeOffset="1962">1008 525 9,'12'-20'15,"-8"-2"-2,3-4-4,-1-4 0,-1-4 0,1 0-2,-3-5-1,1 1 0,-4 0-1,0 4-2,-1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0,0-4 0,-2-1-2,-1-5-5,0-5-13,1-4-2,-1-8 1,-1-11-1</inkml:trace>
  <inkml:trace contextRef="#ctx0" brushRef="#br0" timeOffset="2773">1624 322 5,'15'-18'8,"1"1"0,0-4 1,0-1 0,0 2 0,-4 0-1,0 4 0,-5 1-3,0 6-1,-7 9-2,5-10 0,-5 10-2,0 0 1,0 0-1,0 0 0,0 0-1,-2 11 1,3-1 0,-1 3 1,1 4-1,0 4 0,2 3 1,1 4-1,0-1 0,2 3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0,-2-1 0,-2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0,-4 6 0,-3 4 0,-3 6 1,-4 4-1,-5 1 2,-3 3-1,-2-1 0,-3-1 0,0-3 1,2-3-2,4-5 1,4-5 0,6-4 0,4-4 0,6-5-1,10-7 1,0 0-1,10-6 1,6-6-1,5-3 1,4-5-1,2-4 1,4-3-1,2-5 1,-2-1 0,-3-1-1,-6 1 1,-1 2 0,-2 1-1,-5 3 1,0 4 0,-2 3 0,0 6 0,-4 3 0,4 3 0,-12 8-1,11-9 0,-11 9 1,11-2-1,-11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8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3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2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01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6">18924 5397 1806,'18'6'2967,"-18"-6"-774,22 0-2193,-3 0 258,3 0-129,1 0-129,-1 0 129,1-1-258,-3-2 129,-1 0-516,-2-2-1032,3 5-1548</inkml:trace>
  <inkml:trace contextRef="#ctx0" brushRef="#br0" timeOffset="5616.3213">18874 5257 645,'0'0'3612,"11"2"129,8 5-516,-19-7-2580,28 2-1290,-8-2 387,3 1-258,1-1 258,1 2-129,1-2-774,-2 0-1032,7 0-1161,-14-3 259</inkml:trace>
  <inkml:trace contextRef="#ctx0" brushRef="#br0" timeOffset="6112.3497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9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4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03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5">17555 6588 1161,'13'10'3096,"-10"3"-1290,-3 0-129,3 10-258,-2-3-129,6 9-387,-3-4-258,3 0-774,1-3-1935,9 0-1935,-17-22 0</inkml:trace>
  <inkml:trace contextRef="#ctx0" brushRef="#br0" timeOffset="10491.6001">17687 6350 5289,'2'43'4773,"-2"-31"-903,15 11-1677,-13-10-6579,-2-13-645,21 18 129</inkml:trace>
  <inkml:trace contextRef="#ctx0" brushRef="#br0" timeOffset="10928.6251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7">19041 6796 4644,'-6'19'4257,"6"-19"-258,0 0-387,-9 13-4386,9-13 129,9 14 258,-9-14 0,18 10 258,-18-10 129,22 2 129,-10-2-129,2 0 0,-1 0-387,-13 0-1419,23-15-1935,-8 12-516,-9-12 258</inkml:trace>
  <inkml:trace contextRef="#ctx0" brushRef="#br0" timeOffset="12347.7063">18918 6675 4644,'-4'13'4644,"14"-2"-129,0-10-516,11 2-3999,4-1-129,4-2 129,2 0-129,4 3-258,-2-7-645,6 2-1935,-1-1-1548,-4-9 0</inkml:trace>
  <inkml:trace contextRef="#ctx0" brushRef="#br0" timeOffset="12947.7406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5">19590 6595 5289,'9'19'5031,"7"-19"-516,11 6-129,9-6-4257,3 0-258,8-2 0,3-1-258,2-5-258,6 5-387,-11-9-1548,5-6-1806,-4 7-387,-10-7 129</inkml:trace>
  <inkml:trace contextRef="#ctx0" brushRef="#br0" timeOffset="13656.7812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4">20701 6145 1419,'0'12'3870,"-2"8"387,2-20-387,-12 23-3483,12-1-645,-1 3 645,1 5-129,0 0 0,0 6 129,-1 2 0,0 9-129,1-1-129,0-3 0,1 3-774,1-9-1548,2-8-2064,12 1-258,-16-30 388</inkml:trace>
  <inkml:trace contextRef="#ctx0" brushRef="#br0" timeOffset="20028.1456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4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9:27:25.7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7884 6965 2967,'-10'0'3354,"10"0"-1548,-5-12-903,5 12-516,0 0-258,-14-17-129,14 17 0,-17-9-129,5 2 0,0 2 0,-6-1 129,3 0 0,0 0 0,-2-1-129,1 2 258,-1-2-258,0 3 129,2-2-387,1 1 0,1 0-129,0-1-258,13 6 129,-18-10-129,18 10 129,-12-8 129,12 8 129,0 0 0,-10-10 258,10 10 129,0 0 129,-15-2 129,15 2-258,0 0 0,-15 5-516,15-5-1032</inkml:trace>
  <inkml:trace contextRef="#ctx0" brushRef="#br0" timeOffset="1712.0979">7618 6920 258,'-6'-11'3225,"6"11"-1677,-6-19 129,6 19-387,-10-15-258,10 15 0,-19-18-129,1 10-129,4 0-258,-7 1 0,1 2-258,-8 4-129,-3 1 0,-4 0-129,-2 0 129,-3 0 0,-1 1 129,-5 2-129,-1-1 0,-4 0 0,-1 1-129,-5-1 129,-2 3-258,-2 2 129,-3 3 0,-2 8 0,0 1 0,-5 8 0,3-1 0,0 7 0,1 4 0,3 3 0,-2 3 0,5 3-129,1 1 129,6 3 0,1-2 0,6 3 0,9 1 0,2-2 0,8 0 0,5-1 0,6 1 129,6-4-129,3 0 129,6 0-129,2-1 129,6 0-129,8-1 0,4 1 129,4 0 0,7 1-129,4-4 0,11 2 0,3-7 129,7 1-129,3-3 0,5-5 258,6 2-258,0-8 129,9 0 0,-2-5 0,6 3 0,7-6 0,3 2 129,1-6 0,6-2 0,2 0 0,2 0-129,3-4 0,4 1 0,-2-3 0,4-2-129,1 0 0,4 1 0,-2-3 0,6 0 0,1 0 0,0-3 0,2-4 0,2-1 0,1-6 0,2-3 129,6-3-129,-1-1 0,-4-4 129,0-2-129,-2-2 0,-1 0 129,-1 0-129,-7-6 0,0 1 129,-5-5-129,-4 0 129,-5-3-258,-2 2 258,-5-2-129,-10 1 0,-8-1 129,-9 1-129,-8 0 387,-8-2-387,-7 3 258,-12-4-258,-7 1 129,-10-1-129,-5 0 0,-10-3 0,-3-2 0,-7-5 129,-12-2-258,-7-1 258,-5-2-129,-9-4 0,-7 8 129,-5-1-129,-5 5 0,-7 5 0,-4 3 129,-7 4-129,-9 5 0,-7 5 129,-7 2-129,-9 0 0,-8 6 129,-10 7-129,-9 4 0,-9 7-129,-8 3 0,-2 5 0,-9 8-129,-3 10-387,-8-1 129,6 10-516,-5-7-1032,8 3-2064,3 11-387,-1-10 129</inkml:trace>
  <inkml:trace contextRef="#ctx0" brushRef="#br0" timeOffset="24523.4026">20330 10353 516,'-20'0'1677,"3"0"0,17 0-258,-16-8 516,16 8-516,-13-9 0,13 9-258,0 0-129,-17-13-258,17 13-258,0 0-129,0 0-258,0 0-129,0 0-129,0 0 0,0 0-129,0 0 258,14-7-129,0 5 258,6 2 129,1-2 0,9 2 0,1-1-129,7 1 0,2-2 129,6 2 0,2 0-258,4 0 129,5 0-129,0 0-129,0 0 129,1 0-258,-4 1 129,-2-1 129,-3 1-129,-7 0 129,-7 1-129,-7-2 0,-6 4-258,-9-1 0,-13-3-129,0 0-774,0 0-2064,-2 14-774,-21-16 387</inkml:trace>
  <inkml:trace contextRef="#ctx0" brushRef="#br0" timeOffset="25440.4551">20560 10210 516,'-46'24'1161,"21"-12"-129,1 0 129,1 0-258,-1 0-387,2-4 129,2 1 258,0 1-129,4-5 0,-1 4 0,1-4-129,2 2 0,-1-4 129,4 4-129,-1-3-129,12-4 0,-17 11-258,17-11 0,-11 9 258,11-9-129,-3 12-129,3-12 258,0 0-258,0 10 129,0-10-129,0 0 0,0 0 258,0 12-258,0-12 0,0 0 129,0 0-129,0 0 258,0 0-258,0 0-129,0 0 0,0-8-258,0 8-258,-4-18-516,4 18-516,0-25-1548,-1 3-1548,2 6 129,1-4 130</inkml:trace>
  <inkml:trace contextRef="#ctx0" brushRef="#br0" timeOffset="26379.5088">20228 10299 1548,'0'0'2580,"0"0"-774,0 0 258,0 0-516,5-18 0,6 12-258,-5-9-129,11 6-129,-4-8 0,8 1 0,-5-5-258,10 5 0,-7-10-129,7 6 0,-5-2-258,4 2-129,-4 1-129,2 5 129,0-2-387,0 3 129,-3 5 0,-1 1-129,-4 0 129,-2 2-129,-13 5 0,16-5 0,-16 5-129,0 0 0,0 0 0,0 0-129,0 0-129,-10 5 0,10-5-129,-21 10-258,14 2 129,-12-5-258,12 8 258,-10-8-258,6 10 258,-5-8-258,4 6 129,-4-3 0,1 0 0,-1 3-258,-2-3 129,1 2 129,1-1 129,2 1 129,-1-1 129,3 0 129,-1 0 387,3-1 387,0 2 0,0-2 129,3-1 258,-1 0 129,8-11 0,-10 18 0,10-18 0,-8 16-129,8-16 0,-1 19-258,1-19 129,0 24-129,4-10 129,8 3 0,-3 0-129,10 6 129,-5-7-129,7 7-129,-3-4 0,3 1-129,-2-1 0,-1 3-129,-4-3 0,0 1 0,1-3 0,-4 1 129,-1-3 0,1 2-129,-2-5 0,-2 1 129,-7-13-129,14 15 129,-14-15-129,0 0 0,0 0 0,11 12 0,-11-12 258,0 0-129,0 0-129,0 0-129,0 0-129,0 0-516,0 0-1677,0 0-2064,0 0 129,0 0-645</inkml:trace>
  <inkml:trace contextRef="#ctx0" brushRef="#br0" timeOffset="33447.9131">21465 9881 2322,'0'-10'903,"0"10"-516,0 0 387,0 0 129,0 0 129,0 0 258,-1-11-258,1 11 129,0 0-258,0 0-516,0 0-258,0 0-129,0 0-258,0 0 0,0 0 0,8 8 0,-8-8 258,18 20 0,-5-8 0,2 0 0,5 1 129,0 4-129,5 0 0,2 2 0,3 2 387,1 1-387,-1 4 129,-1-1-129,2 1 0,-4 1-129,-1-1-129,-4-1-129,-3-1-516,-2-5-516,-6-9-2193,9 10 258</inkml:trace>
  <inkml:trace contextRef="#ctx0" brushRef="#br0" timeOffset="33815.9341">21509 10267 1032,'32'-16'3354,"-11"8"387,-12-8-2322,5-5-645,3-1 0,0-8-129,2-1 0,-3-3 129,4-2 0,-2-3-258,3 4 129,-2-3-387,3 4-129,0 3-129,-3 2-258,6 12-774,-9-4-258,3 11-1161,1 8-1548,-20 2-129</inkml:trace>
  <inkml:trace contextRef="#ctx0" brushRef="#br0" timeOffset="34123.9518">22066 10132 2193,'23'10'4128,"-23"-10"-258,28-3 0,-6-5-3870,-4-3-516,5-1 258,3 3-129,-2-4-129,3-1 0,-4-2-258,3 2-258,-7-2-516,2 1-1161,0 11-903</inkml:trace>
  <inkml:trace contextRef="#ctx0" brushRef="#br0" timeOffset="34379.9664">22011 9939 2193,'0'0'4257,"6"0"-258,-1-6-129,14-1-3483,2 2-645,8-1-129,-1-1-129,3 4 0,-2-2-258,2 3-516,-5 0-1161,-11-6-1419,11 8 0</inkml:trace>
  <inkml:trace contextRef="#ctx0" brushRef="#br0" timeOffset="34883.9952">22629 9472 1677,'15'4'3225,"-15"-4"-1161,0 0-1419,0 0-516,0 0 129,0 16-129,0-5 0,0 0 129,0 7 258,0 1-129,0 6 129,0 4 0,-1 3-129,1 1-129,0 3 0,0-2 129,5-2-129,2 2-129,0-9 0,5-2 0,3-8 0,5 0 129,2-7-258,4-4-387,5-4 0,-2-3-645,3-6-516,0-2-1806,-9-11-258</inkml:trace>
  <inkml:trace contextRef="#ctx0" brushRef="#br0" timeOffset="35160.011">22387 9632 1935,'7'4'4386,"10"-8"0,20 3-516,3-5-3096,7-3-774,6 0 0,6-3 0,-3 3-258,-1 1-258,-4-1 0,-7 4-1032,-7 5-1806,-14-8-903,4 8 258</inkml:trace>
  <inkml:trace contextRef="#ctx0" brushRef="#br0" timeOffset="35680.0408">21621 11052 774,'-3'53'2709,"0"-19"-1806,3 1-387,0 8 387,0 0 129,4 2 129,-1 0-129,3 3-129,-2-1 0,6 0-516,1-3-387,1-1-258,6-4-387,-2-7-129,2-2-645,-1-2-1548,-17-28-516</inkml:trace>
  <inkml:trace contextRef="#ctx0" brushRef="#br0" timeOffset="35956.0565">21322 11618 4128,'36'-4'4386,"-11"-9"0,14 1-387,4-2-3483,-2-6-387,8 5 0,-2-2 0,-1 3-129,-1-1 0,-5-4-129,-3 7-129,-9-4-387,2 9-1290,-8 4-2064,-8-7-387,4 8-129</inkml:trace>
  <inkml:trace contextRef="#ctx0" brushRef="#br0" timeOffset="36355.0793">21966 11469 2193,'-14'-7'4257,"14"7"0,-7-26-516,13 7-2064,2 0-1677,5-3-129,5-2 0,4 7 129,-1 0 0,2 4 0,0 2 129,-6 9 129,-1 2 129,-6 6-387,-3 14 129,-4 0-129,-3 4 129,-7-1-129,-4 6 129,-7-3-129,1 2 258,-6-7 0,1 0 0,-4-8 0,4-1 129,-1-4-258,3-5-129,3-3-645,0-7-1032,8-9-2451,8 2-387,-2-13 0</inkml:trace>
  <inkml:trace contextRef="#ctx0" brushRef="#br0" timeOffset="36827.1063">22237 11233 4257,'30'27'3999,"-30"-27"-903,35 12-1548,-19 0-2580,7 2 129,-6-2 129,3 4 387,-6-5 129,-3-1 516,-3 1 258,-8-11 387,5 14 129,-5-14-129,0 14 0,0-14-516,-13 12-129,2-9 129,11-3-258,-22 4 129,22-4 0,-22 0 0,22 0 0,-16-5 129,14-6-129,2-6 0,6-5-129,9-2 129,8-9-258,6 2 129,6-1-129,5 3 0,2 1 0,3 6-129,-5 3-516,4 13-1419,-4 6-1935,-14-3-516,3 3 129</inkml:trace>
  <inkml:trace contextRef="#ctx0" brushRef="#br0" timeOffset="37931.1688">23030 10653 774,'13'16'3354,"-13"-16"-129,0 0-387,0 0-3741,9 17-129,-9-17 0,8 19-129,-1-3 258,-1 0 387,-1 7 258,1 4 258,0 2 387,3 6-258,1 2 258,-3 3 129,1 4 0,-3-4 0,0-2 0,-4 1-129,-1-3 0,0-8-129,-6-1-129,1-7 258,1-6-129,4-14 0,0 0 129,0 0-258,1-16 129,8-5-129,10-10 0,3 1-129,6-5 0,3 1-129,2 4 0,-2 2 129,2 7-129,-5 5 0,-3 10 129,-6 6 0,-4 1 0,-4 10 0,-5 8-129,-3 4 129,-3 2 129,-1 3 129,-7-1 0,-5-2 258,-5 3 0,0-3 258,-8-5 129,2 6-129,-6-12 0,4 2-129,-4-10-129,7 0-387,1-5-387,1-2-774,11-11-1806,6 0-1290,-1-16-258</inkml:trace>
  <inkml:trace contextRef="#ctx0" brushRef="#br0" timeOffset="38435.1982">23595 11029 2322,'0'0'1806,"0"0"-774,0-15-2838,2 1 129,6-5 258,8 1 1162,-2-2 257,6-2 644,0 0 1033,4 5 258,-3-1 258,2 7-645,-3 2-903,0 5-774,1 3-387,-4 4-129,-4 6-387,2 4 516,-5 5-129,-1 2 516,-4 4 258,-4 1 516,-1 3 774,-3-6-258,-5 7 387,-8-9-258,3 2 258,-9-6-387,3 0-258,-3-9 0,1 0-516,0-7-258,2-3-516,5-5-903,1-1-2193,-2-18-774,15 10 0</inkml:trace>
  <inkml:trace contextRef="#ctx0" brushRef="#br0" timeOffset="38788.2185">24014 10231 903,'24'44'2967,"-3"-12"129,-10-3-2580,2 7-516,-2 5 129,0 6 258,-1 0-129,-4 1 129,-1 1 129,1-6-129,1 2 0,-1-7-129,2-3-258,-1-2-387,0-7-903,-2-6-516,6 1-1806,-11-21 517</inkml:trace>
  <inkml:trace contextRef="#ctx0" brushRef="#br0" timeOffset="39024.2313">23848 10642 1548,'0'0'3612,"9"0"387,14 0-2322,6 0-645,3 0-387,8-4 129,2-4-129,3 2-516,-1-4-258,-3-5-387,-2 4-903,-7 0-2064,-11-13-387,8 7-258</inkml:trace>
  <inkml:trace contextRef="#ctx0" brushRef="#br0" timeOffset="39639.2668">24223 10222 1419,'-2'-16'3741,"2"16"387,0 0-387,0-16-2838,0 16-645,0 0-387,7 12 129,-4-1 0,0 2 129,1 4 129,1 3 0,-1 4 258,6 3-129,-3 1-129,4 2 0,-1 6-129,5 3 258,-2 0-387,1 2 129,-2-4-129,2 0 0,-5-3 0,-1-4 0,2-9 129,-4-3-129,0-5 129,-6-13 0,5 13 258,-5-13-129,0 0 129,8-5-129,-4-6 0,1-5-258,1-7 129,4-4 0,5 1-258,0-3 0,1 4 0,3 3 129,-2 0 129,2 5-129,-5 4 129,1 8-129,-3-1 0,-1 6 129,-11 0 0,19 10 0,-12 2 129,2 7 0,0 0 0,1 9 0,-1-2-129,4 6 129,-3-1-129,-1 3 0,0-4-258,-4-2-774,2 1-3225,-6-3-516,-1-26-129,-13 15-387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6T15:11:23.7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17700 13516 2580,'0'11'2967,"-8"-11"-2451,8 0-258,-4 10 258,4-10 0,0 0 129,-6 15 0,6-15 129,0 0 0,0 0 129,-8 14 0,8-14 0,0 0-258,0 0 129,0 0-258,-4-15 129,4 15-258,0-29 0,4 12 0,1-9-258,2 4 0,-4-5 129,4 2-129,0-1 0,-1 0 0,-1 1 0,-2 3 0,1-1-129,1 1 129,-1 1-129,1 3 129,-3 1-129,1 1 129,1 3-258,1 2 129,-3-1 0,-2 12 0,4-13-129,-4 13 129,5-11 0,-5 11 0,0 0 0,0 0-129,0 0 129,0 0 0,0 0-129,0 0 258,0 0-129,0 0 129,0 11 0,2 2 0,-2 4 258,3 1-258,-3 2 0,4 1 0,1-3 0,3 0-258,3-7 0,2-7 0,7-4 0,2-11 129,6-4-387,-1-9 387,0-2-258,1-6 258,-2 3-129,-3 0 129,-8 4 0,-1 7 129,-5-1 0,-3 7-129,-1 1 129,-5 11 129,14-12-258,-14 12-258,16-8 129,-5 4 0,-11 4 129,19 0-129,-19 0 0,19 2 0,-19-2 129,11 19 0,-7-5 0,1 1 0,-4 9 129,0 3 129,-1 4 0,0 6 129,-1 0-129,-2 3 0,-1-1 129,2 0-129,1-6 0,1-4-258,0-6 129,2-7-258,10-1-387,-12-15-1032,20-2-2193,-4-7-645,-5-11-516,4 0 258</inkml:trace>
  <inkml:trace contextRef="#ctx0" brushRef="#br0" timeOffset="496.0284">18431 13401 516,'-9'0'3741,"9"0"0,0 0-387,-7-14-2193,7-6-1419,3-1 0,7-4 258,0 1 129,2 1 0,0 3 387,2 3 0,3 3 258,-4 3-129,4 6-129,-1 1-258,4 4-258,-3 0-129,0 5 0,3 3-258,-5 3 258,1-1 0,-3 4 0,-5 1 258,-1 1 129,-7-3 258,0 6 0,-9-5 129,2 4 0,-13-9-129,5 6 0,-7-6 0,0 1-258,-2-6-129,3-1 0,-3-3 0,3 0-129,3 0-129,0-7 0,7 2-387,-1-4-387,12 9-645,0 0-1677,-7-24-1290,18 16 129</inkml:trace>
  <inkml:trace contextRef="#ctx0" brushRef="#br0" timeOffset="1280.0729">18854 13212 1935,'0'0'3612,"0"0"129,0 0-1548,0 0-1935,0 0-129,6-4 129,-6 4 0,11 5 387,-11-5-129,13 17 129,-9-6 0,2 5 0,0-2-129,1 7 0,-3-6-258,3 2-129,-4-2 0,3-1 129,-4-3 0,-2-11 0,5 13 0,-5-13 258,0 0-129,0 0-129,0 0 0,16-10 0,-11-6-129,2-2 129,3-6-258,1-5 129,2-2-258,2 0 129,-3 0-129,3 3 129,-3 3-129,0 4-129,0 7-129,-5-1-387,5 15-1161,-12 0-2580,12 0 129,-12 0-516</inkml:trace>
  <inkml:trace contextRef="#ctx0" brushRef="#br0" timeOffset="1780.1019">19235 13187 1032,'46'12'3999,"-17"-11"-129,-14-7-645,15-4-2838,-6 1-645,3-4 0,-3-2 129,-1 1 258,-3 3 129,-7-5 258,3 7 129,-10-4 258,-6 13-129,7-16-129,-7 16-387,0 0-129,-6-13-258,6 13 0,-26 0 0,10 0 0,-5 4 129,-4 5 0,-1 3 129,-2 2 0,2 3 258,-2 0 0,3 2 0,1-1 0,5 5-129,4-3 0,7 0 0,1-4 258,7 4-387,0-7 129,15 3 0,0-7 0,9 0 0,3-6-129,3-2 0,2-1 0,2-1-129,-1-4-129,-3-4-258,3 3-516,-10-8-1161,0 0-2451,2 9 0,-9-5-258</inkml:trace>
  <inkml:trace contextRef="#ctx0" brushRef="#br0" timeOffset="2463.1409">20325 13198 1935,'-32'-19'3096,"32"19"-129,-13-17-2709,8 2-387,5-2-387,0 1 258,10-2-129,3 1 258,4 0 0,1 1 387,5 3 0,1 3 0,4 1 0,0 1 0,2 4-258,1 0 0,0 4 0,-3 0 0,0 3 129,-6 2 0,2 5 258,-8 0 129,-3 3 258,-7 1 0,0 5 258,-6-2 0,-7 5 129,-7-5-258,-5 2 0,-6-4 0,-1 2-258,-6-7-129,1 2-129,-3-6 0,1-2-387,1-2 129,2 0-258,5-2-516,-2-3-645,16-1-1419,11 4-1677,-18-17 0,18 17 0</inkml:trace>
  <inkml:trace contextRef="#ctx0" brushRef="#br0" timeOffset="2967.1697">20801 12985 903,'0'0'3741,"7"16"-129,-7-16 0,0 0-3225,-2 20 129,0-8 0,2 5 387,0 0 129,2 5-129,-1-6 129,7 5-129,-2-7 129,8-1-516,-1-7-258,9-3 0,4-6-258,3-9-129,2-5 0,1-1 0,-2-5 0,-1-2 129,-5 1 258,-5 5-129,-9-1 129,-2 4 0,-6 2 129,-2 2-258,0 0 129,0 12-129,-7-15-129,7 15-129,0 0-129,-11-13-258,11 13-258,0 0-1290,0 0-2322,0 0-387,11-12 129</inkml:trace>
  <inkml:trace contextRef="#ctx0" brushRef="#br0" timeOffset="3575.2045">21448 12513 5289,'-15'3'3870,"15"-3"-258,-3 12-903,3-12-3354,0 14 258,3-1 129,0 5 387,-2 5 387,1 8 258,-2 5-129,0 8 258,-3 3-258,2 5 0,-6-3-258,3 1-129,1-7-258,0-6 0,2-6-387,-3-11-387,4-4-129,0-16-645,0 0-387,0 0-129,0 0 129,-9-18-129,8 6 387,-11-8 516,3 3 516,-8-3 645,1 2 774,-2-2 387,-3 1 387,4 2-129,-4 2 0,5 3 0,-1-2-129,6 9-258,-2-4-387,13 9-129,-10-6-129,10 6-129,0 0 129,7-2 0,7-3 0,3 3-129,8-5 129,8 4-129,4-8 0,8 2-258,7-2-258,-3-6-774,11 7-1419,1 0-1806,-8-7-258,2 8 0</inkml:trace>
  <inkml:trace contextRef="#ctx0" brushRef="#br0" timeOffset="4327.2476">21971 12754 3225,'12'9'4128,"-12"-9"-516,0 0-129,-13 9-3483,2-2-258,-4 3 387,-3 2-129,-5 0 387,-1 4 129,0-5 0,4 2 0,-1-4 0,6 0-258,4-2-258,11-7 0,0 0 0,0 0-129,7 8 129,12-7 0,1 0 0,5 4 0,1-2 0,2 4 0,-1 1-129,-2 3 0,-4 3 0,-6 1 129,-3 2 0,-6-1 0,-6 0 0,-4 0 129,-8-2-129,-5-1 129,-3-1-129,-1-5 129,-1-2-129,-2-1 0,4-4 129,3 0-129,1 0-129,6-7 0,10 7 0,0-23 0,8 8-129,10-2 129,5-4 0,9-3 0,7-1 129,1-1 0,5 3 129,0 2-129,-5 2 129,1 5-129,-8 4 129,-3 5-129,-5 5 258,-5 4-129,-5 12-129,-4 5 129,-3 3 0,0 3 0,-2 2 0,0 0 0,-2-3-129,0-5 0,3-5-1161,0-4-2838,-7-18 0,7-5-516</inkml:trace>
  <inkml:trace contextRef="#ctx0" brushRef="#br0" timeOffset="4525.2589">22269 12513 9804,'12'37'4515,"2"-18"-645,-14-19-1935,14 12-6579,2-3-387,1-5-258,4 3 258</inkml:trace>
  <inkml:trace contextRef="#ctx0" brushRef="#br0" timeOffset="4969.2842">22578 12954 7353,'-15'0'4386,"-6"-8"-516,21 8-516,-7-28-4128,12 11-516,0-10-129,16 7 516,-6-6 258,10 6 258,-2 3 387,3 2 516,3 11 258,-8 2 0,5 4-258,-3 8-129,-2 5-258,-5 4-258,-2 5 129,-6 0 0,-4 3 129,-4-5 258,-2 4 0,-14-6 129,0 1 129,-8-7-129,1 1-129,-4-10-129,0 0-258,1-5-129,-2-3-387,8-2-774,-5-11-1806,10-10-1290,10 4-258,1-15 129</inkml:trace>
  <inkml:trace contextRef="#ctx0" brushRef="#br0" timeOffset="5268.3014">22837 12431 3612,'0'0'4515,"3"7"-516,4 4 0,-7-11-2709,0 18-1548,-1-5 0,1 4 258,0 7 129,-1 0 129,1 10 258,0 1 258,0 10-129,0-2 0,0 9 0,-5-5-258,5 4 0,0-7-516,-2-6-387,3-3-1290,-1-10-2580,0-25-129,15 12-516,-5-21 130</inkml:trace>
  <inkml:trace contextRef="#ctx0" brushRef="#br0" timeOffset="5695.3258">23003 12789 5160,'22'32'4386,"-15"-23"-129,11 13-774,-5-15-3741,7 4-645,-3-11 129,7 0 0,-4-8 387,4-8 129,-4-5 129,1-4 387,0 0 387,-11-4 129,1 8-129,-5-4 0,-3 9-387,-3 3-258,0 13 0,-19-11-129,3 11 129,-3 4-129,-3 7 0,-2 4 129,-2 4 129,-3 1 0,4 1 129,-2 1-129,4 2 129,1-4 0,8 5 129,-1-7 129,10 7 0,0-4 0,8 2 129,7-4-129,13 3 0,5-4 129,13 1-516,6-1-258,3-8-903,10-1-2451,-4 1-1161,-6-8-129,-3 1-387</inkml:trace>
  <inkml:trace contextRef="#ctx0" brushRef="#br0" timeOffset="6243.3571">19819 14085 2451,'-35'6'3870,"35"-6"0,-25-3-129,25 3-3096,0 0-387,-5-14 258,5 14-129,7-6 387,5 6-129,-12 0 0,25 21 258,-15-2-129,8 12-258,-9 6 0,5 9-258,-3 4-129,-1 2 0,-2-2-258,-4-5 0,6-4-645,-9-14-1806,-1-13-1677,0-14-258,0 0-129</inkml:trace>
  <inkml:trace contextRef="#ctx0" brushRef="#br0" timeOffset="6519.3729">19537 14297 7353,'-12'-1'4644,"12"1"-387,15-4-129,1-1-3612,13-2-516,8-3 129,7-2 0,6-3 129,5 1 0,-1-3 129,4 2 0,1-3-129,3 5 0,-2-2 0,0 3-387,0 6-387,-7-7-903,3 5-2967,-9 5-387,-13-1-258,-7 4 0</inkml:trace>
  <inkml:trace contextRef="#ctx0" brushRef="#br0" timeOffset="7100.4062">20054 13973 5676,'31'-18'4515,"-12"14"-387,-19 4-258,15-14-3612,-3 13-516,-1 1 645,-1 4-258,-6 9 387,3 5-129,-7 0 258,3 9-129,-3 1 129,0 9 0,-3 2-258,1 3-258,-1-7 0,1 4 0,-1-7-129,2-4 129,1-9-129,0-19 0,11 4-258,3-16-129,14-12 0,-1-11-129,9-1 129,0-4 0,3 2 258,-2 4 0,-3 5 258,-4 12 0,-8 6 258,-1 11 0,-5 2-129,-1 14 258,-2 7-258,-1 7 0,-2 2-129,2 5 129,-2 0-129,1 0 129,-3-5-258,3-6-129,3-3-258,-2-11-258,8 2-774,-20-14-1677,28-14-1419,-8-4-387,0-10-129</inkml:trace>
  <inkml:trace contextRef="#ctx0" brushRef="#br0" timeOffset="7543.4315">20958 14075 5031,'22'23'4515,"-22"-23"-258,26 15-258,-26-15-3096,24 4-774,-5-4-129,-1-9-129,3-3 129,1-5-129,-4-3 258,2-2-258,0-2 258,-3-2-258,-1 1 129,-4 3-129,-2-1 129,-4 6-258,-3 3 258,-3 14 0,-4-15-129,-9 15 129,-1 3 0,-7 10 387,-1 5-258,-3 4 258,-1 6-258,-1-1 129,1 5 0,3-1 258,5 4-129,2-7 0,9 3 0,2-4 258,8 0-258,6-5-129,13-1 129,4-8-258,8-4-129,8-2-387,0-9-774,13-6-2967,-3-2-516,-2-9-387,-1 1-129</inkml:trace>
  <inkml:trace contextRef="#ctx0" brushRef="#br0" timeOffset="8631.4937">21920 13868 1935,'0'0'3612,"0"0"129,19 12-516,-19-12-2838,11 13-258,-5-2 387,-6-11 387,9 20 129,-9-20 258,5 25-387,-5-14 387,0 10-258,-4-8-258,4 7-258,-2-4-258,2 0-258,-1-3 0,1-13-129,1 12 0,-1-12 0,19-3 0,-8-11 0,8-3 0,-4-6 129,4-2 0,-2-2 0,1 1 0,-1-1 258,-2 6-258,0 7 258,-4-1-129,2 7 0,-2 4-129,1 4 129,-12 0-129,21 14 258,-12 1-129,-1 7 0,-3 0 0,1 2 0,-1-1 129,0-3-129,-3-5 129,3-2-258,-5-13 129,15 0 0,-3-14-258,3-5 258,3-5-258,0-2 258,1-1-129,0 2 258,-1 3-129,-4 6 0,-5 3 129,-9 13-129,17-8 258,-17 8-258,14 4 0,-14-4 0,17 24-129,-6-10 129,0 6 0,2 1-129,-1 1 129,2 1-129,2-1 0,-2-2-129,2 0-129,-5-8-774,6 7-1548,-4-15-1935,-13-4-645,13-2-129,-9-9-129</inkml:trace>
  <inkml:trace contextRef="#ctx0" brushRef="#br0" timeOffset="9264.5299">22890 13769 2451,'-12'0'2838,"1"0"129,11 0-129,0 0-3225,0 0 0,0 0 387,-2-10 387,2 10 387,0 0 645,16-8 0,-16 8-129,29-4-387,-9 3-516,5 1-129,-1 0-129,3 1-129,-1 4 129,-2 5-129,0 2 0,-4 3 129,-3 1-129,-5 5 129,-3 4 0,-6 0 0,-3 1 0,-11 1-129,-5-1 129,-4-2-129,-8-4 387,-3-3-516,-2-7 258,-1-4-258,0-6 129,3-2 0,0-5 0,3-3 0,6-2-258,5-2 516,4 4-645,9-5 516,4 1-258,12 3 129,10 0 0,8-3 0,8 2 0,5 0 129,5 3-129,3 1 0,-2 3 0,0 5 258,-3 0-516,-5 0 0,0 7-903,-10 3-2580,-9-7-387,4 8-516,-26-11 388</inkml:trace>
  <inkml:trace contextRef="#ctx0" brushRef="#br0" timeOffset="9624.5505">23309 13672 7482,'30'9'4773,"-11"-3"-258,-6-6-387,3 2-3999,5 3-129,2 2 129,4 5 0,-3-2 129,2 5 129,-1-1-129,0 5 129,-1-2-129,3 3-129,-3-3 0,0-3-129,-4 3-258,-4-7-258,4 7-1032,-20-17-1935,0 0-1032,10 10-516,-10-10 0</inkml:trace>
  <inkml:trace contextRef="#ctx0" brushRef="#br0" timeOffset="9908.5667">23336 14040 7353,'14'-3'4128,"-4"-23"-387,16 6-516,-3-16-3999,8 2 0,-2-7 516,4 5 129,0 0 387,-3-3 258,7 12 645,-11-5-129,7 9-387,-7 6-645,-2-2-2064,-5 3-2064,4 10-645,-9-4-258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3:00.5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2188 5434 774,'-9'21'2838,"-12"-16"0,6 2-2322,-7 8-258,-5-2-258,1 3 0,-4 1 0,-1 0 129,-1 2 129,3 1 258,0-2-129,4 0 129,1 0 0,6-1 0,2 1-129,8-1 129,1-5-129,7 2 0,0-14 0,14 20-129,0-15-129,11 2 258,3-5-258,6 2 0,4 0 0,5 1-258,2-1 129,-1 3 0,2 3-129,-4 0 129,-2 2 0,-5 0 0,-5 2 0,-7-1 0,-10 3 129,-4 0 0,-9 1 129,-7 2 129,-12-5-258,-5 5 129,-9-1-129,-3 0 0,-7-4 0,1 2 0,-5-4-129,6-3 0,0-1 0,4-2-129,4-3-129,1 0 0,12 1-645,-1-4-1290,2 0-1548,19 0-258</inkml:trace>
  <inkml:trace contextRef="#ctx0" brushRef="#br0" timeOffset="576.0327">2524 6009 1,'0'0'3482,"-6"12"1,6-12-129,-15 13-2709,12 1-645,2 1 129,1 1 0,-1 6 0,1 2 0,0 3 129,0 0-129,2 2-129,0 2-774,-2-4-2580,3 11-129,-3-13-129</inkml:trace>
  <inkml:trace contextRef="#ctx0" brushRef="#br0" timeOffset="1687.0965">2232 7749 1419,'-5'22'3354,"-13"-18"258,8 10-516,-6-3-3096,-3-3-129,-3 5-129,-3-3 258,-2 1-129,-1 1 129,3 1 129,-3 2 0,3 2 0,-1 0 258,3 0-129,4 4-129,1-1 0,7 2-258,-1 0 258,6-1-129,5-3 0,1 0 0,7 0 0,6 0-129,4-4 129,4 1-129,3-2 129,4-1 0,1 2 0,1 2-129,-1-3 129,2 3 0,-5 0 0,1 1 0,-6 2 129,-6-4-129,-2 1 258,-8-3-129,-4 2 258,-5-3 0,-6-1-129,-9-3 258,-2 2-258,-6-4 0,1 2 0,-4-3-129,1-2 129,0 0-516,3-3 258,2 1-129,3-1-258,5 0-387,2 0-774,14 0-1290,0 0-1161,0 0 258</inkml:trace>
  <inkml:trace contextRef="#ctx0" brushRef="#br0" timeOffset="2215.1265">2500 8376 1161,'-18'0'3483,"-9"0"-129,27 0-903,-15 0-3096,15 0-129,0 0-129,-6-12 129,6 12 129,2-12 0,-2 12 516,14-8 516,-14 8 0,20 0-129,-10 1 0,-10-1-129,20 23 0,-12-5-129,-2 6 129,-3-1 258,-2 4 0,-1 1 258,0 1-129,0-3 258,-2 2 0,-4-9 0,5 3-258,-1-6 129,2 1-258,0-17 129,3 19-387,-3-19 129,18 14 129,-6-11-258,5 1 258,-1-3-258,4 0-129,1 2-645,-3 0-2064,0-3-1290,6 0-129,-12 0 259</inkml:trace>
  <inkml:trace contextRef="#ctx0" brushRef="#br0" timeOffset="3319.1897">2292 10561 1161,'0'-13'3870,"0"1"129,0 12-516,0 0-2451,-15 0-387,2 8-387,-10-1 0,1 7-258,-6 1 129,-1 4 258,-6 1-129,5 4-129,-5-1 129,7 4-129,1-2 129,4 3 0,5-4-258,5-1-258,7 0 516,2-3-516,4 0 258,11 0 0,5-3-129,5 1 0,5 0 129,0 0-129,2 2 0,2 0 0,0 2 0,-4-1 0,0 7 0,-5-6 129,-1 3 0,-7 1 258,-5-4 0,-3 5 258,-7-5 0,-7 2 129,-9-7-129,-4 8 129,-10-7-129,2 0 0,-10-1-258,3-6-129,-3 1 0,2-4-258,4 0-258,0-9-645,14-4-2451,3-2-1161,6-10 0,10 0 0</inkml:trace>
  <inkml:trace contextRef="#ctx0" brushRef="#br0" timeOffset="4039.231">2523 11298 645,'0'0'3741,"0"-6"258,7 6-387,-7 0-2322,19-8-1032,1 5 0,1-2-129,-1 5-129,5 0 0,-2 1 0,-4 4 387,1 5 0,-7-1 258,-2 7 0,-6-6 258,4 13 0,-9-11 0,0 11-129,-7-9-258,3 6 0,-6-5-258,3-1 0,7-14-129,-16 16 0,16-16-258,0 0 129,-11 10 0,11-10-129,0 0 129,0 0 0,8 12-129,-8-12 0,18 18 0,-18-18 0,21 24 0,-8-12 0,-2 5 129,4 1-129,-5 3 258,1-2-258,-1 1 258,-2 2 0,-7 0 0,0 4 129,-2-6 0,-6 5 0,-7-7 0,-2 3 129,-4-1-258,-2-1 0,1 2-645,-8-13-903,3 4-2967,-1-4-258,-2-6-516,0-2 129</inkml:trace>
  <inkml:trace contextRef="#ctx0" brushRef="#br0" timeOffset="190369.8883">7434 3921 258,'0'0'1419,"0"0"-387,0 0 387,0 0-258,0 0-129,0 0-387,0 0-258,0 0-129,0 0 258,9 0-129,-9 0 0,0 0 129,15 4 0,-15-4 258,19 16-387,-7-7 258,8 4-258,1 0 0,5 6 129,4 2-258,8 8 0,2 3 129,1 7-258,5 5 129,-1 6-129,2 4 129,-2 0-129,2-1 129,-3-3-129,3-3 129,-4-8-129,0-4 0,-3-5 129,0-3-258,-2-5 129,0-3-258,-9-2 129,-3-3-129,-4 3 129,-2-5-258,-5-3 129,-15-9-258,17 18-774,-17-18-1935,0 0-1032,-8 15 0</inkml:trace>
  <inkml:trace contextRef="#ctx0" brushRef="#br0" timeOffset="191081.9289">7451 4796 645,'13'-8'1032,"-13"8"0,14-17 258,-7 7-129,0-2 0,1-3 129,2 1 0,2-8-129,6 0 129,0-9-129,11-1 129,6-9-387,10-2 129,2-8-258,9-3-129,6-3-258,2 1-129,0-5 0,3 6-129,-4 1 129,-4 6-258,-2 0 258,-7 6-129,-3 6 0,-6 3 0,-5 3 129,-7 6-129,-6 4 129,-4 3 0,-7 5-258,-12 12 129,15-13-258,-15 13 129,0 0-129,0 0-516,0 16-387,-11-11-1032,11-5-2064,-9 24-258,-3-17-258</inkml:trace>
  <inkml:trace contextRef="#ctx0" brushRef="#br0" timeOffset="195154.1622">7533 6503 774,'0'0'774,"0"0"-129,-12 0-258,12 0-258,-16 1 258,5 7-258,-1 0 0,-5 1 0,1 7 0,-4 2 129,-2 4-258,-3 4 0,-2 3 0,-5 3 0,-3 7 0,-5 4 129,0 3 0,-4 6 129,-4 0 0,0 8 0,-2-1 0,2 4-129,1 1 258,3 2-258,1 3 0,4 0-129,8 2 0,1 0 129,8 6 129,0-3-129,6 3 129,5 0-129,3 4 0,2 2 129,1 4 0,5-1-258,0 1 129,0 3-129,5 2 129,2 1-129,0-2 0,3 0-129,1-3 129,-1 2 129,0-1-129,1-5 0,-1 1 258,-3-4-129,-3 1 129,-4-3 258,-2 4 0,-11-3 129,-5 7 0,-7-3 0,-3 0 129,-10-1-129,0 5 0,-4-6-129,-1 1-258,-2-4 0,-2 0 0,-4 2 129,0-2-258,-3 2 129,-5-1-129,2-1 0,-2 0 129,0-2-129,6 1 0,0-5 129,5 0 0,3-7-258,7 1 129,2-5-129,4-3 129,4-1-129,5-1 129,2 0-129,7 3 0,2 0 0,3 6-129,3 3 129,-1 1 0,5 5 0,-3 3 0,-1 0 0,-3 0 129,-3 6-129,-6 4 129,-7 7 0,-8 8 0,-10 4 0,-4 6 0,-12 8 129,-5 7-129,-7 2 129,0 5-129,-5 0 0,-1-6 0,-2 0 0,3-5-129,0-3-258,1-10 0,7-3-516,-3-23-774,12-14-2580,11-6-258,1-33-129</inkml:trace>
  <inkml:trace contextRef="#ctx0" brushRef="#br0" timeOffset="196853.2593">8087 8810 1032,'-14'21'1548,"14"-21"-645,-21 21 0,6-6 0,0 7 258,-4-2-129,-1 10-129,-5 0 129,-1 11 0,-5-2-258,1 9 0,-6-1-258,-2 10 0,-1 1-258,-1 5-129,-3 2 0,2 3-129,-4 5 0,5 4 258,-3 3-258,-1 0 129,0 4 129,1 3-129,-3 0 129,6 3-129,-2-2 258,2 5-258,2-3 0,5 4 0,-3-1 0,5 1-129,1-3 129,2 1-129,4-6 129,0-2-129,3-2 0,3-2 0,3-9 0,5-4 0,1-2 129,5-6-129,3-7 129,1 0-129,0-6 129,1-5-129,0-1 0,-1 0 0,0 1 0,-8 2 0,-5 6 0,-6 3 258,-8 5-258,-6 6 258,-4 4-258,-8 8 258,-7 2 0,-2 6 129,-9-1-129,-3 8 0,-9 0 258,-1 6-258,-8-4 0,3-3 0,1 1-129,-4-1-129,3-6 129,7-6-129,4-4 0,6-6-129,5-1 129,4-3-129,5-5 0,2-3 129,8 0-129,3-4 129,5-4 0,3-4 0,4-1 129,3-6 0,3-2 0,2-1-129,-1-6 258,-1 0-387,2-2 387,-2 0-258,-6-2 0,1 4 0,-8 0 0,-2 1 0,-7 8 0,-1-2 129,-8 7-129,0 0 129,-5-4-129,-2 3 0,1-2-129,1-1-129,9-3-516,-6-10-1161,10-2-2322,8 2-258,2-9-387</inkml:trace>
  <inkml:trace contextRef="#ctx0" brushRef="#br0" timeOffset="198461.3509">8092 11297 3870,'-34'43'4128,"16"-19"-387,-3 0-3354,-7-7 0,-1 7 258,-4-3-387,-2 5 258,-5 1-258,-1 2 129,-6 0 129,0 7-258,-6 0 129,-1 6-129,-3 2 0,0 5 0,-4 1 0,6 4 0,-4 2-129,3 4 129,-1-4 0,0 5-129,-1-1-129,0 5 258,-2-2-129,0 5 258,-2 0-258,-1 6 0,-2 2 129,3 4 0,-1-3 129,4-1-258,2-4 0,4 0 129,5-7-129,1-7 0,7-7-129,1-5-129,5-5 129,2-4-258,3-1 258,0-5-258,0 1 129,-1-1 129,-3 1 0,-1 2 0,-5 5 129,-3 6 0,-7 1 0,-4 3 0,-8 6 0,-3 3-129,-8 8 129,-7 2 0,-2 2 0,-2 0 0,0 3-129,-3 4 129,3-2-129,4-3 129,8-10-258,4-5 129,10-9-129,6-10 0,7-2-129,8-13 0,9-6 0,3-7 129,7 0-129,-1-1 129,9 5 0,-2-1 129,0 3 0,-3 8 0,-4 1 0,-2 9 129,-8 1 129,-2 6-129,-8-4 129,-2 5 0,-6-6 0,-1-1 0,-1-2-129,1-1 0,-3-6-258,5-9-129,0 4-258,1-8 0,8 3-258,-3-8-258,15 2-645,-6-10-645,16 0-1290,14 0-903,-13-7 258</inkml:trace>
  <inkml:trace contextRef="#ctx0" brushRef="#br0" timeOffset="200201.4508">2536 15681 2322,'0'24'3354,"0"6"129,-4-16-2838,0 7-387,2 6 387,-4 5 0,4 14 258,-6-1 0,8 21 0,-8-1 129,5 20-387,-2 4-129,2 10-129,-4-8-258,3-7-258,4-2-645,-7-19-1806,-1-20-1677,8-10-129,0-33-257</inkml:trace>
  <inkml:trace contextRef="#ctx0" brushRef="#br0" timeOffset="200685.4785">2483 15702 5031,'-21'10'5160,"-1"-3"-516,22-7-129,-7-8-2967,7-8-1806,3-3 0,11-1 0,3-7 0,10 6 0,-1-7 129,4 10 0,3-4 129,1 10 0,0 2 0,-1 2 0,1 8 129,-6 3-129,-1 10 0,-3 1 0,-3 8-129,-4-1 258,-5 4-129,-4 4 0,-4-3 0,-4 1 129,-4-1 0,-10-1 0,1-1 129,-7-2 0,1-1-129,-1-7 129,0-5-258,-1-2 0,4-5 129,-1-2-258,3-2-129,1-2 0,0-7-387,14 11-387,-20-18-903,20 18-2193,0 0-387,0-21-387</inkml:trace>
  <inkml:trace contextRef="#ctx0" brushRef="#br0" timeOffset="201217.509">3100 15492 4128,'-16'44'4257,"4"-35"-258,12 9-516,-8-2-3741,8-4-516,0-12-129,18 22 0,-8-13 129,8 10 387,-3 2 0,0 3 645,4 2 129,-7 3 258,3 3 0,-8-1 129,5 1-129,-9-6-129,2 0-129,-4-6-129,0-5 0,-1-15 0,0 15 0,0-15-129,-2-9 0,0-9 0,0-6 0,1-11 0,0 6-129,1-10 129,0 3-129,0 0 129,1 7 0,4 0 0,2 8 129,0 0 0,2 4 129,1 4-258,5 1 129,0 0-129,4 6 0,0 4 0,3-1-387,4 3-258,-5 0-1032,7 3-1935,0 6-1032,-8-5-387,7 5 517</inkml:trace>
  <inkml:trace contextRef="#ctx0" brushRef="#br0" timeOffset="201826.5438">3675 15812 2322,'0'-34'3741,"7"21"387,-7-8-1032,3-7-2580,8 7-258,2-3-258,3 5 129,3-1-129,-1 6 0,2 4 129,0 5 129,-4 2 0,4 4 0,-3 9-129,2 6 0,-4 4 129,1 2-129,-2 7 0,-1-2 0,-6 6 129,3 2 258,-10-6 0,0-1 0,-5-2-129,-2 2 387,-8-12-387,-3 4 0,-3-13 0,0-2-258,-3-3-258,0-5-258,6-2-774,-8-18-2322,10-5-1161,10 1-258,-1-8 0</inkml:trace>
  <inkml:trace contextRef="#ctx0" brushRef="#br0" timeOffset="202501.5823">4226 15221 2451,'0'0'4386,"0"0"-387,0 0-258,0 0-2322,4 13-1290,-4-13 0,4 11 129,-2 2-129,-1-1 129,3 9 258,-4-4-129,1 12 0,-1 0 258,0 10-258,0 1 0,-1 6-129,-3 2 0,2 1-129,-2 0 0,2-3 0,-3-5 0,4-9-129,0-6 0,1-13 129,0-13-129,12-4-129,3-14 0,3-7-129,6-4 129,1 0 129,4-3-129,-1 3 0,1 11 129,-2 6 0,-3 8 129,1 4 0,-5 13 0,-3 7 129,-4 4 0,3 7 0,-9 1 0,1 6 129,-8 1 129,0 2-129,-4-4-129,-5 1 129,-6-6-258,-3 1 129,-4-8-129,-1-6 0,-4-7-129,-1-5-129,1-7-129,0-9-258,9 3-1290,-5-15-2709,8-5-645,6-6 0,2-4-129</inkml:trace>
  <inkml:trace contextRef="#ctx0" brushRef="#br0" timeOffset="203282.6271">5255 15740 3483,'-29'4'4644,"17"0"-387,-7-6 0,4-8-3225,4 3-774,-3-5 0,7 2-258,1-5 0,2-2 0,4 0-129,0 1 129,6 2 0,3 2 0,5 1 0,1 2 0,4 4 0,0 2 0,2 3-129,2 0 0,2 8 129,-3 5-129,3 0 258,-4 2-129,0 6 129,-5 0 0,-4 0 387,-3 3 0,-9-3-129,0 3 0,-7-1 0,-3 0 0,-9-10 0,0 0-258,-2-3-258,0-10-387,4 4-774,-5-11-2580,7-18-1032,7 2 129,0-13-258</inkml:trace>
  <inkml:trace contextRef="#ctx0" brushRef="#br0" timeOffset="203589.6446">5764 15088 6966,'9'74'4902,"-9"-39"-645,0 13 0,5-2-3999,-3 11-645,1 3 258,4 9 0,-4 4 0,5 9 129,-2 5 0,-2-4 258,1-2-129,-5-12 129,2-6 0,-2-12-387,0-13-516,0-9-2193,0-12-1806,0-17-129,-6-5-387</inkml:trace>
  <inkml:trace contextRef="#ctx0" brushRef="#br0" timeOffset="203819.6578">5622 15804 6321,'0'0'4902,"0"16"-258,0-16-258,16 0-3612,4 0-387,5 0-387,5 0 129,6 0-129,4 0 0,4 0-387,2 0-258,10 3-1161,-7-2-2838,4-1-129,4 0-258</inkml:trace>
  <inkml:trace contextRef="#ctx0" brushRef="#br0" timeOffset="204485.6959">6886 14982 3999,'0'0'3999,"14"21"-258,-14-21-129,-4 24-3612,3 0-258,1 12 0,0 10 129,0 11 0,1 11 0,-1 6 129,1 11 0,-1 2 129,0 0 129,0-3 0,0-8-258,2-9-516,-2-18-1806,-4-15-1419,4-6-387,0-28 0</inkml:trace>
  <inkml:trace contextRef="#ctx0" brushRef="#br0" timeOffset="204786.7131">6651 15412 5031,'34'34'4386,"-4"-17"-387,-6-14 0,11 0-3870,4 1 0,1-2 0,6-1 129,-8-1 258,2 0 0,-6-1-129,1 1 0,-10 0-129,2 0-387,-2 1-516,-9-2-1161,2-6-2451,2 3-387,-9-9-129</inkml:trace>
  <inkml:trace contextRef="#ctx0" brushRef="#br0" timeOffset="205229.7385">7280 15003 8514,'4'19'4515,"-1"3"-129,-3-22-387,0 25-4128,2-12-258,7 10 129,-2 6 129,0 7 0,2 10 387,-7 4-129,4 7 129,-6 0 0,3 7 0,-3-11 129,0-2-129,-3-15-129,2-7-258,1-12 129,0-17 0,9 4-129,3-11 0,3-7-129,1-3 129,2 4 0,2 4 258,-1 2-129,2 7 0,-1 15 0,-1 8 129,-1 9 129,0 7-129,-1 1 0,2-3-387,-1 4-516,-5-17-516,15-2-2064,-6-12-1290,-2-10-387,3-11 0</inkml:trace>
  <inkml:trace contextRef="#ctx0" brushRef="#br0" timeOffset="205605.76">7827 15711 1806,'37'-17'4515,"-21"6"-129,7 7-387,2-1-2064,-8-7-1032,6 4-516,-2-6 129,-4-1-387,1-2 0,-5-3 129,-4-1 129,-3 5 0,-6-5 129,0 7-129,-5-5 129,-1 9 0,-8-2-129,4 5 0,-5 2-129,0 5 0,-1 0-258,2 7 0,-2 5 0,5 5-129,-2 2 129,5 2-129,0 2 258,6 3-258,2 1 258,2 2 0,6 1 0,8 0 0,4-3 129,6 0-129,6-1 0,3-10-129,7-5-387,-2-14-2193,9-11-2064,3-10-129,-4-10-258,0-14-387</inkml:trace>
  <inkml:trace contextRef="#ctx0" brushRef="#br0" timeOffset="206669.8203">8834 15296 2451,'11'12'3483,"1"8"387,-12-6-645,1 6-2322,8 9-129,-7-1 258,7 10 129,-9-8-129,10 6 129,-10-9-129,5 2-129,-2-12 0,3-2-516,-6-15 0,15-6-129,-2-11-258,1-8 129,3-4-129,2-1 129,2-4-129,2 4 129,-3 5 0,0 8 0,-3 5 129,1 9 0,-3 3 0,-1 15 387,-2 2-387,1 12 0,-5-3 129,4 5-129,-5-8 0,1 5-129,-2-10 0,4-5 0,2-12 0,4-6 0,2-11-129,3-2 258,1-3-258,1-2 129,3 2-129,-3 3 0,-3 5 0,-4 10 129,0 3-129,-3 9 0,-2 9 0,0 4 0,-3 3 129,2 7 0,-4 2-129,-1-5 0,0-3-129,-4-4-258,6 2-387,-7-24-2064,0 0-2193,17-6-258,-6-12 0,2-5-516</inkml:trace>
  <inkml:trace contextRef="#ctx0" brushRef="#br0" timeOffset="207105.8458">9873 15572 10320,'-15'39'4257,"3"-39"-129,12 0-258,-16-8-4386,16-4-387,-2-5 516,2-2 0,4 1 387,1-7 387,5 7 258,-4 0 0,7 7 0,-2-1-129,3 7-258,0 1-129,-1 4 0,1 2-129,-2 11-129,-3 3 0,-2 2 258,-2 0 0,-4 7 0,-1-2 129,-6 5-129,-6-7 387,3 1-387,-8-5 258,4-3-387,-3-6 0,1-7-258,3-1-516,-3-16-903,11 2-2967,1-14-129,3-1-258,1-3-129</inkml:trace>
  <inkml:trace contextRef="#ctx0" brushRef="#br0" timeOffset="207585.8732">10436 15349 9546,'5'13'4257,"-6"2"-774,-14-15 0,-2 0-3999,-2 0 0,1 0 258,0 0 258,-5 1 129,3 8 516,-8-2 258,9 7 0,-6 0-258,7 5-387,3 2-129,2-2-129,7 2-129,4-1 0,2 1 0,5-1 0,9-1 0,1-3-129,7 2 129,2-1-258,-1 1 258,0 0 129,2-4 129,-2 7 129,-7-6 0,-2 1 0,-9-2 129,-3 2 0,-4-4-129,-9 1 0,-7-1-129,-3-1-129,-8 3-258,-1-5 0,3 6-774,-12-16-1548,10-1-1935,3-2-387,6-11-258,6-5 129</inkml:trace>
  <inkml:trace contextRef="#ctx0" brushRef="#br0" timeOffset="207901.8913">10774 14994 10836,'0'75'4515,"-9"-38"-645,5 2 0,2-7-4515,0 11 129,-2-5 0,4 9 258,0 2 387,-1 2 258,1 2 258,-1-1-129,1 1 0,0-11-129,0 0-516,0-8-258,-9-20-1290,9 2-2193,0-16-774,-8-4-258,3-11-258</inkml:trace>
  <inkml:trace contextRef="#ctx0" brushRef="#br0" timeOffset="208138.9048">10460 15388 6837,'-29'-2'5031,"29"2"-258,0 0-258,0 0-1290,7-6-2838,18 3-129,6-3-129,8 4 129,5-6-129,9 1 0,4 3-129,1-2-516,10 6-1548,-5-7-2580,2 0-258,-4-5-258,-1-3-516</inkml:trace>
  <inkml:trace contextRef="#ctx0" brushRef="#br0" timeOffset="208721.9382">11593 14986 3096,'19'-24'3741,"-7"17"516,-12 7-1548,8-18-774,-8 18-129,7-13-129,-7 13-387,0 0 258,11 1-516,-11-1-129,1 13-129,-1 1-516,2 11 129,2 6-258,3 11-129,-1 5 129,0 14-129,1 9 0,-1 5-129,-1 4-129,-3-8-129,1 0-129,-3-16-387,2 0-1806,-2-20-2064,0-18-129,0-17-387,-6-11 258</inkml:trace>
  <inkml:trace contextRef="#ctx0" brushRef="#br0" timeOffset="209014.9539">11986 15242 10449,'10'32'4257,"-3"-18"-129,-7-14-258,7 27-4644,-6-12-129,5 12 516,1 4 129,0 6 258,-1 8 387,-1-5 129,3 5-258,-1-5-129,-3-10-903,8-4-2838,-3-11-903,-9-15-516,14 0 0</inkml:trace>
  <inkml:trace contextRef="#ctx0" brushRef="#br0" timeOffset="209481.9809">12353 14884 10965,'9'36'4644,"-2"-13"-258,-5-1-258,4 4-4515,-2 3 0,6 12 0,-2 3 387,1 6-129,1 7 516,-5-4-129,1 7 129,-6-6 0,3 2 0,-3-12-258,0-7 0,-1-14-129,-2-7 0,3-16 0,0 0-129,-9-22 0,9-10 129,3-6-258,6-6 258,4-6 0,5-3 0,3 0 0,1 3 258,5 3-129,0 6-129,0-1 129,-3 10 0,0 6-129,-4 4-129,-1 9 0,-7 2-258,2 11-645,-14 0-1806,0 0-1806,-5 12-258,-10 4-387,-4-1 129</inkml:trace>
  <inkml:trace contextRef="#ctx0" brushRef="#br0" timeOffset="209690.9933">12423 15315 11094,'33'54'4773,"-11"-23"-129,5-7-1548,2 6-2967,7 3-129,-1-2-258,0-2 0,-3-4-258,-1 2-258,-10-21-1548,-1 4-2451,2-9-129,-9-5-258,1-14 388</inkml:trace>
  <inkml:trace contextRef="#ctx0" brushRef="#br0" timeOffset="210158.0203">12913 15446 9159,'38'19'3354,"-4"-18"-645,-14-15 0,16 0-4128,-12-13 516,5 3 645,-4 0 129,-9-2 645,3 12 1161,-19-9 387,0 23-258,-2-18-645,2 18-645,-24-6-387,5 6-129,-3 3-129,-4 6 0,-2 10 0,1-3 0,0 1 129,1 5 0,2 2 0,5-3-129,1 1 129,7 3 0,0-2 129,9 4-129,2-1 129,2-1-129,11-1 129,3-3-258,9-1 129,6-3-258,5-7 129,3-10-258,8 0-387,-5-15-516,10 0-1419,-5-11-1935,-4-7 129,0-4-516</inkml:trace>
  <inkml:trace contextRef="#ctx0" brushRef="#br0" timeOffset="210478.0386">13487 14819 6837,'-1'7'5289,"1"12"-645,5-6-258,-3 8-1677,2-5-2838,-2 5 0,2 4 258,-2 8 0,-2 6 129,2 11 258,-2 8-258,0 8 0,0 4-129,0 0-129,-1 1-129,0-4 0,-1-6-258,-1-17-645,4-3-903,-1-23-2838,0-18-387,0 0-258,12-13 0</inkml:trace>
  <inkml:trace contextRef="#ctx0" brushRef="#br0" timeOffset="210946.0654">13680 15340 6321,'7'47'5160,"-6"-19"-387,1 1-258,0 6-1935,0-9-2709,1-1-258,4 2 258,3-2 0,3-7 258,1-5-129,2-6 258,5-7-129,3-3-129,1-10 129,2-11-129,-1-6 0,2-4-129,-4-2 129,-1 3-129,-3 1 258,-3 4-129,-4 7 0,-4 6 129,-9 15 0,12-14 0,-12 14-129,0 0 129,0 0 0,0 14 0,-5 1 0,-1 2 0,3 6-129,-2 5 0,3 6-258,-1 6 258,3 9-129,0 14 0,0 4 129,0 4-129,0 7 129,1 1-129,1-6 129,4 4-774,-6-26-2580,2-12-1419,5-12-516,2-15-387</inkml:trace>
  <inkml:trace contextRef="#ctx0" brushRef="#br0" timeOffset="211734.1105">15007 15294 1806,'17'40'4128,"0"-5"-129,-15-6-516,16 14-2580,-10 11-1419,4 17 0,1 3 516,-5 6 129,2 4 387,-7-13 129,5-1 0,-8-15-1290,0-9-2967,-8-31-387,2-3-516</inkml:trace>
  <inkml:trace contextRef="#ctx0" brushRef="#br0" timeOffset="212102.1315">15048 15283 7482,'30'-28'5031,"-9"21"-516,-3-8-645,9 2-3483,-5-10-1161,11 13 0,-3-2 129,5 12 129,-6 0 0,-2 12 903,-1 6 0,-9 6 129,-2 12 129,-13-5 0,3 9 129,-12-10 0,-4 6-129,-13-6-129,1 0-129,-7-8-129,-2-1-129,-2-10 0,0-3-258,1-3-258,-1-5 0,13-6-1032,-7-8-2838,10-4-645,7-3-387,8-1-258</inkml:trace>
  <inkml:trace contextRef="#ctx0" brushRef="#br0" timeOffset="212589.1593">15597 15204 8514,'6'17'4902,"10"9"-387,-16-26-387,18 3-4128,-18-3-903,23 5 387,-7-1 0,2 7 258,0 1 387,1 0 129,1 6 129,-4 0 0,4 6 0,-5 2-129,4 5 387,-10-7-387,1 4-129,-5-4 129,-4-1-129,-1-3 0,-6 0-129,-12-11 129,1 2-387,-6-4 258,-1-2-129,-3-3 129,0-2-129,1 0 129,2-2 0,7-3-258,0-5 129,17 10-129,-9-20 129,10 7-387,7-3 258,11 2-258,0-8-258,13 6-258,-6-10-516,17 5-645,-7-8-1806,3-3-903,5 1 129</inkml:trace>
  <inkml:trace contextRef="#ctx0" brushRef="#br0" timeOffset="212897.177">16269 14783 6966,'-1'9'4515,"1"-9"-129,-9 20-129,9-8-3999,0 1-387,0 5 0,0 4 258,1 8 129,2 8 258,8 15 129,-3 3-129,4 14 129,-6 0-387,4 3 129,-4 0-258,0-5 0,-5-14-129,-1-14-258,0-6-903,-10-28-2193,10-6-1419,-20-3-516,8-18-129</inkml:trace>
  <inkml:trace contextRef="#ctx0" brushRef="#br0" timeOffset="213119.1897">16080 15161 5934,'-8'-11'5418,"8"11"-516,0 0-129,0 0-2967,27-5-1161,-3 5-387,6 0 0,5 0-129,5-2 0,6-3-129,-3-3-516,9 4-516,-14-11-1161,7 4-2580,-2 2-258,-5 1-516,-4 1 388</inkml:trace>
  <inkml:trace contextRef="#ctx0" brushRef="#br0" timeOffset="213582.2162">16555 14802 7740,'0'12'4515,"3"7"129,-1-7-774,7 5-3999,0 5 0,3 12 387,2 7 0,-1 7 129,2 10 387,-6-5-129,5 10 129,-8-7-258,6-2 0,-9-13-387,3-7 129,-1-17-258,-5-17 0,21 0-387,-9-18 0,8-10 0,1-5 129,3 3-129,4-3 129,1 8 129,-1 5 129,-2 11 129,0 9 0,-4 10 129,-3 15 0,-5 7 0,1 9 129,-6 4 0,0 8 0,-5-1 0,2 0-258,-2-7-129,-3-8-516,13-1-2967,-10-17-1419,-4-19-516,4-6-258</inkml:trace>
  <inkml:trace contextRef="#ctx0" brushRef="#br0" timeOffset="214585.2736">18190 14759 5289,'11'0'4644,"-11"0"-387,16 3 0,-16-3-3741,0 0-129,17 21-129,-17-21 258,7 25 0,-7-4 0,9 12 0,-8 6 0,6 13-258,-2 7 0,3 9 0,3-1-258,-1 2 258,2-3-258,1-11 129,-3-9-129,1-10-387,3-7-1419,-7-15-2709,-7-14-258,0 0-387,5-17-129</inkml:trace>
  <inkml:trace contextRef="#ctx0" brushRef="#br0" timeOffset="214833.2877">18009 15083 8127,'-39'-3'4902,"24"5"-258,15-2-258,0 0-3870,0 0-387,5 11 129,10-11 0,8 0 129,3 0-129,10-5 129,7-5-258,7 1 129,6 1-903,0-12-1032,11 6-2967,1-1-129,0-3-516,-3 10-129</inkml:trace>
  <inkml:trace contextRef="#ctx0" brushRef="#br0" timeOffset="215337.3166">18732 15447 2322,'-10'-15'4386,"10"1"-387,-4-13-129,4 1-2580,5-2-1161,1 2-129,4-1 0,0 2 129,4 3 0,0 4 129,5 4 0,-2 0 0,6 7 0,-1 3-129,-1 4 129,1 8-129,-2 11 0,-3 2-129,-2 6 516,-6 0 0,0 9 258,-11-5 0,2 6 129,-15-11 129,6 2 0,-14-11-258,5-4 0,-7-6-516,3-7-129,1-2-387,-4-15-774,14 5-1935,-3-12-1677,7-5-516,5-3-258,2-4 129</inkml:trace>
  <inkml:trace contextRef="#ctx0" brushRef="#br0" timeOffset="216178.3647">19981 15034 3096,'-30'12'4386,"7"-10"-129,5 7-258,-11 0-1935,4 1-2193,0 1 0,-1 0 129,0 2 0,3-3 129,4 4 129,2-1 0,9 2 129,2-3-129,6 0-258,0-12 0,21 20 0,-2-8-129,6-1 129,0 2 0,4 2-129,-1 3 0,-1 1-129,-4 3 258,-3 5 387,-8-5-129,0 6 258,-12-7 0,0 2 129,-11-6-129,-3-2-387,-7-3-129,-5-10-645,8 4-774,-12-8-2838,7-10-258,3-3-645,3-10 516</inkml:trace>
  <inkml:trace contextRef="#ctx0" brushRef="#br0" timeOffset="216597.3886">20228 14674 2709,'0'11'4128,"0"-11"-129,0 0-129,-9 10-2838,10 2-129,-1-12 0,8 24 129,-8-9-129,7 17-129,-5-1-129,5 18-129,-6 6-258,6 8 129,-5 3-129,4 4 129,-2-2-258,3-6 258,-3-9-258,1-8 0,1-11-516,-5-17-258,10-1-1548,-11-16-2322,1-7-258,-1-10-645,0-8 129</inkml:trace>
  <inkml:trace contextRef="#ctx0" brushRef="#br0" timeOffset="216878.4047">20037 15041 7611,'28'0'4773,"-8"-7"-129,11-4-387,9-1-4128,-1-3-258,5 2 129,4 2-129,-2 1 0,3 2-129,-7-1-258,3 9-645,-16-5-645,8 5-1548,-8 2-1290,-10-2-387,1 11 775</inkml:trace>
  <inkml:trace contextRef="#ctx0" brushRef="#br0" timeOffset="217305.4291">20617 15054 7998,'6'23'4902,"-6"-23"-258,17 18-258,3-9-3870,-2 0-645,-2 7 0,6 0 0,0 1 129,0 8-129,-2 1 258,-1-1-129,-4 6 258,-6-5-129,-1 2 129,-8-3-129,-1-2 129,-13-4 0,-2-2-129,-9-2 0,-1-5 129,-3-2-258,0-2 0,1-6 129,-1 0-129,5-5 129,5-4-258,6-5 129,6 1-129,7-5 0,0 0 0,9 1-129,8-1 0,6 7 0,2-4 0,4 5-129,-4-6-516,14 13-645,-16-7-2064,9 3-1032,1 3-387,-10-7 129</inkml:trace>
  <inkml:trace contextRef="#ctx0" brushRef="#br0" timeOffset="217869.4613">21022 14630 3999,'9'15'3999,"-9"-15"-129,0 0-1290,15 12-1806,-15-12-129,10 17 387,-10-5-129,8 10 258,-8-3-129,7 14 0,-7-7 0,2 12-387,-2 5-258,5 10-129,-4 4-129,1 3 129,0-2-129,0-1-129,1-4 129,1-3-129,1-11-129,-2-10-258,4-12-258,-7-17-1290,0 0-2451,0 0-774,6-20-129,-6 4 129</inkml:trace>
  <inkml:trace contextRef="#ctx0" brushRef="#br0" timeOffset="218147.4773">20832 14870 9288,'-2'14'5031,"22"-3"-129,2-9-387,7-2-4257,7 0-129,6 0 0,4 2 0,2-2-129,-1 0 0,2 0-129,-5-4-387,2 4-903,-17-3-2064,1-1-1419,-1 0-387,-9 0-258</inkml:trace>
  <inkml:trace contextRef="#ctx0" brushRef="#br0" timeOffset="218605.5035">21470 15015 9288,'33'26'3999,"-19"-26"0,13-8-1677,-6-7-2967,7 0 129,-8-6-258,2 1 516,-2 3 258,-8-5 387,2 7 0,-12 1 258,-2 14-129,0-17-129,0 17-129,-14-2-129,-1 2-129,-4 0 0,-1 4 0,-4 1-129,-2 6 258,1 1-258,1-1 129,-2 4 129,5 0 0,-2 4-129,5 4 387,0-2-129,6 5 129,0-1 0,10 6 258,0-2-129,3 4 0,6-7-129,9 6-129,2-4 0,6-4-129,2-3-129,3-8-258,6 0-387,-6-13-1419,10 0-2580,-3-5-387,4-11-387,0-1 0</inkml:trace>
  <inkml:trace contextRef="#ctx0" brushRef="#br0" timeOffset="219273.5417">22627 14715 7998,'0'0'4773,"-15"8"-258,-2-6-516,-2-2-3999,-4 0 0,-3 0 129,-7 11 129,-3-1 129,-1 8-129,-4 2 0,3 4 0,-2 1 0,5 0-258,0 0 129,9-7-129,3 2 0,9-1 0,9-2-129,5-3 0,9 5-129,8-5 0,12 7-129,1-4-129,13 11-129,-3-5 129,9 6-129,-6-6 129,4 8-258,-10-2 129,1 3 258,-9-6 129,-7-1 258,-7-2 258,-14-2 0,-1 4 258,-16-11 258,-6 2-258,-13-8 0,-1 5-258,-8-4-258,1-3-129,3 0-516,-5-6-1290,10-4-2451,9 3-387,2-8-129</inkml:trace>
  <inkml:trace contextRef="#ctx0" brushRef="#br0" timeOffset="219889.5769">22773 15794 3999,'10'11'4257,"7"-11"0,-17 0-774,19-23-2838,-1 9-258,-4-13 258,7 13 258,-6-18 0,8 7 0,-6-11-387,4 6 258,-5-6-258,1 4-258,-3 0 0,-1 1-129,-2 6-129,-3 6 129,-3 5 0,-5 14 0,8-15 0,-8 15-129,0 0 129,4 20 0,-2 4-129,-2 1-129,0 8 129,2 4-129,-1 7 258,3-2-387,0-4 129,1-6-258,6-3-258,-11-29-1548,14 8-2451,-2-13-387,-2-19-516</inkml:trace>
  <inkml:trace contextRef="#ctx0" brushRef="#br0" timeOffset="220158.5923">22853 14838 12255,'-4'58'5547,"6"-34"-129,3-3-258,15-4-5031,-12 0-258,0-1 0,-2-2-129,-6-14-129,0 26-258,-13-26-3096,0-3-1548,-8-7 129,-7-14-774</inkml:trace>
  <inkml:trace contextRef="#ctx0" brushRef="#br0" timeOffset="222541.7286">3574 16994 129,'-27'-16'2064,"27"16"129,-18-8-129,18 8-258,-19-21-645,19 21-258,-16-18-258,10 7-258,2-2 258,1 1-258,3 1 258,0 11-258,0-15 258,1 3-387,-1 12 129,17-13 0,-4 9-258,5 1 0,1 1 0,8-1-129,1 1 0,6 2 0,0 0 0,4 2-129,1-1 129,-1 8-129,-2 1 0,-1 0-129,-4 2 129,-6 2 0,-2 0 0,-7 2 129,-4 5 0,-5-4 0,-4 7 129,-3-5 129,0 7 258,-12-10 0,2 5 129,-8-9-129,2 4 129,-7-12 129,4-4-387,-3-3 129,2-4-387,0-3 0,6-7-129,1 3 0,4-4-387,5 4 129,3-5-258,1 19-258,6-24 0,10 23-516,-16 1-774,27-18-2193,0 13-129,-7-4 129</inkml:trace>
  <inkml:trace contextRef="#ctx0" brushRef="#br0" timeOffset="223089.76">4295 16515 3870,'-6'11'4515,"6"-11"-387,-14 17 129,10-6-3741,-4 1-129,5 17-129,-2 2 0,5 8 129,-1 2 0,2 14 0,7 3-258,5 17 258,5 1-258,4 14 129,-1 2-258,4 0 258,-3 0-258,-2 8 387,-5-28 0,-3-11-129,-5-8 129,-4-15-387,1-18-387,-4-4-1032,0-16-1290,0-19-2193,-11-13 0,2-6-516</inkml:trace>
  <inkml:trace contextRef="#ctx0" brushRef="#br0" timeOffset="223317.773">4292 17223 2193,'-32'-53'4128,"15"35"-645,4 3-903,13 15-387,-16-17-645,16 17-516,0 0-258,-11-9-129,11 9-258,0 0-258,11-5 0,4 3-258,5-2 258,8 4-258,10-5 129,2-4-129,9 5-258,-3-8-516,11 4-2322,-2-6-1032,-5-4-387,0-5 0</inkml:trace>
  <inkml:trace contextRef="#ctx0" brushRef="#br0" timeOffset="223669.7932">4831 16462 6708,'11'11'4515,"2"6"-129,-13-17-516,12 16-3999,-3 1-258,2 7 387,2 15 129,-2 9 129,3 8 258,-9 2-129,6 8 129,-6-6 0,4 5-129,-5-5-387,-1-11-387,7-6-1548,-5-16-2709,-5-27 0,0 0-516,0 0 259</inkml:trace>
  <inkml:trace contextRef="#ctx0" brushRef="#br0" timeOffset="224448.8377">4819 16845 3225,'45'28'4386,"-11"-15"-258,-5-15-645,15-1-3354,-2 0-645,10-3 129,-2-9 129,2 1 129,-5-5 129,2 3 129,-6 3 387,-3-5 129,-3 3-129,-11 1-129,-1 7-129,-7-1 0,-6 6-387,-7-10 387,-5 12-258,-8-7 0,-5 1 0,-5 6 129,-1-2-129,-6 2 0,0 0 0,1 9-129,1-9 129,2 18 0,3-1 0,2 2-129,2 9 129,6 0 0,5 14 129,0-5-129,3 12 129,7-16 0,5 13 129,4-14-129,7-3 129,4-16-258,3-11-516,8-2-258,-1-22-516,13 5 129,-11-17-387,11 7 387,-10-9 129,0 14 258,-6 3 645,-7 5 774,0 14 258,-10 0 129,2 17 0,-10-1 0,5 11-258,-5-3 129,6 10-387,-9-8 0,2 6-258,-1-8 0,-2-3-129,-2-8 0,0 2 0,-3-15-129,0 12 0,0-12-129,0-22 0,-3-1 129,2-8-129,1 0 0,0-7 0,4-1 258,1-14 0,6 21 0,3-4 129,0 12 0,4 1-129,1 12 258,2-3-258,2 9 0,3 6-129,3 2-258,-3-3-1548,3 1-2451,9-1 0,-8-5-516</inkml:trace>
  <inkml:trace contextRef="#ctx0" brushRef="#br0" timeOffset="225390.8913">6870 16796 3225,'12'6'3612,"-12"-6"-129,0 0-2064,13-3-1677,-13 3 129,0 0 258,0 0 129,12-1-129,-12 1 0,0 0 129,0 0-387,0 0-129,0 0-774,0 0-516,0 0-1677,0 0-387</inkml:trace>
  <inkml:trace contextRef="#ctx0" brushRef="#br0" timeOffset="226517.9561">7001 16733 1161,'0'0'3999,"0"0"258,-13-10-387,13 10-2580,0 0-774,0 0-258,-12 2-129,12 10-258,0 0 258,0 8 0,4 0 129,1-7 129,6 9 0,-2 2 0,9 0 0,-5-17 0,8 2 0,-3-9 0,3 0-129,0-2 0,2-12-129,-5-9 129,2 5-129,-4-7 129,0 5 0,-8-9 258,2-3-129,-10 4 0,0 3 129,-4 1-129,-3-2 0,-6 12-129,0-10-129,-3 6 0,-1 6-129,2 3 0,-4 8 0,1 0-258,-2 5 129,4 8-258,-6 7-129,8 4-258,-5 0 0,11 15-387,-11-18-645,19 17-1548,-1-11-1161,-1-9-258,5 7 129</inkml:trace>
  <inkml:trace contextRef="#ctx0" brushRef="#br0" timeOffset="227221.9963">7512 16133 3999,'0'0'4386,"4"7"-387,-4-7 129,0 0-3483,-1 18-516,1-3-258,0 5 258,0 1 129,2 9 0,-2 2 129,2 9 0,-2 9 129,0-2-387,-1-1 387,1-1-129,-6-11 0,4 2-258,-3-4 0,3-7-258,2-26 0,0 0-129,14 0-516,1-17-129,18 7-258,-4-22 258,14 6 0,-3-10 129,6 13 516,-4 2 129,-7 3 129,3 18 774,-12 0-129,0 6 258,-12 2-258,2 17 129,-13-1 0,4 12 0,-7-12 0,-4 5-258,-11-6 0,5 13 129,-10-8-258,1-7-129,-5-6-129,0-6-129,-2 0 0,0 0-258,3-5-129,-3-17-774,13 9-1290,-1-8-2064,1-5-387,8 3-129</inkml:trace>
  <inkml:trace contextRef="#ctx0" brushRef="#br0" timeOffset="227786.0286">8395 16396 2451,'0'0'3870,"-19"0"129,6 4 129,-3 0-2709,-6-1-1032,4 5 258,-7-8 0,6 11-129,-2-6 129,8 9-129,-6-1 0,9 3-516,-1-1 516,7 0-516,1 5 0,3-2-129,6 6 258,7-2-129,2-8 0,5 1 129,5 2-387,0 2 258,3-7 0,1 10 0,-1-1 0,-1-9 0,-5 13 129,-3-3 0,-6 2 129,-2 1 129,-11-5 0,0-4 129,-8-8 0,-8 11 0,-8-10-129,0 3 0,-9-5-258,3 3 258,-5-3-258,4-2-129,2-5-258,3 0-258,10 5-645,-7-7-2322,11-11-1161,10-3-387,2 2-258</inkml:trace>
  <inkml:trace contextRef="#ctx0" brushRef="#br0" timeOffset="228649.078">9575 16496 3225,'19'15'4386,"-2"-2"258,-17-13-645,11 0-2193,2 2-903,-13-2-387,25 0-129,-15-1 129,10 1-129,-5-6-129,8-5 258,-2-3-129,1-6 0,2 1-387,-2-5 129,0 5-258,-5-8 129,-2 7-129,-7-4 0,-2 5 0,-6 4 129,0 15-258,-17-15 258,0 13 0,-4 2 258,-5 1-258,0 8 0,-3 6 0,-1-1-258,2 1 516,0 2-258,2 2 0,4-5-258,4 3 258,2 0 0,3-2 258,5 4-516,2 3 258,2-5 0,2 2 0,2 8 516,-1-8-516,1 10 258,0-9 0,7 6 0,-1-11 0,4 11 0,2-6 129,6 6-258,-2 0 0,8-10 0,0 3-129,4-9-129,8 6-516,-4-16-1548,11-2-2322,1-5-387,2-12-258,0 6-129</inkml:trace>
  <inkml:trace contextRef="#ctx0" brushRef="#br0" timeOffset="229477.1253">10197 16583 2322,'0'0'3999,"0"0"645,0 0-1290,0 0-1548,0 5-516,0-5 0,0 0-516,-2 11 0,2 3-258,0-14 0,0 20-129,0-20 0,1 34-129,0-11 0,2 11 129,0-5-258,-1 5 258,-2 3-258,0 3 129,0-4 0,-1-4-129,-4-5-258,2 2-129,2-4-516,-6-9-1419,7-5-2451,0-11-258,0 0-387,8-9 387</inkml:trace>
  <inkml:trace contextRef="#ctx0" brushRef="#br0" timeOffset="229839.146">10516 17033 9804,'11'12'4644,"-11"-12"0,0 0-516,0 0-3999,11 3-387,-11-3 129,0 0-129,0 0-258,0 0-516,17 0-2580,-17 0-774,0-10-258,0 0-387</inkml:trace>
  <inkml:trace contextRef="#ctx0" brushRef="#br0" timeOffset="230079.1598">10481 16736 10836,'-2'29'4515,"2"-29"-645,2 12-387,-2-12-4773,19-4 0,-19 4 129,15-4-129,-15 4-129,18-4-1677,-6 4-1032,-12 0 0,16-3 258</inkml:trace>
  <inkml:trace contextRef="#ctx0" brushRef="#br0" timeOffset="230469.1821">10821 16445 6450,'13'15'4386,"-6"-1"-129,-7-14-516,0 0-3483,0 15 129,0-15 129,0 27 129,-4-10 387,4 16 0,-3-2-129,3 15 129,-2-2-645,1 6 0,-3-6-387,4 10 387,0-12-258,0-2-129,5-8 0,4-8 0,6-3-129,8-8 0,7 0-129,0-13-387,13 0-645,-9-11-1161,12-2-2322,-2-5-258,0-5-258,-4-3 258</inkml:trace>
  <inkml:trace contextRef="#ctx0" brushRef="#br0" timeOffset="230807.2014">10748 16663 6450,'28'11'5031,"-6"-3"-516,7-8 0,3 0-2322,3 0-1935,8 0-258,6-5 0,1 3-387,5 4-1548,-8-4-2193,-4-3-903,-5-4 258,-10-6-516</inkml:trace>
  <inkml:trace contextRef="#ctx0" brushRef="#br0" timeOffset="232437.2946">8149 11330 2322,'-64'0'4644,"29"-15"-258,9 1-129,-3-1-3225,5-11-774,11-1 0,5-9-129,8-1-129,0-1 0,12-3 0,7 3 0,9 4 129,1 2-129,6 10-129,3 5 0,0 8 129,2 8-129,0 3 0,-2 14 0,-4 3 0,-2 10 129,-3 6 0,-6 6-129,-5 1 129,-6 3 129,-8 3 129,-6-3-129,-10 3 258,-10-9 0,-5 3 0,-8-16 258,-2 1-258,-1-11-129,-1-3-129,2-11 0,5-5-129,2-12-129,6-9 129,5-1-129,5-7 0,4 0 0,7-2 129,3-1-129,3 6 0,10 5 129,2 4-129,2 6 258,0 6-258,-1 5 129,-1 3-129,-4 11 129,-4 2 129,-4 5-258,-4-6-903,-1 0-2709,2-12-645,-30 0-387,13-17 1</inkml:trace>
  <inkml:trace contextRef="#ctx0" brushRef="#br0" timeOffset="233150.3354">8032 8590 2451,'11'33'4257,"-3"-21"-258,-8-12-1806,0 0-1677,0 0 0,0 0-258,5-17-129,1 2-129,6-7-129,2-2-129,3-5-129,3 1 129,2 1 129,1 5 0,2 3 129,1 6 0,-1 7 129,0 6 0,-3 7 0,-3 12 387,-3 12-258,-8 1 0,-6 11 0,-5 2 258,-9 2-129,-13 1 129,0-1 0,-11-9-258,1-2 0,-7-8 0,4-9 0,1-10 0,3-9-258,5-5 0,7-16 0,9-4 0,7-5 0,6-5 0,8 0 0,8 5 0,6 0 0,2 8-129,2 6 129,0 7 0,1 8-129,-1 1 129,3 8-129,-5 5 0,-3 7 129,-2 1 129,-5 4 0,-7-1 129,-6 3 0,-6-3 258,-9-1-258,-10-4 129,-3-5-387,0-4-774,-6-10-2967,3-16-903,5-14-387,0-19 129</inkml:trace>
  <inkml:trace contextRef="#ctx0" brushRef="#br0" timeOffset="234005.3839">7762 6249 1161,'-27'-3'3999,"8"-26"129,19 7-387,0-2-3225,11-2-129,10-3-387,6-3 0,5 1 0,5 2 0,4 2 0,2 8 0,-2 4-129,-3 12 129,1 3 0,-6 13 0,-1 10 129,-8 9-129,2 7 129,-9 2 129,-3 8 129,-7-7 258,-5 5-129,-7-6 258,-6-2-387,-13-10 258,-3 0-258,-6-10 129,-1-5-258,-2-8-129,0-6 0,-1-1-129,4-13 0,5-7 0,1-3 0,7-3 0,6-3 0,4 2-129,10 3 129,0 1-129,12 5 258,4 5-258,5 4 129,1 10 0,2 2-129,1 10 258,-1 8-258,1 6 129,-4 5 0,-5 2 0,-4 4 0,-5-3 0,-7 1 129,-4-6 129,-11-3 0,-6-2 0,-1-6 0,-9-11 129,4-7-258,1-3 0,4-14-516,13-4-645,0-8-2709,9-10-903,12-8-516,1-8 258</inkml:trace>
  <inkml:trace contextRef="#ctx0" brushRef="#br0" timeOffset="243356.9192">8815 4379 1161,'0'0'1161,"0"0"-387,0 0-387,0 0 0,2 13 0,-1 2 129,-1 5 0,0 2 129,0 7 129,0 5 0,-1 11 129,-6-3 129,2 6-129,-2-4 0,5 4-129,-3-5-258,5-1 129,7-10-387,9-9-258,7-8-387,4-13-645,14-2-1548,6-9-1161,-5-17-129</inkml:trace>
  <inkml:trace contextRef="#ctx0" brushRef="#br0" timeOffset="243709.9393">8516 4616 4257,'0'0'4257,"18"1"-387,-5-2 258,9-7-3999,9 1 0,5 2 0,6-2-258,3 2 129,1 0 0,0-2-129,1 0 0,0 1-129,-2-1-129,8 3-1161,2 3-2322,-4-8-129,9 5-129</inkml:trace>
  <inkml:trace contextRef="#ctx0" brushRef="#br0" timeOffset="250681.3381">14408 3641 645,'-1'-12'1290,"1"12"258,0 0-129,0 0 0,0 0 0,0 0-129,0 0-258,11 16-258,-2-4-129,8 7 0,5 1 0,6 7-258,5 3-258,7 5 129,9 1 0,3 6-258,3 4 0,2 1 0,1 3 0,0 3 0,-5-1 0,-4 0-258,-9-1 129,-3-4 0,-9-2-129,-5-8-258,-6 0-645,-4-6-2064,-13-17-258,7 8-258</inkml:trace>
  <inkml:trace contextRef="#ctx0" brushRef="#br0" timeOffset="251085.3612">14226 4507 2193,'-1'14'3612,"13"-14"129,-1-12-258,10-5-3483,5-12 0,5-5 387,9-7 129,2-12-129,7-1 0,2-11 258,7-5-258,0-5 387,4 7-387,-2-4 129,1 5-258,-3 5-129,-4 5-129,-4 11-258,-10 0-516,2 18-1806,-3 3-1419,-12 5-258,4 10 129</inkml:trace>
  <inkml:trace contextRef="#ctx0" brushRef="#br0" timeOffset="251726.3979">15638 3995 2709,'-5'50'3225,"5"-24"129,0-1-3096,0 4 387,-2 5 129,-1-1 258,0 4-129,-5-2 0,6 9-129,-4-7 129,6 4-258,0-6 0,2 1 0,5-8-258,8 1 258,3-10-258,9-4 0,2-8-129,5-5-258,5-2-516,0-10-1290,3-10-2193,-1 2-516,-7-13 0</inkml:trace>
  <inkml:trace contextRef="#ctx0" brushRef="#br0" timeOffset="252018.4146">15443 4204 6966,'0'19'4515,"21"-13"-258,2-7-258,7-11-3870,4 5-387,8-1 258,7-1-129,2 4-387,2-7-258,2 9-774,-4-2-2709,-4-8 0,2 11-387</inkml:trace>
  <inkml:trace contextRef="#ctx0" brushRef="#br0" timeOffset="252530.4439">16227 4225 4773,'-8'50'4128,"-1"-24"-129,9 12-387,-5-3-3870,5 3 0,0 0 258,3-1-258,2-1 0,1-4-516,-4-8-387,5-3-129,-6-8-1419,-1-13-774,0 0-387</inkml:trace>
  <inkml:trace contextRef="#ctx0" brushRef="#br0" timeOffset="252762.4572">16011 4428 4902,'-15'12'4257,"15"-12"-129,20 9-258,2-9-3870,11-3 0,7-2 258,8-4-258,5-1-129,1 1-258,-3-1-1032,1-5-2580,-4 13 0,-13-9-258</inkml:trace>
  <inkml:trace contextRef="#ctx0" brushRef="#br0" timeOffset="254377.5495">16791 4132 3354,'19'17'4128,"-19"-17"-129,19 18-129,-8-3-3612,-2 0 0,0 6 0,-2 2 387,2 11-258,-7-1 129,6 12 0,-7 1 0,3 7-129,-3 6-258,1 4-774,9-3-3354,-2 6-258,-2-13-387,4 1-129</inkml:trace>
  <inkml:trace contextRef="#ctx0" brushRef="#br0" timeOffset="256354.6626">4737 15988 2580,'0'0'4128,"0"0"-387,0 0-129,0 0-3354,0 0-645,0 0-129,0 0 387,5-10 0,-5 10 129,7-12 129,-7 12 129,6-15 129,-6 15-258,0 0 129,9-11-258,-9 11 129,0 0 129,12-8 387,-12 8 0,0 0 258,0 0-258,0 0 387,0 0-129,-2 10-129,2-10 0,-13 14-258,13-14 0,-17 10-258,17-10-129,-14 17 129,14-17-258,0 0 0,-12 7 0,12-7-129,0 0-387,0 0-1935,0 0-2064,10 0-516,-9-14-258,3 1 517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3:02.0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3632 2551 258,'0'0'2451,"0"0"-774,0 0-258,-8-12-387,8 12-258,0 0-129,-14-4 0,14 4-387,0 0 387,0 0-258,-16 0 258,16 0-129,0 0 129,0 0-129,0 0 0,0 0-258,0 0 0,0 0 129,0 0-129,0 0-129,0 0 0,0 10 129,0-10-129,4 17 129,1-5-129,3 2 0,2-1 129,2-2 0,2-3 0,6 0 258,4-7-258,4-1 0,6-5 0,1-5-129,2-9 0,3 0 0,0-3 0,-4 2-258,-5-4 258,-4 5-129,-7-3 129,-6 5-129,-2 0 129,-7 3 129,-5 2-258,-2-1 645,2 13-645,-25-9 0,4 9 0,-6 0 0,-3 9 0,-3 4 0,-4 4 0,0 3-516,1 1 516,1-1 0,1 6 0,6-1 0,1 1 0,3 0 0,4 5 0,4-1 0,-1 5 0,6 2 129,-1 0 0,4 1-129,-1-1 258,5 4-129,-3-4 0,6 3 516,-1-4-516,2 3 129,7-8-129,5-1 0,3-5 0,7-7 0,5-2-258,1-8-516,10-4-258,-4-10-1548,9-6-1548,-1-5-387,-2-5 129,1 3 130</inkml:trace>
  <inkml:trace contextRef="#ctx0" brushRef="#br0" timeOffset="309.0176">4128 2905 2709,'5'12'3225,"-5"-12"129,10 27-258,-4-8-2709,0 9-387,2 2 129,-4 5 0,2 5 0,-5 3-258,-1-1-516,0-3-2322,0 4-387,0-18 0</inkml:trace>
  <inkml:trace contextRef="#ctx0" brushRef="#br0" timeOffset="3313.1895">6135 2798 5160,'19'7'4128,"-8"-7"-129,7 0-1032,-1 0-2709,1 0-258,2 0 129,-1 0-129,-1-2-387,1 2-258,-6 0-903,4-3-2193,0 3-516,-4-6 516</inkml:trace>
  <inkml:trace contextRef="#ctx0" brushRef="#br0" timeOffset="3472.1985">6569 2809 2322,'21'11'2838,"-3"-4"-1161,-6 5-2580,-12-12-1548,23 17-258</inkml:trace>
  <inkml:trace contextRef="#ctx0" brushRef="#br0" timeOffset="3676.2102">6882 2800 258,'25'10'3354,"-5"2"258,-20-12-387,0 0-2580,0 0-387,15 15-129,-15-15-645,14 9-1290,-5 1-1677,-9-10 258</inkml:trace>
  <inkml:trace contextRef="#ctx0" brushRef="#br0" timeOffset="4403.2518">7706 2542 3225,'7'17'3612,"-7"-17"-258,0 12-129,0-12-3483,0 16-129,0-16 0,2 18 387,-2-18-129,6 15 129,-6-15 129,17 12 0,-2-10 258,0-2 0,6 0 129,1-12 0,8 4-129,-7-13 387,7 7-258,-10-10 129,3 7-258,-9-5 0,1 2-258,-6-1 0,-6 6-258,-3-2 0,-1 0-129,-7 0 0,-10 0 0,3 5-129,-11 1 129,0 6 0,-8 1 129,0 4 0,-6 7 129,-3 10 0,2 1 0,-4 7 0,5 3 0,0 4 0,6 3 0,1 7 0,8-6 129,4 7-129,6-1 129,5 1 0,10 2 129,0-5 129,13 2 0,3-12 0,10 9 0,3-10 0,7-2 129,7-6-258,3-3 0,7-7-258,1-7-129,1-1-258,0-6-774,8-7-1935,-3-1-1161,-9-13-129,1-2-258</inkml:trace>
  <inkml:trace contextRef="#ctx0" brushRef="#br0" timeOffset="5147.2944">8356 2719 1161,'0'0'2451,"0"14"-2451,0-14 258,1 17 0,-1-17 258,4 19-129,-4-19 258,4 19 0,-1-6 387,-2-1-129,1 8 0,-2-6 0,0 14 129,0-6-129,-3 8 0,-6-3 0,3 7-258,-2-4 0,3 2-129,-4-3-129,6-1 129,-2-5-258,5 2 0,0-9-258,0-2 258,2-2-258,-2-12 129,19 15-129,-2-13 0,7 1-516,-1-3-129,12 0-516,-11-7-1161,8-6-1806,2 5 129,-13-8-129</inkml:trace>
  <inkml:trace contextRef="#ctx0" brushRef="#br0" timeOffset="5410.3094">8160 2944 7224,'40'21'4773,"-14"-12"-645,2-8-129,0 7-4386,11-6-387,13 11-1161,1-5-2193,1-8-258,3 3-258</inkml:trace>
  <inkml:trace contextRef="#ctx0" brushRef="#br0" timeOffset="7123.4072">14465 2645 903,'9'15'3225,"13"-7"0,-22-8-129,27-3-3096,-3 0 258,6-8 0,1 5-129,8-9 0,-1-1-129,2-8 129,1 4 0,-2-8-129,-3 7 258,-5-6-129,-5 4 0,-5-1 129,-7 3 0,-6-2 0,-3 6 0,-5-1 0,-5 3-129,-8 5 0,-2-1 129,-6 6-258,-6 2 129,-3 3-129,-2 4 0,-4 3 0,0 4 129,-4 7-129,1 2 129,1 2-129,2 6 129,1 5 0,2-2 0,3 10 0,6 1 387,0 6-129,6 0 0,3 3 129,8 5 0,1-10 129,6 7-129,11-12 129,10 5 129,10-12-516,14-7-258,14-3-516,3-17-2064,12-7-1419,10 0-387,0-14-129</inkml:trace>
  <inkml:trace contextRef="#ctx0" brushRef="#br0" timeOffset="7861.4496">8932 3173 516,'12'-2'2709,"-12"2"0,0 0-2193,0 0-516,11 10 258,-5 6 0,-4 4 0,0 4-129,-2 7-516,0 17-2322,-5-7 0</inkml:trace>
  <inkml:trace contextRef="#ctx0" brushRef="#br0" timeOffset="14275.8165">4982 2663 258,'8'11'645,"-8"-11"129,0 0 129,0 0 0,12 13 258,-12-13-258,17 2-129,-3-2-129,1-5-129,5-5-258,2-7 129,3 1-387,1-6-129,-3 4-129,1-5 0,-5 4 0,-1-1 0,-6 4 0,-4 2 0,-4 1 129,-4 1 129,0-1 0,-4-1 129,4 14 258,-16-18 0,4 10 0,-2-2 258,1 4 0,-1 0-129,1 6 129,-3 0-258,3 0 129,-5 1-129,5 8-258,-4 2 129,0 2-129,1 7-129,-2-2 0,3 6 129,0 1 0,-1 7-129,2-1 0,3 10 129,0-3 0,-1 5 258,7 2 0,1 1-129,4 3 258,0-11 0,2 6 129,5-9-129,10-1 0,-1-9 0,7-1-129,-1-10 0,5-2-129,-2-3-129,3-5 129,-3-4-129,0 0 129,-4-3-129,-2-3 0,-4-3-129,-2 2 0,-13 7 129,14-20-387,-14 20-645,8-19-774,-8 19-1290,11-3-1032,-11 3-258,0 0 129</inkml:trace>
  <inkml:trace contextRef="#ctx0" brushRef="#br0" timeOffset="14983.8564">5464 2937 1419,'35'-21'258,"-19"10"0,3 1 258,-1 3-258,1 2 129,2 2 0,-2 3-258,0 0 129,-4 5-129,2 3 129,-4 4-129,-2 0 258,-2 5 129,-6-1 129,1 6 387,-4-7 0,0 10 258,-5-4-258,0 6 0,-5-3-129,0 5 0,-1-3-258,2 2-129,-2-3-258,4-3-258,1-2 129,2-4 0,3-3-129,1-13 258,2 15 0,-2-15 0,17 5 0,-2-4 0,-3-1 129,4 0 0,-3-2-129,1 0-129,-3-3 129,1 5-129,-12 0 0,12-2 0,-12 2-129,0 0 0,11 0-129,-11 0-387,15 4-2580,-3 1-903,-1-5-258,6 0 129</inkml:trace>
  <inkml:trace contextRef="#ctx0" brushRef="#br0" timeOffset="16723.9565">15128 2773 129,'7'25'2322,"-7"-2"-903,0-6-1419,0-4 0,0 3 129,0-4 129,-3 5 129,2-4-129,0 2 387,1-2 129,0 0 258,0 0 0,1 6 129,-1-2 0,7 3 0,-3-5-129,9 6-129,-3-5-387,9 2 0,1-4-129,3-1-387,4-4 0,-1-4-129,7 3-903,-7-7-1677,-5-3-1032,13-3 387,-18-10-387</inkml:trace>
  <inkml:trace contextRef="#ctx0" brushRef="#br0" timeOffset="17048.9751">14954 2944 3483,'34'9'4128,"-6"-9"-645,-3-7 0,11-2-3354,1 3-129,6 0-129,2-2 0,3 4-129,-5-4-903,6 3-903,3 3-1548,-10-8 129,7 10-386</inkml:trace>
  <inkml:trace contextRef="#ctx0" brushRef="#br0" timeOffset="17424.9966">15694 2846 1548,'0'35'3354,"3"-11"-129,-3-12-129,0 13-3096,0 0 129,1 2-129,0 0-129,2 2-903,1 9-1806,-4-19-645,10 9 258</inkml:trace>
  <inkml:trace contextRef="#ctx0" brushRef="#br0" timeOffset="18091.0347">15591 3044 1548,'0'0'3225,"-12"0"0,12 0-1161,0 0-2064,0 0 258,0 0 258,0 0 0,10-1 0,-10 1 129,17-1 0,-17 1 0,25-5-258,-6 0 0,3 1-129,0 0 129,5 3-258,-1-1-129,1 0-129,1 2-774,-3 0-1548,-4-3-1290,6 5-258,-7-2 0</inkml:trace>
  <inkml:trace contextRef="#ctx0" brushRef="#br0" timeOffset="18409.0529">16071 2842 3096,'15'54'3741,"-12"-29"-258,7 14-258,-7 3-3870,1 4-2064,2 11-774,-6-11-129</inkml:trace>
  <inkml:trace contextRef="#ctx0" brushRef="#br0" timeOffset="21773.2453">18188 2856 2709,'21'0'3741,"6"-4"-129,-11 2-2193,0-4-645,6 4 129,-3-2-258,3 4-258,-3-1-258,2 1 0,-2-2-387,-1 0-387,7 2-774,-3 0-2193,1-8-129,6 4 0</inkml:trace>
  <inkml:trace contextRef="#ctx0" brushRef="#br0" timeOffset="22009.2588">19211 2733 5805,'28'26'4128,"-15"-18"-129,5 5-774,-4-9-3741,7 8-645,-1-10-774,8 2-1806,0-4-387,-1-6 129</inkml:trace>
  <inkml:trace contextRef="#ctx0" brushRef="#br0" timeOffset="22200.2697">20332 2657 2451,'56'20'1935,"-28"-11"-1677,0-6-258,-1-7-3741</inkml:trace>
  <inkml:trace contextRef="#ctx0" brushRef="#br0" timeOffset="22472.2853">21570 2705 4773,'48'20'3741,"-31"-19"0,10 8-903,-9-1-5805,-3-1-774,10 2-516,-13-9 258</inkml:trace>
  <inkml:trace contextRef="#ctx0" brushRef="#br1" timeOffset="37775.1605">4885 13643 258,'5'-11'774,"-5"11"129,0 0 258,0 0-129,0 0 0,0 0 129,3-12-129,-3 12-258,0 0 129,0 0-387,0 0 258,0 0 129,0 0 0,0 0 129,0 0-129,0 0-129,0 0 0,-3-11-129,3 11-129,0 0-129,0 0-258,0 0 129,0 0-129,0 0 0,0 0 0,-5-12 0,5 12-129,2-17 129,5 5-258,4-5 0,-2-7 0,7 2-129,-1-4 0,2 4 129,-1-2-129,-1 2 129,-3 4 0,-2 6 0,-10 12 129,13-11 129,-13 11 0,0 0 0,0 0 0,0 12 0,0 0 129,-6-1-129,2 2 0,-5 2 0,0-1 0,-1 3-129,0-2 129,-2 2-129,1-2 0,-3-1 0,1 3 0,-1-2 0,2-1 129,-2-3-129,3-1 258,1-4-129,10-6 0,-14 13 0,14-13-129,0 0 129,0 0-129,0 0 0,0-14 0,1 2 0,8-2 0,0-5 129,1 4-129,0-2 0,-3 2 0,-7 15 0,12-17-129,-12 17 129,0 0-129,12 0-258,-12 0-1548,0 0-2451,3 13-129,-3-13-129</inkml:trace>
  <inkml:trace contextRef="#ctx0" brushRef="#br1" timeOffset="38923.2262">5293 12746 1548,'3'-11'2580,"-3"11"-387,0 0-387,0 0-645,-1-10-387,1 10-129,0 0-129,0 0-258,-5-11 0,5 11-129,0 0 0,0 0-129,0 0-129,7-2 129,-7 2 0,0 0 129,8 6 129,-8-6 258,0 17 0,-1 1 258,-10-8 0,5 7 129,-8-8 129,7 6-387,-4-7-129,11-8 129,-12 9-387,12-9-129,0-9-129,6-3-129,5-4 0,2 0 0,4-2 0,-3-2-129,1 2 129,-3 3 0,-2 1 258,-10 14 258,13-20-258,-13 20 129,0 0 0,0 0 0,0 0-129,0 0 129,0 8-129,0 1-129,-1 5 0,-1 1 0,-3 5 0,2-3 0,-3 3 0,0 1 0,1-4 0,0 3 129,-2-7-129,2 2 129,5-15-129,0 0 0,0 0-129,0 0 129,-4-9-387,4-16-774,12 8-1806,1-9-1548,-4-6-387,9 3 258</inkml:trace>
  <inkml:trace contextRef="#ctx0" brushRef="#br1" timeOffset="40051.2898">5566 11793 1,'-11'14'2966,"11"-14"-257,-7 1-2580,7-1-129,0 0 0,6 1 0,-6-1 129,12 1 258,-12-1 0,0 0 387,10 0 129,-10 0 129,0 0 0,5 18 258,-5-18-129,0 20 0,0-20-129,-10 24-258,10-24 0,-11 24-258,11-24-129,-11 15-129,11-15-129,0 0-129,0-6 129,8-5-258,2-5 129,0-4 0,3-2 0,-1 0 0,-3-3 129,2 4 0,-8 4 258,2 3-129,-5-1 0,0 15 129,0-14-129,0 14 0,0 0 0,0 0-129,0 0 0,0 0-129,-1 14 0,1-14 0,-2 21 0,-1-10-129,2 3 129,0 3 0,-1-5 0,-2 0-129,2 0 129,-1 0 0,3-12 0,-3 16 0,3-16 129,0 0-129,0 0 129,0 0-129,0 0 0,0 0 0,-11-12 0,10 1 0,0 0 0,-2 0 0,3 11 0,-3-15 0,3 15 0,-2-11 0,2 11 0,0 0 0,0 0 0,0 0 0,0 0-129,-5 9 129,5-9-129,0 17-129,2-2-258,-2-15-387,8 21-1161,-8-21-2451,0 0-258,15 8-129</inkml:trace>
  <inkml:trace contextRef="#ctx0" brushRef="#br1" timeOffset="40951.3422">5883 11043 2709,'-3'-11'2451,"3"11"-2322,0 0 129,0 0-258,-1-14 129,1 14 129,0 0 258,0-12 387,0 12-129,0 0 0,0 0 129,0 0-258,0 0 0,0 0 129,0 0-387,-8 0-129,8 0 258,-12 9-258,12-9 258,-14 22-129,2-6-129,4 3 0,-1-3 129,-2 0-129,2-2-129,3 1 0,-1-4 0,7-11 0,0 0-129,0 0 129,7-13-129,6-2-129,3-5 129,2-2-129,0-2 129,0-1 0,2 3 0,-6 5 258,-3 3-129,-11 14 258,14-15-129,-14 15 0,0 0 0,0 0 0,0 12-129,-5 0 0,-3 3-129,2-2 129,-1 2-129,0 0 129,0-2-258,0-3 129,7-10 0,-10 14 0,10-14 0,0 0 0,0 0 0,-8-5-129,8 5 258,0-21-258,5 6 0,0 2 129,-1 0 0,2 3 0,-6 10-129,11-18 0,-11 18-129,0 0-387,14-4-1548,-14 4-2064,0 0-258,14-5 0</inkml:trace>
  <inkml:trace contextRef="#ctx0" brushRef="#br1" timeOffset="42547.4335">6365 10259 1548,'0'-11'3741,"0"11"-1290,0 0-774,0 0-387,-11-13-645,11 13 0,0 0-258,-12-4 0,12 4-129,0 0-129,0 0 0,0 0 0,0 0 0,0 0 129,0 0-129,0 0 0,-10-9 0,10 9-129,0 0 129,0 0-129,-7 10-129,7-10 129,-4 21 0,1-6 0,-1 4 0,1-1 0,-3 2 0,2-2 129,-3 0-129,1-1 258,-3-6 258,9-11-258,-14 14 129,14-14-129,0 0 0,-6-10 129,6-7-129,4 1-129,3-6-129,2 2 129,0-4 0,2 5 0,-5 2 0,2 5 0,-8 12 129,8-15-129,-8 15 0,0 0 129,0 0-129,0 0-129,0 6 0,0-6 0,-2 16 0,2-16 0,-5 19 0,5-19 0,-3 13 0,3-13 0,0 0 0,0 0 0,0 0 0,0 0 0,0 0 0,3-13 0,4 1-129,1 0 129,2-2 0,-1-1 0,-2 2 129,-7 13-129,16-18 0,-16 18 0,0 0 0,0 0 129,0 0-129,2 8 0,-2 6 0,-2 0 0,-4 3 129,-1 0-129,-3 1 129,-1 0 0,-1-2 0,3-1 0,-2-4 0,11-11-129,-13 12 129,13-12 0,0 0 0,-1-19-129,1 4 0,7-2 0,0-4 0,1 1 0,0 0 0,-1 3 0,0 5 0,-7 12-129,7-12 129,-7 12 0,0 0 0,0 0 0,0 0-129,0 15 129,0-3 0,0 1 0,0 5 0,0-3 0,0 0 0,0-4 0,0-11 129,2 15-129,-2-15 129,0 0-129,0 0 129,0 0-129,0 0 0,0 0 129,0 0-258,5-8 0,-5 8 129,0 0 0,0 0-129,0 0 129,0 0-129,0 0 129,0 0 0,0 0 0,0 0 129,0 0-129,0 0 0,0 0 0,0 0 0,13-5 0,-13 5 0,11-19 0,-11 19-129,15-16 0,-15 16 0,14-15 0,-14 15 0,0 0 129,0 0-129,0 0 129,-2 10 129,-9 1 0,-4-1 0,0 5 0,-4 1 129,1-1 0,0-8-129,4 3 129,-1-4-129,5 1-129,10-7 0,-12 0 0,12 0-129,0-10 0,0 10-129,6-17 129,-6 17-129,14-17 129,-14 17-129,15-13 0,-15 13-129,13-6-516,-1 8-1419,-12-2-2193,18-3-387,-3-1 387</inkml:trace>
  <inkml:trace contextRef="#ctx0" brushRef="#br1" timeOffset="43679.4983">6659 9244 2967,'-7'-6'3096,"7"6"-1935,0 0-1032,0 0 0,0 0 0,-14-6 0,14 6 258,0 0-129,0 0-129,0 0 0,0 0 129,7 0-516,-7 0 129,18 3 129,-18-3 0,20 22 0,-13-9 129,-1 3 129,-2 1-129,-1 2 129,-2 2 0,-1-3 258,0 3-258,0-4 258,0 0-129,-1-2-129,1-3 258,0-12-129,0 14 0,0-14 0,0 0 0,0 0 129,0 0-258,0 0 129,1-10 0,-1-4 0,0 1-129,-1-3 0,-2 2 258,-3-2-258,4 4 258,-4-1-258,6 13 129,-5-17-258,5 17 258,0 0-387,0 0 0,0 0 0,0 0 0,0 0 0,0 9-387,0 3 387,0 4-129,0 1 129,0 1 0,-5 4 0,1 0-129,2-5 258,-2-2 0,3-4-129,1-11 0,0 0 129,0 0-129,13-14 0,0-6 387,-1-6-387,4-3 129,-1-3-129,1 1 129,-2 3-129,-4 4 258,-4 3-258,-2 10 129,-4 11-129,0 0 129,0 0 129,-8 0-129,0 15 0,4 0-258,-3 3 129,1 1 0,0 0 0,0 0 0,1-4 0,2 0-129,-2-3 0,-1 0 129,6-12 0,-9 17-129,9-17 0,0 0-129,-11 12 0,11-12-258,0 0 129,0 0-774,0 0-2580,-4-8-774,1-5-387</inkml:trace>
  <inkml:trace contextRef="#ctx0" brushRef="#br1" timeOffset="44775.5608">6736 8653 1032,'-9'-33'2967,"-1"20"-516,-2 1-387,-4-1-645,3 5-387,-3-4-645,6 4 129,-4-3-258,14 11 0,-13-22 129,13 22-129,-9-21 129,9 21 0,-3-19 0,3 19 0,-1-13-258,1 13 258,0 0-258,0-12 0,0 12 0,0 0 0,0 0-129,0-12 0,0 12 0,0 0 0,0 0-129,0 0 129,5 10-129,-5-10 129,3 17 0,-3-17 0,4 21 0,-4-21 129,0 19 0,0-19 129,0 0 129,-2 13 0,2-13 0,0 0-129,-8-10 0,8 10 0,0-27 0,0 11-129,0-4 258,0 0-258,0-1 0,0 1 129,-3 0-129,2 3 129,-4-1-129,1 3 0,0 3 129,4 12-129,-6-17-129,6 17 0,-4-10 129,4 10-129,0 0 0,0 0-129,2 5 129,-2-5-129,9 17 129,-9-17 0,14 20-129,-8-8 129,2 0-129,-8-12 129,11 19 0,-11-19 0,4 17 0,-4-17 0,0 14 0,0-14 129,0 0 0,-6 4 0,6-4-129,0 0 129,-13-8-129,13 8 0,-8-17 0,6 5 0,2 12 0,-2-19 129,2 19-129,-2-14-129,2 14 129,0 0 0,0 0-129,0 0 129,0 0 0,2 14-129,-1 1 0,-1 1 129,0 3-129,1-1 0,3 0 0,-3-3-258,7 2-516,-8-17-1677,0 0-1935,20 7-516,-11-17 387</inkml:trace>
  <inkml:trace contextRef="#ctx0" brushRef="#br1" timeOffset="45895.6248">6709 7579 516,'-13'-1'2580,"13"1"-2322,0 0-258,0 0 0,-5-13 0,5 13 129,0-12 258,0 12-129,0 0 258,5-13 0,-5 13 258,0 0 129,0 0-258,0 0 129,0 0 0,0 0-258,0 0 129,0 8-129,0 5-258,0-1 0,0 5-129,-3-1 0,0-1-129,-3 0 258,-2-1 0,8-14 0,-11 19 258,11-19 0,-13 8 258,13-8-258,0 0 258,-16-8-129,16 8 0,-1-24-129,1 10-258,1-9 129,7 6-129,-1-4 129,1 0-129,-1 0 0,2 3-129,-3 3 0,2 3 0,-8 12 0,7-17 0,-7 17-129,0 0 0,0 0 0,0 0 129,0 0-258,0 0 129,8 8 0,-8 2 0,0 3 0,-5 4 0,-1 1 0,-1 0 129,-4 2-129,2-1 0,0-5 129,0 1 0,9-15-129,-13 18 258,13-18-129,0 0 0,0 0 0,0 0 0,3-12 0,7-4 0,2 0-129,3-6 0,1 1 129,-2-1-129,1 2 0,-4-1 0,-1 6 129,-4 5-129,-6 10 0,7-12 0,-7 12 0,0 0 0,0 7-129,0-7 129,0 23 0,-2-7 0,-3 1-129,0-1 129,1 2 0,-2-1-129,2-2 0,0-3-129,4 0-258,0-12-774,0 0-2322,9-3-1161,0-17-258,4-2 0</inkml:trace>
  <inkml:trace contextRef="#ctx0" brushRef="#br1" timeOffset="46759.6745">7077 6949 1677,'0'0'2193,"-11"7"-774,11-7-258,0 0-258,0 0-516,0 0 129,-5 12-258,5-12 129,0 0-129,0 0-129,5 2 0,-5-2 258,0 0 0,0 0 129,12 0 0,-12 0 129,0 0-258,0 0 387,-10 12 129,-3-5-258,-1 7 0,-4-3-129,-3 8-129,0-5 129,2 3-129,0-6 0,4 2-129,2-8 0,13-5-129,0 0 0,0 0 129,5-18-258,12 2 129,0-3-129,2 0 129,-1-3-258,1 5 258,-5 0-129,-2 8 0,-12 9 0,12-16 0,-12 16 0,0 0 0,0 0 0,0 0 0,0 0 129,0 0-129,0 0 129,0 0-129,0 8 129,0-8 0,0 0 129,-11 12-258,11-12 258,-15 13-129,15-13 0,-17 8 0,17-8-129,0 0 0,-11 0-129,11 0 258,0-9-258,0 9 0,3-11 0,-3 11 0,0 0 129,12-8-258,-12 8 0,14 3-1161,0 6-2451,0 1-903,-14-10-129</inkml:trace>
  <inkml:trace contextRef="#ctx0" brushRef="#br1" timeOffset="47962.7432">7705 9351 2580,'0'0'774,"-6"-2"-258,6 2 258,-13 0 129,1 1 258,12-1-258,-19 8 387,19-8-387,-17 12 129,17-12-387,-12 15 129,12-15-129,0 0-258,0 0 129,0 0 0,0 0-129,4-15 129,6-2-129,0-2-258,0-1 0,3-2-129,-1 5 258,-2 0-129,-5 5-129,-5 12 258,0 0-129,0 0 0,0 0 129,4 15 0,-4 2-258,-6 0 387,1 5-258,-4-1 258,0-1-129,-2-4 129,5 0-387,6-16 258,-19 17-129,19-17 0,-12 0 0,12 0-129,-2-16 129,2 0-258,2-2 129,5-1-129,2-2 129,-2 3 0,3 2 0,0 6-129,-10 10 129,0 0 129,0 0-129,2 13 129,-2 5 0,-7 2 0,-3 6-129,-1-3 258,0 1-129,-1-7 0,0 1-129,3-7 129,9-11-129,-11 9 0,11-9-129,0-13 129,14-7-129,4-2 0,1-6 0,8 0 0,-2-1 0,1 7-129,-4 0 258,-1 8-129,-7 7 129,-14 7-129,11 3 129,-11 11 0,-5 3-129,-1 9-645,-11-4-2709,4 0-1032,2 5-645,-4-11 258</inkml:trace>
  <inkml:trace contextRef="#ctx0" brushRef="#br1" timeOffset="48906.7962">7335 10142 1161,'0'0'3612,"0"0"129,0 0-2451,0 0-774,-6-12 129,6 12-129,-10-11 129,10 11 0,0 0-258,-14-12 0,14 12 0,0 0-129,0 0-129,0 0 0,0 0 0,-3 11 129,3-1 129,0-10 129,0 28 0,-3-12 129,0 9-129,-4-3 0,2 3 0,-4-2-129,2-1-129,-2-2-129,4-6 129,5-14-258,-10 10 0,10-10 129,-5-10-129,5-6 0,0-3 0,5-2 0,-1 0 0,7 0 0,-2 3 0,-2 4 129,-7 14-129,9-17 129,-9 17 0,0 0 0,0 7 0,-11 6 0,0 9 129,-6 1 0,1 4 0,-6 5 0,3 3 0,-2-5 0,5-6 0,2-3-129,2-8 0,12-13-129,0 0-129,0 0 129,2-20 0,10-5 0,0 0-129,3-2 129,-1 0 0,-1 3 0,-1 5 0,-5 0 129,-1 7-129,-6 12 0,0 0 129,0 0-129,0 0 0,0 0 129,-3 11-129,3-11 0,-8 22 0,8-22 0,-8 19 0,8-19-129,-9 17-387,9 0-1548,0-17-2193,-6 12-903,6-12-129,0 0 130</inkml:trace>
  <inkml:trace contextRef="#ctx0" brushRef="#br1" timeOffset="49938.8563">7070 11098 1806,'0'-10'3741,"0"10"-645,0 0-1935,-9 1-258,9-1-129,-18 3-129,7-3 0,11 0 0,-20 0 0,20 0-129,-15 2 129,15-2-258,-10 9-129,10-9 0,-10 13-258,10-13 129,-9 20 258,4-10-129,5-10 0,-12 22 0,12-22 0,-8 14 0,8-14 0,0 0 0,0 0-129,0 0 0,0-14-129,4-3 0,3 1 258,-1-2-129,-4-1 129,3 6-129,-4-1 129,-1 14-129,2-12 0,-2 12 0,0 0 0,0 9 0,0-9 0,-7 19 0,2-7 0,2 1 129,-3-2-129,3 2 0,3-13 0,0 0 0,0 0-129,0 0 0,0 0 129,0 0-129,0-18 0,1 7 0,2-3 0,3 2 258,-1 0-258,-5 12 129,8-17-129,-8 17 0,0 0 0,0 0 0,0 0 129,0 0-129,-2 17 129,-7 1-129,-2 5 129,0 0 0,-4-1 0,4-3 0,0-1-129,11-18 129,-13 10-129,13-10-129,3-15 129,8-4-129,3-5 129,0 2 0,4-3-129,-2 2 129,-3 5 0,-1 3 0,-12 15 0,11-9-129,-11 9 258,0 10-129,-3 4 0,-5 4 0,-4 7-129,-1 3 258,-2 1-258,3-3 0,5 6-516,-6-16-774,13 14-2064,1-15-1548,2-4 0,5 0-516</inkml:trace>
  <inkml:trace contextRef="#ctx0" brushRef="#br1" timeOffset="50862.9091">6849 11855 1,'0'7'1805,"0"-7"259,-4 13 0,4-13 387,-18 19-129,12-4-645,-8-6 0,9 10-387,-8-9-387,10 5 0,-8-8-387,9 4-258,2-11 0,0 0 0,0-7-129,3-7-129,6-6 129,4-3-258,2-4 258,0 0-258,3 2 258,-4 4-129,0 2 0,-3 8 0,-11 11 0,16-8 129,-16 8 0,1 11 0,-2 4 129,-5 7 129,-9-1 0,2 4 129,-7 1-129,6 2 0,-6-10 129,4 2-258,4-12-129,12-8 0,-12 0-129,12-11-129,4-8 0,6-8 0,5 1 0,2-5-129,-1 2 258,-1 2-129,1 8 129,-5 1 0,-2 7 0,-9 11 129,0 0-129,0 0 258,1 18-129,-1-1 0,-12 2 0,1 5 129,-6 2-129,4-3 0,-4-1 0,3-7-129,4 0 0,1-4 0,9-11-258,-10 15 0,10-15-129,0 0-258,3 12-903,-3-12-2451,0 0-903,10-2-258,-10 2 0</inkml:trace>
  <inkml:trace contextRef="#ctx0" brushRef="#br1" timeOffset="51791.9623">6465 12530 2709,'15'5'3225,"-15"-5"258,0 0-2967,0 0-903,0 0 258,0 0 258,-11 0 258,11 0 129,-16 12 387,7 2 129,-7-6 0,7 5 129,-9-4-129,9 5-129,-2-10-258,11-4-258,-12 0-258,11-13-129,1-1-129,5-4 0,7-6 129,-3-2-129,2 4-129,4 0 387,-5 5-258,2 3 387,-12 14 0,15-13 129,-15 13 129,0 0 0,4 8 129,-4 11-258,-6-6 387,0 11-387,-8-6 129,2 6-129,-3-8 0,2 2-129,1-6-129,12-12 0,-15 5 0,15-5-129,0-16 0,5-1 0,7-8-129,-2-3 0,5 2 0,0-2 0,0 5 0,-3 3 129,1 5-129,-3 1 0,-10 14 129,13 0 129,-13 0 0,1 12 129,-2 2 0,-5 3 0,-7 2 129,1 6-129,-3-5 129,1-1-258,-1-4 387,2-1-387,1-4-129,12-10 0,-14 16-258,14-16-387,0 0-774,0-5-2451,6-7-1419,6-9 129,-2 2-645</inkml:trace>
  <inkml:trace contextRef="#ctx0" brushRef="#br1" timeOffset="52703.0144">5982 12994 1,'14'3'3482,"-14"-3"388,0 0-387,1-9-3096,-1 9 129,3-13 0,-3 2 129,0 11-129,6-22 258,-6 22-129,7-20 129,-7 20 129,4-12-387,-4 12 0,0 0-129,0 0-129,0 0 0,3 18 0,-7-4-129,-4 4 258,-6 2-129,2 2 129,-8-5 129,4 3-129,-3-8 0,5 0 129,1-7-129,13-5-129,-12-1-129,12-11 0,3 0-258,4-2 129,3-6 0,3-1 0,0 1 0,0 3 0,0 3 0,-3 2-129,-10 12 258,17-18-129,-17 18 129,0 0 0,0 0-129,0 13 129,-3-2 129,-8 7-129,-1 1 0,-3 7 129,-4-4-129,1-2 129,1-3-129,2-3 0,3-5 0,12-9-129,-14 5 258,14-5-516,0-14 258,7 2 0,3-2-129,1 2 129,3-1 0,-4 1-129,2 3 129,-12 9-129,18-6 0,-18 6 129,0 0 0,8 8-129,-8 4 129,-1 0-129,-6 2 0,-3-1 0,0 6-387,-2-10-903,9 7-2451,-7-2-903,10-14-387,-16 12-258</inkml:trace>
  <inkml:trace contextRef="#ctx0" brushRef="#br1" timeOffset="53604.0652">5568 13847 258,'13'3'3354,"-13"-12"0,15 9 0,-15 0-2967,11-11-387,0 7 387,-11 4 258,17-6 129,-17 6 516,0 0-258,0 0 0,7 12 129,-7-12-258,-1 14-129,1-14-258,-9 12-387,9-12 129,0 0-129,-5-8-129,5-5 0,2-3 129,5-1-258,5-4 129,-3 2-129,4 5 129,-2-2 0,-1 8 0,-10 8 0,14-10 129,-14 10 0,0 0 129,0 7 0,-7 0 129,-1 10 0,-8-5 0,4 5 129,-8-2-129,8-1-129,-2-3 0,14-11-129,-14 5 0,14-5 0,0-17-258,10 0 129,3-1 0,0-1-129,5-3 129,-3 4-129,2 5 129,-7 3 0,2 3 129,-12 7-129,12-7 129,-12 7 0,0 8 129,-4 4-129,-9 4 0,4 1 0,-5 1-129,1 2 0,1 0-258,0-7-258,11 2-387,1-15-1032,0 0-1935,21-16-1290,-1-11-129,7-4 129</inkml:trace>
  <inkml:trace contextRef="#ctx0" brushRef="#br1" timeOffset="54198.0998">6280 13297 2451,'-16'25'3870,"16"-25"0,-17 4-258,17-4-3612,-15 0-387,15 0 258,-10-10 0,10 10 258,-10-10 129,10 10 258,-8-12 0,8 12 129,0 0-258,0 0-129,0 0-129,-12-2 0,12 2 0,-4 8 129,4-8 0,-12 21 0,5-6 129,-6-5 129,3 1 0,-4-4-258,14-7 0,-18 4-129,18-4 0,-6-9-129,6-7-129,2-1 0,6-3 258,3-1-258,3 1 258,-1 0-129,2 3 129,-3 5 0,0 4 129,-12 8 0,16-5-129,-16 5 387,0 0-129,0 12 129,-6 5 129,-9-3-129,3 8-129,-8-4 0,6 2 0,-6-2-129,8-1-258,0-3 0,12-14-258,-12 13-129,12-13-387,6-3-1032,-2-12-1806,12-7-1419,7-1-129,2-11-129</inkml:trace>
  <inkml:trace contextRef="#ctx0" brushRef="#br1" timeOffset="54673.1269">6654 12787 4644,'-24'27'4644,"20"-16"-516,-7-11 0,11 0-3870,0 0-129,-11 0-129,11 0 129,0 0 0,0 0 258,0 0-129,0 0 129,0 0-129,0 0 0,-12-4 129,12 4-258,0 0 129,0 0-129,0 0 129,9-9 0,-9 9-129,8-13 129,-8 13-129,6-12 258,-6 12-258,0-11-129,0 11 129,0 0 0,-7 0 0,7 0 0,-18 11 129,18-11 0,-25 21 129,11-6-129,-1 0-129,3-3 0,3 2-129,9-14-129,-9 12-387,9-12-516,10-7-2451,9-10-1419,1-10-258,6-3-258</inkml:trace>
  <inkml:trace contextRef="#ctx0" brushRef="#br1" timeOffset="55451.1716">7072 12243 2709,'0'12'4128,"0"-12"-258,-11 2-1548,11-2-2322,0 0 129,0 0 0,0 0 0,0-10 387,0 10 0,0 0 129,0 0-129,0 0 129,0 0-129,0 0-129,0 0 0,0 0-258,0 0-129,0 0 129,0 0 0,5-7 0,-5 7 258,0 0-258,0 0 0,0 0 0,0 0 129,0 0-129,0 0 129,-3 7 129,3-7 0,-18 12 129,18-12 0,-23 14-129,23-14 129,-20 12-258,20-12-129,0 0-129,3-13-129,15-5 0,2-6 0,7 0-129,1-6 0,1 2 129,-2 2 129,-1 4-129,-5 5 129,-4 8 0,-3 3 129,-14 6 0,10 8-129,-10 6 258,-3 4-258,-5 0 129,-3 2-258,1 0-387,-3-6-258,7 7-1677,-5-15-1806,11-6-645,0 0-516</inkml:trace>
  <inkml:trace contextRef="#ctx0" brushRef="#br1" timeOffset="56099.2086">7461 11894 3354,'-18'11'3870,"18"-11"-129,0 0-3354,0 0 129,0 0 0,-8-12 387,8 12 0,0-12 129,0 12-129,12-9-129,-12 9-129,14-10-258,-14 10 129,17-7-258,-17 7-129,17-7-129,-17 7 129,14-8 0,-14 8 0,12-9 129,-12 9-129,0 0 129,0 0-129,0 0 129,0 0 0,0 0 0,-11 12 129,-7 0-129,4 2 258,-7 3-258,6-2 0,-3-5 0,8-3-129,10-7-129,0 0 0,-2-11-129,9-7 0,10-9 129,3-1-129,3 2 129,1 3-129,-2-1 129,-2 5 0,-2 6 0,-8 6 129,-10 7-258,11 0 258,-11 0-129,-5 23 129,-4-11-129,-3 4-129,3 2-387,-5-12-1419,14-6-2322,0 0-516,0 0-903,5-14 516</inkml:trace>
  <inkml:trace contextRef="#ctx0" brushRef="#br1" timeOffset="56615.2382">7769 11615 2580,'-13'0'4257,"13"0"-129,0 0-903,0 0-2967,0 0-258,10-6 129,-10 6 0,21-15 387,-21 15-258,21-13 0,-21 13 129,18-12 129,-18 12-258,14-6 0,-14 6 0,0 0-129,14 0 129,-14 0-129,0 0 129,15 1 129,-15-1 0,0 0 0,0 0 129,2 11 0,-2-11 129,-13 23-129,-4-8 258,-1 5-387,-5-3 0,2 4-387,1 4-1032,-6-6-3096,6-9-903,2-6-258,-2-4-516</inkml:trace>
  <inkml:trace contextRef="#ctx0" brushRef="#br1" timeOffset="57711.3008">5226 14149 1677,'17'0'3999,"-17"0"129,0 0-129,14-6-3096,-14 6-387,0 0 129,0 0 0,13-6 0,-13 6 0,0 0 129,6-17-258,-6 17 129,15-17-258,-15 17 0,20-20-258,-7 9 0,-3 3 0,2 0 0,-12 8 0,15-9 0,-15 9 129,0 0 129,0 0-129,0 14 129,-8-8 0,2 6 129,-7-7-258,13-5 0,-17 13 0,17-13-129,0 0 129,-7-13-516,8-2 258,11-8 0,1 2-258,2-6 129,3 4 0,-1-1 0,-2 7 0,1 4 0,-6 4 0,-10 9 129,13-3 258,-13 3-129,0 13 0,-6 5 129,-7 0 258,-1 5-258,-6-3 129,2 4-129,-3-4-129,3 1 0,-1-8 129,6-3-129,13-10-258,-17 9 0,17-9-258,0 0-258,0 0-903,1-13-2322,10-1-1161,1-3-258,2-4-387</inkml:trace>
  <inkml:trace contextRef="#ctx0" brushRef="#br1" timeOffset="58368.3384">4874 14472 645,'0'0'3354,"0"12"258,0-12-129,-14-1-2838,14 1-258,0 0 0,0-13 258,0 13 0,0-11 129,0-1 258,0 12-129,6-13-129,-6 13 0,11-5 0,-11 5-258,0 0 0,13 1 0,-13-1 0,0 19 0,0-19 258,-7 22-129,-5-13-129,7 1-129,5-10 0,-14 10-258,14-10 258,-3-11-387,3 1 0,4-8 0,6 3-258,-1-1 516,4-2-258,-1 4-258,0 2 258,-12 12 0,16-11 258,-16 11-258,0 0 129,1 11-258,-3 1 258,-6 0-258,-2 9-387,-3-13-645,6 10-2838,-2-7-774,-3-3-387,-1-1-516</inkml:trace>
  <inkml:trace contextRef="#ctx0" brushRef="#br1" timeOffset="59095.38">4584 14764 4386,'0'0'4644,"0"0"-258,0 0-1806,-13 0-1032,13 0-516,0 0-387,0 0-387,0-6 129,0 6-258,7-14 129,-7 14 0,12-17 0,-12 17 0,15-10-129,-15 10 129,11-12-258,-11 12 258,0 0 129,0 0-258,0 0 129,0 0-129,0 0 258,-5 12-129,-10 1 129,0 3-129,-4-1 0,2 2 0,-2-5 129,3-1-258,1-3 0,4-3-258,11-5 129,-3-10 129,3-6-387,9-4 129,5-4-129,2-1 258,2 0-129,4 1 258,-4 4-258,-1 6 129,-1 4 129,-4 5 129,-12 5-258,0 0 129,3 12 129,-8 8-129,-13 2 258,-3 6-129,-5-1 0,-2 3-129,-2-3 129,4 0-258,1-4 129,4-10-129,6-4-258,0-5 0,15-4-258,-12-2-645,12 2-903,5-18-2322,3 1-645,5-1-258,-3 0-129</inkml:trace>
  <inkml:trace contextRef="#ctx0" brushRef="#br1" timeOffset="59891.4255">4088 15117 3354,'0'0'4902,"-11"1"-387,11-1-129,0 0-2193,0 0-2064,0-7 0,0 7 0,2-13 0,-2 13 258,0 0-129,7-15 258,-7 15-129,0 0 258,0 0-258,0 0 0,0 0-129,0 0 0,-6 12 0,6-12-129,-14 10 0,14-10-129,-11 12 129,11-12 0,0 0-129,0 0 0,-7-13 0,7 13 0,4-18-129,3 5 129,0 0 0,2 2 0,-9 11 0,17-15-129,-17 15 129,14-5 0,-14 5 0,0 0 129,10 0-129,-10 0 129,0 12-129,0-12 129,-11 24 0,-3-6-129,-3 5 387,-7 1-258,0 4 129,-3-7-129,3-1 129,0-6 0,5-1-129,2-9-129,17-4 0,-11-9 129,11-7-129,4-5 0,7 1-129,2 2 129,4-5 0,-1 1 0,2 3 0,-3 6-129,-1 3 258,-2 5-129,-12 5 0,15-2 0,-15 2 129,1 17-129,-1-3 129,-7 4-258,0-6-258,6 10-1935,1-22-1935,0 0-774,-9-17-645,9-21-258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4:17.94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14643 8270 774,'-16'-9'903,"16"9"-258,-11-16-387,11 16 129,-1-16-129,1 16-129,5-21 0,-5 21 0,22-19-129,-8 9 0,5 2 258,-2 0-258,6 1 0,-2 2 129,1 5-129,-2 0 0,2 0 0,-1 3-129,-2 4 129,-1 2 0,-3 3 0,-1 2 129,-6-2 0,-1 4 387,-5-2-129,-2 5 516,-6-6 129,-3 5 0,-8-6-129,-1 3 129,-6-7-129,0 4 0,-6-6-258,3 2 0,-3-8-258,7 0 129,-1 0-258,7-5-129,3-7 0,4-5-129,8-3 129,2-4-258,7-1 129,7-1 0,6 1-129,2-3 129,4 5 0,3 4-129,2 4 129,-1 3 0,-1 4 0,-2 6-129,-5 2 129,-1 8 0,-6 7 0,-4 5 0,-5 3-129,-3 2 129,-3 7 0,-3-3 129,-8 1 0,-2-1 0,-6-8 129,-1 4 258,-5-9-258,-2 1 129,-4-9 0,4-1 129,-2-7-258,3-4 0,1-9-129,7-3 0,5-5 0,6-7-129,4 0 129,3-2-258,11 1 129,5 1 0,7 3 0,0 3 0,3 5 0,1 5 0,0 6 0,0 6 0,-3 1 0,-1 8 0,-3 7-129,-3 3 129,-4 4 0,-1 3 0,-3 1 0,-3 0 129,-6-3 0,0 5 0,-4-8 258,-8 3 0,-5-6-129,-3-3 0,-4-6 129,0 0-129,-3-7-129,3-2 129,1-8-258,5-8 129,5-4-129,4-4 0,9-6-129,0-2 129,6 1-129,6 0 129,3 5-129,1 4 129,-1 6-129,-1 5 129,0 7 0,-3 4-129,-11 0 129,16 25 0,-14-5 0,-2 4 129,-4 5 0,-9 2 0,-5 1 0,-4 0 129,-2-6 0,-1-5-258,-2-1 0,3-7-387,9 2-1806,-2-13-2322,7-8-387,6-14-516</inkml:trace>
  <inkml:trace contextRef="#ctx0" brushRef="#br0" timeOffset="2723.1557">16354 7490 129,'6'30'1548,"-2"-14"387,-3 1 0,5 12 0,-4 0-258,5 14-387,-5 0 129,7 13-387,-3 4-129,4 9-645,-3 6 0,3 0-129,-3-5-258,1-7 129,0-5-258,-4-15-258,4-8-1290,3-11-2451,-11-24 0</inkml:trace>
  <inkml:trace contextRef="#ctx0" brushRef="#br0" timeOffset="3171.1813">16269 7589 2967,'-16'-10'4386,"16"10"-516,0 0-2064,1-16-1548,14 7-258,6-2 0,6-5-129,3-3 258,4 1-258,-1 2 258,3-1-129,-3 5 0,-2 8 0,2 1 0,-6 3 0,0 7 0,-3 9 0,-2 1 0,-5 5 129,-1-1-129,-5 1 129,-7 0 258,0 5-129,-9-5 258,-4 2 129,-11-2-129,1 1 129,-12-3 0,3 4-258,-7-7 129,3-3-387,4-3-129,0-8-516,11 3-258,-5-10-1419,17-9-2193,5 2-387,0-11 0</inkml:trace>
  <inkml:trace contextRef="#ctx0" brushRef="#br0" timeOffset="3676.2102">16833 7407 3225,'1'17'3999,"-1"-17"-387,4 18-3096,1-7-516,3 3 129,3 2 129,1 4-258,4-2 0,-1 6 0,3-2 0,-3 5 129,2-7 0,-3 3 258,-4-8 258,1 4 258,-9-7-129,5 3 129,-7-15 129,0 0-387,0 0 0,0 0 0,-12-9-387,5-6-129,0-6-129,-1-7 0,2-1 0,4-4 0,2-1 0,2 0 0,10-3 0,1 4-129,7 4 129,1 2-129,5 8 0,-2 0-258,3 8 0,-4 1-258,6 10-903,-10 1-2322,2-1-645,3 9-258</inkml:trace>
  <inkml:trace contextRef="#ctx0" brushRef="#br0" timeOffset="4095.2342">17448 7486 1548,'-44'16'4128,"16"-19"129,10 3-387,-2-9-3612,4 1-258,5-6-129,8-1 0,3-7-258,2 2 258,9 0-129,10-2 129,1 4 0,10 2 129,-2 3 0,3 2 0,-3 10 0,0 1 129,-4 3 0,-5 8 129,-1 5 0,-10 1 258,-1 5-129,-9-1 258,0 5 0,-9-7-129,-2 6 0,-10-7-129,-2 2-129,0-4-387,-6-7-387,6 3-1161,-5-8-2709,2-8-258,8-5 129</inkml:trace>
  <inkml:trace contextRef="#ctx0" brushRef="#br0" timeOffset="4711.2694">17543 6852 1419,'-9'5'4128,"9"6"-258,0-11 129,0 17-3870,5 0-129,5 5 0,2 6 258,2 4-129,3 5 0,-1-1 129,1 7 0,-2-1 258,0 4-129,-1-5 0,-1-3 0,-6-3 129,4-6-258,-3-7 0,-1-3 0,-7-19-129,19 10-129,-19-10 129,22-15-129,-8-5 0,1-2 0,4-4 129,0-3-258,-2 4 129,3 1-129,-2 10 129,0 2-129,-1 3 129,0 5-129,0 4 0,0 4 129,-1 6-129,-1 6 129,-2 1 0,-1 3 0,-4 3 0,0 0 129,-5 2 0,-3 0 129,-3-1 0,-5-2 258,-5-3-258,2 0 129,-9-5-129,1-3-129,1-4-387,-5-7-903,9 0-1548,1-8-1806,-1-10-387,4 3 129</inkml:trace>
  <inkml:trace contextRef="#ctx0" brushRef="#br0" timeOffset="4968.2841">18331 7267 5160,'10'22'4773,"-10"-7"-258,0-15-258,0 0-4386,0 0 0,-4 11-387,4-11-387,0 0-1032,0 0-2322,1-16-516,10 8 258</inkml:trace>
  <inkml:trace contextRef="#ctx0" brushRef="#br0" timeOffset="5428.3104">19108 7174 3225,'-53'18'4257,"31"-12"-258,-10-6-258,8-6-4128,2-4 129,6-6 0,5-6-129,7-5 0,4-2 0,5-2 129,7 2 129,9 3-129,4 1 0,-1 5 129,2 9 258,-2 6 0,0 5 258,-6 5 0,-1 14 258,-9 2-129,-1 9 258,-7-1 0,0 7 0,-5-7 0,-2 6-129,-6-9-129,0-2-258,-1-3-516,-2-16-903,4-2-2709,0-3-516,-4-17-645</inkml:trace>
  <inkml:trace contextRef="#ctx0" brushRef="#br0" timeOffset="5747.3287">19311 6508 2193,'9'56'4128,"-1"-14"0,-6-8 0,-2 10-3999,9 9 258,-2 5 0,3 6 0,0 1-129,0 7 258,0-6-258,0 1 0,2-6 129,0-5-258,1-6-258,-1-8-129,3-11 0,-5-14-645,3 0-516,-13-17-1548,0 0-1419,3-8-258</inkml:trace>
  <inkml:trace contextRef="#ctx0" brushRef="#br0" timeOffset="5932.3393">19231 7146 1,'-36'-12'3353,"36"12"-773,-2-13-387,7 2-258,22 4-258,4-6-129,14 4-129,6-9-387,10 2-645,8 2-1806,6 2-2451,-10-10-516,3 7-258</inkml:trace>
  <inkml:trace contextRef="#ctx0" brushRef="#br0" timeOffset="7047.403">20086 6636 2967,'0'0'3354,"0"0"-2322,0 0 0,0 0 0,0 0 0,0 0 0,0 8 0,0-8-129,5 26-129,-5-11-258,5 11 129,-5-2-258,8 8 0,-5-6 0,7 3-129,-4-2 0,4-2 129,1-6-258,1-2 129,0-6-129,4-5 0,1-6-129,2-3 129,0-10-129,4-6 0,-2-5 0,1-4 0,-2-3 258,-1-1-258,-4 1 129,0 7 0,-3-1 0,-2 7-129,-1 2 129,-9 16-129,15-17 0,-15 17 0,11 0 0,-11 0 0,9 16 0,-4-1 129,0 3-129,0 2 129,0-2 0,1 1 129,-1-5 0,-5-14-129,19 13 0,-5-13-129,5-9 129,1-10-129,3-3 129,2-4-129,1-3 0,-2 1 0,-2 1 0,-4 3 129,-1 7-129,-6 8 0,-11 9 0,18-4 0,-18 4 129,12 12-129,-6 3 0,0 3 0,-1 7 129,4-1-129,0 1 0,-2 0-129,9 4-516,-6-13-903,11 1-2580,0-5-645,2-12-129</inkml:trace>
  <inkml:trace contextRef="#ctx0" brushRef="#br0" timeOffset="7471.4273">21148 6679 2709,'-20'3'4515,"-1"-6"-516,21 3-129,0-31-3870,1 10-258,8-4 129,6-3 0,0 0 0,6 4 129,1 5 0,1 2 0,0 6 0,2 7 0,-4 4 129,-3 3-129,-2 9 258,-5 6 0,-2 5 129,-5 1 129,-1 6 129,-9-1-129,2 5 129,-13-8 0,4 3-129,-7-11 0,3 2-258,-4-10-129,2-3-387,5-4-387,-5-13-1032,19 10-1677,-8-29-1419,8 4-258</inkml:trace>
  <inkml:trace contextRef="#ctx0" brushRef="#br0" timeOffset="7935.4538">21799 6306 1806,'23'8'3870,"-23"2"387,-11-4-387,-7-1-3483,0 3-129,-9-1 387,1 5-129,-8-4-129,5 1 258,-5 0-387,8 2 0,1-4-129,6 0-258,5 2-129,14-9 129,-7 16-129,7-16 0,10 16 129,6-9-129,3 6 258,1-1 0,3 2 0,-1-1 0,1 3 0,-2 1 0,-6 1 129,1 3 0,-11-4 387,3 3-129,-8-4 129,-4 3 0,-9-6 129,-2 6-258,-8-9 0,0 0-258,-3-4-258,-3-6-258,4 5-903,-5-10-1290,5-10-2193,7-3 0,0-11 0</inkml:trace>
  <inkml:trace contextRef="#ctx0" brushRef="#br0" timeOffset="8339.4767">21835 5730 3225,'-6'13'4257,"6"11"0,0-9-387,7 7-3999,5 6 0,3 9 129,3 5 0,1 10-129,2 6 129,-2 5 129,0 2-258,-4 3 387,-1 4-258,-6-3 258,2-2-129,-4-8 129,0-7 129,-3-8-258,1-9 0,-1-9-129,0-11-258,-3-15-774,0 0-1032,5-18-1935,-3-2-387,-6-17 0</inkml:trace>
  <inkml:trace contextRef="#ctx0" brushRef="#br0" timeOffset="8536.4882">21782 6224 903,'11'0'2451,"6"-2"0,11 0 0,6-6-516,14 3 0,4-6-903,14 1-903,5-7-3096,13 10-903,-15-14-129</inkml:trace>
  <inkml:trace contextRef="#ctx0" brushRef="#br0" timeOffset="12843.7346">22777 5726 645,'8'-19'1161,"2"-3"0,-5 10-129,-5 12-129,6-19 0,-6 19 129,4-15-516,-4 15-129,0 0 0,0 0-258,0 0 129,0 0-129,2 15 258,-1 4-129,1 5 0,1 7 129,3 8-258,2 7 0,0 10-129,4 2 129,2 3-129,-1-2 0,3 1 0,-1-2 0,-1-8 0,-3-4-129,-1-3-129,-3-11-387,-3-3-258,-2-6-1161,-2-23-1548</inkml:trace>
  <inkml:trace contextRef="#ctx0" brushRef="#br0" timeOffset="13172.7534">23099 6014 3096,'1'39'4128,"-1"-25"-258,10 7-2064,-4 2-1677,4 3-129,1 1 129,2 0 0,1 2-129,-2-3 129,0-3-258,-1-3 129,-2-5-258,-2 0 0,-7-15-774,0 0-1806,20 10-1161,-20-20 0</inkml:trace>
  <inkml:trace contextRef="#ctx0" brushRef="#br0" timeOffset="13675.7822">23311 5565 2709,'8'35'3612,"-8"-15"-903,6 10-2838,5 5 129,3 8 0,3 3 0,1 4 0,1 2 0,-1 1-258,2-4 258,-4 2 0,-2-5 258,-5-8 0,-2 1 129,-6-13 258,2-4 0,-3-6 258,0-1-129,0-15 129,0 0-129,-3-8-258,3-10 0,0-6-129,3-4-129,-1-12-258,5-6 0,0-5 0,2-1 0,3 2 129,1-3-129,3 3 129,2 2-129,4 6 129,3 9-258,-1 5 129,1 2-129,-1 9 0,-3 2-516,-1 13-645,-7 2-1548,-13 0-1548,10 5 129</inkml:trace>
  <inkml:trace contextRef="#ctx0" brushRef="#br0" timeOffset="13956.7982">23420 5973 129,'18'20'3999,"-7"-14"258,14 7-258,-9 0-3225,6-3-516,7 5 258,-1-1-258,0 1-129,0 1 0,-3-2 0,0 0-129,-1-5 0,0 1-516,-2-10-1419,-7 0-2064,10 0-258,-13-17 388</inkml:trace>
  <inkml:trace contextRef="#ctx0" brushRef="#br0" timeOffset="14427.8252">23836 5999 129,'11'12'3225,"-11"-12"258,21-7-2838,-4 2-387,4-5 258,1-2-387,-1-5 0,0-4-129,-2 0 0,-5-4 129,-1 3 129,-6 3 129,-6-1 129,-1 4-129,0 2 258,0 14-258,-21-18 258,8 18-258,-5 0 129,0 0-258,-2 8 0,5 2-129,-3 4 0,4 1 129,1 2-129,5 2-129,-1 2 129,5 2 129,0-3 0,4 7 258,0-7-129,3 8 0,4-6-129,6 3 387,-2-2-387,6-3 0,-2-5-129,3-6-129,3-4-258,-1-5-258,10-2-1032,-10-16-1548,5-11-1161,3 0-387</inkml:trace>
  <inkml:trace contextRef="#ctx0" brushRef="#br0" timeOffset="14767.8446">24192 5267 1161,'1'22'3612,"11"-1"-2322,2-2-387,-1 6 129,3 6-129,0 3 0,3 5-258,-4 6 129,1 8-258,-3 3 129,1 4 0,-5-4-387,2 3 0,-3-5 129,2-4-129,-3-12-387,0-6-129,2-10-1806,3-4-2064,-12-18 0</inkml:trace>
  <inkml:trace contextRef="#ctx0" brushRef="#br0" timeOffset="15299.8749">24451 5707 1806,'9'64'3870,"-5"-48"0,18 3-1677,2-1-1548,2-10-516,4-8 129,6-4-516,-1-15 258,0-8 0,-4-2-129,0-8 129,-5 1-129,-4 0 258,-7 5 258,-4 2-129,-5 4 129,-6 3 0,0 6 0,-2 3 0,2 13 129,-17-12-258,17 12-129,-19 0 0,8 6-258,11-6 258,-16 21-258,9-8 129,3 1 0,0 0 0,4 5 129,0 0 129,1 5 129,6 4 0,4 5 0,-3 1 0,7 12 0,-4 0-129,8 5 258,-6-4-387,2 3 0,-7 1 0,0-3-129,-1-3-258,-7-5-645,2-4-2580,-2 0-903,-13-12-516,-6-2 129</inkml:trace>
  <inkml:trace contextRef="#ctx0" brushRef="#br0" timeOffset="34162.954">16776 8736 2322,'0'0'3483,"0"0"-1677,0 0-516,0 0-258,0 0-258,0 0-387,0 0-129,0 0 129,-10 7-258,8 9 0,2 5-129,-2 6 129,1 10 0,-1 7 0,-2 7-129,2 5 129,1 5 129,-2-2 0,0 3-129,0-4 0,-1-1 0,1-10-129,-1-9-387,4-4-774,-7-7-1806,7-27-1290,0 15 258</inkml:trace>
  <inkml:trace contextRef="#ctx0" brushRef="#br0" timeOffset="34758.9881">16625 8736 1,'55'-24'2579,"-21"9"-2192,2-1-387,3 3 129,-3-3 129,1 3 0,-3 2 258,-2 1 129,-3 4-129,-3 4 258,-4 2 387,-1 0-258,-4 5 0,-3 7-387,-4-2 129,0 7 129,-2-1-387,0 2 0,-6 1-258,0 2-129,-2 2 129,0-1-129,0 2 129,-4 0-129,-8-1 129,-2 1 129,-6-2 258,-1-1-129,-9-3 258,2 3-129,-8-7 0,3 3 0,-3-8-129,6 0-129,-1-4 129,4-2-387,5 0 0,3-6-129,7-1-516,2-9-516,10 13-1290,9-19-1806,0-3-387</inkml:trace>
  <inkml:trace contextRef="#ctx0" brushRef="#br0" timeOffset="35520.0315">17255 8555 1935,'0'0'2967,"3"-10"-2580,-3 10 0,20-17-258,-3 6-129,2 2 129,3 0-129,-1 0 387,4 2-258,1 6 258,2 1 0,1 3 0,-6 6 258,3 5-258,-5 4 258,2 2-129,-8 4 0,0 1 129,-8-2-129,-1 5 0,-6-1-129,0 0 258,-6-1-129,-2 1 129,-11-8-129,-1 3 129,-6-2-258,-1-1 0,-5-8 129,0 2-258,-2-8-129,0-3 0,3 1-129,7-3 0,4-9 0,8-4-129,6-3 129,6-2-129,8-3 0,7 1-129,9-1 0,5-1 0,8 2-129,-2 0-387,10 7-516,-7-4-1161,1 0-1806,6 9-129</inkml:trace>
  <inkml:trace contextRef="#ctx0" brushRef="#br0" timeOffset="36000.059">17756 8066 1677,'4'-9'1419,"18"9"-258,-22 0 258,21 8-129,-21-8 129,14 30 129,-13-10-258,9 13-129,-10-4-129,1 14-129,-2-5 0,-1 15-258,-9-4 258,6 8-258,-5-9 0,8 2-129,-3-8 0,5 0-258,9-9-129,8-7 0,12-11-258,3-10-387,12-2-258,-4-8-516,14-2-1161,-12-10-1677,2-8-516,-2 2-258</inkml:trace>
  <inkml:trace contextRef="#ctx0" brushRef="#br0" timeOffset="36353.0792">17582 8271 1935,'31'3'4386,"-8"-3"0,0-3-516,7-4-3612,13 0 258,3-5-258,6 0 0,3-3-129,-1-2 0,4 2-387,-7-6-774,1 2-2580,-4 8-774,-15-11-129</inkml:trace>
  <inkml:trace contextRef="#ctx0" brushRef="#br0" timeOffset="37183.1265">18110 7947 903,'-11'-5'3741,"11"5"129,0 0-2838,-11-11-258,11 11 0,-1-17-129,1 17 0,0-15 0,0 15-258,1-10 258,-1 10-258,0 0 0,13 0 0,-13 0-129,13 13-129,-6-1 0,6 5 129,-1 4-129,2 4 258,1 6-387,0 4 129,-1 7 0,4 3-129,-5 4 129,2 0-129,-6 0 0,3-2 129,-4-6-129,1-1 129,-5-13 0,5-5 0,-3-8-129,-6-14 0,20 10 129,-8-11-129,3-8-129,2-8 129,1-2-129,0-3 0,1-3 129,0-2-129,-2 1 129,-1 5 0,-2 3 0,-4 4 0,2 5 0,-12 9 0,16-3 129,-16 3-129,15 12 0,-7 4 0,-2 1 0,2 6 0,-2 0 0,1 4 129,-4 2-129,2-1 129,-3 1-129,-2-1-645,7-1-2322,-4 0-1419,-3-14-129,6 0-258</inkml:trace>
  <inkml:trace contextRef="#ctx0" brushRef="#br0" timeOffset="38035.1752">19603 7761 129,'4'-14'1290,"-4"14"-387,0 0 129,0 0 258,0 0-129,0 0 258,0 0-258,6 11-516,-3 9-258,-3 4 129,3 10-129,-3 5 0,4 10 0,-4 1-129,1 11 129,0 0-129,1 1 129,-2-5 0,4-2-129,0-7-129,3-5-129,1-7-258,-1-9-516,3-4-1290,3-5-2064,-13-18 129</inkml:trace>
  <inkml:trace contextRef="#ctx0" brushRef="#br0" timeOffset="38312.1902">19251 8075 258,'18'11'4515,"-1"-11"-129,19 2-387,0-4-2064,11-8-1677,9-2-129,6-5-129,5-3 129,0-1-258,2-4-645,0 1-774,-8 4-1806,-9-4-1161,7 10 258</inkml:trace>
  <inkml:trace contextRef="#ctx0" brushRef="#br0" timeOffset="38791.2187">20099 8172 1,'-8'-21'3611,"8"21"259,4-36-258,8 16-3612,5 0-129,6 2 0,3 1 0,4 2-129,-1 5 258,1 3 0,-2 5 0,-3 2 258,-4 4-129,-5 6 258,-5 6 129,-8 2 0,-3 6 258,-6-1 0,-2 5 0,-15-6 129,4 6 129,-11-8-387,2 2-129,-7-8 0,4-1 0,-3-4-387,5-8-129,4-1-387,0-6-774,14-1-774,-3-10-2193,10-7-645,6 2 129</inkml:trace>
  <inkml:trace contextRef="#ctx0" brushRef="#br0" timeOffset="46671.6688">21251 7273 1032,'5'-11'1548,"-5"11"-129,0 0-258,0 0 0,-10-9-258,-1 9-129,1 0-258,-7 4-129,1 4-129,-5 2 0,-2 4-129,0 1 129,-2 5-129,2-2-129,2 0 0,2 3 0,4 0 0,5-2 0,2 2 0,6-5-129,2 1 129,3-2-258,8-1 258,2-2 0,5-1 258,6-5-516,5 1 258,3-1-129,5-2 0,5 3-129,1-2 129,5 0-258,-1 1 129,0 3 0,-3 3 0,-1-2 258,-4 2 0,-9 5 0,-2 2 0,-8 0 258,-7 0 0,-7 2 129,-6 3 258,-6-5 129,-6 8 0,-12-11 129,-2 8-129,-9-7 258,-2 4 0,-7-9-129,3 4-129,-9-4 0,8 0-387,-3-5 0,6-1 0,3-5-129,7 5-258,8-5-258,0-1-258,21 0-387,-15-4-1290,15-8-2322,12 7 0,3-14-258</inkml:trace>
  <inkml:trace contextRef="#ctx0" brushRef="#br0" timeOffset="47467.7149">21889 7747 1677,'-16'-12'774,"16"12"-258,-7-15-129,7 15 258,3-17-258,-3 17 129,20-17 129,-5 9-129,5 0 258,2 2-387,4 2 0,1 1 0,-1 3-129,0 0 0,-4 0 129,-2 0-258,-4 3 129,-2 5 258,-14-8-258,13 21 0,-13-11 258,0 6 0,-4 0 0,-6 7-129,-5-4 129,-3 5-129,-3-3 0,0 4 0,-1-3 0,2 2-129,1-5 0,6-3 129,3-4-129,10-12-129,-4 17 0,4-17 129,13 4-129,6-4 0,5-5 129,6-2-129,1-3 0,5-1 0,-1-2-258,0 1 0,3 3-645,-9-3-903,2-1-2451,0 9-387,-9-9 0</inkml:trace>
  <inkml:trace contextRef="#ctx0" brushRef="#br0" timeOffset="49774.8469">24031 6700 1548,'14'17'2709,"-14"-6"-2064,4 0-387,3 7 387,-5 2 387,3 6 129,-5-4-129,0 9 129,-2-2 129,0 6 129,-5-3-516,7 3-258,-3-6 0,3 2-258,1-7 0,7 0-129,5-9-129,6-1-129,2-6 258,3-8-516,6 2-258,-3-7-516,11 0-774,-8-6-1806,-7-10-774,6 4 0</inkml:trace>
  <inkml:trace contextRef="#ctx0" brushRef="#br0" timeOffset="50060.8633">23691 6936 1806,'32'5'4128,"-8"-8"129,19-1-387,3-1-3741,7-3-129,11-3 0,1 1-258,1-4-645,7 3-774,-6 2-1677,-6-7-774,7 12 259</inkml:trace>
  <inkml:trace contextRef="#ctx0" brushRef="#br0" timeOffset="50428.8843">24542 6800 1806,'3'15'4128,"8"-1"-129,-11-14 0,15 8-3999,-5 4-129,2 2 129,-1 4 0,1 4 129,1 2 0,-4 2-129,-3 3-129,2 0 0,-6-8-258,1 3-516,-3-6-387,0-18-1677,0 18-1161,-12-19 129</inkml:trace>
  <inkml:trace contextRef="#ctx0" brushRef="#br0" timeOffset="50648.8969">24390 6981 774,'33'18'3999,"0"-15"-129,-5-10-258,11-3-3741,7-1-258,3-2-903,0 1-1161,-10-10-1419,12 9-129</inkml:trace>
  <inkml:trace contextRef="#ctx0" brushRef="#br0" timeOffset="51044.9196">24908 6611 903,'13'25'3225,"1"9"258,-5-12-3354,2 4 129,1 3 0,-2 1-129,3-2-129,-1 3-1032,4 7-2322,-14-19 129</inkml:trace>
  <inkml:trace contextRef="#ctx0" brushRef="#br0" timeOffset="58751.3603">22545 7345 129,'0'0'774,"0"0"-129,0 0 129,0 0 258,0 0 0,0 0 129,0 0-258,0 0 129,0 0-258,0-10-387,0 10 0,0 0-258,0 0 0,0 0-129,0 0 129,14-3 0,-14 3-129,14-1 0,-14 1 0,21-3 258,-7 3-516,-1 0 258,2 0 0,-2 0-129,2 3 129,-1 5-129,-3-2 129,-11-6 0,20 23 0,-13-8 129,-1 4-129,-3-1 129,1 4 129,-4-1-129,0 0-129,0 2 129,0-1 0,-2-5 0,-2 2 258,-3-2-129,1-3 0,-3-2 0,0 0 258,-2-4-258,-1 0 258,-1-4-129,-3 1-129,-1-5 129,1 3-129,-2-3 0,1 0-129,-2 0 129,2-3-258,1-2 129,4 1-129,-2-1 258,14 5-258,-19-15 0,19 15 0,-10-12 129,10 12-258,-4-10 258,4 10-129,7-15 0,-7 15 0,23-14 0,-6 5-129,4 1 129,2-4 0,0 7-258,1-5 129,-1 5 0,-4-4-258,2 6 0,-7-6-645,4 9-516,-8-5-1290,-10 5-1161,21-8 129</inkml:trace>
  <inkml:trace contextRef="#ctx0" brushRef="#br0" timeOffset="59259.3894">22709 6979 1806,'-12'-2'2967,"12"2"-2838,0 0 0,0 0-129,0 0 129,8 10 258,-8-10 0,13 19 387,-6-4 129,0-3 129,4 7-129,-3-3 258,5 6-129,-2-2 0,3 6-387,0-3 129,2 5-387,-1 4-129,0 2 129,-1 2-129,-3 3-129,-1 2 0,0 1 129,-4-1-258,6-1 129,-5-8-129,7-3 129,-3-3 129,4-6-258,-1-5-258,3-9-129,2-1-1032,-1-5-2064,-5-7-1032,11-3 258</inkml:trace>
  <inkml:trace contextRef="#ctx0" brushRef="#br0" timeOffset="59592.4084">22626 7202 258,'8'-10'3870,"-6"-4"129,17 11-387,-1-2-3225,1-2-129,6 1-129,4-2 129,3 3-129,2-2-129,3 2-129,4-1-774,-4 2-1806,-5-9-1290,8 12 387</inkml:trace>
  <inkml:trace contextRef="#ctx0" brushRef="#br0" timeOffset="63914.6557">8521 11081 258,'0'0'903,"0"-12"-129,0 12 0,0 0 0,11-13-258,-11 13-258,16-14-129,-2 5-129,2 0-129,5-1 129,0-3-129,5-1 129,1-2 0,4-3 0,5 1-129,2-5 129,3-3-129,4 0 129,3-2 0,1 0 0,4-1 0,2-3 0,2 3 129,3-3-129,0-1 129,3-1-129,2 0 129,1 0-129,1-2 0,0-1 0,-1-4 0,-1 4 0,5-3 0,-4 8 0,2-6 0,1 4 0,-2-2 0,0 4 0,1 0 0,-1 1 0,-1 0-129,1-2 0,-1 1 129,-3-1-129,4 0-129,-1-1 0,2-1 258,0-3-258,0 2 129,-1-2 129,0 1-258,1 0 129,-3-1 129,3 2 0,-1-1 0,-1 1 129,7 0-129,0 2 258,-1 0-129,5-3 0,0-1-129,3 1 129,-2 0 0,5-3 0,-3-2-129,5 0 0,4-1 0,0-1 0,0 0 258,-2-2-258,4 1 0,-1 1 0,1 0 0,-3 4 0,-1 0 129,0 4-129,0 1 129,0 4-129,-4 2 0,-4 3 129,-2 2-387,-4 2-258,-8 2-645</inkml:trace>
  <inkml:trace contextRef="#ctx0" brushRef="#br0" timeOffset="64634.6969">14070 8313 129,'86'-5'516,"-46"3"-258,1-1 0,-2-1 129,-1-2-129,-6 2 129,0 1-129,-10 0-129,-3 1 258,-6 2-129,-3 0-129,-10 0 129,4 12 129,-4-12-258,-11 25 129,-1-11 129,-6 7 0,-3-2 258,-2 4 258,-6 0-258,3 1 0,-4-1 0,5 1 129,-2 1-258,5-1-129,1-1 129,1-1-516,3-2 129,2-3-387,6-1-903,-3 4-2322,12-20-258</inkml:trace>
  <inkml:trace contextRef="#ctx0" brushRef="#br0" timeOffset="65763.7614">8647 8505 129,'-1'-12'387,"8"9"-258,-7 3-129,21 0 129,-4 0-129,6 0 258,7 0-129,7 0 258,5 3-258,8-1 129,8 2 129,6-3-129,10 1 129,8 0-129,4-2 0,2 0-129,8 0 129,4 2 0,7-2-258,2 0 129,3 0-129,5 0 0,5 0 0,5 0 0,3-5 0,5 3-129,-1-5 129,0 3-129,3-1 129,0 2-129,1-4 129,0 4-258,-7-2 258,-5 0 0,0 2 0,-1-3 0,-2-1 0,-3 2 0,-4-2 0,-1 2 0,1-2 0,0 0 0,-6 0 258,0-1-258,-5 3 0,-2-2-258,-4 2 516,-5 0-516,-5 1 258,-1 2 0,-2 0 0,-5 2 0,-5 0 0,-3 0 0,-5 0-129,-4 0 129,-5 0-129,-9 0-129,-3 0-645</inkml:trace>
  <inkml:trace contextRef="#ctx0" brushRef="#br0" timeOffset="66394.7974">13553 8082 258,'30'0'1548,"-14"0"0,2 0-645,1 4 0,1 3-387,1 0-129,2 3 0,0-1-129,-3 2-129,1-1 0,0-1-129,-5-1 258,0 2-129,-4-5-129,-12-5 129,16 14-129,-16-14 129,8 18 0,-5-7 129,-3 2-129,0 4 0,-4-4 0,-3 7 129,-1-4 0,0 1 0,-4-1 0,-1 1 129,0-4-129,-1 2 0,-5-2 258,2 2-258,-6-5 0,5 4 129,-5-2-129,5 0-129,-2 1-258,1-2-387,6 4-645,-1 0-2322,2-6-645</inkml:trace>
  <inkml:trace contextRef="#ctx0" brushRef="#br0" timeOffset="67559.8642">8370 6392 258,'6'9'645,"10"-4"-516,7 5-129,6-1 129,8 8-129,9-2 0,11 7 0,5-1 0,10 7 0,8 0 0,12 2 0,10 3 0,8 1 258,9 2 0,12-2 0,6 4 129,10-1-129,3-1 258,0 5-129,2 0 0,-1 1-129,6 3-129,-2-2 0,-1-1-129,7-1-129,2-4 0,4-4-129,-2-3 0,-1-2 0,-3-3 0,-3 0-129,-3-1 129,-10 1 129,-9-1 0,-7 3-258,-5-1 258,-6-2 0,-9 2 0,-4-5-129,-6 0 129,-10-2 129,-3-1-129,-10-3 129,-7-1-387,-4-3-128</inkml:trace>
  <inkml:trace contextRef="#ctx0" brushRef="#br0" timeOffset="68287.9057">13592 7495 1548,'0'0'1161,"0"0"-258,0 0-258,0 0-129,0 0-258,0 0 258,9 9-258,0 1 258,8 5 0,0 2 0,8 2-129,2-1 0,1 5-258,6 2-129,-1-4 129,0-1-129,0-1 0,-5-3 129,-5-1-129,-4-5 129,-6 0-129,-2-5 258,-11-5-258,0 0 129,0 0 0,-4 11-129,-8-8 129,-10 0 0,-3-1 0,-6-1 129,-6 3-258,-5 0 129,0 5-129,-4 0 0,3 1-129,-2 5-516,-2 3-774,-2-4-2451,10 15 129</inkml:trace>
  <inkml:trace contextRef="#ctx0" brushRef="#br0" timeOffset="69038.9481">9804 10860 1032,'-7'-18'1935,"2"4"-129,5 14 129,-8-18-129,8 18-129,-5-17-387,5 17-387,0 0-129,0 0-387,0 0-129,0 0-129,5 7 129,2 12-129,2 4 0,3 7-129,2 7 129,3 5-129,0 6 129,2 3-129,3 4 0,-4 1 0,4 1-129,-3-6 0,2-2-129,-5-5 0,2-7-258,-6-9-387,2-4-129,-9-11-1419,-5-13-1677,0 0 0</inkml:trace>
  <inkml:trace contextRef="#ctx0" brushRef="#br0" timeOffset="69434.9714">9746 10887 1935,'-18'-11'3741,"18"11"129,0 0-2709,4-15-903,-4 15 129,25-21-258,-7 10 258,5-4-258,6 1 129,4-1-258,5 1 129,-1 2 0,2 2-129,0 4 0,-2 3-129,-4 2 258,-2 1-258,-9 1 258,-1 8-129,-9 0 387,-2 4-129,-10 4 0,0 6 258,-11 1-129,-7 6 129,-8-2 0,-1 5-129,-6-4-129,1 2-129,-1-4-387,0-8-516,9 3-1935,8-6-1419,-2-16-645</inkml:trace>
  <inkml:trace contextRef="#ctx0" brushRef="#br0" timeOffset="69878.9959">10515 10440 2193,'0'0'3612,"0"20"129,-6-10-3225,3 5-516,-6 5 129,2 4 0,-1 12 258,-5 3-258,0 10 258,-3 1 129,1 11 0,-4-1 0,6 10-129,-2-1-129,8-5 129,2-4 0,5-4-258,3-7 0,10-8 0,6-9 0,8-10-129,1-4 0,4-8 0,1-4-387,1-6-129,5-3-903,-4-7-1935,-4-12-903,7 5 0</inkml:trace>
  <inkml:trace contextRef="#ctx0" brushRef="#br0" timeOffset="70451.0295">10880 10593 903,'-21'16'4257,"5"-16"129,13 10-516,-15-3-3225,9 5-774,-2-2-258,1 4 258,-2-2 0,-2 3 129,1 1 0,-1-3 0,4 1 258,0-2-258,3 0 258,7-12-129,0 20-129,0-20 0,19 14 0,-2-8-129,2-3-258,6 3 129,-2-1-129,7 4-129,-3-6 0,2 9 0,-4-6 129,2 7 0,-5 2 129,-1-1 258,-4 4 0,-3-1 0,-4 1 129,-4-1 0,-1 3 129,-5-3 0,0 0 0,-7-1 0,-3 1 258,-8-3 0,2 3 129,-8-7 129,1 3-129,-5-7 129,7 0-258,-7-1-129,8-3 0,2-2-387,3-8-645,15 8-774,-8-18-2064,8-3-1290,10 8 129</inkml:trace>
  <inkml:trace contextRef="#ctx0" brushRef="#br0" timeOffset="70939.0574">11178 10917 2580,'-16'-6'3483,"10"-6"-387,13-2-1935,-3-3-2580,13 4-129,-4-2 0,9 4 387,-3 1 387,1 2 387,0 4 516,-3 4 258,2 0 258,-1 8 0,-4 4 387,-5 3 258,1 7-258,-8-6 258,1 13-129,-4-7 0,0 7-258,-10-5 0,6 5-516,-5-7-129,6 0 129,-2-4-258,3-3 0,3-15-129,0 20 0,0-20 129,9 5-129,-9-5-129,21-10-387,-4 4-258,-4-10-774,8 3-1548,4 3-1290,-10-13 0</inkml:trace>
  <inkml:trace contextRef="#ctx0" brushRef="#br0" timeOffset="71327.0796">11414 10181 3870,'11'20'4257,"13"4"-258,-15-10-2967,9 5-1161,3 2 129,4 5 0,-2 4 0,1 7 0,-2 9 129,-1 0 0,-1 4 129,-6 1 0,5 9 129,-8-4-129,6 3-129,-5-6 129,2-7-258,-1-5 0,-1-7-1032,4-10-2709,5-2-645,-21-22-129</inkml:trace>
  <inkml:trace contextRef="#ctx0" brushRef="#br0" timeOffset="71915.1133">12139 10089 2451,'16'-22'3612,"-4"19"258,-12-9-3483,0 12-645,-1-12 129,1 12 129,-18 0 129,2 0 258,-5 14 258,-6 1 129,0 10-258,-6-1 258,4 5-387,-3-2 129,6 4-387,3-4 0,5-3-129,9-4 0,5-4-129,7-3 129,7-4 0,11-6 0,6 1-129,4-1 129,3-1 0,3-2 0,3 3-129,-2 5 129,-4-2-129,0 6 129,-6 2-258,-1 3 258,-6 2 0,-6 3 0,-2 2 258,-8-1 0,-4 3 0,-2-4 258,-10 4 258,-9-9-258,0 6 258,-10-10-258,2 3 0,-6-9-387,6-2-258,2 1-774,-4-7-1806,10-7-1806,20 8-516,-17-27 259</inkml:trace>
  <inkml:trace contextRef="#ctx0" brushRef="#br0" timeOffset="72531.1485">12536 10320 1032,'-30'5'3612,"30"-5"0,-14 0-774,14 0-3612,0-16-258,13 7 129,0-3 129,5 3 387,2-2 516,-1 1 129,4 5 387,-3 1 0,1 4-129,-3 0 258,0 5 0,-4 0-258,0 8 258,-14-13 0,18 24 0,-18-12-129,2 4 129,-4-3-129,-1 3 0,3-16-387,-13 19 0,13-19-129,-10 13-129,10-13-129,0 0 0,5-1 0,-5 1 0,22-8 0,-11 1-129,3 3 129,-1-1 129,1 5 0,-3 0-129,-11 0 129,15 12 129,-13-1 0,3 5 129,-5-3 0,0 7 129,-5-3-129,0 7 129,-3-4-129,-2 0 129,1 2-774,-3-6-774,8 1-2709,-2 0-1032,-7-15-129</inkml:trace>
  <inkml:trace contextRef="#ctx0" brushRef="#br0" timeOffset="73879.2256">12442 9600 3225,'-3'-19'4257,"3"19"-387,3-12-3096,-3 12-516,2-14-129,-2 14 258,0 0-258,0 0 0,18-5 0,-18 5 0,21 5 0,-7 4-129,7 5 387,1-2-387,8 5 0,4 0 0,2 5 0,4 0 0,2 4 0,-1 1 129,2 1-258,-3 4 129,0 2 129,-5 2-129,0 5 129,-6 1 0,-1 4-129,-1 5 0,-3-3 0,-7 8 129,2-1 0,-8-1 0,0 3 0,-4-3 129,-2-2 0,-5 0-129,0-4 129,-6-7-129,-2-4-129,-1-1-387,-6-11-1032,0-8-2838,7 4-516,-14-19 387</inkml:trace>
  <inkml:trace contextRef="#ctx0" brushRef="#br0" timeOffset="75363.3104">8945 9049 1677,'0'0'3612,"0"0"-387,0 0-2838,0 0-258,0 0 129,0 0 0,0 0 129,7 0 0,-7 0 129,7 16-129,0 1 258,-2-5-258,4 9 129,2 0-258,2 6 0,2 2 258,1 6-258,3 1-129,-1 1-129,2 1 0,-3-1-387,2 4-258,-6-5-645,2-2-1935,4-2-1161,-13-15 258</inkml:trace>
  <inkml:trace contextRef="#ctx0" brushRef="#br0" timeOffset="75927.3424">8811 9004 1,'-14'0'4127,"2"6"1,12-6-258,0 0-3483,0 0-129,0 0-258,9-13 129,-9 13 0,20-21 0,-7 9 0,4-3 129,3 1 0,1-2-129,7 5 129,-2-3 0,3 6-129,-1-2 0,2 3 0,-1 3-129,1 3 258,-2 1-258,-1 0 0,-1 3-258,-3-1 258,1 5 0,-6 3 0,-1-2 0,-4 4 258,-4 0-129,-4 2 0,-4 1 0,-1 6 129,-4-3 129,-4 3 129,-7-4-258,1 7 129,-7-7-129,1 5 0,-4-4 0,2 0 129,-4-2-387,3 0 129,3-3-258,-1-5-516,11 5-1419,0-1-2580,10-12-129,0 0-129</inkml:trace>
  <inkml:trace contextRef="#ctx0" brushRef="#br0" timeOffset="77099.4097">9537 8664 1161,'0'0'1935,"0"0"-645,-13 2 0,13-2-258,-21 19-258,10-6-129,-3 1 129,3 2-258,-2 3 258,4 2-258,-2 4-258,4 4 0,3 6 0,2 0 0,2 5-129,0 3 0,6 1-258,4 0 258,3-2 0,-1-1 0,4-3 129,0 0 129,2-3 0,1-2 129,2-4 0,2 0-258,0-8 258,6-1-387,-3-8 0,5-4-387,4-6-645,-5-4-1290,0-10-2193,7 0 0</inkml:trace>
  <inkml:trace contextRef="#ctx0" brushRef="#br0" timeOffset="77767.4469">9841 8797 1161,'0'-12'3870,"0"12"129,0 0-3483,0 0-129,-8-3 0,8 3 0,-20 10 129,9 0 0,-6-1-129,2 4 0,-4-1 129,2 3-258,1-1 0,2 5 129,5-5-258,3-4-129,1 2 129,5 0 0,0-12-129,20 12 0,-2-10 129,6-2-129,1 1 0,2 2 0,5 3-129,-4-1 129,1 4-129,-4 3 0,-2 4 0,-5 3 0,0 0-129,-7 3 258,-3-3 258,-2 3 0,-6-6 129,0 5 258,-6-7-258,-3 3 258,-10-7 0,2 4-258,-9-6 0,5 2-258,-5-2-129,1-7-129,3 3-645,-1-6-1161,10-8-2451,13 10-516,-10-24 129</inkml:trace>
  <inkml:trace contextRef="#ctx0" brushRef="#br0" timeOffset="78222.474">10155 9027 3999,'-7'18'4386,"7"-18"-387,0 0-2064,-3-9-2064,3 9-129,7-10-129,-7 10 129,17-14 129,-6 7 0,-1 1 129,3 4-129,-1 0 129,-12 2 0,21 4 0,-21-4 0,17 23 258,-11-12 0,1 7 258,-7-1-129,3 5 129,-3-5 129,-4 7-258,-5-7 258,3 4-258,-2-5-258,2-2 0,0-2 0,6-12-129,-2 18 0,2-18 0,0 0 0,11 10-129,0-10-129,4 0-129,6 0-774,-2-12-1419,3-4-1806,10 3-516</inkml:trace>
  <inkml:trace contextRef="#ctx0" brushRef="#br0" timeOffset="78938.515">10325 8506 1548,'-5'12'3483,"5"-12"-1032,0 15-1806,4 0-258,5-3 516,5 4-258,0-1 258,4 5-387,-1 1 258,7 5-129,-8 3-258,7 6 258,-7 11-387,4 4 129,-5 6-129,2 5 258,-4-2-258,-3 3 0,1-8-129,-1-7 0,-1-7 0,-2-7-258,3-9-258,-6-12-1290,-4-12-2580,18 4-516,-13-13 258</inkml:trace>
  <inkml:trace contextRef="#ctx0" brushRef="#br0" timeOffset="79555.5503">11003 8591 1,'-1'-5'3998,"1"5"259,0 0-774,0 0-3225,-19 0 0,6 3-129,-2 7 0,-5 3 129,-3 3 0,-2 5 0,-3-2 0,3 1 258,-2 2-258,8-1 0,-2-4 0,12 0 0,1-1 0,6-3-129,2-13 0,16 13-129,6-10 0,4-3-129,5 1 129,-1-1-129,5 0 0,-3 0 0,-2 3-258,-4 2 387,-5 7-129,-4 3 0,-6 3 129,-2 1 0,-4 1 129,-3 2 129,-4 0 129,-5 1 129,-8-5-129,1 4 258,-8-8-258,1 7 0,-4-8-129,1 2-129,2-6-258,-1-2-129,10 1-645,-7-8-1161,20 0-2451,-6-15-516,6-2 516</inkml:trace>
  <inkml:trace contextRef="#ctx0" brushRef="#br0" timeOffset="80042.5781">11265 8821 129,'-26'18'4128,"22"-6"-258,-11-15-903,15 3-3096,-2-12-1032,2 12 0,0 0 129,6-12 129,-6 12 0,18-13 645,-6 9 387,-1 1 0,4 3 0,-1 0 0,1 2 129,-2 2 129,0 4 258,-13-8 0,20 21 258,-16-8-258,-1 6 129,-3-2 129,-2 7-129,-10-4 0,4 6-258,-7-3 129,4-1-258,-2-6 0,4 4 129,1-8-258,8-12-129,-4 17-129,4-17-258,9 1-387,4-2 0,10-2-516,-7-13-774,11-5-2322,4 5-129</inkml:trace>
  <inkml:trace contextRef="#ctx0" brushRef="#br0" timeOffset="80498.6042">11250 8318 2967,'0'0'3870,"4"4"0,-4-4-3612,18 0-258,-3 1-129,4 3 129,2 1 129,0 2 0,3 3 0,3 2 0,1 5 258,0 5-258,4 4 0,-1 4 129,1 4 0,0 2 129,-2 5-129,-3 2 0,-1 3-258,-6 4 387,-3 1-258,-6 6 0,-4 3 0,-7-1 0,0 3 0,-7-1-258,-5-7-1032,3-7-2193,1 5-1161,-10-24 258</inkml:trace>
  <inkml:trace contextRef="#ctx0" brushRef="#br0" timeOffset="82232.7034">8861 6963 774,'1'48'2709,"8"-25"-1548,3 5-516,2 3 387,4 5-129,0 2-129,2 5-387,0 0-129,0-1 0,-6-1-129,0-3 0,-3-5-129,-4-8-129,-1-4-645,-2-3-2709,-4-18-129</inkml:trace>
  <inkml:trace contextRef="#ctx0" brushRef="#br0" timeOffset="82703.7303">8834 6977 516,'-20'2'4257,"20"-2"-129,-14 0-129,8-9-3354,6 9-258,1-17-387,-1 17 129,20-26-258,-6 8 258,7-4-129,6 0 129,1 1 0,7-3-129,3 3 129,4 0-129,-1 4 129,3 3-129,-1 7 0,-5 2 129,-2 5-129,-4 7 129,-5 5 129,-6 9 0,-10 2 0,-1 3 0,-10-1 129,-7 4 258,-10-3-129,-1 9-129,-13-9 258,1 4-387,-7-4 0,2-4-129,1 2-129,1-7-516,8 2-903,-2-10-2580,9-9-774,18 0-129</inkml:trace>
  <inkml:trace contextRef="#ctx0" brushRef="#br0" timeOffset="83162.7564">9589 6688 258,'7'-14'3999,"-7"14"129,0 0-258,0 0-3225,0 0-645,0 0 129,0 0 0,-7 0 0,-4 3 129,1 11 129,-8 3 0,4 9-129,-6 3 0,3 8 258,-1 9-129,2 6-129,4 3 258,5 3-258,2 2 129,5 1-129,11-5 129,10-1-258,6-7 129,14-1 129,4-11-258,10-2-129,6-9-258,1-12-258,7 4-774,-9-17-1290,0-2-2064,0-10-387,-10-12 646</inkml:trace>
  <inkml:trace contextRef="#ctx0" brushRef="#br0" timeOffset="83778.7917">10210 6674 1032,'0'0'2451,"0"0"0,-1 7 0,-16 4-645,1 12-258,-10-5-774,1 11 0,-5-1-129,3 3-129,-2-6 129,6 2-516,3-5 0,8-5 0,4 0-258,8-6 129,0-11-129,24 16 0,0-16 129,6 1-258,4 2 516,2-2-516,0 2 516,0 0-258,-7 5 0,-4 4 0,-5 6 0,-8 4 129,-9-3-129,-3 6 258,-3-1 129,-8 5-129,-8-4 258,-3 1-129,0-3 0,-4-1-129,-1-3-258,0-5-129,5 3-645,-4-17-1161,9-2-2580,7-4-129,-2-16-129</inkml:trace>
  <inkml:trace contextRef="#ctx0" brushRef="#br0" timeOffset="84252.8189">10503 6861 2580,'13'17'4128,"-13"-17"0,5 21-3225,4 0-387,-4 2 258,2 6-258,-4 1 129,2 2-258,-4 0-129,1-2-387,1-1-645,-3-8-1290,0-6-2322,1-1 0</inkml:trace>
  <inkml:trace contextRef="#ctx0" brushRef="#br0" timeOffset="84678.8431">10715 6432 3870,'0'0'4128,"0"0"-258,0 0-3483,-3 9-258,6 4 0,8 8 387,-3 7-258,8 6 387,-6 7-129,4 10 258,-1 4-258,1 11 258,-2 1-258,4 8 0,-4 0 0,5 4-129,-2-8 0,5 0-387,0-6 0,4-11-258,1-5-516,-7-20-1161,4-11-2709,0-6-129,-5-12-258</inkml:trace>
  <inkml:trace contextRef="#ctx0" brushRef="#br0" timeOffset="85258.8765">11405 6429 645,'13'-1'4128,"-13"1"129,0 0-387,-13 0-3354,3 6-645,-4 2 0,-3 7 129,-5-1 0,-4 8 0,-2 0 129,-1 0 0,1 4 0,3-3 129,2 0-129,4-3-129,7 0 129,4-4 0,7-2 129,1-14-129,11 13 129,8-11 0,5 1-129,3-1-129,6 2 129,1-2-258,0 3 129,-2 5-387,-4 2 387,-4 5 0,-6 2 0,-8 1 258,-5 5 0,-5-1 0,-7 5 258,-14 0 258,1 3-258,-11-7 129,2 5-129,-6-4-129,3-2-258,3-2-258,2-8-645,15 0-1161,-3-10-2451,15-4-516,0-17-129</inkml:trace>
  <inkml:trace contextRef="#ctx0" brushRef="#br0" timeOffset="85766.9054">11693 6751 3096,'-20'3'4644,"-2"-3"-258,22 0-387,-6-16-3999,6 16-258,9-21-129,8 14 0,-4-6-258,5 8 387,0-5 0,0 10-129,-1 0 387,-3 3 0,2 8 258,-7 2 0,3 5 129,-8 0 258,2 7 0,-6-5 129,0 7-129,-6-5-129,-1 4 258,-4-6-516,1 2 129,0-2-387,3-2 129,1-5 0,3-1 0,3-12-129,3 17 0,9-12-129,4-5 0,5-1 0,4-13-258,10 4-387,1-9-258,11 5-1419,-3-5-2193,-2-10-258,1 4 1</inkml:trace>
  <inkml:trace contextRef="#ctx0" brushRef="#br0" timeOffset="86218.9314">11752 5980 258,'-4'12'4128,"16"-5"0,-12-7-258,22 8-3225,1 4-516,4 2 0,5 3 129,6 4 0,3 8 0,0 3 129,5 10-258,-4 4 516,1 17-387,-7 16 0,-3 12 0,-10 14 258,-8 11-774,-5 19-1548,-7 12-2451,-16-10-387,-7 6-129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7:09.96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17554 9814 258,'0'0'1161,"0"0"-258,-5-7-129,5 7-258,0 0 129,0 0 0,0 0 0,0 0-258,0 0 129,-14 0-258,14 0-129,-8 11 258,2 1-258,-3 2 129,0 8 129,0-2-258,0 4 129,2-4 0,2 1 0,3-2-129,2-2 0,0-17 0,14 13-129,0-13 0,8 0 0,3-8-129,4-5 129,5-7-129,-3-3 129,2 1-129,-6-3 129,1 0 0,-7-2 129,-3 3 0,-5-3 0,-8 3 129,0 2 129,-5-3-129,0 4 0,-9 1 258,0 7-129,-6 1 129,2 4-129,-5 3-129,1 5 129,-4 7-258,2 7-129,-1 7-258,0 0-516,5 6-1032,-3 7-1419,-3-8-774</inkml:trace>
  <inkml:trace contextRef="#ctx0" brushRef="#br0" timeOffset="1019.0583">17968 9273 1,'13'-9'3353,"-13"9"130,0 0-2967,14-6-387,-14 6 0,16 8 0,-10 4 258,1 0-258,-5 6 129,0 7 129,-1 4 0,-1 6 129,0 0-129,0 5 129,-2-3-129,0 1 0,1-4 129,-1-5-258,2-3 0,0-6 129,0-20-129,11 12-129,-11-12-129,23-6 0,-6-5-129,1-4 129,4-2-129,-1-2 0,0 5 0,-2 6-129,-1 8 129,-2 0 0,0 0 129,-2 12-129,-2 8 129,0 1-129,-4 2 0,1 3 258,-6-2 0,3 4 129,-6 0 129,-6 1 129,-5-7 129,-1 5-129,-9-10 258,4 4-258,-8-9 0,3 1 0,-4-7-258,7-6-258,-1 0-258,2-11-1161,10-2-1935,6 1-1161,-3-12 0</inkml:trace>
  <inkml:trace contextRef="#ctx0" brushRef="#br0" timeOffset="1832.1048">18570 9415 258,'0'0'1161,"0"0"-129,0 0 129,0 0 129,-11 0-129,-2 5 129,2 3-516,-3-3 0,1 5-387,0-2 129,13-8-387,-16 18 0,16-18-258,-6 16 129,6-16-129,1 18 129,-1-18-258,18 15 258,-5-6 258,4 3-258,3 0 129,5 1-129,1 1 0,1 1 0,1 4 129,-2 0-129,-3 0 129,-4-2 129,-3 1 258,-10-4 258,-1 3-129,-5-5 129,-7 3 0,-10-6-258,2 0 258,-7-1-516,-2-3-516,3 0-516,-3-6-516,8-3-1032,2-4-1806,0-10-258</inkml:trace>
  <inkml:trace contextRef="#ctx0" brushRef="#br0" timeOffset="2600.1483">18868 9506 1032,'39'4'3741,"-14"-4"-129,-7 0-2838,-2-9-129,-1 0-387,-2-3-258,-4 0 0,-2-5 0,-3 2 0,-4 1 0,0-1 129,-4 2 0,4 13 0,-18-13 129,6 10-129,-4 3 129,2 1-129,-4 7 0,1 8 0,0 0 129,-2 5-129,4 6 0,0-1 0,0 6 129,4 2 129,-1-3-258,5 1 129,4-3-129,3-6 129,5-6 0,9-5-129,10-11-129,5-4 0,6-9-129,4-12-258,2 0 258,0-4-129,0-4 129,-4 0-258,-7 4 387,-4 4 0,-7 1 387,-4 9-258,-7-1 129,-8 15-129,14-9-129,-14 9 0,0 0 0,16 16-129,-7-3 0,0 2 129,2 6-129,0-4 0,2 5 258,0-1-129,-2-4 0,-1-5 129,-4 1 0,-6-13 129,11 14 258,-11-14 0,0 0 0,0 0 0,0-14-129,0 14 129,0-29-129,-2 9-129,-1-6-129,3-1 0,0 0-129,8 3 129,5 0-129,5-1 0,2 5-129,5 1 0,6 7-387,-1 0-774,6 5-1935,-2 4-1290,-7-6 0</inkml:trace>
  <inkml:trace contextRef="#ctx0" brushRef="#br0" timeOffset="3295.1881">19662 9233 3096,'1'16'4257,"-1"-16"-258,13 14-1419,-4 2-2580,5 5 0,1 5 0,2 1 129,-1-2-129,2 0 258,-2 3 0,-2-11 258,2 3-258,-8-7 258,5 0 129,-13-13 0,13 7 0,-13-7-258,12-4 129,-4-9-258,3-4 0,1-7-129,3 0 0,3-5-258,-1 0 0,5 1-129,-3 0 129,2 2-258,-5 4-129,3 5 0,-10-2-645,5 13-258,-11-5-129,8 10-258,-11 1-258,0 0 0,0 0-258,0 0 645,5 6 258,-5-6 516,9 11 129,-9-11 517,13 17 257,-13-17 257,17 15 646,-17-15 258,18 12 129,-18-12 387,19 15 387,-19-15-258,18 17 0,-18-17-258,19 25 0,-14-12-258,8 10-129,-5-7-387,4 8-258,-5-7 129,7 1-387,-5-5-129,-9-13-1290,22 10-2580,-7-10-774,-6-19-516,6-6 646</inkml:trace>
  <inkml:trace contextRef="#ctx0" brushRef="#br0" timeOffset="3485.1994">20266 8976 5160,'0'40'4773,"9"-17"-774,-9-23-1290,18 17-6579,-3-1-903,-1-6-129</inkml:trace>
  <inkml:trace contextRef="#ctx0" brushRef="#br0" timeOffset="3963.2267">20420 9143 2709,'-3'12'4128,"3"-12"-258,1 14-3096,-1-14-258,6 19 0,-6-19 258,5 22-129,-5-9 0,2 6 258,-2-4-258,4 4 258,-4-7-129,3 3 129,-3-15-387,17 14 129,0-15-258,9-4-258,0-11 129,6 0-129,3-5 0,1 0-258,0-3 258,-4 4-129,-6 2 129,-5 5-129,-5 3 129,-2 8 0,-14 2 0,14 3 129,-14-3 0,7 24-129,-6-7 0,5 4 129,-4-1-258,6-1 129,1 2-129,2-4 0,5-2-516,-1-8-516,13 3-516,-13-10-1032,18-3-774,-11-14-258,11 3 129,-12-12 387,12 8 774</inkml:trace>
  <inkml:trace contextRef="#ctx0" brushRef="#br0" timeOffset="4519.2585">21115 9167 258,'9'-11'903,"4"8"-129,-13 3-129,0 0 129,5 14 0,-1-4 129,-4-10 129,12 15 387,-12-15 0,17 0-258,-17 0 129,23-13-258,-16-4-129,3 1 0,-9-7-258,4 2 0,-7 0-129,-4 1-258,-6 3 129,-2 5-258,-2 4 0,-2 6-129,0 2 129,0 9-258,2 4 129,0 6-129,7 3 0,-1 4 0,6 3-129,4 5 258,2 3-129,7 7 0,5 6-129,4 1-129,3 12-258,0-1 0,5 11-129,-4-5-129,2 4 0,-6-11 258,4-2-129,-8-7 516,2-8-258,-4-10 258,-3-8 258,1-6-129,-6-2-258,0-5 129,-4-2 129,0-11-258,-7 10 258,-6-9 0,-5-1 129,-4 0 0,-4-6 516,0-3 0,-4-7 258,5 3 129,-4-14 129,8-1 0,1-13 0,14-5-129,6-12-387,7-5-129,19-8-258,9-6-774,18 0-1935,10 6-1806,1-8 0</inkml:trace>
  <inkml:trace contextRef="#ctx0" brushRef="#br0" timeOffset="6419.3672">21862 8892 2580,'14'20'3096,"13"-20"-2451,-5 0-645,7-3 0,3-5-258,3-4 129,3-6 0,-2-2 0,1 0 0,-6-4-129,-4 4 258,-6-2 0,-5 3 258,-9-3 0,-7 8 0,-4-3 129,-11 5-129,-5 0 258,-6 4-387,-7 4 0,-1 3 0,-4 1-129,-4 2 129,1 6 129,-1 4 0,-1 3 0,2 4 387,1 3-258,3 1 258,2 5 0,5 2 0,-1-1 0,12 4 0,0 2-129,10 2 129,6-3-129,3 5 129,2-8-258,14 5 0,1-7 258,9-1-258,1-10 0,10 0 0,1-8-129,12-1 0,4-7-258,3-2-258,4-5-645,-6-9-1032,5-1-2451,-3 3-516,-9-5 129</inkml:trace>
  <inkml:trace contextRef="#ctx0" brushRef="#br0" timeOffset="7579.4332">22633 9005 774,'0'0'1161,"0"11"-387,0-11 516,4 15-129,-4-15 129,7 15 0,-7-15-129,11 23 0,-11-23-129,8 28-129,-7-14-387,4 8 129,-5-5 0,2 7-129,-2-9-129,2 7 0,-2-1 0,0-4 0,0-2 0,3 0 129,0-1-258,2-3 0,-5-11-129,19 12 0,-1-11-129,0-1-387,9 0-645,-4-12-903,10-1-1290,1 0-1419,-9-8 129</inkml:trace>
  <inkml:trace contextRef="#ctx0" brushRef="#br0" timeOffset="7931.4536">22424 9116 3870,'4'12'4386,"20"-12"-387,-10 0-2064,7 0-2064,7-2 129,5-6 0,4 0 129,0-3 0,3 2 0,0 0 0,2-2 0,-2 4-129,-2-5-258,-2 9-1032,-4-2-1935,-12-5-1032,10 9 0</inkml:trace>
  <inkml:trace contextRef="#ctx0" brushRef="#br0" timeOffset="8438.4827">23169 8899 645,'7'7'3741,"-7"-7"258,0 0-516,8 16-3483,-4-3 0,0 2 0,2 9 129,-1 1 0,-3 3-129,2 1 0,-2 0 0,1 2 129,-2-3-258,1-3-258,3-3-1548,2-3-2064,-7-19 387</inkml:trace>
  <inkml:trace contextRef="#ctx0" brushRef="#br0" timeOffset="8668.4957">23044 9099 3096,'-4'12'4257,"4"-12"-129,14-2-1419,5 2-2580,5-3 0,5 2-129,5-5 0,2-3-387,5 4-903,-2 0-2322,-5-10-645,8 8 129</inkml:trace>
  <inkml:trace contextRef="#ctx0" brushRef="#br0" timeOffset="9302.5321">23588 8811 645,'19'6'3999,"5"8"387,-24-14-387,13 20-3483,-4 0 0,-1 5-258,-1 9 0,-4 2-516,-3 5-2580,-2-4-1032,2 5-516</inkml:trace>
  <inkml:trace contextRef="#ctx0" brushRef="#br1" timeOffset="23092.3208">14461 6723 1032,'-50'-44'2064,"22"17"-387,-1-1-129,-5-1-129,0-1-129,-2-6-258,1 5-129,-7-8-387,2 5 258,-3-3-258,1 2-129,-1-5 0,2 4 129,0-4-258,3 3 129,4-1 0,5 1-129,-2-4-129,8 4 0,4-3-129,4-1 0,5-3 129,7-1-258,3-2 129,6-1 0,8 0 0,4 3-129,4-1 258,3 3-129,3 4-129,2 2 129,-1 0 0,-1 5 129,-2 1-129,-1-1 129,-4 1 0,-1 2 0,-5-3 129,-3 3 129,-7-2-129,-3-3-129,-2 0 0,-8 0 129,-10-1 0,-1 0-129,-5-1 129,-3 4-129,-5-2 129,3 6-129,-3-2 129,3 3-129,-1-1 0,5 1 0,-1 0 129,5 1-258,-2-2 129,6-1 129,0-3-258,2 0 258,2 0-258,1-4 129,3 0-129,-2-2 258,4-3-258,-3 0 0,6-1 0,-2 1 0,4 0 0,1 0-129,1 1 258,2-1-129,3 5 0,3-4 129,0 2 0,3 2-129,-2-1 129,1 2 0,1 1-129,1 0 129,3-3-129,1 2 0,4-4 0,1-3 129,1 3-129,2-4 0,0-2 0,1 3 0,-1-1 0,-4 5 129,1 2-129,-4 5 0,-3 1 129,-5 8-129,2 4 0,-6 4 0,-5 14-129,4-17-258,-4 17 0,0 0-387,0 0-903,-6 2-1677,6-2-1032,-18 11-258,1-11-129</inkml:trace>
  <inkml:trace contextRef="#ctx0" brushRef="#br1" timeOffset="23715.3564">13744 3096 1161,'-15'14'3741,"3"-14"-645,12 0 129,0 0-2580,0 0-516,0 0-129,0 0 0,0 0 129,0 0-129,0 0 129,14-8-129,-1 2 129,5-6 258,4-3-129,4-4 0,1 3 258,3-6-129,1 1 0,-3-4 129,-1 7-129,-6-4 129,-1 9 129,-7-2-387,-1 5 129,-12 10-129,13-14-129,-13 14-129,0 0 0,0 0-129,0 0 0,0 0 0,0 0 129,6 11-129,-4 6 129,1 1 129,3 7 258,4 4-387,1 1 0,4 6 129,1 5-129,3-3 0,-1-1 0,0-1 0,0-2-387,-3-4 258,-6-2 129,1-6 0,-6-3 0,-1-2-129,-3-4-258,1 5-774,-1-2-2322,0-16-387,9 13-516</inkml:trace>
  <inkml:trace contextRef="#ctx0" brushRef="#br1" timeOffset="26231.5004">14642 7100 129,'39'71'387,"-24"-35"-129,-5 2 0,-3 3 129,-2-2-129,-4 5 0,-1-3 129,-2 1-129,-5 1 129,0 0 0,-4-2 129,1 0-129,0 0 129,0 0-258,2-1 0,-1-1 129,5 0-258,-1-3 0,4-2-129,0 1 0,1-6 0,0 0 129,0-1-129,4 0 0,2-6 0,2 2 0,1-2 0,2-1-129,-1-2 129,-1-1-129,0-4 129,-1-3-258,-8-11-645,4 11-2193</inkml:trace>
  <inkml:trace contextRef="#ctx0" brushRef="#br1" timeOffset="27215.5567">14432 6771 516,'0'0'903,"0"0"0,0 0 0,12 0 0,-12 0 0,11 6 129,-11-6-129,18 11 129,-4-6-645,0 5 129,2-4-258,2 6-129,1-1 0,0 2 0,-1 1-129,1 2 258,-2 7-129,1 3 0,-1 2 0,-1 4-129,2 4 0,-4 1 129,1 6-129,-2 1 129,2-5 129,0 2-258,-1 2 129,-2-3 0,-1 3-129,2-1 129,-6-2-129,-1 3 0,-3-1 0,-3-1 0,0 0 0,-10 3 129,-2-4 0,-2 3 0,-6-3 129,6 1-258,-4 1 0,5-4-387,2 0-258,4-6-1032,0-6-2322,7 5 0</inkml:trace>
  <inkml:trace contextRef="#ctx0" brushRef="#br1" timeOffset="28123.6086">14716 6309 516,'1'-22'2967,"9"10"-1548,-10 12-645,5-18-129,-5 18 258,5-13-129,-5 13-129,0 0 258,0 0-129,0 0 0,0 0 0,0 0-258,0 0-129,6 5 0,0 9 0,-4-2 129,8 5-258,-5 2 129,7 8 0,-2 5-129,5 2 0,-5 4 0,7 1-129,-7 3 0,4 1 0,-4 0-129,-2-3 258,-1-4-258,-1 0 0,-3-5 0,0-3-258,0-1-129,-3-12-774,4 3-774,-4-6-2451,0-12-129</inkml:trace>
  <inkml:trace contextRef="#ctx0" brushRef="#br1" timeOffset="28635.6379">14509 6152 1161,'-15'-7'4128,"15"-10"129,11 7-387,4-1-3096,1-1-516,7-4-258,3-1 129,3-2-129,6 0 0,1-1 129,4 0 0,1-1 129,-1 4-129,3 0 0,-4 6 0,1 3 0,-1 4 0,-7 4 0,-2 1 0,-5 9-129,-4 2 129,-6 8-129,-3 1 129,-6 5-129,-6 2 258,-3 1-129,-8 0 129,-5 5 0,-7-2-129,2 1 0,-9-4 129,3-2-258,-1-1 0,1 1 0,1-6 0,3-1-258,3-3 0,-1-3-258,9 1-516,-8-8-774,8-3-2580,1 2-129,-3-6-129</inkml:trace>
  <inkml:trace contextRef="#ctx0" brushRef="#br1" timeOffset="29242.6726">15480 5702 903,'-3'-12'516,"3"12"258,-14-8 129,14 8 0,-17 1 129,6 8 258,-7 1 0,4 8 0,-7 3-258,5 3-129,-8 5-387,6 7 129,-7 4-258,6 7 129,-2-3-129,5 12-129,-2-1 258,5 10-387,0-3 129,6 5-258,2 1 129,5-2-129,0 1 129,9-2-129,5-7 0,3-2 129,12-6-129,2-6 258,10-6-258,4-5 129,5-12-129,0-4 129,0-8 0,-2-4 0,-6-5 0,-4 0 0,-9-7 0,-4-3 0,-10 1-129,-3 0-516,-2 2-1032,-10 7-2709,0-21-387,0 11 129</inkml:trace>
  <inkml:trace contextRef="#ctx0" brushRef="#br1" timeOffset="36123.0662">15556 6157 516,'12'8'1032,"4"-8"387,-5 0-129,3 0 0,-2 0 0,9-1-516,-4-9-129,8 2 0,2-5-387,3 1-129,0-4 0,0-1-129,1-1 0,-2 1 0,-3-1 0,-4 2 0,-8 4 129,-3 0-129,-5 0 258,-6 0-258,0 12 0,-11-11-258,-2 11 258,-7 0-129,-2 1 129,-4 4-129,-1 7 0,-2 2 129,-1-2 0,0 2 129,0-1 0,2 2 0,3-2 387,-1 4-258,4 1 258,1-1-129,2 0 129,6 3-129,1-1 0,5 3 129,1-1-129,6 1-258,0-2 258,5 3-129,3-5 0,7 5-129,2-6 129,6-2 129,3 0-258,6-6 0,-1-2-129,3-2 129,3-3-129,1-2-129,-1-2-258,-4-8-774,3-5-2967,3 9-129,-9-16-258</inkml:trace>
  <inkml:trace contextRef="#ctx0" brushRef="#br1" timeOffset="36727.1006">16146 6109 2193,'0'0'2967,"0"0"-2322,0 0-129,8 8 129,-8-8 129,6 18 129,-1-4-129,-3-1 129,2 8-129,-4 1 0,1 5-387,-1 5 258,0 4-258,-5-1 129,5 2-129,-2 0-129,2-1 0,2-6-129,10-2 258,3-9-258,7-7-129,5-6 0,3-6-129,3 0-258,-2-11-129,3 4-516,-8-12-387,1 7-903,-7-3-1419,-6-4-516</inkml:trace>
  <inkml:trace contextRef="#ctx0" brushRef="#br1" timeOffset="37020.1175">16009 6331 2451,'-13'8'4515,"13"-8"-387,7 0 0,-7 0-3870,20-5-387,-1-5 0,5 2 129,2-4-129,5 3-258,-1-3-258,9 6-1419,-4 4-1548,-4-9-774,9 8 388</inkml:trace>
  <inkml:trace contextRef="#ctx0" brushRef="#br1" timeOffset="37352.1363">16559 6164 1806,'6'24'3999,"3"8"0,-9-18-516,9 8-3741,-4 4-258,2 5 258,-2-1 0,0 1 129,1-6-258,1 4-258,-5-11-903,1-7-1806,6 3-258</inkml:trace>
  <inkml:trace contextRef="#ctx0" brushRef="#br1" timeOffset="37600.1506">16435 6346 1935,'16'6'4386,"-2"-8"-387,18-3-516,-4-2-3741,9-1 129,-1-5 0,1 2-387,-1-6-903,-1 0-1806,1 5-903,-15-9 258</inkml:trace>
  <inkml:trace contextRef="#ctx0" brushRef="#br1" timeOffset="37868.166">16829 6063 1161,'14'23'3999,"-11"-10"258,12 11-129,-11-6-2838,7 6-1290,1 2-258,1 1 0,-4-3-645,4 2-1419,0 1-1806,-13-27-258</inkml:trace>
  <inkml:trace contextRef="#ctx0" brushRef="#br1" timeOffset="38507.2025">17024 5238 645,'0'0'3999,"6"2"258,8 10-387,-11-2-2193,8 9-1677,5 4 0,2 7 0,-1 8-129,2 2 129,-2 8 0,1 8 0,0 6 0,0 3 0,1 5 258,-1 1-129,4-1 0,2 1 129,2-3 0,4-7-129,0-7-129,-1-8-129,-6-9-516,3-5-1290,-1-4-2322,-25-28-129,23 12 259</inkml:trace>
  <inkml:trace contextRef="#ctx0" brushRef="#br1" timeOffset="39115.2368">17765 5281 2193,'0'0'3612,"0"0"516,0 0-645,0 0-3612,0 0-129,-8 2 258,-7 3 129,-5 5 0,-7 4 0,1 3 0,-9 3 258,0 6-129,2 2 0,2 0-129,4-1 0,6 1-129,3-5 129,8-1 129,8-5-258,4-3-258,12 0 258,10-2 0,6-3-129,5-1 0,7 0 129,2-1-129,1 2 0,-2-1 0,-1 6 129,-5 1-129,-3 1 129,-6 3 0,-3 1 0,-8 2 0,-6 2 129,-5-1 0,-6-2 129,-6 4 0,-10-2 258,-2 0-129,-8-2 0,2 0 0,-5-4-129,2-3-258,0-1-645,0-11-903,7-2-2580,6-4-387,-5-13 0</inkml:trace>
  <inkml:trace contextRef="#ctx0" brushRef="#br1" timeOffset="39611.2648">18130 5622 3999,'-6'17'4515,"6"-17"-258,7 0-387,8 0-4386,-1-2 0,4-3 258,2 2 0,1 0-258,-4-3 258,-2 6 129,-2 0-129,-13 0 258,18 5 0,-18-5 0,8 21 258,-8-7 0,0 3 0,-5 1 129,-1 1 0,-5 3 0,1 0 0,-2 2 0,2-2-129,1-2-129,3-2 0,2 1 0,4-2 0,0-4 0,5-1-129,7-7 129,4 1-258,3-6 0,3 0-129,6-4-387,-1-15-1161,7-3-1806,0 0-774,-4-9-387</inkml:trace>
  <inkml:trace contextRef="#ctx0" brushRef="#br1" timeOffset="40123.2939">18116 4838 3096,'10'0'3354,"5"0"-2064,1 0-387,-2 3 0,9 6 258,-4 3-387,9 5 0,-3 0 0,10 12 0,2 0-387,4 12-129,1 1 0,4 6-129,-1 3 129,4 9-258,-3 3 129,-3 4 0,-5 7-129,-4 5 0,-8 11 0,-7 4 0,-10 5-258,-9-1-774,-12 0-2967,-2 6-387,-17-20 129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44:51.0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5722 6188 516,'14'-22'1935,"-5"4"-774,2-1 258,-3-6-129,5 0 0,-7-6 129,8 2-387,-8-5 0,8 0 0,-10-7-258,7 3-129,-4 1 0,2 1-129,-4-4 129,8 7-258,-6-1 0,2 8 129,1-2-129,-1 4-129,-1-2 129,2 6-258,-2 0 129,0 0 129,-2 3-129,1 1 0,-1 3-129,-1 3 129,-5 10-129,5-15 129,-5 15-258,0 0 258,0 0-258,0 0 129,0 0-258,0 0 258,0 0-129,0 0 0,0 0 129,0 0-129,0 0 129,0 0-258,0 0 129,0 0 0,0 0 0,0 0 0,0 0 0,0 0 0,11 0-129,-11 0 258,0 0 0,0 0-129,0 0 129,0 0-129,0 0 129,0 0-129,0 0 0,0 0 0,0 0-129,0 0 129,0 0 0,0 0 0,0 0-129,8 10 129,-8-10 0,0 0 0,0 0 0,0 0 0,0 0 0,9 15-129,-9-15 129,0 0 0,4 17 0,-4-17-129,3 17 129,-3-5 0,1 2-129,-1 4 258,1 7-258,0 0 129,0 7 0,1-1 0,-1 0 0,1-4 0,-1 3 0,0-7 0,3-7 0,-2-5 0,-2-11 0,14 0 0,-1-9 0,1-9 0,6-8 0,0-1 0,4-4 0,-1-1-129,-2 3 258,-2 4-258,-3 2 258,-3 6-129,-4 3 0,-1 3 0,-8 11-129,0 0 129,10-9 0,-10 9-129,0 0 129,0 0-129,0 0 129,6 10-129,-6-10 129,5 15 0,-5-15 0,7 19 0,-4-7 0,1-1 0,-1 4 0,2 5 0,-1 1 0,0 6 0,-1 7 0,0 5 129,-3 7-129,0 4 0,-4 2-129,-4-2 258,1 1-129,-1-3 129,-1-4 0,3-3-129,1-9 129,3-4-129,1-5 129,1-4-129,0-3 129,0-2-258,0-14 129,0 11 129,0-11-129,0 0 0,6-10-129,-3-7-129,6 7-516,-6-17-1161,7 2-2709,3-3 129,1-1-516</inkml:trace>
  <inkml:trace contextRef="#ctx0" brushRef="#br0" timeOffset="1779.1017">6605 5600 774,'0'0'1419,"0"0"-903,0 0-258,0 0-258,0 0 0,0 0-258,0 0 516,0 0-129,-2 5 129,2-5 258,0 0-129,0 0 129,0 13-129,0-13 129,0 11-258,0-11 129,0 15 0,0-15-258,-4 23 258,0-8-258,-1 4 0,-4 4 0,0 3-129,-1 6 387,-4 2 0,1 4 129,-6-1 0,5 4 129,-4-5 0,8 3-129,-4-8 0,8-2-129,0-5-129,4-4 129,2-6-129,8 1 0,-8-15 0,22 10 129,-7-6 0,7-1-129,-3-3 0,4 2 0,-2-2-129,2 0 0,0 0 0,0-2 0,-2-3-129,4 1 0,-3 1 129,1-2 0,-2 2-129,2 2 0,-4 0 0,-1 1 0,-1 0 0,-4 0 0,-13 0 129,17 0-258,-17 0-258,0 0-516,11 0-1290,-11 0-1935,0 0-129,-2-7 259</inkml:trace>
  <inkml:trace contextRef="#ctx0" brushRef="#br0" timeOffset="2212.1265">6947 5641 903,'14'5'3225,"-14"-5"258,0 0-3096,3 15-129,-2-1 129,2 3 129,-2 2 129,3 6-129,-4 4 129,4 5-258,-1 4 258,4 7-258,-3-3 129,5 5-129,-4-5 129,5-1-258,-3-4 0,3-3 0,-3-10-258,5-6 0,-5-1-387,-7-17-516,19 10-1935,-9-6-1290,-7-13 129</inkml:trace>
  <inkml:trace contextRef="#ctx0" brushRef="#br0" timeOffset="2684.1535">6909 5578 2193,'0'-22'3483,"0"22"129,7-20-2451,3 7-774,4-2-387,4 3 129,6 0 0,-2 1 0,5 4-129,-2 2 129,3 5-129,-2 0 0,0 6 0,-4 6 0,1 4 0,-3 0 0,-4 1 0,-2 0 387,-4 2-129,-4-4 258,-1 4 0,-5-5 258,-4 3-129,-10-4 129,1 5 0,-9-7-129,1 5-129,-6-4-129,3 0-129,0-2-129,5 0 0,1-3-258,4-7-129,14 0-387,-16 0-645,16 0-903,0 0-2064,0 0-387,0 0 129</inkml:trace>
  <inkml:trace contextRef="#ctx0" brushRef="#br0" timeOffset="3150.1801">7188 6011 1677,'2'-11'1935,"16"11"-387,-18 0 0,13 2-129,-13-2 0,10 14 0,-10-14-129,3 22 0,-3-22-129,0 28-129,-3-15-258,3 7-258,-3-2-129,3 6-258,0 4-1548,1-1-2709,-1-8-258,5 2-258</inkml:trace>
  <inkml:trace contextRef="#ctx0" brushRef="#br0" timeOffset="4863.2782">6074 8826 1806,'0'13'903,"0"-13"-129,0 0 129,0 0-129,0 0 129,0-15 387,3 2-129,1-10-258,5-1 0,-2-11-129,7 1 0,-2-15-129,4 3 0,-3-8-258,4 5 129,-4-5-258,2 6 0,-5-2-129,2 4 0,-2 5 258,-1 6-258,-3 2-129,0 4 129,-1 7 0,0 2-129,-1 7 0,-3 2 0,-1 11-129,5-11 129,-5 11 0,0 0 129,0 0-129,0 0 258,8 6-129,-7 10 0,-1-2 258,1 7 0,-1 1-258,0 7 258,0-3-258,0 4 129,0-6-129,3 0 0,1-5 0,3 2 129,2-8-258,2-4 129,4-6-129,4-3 0,1-1 129,5-10-129,3-6 0,1-3 0,-1-4 129,2-4-129,-2 0 0,-2 1 0,-3 1 129,0 5-258,-7 3 258,-2 3-258,-1 5 258,-2 7-129,-11 3-129,14 1 129,-14-1 0,9 23 0,-7-6 0,0 3 0,-2 6 0,0 6 129,0 2 0,0 7 0,0 0 0,0 2 129,0 6 0,0-1-129,0-4 0,0-1-129,0-9 258,0-3-387,0-6 129,-2-7-516,2 2-516,0-20-2322,0 12-1290,0-12-258,12 4-129</inkml:trace>
  <inkml:trace contextRef="#ctx0" brushRef="#br0" timeOffset="5528.3162">7128 8257 1935,'0'0'2967,"0"0"-2322,0 0-387,0 0 387,0 0 258,0 0-129,5 8 129,-5-8 0,0 30 129,-3-14-129,1 9 129,-8-4-129,5 12 0,-10-6 0,4 10 0,-8-4-129,1 8-258,-6-7 258,2 5-387,-2-3 0,4 1-129,1-8-129,4-4 0,4-4-129,6-5 129,5-5-129,0-11 0,21 9 129,3-9-258,-2 0 129,8-5 129,1-2-129,0-1 0,-3 4 0,-1-1 0,-4-3 129,-3 1-129,-4 2 129,-1 3 0,-5-4-129,-10 6 0,17-6 0,-17 6-129,0 0-129,11-2-129,-11 2-774,0 0-2064,0 0-1419,0 0-258,12-13-129</inkml:trace>
  <inkml:trace contextRef="#ctx0" brushRef="#br0" timeOffset="6352.3633">7496 8250 645,'12'-19'3225,"-12"19"129,0 0-2580,0 6-516,0-6-129,-2 17 387,1 0 0,-2 0 129,3 10 258,-8-1 129,8 9 0,-8-1-129,7 9 0,-6-6 0,5 9-129,-7-8 0,4 3-387,-3-9 0,2-1-258,-2-10 258,3-4-387,-1-6 0,6-11-129,0 0-129,0 0 129,0 0 0,-8-8 0,8-6 0,-2-4 129,2-5-258,-1-6 387,0-3-258,0-4 129,0 0 0,0-5 0,1 2-129,0-2 129,0 0 0,4 4-129,3 3 129,3 0 0,4 3 0,0 2 0,5 4-129,1 4 129,2 5 0,0 3 0,2 4 0,0 8 0,-1 1 0,0 6 0,1 7 0,-3 2 0,-6 5 0,3 6 0,-6-4 129,-2 2-129,-2 0 129,-5 0 0,-3-2 0,0-2 129,-6-3 0,-4-1 129,-5-3-258,-1-1 129,-4-3 0,-4 2-129,-2-2 0,1-2 0,-4-4-129,2 4-129,4-2 0,1-2-258,6 4-774,-1-7-2322,17 0-774,0 0-774,0 0 258</inkml:trace>
  <inkml:trace contextRef="#ctx0" brushRef="#br0" timeOffset="7412.424">7728 8676 1935,'11'0'3354,"-11"0"0,0 0-3354,0 0 0,0 0-129,0 0 0,0 0 129,0 0 0,19 0 129,-9 0-129,3 2 129,2 3 129,-1-1-129,2 2 0,-5-1 0,1 2 129,-12-7 0,11 15 0,-11-15 0,-2 19 129,2-19-258,-21 20 0,5-9 129,-5 1-129,1 0 258,-1 1-129,-2-1 129,6 2 129,-4-2-129,3 1 258,0-2-258,6 0 0,1-2 129,11-9-258,-14 17-129,14-17 0,0 0 0,-12 13 0,12-13 129,0 0 129,0 0-129,0 0 0,0 0 129,14 5 0,-14-5 129,21 5-258,-5-4 129,5 1-258,-1 1 0,5 2-129,6 8-1548,-2-2-2838,-5-6-129,2-1-774</inkml:trace>
  <inkml:trace contextRef="#ctx0" brushRef="#br0" timeOffset="10219.5845">7592 12572 1,'-9'42'257,"4"-27"388,3-1 258,2-14 387,-6 16 258,6-16 129,0 0 258,0 0-129,0 0 0,0 0-387,-13 4 129,13-4-258,0 0 0,0 0-258,0-8-258,0 8 0,1-21-258,5 2-258,-1-6 0,-1-4-129,3-9-129,2-3 0,0-7-129,3-3 129,-1-3-129,2-3 258,-2-1-387,2-1 258,-4 4 129,2 5-129,-1 3 129,-2 6 0,0 9 0,-2 7 0,-1 7 0,0 6-129,-5 12 129,6-12 129,-6 12-258,0 0 0,0 0 129,0 0-129,0 0 0,0 0 0,0 0 129,0 0-129,0 0 129,6 10 0,-5 3 0,1 2 0,1 9 129,2 1-129,-1 6-129,0 6 258,1-1-258,0-5 129,0-4-129,-1-7 0,2-8 0,-6-12 129,18-3-129,-3-21 0,2-6 0,5-7 0,0-8 129,4-3-258,-1-2 129,3 3-129,-2 8 258,-3 5-258,-3 8 129,-4 7-129,-2 4 129,-2 9 0,-12 6 0,19 1-129,-16 14 129,1 7 0,-3 10 0,2 7 129,-3 13-129,0 6 129,-6 7-129,-1 4 258,-4 0-258,3 1 258,-2-4 0,1-4-129,1-13 258,4-3-258,1-11 129,-1-7-258,3-8 129,0-9-258,1-11 0,-1 11 0,1-11-516,-4-8-645,12-2-2451,-4-10-1290,3-6-258,0-3-387</inkml:trace>
  <inkml:trace contextRef="#ctx0" brushRef="#br0" timeOffset="10775.6163">8376 11843 5031,'15'0'4515,"-15"0"0,0 0-645,0 0-3999,0 0 129,0 0 0,11 8-129,-11 10 258,0 11 129,0 3 129,-5 10 0,-4 7-129,-1 6 258,-5-2-129,4 5 129,-5-8 0,3 1 0,0-10 0,4-4-129,1-7-129,2-5-129,3-3 129,3-7-258,0-2 0,3-2 0,-3-11 129,22 10-129,-3-10 0,4 0 129,6-2 0,4-3-129,1-3-258,3 1 387,-3-3-387,-2 0 387,-5 3-387,-4 1 387,-9 0-129,-1 1 0,-13 5 258,12-1-387,-12 1 258,0 0-516,0 0-387,0 0-1290,0 0-2580,0 0-516,0 0-129,0-21 259</inkml:trace>
  <inkml:trace contextRef="#ctx0" brushRef="#br0" timeOffset="11097.6347">8870 11943 5676,'-9'47'5031,"7"-24"-387,-5-5-387,3 9-4257,1 3 129,3 3 0,0 6 0,0 2 0,0 8 0,4-3 258,2 1-258,-3-5 258,3-1-387,1-6 258,-1-9-516,0-2-258,-6-24-3096,0 0-1161,0 0-129,5-32-258</inkml:trace>
  <inkml:trace contextRef="#ctx0" brushRef="#br0" timeOffset="11607.6639">8802 11933 5676,'-14'-3'4773,"14"3"-387,0-23-258,3 7-4128,7-2-258,6 0 129,1-1 0,2 1 129,3 1 0,1 2 129,1 5 0,-1 1 129,2 7-129,-3 1 0,0 1 0,1 7 129,-2 2-129,-4 3 0,1 5 129,-6 0-129,-1 1 0,-2 1 0,-4 3 129,-3-1-129,-1 1 129,-1-6-129,-5 1 258,-3-5 0,0 5-129,-5-11 129,2 3-129,-4-2-129,1-2 129,-5-1-129,5 0 0,-4-4-129,2 0 0,1 4-258,-1-4-129,16 0-1290,-26 8-2967,14-8-516,12 0-258,-20-6 0</inkml:trace>
  <inkml:trace contextRef="#ctx0" brushRef="#br0" timeOffset="12660.7241">9171 12281 774,'-17'7'3999,"17"-7"-129,-12 2-129,12-2-3225,0 0-516,0 0 258,0 0 387,0 0-129,0 0 0,9 0 258,4 1-129,-13-1 129,24 2-387,-11 1 0,2 4-258,-1 0 129,1 5 0,1 1-129,-5 3 129,-1 1 129,1 0 0,-7 2 0,2-1 0,-6-4 258,0 3-258,-3-5 258,0 0-387,3-12-129,0 0 0,-13 10 0,13-10-129,0 0 0,0 0-129,0 0 129,0 0-129,13 16 129,-1-7 0,2 0-129,0 5 129,3-2 0,1 3 0,0 3 0,-3 2 0,0 2 0,-2-1 0,-2-1 129,-4 0 0,-5-1 0,-2 3 129,-2-8 0,-9 1 0,-4-6 0,-3 4-129,-4-1 0,-3-3-129,1 7-645,-10-12-2967,6 6-1032,-3-2-645,-2-8-258</inkml:trace>
  <inkml:trace contextRef="#ctx0" brushRef="#br1" timeOffset="43595.4932">4323 14977 1032,'32'-19'774,"-14"2"-645,0 1-129,3-2 0,-2-2 0,2 1 258,-1 1 0,-4 2 258,-2 3 129,-3 4 129,-11 9 129,15-17 129,-15 17 0,0 0-129,0 0-129,-7-3-258,7 3 129,-21 5-129,7 2-387,-2 1 129,-3 5-129,-1-1 129,2-1-258,-2 4 387,4-2-387,-4-1 258,6 4-129,-3-2 129,7-3 129,-2-4 129,12-7 129,-12 7-129,12-7 258,0 0 0,0 0-129,0 0 0,0-7 0,0 7-129,4-18-129,3 7-129,-7 11-258,21-20 129,-8 10-129,1 0 0,-1 1 0,1 1 129,-3 1-129,-11 7 0,17-6 129,-17 6-129,0 0 129,0 0 0,5 8 0,-5-8-129,-9 25 258,-3-11-129,-2 3 0,-5 3 129,-1-1-129,-2 0 0,2 4 129,-4-9 0,9 2 129,-1-5-129,5 2 0,11-13-129,0 0 129,-2-7-258,10-10 0,14-5 0,6-9-129,9 1 129,4-5 0,6-1-258,-3 0 258,2 6-129,-8 4 129,-3 6-129,-8 4 129,-8 6 0,-5 7 0,-14 3 129,5 6 0,-7 8 0,-9 6-129,-8 0 129,-3 5-129,-7-1 129,-1 4 0,-5-3-129,4-3 129,1-3 0,5-2 0,1-4 129,8-4-129,4-3 0,12-6-129,0 0 129,0-20-258,9 1 258,8-3-258,7-6 0,1-5 258,5 6-258,1-2 129,-1 4-129,-6 7 258,-1 8-258,-10 5 258,-13 5 0,16 5-258,-16 9 258,-10 11-258,-8 3 258,-7 4 0,-8-3 0,-3 3-129,-5-1 0,2-2 258,2-7-258,3-4 258,3-4-258,8-6 129,4-2-129,7-5 0,12-1-129,-12-11 129,12-2-258,5-4 129,9-7 129,6-1-129,7-7 0,4 1 129,5 2-129,2-3 129,-3 6-129,-1 0 129,-6 6 0,-3 8 0,-7 7 0,-7 8-129,-11 13 258,-5 7-258,-11 7 258,-11 7-129,-5 4 129,-5 2-129,-6-2 0,1-4 129,1-6-129,5-3 129,5-6-129,8-7 0,5-11 0,5-4 0,10-9-129,3-11 0,7-8 0,13-6 0,5-7 0,7-5 0,7-1-129,4-3 129,2 4 0,1 2 129,-1 4-129,0 6 258,-5 7-258,-6 9 129,-6 6 129,-2 8-129,-7 4 0,-5 9 0,-7 7 0,-6 4 129,-1 5 0,-8 1 0,-7 0 0,-4-2 0,-6-3 129,4-1-129,-2-8 0,1-2-129,2-10 129,10-5 0,5-14-258,6-11 129,15-8-129,8-8 0,8-4 129,6-7-129,8-1 129,1 4-129,3 1 258,-5 7-129,-4 3 129,-4 12-129,-7 2 129,-4 9 0,-6 8-129,-5 6 129,-15 6-129,12 6 129,-12 14-258,-5 5 258,-7 4-129,-5 4 258,-3 1-258,-3 1 258,-2-2-258,-1-2 129,0-9 0,6-3-129,0-7 129,6-2 0,3-10-129,6-8-129,5-11 258,9-6-258,12-9 129,5-6 0,9-4-129,3-3 129,4 3 0,-1 5 0,-3 6 0,-4 8 0,-7 8 129,-6 7-129,-10 10 0,-11 0 0,0 35 0,-17-4 129,-12 9-129,-5 5 129,-12 4-129,0 7 129,-7-5-129,1 0 129,5-7-129,1-8 0,9-11 0,6-4 0,9-9 0,9-12 0,13 0-129,2-24 0,20-5 129,10-12-129,13-4 129,5-5-129,6-7 129,2 4 0,2 1 0,-4 5 0,-4 5 129,-8 10-129,-7 11 0,-10 9 0,-9 9 129,-18 3-129,8 22 0,-12 2 0,-15 7 0,-7 6 0,-5 4 0,-9 7 129,-2-4-258,0-2 258,1-4-129,7-8 0,6-5 0,7-8 0,8-14 0,12-8 0,9-19 0,17-9 0,10-9 0,9-9-129,12-4 129,2-7-129,7 5 129,0 2 0,-3 6-129,-7 9 0,-7 7 0,-9 9 129,-11 15 0,-13 8 0,-15 1 129,0 25-129,-23 3 129,-8 9 0,-8 5 129,-3 3-129,-4-4-129,2 0 129,2-7-129,6-7 129,8-8-129,12-12 0,16-7-129,-1-19 129,14-10-129,16-8 129,11-9-129,9-7 129,8-5-258,5 2 258,-1 1-129,-3 4 0,-8 6 0,-5 5 129,-11 9-129,-6 7 0,-10 7 129,-5 7 0,-13 10 0,0 0 0,-2 12 0,-14 7 0,-4 6 0,-5 6 0,-5 1 258,-3 2-258,1-5 258,2-1-258,6-9 258,5-13-129,19-6-258,-1-17 129,15-12-258,16-12 0,13-5-129,7-15 0,11-2 129,3-3 0,2 4 258,-2 4-129,-6 10 258,-5 10-129,-13 6 129,-7 12-129,-11 13 129,-10 7 0,-11 6-129,-4 14 129,-16 1-129,-8 4 387,-6 4-387,-6 4 129,-1-3 0,1 1 0,3-9-129,6-5 258,5-4-258,9-8 0,16-5 0,-2-12 0,13-13 0,14-9-129,11-5 129,10-9-129,7 0 0,4-6 129,3 1-129,-2 2 0,-5 9-129,-7 9 258,-7 5 0,-12 10 0,-8 6-129,-19 12 0,0 0 258,-17 22-129,-11 7 129,-12 5-129,-6 3 258,-4 6-129,-6 5 0,3-4-129,5-3 0,8-2 129,6-12-129,9-5 0,12-8 0,13-14 0,0 0 0,8-20-129,17-6 129,7-10-129,9-1 0,5-4-258,5 2 258,-4-1 129,0 8-258,-8 8 258,-10 14-129,-12 10 129,-14 7 0,-11 19 129,-20 10-129,-13 9 129,-16 13 129,-5 9 129,-11-1-258,-2 4 258,-1-7-258,3 1 129,10-10-129,8-5 0,10-12-129,8-12 0,14-9 0,10-11-129,13-5 0,6-16 0,19-8 0,8-12-129,11-5 0,10-8-387,11-1 258,1-6 0,9 0 0,-6-1 0,5 3 129,-10 3 0,-3 8 258,-9 1-129,-11 9 258,-7 8 0,-15 8 129,-19 17-129,0 0 0,-20 25 129,-20 11-129,-7 8 129,-10 9-258,-3 5 258,0-7-129,6-2 0,10-16 0,15-18-129,29-15 0,-1-27-258,28-18 129,19-18 0,17-10-129,9-13 0,8-3 0,9-5 0,5 0 0,-3 3 0,-5 9 258,-9 8-387,-12 11 516,-9 11 129,-14 11 0,-14 19-129,-19 11 258,-9 11-129,-15 14 0,-8 8 0,-11 7-129,-5 8 0,-6 1-129,1 3 129,1-2-129,4-7 129,4-5-129,5-4 0,6-12 129,7-8 0,17-3-129,-5-26 0,12-3 0,13-10-129,8-6 129,3-5-129,8-4 129,4 2-129,0 1 0,-1 3 0,-8 7 0,-4 7 129,-6 9-129,-6 2 0,-3 10 0,-15 13 0,0 0 387,0 0-258,-7 23 258,-12-1-129,-6 3 0,-4 5 0,-6 5 129,-4-4-129,0 0 0,3-2 129,3-2-258,6-6 0,5-6 129,7-1-129,15-14 129,0 0-129,0-16 0,19-7 0,9-8 0,8-6 0,9-8-129,4-4 0,3-1-129,4 2 129,-3 1 0,-2 3 0,-4 6 0,-3 4 0,-8 6 129,-6 8 0,-4 3 0,-8 6 0,-4 5 0,-14 6 0,0 0 0,3 8 129,-14 13-129,-13 6 0,-9 12 258,-9 7-258,-7 7 258,-9 7 0,-4 1-129,0-4 129,3-3-129,5-4 0,7-14-129,11-7 129,9-9 0,9-12-129,18-8 129,-3-12-129,11-10 0,20-10 0,9-5-258,9-10 129,10-1-129,7-5 129,5 1-129,-2 7 258,-4 3-387,-8 5 387,-10 8 0,-9 12 0,-12 8 0,-12 9 129,-11 10-129,-14 14 0,-13 10 387,-6 10-258,-7 9 0,-6 9 0,-3-3 0,3 4 0,3-5 0,4-6-129,7-8 0,7-9 0,7-11 129,5-10-129,13-14 0,-11 2 129,11-8-129,3-12 0,4-3 0,4-1 0,1-5-129,3 1 129,0 1-129,-2 5 129,2 2-129,-5 5 0,-10 13 129,13-7-129,-13 7 129,0 17 0,-9 2 0,-4 3 0,-6 10 0,3-2 129,-5-5-129,2 0 129,-2 0-129,3-7 0,3-3 0,2-3 0,13-12 0,-18 8 0,18-8 0,0 0 0,-14 0 0,14 0 0,-3-12 0,3 12 0,-3-16-129,3 16 129,-1-13 0,1 13 0,0-12-129,0 12 129,0 0 0,-1-17-129,1 17 129,0-15 0,2 0-129,7-5 0,6 0 0,3-4-129,6 1 129,5-5 0,4 3 0,0 0 0,2 8 129,-4 5-129,-5 5 129,-7 5 129,-7 4 0,-7 14 0,-11 9 0,-13 8 258,-11 9-258,-11 6 129,-11 6-129,-8 6 129,-5-2-129,-3 1 129,0-5-129,3-5 0,6-10 0,8-5-129,11-12 129,8-10-129,12-12 0,20 0 0,-4-27-129,15-3 129,16-7-129,11-10 129,5-9-129,8-1-129,5-1 258,3-3-129,-4 3 258,0 5-258,-5 2 129,-6 9 0,-4 9 0,-11 5 0,-7 10 0,-9 11 0,-13 7 0,4 14 0,-13 15-129,-12 11 258,-7 13-258,-8 6 258,-9 7-129,-2 4 129,-4-4-129,0-3 0,5-11 0,4-8 0,6-14 129,8-14-129,9-12 0,19-4 0,-4-30 129,14-10-129,14-10 129,9-12-258,11-12 129,6-3-129,7-7 0,6-6-129,3-1 129,3 3 0,3 0-129,-1 5 129,-1 5-258,-2 1 258,-5 11 129,-9 8 0,-8 12-129,-9 12 129,-9 7 0,-9 10 0,-9 9 129,-10 8-129,3 7 0,-4 5 0,-8 1 0,-1 3 0,-4 2 0,-3 2 129,1 5-258,-4-4 258,0 4-129,-5 1 0,-2 0 0,2-1 0,0-3 0,5-3 258,0-10-258,8-5 0,12-4 0,0-17 0,19-9 0,9-7-258,9-6 258,8-4-129,6-4 129,3 4 0,1 2 0,-5 7-129,-6 7 129,-7 9 0,-7 7 0,-10 11 0,-20 0 129,10 15-129,-13 5 0,-13 9 129,-10 4-129,-8 5 258,-8 4-258,-3-3 129,-5 2 0,4 2 0,0-10-129,7-7 129,7-6-129,9-11 0,12-9 129,11-10-129,14-14 0,14-8-129,18-9 129,7-8-129,10-2 129,6 1 0,2 1-129,-4 6 258,-5 4-129,-6 8 129,-10 9-129,-12 6 0,-6 3 129,-10 6-129,-18 7 0,0 0-129,0 0 129,-8 18-129,-18-2 129,-6 3 129,-5 6-129,-7 1 0,2-2 0,2-1 129,3-4-129,7-3 0,7-9 0,5-4 129,18-3-129,-5-7 0,10-8 0,14-9 0,8-1 0,8-6 0,6-3-129,8-2 129,4 0-129,-2 2 129,-1 4-129,-5 5 129,-7 3-129,-7 5 129,-7 7 0,-8 5 0,-6 2 0,-10 3-129,0 0 129,9 10 0,-9-10 0,-13 19 0,-1-7 0,-7 4 129,-4 0-129,-2-2 0,-1 1 258,-1-3-258,3 1 129,2-7-129,3 0 0,7-6 0,14 0 0,-15-12 0,15-3-129,14-2 129,6-3-129,4-2 129,6 1 0,1 4 0,2-2 0,0 2 0,-4 3 0,-3 6 0,-5 2 0,-4 6-129,-4 0 129,-13 0 0,16 10-129,-13 0 129,-3 5 0,-5-2 0,-6 1 129,-3 1-129,-1-2 0,0-1 0,-2-2 0,2-3 0,3-4 129,12-3-129,-13-2 0,13 2 0,0-19-129,6 4 129,5-1 0,4-1 0,0 2 0,3 0 0,-3 4 0,-1 0 0,-3 5 0,-11 6 0,12-7 0,-12 7 0,0 0 0,0 7 0,0-7 0,-16 16 0,3-7 0,0 3 0,0-3 0,-1-1 0,4-2-129,-2-5 0,12-1-516,-14 4-1032,14-4-1935,0 0-1548,0 0-129,-24 0-516</inkml:trace>
  <inkml:trace contextRef="#ctx0" brushRef="#br1" timeOffset="55527.176">6190 12821 2967,'26'-39'3354,"-20"16"-1290,4 3-1032,3 6-258,-7-4 258,6 11 0,-12 7 129,0 0-129,0-13 129,0 13-129,-20 6-129,6 15 129,-13-2-516,1 15 0,-9 3-129,0 9 0,-7-2 0,5 6 129,-4-7-258,8-1 258,-1-12-258,9-5 0,6-12 0,19-13-129,0 0 129,4-25-258,22-4 129,7-12-258,11-2 129,2-4 0,4 1 0,-4 5 0,-1 8 0,-11 6 0,-7 8 129,-8 12 0,-19 7 0,0 0 0,0 16 0,-19 11 129,-11 2 0,-3 12 129,-11 5-129,-5 7 0,-7 2 0,2 3-129,-4-4 129,5-6-129,7-6 0,7-9-129,7-8 129,12-11-258,20-14-129,1-14 387,24-12-387,10-9 129,9-6 0,8-7 0,7-1 0,-1-2 129,-5 7 0,-8 8-129,-9 10 129,-8 12 0,-13 14 0,-13 5 129,-12 19 0,-14 12-129,-14 8 129,-6 10 0,-10 3 129,-7-1-129,-4 2 0,5-1 0,3-3 0,6-8 0,8-11 0,11-7-129,6-11 0,11-14 0,15-3 0,-2-23-129,11-6 129,10-8-129,10-5-129,4-3 258,5 0-129,-1 6 0,-2 5 129,-3 5 0,-8 12-129,-2 9 258,-22 8 0,8 23-129,-10 7 129,-16 8-129,-10 15 129,-7 5-129,-12 7 129,-5 4 0,-7-2-129,-1-7 129,0-2-129,8-5 129,6-14-129,9-7 0,8-14 0,12-10 0,17-8-129,6-17-129,21-12 129,8-14-129,12-8 129,3-7-129,8 0 129,0-3-129,-2 6 258,-8 9-129,-9 9 129,-11 11 0,-11 14 129,-17 12-129,-4 23 129,-20 11 0,-16 13 0,-6 13 129,-15 9-129,-4 7 0,-10-3 0,4-1 129,-2-10-129,10-3 0,5-8 0,12-16 0,10-9 0,8-13-258,28-13 0,-7-10 129,18-10-258,13-13 129,12-11-129,4-7 0,7-6 0,3 2 129,-1 7 0,-8 6 129,-4 5 0,-11 9 0,-10 14 129,-16 14-129,0 21 129,-19 11 0,-14 12-129,-8 16 129,-13 7 129,-6 5 0,-4 2 0,-2-3-129,3-12 129,9-7-129,8-11 0,9-17-129,14-17-129,23-7-129,-3-24-129,18-15 129,18-8 0,6-7 0,11-6 0,3-3 0,3 4 129,-4 4 0,-3 10 258,-9 7-129,-8 13 129,-10 12-129,-22 13 258,3 13-129,-18 20-129,-17 15 129,-13 8 258,-8 11-258,-8 8 129,-4 0 0,-2-4-129,4-1 0,6-10 0,5-13 0,10-9-129,10-7-129,9-16 129,7-8-129,16-7 0,-4-17 0,12-6 0,11-11-129,9-4 129,5-10 0,8 3 0,1-4 0,0 6-129,-1 4 129,-4 7 0,-6 10 129,-10 14 129,-10 8-129,-11 13 129,-6 16-129,-20 12 258,-8 10-129,-14 10 258,-6 6-258,-9-3 0,1 3 0,0-11-129,6-1 129,9-16 0,12-10-129,8-11 0,9-12 0,18-6 0,-4-18-129,11-5 129,15-13-129,9-3 129,5-5-129,10-4 0,9-3 0,2 6 129,-2 2-129,-4 6 129,-5 8 0,-11 8 129,-7 8-129,-9 7 0,-7 6 0,-11 12 0,-3 12 129,-16 5-129,-9 9 0,-8 7 0,-10 6 0,-11 0 0,-9 3 258,-5-4-387,0-2 258,1-6-129,4-8 129,5-7-129,9-10 0,13-8 0,11-9 0,12-9 0,13-13-129,11-9 129,15-9-129,13-8 129,9-4-129,10-2 129,2 1 0,5-1 0,-2 4-129,0 3 258,-5 9-129,-4 9 129,-7 4-129,-6 8 0,-7 8 0,-8 8 0,-6 2 129,-11 15-129,-7 4 129,-5 8-129,-13 9 129,-8 3-129,-2 0 129,-4-2-129,0-5 0,5-7 0,6-9 0,9-12 0,12-15-129,16-15 0,12-13 129,10-10 0,9-7-129,10-3 0,4-1 0,-1 3 0,-6 9 0,-6 9 129,-11 9 0,-11 15-258,-13 14 258,-13 13 129,-15 13 129,-16 10-129,-9 10 129,-4 5-129,-4 5 0,-1-4 129,5-10-129,8-9 0,7-10-129,16-13-129,13-10 129,2-20 0,14-9-129,11-10 0,6-10 129,7-1-387,1 2 387,-1 4-258,-5 6 258,-6 8-129,-4 7 129,-10 11 0,-15 12 0,2 6 129,-7 13-129,-19 6 258,1 6-129,-7 6 0,0 0 0,-2 0 129,1 0-258,1-3 129,4-8 0,1 3-129,1-2 0,1-6-129,-2 3 129,-1-3 0,-2-2 0,-2-1-129,-3 0 0,1-6 129,-2-1 0,3-5 0,2 0 0,2-3-129,2-3 129,5-3 0,4-3 0,1 5 0,3-4 0,12 5 0,-18-8 0,18 8 0,-11-4-129,11 4 129,0 0-129,0 0 129,0 0-129,15-4 129,-1-1 0,4 0-129,2 3 258,0 0-129,-1-3 0,-2 3 0,-2 2 0,-7 11 0,-4 7 0,-5 3 0,-12 6 0,-7-1 129,-9 8-129,-8 5 0,-6-4 129,-3-2-129,-1-2 129,2-6-129,7-1 129,3-9-258,11-8 129,9-7 0,15 0-129,0-20 129,15-4 0,11-3-129,6-9 129,7-3 0,9-8 0,3 4 0,1 0 0,0 5 0,-5 5 0,-2 3 129,-6 6-258,-10 9 129,-7 15 129,-22 0-258,10 14 129,-14 10 0,-15 5 0,-6 2 129,-8 6-129,-6 1 0,-1-3 129,-1-4-129,4-6 0,3-6 0,4-9 0,9-8 0,21-2-129,-12-27 129,19-7-129,18-7 0,10-13 129,11-6 0,4-8-129,9 1 129,1-1 0,2 5-129,-6 8 129,-6 11-129,-10 10 129,-11 12 0,-14 18-129,-15 4 129,-11 32 0,-26 11 258,-14 12-129,-16 8 0,-13 10 0,-7-2 0,1-4 0,4-9-129,9-12 0,14-15-129,10-15 129,19-17-129,16-19 0,9-16 129,11-14-129,13-9 129,6-8 0,9-6-129,4-4 0,7 6 0,1 3 0,2 9 0,-2 10 0,-3 12 0,-7 11 0,-4 14 129,-8 12 0,-8 17-129,-9 17 129,-7 11 258,-11 12-258,-9 11 258,-8 7-129,-9 4 129,-6-1 0,-2-9-129,-1-8 129,4-13-129,3-10 0,7-20-258,10-18 258,9-17-258,12-19 0,8-15 129,15-12 0,8-10-258,7-7 129,9-2-129,2 2 129,4 5 0,-3 7 0,-5 12 129,-4 10-129,-6 13 129,-6 11 0,-6 11 0,-5 11 0,-5 13 0,-4 7 0,-3 12 0,-4 4 0,-1 5 129,-2 7 0,-12-2 0,0 5 129,-10-9-129,-3 2 0,-8-5 129,-2-2-129,-2-10 0,-2-8-129,1-4 129,3-10-258,3-3 129,11-8 0,8-14-129,10-10 129,5-8-258,19-8 129,10-8 0,7-5 0,7-2 0,3 3 0,-1 6 129,0 7-129,-4 10 129,-6 9 0,-6 12 0,-6 12 0,-7 10-129,-5 12 129,-8 10 0,-3 7 129,-7 3-129,-7 7 0,-7 2 129,-1 0 0,-7-6 129,0-1-129,-1-8 0,0-8 0,2-5 0,5-13 0,5-6-129,5-9 0,10-17-258,3-10 129,14-5 0,6-11 0,7-4-129,3-4 129,4 0 0,-2 5 129,-2 14 0,-4 5-129,-7 11 258,-7 16-129,-12 7 0,0 26 0,-9 9 0,-12 10 129,-8 5 0,-5 7 0,-6 0 129,-2-6-129,3-5 0,4-7 0,6-10 129,4-15-258,13-12-258,11-12 387,6-14-387,12-11 129,8-6-129,4-8 129,5-1-129,4 3 129,-3 3 129,-4 8-129,-7 7 258,-6 10-129,-8 11 129,-10 8-129,0 13 129,-5 6-129,-14 12 129,-5 3 0,-5 7 0,-3 5 0,-3-1-129,1 0 129,0-6 0,2-1-129,5-7 129,3-6 0,4-6-258,6-11 129,14-8 129,-7-17-129,14-11-258,13-12 129,11-10 0,10-9-129,5-6 0,6-4 129,2 5 0,0 3-129,-5 10 258,-7 10 0,-5 13 0,-12 15 0,-7 14 0,-12 20 0,-6 15 0,-12 12 129,-12 11-129,-9 11 129,-10 2 0,-6 3 129,-6-7 0,1-3-129,1-11 0,2-11 0,5-11 0,7-19-129,10-13 0,11-10-129,9-18-129,9-16 258,8-10-258,12-10 129,8-11 0,7 0 0,7-3 0,1 1 0,1 0 258,1 7-258,-3 4 129,0 8 0,-2 9 0,-2 8 129,-4 8-129,-2 9 0,-2 5-129,-4 9 258,-3 7-258,-2 3 129,-5 10 0,-5 5-129,-6 8 258,-5 9-258,-2 5 387,-11 1-258,-9 5 0,-7 1 129,-3-2-129,-6-3 129,1-8-129,2-9 129,4-15-129,5-7-129,12-12 129,7-17-129,9-17 0,12-8 129,13-9-258,8-7 129,8 0 0,2 0 129,5 2-129,-6 10 129,-4 10 0,-3 9-129,-11 10 129,-5 12 0,-7 6 0,-14 11 0,7 8 0,-7 10 0,-5 11 0,-7 6 129,-2 6 0,-3 4-129,-2 1 129,-5-3-129,3-6 129,0-1 0,1-10 0,2-9-129,3-14 129,2-4 0,6-17-258,6-10 258,1-8-258,6-9 129,9-5-129,2-7 129,5 2-129,1 1 0,0 4 129,-1 4 0,-2 8 0,-5 5 0,-3 8 129,-3 9-129,-2 6 0,-7 10-129,0 0 129,3 5 0,-3 12 0,-4 10 0,0 4-129,-5 8 258,2 4-258,-3 4 129,-1-1 0,2-3 129,-3-4-129,4-5 0,1-9 0,0-6 129,2-8-129,5-11 258,0 0-258,-5-6 0,5-12 0,7-9 0,6-6 0,3-8 0,5-9-129,3 0 0,6-5 258,-3 4-258,0 2 129,-4 7 0,-2 7 0,-4 9 0,-6 10 0,-11 16-129,13-6 129,-13 6 0,3 18 0,-3 5 0,-2 1-129,-1 8 258,-2 0-129,-3 1 0,-1-2 0,-3 1 0,-1-5 0,-1 1 0,0-7 0,-3-1 129,2-3-129,1-4 0,2-2 129,2-5-129,10-6 0,-15 2 0,15-2 129,0 0-258,-9-11 258,9 11-129,-2-21 0,1 9 0,1-3 0,0-2 0,3-2 0,6-5 0,-1 0 0,3-3 0,2 2-129,3 0 129,-3 3 129,3 2-129,-4 4 0,-2 6 0,-10 10 0,17-6 0,-17 6 0,7 8 0,-7 9 0,0 6 0,-4 8-129,-4 5 129,-2 0 0,-6 6 129,-3 6-258,-1 3 129,-5-1 0,-5-1 129,5-8 0,-1 0-129,5-10 129,2-4-129,5-13 129,14-14-129,-11-9-129,11-11 258,11-13-258,3-4 129,6-9-129,4-2 129,6-5 0,0 0 0,2 2 0,-2 7 0,-1 0 129,-3 6-129,-2-1 129,-6 5-258,-3 3 258,-4 3-258,0 2 258,-4 2-258,-1 4 258,-2 0-129,0 2-129,1 6 129,0-2 0,-5 14 0,10-18-129,-10 18 129,15-18 0,-15 18 0,15-11-129,-15 11 258,10-14-258,-10 14 129,11-17 129,-11 17-129,6-17-129,-4 8 129,0-3 0,1 0 0,0 2 0,0-2 0,2-5 0,-4 2 129,1 1-129,-2-3 0,0 2-129,0 0 129,0-3 129,0 2-258,0 0 129,1 3 0,1-1 0,4 0 0,-2 2 129,-1 0-129,-3 12 0,5-16 0,-5 16 129,1-13-258,-1 13 258,0 0-129,0 0 0,0 0 0,0 0-129,2 9 129,-2 4 0,0 3 0,0 6 0,0 3 0,0 3 0,-1-2 0,-3 1 0,-2-2 129,-1 0-129,-2-4 129,-2-5-129,1-2 0,1-1 0,9-13 129,-20 12-129,20-12 0,-16 0 0,11-12 0,1-2 129,1-7-258,2-7 129,-1-1 0,2-4 0,0-2-129,3-1 129,0-2-129,3 2 129,-2 0 0,4 1 0,-3 1 0,-1 3 0,1 2 129,-3 2-129,1 1 0,-3 4 0,1 0 0,0 4 0,0 1 0,4 1 0,-4 0-129,1 2 129,3 2 0,-3-1 0,-2 13 0,9-18 0,-9 18 0,0 0 0,11-12-129,-11 12 129,0 0 0,13 4 0,-10 7 0,1 4-129,0 6 129,-2 3 0,3 5 0,-2 3-129,1 1 129,-1-1 0,0 0 0,-1-3 0,1-11 0,-3-1 0,0-2 129,0-15-129,-3 15 0,3-15 129,0 0-129,-10-12 0,7-2 0,-1-7 0,1-7 0,1-3 0,1-9 0,-2 0 0,2-1 0,-2 2 0,3-3 129,0-1-258,0 4 129,0 3 0,2 4 0,2 1-129,0 2 129,3 0-129,-1 4 129,0 5 0,2 1 0,0 2 0,1 4-129,-1 2 129,-8 11 0,13-11 0,-13 11-129,7 6 129,-5 7 0,-2 8 0,0 3 0,0 9-129,0 3 129,-1 1 129,-3 5-129,-3-1 0,-1-1 0,-2-5 129,-2-2-129,0-3 129,-1-2-129,-1-4 0,1-5 0,2-1 0,2-4 0,3 0 0,6-14 0,-10 4 0,10-4 0,-9-9 0,6-6 0,2-6 129,-1-4-129,0-9 0,2-1 0,0-4 0,0-2 0,4-2-129,2-2 129,1-1 0,1 5 0,0 1-129,3 3 0,1 3 258,-2 4-129,2 2 0,-2 4 0,1 7-129,-2 2 129,1 1 0,-2 4 0,-8 10 0,16-7 0,-16 7 0,13 3 0,-13-3 0,10 22 0,-9-2 0,-1 5 0,0 4-129,-3 5 129,-5 1 0,-1 0 0,-4 0 0,1-5 0,2-2 129,-1-7 0,4-9-129,7-12 0,0 0 0,-6-9 129,7-15-129,10-8 0,3-10 0,3-7-129,0-3 129,3-3 0,0 2 0,-1 1 0,-3 1 0,3 5 0,-4 7 0,0 3 0,-3 6 0,3 5 0,-2 2 0,0 5 0,-1 5-129,-12 13 129,20-14 0,-20 14 0,20 0 0,-20 0-129,15 5 129,-15-5 129,6 22-258,-6-7 129,-3 4 0,-9 3 129,-8 3-129,-2 3 0,-7 0 0,1 1 0,-2-3 0,3 2 129,3-6-258,2-3 258,7-7-129,3-4 0,12-8 0,0 0 0,0 0 0,0 0 0,5-13 129,10-2-258,1-6 129,8 0 0,2-6 0,2 0 0,-1 1 0,-2 0 0,-3 3 0,-2 7-129,-4 3 129,-16 13 0,17-7 0,-17 7 0,3 21-129,-3 6 129,-7 7 0,-5 4 0,-2 6 0,-3 0 0,-3 4 0,-4-1 129,-2-4 0,2-7-129,-2-4 129,5-6 0,0-6-129,5-5 129,4-7-129,12-8 0,-11-9 129,11-8-129,5-11 0,4-6 0,6-8 0,3-9-129,8-4 129,2-3 0,1 3 0,2 3 0,0-1 0,1 2 0,0 5-129,-4 7 258,-4 6-258,0 5 129,-6 4-129,-1 3 129,-6 4-129,2 7 129,-13 10-129,10-7 129,-10 7 0,0 0-129,0 12 129,-2 9 0,-9 4 129,-4 6-129,-4 4 258,-3 3-258,-5 1 129,-2 0-129,-2-7 0,3-7 0,2-1 129,3-11-129,3-4 0,7-9 129,6-13-129,7-8 0,5-7 0,9-13 0,4-3-258,8-6 258,4-2 0,2 1 0,3 2-129,-1 2 129,-3 5-129,0 6 129,-3 2 0,-4 6 0,-1 5 0,-1 1 0,-4 3 0,-1 5 0,-4 3 0,-2 5 0,-11 6-129,15 0 129,-14 9 0,-1 7 0,-7 8 0,-8 4-129,-3 4 129,-4 4 0,-5-2 0,-1-1 0,3-7 0,3-1 129,2-8-129,6-5 129,14-12-129,-12 0 129,13-7-129,14-12-129,7-5 129,7-8 0,7-8 0,4-6 0,3-3 0,0 0-129,-4-1 258,-4 4-129,-6 2 129,-7 5-129,-5 7 0,-4 6 0,-5 7 0,-2 4 0,-3 4 0,-3 11 0,0 0-129,0 0 129,0 0-129,0 10 129,0 4 0,-4 7 0,-5 5 0,-2 2 0,-3 1 0,-2 1 129,-1-5-129,-1 2 0,3-8 0,0-3 0,3-5 0,12-11 0,-18 0 129,16-8-258,2-9 129,4-9 0,8-4 0,3-7 129,3-2 0,6-5-258,-1 5 129,1-2 129,0 0-129,-1 5 0,-6 3-129,1 5 129,-6 4-129,0 6 129,-4 0-129,-3 6 129,-5 12 0,0 0 0,13-6 0,-13 6 0,0 12 0,0 5 0,-8 7 0,-2 5 0,-5 6 0,-4 5 0,-7 2 129,-4-1-129,-4 1 0,-3 1 0,-2-7 0,-3 0 129,1-9-129,-1-3 0,4-4-129,3-3 129,7-7 0,5-3 0,6 0 0,4-7 0,13 0 0,-12-7 0,12-6 0,8-8 0,9-6 129,4-9-258,7-5 258,8-5-258,8-7 129,0-1 0,3-1 0,-1 1 0,0 4-129,-1 4 129,-6 2 0,1 1 0,-5 9 0,-2 2 0,-3 6 0,-3-2 0,-3 6 0,-5-1 0,-4 5 0,-3 5 0,-12 13 0,13-6 0,-13 6 0,0 12 0,-1 8-129,-9 5 258,-4 8-258,-3 7 129,-6-2 0,-4 2 129,-2-1-129,-1 0 0,-3-8 129,2-4-258,3-5 258,5-7 0,4-6-129,5-6 129,14-3-129,-10-17 0,10-2-129,9-10 129,4-5 0,3-3 0,3-6 0,-1-1-129,2-2 258,0 0-258,-2 0 129,1 3 0,0-1 0,-1 3 0,-3 5 129,0 4-258,-3 4 258,-1 6-129,-2 5 0,-4 5 0,-5 12 0,4-14 0,-4 14-129,0 0 129,0 0 0,0 0-129,0 6 129,0-6 0,-6 27 0,2-7 0,-2 2-129,3 1 129,-3 1 0,1-4 129,-1-1-129,2-3 0,-2-5 0,6-11 0,0 0 0,0 0 0,0 0 0,-7-17 129,7-3-129,1-6 0,3-1 129,1-4-129,0-5 0,-1-3 129,0 1-129,0 1 0,2-3 0,-5 5 0,0-2-129,3-3 258,-1 0-258,0 4 129,2 2 0,0 3 0,2 3 0,0 3 0,-1 3 0,1 5 0,-7 17-129,13-6 129,-13 6 0,14 16-129,-9 2 129,0 7 0,-1 8-129,-2 3 258,1 2-129,-3-6 0,0 1-129,0-1 129,-3-4 0,0-6 0,0-7 129,-1-4-258,4-11 129,0 0 0,0 0 129,0-18-129,6-4 0,-2-7 129,5 0-129,-1-5 0,-1-3 0,0 1 0,-4-3 129,2 3-129,-4 2 0,-1 5 0,0 3 0,3 4 0,-3 5 0,0 5-129,0 12 258,0 0-258,0 0 129,0 0 0,7 7 0,-3 10-129,0 3 129,1 5 0,-1 3 0,2 1 0,-1 0 0,-3 0 0,3 2 0,-4-4 0,-1-2 0,0-2 0,-6-5 0,4-2 129,-3-4-129,5-12 0,-7 12 0,7-12 0,0 0 0,-5-15 0,5-1 0,0-6-129,0-2 258,0-4-258,-1-2 258,0 1-258,-1 0 129,0 0 0,-1 1 129,1 5-129,1 3 0,-1 2 0,2 5 0,0 3 0,0 10 0,0-16 0,0 16 0,0 0 0,0 0 0,11 13-129,-6 2 129,-1 5 0,2 7-129,-1 4 129,-3 5 0,-2-2 0,0 5 0,0 2 0,-6 0 129,-3 0-129,-6 0 129,2 0-258,-5-2 258,-1 2-258,2-1 258,0-6-258,3-6 129,2-6 0,2-5 0,10-17 0,-11 7-129,11-7 129,0-22 129,1 3-258,7-8 129,2-4 129,0-3-258,3 5 258,1 0-258,-1 2 258,-2 8-258,0 4 129,1 6-129,-12 9 129,21 0 0,-21 0-129,16 21 258,-9-4-258,0 3 258,-3 5-258,-2 1 258,-2 3-258,-2 4 129,-8 1 0,-5 1 0,-3 3 0,-4 1 0,-1 2 0,-3 0 0,0-3 0,3-5 0,4-8 129,3-9-129,16-16 0,-11 0 0,12-15 0,15-17 129,5-6-258,6-8 129,5-6 0,3 4 0,4 0 0,-5 4 0,-3 10 0,-6 6 129,-5 8-129,-8 10 0,-12 10 0,0 0 129,0 12-129,-10 6 0,-7 8-129,-2 6 129,-1 6 0,-2 3 0,-1 5 0,-1 5-129,-2 2 258,1 5-258,-2-4 258,-3 1-129,1-2-129,0-2 258,-2-2 0,3-8-129,1 0 0,2-5 0,4-1 0,2-7 0,4-5 129,3-7-258,12-16 129,0 0 0,0 0-129,26-32 129,5-9 0,9-6-129,4-10 0,2-3 129,1-1 0,-5 6-129,-4 9 129,-8 9 0,-10 11-129,-6 11 129,-14 15 0,0 0 0,-2 25 0,-16 6-129,-9 7 258,-4 9-129,-7 9 0,-8 5 129,-2 3 0,-3 1-129,-2 0 129,-1-1 0,4-4-129,7-4 0,2-5 0,9-5-258,7-10-129,12-5-129,5-14-387,18 1-645,-10-18-1161,45-12-1290,-11-16-1290,12-7-129,11-12 517</inkml:trace>
  <inkml:trace contextRef="#ctx0" brushRef="#br1" timeOffset="60004.432">7921 9044 2322,'0'0'2580,"4"-13"-1419,-4 13-387,0 0 0,1-14 0,-1 14 0,3-10 258,-3 10 0,0 0-129,3-14 129,-3 14 0,0 0-387,0-12 129,0 12-258,0 0 129,0 0-387,0 0 129,0 0-129,0 0 0,0 0 0,0 0 0,-9 11-129,6 0-129,-1 3 129,-2 1 0,0 4 129,-4-1-129,1 5 129,-5-4 0,1 5 0,-4-3 129,-3 2-129,-2-4 0,0 3 0,-1-5-129,2 0 0,2-7 0,4 2 0,2-7 129,13-5-129,-14 7-129,14-7 129,0 0-129,14-12 0,-1 0 129,4-2-129,3-4 0,4-1 0,0-5 129,2-1-129,-2 0 0,-4 0 0,-3 3 0,1-2 0,-3 2 129,-3 2-129,-2 4 0,0 3 0,-10 13 0,13-14 0,-13 14 0,0 0-129,13-2 129,-13 2 0,3 6 0,-3 5 0,0 2 129,-6 2-129,-3 4 129,-2 6-129,-2 2 129,-2 2 0,-5 0 0,0 4 0,-4-3 129,0 6-129,-2-3 0,4-3-129,1-3 258,2-3-258,5-6 129,2-3-129,12-15-129,0 0 258,6-7-129,8-9 0,4-6-129,1-2 258,2-4-258,0 0 129,-5 4-129,-2 7 0,-5 5 129,-9 12 0,0 0 0,-7 12 0,-13 12 0,-5 10 0,-7 12 129,-4 9-129,-4 2 0,-4 2 0,0 3 129,2 0-129,4-7 0,3-8 129,5-9-129,5-11 0,6-8 0,6-4 0,13-15 0,0 0 0,-6-16 0,12-4 0,11-3 0,2-5-129,4-1 129,0-1-129,2-3 258,-3 4-258,-2 9 129,-2 3 129,-6 1-129,-4 4 0,-8 12 0,12-15 0,-12 15 0,0 0 0,0 0 0,2 8-129,-2 5 129,-6 7 0,-7 7 129,0 9-129,-4 7 0,-2 1 129,-1 4-129,-1-2 0,2-5 0,3-4 129,2-13-129,3-12 0,11-12 129,-7-9-258,7-11 129,2-11 0,7-6 129,1-6-258,2-2 129,-2 2 0,1-3 0,-3 6 0,-1 1 0,-3 7 0,-2 4 0,-1 6 0,1 7 0,-2 15 0,0 0 0,0 0 0,-5 22 0,-1 7 0,1 12-129,-2 7 258,-5 8-258,-1 7 258,-2 0-258,-1 0 129,-3-3 129,-1-4 0,-5-5-129,1-6 258,-1-13-129,5-5-129,-1-7 129,5-8 0,4-6-129,12-6 0,0 0 0,-1-22 0,9 3-129,9-8 0,5-4 0,1-5-129,3 1 129,-1 0 129,-3 1-129,-7 8 0,-4 3 129,-2 6-129,-3 6 129,-6 11 0,0 0 0,0 7-129,-6 10 129,-4 7 0,-1 7 258,-3 8-258,-4 1 258,-6 6-258,0 4 387,1 3-258,-4 0 0,0 1 0,0-6-129,3-3 0,4-3 0,4-11 129,5-5-258,3-13 258,8-13-258,0 0 129,6-19 0,3-8 0,4-8 0,2-5 0,2-2 0,-1 0 0,0 3 0,-1 8 0,-6 3 0,2 9-129,-5 5 129,-6 14 0,0 0 0,-4 14 0,-9 8 0,0 9 0,-5 10 0,0 11 0,-4 9 0,1 5 0,1 3 0,0-2 129,0 0-258,2-1 129,2-10 129,2-11-129,1-10 129,3-7-129,3-11 129,1-2-129,6-15 0,0 0 0,0-12-129,3-5 129,5-4-129,0-7 129,4-3-129,1-4 129,0-1 129,1 1-258,-2 1 129,-1 5 0,-1 7 0,-3 3-129,-2 7 129,-5 12 0,0 0 0,3 19 0,-3 6 0,-6 7 129,-2 6-258,-4 5 258,-6 4 0,0 5-129,-3-8 129,-2 0-129,2-8 129,2-1-129,-1-4 129,5-8-129,2-3 0,6-7 0,7-13 0,0 0 0,0 0 0,7-12-129,11-9 129,1-12 0,4-5-129,3-4 129,-1 1-129,-1 1 129,-1 1-129,-6 5 258,-3 6-258,-4 11 129,-10 17 0,5-13 129,-5 13-129,-4 7 0,-9 7 0,-1 7 0,-5 5 129,-3 8-129,-2 2 129,-3 1-129,1 1 129,2 2 0,2-4 0,4-5-258,3-6 258,4-9-129,3-3 0,8-13 0,0 0 129,0 0-129,-5-22 0,5-2 0,0-2-129,1-9 0,5-2 129,-2-6 0,2 2-129,2-5 0,4 0 0,-1-1 129,6 0 0,-3 4 0,2 6 0,-3 10 0,-1 6 0,0 11 0,-12 10 0,15 11 0,-10 14 0,0 7 0,-3 10-129,-2 7 129,0 5 129,-2 1-258,-8 4 258,-1-1-129,-3 5 0,-1-3 129,-4 0-129,4-4 129,-4-3-129,4-5 129,3-8-129,2-7 0,1-11 0,2-6 129,7-16-129,0 0 0,6-16 0,5-11 0,6-6 0,2-7-129,3-1 258,1 0-258,-2 6 129,-4 7 0,-5 9 0,-12 19 0,0 0 0,5 19 0,-12 15 0,-8 11 129,-10 12-129,-1 6 0,-2 5 0,-1 2 129,2-6-129,3-5 129,4-8 0,5-12-129,5-10 129,5-10-129,5-19 0,0 0 129,10-7-258,5-19 129,1-8 0,3-3 0,-2-7-129,1 3 129,-4 2-129,-2 5 129,-4 7 0,-5 10 0,-3 17 0,0 0 129,-14 1-129,-1 21 0,-5 5 0,-3 9 0,-3 7 129,1 2-129,2-3 129,5-2-129,4-2 129,8-8-129,5-4 0,1-11 0,5-4 0,7-11 0,4-1-129,1-12 129,2-10-129,5-5 129,-1-5 0,1-1-129,-3 0 129,-1 2 0,-5 3 0,-6 8 0,-2 5-129,-7 16 129,0 0 0,0 0 0,-14 20 129,-1 6-129,-6 10 129,-1 6-129,-7 7 129,-2 6-129,-3 6 258,1 2-258,-1-1 0,2-2 0,4-3 0,4-11 129,5-5-258,4-7 129,4-14 0,6-8 0,5-12-129,0-10 129,7-9 0,6-6-129,3-5 129,4-5-129,3 1 129,-1 1 0,-2 5 0,-3 7-129,-4 11 129,-13 10 0,11 9 0,-11 18 0,-9 14 0,-10 8 129,-6 11-129,-10 7 129,-5-4 129,-5 0 0,-2-8 0,4-12-129,1-10 129,6-10-129,10-14-258,12-14 129,14-14-387,7-12 258,16-4-258,8-11 258,7-5-129,6-2 0,-1 0 258,1 10-129,-5 5 258,-4 5-129,-9 10 0,-5 12 0,-10 11 129,-4 15 0,-7 11-129,-8 8 129,-10 10-129,-6 12 129,-5 4 0,-7 0 0,-2-1 129,-2-1-129,0-8 129,5-3-129,4-10 0,5-10 0,5-12 0,7-15-258,14 0 129,-3-29 0,7-3-387,17-8 258,6-7-129,4-6 129,4 3-129,0 8 129,0 6-129,-4 10 258,-5 9 129,-9 10-129,-17 7 0,10 25 0,-14 9 258,-16 8-129,-10 9 129,-9 7-129,-11 7 0,-8 1 258,-9-3-129,0-5-129,-2-9 0,5-8 0,8-12-129,7-10 0,10-15 0,11-10-258,12-18 129,10-14 0,6-8-129,9-12 129,12-7-387,2-14-129,14 4-645,-12-21-1032,17 15-1677,-16-11-1161,4-4-258,-5-2-387</inkml:trace>
  <inkml:trace contextRef="#ctx0" brushRef="#br1" timeOffset="63659.641">6277 10735 2322,'-50'19'4515,"28"-6"-387,-5-11 129,7-2-3483,3 4-258,-3 3-387,9 0 258,-3-4-129,14-3 129,-15 8-129,15-8 258,0 0-258,0-20-129,6-4 0,7-8-129,8-7 0,2-5 129,0-5 0,2 6 129,-3-1 129,-1 13-129,-9 8 0,0 18 129,-12 5-129,-2 17 0,-12 5-129,-4 8 0,-4 0 258,-2 2-129,-6-5 0,-1 1 129,-4-4 0,3 3 0,-2-9-129,7 4 129,3-7-258,4 0 129,7-7-258,13-8 0,0 0 0,26-24-258,11-10 129,8-10 0,8-9 129,7-7-129,-1-3 0,-2 4 129,-7 8 0,-10 8 0,-15 16 129,-10 20 0,-14 12-129,-7 26 129,-17 18 0,-11 13 129,-10 8-258,-7 13 129,-8 2 0,-1 0 0,3-10-129,6-13 129,7-11 0,12-18 0,13-25-258,16-16 129,12-25-129,13-14 0,13-15 0,8-12 129,6-6-129,2-3 0,-1 16 258,-7 10-258,-6 10 258,-7 8-129,-9 15 0,-8 16 0,-13 8 129,-2 21-129,-20 12 129,-10 5 0,-8 11-129,-5 1 129,0 4-129,-1-3 129,6-10-129,5-6 0,13-15 0,10-16 0,12-12-129,9-19 129,15-16 0,7-13 0,8-11 129,2-6-258,10-3 258,-3 1-129,-1 3 0,-3 5 0,-3 8-129,-5 8 129,-2 8-129,-5 4 129,-3 3 0,-5 5 0,-4 8 0,-3 6 0,-4 5 0,-10 12 0,0 0 0,-13 17 129,-8 17-129,-4 4 129,-3 9-129,1 4 129,1-3-129,4 5 129,7-12-129,5-8 0,9-15 0,1-18 0,18 0 0,4-19 0,7-8-129,3-11 129,6-7 0,3-2-129,-1-2 0,-2 5 129,-5 4 0,-3 6 0,-9 9 0,-5 9 0,-16 16 0,0 0 0,0 21 0,-20 11 0,-10 11 129,-7 5 0,-6 4 0,-3 3 0,1-4-129,6-5 129,3-12 0,8-10 0,11-12-258,17-12 129,-4-12 0,11-10 129,13-16-258,8-6 0,5-7 0,7-4 0,3-3 129,1-2-129,0 1 0,-4 3 0,-1 6 129,-8 8 0,-8 5 0,-3 7 0,-12 6 129,-2 9-129,-6 15 0,-11-1 0,-6 1 0,-2 6 0,-4 4 129,-1-6-129,1 8-129,5-7 129,2-5 0,16 0 0,-6-21 0,9-4-129,15-4 129,5-6 0,3-5 0,7-3-129,1 1 129,-7 6 0,-2 10 129,-5 4-129,-10 12 129,-10 10-129,-2 7 0,-16 12 129,-8 6-129,-3 4 0,-4 1 0,1-2 0,2-4 0,4-6 0,6-11 0,7-7 0,11-5 0,2-15-129,5-9 129,5-2 129,4-8-258,-1 0 258,2 0-258,-3 3 258,-2 2-258,-4 8 258,-3 4-258,-2 5 129,-1 2 0,-7 1-129,2 3 129,5 11 0,-15-17 0,15 17 0,-15-15 0,15 15 129,-11-9-258,11 9 258,-14 0-258,14 0 129,-20 6 0,10 4 0,-2 0 0,-1 2 0,-3 5 129,0 3-258,1 5 258,1 11-258,-1 9 258,1 10-129,-3 18 0,-2 16-129,0 17 129,-4 17-258,0 21-129,-8 8 0,1 10-129,-11-4 129,0-4 129,-11-7 129,-3-6 0,-6-9 258,-2-19 0,-3-10 129,-1-10 0,7-4-129,0-9 129,10-8-129,8-15 0,6-17 0,9-8 129,7-15-129,6-17 0,10-12 0,4-25-258,10-17 129,11-15-129,8-14 0,3-8 129,5 0-258,-3 0 129,1 9 129,-6 12 0,-5 19 129,-10 15-129,-6 25 0,-8 11 0,0 28 258,-12 17-129,-6 14-129,-8 12 129,-5 9 0,-6 6 0,-4-7 129,-5-5-129,6-10 0,4-15-129,6-11 129,9-17-129,21-21 0,0 0-129,7-22 0,20-10 129,6-5-129,6-9 129,-1-1-129,-1 3 129,-7 10 0,-5 5 129,-8 12-129,-17 17 0,8 10 129,-14 23 0,-12 11 0,-9 6-129,-2 7 258,-5 3-129,1-4 0,0-11 0,5-5-129,6-14 129,6-15-129,16-11 0,-3-13-129,6-16 0,9-7 129,8-6-129,-1-2 129,1 1-129,-1 9 129,-5 7 129,-4 16-129,-10 11 0,7 22 129,-8 22 0,-9 14-129,-5 11 129,-3 14-129,-1 1 129,-3-6-129,-2-2 129,2-10-129,4-15 0,3-10 0,4-17 0,7-12-129,4-12 129,0 0 0,16-4 0,-2-11 0,2 1 0,-2-3 0,0 9 0,-3 4 0,-11 4 0,5 16 129,-5 13-258,-12 7 258,-3 6-129,-4 7 129,2-6-129,-2-2 0,3-5 0,6-7 0,9-15-129,1-14 129,22 0-129,3-13-129,4-5 129,2-2 129,-1 2 0,-5 0-129,-3 4 129,-9 9 129,-13 5-129,1 19 258,-7 6-258,-8 8 129,-6-1 0,-1 5-129,-2-3 258,1-2-258,0-10 129,5-11-129,2-8 0,15-3 0,-16-22-129,13-3 129,3-1-129,0-10 129,4-6-129,1-1 129,1-4 0,1-3 0,4-2 0,-1-5-129,3-4 129,0 0 0,-2 3 0,4 3 0,-5 5 129,1 8-258,-5 9 258,-4 11-129,-2 22 129,0 0-129,-19 5 0,3 21 0,-8 8 0,-1 10 129,-5 13-258,0 4 258,-1 4-129,7-1 0,4-6-129,6-4 258,9-11-258,5-11 129,11-15 0,8-12 0,8-7 0,0-10 0,2-7 0,-3-2 0,-3 5 0,-4 2 0,-9 7 0,-10 7 0,0 19 0,-13 8 0,-11 14 129,-8 12-129,-7 12 129,-6 10-129,-5 6 129,1 5 0,2-9 0,6-8-129,7-11 0,8-12 0,12-17-129,8-18 0,6-11 129,8-17 0,5-5 0,2 0-129,0 0 258,-5 2-129,-10 20 0,14-10 0,-14 21 0,-9 19 129,-9 13-129,-9 9-129,-3 12 258,-8 6-129,-6 8 0,-1 2 129,-3-8-129,1-1 0,1-2 258,5-7-129,5-8-129,5-4 0,5-7-129,2-4 129,2 2 0,3 3 0,-2-2 0,2-1 0,2-3 129,1-4-129,3-5 129,5-5-258,8-10-129,1-23-387,27-11-1548,-9-40-1677,22-10-1032,-1-29-516,7-22-645</inkml:trace>
  <inkml:trace contextRef="#ctx0" brushRef="#br1" timeOffset="67198.8434">6691 7670 1806,'-18'28'3225,"10"-16"-1548,-3-2-774,3 2-129,-2 0-129,0-1-129,0-5 258,10-6 129,-17 12 129,17-12-129,-12 4-129,12-4-129,0 0-129,0-8-129,0 8-258,6-16 0,-6 16-258,17-16 129,-5 10-129,-12 6 258,16-3 0,-16 3 0,8 10 129,-6 7-129,-2 1 387,-4 9-387,-5-3 387,-1 5-129,-3-3 0,4 1 0,-1-8 0,4-2-129,0-5-129,6-12 129,0 0-129,0 0-129,15-4 0,3-10 0,3 1 0,1-3 0,1-2 129,-3 4-129,-1 4 0,-5 3 129,-14 7 0,13 0 0,-13 0 0,-8 24 0,-5-6 0,-1 5 0,-5-3-129,0 3 129,0-6 0,3 0-129,2-2 129,2-5-129,12-10 129,-11 11-129,11-11 129,0 0 0,0 0-129,17-13 0,1 0 129,4-4-129,4-2 0,1-1 0,-2 3-129,0 1 129,-5 3 0,-4 5 0,-16 8 0,0 0 129,0 0-129,-6 20 0,-14-3 0,-6 6 258,-2-2-258,-2 4 0,0 0 129,4-2-129,4-5 0,5-5 129,4-2-129,13-11 129,0 0-129,0 0 0,-1-12 0,6-6 129,8-1-129,1-1 0,2-1 0,3-2-129,0 5 129,-2 1 0,-2 5 0,0 4 0,-15 8-129,15 0 129,-15 0 0,0 17 129,-12 3-258,-6 4 258,-3 0-129,-3 0 129,-4-4-129,1-3 129,2-6-129,5-8-129,20-3 129,-10-24-129,13-3 0,15-8 129,10-7-258,6-10 0,7 1 129,5-3 0,-4 4 0,-2 4 129,-4 8 0,-2 7 0,-10 7 0,-4 6 0,-8 9 0,-12 9 0,0 0 0,0 0 129,-18 15-129,-6-1 0,-6 3 0,-5 4 129,-6-1-129,2-1 129,-1-5 129,6-3-258,7-7 0,8-4 129,19 0-129,-7-24 0,16-6 0,13-7 0,8-5 0,8-6 0,4-1 129,-1 1-129,1 3 129,-4 7-129,-8 8 129,-7 9 0,-7 8 0,-16 13 0,0 0-129,0 0 0,-23 11 129,-3 4-129,-2 2 0,-5 0 0,-2-2 129,3-1-129,4-4 129,3-3-129,11-7 129,8-10-129,6-12 0,15-9 0,11-7 0,8-6 0,10-4 0,1-4 129,5 3-258,-6 9 129,-6 8-129,-5 6 258,-12 12-258,-6 9 129,-15 5 129,-3 11-258,-19 9 387,-4 4-258,-9 4 129,-6 4-129,-7-2 258,-2 3-129,0-3-129,4-2 129,7-6 0,6-4-129,7-4 0,10-10 129,16-4-129,0-9 0,23-10 0,9-7-258,10-4 387,5-5-258,8-3 129,2 0 0,-3 4-258,-10 9 258,-7 4-129,-12 12 258,-14 9-258,-11 13 258,-15 15 0,-15 10-129,-11 8 258,-9 6-129,-4 5 129,-4-2-129,8-10-129,3-4 129,11-11-129,10-12 129,15-18-129,11-16 0,20-14-129,13-14 129,10-6 0,10-11 0,7-6-129,1 3 0,2 6-129,-5 7 258,-9 7-129,-8 11 129,-9 7 0,-12 10 0,-9 10 0,-11 6 0,0 10 0,-16 8 129,-12 12 129,-6 6-258,-9 8 129,-5 5 0,-6 2 0,1-2 0,0-3 0,6-6 0,9-11-129,10-13 0,10-14 0,18-2 0,0-31 129,18-7-129,12-11-129,7-5 0,10-7 129,2 0-129,3 0 129,-2 3-129,-5 12 129,-5 4-129,-7 9 258,-10 6-258,-3 8 129,-5 9 0,-5 3 0,-10 7 0,12 0 0,-11 10 0,-1 8 0,-5 6 0,-7 5 0,-5 0 0,-4 4 129,-5 3 0,-1-7-129,1-4 129,3-7-129,6-7 129,4-11-129,13 0 129,0-24-129,13-4 0,9-8 0,4-9 0,5-2 0,1 1-129,0 4 258,0 6-129,-9 7 0,0 6 0,-9 13 0,-3 10 0,-11 0 0,5 20 0,-5 3 0,-10 8 0,-4 5 0,-6 6 0,0 2 0,-4-3 0,2-3 0,1-6 0,2-6 0,3-8 129,16-18-129,-11 9 0,15-16 0,13-15-129,10-9 129,7-7 0,7-9 0,6-1-129,1-6 129,0 6 0,-6 9 0,-6 5 0,-9 13 129,-7 8-129,-20 13 0,0 0 0,-2 28 129,-20 5-129,-7 3 0,-3 1 0,-6 3 0,-2-4 0,1 1 0,3-5 0,5-13 129,5-4-129,8-10 0,3-5 0,9-8 0,6-9-129,2-12 129,8-7 0,8-4 0,5-5 0,5 1-129,2 2 129,0 6 129,2 4-258,-5 10 129,-3 5 0,-1 7 0,-8 9 0,-1 1 0,-14 0 0,20 13-129,-13-1 258,0 1-258,2 1 129,-4-2 0,0 3 129,-4 0-129,-1 2 0,-3 3 0,-9-2 129,-2-1-129,-2 1 0,-2-2 0,-1-4 129,4-4-258,1-4 129,14-4 129,-14-3-258,14 3 129,2-17 0,9 8-129,4 2-258,5 7-774,-7-6-1419,15 11-1548,-14-4-1161,0-1-645,0 0 129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4:28.7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10454 7002 258,'0'0'1290,"0"0"-129,0 0 0,0 0-129,0 0-387,0 0-129,0 0 129,0 0-387,0 0 0,-13 8-129,13-8 0,0 0 0,0 0 0,0 0 258,0 0-258,-10 1 129,10-1 129,0 0 0,0 0 129,0 0-258,0 0 129,0 0 0,0 0 0,0 0-129,0 0 258,0 0-258,0 0 0,0 0 129,0 0-129,0 0 0,-10-5 129,10 5-258,0 0 129,0-11 0,0 11-129,0 0 0,0 0 258,2-17-258,-2 17 0,8-13 0,-8 13 0,10-12 0,-10 12 0,14-12 129,-14 12-258,14-10 387,-14 10-258,13-7 0,-13 7-129,11-5 129,-11 5-129,0 0 0,14-3 0,-14 3 0,0 0 0,0 0 0,0 0 0,12 8 0,-12-8 0,0 0 0,5 12 129,-5-12-129,0 0 0,5 14 129,-5-14-129,0 0 0,6 15 0,-6-15 129,3 12-258,-3-12 258,3 16-129,-3-16 0,1 12 0,-1-12 129,3 17-258,-3-17 258,3 18-129,-3-18 0,0 22 0,1-10 0,-1 0 0,0-12 0,0 20 129,-1-9-129,-2 1 0,0-2 0,1 1 0,-1 0 0,1 1 0,0 0 0,2-12 0,-3 17 0,3-17 0,0 18 0,0-18 0,0 14 0,0-14 0,5 16 0,-5-16 0,6 13 0,-6-13 0,0 0 0,9 16 0,-9-16 0,0 0 0,6 13 129,-6-13-129,0 0 0,4 11 0,-4-11 129,0 0-129,0 0 0,0 0 0,0 0 129,3 12-129,-3-12 0,0 0 129,0 0 0,0 0 129,0 0-129,13 1 0,-13-1-129,11-1 129,-11 1 0,17-11 0,-17 11-129,20-12 129,-7 2 0,-1 3 0,-1-1 0,0-2 0,0 3 0,3 5-129,-4-5 129,3 2 0,-13 5-129,20-9 0,-20 9 129,21-6-129,-21 6 129,18-11-129,-18 11 129,12-6-129,-12 6 129,0 0 0,0 0 129,0 0-258,0 0 129,0 0-129,0 0 129,0 0-129,0 0 0,0 0-129,0 0 129,-7 0-129,7 0-258,0 0-258,0 15-2064,0-15-1806,-7 10-516,7-10-129</inkml:trace>
  <inkml:trace contextRef="#ctx0" brushRef="#br0" timeOffset="3493.1998">11754 6777 516,'-13'-2'1677,"13"2"129,0 0 129,0 0 129,0 0-516,0 0-258,0 0-258,-12-8-387,12 8 0,0 0-258,0 0 129,-14-8-387,14 8 129,0 0 129,-10-2 0,10 2-129,0 0 0,0 0 0,0 0 0,0 0 0,0 0-129,0 0-129,0 0 129,0 0-129,0 0 0,-7 7 0,7-7 0,1 16-129,4-5 258,-1 1-258,2 2 258,2-2-129,-1 3 0,-1-1 0,3 2 0,-3 0 0,3-2 0,-2 4 129,1-2-129,0 2 129,0-4-129,1 1 129,-2 2-129,2-6 129,-3 1-129,-6-12 129,11 14-129,-11-14 129,0 0-129,0 0 129,0 0 0,0 0 0,0 0-129,0 0 129,7-8 0,-7-5-129,0 0 0,0-1-129,-3-4 129,2 1 0,-2-5 0,-1 0-129,0 0 0,0 0 258,0 0-129,1 1 0,-2 1-129,2 3 258,0 3-129,2 1-129,1 13 258,-2-16-129,2 16 0,-1-15 0,1 15 0,0 0 0,0 0 0,0 0 129,0 0-258,0 0 129,-3 7 0,3-7 0,0 17 0,0-4 0,0 0 0,1 0 0,2 3 0,0 3 0,1-3 0,4 1 0,-2 0 0,0 0 0,0 0 0,-2 2 129,3-4-129,-3 2 0,-1-6 0,0 2 129,-1-1-258,0 0 258,-2-12-129,2 16 0,-2-16-129,0 0 258,2 11-129,-2-11 258,0 0-258,0-11 0,0 11 0,-4-16 0,0 7 129,4 9-129,-12-24 0,4 11-129,-1 1 129,0-3 0,0 1 0,-1-6 0,2 3 0,-2-5 0,1 3-258,2 2 516,0-1-258,0-1 0,1 1 0,2 3 0,-2 5 0,0-2 0,6 12 0,-10-17 0,10 17 0,0 0 0,-10-14 0,10 14 0,0 0 0,0 0 0,0 0 0,0 0 0,0 0 0,0 0 0,0 0 0,0 0-258,0 0 258,0 0 0,0 9 0,0-9-129,5 12 129,-5-12 0,0 0 0,0 0 129,13 15-129,-13-15 0,7 10 0,-7-10-129,9 19 129,-3-9 0,3 4 0,-1 0 0,1 1 0,1-2 0,-2 0 0,1 0 0,-9-13 0,15 17 0,-15-17 0,0 0 0,9 10 0,-9-10 0,0 0 0,0 0 129,0 0-129,0 0 0,0 0 0,0-5 258,0 5-258,-1-16 0,-4 5 0,1-2 0,-4-3 0,2 2 0,-3-2 0,1-3 0,-2 0 0,1 0 0,0 0-258,1 4 258,2 0 0,0 3-129,1-1 129,5 13 0,-4-13-129,4 13 129,0 0 0,0 0 0,-3-12-129,3 12 258,0 0-258,0 0 129,0 0 0,0 0 0,0 0 0,0 0 0,0 0 0,0 0-129,0 0 129,0 0 0,0 0 0,0 0 0,0 0 0,0 0 0,0 0 0,0 0 0,0 0 0,0 0 0,0 0 0,0 0-129,-12 1 129,12-1 0,0 0 0,0 0 0,-9 11 0,9-11 0,0 0 0,-10 10 0,10-10 0,-12 11 0,12-11 0,-13 13-129,13-13 129,-15 17 0,5-6 0,1 1 0,-1 4 0,-1-2-129,0 4 258,-1 0-258,0 2 129,0 1 0,1-1 0,2-2 0,0-2 0,2-2-129,0 1 129,7-15 0,-5 17 0,5-17-129,0 0 129,-2 13 0,2-13 0,0 0 129,0 0-129,0 0 0,0 0 0,0 0 0,0 0 0,0 0 0,0 0 0,0 0 0,0 0 0,5-3 0,-5 3 0,11-8 129,-11 8-129,15-14 0,-15 14 0,16-17 0,-16 17 0,14-21 0,-9 8 0,0 1 0,2-3 0,1 1 0,-2-1 0,4 1 0,-1-3 0,0 2 0,1 1 0,-2-1 0,1 2 129,-2 2-129,0 1 0,-7 10 0,10-14 0,-10 14 0,0 0 0,0 0 0,10-12 0,-10 12-129,0 0 129,0 0 0,0 0 0,0 0 0,0 0 0,0 0 0,0 6 0,0-6 0,0 0 0,0 0 0,0 0 0,0 0 0,0 0 0,0 12 0,0-12 0,0 0 0,4 11 0,-4-11 0,2 16 0,-2-16 0,5 19 0,2-6 0,2 2 0,1 2-129,3 0 129,2 2 0,0-2 0,2 0 0,-1 0 129,0-3-258,-4-2 129,1 0 0,-13-12 129,15 16-129,-15-16 0,0 0 0,11 11 0,-11-11 0,0 0 129,0 0-129,0 0 0,0 0 0,0-7 0,0 7 0,0 0 0,0 0-258,-7-12 0,7 12-387,0 0-129,0 0-516,0 0-516,0 0-516,-13 3-258,13-3-129,0 0-129,-9 13 904</inkml:trace>
  <inkml:trace contextRef="#ctx0" brushRef="#br0" timeOffset="4065.2325">11832 6948 645,'0'0'1032,"0"0"-129,0 0 387,0 0-129,-3 13 129,3-13-129,0 0-258,-17 14 0,17-14 129,-20 19 0,9-4-258,-4-8-129,5 8-258,-4-6-129,14-9 129,-17 16-258,17-16 0,-12 11 0,12-11-129,0 0 129,0 0 129,15-3-129,3-7 258,2-1-258,7-4 0,4-2-129,2 0 0,1-2 0,0 2 0,-4 3-129,-3 4 129,-6 0-129,-5 3 129,-16 7 0,18-6 0,-18 6 0,0 0 0,0 0 0,0 0 129,0 0-129,0 6 129,0-6 0,-11 12-129,11-12 129,-22 11 0,7-1-129,2-2 0,-1 2 129,-1-1-129,0 0 0,3 0 0,-1-1 129,13-8-129,-18 11-129,18-11 258,-12 8-258,12-8 0,0 0-258,0 0-774,0 0-2322,0 0-1161,7 0 387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-4 104 6,'0'0'8,"0"0"0,-8-11-1,8 11-1,0 0-1,0 0-2,0 0-1,8-10-1,1 6-1,7-1 1,3-2 0,4-1 0,4 0 1,5-2 1,3 1-1,4 1 0,0 1 1,1 0-1,4 2 0,0 1 0,-1 3-1,2 1 1,-3 2-1,-1 1 0,2 3 1,-4 1-1,1 2 0,-1 1 0,-1 2-1,1-1 1,0 2 0,0 0 0,0 0 0,0 2-1,0-2 1,-2 3 0,0 1 1,-2-1-1,-2 3 0,0-1-1,-4 2 1,2 2-1,-3 1 1,2-1 0,-2 2-1,0 1 0,0 0 1,0 0-1,-1 2 1,-2-1-1,-1-2 0,-2 4 0,-1 2 0,-3-2 1,0 2 0,-1-1-1,-2 0 1,0 2-1,-3 0 0,2-2 1,-2 0 0,2 1-1,-1 0 0,2 3 0,0-1 1,1 0 0,2 1 0,-2 0-1,2-1 2,-3 1-1,3 0 0,-3 0 1,1-4-1,0 4 0,0-1 0,2 0 0,1 1-1,3-1 1,-1 1-1,4-3 1,-1 3-2,4-3 2,1 0 0,0-1-1,2-2 1,-3 0-1,1-2 1,-3-2-1,0-1 0,-3-2 0,-2-2 1,-1 0-1,0 0 0,2-3 1,2 1-1,-3-1 1,4 0-1,0-2 1,1 1-1,1-2 0,-1-2 1,-1 1-1,-1-1 1,1-1-1,0 1 0,-3-4 0,-2 1 0,0-3 0,-2 2 1,-3 0-1,0-1 0,-5 0 0,-10-5 0,15 9 0,-15-9 0,11 9 0,-11-9 0,0 0 0,0 0 1,0 0-1,0 0 1,0 0 0,11 2-1,-11-2 1,0 0 0,0 0-1,0 0 1,0 0-1,0 0 1,0 0-1,0 0 1,0 0-1,0 0 0,0 0-4,0 0-4,0 0-7,0 0-7,0 0 0,0 0-1,0 0 0</inkml:trace>
  <inkml:trace contextRef="#ctx0" brushRef="#br0" timeOffset="1242">2705 1753 22,'-6'-10'17,"-6"-3"-1,4 0 1,-2 1-12,0-2-3,0-1-2,1-1 2,-1 1 0,0-4 2,3 3-1,-3-2 0,4 1 1,-2 2 0,0 1 0,0 1 0,2 3-2,6 10 1,-10-16-1,10 16-1,0 0 0,-9-11 0,9 11-1,0 0-1,0 0 1,0 0-1,11 10 0,0-3 0,3 3 1,4 4-1,4 3 1,4 3-1,2 3 2,-2 2-2,0 1 2,-1 0-2,-1 2 1,-1-3 1,-3-3-1,0 0 0,-3-4 0,-2-3 0,-2-1 1,-4-5-1,-9-9 0,12 15 0,-12-15 0,2 9 1,-2-9-1,-7 14 1,7-14 1,-17 17-1,4-6 1,-4 0-1,-3 1 0,-5 3 1,-2-1-2,-1-1 1,-5 3-1,0-2 1,1 0-1,2-1 0,1-1 1,5-2-1,1 0 0,4-4 1,6-1-1,3-1 0,10-4 0,-13 4 0,13-4 0,0 0-1,0 0-2,0 0-11,0 0-9,0 0-1,0 0 1,-7-15-1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7T14:57:48.31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580 2799 72 0,'-12'12'30'0,"8"6"-16"0,4-7-1 0,0-3 11 0,0-1-6 16,-5 8 0-16,-3-4-9 16,4 1-1-16,4-1-2 15,-9 0-1-15,5-4-6 16,4 1 1-16,4-1 0 16,5-7 0-16,8-3 0 0,8-12 0 15,8-8 0-15,5-6-3 16,8-1 2-16,-4-4 1 15,4 4 2-15,5 4-1 16,-10 4-1-16,-7 7 1 16,-9 8-1-16,-4 10 6 15,-8 8 6-15,-5 4 3 16,-16 15 3-16,4 7-4 16,-9 1 0-16,-4-1-4 0,5-3 1 15,-1-5-6-15,9-3-3 16,4-3-1-16,4-5-1 15,9-6 0-15,3-5 2 16,10-3 1-16,3-1 3 16,0-3 3-16,1 0 5 15,-1 0-4-15,0 0 2 16,9-3-5-16,-9-1 1 16,5-3-5-16,4-1 0 15,-9 1 1-15,0-5 2 16,1 1-3-16,-5 0 0 15,4 0 3-15,-12 4 1 0,0-1-1 16,-4 4-1-16,-1 8 3 16,-12 4 3-16,0 3-4 15,0 4-2-15,0-1-2 16,-8 1-3-16,4 0 1 16,4 0-1-16,12-7 0 15,1-5 0-15,8-10 0 16,16-4 2-16,5-12-1 15,17-6-1-15,-4-9-2 16,7 5 1-16,-3 7 1 16,-17 7 0-16,-4 8 6 15,-21 11 4-15,-5 15 6 16,-24 7 2-16,-1 4-9 0,-8 4-5 16,0 0-3-16,0 0 1 15,9-4-1-15,12-4-1 16,12-7 1-16,18-8-1 15,11-10 0-15,10-5 0 16,3-7 0-16,5 0 2 16,0-3-3-16,-5 3 0 15,5 0-1-15,-9 4 0 16,-16 7 2-16,4 0 2 16,-9 4-1-16,-8 4 2 15,4 0-4-15,0 0-2 16,5 3 2-16,-5 0 0 15,8-3 1-15,1 0 2 16,4-4-3-16,-5-4 0 0,1 0 3 16,-1 4 1-16,-3 0-4 15,-5 0 1-15,-8 0 0 16,-1 8 2-16,-3-1-3 16,-5 5 0-16,9-5 1 15,-4 0 2-15,-5 1-3 16,5-1-2-16,8 1 2 15,-5-4 2-15,1-1 0 16,8-3-1-16,-8 0-2 16,8 4 1-16,-12-4 1 15,4 4 0-15,-1-1 0 16,1-3 0-16,4 0 0 16,4 0 2-16,9-3-1 15,-1-5-1-15,5 1 1 16,-4-1-1-16,4 1-3 0,-5-1 2 15,5 1-1-15,-9 0 0 16,1 3 2-16,-9 4 0 16,-1 0-3-16,-7 4 2 15,4-1 1-15,-5 1 0 16,-3 0-3-16,3-1 2 16,1 1 1-16,0 0 2 15,-1-4-1-15,5 0-1 16,8-4-2-16,4 0 1 15,1 1 1-15,-5-1 2 16,0 0-3-16,-4 1 0 16,0 3 1-16,0 0 0 15,0 3 0-15,4 1 0 16,0 0 2-16,5-4-1 16,3 0-1-16,5-4-2 15,4 0-1-15,0-3-12 16,0-1-5-16,4-3-31 15,8 0-13-15,-7 0-56 16</inkml:trace>
  <inkml:trace contextRef="#ctx0" brushRef="#br1" timeOffset="23946.187">5064 2859 56 0,'0'0'22'0,"0"0"-12"0,0 4-12 0,0-4 15 16,-4 15 3-1,-1-4 0-15,1-4 1 16,4 5 2-16,-4-5 0 15,4-3 5-15,0-4 2 16,0 0 2-16,8 0 0 16,1-8-9-16,16-3-4 15,4-8-8-15,9-3-3 0,-4 0 0 16,3-1-2-16,5 5 1 16,0-1-2-16,-4 4 2 15,-4 4-2-15,-5 7 2 0,0 4-2 16,-8 4-1-1,0 3 1-15,0 5-1 0,0-1 0 16,-4 7 0-16,0 9 0 16,-5-5 0-16,1 0 6 15,4-3 4-15,-1 0-1 16,1-1 0-16,4-3-1 16,-8 0 0-16,12-4 0 15,4-3 0-15,1-5-4 16,-1 1-1-16,0-4-1 15,5-4-2-15,4-3 3 16,-1-1 0-16,5 1-1 16,0-8 1-16,4 0 0 15,1 4 3-15,-6-8-1 16,6 1 2-16,-14 14-4 16,5-7 0-16,-5 3 1 0,5 8 0 15,-4 0-2-15,-5 0 1 16,-4 8-7-16,-4 3 1 15,-4 0 1-15,-4 0 1 16,-1 1 1-16,1-5 2 16,-1 0-1-16,1 1-1 15,4-4 1-15,4-4 1 16,0-4-1-16,4 4 2 16,8 0-2-16,-7-4 2 15,-1-7-4-15,-4 11 0 16,0-7 1-16,0-1 2 0,-5 12-1 15,1 0-1-15,-4-1 3 16,-1 5 0-16,1-1 1 16,0 1 0-16,3-5 0 15,1 1 0-15,4 0-2 16,0-4-2-16,0 0 3 16,0 0 0-16,4-4-4 15,0-3 1-15,0 3-2 16,-4 0 0-16,5 0 2 15,-1-7 0-15,0 0 0 16,0 4 2-16,-4-1-3 16,0 12 0-16,-4 0 1 15,0-4 2-15,-1 3-3 16,-3 1 0-16,4 4 1 16,-9-5 2-16,0 5-1 0,-3-1-1 15,3 4-2-15,-4-3 1 16,5-1 1-16,-1 1 0 15,5-1 0-15,3-3 2 16,1-4-1-16,4 0 2 16,9-4-4-16,7 0 0 15,5 1 1-15,0-5 0 16,0-3 0-16,0 4 2 16,-8-1-1-16,-1 4-1 15,-4 1-2-15,1 3 1 16,-9 0 1-16,-4 0 2 15,-1 0-1-15,-3 3-1 16,0 1 1-16,-5 0-1 16,0 0 0-16,1 3 0 0,-1-3-3 15,0-4 2-15,5 0 3 16,0 0 3-16,-1-4-4 16,5 0-1-16,8 1 0 15,0-1 2-15,0-7-3 16,5 0 0-16,-1 3 1 15,-4 1 2-15,-4 3-3 16,0 0 0-16,-4 12 1 16,0 3 2-16,0-4-1 15,-5 4-1-15,1 1-2 16,-1-1 1-16,-3 0 1 16,3 0 2-16,1 0 1 0,4-3 1 15,4-1 0-15,4-7 0 16,4 0-2-16,1-4-2 15,3 1 1-15,1-5 1 16,8 1-3-16,0-1 0 16,-1 1 1-16,6-12 0 15,-1 4 2-15,-4-3 1 16,-5-1-1-16,1 4-2 16,0 0 1-16,0 4 1 15,-5 0-1-15,5 0-1 16,0 0 1-16,-5 3-1 15,-3 4 0-15,-5 1 0 16,-4 3 2-16,-4 15 3 16,-5 0 0-16,-3 3 2 0,-1 1-2 15,0-4 0-15,-4 0-3 16,1 0-2-16,3-1-2 16,0-2 1-16,1-1 1 15,3-4 2-15,1-3-1 16,4 0 2-16,4-1-2 15,4-3 2-15,8-3-4 16,9-5 0-16,5-7 1 16,-1 0 2-16,0-7-1 15,0 3-1-15,-4 5 1 16,-4-1-1-16,-5 3 0 16,-3 1 2-16,-1 0-1 15,-4 4 2-15,0-1-2 0,-4 4-1 16,-4 1 1-16,0-1 1 15,-5 4-3-15,1 0-2 16,0 0 2-16,-1 0 2 16,-4 0 0-16,-3 4 2 15,3-1-4-15,-4 1 0 16,0 7 5 0,9 8-4-16,-5-4 0 15,1 0 0-15,3-4 0 16,1 0 2-16,0-3 3 15,-1-12-4-15,5 0-3 16,0 0 1-16,4 1 0 16,4-1 3-16,0-3 1 0,4 7-1 15,1-12-2-15,-1 5-2 16,5-1-1-16,-1 1 2 16,1 0 0-16,-5-1 1 15,-4 1 0-15,0-8 0 16,-4 7 0-16,0 1 0 15,-4-1 2-15,-4 5-1 16,-1-1 2-16,-3 4-4 16,-1 0 0-16,0 0 1 15,1 4 0-15,-1-1 0 16,-4 5 0-16,-4 7-3 16,0 0 2-16,0 3 7 15,0-3-1-15,0-4 3 16,0 1-5-16,0-1-2 15,0 0 0-15,0-11-1 16,5 4 2-16,-1-12 1 16,4 1-4-16,1 3 1 15,3 0-16-15,5 4-4 16,0 0-47-16,0 11-19 16,-22-7-62-1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6:16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3964 6549 258,'-12'-4'1161,"12"4"0,0 0 129,-13-10-129,13 10 258,0 0-258,0 0-387,0 0-258,0 0-258,0 0-129,0 0-129,0 0 0,0 0 0,0 0 0,0 0 0,0 0 129,0 0 0,-8 7 129,8-7-129,0 15 0,0-3 129,0 1 129,0 4 0,0 2-129,2 3 129,0 2 0,2 5-129,-1 1-129,0 4 258,3-3-258,-1 5-129,-2-1 129,2-1 0,-3-3-129,3 1 0,-1-3 129,1-3-129,0-2 0,-1-5 0,-1-2 0,3-2 0,-1-3 0,-5-12 0,10 12 0,-10-12 129,0 0 129,13 7 0,-13-7-129,0 0 129,13-13 0,-13 13 129,7-20-129,-2 6-129,-1-3 0,1-2 0,0-2-129,2-3 129,-1 0-258,2-5 258,1-3-129,3 3 0,0-2 129,1 2 0,0-2 0,4 4 129,-3 2 0,5 2-258,-7 3 129,5 5-129,-4 1 0,2 3 0,-3 2 0,-1 4 0,-11 5 0,19 0 0,-19 0 0,15 9 0,-8 2 0,-1 4 0,-2 4 0,1 2 0,-1 1 0,-2 0 0,2-2 0,-1 2 0,1 2 0,-2-3 0,1 1 0,1-2 0,0 1 0,-1-3 0,0-1 129,1-3-129,2-3 258,-6-11-129,6 11 0,-6-11 0,0 0 0,12-2 0,-12 2-129,12-21 129,-5 5-129,4-1 0,2-5 0,1-1-129,2-2 258,1-2-258,2 0 258,-3 0-129,2 1 0,2 2 0,-4 3 0,0 1 0,0 5 129,-3 2-129,-4 7 0,3 3 0,-12 3 0,15 3 0,-15-3 0,7 25 0,-3-5 0,-2 3 0,2 3 0,1-1 258,-1 1-516,-1 6 516,2-3-516,0-3 516,-1 1-258,0-7 0,2 2 129,-3-5 0,1-3 0,-2 0-129,-2-14 129,0 0-129,7 13-129,-7-13-129,0 0-645,5-8-1677,-4-5-1677,4-3-258,-2-6-129</inkml:trace>
  <inkml:trace contextRef="#ctx0" brushRef="#br0" timeOffset="579.0331">4813 6638 3096,'2'-18'4128,"-2"18"-258,0 0-2193,0 0-645,0 0-258,0 0 0,0 0-387,0 0 0,0 0 129,0 0-258,17 2 0,-17-2 0,20 18 0,-7-5-129,4 4 0,1 2 0,2 3-129,1 0 0,0 2 0,-3-1 0,0 4 0,-3 0 0,-2 0 0,-5-2-129,-1-1 129,-2-2 129,-4-1 0,-1-4 129,0 0-258,0-5 129,0-12 0,-12 15 0,12-15-129,-20 6 0,5-6 0,-1 0 0,-3-6 129,-1-3-258,0-2 0,1-1 0,3-2 129,2 2-129,5-3-129,6 1 129,3 3 0,0 11 0,8-19 0,6 12 129,1 0-129,7 4 0,-2-2-129,5 4-387,-3-8-387,8 9-516,-8-9-1290,-2-2-1290,4 2-387</inkml:trace>
  <inkml:trace contextRef="#ctx0" brushRef="#br0" timeOffset="916.0524">5086 6503 2451,'-6'14'3483,"6"-14"-1677,0 17-516,8-2-129,-1-3 129,8 9 0,-3-4-516,8 6 129,-2-1-258,6 6-129,-3-3-129,5 7-129,0-4 0,-1 1 0,-1-4-258,0 0 129,-3-3-258,-3-5 0,0 3-645,-18-20-774,21 14-1677,-21-14-1161,0 0 129</inkml:trace>
  <inkml:trace contextRef="#ctx0" brushRef="#br0" timeOffset="1196.0683">5155 6999 3483,'25'-15'3999,"-10"-8"-129,6-4-2838,4 3-387,0-8 129,4-2-387,-4-6 0,3 2-129,-5 0 258,3 3-387,-4 1 0,-2 2-516,1 12-1806,0 6-1806,-8-2-387,5 10 0</inkml:trace>
  <inkml:trace contextRef="#ctx0" brushRef="#br0" timeOffset="5012.2867">6311 5762 1032,'5'-16'1290,"-5"16"-258,0 0-258,0 0 0,6-12-129,-6 12-258,0 0 387,0 0-258,0 0-129,0 12 129,0-12 0,-4 21-129,-3-6 0,0 2 129,-5 9-258,-1 3 0,-3 3 129,-4 11-129,-4 1-129,0 7 129,-6 4-258,0 8 258,0 2-258,-1 3 0,1 5 0,2-4 0,0 0-258,4-2 129,3-6 0,5-8 258,0-5-258,4-6 258,-1-11-129,4-4 129,-1-8 129,1 0-129,1-4-129,1-3 129,7-12 0,-10 15-129,10-15 0,0 0 129,-6 14-129,6-14 0,0 0 129,0 0-129,0 0 129,0 11 129,0-11-129,0 0-129,5 11 258,-5-11-129,1 10 0,-1-10 0,0 19 129,0-9-129,0 6 129,0 4-129,0-1-129,0 5 0,4 4 0,-1 2 129,4 5-129,1 4 0,6 4 0,-1-2 129,7 5-129,1 0 129,4-3-129,2 1 0,5-6 0,0-1 0,5-7-129,-1 0 0,6 2-516,-1-5-1806,1-1-1290,9 7-387</inkml:trace>
  <inkml:trace contextRef="#ctx0" brushRef="#br0" timeOffset="8527.4877">23140 5349 1,'-3'-15'1934,"3"15"130,-2-10-129,2 10-258,0 0 0,-8-14-258,8 14-258,0 0-129,0 0-387,-5-12 129,5 12-387,0 0 129,0 0-387,0 0 0,0 0-129,0 0 0,0 0 0,0 0 0,0 0 0,8 15-129,2-1 129,1 2 0,4 2 0,3 4 129,3 4-129,5 3 129,2 5-129,4 2 129,2 1-129,2 9 0,3 2 0,1 3 0,1 2-129,0 0 129,0 0 0,3-2-129,-2-2 258,-5-6-129,0-6 0,-7-9 0,0-6 129,-9-5-129,-2-2 0,-8-6 129,-11-9-129,13 10 0,-13-10 0,0 0 0,6 12 0,-6-12 0,0 0 129,6 17-129,-6-17 0,5 11 0,-5-11 0,0 0 129,9 16-129,-9-16 0,0 0 0,10 14 0,-10-14 0,0 0 129,0 0-129,5 13 0,-5-13 0,0 0 0,0 0 0,0 0 0,0 0 0,0 0 0,0 0 0,0 0 0,0 0 0,0 0 0,0 14 0,0-14 0,0 0-129,0 17 258,0-1-258,-5 4 0,0 9 129,-5 12-129,-1 9 129,-4 19-129,-4 8 129,0 13-129,-7 9 0,-1 8-129,-8 1-645,2 8-1419,-1 3-1677,-15-19-387</inkml:trace>
  <inkml:trace contextRef="#ctx0" brushRef="#br0" timeOffset="16534.9458">4769 9810 2451,'0'0'2838,"0"0"-1419,0 0-645,0 0 0,0 0-129,0 0 258,0 0-258,-5 5 129,5-5 0,-3 13-258,3-13 129,-4 22-258,1-11 129,3 9-258,-3 0 129,3 5 0,-2 5 0,2 8-258,0 3 258,0 7-129,0 4 129,2 3-129,2 4 0,0 3-129,0-6 0,2-1 129,-4-7 0,2-4-129,-2-7-129,-1-8 0,0-8 0,-1-8-387,3 1-1161,-3-14-2451,0 0-387,0-6-258</inkml:trace>
  <inkml:trace contextRef="#ctx0" brushRef="#br0" timeOffset="17123.9794">4576 9905 3870,'-9'-19'4257,"7"-8"-129,2 15-258,0 0-3354,0 12-516,13-22 0,-2 12 0,2 4 129,4-5 0,2 3 0,3-4 0,6 2 0,0-3 129,5 5-129,1-4 0,2 4-129,2 1 129,1 3-129,-3 4-129,-2 0 129,-1 7-129,-2 2 129,-2 6 0,-3 0 0,-8 4 0,-2 6 129,-5-1 0,-3 2 0,-5-1 0,-3 4 129,-3-2-129,-7 2 0,-5-3 0,-5 0 129,-6-4 0,-3 4 0,-5-6 0,0 0 0,-4-4 0,2-2-129,0-2 129,2-1-387,6-3 129,4-3 0,5-1-129,2-4-129,17 0-516,-21 0-129,21 0-1419,0 0-1935,0 0-387,0 0-258</inkml:trace>
  <inkml:trace contextRef="#ctx0" brushRef="#br0" timeOffset="17783.0171">5576 9585 2322,'25'0'3999,"-8"0"0,-17 0-387,0 0-3483,0 0-258,0 0 0,0 0 129,0 0 129,0 12 129,-10-6 129,-1 10 387,-9-1-258,3 7 258,-8 1-387,0 12 129,-3-1-258,0 11 0,-2 9-129,0 2 258,0 4-258,2 3-129,0 4 129,4 0 129,0-2-129,9 0 0,4-2 129,6-4-129,4-3-129,2-2 258,8-8-129,8-2-129,1-8 0,5-1 129,1-7-129,1-4 129,1-7 0,1 0-129,0-6 129,-1-3 0,-3-2 0,2-1 129,-5-5-258,1 1 0,-6-1 129,1 0-129,-5 0 0,1 0 0,-12 0 129,12 0-258,-12 0 0,0 0-258,9 10-1677,-9-10-2580,0 0-129,-11 0-387</inkml:trace>
  <inkml:trace contextRef="#ctx0" brushRef="#br0" timeOffset="19723.1281">5664 10124 903,'0'0'2580,"0"0"-1677,0 0-258,0 0-387,0 0 0,0 0 0,0 0 0,0 0 387,0 0 129,0 0-129,0 0 129,0 0-129,3 8 129,-3-8 0,5 15 129,4-5-129,-9-10-258,17 19 0,-17-19-129,27 10-129,-10-7-129,4-2 0,1-1 0,3-2-129,0-5 0,1-1 0,-1-4 258,-3 0-129,2-2-129,-8 1 129,2 1-129,-8-2 258,0 3-258,-7-2 0,-3 13-129,0-18 258,0 18-258,-17-14 129,2 7 0,0 5-129,-4-3 129,1 5 0,-4 0 0,3 0 0,-4 6 129,2 0 0,2 3-129,-1 0 129,3 4-129,-1 1 129,2 1 0,1 2-129,-1 0 0,5 3 0,-2 2 129,5 1-129,-3 2 387,5 0-258,-2-1 129,4 2 129,2 0-258,2 0 129,0-1 0,1 0-129,4-4 0,6 0-129,4-1 258,2-3-258,0-2 0,6-5 129,1-3-129,0 2 0,0-6 0,2-3 0,-1 2 0,-1-2 0,-2 0 0,-1-7 0,-1 1-129,-3 0 129,-3 1 0,-4 0-258,-10 5-129,13-13-516,-2 13-1806,-11 0-1677,0 0-387,0 0 258</inkml:trace>
  <inkml:trace contextRef="#ctx0" brushRef="#br0" timeOffset="20323.1624">6260 10248 1548,'0'0'2064,"0"0"-129,0 0 0,0 0-258,0 0-387,0 0 129,0 0-387,0 0 0,0 0-387,0 0-129,0 0-258,0 10 0,0 0 129,0 3-129,0 3 258,0 1-258,0 7 0,-1 4 0,1 2-129,-2 4 0,2 0 0,-2-1 0,2 0 0,0-3-129,5-2 258,0-9-129,3 0 0,0-7-129,4-5 129,-1 0-129,3-4-129,1-1-129,0-4-516,9 1-1161,-7-8-1935,-1-5-645,7 4-258</inkml:trace>
  <inkml:trace contextRef="#ctx0" brushRef="#br0" timeOffset="20632.1801">6122 10345 1419,'-14'0'3870,"14"0"129,10 3-258,2-3-3354,4 0-387,3-3 0,5 0 129,1 1 129,2-2-258,3 1 129,-2 0-258,1-1-903,2-1-2580,4 5-387,-10-1-129</inkml:trace>
  <inkml:trace contextRef="#ctx0" brushRef="#br0" timeOffset="20992.2007">6629 10297 1,'10'15'3998,"2"6"1,-12-21-258,11 16-2580,-4 2-1161,0 4 0,2 1 129,-2 0 0,-1-1 0,0-1-129,-1 1 129,-2-5-129,-1-4 0,1-1-129,-3-12-1032,0 0-1935,0 0-1032,0 0 258</inkml:trace>
  <inkml:trace contextRef="#ctx0" brushRef="#br0" timeOffset="21217.2136">6536 10440 903,'-14'0'3354,"10"9"-774,4-9-1290,13 3-387,-1-3 129,10 0 0,0-5-129,7 2-129,-1-6-129,6 3-129,-3 2-387,-4-1-645,3 5-1548,-5 5-1806,-11-6-258</inkml:trace>
  <inkml:trace contextRef="#ctx0" brushRef="#br0" timeOffset="21531.2314">6950 10281 2322,'8'20'4515,"-8"-20"-129,7 25-258,-7-13-2580,4 4-1806,0 2-129,0 6 258,3 0 129,-3 3-129,2-5 258,-2 3 0,0 0-129,1 3-645,-3-10-1677,-2-6-1806,9 3-258,-9-15-129</inkml:trace>
  <inkml:trace contextRef="#ctx0" brushRef="#br0" timeOffset="22319.2766">7497 9539 774,'0'0'3096,"0"0"-1806,-1 15-516,1-15 129,0 24 258,0-12 0,4 8-129,-4-3 258,2 12 0,-2 0-258,0 11-129,-2-1 0,2 11-258,-8 3 129,8 10-258,-6 3-258,3 5 129,-2 1 0,2-1-258,0-1 129,1 0-129,0-9 0,1-3 0,-1-3-129,2-7 129,0-6 0,0-2 0,0-8-258,0-3 258,2-3-258,1-6 0,-1-3-129,-1-7 0,3 5-516,-4-15-387,7 13-1419,-7-13-1935,0 0-258,13-6 129</inkml:trace>
  <inkml:trace contextRef="#ctx0" brushRef="#br0" timeOffset="23155.3244">8179 9992 3612,'0'0'4515,"-17"-12"-129,17 12-258,-18 0-3870,4 0-258,-2 5 0,-3 1-129,1 2 258,-5 4 129,0 2-129,-1-2 129,4 6-129,-3-4 129,4 3-129,2-2 0,0 2 129,5-8-258,1 3-258,11-12 258,-14 18 0,14-18 0,-3 12 0,3-12 0,0 14 0,0-14 0,14 15 258,-2-6-258,1-1 0,2 1 0,1 3 0,5-1 0,0-2-258,0 5 258,-1-3-129,0 4 129,0-2 0,-2 3-129,-1-1 129,-4 0-129,-1-3 129,-4 2 0,2 0 0,-6-3 0,-2 1 129,-2-12 0,-1 17 0,1-17 129,-23 17 0,4-13 0,0 4-129,-6-3 129,-2 2-129,-2-2 129,0 3-129,-1-4-129,2 3 0,5 0 0,-1-4 0,6 2 0,2-3-258,16-2-387,-20 0-1032,20 0-2451,0 0-516,10-19-387</inkml:trace>
  <inkml:trace contextRef="#ctx0" brushRef="#br0" timeOffset="23747.3583">8277 10372 1677,'0'0'3870,"0"0"-387,16 0-387,-6-3-3483,6 3-258,-3 0 0,6 0 258,-3 0 129,2 0 258,-1 5 387,-1-5 129,1 5-129,-2 0 258,-2 2-129,-2 0 129,-1 3-258,-5 1 129,-1 5 0,-4-4 0,0 6 0,-3-3 0,-2 7 129,-9-2-258,3 2 0,-5-5-129,3 4-129,0-3 0,-2 1 0,4-4-129,2-1 0,3-2 0,6-12 0,-9 14 129,9-14 0,0 12 129,0-12-129,0 0 129,14 6-129,-14-6 129,23 1-129,-5 0 0,6-1-258,3 0-129,-2 0-1290,13 0-903,-7 0-2193,0-2-129,2-6-129</inkml:trace>
  <inkml:trace contextRef="#ctx0" brushRef="#br0" timeOffset="24551.4043">8459 9258 645,'12'9'903,"1"9"258,-4-5 387,5-3-129,2 8-129,1 0 129,5 7-258,-3 0 129,9 12-258,-7-4-387,5 9 0,-4 2-258,3 6 129,-2 3-387,0 1 129,-4 4-258,-2 0 0,-1 3 129,-2 3 0,-1-5-129,-4 1 129,-3 0 129,-4-2-129,1-4 129,-1 1 0,-2-9-258,0-3 387,-5-3-258,-1-2 129,-5-4 0,1-2-129,-3-3 0,-2 0 0,0-4 0,-3 0-129,1-5 0,0 1 0,2-3-258,0-7-903,7 2-1935,2 4-1419,6-17-129</inkml:trace>
  <inkml:trace contextRef="#ctx0" brushRef="#br0" timeOffset="26279.5031">9244 10190 774,'21'-1'2838,"-11"-12"-1677,10 1-1161,1-8 0,6 0 129,1-3 129,-2-1 258,3 2 129,-8 0 258,2 3-129,-9 2-129,1 5 129,-6-2-387,-9 14-129,13-13-129,-13 13-129,0 0-129,0 0-129,0 0-129,0 0 129,0 0-258,-1-10 258,1 10 0,-14 0-258,14 0 387,-20-5-129,20 5 258,-20-7-258,20 7 258,-13-6 0,13 6 0,0 0 0,-12-6 0,12 6 0,0 0 0,0 0 0,0 0 258,4 9-258,-4-9 258,10 25 0,-5-5 258,1 4 258,-2 2 0,4 10-129,-6-7 258,4 5 0,-6-6 0,3 2-129,-3-12-258,3 1-258,-3-19 258,0 17-129,0-17-258,0 0 129,0 0-129,-5-7-129,2-6 129,-3-1 129,-2-3-258,-1-2 0,0-1 0,-4-1 0,0 4 0,-1-1 129,-2 2-258,-3 3-129,2 1 258,-3 2-129,5 3-129,-1 3 258,4-3-129,0 1 0,12 6 258,-13-4-129,13 4-129,0 0 129,0 0 129,0 0-129,0 0 0,0 0 0,0 0 0,0 0 0,0 0 129,12 0-129,0 6 129,2 0-129,3 4 258,6-3-258,0 2 258,5-1-129,1-2-129,0-3 129,-1 0-129,-2-1 0,1-2-129,-6 0 129,-2 0-129,-4 0 129,-2 0 0,-13 0 0,15-2-387,-15 2 258,0 0 129,0 0-129,0 0-258,0 0-903,0 0-1806,4 7-1161,-4-7-129</inkml:trace>
  <inkml:trace contextRef="#ctx0" brushRef="#br0" timeOffset="27811.5908">10157 9737 903,'0'0'1419,"-2"-12"129,2 12-258,0 0-129,0 0-516,0 0-129,0 0 0,0 0-387,0 0 0,1 6 0,0 6 387,1 6-129,-2-2 258,4 8-129,-3 1 129,3 9 129,-4 1-258,5 7 258,-5 0-387,3 2 129,-2-5 0,2 5-258,-3-10 129,3 0-129,-2-10-129,0-4 0,0-7-129,2-2 258,-3-11-129,0 0 258,0 0-129,0 0-129,1-8 0,3-8 129,-3-4-129,3-5 0,3-5-258,0-5 0,2 1 0,3-3 129,0 0-258,2 4 129,4-3 0,-1 3 0,4 8-129,-2 2 258,4 5 0,-2 4-129,-1 3 129,0 7-129,-3 4 129,0 7 129,-4 3-129,1 5 0,-4 2 0,0 7 0,-2-4 129,0 5 129,-3-3-129,2 2 0,-4-4 129,2 4 0,-3-4 0,1-1 0,-3-4 0,1-3 129,-1-12-129,0 17 0,0-17 0,0 0-258,0 0 129,0 0 0,13-11-129,-13 11 0,15-26 0,-5 9 0,1-4 0,3-4-129,-1-2 258,4 2-258,0 2 129,1 2-129,1-1 258,-2 5-258,1 2 129,-2 9 0,1 0 0,-3 6 0,0 0 0,-2 0 0,0 6 0,0 3 0,-1 3 0,2-3 0,-3 4 0,2-1 129,-1 2-129,-1 4 129,-2-1-129,2 3 129,-4 3 0,1 1 0,-4 5 129,1 2-258,-2-2 129,1 0 0,-3-7 0,2 1-258,-2-9 258,0 0-387,0-14-258,0 0-1677,0 0-2193,10-10-387,-4-7-258</inkml:trace>
  <inkml:trace contextRef="#ctx0" brushRef="#br0" timeOffset="28494.6298">11231 9835 129,'-11'-8'2967,"11"8"0,-9-12-2709,9 12-774,0 0 258,0 0 0,0 0 258,0 0 387,0 0 258,0 0 0,0 0 129,10 3 129,-10-3 0,18 4 0,-18-4-129,22 4 0,-9-3-387,5 7 129,-2-4-258,4 4 0,-1 1-129,1 3 129,1 1-258,-5 6 258,2 3-129,-5-1 0,-1 6 0,-7 3 0,-2 1 129,-3 3 129,-3-6-129,-5 2 0,-6-9 129,1 4 0,-7-10 0,2-3 0,-6-7-129,1-3 0,-4-2-129,0-3 0,1-7-129,1-2 0,3-2 0,3-3 0,4 2-129,6-2 0,7 3-129,2-1 0,9 3 0,6-2 0,9 2 0,0 0-258,9 2 387,-3-2-129,4 4 129,-1-4-129,0 7-387,-3-5-129,6 8-645,-9-7-903,1-1-1806,2 8-129</inkml:trace>
  <inkml:trace contextRef="#ctx0" brushRef="#br0" timeOffset="28903.6531">11672 9704 2709,'-6'-14'3096,"6"14"-2193,0 0-774,0 0 258,0 0 0,0 0 258,0 0 258,0 0 129,0 0 0,8 11 129,-8-11 0,9 19-129,-6-6-258,10 9-129,-6-1 0,9 6-258,-3 1-129,6 7 0,-1 0-129,4 3 0,-1 1 0,3-3-129,1 0 129,-2 0-129,2-4 129,0-6 129,-2-4-129,-4 0-258,-1-9 258,-4-1-129,-14-12-129,18 11-387,-18-11-645,0 0-2064,0 0-1290,-6-2-258</inkml:trace>
  <inkml:trace contextRef="#ctx0" brushRef="#br0" timeOffset="29279.6747">11657 10279 1161,'0'0'4128,"9"-3"516,-7-12-774,9 0-2967,1 0-774,-1-4 129,6-3-129,-2-4 0,6-2 258,-2-5-129,7-1 0,0-9 129,7 2 0,-3-3 0,5 1-129,-3 2 0,1 2-129,-1 6 0,-2 4 129,-4 9-645,-4-1-387,4 17-1806,-10 2-1935,-4-3-516,-1 5 387</inkml:trace>
  <inkml:trace contextRef="#ctx0" brushRef="#br0" timeOffset="32735.8724">12930 8628 1161,'0'-16'1548,"0"3"-258,0 13-516,-7-11-387,7 11 0,-17-7 0,6 3 0,-1 3 129,-2 1-129,0 0 0,-1 0 129,2 8-258,0-1 0,-3 5 0,6-3-258,-2 4 0,4 1 0,0 4 0,3 0 0,1 0 0,2 7 0,1-2 0,1 9 0,0 5 0,5 6 0,0 3 0,1 5 0,0 3 0,3 5-258,0 0 516,-2 1-129,0 0-129,-2-3 129,-2-3 0,1-5 129,-3-4 129,-1-7 0,-1-5 129,-6-7 0,2-4 0,-2-7-129,1-3 129,6-12-258,-15 14-129,15-14 0,-14 0 0,14 0-258,0 0 258,-5-12-129,5 12-129,1-11 0,-1 11 129,14-5 0,-14 5-129,17 2 129,-17-2-129,13 26 129,-6-7 0,-4 9 0,2 7 0,-5 4 0,0 7 0,0 6 0,-5 3 258,-1 1-129,-1 9 0,-1-7 0,-2 5 129,-3 0-129,1 0 129,-3-1 0,4 1-258,-2-1 129,6-4 129,-1-1 0,3 2-129,2-1 0,0 1 0,3-5 0,0 1-129,4-2 129,2 1-129,5 2 129,2-5 0,4 1-129,3-3 129,3 0-129,1 1 129,-1-6-129,4-3 258,-3-1-516,4-7 0,3-1-645,-4-4-2967,5-16-387,9 0-258</inkml:trace>
  <inkml:trace contextRef="#ctx0" brushRef="#br0" timeOffset="36063.0626">13761 8567 903,'0'0'1677,"0"0"-387,0 0-258,0 0-258,0 0-129,0 0 0,0 0-129,0 0 129,3 15-129,-3-15 258,2 29-129,-2-12 129,2 11-387,-2 1 129,0 5-129,0 7 0,1 4-129,0 5-129,3 1 0,-1 0-129,2-4 258,1-2-258,-2-2 0,3-11-129,-3-4-258,4-6-1161,-5-3-2451,-3-19 0</inkml:trace>
  <inkml:trace contextRef="#ctx0" brushRef="#br0" timeOffset="36655.0966">13588 8603 1677,'-10'-17'3354,"10"17"-2322,1-16-387,10 9-903,7 1 258,3 1-129,7-2 129,5 2 129,5-1 129,2 1 258,3 1-258,4 1 516,0-1-516,-1 3 387,-5 0-258,2 1 0,-6 0 0,-4 3 0,-5 4-258,-5 0-129,-4 3 129,-4 4-129,-4-1 258,-4 3 0,-7-3 129,0 5-129,-9 0 0,-2 1-129,-8-2 387,-5 0-387,-3 2 0,-6-4 129,-2-1 0,-2 1-129,-1-5 258,1-1-129,-3-3 258,6 0-129,0-3-129,7 1 0,3-1-129,7-3-129,4 0-258,13 0-387,0 0-1161,0 0-2322,0 0-387,15 0 0</inkml:trace>
  <inkml:trace contextRef="#ctx0" brushRef="#br0" timeOffset="37552.1478">14752 8465 258,'0'-14'1677,"0"14"-258,0 0-516,0 0-129,0 0-129,0 0 129,-14 0-258,14 0 258,-20 8-258,10 1 129,-8-1-258,4 3 129,-7 2-129,3 3 129,-7 3-129,3 6 0,-4-1 129,2 7-129,-1 3 258,0 5-258,0 5 0,4 6-129,2 1 0,5 4 0,3-3-129,6 2 258,5-4-258,0-4 0,7-5 129,5-3-129,5-8 0,4 0 0,1-5 129,4-4 0,1-1 0,3 0 0,0-4-129,0-2 0,1-2 0,-4-4 0,-4 0-129,0-2 0,-6 0-129,-2-4-258,0 3-387,-15-5-903,17 0-2580,-17 0-258,11-7 129</inkml:trace>
  <inkml:trace contextRef="#ctx0" brushRef="#br0" timeOffset="38187.1842">15035 8678 3096,'-12'-13'3741,"12"13"-1161,-4-13-1806,4 13-645,-12-1 0,12 1-129,-21 2 258,4 4-258,1 4 129,-5 2 129,-2 2 0,0 1 129,1 1 0,-1-1-129,6 1 258,1-1-258,8 1 0,4-3-129,4-3 129,0-10-129,18 20-258,2-13 129,4 0 0,5-1 0,3-2 0,2 3-258,1-2 258,-1 5-129,0 3 0,-3 0 129,-6-1-129,-2 6 0,-6 5 129,-6-4-129,-5 5 129,-6-4 0,0 2 129,-9-2 0,-3 4 129,-6-10 258,-3 3-129,-3-5 0,2 0 0,-6-6 0,2 3 0,-1-7-258,4 1 129,3-3-258,2 0-258,6-3-129,1-7-387,11 10-1161,0-13-2064,4-2-516,15 6 130</inkml:trace>
  <inkml:trace contextRef="#ctx0" brushRef="#br0" timeOffset="38715.2144">15267 9026 774,'0'0'3354,"4"-11"-258,15 6-1935,-7-2-1935,6 7-129,1 0-129,2 2 258,-2 3 0,-1 4 516,-3 1 258,-4 2 516,-1 8 129,-7-6 258,1 5 129,-4-4 0,0 4-129,-7-4-258,1-1 0,-5 1-129,2-1-387,-3-3 129,0 1 0,2-3 129,10-9-258,-20 15 129,20-15 0,-13 13 129,13-13 0,0 0 0,5 11 0,-5-11-258,22 2 0,-9-2 0,8 0 129,-2 0-258,4-1 0,1-3 0,-1 1 0,2 1 0,-3 2-129,4 0-516,-6 0-1935,-4 0-1290,14 0-516</inkml:trace>
  <inkml:trace contextRef="#ctx0" brushRef="#br0" timeOffset="39470.2576">15792 8424 2967,'0'0'3483,"-4"-11"-1935,4 11-903,0 0-129,0 6-258,0 6 129,4 4 0,0 7 258,5 2-129,-3 8 129,2 6-258,-2 5 129,-1 6-129,1 7 129,-2 5-387,-3 1 0,0 3-129,-1 0 129,3-2 0,-2-6-129,2-8 129,1-8-258,-2-6 129,2-10 0,-2-6 129,-1-5-258,-1-15-258,6 14-1548,-6-14-1935,0 0-387</inkml:trace>
  <inkml:trace contextRef="#ctx0" brushRef="#br0" timeOffset="40110.2931">16531 8646 1677,'-11'-7'3225,"-7"3"129,5 1-3096,-2 3-258,-2 0-129,-6 3 0,-2 3 258,-3 2 129,-5 0 387,1 5 0,-4-2 129,5 5-129,-4-3 129,12 1 0,-4-2-387,8 3 129,6-1-387,8-3 0,5 1-129,0-12 0,24 19-129,-2-10 129,11 1 0,4-2-129,6-2 258,0 1-258,2 1 129,-2 1-258,-2 4 129,-4 2 129,-7 1-129,-5 3 0,-4 3-129,-7-2 258,-5 1 0,-5 0 0,-4 0 129,-7-2 0,-7-2 129,-4 0 129,-9-3-129,-1 1 0,-4-3 0,-1-2-129,2-3 0,-1-2 129,5 0-516,2-3 0,10 0-516,0-3-1161,15 1-1935,0-13-645</inkml:trace>
  <inkml:trace contextRef="#ctx0" brushRef="#br0" timeOffset="40428.3124">16842 8999 516,'-1'17'3870,"-6"8"129,7-25-258,-6 24-3354,6-2-516,3 2 0,2 3 0,2-1 129,-1-1-129,0 1 0,-5-6 0,4 2-774,-5-8-1677,0-14-1290,1 12 129</inkml:trace>
  <inkml:trace contextRef="#ctx0" brushRef="#br0" timeOffset="41455.371">16775 8266 645,'0'0'1806,"8"-5"-774,-8 5-129,20 0-129,-3 0 387,-2 0 0,6 3 0,-2 0 129,5 11-129,0-6-258,5 9 0,-1 0-516,5 7 258,-2 2-387,4 7 0,-3 4 0,2 9-129,-3 3 129,-1 3-129,-2 7-129,-4-1 129,0 3-129,-5-3 129,-3-1-129,-5-5 129,-7-2-129,0 0 129,-4-10 0,-8 1 0,-4-2 0,-3-3 0,-4-1-129,1-4 258,2-7-129,1-3 0,2-4-129,0-7-258,7 2-258,6-12-903,0 0-2322,0 0-774,2-10 129</inkml:trace>
  <inkml:trace contextRef="#ctx0" brushRef="#br0" timeOffset="41875.3952">17805 9046 129,'9'5'2838,"-6"-17"0,13 4-2709,4-6-387,3-3 129,3-2 129,-1-8 129,3 5 258,-3-10 516,6 6 258,-8-8 0,3 8 0,-5-3-129,4 9 0,-10 1-258,5 7-258,-5 0-516,-15 12-774,19-7-1161,-19 7-1419,0 0-903</inkml:trace>
  <inkml:trace contextRef="#ctx0" brushRef="#br0" timeOffset="42234.4157">17966 8719 258,'18'0'3096,"-7"0"-1419,-11 0-645,25 5 387,-25-5-258,21 16 129,-13-3-129,3 4 129,-5 0-258,3 10-129,-5 1-387,3 6-129,-2 3-258,1-1-129,4 1-129,-3-1 129,3-1-387,-4-6 258,3-4 0,-7-8 129,1-5-129,-3-12-129,0 16-129,0-16-1032,-13-3-774,13 3-1677,-22-20 0</inkml:trace>
  <inkml:trace contextRef="#ctx0" brushRef="#br0" timeOffset="42610.4372">17894 8913 774,'0'0'1419,"0"0"-129,0 0 129,0 0 0,9 0 258,-9 0-129,23-7 129,-11 0-516,10 4-258,-3-3-258,7 6-129,-2-4-258,7 1 129,0 0-258,4-1 0,-3 3-129,-1 0 0,-2 1 0,-4-5 0,-5 5 0,-1 0 0,-5 0-129,-14 0 129,19 0 129,-19 0-129,0 0 0,11 5 0,-11-5 0,0 0 0,0 0-258,0 0-387,0 0-1806,-6 10-1548,6-10-387</inkml:trace>
  <inkml:trace contextRef="#ctx0" brushRef="#br0" timeOffset="45371.5948">19078 8957 1,'11'-8'2321,"-11"-2"-257,0-5-387,0-3-258,0 1-387,0 0-387,0-11 0,0 2-387,0-5 0,0-5 129,0 0-258,0-3 129,-1-5-129,0 3 0,-2 3 0,2 1 258,-1 1-129,2 7 0,-1 0-129,1 5 258,0 2-129,0 4 0,0 5-129,0 3 129,0 10-129,2-15-129,-2 15 0,0 0 0,0 0-129,12 8 258,-12-8-129,11 21 0,-5-6 129,1 3-129,3 1 129,-1 2 129,1 3-258,-1 0 129,4 0 129,-3-2 0,4-2-129,1-4 129,0-4-129,0-5 0,5-7-129,3-2-129,7-14-129,-1-3 129,6-4-387,-1-6 258,3-2 0,-3 2 129,-3 0 129,-2 0 129,-8 5 0,-4 4 0,-5 6 0,-3 3 0,-9 11 0,11-6-129,-11 6 258,7 7-258,-7 4 0,0 5 0,0 1 0,0 7 129,0 2-129,0 6 129,0-1 0,-1 5 0,-2 3 0,3 2 0,-1 1 129,1-1-129,0-3 129,0 1-258,3-4 0,-1-5 0,4-6-387,-3-7 0,3 0-645,-6-17-1290,0 0-1935,0 0-258</inkml:trace>
  <inkml:trace contextRef="#ctx0" brushRef="#br0" timeOffset="45902.6248">19933 8439 2580,'0'0'3483,"0"0"387,0 0-3096,0 0-645,10 10 0,-5 1 129,-4 4 258,1 3-129,-2 4 258,0 6-129,-2-1 129,-3 4-258,-3-3 387,2 8-516,-3-6 0,1 4 129,1-2-258,2 0 258,1-6-129,4 0 0,0-4-129,6-3 0,6-2 0,4-3 129,6-3-129,4-2 0,3-2-129,4-2 129,2-2-129,2 1 0,1-4 129,-2 0-129,-1-7 0,-1 2 258,-2 0-258,-1-2 0,-6 2 0,-1-1-258,-2 4 129,-3 0-129,1 2-258,-9-2-903,7 2-2064,-5 3-774,-13-3-516</inkml:trace>
  <inkml:trace contextRef="#ctx0" brushRef="#br0" timeOffset="46248.6452">20617 8432 1935,'8'43'3612,"-8"-19"0,3 8-3225,5 4 0,-3 4 0,4 2-258,-4 2 258,0-1-387,0 3 129,-3-5-258,1-2-258,-3-8-129,1-6-1935,6-3-1419,-7-22 259</inkml:trace>
  <inkml:trace contextRef="#ctx0" brushRef="#br0" timeOffset="46722.6723">20495 8415 3870,'22'-22'3612,"-6"3"129,4 6-3096,10-1-516,-1 4 0,7 1 0,2 3 129,2-1 129,1 3-129,0 4 0,-1 0 129,2 1-129,-3 5-129,-2 4 129,-3-2-258,-2 3 129,-5 3-129,-5-1 129,-4 2-129,-5-1 129,-8 1 258,-5 0-129,-5 1 129,-10 3 0,-9-6 258,1 3-129,-10-7-129,0 4 258,-6-4-258,6 1-129,1-3-129,3-5-387,10 5-129,-1-7-645,20 0-516,-19 7-1548,19-7-1677,0 0 0</inkml:trace>
  <inkml:trace contextRef="#ctx0" brushRef="#br0" timeOffset="47128.6948">21178 8756 516,'7'21'2193,"4"-5"-774,-5 0-2451,4 1 387,0 2 129,-2-1 774,2 3 645,-5-4 387,3 3 645,-7-2 129,2 1-258,-3-6-129,3 6-516,-3-5-387,0-1-645,3 2-1935,3 2-2064,-6-17-258,0 0 1</inkml:trace>
  <inkml:trace contextRef="#ctx0" brushRef="#br0" timeOffset="49191.8136">13728 9851 1032,'10'0'1290,"-10"0"-258,12 4 258,-12-4-129,16 11 0,-5 2 129,-3 0-129,4 8-129,-6-1-129,5 8 129,-6 2-129,2 11 0,-6-1 0,4 6-258,-5 0-129,2 3-129,-2-3 0,0-1-258,0-6-258,2-6 0,1-3-129,-2-13-258,4 1-258,-5-18-645,0 0-1677,12 13-1419,-12-18 0</inkml:trace>
  <inkml:trace contextRef="#ctx0" brushRef="#br0" timeOffset="49694.8424">13694 9826 3870,'16'-35'4128,"-10"13"-387,10 5-3096,5 3-516,4 0-129,3 4 258,3-3-129,3 8-129,0-4 129,5 4 0,-4 5 0,1 0 0,1 5 0,-4 2 129,-3 7-258,-1-1 129,-5 6-129,-3 5 129,-8 1-129,-3-1 0,-6 2 129,-4 3 129,-4-7 0,-9 3 129,-8-4 0,-5-1 129,-8-6 0,-2 5 0,-7-8-129,-3 3-129,-2-4 0,2-1-129,1 0 0,5-2-258,5-1-129,4-6-645,15 5-2451,5-4-1161,11-1-129,0 0 259</inkml:trace>
  <inkml:trace contextRef="#ctx0" brushRef="#br0" timeOffset="50679.8988">14782 9714 3612,'-6'17'3870,"-10"-11"-645,2 6-2838,4 5 0,-8 1 258,6 4 0,-9-2 0,8 9 258,-10-8 0,8 13-129,-8-7 0,7 10 0,-3-4-258,4 5-129,-2 0-129,6 3 0,-1 0 0,5 4-129,-1-1 0,5 1-129,2 2 129,1 1 0,5-3 0,4-1 0,4-3-129,4-2 0,3-8 129,3 0-129,3-11 129,2-3-129,1-4 0,3-4 0,1-4 0,-2-5-129,1 0-129,-5-5-129,4 3-258,-8-12-1032,5 4-2451,-2 0-645,-5-4-258</inkml:trace>
  <inkml:trace contextRef="#ctx0" brushRef="#br0" timeOffset="51270.9326">15258 9930 3483,'-22'-12'3870,"22"12"-516,-19 0-2967,4 1-516,-2 4 0,0 4 129,-5 2 0,0 4 387,-1 3 129,-2-1-129,2 1 258,1 1-258,4 0 0,0 0 0,7 1-258,6-6 0,5 1-258,0-5 129,9 2-129,10-3 0,3 3-129,4-4 129,3 1 0,2 3 0,-1 1 0,0 3 0,-3 0 129,-4 2 0,-4 0 0,-5 5 0,-5-1 129,-2 0-129,-4-5 129,-3 4 129,-4-3 129,-9-4 0,1 3 0,-7-7 258,0-1-129,-2-2-129,1 3 0,1-7-258,1 0 0,5-3-258,1 0-645,12 0-645,0 0-1935,-5-13-903,12 8-258</inkml:trace>
  <inkml:trace contextRef="#ctx0" brushRef="#br0" timeOffset="51802.9629">15551 10314 3483,'-27'-3'3483,"14"-8"-258,13 11-2967,0-15-516,0 15-129,18-8-129,-2 7 258,0 1 258,3 0 129,0 1 0,-1 7-129,2 1 129,-6-1-129,2 4 129,-6 0 258,-2 2 0,-7-2 258,0 3 258,-4-3 0,-3 8-129,-9-8 129,3 7 0,-8-2-258,5 0 0,-4-1-258,5-1-258,0 0 129,3-3-129,4 1-129,4-1 0,3-12 129,0 13-129,0-13 129,13 5 0,-3-2-129,8 1 129,0-4-129,3-2-258,7 2-516,-5-9-1935,5-1-1548,10 1-645,-5-11 516</inkml:trace>
  <inkml:trace contextRef="#ctx0" brushRef="#br0" timeOffset="52238.9879">15868 9764 2709,'15'20'2838,"-4"2"-2451,-3-1 0,7 11 516,-5-1 0,4 9 258,-7-3-129,6 8 387,-9-5-129,7 9-129,-8-3-258,6 8-258,-6-6-258,7 3 0,-5-1-258,2-2 0,1-2 0,-1-4-258,1-9 0,-4-6-258,4-3-516,-8-12-1032,0-12-1935,9 12-645,-9-19 129</inkml:trace>
  <inkml:trace contextRef="#ctx0" brushRef="#br0" timeOffset="52879.0245">16689 9826 1,'-20'1'3482,"-9"4"1,14 2-258,-5 1-2967,-2 1 0,-3 3-129,-3 1 129,1 4 387,-4-2-129,6 5 129,-1-5-129,6 5 0,2-3 0,5 4-258,7-3 129,6 0-258,4 0-129,10-1 0,8 0 129,6 2-258,4-5 129,3 2 0,5 1 0,4-1-387,-4 1 387,-3 0 0,-3 3 0,-3-2 0,-4 2 0,-5-1 0,-7 2 0,-4-3 0,-9 1 258,-2 3 129,-6-10 0,-7 4 0,-11-8 387,-2 7-258,-9-11 0,-1 2 129,-3-5-258,1-1-129,0 0-129,5 0-129,9 0-387,-1-11-774,25 11-1677,-7-18-1806,7 1-129,14 0 0</inkml:trace>
  <inkml:trace contextRef="#ctx0" brushRef="#br0" timeOffset="53351.0515">17035 10237 2451,'-11'-10'4257,"13"-3"-645,13 12 129,0-5-3612,1 6-387,-2 0-258,5 3 129,-5 4 129,2 1 0,-4 2 129,-1 2 129,-4 0 129,-6 5 129,0 3 0,-2-4 129,-7 5 129,-4-2-129,-1 3 129,-5-1 129,4 2-258,-3-5 0,4 0 0,-1 0-129,4-1 0,4-1-129,6-4 129,0-12-129,4 15 0,10-11-258,6-1 0,8-3-516,-1-3-1548,6-9-2064,10 5-258,-2-12 0</inkml:trace>
  <inkml:trace contextRef="#ctx0" brushRef="#br0" timeOffset="54307.1062">17206 9690 2451,'-14'1'3612,"14"-1"129,0 0-2709,13 8-645,3-1-387,4 1 129,6 1 0,7 0 129,2 7-129,3 2 129,0 2-129,2 8 0,-2 1 0,1 4 129,-6 6-129,-2 8 0,-5-1 0,-8 6-129,-2 2 129,-7 1 0,-5 5 0,-4-1 129,-4-1-129,-5 1 129,-3-5-129,-1-6 0,-1-2 0,0-2 0,0-10 0,0-2-129,1-6 258,0-8-516,2-2 258,-1-4-258,7 0-903,5-12-2064,-19 4-903,19-4 0</inkml:trace>
  <inkml:trace contextRef="#ctx0" brushRef="#br0" timeOffset="54760.1321">18181 10326 2451,'20'-29'2709,"-2"11"-2322,-1-12-258,6 0 258,0-8 774,5 6 129,-5-6 258,8 8-129,-6-3 0,1 9-258,-3 0-645,-1 11 0,-3 4-516,-5 2-516,0 7-516,-14 0-1161,0 0-1419,15 8-774</inkml:trace>
  <inkml:trace contextRef="#ctx0" brushRef="#br0" timeOffset="55343.1655">18280 9994 1032,'8'3'1935,"-8"-3"-258,17 5 0,-2 1 258,-4-5-129,5 8 0,-5-2-387,5 8 0,-9-3-258,6 10-258,-5-1-258,2 6-258,-3 0 0,0 2-129,2 0 0,-3-2-258,3-3 0,-5-3-129,3-3 0,-3-5-258,-1-2 129,-3-11 0,0 0 0,0 0-258,0 0 0,-13-3 0,13 3 129,-24-18-258,5 10 129,-6-2 129,0-1 0,-4 1 129,1-2 129,-1 2 0,1-3 129,2 5 0,5 0 129,1 0-129,8 2 129,12 6 0,0 0 0,-6-11 258,6 11-129,18-9 129,-2 1 0,9 1 258,-3-5-129,11 6 129,-3-2-258,5-3 0,1 1-258,1 2 129,0 3-258,3 2 0,-3 0-258,-3 1 129,0 2-129,-8-3-387,3 6-1290,-9 3-2322,-5-6-258,2 0 129</inkml:trace>
  <inkml:trace contextRef="#ctx0" brushRef="#br0" timeOffset="56514.2325">19325 9740 1419,'-11'10'3354,"1"1"-1290,4 2-903,2 11-258,0-2 129,0 18 129,-4-5 129,5 16 129,-7-5-387,9 10 0,-7-6-258,5 4-258,-5-3 0,6-3-258,-2-5 0,2-11 0,0-1-258,2-9 129,-2-8 0,2-14 129,0 0-129,0 0-129,-2-10 129,0-8 0,-3-9 0,3-2 0,-5-5-129,3-7-129,-2-3 0,5-2 0,0-7 0,1 0 0,0-2 0,0-4 0,1 3 0,4 6 129,1 4 0,2 2 0,-1 10 0,2 5 0,2 12 0,-1 3 0,3 5 0,-1 6 0,0 3 0,-1 5 0,-1 7 0,-2 5 129,0 5-258,4 4 258,-5 5-129,0-1 0,2 2 0,2-10 129,3-1-129,4-5 0,5-8-129,2-6 0,5-4 0,4-12 129,1-4-387,2-4 258,-1-2 129,-4 0-129,-4 2 258,-7 3-129,-4 4 129,-6 8 0,-11 7 129,0 0-129,2 16-129,-5 9 129,-8 7-258,1 6 258,-2 9-258,0 3 258,0 2 0,0 5 0,3-4 0,2-3 0,2-1 0,0-3-129,3-7 129,2-5-258,0-4-258,0-16-645,3 8-1677,-3-22-1677,0 0-516,17 1 387</inkml:trace>
  <inkml:trace contextRef="#ctx0" brushRef="#br0" timeOffset="57215.2726">20056 9703 129,'0'0'3096,"16"-4"129,-16 4-2322,12 0-645,-12 0 258,0 0 0,15 15 258,-15-4 129,5 9 129,-5 0 129,0 11 129,-9-2-387,6 10 129,-6-6-258,7 9 0,-3-3-387,5 2 0,-4-6 258,4 0-258,0-6-129,4 2 0,1-7 0,0-1-129,1-7 129,7-4-129,5-2 0,4-5 0,6-2 0,5-3-129,5 0 129,5-1-258,6-1 0,3-2-129,0 1-258,-2-7-258,8 10-903,-13-9-903,13 6-1032,-4-1-903,-10-7-387</inkml:trace>
  <inkml:trace contextRef="#ctx0" brushRef="#br0" timeOffset="57604.2948">20850 9748 1419,'12'24'3225,"-12"-10"-1032,0 6-1548,0 11 258,2-4 129,2 11 258,-4-1 0,1 13 0,-1-8-129,3 6-129,-3-4-258,6-2-258,-2-5-258,2-8-258,1-7-774,-7-22-1419,0 0-2064,14 12 0,-14-26-258</inkml:trace>
  <inkml:trace contextRef="#ctx0" brushRef="#br0" timeOffset="58047.3201">20745 9617 3354,'71'-20'3870,"-31"9"-2064,6 8-774,-4-2 129,6 5-129,-8-2 0,4 2-129,-12 0-258,1 3-129,-8 2-387,-4 4 0,-5-4 0,-4 7 129,-5-1-258,-4 4 258,-3 0 0,-2 2 0,-8 0 0,-1 2 0,-6-2 0,-1 0 0,-7-2 0,1 0-129,-3-7 129,-2 0-258,3-2-516,-1-6-387,9 11-1032,-7-9-1677,7-2-1032,18 0 0</inkml:trace>
  <inkml:trace contextRef="#ctx0" brushRef="#br0" timeOffset="58671.3558">21350 9962 1,'6'0'257,"-6"0"259,16 0 387,-5 0 0,2 0 387,1 0 0,0 0 387,2 0-516,1 3-258,-2-1-258,-1 6 129,-1-2 0,-2 7-387,-4-1 0,-4 2-258,-3 3 129,-1 3 0,-11-1 516,0 4-129,-7-4-129,1 3 258,-4-5 0,4 7-129,-3-9 0,8 2-258,1-5-129,5 2 0,7-14 129,0 17-258,0-17 129,19 4 0,1-4 0,4 0 0,2 0-129,6-4 0,1-3 0,3 1 0,1 2-258,-4 1 0,5 3-387,-9-2-1290,2 2-2580,-1 2 0,-11 1-903</inkml:trace>
  <inkml:trace contextRef="#ctx0" brushRef="#br0" timeOffset="59671.413">13888 10919 3999,'20'-12'4257,"-8"11"-129,-12 1-1806,0 0-1806,12-9-516,-12 9 129,16 0 129,-16 0 0,13 14 0,-10-2 258,7 12-258,-9 1 129,9 12 0,-8 1 0,5 15 0,-3-2-129,1 3 0,-3-2-129,2 1 129,-2-6-258,-1-8 0,0-6-516,-1-12-516,1-2-1677,0-8-1935,-1-11-129,0 0 0</inkml:trace>
  <inkml:trace contextRef="#ctx0" brushRef="#br0" timeOffset="60134.4395">13688 11094 2322,'-24'-40'3999,"19"21"-903,2 2-1032,0-2-516,3 3-516,6-3-387,8 6 129,-1-3-258,10 4 258,2-6-387,10 6 129,2-1-258,9 4 258,1 3-129,6 5-258,0 1 0,4 0-258,-4 7 258,0 2-258,-6 5 258,-6 1-258,-4-1 129,-6 2 0,-9 0 0,-4 4 129,-12-2 0,-6 2 0,-5-3 129,-10 3-129,-9-5 129,1 1-129,-10-1 129,-2-6-129,-4 3-129,1-1 0,0 0-129,-1-3-129,6 5-129,-3-8-645,15 10-1161,-6-5-2322,8-6-258,19-4-258</inkml:trace>
  <inkml:trace contextRef="#ctx0" brushRef="#br0" timeOffset="60691.4714">15033 10865 645,'-16'20'1548,"0"-8"-129,-2 5 129,-5-3 774,4 8-258,-7-7 258,6 12-645,-5-8-129,7 11-516,-6-4-258,6 5-258,-1 2-258,2 4 0,4 1-129,4 2 258,3-2-387,5 3 258,1-5-129,7 2-129,6-3 129,4-4-129,4 1 0,6-3 129,1 0-129,6-3 0,2-1 0,5-3 0,1-3 0,0-2-129,1-5-129,-4-3-387,6-1-1806,-5-5-2064,-7-3 129,1-7-516</inkml:trace>
  <inkml:trace contextRef="#ctx0" brushRef="#br0" timeOffset="61331.508">15488 11033 2580,'-44'13'3741,"14"-3"-1677,-1 1-1161,7 2 0,-5-1-129,7 6 129,-2-5-258,7 4 129,2-4-258,9 3-258,4-3-258,2 2 129,10-2-258,4-1 129,10-4-129,-1 0 0,7 0 129,-1-2-258,3 5 129,-3-2 129,2 8-129,-2-5 129,-3 8 0,-2 1 0,-4 1-129,-2 1 258,-8-5 0,0 3 258,-8-7-129,-2 1 129,0-15 258,-20 19-129,-2-15 129,1 3 129,-6-5-258,-1 5-129,-4-4 129,3 0-258,-2-2-129,5 1-129,5 0-645,0-2-903,21 0-2709,0 0-387,-7-14 0</inkml:trace>
  <inkml:trace contextRef="#ctx0" brushRef="#br0" timeOffset="61962.5441">15841 11379 2322,'-19'1'3741,"19"-1"-258,0 0-258,0 0-3870,0 0-516,14 0 0,-2 0 0,2 0 516,5 0 258,-4 0 516,2 0 129,-4 1 258,1 6 258,-14-7 0,18 13 0,-18-13-258,9 21 129,-9-10-258,0 4 258,0-2-129,-3 0 0,3-13-129,-13 23 0,13-23 129,-14 14-387,14-14-258,0 0-129,0 0-258,0 0-129,15 0 0,-2-2-129,7 0 258,-2-4 0,4 3 387,-4 3 129,2 0 129,-6 6 258,-2 5-129,-1 4 0,-5-1 129,-1 6 129,-5-3 0,0 6 129,-8-6-258,-1 2 258,-7-5-129,1 1-258,-3-4 129,0-1-774,3 0-258,-5-9-1806,3-1-1806,17 0-516,-19-4 646</inkml:trace>
  <inkml:trace contextRef="#ctx0" brushRef="#br0" timeOffset="64575.6932">15791 11472 3354,'9'-17'3096,"-9"17"-1032,0 0-645,20-11-129,-20 11-258,15-8 0,-15 8-129,22-4-258,-22 4 129,26-4 129,-26 4-258,27-6-129,-16 2-129,4 4 129,-2-1-258,0 1 129,0-1-258,0 1 129,-3 0-258,2 2 129,-12-2 0,21 10 0,-21-10-129,15 9 129,-15-9 0,14 14-129,-14-14 129,7 13 0,-7-13-129,5 18 129,-5-18 0,0 20-129,0-20 129,-2 24 0,-3-10 0,2 1 0,-4-1-129,1 2 129,-1 0 0,2 4-129,-2-6 0,0 2 0,2-3 0,-1 2 0,0-5 129,1 4-129,5-14 0,-12 18 258,12-18-258,-11 18 0,11-18 129,-8 17-129,8-17 129,-8 11-129,8-11 0,0 0 129,0 13-129,0-13 0,0 0 129,8 5 0,-8-5-129,21 0 0,-4 0 129,2-5-129,4 3 0,4-3 0,2 0 0,1 0 0,-1 0 129,-1 1-258,-1-2 129,-1 2 0,-4 2 0,-2-3 0,-4 3-129,-3-3 129,-1 5-129,-12 0 0,15 0-129,-15 0-258,0 0-258,0 0-1419,0 0-2451,0 0-387,0 0-387</inkml:trace>
  <inkml:trace contextRef="#ctx0" brushRef="#br0" timeOffset="65243.7318">16511 10875 1677,'0'14'3870,"0"-14"129,0 0-129,6 13-3354,-6-13-516,6 19 0,-6-19 387,8 25-129,-6-14 387,5 11 0,-7-1 129,7 12-129,-7-1 0,3 13 0,-3 0-258,0 11 129,0-2-258,0 3 129,0-3-258,0 0 129,1-2-129,3-5 0,3-9-129,1-7 129,1-2-129,-1-4 0,-1-5 0,0-3-129,0-3 0,-7-14 0,6 14-129,-6-14-258,0 0-1806,0 0-2193,0 0-387,4-9 0</inkml:trace>
  <inkml:trace contextRef="#ctx0" brushRef="#br0" timeOffset="65874.7677">17223 10996 2451,'-26'0'3870,"15"7"129,-14-7-387,4 6-3483,-2 0-258,3 6 0,-6-4 129,0 4 129,0 0 129,-3-2 129,3 3 129,-4-1-129,6 5 0,-2-2 0,6 2 0,2-3-129,8 5-129,8-3 0,2 1 0,12-3-129,7 1 0,10-2 0,1 0 0,6 3 0,3-3-129,1 2 129,-2-2-129,-4 1 0,-4 2 129,-4 3-129,-1-2 0,-8 0 0,-3-2 129,-5 1-258,-5 0 516,-4-4-129,0 3 129,-9-6 0,-6 2 129,-7-6-129,-3 3 0,-7 0-129,0-1 258,-4-3-258,0 1-129,0 0 0,6-2-129,3 2 0,4-5-774,23 0-2064,-14 0-1419,14 0-258,5-12 0</inkml:trace>
  <inkml:trace contextRef="#ctx0" brushRef="#br0" timeOffset="66438.8001">17384 11373 3612,'-22'0'4386,"12"-13"-516,10 13-387,16-8-3612,-1 6-387,4-6 0,5 5 258,0 1-129,3 2 387,0 0 258,-4 1-129,-2 3 0,-5 1 0,-5 9 129,-4-3 129,-3 5 129,-4-3-129,-3 3 0,-7-4 258,3 4-258,-6-4 0,4 0-129,9-12-258,-15 11 129,15-11-258,0 0 0,10 6-129,3-6 0,6 0 0,1 0 0,3 0 129,-3 0-129,0 0 258,-4 0 258,-16 0-129,18 8 0,-18-8 258,1 20-129,-1-11-129,-5 6 129,-4-1 0,-1-1-129,-2 2-129,-1-3-258,2 0-258,-3-6-1032,14-6-2193,-10 16-774,10-16 0</inkml:trace>
  <inkml:trace contextRef="#ctx0" brushRef="#br0" timeOffset="66954.8296">17749 10910 2709,'19'13'3741,"-19"-13"0,28 3-1161,-9 10-2838,4-1 516,3 6 0,-1-2 129,3 2 129,-7 3 129,6 7 0,-5-2-129,4 8 0,-9 2 0,4 6-258,-6 2 0,-2 3 0,-6-2-129,-1 5 258,-6-4-258,0 0 258,-5-5-258,-4 0 129,-7-9 0,2 1-129,-5-8 0,1-1 0,-3-5-129,-2-2-129,4-2-129,-5-9-903,13 7-1419,-3-5-1935,4-8-516,10 0 258</inkml:trace>
  <inkml:trace contextRef="#ctx0" brushRef="#br0" timeOffset="67355.8526">18335 11335 2967,'0'16'3483,"9"-5"129,3-11-3225,8-4-387,3-7 258,7-4-258,4-6 0,5-3 129,1-3 129,0-3 129,1 2 129,-6 0 0,2 5 0,-9 1-258,-1 5-645,-7 4-2064,3 12-1290,-19-10-387</inkml:trace>
  <inkml:trace contextRef="#ctx0" brushRef="#br0" timeOffset="67662.8701">18459 11001 1935,'10'28'4515,"-10"-28"-258,29 30-258,-15-8-2967,7 0-903,6 7 129,-4 2 258,7 4 0,-10 0-129,5 4 129,-6-1 129,1 6-258,-6-6-129,0-4-129,-3-2-387,-5-7-129,1-1-516,-7-24-387,0 22-1548,0-22-1806,-10 2 129,10-2-128</inkml:trace>
  <inkml:trace contextRef="#ctx0" brushRef="#br0" timeOffset="67879.8824">18577 11497 129,'-22'-6'3741,"13"-10"387,12 4-1806,10 0-645,-2-9-387,13 1-258,-3-7-129,11 4-258,-3-4 0,5 4-387,-4-3 0,-1 2-129,-4 7-258,-6 0-129,-2 9-903,-11-5-1161,-6 13-1548,0 0-516,-11-18 129</inkml:trace>
  <inkml:trace contextRef="#ctx0" brushRef="#br0" timeOffset="68068.8933">18575 11156 1548,'-55'4'3741,"30"0"0,12 0-1548,13 10-516,0-14-516,25 20-129,1-12-258,16 5 0,4-6-258,10 2-258,5-5-258,2-4-387,7 5-1161,-5-5-2451,-2-5-258,3-2-387</inkml:trace>
  <inkml:trace contextRef="#ctx0" brushRef="#br0" timeOffset="68886.9399">19359 11458 516,'0'21'3612,"2"-3"0,-2-18 129,0 0-3483,12 3 0,-12-3 129,13-6 258,-7-8 129,1-3-258,-6-10 258,2-4-258,-3-10-129,0-2 129,0-10-258,0-1-129,-1-5 129,-1-3-129,-4 4-129,5 0 129,-3 4-258,3 3 129,-1 8 0,2 2 129,0 10-129,0 9 0,7 0 129,-4 10-129,-3 12 129,14-8-129,-14 8 0,13 2 129,-13-2-129,17 20 129,-11-5 129,4 11 258,-2 1-129,4 9-258,-2-2 258,5 3-129,-3-3 0,5-1-129,-1-9-129,5-8-129,4-12-129,0-5-129,11-12 0,0-12 0,4-4-258,-2-7 387,6 2 0,-3-2 258,0 6 0,-4 3 387,-7 6-258,-5 15 387,-6 5-258,-2 8 0,-10 12 0,-1 10-258,-5 9 0,-1 7 0,0 9 129,-4 4-129,-2 6 129,3 2-129,-2-6 0,2-2 129,-2-6 0,0-6-129,4-8-129,-1-9-129,2-7-387,-5-12-1419,5-10-2322,0 0-258,7 2-129</inkml:trace>
  <inkml:trace contextRef="#ctx0" brushRef="#br0" timeOffset="69442.9719">20280 10922 1161,'18'13'3870,"-18"-13"0,10 17-2322,2 6-258,-9-4 0,4 12-129,-7-2 0,0 9 0,-4-3-387,0 9 0,-4-8-129,4 5 0,-2-9-258,6-1 0,0-7-129,3-1 129,9-10-258,5-1 129,7-5-129,6-1-258,7-4 129,5-1 0,4-1-129,4-1-129,5-1-129,-4-7-258,13 8-387,-16-14-1548,9 4-1806,-1 1-516,-10-10 0</inkml:trace>
  <inkml:trace contextRef="#ctx0" brushRef="#br0" timeOffset="69767.9904">21039 10816 4386,'13'20'4515,"-7"-7"-258,9 3-1677,-3 16-2064,-5 6 129,7 10-258,-7-1 129,3 10-129,-6-4 129,2 4-129,-2-3-387,-1-7 0,-1-6-387,-2-13-387,9-5-1548,-5-10-2193,-4-13-129,17-22 0</inkml:trace>
  <inkml:trace contextRef="#ctx0" brushRef="#br0" timeOffset="70143.0119">21032 10682 1677,'55'-28'4386,"-15"17"0,6 3-1419,-6-5-903,15 13-645,-11-3-387,7 5-258,-6 3-258,-2 8-129,-10 2-258,-4 3 0,-8 5-129,-11-1 0,-7 2 0,-6 0 0,-14 1 129,-6-4 0,-8-1 0,-2-7-129,-8-1 129,4-3-258,-1 1 0,4-8-516,11 6-2193,-1-1-1677,4-7-258,20 0-258</inkml:trace>
  <inkml:trace contextRef="#ctx0" brushRef="#br0" timeOffset="70787.0487">21677 11132 2580,'-19'0'4257,"19"0"-387,0 0-129,0 0-3354,13 7-516,1-6 0,3 4 0,5 1 258,1-2 387,6 5 0,-6-8 129,3 7 0,-7-3 0,2 9 0,-10-2-129,-2 3-129,-5-3-258,-4 5 129,-5 0-129,-6 2 129,-4-5-129,-4 2-129,-2-5 129,1-1 0,3 1 0,4-3-258,13-8 129,-13 10 0,13-10-129,10 8 129,7-4-129,3 0 129,1 2 0,2-3 0,0 4 0,-3 0 0,-4 4 129,-1 0-129,-5-1 0,-4 2 129,-6 2 0,0 1 129,-4 0-129,-5 1 129,-9-3-129,-2 3-129,-1 3-129,-5-9-645,5 7-2193,-2-10-1806,-7-4-129,9-3-258</inkml:trace>
  <inkml:trace contextRef="#ctx0" brushRef="#br0" timeOffset="72379.1399">22478 8254 129,'30'-14'2451,"-11"9"-774,-1-2-258,-2 0-258,1 4-258,-3 0-258,2 3-387,-2 0 129,3 1 0,-2 3 0,2 4 0,0 0 129,3 4 0,0-2 129,3 9-129,-1-5 0,2 8-129,-2 0 129,4 7-258,-5 2 129,-1 1-129,-6 5 129,-1 0-258,-7 4 258,2 1-129,-8 2 129,-3 3-129,-8-2 0,-2 3-129,-2 2 0,0 4 129,-6-4-129,2 6 129,0-5-129,3 2 0,0 0-129,7 0 129,1-6 0,7 3-129,1-6 258,9-4-258,5-2 129,5-5-129,1-4 129,3-4-258,1-5 129,1-7-129,-3 0-129,0-6 129,-2-2-129,-6-5 129,-1 0 0,-13 0-129,10-5 0,-10 5 129,-2-14 0,-9 8 0,-4 5 0,-6 0-258,-1 1 387,-6 5 0,-2 4 0,-1 7 0,0 5 0,2 5 0,2 6 0,3 6 0,3 4 0,6 6 0,4 4 0,2 2 0,8 3 129,1 7 129,0-4-129,5 4 0,4 1 0,3 6-129,2 5 129,1 2 0,3 1-258,-2-2 0,3 3 258,-2-1-129,3 0 129,-1-7-129,-4-1 129,1-6-129,-3 0 129,-3-3 0,-3-2-258,-5-6 258,-2-4-129,0-2 129,-8-4-129,-1 0 129,-5-4 0,-1-1 387,-4-7-258,4 2 258,-8-8-129,3 1-129,-6-3-129,-1-7-387,5 5-1935,-8-5-2064,-6-10-387,4-2-516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04:36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4653 14026 1,'-15'0'902,"15"0"-386,-11 4-258,11-4 258,0 0 258,-19 10 258,19-10 129,0 0 129,-10 5 258,10-5-258,0 0-129,0 0-129,0 0-258,-10 0-129,10 0-129,0 0 0,0 0-129,0 0 0,1-13 129,-1 13-129,13-22 0,-1 2-387,7-1 129,1-7-129,8-1 0,0-4 0,6-1-129,1-3 0,2 0 129,-3 0 0,2 2 0,-4 3 0,-3 1 0,-4 4 0,-2 5 0,-8 4 129,-1 5-129,-14 13 0,13-17 0,-13 17-258,0 0 129,0 0-258,0 0-516,11 6-1032,-9 5-1935,-2-11-387,4 15 129</inkml:trace>
  <inkml:trace contextRef="#ctx0" brushRef="#br0" timeOffset="1457.0827">5275 13302 1677,'6'7'3096,"-6"-7"-645,0 0-1548,0 0-516,0 0 129,0 0-258,0 0 258,0 0-258,0 0-129,0 0 0,0 0 258,0 0-258,0 17 129,0-17-129,3 20 0,-3-6 258,2 3-258,-2 2 0,3-1 0,-2 1 0,4 0-129,-2 1 0,3-1 129,0-1-129,4-2 0,0-2 0,-1-2 0,3-6 129,2-1 129,0-5 0,0 0-129,0-11 129,0-3 129,1-3 0,2-2 0,-4-6 129,2 6-258,-3-5 129,3 2-129,-7 0 0,3 9 129,-4 0-258,-7 13-129,8-13 129,-8 13-258,0 0 0,0 0 129,13 12-129,-13-12-129,12 22 258,-5-9 0,0 1 258,3 4 0,-1-4 0,1 1 0,0-2 0,0 0 0,-10-13-129,19 19 0,-9-14 0,-10-5-129,20-3 258,-20 3-129,17-16 0,-11 3 129,-2-6 0,1 1 0,-5-5 129,0 1-129,0 0-129,0 1 0,0-2 0,0 4-129,0 3-129,0 0 0,0 16-516,0-23-1032,0 23-2451,18-10-516,-18 10-258,13-7 646</inkml:trace>
  <inkml:trace contextRef="#ctx0" brushRef="#br0" timeOffset="2185.1247">5877 12980 774,'0'0'3354,"0"0"258,0 0-516,0 0-2580,0 0 0,10-4-129,-10 4 258,0 0 0,12 0 258,-12 0 0,0 0-258,18 14 258,-14-3-387,3 7-129,-1 1-258,1 6 129,-1 1 0,0 7-258,-5-1 258,2 3-258,-3-2 258,0 3-129,0-2 129,0-4-129,0-4-129,4-7 129,3-4-129,5-8 0,5-4-129,4-4 129,4-10 0,-1-2-129,1-4 258,-1 1-129,-2-3 258,-4 4-258,-4 2 129,-14 13-129,16-14 0,-16 14-129,0 0 0,13-2 0,-13 2-258,8 9 258,-8-9-129,10 22 129,-2-10 129,-2 2 0,-2 1 129,2-3-129,-1 1 129,-1-1 0,-1-1-129,-3-11-258,11 20-516,-11-20-1032,0 0-2322,10 7-258,-10-7-258</inkml:trace>
  <inkml:trace contextRef="#ctx0" brushRef="#br0" timeOffset="2749.1572">6389 13211 516,'16'4'3483,"2"-4"129,-16-7-129,17 3-2580,-8 1-1032,7 3 129,-3 0-129,1 3 129,0 6 129,-4 1-129,1 3 0,-2 0 129,2 4-129,-4-3 129,3 3-258,-4-2 129,0 1-129,1 2 129,-2-7 0,-3 4 129,0-3 0,-3 0 129,-1 0 258,0-12 0,-5 22 129,-7-13-258,-1 2 258,-5-4-129,-1 0-258,-4-5 0,-2 2 129,3-4-129,1 0-129,1-6 129,6 4-129,0-3 0,14 5 0,-9-14 0,9 14-129,6-13 0,6 8-129,9 1-258,0-7-258,8 9-1032,-2 2-1806,0-7-645,9 7-387</inkml:trace>
  <inkml:trace contextRef="#ctx0" brushRef="#br0" timeOffset="3304.1881">6874 12968 2322,'0'0'2967,"0"0"258,0 17-3096,2-4-387,4 5 258,-1 2 516,1 4-258,0 7 129,-2 2 258,3 7-129,-3 1 0,3 1 129,0-1-129,2 0-129,1 0-129,5-5 0,-2-4-258,3-11-258,2-1-774,1-6-1677,-19-14-1290,30 5 258</inkml:trace>
  <inkml:trace contextRef="#ctx0" brushRef="#br0" timeOffset="3553.2032">6723 13225 3999,'22'0'4386,"-10"-3"-258,18 3-129,2-11-3741,3 4-516,4-6-258,5 4-129,-1-2-1161,1-5-1935,7 13-774,-16-15 645</inkml:trace>
  <inkml:trace contextRef="#ctx0" brushRef="#br0" timeOffset="4536.2594">7563 13129 1032,'0'0'3999,"0"0"258,0 12-645,0-12-1677,0 0-1548,0 0-387,0 0-387,0 0 387,0 0-129,0 0 129,0 0 387,0 16-129,0-16 0,7 19-129,-1-6 129,1 6-258,-1 3 258,2 2-387,-5 2 129,4 0-387,-2 2 129,-3-7-645,5 3-774,-4-4-1806,-3-20-645,6 19 258</inkml:trace>
  <inkml:trace contextRef="#ctx0" brushRef="#br0" timeOffset="5072.2901">7973 13062 2709,'0'0'3741,"0"0"129,0 0-258,-11 6-3225,0-3-516,-2 1 129,-4-2-129,1 5 129,-4-2 258,3 2-129,-3 1 129,2-1 129,4 0-387,2 3 129,12-10 0,-16 17-129,16-17 0,0 14 0,0-14 0,11 16 0,0-9 0,3 2 129,2 1-129,1 1-129,0 2 129,-1 1-129,1 0 129,-4-1-387,-1 1 387,-3 0-258,-9-14 258,15 18 0,-15-18 129,6 17 0,-6-17 129,0 14-129,0-14 129,0 0 0,-11 8 0,11-8-129,-21 7 0,7-6-129,1 3-387,-6-4-903,6 0-1935,13 0-645,-24 0-516</inkml:trace>
  <inkml:trace contextRef="#ctx0" brushRef="#br0" timeOffset="5740.3283">8392 12828 2967,'5'13'3483,"-5"-13"129,0 12-2322,0-12-1161,6 14 129,-6-14-129,9 26 129,-6-10 129,2 7 258,-2-1-258,2 7 258,-4-3-129,3 8 0,-1-1 0,3 7-258,-2-4 258,3 1-387,-1-1-129,-2-7-129,6 2-387,-5-11-645,6-1-774,-4-4-2064,-7-15-258,0 0 258</inkml:trace>
  <inkml:trace contextRef="#ctx0" brushRef="#br0" timeOffset="6317.3613">8314 13014 3225,'0'0'3741,"24"12"-387,-24-12-129,18 0-3870,-6 0-258,9 0 258,-2 0 129,3 0 387,0 0 258,-1 0 129,-1 3 129,1-3 258,2 1 0,-7 0-387,3 1 0,-3 0-387,2-2-516,-3 4-129,-2-4-774,-1 0-516,-12 0-1032,11-1-516</inkml:trace>
  <inkml:trace contextRef="#ctx0" brushRef="#br0" timeOffset="6812.3896">8636 12716 1,'0'0'3611,"13"27"259,-13-27-387,7 24-1935,-2-7-1677,0 11 0,-1 2 258,0 6 0,2 3 387,-4-5-129,4 4 258,-6-5-129,3 3 129,-3-5-129,3-2 0,0-7-129,3-8-258,-6-14-258,24 11-387,-2-11 129,-1-6-129,7-7 0,2-3 129,0 0 258,-3 3-129,-2 1 387,-3 7 129,-9 2 0,1 3 258,-14 0-129,12 27 0,-10-5 0,3 2-129,-2 4 129,1 0-258,2 1 129,-2-2-258,3-5-258,1-5-1032,3-13-2580,6 3 0,-4-11-645</inkml:trace>
  <inkml:trace contextRef="#ctx0" brushRef="#br0" timeOffset="7300.4175">9193 13164 5031,'3'25'4128,"5"-14"-774,-8-11-1032,0 0-2838,12-11 0,-12 11-258,21-23 129,-10 9 258,-4-4 129,2 0-129,-3 2 516,-2-3-258,-2 3 0,-1 3 129,-1 0-129,0 13 0,-5-16 0,5 16 0,-20-9 129,5 9-258,1 0 516,-1 4-129,-2 4 0,0 1 129,2 2 0,-1-2 129,3 8 0,2 0 258,4-2-129,-2 3 129,8 2-129,1-3 258,1 5-258,9-3 258,3 3-387,3-8-129,5 1-129,4-2-258,2-6-645,6 5-1290,2-1-1935,-6-11-387,11 0 258</inkml:trace>
  <inkml:trace contextRef="#ctx0" brushRef="#br0" timeOffset="8668.4957">9630 12972 1161,'0'0'1806,"0"0"129,0-13 645,0 13-258,0 0-129,0 0-258,0 0-645,0 0-387,0 0-387,0 0-258,0 0-258,0 0 0,0 0 0,0 0 0,0 0 0,12 0 129,-12 0-129,8 13 0,-3-1 0,3 4 0,-3 1 129,3 1-258,-2 2 129,3 0 129,-3-3-129,2 2 129,-2-8 129,-6-11 0,19 8 0,-5-8 129,4-5-129,2-6 0,0-9 0,3 1 0,-1-1 0,-1 1-258,-3 2 258,-3 4-129,-3 2 0,-12 11 0,18-8 0,-18 8-129,11 0 0,-11 0 129,17 10-129,-9 2 0,-8-12 129,20 21-129,-8-11 129,2-2 129,2-4-129,3-1 0,2-3 129,3-8 0,-1-4-129,3-1 0,-4-2 0,-1 1 0,-6 1 0,0 5-129,-15 8 258,14-4-258,-14 4 129,8 12 0,-7 2-129,0 1 0,2 2 0,0 0 0,-1-2 0,1-2-129,3 0-387,-6-13-774,17 12-1419,-6-9-1935,0-3-258,4-6-387</inkml:trace>
  <inkml:trace contextRef="#ctx0" brushRef="#br0" timeOffset="9104.5207">10540 12990 516,'-3'16'3870,"3"-16"258,0 0-387,-18 5-1935,18-5-1290,-13-11 129,4-4-258,6-1-129,-1-2-129,4-4 129,0 1 0,4-1-129,3 2 129,7 4-258,-1 3 129,3 6-129,0 6 129,0 2 0,-2 9-129,0 7 129,-2 4-129,-2 2 129,-4 1 129,1 4-129,-7-6 387,2 3 0,-4-7 0,-2 5 129,-12-9 0,6 6-129,-10-8-129,5 2 258,-8-3-516,3-5-258,4 0-516,-8-12-516,24 6-1548,-14-14-1935,12-6-129,2-2-387</inkml:trace>
  <inkml:trace contextRef="#ctx0" brushRef="#br0" timeOffset="9572.5475">10956 12800 7611,'0'0'4515,"0"0"-387,-13 0-1032,-2 0-3225,-1 0 0,-5 0-129,-3 6 129,0-1 0,0 5 129,2-3 0,4 2 0,4-1 129,4 4-129,6-2 0,4-10 0,2 21 0,11-10 0,3 2 0,2-2-129,4 5 129,2-4-129,-3 0 129,3 3-258,-6 0 258,-2 1 0,-2-2 0,-7 2 258,-3 0 0,-4-3 0,-2 3 0,-9-4 129,-1 0-129,-5 1 0,-2-5-258,3-2-516,-6-6-1032,8-2-2451,2-5-645,2-10 0,8-3-128</inkml:trace>
  <inkml:trace contextRef="#ctx0" brushRef="#br0" timeOffset="9900.5662">11264 12535 3999,'9'31'4515,"-2"-9"-129,-7-8-258,7 3-2709,-2 11-1419,1 8 129,-2 2-129,0 6 129,-1 4 0,-1 1 0,-1-1 0,-1-4 0,0-5 0,0-6-129,-1-6-129,1-5-387,0-22-903,0 0-2709,-11 8-129,0-19-516,3-6 646</inkml:trace>
  <inkml:trace contextRef="#ctx0" brushRef="#br0" timeOffset="10112.5784">11071 12741 4128,'61'2'4773,"-26"-2"-516,10-2-129,2-3-3483,1 0-774,-2-4-645,6 9-1677,0-3-1935,-9-4-258,3 0 129</inkml:trace>
  <inkml:trace contextRef="#ctx0" brushRef="#br0" timeOffset="10676.6106">12056 12449 4773,'17'11'4515,"1"-3"-645,-18-8-129,13 4-3354,-13-4-774,13 17 0,-7-2 0,-1 2 516,0 7 129,-4 1 129,2 10 129,-3-1 0,0 7 129,0 4-387,0 2 129,0-3-387,-2-2-258,2 1-1032,0-7-2451,-1-13-645,2-1-387,-1-22 129</inkml:trace>
  <inkml:trace contextRef="#ctx0" brushRef="#br0" timeOffset="10969.6274">12342 12680 3354,'12'12'4644,"-12"-12"-387,4 17 0,-4-2-2064,1 2-2193,-1-3-129,6 10 0,-2 4 258,2 1-129,1 0 129,0 0 0,2-1 0,0-3-258,-2-6-645,8-3-2451,-3-9-1161,-12-7-129,18-18-258</inkml:trace>
  <inkml:trace contextRef="#ctx0" brushRef="#br0" timeOffset="11424.6534">12598 12405 7224,'6'36'4773,"-6"-17"-258,2 3-387,-1 4-4128,1 6-129,1 4 0,2 2 0,-3 2 258,4 3-129,1-5 129,-3-1 0,0-5 0,0-2-129,-1-9 129,-3 0-129,1-7 0,-1-14 0,0 0-129,0 0 0,9-26 129,-3-2 0,3-4 0,1-10 0,5-1 0,1-3 258,4 5-129,-2 2 0,1 7 0,1 4 0,-2 6-129,-2 6 0,0 1-129,0 10-387,-8-8-258,7 13-645,-15 0-1032,16-4-774,-16 4-774,0 0-903</inkml:trace>
  <inkml:trace contextRef="#ctx0" brushRef="#br0" timeOffset="11661.667">12639 12642 258,'-22'34'3999,"22"-16"387,-3-3-1161,3-15-1032,11 30-387,-11-30-387,30 24-129,-11-16-516,7 5-129,-3-1-129,5 1-129,-4-1-258,1 1-129,-1 1-516,-8-10-774,7 3-2838,-7 0-516,-3-7-258,0 0 0</inkml:trace>
  <inkml:trace contextRef="#ctx0" brushRef="#br0" timeOffset="13636.7799">13067 12661 1548,'0'12'3612,"4"0"129,-4-12-516,0 0-3096,0 0-645,18 5-129,-18-5 387,25 0 258,-9-2 0,3-8 129,2 0 0,-1-5 129,2 1 129,-4-2-258,0 3 0,-4 3-387,-2-1-129,-12 11 0,7-19-129,-7 19 129,-6-10-129,-7 5 258,0 3 129,-6-1 129,-1 0 129,-2 3 387,1 0 0,-3 0 129,8 7-258,-4-1 258,8 6 129,-2 4-258,11 5 129,-4 1-129,7 6 258,0-3-129,0 5 129,2-3-129,6 0 0,-4-6 0,5-2-129,-2-3-387,3-6-258,11 1-774,-4-11-1161,13-9-2193,3 2-258,3-11-258</inkml:trace>
  <inkml:trace contextRef="#ctx0" brushRef="#br0" timeOffset="14040.803">13471 12191 774,'14'27'3483,"1"-1"0,-15-26-129,3 22-3612,0-4-258,5 8 516,-3 1 0,-2 2 516,1 10 0,-4-1 387,1 10 0,-1-2 129,0 3-387,-5-6 129,4 1-387,-2-5-516,0-8-516,3-11-2838,1 0-645,-1-20-258</inkml:trace>
  <inkml:trace contextRef="#ctx0" brushRef="#br0" timeOffset="14552.8323">13644 12511 903,'3'36'3999,"-3"-23"0,2 13-129,-2-4-2838,1 1-903,6-1 0,3-4 129,4-4 129,3-3 0,8-7-129,2-7 129,8-5-258,-1-10 129,4 1 129,-4-6-258,0 1 0,-7-2 129,-4 6 0,-7 1 129,-5 2-129,-8 3 0,-3 12 129,0 0-387,0 0 129,-13-4-129,13 4-129,-17 16 0,9-4 129,1 6 0,1 3 129,3 6 0,3 4 129,-3 3 0,3 10 129,0 1 0,0 11 0,0 0 0,0 7-129,-1 4 0,-4-4-387,2 5-645,-10-17-2064,4-5-1677,5-10-129,1-16-387</inkml:trace>
  <inkml:trace contextRef="#ctx0" brushRef="#br0" timeOffset="15408.8813">14351 12351 2967,'0'0'3999,"0"0"0,0 0-387,0 0-3612,0 0-258,2 9 129,-2-9 258,9 13 387,-1-1 129,-8-12 0,6 17 0,-6-17 129,5 24-129,-5-4 129,0 5-258,0-4-258,0 5-129,0-6 0,3 3 0,-1-6-129,6-4 0,-8-13 0,20 3-129,-3-3 129,-2-11 0,5-5-129,-1-1 129,-3 0 129,0 2-129,-3 1 0,-3 1 0,-10 13 0,14-9 0,-14 9-258,13 5-129,0 5 0,-2 1 0,9 4 0,-2 2 258,7 2 0,-2-2 258,0-4 0,3 1 387,-6-4-129,1-1 0,-5-8-129,1-1 0,-4-5-129,0-8-129,-6-6 129,-2-5 0,0-8 0,-4-3-129,-1 2-129,0 1 129,0 4-387,-4-1-129,4 11-903,-5-5-1032,5 9-2193,0 14-258,2-15 387</inkml:trace>
  <inkml:trace contextRef="#ctx0" brushRef="#br0" timeOffset="16308.9328">14960 12272 2451,'0'0'3999,"16"0"0,-16 0-129,0 0-3483,16 0-516,-2 6 0,-1 5 258,5 2 0,3 4 0,-1 1 258,5 4-258,-2-1 129,1 1-258,-3 1 129,0 0-129,-6 1 0,-2-1 129,-6-5 258,-4 4 129,-3-10 0,-6 3 0,-11-7 129,3 3-258,-8-9-129,1 1 0,-1-3-258,-1-4-129,8-4-387,0-7-129,11 0 258,2-10-129,4 6 129,10-9-129,8 7 258,1-4 0,5 4 0,1 1 258,2 3-129,-1 3 129,3-1-129,-6 3 129,3 3-387,-7 1 387,-1 1 0,-5 1 0,-2 5 0,-13 1 0,13-5 0,-13 5 258,0 0-258,0 9 129,0-9 0,-6 22 258,-3-7 0,4 2 129,-1 0 0,5 1 0,-3-5 258,4 5-258,0-18 0,20 16-129,-1-16-258,4-7 0,7-6-258,3-3 129,3-4-129,2-2 0,-1 1-129,-4-1 258,-4 4 0,-3 5 129,-7 1-129,-4 4 129,-15 8 0,15-7-129,-15 7 129,0 0 0,0 12 0,0 2 0,0 3 129,-2 8 0,-1 5 129,3 5-129,-3 4 129,3 7-129,0 3 0,0 6 0,0 0-258,0-1 129,3 1-258,-3-9-129,7 5-1419,-7-15-2451,2-13-645,-2-23-387,0 0-129</inkml:trace>
  <inkml:trace contextRef="#ctx0" brushRef="#br0" timeOffset="16788.9602">16500 11765 774,'-13'0'3999,"13"0"129,0 10-258,0-10-2580,0 21-1032,4-5 0,-3 3 258,5 10 0,-4 5-129,8 10 387,-6 2-129,9 7 129,-5-3 0,6 6-258,-4-7-258,4-1 0,-2-7 0,-2-7-516,6-3-516,-10-18-1161,-6-13-2322,10 12-645,-10-12 0</inkml:trace>
  <inkml:trace contextRef="#ctx0" brushRef="#br0" timeOffset="17024.9737">16232 12129 5547,'0'0'4773,"10"-3"0,15 2-516,15-1-3612,-1-5-516,5 0 0,8-2 0,-1 2 0,6-3 0,-2 2-258,1 1-129,-5-5-645,6 12-1032,-13-2-2451,1-1-387,-2 3-258</inkml:trace>
  <inkml:trace contextRef="#ctx0" brushRef="#br0" timeOffset="17368.9934">16947 12155 1161,'-35'17'2967,"18"-19"-129,17 2-2064,3-10-258,11-2 258,10 1 387,0-6 0,12 7 258,-8-3 129,12 12 129,-17-7-516,9 8-387,-11 2-516,-3 8 0,-4 2-258,-7 2 0,-7 1 258,0 4 0,-12-4 258,-2 5 0,-11-7 0,3 7 129,-7-10-129,2 7 0,-6-8-258,3 0 0,1-3-387,2-5 0,2 3-258,-3-8-1419,11 0-2709,0-7-387,7-7-258,6-11-258</inkml:trace>
  <inkml:trace contextRef="#ctx0" brushRef="#br0" timeOffset="18945.0835">17892 12046 1419,'14'0'2709,"-1"0"-903,-2-3-258,9-1-516,-5-1-387,6 0 0,-3-3-258,2 2 258,-5-4-129,1 3 387,-5-5 0,2 7 129,-11-8 0,-2 13-258,5-18 129,-5 18-258,-1-17-387,1 17-129,-14-15-129,14 15 0,-20-11-129,10 7 0,-2 2 0,1-1 129,-1 2-129,-2 1 129,2 0 0,-1 4 129,1 4-129,1 2 129,-3 4 0,3 1 0,-3 5 129,1 1 0,-1 3-129,2 2 129,-1 3-129,2 0 0,-1 0 129,5-4-258,0 1 129,7-2 0,0-6 0,0-1 129,3-5-129,8 0 129,3-8-129,5 3 129,2-7-258,2 0 129,4-7-129,4-3 0,2-6-129,-1-1 129,5-6 0,-3-2-129,2 0 0,-4-3 129,0 4 0,-4-1 0,-2 2 0,-2 4 0,-6 3 0,-3 6 0,-1 3-129,-2 7 0,-1 0 0,-11 0 0,15 14 0,-9-2 0,-2 3 129,1 2 129,-2-5 0,-3-12 0,19 14 0,-2-11 0,7-3 0,10-3-129,9-9-129,1-2 129,8-3 0,-4 5 129,-1-1-129,-7 2 129,-10 3 129,-6 6 0,-11 2 0,-3 9-129,-9 8 0,-1 3-129,0-3 0,-1 3-129,1 2-129,-3-9-645,7 4-2709,-4-17-1032,18 3-258,-4-9-387</inkml:trace>
  <inkml:trace contextRef="#ctx0" brushRef="#br0" timeOffset="19448.1118">19005 12080 129,'-12'-8'1548,"11"-10"0,3-1-3096,7 3 0,3-3 1420,1 3 643,-1-4 775,5 8 774,-4-2 387,5 2 258,-3 4-387,2 6-645,-2 1-903,0 1-516,3 3-258,-5 6 0,1 3-129,-5 3 129,-2 3 129,-3 6 129,-4-5 0,0 9 387,-10-5-129,3 4 258,-14-5-129,7 6 0,-11-11 129,5 1-258,-4-7-129,4-5-258,-1-4-645,-4-9-1161,12-11-2322,-1-7-516,2-13-516</inkml:trace>
  <inkml:trace contextRef="#ctx0" brushRef="#br0" timeOffset="19732.1286">19094 11593 2967,'16'22'3741,"-12"-2"-1419,4-1-258,-4-5-258,5 15 0,-6-7-258,8 17-129,-10-8-258,10 12-258,-10-3-129,6 10-129,-5-4-258,2 1-258,4 2-645,-7-13-1548,11-3-2580,2-6-258,5-17-258</inkml:trace>
  <inkml:trace contextRef="#ctx0" brushRef="#br0" timeOffset="20516.1734">19656 11819 3999,'0'0'4902,"0"0"-645,-12-1-1290,12 1-1290,0 0-516,1 14-516,-1-14-258,1 26 0,-1-11 0,0 9-129,0-5 0,3 3 129,-2 0-129,2-3 0,1-5-129,3 1 0,5-9-129,2-5 129,6-1-129,3-2 0,1-10 129,1-1 0,1-4 0,-1 0 0,-6 0 0,-3 2-129,-6-1 129,-1 4 0,-9 12-129,7-16-129,-7 16 258,0 0-258,0 0 129,0 0-129,0 0 129,0 0 0,11 11 0,-8 5 0,4 1 0,0 1 129,-1 4 0,3-1 0,1-2 0,-2 0 0,-1-5-129,-7-14 0,16 19 0,-16-19-129,22 5 0,-10-5-258,6-3 129,-4-10-258,5 3 129,-4-9-516,9 10-774,-19-13-1548,4 3-1548,-6 2 0,-3-5-258</inkml:trace>
  <inkml:trace contextRef="#ctx0" brushRef="#br0" timeOffset="21108.2073">20058 11831 3225,'6'17'4128,"3"0"-645,1-1-1290,-8-4-774,11 13-129,-9-3-387,7 14-129,-6 3-129,8 9 129,-6 1-387,4 5 258,-4-1-258,8 4 0,-7-11 0,5 0-258,-4-13 129,1-4-258,-1-5 129,-2-7-387,-7-17 258,0 0-129,0 0-129,-5-6 258,-8-16-129,-1-5 129,-3-6-129,-2-11 129,-1-5-129,4-4-129,4-2 258,0-1-129,9 4 129,3-1-129,0 5 129,13 7 0,4 6 0,8 6-129,3 5 129,5 6 0,2 2 0,1 4-129,1 6 129,-2 5 0,-3 1 0,-5 3 0,-6 10 0,-6 3 0,-1 5 0,-7 4 129,-6-4-129,-1 4 258,-6-5 0,-4 1 0,-6-1 0,-2-3 0,-7-8 0,3 1 0,-5-4 0,-1-3-516,4 1-129,-5-8-774,18-3-2064,-4-2-1419,8-8-258,7 0-258</inkml:trace>
  <inkml:trace contextRef="#ctx0" brushRef="#br0" timeOffset="21449.2268">20883 11684 8127,'-5'12'4773,"5"4"-258,0-16-516,0 27-4386,-1-9 0,1 8 129,-3 0 129,-1 5 129,1 1 129,-3-1 129,2-1 0,-2-6-129,3-2-129,3 0-1161,0-22-2451,0 0-1161,0 0-258,13-18 0</inkml:trace>
  <inkml:trace contextRef="#ctx0" brushRef="#br0" timeOffset="22016.2591">21062 11700 7482,'11'21'4644,"-1"-8"0,-10-13-516,5 13-4257,-3-1 0,0 4 0,0 0 129,-2 1 129,2 1 129,-2-4 0,4 3 129,-4-6 0,6-1 0,-6-10-129,22 0 0,-5-2-129,4-8 0,1-3 0,3 0-129,3-6 258,-2 3-387,-4 2 129,-3 3 129,-3 2-129,0 2 0,-4 5 0,-1-1 0,-11 3-129,21 3 258,-21-3-129,20 11 0,-20-11 129,19 12 0,-19-12 0,15 18 0,-13-7 0,1 6 0,-3 1 0,-1 2 129,-4 5-258,-1 3 0,-1-2-258,2-3 0,5 6-903,-9-16-2709,9-1-1161,0-12-129,0 0-516</inkml:trace>
  <inkml:trace contextRef="#ctx0" brushRef="#br0" timeOffset="29596.6928">21923 11379 258,'0'0'2967,"0"-12"-516,0 12-387,0 0-516,0 0-516,0 0-258,0 0-129,0 0-129,0 0 129,0 0-258,0 0 258,0 0-258,0 0 129,-3 6 129,3-6-258,0 0 0,-5 15 0,5-4-129,-4 0-129,2 8 0,-3 0-129,-1 6 0,0 6 0,-2 5 0,2 5-129,-2 1 0,2 4 0,0-2-129,2 5-129,0-6-129,4 2-258,0-11-903,4-3-1677,6-2-903,-10-12 129</inkml:trace>
  <inkml:trace contextRef="#ctx0" brushRef="#br0" timeOffset="30443.7412">21754 11318 3225,'8'-8'4257,"-1"-4"129,-7 12-2838,12-14 129,2 10-258,-6-13 0,13 9-129,-6-9-129,15 13-387,-8-13 0,8 6-387,-1-1 0,1 5-258,-2 2 0,2 3-129,-2 2 0,1 0 0,-3 9 0,-2 7 0,-5 8 0,-2 2 0,-2 1-129,-5 2 129,-5 3-129,-3 1 0,-2-4 129,-4 0-129,-4-5 129,-7 3 0,-4-5-129,-1 1 129,-6-1 0,-3-5 0,-3 3-129,-2-4 129,0-3 0,0-4 0,1-1 0,3-8 0,0 0 129,4-2-129,5-6 0,4-2 0,5 1 0,12 9 0,-9-20 0,9 20-129,4-17 129,-4 17-129,21-6 129,-8 3 0,0 3-129,0 0 129,1 7 0,-1 3 0,1 5 0,1 1 0,0 3 0,1 4 0,-1 3 0,4 6-258,0-3 129,-3 2 129,1 2 0,-2-2 0,-1 0-129,-1-3 0,-1-3 129,-6-6 0,2-2-258,-6-5-129,5 3-387,-7-15-903,0 0-2064,0 0-774,0 0-645,0 0 388</inkml:trace>
  <inkml:trace contextRef="#ctx0" brushRef="#br0" timeOffset="31120.78">22258 11767 1161,'0'0'4386,"0"0"258,13 0-387,-13 0-2838,19-9-129,-10-2 0,10 8-387,-5-7-129,7 9-258,-3-3-258,2 4-129,-4 4 0,2 2-129,-2 9-129,0-1 129,-1 5 0,-3 2-129,-3 2 129,2-1 0,-3 3 0,-2 1 0,-3 0 0,-3-2 0,0-5 129,0-2-129,-6-2 0,-2 2 0,-6-8 0,-1-3 0,-8-4 129,0-2-258,-2 0 129,-4 0-129,1-5 129,0-7-129,3 5 0,2 0 0,5-3 0,3 1 0,15 9-129,-16-10 0,16 10 129,0-11-129,0 11 129,19-14-129,0 7 129,2-5-129,7-1-129,2-5 0,6 4-129,-6-7-645,9 9-645,-11-5-1290,-2-1-1290,5 8 0</inkml:trace>
  <inkml:trace contextRef="#ctx0" brushRef="#br0" timeOffset="31332.7921">22624 11763 3225,'11'0'2580,"-11"0"0,0 0-129,0 0-129,21 22-258,-21-22-645,12 23-387,-9-9 0,10 10-387,-6-5-258,3 6 0,0-5-516,-4-5-516,6 4-2193,1-8-1548,-13-11-387,9-7-129</inkml:trace>
  <inkml:trace contextRef="#ctx0" brushRef="#br0" timeOffset="31556.8049">22736 11392 6966,'5'22'4773,"-5"-22"-387,7 11-129,-7-11-4128,13 4-645,-13-4-387,0 0-1161,12 11-2451,-12-11 0,0 0-387</inkml:trace>
  <inkml:trace contextRef="#ctx0" brushRef="#br0" timeOffset="32181.8406">22782 11700 1935,'13'-17'3999,"1"13"387,0-2-2322,-5-5-258,8 6-129,-17 5-387,29-10-258,-29 10 0,26 0-258,-26 0-129,18 8-258,-18-8 0,12 25 129,-9-9-258,-1 4 0,-2-2 0,0-1-129,0-3 0,5-3 0,-5-11 0,24 0-129,-2-5 0,8-12-129,9-3 129,2-4 129,6-1-129,1 2 0,-6 1 0,-3 7 129,-6 8-129,-9 4 0,-7 6 0,-9 12 0,-7 2 0,-2 4 0,-10 4 0,-2 4 129,-2-4 0,0 0 0,0-6 0,1 1-258,4 2-645,-10-11-2580,8 2-1419,0-4 0,-1-9-903</inkml:trace>
  <inkml:trace contextRef="#ctx0" brushRef="#br0" timeOffset="33640.924">23671 11849 258,'-13'0'3741,"13"0"-774,0 0-774,0 0 129,-2 9-258,2-9 0,0 0-516,0 0 0,14 3-387,-14-3-258,27 0-129,-12-1-258,9-4-129,-3 1-387,1-1 0,0 3-387,-10-4-516,9 6-645,-21 0-2193,0 0-1032,0 0-258,0 0 129</inkml:trace>
  <inkml:trace contextRef="#ctx0" brushRef="#br0" timeOffset="33931.9407">23590 11710 129,'-18'0'4257,"18"0"387,0 0-129,-1-12-2451,4-1-774,15 9-129,-3-10 129,13 4-258,-6-4-387,10 4-129,-4-1 0,2 4-258,-5 2-387,-1-2 129,-1 5-516,-9-6-516,6 9-1161,-9 2-2451,-11-3-129,14 0-387</inkml:trace>
  <inkml:trace contextRef="#ctx0" brushRef="#br0" timeOffset="34359.9652">24158 11277 3354,'11'15'3870,"-3"4"-258,-3-7-2967,-4 0 129,1 12 0,-2-3-258,0 13 258,0-2-387,0 7 129,-2-2-258,1 8 0,-3-4-387,1-2 0,2-6-129,-3-5-1161,-1-14-2451,9 8-387,-4-22 129</inkml:trace>
  <inkml:trace contextRef="#ctx0" brushRef="#br0" timeOffset="34823.9909">23823 11311 3483,'0'0'2967,"0"0"-387,0 0-516,10-17-129,6 17-129,-3-12 0,14 11-516,-2-16-129,15 17-129,-4-18-258,12 12-129,-3-8 129,7 3-516,-3 2 0,0 0 0,-5 4-129,-6-5-129,-8 10 0,-5-2 0,-6 2 0,-7 0 0,-12 0-129,12 0 0,-12 0-129,0 14-258,-2-1-645,-9-9-903,11-4-2580,-10 17-258,10-17-258</inkml:trace>
  <inkml:trace contextRef="#ctx0" brushRef="#br0" timeOffset="43988.516">10210 13549 3225,'0'0'3612,"0"0"-129,0 0-2451,0-15-258,0 15 0,0 0 129,0 0-129,0 0 0,0 0 0,-1-12 0,1 12-129,0 0 0,0 0 0,0 0-129,-1 12-129,1-12-129,-3 16-129,2 0 0,1 1-129,-1 5 0,1 2 0,0 5 0,0 5 0,0 2-129,0 4 258,1 4-129,3 2 0,-2-2 129,1 2 0,1-4-129,-1 0 129,0-7 0,-2-5 0,0-5-258,-1-8 258,0 0-387,0-17 0,0 23-645,0-23-1290,0 0-1935,-1-11-129,-4-7-516,5 1 646</inkml:trace>
  <inkml:trace contextRef="#ctx0" brushRef="#br0" timeOffset="44329.5355">9932 13916 9159,'13'10'4257,"-3"-14"0,14-3-903,2-8-3999,6 2-129,-1-6 258,4 2 258,-3 0-129,0 1 387,-1 1 129,-6 3 258,1 2-129,-6 4 129,0 2-129,-4 0-258,-2 4-129,1 0-258,-15 0-258,19 9-1032,-19-9-2322,0 12-387,0-12-129,0 0 388</inkml:trace>
  <inkml:trace contextRef="#ctx0" brushRef="#br0" timeOffset="45036.5758">10523 13586 2451,'0'16'3612,"0"-16"-129,0 0-258,0 0-2193,0 13-1548,0-13 129,0 0 258,6 12 258,-6-12 129,7 23 387,-6-10-129,3 6 258,-3 0-258,4 5-129,-3-3-129,3 1 129,-2-2-387,1 0 129,-1-6-129,2 1 258,-2-1-129,-3-14 258,4 17-129,-4-17 129,0 0 129,1 11 0,-1-11-129,0 0-129,-2-13 0,2 13-129,-5-25 129,4 9-258,0-4 0,1-1 0,0-1 0,3-5 0,6 6 0,1-2 0,4 1 0,-1 3-129,5-2 258,-1 6-129,2 1 0,0 1-129,0 5 129,-1 0-129,1 5-129,-4-1-258,7 8-516,-8-4-1935,2 0-1161,3 6-258,-3-6-129</inkml:trace>
  <inkml:trace contextRef="#ctx0" brushRef="#br0" timeOffset="45652.611">11037 13837 774,'-15'0'2709,"-2"-3"129,17 3-1806,-11-9-258,11 9-258,-12-20 0,6 6 129,3 2-129,0-5 258,3-1-129,0-1-129,3 0 0,3 0-129,4 0-258,2 2 0,2 4 0,2-1 129,2 6-129,2 4-129,0 1 0,0 3 0,0 3 0,-3 5-129,-1 1 129,-2 5 129,-6 1-129,-3 0 258,-2 4 0,-3-3 0,0 6 258,-5-8 0,2 6 258,-10-8 0,6 5-129,-7-6 129,4 2-129,-7-8 0,4 3-258,-5-4-129,2 1-129,1-2-258,-4-3-387,19 0-645,-29-8-2322,19-4-774,7 2-258,-1-11-258</inkml:trace>
  <inkml:trace contextRef="#ctx0" brushRef="#br0" timeOffset="46408.6544">11295 13580 1032,'13'2'3612,"-13"-2"0,0 0-129,0 12-1935,0-12-1548,0 18 0,0-4 129,0 4 387,0-1 0,0 6 258,-7-5-129,7 10 387,-6-15-258,6 8 129,0-21-258,0 23 0,0-23-258,12 4 0,-12-4-258,21-8 129,-9-4-129,3 0 129,-1-1-129,2 0 258,-4-6-129,3 6 0,-5 1 0,1 5-129,-11 7 129,18-9-129,-18 9 0,19-6-129,-7 6 0,-2 0 0,1 0 0,2 2 0,-13-2 0,19 7 129,-19-7 0,15 15 0,-15-15 0,9 15 0,-9-15 0,17 10 0,-3-8 0,1-2 129,5-2-129,4-4-129,1-6 129,2-4 0,-2 2-129,-1-1 129,-5 3 0,0 0-129,-6 3 0,-1 3 129,-12 6-258,13 0 258,-13 0-129,6 15 0,-6-15 0,2 21 129,-1-6-129,0 0 0,-1-1-129,0 0 0,6 4-903,-6-18-2193,0 18-1290,0-18-516,12 3-129,-12-3-258</inkml:trace>
  <inkml:trace contextRef="#ctx0" brushRef="#br0" timeOffset="47244.7022">12248 13429 4644,'18'26'3096,"4"7"-903,-14-20-903,0 11-3354,-1 0-129,6 12 774,-6 1 774,0 2 387,-2 6 1161,-5-4 1161,1 0 387,-1-7-258,3 0-516,-2-12-1419,2-5-2322,-3-17-1419,0 0-516,10-24 129</inkml:trace>
  <inkml:trace contextRef="#ctx0" brushRef="#br0" timeOffset="47799.7328">12313 13411 2967,'7'-30'3483,"11"18"-129,-10-16-645,10 6-2838,1 0-516,7 5 129,0-5 516,-2 5-129,3 4 516,-7 2 387,5 6 0,-9 1 258,2 4-516,-6 5 0,-3 10-387,-4 2 0,-5 6-129,0-1 129,-6 6 129,-6 0-129,-3 1 258,-3-3 0,-3 0 0,-1-3-258,-2-7 0,3-2-258,-2-5 0,2-2 0,1-7-129,1 0 129,7 0 129,1-5 0,11 5 0,0 0 129,-8-12 0,8 12 0,8 0-129,3 1 129,1 10 0,1-1 0,3 7 129,-2 2 0,5 3 0,-5 2 129,7 5-129,-3 0-129,3-1-129,-1-1 0,1-1 129,-1-2-258,0-2 0,1-3 0,-6-8-387,5 1-258,-20-12-1935,18 6-1161,-18-6-516,0 0 0</inkml:trace>
  <inkml:trace contextRef="#ctx0" brushRef="#br0" timeOffset="48564.7769">12676 13566 129,'0'0'2193,"16"-15"-1806,-5 9-129,2 0 387,6 1 516,0-4 387,4 9 258,-3-8 129,7 8 0,-7-4-129,5 4-516,-5 4-387,1 7-258,-3 0-387,-1 2-129,-3 4-129,-2 4-129,-2 0 129,-2 1 0,-6-2 129,-2 2 0,0-4 129,-4 2 0,-5-6 0,-3 3 0,-5-5 129,0-2-258,-4-1-129,2-4-129,-3-1 0,1-1 129,1-3-258,0-3 258,6-2 0,-1 0-129,15 5 129,-14-19 129,14 19-258,2-22 0,7 11 129,7-2-258,1 1 129,7-4 0,1 5-129,2-4-129,4 6-516,-9-4-1032,1 3-2064,1 10-258,-7-9 129</inkml:trace>
  <inkml:trace contextRef="#ctx0" brushRef="#br0" timeOffset="48896.7962">13207 13476 3096,'3'25'3354,"9"-1"0,0-7-2451,-4 2-387,5 5 258,-7-7 129,4 7-387,-6-6 258,0 5-387,-1-8-516,-3 0-2193,0-15-1290,0 0-516,-3-6 0</inkml:trace>
  <inkml:trace contextRef="#ctx0" brushRef="#br0" timeOffset="49100.8084">13237 13297 8901,'8'24'4515,"-8"-24"-1677,0 0-2580,13 14-4257,-13-14-1032,13 0-129</inkml:trace>
  <inkml:trace contextRef="#ctx0" brushRef="#br0" timeOffset="49607.8373">13370 13508 4128,'12'3'3612,"-12"-3"-258,11 0 0,-11 0-3612,14 4 0,-14-4 387,10 17 258,-4 0 387,-6-17 258,9 29 129,-8-16 0,10 5-258,-11-18-387,23 7-258,-4-9-129,2-9-129,3-7 0,1-4 129,-1-4 0,0 2 129,-6 2 129,3 7-129,-11 3 258,5 12-129,-15 0-129,13 15 0,-10 4-129,2 4-129,0 2 0,2 5 129,-4-1 0,4 1 129,-2-7-129,0-4 129,1-2-129,-2-3-258,2-1-129,-6-13-903,16 5-2580,-16-5-1032,18-12-129,-8-3-387</inkml:trace>
  <inkml:trace contextRef="#ctx0" brushRef="#br0" timeOffset="49960.8575">14052 13602 3483,'0'0'4128,"0"0"0,-7 2-387,7-2-3096,0 0-516,0 0 129,0 0 129,-3-6 0,3 6 129,10-1-129,6 1 129,-3-2-129,9 2-129,-1-1 0,5-2-258,3-5-129,-4 4-129,7 3-516,-12-11-903,9 7-1935,-4 0-903,-9-5 0</inkml:trace>
  <inkml:trace contextRef="#ctx0" brushRef="#br0" timeOffset="50233.8732">14027 13389 8385,'16'12'4515,"0"-12"-387,5 0-258,2-2-4257,3 2 0,-4 0-129,6 0 129,-9 0 0,5 0-387,-9-2-516,4-4-2967,1 4 129,-6-8-387</inkml:trace>
  <inkml:trace contextRef="#ctx0" brushRef="#br0" timeOffset="50759.9033">14698 13242 2193,'13'15'4257,"-13"-15"129,0 0-387,12 19-2193,-12-19-1161,4 17-129,-4-6-129,3 6 0,-3 1 129,0 5 0,-3-1 0,2 8 0,-7-4 129,7 6 0,-4-3-387,5 3 129,0-9-387,0-5-129,0 0-129,0-18-645,11 15-516,-11-15-1032,7-12-1935,-5-5-258,-2-2-387</inkml:trace>
  <inkml:trace contextRef="#ctx0" brushRef="#br0" timeOffset="51335.9362">14423 13277 2451,'0'0'3225,"0"0"516,0 0-2709,0 0 387,14 0 0,-14 0 387,22-6-129,-12-4 0,18 8-387,-4-10-258,14 4-387,0-2-129,8-1-387,0 1-258,1-2-129,2 4-258,-9-8-645,7 11-1935,-6-3-1548,-9 1-129,-1-2-258</inkml:trace>
  <inkml:trace contextRef="#ctx0" brushRef="#br0" timeOffset="52103.9801">15647 13493 2322,'-22'-10'4515,"2"-11"-387,14 9 0,-2-1-2709,5-6-1032,3 2-129,3-3-129,7 3-129,2-1 129,6 3-129,1 0 258,3 5-129,0 1 0,3 4-129,-2 0 129,0 5-129,-3 3 0,-3 5 0,-4 6 129,-2 3 258,-9 2-129,-2 5 129,-3 1 0,-7 5 129,-6-6-258,-1 4 129,-4-7-129,-1 1 0,-1-10-258,-2 3 0,5-10 0,-4-5-387,8-4-258,-5-14-774,12-1-2838,5-3-258,0-3-387,4-4 258</inkml:trace>
  <inkml:trace contextRef="#ctx0" brushRef="#br0" timeOffset="52540.005">15906 13253 3612,'14'24'3870,"-14"-24"-387,12 20-129,-1-12-3870,1 2 0,-2 1 387,1 3 258,1 1 516,-4-5 129,6 9 258,-9-9 129,5 7-129,-10-17-129,8 26-129,-8-16-387,0-10-129,0 12 0,0-12-129,-10 0-129,10 0 129,-15-16-129,5-1 0,1-5 129,1-1-129,0 0 0,5 0 0,2-3 129,1 4 0,1 3-129,8 4 129,6 1-129,4 4 0,7 3-129,1-2 0,10 9-645,-3-10-903,8 7-2580,1 3-258,-2-4-516,2 2 259</inkml:trace>
  <inkml:trace contextRef="#ctx0" brushRef="#br0" timeOffset="53236.0449">16858 12912 1161,'0'0'4386,"-3"8"129,3-8-387,-9 16-3096,12 1-129,-3-4 258,6 11 0,-6-5-258,10 13-129,-4-2 129,9 10-258,-5-1 258,9 9-516,-5 0 129,6 3-258,-4-2 0,3-6-129,-5 1-258,-2-10 129,-2-5-129,-4-9-129,2-4-387,-8-16-129,-1 12-516,-16-19 0,17 7 129,-36-34-129,15 19 129,-14-14 258,3 5 129,-8-3 387,1 3 387,0 4 129,-2 2 129,3 7 0,3 0 258,8 6-129,-1-2 258,16 7 129,-1-5-129,13 5-129,5-2 258,20 2-258,0-7 0,18 4 0,0-6 0,12 5-129,3-7 0,4 3 0,-2-2-129,-2 1-129,-2 2-258,-9-3-516,2 10-516,-21-11-2451,-1 6-1290,-8 2-129,-19 3-129</inkml:trace>
  <inkml:trace contextRef="#ctx0" brushRef="#br0" timeOffset="53725.0728">17184 13053 3354,'9'14'3999,"-9"-14"-258,6 12-258,-6-12-2709,2 20-1290,-2-20 258,6 22 387,3-8 387,-5-2 258,6 8 129,-4-6 0,8 8-129,-8-9-258,5 7-129,-3-7-129,0 2-129,-8-15 129,8 16-129,-8-16 129,0 0-129,0 0 0,0 0 129,-10-15-129,5 1 129,-4-3-258,4-6 129,0-1-129,5-1 129,0 0-258,10-1 129,8 2-129,5 4 129,4 0 0,1 7-129,6 2 0,-2 4 129,2 2-129,-6 1 0,-2 4-258,-11-3-645,10 4-2451,-10 3-1290,-4-4-129,-11 0 0</inkml:trace>
  <inkml:trace contextRef="#ctx0" brushRef="#br0" timeOffset="54468.1153">17756 13239 3225,'-12'8'3999,"-2"-8"-387,14 0-129,-17-5-3225,4-1-516,0-8 258,0-1-129,1-1 516,-1-6-129,11 3 516,-3-7-258,6 6 129,9-4-387,6 4-129,4 1 0,6 2-129,2 5 0,1 5 0,-1 4 0,-2 3 129,-4 4-129,-5 8 129,-5 3-129,-5 3 0,-7 3 387,0 1 129,-11-2 129,0 4-129,-12-7 387,3 4-387,-6-8 129,3 5 0,-5-12-387,4 3-258,1-4-129,1-5-645,8 0-645,-5-11-1032,13 0-2322,5-3-129,1-5-258</inkml:trace>
  <inkml:trace contextRef="#ctx0" brushRef="#br0" timeOffset="55220.1584">17975 12993 3612,'0'0'4386,"0"0"-387,0 0-258,-7 13-2838,7-13-1290,2 11 258,-2-11 129,7 18 387,-7-18 129,3 24 129,-3-24 129,1 28-129,-1-15 129,0 3-129,0-6-258,0 4 0,0-14 0,7 12 0,-7-12-258,17 0 129,-8-6-258,6-3 129,1-6-129,-1 1 0,4-2 0,-3-1 0,-3-3 129,0 5-129,-3 4 129,-10 11 0,13-17-129,-13 17 0,0 0 0,16-3 0,-16 3 0,9 5 0,-9-5-129,11 19 258,-11-19 0,14 19-129,-8-8 129,-6-11 0,11 14 0,-11-14-129,18 6 0,-7-6 0,0-3 0,1-5 0,2-4 0,-2 0 0,0-2 0,2 2 129,-5-1 0,0 1-129,-9 12 129,16-17-129,-16 17 129,13-7-129,-13 7 0,18 0 0,-7 4 0,0 3 0,2 3 0,3 5 0,-2 0 0,1 2 0,-2 0-129,-4-4-129,8 8-1032,-17-21-2451,3 19-1032,-3-19-645,0 0 129</inkml:trace>
  <inkml:trace contextRef="#ctx0" brushRef="#br0" timeOffset="59960.4295">19024 12845 1161,'0'0'3483,"0"0"0,-10 5-2451,10-5-645,0 0 258,0 0 129,0 0 129,0 0 0,0 0 129,0 0-258,0 0 129,0 0-387,0 0 0,0 9-258,0-9 0,8 19 0,-2-3-129,-1 1 0,4 11 129,-4 1-258,-1 3 258,0 6-129,0-1 258,-2 2-129,0 0-129,-2-3 129,2-3-258,2-4-387,-4-9-774,5-5-1806,-5-15-1290,0 0-516,0 0 0</inkml:trace>
  <inkml:trace contextRef="#ctx0" brushRef="#br0" timeOffset="60704.472">19019 12858 2193,'0'0'3870,"-11"-3"129,11 3-258,7-12-3483,-2-2-129,3 3 0,-1-7 129,5 7 0,-3-6 129,8 5-258,-5-5 129,6 3 0,0 3-129,2 2-129,1 1 0,-1 0-129,3 4 0,-3 0 0,0 4 0,0 0-129,0 5-129,-6-1 0,5 6 129,-7-2-129,3 9 0,-6 0 0,-2 3 258,-2-3 0,-2 4 129,-3-2 129,-4 4 129,-3 0 129,-9-4 129,0 2-258,-6-5 129,1 5 129,-4-8-387,2 3 0,-3-9-129,2-2 0,3-4 129,2-1-129,4 0 0,0-5 0,4-1 0,11 6 0,-14-13 0,14 13 129,-7-11-258,7 11 129,0 0-129,0 0 129,0 0 0,0 0-129,1 10 129,4 0 0,-5-10 129,18 24 0,-8-12-129,5 5 129,2-2 0,3 2 0,1-4 0,-1 3 0,1-2-129,-2 1 387,-4-1-258,1-1 129,-4 2-129,-2 1-129,-3-2 129,-4-1-258,0-2 129,-3-11-387,4 18-387,-4-18-1032,0 0-2322,0 0-258,0 0 129</inkml:trace>
  <inkml:trace contextRef="#ctx0" brushRef="#br0" timeOffset="61388.5112">19474 12990 1548,'0'0'3741,"0"0"129,0 0-2709,0 0-387,0 0 0,0 0-129,8 0 0,-8 0 0,15-1-258,-15 1 0,22-4 258,-11 2-258,7 2 0,-3 0-129,5 2 258,-4 5-258,6 1-258,-1 4 0,-3 2-129,5 3 0,-6-1 0,0 5 0,-3-2-129,-2-2 129,-4 1 258,-6 0 129,-2 0-129,-2-2 258,-6-1-387,-6-3 387,-1 2-258,-6-4 258,1 0-258,-3-6 258,-1 1-258,0-5 0,2 0 129,-1-5-129,6-6 0,4-2-258,1-3 0,7 1-129,4-2 0,2 2-258,8 1 258,5-1 0,-1 6 129,6 1 0,1 6 129,0 0 129,1 1-258,-1 1-129,-3-1-387,7 5-774,-8-2-1419,-3-2-1419,4 7-258</inkml:trace>
  <inkml:trace contextRef="#ctx0" brushRef="#br0" timeOffset="61688.5283">19868 12968 5031,'0'17'4386,"0"-17"-387,2 16-258,-2-16-3999,10 25-129,-7-10 0,7 6 258,-3 1 258,-1 2 258,3-2 0,-3-2-129,-3-4-645,4 0-2580,2-5-1032,-9-11-516,0 0 0</inkml:trace>
  <inkml:trace contextRef="#ctx0" brushRef="#br0" timeOffset="61928.5421">19872 12743 7740,'10'15'4773,"-10"-15"-387,11 12-903,-11-12-4515,7 13-387,-7-13 129,5 18-258,-5-18 0,3 20-129,-3-20-1935,0 13-516,5 3 516</inkml:trace>
  <inkml:trace contextRef="#ctx0" brushRef="#br0" timeOffset="62408.5695">19991 12975 4644,'0'0'3999,"0"0"-129,0 0-258,7 2-3870,-7-2 0,0 0 129,0 0 258,14 20 387,-14-20 387,5 17 0,-5-17 0,6 19-129,-6-19-258,18 13-387,-3-12-129,6-2-387,11-5-129,-2-12 0,10 5 258,1-7-129,1 2 387,-5 0 258,-4 4-129,-5 6 387,-8 4-129,-3 9 129,-9 7-387,0 7 0,-6 0 0,0 8-129,1-1 0,-1 3 258,-2-2-129,4-2 0,-3-4 129,3-1 0,0-2-129,-2-5-129,1-1-387,-3-12-1032,0 0-2580,0 0-774,-2-19-387,0 4 129</inkml:trace>
  <inkml:trace contextRef="#ctx0" brushRef="#br0" timeOffset="62852.5949">20631 13112 4902,'0'13'4128,"0"-13"-258,23-7-1677,-3 5-2064,1-3 0,5 0 129,4 0 129,2 4 129,-1-5 0,2 6 0,-8-3 0,3 3 129,-9 0-516,-2 0-258,-2 5-645,-15-5-1032,0 0-2322,0 0-516,0 0 0</inkml:trace>
  <inkml:trace contextRef="#ctx0" brushRef="#br0" timeOffset="63152.6121">20675 12960 1032,'0'0'3999,"-8"11"0,8-11-258,-7-11-2967,7 11-258,1-12 129,-1 12 129,16-14 0,-5 8 129,-11 6 0,28-8 0,-13 1-258,7 7-129,-3 0-258,2 0-258,2 2-258,-4 0-516,8 6-903,-14-8-1806,3 0-1161,0 2-516,-5-4 775</inkml:trace>
  <inkml:trace contextRef="#ctx0" brushRef="#br0" timeOffset="63640.64">21260 12709 2322,'12'13'4128,"-2"-2"129,-5-1-2064,-5-10-645,8 17-258,-8-17 129,8 23-387,-8-9 0,11 10-258,-8-2-258,8 7-129,-6-1-129,6 1 0,-5 1-258,1 0 0,-2-7-129,-2-4-129,1-2 0,-4-17-387,0 19-387,0-19-645,0 0-1548,-12 0-1419,3-9-129,9 9 1</inkml:trace>
  <inkml:trace contextRef="#ctx0" brushRef="#br0" timeOffset="63948.6576">21076 12678 6837,'12'2'4644,"5"-6"0,9-1-387,6-1-4128,6 0-129,3 2 0,3 0 129,-1-3 0,-3 2 0,1 3 0,-7-3 0,-1 3 0,-10-2 0,-4 0-129,-4 4-387,-15 0-258,13 1-516,-13-1-1032,0 0-2064,-10 9-387,-2-7-516</inkml:trace>
  <inkml:trace contextRef="#ctx0" brushRef="#br0" timeOffset="64236.6741">21273 12870 9933,'23'26'4515,"-11"-26"-387,9 0-1419,-1-6-3096,7 4-129,-2-5 258,4 2 0,-2-5 258,2-1 129,3 6 129,-3-4 0,1 4-258,-1 5-516,-8-6-1677,0 4-2193,0-2-129,-8 1-516</inkml:trace>
  <inkml:trace contextRef="#ctx0" brushRef="#br0" timeOffset="64939.7143">22126 12569 516,'-7'-12'3870,"7"12"645,0-10-645,0 10-2322,6-14-516,-5 2 129,16 10-258,-10-10 258,16 8-258,-9-9 0,14 10 0,-8-8 129,8 10-516,-3-4-129,4 3-129,-2 2-129,-1 3-129,-3 5 0,0 3 0,-6 5 0,-2-1 0,-5 9-129,-2 4 129,-7 2 129,-1 4-129,-6 2 129,-2 3-129,-2 2-129,-3-2-258,7 10-1161,-10-11-2451,10-4-774,3-3-387,3-7-258</inkml:trace>
  <inkml:trace contextRef="#ctx0" brushRef="#br0" timeOffset="65539.7484">22296 13350 1935,'1'19'3096,"-1"-8"258,0-11 0,0 0-3096,-6-5-129,6 5 129,0 0 387,-7-11 516,7 11 129,0 0 0,0 0-258,0-17-258,0 17-387,4-11-258,-4 11 0,11-10 0,-11 10-129,12-8-129,-12 8 129,0 0 0,0 0-129,0 0 0,0 0 129,7 11 129,-7-11 0,0 21 258,-1-9 0,1-12 129,-11 25 0,11-25-129,-11 19 258,11-19-387,-11 10 0,11-10-258,0 0 0,0 0 0,-9-15 0,9 15 0,0-22 0,5 11 0,-5 11 129,10-18 0,-10 18 0,0 0-129,14-10 0,-14 10 0,0 0 129,12 11-129,-12-11-129,2 28-903,-8-16-2451,-1-2-1161,7-10-516,-24 0-129</inkml:trace>
  <inkml:trace contextRef="#ctx0" brushRef="#br0" timeOffset="76492.3751">4777 13997 774,'0'0'2580,"0"0"-774,0 0-2193,-12 7-1290,12-7-1161</inkml:trace>
  <inkml:trace contextRef="#ctx0" brushRef="#br0" timeOffset="80727.6173">4777 13997 129,'-42'4'2193,"42"-4"-1032,-16 0-387,16 0-258,0 0-258,0 0 0,-10 0 258,10 0 129,0 0 258,0 0-258,0 0 0,0 0 0,0 0 129,-14 0-129,14 0-258,-13 0-129,13 0-129,-22 0 258,10 0-258,-4 0 0,0 3 0,-4-1 0,2 5 258,-4-5-258,1 4-129,1-1 0,0 2-129,-1-3-129,-1-1 129,1 3 129,1-2-129,-2 1 0,-2-1 129,0 1 0,1 2 0,-1-2 0,-1-1 0,2 2 0,1 1 129,1 0-129,-1 1 129,3-2 0,-2 2-129,-1 3 0,-1-1 258,0 1-516,-2-1 258,1 1-258,-4-3 129,4 6-129,-3-6-129,5 1 258,-5-1 129,2 2-129,1-3 387,-1 4 0,1 2-129,1-3 0,1 4 0,2-2-129,2 2-129,3-1 0,0 1-258,5 0 258,-1-6 0,1 4 0,1-1 0,-2 1 129,5-1 0,0 1 0,2-1 0,-2 1 0,4 0 0,-1 3 129,2 0-129,1 0 0,0-1 0,0 2 0,2 2 129,5-1-129,-2-2 129,3 2-129,2-1 129,0 0-129,3-1 258,1-2-258,0 2 0,-1-1 129,2 0-129,-3-1 0,2-1 129,-2 0-129,3 1 129,-1-1 0,2 2 0,-1-3-129,5-1-129,3 0 129,0 1 0,1-3-129,3 1 0,-1 1 0,2-2 0,0 1 129,0-1 0,1-1 0,0 0 0,-3 0 258,6-1 0,-4-2 258,7 2-129,-4-6 0,4 2 129,3-2-129,2 2-129,6-2-129,-3 0 129,5 0-129,-2-2-129,0 1 129,-2 0 0,-1-2 129,-1-1 0,-3-1 0,4 0 129,-2-5 0,3 5-258,0-5 0,2 3 0,1-3-129,0 5-129,-2 1 129,0-1-129,0 5 129,-4 0 0,4 0 0,-4 1 0,0 3 0,-3 0 129,1-2-129,-2 3 129,-1-4-129,-1 3 129,0-1-129,-2 1 129,-1-1-258,1 2 129,-3 1 0,2 0 0,-3 4-129,1-3 129,-5 3-129,2-1 258,-1 3-129,-3 1 0,3-1 0,-1 2 129,3-1-129,0-1 0,4 1 0,0-4 0,3 0 0,1-1 129,3 0-258,2-3 258,1-2-129,4-3 0,2 0 0,5 0 0,0-1 0,2-1 0,4-7 0,-1 3 0,4 0 0,-1 1 0,2-3 0,-2 4 0,0-3 129,-1 1-129,-1 2 0,2 1 0,-3 2-129,-2-2 129,1 1 0,-2-1 0,0 3 0,0 0 129,-2-3-129,1 3 129,-1-5 0,-2 4-129,-3 1 129,0 0-129,-3 0 258,0 0-129,-3 0-129,1 0 0,-3 1 129,0 2-129,0-2 129,0 1 129,-3-2 0,3 0 0,-3 0-129,-1 2 258,-2 1-129,0 6 0,-3-5 0,-1 8 0,-3-1 0,0 0-129,-2 0 0,2 0 258,-4-2-258,3-3-129,2 0 0,4-6 129,2 0-129,3-6 0,5-3 0,1-2 0,5-3 0,2 0 0,2-4 129,1 5-129,0 0 0,1-2 0,-1 6 0,1-1 0,1-1 0,-3 2 0,-1 1 0,2 0 0,-3 3 129,-3 1-129,1 0 0,-3 1 0,-4 3 129,1 0-129,-4 2 129,2 3-129,-3-1 0,-3 4 0,-1-3 0,-1-1 0,-3 6 0,-3 0 0,1-4 0,-4 5 129,1-2-129,-1 0 129,1 2 0,3 1 0,-2-7 0,6 1 0,1-3-129,3 0 0,4-3 0,5 0 129,1-4-129,2-2 0,2-1 0,1 3-129,3-3 258,-2 1-258,-1 1 129,1-1 0,0-1 0,1 0 0,1 0 0,-3-2 129,2-2-129,-3 2 0,0 4 0,-1 1 0,-4 1 0,-1 0 0,-2 3 0,2 0 0,-4 0 0,2 6 0,0-5 0,-3 2 0,0-2 0,-2 3 0,-1-4 129,2 0-258,-5 0 129,3 0 0,-5 0 0,3 0 0,-3 2 0,2-2 129,-3 3-129,2 2 258,-2-3-129,4 0-129,-2-2 129,2 3-129,1 0 0,0-3-129,2 1 129,1-1 0,-1 0-129,-2 0 129,0 0-129,-1 0 258,0 0-129,2 0-129,0 0 129,-1 0 0,-1 0 0,0 0 0,-2 0 0,1 4-129,-4-3 129,-3 5 0,-4 1 0,-1 0 0,-1 2 0,-4-1 0,2-1 0,-1-2 0,2 2-129,1-6 129,2-1 0,4 0-129,0 0 129,2 0-129,0 0 129,-1 0 0,3-1 0,-1-1-129,1-3 258,1 1-129,-1-1 0,0-1-129,2-5 258,-1-1-129,1 1-129,-1-1 129,1 3 0,-2-1 0,-1-1 0,-1 2-129,-2 1 0,-2 1 129,-3-1-129,-1-2 0,-2-1 129,-2 1 0,-3-5 0,-1-3 0,1-2-129,-5 0 258,2-1-258,-2 0 129,-2 1 0,1 0 0,-1 2-129,-3 1 129,3 2 0,-3-1 0,3-1 0,-2-2-129,2 1 129,1-3-129,2-3 0,-3 2 129,-2-1-129,1-1 0,-1 3 129,-3-1 0,2 3-258,-2-2 129,0 6 129,-2-3-129,2 1 0,-2 2 0,2-1 0,-2-3-129,1 5 129,-3-1-129,0 4 258,4 11-129,-9-21 129,9 21-129,-10-17 129,10 17 0,-10-11-129,10 11 129,-14-8-129,14 8 0,-16-13 0,4 9 0,-1-3 129,-5 4 0,1-1 0,-5-2 0,-3 2 0,-4-1 0,-2 3-129,-3 0 129,0 1-258,-5-3 129,-1 3-129,-2-2 0,1 2-129,-1-2 129,1 3 0,-3-4 0,3 1 0,-1 2-129,0 1 0,-2-1 129,1 1 0,-4 0 0,2 1 0,-2 3 129,-2 3-129,2-2 129,2 0 0,-4-1 0,4 1 129,1-1-129,1-1 0,3-3 129,1 3-129,-1-3 129,3 2 0,-1 0-129,3 1 0,-5 0-129,4 1 129,-3-1 0,0 2 0,-2-2 0,1 1 0,-1 1 129,-2-2 0,1 3 0,-2-3-129,2 2 129,0-2 0,1-2-258,1-1 258,1 0 0,0-2-129,3-5 129,2 0-129,-1 1 258,1-2-129,0 0 0,-2 1 129,1 2-129,1 0 0,0 2 0,-2-1 258,-1 3-258,0-2 0,-2 3 0,0-1 129,-1 1-129,-4-3 129,3 3 0,-5 0 0,0 0 0,2 0-129,0 0 0,-3 0 129,4 0-129,-2 0 0,2 0 0,2 0 0,-4 4 0,2 0 0,-4-1 0,3 3 0,-4-2 0,0 2 0,1-1 258,-1-3-258,5 0 0,-3 1 129,5-2-129,1-1-129,4 0 258,-3 0-258,4-4 129,0 1 0,-1-1 0,2-1 0,0 0-258,-2 1 258,0 0-129,2-2 0,-4 1 0,0 0 0,-1 0 0,1-2 129,-2 0-129,3 0 129,-1 0 0,1-3 0,1 3 0,1-1 0,-1 0 0,-2 2 0,3 0 0,-5 0 0,-1 6 0,2-1 0,-3-1-258,-2 2 258,-1 0 0,-2 2 0,-1 3 258,0-2 0,0 1 0,-3-1-129,1 6 0,1-6 129,3 2-129,0-1-129,1-1-129,2 1 129,1 0-387,1-2 258,-1 1 129,1-2 0,-1 0 0,0 1 0,0 0 0,-2-1-129,-3 1-129,3 1-258,-6-3-129,4 2-387,-4 0-258,2-1 0,0-1 0,0 0 129,1 0 258,-3 0 129,4-1 387,-2-1 258,-3 2 129,1-1 129,-3 1-129,-1 0-129,-2 0-387,-1 0-645,3 0 0,-3 0 517</inkml:trace>
  <inkml:trace contextRef="#ctx0" brushRef="#br0" timeOffset="81215.6452">6673 14083 516,'-98'-15'1032,"51"11"645,-5-6-129,8 7-258,-6-3-516,3 3-387,-1 1-645,-1 0 0,0-3 0,3 2 129,-1 0 258,1-3 258,3 1 0,-1 0-129,4 0 0,-1-1 129,5 0-387,-2 2 0,2 1 0,-1 2-129,-2-1-129,0 2 258,0 2 0,-2 1 387,-1 4-129,0-3 387,1 3 258,1-3 0,3 1 129,-1-3-129,7 1 129,-4-3-258,12 4 0,-5-4-258,6 0-129,-1 0 0,4 2-387,-3-2 129,2 3-129,-2-3 0,1 0 0,-2 0 258,0 3 0,-3-3 129,2 0 129,-4-3 129,6 3 0,-6-5 0,4 5-129,-4-2 0,5 2-129,-3 2 0,5 3-387,1 0-258,0-1 0,7 4-258,-2-7-387,9 10-1419,6-11-2064,-17 8-258,17-8-129</inkml:trace>
  <inkml:trace contextRef="#ctx0" brushRef="#br1" timeOffset="119527.8366">1508 13844 1806,'-16'0'3354,"16"0"0,-22-7-1032,8 3-1935,14 4-387,-18-11 0,5 5-129,-3 2 129,-1 0-129,-3 0 258,-1 1 0,-7 0 387,2 3-258,-6-1 129,2 1 129,-3 0-129,1 0-129,-1 1 129,3 4-129,-2-3-129,1 1-129,5 4 0,0-2 0,0 5 0,1 4 0,2 5 129,-2 3-258,2 7 258,-2 3-129,3 6 0,-3 0-129,2 4 258,0 2-258,3-2 129,1 1-129,4-2 129,2 0 0,5-1 0,3 0-129,3-4 129,2 2 0,1-1-129,6-3 129,5 2-129,3-2-129,3 3 129,4-4 129,1 4 0,3-1-129,0-1 258,7 0-129,0-4 0,3 0 387,3-4-258,5 0 0,1-5-129,5 2 129,3 1-129,4-1 129,2 2 0,4-4-258,4 5 258,-1-2-129,2-4 129,1-2 0,2-6 0,2-1 258,-4-5 0,6-1 0,-4-6 129,6 0-129,-2 0 0,6 0-258,-2 0 129,2-8-129,-2 2-129,-2 3 0,-1-5 0,-4-1 0,-3 1 0,-1-4 0,-4-1-129,-5 1 129,0-4 0,-4-7 0,-2 1 0,-1-2 0,-7-5 0,0 2-129,-3-7 258,-2 0-129,-2 1-129,-3-4 129,-3 1-129,-3 0 258,-3-1-258,-4-3 129,-6 1 0,-6 0-129,-3-5 258,-7 1-258,-1-3 129,-11-5-129,-5-2 0,-9 2 0,-8-3-129,-4 0 258,-7 0-129,-7 1 129,-7 1-258,-8 4 516,-1 0-258,-6 2 0,-2 2 0,-5 6-258,-5 1 129,-5 3-129,-6 8-129,-7-1 129,-7 11-258,-9 5 258,-3 11-129,-9 1 129,-3 14-129,-1 8 129,2 7-774,7 6-1161,-1 2-1290,17 8 129</inkml:trace>
  <inkml:trace contextRef="#ctx0" brushRef="#br1" timeOffset="122075.9823">15183 1475 1032,'0'0'1290,"0"0"-903,0 0-129,0 0 258,0 0-645,-52-31 1032,52 31-258,0 0 129,0 0 0,-49-13 258,49 13 0,0 0-387,-73-14 516,73 14-258,-56-11 129,56 11-774,-66-16 387,66 16 0,-74-14-258,74 14-129,-87-17-129,37 11 0,-6 0-129,-4 1 516,-6 2-387,-3 1 0,-6 1 0,-5-3 0,-6 2 129,2-4-516,-5 2 516,2-1-387,1 0 774,3 1-516,-2 1-129,7 2 129,0 1-129,2 0 0,1 1 0,3 6 0,3 5-258,7 5 258,2 3 0,7 10 0,6 7 0,5 0 258,5 6-258,4-3 258,1 5-258,1-9 258,2 8-387,0-15 516,2 1-516,1 0 129,4 4-129,2 0 129,3 5-129,4 2 129,5 3 0,1 4-258,5 7 258,2-9-129,0 8 129,8-8-129,-1 6 129,5-6-645,2 1 645,0-4-387,6 3 516,-1-1-516,2 5 387,2-1-258,-2 4 258,2-1 129,0-1 0,3-1 129,1 0-129,5-4 129,4-7 258,8-2-258,8-9 0,8 0 387,6-3-387,6-1-129,4-1 258,5 1-258,3-3-129,4 5 129,2-3-129,5-2-258,4-4 258,1 0 0,5-8 0,0-1 0,1-1 0,1-3 129,1-4-129,-2 0 129,2 0-129,-1-3 0,-3 2 0,-1-3 129,3-1-129,-4 0 0,-2-1 0,-2-1 0,-3-2-129,-2-6 129,-2-3-129,-1-4 129,-6-6 0,1-5 129,-6-4-129,-1-6 129,-7-3-129,-6-8 258,-5-4-258,-4-1 258,-10-3-387,-7-3 129,-7-3 0,-9-4-129,-8-3 129,-7 4 387,-8-8-387,-4-1 516,-15-2-387,-6 3 516,-11-7-516,-4-1 516,-10-7-516,-5 4 258,-9-5-258,-5 11-645,-9-8 903,-9 9-1161,-10-1 1161,-12 12-516,-10 4 516,-12 5-645,-10 15 516,-15 4-903,-7 10 258,-19 14-1419,-5 16-2193,-8 16 0,-13 19-129,-5 24-516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7:59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5257 11561 1,'12'-4'515,"1"2"-128,-13 2 129,15 0 258,-15 0 0,17 0-258,-17 0 129,17 0 0,-17 0-129,20 0 0,-8-3 0,-12 3-387,21-1 258,-9 1 0,0 0-129,1 0 0,0 0 129,4 0-129,-2 0 0,0 1 258,0-1-129,1 0 129,-1 0-129,0 0 129,1 0-129,2 0 129,-3 0-129,3 0-129,0-1 129,-1 1-258,1 0 0,-1 0 0,0 0 0,-1 2 258,1-2-258,1 4 0,-3-4 0,2 0 0,-3 0 129,5 0-129,-1 0 258,-1 0-258,2 0 0,-2 0 0,5 0 0,-3 0 0,2-2-129,0 2 129,0 0 0,0 0-129,1 0 129,-1 0-129,-1 0 0,1 0 129,1 2-129,-1-1 0,-2-1 258,3 2-129,-3-2-129,2 3 258,-3-2-129,5 0 129,-7-1-129,5 2 129,-3-1-129,2 0 0,-1-1 0,-2 3-129,0-3 0,-1 4 0,-1-4 129,-1 3-258,4-2 258,-4 0 129,2 0-258,0 1 129,-1-1-129,0-1 129,1 1-129,-2-1 129,-2 3 0,0 0-129,1-3 0,-2 1 129,1 2-129,-1-1 129,0-2-129,1 0 0,-1 0 129,1 0-129,1 3 129,-3-3-129,2 0 0,-1 2 0,3 0 129,-3-1 0,1 2-129,-1-3 129,0 1-129,0 2 129,0-3-129,2 0 0,-13 0 0,18 0 129,-18 0-129,21 0 0,-9 0 0,-1 0 0,-1 2 129,2 1-129,0-3 0,1 0 0,0 3 0,-2-3 0,3 2 0,-2-2 0,0 3 129,1-3-129,-3 0 129,3 0-129,0 1 129,1 0-129,-1-1 0,0 2 0,2-2-129,-3 3 129,3-3 0,-2 0 0,0 0-129,-1 0 129,1 0 0,0 0 0,-3 0 0,2-5 0,3 4 0,-1-1 0,0-1 0,-2 3 0,2 0 129,0-1-129,0-2-129,-1 3 129,0-3 0,1 3 0,-2-1 0,1 1 0,-1-1-129,0-1 129,-1 2 0,2-1 0,-13 1 0,20-2 0,-9 2 0,0-2 0,0 2 0,-11 0 0,20-2 0,-20 2 129,21 0-129,-21 0 0,19-3 0,-19 3 0,18-3-129,-18 3 129,18 0 0,-18 0 0,16 0 0,-16 0 0,18 0 0,-18 0 0,14 0 0,-14 0 0,16 0 0,-16 0 0,18-1 0,-18 1 0,20-1 0,-10 1 0,4 0 0,-2-2 0,1 2 0,3-1 0,-2 0 0,3-2 0,0 0 0,-1 1 0,2-1 0,-2 2 0,1-2 0,-1 2 0,-1 0 0,2-1 0,-2 1 0,0 1 0,0 0 0,1-3 129,-1 2-129,-1-2 0,3 2 0,-2 0 0,2-2 0,3 0 129,-3-1-129,1 2 0,0-2 0,1 1 0,-3 2 0,1-2 0,-3 3 0,0 0 0,-2-1 0,1 1 129,-2 0-129,2 0 0,-1-1 129,-1 1-129,4 0 129,-2 0-129,0 0 0,2 0 129,0 0-129,0 0 0,2 0 0,-2 1 0,-2-1 0,2 0 0,2 0 0,-2 1 0,1-1 0,1 0 0,3 0 129,1-2-129,0 0 0,4 2 129,-1-3-129,2 2 0,-3-1 0,0 2 0,0-1 0,-1 1 0,-1 0 0,0 0 0,-1 0 0,-2 0 0,3 0 0,1 0 0,-4 1 0,5-1 0,-3 0 0,2 0 0,0 0 0,2 0 129,-1 0-129,2 0 0,-1-1 0,2-2 0,2 3 0,-1 0 0,2-3 0,-3 2 0,3-2 0,0 2 0,-1 0-129,0-1 129,0 1 129,2 1-129,-3-3 0,1 1 0,-1 2 0,0 0 0,-2-4 129,-1 2-129,1 1 0,-4-1 0,6 0 0,-1 1 0,-3-2 0,2 1 0,-5 0-129,3 1 129,0-2 0,-3 3 0,-2-1 0,1 1 129,0-2-129,0 2-129,1 0 129,-2 0 0,2 0 0,-2 0 0,3 0 0,-2 0 0,-2 2-129,2-2 258,0 1-129,0 2 0,3-2-129,-3 3 258,0-4-129,2 3 0,1 1 0,-2-4 0,1 2 0,-1 2 0,-3-1 0,3-2 0,-1-1 0,1 3 0,0-2 0,0 3 0,1-3 0,-1-1 0,0 0 0,1 0 0,-1 0-129,1 0 129,-2 0 0,1 0 0,-3-1 0,0 1 0,-4 0 0,2 0 0,-3 0 0,-12 0 0,20 0 0,-20 0 0,15 4 0,-15-4 0,14 3 0,-14-3 0,12 0 0,-12 0 0,0 0 0,15 2 0,-15-2 0,0 0 0,11 1 0,-11-1-129,0 0 129,0 0 129,14 4-129,-14-4-129,0 0 129,12 3 0,-12-3 0,0 0 0,11 3 0,-11-3 0,12 1 0,-12-1 0,11 3 0,-11-3 0,13 3 0,-13-3 0,14 2 0,-14-2 0,13 3 0,-13-3 0,15 2 0,-15-2 0,14 2-129,-14-2 129,14 5 0,-14-5 0,14 1 0,-14-1 0,13 3 0,-13-3 129,14 1-258,-14-1 129,13 3 129,-13-3-258,12 1 129,-12-1 0,10 3 0,-10-3 0,0 0-129,17 3 129,-17-3 0,0 0 0,14 4 0,-14-4 0,15 1 0,-15-1 0,14 4 0,-14-4 0,18 2 0,-18-2 0,17 3 0,-17-3 0,19 4 0,-19-4 0,16 3 0,-16-3 0,12 0 0,-12 0 0,12 5-129,-12-5 129,13 3 0,-13-3 0,14 2 0,-14-2 0,16 5 0,-16-5 0,15 0 0,-15 0 0,14 3 0,-14-3 0,14 4 0,-14-4 0,13 8 0,-13-8 0,10 7-129,-10-7 129,12 7 129,-12-7-129,12 14 258,-12-14-387,11 10 258,-11-10-129,13 12 129,-13-12-258,12 13 129,-12-13 0,13 9-129,-13-9 258,13 12-258,-13-12 129,14 12 0,-14-12 0,14 11 0,-14-11 0,15 11 0,-15-11 0,19 12 0,-19-12 0,18 12 0,-7-4 0,-11-8 0,20 15 0,-20-15 0,21 13 0,-21-13 0,21 16 0,-21-16 0,22 17 0,-22-17 0,19 18 0,-19-18 0,21 18 0,-10-7 0,2-2 0,-1 1 0,0 0 0,2 0 0,-2 2 0,0-3 0,0 3 0,1-1 0,-2 2 0,-1 0 0,2-1 129,-3 2-258,2-2 129,-1 0 129,0 1-129,-1 2 0,3-3 0,-2-2 0,1 4 129,2-2-129,-1-1 0,2 2-129,-1-1 258,-2 1-129,3-1-129,-3 0 129,1 2 0,-3-2 0,1 0 0,-10-12 0,16 21 0,-7-10 0,0 0 129,-1 1-258,0-1 258,0 0-129,0 0 0,2 2 0,-2-1 0,0 3 0,3-2 129,-4 1 0,-1 1 0,3 1 0,-2 1-129,-2-1 387,2 0-516,-1-1 387,-2 2-387,1-1 129,2 1-129,-2 1 129,0 0 0,0 1 0,0 1 0,4-2 0,-2 2 0,2 1 0,-2 2 129,2-4-258,-1 0 258,1 2-258,2 1 258,-2-1-129,1 2-129,2-5 258,-1 2-129,1 0 0,2 1 0,-1-3 0,1 0 0,0-1 129,0 3-129,1-2 0,-1-2 0,0 2 0,-1-4 129,0 2-129,-2-3 0,1 0 0,-1-1 0,-2 3 0,3-2 0,-3-1 129,2 4-129,-1-1 129,1 4 0,3-2 0,-3 0-129,-1 0 129,4-1-129,-2 1 129,1 2 0,-2-6-129,1 3-129,0-3 258,-2-3-129,3 4 0,0 2 0,0 0 0,0-2 0,-1 3 0,1-2 129,-3-1-129,3 3 0,0-2 0,-2-3 0,-1 2 129,2-3-129,-1-2 0,0 3 0,1-3 0,0 3 0,-1-1 0,1-2 0,1 4-129,-1 2 129,0-2 129,-2-3-129,0 2 0,-1 0 0,-9-12 0,16 23 0,-16-23 0,13 16 0,-13-16 0,14 14 129,-14-14-258,16 14 258,-16-14-129,17 8 0,-17-8 0,15 10 129,-15-10-129,18 8 129,-18-8-129,13 5 0,-13-5 0,13 7 129,-13-7-129,12 4 0,-12-4 0,16 2 0,-16-2 0,18 5 129,-18-5-129,20 7 0,-10-7 129,2 4-129,0 0 0,-1 0 129,1-1-129,3-2 0,2 0 0,-2 1 0,4-1 0,1 0 0,0-1 0,1 0 0,1 0 0,3 0 0,-3 0 0,3 0 0,0-1 0,0-3 0,1 0 0,0 4 0,0-2 0,1-1 0,-2 0 0,1-1 0,-1 2 0,1 2 0,-3 0 0,1 0 0,1 0 0,1 0-129,1-3 129,0 3 0,-1-3 0,2-2 0,0 4 0,2-5-129,-3 2 258,0 3-129,0-1-129,0-1 129,-2 2 129,1 1-258,-1-3 129,0 3 0,-2-2 0,0 2 0,1-2 0,-2-2 0,2 3 0,-2-4 0,-1 4 0,1-1 0,0 0 129,-2-1-258,-1 1 129,0 2 0,-2-1 0,-1 0 0,2-1 0,-1 1 0,0-1-129,-2 1 258,2-1-129,-1-1 0,1-1 0,-1-1 0,0 3 0,-2-1 0,1-1 0,1-1-129,-2 0 129,-2 3 0,3-3 129,-2 4-129,-2-3 0,3 1 0,-2-3 0,1 5 0,-1-1 0,0-4 0,0 2-129,1 0 129,0 0 0,-2-7 0,2 8 0,0-3 0,-2 0 0,2 3 0,-1-3 0,0 1 0,3 1 0,-4 3 0,3-4 0,-4-2 0,4 0 0,-1 4 0,-1-2 0,2 0 0,-2-1 0,0 0 0,3 4 0,0-2 0,-2 1-129,2 0 258,-1-1-129,-1-1-129,1 3 129,0-1 129,0-2-129,-1 0 0,1 3 0,-1-1-129,1 1 129,-1 2 129,0-3-129,1 2 0,0 0 0,0-1 0,2-1-129,-1 1 258,0-1-129,1 2 0,1-3-129,-1-3 129,1 2 0,-2 1 0,1-1 0,1-5-129,-4 3 129,3-3 0,1 1 0,-2 0 0,1-2 0,0-1 0,2 0 0,-1-1-129,0-1 258,2 0-258,-1 3 129,1-3 0,-2 0 0,1 0 0,-3 2 0,2 1 0,-2-3 0,4 0 0,-4 2-129,1 2 129,-1-4-129,0 1 129,0 4 0,0-5-129,-1 1 129,-2-1 0,2 1 0,-1 0 0,-1 0 0,2-2 0,-2 1 0,0 2 0,1 0-129,0 0 129,0-1 129,-1-1-258,1 1 129,-2 0 0,2-3 0,1 0 0,1 1 0,-1-2 0,-1-1 0,2 1 0,-1 0-129,1-1 129,-2 1 0,1 0-129,-1-2 129,0 0 0,2 2 0,-2-3-129,1 0 258,-1-1-258,1 2 129,0 0 0,0 1 0,-2-2 0,2 4 0,-1-3 0,0 2 0,0 1 0,-1 0 0,0 0 0,0-1 0,-1 2 129,3-4-387,-2 2 387,0-2-258,0-1 129,1 1 0,0 0 0,0-3-129,-1 2 129,-2 0 0,2-1 0,0 1 0,-3-3 0,2 3 0,-1-4 0,1 2 0,-1-1 0,4 0 129,-1 2-129,3 1 0,-2 1 0,1 1 0,0-1 0,2 2 129,-2 1-129,0-1-129,0 0 129,2 2 0,-2-5 0,0 3 0,3 3 0,-1-3 0,1 1 0,-1 4 0,1-2-129,1 3 129,2 0 0,4 0 0,-1 1 0,-1 1 0,4 0 0,-1 0 0,1 3-129,0-4 129,-1 4 0,-1-2 0,-2 1 129,5 2-129,-1-1 0,1 2 0,0-3 0,2 4 0,0-2 0,5-2 0,0 4-129,-1-4 129,3 0 0,0 0 129,0-2 0,0 1-129,2 3 129,-3-2-129,-2 2 0,4 0 0,-4-3 0,1 4 0,-1 4 129,-2-5-129,-1-2 0,-1 2 129,-2 2-129,-2 1 0,0 2 129,-3 0-129,0-2-129,-1 1 129,-1 1 129,0 1-129,-1 3-129,-2-1 258,2 0-129,3-2 0,-3 2 0,2 2 0,0-5 0,1 0 129,0 1-129,1-1 0,0 1 0,1-1 129,-2 0-129,3-2 129,0 2-129,2-2 0,0-1 0,0 1 0,2-1 0,0 1 0,2 2 0,0-3 0,0 1 0,1-2 129,4-2-129,-1 4 129,2 0-129,0 0 129,2-1 0,0 1-129,0-1 0,-1 3 129,1-3-129,-2 1 129,3-1-129,-2 0 0,2 2 0,-1-1 0,0 1 129,1-1-129,1 2 0,3 0 0,-2-3 0,3 3 0,0 0 0,2 0 0,0-1 258,1 1-258,0 0 0,-1 0 0,-2 0 129,-1 0-129,3 0 0,-3 1 0,0 2 0,-1-3 0,-1 0 0,3 0 0,1 0 0,1-2 0,0 1 0,-1 0 0,6 1 0,-1 0 0,-2 0 129,3 0-129,-3 1 0,2-1 0,0 0 0,0 0 0,0 0 0,-4 0 0,3 0 0,-3 0 0,5 0 129,-3 1-129,-3 1 0,3-2 129,0 2-129,-2-2 0,0 3 129,-3-3-129,-1 0 0,-3 0 0,2 0 0,-1 0 129,-2-3-129,-3 3 129,3-2-129,-5 0 0,3 2 129,-3-1-129,-1 0 0,0 1 0,0 0 0,-1-1 129,0 1-129,0 0 0,1-2 0,-2 2 0,1 0 0,0 0-129,1 0 129,0 0 0,0 0 0,-2 0 0,-2 4 129,1-3-129,-1 1 129,0-2-129,-2 0 129,-3 0 0,-1 0-129,-1 0-129,-2 0 258,-3-2-129,0 1 0,-3 0 129,3 1-258,-3-3 129,2 3 0,-1-1 129,-2 0-129,4 1 129,-3-2-129,0 2 0,0-1 129,1 1-129,-2-3 0,1 3 0,-2-1-129,4-2 258,-1 2-258,-1-1 129,-1-1 0,0 1 0,0 2 0,0-2 0,0 2 129,-2 0-129,1-6 0,-1 5 129,0 0-258,0 0 129,1-2 0,1 0 0,1-1 0,1 0 0,0 4-129,2-2 129,2-2 129,-1 1-258,1 0 129,-2 1 0,1-2 0,0 2 0,-1-1 0,-2 1 0,-1-1 0,0 3 129,-2 0-129,3-1 0,-3 1 0,3 0 129,-4-1-129,3 1-129,-3 0 258,0-2-129,-1-1 129,-11 3-129,17-6 0,-17 6 0,11-4 0,-11 4 0,0 0 0,11-4 0,-11 4 0,0 0 0,13-7 0,-13 7-129,16 0 258,-16 0-258,21-3 129,-10 3 0,0 0 0,0 0 0,-11 0 0,19-2 0,-19 2 0,18-2 0,-18 2-129,18-1 129,-18 1 0,16-2 0,-16 2 0,17 0 0,-17 0 0,0 0 0,12 0 0,-12 0 0,0 0-129,0 0 129,0 0-129,0 0 0,0 0-258,0 13-258,-12-13-1161,12 0-1935,-14 11-1419,-4-12-258,-5-13-387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37:57.99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22959 13684 129,'-21'0'645,"10"0"-258,-4 2 0,2-1-129,-3-1 129,-2 0-129,-1 0-129,1 0 0,-1 0 129,-1 0-258,1 0 129,0 0-129,-1 0 0,4 0 129,-2 0-129,2 0 0,-3 0 129,1 0-129,1 0-129,-2 0 129,5 0 0,-2 0 0,0 0 0,0 0 0,2 0 0,-1 0 129,2 2-129,-3-2 129,2 2 258,0-1-129,0-1 0,-1 0 0,1 1 0,-3 0 0,2-1 129,-1 2-129,0-1-129,-4 1 0,4 0 258,-5 1 0,2 1 129,-2-3-258,0 4 129,-1-4-129,2 0 129,-2-1 0,1 5-258,0-5 0,1 0 0,-2 0 258,1 0-258,0 0 129,-3 0 0,-2 0 0,0 0 0,-3 0-129,0 0 0,0 0 0,-2 0 0,0 2 129,-4 1-258,1-2 258,0 2-129,-2 0 129,2-1-129,-3 1 129,4-1-129,-3 1 129,5 1-129,-2-1 0,0-1 0,3 1 129,-1-1-258,-1 0 129,1-2 0,0 0-129,1 0 0,-2 3 129,3-3-129,-3 0 0,-1 0 0,2 0-129,-1 0 129,-2 0 0,0 0 0,-2 0 129,1 0-129,0 0 0,1 0 0,-1-3 129,1 3-129,0-2 0,1 0 0,0 2 0,3-1 0,-2 1 0,1-2 0,1 2 0,-1 0 0,1 0 0,0 0 0,1 0 0,-1 0 0,0 0 129,0 0-129,0 0-129,1 2 129,-1-1 0,-2 1 0,0 0-129,1 3 129,-2-1-129,1 0 129,-1-1 0,1-2-129,0 3 129,1-1 0,-3-1 0,5 2 0,-3-2 0,1 0 0,1 1 0,-1-1 129,2 1-129,0-1 0,1-1 0,0-1 0,1 1-129,-1-1 129,3 3-129,-3-3-129,2 0 258,-3 0-129,3 0 0,-5 0 0,2 0 129,-2 0-129,1 0 129,-1 0 0,0 0 0,1 0 0,0 1 0,2 2 0,-2 0 0,3 0 0,0 0 0,0 1 0,1-3-129,1-1 129,2 1 0,-3-1 0,2 2 0,-2-1 0,1 1 0,1-2 0,-1 2 0,-1 1 0,-1-1-129,0 0 129,2 1 0,-5-2 0,1 1 0,1 1-258,0-2 258,-3-1-129,3 3 129,0-3-129,-3 0 129,3 3 0,-1-3-129,0 0 129,-1 0 0,4 0-129,-3 0 129,1 0 0,0 0 0,2 0-129,-1-1 129,-1-1-129,3-1 129,-3 1 0,1 0-258,0 1 258,0 0 0,-1 0-129,0 1 129,-2 0 0,3 0 0,-2 0 0,0 0-129,-1 0 129,1 0 0,-2 0 0,3 0 0,0-2 0,0 2 0,0 0 0,0-1 0,1-1 129,0 2-129,1 0 0,-2-2 0,3 2 0,-2 0 0,2-3 0,1 1 0,-1-1 0,1-1 0,0 4 0,2-4 0,-2 1 0,2 0 0,1 1 0,0-1 0,1 2 0,1 0 129,-1-2-129,1 3 0,1-1 0,0 0 0,-2 1 0,2-2 0,0 2 0,-1 0-129,0 0 258,-1 0-129,4 0 0,-4 0 0,3 0 0,-2 0 0,1-1 0,1 1 0,-2 0 0,2-2 0,-1 2 0,-1-1 0,3 0 0,-3 1 0,3 0 0,-3 0 258,4 0-258,-4 0 0,2 0 129,0 0-129,-1 0 0,3 0 0,-2 0 129,2 0-258,-1-3 129,3 3 0,-1-4 0,0 2-129,-1-2 129,1 1-258,0 2 258,-2 1-129,2-3 129,-1 2 0,0-2-129,2 3 129,0 0 0,-1-1 0,0-1-129,0 1 129,0-1 0,-3 2-129,4 0 0,-1 0 129,-1 0-129,0 0 129,-1 0-258,1 0 258,1 0 0,-1 0 0,1 0 0,1 0 0,0 0 0,2 0 0,-2 0-129,3 0 129,10 0 0,-20-2-129,20 2 258,-19 0-129,19 0 0,-17 0 0,17 0 129,-18-5-129,18 5 258,-15 0-258,15 0 0,-17-2 129,17 2-129,-14-5 129,14 5-129,-12 0 0,12 0 129,-14-2 0,14 2-129,-11 0 129,11 0 0,-16 0 129,16 0-258,-14 0 129,14 0-129,-16 0 0,16 0 0,-15 0 0,15 0-129,-20 1 258,8 0-129,1-1 0,0 3 0,-5-1 0,1-2 0,-1 2 0,-2 1 129,1 1-258,-2-1 258,-2 0-129,0 0 0,0-2 0,2-1 0,-2 3 0,2-2 129,-2 0-129,0 1 129,3-1-129,-2 2 0,1-1 0,0 0 0,2 0 0,-1 1-129,2-2 129,-3 0 0,6 4 0,1-5 0,-2 1-129,14-1 129,-17 0 0,17 0 129,-18 4-258,18-4 258,-16 2-129,16-2 0,-17 5 0,17-5 0,-17 7 129,17-7-129,-18 3 0,18-3 0,-19 1 129,19-1 0,-20 6-129,20-6 0,-19 5 258,19-5-258,-21 9 0,11-4 0,-4 1 0,2-1 129,0 4-129,-2-2 0,1 1 0,-2-3 0,1 4 129,-2-1-129,-1 0 0,-3 2-129,-1-4 258,0 2-129,0-2 0,-3 1 0,-2-2 129,1 0-129,0 2 129,0-2 0,0-1-129,-1 1 0,0 0 0,1-2 129,4 3-129,-2-2 0,-1 1-129,2 1 129,1-1 0,-2 0 0,2 0 0,0 2 0,-1-2 0,1 1-129,2-1 129,-1-1 0,0 0 0,3-1 0,-3 1 0,3-2 0,0 2 0,0-1 0,0 1 0,0 1 129,0-3-129,-1 3 0,3 0 129,-2 0-129,1-3 258,-1 3-258,0-1 129,2-1-129,-3 2-129,3 0 258,-2-4-129,1 2 0,-2 1 0,3 0 129,-3-2-129,2 1 0,0-2 129,-2 0-129,1 2 129,0 0-129,2 1 0,-4-4 0,4 4 0,-4-1 0,0 0 0,-1 3 0,-1-1 0,-2-1 0,-2 0 0,0 0 0,-2 0 0,0 0 0,-2 1 0,3-2 0,-2 1 0,1-2 0,0 3 0,3-2-129,-1 2 129,1-1 0,0 1 0,-1-3 0,3 3 0,-2 0 0,2 0 0,-2-3 0,2 1 129,-3-2-129,2 3 0,2-2 0,0-1 0,0-1 0,-2 0 0,5 1 0,-2 0-129,1 1 129,1-1 0,0-1 0,-1 1 0,0 2 0,1-1 0,-2 1-129,2-3 258,-2 0-129,0 0 0,-1 2 0,-2-1 0,3 0 0,-2-1 129,1 0-129,-1 0 0,2 0 0,-3 0 0,1 1 0,2-1 0,-2 0 0,-1 0 0,1 2 0,1-1-129,-2-1 129,-2 0 0,4 0 0,0 0 0,-1 0 0,-2 0 129,3 0-129,0 0 129,1 0-129,0 0 0,2-1 0,0-3 129,1 1-129,1-2 0,0 1-129,0-2 129,3 0 0,-2-2 129,2 0-129,-1-1 0,1 2 129,1-3-129,1 2 129,-1-3-129,-1 2 258,1 0-258,2 2 0,-3 0 0,1 1 0,-2 0 129,1 0-258,-1 2 129,1-1 0,0 1 0,-1 0 0,14 4 129,-21-9-129,21 9 0,-18-12 129,18 12 0,-15-9-129,15 9 0,-14-15 0,14 15 0,-19-10 129,19 10-129,-20-14 0,9 9 0,0-2 129,0 1-129,0 0 0,0 0 0,-1-3 0,2 2 0,10 7 129,-21-17-129,21 17 0,-20-17-129,9 7 258,2-2-258,-1 1 129,10 11-129,-16-20 129,9 5-129,-1 4 0,2-2 258,-1 1-258,1-2 129,-1 2 0,2-1 0,-3 0 0,2 1 0,-1-1 0,2 1 0,-1 2-129,3-2 129,-3 0 0,4 1-129,-2-1 129,3 0 0,-2 1 0,3 0 0,-3-2 129,1 1 0,2 12-129,-5-20 129,5 20 0,-7-17-129,7 17 0,-7-16 129,7 16-129,-7-17 0,7 17 129,-9-16 0,9 16 0,-11-21 0,6 10 258,1 0-258,0 0 0,-2 0 0,5-3-129,-1 2 129,2-3-129,-1 3 0,-1-2 0,0-2 129,1 3-129,-1-3 129,-1 5-129,1-4 129,-2 3-129,0-3 129,1 1 0,-3-1 0,1 4 0,-2-4 0,1-2 258,-3-4-387,2 4 129,-4-2-129,1 4 0,-1-4 0,-1 1 0,0-1-129,-1 2 0,0 0 129,-1 0-258,1 0 258,-1-2 0,1 0 0,-1-1 0,0 3 0,2-3 0,-2 0 0,0 2 0,1 1 0,-1 0 0,0-1 0,1 1 0,-1 0 0,-2 2-129,2 0 129,-2 1 0,3-3 0,-1 2-129,1 3 129,1 2 0,0-2 0,1 0 0,-1 2 0,12 10-129,-18-17 258,18 17-258,-19-16 129,19 16 0,-16-17 0,16 17 0,-14-15 0,14 15 0,-16-8 0,16 8 0,-11-9 129,11 9-129,0 0 0,-16-10 0,16 10 0,0 0 0,-11-15 0,11 15-129,0 0 258,-16-12-129,16 12 0,-14-9 0,14 9 0,-13-9 0,13 9 0,-17-6 0,17 6 0,-13-7 0,13 7 0,-18-9 0,18 9 0,-15-10 0,15 10 0,-15-14 129,15 14-129,-16-15 0,16 15 0,-12-12 129,12 12-129,-13-11 0,13 11 0,-16-9 0,16 9 0,-16-9 0,16 9-129,-21-9 129,9 4 0,-2 2 129,1 1-129,-2-5-129,1 4 129,-4-2 0,4 0 0,-3 0 0,0 1 0,-2 1 0,1-3 129,-1 2-129,-2 0 0,-2 1 0,1-1 0,0 0 0,-4-2-258,0 2 129,-1 1 129,0 0 0,0 1-258,0-1 258,-2 1-129,3-1 0,-1 1 129,-1 0 0,2-1-129,-1-2-129,0 2 258,4-2 0,-2 4-129,0-4 129,2 2 0,3-1 0,-2 0 0,2 0 0,1 1 0,-1-1 0,1 2 0,0-3 0,-1 2 129,1 0-129,0-1-129,-4 2 258,5-3-129,-1-1 0,-1 2 0,0 1 0,0 1 0,1 2 0,0-3 0,1 1 0,-2 0 0,1 2 0,-1-1 0,1 0 0,0-2 129,1-1-129,-1 0 129,0 3-129,2 0 0,0-2 0,-2-1 129,4 1-129,-2 2-129,-1 0 129,0-4 0,2 1 0,-1-2 129,-1 0-258,1 1 129,0-2 0,0 2 129,1-2-258,-2 2 129,2 0 0,1 0 0,-2 0 0,0 3 0,0-4-129,-1 2 129,0 0 129,-2 1-129,-1-1 0,2 0 0,-5 0 0,3-1 0,-2 3 0,3 0 0,-2-1 0,-1 1 0,2 1 0,-1-4 129,0 4-129,-2-4 0,3 2 0,-1 0 0,1-2 0,-2 1 0,3 1 0,-1-2 0,0 1 0,0 3 0,-1-1 0,-1-1 0,0 2 0,-1 0 0,1-1 129,-2 2-129,0 0 0,0 0 0,1 0 0,-3 0 129,2-3-129,-1 2 0,-1 1 0,-2 0 0,-1-1 0,0-1 0,-2 2 0,0 0 0,-2 0 0,0 0 0,0 0 0,-1 0 0,0 0 0,-1 0 0,1 0 0,0-2 0,-1 1 0,0-4 0,0 5 0,1 0 0,-2 0 0,2 0 0,-2 0 0,-2 0 0,3 0 0,-3 0 0,0 0 0,-1 0 0,-1 0 129,3 0-129,-5-4 0,3 4 0,3 0 0,-3 0 0,1 0 0,2 0 0,-2 4 0,2-4 0,-1 6 129,-1-6-129,3 1 129,-3-1 0,3 0-129,-2 0 129,2 0 129,-3 0-258,-1-2 129,1 0-129,0-1 129,-5 0 0,2 2 0,-4-5-129,3 4 0,-4-3 129,3 1-129,-2 2 0,0-4 0,-2 2 129,2-1-129,-2 0 0,-4 1 0,2 0 0,-2 1 0,-2-1 0,0 4 0,0-2 0,-1 2 129,0 0-129,1 0-129,0 0 258,0 2-129,0 3 0,0-1 0,0 2 0,0 1 0,-2 0 0,-4 0 129,0 3-129,1-1 0,-1-3 0,1 3 129,-1-6-129,2 5 0,3-2 0,5-1 0,-1-4 0,3 0 0,5 3-129,-3-3 0,5 7-258,-7-8-516,4 14-1161,-11-1-2193,-9-1-258,-7 7-387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53.5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12517 7051 2967,'-48'-17'3999,"28"11"129,-5-2-3096,-4-2-258,-1 3-387,-6-2 129,-1 2-129,-12-7 0,-1 6 258,-12-7-258,-3 6 0,-12-1-129,-7 3 258,-11 0-258,-7 7 0,-7 4 0,-3 9-258,-8 6 129,-6 7-129,-5 6 0,2 4 0,0 8 0,-2 3 0,1 5-129,0 3 129,3 6 0,3 1 0,8 2 0,3 3 0,7 4 0,10-1 0,8 4 0,10 0 0,10 3-129,9-2 129,7 3 0,12 0 129,6-3-129,9-1 129,5-4-129,7 1 129,4-6 0,8 5 0,1-3 0,11 4 129,5 4 0,11 2-129,5 1 0,13 1 129,6-4 0,12 1 0,7-7 0,12-5 0,11-6 0,11 0-129,11-8 129,11 0-129,6 0 0,13-1 0,6 0-129,6 0 0,4 0 0,7-6 129,4-2 0,6-1 0,3-7 129,2-4-129,7-5 0,4-6 0,5-4 0,6-8 0,1-5 0,3-1-129,2-14 129,-1-9-129,-2-5 129,-4-6 0,-6-8 0,-3-6-129,-9-6 129,-2-5-129,-5-5 0,-3 0 129,-2-4-129,-1-3-129,-6-4 129,-9-4 0,-5 1-129,-7-4 129,-14-5 129,-13-2-129,-21-5 0,-14-4 0,-21-7 0,-19-7 129,-21-7-129,-22-5 0,-13-6-129,-23-3 0,-15-6 129,-15 3-129,-12 4 129,-11 8-129,-12 9 129,-8 8 0,-10 8 129,-10 5-129,-8 12 0,-12 3 0,-13 9 0,-8 3 129,-7 6-129,-11 8-129,-9 8 129,-10 8-129,-8 13 129,-9 12-129,-4 12 0,-8 9-129,-7 18 0,-5 10-516,4 21-516,-19 1-1935,6 22-1677,2 9-258,-2 3-258</inkml:trace>
  <inkml:trace contextRef="#ctx0" brushRef="#br0" timeOffset="1443.0826">4514 13203 3354,'-36'5'4386,"15"-5"-129,-12-9-387,-4 1-3096,6 5-258,-11-6 0,-3 5 258,-14-6-129,0 7 129,-19-4 0,-3 7 0,-15 3 129,-2 10-387,-15 2 129,-1 12-387,-13 1 129,-6 11-258,-6 7 0,-5 4 129,-7 7-258,-2 6 129,-2 4-129,1 3 0,6 10 0,10 3 0,9 4 129,11 5-258,15 5 129,13 5 0,17 1 0,14 3 0,18-4-129,19 0 129,14-6-258,17-3 129,23-4 0,15-4 129,23-1-129,13 0 129,22 2-129,15-2 0,15 2 129,12 1-129,19 0 129,9-2 0,10-1 0,9-6 0,4-1 0,8-4 129,3-8-129,5-5 258,1-3-258,4-10 129,3-12-129,2-3 0,-2-18 129,1-8 0,2-6-129,1-14 0,0-13 0,-2-11 258,4-8-129,-4-12-129,1-5 129,-2-11-129,-2-2 129,-7-13 0,-11-7 129,-8-5 0,-12-8-129,-11-4 0,-15-6 0,-12-2 129,-17-5-258,-11 1 0,-12 1 129,-12-5-258,-11 3 129,-14 0 0,-18-1-129,-15 2 129,-18 0 0,-17-8 0,-20 3 0,-23 1 129,-22 5-258,-21 9 129,-22 3 0,-16 11 0,-18 7 0,-24 16 0,-20 6-129,-15 13 0,-23 9 258,-15 9-129,-14 7 0,-18 18 0,-12 14 0,-10 10 0,-4 26-129,-3 17-129,2 21 0,2 10-387,12 36-1548,-1 2-2322,13 15-516,6 9-387,10-4-258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4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5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4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2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3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1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9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5">12732 12429 10449,'26'31'5160,"-14"-24"-516,5-2-258,-17-5-4644,21 3-516,-21-3 129,17 2-129,-17-2-1677,0 0-2193,0 0-129,-8-9-258,-6-5-129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16.9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11235 7502 129,'15'-12'1032,"-15"12"129,15-12-258,-15 12-129,22-8-387,-8 5 0,3 0-258,0 0 129,3 3-129,4 0 258,0 0 0,4 0 258,3 0-129,2 0-129,6 0 258,2-4 0,3 3-258,2-1 129,4 1-258,1-2 0,9 2-129,-5-2 129,5 3-258,1 0 0,1 0 129,1-1 0,4 1-129,0-2 258,3 2 0,1-2 129,2-1-129,1 0 0,5 1 258,-1 1-258,3 1 0,-4-3-129,4 3 129,0 0 0,1 0-129,-4 0 129,-3 0-129,0 0 129,-1 0 129,-6 0-129,1 0 0,-4 0-129,-3 0 129,1-1-129,-2 1 258,-1-1-258,-1 1 0,-1-2 0,0 1-129,-1-3 129,1-1 0,-4 1-129,0 0 0,-4-3 129,2 4-129,-4-3 0,-2 1 129,-8 1-129,-4 2 129,-1-1-129,-6 0 129,-7 1-129,-3 2 0,-7 0 0,-10 0 0,14 0 0,-14 0-129,0 0-258,7 9-258,6 6-1161,-5-3-2580,3-7-258,11-5 0</inkml:trace>
  <inkml:trace contextRef="#ctx0" brushRef="#br0" timeOffset="1644.0936">23465 9148 516,'0'-20'516,"-2"-2"129,-3 10 0,-5 0 0,0-1-129,-7 1 129,2 1-387,-6 0 129,-4 0-129,-2 2 0,-5 1 0,0 3-129,-7 1 129,-1 1-129,-5 3 129,-1 2-258,-4 5 129,-3 6 129,-4 1-258,-1 4 0,-4 2 0,-1 5 0,-1-3 0,1 5 0,2-1 0,0 1 258,6-2 0,3 3 0,9-2 0,4 2 258,6 0-258,9 2 129,3-1-129,10 1-129,5 3 0,6 3 0,4 0 258,11 1-129,8 3 0,9-1 129,7 2 0,8 2 129,8-3-258,7 4 129,5-6 0,8 1-129,2-3 0,7 3 0,3-8 129,1-2-258,2-6 129,2-2 0,-2-7 258,-1-3-387,4-10 258,3-1-129,-7-5-129,5-9 129,-3-3-258,0-3 0,-3-6 258,1-2-258,-8-3 129,-5-4-129,-8-2 258,-5-2-129,-12-2 258,-7-1-258,-14-5 129,-7 3 0,-13-2-129,-4 1 258,-7-1-258,-11 7 0,-8-3-129,-5 5 129,-4-1-258,-6 2 0,-5 5 0,-9 2 129,-8 2-387,-5 3 258,-7 3 0,-7 6 0,-10 3 129,-7 4-129,-4 8-129,-8 0-129,2 15-387,-10-1-645,6 10-2193,-1 13-645,-5-3-258</inkml:trace>
  <inkml:trace contextRef="#ctx0" brushRef="#br0" timeOffset="6256.3578">14272 10047 516,'-41'-2'903,"18"-3"129,-4-4 0,-3-3-129,-1-3-129,-1-2-258,-4-2-258,-1-1-258,0-7-129,-3-5 129,-4-6 0,1-6 129,-2-3 258,0-6 258,0-5-129,2-6 129,4 0-129,6-7-129,5-1 0,7-3-387,7-5 129,8 0-258,6-5 0,7 2 0,10 0 0,5 2 0,6 4 129,5-1 0,4 6 0,7 2-258,4 0 516,4 7-516,3 0 258,3 2-129,5 5 129,3 8 0,6 2 0,-2 7 0,6 6 0,4 4 0,1 2 0,7 2 0,4 4 0,2-1 0,-1-2 129,8 0 129,-1-1-258,5 0 129,-1 1 0,-3 2-258,-4 1 258,-2 2-129,-3 5 0,-10 0-129,-2 5 129,-13 0 0,-2 2 0,-10 3 0,-4-1 0,-8 4-129,-6-1-258,-4 2-129,-9 0-516,-3 0-645,-9 4-387,-12-4-1160</inkml:trace>
  <inkml:trace contextRef="#ctx0" brushRef="#br0" timeOffset="7968.4557">16361 7825 516,'13'19'516,"4"-9"129,-17-10 0,21 0 0,-8-6-258,-3-2 129,2-2-129,-2 0-258,1-2 258,-3 1-258,-2-1 0,-6 12 0,13-18 0,-13 18 129,7-13-129,-7 13 0,0 0 0,0 0-129,0 0 129,0 0 129,10-4-258,-10 4 129,8 8 129,-4 3-258,2 3 129,-1 0 0,2 3-129,-2-1 258,2 2-129,-2-7 129,1 2 258,-6-13 0,14 15 129,-14-15 129,16 4 0,-16-4-129,19-2 129,-19 2-258,17-14-129,-17 14-129,17-17 129,-17 17-258,9-22 129,-6 10-129,1 0 129,-4 12-129,5-22 258,-5 22-258,2-19-258,-2 19-516,1-13-645,-1 13-1806,0 0-1161,2-13 129</inkml:trace>
  <inkml:trace contextRef="#ctx0" brushRef="#br0" timeOffset="9132.5223">16266 7696 129,'0'-14'3225,"0"14"-258,0 0-2322,0-11-387,0 11-129,0 0-129,0 0 129,0 0 0,0 0 258,0 0 0,0 0-129,0 0 258,0 0-258,0 0 129,0 0-258,0 0-129,0 0 129,0 0-129,0 0 0,0 0 0,0 0 0,0 0-129,0 0 129,0 0 0,0 0 0,0 0 129,7 11-258,-6 0 258,2 2-129,-3 3 0,0 0 0,0 3 129,0 1-258,0-2 129,0 0-129,0-2 129,3-1-129,1-2 129,4 0-258,-8-13 258,16 15 0,-16-15 0,18 10 0,-18-10 0,20 2 0,-10-2 0,3 0 0,-1-5 0,-2-2 0,3-3 0,-3 0 0,1-2-129,-1-2 129,-2 2-129,-1-2 129,0 3-129,-2 1-129,-5 10 0,7-17 129,-7 17-129,0 0 0,10-14-129,-10 14 129,0 0 129,0 0-129,12 0 129,-12 0 0,0 0 129,11 5-258,-11-5 258,12 11 258,-12-11-258,18 18 0,-6-10 0,4 4-258,-2-2 258,3 4 0,-3-3 0,5 1 258,-4-4-129,-1 0 0,-2-3 258,2 1-129,-14-6 129,20 5-258,-20-5 0,20 1 0,-20-1 0,17 0 0,-17 0 258,18-4 0,-18 4 258,15-17 0,-11 2-129,-1 0 129,2-4-258,-1 1-129,0-3-258,-3 0-129,3 0-387,-3 1-258,4 3-516,-3 3-903,-1-2-1161,10 11-387</inkml:trace>
  <inkml:trace contextRef="#ctx0" brushRef="#br0" timeOffset="9397.5375">17080 7707 129,'5'11'129,"-5"-11"-129</inkml:trace>
  <inkml:trace contextRef="#ctx0" brushRef="#br0" timeOffset="10088.577">17199 7703 3096,'19'-17'3225,"-19"17"-1548,14-17-1161,-14 17-129,10-15-387,-10 15 0,0-14-258,0 14 258,-9-9 0,-3 6 0,-2 2 258,-3-1-129,-2 2 0,-3 2 0,1 2-129,-1 3 129,-3 2-129,2 0 0,0 4 0,2-3 0,2 4 129,1-4 129,1 2-258,4 0 129,2-1 0,4 0 0,7-11 129,-8 18 0,8-18 0,0 23-129,2-11 129,9 3-129,1-2 258,6 0-258,1-2 129,3 2-129,-1-5 258,6-1-258,-1-4 129,2-1-129,-3-2 0,-1 0-129,0-5-129,1-3-258,-2 1-387,-4-7-129,1 3-258,-3-6 0,2 4-387,-6-4 0,2 3-129,-4-3 516,-2 2 0,-2 1 258,1-1 258,-3 5 388,-1-1 257,-4 11 0,2-16 0,-2 16 128,0 0 259,0 0-129,0 0 129,0 0 258,0 0 129,8 8 129,-8-8 387,6 19 0,-6-19 387,8 21-258,-8-21-258,12 22-129,-12-22-258,13 22-387,-5-11 0,3 2-258,-11-13-129,16 15-129,-16-15-258,18 7-387,-18-7-1161,18 3-1419,-14-12-645</inkml:trace>
  <inkml:trace contextRef="#ctx0" brushRef="#br0" timeOffset="10277.5878">17534 7502 2580,'0'0'3483,"0"0"-258,0 0-2967,0 11-387,0-11-774,17 20-774,-17-20-903,22 20-516</inkml:trace>
  <inkml:trace contextRef="#ctx0" brushRef="#br0" timeOffset="11108.6354">17675 7742 774,'-2'11'2451,"2"-11"-645,6 7-516,4-6-387,5-1-387,4 0-129,5-7-129,-1-5-258,4-5 129,-2-1 258,-7 0-258,1-1 258,-5 1 0,-2 3-129,-10 2 129,-2 13 0,-1-16-258,1 16 0,-23-2 0,6 2-129,-1 2 0,-2 4 0,2 1 0,-2 3 0,5-3 0,0 3-129,9 2 129,-2-1-258,5 1-129,3 1 129,0 2-129,5 0-387,7 4 129,-2 4-387,8 4-387,-1 3-129,3 4 129,0 6-387,-2-2 646</inkml:trace>
  <inkml:trace contextRef="#ctx0" brushRef="#br0" timeOffset="11755.6724">17934 7299 774,'13'7'1161,"-13"-7"0,4 22-258,-4-5 0,3 4-258,0 5-258,-2 3 0,1 6 0,1 4-258,0 2-129,-1-2 129,0 4-129,5-7 258,-3-4-258,2-5 129,2-8-129,4-8 0,2-8 0,5-3-129,1-8 129,1-6 0,4-3 129,-4-1 129,-1 3 258,-4 1 0,-3 3 0,-13 11 258,14-9 0,-14 9-129,0 0 129,0 14-129,0 2-129,0 3 0,0 5-129,0-2 0,0 4-129,0-2 0,2-1-516,2-4 0,-2-5-903,4-2-1419,7-2-1548,-13-10-129</inkml:trace>
  <inkml:trace contextRef="#ctx0" brushRef="#br0" timeOffset="12204.698">17890 7911 129,'0'0'2967,"-3"-11"-774,3 11 0,0 0-3999,3 8-516,-3-8 387,3 13 517</inkml:trace>
  <inkml:trace contextRef="#ctx0" brushRef="#br0" timeOffset="12579.7195">17890 7911 129,'4'43'1290,"-4"-43"258,3 23-129,0-14 0,3 7-516,1-3-258,1 7-387,3-3-129,-3 3 129,5 1-258,-2 3 0,0-2 0,-2 2 0,-1 0 0,-3 0 0,-2 0 0,-3-5 258,0 4 0,0-5 129,-6 2 129,-3-6 0,-2 4 0,-5-8 129,-2 2 0,-2-5-258,-1-2 258,-3-5-258,0 0 0,-1-11 129,3-3-129,-1-6-129,6-5 129,1-4-129,6-5-129,4-1 0,4-5-129,2 2 0,4-1 0,6 0 129,6 4-129,2-1 0,2 7-258,4 3 0,-3-1-903,6 5-2064,3 12-903,-13-8-258</inkml:trace>
  <inkml:trace contextRef="#ctx0" brushRef="#br0" timeOffset="13392.766">18379 7250 2580,'0'0'3483,"0"0"258,0 0-2709,0 0-1032,0 0-129,10 15-129,-8-3 258,1 5-129,1 0 258,0 7-129,-1 2 0,-1 6 0,-1 4 0,2 3 0,-2 3 0,1 1 0,-2 3 0,0-2 0,0-1 0,1-2 0,2-3-258,-2-3 129,0-5-129,1-6-129,0-3 0,-2-5-129,0-5 0,0-11-129,-3 12 129,3-12-258,-17 0 516,4-10-258,0-4 387,-3-4 0,0-4 129,-3 0 129,1-6 258,0 0-129,3-1 0,2 4 129,1 3-129,4 0-129,1 8 258,5-1-258,2 15 258,1-17 129,-1 17 258,21-8-258,-3 8 129,3-2 0,6 2-258,5 0-129,5 0-258,4 0-516,-2 0-903,4 0-516,2 0-1419,-14-7-129</inkml:trace>
  <inkml:trace contextRef="#ctx0" brushRef="#br0" timeOffset="14451.8265">18652 7672 1935,'22'0'3354,"-17"-12"258,8 4-2967,1-1-645,-2-2 0,2 2 258,-4-3-129,-10 12 258,13-20 258,-13 20 129,7-18-258,-7 18 258,0-11-258,0 11-129,0 0-129,-10-1-258,10 1 0,-18 4 0,7 4 0,-3 2 0,-2 3 0,0-1 0,-1 4 129,0-2-129,1 2 129,2 0 0,1-1 0,4-1 0,4 1 129,5-2-258,0 0 129,5-1-258,12-4-129,4-4-258,11-1-258,-1-3-258,7-3 0,-4-8 0,5 3 129,-8-5 258,-3 6 0,-6 0 387,-8 2 258,-4 5 258,-10 0 129,12 2 129,-12-2-258,9 17 258,-9-17-258,16 23 258,-16-23-258,19 17 0,-4-12-129,0 0 258,-2-5-129,2 0 129,-2-9 129,2 0-129,-6-9 129,1 3-129,-6-9 0,0 6 129,-4-5-258,-2 5 0,-4-2-129,-3 6 0,-1 2-129,0 2 0,-3 8 0,-1 2-129,0 1 0,1 4-129,-2 7 0,-1 1-258,6 2 0,-3-4-129,5 2 0,8-13 0,-12 11-129,12-11 129,0 0-258,0-6 129,7-5 129,1-5 0,5-2 258,1-6-129,3 0 129,0-5 258,3-1 258,0-1 129,-4 2 0,2 0 387,-5 2 129,1 4 0,-9 1 258,5 10-129,-9-4 129,-1 16-258,0-16-129,0 16 0,0 0-387,0 0 0,-6-4-129,6 4 129,0 0-129,-1 10 0,1 1 0,1 6 129,4 7-129,3 6 0,2 5 0,3 6-129,1 3-129,-2 1-258,2 5-774,-6-4-1806,1-10-1161,8 2-258</inkml:trace>
  <inkml:trace contextRef="#ctx0" brushRef="#br0" timeOffset="15392.8804">19669 7645 1,'-14'0'3611,"14"0"130,0 0-129,-12-5-3096,12 5-129,0-12-129,0 12 129,1-14 129,-1 14-258,8-12 258,-8 12-129,0 0-129,8-15-129,-8 15 0,0 0-129,0 0 0,0 0 0,0 0 129,0 0 258,0 0-129,0 0 0,-5 7 129,5-7 0,0 0-258,0 0 0,-11 9 0,11-9-258,0 0 0,0 0-258,0 0-258,0 0-645,0 0-1677,0 12-1161,0-12-387</inkml:trace>
  <inkml:trace contextRef="#ctx0" brushRef="#br0" timeOffset="16171.925">19605 7682 1,'-8'-25'1418,"6"5"-2836</inkml:trace>
  <inkml:trace contextRef="#ctx0" brushRef="#br0" timeOffset="16523.9451">19599 7536 1,'13'-40'1160,"-3"27"1,-3-4-387,6 7-516,0 0-258,1 6-129,2-1 0,2 3 0,-1 0-129,3 2 129,1 0 0,-1 3 129,1 3-129,-2 1 129,1 7 0,-4-2 0,-3 5 0,-3 3 0,-3 4 0,-6 1 0,-1 3 258,-5-2 258,-5 2 0,-5-1 516,-2-1 0,-4-4 129,1 3 129,-6-8-258,3 0-129,-3-8-129,4 2-258,-2-7 0,5-3-258,1-1 0,1-7-258,7-4 0,0-4-387,7 1-516,0-4-1161,1-6-1806,10 13 129</inkml:trace>
  <inkml:trace contextRef="#ctx0" brushRef="#br0" timeOffset="16944.9692">20115 7783 2580,'-9'5'3096,"9"-5"-2451,0 0 516,0 0 258,0 11 129,0-11 0,0 0 0,0 0-258,0 0-129,0 0-516,0 0-516,11 0-387,-11 0-516,15 0-516,-15 0-1290,11-15-1677,2 13-129</inkml:trace>
  <inkml:trace contextRef="#ctx0" brushRef="#br0" timeOffset="17367.9934">20289 7285 2967,'-2'7'2967,"2"-7"0,0 0-1677,0 11-2580,5 5 387,-2 0 516,1 2 774,4 3 258,-5 0 645,3 4-129,-5-4 129,5 6 258,-6-5-645,7 5 0,-4-5-387,4 6 0,-3-6-129,4 3-129,-1-3-129,1 2-129,1 2-129,-1-1-258,4 6-903,-4 0-2709,-2-8-387,8 8-258</inkml:trace>
  <inkml:trace contextRef="#ctx0" brushRef="#br0" timeOffset="20632.1801">14410 9832 129,'13'-34'774,"-1"15"-129,-1 0 0,10-1-387,1 0 0,5 1 129,4 3-258,9-1 0,0 2 0,9 6 0,1 1-129,2 6 258,8 0-258,2 2 0,5 0 0,-3 2 0,4 1 0,1 5 0,1 0 0,4 2-258,0 4 129,0 3 0,-3 3-258,3 2-645,-3 8 0</inkml:trace>
  <inkml:trace contextRef="#ctx0" brushRef="#br0" timeOffset="21052.2041">15441 10853 129,'-151'20'1032,"74"-17"129,-1-3-258,2-11-258,0-1 129,0-9-129,1-4 387,4-9 0,5-4-258,0-8 0,7 0-258,3-5 258,8-2-129,7-5-129,9 2-129,9-4 129,9 3 0,11-3-129,3 5 0,13 1-129,7 4-129,7 5-129,5 5 0,5 7-129,5 5-258,11 7 129,6 4-129,13 7-516,2 1-903,14-1-1935,16 12-129</inkml:trace>
  <inkml:trace contextRef="#ctx0" brushRef="#br0" timeOffset="22136.2661">15103 11372 1032,'-86'15'2838,"34"-6"-1935,9 0-645,0 7 0,2-2 258,0 5 0,0-4 387,-2 7-129,0-2 129,2 8 0,-3-2-258,6 7 129,-2 4-129,4 4-387,-1 4-129,4 2-129,4 5 0,2 3-129,4 3 0,1 2 129,7 3 0,3 4-129,4 2 258,5 4-129,3 1 129,2-1-129,10-2 0,4-4 129,5-4 0,9-8 0,5-6-129,8-11 258,8-9-129,7-7 0,9-10-129,6-9 0,9-8 0,6-14-258,5-8-129,2-13-129,3-6 0,-1-7 129,-2-11 129,-5-2-129,-4-6 387,-9-2 0,-4-5 387,-9-1-129,-13 1 0,-8 1 258,-11 3-258,-9 1-129,-11 6 129,-11 4-258,-10 3 387,-13 7-258,-11 3 0,-12 9 0,-11 9-258,-12 8-129,-8 15-258,-10 7-258,0 13-387,-8 12-516,-1 13-1290,4 17-774</inkml:trace>
  <inkml:trace contextRef="#ctx0" brushRef="#br0" timeOffset="22420.2823">15386 12622 1032,'89'37'1290,"-39"-12"-2064,8 3 0,6-1 1</inkml:trace>
  <inkml:trace contextRef="#ctx0" brushRef="#br0" timeOffset="22580.2915">15929 12850 1032,'162'59'1290,"-74"-29"0,4 2 129,11 3-387,5 2-129,8 1-258,6 5-129,1-3-387,0 3-129,3 1 0,-3-1 0,-6-1-129,-7-2 0,-7 2-645,-8-1-1419,-18-11-1032</inkml:trace>
  <inkml:trace contextRef="#ctx0" brushRef="#br0" timeOffset="23840.3636">17963 13658 2322,'0'33'1935,"0"-15"258,0 1 0,-4-1-516,4 3-258,-4-4-645,4 2-129,0-5-387,0-1 129,0-13-387,12 15 0,1-14-258,2-2 0,4-7 0,1-7-258,4 1 129,-1-7 0,-1 0 0,-4 2 258,1 2 129,-8 3 129,-11 14 258,19-14 0,-19 14 0,0 0 0,11 4-129,-7 8-129,1 3-129,1 3 129,-1 3-129,1 3 0,-2 2 129,3-1 258,-3 1 0,2-3 0,-3-4 387,4-1-258,-4-5 258,7 1-258,-10-14 129,13 8-129,-13-8-387,21-6 0,-10-7-129,0 0 129,1-7-258,0 2 129,1-4 0,-5 0-129,2-2 258,-1 3-129,-3 3 129,-2 3-129,1 3 129,-2-1-258,-3 13 0,3-12-387,-3 12 129,0 0-258,14 0-516,-14 0-1290,0 0-1806,15-4-387,-15 4 258</inkml:trace>
  <inkml:trace contextRef="#ctx0" brushRef="#br0" timeOffset="24583.4061">18595 13858 3225,'11'25'4257,"6"-15"-774,-17-10-129,28-13-3225,-12 1-1290,9 8 258,-1-6 387,4 5 129,-1-5 258,-2 1 258,-1 1 387,-5-2 0,0 3 129,-7-2-387,-1-2-129,-11 11-129,11-19 258,-11 8 0,0 11 0,-11-18 0,1 9-129,-4 2 258,-3 4-258,0 1 0,-2 2 0,-2 0-129,2 7 0,-1 3 0,-1 4 0,6 1-129,-4 2 129,6 2 129,0 4-129,5 1 0,1-1 129,6 2 129,1-3-129,1-3 387,9-4-258,6-6 0,3-2 0,6-7-258,6 0 0,-2-7-129,3-3 0,-1 0-129,0 1 129,-5 0-258,-4 4 387,-4-1 258,-4 6-129,-4 0 129,-10 0 0,17 15 129,-11-2 0,-2 1 258,1 5-387,-3-2 258,3 3-129,-4-4 0,4 4-129,-5-7 0,4 0-129,-1-1 0,-3-12-129,12 12-129,-12-12-129,21 0-129,-8-8-258,4-2-387,-6-11-645,11 0-1032,-8-5-1290,0-9-774,6 7 258</inkml:trace>
  <inkml:trace contextRef="#ctx0" brushRef="#br0" timeOffset="24796.4182">19165 13646 3096,'-11'11'4515,"11"0"-129,0-11-387,-11 0-2967,11 0-774,0 0-129,0 0-129,0 13-387,0-13-516,0 0-903,0 0-1161,0 0-1161,15 17-516</inkml:trace>
  <inkml:trace contextRef="#ctx0" brushRef="#br0" timeOffset="25792.4752">19126 13900 1032,'0'53'3612,"6"-25"-258,-4-10-1806,7-4-903,4-2 258,1-10 129,1 1 0,2-10 0,3-2 0,-7-11-129,5 3 129,-8-7-516,2 2-129,-3 0-387,-5 3-129,-2 3-129,-2 3-129,0 13 258,-7-14-129,7 14 0,-20 0-129,20 0 0,-23 12 129,14 0 129,-2 2 0,2 1 129,2 0 0,2 3 129,3 2-129,2 2 129,0 2-258,7 4 258,2 4-387,4 5 129,-1 1 0,3 4-129,-3 1 129,1 4 0,-5-2 258,0 0-129,-3-4 0,-4-4 0,-1 0 0,0-8 0,-4-3-129,-4-7 129,0-3 0,-3-7 0,11-9 129,-21 0-129,21 0 129,-23-16 129,13-4-129,0-5 129,4-4-129,-1-7 0,0-6-129,7-3 0,0-5-129,6-4 0,2-6-258,8 1-258,1-2 258,7 2-258,0 2 387,1 0 0,3 4 387,0 3 0,2 7 258,-7 2 387,4 5-258,-7 5 129,1 5-129,-7 6 0,0 5-129,-5 4-129,-9 11-129,11-8 129,-11 8-129,3 8 0,-2 9 129,-1 1-129,0 6 129,-4 7 0,1 7 0,-1 4-129,0 5 258,-1-5-129,4 1 0,-2-5 129,3-3-258,0-9 129,5-3-129,4-10 0,4-8-258,2-2 129,0-3 0,0-1 0,-1-3 0,-1 0 0,-1 1 129,-12 3-129,12 2 129,-8 8 0,1 9-129,-4 4 258,1 5-258,0 5 129,2-1-129,2 2-129,-3-7-387,10 2-645,-7-15-1548,-6-14-1935,24 7-129,-15-15-258</inkml:trace>
  <inkml:trace contextRef="#ctx0" brushRef="#br0" timeOffset="26108.4933">19892 13727 3612,'-2'23'4386,"2"-23"-387,-2 26-129,2-6-3225,0 2-645,0 6 258,0 4 129,4 7 0,-3 2 258,2 7 0,-2-2-129,4 3-129,-2-3-129,-1-6-387,3-2-387,-5-15-774,5 2-645,-5-25-1161,0 0-774,0 0-387,-11-15 387</inkml:trace>
  <inkml:trace contextRef="#ctx0" brushRef="#br0" timeOffset="26344.5068">19844 14102 3225,'-30'-58'3612,"21"37"-129,-2 5-774,-1 0-1032,12 16-516,0 0-387,0 0-129,0 0-258,13 3-258,4 4 129,6 5-129,4-3 258,6 1-258,2 0 129,3-2-258,3 1-129,-2-4-129,3 0-258,-7-5-258,6 5-645,-12-5-387,6 0-774,-10-2-387,-5-3-774,1 4 387</inkml:trace>
  <inkml:trace contextRef="#ctx0" brushRef="#br0" timeOffset="27319.5626">20280 14083 1032,'-13'14'2193,"12"1"-258,1-15 516,0 0-129,11 5 0,5-2-516,-16-3-129,32-2-516,-17-6-387,10 3-258,-6-4-129,5 2-129,-4-3-258,1-1 0,0 2 0,-6-2-129,-1 1 129,-14 10 0,13-13-129,-13 13 258,0-14-258,0 14 258,-19-10-129,4 5 129,-6 1 0,1 3-129,-2 1 129,-3 0-258,0 9 258,0 4-258,-1 2 129,-1 7 0,5 2 0,-1 2-129,9 3 129,3-2 0,6 4-129,5-6 129,8 1 0,6-4-129,6-3 129,3-3 0,1-2 0,3-4 0,-2-1 129,1 0-129,-2-1 0,0 2 0,2-3 0,0 3 129,1-6-129,3 4 0,-2-4 0,1-3 0,-1-1-129,1 0 129,-4-6 0,-2-5-129,-2-2 129,-5-3-129,-4-1 129,-6-1 0,-4 0 0,-2 3 0,-4 0 129,-9 4-258,-5 3 129,-3 4 0,-1 4-387,-7 0 129,5 7-129,-4-1 0,7 5-387,-5-4-129,14 5-903,-6-5-387,18-7 0,0 0-129,0 0 258,0 0 258,12-5 387,3-9 645,5-4 903,3-3 516,0-6 258,2-1 258,2-5 258,-1 0 0,-3-4 129,2 5-129,-9-3 0,2 8 0,-7-4-129,3 11-258,-9-3-129,2 11-129,-6 0-258,-1 12-129,5-13-129,-5 13 0,0 0-129,0 0 0,0 0 0,0 7 0,-2 6 258,-2 8-387,-3 4 129,1 12-129,-5 5 258,1 11-129,-4 5 0,4 5-129,2 1-129,0-6-258,8 2-1677,3-8-2193,0-17-129,12-6-387</inkml:trace>
  <inkml:trace contextRef="#ctx0" brushRef="#br0" timeOffset="28143.6097">21482 14555 645,'-20'0'3612,"-11"4"258,14-5-1677,1-2-258,-1-13-258,4 3-387,-1-12-258,8 2-129,-2-11-387,8 0-129,0-3 0,11-3-258,2 3-129,6 2 0,2 3 0,4 6-129,0 3 129,0 11 0,0 3 129,-1 8-129,-1 2 0,-4 12 129,-2 7-129,-5 5 129,-4 6-129,-3 5 258,-5 1-129,0 4 129,-12-3 129,0 1 0,-9-7-129,1-1 129,-5-7 0,2-4-129,-3-8-129,2-5-129,-1-5 0,4-2-258,6-8-387,-5-10-516,15 6-1161,-2-5-2193,5-6-258,2 4-258</inkml:trace>
  <inkml:trace contextRef="#ctx0" brushRef="#br0" timeOffset="28432.6262">21815 14629 9159,'0'16'4773,"-6"-3"-645,6-13 0,0 0-4386,0 0-258,0 0 129,-14 0 0,14 0 0,0 0-774,0 0-2322,0 0-1032,0 0-258,13 0-129</inkml:trace>
  <inkml:trace contextRef="#ctx0" brushRef="#br0" timeOffset="29331.6777">22243 14301 3483,'-16'-10'3999,"-7"10"-387,23 0-258,-23 9-3096,11-5-645,-4 0 129,5 4-258,-5 3 516,16-11 258,-14 23-129,8-8 129,5 4-129,-1 0-258,2 3 0,4-1 0,5 1 0,1 2 129,7-2-258,-1 1 258,4-2 258,-2 1-258,2 2 0,0 1-258,-1-1 258,-3 2-129,-2-3 0,-4 2 129,-3-1 0,-5-2 0,-2 0 0,-8-5 258,-3-3 0,-8-6 129,-1 1-129,-3-7 129,-1 1 129,-3-3-129,3-5 129,0-4 0,6-1-129,0-6-129,8 0 0,5-4-129,5-3 0,2-1 0,10-3-129,6 1 129,2-1-129,4-2 0,3 2 0,2 0 0,-3-1 0,0 3 258,-4-1-258,-3 1 258,-1 4 0,-10-6 129,0 8-129,-8-1 129,0 5 0,-4-3-129,-5 6-129,-6 0-129,0 0-129,-1 7-258,-4-5-516,3 10-1548,-1 0-2064,-8 0-258,4 0-129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56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14854 10592 129,'-43'-12'1032,"22"8"129,-6-4-258,-2 5-129,-1-1-387,-3 3 0,-1-1-258,-6 0 0,5 0-129,-4 1 129,-2-3 0,0-1 129,-1 0-129,-1-3 0,3-1 0,-2-8 0,0 2 258,2-6-129,3-1 0,-3-3 129,6-3-129,0-2 258,0-3-129,3-1 129,2 0-129,1-7 129,3-3-129,4-4 0,4-4-129,2-5 0,5-1-129,4-4 0,6-4-129,3 3 258,13-1-516,4 1 258,10-1 0,9 3 258,6 1-258,6-1-258,8 6 258,3 1-129,4 2 129,1 5 0,4 3 0,2 4 0,2 3 0,1 8 129,2 3 129,2 4 0,0 5-129,2 5 0,2 7-129,0 5 129,2 0-129,-5 5 129,4 7-129,-1 0 0,-2 2 0,-2 0-129,-4 6 129,-4 0-129,-2 2 0,-6 4 0,-6 3-387,-4 5 258,-8 2-258,-4 7-258,-11 1 129,-3 7-129,-11 0 258,-2 7-258,-7 0 258,-7 5-387,-1 0 258,-5 0 258,-4-3-129,-5 1 129,-1-3-129,-8-4 129,0-2-129,-4-3-129,-6-3 387,-3-3-129,-4-2 387,-5-1 0,-5-4 387,-2-2 258,-9-5 258,-2-1 258,-3-4 129,-6-4 387,1 1-516,-3-8 258,3 0-387,-5-7-129,8 1-387,0-7-258,2-2-516,7-4-774,-2 0-1935,-2-13-1032,16 5 0</inkml:trace>
  <inkml:trace contextRef="#ctx0" brushRef="#br0" timeOffset="1356.0776">14055 9433 2322,'0'14'2838,"-10"-14"-2322,10 0-129,0 0 774,-12 0-129,12 0 129,-18-7 258,4-5-129,2 0-129,-8-10-258,3-2 0,-9-10-387,0-6-258,-5-9-129,-2-9 129,-7-10 0,1-7-129,-7-8 129,4-4-258,-6-7 129,3 0-129,1-5 0,3-2 0,3 1-129,8-2 129,4 4-129,6 0 129,12 6 0,6 2 0,6 9 0,11 4 0,11 5 0,8 8 0,6 3-129,2 8 129,4 5 0,1 3 0,1 5 0,-3 4-129,-4 9 129,-7 5-387,-1 5 258,-10 2-387,2 9-258,-10-4-645,5 9-1161,-4 1-1806,-7-12-129</inkml:trace>
  <inkml:trace contextRef="#ctx0" brushRef="#br0" timeOffset="1628.0928">14070 6780 903,'10'15'-774</inkml:trace>
  <inkml:trace contextRef="#ctx0" brushRef="#br0" timeOffset="1784.1021">14126 6871 1032,'15'51'1677,"-8"-20"0,0 3 258,-2 7-258,2 2-516,-4-1-258,5 4-129,-5-3-387,1-4-129,1-2-387,-3-9-258,2-3-516,-2-11-903,-2-14-2193,0 0 258</inkml:trace>
  <inkml:trace contextRef="#ctx0" brushRef="#br0" timeOffset="2072.1185">13875 7152 4128,'44'-15'4386,"-11"3"-1032,8 4-2193,0-9 0,10 7-258,-1-5-516,7 3 0,-7-1-258,-2 2 129,-5 0-387,-4-1 129,-5 6-258,-7-5-258,-1 8-903,-12-1-1419,-14 4-1548,24-7 0</inkml:trace>
  <inkml:trace contextRef="#ctx0" brushRef="#br0" timeOffset="2337.1337">14480 7256 1032,'-4'12'2322,"4"-12"-645,0 0-2064,0 0-2064,0 0 387</inkml:trace>
  <inkml:trace contextRef="#ctx0" brushRef="#br0" timeOffset="2604.149">14480 7256 1161,'29'-46'2322,"-17"26"129,1 4 129,2-3-387,3 9-1032,-2-6-516,4 11-387,-1 1-258,0 4 0,-3 0-258,0 2 129,-4 5 0,-12-7 129,19 20 0,-13-8 129,-5 0 258,1 0-129,-2 1 0,-2 1 258,-9 1-258,1 3 0,-3-2 0,-3 1-129,-3-1 0,-2-2 129,1-2-258,1-4-258,4-1-129,-3-7-645,18 0-1161,-16-10-2064,5-16-129</inkml:trace>
  <inkml:trace contextRef="#ctx0" brushRef="#br0" timeOffset="2955.1691">14824 6792 2709,'14'28'4644,"-1"-3"-516,-13-25 129,11 16-3999,-2-3-387,1 5 0,1 2-129,-2 4 258,2 4-258,-4 0 258,-3 3 0,-1-1 0,-3 3 0,0-2 129,0 1 0,0-3-129,-1-4-129,1 0-387,0-10-258,0 0-903,0-15-1677,0 0-1032,0 0 0</inkml:trace>
  <inkml:trace contextRef="#ctx0" brushRef="#br0" timeOffset="3204.1833">14700 7054 2709,'12'8'3999,"-1"-7"-1806,8-1-1161,10 0 0,1-6 0,12-2-129,1-4-645,6-3 0,2 2-516,-1-7-645,-1 5-1032,1 5-2064,-13-11 0</inkml:trace>
  <inkml:trace contextRef="#ctx0" brushRef="#br0" timeOffset="4120.2356">15591 6927 1161,'5'-13'3870,"-5"13"0,11 5-645,-11-5-3225,0 15-645,0-15 258,5 22 387,-1-8 0,-3 0 387,3 5 129,-4-2 258,2 5-129,-2-2 0,0 6-129,0-5 0,1 2-387,-1-5 129,2-3-129,-2-15-129,13 10 0,-1-12 0,5-13-129,5-6 0,4-7 129,2-2-129,0-3 129,2 0-129,-4 5 129,-4 4-258,-5 6 516,-3 7-258,-4 8 0,-10 3 129,11 9-258,-5 6 129,-1 5 0,-1 2 129,3 3 0,-2-5 0,2 4 0,0-7 0,3 0 0,-1-6 129,4-3-129,0-4 129,2-4-129,-1-1-129,1-7 0,1-6 129,-1-4-129,4-1 129,-1-5-129,-1-3 0,-1-1 129,0 3-129,1-3 129,-4 3 0,2 6-129,-4 0 0,0 2 0,-3 7 129,-8 10-258,10-14 129,-10 14-258,0 0-129,0 0-258,0 0-258,0 0-903,9 11-1419,-1 2-1290,-8-13 387</inkml:trace>
  <inkml:trace contextRef="#ctx0" brushRef="#br0" timeOffset="4368.2499">16383 6963 1677,'-3'11'2967,"3"-11"-1161,0 0-774,3-6-4644,9 2 645</inkml:trace>
  <inkml:trace contextRef="#ctx0" brushRef="#br0" timeOffset="5007.2864">16476 6927 2322,'32'-20'2451,"-22"8"-387,2 4-903,-12 8-516,14-13-129,-14 13-258,11-11 129,-11 11-129,0 0 129,0-14 0,0 14-129,-5-8 0,5 8-129,-17-4-129,7 4 258,-2 0-258,0 5 129,0 3-129,-1 1 0,1 3 129,-1 4-129,2 1 258,-2 3-129,2 2 258,1 0-129,1 3 0,-2-2 258,7 3-258,-2-6 129,5 0-129,1-3-129,3-2 129,-3-15-129,22 15-129,-6-12 0,5-3 0,2-5-129,2-5-129,5-4 129,1-5-129,3 2 129,-1-8-129,0 4-258,-3-4 258,-1 2-129,-3 0-129,-6 4 0,-3 0 0,-3 5 258,-5 3 0,-9 11-129,11-16 129,-11 16 129,0 0 129,0 0 129,0 0 0,3 7 0,-3-7 258,0 14 0,0-14 129,0 18-129,0-18 258,3 18-129,1-7 258,-4-11-258,6 22 0,-1-10-129,0 7-129,3-5 0,-2 4-258,0-2 129,2 1-258,1-5 0,-9-12-129,13 17-258,-13-17-774,22-2-2580,-4-2-387,-12-15 129</inkml:trace>
  <inkml:trace contextRef="#ctx0" brushRef="#br0" timeOffset="5827.3332">17250 6836 774,'25'0'2838,"-13"3"-1806,-12-3-516,15 14 0,-15-14 258,9 12 258,-9-12 129,0 0 258,10 13-129,-10-13 129,0 0 0,0 0-387,0 0-258,0 0-258,-6-7-258,6 7-129,0 0 0,-8-14-129,8 14 129,0 0 0,0 0-129,-5-11 129,5 11-129,0 0 0,0 0 0,0 0 0,-17 6 0,17-6 0,-18 13 0,18-13 0,-21 16 129,8-7-129,1 0 129,0 3-129,4-1 129,-1 3-129,3-2 129,1 3-129,4-3 0,1 4 0,1-4-129,6-1 129,-7-11 0,21 17-129,-8-13 129,0-4 0,3 0 0,-1-7 0,1-1 0,-3-2 0,0-1 129,-13 11-129,19-20 0,-19 20-129,11-14 129,-11 14 0,0 0 0,0 0 0,4-9-129,-4 9 129,0 0-129,0 0 129,0 0-129,0 0 0,0 0-129,0 0-129,0 0-258,0 0-129,-11-11-387,11 11-516,0 0-774,-10-12-1677,10 12 0</inkml:trace>
  <inkml:trace contextRef="#ctx0" brushRef="#br0" timeOffset="6463.3697">17416 6921 1161,'13'6'3096,"-13"-6"-387,-6-8-258,6 8-3612,0 0-258,-11-4 516,11 4 258,-13-5 516,13 5 516,-11-1 129,11 1 258,0 0-129,-11 0-387,11 0 0,0 0-258,-4 11-258,4-11 258,0 16 0,3-4 0,4 1 258,0 4-129,5 2-129,-1 2 129,5 4-258,1 6 129,1 1-129,-2 1 129,3 6-258,-1-1 129,-4 2 129,-1 0 0,-3 0 0,-3-2 129,-3-3 129,-4-1 0,-1-6 0,-5 0 258,-8-7-129,-3-1 129,-3-10-258,0 2 258,-2-7-258,-1-2-129,-2-3 129,4-10-129,1-6-129,5-7 0,0-3 258,5-11-258,1-6-258,4-4 129,5-5-258,0-3-387,6-2-129,7-1-129,4 3-387,2-2-387,3 1 129,5 2 129,-2 3 258</inkml:trace>
  <inkml:trace contextRef="#ctx0" brushRef="#br0" timeOffset="7667.4386">17623 6461 645,'6'-27'1548,"-6"27"-129,3-12 258,-3 12 0,0 0-129,0 0-645,0 0-129,0 0-258,0 0-258,0 0 0,0 0 0,-6-4 0,6 4 0,0 0-129,0 0 0,0 0 0,0 0 0,0 0 129,0 0-129,3 7 0,-3-7 0,5 12 0,-5-12 0,5 12 0,-5-12 129,1 15-129,-1-15 0,3 19-129,0-6 129,-3 3 0,0 4 0,0 5 0,0 5 0,0 5-129,0 6 129,-3 1-129,0-1 258,-2 1-258,3-2 0,-2-7 0,3-7 129,1-6 0,0-5 0,0-15-129,0 0 0,18 0-129,-5-10 0,4-7 0,0-3-129,4-3 258,1 0 0,-3 5 258,1 0 0,-10 5-129,2 7 129,-12 6 0,13 0-129,-13 14 0,4 3 129,-2 7-258,1 4 129,1 0 0,-1 1-129,1-3 129,2-2 0,1-6-129,1-6-129,3-7-258,-11-5-387,27-4-387,-16-14-387,10-3-258,-6-14-258,7 0 129,-6-10-129,3-3 387,-4-5 516,-1 1 258,0 0 258,-5 3 387,-1 4 258,-3 6 129,-3 7 129,0 6 258,-2 6-129,0 6 129,0 14 258,0 0 129,0 0 129,0 0 258,0 0-129,3 17-129,2 1 258,-4 2-129,8 8-129,-4 0-129,6 6-387,-3 0 0,3 9-258,1-4-129,-2 4 0,0-4 0,-1-2-129,-1-6 0,-1-1 0,-3-8 0,-1-6 0,0-3 0,-3-13 0,4 14 0,-4-14-129,0 0 0,0 0 0,-7-14 0,-2 1 129,-4-6-129,-4-2-258,-3-2 387,-2-4 0,-2 2 258,-1 1-258,1 2 258,4 3-129,1 3 0,4 4 129,3 2 0,12 10 129,-10-12-258,10 12 129,0 0 0,18-5 0,0 2 129,5 0-258,3 0 129,6-2 0,0 0-129,5 3 129,-3-4-129,-1 2 0,-4 2-129,-2 0 0,-4 1 0,-2 0-258,-3 1-129,-6 0-774,7 1-2064,-2 2-1161,-6-3-129</inkml:trace>
  <inkml:trace contextRef="#ctx0" brushRef="#br0" timeOffset="8988.5142">19386 6597 516,'-5'10'2451,"5"-10"-516,0 0-2580,0 0 258,0 0 129,-3-7 258,3 7 516,0 0 258,11-10 129,-11 10 129,17-8-129,-17 8-258,14-4 0,-14 4-258,0 0 0,12 0-258,-12 0 129,0 0 0,-4 12 258,4-12-129,-12 14 129,12-14-129,-14 14-129,14-14 129,-13 6-129,13-6-129,0 0-129,0 0 129,0 0-129,0 0 387,0-8-258,0 8 129,6-10 0,-6 10-129,0 0 0,8-11 0,-8 11 129,0 0-258,0 0 0,0 0 129,0 0-129,-8 2 0,8-2 129,-10 7-129,10-7 0,-12 8-129,12-8-258,0 0-258,-14 10-645,14-10-1806,0 0-1161,1-7 129</inkml:trace>
  <inkml:trace contextRef="#ctx0" brushRef="#br0" timeOffset="9816.5615">19761 5952 1161,'7'-18'3999,"-7"18"-516,4-14-645,-4 14-3225,5-12-1161,-5 12 258,0 0 0,0 0 258,0 0 258,0 0 516,-5 10 645,5-10 387,-6 16 129,1-4-258,3 3 0,-3 4-258,2 5 129,-2 6-258,3 6-129,-5 1 258,1 5-387,2 3 129,2 0 0,0-1-129,0 1 129,2-3-129,0-6 129,3 0-129,3-7 258,1-1-129,1-7 129,3-2-129,4-7 129,-2-5 0,5-4-129,0-3 0,2-5 129,-2-7-129,0-3 0,-1-6 258,-4 3-129,-3-3 129,-2 2 129,-6-3-129,-1 7-129,-1-2 129,-6 7-258,-7 1 0,1 6-129,-4 3 0,-3 0 0,-2 5 0,-4 7 0,1 2-129,-1 3 0,0 6-645,-4-4-645,3-1-2580,9 8-258,-8-11 129</inkml:trace>
  <inkml:trace contextRef="#ctx0" brushRef="#br0" timeOffset="11487.6567">14949 11411 1,'-47'0'1676,"17"0"130,-1 3-129,-4 0 129,-3-1-387,0 6-258,-6-3-258,3 6-129,-4-4-258,5 7-129,-5 1-129,2 3 129,0 4-258,0 5 0,0 3-129,0 5 129,-1 4 0,3 4-129,-3 3 129,3 6-129,-1 4 0,-1 4 0,6 6-129,0 0 129,5 7 0,4-2 0,9 1 0,7-2 0,11-6 0,3-3 0,16-4 129,7-4-129,5-8 129,8-2-129,3-3 258,1-4-258,6-2 0,4-5 0,-2-2 0,4-4 0,5-3 0,0-6 129,6-4-129,2-4 129,4-6-129,1-3 129,2-7 0,2-7-129,3-6 129,3-7-129,2-6 0,-1-3 0,1-10 129,1-4-129,-3-5 0,-3-3 0,-4-4 0,-10-2 129,-6-1 0,-7 0 258,-14 0-258,-6 1 258,-11 1 0,-7 8 129,-14-2 0,0 8-129,-15-3 258,-6 8-129,-12-2 0,-3 7-129,-14 1-129,-1 4 0,-9 3-129,-3 5 129,-5 4-258,-5 7-129,-5 9 129,2 5-129,-4 7-129,-3 7-129,3 16-129,-6 2-387,8 15-774,-8 3-2322,5 4-516,9 12-387</inkml:trace>
  <inkml:trace contextRef="#ctx0" brushRef="#br0" timeOffset="13051.7466">14339 12583 516,'-9'15'2967,"-8"-17"258,17 2-2580,-21 6-516,7 2 0,-2 4 387,-4 2 258,-3 4-129,-5 1 516,1 9-129,-7 1-258,3 9 129,-5 1-258,2 9-387,-3 2 0,2 8-258,1 5 0,-4 5-129,3 8 129,0 3 0,-1 3 0,5 5 129,-1 0 0,4 5 258,0-5-258,4 4 258,4-5-129,3 3 0,4 1 129,1 3-129,5-1-129,2 2 129,4 1-129,1 0-129,4 0 129,5-4 0,0-3 0,6-5 0,-1-8 129,7-4-129,-1-10 129,5-2 0,6-11 0,4-2-129,6-9 0,5-2 129,4-8-129,8-1 0,3-8-129,3-1 129,5-8-129,1 1 0,3-7 0,-4 0 0,-1-2-129,-3-1 129,-6 0 0,-3 0-129,-7 0 129,-8 0 0,-6-3 0,-6 0-129,-4 1 129,-6-2-258,-5 2-129,-14 2-516,20-3-1161,-20 3-2451,0 0 0,12-9-387</inkml:trace>
  <inkml:trace contextRef="#ctx0" brushRef="#br0" timeOffset="13470.7705">15347 14755 3612,'12'4'3870,"-12"-4"-258,6 19-1419,-4-7-2451,0 0-258,2 8 774,-1 8-129,-3 4 129,2 6 129,-2 7 258,0 5-258,-5 1 258,2 6-258,-1-5-129,1-5 0,0-6-129,2-6-258,1-8-129,0-12-387,7-1-516,-7-14-1419,0 0-1548,12-8-516</inkml:trace>
  <inkml:trace contextRef="#ctx0" brushRef="#br0" timeOffset="13727.7852">15117 14962 3225,'-13'0'4515,"20"3"-258,14 1-129,9-4-3483,4 0-645,7-4 129,7-2 0,6 2-129,3-3 129,0 1-258,-2 1 0,-5-2-516,-1 7-774,-11 0-1290,-5-5-1677,5 5-129</inkml:trace>
  <inkml:trace contextRef="#ctx0" brushRef="#br0" timeOffset="14215.8131">15815 15184 2451,'-13'17'3999,"13"-17"-129,0 0-387,0-17-3096,0-5-1290,7 4 129,3-10 258,5 5 0,0-4 258,3 7 387,3 1 0,-3 3 129,3 6-129,-1 4-129,-3 6 0,1 1 0,-2 10 0,-2 0 258,-4 5 129,-5 2 387,0 9 0,-5-8 0,0 9 258,-5-9-129,1 8-129,-8-9-258,6 1 129,-5-6-387,0-1-129,1-3-129,-1-5 0,11-4-258,-22 0 0,22 0-258,-25-14 0,25 14-516,-20-33-774,19 14-1032,-1-1-1677,-1-12-129</inkml:trace>
  <inkml:trace contextRef="#ctx0" brushRef="#br0" timeOffset="14508.8299">16288 14771 5676,'8'38'4644,"-8"-13"-258,0-6-258,-9 4-3870,6 5-516,1 4 129,2 1 258,0 5 0,0-1 0,0 2 0,0-1 129,0-4-387,0-8 0,1 0-645,-1-15-903,5 1-1032,-5-12-1806,0 0-387,0-6 259</inkml:trace>
  <inkml:trace contextRef="#ctx0" brushRef="#br0" timeOffset="14728.8425">16138 14942 1161,'0'0'3741,"0"0"516,5 0-2193,-5 0-903,29 0-129,-12 0-129,12 0 0,-4 0-129,12 1 0,-4-1-387,4 0-387,2 0-387,-3-7-1032,3-3-2838,6 8-129,-11-9-129</inkml:trace>
  <inkml:trace contextRef="#ctx0" brushRef="#br0" timeOffset="15883.9085">17046 15082 258,'-6'-12'3225,"6"12"129,-6-10-2193,6 10-129,0 0 0,0 0 129,-8-13 129,8 13 258,0 0-387,0 0-129,0 0-258,0 0-258,0 0-129,0 0-258,0 0 258,0 0-387,-9 7 129,9-7-129,-3 22 0,3-5 0,0 3 0,0 5 0,3 2 0,2 1 0,-2-3 129,2-2-129,2-2 0,-1-7 0,4-7-129,2-7-258,4-1 129,2-16-129,4 0-129,-3-9 0,4 3 129,-3-6 129,-3 7 129,-2 0 129,-7 7 258,1 2-129,-9 13 387,0 0-258,7-10 0,-7 10 0,9 6-258,-3 6 0,0 4-129,1 5 129,3 1 0,0 6 0,-2 0 0,2 1 258,-3-5-129,2-2 258,-3-7 0,4-3 0,1-12 0,2 0-129,2-12 0,1-8-129,2-4 0,1-2-129,-1-4 129,2-4 0,-9 2 0,5 2 0,-6 2 0,-2 2-129,-1 5 0,-1-3-258,2 9-774,-7-3-2193,5 2-1419,-6 16 0,12-24-387</inkml:trace>
  <inkml:trace contextRef="#ctx0" brushRef="#br0" timeOffset="16646.9522">17649 15175 2322,'8'12'3483,"10"-12"-129,-14-12-387,10 0-3225,0-1-516,6 0 129,1-1 387,1 3 129,1-3 387,-2-1 387,3 1-258,-3 3 258,-1-5-258,-2 1 129,-2 1-129,-5-4 129,-2 6 0,-8-4 0,-1 16 129,0-22 0,0 22 0,-14-12-129,0 9-258,-2 2-129,2 1 0,-5 4-129,-1 4 129,-1 3-129,1 3 0,0 6 0,1-1 0,2 3 0,1 0 0,5 4 0,1-4 0,3 2 0,6-2 129,1-3-129,5 2 129,4-4 258,4-1-258,2-8 129,4 1-129,2-8 129,5 1-129,1-2-129,2-11 0,1-1 0,-1 0-129,1-2 0,-1-1 129,-6 1-129,-2 3 129,-4-1 0,-4 6 0,-13 6 0,17-12 129,-17 12-129,0 0 129,12 4-129,-12-4 129,8 19-129,-2-4 129,0 5-129,0-2 129,1 5 0,0-5-129,4 2-129,-5-7-258,7-1-516,-13-12-903,20 0-2580,-3-7-258,-8-12 0</inkml:trace>
  <inkml:trace contextRef="#ctx0" brushRef="#br0" timeOffset="16827.9625">18290 14777 6837,'0'38'1677,"0"-27"-1806,0-11 129,5 12-5289</inkml:trace>
  <inkml:trace contextRef="#ctx0" brushRef="#br0" timeOffset="17458.9986">18371 15129 1419,'20'33'3483,"-20"-33"258,27 13-129,-12-13-2967,2-5-258,1-4 387,-2-8 0,2-1 129,-6-8 0,3 4-129,-9-6 0,1 6-129,-4-1-387,-1 6-129,-2 1 0,0 16-258,-14-14 129,2 11 0,-2 5-129,-1 6 129,-2 3-129,1 3 129,1 3-129,3 1 129,0 1-129,4 3 129,6 1-258,0 1-129,2 4 129,6 3 129,5 1-129,1 1 0,3 6-129,2 2 258,1 3-258,-2 1 387,-3 2 0,0-1 0,-7 2 0,-1-4 0,-5-3 258,-2-4-129,-8-6 0,-4-7 0,-2-7 0,-3-5 0,-1-7 129,-1-5-129,-3-4 129,4-6 0,2-5 129,1-2-129,4-8-129,5 0 0,5-7-129,3-3-129,5-3-129,4-9-258,12 1-645,-6-12-1548,5-7-1548,8 6-516,-3-15 387</inkml:trace>
  <inkml:trace contextRef="#ctx0" brushRef="#br0" timeOffset="17911.0245">18769 14637 6450,'5'7'3999,"3"10"-258,-8-17-258,-2 21-3999,-1-7 129,0 10 258,0 8 129,-4 2 387,5 12 129,-11-2 387,9 13-129,-7-7-129,9 0-258,-5-6-129,5-9-258,2-7 0,9-15-129,4-11-129,5-7-129,4-9 0,2-10 0,3 1 129,-2-1 129,1-1 129,-5 5 129,-3 3 258,-4 12 0,-14 5 129,20 0 0,-16 9 0,4 13-129,-5 3-258,3 9 258,-2 2-258,3 3 0,-3 2-258,1-7 0,3-1-516,-3-13-258,7 2-645,-12-22-1677,15 0-1419,-2-5-387,0-17 129</inkml:trace>
  <inkml:trace contextRef="#ctx0" brushRef="#br0" timeOffset="18180.0398">19275 14779 6837,'5'40'4515,"-1"-18"-129,-4-2-903,1 2-3483,0 2 0,4 6 129,1 3 0,-3 0 129,5 1 0,-4-5-258,0 0-258,4-1-774,-7-14-903,5 0-1419,-6-14-1161,0 0-516</inkml:trace>
  <inkml:trace contextRef="#ctx0" brushRef="#br0" timeOffset="18436.0544">19162 14862 4257,'-17'-14'4644,"17"14"-516,-1 7-258,5 4-2967,-4-11-129,21 17-258,-6-12 129,12 8 0,1-7 0,13 0 0,0-3-129,9-1-387,1 0-387,-2-2-645,7 1-1032,-11-1-2580,2 0-387,-1 0-258,-8-3 517</inkml:trace>
  <inkml:trace contextRef="#ctx0" brushRef="#br0" timeOffset="19541.1177">17277 15949 3354,'18'21'3612,"-17"-5"-1290,-1-2-774,0 8-258,-9-10-258,2 12 0,-11-12 0,6 8-258,-8-11 0,7 2-258,-3-6-258,3-1-129,2-3-129,11-1-129,-11 0 0,11 0 0,0 0 0,0 0 258,0 0 0,0 0 129,0 0 129,0 0 129,0 0-258,0 0 0,0 0-129,0 0-129,0 0-258,0 0-774,8-1-774,-8 1-1935,0 0-903,13-13-129</inkml:trace>
  <inkml:trace contextRef="#ctx0" brushRef="#br0" timeOffset="20975.1994">16959 15891 774,'-1'12'4128,"1"-12"387,0 0-387,0 0-2064,0 0-1677,0-7-129,0 7 129,0 0 0,0 0-129,0 0 129,0 0 0,0 0 0,8-3-129,-8 3-258,18-10 129,-4 3-129,4-1 0,1-1 129,4 3-129,-1 0 129,4-1-129,-1 5 129,-1 1-129,-2 1 129,2 2-129,-3 4 0,1 4 129,-4 2-129,1 1 0,-4 3 0,-1-3 0,-3 3-129,-4-3 129,1 0 0,-6-1 129,1-1-129,-3 1 0,0 0 0,-3 0 0,-5-1 129,1 1 0,-4 0 0,-1 4 0,-4-7 129,1 6 0,-1-8-129,-1 5 129,1-3 0,2 1 0,0-5-129,1 0 0,1 0-129,12-5 258,-18 5-258,18-5 0,-10 2 0,10-2-258,0 0 258,0 0 0,0 0-129,0 0 129,0 0 0,0 0 0,0 0 0,7-9 0,-7 9 0,14-7-129,-14 7 129,17-10-129,-6 7 0,1-2 0,0 4 0,0-2-129,3 3 129,0-1-129,1 1 0,2 0 129,2 3-129,-3-2 0,8 4 0,-5 0 129,1 3 0,0 0 0,-2 4 0,-3-2 129,0 5-129,-3-3 129,-8 5-258,3-4 258,-6 5 0,-1-2 258,-1-1-258,-7 4 129,-1-5 0,-4 5 129,-2-6 129,-1 6 129,-5-9 0,1 7-129,-3-7 129,1-1-129,-5-1 129,6-2-258,-3-3-129,2 2-258,5-2 0,-2-3 129,6 0-129,1 0-387,11 0 129,-12 0-258,12 0-516,0 0-1161,0-12-2451,10 9-129,-10 3-129</inkml:trace>
  <inkml:trace contextRef="#ctx0" brushRef="#br0" timeOffset="21328.2198">17795 16368 6321,'-19'11'4644,"19"-11"-387,-12 0-129,12 0-4257,0 0 0,0 0 0,0 0 258,-11-12 258,11 12 0,0 0-129,0 0-129,0 0-258,5 0-516,7 3-1419,-12-3-2580,15-5-129,2-2-258</inkml:trace>
  <inkml:trace contextRef="#ctx0" brushRef="#br0" timeOffset="22051.2613">17940 15926 4902,'-7'15'4257,"7"-15"-387,0 0-129,0 0-3999,0 0-129,7-9 258,4 2 258,2 2 387,4 0 0,-3-4 0,8 8 0,-4-7 0,2 7-258,-2-1 0,-2 2-129,2 0 0,-4 11 0,-1 0 0,-4 5 0,-1 1-129,-1 7 129,-3 1-129,-4 2 129,0 2-129,-4 2 0,-6 3 0,1 2 129,-6-1-129,0 1 129,1 1 0,0-5 0,0-1 129,2-2-258,3-9 258,4 1-258,0-6 258,5-3-258,0-12 258,10 15-258,3-12 258,4 0-129,6-3-129,2 0 129,0-4-129,4 1 0,-2-5-129,2 6 129,-4-2 0,1 2 0,-6 2 129,0 0 0,-1 0 0,-3 3 0,1 0-129,-4 1 129,-1-2-129,-12-2-129,20 7-129,-20-7-645,18 1-3096,-18-1-903,0 0-129,5-15-516</inkml:trace>
  <inkml:trace contextRef="#ctx0" brushRef="#br0" timeOffset="24675.4114">20225 14471 2709,'-13'5'3999,"13"-5"-258,0 0-903,0 0-2064,-11 4-258,11-4 258,0 0 0,0 0 129,0 0-129,0 0 0,0 0-258,0 0-129,0 0-129,0 0-129,0 0-129,0 0 0,0 0-129,21 4 129,1 2 0,9 1 0,8 3 129,9-1-129,12 1 0,8 1-129,12 0 129,3-1-129,7-2 129,7-2-129,5 0 0,7-1 129,0-4 0,4 2 0,4-3-129,3 0 129,-1-4 0,0-1-129,-1-1 129,0 1-129,-3 1 129,-5-1-129,-4 5 129,-9-3 0,-8 3 0,-9 0 0,-10 0 0,-10 0 129,-13 0-129,-6 3 0,-10-3 0,-8 1 0,-4 3-129,-7-2-129,-1 3-258,-11-5-258,0 0-1032,5 14-2580,-15-14 0,-3 0-387</inkml:trace>
  <inkml:trace contextRef="#ctx0" brushRef="#br0" timeOffset="30007.7164">21453 15491 2322,'0'10'3225,"0"-10"-1548,0 0-774,0 0 0,0 0 129,0 0 129,-7-6 129,7 6 0,0 0-516,0 0 0,-16-3-387,16 3-129,0 0 0,0 0 129,-13-8-258,13 8 0,0 0-129,0 0 129,0-14-129,0 14 0,13-12-129,0 5 129,2 1-129,1-3 0,5 2 129,-3 2-129,3 3 129,-3-1-258,1 3 258,-5 0 0,-1 4 0,-3 2 0,1 6 0,-5 0 0,0 1 0,-3 2 0,-3-1 0,0 1 258,-1-1-129,-5 2 0,-6-4 129,2 2-129,-6-3 0,1 0 0,1-4 129,0 3-387,3-4 258,11-6-258,-17 9 0,17-9 0,0 0-129,0 0-129,0 0-129,0 0 258,9 0-129,-9 0 129,25 0-129,-10 0 258,5 2-129,-2 1 129,2 6 0,-4-1 0,3 6-129,-5-1 0,-3 4 129,-1 2 129,-6 3-129,-2-4 387,-2 5 0,-2-4 129,-9 0 0,-1 1 129,-5-5 0,0 1-129,-3-6 129,3 3-129,-1-6-258,2-1 0,0-2 0,4-2-258,12-2-258,-18-1-516,18 1-1677,0 0-1677,0-26-516,9 16 517</inkml:trace>
  <inkml:trace contextRef="#ctx0" brushRef="#br0" timeOffset="30295.7329">21872 15856 2580,'4'14'4128,"-4"-14"0,0 0-387,0 0-3483,-4-7-516,4 7 129,0 0-129,0 0 0,0 0-387,0 0-1161,-1 11-1548,1-11-903,0 0 388</inkml:trace>
  <inkml:trace contextRef="#ctx0" brushRef="#br0" timeOffset="30863.7653">21954 15499 2451,'0'0'3612,"-2"-12"129,8 8-387,2-9-3096,7 2-774,-4-3-129,8 3 387,-4 0 129,6 0 129,-2 7 129,3 2 129,0 2-129,-6 0 0,4 2 258,-7 5-258,2 3 129,-8 1-129,5 4 387,-11 0-258,1 3 129,-2 2 129,0 4-387,-9-2 258,4 3-258,-6-1 258,0 2-258,-2-2 387,2 1-387,-2-4 129,4 1 129,1-3-258,1-3 129,3-3-129,3-1 0,1-12-129,4 16 258,-4-16-258,18 12 0,-8-7 0,6-2 0,-2 0 0,4-1 0,-3-1-258,2-1 0,1 0-129,-5-3-645,11 3-1548,-8 2-1935,-1-2-258,2 1 130</inkml:trace>
  <inkml:trace contextRef="#ctx0" brushRef="#br0" timeOffset="31459.7994">21328 16205 645,'0'11'3999,"0"-11"0,0 0 129,0 0-3354,7 0-258,-7 0-129,16-7 258,-3 7-129,-1-10-129,6 8 129,0-1-129,6 0-129,-2-1 0,6 1-129,4-2 0,5-1 0,3 1 0,6 0 0,5-1-129,6 1 129,2-2-129,4 2 0,2-2 258,3 2-258,1 0 0,-3-2 0,-2 2 0,-3 0 0,-5 3 0,-4 0 0,-8 0 129,-9 2-129,-8-1 0,-5 1 0,-9 0 0,-13 0-129,14 1-129,-14-1 0,0 0-258,0 0-903,-12 9-2193,1-6-1032,-15-3 0</inkml:trace>
  <inkml:trace contextRef="#ctx0" brushRef="#br0" timeOffset="32271.8459">21477 16501 903,'0'15'3225,"0"-15"387,0 0-1419,0 0-2064,0 0 0,0 0 387,0 0 0,3-10 258,-3 10 258,7-12 0,-7 12-258,16-17 0,-5 10-258,0-2-129,4 0-129,2 2-258,-2 2 258,1 1-258,-3 1 0,1 3-129,-2 0 258,-1 0-129,-11 0-258,15 15 387,-10-5-258,-3 4 129,-2 1-129,-1 4 387,-5-2-258,-6 0 258,4 0 0,-5-4 0,3 1-129,10-14 0,-16 14-129,16-14-129,0 0-129,0 0-129,8-5 129,8 1-129,-3-4 0,4 7 258,0-3 0,0 4 0,-2 0 129,-1 7-129,-2 8 129,-3-1 129,-1 5-129,-5 1 0,-3 3 0,0-2 0,0 3 129,-8-3 0,2 0 0,-4-5 258,1 1-129,-4-5 0,6 2 0,-3-4 129,1 0-258,9-10 129,-13 9-129,13-9-129,0 0-129,0 0-129,-14 0-258,14 0-774,0 0-1290,-2-5-1806,2 5-387,8-21 517</inkml:trace>
  <inkml:trace contextRef="#ctx0" brushRef="#br0" timeOffset="32531.8608">22008 16779 3870,'9'35'4644,"-2"-21"-258,-7-14-387,0 0-2838,0 0-1548,0 0 129,0 0-129,0 0 129,0 0-516,0 0-2064,11 2-1290,-11-2-516,0 0 259</inkml:trace>
  <inkml:trace contextRef="#ctx0" brushRef="#br0" timeOffset="37083.1207">22288 16472 258,'0'0'516,"0"0"-129,0 0 129,0 0-258,0 0 258,0 0-258,0 0 0,0 0-258,0 0-258,0 0 0,0 0 0,0 0-258,0 0-129,8 0 129,-8 0 129,0 0 259,0 0 128,13-5 0,-13 5 0,0 0 0,14-6 257,-14 6 259,0 0-258,0 0 258,12-5-258,-12 5 129,0 0-129,0 0 0,0 0 129,0 0-258,0 0 258,0 0 129,0 0 0,0 0-129,0 0 129,0 0-129,0 0 129,0 0-129,0 0-258,0 0 129,0 0 0,0 0 0,0 0 258,0 0-129,0 0 129,0 0-258,-11 0 129,11 0-129,-13 1-258,13-1 0,-14 8 0,14-8-129,-16 12 129,16-12-129,-14 14 129,14-14 0,-12 15 0,12-15 0,-8 17 0,8-17-258,-3 19 258,3-19 258,0 19-258,0-19 0,13 20 0,-5-9 0,4-3-258,2 1 258,1 1 0,1 0 0,1 2-129,0 3 0,-1-1 129,0 3-129,2 0-129,-4-1 0,3 2 0,-3 2 0,-2-1-258,0-5 387,-1 1-129,-3-2 0,0 0 129,-3 0 129,-5-13-129,5 20 258,-5-20 0,0 18 129,0-18 0,0 14 258,0-14-258,-11 12 129,11-12 129,-19 9-129,9-7 0,-4 2-129,1-1 0,-1-1 129,0 0-129,0-1 0,1-1 258,1 0-129,-1-2-129,13 2 258,-18-13-258,12 1 0,0-4 129,2-2-387,2-1 0,2-3-387,0 3 129,0-2 0,7 3-258,1-5 0,6 5-258,-1-5-129,7 5-129,-3-6-129,6 2 0,-2-3 0,0 3 258,-3-3 387,-3 4 516,-3 3 645,-4 3 258,-8 15 516,3-23-258,-3 23 387,-7-16-387,7 16-129,-23-6-387,9 6-258,-3-1-129,0 1-387,-1 0 129,-1 0-129,3 5-129,-1-3-516,5 1-516,-1 0-2064,-6-4-903,19 1 904</inkml:trace>
  <inkml:trace contextRef="#ctx0" brushRef="#br0" timeOffset="38963.2285">23073 16165 3612,'3'-17'4644,"-3"17"-387,0 0-258,0 0-3483,0 0-258,0 0 0,0 0 258,0 0 0,-8-3 0,8 3-129,0 0 0,0 0-129,0 0 0,-1 7-129,1-7-129,-4 21 258,0 0-129,-1 5 129,-3 4-129,0 6 129,-3 4-258,-2 1-387,2 12-1161,-2-8-2967,-7-8-387,-4-7-516</inkml:trace>
  <inkml:trace contextRef="#ctx0" brushRef="#br0" timeOffset="39647.2673">21106 15406 4902,'0'0'3999,"0"-16"-516,0 16-1290,2-20-2322,-2 20 0,0-13 258,0 13 258,0 0 129,-11-15 129,11 15 258,-24-1-258,10 4-129,-10 2 0,-2 8-387,-5 4-129,-5 6 129,1 9 0,-2 9-258,-2 6 258,1 11-129,0 13 0,-1 7 0,2 6 0,-2 7 0,0 5 0,2 6-129,1-1 0,1 3 0,8 0 0,5 3-516,14 6 129,6-6-1161,21 4-2451,24 10-387,15-4-129</inkml:trace>
  <inkml:trace contextRef="#ctx0" brushRef="#br0" timeOffset="42043.4048">23586 16008 2709,'-9'1'3096,"9"-1"0,0 0-2967,-3-9-258,3 9 129,0-10 129,0 10 258,0 0 258,0-15-258,0 15 258,0 0-387,0 0-129,6-12 129,-6 12-129,0 0 0,0 0 0,0 0 0,0 0 0,0 0 0,0 0 129,0 0-129,4 11 258,-4-11 129,-2 21 0,2-21 0,-11 20 129,11-20-129,-13 17 0,13-17-129,-12 9-258,12-9-258,0 0-258,0 0-1032,0 0-2451,-12-4-516,12 4-258</inkml:trace>
  <inkml:trace contextRef="#ctx0" brushRef="#br0" timeOffset="42794.4476">23922 15380 258,'18'20'2967,"-15"0"-258,-3-20 258,-3 14-3225,3-14 129,-4 23 258,2-10 516,-2-2 516,3 2 258,1-13 0,-11 18 0,11-18-387,-12 18-129,12-18-387,-13 20-129,13-20 0,-14 22-258,6-7 258,1 3-258,-2 6 0,3 1-129,-3 7 129,2 2-129,-3 4 129,2 4 129,1-2-258,1 3 258,0-6-129,3 1 0,1-8 0,2-3 0,0-8-129,5-2 0,3-6 129,5-4-258,3-3 0,0-4 0,7-5 0,-2-5 0,2 0 0,-2-6 0,1 1 0,-5-2 0,-3 3 129,-3-2 0,-4 4 0,-5 0 0,-2 12 0,-1-18 129,1 18-129,-20-10 0,5 8 129,-3 2-129,-2 0 0,0 2 0,0 3-129,-2 4 129,1-3 0,2 6-129,3-1-258,-4-3-516,9 9-1161,-2 1-2322,-2-7-387,7 7 129</inkml:trace>
  <inkml:trace contextRef="#ctx0" brushRef="#br0" timeOffset="43403.4826">23476 16361 903,'0'0'3354,"1"-6"387,-1 6-2451,12-4-645,-12 4-258,17-3 258,-17 3-129,25 0 258,-8-3 0,9 3-258,1 0 0,9-4-129,3 0-129,8-1-129,4 2 258,7-4-129,2 1-258,4 0 258,2 1-129,-2 3 0,0-3 129,-3 2 0,-7 0 0,-5 2-129,-7-2 129,-9 3-258,-6 0 0,-10 0-258,-1 3-387,-16-3-774,0 0-1548,5 21-1419,-15-20-129</inkml:trace>
  <inkml:trace contextRef="#ctx0" brushRef="#br0" timeOffset="44355.5369">23517 16733 2451,'-15'-5'3999,"15"5"-1161,0-12-645,-1 0-387,1 12-516,0-13-258,0 13-129,0 0-387,13-16-129,-13 16-129,10-12-258,-10 12 129,14-9-129,-14 9 129,16-10 0,-16 10-129,18-5 129,-18 5-129,21 0 258,-21 0-258,22 0 129,-9 2-129,-3 3 0,3 2 129,-5 5-129,-8-12 129,15 22 0,-11-10-129,-2 5 129,-2 0 0,-2-1 0,-6 0-129,1-2 258,-5-2-258,12-12 129,-21 17 0,21-17-129,-15 12 0,15-12 0,0 0 0,-11 4-129,11-4 0,0 0 0,0 0 0,0 0 129,11 0-129,-11 0 0,20 6 129,-10-5 0,4 4-129,-3 1 129,2 4 0,-1-1 0,-2 6 0,1-1 129,-7-2-258,2 4 258,-5-4-129,2 2 258,-3-2-129,-3 2-129,3-14 129,-14 17 0,3-8 0,0-1 0,-3 0 0,2 0 0,-2-3-129,2 0 129,-1-2-129,13-3-129,-17 7 0,17-7 0,0 0-387,-18 3-387,18-3-1161,0 0-1548,0 0-1032,0 0-387</inkml:trace>
  <inkml:trace contextRef="#ctx0" brushRef="#br0" timeOffset="44636.5531">23936 16988 5289,'10'18'4515,"-2"-3"-387,-8-15-387,0 0-3354,0 0-645,0 0 129,9-5 129,-9 5 0,0 0 129,0 0-516,0 0-774,0 0-1806,0 0-1290,0 0-645</inkml:trace>
  <inkml:trace contextRef="#ctx0" brushRef="#br0" timeOffset="45451.5993">24158 16745 774,'0'0'3612,"0"0"387,-11 3-258,11-3-2838,0 0-387,-15 0 0,15 0 0,-9 10 258,8 2-129,1-12 0,-10 21-258,3-9-129,7 4-129,-1-4 0,1 4-129,1-4 0,7 1 129,2 1-258,4-2 258,0 2-258,4-2 129,-3 2 0,2 1-129,1-2 129,-2 4 0,-1-1-129,-1 4 0,-1-3-129,-5 2 129,1-2 0,-4 2 129,-3-2-129,-2-1-129,0-4 258,-3 0 0,3-12 258,-19 17-129,7-13 129,-1 0 0,-2-4 0,0 1 0,-2-1 0,2-1 0,1-3 129,1-1-258,3-2 0,10 7 0,-16-17-129,12 6 0,4 0-129,0-4 0,3 1 0,4-10-387,6 7 129,0-10-129,5 7 129,-2-11-129,3 8 258,0-7-129,-2 6 258,0-5 129,-3 5 129,-3 0 129,-2 2-129,-1 2 129,-6 1 258,0 5-258,-2-3 0,0 17 0,-11-20 0,11 20-129,-21-17 0,7 8 0,-2 6-129,-2-4-129,-1 6 0,2-4-129,1 5-129,-4 0-258,8 6-1419,-2 6-2193,-2-12-258,9 12 258</inkml:trace>
  <inkml:trace contextRef="#ctx0" brushRef="#br0" timeOffset="46227.6441">24375 15105 1677,'19'57'2322,"-5"-18"-1548,-2-6 387,8 12 516,-7-4 129,10 10 129,-9-2-129,10 13-258,-7 4-387,7 9-516,-4 9-258,2 4-258,-4 8-129,0 1 129,-2 2 129,1-1 129,-7-7 258,5 1-258,-6-11 129,5 2-129,-4-10 129,3 0-258,-3-7 0,-1 1 129,-3-10-129,1 2 258,-7-10 0,4 5 129,-8-10 0,1 7 387,-10-6-516,5 7 129,-10-6-129,6 0-129,-6-3-258,2 0 129,-1-6-387,-3-5-129,5 1 0,-8-8-387,14 4-903,-18 0-3483,9-12-129,-1-9-516,2-4-129</inkml:trace>
  <inkml:trace contextRef="#ctx0" brushRef="#br0" timeOffset="47503.7169">20618 16701 1032,'0'0'2838,"0"0"-387,0 0-387,0 0-903,0 0-387,0 0-387,0 0-258,0 0 0,-8 8-129,8-8 0,0 0 0,0 0-129,-11-1-258,11 1 0,0 0-258,0 0-387,-15-14-129,15 14-387,0 0 516,-14 0-129,14 0 258,0 0 258,-13 0 516,13 0 258,0 0 903,0 0 0,-12 14 129,12-14 387,0 0-258,-10 16 0,10-16-129,-4 17-129,4-1-129,-3-1-258,3 7-129,-2 0 0,2 10-258,0-3 129,3 9 0,1-4-129,6 13 0,1-7 0,7 8 129,1-5-129,7 6 0,-3-10 0,7 4 0,-3-2-129,1-6 0,-2-7 0,-1 1 0,-1-8-129,-5 0 129,-1-2-258,-5-2 0,4-5-387,-9 2-774,7 1-1419,-1-6-1806,-14-9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27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2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85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6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5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3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3989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4741 774 0,'1'19'13,"-4"-9"0,2 5 1,-1 0-7,-2 4-4,0 3 0,-2 2 1,2 0-1,1 0 1,1-1-2,0-4-1,1-3-8,3-5-7,-2-11-1,10 8-1</inkml:trace>
  <inkml:trace contextRef="#ctx0" brushRef="#br0" timeOffset="7110">4696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5193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5760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6569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0-2,-3 0-1,-2-1 0,-3 1-1,-1-1 0,-3 0-1,-1-2-1,-2 0-1,0-1-2,0-2-6,-11 4-6,15-14-1,-12 3 0</inkml:trace>
  <inkml:trace contextRef="#ctx0" brushRef="#br0" timeOffset="12548">3221 1275 8,'-11'-7'11,"11"7"-2,0 0-2,0 0-1,14 0-1,-5 0 0,6 2 1,4-1-1,5 2 0,5 1-1,6 1-1,5-1 0,2 0-1,-3 1-1,-3-1-2,0 0-5,-7 0-8,-6-3-3,-5-1 1,-18 0-1</inkml:trace>
  <inkml:trace contextRef="#ctx0" brushRef="#br0" timeOffset="12908">3499 1111 8,'12'8'5,"5"-1"1,1 6 0,3-3 1,2 6-1,1-2 0,3 2 0,0 1-1,2 3-1,-1 1-1,-3-1-1,-3 2-1,-2 0 0,-5-2-1,-4 1 1,-5-1 0,-4-1 1,-5 0-1,-5 2 1,-3 0 0,-6 3 0,-4 0 0,-3 4 0,-6-1 2,-5 3-1,-2-3-1,-1 4 1,-4-2 1,2-1-1,0-2 0,3-2 0,4-5-1,6-1 0,4-4 1,6-2-1,4-7 0,4-1 0,9-4 0,0 0 0,0 0-1,0 0-4,0 0-8,0 0-10,0 0-3,8-14 2,-8 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0,1-1-1,1-1-2,2-4-2,2-4-2,3-8-4,8-7-4,0-18-8,15 0-6,6-12 0,7-8-2,6-5 1</inkml:trace>
  <inkml:trace contextRef="#ctx0" brushRef="#br0" timeOffset="250">580 162 11,'0'0'13,"-12"16"1,-2-7 0,-7-1 0,-4 2-1,-9-1-1,0 1-3,-2-2-1,1 1-1,1-2-3,4 0-1,6-2-2,6 0 0,8 2 0,10-7-1,3 15 0,9-6-1,8 4 1,5 0 1,3 5-1,2 0 0,-1 2 0,-3-1 0,-7 1 0,-4 0 2,-8-2-1,-11 2 0,-5-4 1,-7 1-1,-7-5 1,-5 0-3,-1-1-8,-7-7-14,1-7-1,-5-8-1,1-9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A9138-12F7-474D-BEB2-6A8B66495ED6}" type="slidenum">
              <a:rPr lang="en-GB"/>
              <a:pPr/>
              <a:t>12</a:t>
            </a:fld>
            <a:endParaRPr lang="en-GB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03A1D5-5670-49AC-BC8E-A9E402EB39C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149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796BD1-50B7-493C-8DDF-EECA8C27F3E6}" type="slidenum">
              <a:rPr lang="en-GB"/>
              <a:pPr/>
              <a:t>13</a:t>
            </a:fld>
            <a:endParaRPr lang="en-GB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8A7A6911-44F9-4FDB-B183-29BD84DF6E90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7639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D7C6C-35A8-4727-872F-D51A8E3990DA}" type="slidenum">
              <a:rPr lang="en-GB"/>
              <a:pPr/>
              <a:t>14</a:t>
            </a:fld>
            <a:endParaRPr lang="en-GB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D676923-8BBE-46D1-8F5B-7BEC5E632E3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968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B56DB-828C-403A-BBFE-781499BAE836}" type="slidenum">
              <a:rPr lang="en-GB"/>
              <a:pPr/>
              <a:t>15</a:t>
            </a:fld>
            <a:endParaRPr lang="en-GB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A21EB351-AF30-424C-ABB0-26F8B84C59B9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3543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9081D-852D-4D95-B815-5E1448D4ECA9}" type="slidenum">
              <a:rPr lang="en-GB"/>
              <a:pPr/>
              <a:t>16</a:t>
            </a:fld>
            <a:endParaRPr lang="en-GB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4A212F1-CE3E-4536-A286-E6C6BFDE234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5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45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space is also linear in </a:t>
            </a:r>
            <a:r>
              <a:rPr lang="en-GB" sz="1200" i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because the algorithm needs to save the pointers indicating the best sequence to each state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5B209-34EE-4940-BC37-0D009E0F88AF}" type="slidenum">
              <a:rPr lang="en-GB"/>
              <a:pPr/>
              <a:t>18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4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No need to unroll the network, all needed is </a:t>
            </a:r>
            <a:r>
              <a:rPr lang="en-CA" sz="2000" b="1" dirty="0" smtClean="0"/>
              <a:t>current</a:t>
            </a:r>
            <a:r>
              <a:rPr lang="en-CA" sz="2000" dirty="0" smtClean="0"/>
              <a:t> and </a:t>
            </a:r>
            <a:r>
              <a:rPr lang="en-CA" sz="2000" b="1" dirty="0" smtClean="0"/>
              <a:t>next</a:t>
            </a:r>
            <a:r>
              <a:rPr lang="en-CA" sz="2000" dirty="0" smtClean="0"/>
              <a:t> slice =&gt; “constant” update per time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8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0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2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r>
              <a:rPr lang="en-US" dirty="0" smtClean="0"/>
              <a:t>Weighted sample with replacement  (</a:t>
            </a:r>
            <a:r>
              <a:rPr lang="en-US" dirty="0" err="1" smtClean="0"/>
              <a:t>ie</a:t>
            </a:r>
            <a:r>
              <a:rPr lang="en-US" dirty="0" smtClean="0"/>
              <a:t> “we can pick the same sample multiple times”)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28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Approximation error of particle filtering remains bounded over time, at least empirically—theoretical analysis is difficult</a:t>
            </a:r>
          </a:p>
          <a:p>
            <a:endParaRPr lang="en-CA" dirty="0" smtClean="0"/>
          </a:p>
          <a:p>
            <a:r>
              <a:rPr lang="en-CA" dirty="0" smtClean="0"/>
              <a:t>Probabilities in the transition and sensor models are strictly less that 1 and greater</a:t>
            </a:r>
            <a:r>
              <a:rPr lang="en-CA" baseline="0" dirty="0" smtClean="0"/>
              <a:t> than 0</a:t>
            </a:r>
          </a:p>
          <a:p>
            <a:endParaRPr lang="en-CA" baseline="0" dirty="0" smtClean="0"/>
          </a:p>
          <a:p>
            <a:r>
              <a:rPr lang="en-CA" dirty="0" smtClean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0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weight is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30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31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3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/>
              <a:pPr/>
              <a:t>32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ahone is a speech sound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7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9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smtClean="0">
                <a:solidFill>
                  <a:srgbClr val="000000"/>
                </a:solidFill>
              </a:rPr>
              <a:t>t+1</a:t>
            </a:r>
            <a:r>
              <a:rPr lang="en-GB" sz="1800" dirty="0" smtClean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aseline="-25000" smtClean="0">
                <a:solidFill>
                  <a:srgbClr val="000000"/>
                </a:solidFill>
              </a:rPr>
              <a:t>, </a:t>
            </a:r>
            <a:r>
              <a:rPr lang="en-GB" sz="1800" smtClean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smtClean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smtClean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 smtClean="0"/>
              <a:t>Because </a:t>
            </a:r>
            <a:r>
              <a:rPr lang="en-GB" sz="1900" dirty="0"/>
              <a:t>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0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68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4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72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39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4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62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24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5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5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4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08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3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2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9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7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2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9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4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0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CPSC 422, Lecture 12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6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2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3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3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8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0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2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16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6.xml"/><Relationship Id="rId13" Type="http://schemas.openxmlformats.org/officeDocument/2006/relationships/image" Target="../media/image130.emf"/><Relationship Id="rId26" Type="http://schemas.openxmlformats.org/officeDocument/2006/relationships/image" Target="../media/image141.emf"/><Relationship Id="rId21" Type="http://schemas.openxmlformats.org/officeDocument/2006/relationships/image" Target="../media/image23.emf"/><Relationship Id="rId17" Type="http://schemas.openxmlformats.org/officeDocument/2006/relationships/image" Target="../media/image21.emf"/><Relationship Id="rId25" Type="http://schemas.openxmlformats.org/officeDocument/2006/relationships/customXml" Target="../ink/ink30.xml"/><Relationship Id="rId2" Type="http://schemas.openxmlformats.org/officeDocument/2006/relationships/customXml" Target="../ink/ink24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6.xml"/><Relationship Id="rId24" Type="http://schemas.openxmlformats.org/officeDocument/2006/relationships/customXml" Target="../ink/ink29.xml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19" Type="http://schemas.openxmlformats.org/officeDocument/2006/relationships/image" Target="../media/image22.emf"/><Relationship Id="rId22" Type="http://schemas.openxmlformats.org/officeDocument/2006/relationships/customXml" Target="../ink/ink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emf"/><Relationship Id="rId4" Type="http://schemas.openxmlformats.org/officeDocument/2006/relationships/customXml" Target="../ink/ink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8.emf"/><Relationship Id="rId10" Type="http://schemas.openxmlformats.org/officeDocument/2006/relationships/customXml" Target="../ink/ink34.xml"/><Relationship Id="rId4" Type="http://schemas.openxmlformats.org/officeDocument/2006/relationships/customXml" Target="../ink/ink33.xml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0.emf"/><Relationship Id="rId4" Type="http://schemas.openxmlformats.org/officeDocument/2006/relationships/customXml" Target="../ink/ink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emf"/><Relationship Id="rId4" Type="http://schemas.openxmlformats.org/officeDocument/2006/relationships/customXml" Target="../ink/ink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1.emf"/><Relationship Id="rId4" Type="http://schemas.openxmlformats.org/officeDocument/2006/relationships/customXml" Target="../ink/ink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emf"/><Relationship Id="rId4" Type="http://schemas.openxmlformats.org/officeDocument/2006/relationships/customXml" Target="../ink/ink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3.xml"/><Relationship Id="rId4" Type="http://schemas.openxmlformats.org/officeDocument/2006/relationships/image" Target="../media/image29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4.png"/><Relationship Id="rId5" Type="http://schemas.openxmlformats.org/officeDocument/2006/relationships/tags" Target="../tags/tag5.xml"/><Relationship Id="rId10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7" Type="http://schemas.openxmlformats.org/officeDocument/2006/relationships/customXml" Target="../ink/ink15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36" Type="http://schemas.openxmlformats.org/officeDocument/2006/relationships/image" Target="../media/image19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0.emf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7.xml"/><Relationship Id="rId11" Type="http://schemas.openxmlformats.org/officeDocument/2006/relationships/image" Target="../media/image51.emf"/><Relationship Id="rId5" Type="http://schemas.openxmlformats.org/officeDocument/2006/relationships/image" Target="../media/image27.emf"/><Relationship Id="rId15" Type="http://schemas.openxmlformats.org/officeDocument/2006/relationships/image" Target="../media/image70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40.emf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81.emf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16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17,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0" y="68415"/>
            <a:ext cx="8534400" cy="685800"/>
          </a:xfrm>
        </p:spPr>
        <p:txBody>
          <a:bodyPr/>
          <a:lstStyle/>
          <a:p>
            <a:r>
              <a:rPr lang="en-CA" dirty="0" smtClean="0"/>
              <a:t>Intuition behind solution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5901" y="6362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4840" y="1733760"/>
              <a:ext cx="7664760" cy="508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1730520"/>
                <a:ext cx="7676640" cy="51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276920" y="1285200"/>
              <a:ext cx="6546960" cy="464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5760" y="1276920"/>
                <a:ext cx="656064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013200" y="2344680"/>
              <a:ext cx="5994360" cy="223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0680" y="2341800"/>
                <a:ext cx="6000120" cy="22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4891658" y="1484784"/>
              <a:ext cx="3633120" cy="258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0498" y="1474704"/>
                <a:ext cx="3652920" cy="25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504440" y="2413080"/>
              <a:ext cx="1899000" cy="3468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480" y="2401560"/>
                <a:ext cx="1924200" cy="34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3751560" y="2391480"/>
              <a:ext cx="582120" cy="24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2560" y="2381400"/>
                <a:ext cx="600120" cy="263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5711" y="58123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</a:t>
            </a:r>
            <a:r>
              <a:rPr lang="en-GB" sz="24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4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)) </a:t>
            </a:r>
            <a:endParaRPr lang="en-GB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192240" y="973080"/>
              <a:ext cx="3597120" cy="13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840" y="967680"/>
                <a:ext cx="361116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5536" y="1124744"/>
            <a:ext cx="8256001" cy="2360734"/>
            <a:chOff x="887999" y="1882226"/>
            <a:chExt cx="8256001" cy="23607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1415160" y="1907280"/>
                <a:ext cx="7184880" cy="23356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960" y="1898280"/>
                  <a:ext cx="7201800" cy="2356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Rectangle 13"/>
            <p:cNvSpPr/>
            <p:nvPr/>
          </p:nvSpPr>
          <p:spPr>
            <a:xfrm>
              <a:off x="887999" y="1882226"/>
              <a:ext cx="8256001" cy="1017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36" y="1237578"/>
            <a:ext cx="8458200" cy="4495800"/>
          </a:xfrm>
        </p:spPr>
        <p:txBody>
          <a:bodyPr/>
          <a:lstStyle/>
          <a:p>
            <a:r>
              <a:rPr lang="en-CA" sz="2400" dirty="0"/>
              <a:t>T</a:t>
            </a:r>
            <a:r>
              <a:rPr lang="en-CA" sz="2400" dirty="0" smtClean="0"/>
              <a:t>he probability of the most likely path to S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at time </a:t>
            </a:r>
            <a:r>
              <a:rPr lang="en-CA" sz="2400" i="1" dirty="0" smtClean="0"/>
              <a:t>t+1</a:t>
            </a:r>
            <a:r>
              <a:rPr lang="en-CA" sz="2400" dirty="0" smtClean="0"/>
              <a:t>  is: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606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</a:t>
            </a:r>
            <a:r>
              <a:rPr lang="en-GB" sz="24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4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))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50825" y="765175"/>
            <a:ext cx="8893175" cy="3815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Identical to </a:t>
            </a:r>
            <a:r>
              <a:rPr lang="en-GB" sz="2400" dirty="0" smtClean="0">
                <a:solidFill>
                  <a:srgbClr val="000000"/>
                </a:solidFill>
              </a:rPr>
              <a:t>filtering (notation warning: this is expressed for 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instead of </a:t>
            </a:r>
            <a:r>
              <a:rPr lang="en-GB" sz="2400" dirty="0" err="1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, it does not make any difference!) </a:t>
            </a:r>
            <a:endParaRPr lang="en-GB" sz="24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b="1" i="1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</a:rPr>
              <a:t>| 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ar-SA" sz="2000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i="1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1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                          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  <a:r>
              <a:rPr lang="en-GB" dirty="0"/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0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00"/>
                </a:solidFill>
              </a:rPr>
              <a:t>1:t</a:t>
            </a:r>
            <a:r>
              <a:rPr lang="en-GB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=  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err="1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400" baseline="-250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 ) </a:t>
            </a:r>
            <a:r>
              <a:rPr lang="en-GB" sz="2400" dirty="0">
                <a:solidFill>
                  <a:srgbClr val="000000"/>
                </a:solidFill>
              </a:rPr>
              <a:t>is replaced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</a:rPr>
              <a:t>1:t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1600" b="1" baseline="-40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  (*)</a:t>
            </a:r>
            <a:r>
              <a:rPr lang="ar-SA" sz="20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B0F0"/>
                </a:solidFill>
              </a:rPr>
              <a:t>summation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>
                <a:solidFill>
                  <a:srgbClr val="000000"/>
                </a:solidFill>
              </a:rPr>
              <a:t>filtering</a:t>
            </a:r>
            <a:r>
              <a:rPr lang="en-GB" sz="2400" dirty="0">
                <a:solidFill>
                  <a:srgbClr val="000000"/>
                </a:solidFill>
              </a:rPr>
              <a:t> equations is replaced by </a:t>
            </a:r>
            <a:r>
              <a:rPr lang="en-GB" sz="2400" dirty="0">
                <a:solidFill>
                  <a:srgbClr val="00B0F0"/>
                </a:solidFill>
              </a:rPr>
              <a:t>maximization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 smtClean="0">
                <a:solidFill>
                  <a:srgbClr val="000000"/>
                </a:solidFill>
              </a:rPr>
              <a:t>most likely sequence </a:t>
            </a:r>
            <a:r>
              <a:rPr lang="en-GB" sz="2400" dirty="0" smtClean="0">
                <a:solidFill>
                  <a:srgbClr val="000000"/>
                </a:solidFill>
              </a:rPr>
              <a:t>equations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66303" y="1521394"/>
            <a:ext cx="1337945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58659" y="2415513"/>
            <a:ext cx="3327984" cy="857256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1235" y="2150981"/>
            <a:ext cx="833377" cy="2645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44612" y="1980165"/>
            <a:ext cx="1563248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800" b="1" dirty="0" smtClean="0">
                <a:solidFill>
                  <a:schemeClr val="accent2"/>
                </a:solidFill>
              </a:rPr>
              <a:t>Recursive call</a:t>
            </a:r>
            <a:endParaRPr lang="en-CA" sz="1800" b="1" dirty="0">
              <a:solidFill>
                <a:schemeClr val="accent2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847227" y="1523637"/>
            <a:ext cx="642942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46010" y="2643182"/>
            <a:ext cx="857256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6"/>
          </p:cNvCxnSpPr>
          <p:nvPr/>
        </p:nvCxnSpPr>
        <p:spPr bwMode="auto">
          <a:xfrm>
            <a:off x="4212140" y="2088267"/>
            <a:ext cx="242371" cy="5948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714876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71670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5720" y="642918"/>
            <a:ext cx="9750463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  =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[(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B0F0"/>
                </a:solidFill>
              </a:rPr>
              <a:t>1:t</a:t>
            </a:r>
            <a:r>
              <a:rPr lang="en-GB" sz="2000" b="1" dirty="0" smtClean="0">
                <a:solidFill>
                  <a:srgbClr val="000000"/>
                </a:solidFill>
              </a:rPr>
              <a:t>]</a:t>
            </a:r>
            <a:endParaRPr lang="en-GB" sz="2000" b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= </a:t>
            </a:r>
            <a:r>
              <a:rPr lang="en-GB" sz="2000" dirty="0" smtClean="0">
                <a:solidFill>
                  <a:srgbClr val="000000"/>
                </a:solidFill>
              </a:rPr>
              <a:t>max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1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,...x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chemeClr val="tx1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4071942"/>
            <a:ext cx="932452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1:1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is just </a:t>
            </a:r>
            <a:r>
              <a:rPr lang="en-GB" sz="2000" b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R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|u) = &lt;0.818,0.182&gt;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1:2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   </a:t>
            </a:r>
            <a:r>
              <a:rPr lang="en-GB" sz="1800" b="1" dirty="0" smtClean="0">
                <a:solidFill>
                  <a:srgbClr val="000000"/>
                </a:solidFill>
              </a:rPr>
              <a:t>P</a:t>
            </a:r>
            <a:r>
              <a:rPr lang="en-GB" sz="1800" dirty="0" smtClean="0">
                <a:solidFill>
                  <a:srgbClr val="000000"/>
                </a:solidFill>
              </a:rPr>
              <a:t>(u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  <a:r>
              <a:rPr lang="en-GB" sz="1800" dirty="0" smtClean="0">
                <a:solidFill>
                  <a:srgbClr val="000000"/>
                </a:solidFill>
              </a:rPr>
              <a:t>&lt;max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</a:t>
            </a:r>
            <a:r>
              <a:rPr lang="en-GB" sz="1800" dirty="0" smtClean="0">
                <a:solidFill>
                  <a:srgbClr val="000000"/>
                </a:solidFill>
              </a:rPr>
              <a:t>0.818, 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0.182], 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* 0.818, 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0.182)=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r>
              <a:rPr lang="en-GB" sz="1800" dirty="0" smtClean="0">
                <a:solidFill>
                  <a:srgbClr val="000000"/>
                </a:solidFill>
              </a:rPr>
              <a:t>= &lt;0.9,0.2&gt;&lt;max(0.7*0.818, 0.3*0.182), max(0.3*0.818, 0.7*0.182)=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     =&lt;0.9,0.2&gt;*&lt;0.573, 0.245&gt;= &lt;0.515, 0.049&gt;</a:t>
            </a:r>
            <a:endParaRPr lang="en-GB" sz="18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47813" y="2184387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547813" y="2867012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411413" y="2435212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2411413" y="2435212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009900" y="2189150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009900" y="2871775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1200" y="334080"/>
              <a:ext cx="8547840" cy="51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560" y="324720"/>
                <a:ext cx="8568720" cy="514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96616" grpId="0" animBg="1"/>
      <p:bldP spid="1966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625485" y="4587312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62457" y="4572008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98276" y="3577663"/>
            <a:ext cx="954055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1:3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   </a:t>
            </a:r>
            <a:r>
              <a:rPr lang="en-GB" sz="1800" b="1" dirty="0" smtClean="0">
                <a:solidFill>
                  <a:srgbClr val="000000"/>
                </a:solidFill>
              </a:rPr>
              <a:t>P</a:t>
            </a:r>
            <a:r>
              <a:rPr lang="en-GB" sz="1800" dirty="0" smtClean="0">
                <a:solidFill>
                  <a:srgbClr val="000000"/>
                </a:solidFill>
              </a:rPr>
              <a:t>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u</a:t>
            </a:r>
            <a:r>
              <a:rPr lang="en-GB" sz="1800" b="1" baseline="-25000" dirty="0" smtClean="0">
                <a:solidFill>
                  <a:schemeClr val="tx2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) &lt;max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</a:t>
            </a:r>
            <a:r>
              <a:rPr lang="en-GB" sz="1800" dirty="0">
                <a:solidFill>
                  <a:srgbClr val="000000"/>
                </a:solidFill>
              </a:rPr>
              <a:t>* </a:t>
            </a:r>
            <a:r>
              <a:rPr lang="en-GB" sz="1800" dirty="0" smtClean="0">
                <a:solidFill>
                  <a:srgbClr val="000000"/>
                </a:solidFill>
              </a:rPr>
              <a:t>0.515, 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*0.049], 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 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* 0.515, 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0.049)=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r>
              <a:rPr lang="en-GB" sz="1800" dirty="0" smtClean="0">
                <a:solidFill>
                  <a:srgbClr val="000000"/>
                </a:solidFill>
              </a:rPr>
              <a:t>= &lt;0.1,0.8&gt;&lt;max(0.7* 0.515, 0.3* 0.049), max(0.3* 0.515, 0.7* 0.049)=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     =&lt;0.1,0.8&gt;*&lt;0.36, 0.155&gt;= &lt;0.036, 0.124&gt;</a:t>
            </a:r>
            <a:endParaRPr lang="en-GB" sz="18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33533" y="1541445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33533" y="2224070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697133" y="1792270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697133" y="1792270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95620" y="1546208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295620" y="2228833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785926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43372" y="1785926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741859" y="1539864"/>
            <a:ext cx="910261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0.036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41859" y="2222489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0.124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7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7938" y="54868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Computes the most likely sequence to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running forward along the sequence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computing the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message at each time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step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Keep back pointers to states that maximize the function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the end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the message has  the prob. Of the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most likely sequence to each of the final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states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we can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pick the most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likely one and build the path by retracing the back pointers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25817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16725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5560" y="643215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45448" y="4621376"/>
              <a:ext cx="6463440" cy="84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41488" y="4528136"/>
                <a:ext cx="64908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707128" y="4837376"/>
              <a:ext cx="6611400" cy="80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1368" y="4765376"/>
                <a:ext cx="662112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7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</a:t>
            </a:r>
            <a:r>
              <a:rPr lang="en-GB" sz="3200" dirty="0" smtClean="0"/>
              <a:t>Algorithm: Complexity </a:t>
            </a:r>
            <a:endParaRPr lang="en-GB" sz="3200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28476" y="210371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Time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complexity?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Space complexity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4" y="1079053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9872" y="2744190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 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2744190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84168" y="2780928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2219" y="4977886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 S) 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9931" y="4977886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06515" y="5014624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0524" y="821475"/>
            <a:ext cx="3977929" cy="104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 = number of time slices</a:t>
            </a:r>
          </a:p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 = number of states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960" y="2344680"/>
              <a:ext cx="5385240" cy="350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2332080"/>
                <a:ext cx="5410800" cy="35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081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22" y="260648"/>
            <a:ext cx="8531225" cy="682625"/>
          </a:xfrm>
        </p:spPr>
        <p:txBody>
          <a:bodyPr/>
          <a:lstStyle/>
          <a:p>
            <a:r>
              <a:rPr lang="en-US" b="0" dirty="0" smtClean="0"/>
              <a:t>Limitations of Exact Algorithms</a:t>
            </a:r>
            <a:endParaRPr lang="en-US" b="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78812" cy="865187"/>
          </a:xfrm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 smtClean="0"/>
              <a:t>HMM has  very large number of states</a:t>
            </a: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 smtClean="0"/>
              <a:t>Our temporal model is a Dynamic Belief Network with several “state” variables</a:t>
            </a: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7936" y="3971403"/>
            <a:ext cx="8278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kern="0" dirty="0" smtClean="0"/>
              <a:t>Exact algorithms do not scale up </a:t>
            </a:r>
            <a:r>
              <a:rPr lang="en-GB" kern="0" dirty="0" smtClean="0">
                <a:sym typeface="Wingdings" panose="05000000000000000000" pitchFamily="2" charset="2"/>
              </a:rPr>
              <a:t></a:t>
            </a:r>
            <a:endParaRPr lang="en-GB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i="1" kern="0" dirty="0" smtClean="0"/>
              <a:t>What to do?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sz="2000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b="1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N samples is faster than computing the right answer (e.g. with Filtering)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 smtClean="0"/>
              <a:t>Simple but Powerful Approach:</a:t>
            </a:r>
            <a:br>
              <a:rPr lang="en-US" dirty="0" smtClean="0"/>
            </a:br>
            <a:r>
              <a:rPr lang="en-US" dirty="0" smtClean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 smtClean="0"/>
              <a:t>Idea from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 smtClean="0"/>
              <a:t>:  </a:t>
            </a:r>
            <a:r>
              <a:rPr lang="en-US" sz="2800" dirty="0" smtClean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</a:t>
            </a:r>
            <a:r>
              <a:rPr lang="en-GB" i="1" dirty="0" smtClean="0">
                <a:solidFill>
                  <a:srgbClr val="000000"/>
                </a:solidFill>
              </a:rPr>
              <a:t> from 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b="1" i="1" dirty="0" smtClean="0">
                <a:solidFill>
                  <a:srgbClr val="000000"/>
                </a:solidFill>
              </a:rPr>
              <a:t>|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 smtClean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Idea from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Samples should be weighted by the probability </a:t>
            </a:r>
            <a:r>
              <a:rPr lang="en-US" sz="2800" dirty="0"/>
              <a:t>of evidence given </a:t>
            </a:r>
            <a:r>
              <a:rPr lang="en-US" sz="2800" dirty="0" smtClean="0"/>
              <a:t>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New Idea: </a:t>
            </a:r>
            <a:r>
              <a:rPr lang="en-US" dirty="0" smtClean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Run all </a:t>
            </a:r>
            <a:r>
              <a:rPr lang="en-CA" sz="2400" b="1" dirty="0" smtClean="0"/>
              <a:t>N samples together </a:t>
            </a:r>
            <a:r>
              <a:rPr lang="en-CA" sz="2400" dirty="0" smtClean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 smtClean="0">
                <a:solidFill>
                  <a:schemeClr val="accent6"/>
                </a:solidFill>
              </a:rPr>
              <a:t>STEP 0: </a:t>
            </a:r>
            <a:r>
              <a:rPr lang="en-CA" sz="2400" dirty="0" smtClean="0"/>
              <a:t>Generate a population on N initial-state samples by  sampling  from initial state distribution </a:t>
            </a:r>
            <a:r>
              <a:rPr lang="en-CA" sz="2400" i="1" dirty="0" smtClean="0"/>
              <a:t>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0</a:t>
            </a:r>
            <a:r>
              <a:rPr lang="en-CA" sz="2400" i="1" dirty="0" smtClean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rgbClr val="000000"/>
                  </a:solidFill>
                </a:rPr>
                <a:t>N = 10</a:t>
              </a:r>
              <a:endParaRPr lang="en-CA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747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1</a:t>
            </a:r>
            <a:r>
              <a:rPr lang="en-CA" sz="2400" dirty="0" smtClean="0">
                <a:solidFill>
                  <a:schemeClr val="accent6"/>
                </a:solidFill>
              </a:rPr>
              <a:t>: </a:t>
            </a:r>
            <a:r>
              <a:rPr lang="en-CA" sz="2400" dirty="0" smtClean="0"/>
              <a:t>Propagate each sample for 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 </a:t>
            </a:r>
            <a:r>
              <a:rPr lang="en-CA" sz="2400" dirty="0" smtClean="0"/>
              <a:t>forward by sampling the next state value 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based on 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|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</a:t>
            </a:r>
            <a:r>
              <a:rPr lang="en-CA" sz="2400" b="1" i="1" dirty="0" smtClean="0"/>
              <a:t>) </a:t>
            </a:r>
            <a:endParaRPr lang="en-CA" sz="2400" i="1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138" y="2430326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8828"/>
              </p:ext>
            </p:extLst>
          </p:nvPr>
        </p:nvGraphicFramePr>
        <p:xfrm>
          <a:off x="4932040" y="2852936"/>
          <a:ext cx="2088232" cy="914400"/>
        </p:xfrm>
        <a:graphic>
          <a:graphicData uri="http://schemas.openxmlformats.org/drawingml/2006/table">
            <a:tbl>
              <a:tblPr/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 err="1" smtClean="0"/>
                        <a:t>R</a:t>
                      </a:r>
                      <a:r>
                        <a:rPr lang="en-CA" sz="1600" i="1" baseline="-25000" dirty="0" err="1" smtClean="0"/>
                        <a:t>t</a:t>
                      </a:r>
                      <a:endParaRPr lang="en-CA" sz="16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 smtClean="0"/>
                        <a:t>P(R</a:t>
                      </a:r>
                      <a:r>
                        <a:rPr lang="en-CA" sz="1600" i="1" baseline="-25000" dirty="0" smtClean="0"/>
                        <a:t>t+1</a:t>
                      </a:r>
                      <a:r>
                        <a:rPr lang="en-CA" sz="1600" i="1" baseline="0" dirty="0" smtClean="0"/>
                        <a:t>=t)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 smtClean="0"/>
                        <a:t>t</a:t>
                      </a:r>
                    </a:p>
                    <a:p>
                      <a:pPr algn="ctr"/>
                      <a:r>
                        <a:rPr lang="en-CA" sz="1600" i="1" dirty="0" smtClean="0"/>
                        <a:t>f</a:t>
                      </a:r>
                      <a:endParaRPr lang="en-CA" sz="16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0.7</a:t>
                      </a:r>
                    </a:p>
                    <a:p>
                      <a:pPr algn="ctr"/>
                      <a:r>
                        <a:rPr lang="en-CA" sz="1600" dirty="0" smtClean="0"/>
                        <a:t>0.3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88640" y="2872616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6400" y="2861096"/>
                <a:ext cx="128988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2</a:t>
            </a:r>
            <a:r>
              <a:rPr lang="en-CA" sz="2400" dirty="0" smtClean="0"/>
              <a:t>: </a:t>
            </a:r>
            <a:r>
              <a:rPr lang="en-CA" sz="2400" b="1" dirty="0" smtClean="0"/>
              <a:t>Weight each sample by the likelihood</a:t>
            </a:r>
            <a:r>
              <a:rPr lang="en-CA" sz="2400" dirty="0" smtClean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E.g. assume we observe </a:t>
            </a:r>
            <a:r>
              <a:rPr lang="en-CA" sz="2000" b="1" i="1" dirty="0" smtClean="0">
                <a:solidFill>
                  <a:schemeClr val="accent6"/>
                </a:solidFill>
              </a:rPr>
              <a:t>not umbrella  </a:t>
            </a:r>
            <a:r>
              <a:rPr lang="en-CA" sz="2000" dirty="0" smtClean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0.1</a:t>
                      </a:r>
                    </a:p>
                    <a:p>
                      <a:pPr algn="ctr"/>
                      <a:r>
                        <a:rPr lang="en-CA" sz="1200" dirty="0" smtClean="0"/>
                        <a:t>0.8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4600" y="2610000"/>
              <a:ext cx="478368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80" y="2602800"/>
                <a:ext cx="479664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2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>
                <a:solidFill>
                  <a:schemeClr val="accent6"/>
                </a:solidFill>
              </a:rPr>
              <a:t>STEP 3: </a:t>
            </a:r>
            <a:r>
              <a:rPr lang="en-CA" sz="2400" dirty="0" smtClean="0"/>
              <a:t>Create a new population from the population at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t+1,</a:t>
            </a:r>
            <a:r>
              <a:rPr lang="en-CA" sz="2400" b="1" i="1" dirty="0" smtClean="0"/>
              <a:t> </a:t>
            </a:r>
            <a:r>
              <a:rPr lang="en-CA" sz="2400" i="1" dirty="0" smtClean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 smtClean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80526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Char char="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Arial Unicode MS"/>
              </a:rPr>
              <a:t>Start the Particle Filtering cycle again from the new sample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12120" y="2126880"/>
              <a:ext cx="4106520" cy="421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400" y="2120400"/>
                <a:ext cx="4128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4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 smtClean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PF Efficient?</a:t>
            </a:r>
            <a:endParaRPr lang="en-CA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52" y="5605689"/>
            <a:ext cx="9110703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400" kern="0" dirty="0" smtClean="0">
                <a:solidFill>
                  <a:srgbClr val="000000"/>
                </a:solidFill>
              </a:rPr>
              <a:t>It is also possible to prove that the approximation maintains bounded error with high probability </a:t>
            </a:r>
          </a:p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000" kern="0" dirty="0" smtClean="0">
                <a:solidFill>
                  <a:srgbClr val="000000"/>
                </a:solidFill>
              </a:rPr>
              <a:t>(with specific assumption: </a:t>
            </a:r>
            <a:r>
              <a:rPr lang="en-CA" sz="2000" kern="0" dirty="0" err="1" smtClean="0">
                <a:solidFill>
                  <a:srgbClr val="000000"/>
                </a:solidFill>
              </a:rPr>
              <a:t>probs</a:t>
            </a:r>
            <a:r>
              <a:rPr lang="en-CA" sz="2000" kern="0" dirty="0" smtClean="0">
                <a:solidFill>
                  <a:srgbClr val="000000"/>
                </a:solidFill>
              </a:rPr>
              <a:t> in transition and sensor models &gt;0 and &lt;1)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Clr>
                <a:srgbClr val="000000"/>
              </a:buClr>
              <a:buFont typeface="+mj-lt"/>
              <a:buAutoNum type="arabicPeriod"/>
            </a:pPr>
            <a:endParaRPr lang="en-CA" sz="20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2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9627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602361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16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640960" cy="3460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most likely sequence of states (given a sequence of observations), derive its solution (Viterbi algorithm)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 manipulating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probabilities and applying it to a temporal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apply Particle Filtering for approx. inference in temporal models.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RL, Approx. Inference in BN, Temporal Models - due Oct 21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46371" y="2632166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Midterm </a:t>
            </a:r>
            <a:r>
              <a:rPr lang="en-US" sz="3600" b="1" kern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Wed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 26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31912" y="3284984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questions have been posted on Connect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+r, +w</a:t>
            </a: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63458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-28977" y="767274"/>
            <a:ext cx="8849449" cy="60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defTabSz="914400">
              <a:lnSpc>
                <a:spcPct val="100000"/>
              </a:lnSpc>
              <a:buFontTx/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influences the choice of downstream variables, but not upstream ones </a:t>
            </a: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2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6422" grpId="0"/>
      <p:bldP spid="51" grpId="0" animBg="1"/>
      <p:bldP spid="53" grpId="0" animBg="1"/>
      <p:bldP spid="56435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most likely state sequence?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23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Likelihood Weighting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0010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</a:pPr>
            <a:endParaRPr lang="en-GB" dirty="0" smtClean="0"/>
          </a:p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/>
              <a:t>Two problems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arenR"/>
            </a:pPr>
            <a:r>
              <a:rPr lang="en-CA" sz="2400" dirty="0" smtClean="0"/>
              <a:t>Standard algorithm runs each sample in turn, all the way through the network 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time and space requirements grow with t!</a:t>
            </a: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7749327" cy="18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2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Likelihood Weighting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35716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eriod" startAt="2"/>
            </a:pPr>
            <a:r>
              <a:rPr lang="en-CA" sz="2400" dirty="0" smtClean="0"/>
              <a:t>Does not work well when evidence comes “late” in the network topology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Samples are largely independent on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State variables never have evidence as parents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None/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sz="2000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In the Rain network, I could observe umbrella every day, and still get  samples that are sequences of sunny days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Number of samples necessary to get good approximations  increases exponentially with </a:t>
            </a:r>
            <a:r>
              <a:rPr lang="en-CA" sz="2000" i="1" dirty="0" smtClean="0"/>
              <a:t>t </a:t>
            </a:r>
            <a:r>
              <a:rPr lang="en-CA" sz="2000" dirty="0" smtClean="0"/>
              <a:t>!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eriod" startAt="2"/>
            </a:pPr>
            <a:endParaRPr lang="en-CA" sz="2400" dirty="0" smtClean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14620"/>
            <a:ext cx="6540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Likelihood Weighting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35716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AutoNum type="arabicPeriod" startAt="2"/>
            </a:pPr>
            <a:endParaRPr lang="en-CA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857224" y="1214422"/>
            <a:ext cx="6715172" cy="5119696"/>
            <a:chOff x="1285852" y="2428868"/>
            <a:chExt cx="5953125" cy="3905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2428868"/>
              <a:ext cx="5953125" cy="390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2571736" y="3429000"/>
              <a:ext cx="1285884" cy="2857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86116" y="5572140"/>
              <a:ext cx="3000396" cy="1428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3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61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211" y="636694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2713358"/>
            <a:ext cx="9144000" cy="1857375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Language Processing: </a:t>
            </a:r>
            <a:r>
              <a:rPr lang="en-US" dirty="0" smtClean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States:</a:t>
            </a:r>
            <a:r>
              <a:rPr lang="en-US" sz="2400" dirty="0" smtClean="0"/>
              <a:t> 		phoneme	       word	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Observations</a:t>
            </a:r>
            <a:r>
              <a:rPr lang="en-US" sz="2400" dirty="0" smtClean="0"/>
              <a:t>:      acoustic signal  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6" y="3616645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009" y="3606565"/>
                <a:ext cx="278556" cy="514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1" y="3483295"/>
              <a:ext cx="1047750" cy="742950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9312" y="3476816"/>
                <a:ext cx="1061787" cy="75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7388" y="359600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4148" y="358700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4763" y="3541776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8283" y="3534937"/>
                <a:ext cx="2448758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6707" y="4172333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28786" y="4169814"/>
                <a:ext cx="22107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224492" y="836712"/>
            <a:ext cx="8458200" cy="1662113"/>
            <a:chOff x="224492" y="836712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24492" y="836712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35039" y="1482087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1439" y="1478486"/>
                  <a:ext cx="400310" cy="160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317651" y="1459806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3691" y="1455848"/>
                  <a:ext cx="1522969" cy="21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14339" y="1820957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08579" y="1812677"/>
                  <a:ext cx="2625200" cy="351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315468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66493" y="314603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1" y="4104008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1900" y="4096806"/>
                <a:ext cx="2118051" cy="46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1" y="375793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78841" y="3748923"/>
                <a:ext cx="758938" cy="21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375793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70458" y="374821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58227" y="4774726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90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160462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arsing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8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1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let’s try to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 smtClean="0"/>
              <a:t>Joint vs. Conditional </a:t>
            </a:r>
            <a:r>
              <a:rPr lang="en-CA" dirty="0" err="1" smtClean="0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 smtClean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4786322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4802" y="2494863"/>
            <a:ext cx="3479325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Unicode MS"/>
              </a:rPr>
              <a:t>B.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8513" y="1950147"/>
            <a:ext cx="284754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Unicode MS"/>
              </a:rPr>
              <a:t>A.     </a:t>
            </a:r>
            <a:r>
              <a:rPr lang="en-US" dirty="0" smtClean="0">
                <a:latin typeface="Arial Unicode MS"/>
              </a:rPr>
              <a:t>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</a:t>
            </a:r>
            <a:r>
              <a:rPr lang="en-GB" dirty="0" smtClean="0">
                <a:solidFill>
                  <a:schemeClr val="tx1"/>
                </a:solidFill>
              </a:rPr>
              <a:t>| </a:t>
            </a:r>
            <a:r>
              <a:rPr lang="en-GB" b="1" i="1" dirty="0" smtClean="0">
                <a:solidFill>
                  <a:schemeClr val="tx1"/>
                </a:solidFill>
              </a:rPr>
              <a:t>Y=t</a:t>
            </a:r>
            <a:r>
              <a:rPr lang="en-GB" i="1" dirty="0" smtClean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, Y=t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  <a:r>
              <a:rPr lang="en-GB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8716" y="3127394"/>
            <a:ext cx="280734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03561"/>
              </p:ext>
            </p:extLst>
          </p:nvPr>
        </p:nvGraphicFramePr>
        <p:xfrm>
          <a:off x="5076056" y="3187361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17160" y="2408760"/>
              <a:ext cx="6775200" cy="180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520" y="2397960"/>
                <a:ext cx="679284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8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45344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Most </a:t>
            </a:r>
            <a:r>
              <a:rPr lang="en-GB" sz="3200" dirty="0"/>
              <a:t>Likely </a:t>
            </a:r>
            <a:r>
              <a:rPr lang="en-GB" sz="3200" dirty="0" smtClean="0"/>
              <a:t>Sequence: Formal Derivation </a:t>
            </a:r>
            <a:endParaRPr lang="en-GB" sz="32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07504" y="1484784"/>
            <a:ext cx="8893175" cy="5184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Let’s focus on finding </a:t>
            </a:r>
            <a:r>
              <a:rPr lang="en-GB" sz="2000" dirty="0">
                <a:solidFill>
                  <a:srgbClr val="000000"/>
                </a:solidFill>
              </a:rPr>
              <a:t>the prob. of the most likely path to state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 </a:t>
            </a:r>
            <a:r>
              <a:rPr lang="en-GB" sz="2000" dirty="0" smtClean="0">
                <a:solidFill>
                  <a:srgbClr val="000000"/>
                </a:solidFill>
              </a:rPr>
              <a:t>with evidence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 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 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t-1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12160" y="3359482"/>
            <a:ext cx="2834328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Assumption/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Indep</a:t>
            </a: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57552" y="4453244"/>
            <a:ext cx="2452999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Assumption/</a:t>
            </a:r>
            <a:r>
              <a:rPr kumimoji="0" lang="en-C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Indep</a:t>
            </a:r>
            <a:endParaRPr kumimoji="0" lang="en-C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7290" y="641805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1678" y="63371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2836292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04048" y="386110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0228" y="5876802"/>
            <a:ext cx="8893175" cy="54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)) </a:t>
            </a: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43884" y="5194770"/>
              <a:ext cx="2195280" cy="745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524" y="5189010"/>
                <a:ext cx="2208960" cy="759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8526" y="632239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=&gt; </a:t>
            </a:r>
            <a:r>
              <a:rPr lang="en-GB" sz="2400" dirty="0">
                <a:solidFill>
                  <a:srgbClr val="000000"/>
                </a:solidFill>
              </a:rPr>
              <a:t>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,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b="1" i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6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39576</TotalTime>
  <Words>2470</Words>
  <Application>Microsoft Office PowerPoint</Application>
  <PresentationFormat>On-screen Show (4:3)</PresentationFormat>
  <Paragraphs>471</Paragraphs>
  <Slides>32</Slides>
  <Notes>30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Arial Unicode MS</vt:lpstr>
      <vt:lpstr>Calibri</vt:lpstr>
      <vt:lpstr>Helvetica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5_Default Design</vt:lpstr>
      <vt:lpstr>4_Default Design</vt:lpstr>
      <vt:lpstr>6_Default Design</vt:lpstr>
      <vt:lpstr>PowerPoint Presentation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Most Likely Sequence (Explanation) </vt:lpstr>
      <vt:lpstr>Joint vs. Conditional Prob</vt:lpstr>
      <vt:lpstr>Most Likely Sequence: Formal Derivation </vt:lpstr>
      <vt:lpstr>Intuition behind solution</vt:lpstr>
      <vt:lpstr>PowerPoint Presentation</vt:lpstr>
      <vt:lpstr>Most Likely Sequence </vt:lpstr>
      <vt:lpstr>Rain Example </vt:lpstr>
      <vt:lpstr>Rain Example </vt:lpstr>
      <vt:lpstr>Viterbi Algorithm </vt:lpstr>
      <vt:lpstr>Viterbi Algorithm: Complexity </vt:lpstr>
      <vt:lpstr>Lecture Overview</vt:lpstr>
      <vt:lpstr>Limitations of Exact Algorithms</vt:lpstr>
      <vt:lpstr>Approximate Inference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Learning Goals for today’s class</vt:lpstr>
      <vt:lpstr>  </vt:lpstr>
      <vt:lpstr>Likelihood Weighting</vt:lpstr>
      <vt:lpstr>Why not Likelihood Weighting</vt:lpstr>
      <vt:lpstr>Why not Likelihood Weighting</vt:lpstr>
      <vt:lpstr>Why not Likelihood Weighting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1711</cp:revision>
  <cp:lastPrinted>2014-02-12T16:30:42Z</cp:lastPrinted>
  <dcterms:modified xsi:type="dcterms:W3CDTF">2016-10-17T17:44:17Z</dcterms:modified>
</cp:coreProperties>
</file>