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8.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9.xml" ContentType="application/inkml+xml"/>
  <Override PartName="/ppt/ink/ink10.xml" ContentType="application/inkml+xml"/>
  <Override PartName="/ppt/ink/ink11.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12.xml" ContentType="application/inkml+xml"/>
  <Override PartName="/ppt/ink/ink13.xml" ContentType="application/inkml+xml"/>
  <Override PartName="/ppt/notesSlides/notesSlide9.xml" ContentType="application/vnd.openxmlformats-officedocument.presentationml.notesSlide+xml"/>
  <Override PartName="/ppt/notesSlides/notesSlide10.xml" ContentType="application/vnd.openxmlformats-officedocument.presentationml.notesSlide+xml"/>
  <Override PartName="/ppt/ink/ink14.xml" ContentType="application/inkml+xml"/>
  <Override PartName="/ppt/notesSlides/notesSlide11.xml" ContentType="application/vnd.openxmlformats-officedocument.presentationml.notesSlide+xml"/>
  <Override PartName="/ppt/ink/ink15.xml" ContentType="application/inkml+xml"/>
  <Override PartName="/ppt/ink/ink16.xml" ContentType="application/inkml+xml"/>
  <Override PartName="/ppt/notesSlides/notesSlide12.xml" ContentType="application/vnd.openxmlformats-officedocument.presentationml.notesSlide+xml"/>
  <Override PartName="/ppt/ink/ink17.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2" r:id="rId2"/>
    <p:sldMasterId id="2147483676" r:id="rId3"/>
    <p:sldMasterId id="2147483691" r:id="rId4"/>
    <p:sldMasterId id="2147483704" r:id="rId5"/>
  </p:sldMasterIdLst>
  <p:notesMasterIdLst>
    <p:notesMasterId r:id="rId34"/>
  </p:notesMasterIdLst>
  <p:handoutMasterIdLst>
    <p:handoutMasterId r:id="rId35"/>
  </p:handoutMasterIdLst>
  <p:sldIdLst>
    <p:sldId id="597" r:id="rId6"/>
    <p:sldId id="598" r:id="rId7"/>
    <p:sldId id="613" r:id="rId8"/>
    <p:sldId id="619" r:id="rId9"/>
    <p:sldId id="599" r:id="rId10"/>
    <p:sldId id="617" r:id="rId11"/>
    <p:sldId id="610" r:id="rId12"/>
    <p:sldId id="626" r:id="rId13"/>
    <p:sldId id="628" r:id="rId14"/>
    <p:sldId id="533" r:id="rId15"/>
    <p:sldId id="513" r:id="rId16"/>
    <p:sldId id="517" r:id="rId17"/>
    <p:sldId id="516" r:id="rId18"/>
    <p:sldId id="550" r:id="rId19"/>
    <p:sldId id="555" r:id="rId20"/>
    <p:sldId id="508" r:id="rId21"/>
    <p:sldId id="510" r:id="rId22"/>
    <p:sldId id="620" r:id="rId23"/>
    <p:sldId id="621" r:id="rId24"/>
    <p:sldId id="514" r:id="rId25"/>
    <p:sldId id="519" r:id="rId26"/>
    <p:sldId id="520" r:id="rId27"/>
    <p:sldId id="518" r:id="rId28"/>
    <p:sldId id="629" r:id="rId29"/>
    <p:sldId id="614" r:id="rId30"/>
    <p:sldId id="624" r:id="rId31"/>
    <p:sldId id="611" r:id="rId32"/>
    <p:sldId id="630" r:id="rId33"/>
  </p:sldIdLst>
  <p:sldSz cx="9144000" cy="6858000" type="screen4x3"/>
  <p:notesSz cx="7315200" cy="9601200"/>
  <p:defaultTextStyle>
    <a:defPPr>
      <a:defRPr lang="en-GB"/>
    </a:defPPr>
    <a:lvl1pPr algn="l" defTabSz="457200" rtl="0" fontAlgn="base">
      <a:lnSpc>
        <a:spcPct val="90000"/>
      </a:lnSpc>
      <a:spcBef>
        <a:spcPct val="0"/>
      </a:spcBef>
      <a:spcAft>
        <a:spcPct val="0"/>
      </a:spcAft>
      <a:buClr>
        <a:srgbClr val="000000"/>
      </a:buClr>
      <a:buSzPct val="100000"/>
      <a:buFont typeface="Times New Roman" pitchFamily="18" charset="0"/>
      <a:defRPr sz="2800" kern="1200">
        <a:solidFill>
          <a:schemeClr val="bg1"/>
        </a:solidFill>
        <a:latin typeface="Times New Roman" pitchFamily="18" charset="0"/>
        <a:ea typeface="Arial Unicode MS" pitchFamily="34" charset="-128"/>
        <a:cs typeface="Arial Unicode MS" pitchFamily="34" charset="-128"/>
      </a:defRPr>
    </a:lvl1pPr>
    <a:lvl2pPr marL="457200" algn="l" defTabSz="457200" rtl="0" fontAlgn="base">
      <a:lnSpc>
        <a:spcPct val="90000"/>
      </a:lnSpc>
      <a:spcBef>
        <a:spcPct val="0"/>
      </a:spcBef>
      <a:spcAft>
        <a:spcPct val="0"/>
      </a:spcAft>
      <a:buClr>
        <a:srgbClr val="000000"/>
      </a:buClr>
      <a:buSzPct val="100000"/>
      <a:buFont typeface="Times New Roman" pitchFamily="18" charset="0"/>
      <a:defRPr sz="2800" kern="1200">
        <a:solidFill>
          <a:schemeClr val="bg1"/>
        </a:solidFill>
        <a:latin typeface="Times New Roman" pitchFamily="18" charset="0"/>
        <a:ea typeface="Arial Unicode MS" pitchFamily="34" charset="-128"/>
        <a:cs typeface="Arial Unicode MS" pitchFamily="34" charset="-128"/>
      </a:defRPr>
    </a:lvl2pPr>
    <a:lvl3pPr marL="914400" algn="l" defTabSz="457200" rtl="0" fontAlgn="base">
      <a:lnSpc>
        <a:spcPct val="90000"/>
      </a:lnSpc>
      <a:spcBef>
        <a:spcPct val="0"/>
      </a:spcBef>
      <a:spcAft>
        <a:spcPct val="0"/>
      </a:spcAft>
      <a:buClr>
        <a:srgbClr val="000000"/>
      </a:buClr>
      <a:buSzPct val="100000"/>
      <a:buFont typeface="Times New Roman" pitchFamily="18" charset="0"/>
      <a:defRPr sz="2800" kern="1200">
        <a:solidFill>
          <a:schemeClr val="bg1"/>
        </a:solidFill>
        <a:latin typeface="Times New Roman" pitchFamily="18" charset="0"/>
        <a:ea typeface="Arial Unicode MS" pitchFamily="34" charset="-128"/>
        <a:cs typeface="Arial Unicode MS" pitchFamily="34" charset="-128"/>
      </a:defRPr>
    </a:lvl3pPr>
    <a:lvl4pPr marL="1371600" algn="l" defTabSz="457200" rtl="0" fontAlgn="base">
      <a:lnSpc>
        <a:spcPct val="90000"/>
      </a:lnSpc>
      <a:spcBef>
        <a:spcPct val="0"/>
      </a:spcBef>
      <a:spcAft>
        <a:spcPct val="0"/>
      </a:spcAft>
      <a:buClr>
        <a:srgbClr val="000000"/>
      </a:buClr>
      <a:buSzPct val="100000"/>
      <a:buFont typeface="Times New Roman" pitchFamily="18" charset="0"/>
      <a:defRPr sz="2800" kern="1200">
        <a:solidFill>
          <a:schemeClr val="bg1"/>
        </a:solidFill>
        <a:latin typeface="Times New Roman" pitchFamily="18" charset="0"/>
        <a:ea typeface="Arial Unicode MS" pitchFamily="34" charset="-128"/>
        <a:cs typeface="Arial Unicode MS" pitchFamily="34" charset="-128"/>
      </a:defRPr>
    </a:lvl4pPr>
    <a:lvl5pPr marL="1828800" algn="l" defTabSz="457200" rtl="0" fontAlgn="base">
      <a:lnSpc>
        <a:spcPct val="90000"/>
      </a:lnSpc>
      <a:spcBef>
        <a:spcPct val="0"/>
      </a:spcBef>
      <a:spcAft>
        <a:spcPct val="0"/>
      </a:spcAft>
      <a:buClr>
        <a:srgbClr val="000000"/>
      </a:buClr>
      <a:buSzPct val="100000"/>
      <a:buFont typeface="Times New Roman" pitchFamily="18" charset="0"/>
      <a:defRPr sz="2800" kern="1200">
        <a:solidFill>
          <a:schemeClr val="bg1"/>
        </a:solidFill>
        <a:latin typeface="Times New Roman" pitchFamily="18" charset="0"/>
        <a:ea typeface="Arial Unicode MS" pitchFamily="34" charset="-128"/>
        <a:cs typeface="Arial Unicode MS" pitchFamily="34" charset="-128"/>
      </a:defRPr>
    </a:lvl5pPr>
    <a:lvl6pPr marL="2286000" algn="l" defTabSz="914400" rtl="0" eaLnBrk="1" latinLnBrk="0" hangingPunct="1">
      <a:defRPr sz="2800" kern="1200">
        <a:solidFill>
          <a:schemeClr val="bg1"/>
        </a:solidFill>
        <a:latin typeface="Times New Roman" pitchFamily="18" charset="0"/>
        <a:ea typeface="Arial Unicode MS" pitchFamily="34" charset="-128"/>
        <a:cs typeface="Arial Unicode MS" pitchFamily="34" charset="-128"/>
      </a:defRPr>
    </a:lvl6pPr>
    <a:lvl7pPr marL="2743200" algn="l" defTabSz="914400" rtl="0" eaLnBrk="1" latinLnBrk="0" hangingPunct="1">
      <a:defRPr sz="2800" kern="1200">
        <a:solidFill>
          <a:schemeClr val="bg1"/>
        </a:solidFill>
        <a:latin typeface="Times New Roman" pitchFamily="18" charset="0"/>
        <a:ea typeface="Arial Unicode MS" pitchFamily="34" charset="-128"/>
        <a:cs typeface="Arial Unicode MS" pitchFamily="34" charset="-128"/>
      </a:defRPr>
    </a:lvl7pPr>
    <a:lvl8pPr marL="3200400" algn="l" defTabSz="914400" rtl="0" eaLnBrk="1" latinLnBrk="0" hangingPunct="1">
      <a:defRPr sz="2800" kern="1200">
        <a:solidFill>
          <a:schemeClr val="bg1"/>
        </a:solidFill>
        <a:latin typeface="Times New Roman" pitchFamily="18" charset="0"/>
        <a:ea typeface="Arial Unicode MS" pitchFamily="34" charset="-128"/>
        <a:cs typeface="Arial Unicode MS" pitchFamily="34" charset="-128"/>
      </a:defRPr>
    </a:lvl8pPr>
    <a:lvl9pPr marL="3657600" algn="l" defTabSz="914400" rtl="0" eaLnBrk="1" latinLnBrk="0" hangingPunct="1">
      <a:defRPr sz="2800" kern="1200">
        <a:solidFill>
          <a:schemeClr val="bg1"/>
        </a:solidFill>
        <a:latin typeface="Times New Roman" pitchFamily="18" charset="0"/>
        <a:ea typeface="Arial Unicode MS" pitchFamily="34" charset="-128"/>
        <a:cs typeface="Arial Unicode MS" pitchFamily="34"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79">
          <p15:clr>
            <a:srgbClr val="A4A3A4"/>
          </p15:clr>
        </p15:guide>
        <p15:guide id="2" pos="225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7F991"/>
    <a:srgbClr val="CC3399"/>
    <a:srgbClr val="00FFCC"/>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068" autoAdjust="0"/>
    <p:restoredTop sz="83837" autoAdjust="0"/>
  </p:normalViewPr>
  <p:slideViewPr>
    <p:cSldViewPr>
      <p:cViewPr varScale="1">
        <p:scale>
          <a:sx n="51" d="100"/>
          <a:sy n="51" d="100"/>
        </p:scale>
        <p:origin x="24" y="32"/>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9" d="100"/>
          <a:sy n="59" d="100"/>
        </p:scale>
        <p:origin x="-1752" y="-72"/>
      </p:cViewPr>
      <p:guideLst>
        <p:guide orient="horz" pos="2979"/>
        <p:guide pos="225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handoutMaster" Target="handoutMasters/handoutMaster1.xml"/><Relationship Id="rId8" Type="http://schemas.openxmlformats.org/officeDocument/2006/relationships/slide" Target="slides/slide3.xml"/><Relationship Id="rId3" Type="http://schemas.openxmlformats.org/officeDocument/2006/relationships/slideMaster" Target="slideMasters/slideMaster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 Id="rId6" Type="http://schemas.openxmlformats.org/officeDocument/2006/relationships/image" Target="../media/image13.wmf"/><Relationship Id="rId5" Type="http://schemas.openxmlformats.org/officeDocument/2006/relationships/image" Target="../media/image12.wmf"/><Relationship Id="rId4" Type="http://schemas.openxmlformats.org/officeDocument/2006/relationships/image" Target="../media/image11.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8.wmf"/><Relationship Id="rId6" Type="http://schemas.openxmlformats.org/officeDocument/2006/relationships/image" Target="../media/image19.wmf"/><Relationship Id="rId5" Type="http://schemas.openxmlformats.org/officeDocument/2006/relationships/image" Target="../media/image18.wmf"/><Relationship Id="rId4" Type="http://schemas.openxmlformats.org/officeDocument/2006/relationships/image" Target="../media/image1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1378"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482600">
              <a:defRPr sz="1300">
                <a:solidFill>
                  <a:srgbClr val="000000"/>
                </a:solidFill>
              </a:defRPr>
            </a:lvl1pPr>
          </a:lstStyle>
          <a:p>
            <a:pPr>
              <a:defRPr/>
            </a:pPr>
            <a:endParaRPr lang="en-US"/>
          </a:p>
        </p:txBody>
      </p:sp>
      <p:sp>
        <p:nvSpPr>
          <p:cNvPr id="101379"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482600">
              <a:defRPr sz="1300">
                <a:solidFill>
                  <a:srgbClr val="000000"/>
                </a:solidFill>
              </a:defRPr>
            </a:lvl1pPr>
          </a:lstStyle>
          <a:p>
            <a:pPr>
              <a:defRPr/>
            </a:pPr>
            <a:endParaRPr lang="en-US"/>
          </a:p>
        </p:txBody>
      </p:sp>
      <p:sp>
        <p:nvSpPr>
          <p:cNvPr id="101380"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482600">
              <a:defRPr sz="1300">
                <a:solidFill>
                  <a:srgbClr val="000000"/>
                </a:solidFill>
              </a:defRPr>
            </a:lvl1pPr>
          </a:lstStyle>
          <a:p>
            <a:pPr>
              <a:defRPr/>
            </a:pPr>
            <a:endParaRPr lang="en-US"/>
          </a:p>
        </p:txBody>
      </p:sp>
      <p:sp>
        <p:nvSpPr>
          <p:cNvPr id="101381"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482600">
              <a:defRPr sz="1300">
                <a:solidFill>
                  <a:srgbClr val="000000"/>
                </a:solidFill>
              </a:defRPr>
            </a:lvl1pPr>
          </a:lstStyle>
          <a:p>
            <a:pPr>
              <a:defRPr/>
            </a:pPr>
            <a:fld id="{28C47A30-A4FD-4919-8089-0723BBF7ACE6}" type="slidenum">
              <a:rPr lang="en-US"/>
              <a:pPr>
                <a:defRPr/>
              </a:pPr>
              <a:t>‹#›</a:t>
            </a:fld>
            <a:endParaRPr lang="en-US"/>
          </a:p>
        </p:txBody>
      </p:sp>
    </p:spTree>
    <p:extLst>
      <p:ext uri="{BB962C8B-B14F-4D97-AF65-F5344CB8AC3E}">
        <p14:creationId xmlns:p14="http://schemas.microsoft.com/office/powerpoint/2010/main" val="223591044"/>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20T18:02:36.748"/>
    </inkml:context>
    <inkml:brush xml:id="br0">
      <inkml:brushProperty name="width" value="0.05292" units="cm"/>
      <inkml:brushProperty name="height" value="0.05292" units="cm"/>
      <inkml:brushProperty name="color" value="#00B050"/>
    </inkml:brush>
  </inkml:definitions>
  <inkml:trace contextRef="#ctx0" brushRef="#br0">1708 15329 3999,'-8'13'4128,"8"-13"129,0 0-516,-9 6-2838,9-6-516,0 0 0,0 0-129,0 0 129,0 0-129,0 0-129,0 0 129,0-8-129,0 8 129,10-13-387,1 2 258,0-1-258,8-1 129,0-3-129,8 0 258,-2 7-129,4-4 0,-5 2 0,2 5 0,-3 5 0,1 1 0,-6 2 129,0 10 0,-2 3 0,-7 6 129,1 6 0,-5 2 0,0 7 129,-5-4 0,0 1-129,-4-2-129,4-7 129,0-6-129,6-8-129,8-10 0,5-7 0,10-8-387,9-6 387,2-4-129,2 6 129,0 1 0,-4 8 0,-3 9 0,-4 6 129,-11 12 258,-6 12-129,-7 3 258,0 8-258,-4 1 129,1 3-129,-4-5 129,8 2-129,5-7 129,9-5-258,7-8-129,12-2 0,11-5-129,7-7-258,9 6-258,-3-8-516,7 16-3225,-8 5-258,-9 2-387,-8 2-258</inkml:trace>
</inkml:ink>
</file>

<file path=ppt/ink/ink10.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5-01-26T02:26:15.235"/>
    </inkml:context>
    <inkml:brush xml:id="br0">
      <inkml:brushProperty name="width" value="0.05292" units="cm"/>
      <inkml:brushProperty name="height" value="0.05292" units="cm"/>
      <inkml:brushProperty name="color" value="#FFFFFF"/>
    </inkml:brush>
    <inkml:brush xml:id="br1">
      <inkml:brushProperty name="width" value="0.05292" units="cm"/>
      <inkml:brushProperty name="height" value="0.05292" units="cm"/>
    </inkml:brush>
  </inkml:definitions>
  <inkml:trace contextRef="#ctx0" brushRef="#br0">18261 1061 645,'0'0'1290,"0"0"129,0 0 0,0 0-129,0 0-387,0 0-258,0 0-258,0 0-645,0 0 645,0 0 645,0 0-387,0 0-258,0 0 387,0 0-645,0 0 516,0 0-129,-47-31 129,47 31-258,0 0-387,0 0-258,0 0 516,0 0-129,0 0 0,0 0 645,0 0-774,0 0-129,0 0 387,0 0 516,0 0-516,21 51 387,-21-51-258,0 0-258,0 0 258,-1 50 129,1-50-258,0 0 0,0 0-129,2 63 258,-2-63-258,0 0 0,0 0 0,35 59 0,-35-59 0,0 0 0,0 0 0,39 49 387,-39-49-516,0 0 129,0 0 0,0 0-129,0 0 129,0 0 129,0 0 0,0 0-129,0 0 129,0 0 0,0 0 129,0 0-129,0 0 0,0 0-129,0 0 0,0 0-516,0 0 516,0 0 0,6-47 0,-6 47-129,0 0 0,0 0 129,0 0-129,-5-51 516,5 51-387,0 0 258,0 0-258,0 0-129,-14-51 129,14 51 0,0 0-129,0 0-258,0 0 258,0 0-387,0 0 387,0 0 516,0 0-387,0 0-129,0 0 0,0 0 0,0 0 0,0 0 0,0 0 0,0 0 0,0 0-129,0 0 129,0 0 0,0 0 129,0 0-129,0 0 0,-49 20-129,49-20-258,0 0 258,0 0 129,0 0 0,-10 51 0,10-51 0,0 0-129,0 0 129,-1 52 0,1-52 0,0 0 0,1 54 0,-1-54 387,0 0-387,13 54 0,-13-54 387,0 0-387,0 0 0,0 0-129,19 50 129,-19-50-387,0 0 387,0 0 387,0 0-903,0 0 1032,0 0-516,0 0 129,0 0 387,0 0-516,25-54 129,-25 54-258,0 0 387,16-58-645,-16 58 387,0 0 0,13-49-516,-13 49 516,0 0 129,0 0-645,0 0 516,0 0 387,0 0-387,0 0 0,0 0 0,0 0 258,0 0-258,0 0 0,0 0 0,0 0-387,0 0 258,0 45 129,0-45 0,0 0 0,-7 59 0,7-59 0,-10 52 258,1-28 387,1 1-645,-2-3 516,-1 2-516,0-3 0,-1 1 0,2-3 516,-1-7-903,2 3 387,1-3 0,8-12 0,-11 19 0,11-19 0,0 0 0,-9 12 129,9-12-129,0 0 0,0 0 129,0 0-129,0 0 0,-3-9 129,3 9-129,0-24 0,2 11 0,-2 13 0,0 0 129,14-64-645,-14 64 645,0 0-129,17-58 0,-17 58-516,0 0 645,0 0-645,11-57 516,-11 57 516,0 0-516,0 0 0,0 0 0,0 0 0,0 0 0,0 0 516,0 0-516,0 0-645,0 0 1032,0 0-774,0 0 387,0 0 387,0 0-387,0 0-516,8 32 516,-8-11 516,0-4-903,-1 5 774,-3-4-387,1 0 0,-1 1 129,3-3 258,-1-4-387,2-12 129,-1 13-258,1-13 129,0 0 129,0 0-129,0 0-129,0 0 258,0 0-129,0 0 0,0 0 0,0 0 129,0 0-129,0 0 0,7-13 129,-7 13-129,4-20 0,-1 8 0,-3 12 129,0 0-129,0 0 0,0 0-516,9-48 516,-9 48 0,0 0-129,0 0 0,20-8 129,-20 8 0,0 0 0,14 2 387,-14-2-387,0 0 0,0 0-129,0 0 258,4 13-129,-4-13 0,0 15 0,0-15 0,-4 21 0,3-6 0,0-4 0,-4 2 0,4-1 0,0-1 0,-3 2 129,4-13-129,-3 15 0,3-15 0,-5 12 0,5-12 129,0 0-129,0 0 0,0 0 0,-5 11 0,5-11 0,0 0 0,0 0 0,0 0 0,0 11-129,0-11 258,0 0-258,0 0 258,10 0-129,-10 0 0,7-8 129,-7 8-129,9-16 0,-5 6 0,-4 10 0,7-20 0,-7 20 0,0 0-129,7-12 129,-7 12 0,0 0-129,0 0 129,0 0 0,0 0 0,0 10 0,0-10 129,-14 19-129,3-2 0,2-1 129,-2 2-129,0-3 0,1 2 0,1-3 0,-1 1 0,10-15 0,-10 19 0,10-19-129,0 0 258,-5 12-129,5-12 0,0 0 129,0 0-129,0 0 0,0 0 129,0 0-129,0-7 0,0 7 0,0 0-129,0 0 129,2-12-129,-2 12 0,3-15 0,-3 15 0,0 0-129,10-13 0,-10 13-129,0 0-129,0 0-387,14-6-1290,-14 6-1935,0 6-258,0-6-258,-3 13-258</inkml:trace>
  <inkml:trace contextRef="#ctx0" brushRef="#br1" timeOffset="9099.5205">18322 1470 129,'0'0'1548,"0"0"-645,0 0-129,0 0 0,0 0 129,0 0-645,0 0 774,0 0-129,0 0-774,0 0-258,0 0 516,0 0 0,0 0-129,0 0-129,0 0 129,0 0 258,0 0 129,0 0 516,0 0-387,0 0-516,0 0 516,0 0 516,0 0-645,0 0-516,0 0 645,0 0-258,0 0 129,0 0-129,0 0 645,0 0-774,0 0 0,0 0 0,0 0 0,0 0 0,0 0 0,0 0-129,0 0-387,0 0 0,0 0 387,0 0 258,0 0-387,0 0 129,0 0-258,0 0 129,0 0-258,0 0 129,0 0 129,0 0-645,0 0 516,0 0-387,0 0 516,0 0-129,0 0 129,0 0-129,0 0 0,0 0 129,0 0-129,0 0 0,0 0 129,8 15 516,-8-15-516,3 14 387,-3-14-387,5 13 387,-5-13-387,3 17 387,-3-17-387,6 17 129,-6-17-258,7 11 129,-7-11-129,8 22 0,-8-22 129,9 15-129,-9-15 0,7 16 129,-6-4-129,-1-12 0,1 15 129,-1-15-129,0 15 129,0-15 0,0 12 0,0-12 0,0 0 0,-3 14-129,3-14 0,0 0 129,-7 11-129,7-11 129,0 0-129,-10 12 0,10-12 0,0 0 0,0 0 129,-9 10-258,9-10 129,0 0 0,0 0 0,-12 12 0,12-12 129,0 0-129,0 0 0,-13 13 0,13-13 0,0 0 0,0 0 0,0 0 0,0 0-129,-10 7 0,10-7-258,0 0 0,0 0-1548,0 0-2322,6 8-258,-6-8-387,0 0-258</inkml:trace>
  <inkml:trace contextRef="#ctx0" brushRef="#br1" timeOffset="11451.6549">18546 1209 129,'0'0'1290,"0"0"-258,0 0 0,0 0-258,0 0-129,0 0-258,0 0 0,0 0-258,0 0 0,0 0-129,0 0 0,0 0 0,0 0 129,0 0 129,0 0-129,0 0 129,0 0 258,0 0-129,0 0 258,0 0 0,0 0 0,0 0 0,-23 43 0,23-43-129,0 0 0,0 0-258,0 0-129,0 49 0,0-49-129,0 0 0,0 0 0,0 0 0,5 59 0,-5-59 0,0 0 0,0 0 645,0 0-258,27 54-258,-27-54 516,0 0-645,0 0 516,0 0-387,0 0-129,22 49-387,-22-49 516,0 0-129,10 21 0,-10-21 0,0 0 129,0 0-129,0 0 645,0 0 0,0 0-516,0 0 258,0 0-129,0 0 0,23 25-387,-23-25 258,0 0 129,0 0-516,0 0 387,0 0 0,0 0 0,0 0 0,0 0 516,0 0-387,0 0 0,3 11-129,-3-11 258,0 0-129,0 0 0,0 0 0,0 0-129,0 0 0,0 0-387,0 0 774,0 0-903,0 0 516,0 0-645,0 0 645,-46-31-129,46 31 0,0 0 0,0 0-387,0 0 387,0 0 0,-25-48 387,25 48-516,0 0-387,0 0 516,0 0 0,0 0-129,11-53 129,-11 53 0,0 0-516,0 0 516,0 0 0,0 0 0,40-53 0,-40 53 0,0 0 0,0 0 129,0 0-129,0 0 0,0 0 129,0 0-129,0 0 0,0 0 0,51-45 0,-51 45 0,0 0 516,0 0-516,0 0 0,0 0 0,0 0 0,0 0 0,57-37 0,-57 37 0,0 0-387,0 0 387,0 0 0,0 0 0,0 0 0,51-22 129,-51 22-129,0 0 0,0 0 0,0 0 0,0 0 0,0 0 0,0 0 0,0 0-129,0 0 129,0 0 0,0 0 0,0 0-129,0 0 129,0 0-258,0 0-129,0 0-258,0 0-774,0 0-1161,0 0-645,0 0-387,0 0 0</inkml:trace>
  <inkml:trace contextRef="#ctx0" brushRef="#br1" timeOffset="12855.7353">18892 1206 903,'0'0'1032,"0"0"129,0 0-129,0 0 0,0 0 129,0 0 0,0 0-258,0 0 0,0 0 0,0 0-258,0 0-129,0 0 129,0 0-387,0 0 0,0 0 0,0 0 0,0 0-129,0 46 129,0-46 129,0 0-129,0 0 0,0 0 129,0 0 0,-7 54 387,7-54-387,0 0 0,0 0-258,-12 65 129,12-65-129,0 0 0,-2 51 516,1-29-903,1-22 1032,0 33-645,1-18 516,0-5-516,1 2 516,1 0-516,-3-12 0,3 12 0,-3-12 0,0 0 0,0 0 0,6 14-129,-6-14 129,0 0-129,0 0 129,0 0 0,0 0 0,0 0 129,0 0 129,0 0-129,0 0 0,2 10 0,-2-10 0,0 0-129,0 0 0,0 0-129,0 0-129,0 0 129,0 0-129,0 0-129,0 0-258,0 0-1419,0 0-2064,0 0-129,0 0-258,0 0-258</inkml:trace>
  <inkml:trace contextRef="#ctx0" brushRef="#br1" timeOffset="14019.8019">19051 1359 1,'0'0'515,"0"0"-257,14-49 129,-14 49 258,0 0 0,0 0 129,0 0 0,0 0 0,0 0 129,0 0 129,0 0 0,0 0-129,0 0 258,0 0-258,0 0-129,0 0 0,0 0-129,0 0-129,0 0 0,0 0 0,0 0-129,0 0 129,0 0 0,0 0-129,-5 49 129,5-49-129,0 0-258,0 0 129,0 0-129,-18 50-129,18-50 516,0 0-516,0 0 0,0 0 645,-7 57-258,7-57-387,0 0 516,0 28-387,0-28-129,5 15 0,0-4 387,-5-11-645,9 11 258,-9-11 0,11 9 0,-11-9 129,12 1-129,-12-1 129,0 0 0,0 0-129,0 0 129,0 0 387,55-30-774,-55 30 774,0 0-516,0 0 129,38-56-516,-38 56 516,0 0-516,0 0 0,21-62 387,-21 62-258,0 0-129,0 0 516,4-51-129,-4 51 129,0 0-129,0 0 129,0 0-129,-5-49 129,5 49-129,0 0 0,0 0 129,0 0-129,0 0 129,0 0-129,0 0 129,0 0-129,-56-46 0,56 46 129,0 0-129,0 0 0,0 0-129,0 0 129,0 0-129,0 0 0,0 0-129,0 0-129,0 0-258,0 0-387,0 0-1032,0 0-903,0 0-774,0 0 0,-25 48 0</inkml:trace>
  <inkml:trace contextRef="#ctx0" brushRef="#br1" timeOffset="16687.9545">19223 1298 1,'0'0'1676,"0"0"130,0 0-129,0 0 129,0 0-258,0 0-258,0 0-387,0 0-387,0 0 0,0 0-387,0 0 129,0 0-129,0 0 387,0 0-129,0 0 0,0 0 129,0 0 0,0 0 0,0 0 0,0 0-129,0 0-129,0 0 129,0 0-129,0 0 0,0 0 0,0 0-129,0 0 0,0 0 0,0 0 0,0 0-129,0 0 129,0 0-129,-40 51 0,40-51 129,0 0-129,-5 49 0,5-49 645,0 0-645,-7 60 516,4-33-516,0 0 387,2 0-387,0-4 387,1-1-387,0 0 0,0 2 0,0-5 0,1 1 0,0-6-129,4 5 129,-3-2-129,1 0 129,-3 0 0,3 1-129,-3 0 129,0-3-129,0-1 129,0 2 0,-1-4 0,1-12 0,-7 21 0,7-21 129,-8 14-129,8-14 0,-12 14 0,12-14 129,-15 15-129,15-15 129,-18 17-129,6-7 129,-3-5-129,2 6 129,-2-5-129,1 1 0,-1-3 129,1-1-129,-2 0 129,5-3-129,0 1 0,11-1 0,-18-3 129,18 3-258,-11-10 129,11 10 0,-7-12-258,7 12 0,0-17-129,0 17-258,0-22-387,0 22-645,8-12-1677,-8 12-516,8-14-258,-8 14 258</inkml:trace>
  <inkml:trace contextRef="#ctx0" brushRef="#br1" timeOffset="18716.0704">19245 931 129,'0'0'1290,"0"0"-516,0 0 0,0 0 129,0 0-645,0 0 258,0 0-129,46-49 387,-46 49-258,0 0 387,0 0-129,0 0 258,0 0 0,0 0 0,0 0 0,0 0-387,0 0 0,0 0 387,0 0-645,0 0-645,0 0 258,0 0 516,0 0-516,0 0 387,0 0-258,0 0-129,0 0 129,0 0 258,0 0-258,0 0 258,0 0-258,0 0-258,0 0 258,0 0-387,0 0 516,0 0-516,0 0 516,0 0-516,0 0 387,0 0 387,0 0-258,0 0 258,10 46-258,-10-46 516,0 0-516,0 0 0,0 0-129,0 58-387,0-58 387,0 0-387,4 49 129,-4-49 129,0 0-129,7 50 516,-7-50-516,0 0 387,9 59-387,-9-59 387,0 0-258,13 62 0,-13-62 0,0 0 0,12 61 129,-12-61-129,0 0 129,8 50-129,-8-50 129,0 0 258,6 49-387,-6-49 129,0 0-129,0 0 516,0 0-516,2 48 129,-2-48-129,0 0 129,0 0-129,0 0 0,0 0 129,0 57-516,0-45 387,0-12 258,0 21-258,0-21 0,0 0 0,2 13 387,-2-13-387,0 0 0,0 0 0,0 0 258,0 0-258,0 0 0,0 0 0,0 0 129,0 0-129,0 0 516,0 0-516,0 0 0,0 0 0,0 0 0,0 0 0,0 0 0,0 0-129,0 0-258,0 0 258,0 0-387,-6-47 516,6 47-516,0 0 387,0 0-258,-6-57 387,6 57-129,0 0 0,0 0-129,0-53 129,0 53 0,0 0 0,0 0 0,0 0-129,32-54 129,-32 54 0,0 0 129,0 0-129,53-25 258,-53 25-258,0 0 129,0 0 0,56-15 0,-56 15 0,0 0 129,0 0-129,0 0 0,0 0 0,0 0 129,0 0-129,49-6 129,-49 6 0,0 0-129,0 0 129,0 0-129,0 0 129,0 0 0,0 0 258,0 0-387,23 45 129,-23-45-129,0 0 0,0 0 0,0 0 129,13 51-129,-13-51-387,0 0 387,0 0 0,9 58 129,-9-58-129,0 0 387,2 49-387,-2-34 258,0 1-129,0-1 129,0-15-258,0 20 258,0-20-258,0 0-258,1 13 0,-1-13-258,0 0-774,0 0-2193,0 0-645,0 0 0,0 0 129</inkml:trace>
  <inkml:trace contextRef="#ctx0" brushRef="#br1" timeOffset="19519.1164">19657 906 903,'0'0'2322,"0"0"-258,0 0-387,0 0-903,0 0 387,0 0-516,0 0-129,0 0 387,0 0-387,0 0-258,0 0 387,0 0 516,0 0-387,0 0 387,0 44-516,0-44-258,0 0 258,0 0 258,-14 55-516,14-55-387,0 0 258,-10 62-129,10-62 129,0 0 258,-1 69-516,1-69 129,1 49-129,-1-49 387,0 0-387,13 68 0,-13-68 0,0 0 129,9 69-129,-9-69-129,0 0 258,5 62-258,-5-62 129,0 0 0,5 47 0,-5-47 258,0 0-258,0 0 387,0 0 0,0 0-387,0 0-129,0 0-258,0 0-387,0 0-1290,0 0-1419,0 0-516,0 0-516,0 0 645</inkml:trace>
  <inkml:trace contextRef="#ctx0" brushRef="#br1" timeOffset="20008.1444">19569 1073 774,'0'0'3354,"0"0"129,0 0-1548,0 0 258,46-31-774,-46 31 129,0 0-387,0 0-129,0 0-129,0 0-129,52-17-129,-52 17-129,0 0-129,0 0 0,63-27-516,-63 27 387,0 0-387,0 0 258,57-20 387,-57 20-516,0 0 0,0 0 0,0 0-129,0 0 0,51-1 129,-51 1-903,0 0-2580,0 0-903,0 0 387,0 0-903</inkml:trace>
  <inkml:trace contextRef="#ctx0" brushRef="#br1" timeOffset="22944.3124">19791 1204 516,'0'0'516,"0"0"0,0 0 129,0 0-387,0 0 258,0 0-258,0 0-258,0 0 129,0 0-129,0 0 129,0 0 0,0 0 129,0 0-129,0 0-129,0 0 129,0 0 129,0 0 0,0 0 0,0 0 129,0 0 258,0 0 129,0 0 0,0 0-129,0 0 129,0 0-129,0 0-129,0 0 129,0 0-258,0 0 0,0 0 129,0 0-129,0 0 129,40 48-129,-40-48 129,0 0-129,0 0-129,0 0 0,11 51 129,-11-51-258,0 0 129,0 0-129,14 50 0,-14-50 129,0 0-129,0 0 0,0 0 129,18 57-129,-18-57-129,0 0 129,0 0-129,0 0 129,26 55-129,-23-42 129,-3-13-129,12 18 258,-12-18-258,5 15 387,-3-3-258,-2-12 129,4 12-129,-4-12 387,0 0-516,2 10 258,-2-10 0,0 0 0,0 0-129,0 0 258,0 0-129,0 12 0,0-12-129,-13 5 0,13-5 0,-17 10-129,17-10 0,-20 15 0,20-15 0,-17 18 0,17-18 0,-20 18 0,10-9 0,-1 5 0,-1-1 0,4 4 0,-5-1-129,1 1 129,2 4 0,-2 0 0,-1 0 0,0-1 0,0-1 0,2-2 129,-1-2-129,1-3 129,11-12-129,-16 17 129,16-17-129,-11 9-129,11-9 129,0 0-258,0 0 0,0 0-1032,0 0-2580,0 0-387,-7 13 0,7-13-645</inkml:trace>
</inkml:ink>
</file>

<file path=ppt/ink/ink1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5-01-26T02:29:17.497"/>
    </inkml:context>
    <inkml:brush xml:id="br0">
      <inkml:brushProperty name="width" value="0.05292" units="cm"/>
      <inkml:brushProperty name="height" value="0.05292" units="cm"/>
      <inkml:brushProperty name="color" value="#FFFFFF"/>
    </inkml:brush>
    <inkml:brush xml:id="br1">
      <inkml:brushProperty name="width" value="0.05292" units="cm"/>
      <inkml:brushProperty name="height" value="0.05292" units="cm"/>
    </inkml:brush>
  </inkml:definitions>
  <inkml:trace contextRef="#ctx0" brushRef="#br0">18261 1061 645,'0'0'1290,"0"0"129,0 0 0,0 0-129,0 0-387,0 0-258,0 0-258,0 0-645,0 0 645,0 0 645,0 0-387,0 0-258,0 0 387,0 0-645,0 0 516,0 0-129,-47-31 129,47 31-258,0 0-387,0 0-258,0 0 516,0 0-129,0 0 0,0 0 645,0 0-774,0 0-129,0 0 387,0 0 516,0 0-516,21 51 387,-21-51-258,0 0-258,0 0 258,-1 50 129,1-50-258,0 0 0,0 0-129,2 63 258,-2-63-258,0 0 0,0 0 0,35 59 0,-35-59 0,0 0 0,0 0 0,39 49 387,-39-49-516,0 0 129,0 0 0,0 0-129,0 0 129,0 0 129,0 0 0,0 0-129,0 0 129,0 0 0,0 0 129,0 0-129,0 0 0,0 0-129,0 0 0,0 0-516,0 0 516,0 0 0,6-47 0,-6 47-129,0 0 0,0 0 129,0 0-129,-5-51 516,5 51-387,0 0 258,0 0-258,0 0-129,-14-51 129,14 51 0,0 0-129,0 0-258,0 0 258,0 0-387,0 0 387,0 0 516,0 0-387,0 0-129,0 0 0,0 0 0,0 0 0,0 0 0,0 0 0,0 0 0,0 0-129,0 0 129,0 0 0,0 0 129,0 0-129,0 0 0,-49 20-129,49-20-258,0 0 258,0 0 129,0 0 0,-10 51 0,10-51 0,0 0-129,0 0 129,-1 52 0,1-52 0,0 0 0,1 54 0,-1-54 387,0 0-387,13 54 0,-13-54 387,0 0-387,0 0 0,0 0-129,19 50 129,-19-50-387,0 0 387,0 0 387,0 0-903,0 0 1032,0 0-516,0 0 129,0 0 387,0 0-516,25-54 129,-25 54-258,0 0 387,16-58-645,-16 58 387,0 0 0,13-49-516,-13 49 516,0 0 129,0 0-645,0 0 516,0 0 387,0 0-387,0 0 0,0 0 0,0 0 258,0 0-258,0 0 0,0 0 0,0 0-387,0 0 258,0 45 129,0-45 0,0 0 0,-7 59 0,7-59 0,-10 52 258,1-28 387,1 1-645,-2-3 516,-1 2-516,0-3 0,-1 1 0,2-3 516,-1-7-903,2 3 387,1-3 0,8-12 0,-11 19 0,11-19 0,0 0 0,-9 12 129,9-12-129,0 0 0,0 0 129,0 0-129,0 0 0,-3-9 129,3 9-129,0-24 0,2 11 0,-2 13 0,0 0 129,14-64-645,-14 64 645,0 0-129,17-58 0,-17 58-516,0 0 645,0 0-645,11-57 516,-11 57 516,0 0-516,0 0 0,0 0 0,0 0 0,0 0 0,0 0 516,0 0-516,0 0-645,0 0 1032,0 0-774,0 0 387,0 0 387,0 0-387,0 0-516,8 32 516,-8-11 516,0-4-903,-1 5 774,-3-4-387,1 0 0,-1 1 129,3-3 258,-1-4-387,2-12 129,-1 13-258,1-13 129,0 0 129,0 0-129,0 0-129,0 0 258,0 0-129,0 0 0,0 0 0,0 0 129,0 0-129,0 0 0,7-13 129,-7 13-129,4-20 0,-1 8 0,-3 12 129,0 0-129,0 0 0,0 0-516,9-48 516,-9 48 0,0 0-129,0 0 0,20-8 129,-20 8 0,0 0 0,14 2 387,-14-2-387,0 0 0,0 0-129,0 0 258,4 13-129,-4-13 0,0 15 0,0-15 0,-4 21 0,3-6 0,0-4 0,-4 2 0,4-1 0,0-1 0,-3 2 129,4-13-129,-3 15 0,3-15 0,-5 12 0,5-12 129,0 0-129,0 0 0,0 0 0,-5 11 0,5-11 0,0 0 0,0 0 0,0 0 0,0 11-129,0-11 258,0 0-258,0 0 258,10 0-129,-10 0 0,7-8 129,-7 8-129,9-16 0,-5 6 0,-4 10 0,7-20 0,-7 20 0,0 0-129,7-12 129,-7 12 0,0 0-129,0 0 129,0 0 0,0 0 0,0 10 0,0-10 129,-14 19-129,3-2 0,2-1 129,-2 2-129,0-3 0,1 2 0,1-3 0,-1 1 0,10-15 0,-10 19 0,10-19-129,0 0 258,-5 12-129,5-12 0,0 0 129,0 0-129,0 0 0,0 0 129,0 0-129,0-7 0,0 7 0,0 0-129,0 0 129,2-12-129,-2 12 0,3-15 0,-3 15 0,0 0-129,10-13 0,-10 13-129,0 0-129,0 0-387,14-6-1290,-14 6-1935,0 6-258,0-6-258,-3 13-258</inkml:trace>
  <inkml:trace contextRef="#ctx0" brushRef="#br1" timeOffset="1">18322 1470 129,'0'0'1548,"0"0"-645,0 0-129,0 0 0,0 0 129,0 0-645,0 0 774,0 0-129,0 0-774,0 0-258,0 0 516,0 0 0,0 0-129,0 0-129,0 0 129,0 0 258,0 0 129,0 0 516,0 0-387,0 0-516,0 0 516,0 0 516,0 0-645,0 0-516,0 0 645,0 0-258,0 0 129,0 0-129,0 0 645,0 0-774,0 0 0,0 0 0,0 0 0,0 0 0,0 0 0,0 0-129,0 0-387,0 0 0,0 0 387,0 0 258,0 0-387,0 0 129,0 0-258,0 0 129,0 0-258,0 0 129,0 0 129,0 0-645,0 0 516,0 0-387,0 0 516,0 0-129,0 0 129,0 0-129,0 0 0,0 0 129,0 0-129,0 0 0,0 0 129,8 15 516,-8-15-516,3 14 387,-3-14-387,5 13 387,-5-13-387,3 17 387,-3-17-387,6 17 129,-6-17-258,7 11 129,-7-11-129,8 22 0,-8-22 129,9 15-129,-9-15 0,7 16 129,-6-4-129,-1-12 0,1 15 129,-1-15-129,0 15 129,0-15 0,0 12 0,0-12 0,0 0 0,-3 14-129,3-14 0,0 0 129,-7 11-129,7-11 129,0 0-129,-10 12 0,10-12 0,0 0 0,0 0 129,-9 10-258,9-10 129,0 0 0,0 0 0,-12 12 0,12-12 129,0 0-129,0 0 0,-13 13 0,13-13 0,0 0 0,0 0 0,0 0 0,0 0-129,-10 7 0,10-7-258,0 0 0,0 0-1548,0 0-2322,6 8-258,-6-8-387,0 0-258</inkml:trace>
  <inkml:trace contextRef="#ctx0" brushRef="#br1" timeOffset="2">18546 1209 129,'0'0'1290,"0"0"-258,0 0 0,0 0-258,0 0-129,0 0-258,0 0 0,0 0-258,0 0 0,0 0-129,0 0 0,0 0 0,0 0 129,0 0 129,0 0-129,0 0 129,0 0 258,0 0-129,0 0 258,0 0 0,0 0 0,0 0 0,-23 43 0,23-43-129,0 0 0,0 0-258,0 0-129,0 49 0,0-49-129,0 0 0,0 0 0,0 0 0,5 59 0,-5-59 0,0 0 0,0 0 645,0 0-258,27 54-258,-27-54 516,0 0-645,0 0 516,0 0-387,0 0-129,22 49-387,-22-49 516,0 0-129,10 21 0,-10-21 0,0 0 129,0 0-129,0 0 645,0 0 0,0 0-516,0 0 258,0 0-129,0 0 0,23 25-387,-23-25 258,0 0 129,0 0-516,0 0 387,0 0 0,0 0 0,0 0 0,0 0 516,0 0-387,0 0 0,3 11-129,-3-11 258,0 0-129,0 0 0,0 0 0,0 0-129,0 0 0,0 0-387,0 0 774,0 0-903,0 0 516,0 0-645,0 0 645,-46-31-129,46 31 0,0 0 0,0 0-387,0 0 387,0 0 0,-25-48 387,25 48-516,0 0-387,0 0 516,0 0 0,0 0-129,11-53 129,-11 53 0,0 0-516,0 0 516,0 0 0,0 0 0,40-53 0,-40 53 0,0 0 0,0 0 129,0 0-129,0 0 0,0 0 129,0 0-129,0 0 0,0 0 0,51-45 0,-51 45 0,0 0 516,0 0-516,0 0 0,0 0 0,0 0 0,0 0 0,57-37 0,-57 37 0,0 0-387,0 0 387,0 0 0,0 0 0,0 0 0,51-22 129,-51 22-129,0 0 0,0 0 0,0 0 0,0 0 0,0 0 0,0 0 0,0 0-129,0 0 129,0 0 0,0 0 0,0 0-129,0 0 129,0 0-258,0 0-129,0 0-258,0 0-774,0 0-1161,0 0-645,0 0-387,0 0 0</inkml:trace>
  <inkml:trace contextRef="#ctx0" brushRef="#br1" timeOffset="3">18892 1206 903,'0'0'1032,"0"0"129,0 0-129,0 0 0,0 0 129,0 0 0,0 0-258,0 0 0,0 0 0,0 0-258,0 0-129,0 0 129,0 0-387,0 0 0,0 0 0,0 0 0,0 0-129,0 46 129,0-46 129,0 0-129,0 0 0,0 0 129,0 0 0,-7 54 387,7-54-387,0 0 0,0 0-258,-12 65 129,12-65-129,0 0 0,-2 51 516,1-29-903,1-22 1032,0 33-645,1-18 516,0-5-516,1 2 516,1 0-516,-3-12 0,3 12 0,-3-12 0,0 0 0,0 0 0,6 14-129,-6-14 129,0 0-129,0 0 129,0 0 0,0 0 0,0 0 129,0 0 129,0 0-129,0 0 0,2 10 0,-2-10 0,0 0-129,0 0 0,0 0-129,0 0-129,0 0 129,0 0-129,0 0-129,0 0-258,0 0-1419,0 0-2064,0 0-129,0 0-258,0 0-258</inkml:trace>
  <inkml:trace contextRef="#ctx0" brushRef="#br1" timeOffset="4">19051 1359 1,'0'0'515,"0"0"-257,14-49 129,-14 49 258,0 0 0,0 0 129,0 0 0,0 0 0,0 0 129,0 0 129,0 0 0,0 0-129,0 0 258,0 0-258,0 0-129,0 0 0,0 0-129,0 0-129,0 0 0,0 0 0,0 0-129,0 0 129,0 0 0,0 0-129,-5 49 129,5-49-129,0 0-258,0 0 129,0 0-129,-18 50-129,18-50 516,0 0-516,0 0 0,0 0 645,-7 57-258,7-57-387,0 0 516,0 28-387,0-28-129,5 15 0,0-4 387,-5-11-645,9 11 258,-9-11 0,11 9 0,-11-9 129,12 1-129,-12-1 129,0 0 0,0 0-129,0 0 129,0 0 387,55-30-774,-55 30 774,0 0-516,0 0 129,38-56-516,-38 56 516,0 0-516,0 0 0,21-62 387,-21 62-258,0 0-129,0 0 516,4-51-129,-4 51 129,0 0-129,0 0 129,0 0-129,-5-49 129,5 49-129,0 0 0,0 0 129,0 0-129,0 0 129,0 0-129,0 0 129,0 0-129,-56-46 0,56 46 129,0 0-129,0 0 0,0 0-129,0 0 129,0 0-129,0 0 0,0 0-129,0 0-129,0 0-258,0 0-387,0 0-1032,0 0-903,0 0-774,0 0 0,-25 48 0</inkml:trace>
  <inkml:trace contextRef="#ctx0" brushRef="#br1" timeOffset="5">19223 1298 1,'0'0'1676,"0"0"130,0 0-129,0 0 129,0 0-258,0 0-258,0 0-387,0 0-387,0 0 0,0 0-387,0 0 129,0 0-129,0 0 387,0 0-129,0 0 0,0 0 129,0 0 0,0 0 0,0 0 0,0 0-129,0 0-129,0 0 129,0 0-129,0 0 0,0 0 0,0 0-129,0 0 0,0 0 0,0 0 0,0 0-129,0 0 129,0 0-129,-40 51 0,40-51 129,0 0-129,-5 49 0,5-49 645,0 0-645,-7 60 516,4-33-516,0 0 387,2 0-387,0-4 387,1-1-387,0 0 0,0 2 0,0-5 0,1 1 0,0-6-129,4 5 129,-3-2-129,1 0 129,-3 0 0,3 1-129,-3 0 129,0-3-129,0-1 129,0 2 0,-1-4 0,1-12 0,-7 21 0,7-21 129,-8 14-129,8-14 0,-12 14 0,12-14 129,-15 15-129,15-15 129,-18 17-129,6-7 129,-3-5-129,2 6 129,-2-5-129,1 1 0,-1-3 129,1-1-129,-2 0 129,5-3-129,0 1 0,11-1 0,-18-3 129,18 3-258,-11-10 129,11 10 0,-7-12-258,7 12 0,0-17-129,0 17-258,0-22-387,0 22-645,8-12-1677,-8 12-516,8-14-258,-8 14 258</inkml:trace>
  <inkml:trace contextRef="#ctx0" brushRef="#br1" timeOffset="6">19245 931 129,'0'0'1290,"0"0"-516,0 0 0,0 0 129,0 0-645,0 0 258,0 0-129,46-49 387,-46 49-258,0 0 387,0 0-129,0 0 258,0 0 0,0 0 0,0 0 0,0 0-387,0 0 0,0 0 387,0 0-645,0 0-645,0 0 258,0 0 516,0 0-516,0 0 387,0 0-258,0 0-129,0 0 129,0 0 258,0 0-258,0 0 258,0 0-258,0 0-258,0 0 258,0 0-387,0 0 516,0 0-516,0 0 516,0 0-516,0 0 387,0 0 387,0 0-258,0 0 258,10 46-258,-10-46 516,0 0-516,0 0 0,0 0-129,0 58-387,0-58 387,0 0-387,4 49 129,-4-49 129,0 0-129,7 50 516,-7-50-516,0 0 387,9 59-387,-9-59 387,0 0-258,13 62 0,-13-62 0,0 0 0,12 61 129,-12-61-129,0 0 129,8 50-129,-8-50 129,0 0 258,6 49-387,-6-49 129,0 0-129,0 0 516,0 0-516,2 48 129,-2-48-129,0 0 129,0 0-129,0 0 0,0 0 129,0 57-516,0-45 387,0-12 258,0 21-258,0-21 0,0 0 0,2 13 387,-2-13-387,0 0 0,0 0 0,0 0 258,0 0-258,0 0 0,0 0 0,0 0 129,0 0-129,0 0 516,0 0-516,0 0 0,0 0 0,0 0 0,0 0 0,0 0 0,0 0-129,0 0-258,0 0 258,0 0-387,-6-47 516,6 47-516,0 0 387,0 0-258,-6-57 387,6 57-129,0 0 0,0 0-129,0-53 129,0 53 0,0 0 0,0 0 0,0 0-129,32-54 129,-32 54 0,0 0 129,0 0-129,53-25 258,-53 25-258,0 0 129,0 0 0,56-15 0,-56 15 0,0 0 129,0 0-129,0 0 0,0 0 0,0 0 129,0 0-129,49-6 129,-49 6 0,0 0-129,0 0 129,0 0-129,0 0 129,0 0 0,0 0 258,0 0-387,23 45 129,-23-45-129,0 0 0,0 0 0,0 0 129,13 51-129,-13-51-387,0 0 387,0 0 0,9 58 129,-9-58-129,0 0 387,2 49-387,-2-34 258,0 1-129,0-1 129,0-15-258,0 20 258,0-20-258,0 0-258,1 13 0,-1-13-258,0 0-774,0 0-2193,0 0-645,0 0 0,0 0 129</inkml:trace>
  <inkml:trace contextRef="#ctx0" brushRef="#br1" timeOffset="7">19657 906 903,'0'0'2322,"0"0"-258,0 0-387,0 0-903,0 0 387,0 0-516,0 0-129,0 0 387,0 0-387,0 0-258,0 0 387,0 0 516,0 0-387,0 0 387,0 44-516,0-44-258,0 0 258,0 0 258,-14 55-516,14-55-387,0 0 258,-10 62-129,10-62 129,0 0 258,-1 69-516,1-69 129,1 49-129,-1-49 387,0 0-387,13 68 0,-13-68 0,0 0 129,9 69-129,-9-69-129,0 0 258,5 62-258,-5-62 129,0 0 0,5 47 0,-5-47 258,0 0-258,0 0 387,0 0 0,0 0-387,0 0-129,0 0-258,0 0-387,0 0-1290,0 0-1419,0 0-516,0 0-516,0 0 645</inkml:trace>
  <inkml:trace contextRef="#ctx0" brushRef="#br1" timeOffset="8">19569 1073 774,'0'0'3354,"0"0"129,0 0-1548,0 0 258,46-31-774,-46 31 129,0 0-387,0 0-129,0 0-129,0 0-129,52-17-129,-52 17-129,0 0-129,0 0 0,63-27-516,-63 27 387,0 0-387,0 0 258,57-20 387,-57 20-516,0 0 0,0 0 0,0 0-129,0 0 0,51-1 129,-51 1-903,0 0-2580,0 0-903,0 0 387,0 0-903</inkml:trace>
  <inkml:trace contextRef="#ctx0" brushRef="#br1" timeOffset="9">19791 1204 516,'0'0'516,"0"0"0,0 0 129,0 0-387,0 0 258,0 0-258,0 0-258,0 0 129,0 0-129,0 0 129,0 0 0,0 0 129,0 0-129,0 0-129,0 0 129,0 0 129,0 0 0,0 0 0,0 0 129,0 0 258,0 0 129,0 0 0,0 0-129,0 0 129,0 0-129,0 0-129,0 0 129,0 0-258,0 0 0,0 0 129,0 0-129,0 0 129,40 48-129,-40-48 129,0 0-129,0 0-129,0 0 0,11 51 129,-11-51-258,0 0 129,0 0-129,14 50 0,-14-50 129,0 0-129,0 0 0,0 0 129,18 57-129,-18-57-129,0 0 129,0 0-129,0 0 129,26 55-129,-23-42 129,-3-13-129,12 18 258,-12-18-258,5 15 387,-3-3-258,-2-12 129,4 12-129,-4-12 387,0 0-516,2 10 258,-2-10 0,0 0 0,0 0-129,0 0 258,0 0-129,0 12 0,0-12-129,-13 5 0,13-5 0,-17 10-129,17-10 0,-20 15 0,20-15 0,-17 18 0,17-18 0,-20 18 0,10-9 0,-1 5 0,-1-1 0,4 4 0,-5-1-129,1 1 129,2 4 0,-2 0 0,-1 0 0,0-1 0,0-1 0,2-2 129,-1-2-129,1-3 129,11-12-129,-16 17 129,16-17-129,-11 9-129,11-9 129,0 0-258,0 0 0,0 0-1032,0 0-2580,0 0-387,-7 13 0,7-13-645</inkml:trace>
</inkml:ink>
</file>

<file path=ppt/ink/ink12.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27T00:27:53.516"/>
    </inkml:context>
    <inkml:brush xml:id="br0">
      <inkml:brushProperty name="width" value="0.05292" units="cm"/>
      <inkml:brushProperty name="height" value="0.05292" units="cm"/>
    </inkml:brush>
    <inkml:brush xml:id="br1">
      <inkml:brushProperty name="width" value="0.05292" units="cm"/>
      <inkml:brushProperty name="height" value="0.05292" units="cm"/>
      <inkml:brushProperty name="color" value="#FF0000"/>
    </inkml:brush>
  </inkml:definitions>
  <inkml:trace contextRef="#ctx0" brushRef="#br0">9508 13892 1161,'0'0'2838,"0"-12"0,0 12-1935,0 0-129,0-16 258,0 16 387,0 0 0,0 0 258,-9-13-258,9 13 129,0 0-645,-12-2 0,12 2-516,-12-5-258,12 5 0,-13-3-129,13 3 129,-11-2-129,11 2 129,-17 0-129,17 0 129,-17 0-129,4 0 0,0 0 129,-2 5-129,-4 0 0,-1 0 0,-1 3 0,0 1 0,-3-1 0,-1 4 0,1 0 129,-3 2 129,5 3-129,-5 0 129,3 3-258,-2 0 258,3 4-258,1-2 258,0 0-258,1 2 0,4-2 0,-1 0 0,5 1 129,0-3-129,6 0 129,1-1-129,4 1 129,2-3-129,0-1 258,5 1-258,3 0 129,1 0-129,5 0 0,1-2 129,2 2 0,3 0 0,1 0 0,4-4 0,3 0 129,0-5-129,4 1 129,2-6-129,1 1 0,3-4 0,-2-3 0,0-3-129,0-4 0,-4 1 0,0-4 0,-6 3 129,-3 0-129,-5-1 0,-3 5 0,-15 6 129,17-13-129,-17 13 129,0 0-129,0 0 0,9-11-129,-9 11-129,0 0-129,0 0-516,0 0-1032,0 0-1935,0 0-774,0 0-258,0 0 0</inkml:trace>
  <inkml:trace contextRef="#ctx0" brushRef="#br0" timeOffset="772.0441">9909 13839 1677,'0'0'3096,"0"0"129,10 0-1161,-10 0-1806,0 0-387,0 0 0,0 0 129,5 15 129,-5-15 387,0 0 0,4 12 258,-4-12 129,1 17-258,1-2 387,-2-1-258,0 12-129,-2 1-129,1 6-258,-5-1 0,3 10-129,-3-1 258,2 7 0,-3-7 129,4 3 0,-5-3 0,5-1 0,-1-8 0,4 0 0,-3-9-258,3 0 0,0-9-129,0-2 129,0-12-129,2 12-129,-2-12 0,0 0 129,0 0-129,0 0-129,0 0-258,0 0-129,0 0-1032,4-7-2322,-4 7-645,5-17 0,-5 5-387</inkml:trace>
  <inkml:trace contextRef="#ctx0" brushRef="#br0" timeOffset="1317.0754">10359 14091 3096,'15'23'3225,"-15"0"-129,1-6-387,-1-3-516,0 10-387,-7-7-258,7 11-258,-7-7-387,7 7-129,-4-10-258,4 8 258,-3-6-387,3 1 0,0-6-129,0 2-129,0-3 0,0-4 0,0-10-129,0 17 129,0-17-129,0 0 0,0 0-129,0 0 0,0 0-129,0 0-387,0 0-1032,0 0-1935,0 0-903,0 0-258,0-15 0</inkml:trace>
  <inkml:trace contextRef="#ctx0" brushRef="#br0" timeOffset="2808.1607">11054 13876 645,'5'-12'516,"-5"12"-258,0 0 129,0-10 387,0 10 516,0 0 129,0 0 774,0 0-258,0 0-129,0 0-645,-10 0-387,10 0-516,0 0 129,-9 10-258,9-10 129,-12 16-258,5-4 258,-3 0 0,2 1 129,-1-1-129,-2 7-129,4-4 129,-1 9-129,-3-2 258,6 4-129,-4 1 0,5 2 0,-2 2 0,1 2 0,2-1 0,3 5 0,-2-1-129,2 0 129,0 1-258,0-1 129,0-1-129,3 0 129,-2-4 0,2-4 129,-3-4 0,1 0 0,-1-5 129,0 0 0,-6-6-129,2 4 0,4-16 0,-14 19-129,14-19 0,-15 18-129,15-18 0,-13 15-129,13-15 0,-12 13-129,12-13-129,-8 11-129,8-11-516,0 0-903,0 0-1806,0 0-645,-7-9-129,7 9 130</inkml:trace>
  <inkml:trace contextRef="#ctx0" brushRef="#br0" timeOffset="3252.1861">10774 14396 8514,'0'0'4386,"-17"0"-516,17 0-645,0 0-3483,0 0-129,0-8 0,0 8 258,0 0 0,13-15 129,-13 15 129,21-14 129,-6 9 129,5-4-129,3 1 0,1 1-129,3 0-129,0 3 0,2-1 0,-2 0 0,0 0 0,-2 2 0,-1-2 0,0 1 0,-4-1-129,1 1 129,-5-1 0,0 2-129,-6 1 0,-10 2 0,15 0 0,-15 0-258,0 0-258,0 16-903,-3-4-2193,-11-9-387,10 9-258,-9-12 0</inkml:trace>
  <inkml:trace contextRef="#ctx0" brushRef="#br0" timeOffset="3916.224">11584 13805 516,'5'20'3612,"-2"9"-129,-3-17 129,0 7-2322,0 8-645,0-3-258,3 9 258,-3-4 0,3 6 0,-3-4 129,3 8-129,-1 0 0,1 4-129,0 3 129,1 3-258,-3 0-129,5 5 129,-4-7-129,1 3 129,-3-8-129,0-2 129,0-7-129,0-3 0,-6-7-129,1-1 129,0-7-258,0-5 129,5-10 0,-12 12-129,12-12-129,0 0 0,-12-3-129,8-10-258,4 13-129,-13-29-516,12 17-645,-13-13-1032,8 4-774,-5 1-1032,-2-5 387</inkml:trace>
  <inkml:trace contextRef="#ctx0" brushRef="#br0" timeOffset="4320.2469">11387 14356 3999,'-7'-12'4128,"7"12"-258,0-18-1161,0 18-1548,5-19-387,5 11-129,0-4-258,6 2 129,-2-2 0,6 5 0,-1-5-129,5 9 129,1-4-129,4 4-129,1-1 0,4 4 0,-1-3-129,2 3 0,2-1 0,-2 1 129,-1-3-258,-1 2 129,-5-1 0,-2 0 129,-2 0-129,-5 2 0,-5-3 0,-3 3 0,-11 0 0,11 0-129,-11 0 0,0 0 0,0 0-258,0 0-387,-4 17-1935,4-17-1677,-20 16-387,4-8-516,-9-8 129</inkml:trace>
  <inkml:trace contextRef="#ctx0" brushRef="#br0" timeOffset="12908.7384">5961 15047 516,'0'0'903,"0"0"-129,-5 11-516,5-11-129,0 0-129,0 0-387,0 0-774</inkml:trace>
  <inkml:trace contextRef="#ctx0" brushRef="#br0" timeOffset="13641.7803">6018 14982 1677,'0'0'2193,"0"0"-387,0 0-258,0 0-645,0 0-516,2 8 0,-2-8-258,2 11 0,-2-11-129,4 21 129,-2-9 0,0 3 0,1 2 129,-3 3-129,1 0 0,-1 3-129,0 1 129,0 2 0,-5 2 0,0-2 129,-2 3-129,-4-3 0,-1 3 0,0-4 0,-2 2 129,-6-2 0,4-2-129,-8-2 0,1 2 0,-4-2 0,1-1-129,-5 0 0,0 1 0,-4-2 0,-2 1 0,0-2 129,-1 0-129,-4 1 0,-2-2 0,-2-1 0,1 0 0,-2-2 0,-1-2 129,-4 0-129,3-5 258,-2-2-258,2-1 258,3-4-129,2 0 129,3-9-129,2 0 129,3-9 0,1 0-129,4-6 0,4-1-129,1-4 0,3 0 0,0 0-129,1-3 129,4 2-129,-2 1-129,4 2-129,-3 0 129,3 1 0,1 1-258,0 7 258,4-2-387,3 9-645,8 11-645,-17-17-1548,17 17-129</inkml:trace>
  <inkml:trace contextRef="#ctx0" brushRef="#br0" timeOffset="14631.8368">7285 14979 516,'14'3'2967,"-14"-3"387,0 0-2064,0 0-516,0 0-129,0 0 0,0 0 129,0 0-258,0 0 0,-3 13-129,3-13 0,-7 16-258,2-5 0,-1 3 0,-1 4 0,-3 0 0,0 4 0,-3 3 129,-1 4-129,-3-1 0,0 7 0,-5-4 0,0 3 0,-1 1 0,-4 0 0,-3-2 0,-1 0 129,-4-4 0,-2 0-129,-6-2 129,2 2 0,-9-5 0,5 1 0,-7-4-129,1 3 129,-4 1-129,-1-4-129,1 4 0,-3-5 0,1 1-129,-2-4 129,1 0-129,0-5 129,3 3-129,2-8 129,3-1-129,4-3-129,3-1 0,4-2 0,6 0-258,0 0-129,10 0-387,-4-3 0,11 3-645,-2 0-1032,2-8-1419,16 8 258</inkml:trace>
  <inkml:trace contextRef="#ctx0" brushRef="#br0" timeOffset="15702.8982">9053 15020 1548,'0'11'2580,"0"-11"-645,0 0-1161,-8 18-387,8-18-129,-5 17 258,5-17 0,-7 23 258,0-11 0,2 4 129,-5-4 0,4 6-258,-6-2 129,3 8-129,-5-3-258,-3 7-258,-2-1 0,-3 5 0,-5 2-129,-3 3 129,-7 3 129,-2 1-129,-6 0 129,-1 1-129,-9 3 0,-4-3-129,-5 3 129,-4-2-129,-4 6 0,-5-6 0,-4 1-129,-1-2 0,0 0 0,-2-5 129,1-4-258,2-1-129,7-10 0,3-1 0,13-4-516,4-10-387,16 1-1161,12 2-1419,5-13 129</inkml:trace>
  <inkml:trace contextRef="#ctx0" brushRef="#br0" timeOffset="16424.9394">14105 14901 258,'0'0'1548,"0"0"-903,0 0-645,0 0-129,0 0-774</inkml:trace>
  <inkml:trace contextRef="#ctx0" brushRef="#br0" timeOffset="16901.9668">10222 15415 7482,'14'-6'4644,"2"-5"-258,-16 11-387,21-18-3483,-5 9-516,7 7-387,-1-4-774,12 4-2451,2 2-774,-5 0 129,7 0-645</inkml:trace>
  <inkml:trace contextRef="#ctx0" brushRef="#br0" timeOffset="17099.9781">11787 15509 8256,'107'30'4257,"-57"-14"-903,-12-13-2193,5-2-5289,5 3-645,2-4 0</inkml:trace>
  <inkml:trace contextRef="#ctx0" brushRef="#br0" timeOffset="17276.9882">13369 15448 129,'132'25'2838,"-78"-22"-1806,1 8-1032,2-4-2193</inkml:trace>
  <inkml:trace contextRef="#ctx0" brushRef="#br0" timeOffset="17492.0004">15011 15482 3096,'67'5'0,"-31"-5"129,-4-10-258</inkml:trace>
  <inkml:trace contextRef="#ctx0" brushRef="#br0" timeOffset="17704.0127">15917 15438 6837,'68'26'3999,"-44"-25"-2709,6 0-1290,1-1-4644,-1 0-516</inkml:trace>
  <inkml:trace contextRef="#ctx0" brushRef="#br0" timeOffset="18606.0643">17920 15516 9030,'33'5'4773,"-16"-5"-387,10-1-516,-6-8-4644,12 9-774,-9-7-2193,8-2-903,4 6-387,-4-2 258</inkml:trace>
  <inkml:trace contextRef="#ctx0" brushRef="#br0" timeOffset="18817.0763">19013 15435 8127,'38'18'4902,"-21"-10"-645,-17-8-645,26-3-4644,-15 0-3225,5-4-387,4 0-516,2-2 258</inkml:trace>
  <inkml:trace contextRef="#ctx0" brushRef="#br0" timeOffset="19931.14">19968 15218 3999,'0'20'4128,"0"-20"-258,-1 15-258,1-15-3483,-4 18-129,4-18 0,-8 20 0,2-10 0,6-10 258,-11 19 0,11-19 258,-12 20-129,1-14-129,3 5 129,-5-2-129,1 3 129,-3-3-258,-3 4 0,2 2-129,-4-1 0,1 3 0,-4 1 0,2 1 0,-3 2 0,2-1 0,-2 4-129,-1-1 129,-1 0-129,-2 1 129,-3 0 0,-2 3-258,-3-1 258,-3 2 0,-3-2 0,0 2 0,-4-1 0,0 2-129,-1-5 129,0 0 0,-2 0 0,0-1 129,2-1-129,-1-3 0,-1-1 258,0 0-258,-2-1 0,1-1 0,-1 2-258,0-4 0,-3 2 129,1-3-129,-3 0 0,1 1 0,-3-2 129,3 0 0,-1-1 0,-3-2 258,4 1-129,-3 4 129,0-5-129,-2 3 0,3-2 0,-4 3-129,0-2 0,-1 3-258,0-3 258,0 1 0,-2 4 129,0-5 258,-3 7 0,2-5 0,-7 4-129,3-5 129,-6 5-129,2-3 0,-4-2-258,0 3-129,-4-3 0,2 1 129,-3-1-258,1 1 258,-5-3-258,5 5 258,-6-8-129,3 10-516,-5-10-258,9 8-129,-8-8-129,4 8-258,-5-8 129,6 5 0,-6-5 0,2 2 516,0-3 129,-1 1 129,0 0-129,-2-3-258,6 4 129</inkml:trace>
  <inkml:trace contextRef="#ctx0" brushRef="#br0" timeOffset="20263.1589">14113 16665 129,'-174'5'645,"85"-1"129,-2-1 0,1 3 0,0-2 0,-2 3 0,1-2-129,-3 2 0,-1 1-129,-4-3 0,2 4 129,-3-4-258,-1 2-129,-1-2-129,-2 3-129,-2-4-129,-3-1 0,0 2 0,-3-1 129,2 1-258,-5-2 129,-2 6 129,3-4-129,-3 3-387,0 1-129,-1-1-387,-1 3 0,-2-5 0,4 4 0,-4-4 0,5 0 129</inkml:trace>
  <inkml:trace contextRef="#ctx0" brushRef="#br0" timeOffset="21136.209">6234 16823 2322,'-140'-29'1935,"75"12"-387,2 1 0,5 0-387,-3-4-258,7 2-129,-2 1-129,7-3-129,-3-1 0,0 1-258,3 1-129,-1-1 0,1 3-129,0 1 129,0-4 258,2 3-129,0 0 0,4 4 258,-3-7 0,5 7 258,-4-7-258,6 6 0,-3-5 0,4-3-129,-3 1-258,5-6 129,-1 1-258,-1-3 0,-1 1 0,1 0 0,0-1 0,-2 3 129,3-3 0,-1 2 0,2 0 0,2-2 0,1-2 258,4-1-258,-1 0 129,6-1-129,-2-1 0,5 2-129,1-3 129,1 5-129,0-2 129,6 5-258,-2 0 258,1 2-129,1 1 129,-2 3-129,2 2 129,-1 2 0,3 0-129,-2 4 0,5 0 0,-1 1 0,9 12 0,-13-20-129,13 20 129,-10-18-129,10 18 0,-9-11 0,9 11-129,-12-11-387,12 11-1161,0 0-2580,0 0 129,-5 14-387</inkml:trace>
  <inkml:trace contextRef="#ctx0" brushRef="#br0" timeOffset="22323.2769">4063 15479 903,'-15'5'1677,"15"-5"-1032,-12 10-387,12-10-387,-15 16 258,15-16 258,-16 20 0,7-8 258,-1 3 129,-1-2 387,2 3-258,-1-2 0,-1 3 0,3-2-129,0 0-258,1-4-129,7-11-258,-11 18 0,11-18 258,0 0 0,0 0 129,0 0 0,0 0 129,9-14-258,2-4 387,0-8-387,5-1 0,-2-7-258,4-2 0,-3-2 0,1 1-129,-1 0 0,0 5 258,-1-1-129,0 5 0,-2 3 0,-1 0 0,1 4 129,-1 2-129,0 4 0,2 0 0,-3 0-129,3 6 129,-3-1-129,3 1 129,-13 9-129,19-15 129,-19 15 0,13-8 129,-13 8-258,0 0 129,14-5 0,-14 5 0,11 4 0,-11-4 0,15 9-129,-2 0 129,2-1 0,2 2-129,1 0 129,4-1-129,2 0 129,1 3-129,0-1 129,5 2-129,-1-1 0,1 2 129,3-2-129,0 3 0,-1-2 0,2 3 0,-4-4 0,0 1 0,-6-3 0,0 1 0,-5-2 0,-4 2 0,-2-5 0,-3 1-129,-10-7 0,17 5-258,-7 6-1419,-10-11-2322,13 3-258,-13-3-516</inkml:trace>
  <inkml:trace contextRef="#ctx0" brushRef="#br0" timeOffset="25927.483">3965 15663 1,'0'0'2966,"0"0"-773,0 0 0,0 0-903,0 0 0,0 0-516,0 0 0,0 0 0,0 0-129,0 0-129,0 0 258,0 0-258,0 0 129,0 0-129,0 0-258,0 0 129,0 0-258,0 0-129,0 0 0,0 0 0,0 0 0,0 0 0,0 0 0,0 0 0,6-12 129,-6 12-129,15-5 129,-2 1 0,0-1 0,1 1 0,5-4 0,0 3 0,3-6 0,3 1 0,0-1 0,4-1-129,-1-1 129,1 0-129,1 0 0,3-3 0,4-1 0,-2 1 129,5-3-129,0 1 258,1-6-258,2 5 0,2-3 0,-3 5 129,-1 0-129,-3 2 0,-4 3 0,0-1 0,-6 4 0,-2 0 129,0-1-129,-6 2 0,-1 1 0,-3 0 129,-2 0-129,-14 7 129,19-8-129,-19 8 129,0 0 0,0 0 0,0 0 0,0 0 0,0 0 0,0 0 0,0 0 0,-7 6-129,7-6-129,-16 9-129,16-9-387,-16 12-1161,16-12-2451,-7 20-258,7-20-258</inkml:trace>
  <inkml:trace contextRef="#ctx0" brushRef="#br1" timeOffset="32563.8626">4691 17432 2451,'2'20'3483,"0"-6"-129,-2-14-1548,0 0-2064,0 0-258,-2-7 387,2 7 129,0 0 129,0 0 387,0-13 0,0 13 387,0 0-258,0 0 0,0 0-129,11-9-258,-11 9-129,12-2 0,-12 2-129,17-2 0,-17 2 129,23 0-129,-10 0 129,1 0 129,1-4 0,2 2 0,0-2 129,3 1-129,-1 1 258,4-1 0,-4-4-258,5 2 129,-6-2-129,2 2 129,-5 1-129,2 1-129,-4-2 129,-3 3-129,-10 2 0,17-5 0,-17 5 0,0 0 0,0 0 0,11-6-129,-11 6 129,0 0 0,0 0-129,0 0 129,0 0-129,0 0-129,0 0 0,0 0-258,0 0-258,0 8-1806,0-8-2064,0 0-258,0 0-129</inkml:trace>
  <inkml:trace contextRef="#ctx0" brushRef="#br1" timeOffset="33351.9076">5427 16990 2709,'0'0'3225,"0"0"-1935,0 0-387,0 0 129,0 0 129,0 0 0,0 0 129,0 0-129,0 0-258,0 0 0,0 0-516,0 0 0,0 0-387,0 9 129,0-9-258,4 17 129,1-4 0,1 6 0,-1-2 0,1 8 0,-1-4 129,1 9-129,-2-5 129,2 11 129,-4-8 0,2 5 0,-2-3 129,2-1-129,-4-3 129,3-3 0,-3-10-258,2 3 0,-2-16-129,2 16 0,-2-16 0,0 0 0,0 0 0,0 0-129,3 11 129,-3-11-129,0 0-129,0 0-1032,0 0-2193,10-12-1161,-10 12 129,1-19-257</inkml:trace>
  <inkml:trace contextRef="#ctx0" brushRef="#br1" timeOffset="34176.9549">5840 17181 903,'8'13'3225,"-8"-1"0,0-12-2322,-11 9-1032,11-9-258,0 0 129,-14 16 129,14-16 129,-5 16 387,5-16 0,-6 21 129,4-9 129,2 2-129,-2 3-258,2 2 0,0-1 129,2 1-129,1 0 129,2-2 129,0-4-129,4-2 258,-9-11-258,16 9 258,-16-9-258,23-9-129,-12-7 0,3-1 129,-1-3-258,1-1-129,-2-4 129,-1-4-129,-1 6 129,-3-2-129,-2 1 129,-1-2 0,-4 2 0,0-1-129,0 1 0,-2-5-129,-1 9 0,-3-4 0,-1 10-129,-2-6 129,0 8-258,-1-1 258,-3 5 129,2 4-129,-3 3 129,1 1-129,-1 0 129,1 2 0,0 3 0,1 4 0,12-9 0,-16 22 0,16-22 0,-11 24 0,8-14-129,3 5 129,0-4-129,0 6-129,5 0-516,0 0-1161,-2-4-1806,10 8-387</inkml:trace>
  <inkml:trace contextRef="#ctx0" brushRef="#br1" timeOffset="35020.0029">6232 17049 1677,'0'0'3483,"-7"0"0,7 0-2064,0 0-1032,0 0 129,0 0-387,-14-1 0,14 1 0,-8 6 258,8-6 0,-11 20-129,9-4 258,-4-3-258,6 7 0,-2-3 258,2 4-129,0 1-129,0 0 0,2-3 129,4 1-129,-1-3 129,5 0 0,-2-2 129,9-1-129,-17-14 0,27 21 0,-16-18 129,8 4-258,-7-3 0,3-1 129,-1-3-129,0 0 0,-14 0 0,23-16-129,-13 3 129,0-4-129,-2-5 0,-1-4 0,-2-2 0,-1-5-129,-1 5 0,-3-5 0,0 5 0,0-1 0,0 6 0,-7-3-129,3 5 129,-2-1-129,0 3 129,-2-1-129,-1 3 129,-2-1-129,1 7 0,-4 2 0,2 9-129,-3-3 129,3 6-258,-3 6 129,4 8-387,-4-3-387,11 11-2193,2 6-1161,-9-9-387,9 11 258</inkml:trace>
</inkml:ink>
</file>

<file path=ppt/ink/ink13.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73.84615" units="1/cm"/>
          <inkml:channelProperty channel="Y" name="resolution" value="74.48276" units="1/cm"/>
          <inkml:channelProperty channel="T" name="resolution" value="1" units="1/dev"/>
        </inkml:channelProperties>
      </inkml:inkSource>
      <inkml:timestamp xml:id="ts0" timeString="2016-09-30T14:50:08.132"/>
    </inkml:context>
    <inkml:brush xml:id="br0">
      <inkml:brushProperty name="width" value="0.05292" units="cm"/>
      <inkml:brushProperty name="height" value="0.05292" units="cm"/>
      <inkml:brushProperty name="color" value="#FF0000"/>
    </inkml:brush>
  </inkml:definitions>
  <inkml:trace contextRef="#ctx0" brushRef="#br0">8138 7444 0</inkml:trace>
  <inkml:trace contextRef="#ctx0" brushRef="#br0" timeOffset="7848.8559">8138 7444 0</inkml:trace>
</inkml:ink>
</file>

<file path=ppt/ink/ink1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8T21:41:57.078"/>
    </inkml:context>
    <inkml:brush xml:id="br0">
      <inkml:brushProperty name="width" value="0.05292" units="cm"/>
      <inkml:brushProperty name="height" value="0.05292" units="cm"/>
      <inkml:brushProperty name="fitToCurve" value="1"/>
    </inkml:brush>
  </inkml:definitions>
  <inkml:trace contextRef="#ctx0" brushRef="#br0">0 4 7,'0'0'5,"0"0"-1,0 0-1,0 0-1,0 0-3,0 0 0,0 0-2,0 0 0,0 0-1,8-3 0,-8 3 0</inkml:trace>
</inkml:ink>
</file>

<file path=ppt/ink/ink1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29T18:26:11.09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25 5,'0'0'2,"0"0"-1,0 0-2,0 0 0,0 0 0,0 0-1,10-8 0</inkml:trace>
  <inkml:trace contextRef="#ctx0" brushRef="#br0" timeOffset="110">30 0 2,'0'0'4,"0"0"0,0 0-1,0 0 0,0 0 0,0 0-1,0 0 0,0 0-1,0 0 0,0 0-1,0 0 0,0 0 0,0 0-1,0 0-2,0 0-6,0 0-3</inkml:trace>
</inkml:ink>
</file>

<file path=ppt/ink/ink1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25T23:51:25.13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42 65 0,'8'-9'1,"-2"-3"1,-6 12-2,8-17 1,-8 17-1,-11-11 0,11 11 0,-14-9 0,14 9-1,-18-3 0,8 2 0,10 1 1,-11-3 0,11 3 0</inkml:trace>
</inkml:ink>
</file>

<file path=ppt/ink/ink17.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42" units="1/cm"/>
          <inkml:channelProperty channel="Y" name="resolution" value="42" units="1/cm"/>
        </inkml:channelProperties>
      </inkml:inkSource>
      <inkml:timestamp xml:id="ts0" timeString="2008-01-08T17:04:58.571"/>
    </inkml:context>
    <inkml:brush xml:id="br0">
      <inkml:brushProperty name="width" value="0.05292" units="cm"/>
      <inkml:brushProperty name="height" value="0.05292" units="cm"/>
      <inkml:brushProperty name="color" value="#000080"/>
      <inkml:brushProperty name="fitToCurve" value="1"/>
      <inkml:brushProperty name="ignorePressure" value="1"/>
    </inkml:brush>
  </inkml:definitions>
  <inkml:trace contextRef="#ctx0" brushRef="#br0">0 0</inkml:trace>
</inkml:ink>
</file>

<file path=ppt/ink/ink2.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21T17:22:19.053"/>
    </inkml:context>
    <inkml:brush xml:id="br0">
      <inkml:brushProperty name="width" value="0.05292" units="cm"/>
      <inkml:brushProperty name="height" value="0.05292" units="cm"/>
    </inkml:brush>
    <inkml:brush xml:id="br1">
      <inkml:brushProperty name="width" value="0.05292" units="cm"/>
      <inkml:brushProperty name="height" value="0.05292" units="cm"/>
      <inkml:brushProperty name="color" value="#00B0F0"/>
    </inkml:brush>
    <inkml:brush xml:id="br2">
      <inkml:brushProperty name="width" value="0.05292" units="cm"/>
      <inkml:brushProperty name="height" value="0.05292" units="cm"/>
      <inkml:brushProperty name="color" value="#00B050"/>
    </inkml:brush>
  </inkml:definitions>
  <inkml:trace contextRef="#ctx0" brushRef="#br0">2020 2808 1,'-1'31'128,"0"-11"-256,-1 6 256,1 3-256,-3 1 385,1 1 1,-1 8 129,-2-4-129,2 4 516,-1 0-129,-3 2 258,3-1 0,-3 2-258,4 4 0,-3-1 0,0 3-129,3-3-129,-2 4-129,2-1 0,-1-1 0,4 3 0,-3-1-129,3 1 0,-2-2 258,2 7-258,0-5 0,1 4 0,-1-1 0,0-2-129,1 3 129,0-3-129,0 3 0,0-3 0,1 0 0,0-4 0,5 1 0,-3-1 0,4 1 0,0 2-129,0-1 129,0 3-129,0 0 0,2 2 0,-2 3 0,-1 0-258,-1 3 258,-2-4 0,-1 5 0,-1-2 129,-1 1 0,0 2 0,0-4-129,0 0-258,0-1 258,0-2 0,0 2 0,1-1-129,-1 0 129,0 0 0,0 2 258,0 0 0,0 0-129,2 0 258,-1 0-129,2-1 0,-1-1 0,2-1 0,-2-2 129,2-3-258,-2 5 258,0-6-129,-2 4 0,0 3 0,-2-1-129,-1 6 0,-2-1-129,-4 3-129,3 3 0,-3 1-258,2 1-129,-2 0 129,1-1 129,1-1 129,-2 5 129,3 0-129,-1 3 129,3-2-258,0 0-387,1 3-258,-1-2-258,2 4 129</inkml:trace>
  <inkml:trace contextRef="#ctx0" brushRef="#br0" timeOffset="806.0459">1913 8220 516,'3'127'645,"2"-67"0,-1 1-129,2-7-387,-2-1-129,4 2 0,-1-4 0,0-1 0,0 0 0,-1 0 129,0-5 0,2 6 129,-1 0-258,0-2 129,2 2-129,-1-1 129,0 1 0,0 0 129,-1 0 129,-1 1 258,0 0 0,-4-2 129,2 1 387,-3 3-387,2-2 129,-3 1-258,1 3 0,-1-2-129,3-3-258,-2 3-129,1-4 129,-1-1 129,2 3-258,-2-6 258,1 0 129,0 0-129,-1 1-129,0 0 129,2 0 0,-3 3-258,3-5-129,-1 5 0,0 0-129,1 0 0,-2 0 0,1-2 0,-2 0-129,1 0 129,-1 1 0,0-3 0,0 1 0,0 1 129,0 1-129,0 0 0,0-1-129,-1 5 129,-2-3 0,1 1 0,-1-1 129,0 2-129,-1 2 129,-1-4 0,2 1 0,-1-4 129,-2 2 0,5 0 0,-2-3 0,-1-1 258,3 0-387,0-1 129,0-2-129,1 0 0,-1-1 129,1 0-258,-2-3 129,2 0 0,0-1-129,-1-3 129,1 1 0,-2-2-129,-1-1-129,0-1 516,-2 2-516,3-1 129,-4-3 0,2 4-129,-1-1 0,2-2-258,-1-1 129,2-2-258,-1-1 0,0-1 129,0-2-129,2-6-129,1 0-129,-1-2-258,1-1-258,0-14-129,2 22-129</inkml:trace>
  <inkml:trace contextRef="#ctx0" brushRef="#br0" timeOffset="3465.1982">1998 12725 129,'-3'34'645,"0"-13"258,-3-4 0,2 4 0,-3-4 0,3 1 0,-1-2-258,3-3-258,-2-2-645,4-11 0,-2 18-258,2-18 0,0 11-258,0-11 0,0 0 129,0 0 258,3 14-129,-3-14 258,0 0-129,0 0 258,3 12 0,-3-12-129,0 0 0,0 0 258,0 0-129,9 12 129,-9-12 0,0 0 0,13 12 387,-13-12-387,15 8 129,-7-4 0,3 1-129,0-2 0,4-2 129,-3 0 0,4-1 0,2 0 129,2 0 129,0 1-258,1 1 387,1 1-387,3-1 0,3 5 258,-3-2-258,5 3 129,-1 0 129,4 0 0,1 1 0,3-1 0,0 0 258,3-1 0,1-2-129,1-3-129,4 0-129,-3-2 0,4 0 129,-2-2-258,3 0 129,0-6 129,3 3 0,-2-5-129,5 4 129,-1-4 0,2 3 129,1-1-258,1 1 129,-1 0 0,1 1 0,-1-2 258,3 2-258,0-1 129,3 2-258,0-4 129,3 2-129,-1-1-129,2 1 129,-1 2-258,2 0 129,-2-1 0,4 3 0,-2-2 0,2-3 0,0 5 0,3-1 129,-3 0-129,2-1 129,-4 2-129,3 0-129,-4 3 129,1 0-129,-4 0-129,-1 0 0,1 0-129,-3 3 0,-1 0 0,-4 0 0,0 1 0,-2-2 129,2 4-129,-3 2 129,-1-2 129,0 3 0,1-3 129,2 2-129,-3-2 0,1 3 0,2-3-129,-3 0 129,5-1 0,-1-2 0,2 1 0,-1 1 0,1 0 0,1-2 0,-2 1 129,2-1 129,0-1-129,0 3 129,2-3 0,1 3-129,1-5 129,2 2-129,-1-2-129,3 0 0,-3 0 258,0 0-516,-1 0 258,1 0-129,-1-1 129,0 0 0,-2-1 0,1-1 0,1-1 0,1-1 0,-1 2 0,-2-1 0,1-2 0,0 0 0,0 1 0,0-2 0,-3 4 0,0 2 0,1-3 0,-1 2 129,-2-1-129,1 0 258,-2-3-258,1 3 129,0-7 0,2 0 129,-2-1-129,-2-1 0,0 0 0,0 0-129,-3 2 129,0 0-129,-5-1 0,-1 3 129,-1 0-129,0 4 0,-4-4 0,-3 6 0,-2 0 0,-4-1-129,0 3-1161,-5 0-2709,-7-2 0,-2 2-387</inkml:trace>
  <inkml:trace contextRef="#ctx0" brushRef="#br0" timeOffset="5133.2936">9017 12782 1935,'-8'-6'3225,"8"6"258,-5-11-2322,1-3-903,-1-2 129,0-5 258,1 4 0,-5-9 0,4 1 258,-5-6 129,4 2-129,-5-9 0,4 6-129,-4-9-387,5-3-129,-4 0-258,3-2 129,1-5-258,0-2 129,1-6 0,1-3 0,-3-3 129,4-2-129,-2-4 258,0-4-258,0-2 129,2 0-129,-1-6-129,1 1 258,1-9-258,1-2 129,1-3 0,0-7-129,0-3 129,0-5-129,0-1 129,0-6-129,0 0 0,0-6 0,0 0-129,0-4 0,0 2 0,0-4-258,0 4 387,0 0 0,0 3-129,0-1 0,3 5 129,-1 1-129,0 0 129,2 1 129,-1 0-129,-1 2 0,2 2 129,-3 1 0,2-1 0,-2 1 0,-1-1 0,3 1 0,-3 1 0,0-3 0,-4 0 0,0-1 0,-2 0 129,-1 2-129,0-1-129,2 4 258,0-2-129,0 1 129,3-1-129,2 3 129,0 2-129,0-1 258,2 3-129,2 1 129,-2 0-129,2 5 0,-4 2 129,0 1-129,0-1 0,0 2 129,0-2-129,0-1-129,0 3 129,0-2 0,0-1 0,3 5 0,0 1-129,2 5 0,0 1 129,-1 4 0,1 4 0,0 4 0,1 2-129,-1 2 258,1 0-258,0-1 129,0 2-129,-1 4 0,0-2 0,-2 0 0,1 3 0,-3 0 129,1 1-129,0 0 258,-1 2-129,3-4-129,0 0 129,-1-1 0,3 6-129,0 2 0,0-2 0,-1 6 0,2 1 129,-3 4-129,2 3 0,1 4-129,-2 0 129,1-2-129,0 4 0,-2 1 129,-1 0-129,2 1-129,-1 4 129,-2-1 129,1 6 0,-1-2 0,-1 6-129,0 1 0,2 0 0,-2 5-129,1 4 129,0-1 0,0 0 0,-2 2 0,1-2 0,-1-1 0,0 3-258,0-3-516,0 1-2322,0 3-645,-8-10-258,4 6 129</inkml:trace>
  <inkml:trace contextRef="#ctx0" brushRef="#br0" timeOffset="6749.386">8585 2719 1806,'-85'13'2322,"37"-6"-645,-2 4-258,-1 0-258,-4-3-129,1 8-129,-5-8-258,4 5-129,-5-9 258,3 9 0,-6-9-258,2 8 258,-5-9-258,4 4 129,-4-4-129,0 7 0,-5-8-258,3 5 129,-5-4-129,0-2 0,-4-1 0,-2 4 258,-3-4-258,2-1 0,-4-2 129,-1 3-258,-1-2 0,1 2 0,-1 0 0,2 0-129,-2 0 0,-2 1 0,1-1 0,3 0 0,-1-3 0,1-2 0,1-2 0,-2-1 0,2 3 0,-1-3 0,1 1 0,0-2-129,1 4 129,0-2 0,-2 2 0,-1-4 0,1-1 0,2 1 0,0 1-129,0-2 129,-1 3-129,0-6 0,0 5 0,0 3 0,1 2-129,-1-2 129,1 3-129,-1 1 258,0 0-387,0-2 258,0 3 0,2 0 0,0 0 129,2 0-258,0 0 129,0 0-129,3 3 0,-1-2 0,4 5-129,-2-6-129,3 6 258,-1-2 129,3 5-258,1-5 129,3 4 258,2 0-129,3-1 258,-2 0-129,5 0 129,0 4 0,3-5 129,1 1-129,2 2-129,2 4 258,2-1-258,4 3 258,0-6 0,3 3 0,-3-2 258,2 5-129,2-7-129,3-2-129,1-3 0,4-3-516,8 4-903,1-6-774,10-8-1548,13 10-645,-11-21 387</inkml:trace>
  <inkml:trace contextRef="#ctx0" brushRef="#br0" timeOffset="12848.7349">960 979 1,'0'0'902,"-7"-49"-257,7 49-258,0 0 0,0 0-387,0 0 258,0 0-129,0 0-129,0 0-129,0 0 129,45-34-258,-45 34-258,0 0 387,0 0 258,46-14 258,-46 14-129,0 0 516,0 0-129,0 0 129,0 0-258,0 0 129,0 0-387,0 0 0,0 0-258,0 0 129,0 0 258,0 0-258,0 0 258,0 0-129,0 0 516,0 0-129,0 0 258,-51-7-516,51 7 0,-44 7 0,44-7 258,-53 17-258,53-17-258,-45 21 0,45-21 258,-53 27-387,53-27 258,-49 24 129,49-24 0,-42 25 0,42-25 129,-39 19 0,39-19-129,0 0 129,-38 40 129,38-40-387,0 0-258,-30 55 129,30-55 129,-13 58-258,13-58 129,-9 63-129,9-63 129,-10 63-129,10-63 387,0 65 0,0-65-129,8 58 129,-8-58-129,20 54 0,-20-54 0,31 52-129,-31-52 0,44 46-129,-44-46 258,55 41-387,-55-41 258,68 34 129,-29-19-129,-2-1 0,0-6 0,8-7-258,-12 0 129,8-2 0,-11-5-129,5-5 0,-12-3 129,8-2-129,-11 0 258,-20 16-129,42-43 129,-42 43 0,0 0-129,48-80 0,-48 80 0,26-62 129,-26 62-258,19-65 516,-19 65-387,11-73 387,-11 73-645,1-73 774,-1 73-387,-2-74 258,2 74-645,-15-68 258,15 68 0,-19-62 129,19 62-129,-21-50-129,21 50 129,0 0-129,-48-63 387,48 63-387,-42-29-387,42 29 516,-57-26 258,12 23-129,4-1 129,-10 4-258,1 4 258,-7 5-129,4 1 129,-5 5-129,3 6-129,10-5-258,6 3-258,39-19-129,-64 38-516,64-38-1290,0 0-1161,-35 75-387,35-75-387,9 61 0</inkml:trace>
  <inkml:trace contextRef="#ctx0" brushRef="#br0" timeOffset="13923.7964">988 1502 2193,'0'0'2838,"-54"-34"516,54 34-774,0 0-1677,0 0-387,0 0 258,0 0 0,0 0-129,0 0 129,0 0-387,0 0 387,0 0-129,0 0-258,0 0 0,0 0-129,0 0 258,0 0 0,0 0 129,26 20-258,-6-3-129,-10 7-129,11-4 0,-6 1 0,5 8-258,-4 2 129,10-2-129,-6 0 258,0 2 0,-1-7 0,-1 13 0,0-8 129,2 2-387,-4-4 258,-1 10-129,-3-11-387,0 3 258,-3-6-129,-2-3 258,-1-5-387,-4-1 516,2 1-516,-4-15 516,0 0 0,3 11 0,-3-11-129,0 0-129,0 0-129,0-11-516,0-8-1548,0-1-1806,0 5 258,0-7-645,0-4 645</inkml:trace>
  <inkml:trace contextRef="#ctx0" brushRef="#br0" timeOffset="16116.9218">1746 870 258,'0'0'2064,"0"0"-387,0 0 387,0 0 258,0 0-645,0 0-258,0 0-516,0 0 129,0 0-387,0 0 516,0 0-645,-38 0 258,38 0-258,0 0 129,-37-2 129,37 2-387,0 0 129,-41-2-258,41 2 0,0 0 0,-41 0-129,41 0 129,0 0-129,0 0-129,-43 12 258,43-12 258,0 0-258,0 0-258,0 0 258,0 0-516,0 0 516,-37 9 0,37-9-387,0 0 0,0 0-129,0 0 258,0 0 258,0 0 0,0 0-258,0 0-258,0 0 258,0 0-516,0 0 645,-22 56-129,22-56 0,0 0 0,0 0 0,0 0 129,3 53-129,-3-53 258,0 0-258,10 63 129,-10-63-129,8 54 0,-8-54-387,9 67 387,-9-67-258,9 79 774,-9-79-774,8 85 258,-6-41-258,-2-44 387,6 72-129,-4-27 387,1-4-387,0-8 0,0 1 0,-1-1 129,2-2-258,-3 4 129,4-16 0,-4-4-258,1-1 516,0-1-258,-2-13 0,0 0 0,4 12 129,-4-12 0,0 0-129,0 0 0,0 0 0,7 17 129,-7-17 0,0 0-129,12 3 129,-12-3 0,12 1 0,-12-1 0,15 0-129,-6 0 0,1 3-129,1-1 129,0-2-129,1 1 0,1 1 0,-2 3 0,2-1 0,-2-4 129,1 0 0,-2 0-129,0 1 258,-10-1-129,14 0 129,-14 0 0,0 0-129,7 0 129,-7 0 0,0 0-129,0 0 129,0 0-129,0 0-129,0 0-129,0 0-645,0 0-1419,0 0-1548,0 0-387,0-15 0,0 15-258</inkml:trace>
  <inkml:trace contextRef="#ctx0" brushRef="#br0" timeOffset="17144.9806">2143 1039 2580,'0'0'2967,"0"0"129,0 0-1290,0 0-774,0 0 0,0 0-387,-36-29-387,36 29 387,-38 5-516,38-5-387,-46 15 387,46-15-129,-49 16 0,49-16 258,-52 15-258,52-15-258,-49 22 258,49-22 387,-36 22-258,36-22 0,0 0 0,0 0-258,0 0 645,-36 53 0,36-53-129,0 0 258,0 0-129,36 29-129,-36-29 129,48 10 258,-48-10-387,64 4 0,-64-4-129,70 9-129,-70-9-129,63 13 129,-63-13-258,54 21 129,-54-21-258,39 29 258,-39-29-258,0 0 129,40 45-129,-40-45 258,0 0-129,0 0 258,15 55-129,-15-55 0,0 0 0,0 0 129,-30 58 0,30-58-258,-40 32 258,40-32-129,-53 37 129,20-19 0,-1 4 0,-1-3-129,-1-4 0,2 5 129,2-1-258,2 0 129,3-12 129,8 0-258,2-2 0,5-5-129,12 0-129,-8-2-516,8 2-774,7-7-1935,-7 7-258,28-19-258,-13 4 258</inkml:trace>
  <inkml:trace contextRef="#ctx0" brushRef="#br0" timeOffset="17785.0171">2360 1577 3870,'7'-15'3096,"-7"15"-258,4-14-387,-4 14-1677,7 4-1290,-7-4 0,0 0 645,4 19 129,-4-19 387,0 20 129,0-10 0,0-10 258,-4 22-129,0-6-258,3 9-129,-2-4-258,1 4 258,-1 3-387,1-3 129,-1 1-258,0-2 129,1-2-129,-1-2 129,3-1-129,-2-6 0,2-13 0,0 20 0,0-20-258,0 0 0,0 0-645,0 0-903,0 0-1806,8-13-129,-4-5-129,7 2 0</inkml:trace>
  <inkml:trace contextRef="#ctx0" brushRef="#br0" timeOffset="18785.0744">2598 1753 258,'0'-7'1677,"0"7"-129,3-10-1548,-3 10-129,0 0 0,10-2 129,-10 2 129,0 0 516,0 0 387,0 0 258,9-8 387,-9 8-387,5-12 258,-5 12-258,9-22 0,-1 3-387,-1-5-129,3 2-258,-10 22-129,22-72 129,-22 72 0,24-84-258,-24 84 258,25-83-258,-12 34 387,-13 49-516,24-84 129,-24 84-129,21-64 0,-21 64-129,19-55 0,-19 55 129,0 0-129,21-58-387,-21 58 387,0 0 0,0 0 129,21-55-516,-21 55 516,0 0-258,0 0 129,0 0 258,0 0-387,0 0-258,38-39 387,-38 39 0,0 0-129,0 0 129,0 0 0,0 0 0,0 0 129,0 0 258,0 0-258,0 0 258,36 47-258,-36-47 0,0 0 0,16 77-129,-16-77-129,13 74 129,-13-74 129,16 96-258,-7-47 0,0 12 129,2-11-129,-1 1 387,2 2-258,-1-8 258,0-2-645,0-9 645,-1-3-258,-2-15 258,-1 2-258,-7-18 129,8 15-129,-8-15-129,0 0-258,0 0-516,0 0-1419,-2-8-1290,-9-4-258,5-5-387,-10-7 258</inkml:trace>
  <inkml:trace contextRef="#ctx0" brushRef="#br0" timeOffset="19129.0941">2831 1466 5676,'0'0'3870,"0"0"-258,0 0-129,0 0-1290,0 0-2451,0 0 258,0 0-129,0 0 129,0 0-387,40-24 774,-40 24-258,0 0-258,42-11 258,-42 11 0,0 0 0,54 0-129,-54 0 0,38 0-258,-38 0-129,0 0-387,55 0-1548,-55 0-1032,0 0 0,38-4-258,-38 4 0</inkml:trace>
  <inkml:trace contextRef="#ctx0" brushRef="#br0" timeOffset="20701.184">3128 903 1419,'0'0'2967,"0"0"258,5-48-129,-5 48-2322,0 0-774,0 0-129,0 0-258,40 12 645,-40-12 0,0 0 258,43 16-129,-43-16 258,0 0 387,49 12-516,-49-12 0,37 1-129,-37-1-129,0 0-129,50 3 129,-50-3-129,0 0-516,0 0 516,43 0 516,-43 0-645,0 0 0,0 0 0,0 0 387,0 0-129,0 0-129,0 0 0,0 0 129,0 0 0,0 0-387,0 0 387,0 0 0,18 50-258,-18-50 129,0 0-129,0 0 0,2 60 129,-2-60 258,1 47-258,-1-47-129,3 64-129,-3-64 516,4 81-516,-4-81 387,2 95-387,1-47 387,-1 1-387,-1 6 387,0-11-258,2-3 387,-2-3-387,-1-4 129,1 2-129,0-17 0,0-2 0,-1-17 0,2 20 0,-2-20 0,0 0 0,0 0 0,0 0 0,2 14 129,-2-14-129,0 0 129,0 0 0,0 0 129,0 13-129,0-13 0,0 0 0,0 0-129,0 0 129,0 14-129,0-14 0,0 0-129,0 0 129,0 0 0,0 0 0,0 0 0,0 0-129,0 13 129,0-13-129,0 0 129,0 0 0,0 0 0,0 0 0,0 0-129,0 0 129,0 0 0,0 13 129,0-13-258,0 16 129,0-16 0,0 24 129,0-12-129,0-12 129,0 19-129,0-19 129,-1 20-129,1-20 0,-4 14 0,4-14 129,-5 12-129,3-1-129,2-11 129,0 0 0,-6 13 129,6-13-129,0 0 0,-5 13 0,5-13 0,0 0 0,0 0 0,0 0 0,0 0 0,0 0 129,0 0 129,0 0-258,0 0 129,0 0 0,-8 0 0,8 0 0,-11 0-129,3 0 0,-1 0 129,-3 0 129,0-1-129,-3 0 129,0 1-258,-5 4 129,0 1 0,-2 5 0,-1-3-645,2 8-129,-3-6-774,8 6-2451,0-4-387,4-5-129,3-4-258</inkml:trace>
  <inkml:trace contextRef="#ctx0" brushRef="#br0" timeOffset="23061.3188">1183 326 903,'0'0'1032,"0"0"-387,-37-36 258,37 36-387,0 0-258,0 0 129,0 0-258,0 0 0,0 0 0,0 0 387,0 0-258,0 0 387,0 0-129,0 0 0,0 0-258,0 0 258,0 0-258,0 0 129,0 0-387,0 0 129,0 0 0,0 0-129,0 0 0,0 0 129,0 0-258,0 0 129,0 0 0,0 0 0,0 0 258,0 0-129,0 0 258,0 0 0,0 0 129,0 0-129,0 0-129,0 0 258,0 0-387,0 0 129,0 0-129,-23 44 129,23-44 0,0 0-129,0 0 129,-2 57 129,2-57-129,0 0 0,0 51-129,0-51 129,0 0-258,0 63 516,0-63-387,0 0-129,5 65 129,-5-65 0,0 0 0,3 53 0,-3-53-129,0 0 0,0 0 0,0 0 258,21 53 129,-21-53-258,0 0-129,0 0 129,0 0 0,45 13 129,-45-13-129,0 0-129,0 0 0,41-5 129,-41 5-129,0 0-129,0 0-129,0 0-516,39-36-387,-39 36-1032,0 0-1290,0 0 0,0 0 0</inkml:trace>
  <inkml:trace contextRef="#ctx0" brushRef="#br0" timeOffset="23610.3504">966 528 1,'0'0'2966,"0"0"-257,36-41 129,-36 41-645,0 0-903,0 0-387,0 0-387,60-29 129,-60 29-387,0 0 0,46-14-129,-46 14 0,35-6 129,-35 6 0,0 0 0,45-6-258,-45 6 387,0 0-129,0 0 258,0 0 0,0 0 0,0 0 129,0 0-387,0 0 0,0 0-129,0 0-387,0 0-387,0 0-774,0 0-1806,0 0-516,0 0-387,0 0 387</inkml:trace>
  <inkml:trace contextRef="#ctx0" brushRef="#br0" timeOffset="24382.3946">1429 623 1032,'0'0'2580,"0"0"-387,0 0-516,0 0-516,0 0 0,0 0-645,0 0 129,0 0-258,34-14 0,-34 14 0,0 0 258,42-11-258,-42 11 258,0 0-129,39-6-258,-39 6 387,0 0-258,0 0 129,0 0 258,38-10-129,-38 10 258,0 0-258,0 0 0,0 0-258,0 0 129,0 0-129,0 0-258,0 0-258,0 0 0,0 0-258,0 0-258,0 0-516,0 0-1419,0 0-1161,0 0-258,0 0 0,0 0 129</inkml:trace>
  <inkml:trace contextRef="#ctx0" brushRef="#br0" timeOffset="25124.437">1677 357 1419,'0'0'2709,"0"0"387,-3-51-1032,3 51-903,0 0-516,0 0-258,0 0 0,0 0-258,0 0 129,0 0 0,0 0 0,0-48 0,0 48-129,0 0 0,0 0 0,0 0 0,0 0 258,0 0-129,0 0 387,0 0 0,0 0-129,0 0 0,0 0 0,32 48-129,-32-48-129,0 0-129,0 0 0,22 59-129,-22-59 258,0 0-258,18 66 516,-18-66-258,0 0 0,6 71 0,-6-71 129,0 0-129,0 47 0,0-47 0,0 0-258,0 0 129,0 0 0,0 0-129,0 0 0,0 0 0,0 0 0,0 0-129,0 0 258,0 0-129,0 0-129,0 0-387,0 0-1290,0 0-2064,0 0 129,0 0-387,0 0-387</inkml:trace>
  <inkml:trace contextRef="#ctx0" brushRef="#br0" timeOffset="32856.8793">924 3127 129,'0'0'1806,"0"0"-129,0 0-258,0 0-129,0 0-258,0 0-258,0 0-387,0 0 258,0 0-258,0 0 0,5-7-258,23 3-129,-8-2 129,16-2 0,-9 2 258,11-2-387,-14 1 129,13 2-129,-16 0 387,2 0-129,-3 5-258,-4 0 258,2 0-258,-3 3 0,-3 2 0,1 5 0,-4 2-258,0 5 258,-4 0 258,5 4-258,-8 3 0,2 3-258,-3 0 258,2 0 0,-3 2 0,-1-2 0,-2-1-129,-3-1 129,-2-4 0,-2 4 0,-2-2 0,-4 1 0,0-4-129,-4 0 129,-3-2 0,-5-2-129,3 0 129,25-16 258,-64 12 129,20-12 0,44 0-129,-74-8 129,74 8-129,-65-24 0,65 24 0,0 0-387,-29-58 129,29 58 0,26-41-258,9 20 129,-5 5-129,14-2 0,-12 8 0,9 3 0,-15 2-516,13 5-129,-17 0-387,1 0-1032,2 11-903,-5-11 258</inkml:trace>
  <inkml:trace contextRef="#ctx0" brushRef="#br0" timeOffset="33380.9092">1409 3341 1419,'-6'4'2838,"6"-4"258,0 0-1161,0 17-1290,0-2-645,4 0 129,-3 6 0,-1 2 387,0 0 0,-5 2 129,-4 0-129,1 5 129,-5-3-129,5 3-129,-2-2-1032,3 3-1935,7-15-774,4 12-387,4-22 258</inkml:trace>
  <inkml:trace contextRef="#ctx0" brushRef="#br0" timeOffset="37521.146">783 12337 2580,'0'0'3741,"-40"2"-129,40-2-516,0 0-1935,0 0-1290,0 0-129,0 0-387,0 0 258,0 0 0,0 0 387,0 0 129,0 0 387,0 0-258,0 0 258,45-41-129,-45 41-258,41-7 0,-41 7-258,56-2-258,-25 2-258,6 0-129,-13 0 129,15 1 0,-22 2 129,12 2 129,-17 2 0,12 5 258,-13 0 258,5 3 0,-4 4-129,0 1-129,-2 2 0,0 2-516,-3 2 0,-2-3 129,-2 0-129,2 0 0,-4 0 0,-1-1 516,0-1 258,-1 0 516,-2-2-129,-4 2 0,2-1 129,-2-2 0,-3-1-258,2 1 0,-5-4-129,-1 1 0,1-3 129,2-1-129,11-11 129,-42 13 258,42-13-258,-48 7 0,48-7-387,-51 0-258,51 0 0,-68-5-129,68 5-516,-56-8 0,56 8 0,-50-11 258,50 11 129,-40-13 258,40 13 129,0 0 129,0 0 0,-9-47 129,9 47 129,0 0-258,57-58 0,-57 58 0,66-37-387,-18 16 129,-13 6-129,11 0-129,-15 2 129,12 4-129,-19 1-645,7-7-1290</inkml:trace>
  <inkml:trace contextRef="#ctx0" brushRef="#br0" timeOffset="39226.2432">1340 12891 258,'-12'5'387,"12"-5"-1031</inkml:trace>
  <inkml:trace contextRef="#ctx0" brushRef="#br0" timeOffset="39864.28">1340 12891 1,'-30'43'902,"30"-43"388,-10 15-129,10-15 129,-6 19-387,6-19-774,-5 12-129,5-12-129,-3 13-129,3-13 129,0 0-129,0 0 129,0 0 129,0 0 0,0 0 129,0 0 0,0 0-129,6-13 129,-3-2-129,2-2 129,0-6 129,5-1-258,-6-1 129,5-4-129,-4 0 129,4 2 0,-4 2 258,1-2-258,1 2 258,-1 4-258,1 1 258,1 3-258,-1 2 0,-1 0 0,2 6-129,1 0 0,-9 9 258,13-8-129,-13 8 258,10 0 258,-10 0 0,2 20 0,-2-3 258,-2 2 0,1 5-129,-4-3 0,1 2-258,-1-4-258,4-2 0,1-17 0,0 0-129,8 0-129,3-9 0,4-11-129,1-2-129,4-7 129,-1 0 0,1 1 0,-4 6 0,1 2 0,-6 6 0,0 7 258,-11 7-129,13 0 129,-9 7 0,-3 11 0,1 2 387,-2 6-258,0 3 258,0 3-129,0 2 387,-4-1-387,1 5 0,0-6 0,0-2-516,2-1-645,-2-2-2709,3-27-387,1 19-387,2-28 129</inkml:trace>
  <inkml:trace contextRef="#ctx0" brushRef="#br0" timeOffset="41852.3938">2365 2227 516,'13'-17'1032,"0"1"387,-13 16-387,12-17 258,-12 17 129,0 0-129,0 0-258,7-13-129,-7 13-129,0 0-387,-5 6 258,-5-1-258,2 1 0,-5 0-129,1 1-258,-4 3 129,-1-2 129,0 1-129,-1 0 0,2 3 0,1-5 129,2 3-258,-1-1 129,6-1 0,8-8-129,-13 12 0,13-12 129,-2 13 0,2-13-387,8 10 387,4-5-129,1-2 129,4 5-516,-1-1 387,3-1-387,2 0 387,-3 0-129,0 4 129,-3 0-387,0 0 387,-3 0 0,-1 3 0,-5-2 0,2 0 129,-5 0-129,-1 1 0,-2-12 0,0 17 0,0-17 129,-8 20-129,8-20 129,-14 19-129,4-9 129,-2 2 129,1-2-129,-3-1-129,2-1 129,0-1-129,2-2 0,0 1 0,1-5-258,9-1-129,-11 0-516,11 0-516,0 0-645,0 0-1419,0 0 129</inkml:trace>
  <inkml:trace contextRef="#ctx0" brushRef="#br0" timeOffset="42244.4162">2625 2377 2967,'0'0'2967,"-13"0"129,13 0-387,0 0-2967,-1 12-258,1-12-129,0 0 387,-5 16 129,5-16 258,-2 14 258,2-14 129,-3 19 0,0-7 129,3 2 0,0 6-258,0-1-129,0 5 129,0 1-258,3 1-129,1-2 0,1 2-387,-1-9-129,1 0-1548,5-1-1290,-10-16-129,0 0 0</inkml:trace>
  <inkml:trace contextRef="#ctx0" brushRef="#br0" timeOffset="43552.4909">8627 1851 3096,'0'0'3354,"0"0"0,-6-3-645,6 3-2451,-16 0-516,7 0 516,-1 3-258,-3-2 258,0 2 0,-2 0 258,-2 3 0,0 1 258,-1 3-258,-3 3-129,-2-2 129,0 8 0,-1-1-258,1 1 0,1 0-258,4-4 129,3 1-129,3-3 0,4 1-129,8-14 129,-6 19-129,6-8 129,0-11 0,7 17 0,2-5 0,1 0 129,2-4-129,3 4 0,1-1 129,3 4-258,-2-1 129,1 1 0,-3-3 0,1 5-129,-2-2 129,-2 3-129,-3-3-258,-2 0 387,-4 3-387,-3-1 387,0-2-387,-7 2 387,-4 2-129,-4-4 129,-3 0 129,-2 2 0,0-7-129,-2 4 0,1-5-129,4 1-258,-1-6-258,8 4-903,-2-1-1935,1-7-516,11 0 387</inkml:trace>
  <inkml:trace contextRef="#ctx0" brushRef="#br0" timeOffset="44604.5512">8749 2212 1677,'10'11'1935,"-10"-11"129,5 18-2967,-5-18 1032,3 13 774,-3-13 516,2 14-645,-2-14 516,0 0 258,0 0 0,0 14-129,0-14-645,-2 16-645,-1-4 0,0 0 129,-4 7-258,2 0-387,-2 3 516,-1-1-129,-1 2 387,2-2-258,-3-1 0,3-6 0,-1-2 129,8-12 0,-10 11-129,10-11 129,0 0-129,-4-10-129,4-7 129,1 0 0,2-5 0,1 2 0,-1-4 0,0 3 0,-1 0 0,-2 3 258,0 5-387,0 13 258,0-16-516,0 16 516,0 0-516,0-14 387,0 14-258,6 0-129,1 0 129,-7 0-258,18 6 387,-7 0-387,0 5 387,0-1-645,2 6 516,-3-1-258,2 3 258,-2-4 0,0 2 0,0-4 129,-1 0 0,-1-4 0,-8-8 129,14 7 0,-14-7 0,13 0 0,-13 0 129,10-7-129,-7-5 387,2 2-258,-4-6 0,0 1 0,-1-7 129,0 3 258,0-5-516,0 5 387,0-3-516,0 2 129,2 3-645,-1-5-516,7 6-2838,1 2-129,-3-3-516,5 5 387</inkml:trace>
  <inkml:trace contextRef="#ctx0" brushRef="#br1" timeOffset="63734.6453">3904 2367 516,'8'6'2709,"-8"-6"-645,10 2 645,-10-2-2451,7 6-387,-7-6 129,10 6 0,-10-6 258,0 0-129,9 7 0,-9-7 129,0 0-258,0 0 0,0 0-774,0 0-1806,10 0 0,-10-10-386</inkml:trace>
  <inkml:trace contextRef="#ctx0" brushRef="#br1" timeOffset="63997.6603">4170 2317 6063,'15'2'3870,"-15"-2"-516,13 0-387,-13 0-2967,12 8-516,-12-8-516,12 4 516,-12-4-129,9 5 0,-9-5-1290,0 0 0,0 0-1161,0 0 258,8-2 516</inkml:trace>
  <inkml:trace contextRef="#ctx0" brushRef="#br1" timeOffset="64253.675">4436 2328 4644,'14'3'3612,"-14"-3"-903,10 1 516,-10-1-2838,0 0-645,10 8-129,-10-8-129,7 6-516,-7-6 645,10 0 129,-10 0-1419,14 0-1935,-12-10 645,8 6 516</inkml:trace>
  <inkml:trace contextRef="#ctx0" brushRef="#br1" timeOffset="65544.7487">5463 1995 2967,'10'-10'2838,"-10"10"-129,0 0-129,6-12-1806,-6 12-258,0 0 129,0 0-129,0 0 258,0 0 129,0 0-129,-11 0 0,11 0-129,-12 3-387,3-1 0,-3 1-129,0 3-129,-2-4 129,-1 7-258,-2-1 129,-1 0 0,-2 5 0,1-1-129,-1 1 129,1 2 0,0-2-129,1 1 129,2 1 0,-1-5 0,5 1-129,1-3 129,11-8-129,-12 10 0,12-10 129,0 0 0,0 0 0,8 9 0,4-6 0,0 0 0,4 1 129,3 1 0,0 3-129,1 0 0,-1 0-129,0 0 258,0 1-129,1 0 0,-1 2 0,-1-2 0,1 3 0,-1-4 0,0 1 0,-3 2 129,0-3-129,0 1 0,-3 1 0,0-5-129,-3 7 129,-1-2-516,-8-10 516,11 20-516,-11-20 516,2 19-387,-2-19 774,-6 21-516,-3-14 516,-3 3 0,-3-2-129,-2 5 129,-4-4-258,0 3 0,-2-3 129,1 3-258,-2-4 0,4-3 0,-1 0 0,2-1 0,3-1-258,0-3 129,5 2-387,-4-2-1032,7 0-2064,8 0-258,-12 0-258,12 0 258</inkml:trace>
  <inkml:trace contextRef="#ctx0" brushRef="#br1" timeOffset="66997.832">1452 5960 645,'-5'17'3225,"5"-17"387,-4 11-387,4-11-1548,0 0-1290,-5 16-258,5-16 0,0 12 129,0-12-258,0 10 0,0-10-129,0 0-129,0 12-774,0-12-774,0 0-1548,4 19-129,-4-19 259</inkml:trace>
  <inkml:trace contextRef="#ctx0" brushRef="#br1" timeOffset="67221.8447">1474 6629 7998,'3'19'3741,"-1"-7"-1419,-2-12-2322,0 0-3870,9 7-645,-9-7 258</inkml:trace>
  <inkml:trace contextRef="#ctx0" brushRef="#br1" timeOffset="67457.8583">1478 7037 5031,'6'19'3483,"4"-1"-2451,-10-18-1032,9 8-3612,0 3 0</inkml:trace>
  <inkml:trace contextRef="#ctx0" brushRef="#br1" timeOffset="69887.9963">1150 7761 1806,'0'0'1548,"0"0"-1806,0 0-516,4 0 258,-4 0 645,0 0 516,10-3 258,-10 3 516,9-6 129,-9 6 387,0 0-129,10-14-258,-10 14-516,11-9-387,-11 9-258,14-7-129,-14 7-129,18-7 0,-8 5-129,1-1 129,-1-1-129,0 1 129,2-2 0,0 3 258,-1-1-129,2 1 0,-2 0-129,0 2 258,2 0 0,-1 5-129,1 1 0,-2 4-129,-1-2 0,0 0 0,-1 3 0,-2 1-129,2-3 0,-2 4 129,-2-1-129,1 1 0,-2 1 0,1 1 0,-2 0 0,1 2-129,-1 0 129,-1 1 0,1 3 0,-2-2 0,2 3 0,1-2 0,-1 0 129,2 0-129,0 1 0,-1-1 0,3-2 0,-2-1 129,0 3-129,-1-2 0,2 1 129,-3-1-129,-2-1 0,-1 0 0,0-1 0,-2 1 129,-3-3-129,1 1 387,-2-4-258,-1 0 0,-3-1 129,3 0-129,-4-2 0,1 1 0,-5-2 0,2 1-258,-3-1 129,0-2-129,-2 1 0,3-2 129,-3 0 0,4-4-129,0 3 0,1-3 129,-2 0-129,5-6 0,-3 0-258,2-1 129,-1-1 129,1-4-258,2 2 129,-1-2-129,1-2 129,2-3-258,4 5 258,-4-6-129,6 1 129,1-4-129,0 2 129,1-6 0,6 6 0,0-2-258,0 3 258,5-1 0,0 2 129,-1 2-258,2 3 129,1 4 129,0 0 0,1 0 129,1 3-129,-3 1 129,5 4-258,-2 0 258,2-3 258,-2 3-258,-1 0 0,1 0 129,-1 0-129,-4 0 258,-1 0 0,-10 0 387,13 5-258,-13-5 129,0 0 0,0 16 129,0-16-258,-5 11 0,5-11-258,-9 8 0,9-8-129,0 0 0,-9 8 129,9-8-258,0 0 129,0 0 0,0 0 0,0 0 0,0 0 129,0 0 129,-5 13-129,5-13 0,-2 11 0,2-11-129,-2 15 129,2-15 0,0 14-129,0-14 0,2 15 0,-2-15 129,7 17-129,-7-17 129,8 15-129,-8-15 129,10 19 0,-10-19-129,12 19 129,-8-4 0,3-1-129,2 6 258,0-1 129,2 2-258,2 0 129,0 4-129,1-2 0,1-2 0,1 1 0,-1-2-129,1 0-258,-2-6 129,0 3-258,-2-8-645,3-1-1806,-1 1-1161,-4-9-129,1 0-258</inkml:trace>
  <inkml:trace contextRef="#ctx0" brushRef="#br1" timeOffset="71574.0937">2215 8027 2322,'0'0'1677,"0"0"-129,0 0-258,0 0 129,14-3-645,-14 3 129,10-1-645,-10 1 258,14 0-774,-4 1-387,3 4-1548,-3-5-774,9 0-129</inkml:trace>
  <inkml:trace contextRef="#ctx0" brushRef="#br1" timeOffset="71965.1161">3386 8020 2709,'25'22'3999,"-25"-22"-258,15 15 129,-5-8-3096,0 1-645,0-4-903,4 2-1806,4 5-1161,-1-9-258,6 1 0</inkml:trace>
  <inkml:trace contextRef="#ctx0" brushRef="#br1" timeOffset="72190.129">4031 8128 3096,'25'21'3612,"-25"-21"-258,9 2-2064,-9-2-516,12 2-516,-12-2-387,14 0-1290,-4 0-1806,-5-6-387,11 2 258</inkml:trace>
  <inkml:trace contextRef="#ctx0" brushRef="#br1" timeOffset="72362.1388">4457 8211 3096,'23'22'3741,"-23"-22"-774,24 4-2838,-10 2-3096,-1-12-903</inkml:trace>
  <inkml:trace contextRef="#ctx0" brushRef="#br1" timeOffset="74090.2377">5441 3388 645,'-5'71'1032,"4"-36"-129,-2 1 0,3-3-516,0 5-774,-1-6-1419</inkml:trace>
  <inkml:trace contextRef="#ctx0" brushRef="#br1" timeOffset="74338.2519">5338 5014 1419,'1'89'3225,"-1"-54"129,0 5-1935,1 4-645,0-4-645,0 1-387,1-1-516,-2-3-1032,0-8-1419,1 6 0</inkml:trace>
  <inkml:trace contextRef="#ctx0" brushRef="#br1" timeOffset="74628.2684">5251 6079 258,'-8'102'3612,"7"-51"0,-5-8-1290,2-1-1419,-2-4-516,4-2-516,0-6-387,-1 1 129,1-9-258,-1 4 129,0-3-129,-1 3 0,-4 3 0,3 3-258,-3 5 387,0 3-387,0 1 129,1 2 129,1 1 0,2-2-129,2 1-129,-1-7 1</inkml:trace>
  <inkml:trace contextRef="#ctx0" brushRef="#br1" timeOffset="74764.2761">5183 7170 3225,'0'0'4128,"0"0"-645,0 0-1548,0 0-1677,0 0-3096,13 5-516,-13-5-774</inkml:trace>
  <inkml:trace contextRef="#ctx0" brushRef="#br1" timeOffset="75226.3027">5254 7192 258,'0'0'2838,"0"0"-774,0 0-516,0 0-3870,0 0 129,0 10 129</inkml:trace>
  <inkml:trace contextRef="#ctx0" brushRef="#br1" timeOffset="77297.4211">5254 7192 774,'-37'27'2322,"27"-25"-258,-4-2-258,2 0-774,-2 0-645,1-1-387,-2 0-258,-2-3-129,0 0 129,-1 2 129,-1 2 0,-3-2 516,-1 2 129,-2-3 258,-3 3-129,1 0 258,0 6-129,-3-5-129,3 4-258,0-1 129,0 3-258,2-2-129,2 2 0,1-2 129,2 1 0,1-3 0,4 5 0,-1-2 0,4-1-129,0-2 258,2 3-258,2-5-129,8-1 0,-12 7 0,12-7 0,0 0 0,-10 3-129,10-3-129,0 0 129,-7 14 0,7-14 0,0 0-129,-6 14 129,6-14 0,-7 13 0,7-13 129,-5 15 0,5-15-258,-8 12 516,8-12-516,-7 14 516,7-14-258,-5 15-258,5-15 258,0 0 0,-4 18 0,4-18 0,-2 17 0,2-17-129,-1 19 129,1-4 0,-2 2 0,1 3 0,-2 2-129,-1 4 129,1-2 0,0 8 129,-2 1-129,2 6 129,0-3 258,-1 3-387,0 1 387,1 3-258,-3 2 258,3 2-129,-1-2 0,4 0-258,-4 2 129,4 2 0,0-2-129,0-1 0,6-3 0,-2-3 129,0-3-129,-1 1 129,-1-6 0,1 0 0,-3-3 387,0-5-258,-4-5 0,2-2-129,-3 0 0,2-7 0,3-10 0,-7 12 0,7-12-129,0 0 0,0 0-129,-8 13 129,8-13 0,0 0-129,0 0 129,0 0 0,0 0-129,-5 13 129,5-13 0,0 0 129,0 0-129,0 0-129,0 0 129,0 12 0,0-12 0,0 0-258,0 0 258,3 13-129,-3-13 129,0 0-129,10 3 129,-10-3 0,0 0 0,0 0 0,9 6-129,-9-6 129,0 0 0,0 0 0,0 0-129,0 0 258,9 8-129,-9-8 0,0 0 0,9 2 0,-9-2 0,12 0-129,-12 0 129,16 0-129,-5 0 129,2 0 0,2-3-258,3 1 258,1 0 0,3 0 258,4 1-258,1 1 129,7-2-258,0 2 129,2 0 0,5 0 0,0 0 0,4 0-258,-2 2 129,4-1 0,-1 0 0,1 0 0,1 1-129,0-2 129,3 2 0,1 1 0,-1-3-129,-1 0 258,-2 0 0,-1 0 387,-5-2-258,-3 2 0,-7-1 0,-2-1 0,-8 2-129,-4 0 0,-3 5-129,-5-2-129,-3 1 258,-7-4 0,9 8-129,-9-8 129,0 0 0,0 0 129,0 0 0,0 0-129,0 0 129,0 0 0,0 0-129,0 0 0,0 0-129,0 0 129,0 0-129,0 0 0,0 0 129,0 0-129,0-7 129,0 7 0,0 0 0,0 0 0,0 0-129,0 0 129,0 0 0,0 0 0,0 0 0,0 0 129,6-11-129,-6 11 129,0 0-129,6-14 0,-6 14 0,3-12 129,-3 12-258,2-19 258,-2 19-258,1-27 129,0 8-129,2-2 0,0-7 129,1-3-258,2-8 129,-1-7 0,0-9 129,2-3-258,-3-5 387,-2-5-258,0 0 129,-2-2 129,0 2-258,-6 1 258,-1 4-129,2 2 129,-1 3-129,-1 4 129,3 4-258,1 6 258,0 5 0,2 6-258,1 5 258,0 3-258,0 5 258,0 5-258,0 1 129,0 14 129,0-17-129,0 17 0,0-12 258,0 12-258,0 0 0,0 0 0,-8-9 129,8 9-129,0 0-129,-10-5 129,10 5-258,-9-2 129,9 2 129,-10 0 0,10 0 0,-14 0 0,6 0 129,-2 0-129,0 0 0,-1 0 258,-4 0-258,0 1 0,-3 0 0,-3 1 0,-6 2 0,-2 0 0,-6 2 0,-4-3 129,-6 6-129,2-1-129,-7-1-129,2-2 0,0 3-903,-1 2-2193,1-10-645,6 5 258</inkml:trace>
  <inkml:trace contextRef="#ctx0" brushRef="#br1" timeOffset="81356.6533">5207 8170 645,'0'0'2451,"0"0"-1290,0 0-387,0 0-129,0 0 0,-5 1 258,5-1 0,-9 6 258,9-6 0,-13 2 258,13-2-387,-14 3-129,14-3-258,-14 0 129,14 0-387,-12 0 0,12 0 129,-11 0-258,11 0 129,-8 0-129,8 0 0,-9 0 0,9 0-129,0 0 0,-11 8-129,11-8 258,-8 7-129,8-7 0,-16 11-129,7-3 129,-3 4-129,-2-3 0,0 3 0,-4 1 0,0 3 0,-2 0 0,-2 0 0,1 1 0,0 0-129,1 0 129,0 0 0,2 3 0,3-3 0,2 1-129,1 0 129,5-1 129,2 0-129,0 3 129,5 0 0,0 0-129,7-3-129,3 4 0,2-1-129,5 1-129,1 1 129,4-2-129,0 0 129,-1 5-129,-1 0 258,-2 4-258,-1-1 258,-3 5 129,-3-4-129,-2 4 0,-2-1 258,-3 1-258,-2 0 258,-2-2-129,-1 1 129,-7-3 0,-3 2 258,-2-6-258,-4-2 129,-3 0 0,-2 0 0,-4-5 0,-2 1 0,0 0-129,-1 0 258,-1-2-129,2 5-258,1-6 258,2 4-258,3-5 129,6 2-258,2-5 0,3-5-387,7 5-903,4-12-2580,0 0-129,7 8-516,2-18 388</inkml:trace>
  <inkml:trace contextRef="#ctx0" brushRef="#br1" timeOffset="82732.7319">5091 8124 903,'0'0'3225,"0"0"258,-11 0-645,11 0-387,0 0-1032,-10-9-258,10 9-516,0 0 0,0 0-258,0 0 0,0 0-129,0 0-129,0 0 0,0 0 258,0 0-258,0 0 129,0 0-129,0 0 0,0 0 129,5 9-129,-5-9 0,12 14 0,-5-4-129,3 1 0,-3 1 0,2 3 0,1 0 0,-2 4-129,1 1 129,0-3 0,-2 2 0,0-2 0,1-2-129,-3 1 129,0-4 0,-5-12 0,8 17 0,-8-17 0,0 0-129,6 11 129,-6-11-129,0 0 0,0 0-129,-6-12 0,-4-1-129,2 2 0,-4-6 129,-2 2 0,-3-7 0,2 5 129,-4-7 0,2 4-129,2-3 0,1 3 129,0-3-129,5 4 0,-1-2 129,3 7 0,2-3-129,0 5 0,2 0 129,3 12 129,-2-16 0,2 16-129,0 0 129,0-11 0,0 11 0,0 0 129,10-5-129,-10 5 129,10 0-129,-10 0 258,16 0-129,-3 0-129,0 2 0,5-2 0,0-2-129,2-3 258,2 0-258,1 1 129,0 1 0,-1 0 129,-2 3-129,-2 0 0,-3 0 0,-2 3 0,-3 2 0,0 2 129,-10-7-129,8 12 129,-8-12-129,0 13 129,0-13 0,0 14 0,0-14-129,-9 12 129,9-12-129,-11 19-129,4-8 129,0 0-129,0 2 129,0 0 0,1 3 0,0 0 0,0 2 0,-1 0 129,2 1-129,0-2 0,1 0 129,0 1-129,1-2 0,2-1-258,1-15-387,0 21-1548,3-9-1548,-3-12-387,5 11 0</inkml:trace>
  <inkml:trace contextRef="#ctx0" brushRef="#br1" timeOffset="92504.2907">4120 9583 1935,'-8'2'2322,"8"-2"-1419,-8 8-516,8-8 0,-12 2 129,12-2 258,-15 7 129,7-4 129,-4-1 0,4 1 129,-2-3-258,0 5-129,-2-4-258,3 5 129,-3-6-387,2 4 0,0 1 129,0 3-258,-2 2 129,1 1-129,0-3 0,-1 4 0,0 2 129,2 3-258,-4 0 129,2-2 129,2 3-129,-3 2 129,3 2-129,0 1 129,-1-2 0,3 3 0,-1-6 0,3 3 129,-1-1-258,5 0 0,-1-5 0,3 2-129,0 1 0,3-2 0,2 0 129,2-1-129,1-1 129,1 2 0,0 0 0,1-1 0,2-3 0,-1 3 0,0-6 0,3 4 129,2-6-129,0 0 0,2-6 0,2-1 0,-1 0 0,4-8 0,-1-5-129,1-3 0,-1-4-129,1-1 129,-1-4-129,-3-1 129,2-3 0,-5 4-129,-2-3 129,-3 0 0,0 0 129,-4-3-258,-3 1 258,-1 4-129,-2-1-129,-1 4 129,0-2 129,-3 3-129,-2 3 0,-1 2 0,-1-1 0,-2 1 0,1-1 129,-2-1-129,0 2 0,1-1 0,-2 1 0,1-1 0,0 5 0,0 1 0,-2 3 0,2 3 0,-2 6 0,3 0-129,0 5 0,0 2-258,4 13-516,-8-5-1290,7 4-1806,1 7-387,-2-2-129,2 7 388</inkml:trace>
  <inkml:trace contextRef="#ctx0" brushRef="#br1" timeOffset="93576.3521">4015 9954 903,'0'13'2709,"0"-13"-1290,0 0-129,0 0-258,0 0 0,-7 0-129,7 0 258,0 0 258,-4 7-258,4-7 0,0 17-129,0-17-129,1 28-129,2-12 129,7 6-516,-2 2 258,5 5-387,-2 1 0,2 2-129,1 6 0,-2-1-129,1 3-129,0-1 258,-3 4-129,-2-1 129,0-4 0,-2-1 0,-1-8 0,0 2 0,0-9 0,-2-5-129,0-5 0,-3-12 0,5 17-129,-5-17 129,0 0-258,0 0-129,8 0-1161,-8 0-2322,0-21-387,2 5-387,-2-10 258</inkml:trace>
  <inkml:trace contextRef="#ctx0" brushRef="#br1" timeOffset="94604.41">4553 9665 903,'3'-12'516,"-3"12"-1419,0 0 645,0 0 774,5-14 645,-5 14 516,0 0 774,0 0 774,0 0-258,0 0-645,-5-6-903,5 6-387,0 0-516,-10 0-129,10 0-258,-13 4 0,3-2 258,3 5-258,-4-3 129,2 6-129,-4-2 129,3 3-129,-3 4 0,0-1 0,2 3-129,0 1 129,-3 1-129,4 3 258,0-5-129,0 5-129,0-1 129,3 3 0,-2 0 0,2 1 0,0 4 0,2 3-129,0 1 129,2 4 0,0-2 0,3 1 0,0 0 0,3-2 0,2 1 129,3-1-129,0-4-129,3 0 129,-1-3-129,4 0 0,-2-1 0,2-4 129,0-3-129,0-4 0,0-1 129,1-4 0,0 0-129,1-5 258,-3 0-129,2-2-129,-3-2 129,-2 0-129,-1-1 129,-9 0-129,11 0 0,-11 0 0,0 0 0,0 0 0,0 0 0,0 0 0,0 0 0,0 0 0,0 0-129,0 0 0,0 0-516,0 0-903,0 0-2580,0 0-516,0 0-129,0 0-258</inkml:trace>
  <inkml:trace contextRef="#ctx0" brushRef="#br1" timeOffset="99232.6757">4880 9883 1548,'0'0'1935,"0"0"-1161,0 0 129,0 0 258,0 0 129,0 0 129,0 0 0,0 0 129,0 0-129,-4-4-258,4 4-258,0 0-258,0 0-129,-10-5-129,10 5-129,-9-1-129,9 1 129,-11 0-129,11 0 0,-15 0 0,6 3 0,-2 2-129,1 0 258,-2 1-129,0-2-129,0 1 129,0 2 0,0-1 0,2 1 0,-1-3-129,3 1 129,0 1 0,8-6-129,-10 12 0,10-12 0,-5 11 0,5-11 0,0 0 0,7 15 0,-7-15 0,15 7 129,-4-5-129,2 0 0,-2 0 129,3 1-129,1 1 0,-3-1 0,3 2 0,0 1 0,0 2 0,-1 1-129,-1 2 129,-1 0 0,-2 2 129,1-1-258,-4-1 258,0 0-129,-7-11 129,8 17-129,-8-17 0,1 14 0,-1-14 0,-1 12 0,1-12 0,-13 15 0,4-7 0,-2 0-129,-3 0 258,0 0-129,-3 1 0,1 1 129,-3-1 0,2-2-129,0 1 129,-1 0-129,2-4 129,1 0-129,1-1 0,1-2-129,3 0 129,2-1-129,8 0-387,-13 0-516,13 0-1548,0 0-1419,0 0-516,6-6 129</inkml:trace>
  <inkml:trace contextRef="#ctx0" brushRef="#br1" timeOffset="100452.7454">5058 10247 4257,'1'11'4128,"0"1"-387,-1-12-258,0 0-3225,0 0-387,0 12 0,0-12 258,0 0 129,7 15 0,-7-15 258,1 17-129,-1-17 129,0 26-129,-3-9 129,2 8-129,-3 1-258,2 7 129,-3 2-129,-1 3 0,1 1-129,1 1 129,-2-7 0,2 1-129,0-7 0,0-4-129,2-6 0,2-17-258,0 17-258,0-17-903,0-5-2451,0 5-387,8-26 0,1 6 130</inkml:trace>
  <inkml:trace contextRef="#ctx0" brushRef="#br1" timeOffset="101568.8094">5232 9864 1548,'9'-10'2709,"-9"10"0,12-7-258,-12 7-516,14-3-258,-14 3-645,17-2-258,-8 0-258,2 2-129,-1 0-129,1 4-129,-1-1 258,0 0-258,-1 1 0,0 1 0,-9-5 129,15 12-129,-15-12 129,13 14 0,-13-14-258,10 22 129,-6-7 0,2 2 0,-2 3-129,-1 4 0,1 1 0,-1 0 258,0-1-258,-1 1 0,0-1 0,-1-3 0,-1-4 0,0-1 0,-4 0-258,-2-3 129,-3-1 0,-1-3 129,-1 3-258,-2-3 129,-2-1 0,0 1 0,0-1 129,0-5-129,0 3 129,3-3 0,-2-3-129,2 0-129,2-3-258,1-9 129,9 12-129,-11-22-258,10 10 129,-2-5 0,3 4-258,3-5 0,3 4-129,1-1-129,3 4 0,-1-2-129,4 2 258,-1-1 129,2 6 645,-2-1 0,4 2 774,-2 2 258,0 1 0,0 2 129,0 0-129,0 4-258,-1 2-129,-1 1-129,-2 3 258,-1 2-258,-9-12 129,14 24 258,-11-12 129,4 5-129,-4-7 387,4 6-258,-3-3 129,6 3-258,-5-3 0,7 3-129,-4-1-258,5-1-129,-2 3-129,2-3 129,0-1-129,-2-1 0,-1 0-129,-1-2 129,-9-10 0,15 19 0,-15-19 0,8 11 0,-8-11 0,0 0-258,4 11-903,-4-11-2451,0 0-387,0 0-129,-11-6-128</inkml:trace>
  <inkml:trace contextRef="#ctx0" brushRef="#br1" timeOffset="102292.8508">5566 9678 2322,'0'0'2709,"0"0"-903,0 0-645,0 0 0,0 0 129,0 0 129,0 0 0,6 0 129,2 4-129,-8-4-129,14 5-387,-14-5-258,23 12-258,-13-2-129,5-3 0,-3 5-129,3 3 129,0 4-258,1 5 129,-1 4-129,-1 1 129,0 2 0,-1 5-129,0 4 129,-3 1-129,-1-1 129,0-2-258,-1 3 258,-2-2-129,0-2 0,-2-1 129,-1-5-129,-2-3 129,-1-1-129,-3 0 129,-4-4 0,-1-2-129,-3-2 0,-4-3 0,3-1 129,-6-3-258,1 1 0,-1-3 0,2 0-129,-2-6-387,6 13-774,-4-11-2064,6 0-903,2-3-387,8-3 129</inkml:trace>
  <inkml:trace contextRef="#ctx0" brushRef="#br1" timeOffset="103831.9387">3993 8919 1806,'-8'13'2451,"8"-13"-387,0 0-1935,-5 5-258,5-5 129,0 0 516,0 0 129,0 12 129,0-12 129,0 0 0,0 0 0,0 0 0,0 0-516,0 0-258,0 0 0,0 0-129,0 0-129,0 0-258,0 0-645,0 0-516,-7-7-258,7 7-258,0 0 387,0 0 129,0 0 258,0 0 774,0-13 645,0 13 387,0 0 645,0 0-258,0 0 0,0 0-258,0-11-258,0 11 0,0 0-258,0 0 129,0 0 516,0 0-129,0 0 129,0 0 129,0 11 0,0-11 0,-5 11-258,5-11 129,-5 13-129,5-2-129,0-11 0,-3 18 0,3-18-129,0 20 129,0-20-129,0 25 0,1-13 0,3 5-129,-4-3-129,2 5 0,-2-2 0,1 5 129,-1-3 0,0 2 0,-2-3-129,1 2 258,-1-5-258,2 1 0,0-3 0,0 0-129,0-13 0,10 12 0,-3-9 0,4-3-129,2 0 0,0 0-387,3-5 258,0-4-258,2 3 0,-4-3-516,3 6-645,-8-4-1677,1 0-516,-1 4-258</inkml:trace>
  <inkml:trace contextRef="#ctx0" brushRef="#br1" timeOffset="104245.9619">3935 9056 258,'0'0'3096,"0"0"-387,0 0 516,0 0-2709,8-7-258,-8 7 0,15 0 387,-7 0-129,5 0 258,-3-1 129,5 1 0,-6-7-258,7 7 129,-8-2-516,4 2 0,-4-3-129,1 3 0,-9 0-129,11 0 0,-11 0-387,10 0-258,-1 8-645,-9-8-1419,0 0-1032,17 16-258,-17-16 517</inkml:trace>
  <inkml:trace contextRef="#ctx0" brushRef="#br1" timeOffset="104825.9957">4183 9146 2580,'0'0'3096,"6"5"-129,-6-5-2064,0 0-645,13 1-129,-13-1 258,15 0 516,-15 0-129,17-2 258,-17 2 0,16-7 0,-16 7-258,18-7 0,-18 7-258,16-3-258,-16 3-129,13 0-129,-13 0 0,11 0 0,-11 0 0,0 0 129,7 0-129,-7 0 129,0 0-129,0 0 129,0 0 0,0 0-258,6 10-129,-6-10-516,0 0-903,0 12-1677,0-12-774,0 0-129</inkml:trace>
  <inkml:trace contextRef="#ctx0" brushRef="#br1" timeOffset="105380.0274">4409 8886 1677,'8'5'2580,"-8"-5"-129,0 0-2451,0 0-387,9 15 387,-9-15 387,0 0 516,9 16 516,-9-16-129,0 0 387,0 0-129,0 0 0,0 0-387,3 13-258,-3-13-645,0 15-129,0-1-129,2 3 129,-2 0-129,0 2 0,0 3 0,0 4 129,0-2-129,-1 3 129,-1 0 0,1-3 258,1-2-387,0-2 0,0-3 129,0-3-258,1 0 129,-1-14-258,8 17-129,-8-17-903,0 0-2322,12 7-645,-12-7 0,0 0 0</inkml:trace>
  <inkml:trace contextRef="#ctx0" brushRef="#br2" timeOffset="127568.2964">7215 1952 258,'0'0'2064,"0"0"-1419,0 0 258,0 0 0,0 0 258,0 0 258,0 0-129,0 0 129,6 0-129,-6 0-387,11-3 0,-2 3-129,-9 0-258,15-3-129,-15 3 129,16-1-258,-8-2 0,3 0 0,0-6-258,1 7 129,1-6-129,-1 3 258,-2-3-258,2 0 129,-3 4-129,-1-2 129,-8 6 0,13-5 0,-13 5-129,0 0 0,0 0 129,0 0-129,-6 0 129,-4 4-129,-2 4 129,-5-3 0,-1 4 0,-1 1 0,-3 5 0,1-2 0,0 4 0,-2-2-129,3 4 258,2-4-516,0 2 258,5 0 0,2-2 0,2-2 0,4-2 0,5-11 0,-3 18 0,3-18 0,0 18 0,0-18 0,10 12 0,0-1 0,1-2-129,4 0 129,2-1 0,2 1-129,0 3 129,1-2-129,0 0 0,1 2 0,-5 2 0,0-2 0,-1 7-129,-3-4-258,-2 2 129,-3-2-129,-2 4 516,-3-7-516,-2 3 516,0-4-516,-7 0 516,-1 1 129,-2 0-129,-3-2 129,-3-1 258,-1 2-258,0-3 129,-2 1 0,-1-3 0,2-4-129,4 3-129,-2-5-258,8 2-516,-6-2-1032,14 0-774,0 0-1290,-7-19 129</inkml:trace>
  <inkml:trace contextRef="#ctx0" brushRef="#br2" timeOffset="128568.3537">7633 1505 1806,'0'0'2580,"-11"-46"516,11 46-645,0 0-1419,0 0-774,0 0-387,0 0-129,0 0 258,0 0 258,0 0 516,6 9-258,-6-9-129,2 20-129,-2-7 129,0-13 0,2 25-129,-2-25 0,1 27-387,0-13 387,-1 15 0,1-12-129,0 7 129,0 2-129,0 0 0,0 4-129,-1-6 0,2 0 0,-2-7 0,0 3 0,0-6 129,0-1-129,0-13 258,-7 16-129,7-16-129,-9 8-129,9-8-258,-8 8-516,8-8-1161,0 0-1419,0 0-258,0 0 129</inkml:trace>
  <inkml:trace contextRef="#ctx0" brushRef="#br2" timeOffset="133991.6638">6866 3084 258,'-7'26'774,"4"-11"129,2-1-129,0 6 0,1-3 0,0 5 0,0-3-258,2 5-129,2-2 129,0 0-258,-2 5-129,2-2-129,-2 5 0,-1-2 0,-1 4 0,0 3 129,0 0 129,-2-1-258,-2 1 129,1 3-129,-2-5 129,1 1-129,-2-2 129,1 0-258,-2-2 129,0-2 0,-1-1 129,1 1-129,0-3 129,0 2 129,0-3-129,3 2 0,-1-1 0,3 1 0,-2 1-129,2-3 129,0 1-258,0-2 129,1 1 0,-1 0 0,0-2 0,-1 1 0,0 2 0,0-1 0,0 1 0,0 4 0,-2-4 129,2 4-129,-3-1 258,2 1-129,1 0-129,-1 3 129,1-1-129,3 4 0,0-4 0,0 0 129,0 3 0,4-3-129,0-4 387,2 5-258,-3-7 129,3 0 258,-3 1-258,2 1 0,-2-2 0,-1-1 0,0 3-129,1-1-129,-2 3 129,1-3-129,-1 2 0,2-2-129,-1 1 129,3 0 0,-2 0 0,0-1 0,1 0 0,-1 1 0,0-2 0,0 1 0,-1 3 0,-1-1 129,1-1-129,2-2 0,-3 1 0,2 1-129,-1-3 129,-1 0 0,3 0-129,-3 0 129,3 0 0,-3 1-258,1 1 258,-1 1 0,1 2 0,-2 3 0,0 1 0,0-1 0,0 4 0,0-1 0,-3 0 0,1 0 0,-1 0 0,1 0 0,2-2 0,-1-1 0,0-1 258,1-2-258,-1 3 258,1-1-129,-2 3 129,2 2-129,-3 1 387,-1 4-258,0 3 0,-3 4 129,3-2-258,-2 1 0,0 2 0,2 0-129,0 0 0,0 0 129,0-4 0,0 2 0,0 1 0,1 2 258,-2-2-258,2 0 0,-1-2 0,1 0 0,1-2-129,0 1 0,1 0-129,0-4 129,1 3 0,0-1 129,0 1-129,0 2 0,0 1 0,0 0 129,0-5-129,0 5 129,2-1 0,0 2 0,-1-3 258,0 4-387,-1-6 258,3 2-258,-2-2 129,1-1-129,-1-1 0,1-1 129,-1 0-129,3-4 0,-2 3 129,0 2 0,1-3-129,1 4 129,-1-3-129,0 1 129,0 1-129,1 0 258,-1 1-129,2 2-129,0-5 0,-2 4 0,1 1 129,-1 1-129,-1-3 0,0 4 0,-2 0 0,0 0 0,0 4 0,0-2 258,1 1-516,2-1 516,-1 1-516,3-5 516,-2 2-258,0 1-258,1 0 258,-2 3 0,-2 2 387,0 2-387,0 3 129,-2 3 0,-2 1-129,2 1 129,-2-2 0,3-1 0,-2-1-129,1 0 0,1-2 0,-2-1 0,2-4 0,1 0 0,0 0 0,0 2-129,0-5 129,0-3 0,0 7-129,0-3 129,0 3 0,0 2 0,-3-2 0,1-2 0,-3 3 129,1 4-129,-1-3 0,0-4 0,-2 0 0,1-1 0,-2 1 0,-1 1 0,-2-3 0,-1-1 129,-1-2-129,-2 1 0,3-3 0,-2-2 0,3-1 0,0-4 129,2-4-129,2 0 0,0 1-129,4-2 258,0 1-129,-1 1 0,3-2 0,-1 3 0,1 1 0,1 2 0,0-2 0,-3 5 0,3 0-129,-3-2 258,1 3-129,0-4 129,-1 0-129,-1 1 0,3-5 0,0 2 0,1-5 0,0-1 0,0-2-129,1 3 129,4-3-129,-2 0 129,1 1 0,2 2 0,-2-4 129,4 5 0,-3-5-129,0-2 129,-2-1 0,2 0-129,-3-5 129,0 0 0,-1-2-129,-1-2 129,0 1 0,-1 2 0,-3-5 0,1 1 129,0 1-129,-1 1-129,-1 5 129,2 0 0,-1 0 0,0-1 0,0 1 0,1 1 0,0-1 129,2 0-129,0-6 0,1 1 0,0-1-129,0 1 129,0-1-129,0 0 0,2-4 0,-1 4 0,2 0-129,1 1 0,-2-3 129,2 5 0,0-4-129,-2-1 129,2 2 0,-2-2-129,-2-12-258,7 12-387,4-12-2709,-2-5-1032,-1-26-258,4-15-516</inkml:trace>
  <inkml:trace contextRef="#ctx0" brushRef="#br2" timeOffset="137087.8409">7617 2934 1,'0'0'1160,"10"3"130,-10-3-258,0 0 129,3 12-258,-3-12-387,2 11 129,-2-11-387,2 15 0,-2-15-258,3 23 0,-1-9 129,1 1-129,1 1 129,-2 3 0,1 3 0,-2 1 129,3 4 0,-3 1-129,-1 3 0,2 3-129,-1 2 129,0 3-129,-1 0 258,2 4-516,-1 0 258,2 1 0,-3-2 0,2-2 0,-1 4 258,-1-3-258,0 5 0,0-5 0,0 5 0,0 0 0,0 3 0,0-1 0,0 1 0,0-2-258,2 2 258,-1-1 0,1-1 258,1 3-258,2-2 0,0-4 0,3 1-258,0-4 258,2 0 0,-1-3 0,0-2 258,1 0-129,-3-2 0,-1 2 129,-2 3-129,-1-3 387,-3 3-387,0 1 129,-3 2 0,-1-2-129,-2 5 0,1-2-258,-1-1 258,0 3-258,1-2 258,-1 0 0,3 2 0,-2-1 129,1-1 129,1 3-129,0 1-129,-1-2 129,2 2 0,-3-2-129,1 2-129,-2 1 387,1 2-258,-5 1 387,3 3-129,-4 1 0,3 3 129,-5 1-129,5 4 0,-3-1 129,1 1-387,1-3 129,1 1-129,0-3 0,3-2 0,-2 2 129,4-5-129,0-1-129,3-5 0,-2 0 0,2-4 0,0 3-129,0-3 258,2 0-258,-1-1 129,1 5 129,-2-1-129,1 0 0,0-1 0,0 1 129,1 0-258,0 0 258,2-3-258,2 3 129,0-2 0,-1 1 0,2-1 0,1 1 0,-1 5 0,-2-5 0,1 2 0,-3 2 0,1 1 0,-1-1 0,-1-2 129,0 3-129,0 0 0,-1 2 129,0 0 0,-1 2-129,0 1 0,-2 6 0,-2 1 129,-1 2-129,-1 0 258,-1 2-129,2 3-129,0-5 129,2 1-129,-1-2 258,1-3-129,1 2 0,0 3 0,-1-3 129,0 4 0,-4-1 0,2 2 0,-2 2-129,1 2 0,-2-2 0,2-2-129,0-2 129,2 2-129,1-5 129,1 6-129,-1-3 0,2-4 129,0-1 0,1-1 0,-1-2 0,1-3-129,0-4 129,0-3-129,4-6 258,0 0-258,3-2 0,-1 0 0,0 4-258,-1 3 258,-2 9 0,-2 4 258,-1 6-516,-4 6 516,-6 8-129,-4 3-129,-2 0 0,-2-1 0,0-1 129,1-1-129,2-7 0,2-2-129,3-9 0,7-6-129,3-1 129,1-5 129,7-2 0,2-8-129,5 5 129,0-3-129,4 2 129,2-1-129,-1 3 129,1 0-258,-1 2 129,0 0 0,-1 3 0,-3-1 0,-2 1 129,-3 3 0,-3-2 0,-2 6 129,-5-3 0,-1 1 129,0-3 129,-1 1-258,-5-6 387,2 0-387,0-7 129,4-4 0,-1-5 0,1-5-258,0-3 129,1-1 0,3-6 0,0-1 129,-1-5-129,-3-10 0,3 20 0,-3-20-129,1 17 129,-1-17-129,0 21 0,-1-6 0,-2 2 0,-1 3 0,-1 1 0,0 4 129,-2-1-129,1 4 0,-2-5 129,2 2 0,-2 0 258,1-1-258,-2 0 0,4 0 0,-1-2 0,-1 2 0,-1 0-129,3-2 0,0-2 0,0-4 129,2-3-258,1-1 258,2-12-258,0 0-903,0 0-2838,7-24-903,-4-5-129,-2-9-903</inkml:trace>
  <inkml:trace contextRef="#ctx0" brushRef="#br2" timeOffset="242787.8863">7111 13554 1032,'0'0'2322,"-1"-9"129,1 9 129,0-18-645,0 7-774,0-5 129,2 0-129,-2-9-387,3 3 258,-3-14-129,3 4 0,-3-11-258,3 0 258,-1-15-258,3 2-129,-1-9-129,5-3-129,-1-3-129,3-7-129,1 2 258,3 1-387,-1 3 0,1 1 129,0 6-258,-4 3 129,3 10-387,-4 4-129,1 11-645,-6-4-774,4 7-2193,-3 10-387,-4 0-129</inkml:trace>
  <inkml:trace contextRef="#ctx0" brushRef="#br2" timeOffset="244046.9586">7057 12308 1548,'0'0'1806,"0"0"-774,0 0 258,2-6 387,-2 6-129,11-19 0,-11 19 0,12-31-258,-4 17 0,-3-10 0,6 2-258,-6-4-387,4 1-129,-1-4 129,0 8-258,0-7-129,1 6 0,-2-1 0,0 5-129,2 1-129,-1 3 129,-2 2-129,0 2 0,-6 10 129,13-15-129,-13 15 0,9-5 129,-9 5-129,9-5 129,-9 5 0,0 0 0,8 4 0,-8-4 129,6 14-129,-4-2-129,1 3 129,2 3-129,-2 5 0,3 3 0,1 1 0,3 3 0,0 5-129,2 0 258,1 0-258,3 2 258,1-2 0,-3 0 0,0 1 129,0-4-129,-2-3 129,-2 2-258,-2-4 129,-2-5-129,-1-3 129,-3-5-387,1 1 0,-3-15-645,6 19-1419,-6-19-2064,0 0-516,0 0 129,-7 0 1</inkml:trace>
  <inkml:trace contextRef="#ctx0" brushRef="#br2" timeOffset="249520.2717">7534 13568 645,'0'11'903,"0"-11"0,0 12 0,0-12-129,0 18 0,-3-7-129,3 1-129,-3 4 387,2 3-258,1 1 0,-1 3-258,1 2 129,0-3-129,0 4 0,1-4-129,3-1-258,-1 0 258,-2-2-258,3-2 387,-1-2-258,-3-1 129,0-14-129,3 19 0,-3-19 129,0 0-129,1 12 0,-1-12 129,0 0-129,0 0 0,0 0 129,5-7-129,-5 7 0,5-17-129,-2 5-129,-1-3 0,2 1 129,1-5-258,-1 2 129,2-3 0,1 2 129,2-2-129,0 0 129,2 2 129,0-3-129,3 1 258,-3 2 0,4 3 129,1 0-258,-2 1 387,1 3-258,-1 2-129,-2 2 129,-1 3 0,-1 4 129,-10 0 0,14 0 0,-14 0-129,4 14 258,-4-2-258,0 3 129,0 0-258,0 1 0,-1 4 0,0-1-129,1 0 129,0-2 0,0 0 0,0 3 258,0-4-129,2 2 0,-2-1-129,1-1 129,-1-5-129,0-11 0,2 18-129,-2-18 0,0 0 0,0 0 0,0 0 129,14-9-129,-8-6 0,2-2 0,2-5 0,3-6 0,0 2 129,2-2-129,-1 4 0,2 0 0,-3 5 0,2 0 129,-2 9-129,0 5 0,0 3 129,-1 2-129,-1 2 0,0 10 129,0 2-129,-3 3 129,1 2 0,-4 3 0,-2-2 0,-1 1 129,-2-1-129,0 4 129,0-5-129,0 1 0,-4-3 129,2-1-258,1-3 129,1-1-258,0 2-516,0-14-1032,0 0-2580,7 0-387,0-12-258,1 1-129</inkml:trace>
  <inkml:trace contextRef="#ctx0" brushRef="#br2" timeOffset="250452.325">8165 13603 2967,'0'0'3870,"-7"-12"0,7 12-516,0 0-2967,0 0-516,0 0 129,6 0-258,-6 0 258,0 0 0,8 1 258,-8-1 129,0 0 258,10 5 0,-10-5 0,11 3-129,-3 0-129,-8-3 0,16 4 129,-5 1-258,1 0 0,0 2-129,2 1 0,-2 1-129,2 5 129,-2-2 0,1 5-129,-3-3 0,0 4 129,-2 3-258,-1 4 258,-1-4-129,-1 1 129,-2-2-129,-2 1 129,-1-3-129,0-2 258,0 2 0,-4-4-258,-2 0 258,6-14-129,-16 18 129,5-11-129,-2 0 0,-1-4 0,-2-2-129,-1-1 0,1-1 0,-1-2-129,0-4-129,1-1 129,2-3-129,0 3 129,4-4-129,3 2 0,2-2 129,5-2 0,2 4 129,6-2-129,4 2 129,5 0 0,2 1 0,4 2 0,1 1 0,-1 3 129,2 3-129,0 0-129,-1 3-258,-4 0-774,3 7-1548,-2 4-1677,-7-6-129,4 8-129</inkml:trace>
  <inkml:trace contextRef="#ctx0" brushRef="#br2" timeOffset="250932.3525">8529 13638 8643,'0'6'4386,"0"-6"-516,0 0-1419,11 14-3096,-11-14 129,14 7 258,-5-3 129,-2 0 258,4 7 387,-2-6 0,4 10 258,-4-5-129,7 10 0,-3-3-258,4 8-129,1-3-258,1 5 0,-1 2 258,3-3-258,-2 3-258,0-4 129,1 1 0,-5-7-258,3 4-258,-9-10-516,5 2-1290,-6-2-2064,-8-13 0,0 0-129</inkml:trace>
  <inkml:trace contextRef="#ctx0" brushRef="#br2" timeOffset="251248.3705">8639 14021 6063,'0'-7'4773,"7"-6"-774,0-13 129,6-3-3354,0-1-645,3-6-129,3 5 0,2-6 0,1 4 129,-1 0 258,1 8-129,-4-3 129,-1 10-258,-2 1 129,-2 5-387,-3 7-387,-10 5-645,15-8-2580,-15 8-903,0 0-129,0 8 0</inkml:trace>
  <inkml:trace contextRef="#ctx0" brushRef="#br2" timeOffset="252443.4389">8001 14246 3225,'0'8'2838,"0"-8"0,0 0-774,0 0-3096,0 0 129,7 0 387,-7 0 516,13-4 516,-3 3 387,-10 1 516,14-6 129,-14 6 0,18-4-129,-9-4-387,6 8-258,-6-5-258,7 5 129,-4 0-258,3 0-129,-1 3 0,0 1 0,1 6-129,-3 4 0,3 2-129,-2 3 0,0 2 0,-3-1 0,1 6 0,-2-1 0,-1-1 0,-1-3 0,-2 1 0,-2-3 129,1 1-129,-2 2 0,-2-8 129,0 3-129,-2-5 0,-3 3 0,-2-3 0,-3-2 129,-2 0-129,-1-5 0,-5 2 0,2-2 0,-2 0 0,-2-3 0,1-2 0,-2 0 0,2-2-129,0-6 129,3 0 0,-1-1 0,4-3 0,2-3-129,5 1 129,2-3-129,4 0 129,4-5-129,6 4 129,2-2 0,3 2-129,4 1 129,0 6 129,2 1-129,0 4 0,3 2-129,-1 4 0,-4 4-129,5 8-129,-8 0-387,3 4-387,-8-4-903,1 0-2064,1 7-258,-13-19 0</inkml:trace>
  <inkml:trace contextRef="#ctx0" brushRef="#br2" timeOffset="253410.4942">8422 14155 2322,'0'0'2451,"0"0"0,0 0-2967,0 0-387,0 0 387,6-4 387,-6 4 258,0 0 516,7-10 258,-7 10 516,0 0 129,0 0-258,0 0-387,3-14-129,-3 14-387,0 0 0,0 0 0,0 0-129,0 0 0,4 10 129,-4-10 0,4 14-129,-1-3 0,-3 1-129,4-1 0,-3 4 0,3 0 0,-3 1 258,0 2-129,-1-2 0,2 1 0,-2-7 129,0 5-258,0-15 129,0 14 0,0-14-258,0 0 0,0 0 0,0 0-258,0-10 258,0-1-129,0 11 0,0-22 0,0 10-387,0-6-645,0 6-1419,0 12-1419,1-28-258,-1 28 129</inkml:trace>
  <inkml:trace contextRef="#ctx0" brushRef="#br2" timeOffset="256062.6459">9418 13179 1677,'7'-13'2451,"-7"13"387,0 0-258,0 0-258,0 0-774,0 0-129,-4-16-516,4 16-129,0 0-258,-10-4-129,10 4-129,-13-3-129,13 3 129,-13 0-258,13 0 387,-14 4-129,6 3 0,0 1-129,-2 1 129,3 2-129,-4 3 0,4 0-129,-4-1 0,3 5 0,-2 4 0,3 0-129,-1 2 258,1 2-258,-1 3 258,0 3 0,1 2 0,1 3-129,1-1 129,-2-2 0,3 3-129,1-2 129,1-1-129,1-1 0,1-3 0,0-2 129,5 0-258,3 1 129,1-4 129,2 0-129,2-2 129,3-2 0,-1-1-129,3-1 129,0-3 129,0 1-129,0-5 129,2-2-129,0-5 258,1-3-387,-1-2 129,-1-2 0,1-13-129,-2-5 0,1-3-129,0-5 129,-3-4-129,1-1-129,-2-9 516,0-2-516,-2-1 258,-2 0 0,-2-5 258,-2 1-516,-1 2 516,-2-2-516,0 9 516,-2 2-516,-2 1 516,0 5-516,0 3 258,-6 1 258,1 3-516,-4 4 258,-2-2 0,0 1 0,-5 5-129,1 0 129,-5 5-129,-1 3 129,-3 3 0,0 5 0,0 1 0,1 4-129,0 8 258,0 0-258,7 7 0,-3-5-516,7 9-516,-3-5-2064,1 0-1161,8 2-387,-4-8 129</inkml:trace>
  <inkml:trace contextRef="#ctx0" brushRef="#br2" timeOffset="257663.7375">9487 13883 3999,'0'0'4386,"0"0"-387,7 0-129,2-3-2709,-9 3-1161,18-4 0,-8 4 129,0 0 129,0 4 0,-2 7 258,2 7 0,-3 2 129,3 6-258,-5 0 258,5 9-258,-5-1 129,3 7 0,-3-5-258,3 3-129,-1-5 129,1-1-258,2-4 0,0-5-129,3-3-516,-13-21-1419,18 4-2193,-8-4-258,-2-17-387,-1-5 258</inkml:trace>
  <inkml:trace contextRef="#ctx0" brushRef="#br2" timeOffset="258678.7955">9714 12668 645,'0'0'2064,"0"0"-129,0 0-258,0 0 0,0 0-516,4 15 0,-4-15 0,0 0-129,0 0-129,0 14-129,0-14-129,-3 12-129,3-12-129,-2 22 0,0-10 0,2 5-129,-4 0 0,4 5 129,-4-3-129,3 5 258,-1-2-129,0 0 0,1-1-129,1 1 0,0-5 0,4 0-258,2-4 129,5-2-129,-1-4 0,3-3 0,2-4-258,-1 0 0,3 0-258,-5-9-516,3 5-258,-6-10-1419,-1 2-1677,0 4-129,-8-7 258</inkml:trace>
  <inkml:trace contextRef="#ctx0" brushRef="#br2" timeOffset="259008.8143">9594 12763 6063,'8'8'4386,"9"-7"-387,-17-1-516,19-2-3741,-6-3-258,3 5 129,1-3-258,0 3 387,0 0 129,-1 0 129,-1 3-258,2 3-516,-5-5-1032,-2-1-2064,6 5-258,-16-5 129</inkml:trace>
  <inkml:trace contextRef="#ctx0" brushRef="#br2" timeOffset="259497.8424">9926 12887 2322,'11'-5'3483,"-11"5"258,9-13-2064,1 13-516,-10 0 0,19 0-129,-19 0-258,17 0-129,-17 0 0,17 3-258,-17-3-258,13 6-129,-13-6-387,10 9-516,-10-9-645,9 16-1032,-9-16-1548,5 14-258</inkml:trace>
  <inkml:trace contextRef="#ctx0" brushRef="#br2" timeOffset="259862.8633">10137 12677 3483,'5'23'4257,"-5"-23"-645,7 19-387,-7-19-1806,7 22-2322,-7-22 258,10 22 516,-4-9 0,-3 0 258,2 4 387,-5-2 129,4 1-129,-3 1-516,-1 0-774,3-5-3225,2 10 0,-5-22-258</inkml:trace>
  <inkml:trace contextRef="#ctx0" brushRef="#br2" timeOffset="260982.9273">10421 13152 2580,'6'15'3096,"-6"-15"-516,0 0-645,-2 12-2838,2-12-774,0 0 516,-9 12 387,9-12 645,-18 13 516,10-1 1161,-6-3 0,0 7 129,-2-1-387,1 6-516,-5-1-258,4 7 0,-6 1-258,1 4 129,-1 5-129,0 1 258,-2 6-129,3 2 129,0 0-129,2 2 0,2-2-129,4 4 0,3-5-129,7 3 129,2-9 129,2 5 129,7-10 0,5 4-258,3-7 258,5 2-129,-1-9 0,4 2 0,-2-7 0,8 2 129,-5-8-258,1 3 129,0-8 0,3-1 0,-7-1-258,3-2 129,-5-2-129,-1 1-129,-3-3 129,-4 2-129,-4-1-129,-8-1 129,11 1 0,-11-1-129,0 0 0,0 0-129,0 17-258,0-17-1032,0 0-2709,0 0-387,-5 5-129,5-5-258</inkml:trace>
  <inkml:trace contextRef="#ctx0" brushRef="#br2" timeOffset="262927.0385">10669 13612 4644,'17'0'4257,"-5"-5"-258,-12 5 0,0 0-3354,3-12-516,-3 12 129,0 0-258,-1-12 258,1 12 0,-14-5 0,4 2 0,-1-1 0,-2 4 0,-4 0 0,3 2 0,-3 0-129,2 6 129,-1 0 0,0 3-129,1-1 0,2 7 0,3-6 0,1 2-129,3 1 0,4-2 0,2 1-129,0-1 129,6-1 0,4-1 0,0 0 0,4 5 0,1-3 0,1 2 0,0 1 0,0 2 0,0 5-129,-2-1 258,1 3 0,-4 1 129,-1 1-129,-2-6 0,-6 4 258,0-4 0,-2-6-129,-2 4 0,-8-8-129,0-2 0,-5-2 0,0 2 0,-2-5-129,-1-1 0,0-2 0,0 0 0,3-2-258,0-4 129,5 1-387,0-6-387,10 11-645,-6-21-1677,6 6-1419,3-3 0,4-5 0</inkml:trace>
  <inkml:trace contextRef="#ctx0" brushRef="#br2" timeOffset="263301.0599">10821 13254 8514,'3'12'4515,"-3"-12"-516,3 14-129,-3-14-4128,8 18-387,-8-18 129,3 26 129,-3-10 129,1 2 129,2-1 258,-2 4 0,2-1 0,1 2-258,-2-6-1032,4 1-2580,2 3-516,-5-8-387,5 5 387</inkml:trace>
  <inkml:trace contextRef="#ctx0" brushRef="#br2" timeOffset="264200.1113">11014 14073 4644,'11'1'3870,"-11"-1"-129,4 12-1161,-4-12-1935,2 19 0,-2-19 258,0 26-258,-2-14 258,1 8-129,-6-4 129,5 10-129,-6-5-129,3 6 0,-1-3-387,0 1-129,-2 3-129,2 1-129,2 0-129,-3-9-129,6 4-645,1-24-903,-7 19-2322,7-19-129,0 0-387,0 0 0</inkml:trace>
  <inkml:trace contextRef="#ctx0" brushRef="#br2" timeOffset="265083.1616">11217 13620 2580,'0'0'4257,"0"-16"-258,0 16-258,6 0-1677,2 0-1935,3 0 0,1 0 0,3 0 0,-1 1 129,3 5 129,0-5 0,2 6 0,-3-2 0,3 4 0,-3-2-129,1 4 0,-1-4 0,-1 7-129,-2-6 0,0 8 0,-3-4 0,-1 6 0,-2-1 0,-1 2 0,-2 3-129,-1 3 129,-2 3-129,-1 1 129,0-2 0,-4 2 0,-1 0 0,-3 2 129,0-4-129,-3-3 0,-2-2 0,-1-3-129,-2-3 0,1-1 0,-2-6 129,-1-1-129,1-4 0,-2-3 129,1-1-129,1-2 129,3-5-129,0-3-129,0-1 129,3-3-129,4 2 0,1-4 0,5 3-129,1-3-129,0 16 0,11-26 0,4 16-129,1-2 129,5 5 129,-1-3 0,4 7 0,-4-4 0,1 7-516,-3 0-1032,-2 4-1935,3 10-258,-12-8-387,6 10 259</inkml:trace>
  <inkml:trace contextRef="#ctx0" brushRef="#br2" timeOffset="265596.1912">11457 13958 6063,'9'0'3870,"-9"0"-258,5-8-645,-5 8-3225,12-1 0,-12 1 258,15 4 129,-5 6 258,-1-1 387,5 11-129,-7-5 387,10 11-258,-8-4 0,6 4-129,-8-4 129,5 4-516,-5-6 0,2-5-258,2 5-774,-11-20-645,18 9-2838,-8-7-258,-2-4-258,2-7-129</inkml:trace>
  <inkml:trace contextRef="#ctx0" brushRef="#br2" timeOffset="266999.2714">11589 13438 1161,'0'0'3225,"0"0"-129,0 0-258,0 0-2838,0 0-387,0 0 387,0 0 258,4 9 387,-4-9 258,0 0 129,0 0 258,0 0-129,0 0-129,0 0-129,0 15-516,1-3-129,-1 0 0,2 5-129,-2 1-129,0 2 0,0 5-129,0-3 0,0 4-516,-2-9-774,1-5-2451,1 3-387,0-15-129</inkml:trace>
  <inkml:trace contextRef="#ctx0" brushRef="#br2" timeOffset="268547.36">11630 13167 1806,'0'0'2838,"0"0"-516,0 0-2064,6-3 129,-6 3 387,9-7 258,-9 7 258,8-10 129,-8 10-129,8-4 0,-8 4-258,0 0-258,10-8-258,-10 8-129,9 0 0,-9 0 0,9 8 0,-9-8 129,11 12-258,-11-12 129,14 20 0,-7-4 0,3-2 0,1 1-129,0-2 258,2 5-516,1 2 516,2 6-387,-1-7 0,3 8 0,-1 5-129,3 4 129,-3 3-129,1 2 129,-1 2-129,2 3 129,-4 3-129,1 2 0,-4-6 129,1 2 0,-2 2 129,-2 1 0,-5-4 0,0 2 0,-3-2 258,-1 2-129,-1-2 0,-5 7 0,-3-7-258,0 0 129,-3-5 0,1 0-129,-1-11 0,0 1 0,1-6-258,1-4 129,2-6 0,0-6-258,2 1-129,-3-8-516,9 13-2322,0-15-1548,-11 3-129,3-3-258,0-6-387</inkml:trace>
</inkml:ink>
</file>

<file path=ppt/ink/ink3.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21T17:28:11.830"/>
    </inkml:context>
    <inkml:brush xml:id="br0">
      <inkml:brushProperty name="width" value="0.05292" units="cm"/>
      <inkml:brushProperty name="height" value="0.05292" units="cm"/>
    </inkml:brush>
  </inkml:definitions>
  <inkml:trace contextRef="#ctx0" brushRef="#br0">11417 4675 1032,'0'0'516,"0"0"-387,0 0 129,0 0 387,0 11 258,0-11 258,-10 0 0,10 0 258,-17 2-387,6 1-129,-2 1-258,1 0-387,-2 2 0,-2-2 129,2 7 0,-3-6 0,3 4 129,-3-2-129,3 6 0,-1-4-129,1 3 0,0 0-129,2-1 0,2 0-129,0 0 258,-1-2-129,11-9-129,-11 21 129,11-21-129,-7 15 129,7-15 0,0 15 0,0-15 0,13 13 129,1-7 0,3 0-129,3 2 0,4-1 0,3 0 0,3 1-129,-2 0 0,2 5-129,-1 2 258,-1 0-258,1 3 129,-2 4 0,-1 1-129,-1 3 129,-1-1-129,-3-1 0,0 0 129,-3-2 0,-1-2-258,-5-4 258,-1-2 258,-5-3-129,-2 0 129,-4-11 0,0 17 0,0-17 0,-16 15 258,1-10-258,-3 2 0,-4-1-129,-3 0 0,-2-1-129,-2-3 129,-2 0-129,0-1 0,0-1 0,3 0 0,1 0 0,1-4 0,4 2 0,3-2-258,6 4-387,-1-9-1032,14 9-2322,0 0-387,-1-18 129</inkml:trace>
  <inkml:trace contextRef="#ctx0" brushRef="#br0" timeOffset="3779.2162">12010 4770 1,'35'-1'1676,"-16"-2"1,-3 3 129,-1 0-129,0 0-258,-3 0-387,3 0 0,-4 4-387,4 1-129,-4 0-129,4 3-258,-5 0 129,3 1-129,-3 0 0,0 2 129,0-3-129,-3 5 129,0-2-129,-1 0 0,-2 3 0,-1 0-129,0 3 258,-3-3-258,2 1 0,-2-1 129,0 1-129,0 2 0,0-2 129,0-1-129,-2 1 129,-1-1-129,-1 1 129,-2-2-129,3 1 0,-1 1 0,-1-2 0,0-1 129,1-1-258,0 3 258,4-14-129,-5 17 0,5-17 0,0 0 129,0 0 0,-5 14 0,5-14 129,0 0-129,0 0 0,0 0-129,0 0 129,0 0-129,0 0-129,0 0 129,0 0-129,5 0 129,-5 0-129,0 0 129,0 0 0,0 0 0,0 0 129,0 0-129,0 0 0,3 10 0,-3-10 129,0 0-129,0 0 0,0 0 0,5 12-129,-5-12 258,0 0-258,0 0 129,0 0 0,0 12 129,0-12-129,0 0 129,0 0-129,0 0 0,0 0 129,0 0-129,-5 7 0,5-7 0,0 0 0,0 0 0,0 0-129,0 0 129,0 0 0,0 0 0,0 0 0,0 0-129,0 0 258,0 0-129,-6 12 0,6-12-129,0 0 129,0 0 0,-3 10 0,3-10 0,0 0 0,-6 14 0,6-14 129,-9 10-129,9-10 0,-11 10 129,11-10-129,-13 14 0,13-14-129,-13 8 258,13-8-129,-15 10 0,6-6 129,9-4-129,-16 0 129,6 3-129,-1-3 129,1 0-129,-1 0 0,1 0-129,0-5 129,-1 2 0,1-2 0,-1-2 0,2 3 0,-2-4-129,4 3 129,-4-4 0,2 3-129,1-1 129,8 7-129,-15-9 129,15 9-129,-13-10 0,13 10 0,-13-10-129,13 10 129,-9-10 0,9 10 0,-8-11 0,8 11 0,-5-12 0,5 12 0,0-15 0,0 15 129,0-16-258,0 16 258,6-19-129,-6 19 0,13-22 0,-4 14 0,-1-2-129,5 3-129,-2 0 129,3 0 0,0-3 129,1 5-258,0-2 387,3 0-129,-3 2 258,1 0-129,2-2 129,-2 2-129,-2 2 258,2 3-516,0 0 258,-4 0 0,2 0-129,-3 0 129,0 7 0,-2-2 0,0 2 0,-9-7 0,13 13 0,-13-13 129,8 19 129,-8-19-258,6 15 129,-6-15-129,4 12 129,-4-12-129,0 0 129,4 12 0,-4-12 0,0 0-129,0 0 129,0 0-129,0 0 258,0 0-516,0 0 516,0 0-258,0 0 0,0 0 0,0 10 0,0-10 0,0 0 129,0 0 0,0 0-129,0 14 129,0-14 0,0 13 0,0-13-129,2 21 129,1-7 129,2 1-258,3 3 129,0-2 129,1 3-129,2-3 129,1 2-129,1-3 258,2-1-129,0-4 0,1 2 0,0-6-129,0 0 0,2-4-129,-2-2 0,1 0-258,-1-7-516,4 4-1032,-2-4-2193,-4-5-129,3 0-129</inkml:trace>
  <inkml:trace contextRef="#ctx0" brushRef="#br0" timeOffset="5339.3054">12676 4796 258,'0'0'1290,"7"4"129,-7-4 0,0 0 129,0 0 0,10 10-387,-10-10-258,10 11-258,-10-11-129,11 23-129,-6-7-129,2 4 129,1-1-258,-1 2 0,1 5 0,-1 1 129,1 4-129,0-1 129,-1-1 0,0 0 129,-1 0-258,0 0 258,-2-6-129,1 0 0,-4-9 0,1-1 129,-2-13-129,0 19 0,0-19 129,0 0-129,0 0 129,-8 5-129,8-5 0,-12-5 0,12 5-129,-14-24 0,7 5 0,0 2 0,0-4 0,2-1 0,1 0 129,3 1-258,0-2 129,1 1 0,0 3-129,0-1 129,6-1-129,3-2 0,1 1 129,5 1-129,1 1 0,2-1 129,2 2-129,4 4 0,-3-1 129,1 7-129,-3-1 0,1 4 0,-4-1 0,0 4 0,-3 1 0,-2-3 0,0 5 0,-1 0 0,-10 0 0,15-4 0,-15 4 0,12 0 0,-12 0 0,0 0-129,10 0-129,-10 0-516,0 0-774,0 0-2580,0 0-129,-8 3-387</inkml:trace>
  <inkml:trace contextRef="#ctx0" brushRef="#br0" timeOffset="6458.3694">13669 4734 774,'11'-9'1032,"-11"9"258,10-5-129,-10 5 129,0 0 129,0 0 0,0 0-258,0 0-258,0 0-258,0 0-258,-5 2 0,5-2-129,-17 12 129,4-6 0,-3 0 0,0 5-129,-4-5 0,0 4 0,-4-1-129,-2 1 129,0 2-129,2 3 0,0-1 0,-1 1-129,2 1 0,3 0 258,3 2-258,2-2-258,3 0 516,3 0-516,3-1 258,3-1 258,3 4-129,5-3 0,5 1-129,4-1 129,2 4-129,4-2 129,3 3-129,1-3 0,2-1 0,-1 4 0,0-5 0,-1 6 0,0-6-129,-3 4 129,-1-5 0,-4 4 0,-1-2-129,-4-4 258,-1 2-258,-5-3 129,0 0 0,-5-11 0,1 20 0,-1-20 129,-5 17 129,-1-5-129,-7-8 258,0 4 0,-5-3 0,-3 5-258,-1-5 129,-2 2-129,-3-2 0,-1 1-258,1 2 0,0-3-258,3 5-516,-4-8-2451,4 1-774,3-3-387,-2-3 388</inkml:trace>
  <inkml:trace contextRef="#ctx0" brushRef="#br0" timeOffset="9747.5574">13818 4427 129,'0'0'1032,"0"0"0,0 0-129,0 0-387,0 0 129,0 0-258,0 10 0,0-10 258,0 0 387,0 0-129,0 0 0,0 0 0,0 0 0,0 0-129,0 0-387,0 0 0,0-5-129,0 5-129,0 0 0,0 0 258,-2-15-129,2 15 0,0 0 0,-2-12 129,2 12-258,0 0 0,0-11 0,0 11-129,0 0 129,0 0 0,-1-11 0,1 11 0,0 0 129,0-13-129,0 13-129,0 0 129,0 0 129,0-13-129,0 13 0,0 0 0,0 0 0,0 0-129,0 0 0,0 0 0,0 0 0,0 0-129,0 0 0,0 0 129,0 0-129,0 0 129,0 0-129,0 0 129,0 0-129,1 5 0,-1-5 129,2 17-129,-1-5 0,1 2 129,0 2 0,-2 0-258,2 3 258,-1-1 0,-1 1 0,1 2 0,-1 1 0,0 2 0,0 0-129,0-2 129,0-1-258,0-1 129,0-3-129,0-1 258,0-3-129,0-13 129,0 12 129,0-12-129,0 0 129,0 0-129,0 0-129,-8 7-1032,8-7-2451,-10-7-129,10 7 0</inkml:trace>
  <inkml:trace contextRef="#ctx0" brushRef="#br0" timeOffset="41950.3993">10042 6670 516,'0'0'903,"0"0"-129,0 0-258,0 0 0,0 0-258,0 0 129,-4 4-258,4-4 129,0 0 258,0 0-129,-10 5 129,10-5-129,0 0 258,-9 2-387,9-2 129,0 0-258,-12 10 0,12-10-129,0 0 129,-7 11-129,7-11 258,0 0-258,-13 13 129,13-13 0,-7 10 0,7-10-129,-7 15 129,7-15-129,-9 17 0,5-6 129,-1 0-129,-1 0 258,0 2-129,-2-1 0,0 2 0,0 3 129,-3-2 0,1 2-129,0 3 129,1-1-129,-1 2-129,2-6 129,0 5 129,1-2-258,3 0 0,0 0 0,1-5 0,0 4 0,2 0 0,-2 0 0,3-2 129,0 1-129,0 0 0,0-1 0,0 5 0,0-5 129,0 1-129,0 1 129,2 0 0,2 1 0,-3-2 258,2 3-258,-1-2 0,3 3 129,-1-3 0,3 2 0,-1-1-258,1 2 129,-1-5 0,2 1-129,-1 0 0,0-2 0,0-2 0,0 3 129,1-5 0,-2 3 0,3-2 0,0 4 129,0-5-129,1 2 0,2-3 0,1 3 0,0-4 0,-2 1 0,1-5 0,1 1-129,-2-2 129,1 0 129,0-3-258,-3 0 129,1 0 0,0-3-129,2-1 129,-1-4-129,0 0 129,1-1-129,0-6 129,2-2-129,-3 0 0,3 0 129,-2-4-129,1 0 129,0-3-129,0 0 0,-2-3 0,0 5 0,-1-4 0,2 0 0,-2 0 0,1 2 0,-3-2 0,0 1 0,-1-1 0,-1-1 0,-3 0 129,1-2-129,-2 0 129,-2-1-129,0-1 0,0 2 258,-1 0-258,-2 2 0,-1 1 0,1 2 0,-2 2 0,-2 3 0,0-3 129,0-1-129,-4 3 0,1-1 0,-3 3 0,-1-4 0,0 2 129,-3 1-129,1 3 0,-3 1 0,2 2 129,-2 2-129,1 1 0,3 1 0,-3 6 0,3 0-129,0 3 129,1 0-129,1 2 0,0 2-129,3 6 0,-1-3-129,5 6-516,-5-7-645,11-6-2451,-5 22-387,5-22 258</inkml:trace>
  <inkml:trace contextRef="#ctx0" brushRef="#br0" timeOffset="42910.4543">10076 7229 516,'7'14'3612,"-7"-14"258,0 0-387,9 7-2967,-9-7-645,7 12 129,-7-12 129,9 16 0,-9-16 0,10 21 387,-10-21-129,13 24 258,-9-14 0,6 8 0,-3-5-129,5 9 0,-2 1 0,3 3-258,-3-4 0,4 6 0,-3 0-129,2 2 129,-2-3-129,2 2 0,-3-5 258,0-2-258,-1-1 129,-1 2-129,-2-9 0,2 3 0,-4-5 0,1 1-129,-5-13 129,6 16 0,-6-16-129,0 0 0,3 13 129,-3-13-129,0 0 129,0 0-129,0 0 129,0 0-129,0 0 129,0 0-129,0 0-129,0 0 0,0 0-516,0 0-1548,0 0-2064,0-8-516,-1-3-129</inkml:trace>
  <inkml:trace contextRef="#ctx0" brushRef="#br0" timeOffset="45270.5893">10619 6803 129,'5'-8'1290,"-5"8"-258,9-11-129,-9 11 0,0 0 129,0 0 387,8-10-129,-8 10-258,0 0 0,0 0-258,0 0-129,0 0 0,-5-3-258,5 3 129,-11 0-258,11 0-129,-12 10 0,12-10 258,-16 15-387,6-8 129,1 5-129,-2 0 129,2 2-129,-1 2 129,0 1 0,0 6-129,1 4 129,1 5 129,0 1 0,0 3-129,3 5-129,1 2 258,0 2-258,2 1 0,2-2 129,0 1 0,0-1 0,4-3-129,4 0 129,-2-2 0,3-3 0,1-7 129,0-2-129,1-6 0,2 2 129,0-9-129,0 1 0,0-6 0,0 0 0,-3-3 0,0 0-129,-2-3 129,-8-3 0,9 1 0,-9-1 0,0 0-129,0 0 258,0 0-516,0 0 129,0 0-387,0 0-1032,0 0-1290,-5-1-1806,-3-14 129</inkml:trace>
  <inkml:trace contextRef="#ctx0" brushRef="#br0" timeOffset="45548.6052">10838 7018 1,'15'-12'2708,"-15"12"-1031,0 0-1032,13-3-3870</inkml:trace>
  <inkml:trace contextRef="#ctx0" brushRef="#br0" timeOffset="46090.6362">10838 7018 2580,'26'-7'2322,"-35"7"-387,-1 0-387,-2 0-387,1 5-258,-1 1-258,-1 4-387,-1-2 129,1 5-387,1 0 0,0 1 0,2-1 0,0-2 0,1 0 0,9-11 129,-13 17-129,13-17 0,-6 14 0,6-14 0,0 0 0,0 13 0,0-13 0,13 6 0,-2-5 129,3 0-129,2-1 129,1 1-129,0 1 0,3 2 0,-2 0 0,0-1-129,-2 6 0,-1-3 0,-2 8-129,-3 0 129,-2-2 0,-1 1 129,-1 0-129,-3 2 258,-3-1-258,0-1 129,0-1 129,-4 0-129,-1 0 0,-2 0 0,-2-1 0,-2 0 0,1-2 0,-2 1 0,0-3 0,-1 2 129,-2-3 0,0-1 129,1 0-129,-3-3-129,3 2 129,1-2-129,1 2-129,2-4-258,10 0-258,-14 0-774,14 0-1677,0 0-774</inkml:trace>
  <inkml:trace contextRef="#ctx0" brushRef="#br0" timeOffset="46718.6722">11087 7391 3354,'-6'0'3483,"6"0"-258,0 0-2967,0 9-516,0 2 0,1 2-129,2 1 387,-2 4 387,-1-3-129,0 0 129,0 2 129,0 4-129,-4-4 129,2 3-258,-2-2 0,3 5 129,-2-6-258,2 4 129,0-4 0,1 0-129,0-2-129,0-15 0,0 17 0,0-17-258,0 0-129,0 0-1806,0 0-1677,0 0-387</inkml:trace>
  <inkml:trace contextRef="#ctx0" brushRef="#br0" timeOffset="47889.7388">11103 7057 903,'8'-6'2709,"-8"6"-258,11-11-387,-11 11-645,16-9-129,-6 3-258,4 6-387,0 0 0,5 2 0,0-1-387,2 3 129,0-1-129,1 7-129,-1-4 258,-1 0-258,-1 3 0,-2-1 0,-2-1 129,1 5-258,-5-2 129,-1 0 0,-1 1 0,0 3 258,-3 1-258,0 0 0,-1 4 0,-1 3 0,-2 0 0,2 0-129,-4 0 0,3 0 0,-3 1 0,0-1 0,0 0-129,-3-4 129,-1 0 0,1-1 0,-4-1 0,1-4 0,-2-1 0,-1 0 0,0-4 0,-2-3 0,-2-1 0,1-1 0,-1-2 0,0-1 0,0-7 0,0-2-129,2-4 129,-1-1-129,3 0 129,2-7-129,1 4 0,2-2 0,3 5-258,1-5 258,0 6-129,3-2 0,5 2 0,2-4-129,2 5 129,1-1 129,4-1 0,-1 4-129,1-1 129,1 2 0,-1 5 129,-2 1-258,-1 4 258,0 0 0,-4 4 0,0 5 258,-1 3-258,-2 1 0,-2 2 129,1-1 0,-2 2 0,1 0 0,0 1 0,0 1 0,-2-3 0,2 2 0,-2-1 129,1 0-258,1-2 129,-2-2 0,1 0-129,-4-12 0,7 20 129,-7-20-129,6 15 0,-6-15 0,5 11 129,-5-11-129,0 0 0,8 11 129,-8-11-129,0 0 0,8 10 0,-8-10 0,0 0-129,0 0-129,9 14-903,-9-14-2709,0 0-516,0 0 129</inkml:trace>
  <inkml:trace contextRef="#ctx0" brushRef="#br0" timeOffset="51714.9579">11550 6675 774,'6'-3'1548,"-6"3"-1161,0 0-129,0 0-129,0 0 258,0 0 258,0 0 0,0 0 129,0 0 0,8 5 387,-8-5-258,0 0 0,0 0-258,0 0-129,10 14 0,-10-14 0,15 15 0,-7-3-258,0-1 258,4 5-258,-3-4 0,5 6 258,-2-1-387,1 3 0,-1 0 0,1 0-129,-1 3 258,1 2-129,0 2 0,-2-1-129,1 2 387,-1 2-387,0 4 258,-2 0-258,-1 1 0,-2 1 0,-2 0 129,1-1 0,-3 5-258,-1-2 129,-1 2 0,0 0 0,0-4 0,-3 4 129,-1-3-258,-1 0 258,-3-6-129,0-1 129,-2-5 0,1 0 0,-2-3-129,1-1 0,0-2 129,1-3 0,-2 1-129,5-7 0,-3 1 258,4 1-258,5-12 129,-11 15-258,11-15 129,0 0-258,-7 12 129,7-12 0,0 0 0,0 0-258,0 0-387,0 0-645,0 0-2064,0 0-774,0 0-258</inkml:trace>
  <inkml:trace contextRef="#ctx0" brushRef="#br0" timeOffset="55127.1531">12033 7389 1677,'9'6'2967,"-9"-6"-2838,11 3 129,-11-3 258,13 2-129,-13-2 387,10 3-129,-10-3 258,10 0-129,-10 0 129,11 0-387,-11 0 258,13 0-129,-5 0 0,-8 0 0,18-5-258,-9 0 129,5 4-258,-2-2-129,1 0 129,0-1-129,1 3-129,-2 1 0,2 0 0,-3 0 258,0 0-258,-3 0 0,-8 0 0,12 4 0,-12-4-258,0 0-258,0 0-1032,4-8-2322,-4 8-387,-4-14-129</inkml:trace>
  <inkml:trace contextRef="#ctx0" brushRef="#br0" timeOffset="55579.179">11985 7136 1677,'0'0'2967,"0"0"-258,0 0-3225,8 1-516,-8-1 129,14 5 129,-6-5 258,1 3 516,2-2 387,-1-1 258,2 0 258,0 0 258,2-1-258,-2-3 129,3 4-129,-3-5 0,2 3-258,-2 0-258,1-1-129,-2 1-129,0 1-129,-3 0 0,0 1-129,-8 0-258,12 0 0,-12 0-645,0 0-1548,0 0-1419</inkml:trace>
  <inkml:trace contextRef="#ctx0" brushRef="#br0" timeOffset="56762.2466">12335 6869 1,'5'14'3095,"-5"-14"-257,0 0-1161,0 0-2580,10 2-258,-10-2 258,0 0-129,0 0 516,8 5 129,-8-5 645,0 0 0,0 0 387,0 0-129,0 0 129,0 0 129,5 12-129,-5-12-129,0 0 0,5 12 0,-5-12-387,5 10 0,-5-10 129,9 19-129,-2-6 258,-1-4-258,2 8 0,0 3 129,3 3 129,-1-1-258,0 5 0,1-2 0,-1 3-129,0 2 129,1-2 129,-3 1-129,2-4 0,-4-1 0,3-2 129,-4-1-129,1-4 129,-3-7 0,1 2 0,-4-12 258,0 0-258,2 11 129,-2-11 0,0 0-129,-5 0 0,5 0-129,-11-5-129,3-1 0,-2 1 0,-1-4 0,4-2 0,-4 2 129,3-3-129,-3-1 0,3 0 0,-1-3 129,2 0-129,0-1 0,-1-3 0,3 3 0,3 1 0,1-1 0,1 0 129,0 2 129,1 2-516,5 1 258,0 0 258,5 1-258,2-6 129,4 6-129,0 0 0,3 0 0,2-2 129,0 5 0,3 0-129,-4 2 129,1 3-129,-3 2 0,-1 1 129,-3 0-129,-2 0 0,1 4 0,-4 1-129,-10-5 129,13 8 129,-13-8 0,0 0 0,0 0 0,0 0 0,0 11 129,0-11 0,-9 2-258,9-2-129,-11 6-387,4-6-516,7 0-2193,-7 10-1161,7-10-129</inkml:trace>
  <inkml:trace contextRef="#ctx0" brushRef="#br0" timeOffset="57546.2908">12899 7090 774,'9'-2'2193,"-9"2"-1548,0 0-1677,0 0 0,0 0 129,0 0 387,11 0 1032,-11 0 387,0 0 645,0 0 129,0 0 387,10 15-258,-10-15 0,5 10-258,-5-10-516,10 19-129,-10-19-516,12 21 0,-8-9 0,4 4-258,-4 1 0,3 4 0,-4 0 0,1 4 129,-2 4-129,2 0-129,-3 2 0,-1 0 129,2-3-258,-1-3 129,0-2 0,-1-9-129,1 1 129,-1-15-129,2 14 129,-2-14-387,0 0-387,2-8-258,-2 8-387,0-21-387,1 10-129,-4-12-516,1 2-774</inkml:trace>
  <inkml:trace contextRef="#ctx0" brushRef="#br0" timeOffset="57958.315">12853 7294 774,'0'0'3483,"0"0"-516,9 0-1032,-9 0-258,21 0-258,-12 0-387,6 0-258,-2 0-387,4 0 0,-2 0 0,3 0-129,0 0 0,2 0 0,0 0-129,0 0 258,-2-3-258,2 2 129,-4-4 0,-1 2 0,-3-1 0,-2 1 129,-10 3-258,9-2-129,-9 2-129,0 0 0,0 0 0,0 0-258,0 0 129,0 0 0,2 6 129,-2-6-387,0 0-387,0 0-2967,-5 0-387,5 0-387</inkml:trace>
  <inkml:trace contextRef="#ctx0" brushRef="#br0" timeOffset="60818.4786">13283 6982 129,'9'7'903,"-9"-7"-258,8 7 0,-8-7-258,10 12 129,-10-12-129,17 15 0,-10-4 0,4 0 129,0 5-129,1 2 258,1 2-129,-1 5 258,2 0-516,-3 7 0,2 1 129,-2 3-258,-1 4 0,0 1-129,0-1 0,1 2-129,-4 1 129,8-2-129,-7 1 129,3-2 0,0-3 0,0 0 129,-1-4-129,0-1 129,0-3-129,-3-3 0,1-2 129,-3-3-129,0-1-129,-3 0 0,-1 0-129,-1-1-129,0-3 129,-3 3-129,-5-3 258,2-3 0,-3 0 129,0-4 0,-1-1 129,-4-4 0,2-3-129,-3-1 258,3-1-258,-4-5 0,4-2-258,-1-1 129,-2-2 129,3-2 0,0 1 129,0-5 129,3 1 0,0-4-129,2-2 258,1-6-258,-1-1 129,2-6-129,2 1 0,1-4-129,1-3 258,1-1-258,3-5 129,3 1 0,4-1 129,-3 0 129,6-2-129,0 2 129,4 1 0,-1-1 0,0 8-129,2 1 258,-1 3-258,0 2-129,-1 9 516,-4 0-387,1 7 387,-7 3-258,-6 14 0,11-15 0,-11 15-129,0 0-387,0 0-258,0 0-258,0 0-645,0 0-1806,-5 16-1419,-4-10 258</inkml:trace>
  <inkml:trace contextRef="#ctx0" brushRef="#br0" timeOffset="61271.5045">13703 7097 774,'2'-13'0</inkml:trace>
  <inkml:trace contextRef="#ctx0" brushRef="#br0" timeOffset="62427.5707">13703 7097 903,'14'-65'2580,"-14"65"-903,3-12-129,-3 12-645,0 0-516,0 0-258,9-2 0,-9 2 129,0 0 129,6 7-258,-6-7 129,4 15-129,-4-15 258,3 22-258,-1-9 0,-1 4-129,2-1 0,1 0 0,-1 2 129,0 1-129,-1-2 258,3 1-258,-3 0 387,2-5-258,-1 1 0,-1 1 0,1-4 0,-3-11 0,5 18-129,-5-18 387,2 14-387,-2-14 0,4 12 129,-4-12-129,0 0 129,0 0 129,0 0 129,0 0-129,0 0 129,0 0 129,0 0-129,2-12-129,-1-1 258,2-1-258,1-5-129,1-3 0,0-5 0,1 8-129,1-5 129,1 4-129,2-1 129,0 4-258,1 2 129,-1 2 0,1 4 0,-1 0 0,0 3 0,1-2 0,-11 8 0,15-5 129,-15 5-129,13 0 0,-13 0 129,10 2-258,-10-2 258,10 14-129,-10-14 129,7 17-258,-7-17 258,7 20 129,-4-8-258,1 2 129,-2 1-129,0 2 129,0 0 0,1 0-129,-2-1 0,0 2 129,0-3 0,1-3-129,-2-12 129,0 17-129,0-17 0,1 11 129,-1-11-129,0 0 129,0 0 129,0 0 0,0 0 129,0 0-129,0 0 0,7-9 0,-4-4 0,2 1-129,-1-5 0,2 0-129,1-4 0,1 1 0,-1 3 0,1-2-129,2 4 0,-1 1 129,3 2 0,0 3-129,-2 1 129,0 3 0,0 0 0,0 3-129,-10 2 258,14-3-129,-14 3 0,9 0 0,-9 0 0,0 0-129,9 5 129,-9-5-129,7 11 129,-7-11 0,4 14-129,-4-14 129,5 20 0,-2-7 0,0 2 0,-2-1 129,1 3-129,0 2 0,-1 3-129,0-2 129,2 1 0,-3-1 129,2 0-258,1-2 129,-1-1 0,1-5 0,-3-12 0,4 18-129,-4-18-516,0 0-645,0 0-3096,8 0-129,-8-10-387</inkml:trace>
  <inkml:trace contextRef="#ctx0" brushRef="#br0" timeOffset="66764.8187">14339 7043 1,'-12'-3'1418,"12"3"130,0 0-129,0 0 0,0 0 258,-7-15-258,7 15 0,0 0 0,0 0-645,0-14 0,0 14-258,0 0 0,0 0-258,0 0 0,0 0 129,0 0-258,3-12 129,-3 12-129,8-4 129,-8 4-129,14-6 0,-14 6 129,17-7-129,-7 6 0,1-1-129,-4 1 129,4 1-129,-1 0 0,-1 0 0,0 3 0,-9-3 0,16 10-129,-16-10 129,15 8 0,-15-8-129,11 14 129,-11-14-129,13 19 129,-10-8-258,2 2 258,-3 0-129,1 0 0,-1 4 129,-1-2 0,1 0 0,-2 2-129,0-2 129,0-1 0,0-1 0,0 2 0,0-15 0,-1 21-129,1-21 258,-5 17-129,5-17 0,-7 15-129,7-15 129,-10 9-129,10-9 0,-10 8 0,10-8 129,-10 2-129,10-2 129,-8 0 0,8 0 0,0 0-129,-13-2-129,13 2 0,-10-3 0,10 3 0,-13-2 129,13 2-258,-15-5 258,15 5 0,-15-7 0,8 1 129,7 6 0,-16-10-129,16 10-129,-12-9 0,12 9 129,0 0 129,-8-14-129,8 14 0,0 0 0,2-13 129,-2 13-129,14-9 129,-5 4-129,2 1-258,-1-3 258,1 3 0,0 2-129,0 0-258,-1-1-516,3 1-1419,-1 2-1161</inkml:trace>
  <inkml:trace contextRef="#ctx0" brushRef="#br0" timeOffset="67558.8642">14621 6965 1548,'0'0'387,"0"0"129,12 0 258,-12 0 0,0 0 258,12 10 387,-12-10 129,9 9-258,-9-9-258,9 11 129,-9-11-258,15 15-129,-15-15-129,16 18-387,-7-6 0,3 4-129,0-2 0,2 4 0,0 2-129,0 1 129,1 3-129,0 2 0,0-1 0,-1 3 0,-1 0 0,-2-2 0,1-1-129,-4-5 0,1 0 0,-4-7-258,2 3-387,-7-16-258,5 17-774,-5-17-645,0 0-903,0 0-645</inkml:trace>
  <inkml:trace contextRef="#ctx0" brushRef="#br0" timeOffset="67933.8856">14676 7386 1677,'11'-12'3483,"-11"12"-903,7-24-1419,2 13 0,0-8-258,3 6 0,-2-9-258,4 5 129,-4-7-129,5 4-258,-2-1-129,2 1 0,1-4 129,-1 7-258,1-3 0,-2 5 129,1-2-129,1 1 0,-4 1 0,0 3-129,-3 4-258,-2-3-258,-7 11-645,0 0-903,8-12-2064,-8 12-387</inkml:trace>
  <inkml:trace contextRef="#ctx0" brushRef="#br0" timeOffset="72702.1583">14071 7623 645,'0'0'1548,"0"0"-387,0 0 129,0 0-258,0 0-258,0 0 0,0 0-387,7-7 129,-7 7 0,12-5 0,-1 1-129,-2 0 0,5 4-129,-2-4 258,2 4-258,-2-3-129,2 3 0,-3 0 0,1 3 0,-1 0-129,-1-1 0,-1 2 258,0 3-258,-9-7 0,14 16 0,-14-16-258,14 17 258,-8-4 0,-1 0 0,1 3 0,-3 1 0,2 1 0,-3 2-129,1 1 129,-3-2-258,0 0 129,0 1 0,-4-2 0,-1 1-258,0-1 258,-1-3-129,-1-1-129,1 1 387,1-2-129,5-13 0,-13 18 129,13-18 0,-14 10 0,5-7 129,-2-1 0,0-2-129,-1 0 0,-1 0 0,0-4 0,-1-1 0,2-2-129,0-1 129,1-2-129,1 0 129,3-1-129,1-1 0,2 1 0,4 11-258,-2-21 258,2 21 129,1-17-129,-1 17 0,11-13 129,-11 13 0,14-12-129,-3 9 129,2 2 0,-1-2-258,4 3 129,-1-3 129,3 2 0,-3 1-129,2 0 129,-2 0-129,0 0 258,-3 1-387,0 2-645,-4 3-645,-8-6-774</inkml:trace>
  <inkml:trace contextRef="#ctx0" brushRef="#br0" timeOffset="73718.2159">14465 7550 516,'10'-5'1935,"-10"5"-129,0 0-387,0 0-258,0 0-387,0 0-129,0 0-258,0 0 129,0 0-129,0 0 129,0 0-129,0 0 129,0 0-129,0 0 129,0 0-387,0 0 129,0 0-258,0 0 129,0 0 0,0 0-129,0 0 0,0 0 0,0 0 0,0 0 0,0 0 0,0 0 0,0 0-129,0 0 258,2 8-129,-2-8 0,2 17 0,-2-5 258,0 0-258,0-2 0,0 4 129,0-1-129,0-1 129,0 2 0,0 1 0,-3-1 0,3-1 0,0-13-129,-1 21 258,1-21-258,-2 19 129,2-19-129,-3 13 0,3-13 129,0 0-129,0 0 0,0 0 0,0 0 129,0 0-258,0 0-129,0 0-1161,0 0-2451,0 0-387,0 0 129</inkml:trace>
  <inkml:trace contextRef="#ctx0" brushRef="#br0" timeOffset="80733.6177">15283 6525 516,'0'0'258,"-8"0"129,8 0 0,0 0 0,-10 3 0,10-3 0,0 0 0,-10 4-129,10-4 258,0 0-258,-8 10-129,8-10-129,0 0 0,0 0 0,-8 16 129,8-16 129,-5 11-129,5-11 129,0 0 0,-8 16 129,8-16-129,-6 15 129,6-15-258,-9 15 129,9-15-129,-8 21-129,5-10 129,-1-1 129,1 1-129,-1 0 0,2 5 0,0 0 0,1 2 258,-1-2-129,1 3 0,0 0 129,1 2-258,-1 3 0,1-3 129,-2 1 0,1-1-129,1-2-129,-1 1 258,1-2-129,0 0 258,0-4-129,0-1 0,0-2 0,1 2 0,2 0 0,0 1-258,0-3 129,-1 3-129,2 0 0,1 1 0,-1 0 0,1 0 0,1 1 0,0-3 0,1 0 0,0-1 129,0 0-129,0 0 129,0-2 0,-7-10 129,16 19-129,-8-11 0,-8-8 0,15 17 0,-15-17-129,14 9 0,-14-9 129,13 11-129,-13-11 0,11 1 129,-11-1-129,12 0 258,-12 0-258,13-1 129,-13 1-129,12-9 129,-12 9-129,12-12 0,-12 12 0,12-14 0,-12 14 0,14-18 0,-6 7 0,-8 11 0,12-19 0,-2 8-129,-2 2 129,0-4-129,0 3 129,2-1 0,-2-4-258,2 1 258,-1-2-129,1-2 129,0 0-129,-2-2 129,0 0 0,-1 0 0,-3-1 0,-1-3 0,0 4 129,-2-1-129,-1 1 0,0-2 0,-2 0 0,-3-2 0,1 4-129,-1-1 0,-1 3 0,-1-7-129,2 4 0,-1 0 0,1-1 258,-1-2-129,1 3 129,-1-1 0,1-2 0,-1 5 0,1 0 129,-1 2-129,0 2-129,-1 2 129,-1 1-129,-2 3 129,0-2-129,1 3 129,-2 0 0,1 2 0,-2 2 0,0 0 0,0 1-129,2 2 258,-1-2-129,-2 3 0,2 0 0,0 2 0,0 0-129,-2 2 258,2 2-258,-1-4 129,-2 8 0,3 0-258,-2-1 129,1 1 0,0 2-645,-2 0-645,2 0-1677,5 12-516</inkml:trace>
  <inkml:trace contextRef="#ctx0" brushRef="#br0" timeOffset="81366.6539">15354 7117 1161,'15'3'3612,"-15"-3"-1548,0 0-903,5 12-516,-5-12 258,9 14-129,-9-14-129,11 19-129,-6-9 0,-1 3-129,1 1 0,-1 0-129,-2 1 0,3 3 0,-2-2 129,-1 4 0,0-1-258,3 4 129,-3-3-129,3 3 258,-2-4-258,1 1-129,1 0 0,0 0 129,-1-5-129,0-4 0,-4-11-129,6 17-387,-6-17-387,0 0-2064,0 0-1161,6-11-258</inkml:trace>
  <inkml:trace contextRef="#ctx0" brushRef="#br0" timeOffset="82880.7404">15790 6435 516,'9'-7'1032,"-9"7"0,0 0-129,4-11-129,-4 11-129,0 0 0,0 0-129,0 0-129,0 0 0,0 0 0,0 0 0,0 0 0,0 0-129,0 0 0,0 0 129,0 0-258,0 0 129,0 0-129,0 6 258,0-6-129,-3 11-129,3-11 129,-5 15 0,5-15-129,-6 21 0,2-10 0,1 1 0,-1 2 0,1 6-129,-2-1 129,0 6 129,-1 2-258,1 4 129,-2 3-129,2 2 129,-2 3-258,-1 3 258,1 2-129,-1 2-129,-2 0 129,1 1 0,-2 1 0,1-2 0,0 3 0,0-6-129,3-2 129,0-2 129,5 0 0,0-4-129,2 0 0,2-4 129,0-2 0,4 0-129,0-2 129,1 0 0,-1-5-129,4-1 258,-1-4-258,1 2 129,0-2 0,1-3 0,-1-2-129,1 0 258,-1-3-129,3 2 129,-2-3-129,1-1 129,-1 0-129,2-2 129,-1-2-129,-1 1 0,-2-2 129,-9-2 0,13 3-129,-13-3 0,0 0-129,9 0 129,-9 0-129,0 0 0,0 0-258,0 0-516,0 0-1419,0 0-1806,0 0-387,0 0 259</inkml:trace>
  <inkml:trace contextRef="#ctx0" brushRef="#br0" timeOffset="86365.9399">15989 6767 516,'10'-6'387,"-10"6"-129,10-2 0,-10 2 129,8 0 129,-8 0 129,0 0 0,10 4 129,-10-4 0,0 0 0,0 0 0,0 0-129,1 12-387,-1-12 258,-5 6-387,5-6 129,-17 7 129,7-3-129,-2 3-129,0-2 0,1 3-129,0 0 129,2 0-129,9-8 0,-12 22 258,10-11-129,2-11 129,0 21 258,4-10-129,6 3 0,-2-2 0,5 1 0,1-5-129,0 5 129,-1-2-387,2-1 129,-1 0-129,0 0 0,-3 1 0,-1-1-258,-1 2 0,-3 0 129,1 1-129,-2 1 129,1-1 0,-4 0 0,0-1 129,-2 1 129,0-1-129,0 1 258,0-13-129,-11 21 129,2-13 0,0 2 0,-3-5-129,0-1 0,-2-2 0,1-2-129,1 0-129,-3 0 0,4 0-258,-3-6-258,4 6-258,-1-5-258,11 5-258,-12-2-258,12 2-1161,0 0-645</inkml:trace>
  <inkml:trace contextRef="#ctx0" brushRef="#br0" timeOffset="86918.9715">16156 6441 1,'0'-13'3224,"0"13"1,0 0-1935,0 0-516,0 0-387,7 5-387,-7-5 0,0 0 0,12 14 0,-12-14 0,11 17 129,-3-6 0,-2 4 129,3-2 129,-3 4-258,0-1 258,3 4 0,-5-2-129,1 3 0,0-5 0,-2 2 129,-1-4-129,0-2 129,-2-12-129,1 20 0,-1-20-258,0 0-516,0 0-1161,3 14-1935,-3-14-516</inkml:trace>
  <inkml:trace contextRef="#ctx0" brushRef="#br0" timeOffset="87434.0009">16324 7211 774,'0'0'3096,"12"8"-645,-12-8-2064,0 0-129,6 10 129,-6-10-129,4 16 129,-2-5-258,1 3 0,-2 3-129,0 4 0,-1 3 0,0 1 0,0 4 0,0-1 0,0-1 0,0-3-129,0-4 129,-1-5-129,1-4-387,0-11-903,0 0-1032,6 0-645</inkml:trace>
  <inkml:trace contextRef="#ctx0" brushRef="#br0" timeOffset="88270.0487">16444 6803 2451,'9'-13'2709,"-9"13"-2193,12-2-645,-2 2 258,3 0 0,-1 0 129,3 0 129,1 0 129,2 2 0,-2-2-258,1 5 258,0-1-258,-2 1-129,-1 6 129,2 1-258,-5 0 0,5 2 129,-5 4-129,3 1 0,-4-2 258,1 0 0,0-1 387,0 1-129,-6-2 0,2 2 129,-1-4-258,-3 1-129,-1 1 258,-2 1-516,0-1-129,-4 2 129,0-1-387,-1 1 258,-2-2 129,1 0 0,-1 0-129,0-2 258,0-1-129,-2-2 0,1 0 129,0-5-258,-1 2 129,0-5-258,0 3 129,-2-5-129,3 0-129,-3 0 129,3 0 0,-4-6 129,12 6-129,-17-12 129,17 12 0,-14-21 0,14 21 129,-10-19-129,5 8-258,5 11 0,-5-18-258,5 18 129,-5-13-516,5 13 129,0 0 0,0 0 129,4-11 258,-4 11 129,14-6 387,-3 5 129,2-4 387,3 3 0,-1-3 0,3 2-129,-4 3-387,4 0-1935,-9-2-903</inkml:trace>
  <inkml:trace contextRef="#ctx0" brushRef="#br0" timeOffset="88899.0847">16713 6590 1,'0'0'2708,"9"5"130,-9-5-2580,0 0-258,11 17-129,-11-17 258,5 16 0,-5-16 645,5 11 0,-5-11 0,0 0 0,0 0 0,3 11-129,-3-11 258,0 0-258,0 0-258,2 15 129,-2-15-258,0 26 129,0-13 0,0 5-129,0 2-258,0 1 0,0 2-645,0-4-774,0-4-2322,3 6-258,-3-21 129</inkml:trace>
  <inkml:trace contextRef="#ctx0" brushRef="#br0" timeOffset="89682.1295">16820 6346 1,'0'0'2450,"0"0"-1547,-5-8-774,5 8 0,0 0 258,-2-14 258,2 14-129,-1-11 129,1 11 0,0 0-258,0 0 0,0 0-258,0 0-129,0 0 0,0 8 258,0-8 387,6 20 0,-6-20 387,15 25-129,-7-9 0,5 3-129,-2 5-129,3 3 129,1 3-387,3 5 0,0 6 0,-2 3 0,3 2-387,-2 3 258,4 4-258,0 2 129,-4 3-129,0-2 0,-2 2 0,-2 0-129,-5 0 258,2 3-129,-5 0-129,-3-2 129,-1-1-129,-1-4 258,-3-3-129,-2-3 129,-5-6 0,2-4 0,-4-8 258,-1-2-258,-2-4 129,0 0-129,-3-4 0,1-1-129,-1 0-129,0-5-129,2 1-258,-1-5 0,4 1-129,-1-9-645,14-2-1290,-11 9-1419,4-16-258</inkml:trace>
  <inkml:trace contextRef="#ctx0" brushRef="#br0" timeOffset="90352.1679">15407 5917 903,'0'-17'1806,"0"17"-2193,0-11-516,0 11 0,0 0 388</inkml:trace>
  <inkml:trace contextRef="#ctx0" brushRef="#br0" timeOffset="90788.1927">15407 5917 645,'17'-31'2322,"-17"31"-516,8 0-516,-8 0-129,0 0-645,8 14 0,-8-14-129,5 13 129,-5-13-258,6 16 129,-6-16-258,6 23 129,-5-12 0,0 4 0,-1-1 129,0 3-258,0 0 129,0 3 129,0-2-129,0 2-129,0 3 129,0-5 129,0 2-129,4 0-129,-1-2 387,3-2-258,0-2 0,0 1-129,-6-15 0,14 19-129,-14-19 0,15 6 129,-7-6-258,2 0 0,0 0 129,0-4 0,1 1-129,-2-6 129,4 4-258,-1-3-258,-1 4 0,-1-6-258,1 3-387,-3-5-645,-2-5-1806,4 10-129</inkml:trace>
  <inkml:trace contextRef="#ctx0" brushRef="#br0" timeOffset="91206.2159">15400 6017 645,'7'-6'2838,"-7"6"129,2-11-2064,-2 11-774,11-3 129,-1 3 129,-10 0 0,18-1 129,-18 1-129,17-4 129,-7 1-129,0 1 0,-1-1-258,1-3 0,1 3-129,-1-2 0,1 1-129,0-2 129,0 4-129,1-3-129,0 4-129,0 1 129,1 0-645,-4 0-645,-9 0-1806,18-1 0</inkml:trace>
  <inkml:trace contextRef="#ctx0" brushRef="#br0" timeOffset="91799.2506">15672 6050 129,'0'0'2451,"0"0"-1548,4-4-516,-4 4-387,0 0 0,10-8-258,-10 8 258,10-5 0,-10 5 0,16-2 0,-7 2 387,0 0 258,2 0 0,0-1 387,0 1 129,-1-2-129,-1 0 0,-9 2 129,16-5-516,-16 5-129,10-4-258,-10 4-258,0 0-129,0 0-387,0 0 129,0 0-258,0 0-516,0 0-903,7 7-1677,-7-7 516</inkml:trace>
  <inkml:trace contextRef="#ctx0" brushRef="#br0" timeOffset="92422.2861">15855 5755 1032,'0'12'3096,"0"-12"258,0 0-2451,0 0-387,0 0-129,0 0 258,0 0-258,0 0 258,6 5-387,-6-5-258,8 10 0,-8-10-258,6 14 129,-6-14 0,7 15-129,-7-15 258,7 19 258,-7-19 0,7 18 258,-3-6 129,-4-12 129,10 23-129,-7-8 129,4 4 0,-2-4-258,3 6-258,-2-2 0,2 1-129,-3-3-129,0-1 0,0-3-129,-5-13 0,4 16 0,-4-16 0,2 12-258,-2-12-387,0 0-1032,8 5-2064,-8-5-258,13-9 0</inkml:trace>
  <inkml:trace contextRef="#ctx0" brushRef="#br0" timeOffset="100445.7451">11852 8800 774,'0'0'387,"0"0"0,0-11 0,0 11 258,0 0 258,0 0 258,0 0-129,0 0 258,0 0-129,0-11 0,0 11-258,0 0-129,0 0-258,7-2 129,-7 2-258,14 0 129,-4 0-387,0-1 129,5 1 258,0 0-258,3 0 129,0-2 129,5 2-129,-1-1 0,5 1 0,1 0 129,6 0-258,1 0 0,5 1 0,3 1-129,4 1 129,3-3 0,5 2 0,1 3-129,1-3 0,4-1 129,3 1-258,0 0 129,2-2-129,5 1 0,1-1 0,2 0 0,4 0 129,3 0-129,-1 0 0,4 0 129,3 0-129,0-3 129,1 2-129,1 0 129,0 0 0,1 1-129,4 0 129,0-2 0,1 2 0,0 0 129,2 0-129,-1 0 0,3 2 129,-1 0-129,-1 3 0,-5-2 0,-4 4 0,-4-2 0,-7-3-129,-5 1 129,-7-1-129,-9-1 0,-11-1 0,-8 0 0,-8 0-129,-8 0 0,-11 0-258,-10 0-1032,0 0-2838,-18 5-645,-5-5 0,-11-5-129</inkml:trace>
  <inkml:trace contextRef="#ctx0" brushRef="#br0" timeOffset="101497.8053">11848 9569 3225,'-14'-7'3999,"14"7"-387,0 0-2709,-2-11-774,2 11-129,0-12-129,0 12 129,2-11 0,-2 11 0,8-10 258,-8 10-129,12-3 129,-3 3-129,2 0 129,4 0-129,1 3 0,3 0-129,2 2 129,4 1 129,0-3-129,8 1 129,0-3 0,6 2 0,2-2 0,7 2 0,3-3 129,9 0-129,4-7 0,6 4 129,4-2 0,7 1-258,6-2 129,6 2-129,3-3 0,7 2-129,1 0 129,7-2-129,2-2 0,4-2 0,1 0 129,-1-2-129,1 2 0,3-2 129,-3-2 0,-2 5 0,-2-2 0,-2 4 0,-4-1 0,-1 5 258,-7-2-387,-7 4 129,-7 0 0,-5 2-129,-9 0 0,-8 2 0,-10 0 0,-9-1 129,-11 4 0,-5-5-129,-10 1 129,-7 2-129,-12-3-129,0 0-129,0 0-645,-10 0-516,0 0-2967,-1 0-258,-6-4-129</inkml:trace>
  <inkml:trace contextRef="#ctx0" brushRef="#br0" timeOffset="102625.8699">15257 8353 2451,'-8'-1'2838,"8"1"-516,0 0-645,0 0-258,0 0-645,0 0 0,0 0-516,0 0 258,12 6-258,2 4 0,2-2 258,6 4-387,4 2 0,7 3 0,2 6-129,4 5 129,5-1 0,5 4-258,0 2 258,4 2-129,2 4 0,1 0 0,0-1 129,-1 1-129,-3 0-129,-2-1 258,-2 2-258,-3-2 258,-3-4-129,-1-5 0,-7-1 0,0-3 0,-6-3 0,-3-2 258,-4-9-258,-3 1 0,-7 0 0,-6 0 0,-1-1 0,-4 0-258,0-11 258,-6 20-129,-1-8 0,-1 2 129,-1-1-129,-1-1 258,-1-1-129,0 0 129,0 2-129,-1 5 387,1-1-129,-2 5-129,-3 4 0,0 5-129,-6 7 129,-2 4 0,-10 6 0,-6 6 129,-12 4 129,-7 3 0,-14 1 258,-3 8 258,-18-7-258,4 6 0,-9-7 0,6 2-258,0-5 0,7-5-258,10-8-129,8-7-129,12-6 129,11-11 0,8-7 0,10-3 0,8-12 0,7 0-258,12 0-129,-3-20-1419,6 6-2709,5 1-258,1-6-516</inkml:trace>
</inkml:ink>
</file>

<file path=ppt/ink/ink4.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21T17:31:26.015"/>
    </inkml:context>
    <inkml:brush xml:id="br0">
      <inkml:brushProperty name="width" value="0.05292" units="cm"/>
      <inkml:brushProperty name="height" value="0.05292" units="cm"/>
    </inkml:brush>
    <inkml:brush xml:id="br1">
      <inkml:brushProperty name="width" value="0.05292" units="cm"/>
      <inkml:brushProperty name="height" value="0.05292" units="cm"/>
      <inkml:brushProperty name="color" value="#00B0F0"/>
    </inkml:brush>
  </inkml:definitions>
  <inkml:trace contextRef="#ctx0" brushRef="#br0">16937 2394 1,'-2'11'902,"2"-11"-128,-10 8 0,10-8 129,-10 8 0,10-8-258,0 0 0,-11 13-258,11-13 0,-5 13 0,5-13-129,-4 16 129,3-5-129,1-11 129,-5 19-129,5-19 0,-3 17 129,-1-4-129,1-2-129,0 4 0,2-5-129,-2 4 0,3 1 129,-3 5-129,2-1 258,1 3-129,-1 1 0,-1 6 0,2 0 0,-2 3 0,0 0 129,-1-1-258,0 3 258,0-5 0,0 5-129,-2-3 258,2 3-258,-1-3 129,1 0-129,2 1 0,1 3 0,-1-3-129,1 3 0,0-4 0,2-1 0,-2 3 258,3 2-258,-2 0 129,0-3-129,-1 7 129,2-2 0,-2 2-258,1 2 258,-1 1-129,0 1 129,0-5 0,0 3-129,0-2 387,0 3-258,-6-5 129,3 4 0,-3-6 0,-1 5-129,-1-3 258,1 3-258,-1-4 0,2 5 0,1 0-129,1 1 0,1 2 129,3 0 0,0 1-258,0-2 258,0-1-129,2-1 0,0-2 0,0-1 129,0 0-258,-1-2 129,0 0 0,-1 0-129,0 4 129,0 0-129,0 1 129,-2 2-129,0 1 0,-1 2 129,1 2-129,1 3 129,-2 1-129,2 0 129,1 2-258,-1-1 258,1 2 0,0 3-129,0-3 129,0-1-129,0 4 0,2 2 129,0 1-129,-1 1 0,1 0 129,-1-4 0,0 2 0,-1 1 0,1-4 0,-1-4 0,0 4 129,0-2-258,0 2 258,0-3-129,0 2 129,0 1-129,0 5 129,0 1-258,0-1 129,0 3 129,-1 2-129,1 0 129,0 2-129,0 0 0,1 1 0,2-3 129,2-1-129,-3 2 258,3-5-258,-2 3 129,0-3-129,1-1 129,-3-2-129,2-2 129,-1-4 0,0 2-129,0-2 0,-1-2-129,2 0 258,-2 3 0,-1 0 0,1 4 0,-1 0 0,0 2 387,0 2-258,-1 1 0,-3 2 0,2 0 0,-3-5 0,4 5 0,-5-8 258,3 2-258,0 0 129,2 2-129,0-6 129,1 3-129,0-1-129,1 2 129,3 1-258,2 1 129,-2-1 0,1 0-129,1 3 258,0 2-129,-2-3 0,3 2-129,-4 3 129,2 0 0,-3 0-129,2-3 0,-4 3-129,0-6 129,0 5 129,0 0-129,0-4 258,-1 2-258,-2-2 0,-2 2 0,0-4 129,1 4-129,0-7 0,0-2 0,-1-1-129,4-3 129,-3-2 0,2-5-258,0 1 258,1-2-129,0 2 0,0-5 0,-1 3 129,-1 0-129,1 0 0,0 5 0,2-3 0,-4 0 129,4 3-129,-2-2 0,-1-1 129,2-3-129,-1 1 0,-2-2 258,0 0-129,0 2-129,0-4 129,-1-1-129,1 1 129,0-2-129,0 0 129,4-1-129,-2-3 129,2-1-129,0-2 129,0 2 0,0-2 0,2-2 0,-2 1 0,4-2 0,-4 1 0,1 0 129,-1 0-258,0 1 129,0-2 0,0-1 0,-1 0-258,-5-7-645,6-2-3096,-2 1-516,2-19-387,-8 11 0</inkml:trace>
  <inkml:trace contextRef="#ctx0" brushRef="#br0" timeOffset="1844.1054">16736 12373 129,'-8'0'1548,"8"0"129,0 0-387,0 0-258,0 0-258,0 0 0,0 0-387,6 10 129,-6-10 0,8 4 129,-8-4 129,9 8 0,-9-8-129,12 5 0,-12-5 0,15 12-387,-6-6 0,1 2-258,2 0 0,-1 1 0,2 1 0,2 0 0,-3-1 129,4 3-258,-1-4 258,3 3 0,-1-5-129,2 3 258,1-3-258,1 2 0,1-3 129,1 0-129,4 0 0,1 0 0,1 0 0,4-1 0,-2-1 0,5-2-129,3 1-129,-2 0 258,2 1-129,2-3 0,0 1 129,-1-1-129,4 0 0,3 0 129,-1 0 0,1 0 0,4-3 0,-1-1 0,2 0 0,-1-3 129,3 2-258,-1-1 129,0-1 129,-1 2 0,6-3-129,-1 5 129,4-5 0,0 2 258,2 0-258,2 0 0,1 1 129,0 2 0,1 0 129,2-1 0,-1 2 0,3 2-129,-1-2 258,1 2-129,1 0-129,-1 0 0,-1 0 129,-1 0-258,0 0 0,0 0 258,-2 0-258,0 1 129,1 0 0,1 4 0,-2-4 0,2 4 129,-2-4-129,2 3-129,-1-2 0,0 2 0,-1-4 0,1 0-129,-3 0 129,3 0-258,-1 1 129,-1-1 129,2 0-129,-2-1 0,2 0 0,0-3 0,-1 1 0,2 1 129,-2-1-129,0 3 129,-1 0-129,3 0-129,-1 4 258,1 1-129,-2-1 0,1 2 0,-1-1 129,1 2 0,-1-2 0,1 1 258,0 0-387,-1-1 129,1 2 129,0-1-129,-3 0 0,2-1-129,-5-2 129,3-1 0,0 2 0,-1-1-129,0-1 0,-1 0-129,1-1 258,0-1-129,1 2 129,-1 3-129,1-5 129,-4 0-129,2 0 0,-1 0 0,-3-2-129,-3 1 0,3-2 129,-3 3 129,-1 0-129,0 0 0,-3 0 0,2 4 129,-1 1 0,3 0 0,-4 4-258,2-3 129,-3 5 129,4-3 0,-3-1-129,1 0 129,-4 2-129,4-2 0,-5 5-129,1-8-129,-1 7-774,-3-11-2322,-4-2-1290,-3-3-387,-12-15-387</inkml:trace>
  <inkml:trace contextRef="#ctx0" brushRef="#br0" timeOffset="3416.1954">16879 2278 1935,'-4'14'2451,"4"-14"516,0 0-1161,0 0-1677,14 7 129,-1-6 258,5 2-129,3 1 129,4 0-258,2-1 0,5 2-387,0-1 645,3-1-129,0-2 387,3 1 0,-2-2-129,7 2 258,1-2-258,4 0 258,2 0-516,6 1-516,2-1 129,7 0 0,5 0 129,5 0-258,2 0 129,4 0 0,9 0 129,4 0 258,7 0-387,2-1-129,6 1 258,5 0-645,1 0 516,5-3 0,0 2-129,-2-3 129,5 4 0,0 0 0,2 0-129,-1 0 129,2 5-129,2 1-516,-1-1 645,1-1-129,-2 1 0,-2 0-387,2 0 516,0 0 0,-2-1-129,-2-1 129,1 2-129,3 2-387,-2-3 516,-2 2 0,-2-4-129,-2 0 129,0 0-129,-4-1 129,0 1 0,-4-2-129,1 0 129,-1 0 0,2 0-129,-4 0 0,2 0 129,-6 2 0,5 0-129,-5-1-129,-3 3 0,-5-1 129,3-1 129,-6 1-129,1-2 0,-4-1 0,-1 2-258,-6 0 258,3-2 258,3 0-129,-6-2 0,3 0-129,-10-2-258,4-1-774,-7-3-1419,11 8-645,-18-10-258</inkml:trace>
  <inkml:trace contextRef="#ctx0" brushRef="#br0" timeOffset="5336.3052">24445 2363 1032,'0'0'-258,"0"0"129,43 29 258,-43-29 516,0 0 387,0 0 129,0 0 129,0 0 129,0 0 0,0 0 0,0 0-258,0 0-516,0 0-387,0 0 0,0 0 0,0 0 0,0 0-129,17 56 129,-17-56-129,0 0 129,0 0-129,-5 62 0,5-62-129,0 0 258,-10 78-129,10-78 258,-5 63-129,5-63 129,-2 74-129,2-26 258,0-48-258,-4 98 129,3-48-129,1 7 129,0-3-387,0 4 129,1-4-129,2 2 129,5 4-258,2 1 129,4 6 0,-8 1 0,7 6 0,1-2-387,-7 8 387,-3 2-129,-4-3 129,-3 6 0,-5 0 0,1 2 0,-4 2 129,-6 4 258,3-1-387,4 3 129,0 0-645,-6 5 387,12-1 0,-5 2 258,4-1-387,-5 2 258,10 0 129,-2 3-129,0 4 129,2 3 0,-3-1 258,0 5-258,1-1 0,-5 7-387,-3-8 258,-4 5 0,4-1 258,-3 1 0,-2-1-129,-6 6 0,4 1 258,3 8 0,4 3 129,1 3-387,1-3 258,0 0-387,7-3 258,1-2-258,0-2 129,4-4-129,-2-5 387,-1 0-258,-1-1 0,0 5 129,0 0-129,0 2 129,-1-4 0,-4 1-258,3-1 129,1-2 129,-2-1-258,3 0 387,-4-6-258,1-3-129,-2 1 0,5-4 258,-1-2-387,-5 4 129,6-8 0,0-4 0,0-2-129,4-1 258,1 1-129,0 2 0,0-1-129,2-2 0,-1 0-129,-1 1 129,-2-2 0,-1 0 0,3-5 0,-5 0 129,-1-9 129,-4-2-258,1-3 258,-4-4 0,1-4 129,-1 2 0,-4-9-129,5 1 129,1-5-258,1 3 258,-1-3-258,5-4 0,-2 1 129,2-5-129,-1-2 0,2-2 129,-1-4 0,1-5-129,0-5 129,0 0 0,0-3-258,-5-1 0,4 1-129,1-9-258,0 12-1290,-2-10-2580,2-19-387,0 0-129,-8-11-387</inkml:trace>
  <inkml:trace contextRef="#ctx0" brushRef="#br0" timeOffset="8211.4694">15575 652 645,'0'0'1548,"0"0"-129,0 0 129,0 0 258,0 0-387,0 0-387,0 0-129,0 0-258,-39-1-387,39 1 0,0 0-258,0 0 0,0 0 258,-42 20-129,42-20 0,0 0 0,0 0 129,-44 25-258,44-25 387,0 0-258,-42 34-129,42-34-129,0 0-516,-54 51 645,54-51-129,-41 46 129,41-46-645,-43 63 516,43-63 0,-43 77 0,43-77 1032,-41 101-1032,24-34-258,-1 2 258,4 10 1032,1 9-1161,3-11 774,4 10-516,4-12 129,2-2-129,0-17 645,7 5-516,4-23 0,4-1 0,1-4-129,5-2 258,2-6-258,2-2 0,2-4-258,4-2 516,0-1-258,4-9 129,1-5 129,0-2 0,3-9 129,0-8 0,1-6 129,0-20-258,3 3 258,1-13-387,-1-9 0,-3-16 0,-1 4-516,-3-16 516,-5 4-774,-6-2 774,-5-2-258,-4-2 387,-5 9-387,-1 5 516,-7 2-774,-1 13 516,-2 2 258,-2 7-387,-5 1 0,7 53-129,-26-80-129,26 80 129,-43-58 774,43 58-645,-54-37 0,54 37 0,-62-11 0,62 11 0,-63 3-129,63-3 0,-64 32-387,64-32-258,-68 46-516,68-46-1161,-66 71-774,27-32-645,6 11 387</inkml:trace>
  <inkml:trace contextRef="#ctx0" brushRef="#br0" timeOffset="8925.5105">15560 1439 4773,'0'0'3870,"0"0"-258,0 0-258,-4 19-1935,6-6-1806,6 3 0,1 2 903,-3 12-645,0-7 645,0 8-1032,-2-5 645,-1 3 0,0-2 129,0 7 0,1-4 0,-1 2-129,4 3 0,-2 4 129,2 1-258,2 4 0,1 2-129,1 2 129,-1-7-129,1 4 129,2-7-129,-3-1 0,1-5 129,-4-2-129,3-8 129,-2 2 0,-1 0-387,-1-2 387,-1-4-387,-1 0 387,0 1-516,-2-2 516,-2-2-516,1-1 387,-1-3-129,0 2-387,0-13-1032,0 15-1935,0-15-258,0 0 0</inkml:trace>
  <inkml:trace contextRef="#ctx0" brushRef="#br0" timeOffset="10096.5774">16123 330 129,'0'0'2451,"0"0"-129,0 0-903,0 0-387,0 0-258,0 0 0,0 0-258,0 0 387,0 0 0,0 0 0,0 0 0,0 0-129,0 0-129,0 0 0,0 46-516,0-46 129,0 0-129,-20 61-129,20-61 129,-14 54 0,14-54-129,-7 58 0,7-58 258,-4 61 129,4-61-258,4 57 129,-4-57 0,0 0 0,23 70 0,-23-70 0,0 0-129,0 0 258,47 48-774,-47-48 387,0 0 0,37 5-258,-37-5-387,0 0-1032,38-24-1290,-38 24-903,0 0 516,28-60-387</inkml:trace>
  <inkml:trace contextRef="#ctx0" brushRef="#br0" timeOffset="10515.6014">15973 459 6450,'0'0'3096,"0"0"-387,0 0-387,0 0-3096,0 0-516,0 0 516,0 0 258,45-7 516,-45 7 516,0 0 258,44 0 129,-44 0 258,0 0 0,41-1-258,-41 1-258,0 0-258,48 0-258,-48 0 0,0 0-129,47-1 129,-47 1-258,0 0 0,0 0-129,39-1-774,-39 1-1935,0 0-387,0 0-516,0 0 129</inkml:trace>
  <inkml:trace contextRef="#ctx0" brushRef="#br0" timeOffset="21316.2189">16386 906 1419,'0'0'1032,"0"0"-516,0 0-129,0 0 258,0 0 258,0 0 129,0 0 387,0 0-258,0 0 129,0 0-258,0 0 387,0 0-645,0 0-258,0 0 0,0 0 0,0 0 0,0 0-516,0 0 516,0 0 0,0 0 0,0 0-129,0 0-258,0 0 516,0 0-516,-44 4 0,44-4 0,0 0 129,-42 16-129,42-16 129,0 0 0,-56 11-129,56-11 0,-38 6 516,38-6-645,0 0 129,-53 1-129,53-1 516,0 0-516,0 0 0,-43 5 0,43-5 129,0 0 0,0 0-516,0 0 516,0 0 0,0 0-129,0 0 0,0 0 129,0 0 0,0 0-129,0 0 387,0 0-387,0 0 129,0 0-129,0 0 0,0 0 0,0 0-516,0 0 516,0 0 0,-25 52 0,25-52-516,0 0 258,0 0 258,0 0-129,0 0 129,-9 58-258,9-58 0,0 0 0,-6 56 903,6-56-645,-5 63-258,5-63 129,-5 92 774,3-44-645,1 5 387,-1 7-387,1-11 0,1-3 0,0 4 516,0-11-516,0-8 0,0 1 0,1-5 129,1-6-129,-1 1 0,0-3-129,2-9 258,-3 2-129,2-1 129,-2-11-258,1 11 129,-1-11 129,0 0-129,0 0 0,0 0-129,0 0 129,0 0 0,3 12 0,-3-12 0,0 0 0,0 0 0,0 11 0,0-11-129,0 0 129,0 0 0,0 14 0,0-14 0,0 14 0,0-14 0,0 0 0,0 13 0,0-13 0,0 0 0,0 0 0,0 0 0,2 14 0,-2-14 0,0 0 0,0 0 0,0 0 0,0 0 0,2 12 0,-2-12 0,0 0 0,0 0 0,0 0 0,10 15-129,-10-15 129,11 16 0,-4-6 0,1 1 0,1-1 129,2 4 0,2-2-129,1-1 0,5-6 0,0 4 0,2-2 0,2-5 0,-3 1 0,2-3-129,-1 0-258,-4-5-387,1 0-2709,-2-6-258,-5-7-387,-1 4-258</inkml:trace>
  <inkml:trace contextRef="#ctx0" brushRef="#br0" timeOffset="22292.275">16564 1067 6450,'36'-54'2838,"-36"54"-1032,0 0 516,0 0-4386,0 0 1419,0 0 0,0 0 129,0 0 516,0 0 774,0 0 903,0 0-516,0 0 516,0 0-903,0 0-258,-40 19 0,40-19 387,0 0-645,-51 22-129,51-22 0,0 0-129,-51 31-129,51-31 129,0 0 129,0 0-387,-37 42 258,37-42 0,0 0 129,0 0-129,0 0 129,13 53 0,-13-53-129,0 0 0,41 41 0,-41-41 0,0 0 0,53 52 516,-53-52-645,37 54 129,-37-54 0,34 62 387,-18-32 0,-1-1 129,-4 5-645,0-4 129,-3 3 0,-2-9 516,-1-9-645,-4 4 129,0 2-516,-1 2 516,0-6-129,-5-4 129,-3 2 0,-1-1 0,-5 9 129,-2-18 0,-3 3 0,-1-4 129,-3 1-129,1-4 0,-2-1 129,4-6-129,-3 1-129,4 0 129,2-8-258,1 1 129,3 1 0,2 1-387,11 10-258,-13-21-903,13 8-2064,0 13-129,8-8-258,5 1-258</inkml:trace>
  <inkml:trace contextRef="#ctx0" brushRef="#br0" timeOffset="23008.316">16896 1591 1419,'0'0'1806,"0"0"129,0-10-387,0 10-2580,0 0 645,0 0 1032,-4 8 645,4-8 0,-1 16 258,1-16-129,0 17 129,0-5-129,0 7-645,0-4-258,-2-1-387,-1 9 129,-1 1-129,-2 2-129,0-1 0,0 0 0,-3 0 0,3 0 258,-2-4-129,1-9-129,0 4 129,7-16 0,-12 12-129,12-12-129,0 0-645,-10 6-1806,10-6-774,0 0-258,4-14-129</inkml:trace>
  <inkml:trace contextRef="#ctx0" brushRef="#br0" timeOffset="24060.3761">17081 1770 1161,'0'0'2451,"5"0"-129,-5 0 129,0 0-2451,0 0 129,8 0 387,-8 0 0,0 0 387,10-6 129,-10 6 0,0 0 258,1-18-516,3 6 129,-4-5-258,3 0-129,-3 17 129,7-61-258,-7 61 774,15-87-1161,-7 35 516,5-4-516,-1-3 387,4-1-516,-2 5 387,4-2-387,-3 9 0,-15 48 0,28-85 387,-28 85 0,20-63 0,-20 63-387,0 0 387,18-56-129,-18 56 0,0 0 387,0 0-645,0 0 129,0 0 129,0 0-258,0 0 129,0 0 0,0 0 0,0 0 0,0 0 129,0 0-645,0 0 645,0 0-129,0 0 0,0 0-516,0 0 516,0 0 0,0 0 129,34 61 387,-34-61-645,0 0 258,14 75-387,-14-75 516,13 66-387,-13-66-129,14 70 0,-14-70 516,13 87-387,-6-42 0,-1-1 258,-1 1 129,-1-11-258,-1 1 387,0-6-387,-2-2 129,2-7-129,-2 3 387,0-8-387,0-4 0,0 9-129,2-7 129,-3-13 0,1 16 0,-1-16-129,0 0 0,0 0-258,0 0-516,0-21-1548,0 4-1548,0-3 0,0 20-258,-4-53 129</inkml:trace>
  <inkml:trace contextRef="#ctx0" brushRef="#br0" timeOffset="24680.4116">17214 1332 8514,'0'0'2838,"0"0"-1161,0 0 0,0 0-4515,0 0 258,0 0 903,0 0 129,0 0 645,0 0 1419,36 12 774,-36-12 645,0 0 129,0 0-516,0 0-129,0 0 0,0 0-1161,0 0 0,0 0 0,0 0-258,0 0-129,0 0 0,0 0 129,0 0 0,0 0 0,0 0 129,0 0 516,0 0-516,0 0 0,45 12 0,-45-12 0,0 0 0,41 0-129,-41 0 129,0 0-516,45 0 387,-45 0 0,0 0 129,0 0 0,38 4 129,-38-4 258,0 0-129,0 0-258,0 0 129,0 0 129,0 0-258,0 0-129,0 0-129,0 0-387,0 0-258,0 0-516,0 0-1806,0 0-516,0 0-516,0 0 516</inkml:trace>
  <inkml:trace contextRef="#ctx0" brushRef="#br0" timeOffset="26099.4928">17444 831 1677,'0'0'1935,"0"0"129,0 0-2451,0 0 258,0 0 516,0 0-258,0 0 129,0 0 645,0 0 387,0 0-258,0 0-129,0 0 0,0 0-387,0 0-129,0 0-516,0 0 258,0 0 129,0 0 129,34 0 387,-34 0-258,0 0-129,0 0-129,44 0 129,-44 0 0,0 0-129,38 3-129,-38-3-387,0 0 387,0 0 0,44 3-129,-44-3 129,0 0-129,0 0 387,0 0-387,0 0 516,0 0-516,0 0-645,0 0 645,0 0 0,0 0 129,0 0-387,0 0 258,0 0 129,0 0 0,0 0 387,35 50-516,-35-50 129,0 0-258,0 0 258,17 68-129,-17-68 129,9 47-258,-9-47 129,6 59-129,-6-59 516,5 76-516,-5-76 645,6 96-774,-5-36 129,2 6 0,-2-6 516,1 10-516,1-7 516,-2-2-387,2-5 0,-2-2 0,3-12 387,-1-3-516,-1 0 129,2-5 0,-3-1 0,0-1 0,0-3 129,1 0-129,-2-6-129,0 0 387,0-9-258,0 3 129,0-17-129,-3 17 258,3-17-258,0 0 258,0 0-129,0 0 129,0 0 0,0 0-129,0 0 0,0 0 129,0 0-258,0 0 129,0 0-129,0 0 0,0 0 129,-6-6-129,6 6 129,0 0-129,0 0 129,0 0 0,0 0 0,-12-4-129,12 4 129,-15-7-129,3 7 0,-4-1 0,0-6 129,-4 3-129,-1 3-129,-1 0 129,-1-2-258,2 3-774,-4-1-2193,1-1-774,4 2 0,-2-2-387</inkml:trace>
  <inkml:trace contextRef="#ctx0" brushRef="#br1" timeOffset="53980.0874">16317 8158 1032,'0'0'1161,"9"0"-387,-9 0-258,0 0 0,10-10 129,-10 10-129,0 0 129,9-8-129,-9 8 129,0 0-129,10-7-258,-10 7 0,13-2 0,-3-3-129,0 3 0,2 0 0,1-1 129,2 1-129,0 0 0,0 1 0,2 1-129,1 0 129,-1 5-129,0 1 0,-3 2 0,1 2 0,-2 0 129,-1 2 129,-1 0-129,-3 0 0,-1 6-129,-1-1 129,0 4-258,-3 0 129,0 6-129,-1-2 0,-2 4 129,0 2 0,0-2 0,0 3 129,0-3 0,-2-2 0,-2 0 0,0-3 0,-1 0-129,-2-8 258,-2 4-258,-1-8 0,-2 0 0,-3-3 0,-1-6 0,-3 2 129,0-5-129,-1 0 0,0-2 0,-1-6 0,4-4 129,-1-1-129,5-3-129,-1 1 129,7-5 0,0-1-387,4-3 387,2 3-258,1 2 129,4-1 0,1 0-258,4 3 129,2 1 129,0 3 0,0 1 0,2 3 129,-1 1 0,0 1 0,-2 4 0,-1 1 0,1 2 129,-2 0-129,2 3 0,0 3 0,-2 1 0,2 2 129,1 2 129,0-1-129,1 2 387,-1-1-258,1 2 258,-2 2-258,1 2 129,-3-3 129,2 2-258,-3-2 0,0 1 0,-3 1 0,3 0-129,-4-6 129,1 2-129,-1 1 129,4 1-129,-7-14-129,16 22-129,-4-12-129,-1-3-129,7 4-387,-4-3-129,4-4-2193,1 7-903,-12-11 129</inkml:trace>
  <inkml:trace contextRef="#ctx0" brushRef="#br1" timeOffset="60749.4746">21099 1288 1032,'0'0'1419,"0"0"-258,0 0-129,0 0-516,0 0 0,0 0-129,0 0 258,0 0-645,0 0 645,0 0-258,0 0 258,0 0 129,0 0 0,0 0 129,0 0-387,0 0 0,0 0-516,-43-11 645,43 11-129,0 0-129,-47 24 0,47-24-258,-40 26 129,40-26 0,-43 28-129,43-28 129,-43 33 516,43-33-774,0 0 129,-50 43 129,50-43-129,0 0 258,0 0-258,-31 52-258,30-34-129,1-5 903,10 3-516,2-7 387,6 4-258,9 2 387,1 2-516,2-3 258,4-5-387,1 2 0,-2 5 129,-1 2-129,-3-2-129,-5 1 0,0-1 0,-5 0 129,-1 5-129,-6-8 0,-1 1-129,-5 4 129,-2-2 129,-4-16-129,-1 20 258,1-20 0,-20 21 129,9-8-129,-7-2 0,0-4 129,-5 5-129,3-3 0,-1 2-387,-3-6-1290,2 5-1935,1-1-516,-8-1-258,3-8 0</inkml:trace>
  <inkml:trace contextRef="#ctx0" brushRef="#br1" timeOffset="62057.5494">17244 8608 1677,'38'9'2709,"-24"-9"-129,6 0-3612,1 7 129,2-2-1032,5 6-1160</inkml:trace>
  <inkml:trace contextRef="#ctx0" brushRef="#br1" timeOffset="62340.5656">18323 8658 2580,'57'16'2064,"-30"-14"-903,2 3 0,-1-5-516,3 0 0,-2 0-387,2 0-129,0-3-258,-1-1-1548,-6-5-1806,11 9 258</inkml:trace>
  <inkml:trace contextRef="#ctx0" brushRef="#br1" timeOffset="62545.5774">19031 8615 774,'48'7'1161,"-21"1"-774,-2 1 0,2-1 129,-1 3-129,0-3 129,1 2 0,-3-4-129,0 0-387,1-4-645,1 1-516,0-3-387</inkml:trace>
  <inkml:trace contextRef="#ctx0" brushRef="#br1" timeOffset="63419.6272">21057 2538 1,'8'-6'2192,"-8"6"-257,0 0-2193,0 0-387,0 0 0,0 0 258,0 0 387,0 0 258,0 0 0,0 0 258,-1 14-258,0-1 129,1 11-387,0 1-258,0 13-129,1 8-258,0 10-129,3 6-387</inkml:trace>
  <inkml:trace contextRef="#ctx0" brushRef="#br1" timeOffset="64052.6635">20807 7212 2580,'-2'75'3741,"6"-31"-774,-4-18-1935,4-4-5289,8 14 387</inkml:trace>
  <inkml:trace contextRef="#ctx0" brushRef="#br1" timeOffset="64283.6768">20735 7938 8127,'-7'69'4644,"9"-31"-1161,-2-15-1677,0-2-6579,5-3-258,-2-5-258</inkml:trace>
  <inkml:trace contextRef="#ctx0" brushRef="#br1" timeOffset="64932.7139">20840 7865 774,'7'6'2322,"-7"-6"-645,0 0-1290,0 0-2838,9 16 645</inkml:trace>
  <inkml:trace contextRef="#ctx0" brushRef="#br1" timeOffset="67102.838">20840 7865 1419,'-10'37'2193,"-4"-37"129,-3-5 0,-1 0-645,-3-5-258,-1 0-516,-5 0-258,1 1-258,-3-3-129,0 4 0,-3 0-129,1 4-258,0 0 258,0 0-129,0 4 129,4 0 0,0 0 0,3 4 0,2 0-129,2 2 129,2-3 0,0 5-129,4-6 0,2 0 129,1 0-129,1 0 258,3-2-129,7 0-129,-10 0 129,10 0 0,0 0-129,0 0 129,0 0-129,0 0 129,0 0-129,0 0 0,0 0 0,0 0-129,0 0 0,0 0 0,-4 11 0,4-11-258,0 0 258,-2 13 129,2-13 0,0 0 129,0 0-129,-4 9 258,4-9-129,0 0 0,0 0 0,0 0 0,-9 6-129,9-6 0,0 0 0,-9 4 0,9-4-129,0 0 129,-9 7 0,9-7 0,0 0 0,-10 8-129,10-8 129,0 0 0,-11 4-129,11-4 129,-10 0-129,10 0-129,-12 0 129,12 0 129,-11 0-129,11 0 129,-10-4-129,10 4 129,0 0-129,-10-5 129,10 5-129,0 0 129,0 0-129,0 0 0,0 0 0,-3 7-129,3-7 129,0 12 129,0-12 0,0 15-129,0-15 129,0 24 0,0-7 0,0 3 129,-4 1-129,-1 6 129,0 3-129,-4 2 258,1 5-258,-2 1 0,-1 0 129,1 6-129,0 1 0,0-4 129,1 5 0,2 3-258,0-2 258,1-1-258,3 5 129,2-7-129,1 1 129,0-1-129,1-7-129,3-5 258,-1 1 0,2-6 0,-3 1 258,0-5-258,-2-3 0,0-2 129,0 2-258,-1-3 129,0 1-387,-3-6 258,3-1 0,-3 0 0,4-11 129,-4 18 0,4-18 129,-1 12-129,1-12 258,0 0-129,0 14 129,0-14-258,0 15 0,0-15 0,1 14 129,-1-14-258,2 17 129,-1-5 0,-1-12 0,2 15 0,-2-15 129,1 17-129,-1-17 129,3 17-129,-3-17 129,5 16-258,-5-16 258,6 15-129,-6-15 0,5 12 129,-5-12 0,0 0 0,12 9 0,-12-9 258,0 0-129,11 3-129,-11-3 129,0 0-129,8 0 0,-8 0 0,0 0-129,9 0 129,-9 0-129,11 0 258,-11 0-258,17 0 129,-7 0 0,4 0 0,3-5 0,1 1 0,5-1-129,5 2 129,3-3-129,3 0 0,4-3 129,2 3-258,5-2 129,1 2 129,4-1-129,2 0 0,1 3 0,2 0 129,2-1-129,0 4 129,-2-2 0,1 3-129,-4 0 129,0-3-129,-2 3 0,-1 0 129,-5 0-129,-2 0-129,-5 0 129,-5 0 0,-2 0 0,-5 0 129,-7 3-258,-2-3 129,-6 0 129,-10 0-258,11 0 129,-11 0 0,0 0 0,0 0-129,0-9 129,0 9 0,0 0-129,-5-8 129,5 8 0,0 0-129,-9-10 129,9 10 0,0 0 0,0 0 0,0 0 129,-8-14-129,8 14 0,0-15 0,0 5-129,0-10 129,0 2 0,-2-9-258,0 0 258,0-6-129,-1-4 129,-2-3 0,0-2 0,-1 2-129,-1-5 0,-3-4 129,3 3-258,-3-4 129,1 0-129,-3-4 0,3-1 0,-1-1 258,0 0-258,1 0 129,1 1 129,1 4-129,1 5 0,1 6 129,0 3 0,0 10-258,2 3 258,0 6-129,2 6-129,1 12 129,-5-16-129,5 16 0,-2-12-129,2 12 129,0 0 129,-3-13 0,3 13 129,0 0 0,-3-11 129,3 11-129,0 0 0,-11-6 0,11 6-258,-11 0-258,11 0 129,-11 0-258,11 0-129,-10 0 387,10 0-129,0 0 129,-11-1 258,11 1 129,-8-5 129,8 5 0,-12-6 0,12 6-129,-17-2 387,7 2-129,-6 0 0,0 0 258,-6 0-258,-4 5 129,-6-1 129,-3 1-387,-4-2-903,-6 6-2322,-10-11-774,5 2 258</inkml:trace>
  <inkml:trace contextRef="#ctx0" brushRef="#br1" timeOffset="73096.1808">20313 9990 774,'0'0'774,"0"0"0,0 0 129,0 0 0,0 0 129,0 0-129,0 0 387,0 0-387,0 0 0,0 0 0,0 0-129,-5 2 129,5-2-258,0 0 0,0 0-129,-9-10 129,9 10-387,-9-17 0,9 17 129,-11-24-258,6 8 0,-1-1 0,1-2-129,-1 2 0,2-4 0,0 1 0,1-4-129,1 6 258,-1-2-129,2 1 0,0 2 129,0 2-129,-1-1 0,2 1 0,0 15 0,0-22 0,0 22 0,7-19 0,-7 19 0,18-20 129,-8 13-258,3 3 129,2-4 129,1 3-129,1-1 0,0 3 0,0 3 0,-1 0 0,1 0 0,-3 0 0,0 0 0,0-1 0,-1 1 0,0-2 129,-2 0-129,1 0 0,-2-1-129,1-2 258,-3 1-129,0-3-129,-8 7 258,12-15-129,-12 15 0,7-19 0,-7 19 0,0-22 0,0 12 0,-6-5 129,-1 3-129,-3-2 0,-1 1 129,-3-3-129,1-1 129,-1 0-129,-2-2 258,1-2-516,2-2 516,2 0-258,1-3 0,3 0 0,3 2-258,1-3 258,3 3 0,3-3 0,3 3-129,3 0 129,1-3 0,5 1 0,-1 1 0,-1-1 0,0 2 0,0 2 129,-3 4-129,-1-1 258,0 6-258,-4 2 129,-5 11-129,6-18 0,-6 18 0,1-12 0,-1 12 0,0-11 0,0 11 0,0-12 0,0 12 0,0-14 129,0 14-129,0 0 0,0-14-129,0 14 129,0 0-129,0 0 129,0 0-258,0 0 0,0 0 129,0 0 0,0 0-129,0 0-387,0 0 258,0 0-129,0 0-129,0 0 129,0 0-387,0 0-1032,0 0-2064,-9-17 258</inkml:trace>
  <inkml:trace contextRef="#ctx0" brushRef="#br1" timeOffset="73421.1994">20425 8744 129,'2'12'1032,"-2"-12"-1290,0 9-387,0-9 388</inkml:trace>
  <inkml:trace contextRef="#ctx0" brushRef="#br1" timeOffset="74336.2517">20425 8744 1161,'5'46'1935,"-5"-46"0,0 0 516,0 0-645,0 0-258,0 0-516,0 0-129,0 0-387,0 0-258,0 0 129,0 0-258,0 0 129,0 0-129,7 0 0,-7 0 387,16-8-258,-8-2 129,4 3 0,0-7 129,4 2 0,-1-5-129,2 5-129,-1-5 129,3 6 0,-4-3-258,1 2 0,-3 2-129,-1 3 0,-3 0 129,0 4-129,-9 3 0,8-6 0,-8 6 0,0 0 0,0 0 129,0 0-258,0 0 129,0 0 0,0 0 0,0 0 258,0 0-258,0 0 0,0 0 0,0 0 0,0 0 0,0 0 0,0 0 0,1 9-129,-1-9 129,0 0 0,0 0 0,0 12 0,0-12 129,0 0-129,0 10 0,0-10 0,0 11 0,0-11 0,0 16 0,0-4 0,0-12 0,-1 19 0,-2-7 0,0 0 0,3 1 0,-2 1 0,0-1 0,1 1 0,1 2 0,-1 1 0,0-1 0,1 0 0,0-2 0,-2 0 0,0-3 0,2-11 129,-4 17-129,4-17 0,0 0 0,-10 8 0,10-8-129,-10 3 129,10-3 0,-12-1-129,3 0 129,-1-1 0,-1-1 0,-2-1-129,-2-4 258,1 3-129,-2 1 0,2-1 129,-1-1-129,2-3 0,2 2 0,1-3 0,10 10-129,-13-13 0,13 13-258,-4-11-129,4 11 258,0 0-129,4-2 0,-4 2 129,10 0 129,-10 0 0,15 0 129,-15 0 129,13 4-129,-13-4 0,15 5 0,-15-5-774,16 3-2193,-6 1-1032,-10-4-645,11-3 388</inkml:trace>
  <inkml:trace contextRef="#ctx0" brushRef="#br1" timeOffset="79815.5651">19994 9731 258,'2'-17'774,"-2"2"-129,0 15-387,0-17 0,0 17 0,0-17 387,0 17 129,0-15 0,0 15 129,2-14 258,-2 14-129,0-11-129,0 11 0,0 0-258,0 0 0,0 0-258,0 0-129,0 0 129,0 0-258,0 0 129,0 0-129,0 0 0,0 0-129,0 0 258,0 0-129,-4 14 0,4-14 129,-5 19-129,5-19 387,-5 24-129,-1-10 0,4 6 129,-4-5 0,4 4-129,-4-1 129,3 4-258,-2-1-129,4 0 0,-1-6-129,1 4 0,1-6 0,2 0 0,-2-13 0,12 18-129,-1-13 129,-1-1-129,4-1 0,-1-3 0,3 5-516,-4-5-129,3 2-1032,-3-1-2322,-2-2-129,4-1-129</inkml:trace>
  <inkml:trace contextRef="#ctx0" brushRef="#br1" timeOffset="80357.5961">19858 9679 1161,'0'7'2967,"0"-7"-1935,0 0-387,0 0 0,3 13 387,-3-13-129,11 8 129,-11-8-129,19 9 129,-11-7-129,6 3 0,-4-5-258,2 2-129,0-2-129,4 1 258,-4-1-258,3 0 0,-1-2 129,1 2-258,-2-6 0,2 6 0,-3-2 0,1 2-129,-3-2 129,3 2-258,-6 0 0,4 0 0,-4 6-129,-7-6-129,13 13 0,-13-13-258,7 20-645,-7-20-1806,0 16-1419,0-4-387</inkml:trace>
  <inkml:trace contextRef="#ctx0" brushRef="#br1" timeOffset="86519.9481">19712 10149 129,'-18'-6'774,"9"6"0,0-1 129,9 1 0,-15 0 0,5 1-129,-1 3-258,1 1-129,-2 4 0,0-2 129,-2 3-129,2 0 0,-3-1 129,2 0 129,2 3-129,-2-4 129,2 2 0,-2 1-258,1-2 258,2 3-387,-2 0 129,-1 2 0,0 1-258,0 1 129,2 2-129,-1-1 0,1 5 0,-1-1 129,3 4-129,0-1 0,3 2 129,-3-2-129,5 5 258,-1-6 129,2 3-129,1-7 0,2 4 129,0-6-129,0 4-129,2-2-129,2-3 0,2 1-129,0 1 129,0 1 0,4 0-129,-3-1 129,2 1 0,-1-5 258,0 6-258,1-6 129,1 2-129,0-5 0,-2 1-129,3-3 258,-2 0-258,3-2 0,-1-7 0,1 1 129,-1-1-129,2 0 129,2-1 0,-3-7-258,6-2 258,-1 0-258,1-2 129,1-1-129,0-4 129,-1 1-129,1-3 129,2 3 0,-1-2 0,1-3 0,-1-1 129,0-5-129,-2 0 0,0-6 0,-2 2 0,-2-6 0,-3-1 0,0 3 0,-4-2-129,1 2 258,-3 3-258,-1 0 258,0 1-129,1 3 0,-4-3-129,-1 1 129,0 1 0,0 0-129,-3 2 0,-5 0 0,1 2 129,-6 2-129,-1 6 0,0 3 0,-4 2 129,1 4-129,-3 1 129,0 5-258,1-1 516,-1 1-516,1 2 258,-2 0 0,3 0-129,1 0 258,0 2-258,3 3-258,-2-3-129,6 8-129,-2-5-1032,5 9-1677,3 3-1161,-4-2 0</inkml:trace>
  <inkml:trace contextRef="#ctx0" brushRef="#br1" timeOffset="87227.9891">19644 10635 3225,'0'0'4386,"0"0"129,7 19-516,-7-19-2709,3 18-1290,-1-6 0,3 2 0,-2-1 0,-1 3 129,3-1-129,-1 7 0,0-3 0,1 5 129,1 1 0,0 0 0,0 6 0,2-2 0,1 2 129,-1-2 0,0 2-129,0-6 129,0-1-129,-1-1-129,-3-4 129,1-4-129,-5-15 0,6 19-129,-6-19-129,4 12-1032,-4-12-2451,0 0-774,2-12-129,-2-11 0</inkml:trace>
  <inkml:trace contextRef="#ctx0" brushRef="#br1" timeOffset="88144.0414">20283 10217 2709,'0'0'3096,"0"0"-2064,0 0-516,9-3-129,-9 3 258,0 0 129,0 0 129,0 0 0,0 0 0,0 0-258,0 0 0,0 0-258,0 0-129,-9 0-129,9 0-129,-15 0 129,5 0 0,0 5 0,-2 1-129,-1 1 129,1 4 0,-1 2 0,-3 4-129,-1 4 387,2-3-129,-3 7 0,-1-1 0,2 4 129,-4 2-129,5 3 0,-2-3 0,4 6-129,1 0-129,2-1 129,4 2-129,2-1 0,3 0 129,2-2 0,1 2 129,7-4-129,2 0 129,4-3 0,3-3 0,5-3-258,2-7 258,1 1-258,2-5 0,-1-3 129,-2-4 129,0 1-129,-7-5 129,1 6 0,-5-6-129,-2 1 0,-2-2 0,-9 0-129,13 1-129,-13-1 0,9 5-129,-9-5 0,0 0 0,10 0-129,-10 0-645,0 0-903,9 0-2322,-1 0-129,-6-11-387</inkml:trace>
  <inkml:trace contextRef="#ctx0" brushRef="#br1" timeOffset="89564.1227">20632 10478 3225,'0'0'4257,"7"15"-258,-12-15-258,5 0-2838,-14 0-1290,3 0 0,-2 0 129,-1 5 0,-4-3 258,0-1 387,4 1-129,-2-2 129,1 4 0,-1-1 0,2 0-129,3 1-129,2 1 0,-1-1 0,10-4-129,-10 16 129,10-16-129,-1 16 129,1-6 0,0-10 0,11 20-129,-1-11 129,1 4-129,4-6 0,1 2 129,4 0-258,-2-1 0,2-1 0,-3 1-129,3 3 0,-5-5 0,1 6 0,-6-3-129,-2 2 129,-8-11 0,7 20 129,-7-10 129,-1 2 129,-8-2 0,-2-2 129,-3 1 129,-3-2 0,0 3-129,-5-4 0,1 2-129,-2-5 129,2-1-258,-2 4 0,5-5-129,1 4-258,2-5-645,6 0-1032,9 0-2064,-13-2-258,13 2-129</inkml:trace>
  <inkml:trace contextRef="#ctx0" brushRef="#br1" timeOffset="89932.1437">20807 10788 3354,'0'31'4386,"-2"-18"-258,2 10-258,1-1-3741,-1 5 0,-2 5 129,-4-4 387,0 9-129,-5-8 0,1 8 129,-2-5-387,0 1-258,3-1-774,-1-16-774,5-2-2838,5-3-258,0-11-258</inkml:trace>
  <inkml:trace contextRef="#ctx0" brushRef="#br1" timeOffset="149850.5709">21030 10470 258,'0'0'1290,"10"-5"258,-10 5-258,10-4 0,-10 4 258,15-7-516,-2 7-129,-2 0 129,1 0 0,0 0 0,1 6-129,-2-2-129,1 5-258,-3-2-258,1 3 129,-2-2-387,1 1 0,-2 2 129,-1 0-129,-6-11 129,9 20 0,-9-20 129,5 22 0,-5-22 0,2 23 129,0-10-258,-1 2 129,2-1-258,0 3 129,1-1-129,-1 1 129,0 1-129,1-1 0,-2 1-129,0-1 129,0 1 0,-2-2 0,1 1 129,-1-2-129,2-1 258,-1-1-258,0-2 258,2 2 0,-3-13 129,1 20-387,-1-20 129,2 14-129,-2-14 129,2 16-129,-2-16-129,1 13 0,-1-13-129,5 15 258,-5-15-129,6 13 0,-6-13 129,0 0 0,9 7-129,-9-7 129,0 0 0,11 0-129,-11 0 129,0 0 0,11 0-129,-11 0 0,0 0 129,9-4-129,-9 4 0,0 0 0,0 0-129,0 0 0,9-4-258,-9 4 0,0 0 129,0 0-258,0 0 129,0 0 0,9-10 258,-9 10 129,0 0 0,0 0 258,-4-2 0,4 2 129,-9 0 129,9 0-129,-15 4-129,7 1 0,-2 0 0,10-5 0,-16 11-129,8-7 0,-2 0 129,1-1-258,-1 2 258,0-3-129,1 0 129,-1 2 129,-2-1-258,1 2 129,0-1-129,1 1 129,-1-4 0,1 2-129,-1-2 129,2 1 0,0-2-129,9 0 129,-15 0-129,15 0 129,-14-7-129,14 7 0,-11-11 0,11 11-129,-11-14 129,11 14-129,-13-17 0,4 10 0,9 7 0,-14-13 0,6 5 0,-2-1-129,10 9 129,-15-14 129,15 14 129,-12-14-129,12 14 0,-10-16 0,10 16 0,0 0 0,-4-14 0,4 14 258,0-15-645,0 15 516,3-17-387,-3 17 258,11-21 0,-5 10 0,-1 0-129,3 2 258,1 0-129,0 3 0,5-2 0,-1 0 0,5 2 0,1 0 0,3 0 0,0 1-129,2 2 129,-1-1 0,-2 1 129,-3 3-129,-2 0 0,-3 5 0,-5 2-129,-8-7-258,11 20-645,-11-20-1161,0 0-1677,3 18-129</inkml:trace>
  <inkml:trace contextRef="#ctx0" brushRef="#br1" timeOffset="150787.6243">21296 10190 3225,'0'0'3999,"0"0"-387,0 0-2322,0 0-1032,6 11-129,5-2 258,0 0-387,3 3 129,2 4 0,1 2-129,-2 2 129,3 3 0,-3 4 0,1 0 129,-4 6 0,2 0-129,-3 0 0,-1 8 129,0-1-258,-3 1 129,-2 0-129,0 1 129,-1 2 129,-1 0-129,-3 0 258,0-3-258,-2-2 387,-2 0-129,-2-6 0,1 0 0,-2-7-258,0 0 129,-2-7-258,3-3 0,-2-1-129,2-3 129,6-12-129,-12 18 129,12-18-129,0 0 0,-7 11-258,7-11 0,0 0-645,0 0-1935,0 0-1032,7 0-387,-4-14 259</inkml:trace>
</inkml:ink>
</file>

<file path=ppt/ink/ink5.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21T17:35:43.700"/>
    </inkml:context>
    <inkml:brush xml:id="br0">
      <inkml:brushProperty name="width" value="0.05292" units="cm"/>
      <inkml:brushProperty name="height" value="0.05292" units="cm"/>
    </inkml:brush>
  </inkml:definitions>
  <inkml:trace contextRef="#ctx0" brushRef="#br0">4189 15740 1032,'13'0'2580,"-13"0"-1161,0 0-1419,5-13 0,-5 13 129,8-8 258,-8 8 387,0 0 129,8-14 258,-8 14 0,0 0 0,0 0-129,0 0-258,0 0 129,0 0-387,0 0-387,8-11 0,-8 11 0,0 0-129,0 0 129,8-21-129,-2 10 258,2-7-129,2-6 129,2-2-258,3-3 258,1-6 0,3-3 0,0-2 0,4 0-129,-2-2 258,2 4-129,-2-3-129,2 0 0,-1 2 0,-1 0 0,-1 4 0,1 4 0,-4 1 129,1 4-129,-6 5 258,1 7-129,-4 2-129,-2 5 129,-7 7 0,9-9-129,-9 9-129,0 0 129,0 0-129,8 0-129,-8 0 129,0 0 0,0 0 0,0 0 0,0 0-129,0 0 129,0 0 0,0 0 0,0 0 0,0 0 129,0 0-258,0 0 258,10 0-129,-10 0 0,0 0 0,0 0 0,0 0 0,7-3 0,-7 3-129,0 0 129,0 0 129,0 0-129,0 0 0,10-12 0,-10 12 129,2-10-129,-2 10 0,3-15 0,-3 15 0,4-17 0,-4 17 0,6-18-129,-6 18 129,9-18 0,-9 18 0,8-19 0,-8 19 0,8-12 129,-8 12-129,0 0 129,0 0-129,0 0 0,0 0 0,0 0 0,0 0 0,0 0 0,0 0-129,0 0 258,0 0-129,0 0 0,0 0-129,0 0 258,8-2-129,-8 2 0,0 0 0,0 0 0,4 9 0,-4-9 0,0 0 0,4 14-129,-4-14 0,2 17 129,-2-17-129,1 19 129,0-6 0,2 4 0,-2 5 0,1 1 0,0 2 129,2 7-129,1 2 0,1 2 129,5 1-258,-2 4 258,2-3-129,3 0 0,0 1-129,0-5 129,1-1 0,0 0 0,-3-2-129,-1-4 129,2 1 0,-3-5 0,-2-2 0,-1-3-258,-2-2 258,0-2-129,-5-14 129,3 11-387,-3-11-516,0 0-258,0 0-1290,0 0-1548,0-16-516,0 4-129</inkml:trace>
  <inkml:trace contextRef="#ctx0" brushRef="#br0" timeOffset="496.0284">4417 15279 516,'18'12'3741,"-1"-8"387,-17-4-387,20 0-2064,-9 0-1161,4 0 0,2 3 129,0-3-129,4 0 0,0 0 0,2 0 0,-2 0-129,5 0 129,-4 0-129,3 2-129,-2-2 0,-1 3 0,-3-1-129,1 1 0,-4 0-129,-2-3 0,-3 4-129,-2-4-516,4 3-1806,-2-3-1935,-11 0-129,7-10-129</inkml:trace>
  <inkml:trace contextRef="#ctx0" brushRef="#br0" timeOffset="1260.0719">5090 14691 258,'0'0'3096,"0"0"-129,0 0-1290,0 0-1290,0 0-258,0 0 0,0 0-129,0 0 387,0 0 0,0 0 258,0 0 129,0 0-258,0 10 258,0-10 0,0 19-258,-3-5 129,1 3-387,-3 2 0,0 6 0,-2-2 129,1 5 0,-2-2-129,3 9 129,-4-6 0,8 0 0,-2 0-129,3-5 0,0-5 0,6-4-129,6-4 129,4-2 0,1-9-129,7-2 0,-3-6-129,3 0 129,0-4-129,-3 3 0,-4-1 0,-2-1 129,-5 6 0,-1 2 0,-9 3 0,0 0 129,0 0-129,0 0 0,4 7-129,-4-7-129,0 14-387,0-14-903,0 0-2451,-3 12-645,3-12-258,0 0 130</inkml:trace>
  <inkml:trace contextRef="#ctx0" brushRef="#br0" timeOffset="2289.131">5038 14802 516,'-3'-9'2064,"3"9"387,0 0 258,0 0-129,0 0-645,0 0-387,-6-14-774,6 14-129,0 0-387,0 0-258,0 0 0,0 0 129,0 0 0,0 0 0,0 0 129,0 0 258,7 0-129,-7 0 0,14 4-129,-2 0 129,1-4 0,3 0-129,0 0-129,3-3 129,0-1-129,2 4 0,-3-5 129,4 5-129,-4-5 129,1 0 0,-1 1 0,-1 3 0,-2-5-129,-1 2 129,-4 2-258,-2 0 258,-8 2-258,10-2 129,-10 2 0,0 0 129,0 0-129,0 0 0,0 0 0,0 0-129,0 0 0,0 0 0,0 0-129,0 0-387,0 0-645,0 0-2580,0 0-645,0 0-516,-6 0 0</inkml:trace>
  <inkml:trace contextRef="#ctx0" brushRef="#br0" timeOffset="48917.797">15747 15741 258,'0'0'3225,"-8"0"0,8 0-2193,0 0-1032,0 0-774,-12-3-387,12 3-516,-10-2-516</inkml:trace>
  <inkml:trace contextRef="#ctx0" brushRef="#br0" timeOffset="65155.7266">3949 16610 1935,'0'0'3096,"7"-12"-129,-7 12-774,0 0-516,0 0-387,0 0-387,-2-12-387,2 12 0,0 0-129,-8-3-129,8 3 129,-12-3 129,3-3-258,9 6 129,-17 0-129,7 0-129,-1 6 0,0-2 0,-2 7-129,1 1 0,-1-6 0,-1 5 129,2-1-129,-2 4 0,0-3 0,1 8 0,2-7 0,-3-3 0,2 5 0,0 4-129,0-1 0,1-3 129,1 3 0,1-2 0,-1 2 0,3 4 0,-1-1 0,2-3 0,0 2 0,-1-5 129,3 4-258,0 5 129,-1-3 0,2 0 0,-2-2 0,0 6 0,2-1 0,-1 6 0,0-6 0,3 2 129,-3-1-129,2 5 0,1-4 0,0-1 129,1 4-258,0 4 258,1-5-258,2-3 129,2 5-129,1 9 129,3-13-129,-1 6 129,2-2 0,1 1 0,-1-6 387,3 10-258,2-1 387,-2-15-516,3 18 258,0-7-129,-16-29 258,39 43-387,-20-23 0,-19-20 0,41 22 387,-20-18-258,1-1 129,2 2 0,1-10 0,1-10-129,-1 5 0,3-5-129,1-6-129,2 1 0,2-15-387,-3-11 258,1 7-258,-1-2 258,-2-5-258,-2-15 387,-2 6-387,-2-5 387,-4 2 129,-4-4-129,-1 4 258,-4-7-129,-4 4 0,-3-1 0,-2 8 0,-2 0-129,-7 7 258,-1-4-129,-5 12 0,-1-2 0,-3 4 0,-3 6 0,-3 7 0,0-2-258,-4 6 258,0 7-129,1 0-129,-3 5-129,5 12-903,-4 0-1032,1 1-1806,6 14 0,-2-7-258</inkml:trace>
  <inkml:trace contextRef="#ctx0" brushRef="#br0" timeOffset="65932.7712">4077 17278 2322,'-7'-10'3612,"7"10"-516,0 0-1419,0-12-516,0 12-129,0 0-387,11-14 0,-11 14 0,10 0 129,-10 0-129,14 0 129,-14 0-258,18 5 0,-8 6 0,4 4-258,1 8 0,4 9-129,2 2 0,3 12 129,3 4 0,3 16 258,-3-14-387,2 8 0,0-10 129,-3 26-774,4-6-645,-7 7-3612,-2-16 129,-21-61-1032</inkml:trace>
  <inkml:trace contextRef="#ctx0" brushRef="#br0" timeOffset="68747.9319">4432 16177 1161,'0'0'1161,"0"0"-129,0 0 0,0 0 387,0 0 129,0 0 129,0 0-258,0 0-129,0 0-516,0 0 0,0 0-258,0 0-258,0 0-129,0 0-129,0 0 0,0 0 0,0 0 0,0 0-129,0 0 0,0 0-387,-1-7 258,1 7-129,0 0-258,0 0 258,0-10 0,0 10 129,0 0 129,0 0 129,0 0 129,0 0 129,4-12 129,-4 12-129,0 0 0,0 0 0,0 8 0,0-8-129,0 0 0,-3 16 0,2-6 0,1-10-129,-3 20 0,2-8 129,1-12 0,-2 21 129,-1-5-129,1-1 258,-1-1 0,1 8 258,-2-8-129,4 9 129,-3-4 0,3 6-387,-3-2 258,3 4-258,0-4 129,0-5-516,0 2 258,0-6-258,5-3 129,-5-11 0,15 13-258,-3-12 129,5 3 0,0-4-129,6 3-258,-3-6-516,8 3-1032,-7-6-1290,3-6-1419,3 7 516</inkml:trace>
  <inkml:trace contextRef="#ctx0" brushRef="#br0" timeOffset="69180.957">4384 16222 4128,'17'9'4128,"4"-3"-387,-21-6-1032,16 0-2838,-5 0 0,5 4 129,-1-2-129,3-1 129,-5 1 0,4 1 0,-2-1 0,3 1-387,-2-3-1032,1 0-2064,4 8-774,-7-8 387</inkml:trace>
  <inkml:trace contextRef="#ctx0" brushRef="#br0" timeOffset="71085.0659">4908 16799 1677,'0'0'3612,"0"0"-387,-6-10-1419,6 10-387,-15 0-387,15 0 0,-20 6-387,9 7 129,-5-2-258,4 2 0,-5-5-129,4 7-129,-2 3-258,-1 4 0,2-4 0,0 10 258,-2-8-129,3 14 129,-3-4 0,6 10 129,-3-5 129,5 9 0,0-5-258,4 12 129,2-5-258,2 0 0,1-1 0,8 4 0,0-13 258,4 1-387,6 11 0,1-19 0,2-9 387,3-3-258,1 2 129,-2-7-129,0-2-258,1-8 258,-5-4 258,0 2-387,-3 4 129,-1 11-129,-3-5 0,-3-7 129,1 11-258,-4 0 0,1-7-258,-8-7 0,12 18-774,-12-18-1290,0 0-1935,0 0-387,7-10-258</inkml:trace>
  <inkml:trace contextRef="#ctx0" brushRef="#br0" timeOffset="71896.1121">5226 17018 5031,'-8'10'4902,"8"-10"-387,-19 17-387,5-14-3741,0 3-516,3-1 0,-3 3 129,1 2-129,0-1 258,-2-4-258,3 2 258,0-1 0,3-2 0,0 4 0,9-8 0,-13 12-129,13-12-129,-8 13 0,8-13 0,-1 19-129,1-19 129,0 18-129,0-18 0,10 20-258,-2-7 387,3-2-129,-1-1 0,4 2 0,-3 2-129,5 4 129,-3-1 129,0 1 0,0 0 0,0 5 0,-1-1-129,-1-1 258,-3 4-258,0-5 129,-2 1 258,-2-4 387,-2 5-387,-2-3 258,0-3 0,0-16 129,-10 21-129,0-16 258,0-2-258,-4-2-129,-1 2 0,-4-8-387,0 0 387,1 3-516,-1 0-258,5 2-774,-5-5-1548,6 0-1548,13 5-258,-13-10 258</inkml:trace>
  <inkml:trace contextRef="#ctx0" brushRef="#br0" timeOffset="72297.1352">5383 17586 4128,'2'47'4515,"-2"-25"-258,1 0-258,-2-5-2709,1-5-1548,-1 9 387,1-21 0,0 64 645,0-64 0,0 67 129,0-67-516,-1 73 129,1-73-516,-2 84-1032,2-84-2193,0 0-2064,8 51 129,-8-51-129</inkml:trace>
  <inkml:trace contextRef="#ctx0" brushRef="#br0" timeOffset="73076.1798">5447 16983 3483,'14'0'4515,"-1"0"-516,-13 0-258,7-7-3354,3 4-645,1 2-129,1-5 129,0 6 129,4 0 258,-2 0 0,2 9 129,-1 0-129,2 8 129,1 0-129,2 10 0,-2-6-129,2 9 0,-1 1-129,-2 8 0,1-3 0,-4-1 0,-3 1-129,-1 7 0,-3-6 129,-3 1 129,0-6 0,-4 1 0,0-12 387,0 7-129,-3-6 129,-1-2 0,-4-9 387,-2 1-516,-3-5 258,0-2 0,-5-1-645,-2-4 258,0-1 258,-2-14-129,-1 6-645,4 2 258,-1-6-387,1-1 387,6-2-129,0-4-129,6-5-258,4 4 129,3 0 387,0-9 0,7-1 129,4 6-129,-2 6 258,5 2 129,-1 8 0,-1 6-129,3 3 0,-2 4-129,3 18 0,-2 7-129,2 0 0,2 5 129,0 2 258,0 10-258,1-9 129,2 4-258,5 7-903,-5 1-2838,1-15 129,7-4-774</inkml:trace>
  <inkml:trace contextRef="#ctx0" brushRef="#br0" timeOffset="74255.2462">5790 16748 4128,'16'14'4515,"-16"-14"-645,19 21-516,-9-3-3612,3 4-258,-1 3-129,5 10 258,-3 11 129,3-5-129,-2 14 516,0-3 129,3 12 0,-2-4 0,0 9 0,-2-6-129,-1 4 258,0-1 0,-5-8-258,-1 3 129,-3-7 0,-4-54 258,1 106-129,-1-106 387,-4 90 0,4-90-645,-16 94 387,16-94-516,-20 65 129,20-65-903,0 0-1806,-31 53-1935,31-53-903,0 0 1032</inkml:trace>
  <inkml:trace contextRef="#ctx0" brushRef="#br0" timeOffset="74669.2709">6253 17391 9417,'10'7'4773,"-10"-7"-129,14-7-1419,-4-3-3225,0 5-387,1 0 129,1-7 258,2 6 0,-1 5 129,3-1 0,0 0-129,-1 2 387,3 0-387,-2 0-129,2 0-516,-5 2-387,6 8-1548,-7-10-2064,-12 0 129,11-10-774</inkml:trace>
  <inkml:trace contextRef="#ctx0" brushRef="#br0" timeOffset="75029.2914">6246 16938 6063,'22'23'5160,"-7"-17"-516,0-3-258,-1-3-3741,7 2-516,3 2-129,2 2 0,0-4 0,-1 4 129,-2-2-129,0 1 129,1 3-387,-6-4-1419,2-1-2580,4-1-645,-8 3-258,0-1 130</inkml:trace>
  <inkml:trace contextRef="#ctx0" brushRef="#br0" timeOffset="81391.6554">6106 15574 645,'-9'-8'1935,"9"8"129,-10 0 516,10 0-387,-9 0 129,9 0-516,-9 9-645,9-9-387,0 0-387,0 0 0,-6 11 0,6-11 0,0 0 129,0 0 0,0 0 129,0 0-129,0 0 0,0 0-129,0 0 0,0 0-258,0 0 0,0 0-129,0 0 129,0 0-258,0 10 129,0-10 129,0 0-129,12 7 0,-12-7 0,15 5 0,-6-2 0,2 1 0,2-2 0,0 1-129,0 2 129,0 0 0,2 2-258,-5-4-258,7 8-645,-17-11-1161,16 3-2322,-6 5 129,-10-8-387</inkml:trace>
  <inkml:trace contextRef="#ctx0" brushRef="#br0" timeOffset="81879.6833">6070 15259 4128,'0'0'3999,"0"0"-258,0 0-1419,0 0-1806,0 0 0,0 0-129,13 0 0,-13 0 258,20 0-129,-8 0 0,6 0 258,-2 0-387,5 3 0,-1-3-387,0 3 0,1 1-258,-4-4-774,5 6-1806,-1 1-1548,-5-6 0,4 4-258</inkml:trace>
  <inkml:trace contextRef="#ctx0" brushRef="#br0" timeOffset="88393.0558">8673 15196 1,'4'11'3224,"-4"-11"-128,0 0 0,0 0-2193,0 0-516,0 0-129,0 0 129,0 0 258,0 11 129,0-11-258,0 0 129,0 0-258,0 0-516,0-7-903,0 7-1290,2-21-1548,-2 21 129</inkml:trace>
  <inkml:trace contextRef="#ctx0" brushRef="#br0" timeOffset="94639.4121">7109 16641 2580,'0'0'3354,"0"0"-129,0 0-645,0 0-1290,0 0-516,0 0-645,0 0 0,0 0-129,0 0 129,0 0 0,0 0 129,-6 0 0,6 0 129,-13 0-129,5 3-129,8-3 0,-16 10-129,7-1 129,1-4-129,-2 2 0,3 3 0,-1 2-129,0-5 129,1 3 0,-1 5 129,1-2-129,0 5 0,-2 1 129,1 4-129,2-2 0,-2 5 0,1 2 129,0 0-258,3 6 258,-2-6-258,1 9 129,2-5 0,-3 3 0,2-2 0,1 11 0,0-6 0,-1 0 129,4 8-258,-1 5 258,1-6-258,0 7 129,1-4 129,3 1-129,-1-13 387,3 8-387,-1-11 258,3 0-258,0-5 387,1-5-258,4-6-129,0-9 129,5 6-129,0-9 0,3-3 0,1-15 0,1 10-129,2 1 258,0-9 0,-1-2-129,-2-2 258,2-2-387,-2-6 0,0 4 129,-2-14-258,1-15 129,-4-3-129,1-2 258,-4-4-387,0-7 387,-5 4 258,2-5-258,-7-1 258,-1 3-129,-3 11 258,0 1 0,-3 2 258,-5 3-258,-3-1 0,-2 11 0,-5-3 129,2 8-387,-5 4 129,0-3 0,-2 2-258,3 9 129,-1 7-258,1-3 0,1 5 0,1 6 0,0 4-129,2 3-129,5 16-258,-5-5-387,11 18-645,-4-3-1935,0 4-1161,7 3 0</inkml:trace>
  <inkml:trace contextRef="#ctx0" brushRef="#br0" timeOffset="95820.4807">7178 17329 1032,'0'14'2580,"0"-24"-1290,0 10-1161,3-12 645,-3 12 387,9-2 129,1 2 516,-10 0 129,17 11-129,-17-11-258,21 24-258,-11-6-516,6-3-129,-4 1 0,4 13-387,-2-7 0,2 7 0,-1 0 387,2 8-129,-1 1-129,4 11-129,-2 2 516,-18-51-129,37 79-387,-37-79-129,38 70 0,-38-70 129,31 59-387,-31-59 0,0 0-258,0 0 129,40 49 0,-40-49-516,0 0-1548,0 0-2451,0 0 387,10 0-129,-15-25 0</inkml:trace>
  <inkml:trace contextRef="#ctx0" brushRef="#br0" timeOffset="97472.5752">7488 16150 3096,'0'0'3225,"0"0"-1935,0 0-387,0 0-129,0 0-129,-10-14-258,10 14 258,0 0-129,0 0 258,0 0 0,0 0 0,0 0-129,0 0 0,-8-8-258,8 8 0,0 0-129,0 0 129,0 0-258,0 0 0,0 0-129,0 0 129,0 0-129,0 0 0,-4 8 0,4-8 0,0 0 0,-2 12 0,1 0 0,-3 1 0,1 5 0,-2 2 0,-1 3 258,0 6-129,-1-1 258,2 5-129,-4-3 0,3 6 129,2-7 0,-1 4-387,2-4 258,3-8-387,0 1 129,1-3-258,6-2 129,-7-17 0,17 20 0,-7-17-129,4-2 0,0-1 0,1 2-129,-2-7-129,4-2-516,-5-5-516,3 1-1806,1 2-774,-11-8-387</inkml:trace>
  <inkml:trace contextRef="#ctx0" brushRef="#br0" timeOffset="97832.5957">7387 16255 129,'0'0'2967,"0"0"-258,0 0-2451,0 0 129,0 0 129,5-11 129,-5 11 129,12-3 0,-1 3 129,-2 0 0,5 0 0,1 0-387,5 2 0,-3-2-129,7 4-258,-3-4 0,0 0-129,1 4-129,-2-4-516,3 1-1935,-1 6-1290,-9-7 129</inkml:trace>
  <inkml:trace contextRef="#ctx0" brushRef="#br0" timeOffset="98241.6191">7651 16344 2967,'13'22'3483,"0"-18"0,-13-4-1935,13 0-1677,-6 0-129,9 0 129,-3-4 258,0 3 129,1-1 387,-4-3-129,2 5 129,-12 0-258,15 4 129,-15-4-387,11 13-903,-11-13-1935,15 20-1161,-15-20-258</inkml:trace>
  <inkml:trace contextRef="#ctx0" brushRef="#br0" timeOffset="98591.6392">7880 16209 1419,'2'14'3225,"3"-3"258,-5-11-258,0 0-3354,0 0 0,0 0 387,0 0 129,2 15 258,0-3 129,-2-2 0,0 14-129,0-7-387,0 5-516,0 5-1032,0 2-2580,0-13-387,3 18 258</inkml:trace>
  <inkml:trace contextRef="#ctx0" brushRef="#br0" timeOffset="99539.6934">8032 16826 1548,'6'17'3483,"-6"-17"0,0 11-129,0-11-2451,-11 3-774,11-3 387,-19 2 258,12 4 129,-11-6 129,8 11 258,-11-8-129,9 15-387,-8-3-387,1 5-258,0 6-258,-3 4 129,1 3-258,0 8 258,-1-3-129,2 14 129,1-2 0,1 4 0,4-8 129,4 12 0,3-7-258,5-10 258,2 5 0,5-3 129,8-14 129,3 6-258,6-1 129,1-6-129,3-7 258,2 8-258,-28-29 129,53 54 258,-28-39-387,-25-15-129,51 41 0,-51-41 387,49 38-258,-49-38 0,45 22-258,-45-22-516,37 23 129,-37-23-387,0 0-2580,40-1-903,-36-10-774,2-13 0</inkml:trace>
  <inkml:trace contextRef="#ctx0" brushRef="#br0" timeOffset="100199.7311">8358 17112 8514,'-10'16'4644,"-5"-8"-645,4-2-516,-1-4-3999,-2 6-258,-6 0 387,7-2 129,-5 1 129,1-2 387,4 3 258,-2-6 258,5 8-129,-1-6-258,11-4-129,-10 11-258,7 0 0,3 2-258,1-1 129,7 3 0,2 5-129,5-5 0,-1 3 258,4 5-129,2 0-129,3-3 0,-3 1 129,2 2 0,-3 2 0,1-11-129,-4 9 129,-1-1 0,-4-1 0,-1-6 0,-4 2 0,-1 0 258,-5-17-129,0 18 129,0-18 129,-15 15-129,4-13 387,-9-2-258,3 3 0,-8-3 129,0-3-129,-3 3-129,4 0-129,-2-4-129,3 2-258,6 3-258,-4 2-645,21-3-1806,-13 7-1806,13-7 387,-6-9-387</inkml:trace>
  <inkml:trace contextRef="#ctx0" brushRef="#br0" timeOffset="100867.7693">8645 17612 3999,'0'51'2451,"1"-34"-387,-2-3 129,1 0-3483,0-14 258,0 16 645,-2-5 387,2-11 645,0 0 903,-10 77 774,10-77 0,-8 78-1290,4-30-903,4-48-645,-7 99-1419,7-99-2064,-2 65-258,2-65 0</inkml:trace>
  <inkml:trace contextRef="#ctx0" brushRef="#br0" timeOffset="101699.8167">8726 16990 1548,'0'0'2322,"3"-11"-1161,-3 11 516,5-14 258,-5 14 387,0 0-129,4-11-129,-4 11-387,0 0-645,16 2-258,-16-2-387,18 2-258,-6-2-129,1 3 0,2 2 0,2-1 0,0-1 0,2 7 129,-1 1-258,2 6 129,-2 3-129,0 4 129,-1 3-129,0 10 0,0-2-129,-5 0-129,2 0 0,-4 6 129,1-7 0,-6-2 0,2 0 0,-4 1 129,0 0-258,-3-1 387,0-4 258,-6-2-258,-1-5 258,-4 4-129,-1-1 258,-3-5-258,-1-13 258,0 5-129,-2-4-129,0 7 129,0-11-258,1-3 258,-1-9-129,1-1 0,-1 1 0,3-6-129,0 0 129,2-14-258,2 5 129,1 2-387,6 5 129,-2-8-258,6 7 129,0-1 0,5 2-129,3-5-516,7 9-258,-3-9-516,10 6-387,0 2-774,3 2-129,1-3 258</inkml:trace>
  <inkml:trace contextRef="#ctx0" brushRef="#br0" timeOffset="101971.8324">9009 17296 774,'37'20'2709,"-22"2"129,-4-3 129,-1 1-516,0 8-645,-7-10-774,4 13-129,-5-9-387,1 20-258,0-28 387,-1 10-387,0 0 387,2-2-387,-3-5 645,4-2-387,-4 3 129,-1-18 0,0 0-129,9 18-129,-9-18-387,0 0 387,0 0-258,8 17-129,-8-17 0,3 14-129,-3 0-387,0 3-645,0-17-2967,0 0-258,3 17-645,-3-17-129</inkml:trace>
  <inkml:trace contextRef="#ctx0" brushRef="#br0" timeOffset="102691.8737">9069 16590 5289,'9'12'4257,"-9"-12"-516,10 10-129,-10-10-3870,14 5-516,-14-5 387,12 12 387,-4-3 129,-8-9 258,18 25 387,-6-5-129,5 6 0,-3 1 0,9 11-258,-1 6-258,1 7-129,2 10-129,-2 8-129,2 3-387,-7 9 129,3 3-129,-7 11-129,1-8 387,-9 2 0,3-1 129,-9 5 516,0-23 258,0 9 0,-7-23 0,-1-1 516,8-55-129,-23 74-387,23-74-129,0 0 0,-48 39-516,48-39 0,0 0-129,-54 12-903,54-12-774,0 0-2451,-43 15-129,43-15-645</inkml:trace>
  <inkml:trace contextRef="#ctx0" brushRef="#br0" timeOffset="103196.9019">9621 17123 2193,'10'12'3612,"-10"-12"387,11 13-516,-11-13-2322,4 12-516,1 4 129,-5 3 129,5 6 0,-5 10 129,0 9 0,0-9-258,0 19-129,0-5-258,0-3 0,0-9-258,0 4-129,0-1-387,-4-10-645,4 2-903,0-18-2322,0-14-387,0 0-387,0 0 387</inkml:trace>
  <inkml:trace contextRef="#ctx0" brushRef="#br0" timeOffset="103460.9167">9563 17348 6063,'-2'14'4902,"4"-2"-258,-2-12-258,17 0-2064,-7-9-2322,4 6 0,2 3-129,2-8 129,0 2 0,2 8 0,1 11-516,-7 0-387,9 5-2064,-4-4-1677,-5-5 0,1 1-516</inkml:trace>
  <inkml:trace contextRef="#ctx0" brushRef="#br0" timeOffset="111447.3745">8921 17342 645,'-7'13'1290,"7"-13"645,-10 15-129,10-15 258,0 0-387,-10 12-129,10-12-516,0 0-258,0 0-387,0 0 0,0 0 258,0 0-129,0 0 129,0 0-129,0 0-129,0 0 129,0 0-387,0 0 0,0 0 0,0 0 0,-4-8 129,4 8 0,0 0 0,5-3 129,-5 3-129,9-9 0,-9 9 0,17-8-129,-8 2-129,2-2 129,2-1-258,-1 0 129,2 4-129,-3 0 129,2 0 0,2 0 0,-6 4 0,3-3-129,-3 4 258,-1 2-129,-8-2 0,14 3 129,-14-3-129,11 14 0,-11-14 0,0 0 129,8 18-129,-8-18 0,0 0-129,5 14-258,0 8-1032,-5-22-2709,0 0 0,0 12-774,0-12 645</inkml:trace>
  <inkml:trace contextRef="#ctx0" brushRef="#br0" timeOffset="124677.1312">7488 15377 774,'-10'6'1935,"10"-6"-1548,-9 8-516,9-8-129,-10 9 258,10-9 0,-11 7 0,11-7-129,-16 8-516,4-8-1161</inkml:trace>
  <inkml:trace contextRef="#ctx0" brushRef="#br0" timeOffset="125680.1885">7367 15454 1032,'-10'8'1548,"2"-1"0,8-7-387,-8 10 258,8-10-774,-12 11 0,12-11-129,-10 9 387,10-9 0,-8 12 0,8-12 129,-9 8 0,9-8-129,0 0-387,-11 4 258,11-4-258,0 0 129,-8 10 0,8-10-129,0 0 258,-13 3-258,13-3 0,0 0 0,0 0-258,-9 6-129,9-6 0,0 0 0,0 0-129,0 0 258,0 0 0,0 0-129,3-12 0,0-2 258,5-7-129,0-1-129,3-6 0,2-2 0,2-5-129,1-4 0,1-1 0,1-2 0,0-1 0,2 4 0,-1-2-129,0 2 129,0 3 0,-1 4 0,0 1 0,-1 4-129,1 1 258,-3 1-129,0 4-129,-1-1 129,-1 6 0,0-2 0,-2 4-129,-1 3 129,-1 1-129,-1 3 0,-8 7 129,10-8-258,-10 8 258,0 0 0,10-10-129,-10 10 0,0 0 0,0 0-129,8-17 129,-8 17 0,0 0 0,0 0 0,10-12 129,-10 12-129,0 0 258,0 0-129,0 0 0,0 0-129,0 0 129,8 0-129,-8 0 0,0 0 129,0 0 0,10 5 0,-10-5-129,5 11 129,-5-11 0,6 20 0,-2-5-129,2 5 129,2 6 0,0 5 0,1 5 0,1 11 0,0-1 129,1 9-258,2 4 258,0-1-129,-1-1 129,3-3-129,1-6 129,-1-4-258,3-5 129,-3-6-129,0-8 0,0-3-129,-5-7 0,0-1 129,-10-14-258,12 14-387,-12-14-1935,-2-18-1419,0 6-129,-10-15-258</inkml:trace>
  <inkml:trace contextRef="#ctx0" brushRef="#br0" timeOffset="126056.21">7461 15125 3096,'24'-19'4257,"-9"18"-129,-4-10-129,-2-1-2709,7 12-516,0-3-129,8 3 129,-4 0-258,5 4-129,0-1 129,2 5-129,1-4-129,1 5 129,-3-4-258,1 1-129,-2 2-129,-5-2-387,4 7-1161,-6-7-2451,-1-6-516,0 0-129,-7-6 0</inkml:trace>
  <inkml:trace contextRef="#ctx0" brushRef="#br0" timeOffset="126831.2544">8021 14584 3999,'7'0'4128,"-7"0"-516,0 0-1032,0 0-1161,0 0-645,0 10-516,0-10-258,0 13-129,0-4 258,-5 3 0,1 0 0,-3 1 129,3 3 0,-5 0 129,3 3-129,0-1 258,2 4-258,0-4 0,4 3-129,0-4 0,0 5 0,4-6-129,3 1 129,0-4-129,5-1 129,0 2 0,2-4 0,-1-2 0,2-2-129,1-1 0,-1-2 129,-2 0-129,-1-2-129,-1-1 0,-2 0-129,-2 0-129,-7 0-645,14 0-1806,-14 0-1419,11-10-258,-11 10 0</inkml:trace>
  <inkml:trace contextRef="#ctx0" brushRef="#br0" timeOffset="127237.2776">7986 14682 2451,'11'9'3870,"4"-9"0,-15 0-129,15-9-2967,-4 6-387,2 1-258,2 2 129,-2-2 0,1 2 0,-3 0 0,5 0 258,-3 1-516,2 2-645,1 0-1290,4 5-2064,-7-8-129,6 3-129</inkml:trace>
  <inkml:trace contextRef="#ctx0" brushRef="#br0" timeOffset="127724.3055">8352 14768 5805,'7'9'3741,"-7"-15"-258,7 0-1032,-7 6-2709,10-8 129,-10 8 129,14-7 0,-6 7 129,-8 0 387,18 0 0,-10 0 0,3 0-258,-1 1-258,1 0 0,0 2-258,-2-3-258,2 3-129,-11-3-774,14 1-1548,-4 8-903,-10-9-387</inkml:trace>
  <inkml:trace contextRef="#ctx0" brushRef="#br0" timeOffset="128271.3367">8655 14587 774,'11'20'2322,"-11"-20"-258,7 12 258,-7-12-2967,7 19 129,-5-5 258,1 0 516,-1 7 258,-2 3 645,2 2-129,-1 5 0,2 1-645,1-2-774,2 3-1935,-3-12-1161,8 8 258</inkml:trace>
  <inkml:trace contextRef="#ctx0" brushRef="#br0" timeOffset="129844.4267">9614 15163 2322,'0'0'2451,"0"0"0,0 0-2709,0 0 0,-5-11 258,5 11 129,0 0 516,0 0 258,-3-11 0,3 11 129,0 0-129,-4-11-258,4 11-387,0 0 129,0 0-129,-1-13-129,1 13 0,0 0 129,0 0 0,0-11 258,0 11 0,0 0 129,0 0 0,0 0 0,0 0-129,0 0 0,0 13-129,0-13 129,0 18-129,0-4-129,1 5-129,1 1 129,1 6 0,-2 1 0,2 6-129,0 2 0,-1 3 0,1-1-129,-1 0 0,2-2-129,-1-3-129,0 0-129,1-11-258,5 3-774,-8-12-1290,-1-12-1677,12 12-129,-12-12 258</inkml:trace>
  <inkml:trace contextRef="#ctx0" brushRef="#br0" timeOffset="130112.4419">9524 15266 7611,'34'16'4386,"-13"-16"-387,-2 0 0,2-6-3870,2 4-258,2 0 0,-1 1-129,0 4-387,-8-3-1806,0 8-1677,0 4 0,-6-7-258</inkml:trace>
  <inkml:trace contextRef="#ctx0" brushRef="#br0" timeOffset="131383.5147">10134 14986 2193,'4'12'2064,"-4"-12"129,0 0-645,0 0-2193,0 0 516,0 0 516,0 0 516,0 10 774,0 2 129,0-12 129,0 20-258,0-20-387,-6 30-645,0-7-387,2 6-129,-4 2-129,0 7 0,0 1-129,-3 5 258,0-2-129,0-4 129,-1-4-258,4-2 258,-2-4-258,2-8 0,0-5 129,8-15-129,-14 18 0,14-18 129,-13 3 0,13-3 0,-13-6 0,7-5 129,-1-1-129,0-2 0,-1-3 129,0 2-129,0-3-129,0-2 129,0 2-129,0 2-129,1 3 129,0-3 0,0 4 0,3-4 0,1 3 129,2 0-129,1-2 129,1-2 0,5 1 0,-1-1 0,5 0 0,-1 1 0,3 1 0,-2 0 0,4 3-129,-3 1-129,4 4 258,-3 0 0,2 4-129,-2 1 258,0 0-129,0 2 0,-1 0 258,2 0-129,-1 2 0,2 0 0,-3 1 0,2 5-129,0 0 129,1 5-129,0 2 129,-2 4 0,3 1 0,-2 6 129,-2-2 0,2 4 258,-4-4-258,4 2 129,-6-5-258,3 3 129,-3-6-129,0-1 0,0-5-129,-1 0 129,-6-12-258,10 17 258,-10-17-129,9 10 0,-9-10-129,0 0 129,12 11-258,-12-11-645,0 0-1548,11 13-1677,-11-13 0,0 0-516</inkml:trace>
  <inkml:trace contextRef="#ctx0" brushRef="#br0" timeOffset="132555.5813">10341 15521 1935,'0'12'3999,"0"0"129,0-12-258,0 0-1677,0 0-2064,0 17 258,0-17-258,1 18 258,-1-18-258,3 20 258,-2-4-129,-1-16 0,4 25 0,-1-10-129,-1 0-129,2 5 0,-1-2 0,1 6 0,-3 1 0,3 4 0,-1-4 129,-1 3 0,-2 1 0,0-2-129,0 0 258,0-10-129,0-3 0,0-2 0,0-12-129,0 0 0,0 0 0,0 0 0,-3-8-129,3-3 0,-2-6 0,2 4-258,-5-8-258,5 21-258,-1-24-645,1 24 0,-3-21-258,3 21 258,0 0 0,0 0 258,0 0 129,0 0 774,0 0 645,-9-1 258,9 1 0,0 0 129,-7 5 0,7-5-129,0 0 129,0 0 129,0 0 129,0 0-258,0 0 0,4-5 129,5-8-258,0-5 129,5 1-387,1-7 0,4 2-258,-1-1 258,0 5-129,-1-3 387,1 13-129,-5-7 0,1 10 0,-6-4 0,2 9 129,-10 0-387,10-3-258,-10 3-387,0 0 0,9 0-129,-9 0-387,0 0-645,0 0-1032,0 0-1290,0 0 0</inkml:trace>
  <inkml:trace contextRef="#ctx0" brushRef="#br0" timeOffset="132892.6011">10413 15770 3096,'12'13'3354,"-12"-13"0,16 11-1290,-5 3-1548,-4-1 129,3 5 129,0-2-129,0 8 0,-2-4 0,2 9-129,-2-8-258,1-1-645,4 3-387,-6-7-1032,4-7-1677,0 8-645,-11-17 129</inkml:trace>
  <inkml:trace contextRef="#ctx0" brushRef="#br0" timeOffset="134259.6793">10231 17218 258,'7'-16'2193,"-7"16"-1290,2-14-258,-2 14 0,0 0-258,0 0-387,4-11-387,-4 11-387,0 0-387,0-11 0,0 11-129,-2-17 1033,2 17 257,0-16 1031,-2 3 1033,2 13 516,0-16 258,0 16 0,0-18 0,0 18-774,0-12-387,0 12-645,0 0-387,0 0-258,8-12-129,-8 12-129,0 0-129,0 0 129,0 0-129,0 0 0,0 0 129,0 0-129,-5 3 0,2 9 129,3-12-129,-3 14 0,0-1 0,-2 8 0,0 6 0,-1 7 0,-3 2 0,0 6-129,-1 1 129,-3 4 129,-2-1-129,-1 6 0,-2-14-129,4-4 129,-1-6 129,-1 10-258,4-24 258,-1-2-258,3-12 0,3-6-129,1-12 258,1-4-258,4 1 0,0-30 129,1 15-129,1-2 0,3 3 129,1-11 0,0 16-129,0-5 129,2 12-129,-1-1 129,-1 8 0,0 2 0,0 1 0,2-1-129,2 9 0,-9 5 0,14-13 0,-4 6-129,1 7 129,0 0 258,0 0 0,2 10 258,-2-4 129,3 6 0,-1 2-129,1 12 0,-1 1 129,0-1-129,0-3 129,0 10-258,-2 0 129,0 3-129,-2-6 0,1 10 0,-2-19 0,1 5 129,-2 2-129,2-4 129,-2-12 0,1 4 129,-2 3-129,-6-19 0,12 8 129,-8 3 0,-4-11 0,4 17-258,-4-17-258,0 0 258,0 0-129,0 0-516,0 16-1032,0-5-2322,0-22-774,0-7-387,2 6 387</inkml:trace>
  <inkml:trace contextRef="#ctx0" brushRef="#br0" timeOffset="135139.7296">10615 17500 2193,'4'-6'3354,"-4"6"645,2 14-774,1-2-774,-3-12-774,0 28-1032,0-6-258,0 7-129,0 5 129,0-6 0,-1-5 129,1-23 0,-5 82 258,5-32-129,0-50 387,-5 74-258,5-74-129,-4 67-129,4-67 0,0 0-258,0 58-516,0-58 387,0 0-387,0 0 258,0 0-516,0 0 258,0 0 387,22-55-129,-15 29 129,-7 26-387,20-66 516,-7 27-258,1 8 0,2-15-129,5 0-387,0 11 258,3-7 0,1-9 129,-1 14-258,0 4 0,-2-5 129,-1 13 0,-1 13 258,-5-6-129,-1 8 0,-4 4-129,-2 2 129,-8 4-258,9 0-129,-9 0-903,0 9-1677,0-9-1419,-10 11 129,10-11-516</inkml:trace>
  <inkml:trace contextRef="#ctx0" brushRef="#br0" timeOffset="135492.7498">10769 17704 4644,'11'33'4386,"-11"-33"-129,0 0-129,9 55-2322,-9-55-1032,8 59-645,-8-59-129,10 70 387,-10-70-516,12 73 387,-12-73 129,13 51-645,-13-51 387,0 0 0,0 0-387,26 50-2322,-26-50-1161,0 0-258,11-48-903,-11 48 258</inkml:trace>
  <inkml:trace contextRef="#ctx0" brushRef="#br0" timeOffset="136723.8199">11473 16586 2193,'-5'0'3870,"-1"12"516,-8-11-645,6 1-1290,-4 9-2064,-1 1-258,-1 2 0,-1-6 129,1 12 0,-2-7 0,3 7 258,-4-5-129,7 7 0,-7 0 0,7 5 0,-3 1 0,5 4-129,-1 6-129,3 3 0,1 0 0,4 13-129,1-3 0,0 10 0,2 1 0,4 10 129,1-6-129,4 6 387,-1-5 0,2-1 129,4-10-258,2 2 129,2-8-129,-20-50 129,52 83 0,-52-83 0,59 71-258,-59-71-129,61 51 516,-61-51-258,52 42-129,-52-42 258,41 20 0,-41-20-387,0 0 129,41 32-387,-41-32-1290,0 0-2967,0 0 129,38 43-516,-38-43-774</inkml:trace>
  <inkml:trace contextRef="#ctx0" brushRef="#br0" timeOffset="145887.3443">11821 16630 129,'5'-10'3354,"-5"10"-903,0 0-258,0 0-387,0 0-387,-2 6-258,2-6-129,-8 0-387,8 0-129,-8-2 0,8 2-258,-10-4-129,10 4 129,-10-3-129,10 3 129,-12-2 129,4 0-129,8 2 0,-13 0-129,13 0 0,-13 9 0,13-9 0,-14 12-258,7 0 129,0 3 0,-2 1 129,-1 1-129,3 5 129,-2-1-129,0 4 129,0 8 0,2-4 258,-2-4-129,2 14 0,-1-8-129,3 9 258,-2-2-129,3 8 0,0-6 0,2 12-129,1-4 0,1 16 129,0-9-387,3 5 258,1-2 0,6 0 258,-2-7 0,4 0 129,-1-5 0,3-9-129,1-9 387,1-4-387,1-4 129,-17-20-129,38 69 0,-38-69-129,38 54-129,-38-54-129,40 58 387,-40-58 129,40 58-387,-40-58 0,0 0-516,51 36 645,-51-36-129,0 0 258,0 0-258,38 30 0,-38-30-129,0 0 0,0 0 129,0 0 0,0 0 258,0 0-516,0 0-387,0 0 258,0 0 129,0 0-774,0 0-2838,0 0-1548,0 0-129,11-24 129</inkml:trace>
  <inkml:trace contextRef="#ctx0" brushRef="#br0" timeOffset="153707.7916">12035 17041 4257,'0'0'3741,"5"9"-516,-5-9-1419,0 0-1806,0 0-516,0 0 0,0 0 0,0 0 258,4-7 516,-4 7 387,0 0 387,2-14-129,-2 14 258,0 0-387,4-13 258,-4 13-387,0 0-129,0 0-258,0 0-258,0 0 0,0 0-258,2 9 129,-2-9 129,3 13 0,-3-13 0,3 16 129,-1-3 258,-2-13-258,5 24 129,-4-9 0,2 7 0,-2-1-129,1 4 0,2 3-129,-1 2 129,2 4-129,-2 2 0,3-1 129,-2 0-258,3 1 129,-3-7 0,1-4 0,-1-4 0,1-6 0,-1-2 0,-4-13 0,5 16 258,-5-16-129,0 0 129,0 0 0,0 0 0,0 0 0,0-5-129,0 5 0,0-12-129,0 12 129,-9-8 129,9 8-258,-9-19 129,2 6 0,2 1 129,-1-6-258,1-2 129,1 0 0,2-1 0,-2-1-129,4-1 0,0 6 0,0-7 0,6 4 0,-1 2-129,6 0 129,2-4-129,3 1 129,1 0-129,6 0 129,-1-2-129,4 2 129,3-4-129,2 7 129,2-4 0,-1 4 0,-2 0 0,-1 1 0,-1 7 0,-4 0 0,-3 6 0,-5-1 129,-1 2-129,-5 3 0,-2 3 0,-8-3 0,10 12 129,-10-12-129,0 0 129,3 14-129,-3-14 0,0 0 0,0 0-258,0 0-903,-10 1-2064,10-1-1290,-7-9-387,2-2-258</inkml:trace>
  <inkml:trace contextRef="#ctx0" brushRef="#br0" timeOffset="154932.8613">12590 17367 774,'0'7'1032,"0"-7"-645,0 0-774,0 0-774</inkml:trace>
  <inkml:trace contextRef="#ctx0" brushRef="#br0" timeOffset="155290.8822">12590 17367 516,'2'-55'2193,"-2"55"774,1-22 0,-1 22-129,0-17-258,0 17-774,1-15-387,-1 15-516,0 0-129,0 0-516,3-14 0,-3 14-258,0 0-129,0-12 129,0 12 0,0 0 0,3-10 258,-3 10-129,0 0 0,0 0 129,0 0 0,0 0 0,5 10-129,-3 13 0,-2 0-129,3 12 129,-1-5-129,0 13 258,1-5-258,-1 3 129,0 2 0,0-7 258,-1-2 0,3-8-258,-4-4 0,0-3-645,0-19-129,0 0-1161,0 0-903,0 0-2064,0-16-129,-4-6-129</inkml:trace>
  <inkml:trace contextRef="#ctx0" brushRef="#br0" timeOffset="155531.8959">12562 17413 516,'-25'-25'3612,"11"25"516,14 0-1032,-10-5-903,10 5-1161,0 0-516,0 0-258,4 0 0,6 0 129,5-1 129,-2-4 129,8 5 129,-3-15 129,7 13-129,-5-1-129,5-4-129,-6 4-129,1 3-129,-4 1-516,-4-1-774,2 5-2838,-4 2-903,-10-7 129,9 2-516</inkml:trace>
  <inkml:trace contextRef="#ctx0" brushRef="#br0" timeOffset="156530.9529">12939 16990 2322,'-9'7'2709,"0"-10"-129,9 3-645,0 0-2838,0 0 387,-2-11 387,2 11 516,0 0 645,-3-16 774,3 16 258,0 0 0,0 0-258,0 0-516,1 17-645,3-4-387,3 9-129,2 1-129,2 7 129,1 4-258,3 7 129,2 5-129,1 3 129,1 2 0,-2 8-129,3 2 258,-2 4 0,-2 1 129,-2-4-258,0 3 258,-3 13-258,-2-5 258,-2 2-258,-2-12-129,-3 12-129,3-18-129,-5 12 129,0-69 0,0 74 258,0-74-387,0 0 516,0 0-258,-31 52-516,31-52 516,0 0-129,-49-13-129,49 13 387,-43-41-129,43 41 129,-46-48 0,46 48 645,-40-66-258,40 66 129,-30-75-129,30 75 258,-18-67-129,15 24 0,-2 11 0,6-14 0,1 5 0,7-4 0,3 5-387,5-19-258,2 2 0,5-1 0,0-9-129,5 1-258,0 1 258,-1-1 258,-2 6 0,-1 4 0,-3 15 0,-4 4-129,-2 10 0,-4 1-387,1 19-774,-13 7-2838,7-14-645,-7 14-129,0 0-129</inkml:trace>
  <inkml:trace contextRef="#ctx0" brushRef="#br0" timeOffset="157796.0255">13379 17218 1419,'0'0'1935,"12"-13"-645,-9-1-2709,-1 4 387,1-5 387,-3 15 516,1-18 645,-1 5 516,0 13 0,0-17 0,0 17-129,-2-20-387,2 20-129,-4-16-258,4 16 258,-4-17 258,4 17 0,0-17 516,0 17-129,-1-12 258,1 12-129,0 0 0,0 0-129,0 0-387,0 0-129,0 0-258,0 6 0,0 6-258,0 11 258,0-5-129,1 7 129,1-4-129,1 12 0,0-7 0,-1 6 387,1-1-516,1 3 387,-1-12-258,1 6-129,2-3 258,-2 2-129,-1-9-129,4 2 0,-3-8 129,-4-12 0,7 21 0,-7-21 258,0 0-129,0 0 0,0 0 129,10-14-258,-5-12 129,0-6 0,5-4-258,2-2-258,3-2 129,1-8-129,1 10 258,0 1-129,1 12 129,-4 1-129,-1 10 129,-2 2 0,-3 5 129,-8 7-258,11-2 0,-11 2 129,7 10-129,-5 9 129,1 0 0,-3 1 129,0 5-129,2 7 129,-1-5 129,1 0-129,-2-6-129,3 1 129,-1-12 0,4 3-129,-6-13 0,17-3-129,-2-11 0,1-8 0,2-6 129,3-8-129,-1 3 258,1-4 0,-4 8 0,0 0-129,-5 9 387,-2 11-258,-1 1 0,-9 8-129,15 8 0,-12 7 0,3 4-129,-2 4 129,3 0 0,-1 7 0,-2-2 0,2-1 129,-4-3-129,3 0 129,-4 0-129,2-1-129,0 2-774,-6-10-2451,3-3-1161,0-12-516,0 0-129</inkml:trace>
  <inkml:trace contextRef="#ctx0" brushRef="#br0" timeOffset="158619.0725">14043 17079 3999,'1'-10'4644,"-1"10"-129,0 0-516,0 0-2967,0 0-1161,0 0 0,0 0-129,0 0 258,0 0 0,10 8 129,-10-8 129,12 5 129,-2 0-129,3 2-129,1-1 0,3 5 0,4-3-129,-2 9 129,0-1-129,2 4 0,-4-3 0,-3 9-129,0 3 129,-5 10 0,-3-1-129,-4-1 129,-2-4 129,-5 5 0,-5-1 0,2-5 258,-5-13-129,0-7 0,-4-2 0,2-5 129,-5-3 0,3-4-258,-3-13 0,2-4-129,0 7-129,2-5 0,6-7 129,3 0-258,6 4 0,1-4 0,4 5 0,6 8 129,5-1 0,2-1 0,3 5 258,1 6-129,2 0-129,-3 2 129,2 2 0,-4 3-387,2 9-387,-11-9-2193,2 9-1419,1-9-258,-12-5-129</inkml:trace>
  <inkml:trace contextRef="#ctx0" brushRef="#br0" timeOffset="158921.0893">14383 17043 1806,'11'10'4902,"5"3"-516,-11 0 129,5-8-2193,3 17-1806,-5-1-258,4 8-258,0 6 0,1-2 0,-4 4-516,0 1 0,3 3-1161,-4-10-1032,0-2-1161,2-5-774,-8-11 387</inkml:trace>
  <inkml:trace contextRef="#ctx0" brushRef="#br0" timeOffset="159207.1062">14481 17529 1806,'-30'15'3999,"20"-15"-645,0 0-774,-2-10-1290,8-1 0,-4 3-258,8-7 129,-2-4-516,5-4 258,2 0 0,6-7-387,1-1 129,7 0 0,-3-1 0,9-6-129,-4 6 0,7 2-387,-6 2 258,3 4-258,-5 2 129,-3 5-387,-2 8 129,-7 1-258,2 8-774,-10 0-2967,0 0-903,-9 0 0,-2 0-645</inkml:trace>
  <inkml:trace contextRef="#ctx0" brushRef="#br0" timeOffset="160476.1788">13720 17907 5805,'0'0'4515,"0"0"-774,0 0 387,0 0-2580,3-9-1290,-3 9-645,0 0 258,0 0 645,0 0-258,0 0 0,0 0 0,0 0 129,39-11 0,-39 11 516,0 0-774,39 58 0,-39-58 129,33 58 0,-33-58-258,32 58-387,-32-58 0,30 76 0,-30-76 387,21 70-645,-21-70 387,6 74-387,-6-74 387,-2 71 258,2-71 129,-20 58-387,20-58 516,0 0-129,-41 51 0,41-51-129,0 0 129,-46 13-258,46-13 129,0 0 258,-43-30-258,43 30 0,-26-49-129,26 49 387,-13-62-516,13 62 0,0-56 0,0 56 387,13-51-258,-13 51 258,0 0 129,48-35-129,-48 35 387,40-21-129,-40 21 129,42-7-774,-42 7 0,39 7-1806,-39-7-2193,38 7-387,-38-7-387,0 0 0</inkml:trace>
  <inkml:trace contextRef="#ctx0" brushRef="#br0" timeOffset="160888.2023">14052 17740 5676,'9'7'4515,"-9"-7"-129,11 0-774,-11 0-3096,14 4-516,-14-4-129,10 1 129,-10-1 129,0 0-129,0 0 258,9 68 129,-9-68-129,1 61-774,-1-61-1806,-3 70-1677,3-70-387,0 0 0</inkml:trace>
  <inkml:trace contextRef="#ctx0" brushRef="#br0" timeOffset="164195.3913">14505 17394 516,'0'0'2451,"0"0"129,0 0 129,0 0 0,0 0-645,0 0-258,0 0-387,0 0-258,0 0-387,0 0 0,-4-10-387,4 10-129,0 0 0,2-14-258,-2 14 129,0 0 0,8-11 0,-8 11 258,6-14-129,-6 14 0,0 0 0,0 0 0,0 0 129,0 0-258,0 0-129,0 0 0,10 0 0,-10 0-129,4 14 0,0-3 129,1 1 0,0 1 0,0 0 0,0 4 0,2-1-258,-1-3 645,-6-13-516,12 27 258,-7-10 387,0 0-516,-2-3 516,1 3-258,-2-2 129,-1 2-129,1-1 387,-2-3-516,0-13-129,0 0 129,1 19-129,-1-19-129,0 0 258,0 0-129,2 10 0,-2 2-516,0-12 387,0 0-258,0 0-774,0 0-1548,0 0-1935,0 0-516,4-18-387</inkml:trace>
  <inkml:trace contextRef="#ctx0" brushRef="#br0" timeOffset="165823.4839">15129 16748 3483,'0'13'4128,"0"-1"-387,0-12-1290,-5 0-1935,5 0-258,0 0-129,0-8 258,0 8 0,0 0 258,0 0 129,-4-12-129,4 12-129,0 0 129,-15-3-129,15 3-258,-16 10 0,5-5-258,-2 4 0,2 2 129,-4 0 0,2 1 0,-1 0-129,1-1 129,1 3 0,1 5 0,-2-6 129,4 7-129,-1 0 0,1 7 0,0-1 0,0 8 129,2-2 129,0 6 0,-1 4-258,2 8 258,1 2-258,1 0 258,0-6-258,3 8 129,-2-8-258,3-5 129,0-8 387,5-1 0,3-10 0,3-8-258,3 5-258,6-16 0,3-7 0,5-7 0,7-7-516,0-12 387,3-6-516,0 3 258,0-14 516,-3 3-129,-1 0 258,-3-1-258,-7-1 0,-2-2-129,-4 2 516,-3-3-387,-4-4 0,-4-3-387,-5 3 387,-2 1-129,-6 1 129,-4 3-129,-1 5 129,-5 2-129,2 8 258,0 8-129,-1 6 0,0-3 0,3 9 0,-3 9-129,1 4 0,-3 4-129,1 14-129,-4 6 0,2 15-387,-9 1-774,9 23-2064,-7-6-1290,1 4-258,1-4 0</inkml:trace>
  <inkml:trace contextRef="#ctx0" brushRef="#br0" timeOffset="166266.5099">15060 17132 7998,'0'0'4902,"12"-8"-516,-12 8 0,0 0-4128,9 13-258,-2 4-258,0 6 258,0 10 0,1 15 0,-1 3 387,-1 6-129,-1 7 0,1 1-129,-1-7 258,0 10-129,2 5 0,-1-23-129,1 1-129,-2 6 258,-5-57-129,16 96-258,-7-48-129,-9-48-258,13 66 129,-13-66-129,13 62-903,-13-62-3225,0 0-258,0 0 387,0 0-387</inkml:trace>
  <inkml:trace contextRef="#ctx0" brushRef="#br0" timeOffset="167842.6001">15458 16255 645,'0'0'2709,"0"0"258,0 0 0,0 0-516,0 0-774,0 0-258,0 0-387,0 0-387,0 0-387,0 0-129,0 0-129,0 0 129,0 0-129,0 0 258,0 0 0,5 9 129,-5-9 129,0 0-258,0 0 129,2 14 129,-2-14-258,0 13 0,0-13 0,0 21-129,-1-8 129,-3 6-129,2-1 129,-1 7-258,-1 0 258,1-1-387,0 5 516,3-3-516,0 1 516,0-2-387,7-4 129,1-2-129,5-4 0,3-4 0,3-7 0,0-4-387,5 0 258,-4-3 0,2-6 0,-5 0 0,-1 1 0,-4 0 0,-1 8-645,-9-14-1290,-2 14-2451,3-13 0,-3 13-516</inkml:trace>
  <inkml:trace contextRef="#ctx0" brushRef="#br0" timeOffset="168184.6196">15372 16346 5031,'4'-2'4515,"6"2"129,-2 0-774,3 4-2967,-2-4-645,3-3-258,1 2-258,1 1 258,1 0 0,2-5-129,-2 4-129,2-8-645,2 9-1548,0 2-2064,-6-2-258,4-7 0</inkml:trace>
  <inkml:trace contextRef="#ctx0" brushRef="#br0" timeOffset="168699.6491">15719 16429 2451,'5'-1'4515,"-5"1"-129,7-13-129,-7 13-2967,0 0-645,10-9-129,-10 9-129,0 0-129,0 0 0,8 8-129,-8-8 0,9 10 258,-9-10 129,13 5-258,-13-5 129,19 0 0,-9-3-129,3 1 258,-3-2-387,1 0 0,-1 3-129,-3 1 0,2 0-258,-9 0-516,12 21-774,-12-21-1806,3 12-1161,1 0-258,-4-12-387</inkml:trace>
  <inkml:trace contextRef="#ctx0" brushRef="#br0" timeOffset="169167.6759">16006 16184 7611,'3'21'4128,"1"-6"-387,-4-15-1032,7 11-3225,-7-11 0,11 9 129,-11-9 129,11 9 258,-11-9 387,10 12 129,-5-1-129,-5-11 258,5 28-129,-5-28 0,1 27 0,-1-13 0,0 6-129,0-8 129,0 5-516,1-1-129,-1-3-645,4 11-387,-4-11-2451,0-1-1161,0 4-129,0-4-129</inkml:trace>
  <inkml:trace contextRef="#ctx0" brushRef="#br0" timeOffset="170783.7683">15795 16856 3096,'0'0'4257,"13"6"-258,-13-6 0,0 0-3225,0 0-645,-5-1 129,5 1-129,0 0 129,0 0 129,-10-1 0,10 1 0,-11 0 129,11 0-129,-9 4 0,9-4 0,-11 12-129,11-12 0,-14 18 0,7-3-129,-1-2 0,-2 6-129,0 7 0,-1 4 0,0 3 0,-1 6 129,-1-5 129,3 10-129,-1-3 129,4 5 258,-3-5-258,8 10 129,-3-15-129,4 2 0,1 2-129,0 1 129,5-12 258,2-3-258,2 1 258,0-9-258,2-2 129,2 6-129,1-7 0,0-4-129,2 1 0,0-2-129,2-3 0,-1-2-129,0 0 129,0-2 0,0 1 129,-2-4 0,1 0-258,-4 7 258,0-9-129,-3 2 0,-1 7-258,-8-7-258,11 9-258,-11-9-1419,0 0-2451,0 0-387,0 0-516,9-7 0</inkml:trace>
  <inkml:trace contextRef="#ctx0" brushRef="#br0" timeOffset="171435.8056">16183 17020 5547,'0'0'3870,"0"0"129,0 0 0,-8 6-3483,8-6-258,0 0 129,0 0-129,-9 0 258,9 0 0,-11 4 0,11-4-258,-17 11-387,8-4 0,-2 0 129,3 4 0,1 0-129,7-11 129,-13 18 0,11-2 0,2-16-129,0 14 129,0-14-129,12 16 0,-2-8 129,2 5 0,2 1-129,1 1 129,2 5-258,-1-2 258,-1 1-129,-3 6 129,1-4-258,-6 1 258,-2 3-258,-4-4 258,-1-7-258,-1 4 129,-8-1-129,-2-5 129,-3-5 0,-2 8 129,-2-6 516,-2-4-516,-3 2 129,1-2-129,1 0-129,-3-5-387,8 3-258,-5-8-1677,6-11-1935,5 12-258,0-8 516</inkml:trace>
  <inkml:trace contextRef="#ctx0" brushRef="#br0" timeOffset="171923.8333">16378 16682 5934,'4'25'3225,"-4"-25"-387,0 0 258,0 0-3483,0 0 0,4 12 129,-4-12 258,3 14 258,2 5 903,-5-6 258,4 7-645,-4-3-387,0 7-387,0 2 0,-2 5-129,-1-7 129,-1-2-645,3 8-2064,1-2-1419,-2-11-258,2 4 0</inkml:trace>
  <inkml:trace contextRef="#ctx0" brushRef="#br0" timeOffset="179263.2533">16457 17527 1548,'-9'7'3225,"9"-7"0,-11 0-774,11 0 0,-4-11-516,4 11 129,0-16-516,0 16-387,0 0-387,0 0 129,0 0 0,0 0-387,0 0-258,0 0 129,0 0-258,0 0 129,0 0-258,0 0 0,0 0 129,-5 15 0,5-15-129,-8 22 129,3-8 0,0 9 0,-1 13 387,-1-2-387,7-34 129,-15 72-129,15-72 129,-14 64-258,14-64-645,0 0-774,-6 62-1935,6-62-1419,0 0 0,6 5-387,-6-5-258</inkml:trace>
  <inkml:trace contextRef="#ctx0" brushRef="#br0" timeOffset="180316.3135">16631 17123 1032,'-9'8'2064,"-1"-6"129,10-2-774,0 0-1419,-11-8 0,11 8 516,-10-14 387,10 14 774,-10-12 0,10 12 129,0 0-774,-9-17-516,9 17 0,-5-20-387,5 20-258,0-13 129,0 13 0,3-13 0,-3 13 129,16-10 129,-6 10-129,4 0 129,1 0-129,1 5-129,0 0 258,2 7-129,-3-3-129,1 8 129,-4-4 0,1 6-129,-2-2-129,-2 5 129,2 2-258,-6 2-129,2 1 129,-3 0 258,1 0-258,-2 3 258,-1-2-129,-1 0 129,1-3 0,-2 0 0,0-1-129,0-1 0,0 4 387,-5-3-258,0-7 258,0 0-258,-3 4 258,2 8-258,-2-21 516,1 7-258,7-15-258,-14 14 258,4-9-129,3 6 129,-5-10 0,1-11 129,-2 10 0,-1-2-258,-1-3 129,0 2-258,0-2-258,0-2-129,2-7 258,-1 7-129,7 2-129,-2 0-129,9 5-387,-7-24 516,7 12 129,1-8 0,9 6-516,-2-2 516,7 3-387,-3-8 645,5 2 0,-3 9 0,1-2 0,0 8 0,-1 2 129,-2 1-516,-1 1-774,-3 0-903,1 6-387,2 0-1161,-11-6 0</inkml:trace>
  <inkml:trace contextRef="#ctx0" brushRef="#br0" timeOffset="180891.3463">16895 16741 3096,'0'24'4257,"0"-24"-258,0 21 0,0-21-2322,0 12-1677,0-12 129,4 10 0,0 2 129,-4-12 258,6 20 0,-6-20 0,1 26-129,-1-14-129,2 4-129,-2-1-129,0-4 129,0 3-516,0-4-258,0 11-1290,0-10-1935,0-11-645,0 14-129</inkml:trace>
  <inkml:trace contextRef="#ctx0" brushRef="#br0" timeOffset="181779.3972">17094 16713 5289,'0'18'4128,"-3"-7"-129,3-11-516,0 0-3096,0 0-258,0 0 129,0 0-129,0 0 258,6 12 258,-6-12-129,9 12-129,-9-12-129,15 25 0,-5-10-258,0 9 258,1 1-387,0 8 129,1-4 0,2 7 0,-2 3-258,0 7 129,-2 5-129,-3 8 258,-2-1-258,-3-1 258,0 11-258,-2-3 258,-2-9 258,-2-1-258,-1-8 387,1-4-258,-5-9 387,4 4-387,5-38 387,-15 60 0,6-47-129,-2 3-258,11-16-258,-23 37-387,14-28 129,-6-3-645,15-6-2064,0 0-1935,-21 29 0,21-29 387</inkml:trace>
  <inkml:trace contextRef="#ctx0" brushRef="#br0" timeOffset="185151.5901">17555 17610 1161,'0'0'3096,"0"0"387,0 0-2064,0 0-645,0 0 0,0 0 0,0 0 645,10 12-387,-10-12 129,0 0-129,0 0-387,10 0-129,-10 0-258,15-11 129,-3 10-387,4-4 258,2-1 0,2 6-129,0 3 129,2-3-129,-1 0 0,-1 0 129,-4 0 0,-1 0 0,-6 0-129,1 0 129,-10 0-258,0 0 129,0 0-387,0 0-258,0 0-129,0 0-1290,0 0-2064,0 0-903,0 0 129</inkml:trace>
  <inkml:trace contextRef="#ctx0" brushRef="#br0" timeOffset="187615.731">18426 16816 516,'0'-12'3741,"0"12"-516,0 0-645,0 0-645,0 0-387,0 0-516,0 0-129,0 0-387,0 0 129,0-14-129,0 14-258,0 0 129,-9-8-129,9 8 258,0 0-129,-9-8 0,9 8-258,-12 3 0,12-3 0,-14 2 0,7 9-258,-5 0 129,1-1 0,1 2 0,0 5-129,-2 5 258,1 2-258,-2 2 129,3 1 0,-1 4 0,1 1 0,1 3 129,1 2-129,1 7 129,2-6-258,3 9 258,2-4-129,1-1 129,5-2-129,4 6 0,7-14 0,4-3 0,4-2 0,5-6 0,4-15-129,1-1 0,6 0 129,-1-9-129,0-2 129,-3-2-129,-3-16 258,-1-6-129,-4 2 129,0-9 0,-5-6 0,-1-6-129,-5-4 258,-3-4-258,-5 5 0,-4-8-129,-5 7 258,-3-1-258,-7 1 129,-7 2-129,-4 10 129,-1-1 0,-6 9 0,1 6 0,-2 8 129,-1 2-129,0 13 0,2 4 0,1 2-129,-1 7 0,0 8-258,-1 0-387,8 12-903,-8-3-1290,7 5-1806,4 2-129,3-2 517</inkml:trace>
  <inkml:trace contextRef="#ctx0" brushRef="#br0" timeOffset="188066.7568">18468 17326 4257,'11'-24'4644,"-8"12"-258,-3 12-129,14-15-3354,-12 4-645,-2 11 0,5-11 0,-5 11-258,3 8 129,-2 7-129,1 5 129,0 3-129,0 6 0,2 2 129,-1 13 0,2 12 258,-1-11 0,1-6-258,-1 20 258,2-2-258,-3-4 258,1 9-516,0-12 387,-4-50-516,6 80 0,-6-22 129,0-58-387,0 53 0,0-53-387,0 0-2193,0 0-1806,0 0-258,0 0 258</inkml:trace>
  <inkml:trace contextRef="#ctx0" brushRef="#br0" timeOffset="189366.8309">18841 16271 3225,'0'0'4515,"0"0"129,0 0-258,6 16-2322,-6-16-1806,0 0-129,0 0 0,0 0 129,0 0 0,0 0 129,0 0 0,0 0 129,0 0-129,0 0 258,2-8-387,-2 8 0,0 0-129,0 0-129,0 0 0,0 9 0,0 3-129,-1 1 0,0 1 129,-2 4-258,0 5 387,0 0-258,2 2 258,-2 2-258,3-2 258,0 6-129,4-10 129,2 8 0,2-9-129,2 0 129,2 3-129,0-6-129,1 0 129,2-9-258,2 8 129,-1-7-258,6-4-258,-6-5-129,6 6-387,-8-12-516,9 4-774,-11-12-1290,-2-3-1290,0-5 387</inkml:trace>
  <inkml:trace contextRef="#ctx0" brushRef="#br0" timeOffset="189751.8529">18758 16336 903,'-1'13'4128,"1"-13"0,0 0 129,0 0-2193,5 0-1548,-5 0 129,15 5-129,-7-3 0,8 8 0,-1-6 258,6 5-387,1-5-129,3 5-258,1-6 129,-2 1-258,2-4 258,-4 0-258,-3 0 0,-4 0 0,-1 0-387,-14 0-1161,16-7-2451,-16 7-645,10-2 129</inkml:trace>
  <inkml:trace contextRef="#ctx0" brushRef="#br0" timeOffset="190762.9111">19230 16461 1677,'0'0'4257,"0"0"645,0 0-645,0 0-2193,0 0-1548,0 0-258,0 0-258,8-6 0,1 6-258,-1 0 258,2 0 129,5 0 0,-1 0 0,-2 0 258,3 1-258,-3 1 258,1 2 129,-3-4-129,0 0-387,-10 0 129,16 7 258,-8-7-387,-8 0-129,12 1-258,-12-1-258,8 9-1032,-8-9-2580,0 0-516,0 0-387</inkml:trace>
  <inkml:trace contextRef="#ctx0" brushRef="#br0" timeOffset="191223.9374">19489 16268 2709,'12'3'3354,"-12"-3"-774,0 0-1806,12 1 129,-12-1 258,9 16 516,-9-16 0,1 20 0,-1-20-645,0 29-516,0-12-129,0 4-387,0-2 129,0-1-258,0 1 258,1-1-258,3 1 258,1-2-258,-1-3-129,0-2 129,2 9-1032,-6-21-2193,0 12-1032,0-12-129,0 0-128</inkml:trace>
  <inkml:trace contextRef="#ctx0" brushRef="#br0" timeOffset="193123.046">19240 16970 516,'7'-15'387,"-7"15"387,0 0 645,3-12 516,-3 12 516,0 0-129,0 0-645,0 0-387,-7-2-516,7 2-258,-13 0-258,3 0-129,0 0-129,1 2 129,-3-1 0,0 4 0,0 4 129,-2-2-129,0 6 129,-1-1 0,2 11 258,-3-5-129,5 5 129,-6 2-129,5 7 129,-1-6 0,3 9 0,1-5-258,4 7-129,-1-3 0,6 18 0,0-15-129,3 6 129,4-3-129,3 1 258,1-3-129,4 2-129,1 0 516,4-13-516,3 5 387,0-18-258,-23-14 129,47 52 258,-25-37-258,-2-5-258,-3-3-129,-2-7 129,-2 1 0,-2 6-258,-11-7 258,20 12-258,-10-10 258,-3 1-387,3 2 0,-10-5-645,0 0-2193,31 21-1548,-24-35-129,2-1-645</inkml:trace>
  <inkml:trace contextRef="#ctx0" brushRef="#br0" timeOffset="193819.0859">19592 17152 3354,'0'17'4128,"0"-3"-387,0-14-129,-9 0-3096,9 0-774,-12 0 0,4-2 0,-3-2 387,0 1 387,-5-2 0,3 5 0,-4 0 129,2 3-258,-3 4-129,3 8 129,3-4-258,3-1-129,9-10-129,-9 22 0,11-11-129,5 0 129,7 0-129,1-1 0,4-2 129,2-2 0,0 9 0,-2-8-258,0 5 258,-4-6 0,-1 8-129,-5-3-129,2 1 0,-5 6 0,1-4 0,-3 1-129,-4-15 129,6 19 258,-6-19-129,2 20 387,-2-8 0,0 2 0,0-14 258,-5 12 258,-2 3-129,0 4 258,-4-13-129,1 0 258,-6-3-258,3 1-129,-3-4 0,2 10-258,-1-7-258,0-5-129,5 1-258,-2 1-258,12 0-258,-15 0-1419,15 0-1548,0 0-1032,-10-11 645</inkml:trace>
  <inkml:trace contextRef="#ctx0" brushRef="#br0" timeOffset="194287.1126">19817 17535 5289,'6'38'3999,"-1"-21"-774,-5-17 129,0 0-3096,0 0-645,0 0-129,3 26 387,-3-26 516,0 0 774,0 0-129,2 26-129,-2-26-129,0 17-774,-2-5 516,2-12-516,-4 32 258,2-15-387,2-17 258,0 0 258,-6 49-258,6-49-516,0 0-645,0 0-516,-2 36-2322,2-36-1290,0 0 129</inkml:trace>
  <inkml:trace contextRef="#ctx0" brushRef="#br0" timeOffset="195143.1616">19953 17104 3612,'9'-8'4386,"-9"8"-387,10-10-1161,0 6-1806,-10 4-387,17-10-258,-7 4 0,4 6-129,1-4 129,3 4 258,-3 0-258,5 3-129,-4-1 0,2 5 0,-2 2-129,1 3 129,-5 1-129,0 2-129,-2-1 0,-3 9 0,1-2 0,-2-7 0,-1 6 0,-2-3-129,-1 0-129,1 0 129,-2 4 129,-1-2 0,0 0 0,-4 1 0,1-2 0,-1 1 0,-1-5 0,-2 8 0,1-5-129,0-7 129,-1 2 0,0 5 129,7-17-258,-13 21 258,6-1 0,0-15 0,7-5-258,-16 14 129,8 0 0,-2-13-129,2-1 129,-2 0-129,2-5-129,-1 2 258,9 3 129,-15-12 0,8 1-258,7 11 0,-14-20 0,5 17-516,4-9-129,-6-2 0,9 3-129,-8-7-129,9 1 258,-5-3 0,6 8 387,0-9 0,2 6 0,2 1-645,-4 14-516,15-22-1548,-10 5-516</inkml:trace>
  <inkml:trace contextRef="#ctx0" brushRef="#br0" timeOffset="195486.1812">20123 17265 1677,'23'11'3354,"-1"-6"-387,-12-2-1161,0-3-903,3 4-258,-2 2 129,0 2-129,-1-6 0,2 5 129,-3 1-129,1 9 258,-10-17-129,15 26-129,-9-16-129,3 5-129,-9-15 258,16 26 0,-10-11-258,5-6 258,-5 8-258,2-7 0,-8-10-129,14 15 0,-8 1 129,-6-16-387,12 12 0,-12-12-129,12 11-129,-5 2 0,2 4 129,-9-17-645,22 21-387,-15-9-1419,7-5-1677,1 4-645,-3-9 516</inkml:trace>
  <inkml:trace contextRef="#ctx0" brushRef="#br0" timeOffset="196924.2635">20440 16874 1032,'0'0'4128,"0"0"258,0 0-516,0 0-1806,0 0-1677,0 0-129,-3 12-129,3-12 129,0 0-129,0 0 258,0 0 129,0 0 129,0 0 129,0-9 0,0 9-129,0 0 0,16 4 0,-16-4-258,18 12 0,-7-4-129,5 6 0,2 0-129,-1 3 0,1 4 0,2 2 0,-2-1-129,1 4 129,0 3-258,-2 7 258,-2-3-129,0 0 129,0 4-129,-3 5 258,0-5-258,-3-3 258,-1-1-258,-2 1 0,-2-3-129,-1 1 129,-2 9 0,-1-9-129,-1 0 516,-4 2-645,-3 17 516,-2-21 258,3-10-258,-5 9-1290,4-12 516,-7-3-1161,15-14-2967,-17 51-516,17-51-258,0 0-774</inkml:trace>
  <inkml:trace contextRef="#ctx0" brushRef="#br0" timeOffset="207954.8939">12455 15089 258,'0'0'645,"0"0"-129,0 0-387,0 0 0,0 0-129,0 0 0,0 0 0,0 0 258,0 0 129,0 0-129,0 0 258,0 0-258,0 0 387,0 0 129,0 0 129,0 0 645,0 0-258,0 0 129,0 0-258,0 0 0,0 0-516,0 0-387,0 0-258,0 0-258,0 0 258,0 0 0,0 0 129,0 0 129,0 0 516,0 0-129,0 0 129,0-6-129,0 6 0,0 0-258,0 0 0,8 4-258,1-1 129,-1 0-129,2 2 258,2 2-258,3 1 129,-1 1 0,3 5 0,-4-4-129,1 5 129,-1 1-129,0 6 129,-2-1-258,0 4 129,-2-1-129,0 1 129,0-1-129,-2 4 0,1-5 0,-1 1 129,0-5 0,0-2 0,0 1-129,0-3 0,-1-2 0,1-1-129,-4-2 129,-3-10-129,8 15 129,-8-15-129,0 0 129,0 0 0,7 12 129,-7-12-129,0 0 0,0 0 0,0 0 129,0 0-129,0 0 0,0 0-129,0 0 129,0 0 0,0 0 0,0 0 129,0 0 0,0 0-129,0 0 0,0 0 0,0 0 129,0 0-129,0 0 0,0 0 0,0 0 0,0 0 129,0 0-129,0 0 129,0 0 0,0 0-129,0 0 129,0 0 0,0 0-129,0 0 129,0 0-129,3-6 258,-3 6-258,7-20 129,-3 2 0,3-4 0,3-3 0,-1-2 0,4-10 0,0 1 129,1-3-129,2-3-129,-1 3 129,1 1-129,0 0 0,0 2 0,2 4 0,0 3-129,-2 2 0,0 4 129,-1 0 0,-2 9 0,-3 1 0,-2 3 0,-8 10 0,9-7 0,-9 7 129,0 0-258,0 6 129,0-6-258,0 18-516,0-18-1548,-7 18-2193,7-18-258,-3 11-387,3-11 258</inkml:trace>
  <inkml:trace contextRef="#ctx0" brushRef="#br0" timeOffset="209083.9589">13276 14414 2193,'0'0'2967,"0"0"-516,0 0-1548,0 0-387,0 0-129,0 0 129,0 0 258,0 0 0,0 0 129,0 0 0,0 0 129,0 0-129,0 6-258,0-6-258,0 14 0,0-14-129,-1 23 0,0-10 0,1 9 0,-3-5 0,3 10 258,-6-5-129,4 7 129,-8-3 0,8 8 0,-7-5-129,4 6 0,-1-4 0,1 2 0,0-2-258,3 1 0,2-7-129,0 0 0,2-2 0,5-5 129,0-2-258,5-4 258,4-3-258,4-4 129,0-4-129,5-1 0,1-2-258,0-6 0,4 0-258,-6-8-387,7 11-1290,-11-10-1806,1 1-516,-3 2-129</inkml:trace>
  <inkml:trace contextRef="#ctx0" brushRef="#br0" timeOffset="209495.9823">13162 14518 2451,'4'12'3612,"6"-1"258,-10-11-516,11 0-3096,1 0 0,5 0 129,2 0 129,5 0 0,3 0 0,1-2 0,5 2 0,0 0 0,7 0-387,-3 2-516,1 5-2838,1-5-774,3 7-516,-8-9 258</inkml:trace>
  <inkml:trace contextRef="#ctx0" brushRef="#br0" timeOffset="210891.0623">17215 15282 3483,'0'0'3483,"0"12"0,0-12-903,0 0-2193,0 0 0,0 0 387,0 0 258,0 0 0,0 0 129,0 0 0,0 0-258,0 0-258,0 0-129,10 1-387,-10-1 0,15 3 0,-2-3-129,4 0 129,3 0-129,7-3 0,2-1 129,1-1 129,0 1-258,-2-2 129,0 5 0,-7 0-129,-1-1 0,-9 4-258,-11-2-903,16 5-2838,-16-5-516,5 15-258,-5-15-387</inkml:trace>
  <inkml:trace contextRef="#ctx0" brushRef="#br0" timeOffset="214218.2526">18198 15545 1548,'0'0'3483,"0"0"-1806,0 0 0,-7-12 0,7 12-258,0 0 129,0 0-258,0-13-258,0 13-387,0-12 129,0 12-387,8-26 0,-3 8 0,1-6-258,6-4 645,-3-8-258,6-3 0,0-10-129,6 3 0,-2-12 0,7 0-129,-3-3 0,2-1-129,3 6-129,-4 1 258,0 6-258,-2 7 129,-3 12 0,-2 3 0,-3 8-129,-3 5 0,-4 3 129,-7 11-129,8-11 129,-8 11-129,0 0 0,0 0 0,0 0 0,0 0 0,0 0 0,0 0 0,8 5-129,-6 8 129,3-1 0,-1 3 0,3 2 0,2 5-129,0-1 129,1 2-129,0 3 129,1 6-129,-1 9 258,3 0-258,-1 5 129,-1 5 0,0 6 0,0 0 0,1 1 0,-1-1 129,-1-7-258,-2 0 387,2-4-387,-1-5 129,0-6 0,1-3-258,-3-7 258,0-5-387,0-4 258,-2-3-258,-5-13 129,0 0-258,0 0-774,0 0-2580,-5-20-774,-2-4 0,-5-7-129</inkml:trace>
  <inkml:trace contextRef="#ctx0" brushRef="#br0" timeOffset="214551.2717">18360 15192 774,'-15'-2'3612,"6"-8"516,9 10-1806,0 0-645,4-18 129,8 18 0,-3-1 129,12 4-387,-6-3-387,14 6-387,-4-6-129,6 5-258,0-3-258,3 2 0,-1-2-129,-1-2-129,-2 0 0,-3-6-258,0 8-645,-11-4-2451,-1 0-1032,-4-3-387,-5-10-129</inkml:trace>
  <inkml:trace contextRef="#ctx0" brushRef="#br0" timeOffset="218063.4726">18941 14338 2322,'4'-14'2322,"-4"14"-129,6-13 0,-6 13-516,0 0-645,7-11-645,-7 11-258,0 0-258,0 0 129,0 0 0,0 0 0,0 0 0,0 0 258,0 13 129,0-13 0,-3 14 258,3-14-129,-1 25 258,-2-15-129,3 11 258,-2-6-258,2 9 129,-5-2 0,5 10-258,-4-6-129,4 6 0,-2-3-129,2 3 0,2-3-129,4 4 0,0-8 129,6 4-129,-1-8 0,3-2-129,3 0 129,2-3-258,1-5 0,0-6-258,5 5-258,-6-10-387,7 0-903,-13-5-903,4-7-1548,-3 3-516,-8-9 516</inkml:trace>
  <inkml:trace contextRef="#ctx0" brushRef="#br0" timeOffset="218379.4906">18812 14480 5676,'-13'9'4257,"13"-9"-129,0 0-774,12-4-2967,-4 3-129,7 1 129,-2 0-129,7 3 129,-2 0-129,4 7-129,2-8 0,0 3-258,2 2-645,-7-7-1935,0 0-1419,2 0-387,-8-6-129</inkml:trace>
  <inkml:trace contextRef="#ctx0" brushRef="#br0" timeOffset="218868.5186">19252 14570 5031,'0'0'4386,"7"13"-387,-7-13-129,16 0-3741,-3-1-258,2-1 0,1 1 129,-1 1-129,-1 0 129,-1 0-129,-2 0-645,2 5-903,-6 5-2322,-7-10-129,16 14 0</inkml:trace>
  <inkml:trace contextRef="#ctx0" brushRef="#br0" timeOffset="219381.5479">19626 14390 4773,'8'14'4386,"-8"-14"-387,0 0-129,5 14-3483,-5-14-645,1 24 129,-1-5 0,0 5 129,-1 5 129,-3 3-129,3 4 258,-3-4-258,4 1-129,0-1-1935,6-4-1935,-2-16-129,7 2-387</inkml:trace>
  <inkml:trace contextRef="#ctx0" brushRef="#br0" timeOffset="226283.9427">19913 14155 645,'-10'-13'3225,"10"13"-1161,-8-13-387,8 13-129,-12-9 0,12 9-258,-10-3-129,10 3-129,-9-2-129,9 2-258,0 0 129,-10 0-129,10 0-129,0 0-129,0 0 129,0 0-129,0 0-129,0 0-129,0 0 0,5 7 0,3 5 0,1 5-129,3 3 0,2 6 129,3 6-129,2 7 0,4 7 129,-1 1-129,-1 1 0,3 4 0,-3 3 0,-1 4 0,-2 2 0,-3-6-129,-4 3 0,-4 0 258,-2 3-258,-3 0 129,-2-3 0,-2-1 0,-5-4 129,-2-3 0,0-3 129,-3-5-258,3-2 258,-3-9-129,4-2 0,0-8 0,3-1-129,0 1-129,2-4 129,2 4-258,-2-5 129,3 7-129,0-6-129,0 7-258,-1-7-387,2 9-387,-1-15-645,1 6-645,1 1-1935,-2-18-129</inkml:trace>
  <inkml:trace contextRef="#ctx0" brushRef="#br0" timeOffset="233194.338">11661 14463 2451,'0'0'2451,"0"0"-387,-9 1-387,9-1-258,0 0 0,-15-3 0,15 3 0,-8-4-258,8 4 0,0 0-387,-8-3-129,8 3-129,0 0-129,0 0-258,-8-5-129,8 5 0,0 0 0,0 0 0,0 0 0,0 0 0,0 0 0,0 0 0,0 0 129,0 0-258,0 0 0,0 0-129,0-12 129,0 12-258,0 0 258,0 0 0,1-15 129,-1 15 129,0 0 258,0 0-129,0 0 0,0 0 0,0 0 129,-7 4-129,7-4 0,-14 20 0,4-5 0,-2-1 0,0 4 129,-4 1-129,2 7 129,-4-2-258,-1 8 129,-4 2 129,1 5-258,-3 5 129,-2 7 0,-1 5-129,1 8 129,-2 1-129,3 7 258,0-3-387,5 2 387,1-4-258,9-2 129,2-4-129,8-5 129,1-7-258,10-4 0,6-5 0,6-5-129,4-4 129,3-5-129,2-2 0,2-2 0,0 0 0,-2-4 0,-1 2-258,-4-8-387,8 13-2709,-6-9-1032,-1-4-516,-3-5-258</inkml:trace>
  <inkml:trace contextRef="#ctx0" brushRef="#br0" timeOffset="238787.6579">2556 14518 2193,'0'0'2838,"9"7"129,-9-7-2322,0 0-387,11 16 0,-11-16 387,12 20 0,-7-6 258,3 6 129,-3 1 0,5 13 129,-4-5-258,4 12-129,-3-2-129,3 6-387,-2-2 0,2 1-258,-1-5 0,0-4 0,0-5-129,-1-6 0,0-3-258,-3-10-645,5 0-1161,-3 0-1419,-7-11-645,0-7 258</inkml:trace>
  <inkml:trace contextRef="#ctx0" brushRef="#br0" timeOffset="239122.6771">2358 14746 5547,'0'-13'4386,"0"-2"-129,12 8-645,1-9-2967,6-4-387,4-3-258,6-3 0,5-1 129,4-4-129,2 0 129,3-5 0,1 3 129,-1 2-387,4 3 129,-6 2 0,0-3 0,-3 7-129,-3 3-129,-4 7-387,-10-2-1548,-4 2-1806,1 7-258,-12-7-258</inkml:trace>
  <inkml:trace contextRef="#ctx0" brushRef="#br0" timeOffset="239739.7124">3204 14401 3225,'0'-15'3741,"0"15"129,8-11-1290,-8 11-1419,0 0-387,7 1 0,-7-1 0,7 21-129,-5-9 258,4 13-387,-2-2 129,4 10-258,-2 3-129,2 4-129,0 1-129,1-1-129,0 3-129,-1-8-387,6 2-1161,-9-9-1548,1-9-1032,2-2-258,-8-17 129</inkml:trace>
  <inkml:trace contextRef="#ctx0" brushRef="#br0" timeOffset="240286.7437">3121 14379 2709,'0'12'3999,"0"-12"-516,9-16-129,7 0-2838,1 1-516,4-3-129,2-1 129,-1-2 258,5 3 0,-2 0 387,1 9-129,-5-1 0,5 10 129,-7-2-129,3 4-129,-2 6-258,1 6-129,-4 1 0,0 3-258,0 0 129,-3-1-258,3 7 129,-4-4 0,1 6-258,-2-4 0,0 6-129,-4-1 129,2 2 0,-6-1 129,0 2 129,-1 2 258,-6-6 387,-1 5 258,-9-6 258,2 7 129,-10-10 129,4 9 0,-10-9-387,2 6-258,-4-6-129,2 2-258,0-4-516,0-8-1032,4-2-2709,5 2-258,0-9-516,6-2 387</inkml:trace>
  <inkml:trace contextRef="#ctx0" brushRef="#br0" timeOffset="241226.7974">2710 15551 2709,'16'-6'3096,"-5"0"-1548,2-3-258,7 0 258,-2-8-258,7 8 129,-4-10-129,10 8 129,-2-9-129,8 7-387,2-12 0,7 4-258,3-8-129,8-3-258,2-7 0,7-4-258,2 0 0,2-5 0,1 1 0,-1 1 0,-4-1 129,-2 7-258,-5 5 129,-6 5-129,-3 6-645,-14 2-2193,-3 4-1548,-2 9-129,-17 0-258</inkml:trace>
</inkml:ink>
</file>

<file path=ppt/ink/ink6.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26T21:07:28.779"/>
    </inkml:context>
    <inkml:brush xml:id="br0">
      <inkml:brushProperty name="width" value="0.05292" units="cm"/>
      <inkml:brushProperty name="height" value="0.05292" units="cm"/>
    </inkml:brush>
    <inkml:brush xml:id="br1">
      <inkml:brushProperty name="width" value="0.05292" units="cm"/>
      <inkml:brushProperty name="height" value="0.05292" units="cm"/>
      <inkml:brushProperty name="color" value="#FFFF00"/>
    </inkml:brush>
  </inkml:definitions>
  <inkml:trace contextRef="#ctx0" brushRef="#br0">17308 16639 1,'0'0'1805,"0"0"-257,0 0-258,0 0-258,0 0-258,0 0 0,0 0-387,0 0 0,0 0 129,0 0 0,0 0 0,0 0 258,0 0-129,0 0-129,-1-6 129,1 6-387,0 0 129,0 0-258,0 0 0,0 0-129,0 0 129,0 0-129,0 0 129,0 0 0,0 0 0,0 0 129,0 0 0,0 0-129,0 0 0,0 0 0,0 0 0,0 0 0,0 0 0,0 0-129,0 0 258,0 0-258,0 0 0,0 0 0,0 0 0,0 0 0,0 0 0,0 0 0,0 0 0,4 8 0,-4-8 129,0 0 0,0 0 0,10 12 0,-10-12 0,0 0 0,4 12 129,-4-12-129,0 0 129,6 14-129,-6-14 0,5 11 0,-5-11 0,5 14 0,-5-14 0,4 15 0,-4-15-129,5 14 129,-5-14 0,5 12 0,-5-12-129,0 0 0,3 10 0,-3-10 129,3 11-129,-3-11 0,1 13 0,-1-13 0,0 0 129,0 17-129,0-17 0,0 12 129,0-12 129,0 0-258,1 12 129,-1-12-129,0 0 129,0 13-129,0-13 129,0 0-258,0 11 129,0-11 129,0 11-258,0-11 129,0 13 0,0-13 0,-5 13 0,5-13 0,-4 16 0,4-16 129,-6 16-129,6-16 0,-6 18 0,6-18 0,-5 18 0,5-18 0,-2 18 0,2-18 0,0 13 0,0-13 0,0 14 0,0-14 0,0 13 0,0-13 0,0 11 0,0-11 129,0 0-129,3 13 0,-3-13 0,0 0 0,0 0 0,7 14 0,-7-14 0,0 0 129,7 15-129,-7-15 129,4 11-129,-4-11 129,2 12 0,-2-12 0,4 15-129,-4-15 129,0 0-129,2 15 0,-2-15 0,4 11 0,-4-11 129,3 13-129,-3-13 0,5 11 0,-5-11 0,5 11 0,-5-11 0,0 0 0,7 14 0,-7-14 0,3 10 0,-3-10 129,0 12 0,0-12 0,0 0-129,0 18 129,0-18 0,0 0-129,0 16 0,0-16 0,0 0 0,0 17 129,0-17-129,0 0 0,1 13 129,-1-13-129,0 0 0,0 14 0,0-14 0,0 0 0,2 14 0,-2-14 0,0 0 0,3 15 0,-3-15 0,1 17 0,-1-17 0,0 18 0,0-7 0,0 3 129,0 0-129,0 1 0,-1-1 0,1-1 0,-1 4 129,-1-3-129,2-2 0,-2 8 129,2-8-129,-1 0 0,0-2 387,-1 2-387,2 2 0,-2 1 0,1-3 0,1-12-129,-1 13 645,1-13-516,0 17 0,0-17 129,0 18 258,0-18-258,0 0 129,0 15 0,0-15-258,4 12 129,-4-12 0,0 16-129,0-16-129,0 13 258,0-2-129,0 4 129,0-15-129,-3 19 0,3-19 0,-2 23 0,2-23 0,-1 16 129,1-16-129,-1 14 0,1-14 0,0 0 0,0 11 0,0-11 129,0 14 129,0-14-258,0 0 387,0 0-387,0 0 0,-3 57 387,3-57-387,0 0 129,0 0 0,0 0 0,-5 53-258,5-53 258,0 0 258,0 0-516,-15 52 387,15-52 0,0 0-387,0 0 258,-12 54 129,12-54-129,0 0 0,0 0-129,0 0 258,0 0-258,0 0 129,0 0 0,0 0 0,0 0-387,-32 52 258,32-52 0,0 0 129,0 0-129,0 0 129,0 0-129,0 0 0,0 0 258,0 0-129,-31 52-129,31-52 0,0 0 0,0 0 0,0 0 0,0 0 0,0 0 0,-48 53 0,48-53 129,0 0-129,0 0 0,0 0 0,-26 51 0,26-51 0,0 0 0,0 0 0,0 0 0,0 0-129,0 0 129,0 0 0,0 0-258,0 0 129,0 0 0,0 0 129,0 0-129,0 0 0,0 0-129,0 0-516,0 0-1419,-7 49-2451,7-49-258,0 0-387,16-58-774</inkml:trace>
  <inkml:trace contextRef="#ctx0" brushRef="#br0" timeOffset="1959.1121">20898 16515 129,'0'0'903,"0"0"-129,0 0-129,-11-9 0,11 9-129,0 0 258,-12-9 0,12 9 387,0 0 129,0 0-258,-13-13 387,13 13-258,0 0-258,0 0-129,0 0-387,0 0-258,0 0-129,0 0 0,0 0 0,0 0 0,-9-11 0,9 11 129,0 0 258,0 0-258,0 0 129,0 0 0,0 0 0,0 0 0,0 0-129,0 0-129,0 0 0,0 0 0,0 0 129,0 0-129,-2 9 129,2-9 0,0 12 0,0-12 0,0 17 0,3-8-129,1 8 129,0-3-129,3 5 129,1-1 129,-1 2-129,6 2 0,-1-2 0,1 0 129,1 1-129,3 7 0,0-9 0,2 8-129,1-2 0,0 3 129,0-1-129,1 4 0,-4-5 129,2 3 0,-4-2 0,3-1 258,-6-1-258,2 3 129,-4-3-129,2 4 129,-3-4-129,2 8 0,-3-3 0,0 4 129,-2-5-258,0 4 258,-2-3-129,0 5 129,-4-6 0,3-2 0,-3 4-129,0 3 129,-1-6-129,-2 2 258,-2 0-258,1 4-129,-1 0 258,-2 4-129,-2-7 258,9-31-645,-22 80 516,22-80-258,-27 69 387,27-69-258,-30 67 0,30-67-129,-33 65 0,33-65 516,-33 59-387,33-59 0,-35 55-129,35-55 129,-37 59 129,37-59-129,0 0 0,-54 64 0,54-64 0,0 0-129,-45 52 0,45-52 0,0 0 129,0 0-129,0 0-129,0 0 129,0 0-129,0 0-516,-39 50 387,39-50-129,0 0-774,0 0-2709,0 0-1290,0 0-258,0 0-258</inkml:trace>
  <inkml:trace contextRef="#ctx0" brushRef="#br1" timeOffset="9327.5335">4545 14246 258,'0'0'2709,"0"0"-774,-7 3-1032,7-3-258,0 0-129,-13 1-129,13-1-129,-13 5 129,13-5-129,-14 7 0,14-7 258,-15 16-258,15-16 0,-19 23 0,7-6-129,1 1 0,-1 5-129,-3 4 129,-2 1-129,0 6-129,-2-2 129,1 5 0,-4 1 0,2 3 129,-5-1-129,3 6 0,-5-3 0,1 3 0,-2 4 129,-2-1-129,0 4 0,-2 1 129,1 5-129,-3-4 258,1 2-258,-5 3 129,3-2-129,-4 1 0,3-1 0,-8 0 0,5 0 0,-1 0 0,-4 7-129,4-6 129,-1 5-258,3 3 129,-2 1 0,3 2 129,-3 2-129,3 0 0,-1 1 0,-2 4-129,3 1 258,-4-1-129,3 1 0,0 0-129,5 0-129,-6 3 129,8-5-387,-1 3 258,2-7-129,1 7 0,1-8 0,1 14 258,2-17-129,0 13 387,1-11 387,3 5-129,1-8 258,2 3 0,3-3 0,2 13-258,4-14 258,0 16-258,2-10-129,3 8 0,0-5 258,2 8-258,-1-18 129,3-7 129,0 0-129,0-58 129,5 80 129,-5-80-129,19 72 129,-19-72-129,28 52-129,-28-52 387,0 0-258,54 69 0,-54-69-129,0 0 0,66 55-129,-66-55 0,0 0 258,67 53-258,-67-53 129,0 0 0,68 45-129,-68-45 258,51 14 0,-51-14-129,58 21-129,-58-21 0,62 26-129,-62-26 0,68 7 0,-68-7 129,72 2-129,-72-2 0,81 0 0,-81 0 0,84-17 0,-84 17 129,92-23-129,-92 23-129,97 0 129,-50-4 129,6-7 0,-2 5-129,0-8 129,-1 7 0,1-5 0,-1-9 0,0 14 258,1-9-258,-1 4 0,1-3-129,2 8 129,1-5 0,-2 5-129,1-7 258,3 2-258,0 12 129,-3-5 0,2 5-129,-1-1 129,2-9 0,-2 10-129,1 0 129,-3-1-129,2-2 0,0 3 0,0-10 0,-4 5 0,2 5 0,-2-7 129,-50 7-258,95 0 129,-95 0 0,88-2 0,-88 2 0,83-5 0,-83 5 0,76 8 0,-76-8 129,69 0-129,-69 0 129,62-16-129,-62 16 129,58 0-129,-58 0 129,50-9-129,-50 9 0,0 0 0,61-3 0,-61 3-129,0 0 0,0 0 129,53-12-129,-53 12 129,0 0 0,0 0 0,0 0 0,0 0 0,0 0 0,0 0 0,0 0 0,51 0-129,-51 0 129,0 0 0,0 0 0,0 0 0,0 0 129,0 0-129,0 0 0,49-7 0,-49 7 129,0 0-129,0 0 0,0 0 0,0 0 129,56 2-129,-56-2 0,0 0 129,0 0-129,55-12 129,-55 12-129,0 0 0,48-7 0,-48 7 129,0 0-129,0 0 0,61-27 0,-61 27 0,0 0 0,0 0 0,50-24 0,-50 24 0,0 0 0,0 0 0,0 0 0,50-25 0,-50 25 0,0 0 129,0 0-645,0 0 516,43-62-129,-43 62 129,0 0-129,0 0 129,27-57-129,-27 57 0,0 0 516,0 0-387,11-58 0,-11 58 0,0 0 0,0-73 0,0 73 0,0 0 0,-2-67 0,2 67 0,-5-50-387,5 50 774,-6-61 0,-1 27-258,5-8-129,-4 6 129,1-8-129,-1 7 0,-1-9 258,0 10-516,0-3-258,-1 8 129,2-3 258,-3-2-129,2 0 129,-3 1-258,2-11 387,-2 8-258,0-7 258,-1 2 129,2-4-258,0 2 129,1-4-129,-1 7 129,1-2-129,0 2 258,0-4-258,-3 6 129,-1-4 0,-2 3 0,-1-9 0,0 7 129,0-6-258,-2 3 129,1-6 0,-2 2 0,6 1 0,-2-1 0,4 2 0,0-1-387,0-2 387,4 1-129,-2 3 129,4-1-258,-3 0 129,-2-1 0,3-1 0,-4 1 129,0-1 0,-2 4 0,2-4-129,-3 2 129,0-1 0,0 3 0,0 1 129,0-1 0,0 5 0,-1 0-129,2 0 129,-1 0 0,1 2 0,0-2 0,0 1-129,2 0 0,-2-2 0,2 1 0,-1-2 0,1-1-129,0 1 0,0-3 0,0-1-129,3-1 129,0 1-129,1 1 0,-1-3 0,4 3-258,-2-1 258,1 1-129,-3 1-129,4 1 129,-4-1 0,-4 3 129,0 2-258,-2 0 387,-1-1 129,-1 2 0,-4 0 129,0-1 129,1 4 0,-2-1 0,1 2-129,0-2 0,0 4 0,2 3 0,-2 1 0,2 2 0,-3 5 258,1 2-258,-3 6 129,-3 1 0,-2 3 129,-4 4 0,0 4-129,-7-1-129,1 3 129,-7 0-258,2 8 129,-8 2-129,0 3 0,-1 3-129,-3 5 129,-5 3 0,-1 3-129,-2 2 129,0 0-129,3 2-129,-2-6-258,9 6-516,4-4-2451,3-13-516,16-1-258</inkml:trace>
  <inkml:trace contextRef="#ctx0" brushRef="#br1" timeOffset="13031.7454">7435 14383 1677,'0'25'2322,"0"-25"-1677,-10 21-516,4-7 0,-1 2 258,-3 4 258,-1-2 129,-4 6 0,2-2 0,-4 5 129,0 4-258,-3 1 0,0 1-129,-1 8-129,-1-1-258,1 5 129,-3 4-129,1 2-129,1 5 0,-2 3 0,4 3 0,-2 2 0,1 0 0,-2 1 0,3-2-129,-1 0 129,1 0 0,-2-2-258,0 4 516,0-2-258,-1 2 0,2 6 0,0 1 129,2 0 0,-1 3 0,4-1-129,2 1 129,3 3-129,-3-2 129,5-1 0,-4 1 129,3 2-129,-1-5 129,3 2 0,-3-6 129,5 0-129,1-11-129,4 9 129,1-17-129,0 10 0,4-13 0,2 7-129,2-5 0,0 11 0,-3-9 0,2 9 258,-5-9-258,2 6 258,-3-5 258,0 5-258,-1-17 516,0 3-258,0-8 129,0-35 0,0 65 0,0-65 129,0 58-129,0-58-258,2 80-129,-2-80 0,5 72 0,-5-72-129,11 79-129,-11-79-387,10 66 258,-10-66 129,15 50 0,-15-50 129,0 0-129,28 69 258,-28-69-258,0 0 129,39 68-129,-39-68 129,0 0-129,53 69 129,-53-69 0,0 0 0,67 53 0,-67-53-387,50 34 516,-50-34-258,57 16 258,-57-16-129,57 19 0,-57-19 0,60 2-129,-60-2 516,66 15-516,-66-15-387,67 10 387,-67-10 129,69 2-129,-69-2 0,67 0 0,-67 0 0,63 2 0,-63-2 387,62 8-387,-62-8 0,57-1 0,-57 1-387,52 20 258,-52-20 129,49 2 0,-49-2 0,0 0 0,72 18 0,-72-18-129,0 0 387,71 14-258,-71-14 0,0 0 0,67 0 0,-67 0-129,0 0 129,68 8 129,-68-8-129,0 0 0,65-3-129,-65 3 129,0 0 0,65-2 0,-65 2 0,0 0 0,64-16 0,-64 16-129,0 0 129,72 6 0,-72-6 0,54-2 0,-54 2 0,60 9-129,-60-9 129,62 10 129,-62-10-129,63-2 0,-63 2-387,65-4 387,-65 4 0,63 1 129,-63-1-516,65 0 387,-65 0 0,67-8 0,-67 8 258,67-2-258,-67 2 0,67-19-129,-67 19 129,69-8 0,-69 8-387,67-9 258,-67 9 129,65-5 0,-65 5 0,60-20 0,-60 20 387,60-9-387,-60 9 258,53-11-258,-53 11 0,50-13 129,-50 13-258,0 0 129,70-17 0,-70 17 0,0 0-129,58-30 129,-58 30 0,0 0-129,0 0 129,59-40-129,-59 40 129,0 0 0,0 0-258,34-51 129,-34 51 129,0 0 0,0 0 0,22-63 0,-22 63-129,0 0 516,12-55-129,-12 55-258,0 0 387,3-76-129,-3 76 0,1-61 129,-1 61-387,3-56-258,-3 56 516,2-81 0,-1 45-516,-1 5-129,0-9 258,0 6-129,0-4 129,0-1-129,0 1 0,0 3-129,0-6 258,0 3-258,0-5 258,-1 3-129,-1-8 258,-2 4 0,1-6 0,-2 1 129,1 0-129,1 4 129,1-3-129,-1 4 129,1-7-129,-1 3 258,-1-6-129,2 2-129,-4-4 0,1 2 129,-3-1-258,-1-4 258,-2 3-129,2 1 0,-2 0 129,-2 4-129,3-2 258,-3-1-258,1 3 387,0 1-258,1 2 0,0-3 129,0 5-129,0-7 129,0 3-129,-1 0 0,2-1-129,-1-1 129,-2 0-258,2 2 258,0 1 0,-2 3-129,4 0 258,-2 0-258,-1 5 129,3-4-129,1 3 129,-3-2 0,4 1-129,-1-1 0,0 0 129,2 3-129,0-1-129,3 1 129,-2 0 0,2 1 0,-1 4-129,-1-3 258,0 5-258,0 0 129,1 1 0,2 1-129,-3-2 0,3-1-129,-5 1 129,7 1 0,-4 1 0,1 1 0,-1 0 0,-1 4 129,-1 0 0,1 4-129,-2-2 0,1 2 0,0-2 0,1 1 0,-3 1 0,1 2 0,0 2 0,-1 2 129,-3 2 0,1 4 0,-1 1-129,-3 0 129,1 3-129,-1 2 129,0-2-129,-3 2 129,3 0 0,-3 3 0,-1-4 0,-2 5 0,-1-4 0,1 2 0,-2 1 0,0 0-129,-2 1 129,2-2-129,-2 2 129,1 0 0,-3 1 0,0 0 0,-1 0 0,0 0-129,-3 3-129,0 2 129,-1-1-129,2 2 0,-2-4 0,3 4 0,-4-5 129,4 1-129,-2-2 258,2 0-129,0 1 129,-2-1 0,4 0 0,-1 1-129,-1-1 129,1 4 0,0-1-129,-2 0 129,1 0-129,1 2 129,-2 0-129,2-3 129,0 1 0,2-1 0,-1 0 0,3 0 0,0-1 129,-1-1-129,3 0 0,1 0 129,0 0-129,1-1 0,3-3 129,0 2-129,-1 2 0,-2 0 129,4 0 0,-5 0 0,3 0 129,-1 0-129,2 4 129,-3-2-129,4 1 129,2-3-258,0 0-129,13 0 0,-18 2-387,18-2-387,0 0-1806,-13 14-1419,13-14-387,-1 12-258</inkml:trace>
  <inkml:trace contextRef="#ctx0" brushRef="#br1" timeOffset="18319.0478">12543 14291 1419,'-9'0'1935,"9"0"-645,0 0-258,0 0 0,0-12-258,0 12-129,0 0 129,0 0 129,0 0-258,0 0 0,-7-11-258,7 11-129,0 0-258,0 0 0,0 0 0,0 0 0,0 0 129,0 0-129,0 0 129,0 0 0,-14 11 129,14-11-129,-14 23 129,6-5-129,-3 2-129,-4 4 0,2 3 0,-3 2 0,-1 2 129,-3 2-129,-2 1 0,0 3 129,1 0 0,-2 3 0,0 1 0,1 3 129,-2-1-129,3 3-129,0 3 129,3 0-129,-3 2 129,4 2-129,-3 0 0,1 1 0,1-1-129,-2 3 129,-1-1 0,2 0 0,-1 2 0,0 3-129,2-1 129,-2 2-129,-1 8 129,3-4-258,-2 3 258,3-1 0,-2-2 0,1-2 387,2-6-258,-1-3 129,2-5 129,2 0 129,-2-8 0,5 4 0,-2-5 0,2 2-258,1 0 129,1 2-129,-2-6 129,2 6-258,-1-6 258,0 3-129,-1-4 129,2 4 129,-3-4-258,5 4 129,-1-10-129,2 5-129,0 1 0,2-5-129,1-1 0,2-2 0,-1-1 0,1 4 0,-4-7 129,2 6-129,-3-4 129,0 6 129,-3-6-258,5 7 258,-4-2 0,2 2 0,-1 2-129,4 3 0,-6-4 0,8 6 0,-5-6 0,3 1 0,2-3 0,0 1 129,0-4 129,0-3-129,7-4 0,0-3 129,2 5 0,-2-5-129,7 2 0,-4-1-129,3 0-129,1-2 0,-14-19-129,29 60 387,-29-60 0,29 58-387,-29-58 129,31 58 129,-31-58-129,33 58 258,-33-58 0,0 0-516,58 60 0,-58-60 258,48 41 0,-48-41-387,56 33 516,-56-33-387,57 31 0,-57-31 258,62 35 0,-62-35-129,61 30 258,-61-30-258,62 15 258,-62-15-129,63 22 0,-63-22-258,63 25 258,-63-25-258,62 12 258,-62-12 129,62 42-129,-62-42 0,61 25 129,-61-25 129,61 19-258,-61-19 387,61 29-516,-61-29 129,62 16-129,-62-16 129,59 17-129,-59-17 129,58 17-129,-58-17 129,53 24 0,-53-24 129,0 0-129,69 17-387,-69-17 516,0 0-129,68 21 0,-68-21 0,47 6 0,-47-6 0,55 13 129,-55-13-129,56 29-129,-56-29 129,57 10 129,-57-10-258,55 15 129,-55-15 0,55 21 129,-55-21 258,55 3-387,-55-3 0,55 9 129,-55-9-129,58 10 0,-58-10 0,61 6 0,-61-6 0,61 8 0,-61-8 0,62 18 0,-62-18 0,66 0 0,-66 0 129,67 3-129,-67-3-129,77 1 129,-77-1 0,79 0 0,-79 0-129,75-3 129,-75 3 0,69 0 0,-69 0 0,61 0 0,-61 0 0,61-4 129,-61 4-129,62-1 0,-62 1 0,66-14 0,-66 14 0,68-14 0,-68 14 129,68-10-129,-68 10 0,67 0 0,-67 0 0,64-9 0,-64 9 0,66-6 0,-66 6 0,65 0 0,-65 0 0,65-11 0,-65 11 0,64-5-129,-64 5-258,62-3 387,-62 3-387,60-11 387,-60 11 0,56-13 0,-56 13 0,54-8 129,-54 8 258,53-16-387,-53 16 258,53-8-258,-53 8 129,50-4-129,-50 4 0,55 0 0,-55 0 0,54-5 129,-54 5-129,52 0 0,-52 0 0,0 0 0,69-14 0,-69 14 129,0 0-516,59-15 387,-59 15 0,0 0 129,50-8-129,-50 8 129,0 0-129,50-4 0,-50 4 387,0 0-258,53-10-129,-53 10 0,0 0 129,57-2-129,-57 2-129,0 0 258,54-1-387,-54 1 258,0 0 129,63-20-129,-63 20 0,0 0 0,68-30 129,-68 30-129,50-19 258,-50 19-258,51-11-258,-51 11 387,59-19-129,-59 19 0,62-22 129,-62 22-129,69-30 0,-69 30 0,74-21 387,-74 21-387,72-16 0,-72 16 0,72-7-258,-72 7 258,63-7 0,-63 7 0,59-8-387,-59 8 516,56-12-258,-56 12 129,50-10 387,-50 10-387,0 0-258,69-17 258,-69 17 0,0 0 0,62 0-129,-62 0 258,0 0-258,59-17 129,-59 17 387,0 0-387,56 0 0,-56 0 0,0 0 0,52-7 0,-52 7 129,0 0-129,0 0-258,59-36 258,-59 36 387,0 0-516,0 0 129,60-54 0,-60 54-129,0 0 129,0 0 258,56-24-258,-56 24-387,0 0 387,0 0-387,0 0 387,57-36-258,-57 36 129,0 0 387,0 0-387,0 0 129,54-48 0,-54 48 516,0 0-516,0 0 516,0 0-258,38-51-258,-38 51 258,0 0-129,0 0 129,0 0-516,30-54 258,-24 42-258,-2-4-129,1 1 129,-2 0-129,2-4 387,-2 0-258,1 4 258,-1-5-387,0 1 387,3-2 0,-2-1-129,1 3 129,0 1-258,-1-3-129,0-1 258,-2 5-258,2-2 129,-2 2-129,0 0 129,0-2-129,1 2 387,0 0 0,0-3-129,-1 4 129,1 0 0,0-2 0,-1-4-129,2-2 129,-2-1 0,3 1 0,-1-4 0,1-2 0,-1 1-129,-2 2 129,1 1 0,-3 0 129,0 1-258,0 2 258,-3 0-129,-3-1 0,-1 0 0,0 1 0,-1-2 0,0 0 129,1-1-258,-1-1 129,1-5 0,-2 1 129,0-5-129,-2 0 0,0 6 0,-3-6 0,-2 2 0,-2-4 0,-5 4 0,-1 2 0,-6-2-129,-1 1 129,-2-4 0,-6 7-129,2-3 258,-3 3-258,1-5 258,-3 1-387,-1 3 387,2-1-258,-3 0 129,-1-1 0,1 2-129,-3-1 258,0 0-258,-1-1 129,-4 1-129,-1 0 129,0-4 0,-2 0 0,0-2 0,-1 1 129,2-1-129,-1 1 129,4-2-129,-2-1-129,3 3 387,3 0-387,0-1 258,0 1-129,-3 1 129,3 0-129,-6 0 129,0 0-129,1-5 0,0 1 129,0 0-129,-1-4 0,4-1 0,2 1 0,3-1 0,1 1 129,1 3-258,0 1 258,0 2-258,-1 1 258,0 4-129,-1-2 0,0 1 0,-1-1 0,4 2 129,-2 0-129,3-1 129,0 3-129,-2-1 0,2 3 0,1 3 0,-1 2 0,2-1 0,1 1 0,1 2 0,-2-1 0,3 0 0,-2 3 0,4-3 0,-4 5 129,3-4-129,-3 4 0,-2 1 0,1 2 129,0 0-258,-2 1 129,-1 1 0,0 0 0,-2 2 0,2-1 0,0 3 0,1 1 0,1-1 0,3 0 129,-1 1-258,3 0 129,-1 1 129,-1 0-129,1 2 0,1 0 129,-1 1-129,-4 1 0,3 1 0,-2 2 129,2 0-129,-5 0-129,1 0 129,-1 2 0,-4 5 0,1 1 0,-2 4 0,1 0 0,1 2 0,0 1 0,1-1 0,4 3 0,-1-2 0,3 1 129,-1-3-129,2 3 0,4-2 129,0 0-129,3-1 0,1 2 0,4-2-258,7 4-258,-5-6-645,14 11-2322,-3-2-1032,-2-6-516,-1-6-129</inkml:trace>
  <inkml:trace contextRef="#ctx0" brushRef="#br1" timeOffset="23186.3262">18153 14200 129,'0'0'387,"-6"0"129,6 0 645,-7 8 129,7-8 129,-9 18 129,9-18 129,-10 23-645,5-10 0,0 3-387,1 1-258,-2 2-129,0 2 0,-3 1-129,2 4 0,-2-4 129,-1 5 0,-1-1 129,1 3 0,-3-4 129,2 4 129,0-3 0,0 3-129,-1-1-129,6 2 387,-4-1-387,4 3 0,-2-1-129,2 1-129,-2-1 0,1 3-129,-2-1 129,2 4-129,-1-2 0,4 4-129,-1 2 129,1 1 129,1 4 129,-1 0-129,-2 0 0,2 1 258,-5-3-258,5 2 258,-8-4-129,1 6 129,-1-8-129,1 1 0,-1 0-129,4 0 0,-1 1-129,-1-2 0,4 0 129,-1 4-129,0 1 0,2-2 129,-1 1-129,2 0 129,1-1-129,0-4 0,2 0 0,0-3 0,1-5 0,-1 3 0,-3-1 0,2 0 129,-3 1 0,1-1 129,-1 1 0,1 2-258,1 1 129,3-2-129,0-3 258,0 1-258,0 2 0,0-2 0,0-2 0,0 2 0,0-1 0,2-2 129,-2 3-129,1 0 129,3-1-129,-1-3 0,1 3 0,1 1 129,-1-4-129,2 1 0,-2-2 0,3 1 0,-1-4 0,-1-1 129,1 0-129,2-1 0,-2 0 0,0 2 0,0-3 0,1 3 129,-1-1-129,-1 4 0,2-2 0,-4 5 129,3-2-129,0 0 129,2-3-129,0-1 0,1 4 129,0-5-129,-1 0 129,3-3-129,-4-1 129,2 2 0,-2 0 258,3-3 0,-3 4 0,0-1-258,1-8 129,0 2 0,0-1 129,-2 0-258,2 2-129,-1-3 0,-1-3-129,-6-11 258,12 22-129,-6-11 129,-6-11-129,0 0 0,0 0 0,23 62 387,-23-62 0,0 0 0,19 56-387,-19-56 387,0 0-387,0 0 0,27 56 0,-27-56-258,0 0 0,0 0 0,0 0 258,28 55-516,-28-55 516,0 0 129,0 0-129,23 54 0,-23-54-129,0 0 129,0 0 0,31 51 258,-31-51-258,0 0 0,0 0-129,0 0 129,54 65 0,-54-65 0,0 0 0,0 0-129,0 0 129,55 51-258,-55-51 258,0 0-129,0 0 129,52 34 0,-52-34 0,0 0-258,0 0 258,66 36 129,-66-36-129,0 0 0,58 14 0,-58-14 0,0 0 0,63 27 387,-63-27-516,0 0 516,59 13-387,-59-13 0,0 0 0,61 14 0,-61-14 0,0 0 0,61 7 0,-61-7 0,0 0 129,66 16-516,-66-16 258,0 0 129,64 7 0,-64-7 129,0 0-129,65 13-129,-65-13 129,0 0 387,66 15-516,-66-15 129,50 0 0,-50 0-129,53 3 0,-53-3 129,56 6 0,-56-6-129,60 0 129,-60 0 0,64 0-129,-64 0 129,63-24 0,-63 24-129,68-13 129,-68 13 0,66-11 0,-66 11 0,64 6 0,-64-6 0,62 0 0,-62 0 0,61 0 0,-61 0 0,58 0 0,-58 0 0,54-7 0,-54 7 0,52-8 0,-52 8 0,0 0-129,65-11 129,-65 11 0,0 0 0,54-26 0,-54 26-516,0 0 387,0 0 258,63-2-129,-63 2 0,0 0 0,0 0 0,56-10 0,-56 10 387,0 0-387,0 0 129,56-20-129,-56 20-387,0 0 387,0 0 0,64-17-129,-64 17 129,0 0 0,54-31 0,-54 31-129,0 0 516,58-7-387,-58 7-129,0 0 129,58-15 0,-58 15 0,0 0 0,53-2 0,-53 2-129,0 0 258,49-24-258,-49 24 129,0 0-387,0 0 387,59-24 0,-59 24 0,0 0 0,0 0-129,52-35 129,-52 35 0,0 0 258,0 0-258,0 0 129,58-38-258,-58 38 129,0 0 0,0 0 0,0 0 0,53-24 0,-53 24 0,0 0-387,0 0 258,0 0-258,0 0 387,0 0 0,0 0 0,55-32 0,-55 32 0,0 0 387,0 0-387,0 0 387,40-55-387,-40 55-129,0 0 129,0 0-516,42-48 516,-42 48-129,0 0 129,0 0 387,42-57-387,-42 57 516,17-21-516,-8 1 387,-1 0-387,0 9 0,-1-16 0,2 11-516,-4 1 516,1-7-387,0 0 0,-2 2 387,3-3-387,-4-6 387,2 9-258,0-3 258,-4-7-258,4 4 129,-2 0 0,-1-2 0,0 2 0,-2 1 0,0 1 0,-6-1 129,0 4-129,-4-5 0,0-1 129,-2-1-129,-1 5 129,-2-3 0,3 0 0,1-1-129,-1 2 258,-1 0-258,2 2 129,2-1 0,-4 0 0,1 2 0,-1-5 0,-2 2 0,-1 2 0,-3 1 0,0 0 0,-2 0 0,0-2 129,-1 0-129,-1 0 129,1-3-129,-1 1 0,-2 1 0,0-3 0,0-2 0,-1 5 0,-4-3 0,-5 6 0,1-3-129,-3 0 129,-3 2-129,-4-1 129,2 3 129,-1 0-258,-1 1 258,1-2-129,2 0 129,1 3-258,0-4 387,1 2-258,5-1 0,0-2 129,4-2 0,0-1-129,3-2 129,4 0 0,2-2 0,2-1 0,4 1-129,-1-1 0,5 1 0,4-4 129,-1-1-258,3 0 258,0-3-258,5 0 258,0 0-258,0 0 129,0 3 0,0 2 0,0 2 129,0 2-129,4-3 129,-1 4-129,1-1 129,3-3 0,-1 2 0,2-3-129,0 0 129,4 0-129,-2 0 129,1 0-129,1-1 0,-3 1 0,3 1 0,-3 2 129,0-4-129,1 2 0,0 0-129,1 1 129,-3-2 0,3 5 129,-3-3-258,0 3 258,3 3-258,-3-2 129,1 4 129,-3 1-129,1-3 0,0 3 0,-4-2 129,-1 0-129,-2 3 0,0-3 0,-2 1 0,0-1 0,-2 4 0,-1-1 0,-3 0 0,3 4 0,-2-2 0,-2 2 0,-3 2 0,0-4 0,-1 3 0,-1 0 258,1-3-516,-4 1 516,0-2-516,2 0 258,-3 1-129,0-1 0,-4 4 129,-2-1 0,-3 1-129,-5 3 129,-1 2 0,-3 0 129,-3 3-129,-2-4 0,1 3 0,0-2 0,3 1 0,-1 0 0,1 4 0,2-3 0,-4 3 0,-2 4-129,-2 1 129,-1 0 0,-3 2 0,-5 0 129,0 0-129,-4 0 0,1 0 0,-1 0 0,0 2 0,-2 2 0,3 0 0,1 3 0,-1 0 129,0 4-258,1 2 129,1 5 0,0 0 0,-2 6 0,0-2-129,1 3 129,2-1 0,3 3-387,0-11-516,17 10-2580,0-9-1032,7-15-387,8-4-258</inkml:trace>
</inkml:ink>
</file>

<file path=ppt/ink/ink7.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27T19:06:37.985"/>
    </inkml:context>
    <inkml:brush xml:id="br0">
      <inkml:brushProperty name="width" value="0.05292" units="cm"/>
      <inkml:brushProperty name="height" value="0.05292" units="cm"/>
      <inkml:brushProperty name="color" value="#00B0F0"/>
    </inkml:brush>
  </inkml:definitions>
  <inkml:trace contextRef="#ctx0" brushRef="#br0">5359 5126 903,'-13'10'1548,"7"8"-516,5 1-129,0 7-258,0 7 129,1 8-129,0 1 129,0 10-387,-4 2 258,2 9-258,-6 3 258,1 11 0,-6 3-258,1 8 0,-4 5 0,2 11-129,-3 9-129,2 10 129,-3 8-129,2 9 0,-3 10 0,3 8 129,-2 7-129,0 9 129,2-1 129,2 7-129,0-1 258,5 5 0,-2-9 129,7 6-129,-2-6 129,6-1 129,0-5-129,0 3-129,0-6 129,4 9-258,-3-5 0,3 6-129,-4-3 0,0 5 0,0-4-129,0-5-129,-4 1 129,1-8-129,-1-1 0,2-4 129,-1-3-129,1-7 0,0 2 0,2 1 0,0-6-129,0-1 129,0-5-129,0-5-129,3 0 0,-3-2 129,3-1-129,-3-3 0,0-4 129,0-2-258,-2-3 129,-3-4-258,1 5 129,-3-6-129,5-1-387,-4-10-129,5 4-258,-9-9-774,7-7-1290,2-1-387,-10-19-129</inkml:trace>
  <inkml:trace contextRef="#ctx0" brushRef="#br0" timeOffset="972.0556">4802 14316 1548,'-6'-9'3483,"6"9"-129,0 0-1935,-11-7-258,11 7 0,0 0-258,-4 9-129,4 5-387,0 1-129,0 6-129,1-1 0,3 6 258,2 0-258,4 3 258,-3-4-129,6 7 129,2-8 0,4 7 0,2-1-129,6 1 0,2 3-129,5 2 0,5-2-129,4 0 0,3 2 129,7 0-258,7 1 258,3-1-129,7-4 0,4-3 258,8-1 0,9-1 0,4-7 129,14 5 0,5-13 0,9 4 129,9-9-129,12 4 129,10-9-129,10 3 129,5-5-129,8-1-129,6-2 129,10 1-129,1-3 0,7 1 0,0-4-129,7 2 0,-1 2 0,6 0 129,0-1-129,3 3 0,1-4-129,8 3 129,3 3-129,6 0 129,7 0-129,1 0 129,4 1-129,5 0 0,4 2-129,-2 2 129,0-5-258,-3 0 129,-4 0-258,-1 0 129,-2 0 0,-6-4 0,0 4-129,-2 0 129,-3 3 129,-1 0-129,2 3 129,-10 0 0,-3 1 0,-3 2 129,-7-2 0,-9-1-258,-10 2 258,-9 2-258,-11 0 258,-9 2-129,-10 2 129,-10 3-129,-14-2 129,-10 2 0,-8 0 0,-10-5 0,-8 0-129,-10-7-129,-9 2 129,-11-6-129,-5 6 0,-11-6-129,-5 4 0,-12-4-258,3 9-645,-15-10-387,6 7-903,-9 0-903,-4-7-903,4 3 0</inkml:trace>
  <inkml:trace contextRef="#ctx0" brushRef="#br0" timeOffset="1488.0851">17153 15325 1161,'0'0'3612,"-20"-14"-645,15 1-645,2-2-645,-7-9-387,8-2-258,-6-14-258,7-6-129,-3-11-258,4-8 0,0-12-387,1-6-129,4-9 0,-2-16-129,3-8 0,-2-13 0,3-7-258,-6-15 129,5-12 0,0-14 0,0-12 129,5-6 0,0-6 0,6-7 0,0-5 258,5-4 0,-1-2 258,2-3 0,1-11 129,2 1 387,-2-13-387,1-5 129,-3-12-129,5-3 0,-4-13-258,2-3-129,-5-1 129,2-4-258,-2 10 0,-4 1 0,0 10 0,-2 8 129,1 12-129,-5 5 129,4 14-387,-2 5-129,2 3 129,-3 7-387,3 12 129,-6 5-129,-1 16-129,-7 9 129,-2 14 0,-13 14 387,-4 18-516,-5 14-516,-5 10-516,-1 14-516,-13 3 1</inkml:trace>
  <inkml:trace contextRef="#ctx0" brushRef="#br0" timeOffset="1976.113">16883 5096 258,'-163'-26'774,"68"15"645,-7 1 0,-11 2 0,-13 1 258,-9 2-129,-17-2 0,-9 6-516,-14 0-258,-9-2-516,-11 3-129,-11 0-129,-10-3 0,-9 2 129,-6-3 0,-9 0 129,-7-4 0,-2 4-129,-7-3 129,-4 5-129,-3-3 129,-5 0-516,-5 2 129,2-4 0,0 2 0,-4-5-129,3-1 129,0-5-129,0-1 129,2-4 129,0-1-129,-3 1 0,2-1 129,-3 0-129,5-2 129,6 0 0,9-1 258,6 1 0,11-2 0,18-2 129,7 3-129,15 4 129,11 2-387,6 2 0,11 5-387,7 2 387,9 4-258,2-1-129,14 7-387,9 0-1935,10-5-774,17 5 129</inkml:trace>
  <inkml:trace contextRef="#ctx0" brushRef="#br0" timeOffset="3216.1839">1887 3152 1806,'-8'58'3225,"2"-31"-129,6 16-129,-4 0-2709,4 7 129,0 7 129,0-2 129,0 10 0,0-6 129,0 11-258,0-8 258,8 7-387,0-4 129,5 7-129,-2-3-258,7-2 0,-3-1-129,6-6 129,-3-5-258,-2-3 129,1-13 0,-5-6-129,0-9-129,-5-8-258,4-3-387,-11-13-645,13-5-1806,-4-10-258,-6-14-258</inkml:trace>
  <inkml:trace contextRef="#ctx0" brushRef="#br0" timeOffset="3556.2034">1977 3892 3096,'51'-71'3870,"-18"23"-129,10 0-258,1-1-2580,4-6-258,2 2-258,-1 5 129,-1 3-387,-6 2 129,-6 11 0,-10 3 0,-4 11-129,-9 2 0,-13 16-129,16-9-645,-16 9-1161,0 0-1806,-6 10-129,-10 1-387,-1 12 259</inkml:trace>
  <inkml:trace contextRef="#ctx0" brushRef="#br0" timeOffset="3924.2243">1932 4009 7611,'38'1'4257,"-15"-1"-258,6 0-258,3 2-3612,2 3-258,7 3 0,5 6 129,-2 1-129,2 1 0,-4 3 129,-1-3 129,-4 1 0,-6-5 0,-1 2 129,-6-3-129,0 0 0,-8-1 0,3-1 0,-6-1-129,-2-4-129,-11-4 0,17 16 0,-17-16-258,10 7 0,-10-7-1290,16 4-2064,-16-4-258,10-17-258,-7-7-258</inkml:trace>
  <inkml:trace contextRef="#ctx0" brushRef="#br0" timeOffset="4748.2716">2968 2930 4386,'-14'-21'3741,"14"21"-516,-14-17-258,5 5-2451,9 12-516,-3-17-129,3 17 129,-10-13 0,10 13 0,-26-6 0,9 6 0,-8 0 129,2 10 129,-5-2-516,2 5 258,-1 0 0,2 4 0,8-5-129,-1 2 129,9 4-129,-2-1 129,9 4 0,2-1-129,0 6 129,6 3-129,5 7 129,-1 4 129,3 5-258,-2 6 129,-1 7 0,0 9 0,-1-1 0,-2 9 129,0-2 129,1 7 129,-3-8 0,2 8 129,-4-10 0,7 5 0,-1-9-129,2-1 0,1-7-129,6-8-129,0-1-129,0-11 258,3-9-129,3-6 129,1-17 0,5-3 129,-2-10 0,10-7 0,-3-13 129,7 2-129,-2-5 0,3 1-258,-4 1 129,-1 4-258,-5 5 129,-5 2-258,-6 6-129,-3-4-129,1 8-1032,-12-6-2451,0-4-258,-1-4-258,-5-7-129</inkml:trace>
  <inkml:trace contextRef="#ctx0" brushRef="#br0" timeOffset="11176.6393">3516 3103 1806,'28'-16'2451,"-28"16"-1032,14 0-258,-14 0 0,0 0-129,-9 18 258,-7-10 129,-1 9-129,-9-8 0,2 14-129,-10-6-129,2 9-258,-5 0-258,3 6-258,1 0-129,4-1-129,4 3-129,8-10 0,6-5 129,9-2-129,2-17 129,16 10 129,8-10-129,2 0 0,7-8 129,0 2 0,3 6-129,-2 0 0,-4 2 0,-1 7 0,-5 6-129,-4-1 129,-3 6 0,-4 1 0,0-1 0,-5-2 129,-3-2 129,-2 3-129,-3-5 129,-9 4 0,-7-2 0,-3 1-129,-7-2 0,-1-2-258,2 1-129,-2-11-774,9 6-129,-4-9-1032,22 0-1548,-15-11-129,15-3-258</inkml:trace>
  <inkml:trace contextRef="#ctx0" brushRef="#br0" timeOffset="12137.6942">3945 3542 7224,'5'45'3870,"-5"-19"129,0 11-516,-7 5-3483,0 7-129,-3 6 129,-1 2-258,-2 2 258,1-8-258,-1-6-258,8-8-258,0-23-1032,5-14-1806,8 0-129,6-26-258</inkml:trace>
  <inkml:trace contextRef="#ctx0" brushRef="#br0" timeOffset="12904.7381">3950 3006 3225,'-18'-11'2580,"18"11"129,0 0-516,0 0-2838,0 0 0,13 0 516,0 0 387,4 0 387,1 0 516,8 0 0,0-4 258,8 4-516,-2-4 0,5 6-516,-3 8 129,3 3-258,-4 5-258,-2 7 0,-5 4-129,-3 3 0,-2 0 0,-7 1 129,1 0-258,-7 2 258,-2-6 0,-5 0 258,-1-3-129,-5 0 129,-9-3 0,-1 2 0,-7-5 0,-1 1 0,-4-3-129,-1-3 0,-2-7-129,0-4-129,1-4 129,0-4-129,3-7-129,1-8-129,8-1-258,-2-6-258,14 3-258,0-8-129,11 4-129,5-8 0,10 9 129,1-3 258,5 8 387,1 5 387,-2 6 258,1 10 129,-3 2 258,-1 14 0,-3 5-129,0 5 0,1 3 129,1 2 129,-2-3 387,5 1 129,-5-6 0,3 2 258,-4-8-258,5 3 129,-9-11-258,4 5-387,-7-7-258,-12-7-645,18 15-1032,-18-15-2064,0 0-258,-6 0-258,-12-10 129</inkml:trace>
  <inkml:trace contextRef="#ctx0" brushRef="#br0" timeOffset="17199.9838">4045 9328 1806,'-25'-4'3870,"12"4"258,-9 0-516,-3 0-2451,3 8-516,-2-1-387,-1 4-258,-2 2 0,-3 2-129,1-1 129,0 4 0,0-2 258,6 1 0,0-3 0,5 3 129,1-2-129,6 0 0,3 2-129,8-1-129,0-1 129,7 2-129,7-2-129,5 1 0,11 1 129,3 0 0,7-2 0,3-2 0,1 5-129,4-1 129,-1 6-129,-1 0 0,-3 3 0,-7 1 129,-5 2-258,-4 2 258,-8 2-129,-9 0 258,-10 1 258,-3 1-129,-18-2 0,-5 3 0,-14-7 129,-6 5-129,-8-6 258,-3-1-387,-4-8 0,1-6-258,1-4 0,4-9-387,8 0-387,2-17-1806,8-9-1290,16-6-387,2-17 129</inkml:trace>
  <inkml:trace contextRef="#ctx0" brushRef="#br0" timeOffset="18396.0521">11890 3696 129,'-15'0'3483,"-11"3"387,26-3-387,-27 0-1935,13-7-516,14 7 0,-19-10-258,19 10-258,-16-16 258,16 16-129,-10-21-129,10 9-129,0 0 129,9 0-387,5-2 0,5 1-129,4 3 0,5 4 0,6 0 0,4 6 0,3 3 0,1 6 0,1 4 0,0 8 0,0-1 0,-1 4-129,-4 2 129,-3-1 0,-2 6 0,-3 0-129,-1-2 129,-5 3-129,-3 3 0,-6-2-129,-6 4 129,-4 0 129,-5-4-129,-6 4 129,-10-2-129,-5 0 258,-6-6-258,-3-1 258,-7-6-129,0-3 0,-4-9-129,-3 0 129,2-8 0,-1-2-129,3-1 129,3-8 0,3-3 0,4-4-129,5 0 129,7-4-129,6 2 258,8-3-258,7 3 0,7 1 129,11 3-129,5-1 0,9 5 0,4 3 129,7 0-129,1 6 129,2 1 0,3 0-129,-1 1 258,1 7-129,-2 1 0,-1 3 129,-4 0 0,-1-1-129,-6 0 129,0 0 0,-6-1-129,-6-1 0,-5-3 0,-4-1-258,0 5-1677,-6-3-1935,-11-7-129,0 0-516</inkml:trace>
  <inkml:trace contextRef="#ctx0" brushRef="#br0" timeOffset="19772.1308">5482 9564 1677,'-13'0'1419,"13"0"-387,0 0 0,-15 0 258,15 0 258,0 0-258,0 0-258,0 0 0,0 0-129,0 0-258,1 10-258,15-6-129,4 1-258,8 2-129,7 0 129,13 1 0,9 2 0,12-1 0,9 3-129,15-2 0,9 5 129,15-3 0,11 1-129,13-5 258,10-3 0,10-5 0,9 0 0,7-12 258,9-2-258,4-6 0,9 0 0,6-1-129,1 5-129,9 8-258,-2-4-387,7 12-258,-11-4-516,1 4-1161,-3 12-1419,-18-8 517</inkml:trace>
  <inkml:trace contextRef="#ctx0" brushRef="#br0" timeOffset="20540.1748">11776 5576 1677,'-14'3'903,"5"9"-258,4 0 129,2 5-129,-2-2 387,1 8 129,0 1 0,3 8 0,-2 7-258,3 11 0,3 7-387,7 17 0,1 10-387,0 11 0,1 14-129,0 12 0,-4 11 0,-3 12 0,-5 12 129,-4 9 0,-9 10 129,-4 6-129,-3-2 0,0-4-129,0-10 0,-1-13 129,6-21 0,0-18-129,6-25 129,6-17-129,1-19-129,2-17-903,0-16-2193,10 2-903,-10-21 258</inkml:trace>
  <inkml:trace contextRef="#ctx0" brushRef="#br0" timeOffset="21284.2174">10831 9063 3483,'4'23'4128,"-4"-23"-258,12 28-129,-4-16-4257,2 10 129,-2 4 0,2 4 258,-2 1-258,-1 7 387,1 8 129,-4 5 387,-1 14-258,-3 10-129,2 7 258,-2 5-129,0 6 129,-3-4-129,0-2-129,0-10 0,0-8 0,3-19 0,0-8 129,0-13-258,0-9 129,0-9 129,0-11 0,10-4 258,4-14-129,0-16 129,9-5 0,0-17-129,11-3-129,-1-16 0,6 3 0,-2-4-129,3 0-129,1 4 129,-1 5-129,0 4 258,3 7-129,-2 5-258,1 5 129,-2 7 0,-3 3 0,-3 7-129,-7 5 0,-2 10-387,-13-1-387,6 15-2193,-18 0-1548,0 0-258,-18 19 0</inkml:trace>
  <inkml:trace contextRef="#ctx0" brushRef="#br0" timeOffset="21629.2371">11084 9814 5934,'46'30'5031,"-18"-7"-645,-3-4 0,3 12-4515,3 2 258,6 2 0,-2 5-129,-5-1 129,2 0 129,-4-2 0,2-1 0,-6-5 0,3-1-129,-3-6 0,-4-5-129,0-2 0,-6-5-129,-1-3 0,-13-9-129,19 11-129,-19-11-774,0 0-3225,11-3-258,-11 3-387,0-14 129</inkml:trace>
  <inkml:trace contextRef="#ctx0" brushRef="#br0" timeOffset="22780.3029">12121 10155 4644,'16'1'4644,"-16"-1"-516,0 0-129,0 0-3999,0 10-258,0-10 129,-19 15 0,2-6 0,-4 4 129,-2 1 129,-5 0-129,-1 2 258,1 2-258,3-3 258,3 1-258,6-2 0,3 1-129,11 0 129,2-1-129,9-2 0,5 1 0,6 2 0,0-2 129,5 4-129,-1 3 0,0-3-129,-4 2 258,-1-2 0,-4 1-129,-5 1 258,-4-4 129,-1 1 129,-5-16 0,0 24 0,-9-16 0,0 7 258,-8-8-258,1 3-129,-5-5 129,0 3-258,-1-4-129,2-3-258,2 4-516,-2-11-1161,20 6-2580,-15-18-129,13 1-129</inkml:trace>
  <inkml:trace contextRef="#ctx0" brushRef="#br0" timeOffset="23492.3437">12324 10270 5160,'-10'9'4902,"10"-9"-645,0 0-516,-16 0-2838,16 0-1677,0 0 258,12 8 129,-12-8 0,25 7 258,-6-1 387,4 2 0,2 2 129,-1 1-129,2 8-129,-3-2 0,0 4-129,-3 7 0,-5 0-129,-2 4 0,-5 1 129,-4 2 0,-3-5 0,-1 2 0,-1-2 129,-6-4-129,0-1 387,-5-7-387,-1-3 129,0-5-129,-2-3 0,-4-7 0,-1 0 0,-3-7 0,1-6-387,-2-1 387,-1-4-129,1 0 0,1-4 0,5 5-129,1-4-129,8 5 0,-2-1 129,11 5-258,0-4 258,0 16 129,16-20 0,-2 14 258,4 2 0,2 4 0,4 1 129,-1 6-129,2 7 129,0 3-258,-2 6 129,1 2-129,-1 3 0,-4-3 129,2 0 0,-3-1 0,3 2 129,-6-2 0,2-6 0,-4 1-129,0-6 0,-1 2-258,-12-15-258,22 21-1419,-14-9-2580,-8-12 0,0 0-258</inkml:trace>
  <inkml:trace contextRef="#ctx0" brushRef="#br0" timeOffset="28007.6019">19446 1957 1,'0'0'0,"0"0"257,0 0 130,0 0 0,0 0 129,0 0 129,0 0 129,0 0-258,0 0 258,0 0 0,0 0 0,0 0 129,0 0 0,4 7 0,-4-7-129,0 0 0,0 0 0,-10 10-258,10-10 0,-14 0-258,14 0 0,-18 0-129,18 0 129,-22 3-129,9 1-129,-2 0 129,2 4-258,-2-2 129,3 1 0,-1 1 0,13-8 0,-17 9 0,17-9-129,-7 13 129,7-13 129,0 12-129,0-12 0,18 12 0,-6-3 0,2-2 0,2-3 0,1 4 0,0-2 0,1 2 0,-1-1 0,-1 1-129,1-4 129,-2 4 0,-2-2-258,-1 1 258,0-1 0,-12-6-129,14 11 258,-14-11 129,4 11-129,-4-11 0,-7 10 0,-3-6 0,-5 3 0,-2-2 258,-2 0-129,-4-1-129,2 1 0,-1-2 0,3 0 129,3-3-129,2 0-129,14 0-258,-17 0-129,17 0-387,0 0-387,0-17-1935,0 17-387,7-8 129</inkml:trace>
  <inkml:trace contextRef="#ctx0" brushRef="#br0" timeOffset="29557.6906">19617 2012 645,'12'-6'1935,"-12"6"129,0 0 0,13-1-129,-13 1-129,0 0-387,13 0-516,-13 0-516,10 2-258,-10-2 0,15 10 0,-15-10 258,16 10-258,-16-10-129,16 13 129,-16-13 0,17 16-129,-17-16 0,15 17 0,-15-17-129,10 16 129,-10-16 0,7 13 0,-7-13 129,5 17-129,-5-17 0,2 16 0,-2-16 0,2 20 0,-2-20 0,0 19-129,0-19 129,0 18-129,0-18 129,0 16 129,0-16-129,-4 19 0,4-19 0,-14 17 0,14-17-129,-21 17 129,7-8-129,0-1 0,-5-3-129,0 3 129,3-2-387,-2-4 387,2-2-129,2 0 258,3-1-129,11 1 0,-14-16 0,14 4 0,0-2 387,4 0-645,5 2 0,1-3 0,3 1 0,1 0-129,-1 2 258,3 1-129,-2 5 258,1 0 0,-2 1 129,6 1 129,-2 4-129,0 0 129,3 7 129,-3 0-258,1 0 129,-2 4 0,1-2 0,-4 3 0,-1 1 258,-12-13-258,19 14 258,-19-14-129,14 14 129,-14-14-129,0 0-129,12 13 0,-12-13-129,0 0-258,0 0-774,0 0-1806,0 0-258,0 0-129</inkml:trace>
  <inkml:trace contextRef="#ctx0" brushRef="#br0" timeOffset="29997.7158">20146 1848 1419,'-28'0'2967,"28"0"129,-14 2 129,14-2-2451,0 0-258,0 0 258,19 12-129,-3-11 0,10 3-129,1-2 129,5-1-387,3 0-129,0-1-129,0 0-129,-4-4-774,2-1-1290,-3 2-1161,-15-5-129,1-1-258</inkml:trace>
  <inkml:trace contextRef="#ctx0" brushRef="#br0" timeOffset="30268.7313">20051 1677 9546,'13'4'4257,"4"3"-516,-3-2-129,10-3-3870,2 3 0,7 2 0,0-2 0,3 2 0,0-7 0,4 0-258,-3-7-1290,4-3-1935,6 0 129,-2-4-645,8-11 129</inkml:trace>
  <inkml:trace contextRef="#ctx0" brushRef="#br0" timeOffset="30711.7566">21627 662 1419,'-57'5'3225,"57"-5"258,0 0-258,0 0-2193,0 0-387,-20 48 129,20-48-129,0 0-387,-4 65 516,4-65-258,0 64 0,0-64-516,-5 74 129,5-74-645,-10 78 258,10-78 258,-15 82-1419,15-82-1032,-22 81-903,22-81 258,-14 71-903</inkml:trace>
  <inkml:trace contextRef="#ctx0" brushRef="#br0" timeOffset="31867.8227">21182 1656 1419,'-40'7'2838,"18"-7"258,22 0-129,-15 10-1935,15-10-129,-2 10 129,2-10 0,20 10 0,-1-10-129,17 2 258,4-2-387,15 0 129,9-7-516,13-5 129,10-4 0,14 7-129,12-1-129,13-11-129,6 4 129,11 4-258,3-3 129,4 6-129,-8-4-129,-4 1 0,-12-3-129,-15 11-774,-7-7-903,-23 4-2064,-24 4 129,-57 4-645,53-16-129</inkml:trace>
  <inkml:trace contextRef="#ctx0" brushRef="#br0" timeOffset="32396.853">21553 2130 4257,'8'-11'3870,"3"20"-774,2 10-129,-13-2-2451,4 17-1290,-2-4-129,1 13 645,-3-4-387,0 7 645,0-1 0,-5 9 387,4 0 0,-2 10 0,1 3 258,2 2-258,0-4-258,8 3 0,0-8 387,3-3-774,-2-11-129,3-11-129,-5-12-1161,-7-23-1419,14 18-516,-14-18 387</inkml:trace>
  <inkml:trace contextRef="#ctx0" brushRef="#br0" timeOffset="32671.8687">21625 2818 1935,'0'-87'2322,"0"45"-516,3 8 258,7-4-645,7 12 0,7-10-258,11 11-129,0-9 129,14 7-129,-1-11-129,10 9 387,-4-6-645,6 8 258,-10-2-516,2 6 129,-8-2-387,-5 8 387,-7 1-516,-8 4-129,-6 4 0,-5 1-387,-13 7-387,0 0-516,0 0-516,-32 6-258,4 10-516,-16 0 0,-6 11-903,-11 0 129</inkml:trace>
  <inkml:trace contextRef="#ctx0" brushRef="#br0" timeOffset="32927.8834">21527 2600 1419,'-43'36'2709,"37"-21"129,6-15-258,1 24 0,10-24-258,16 12-516,-1-10-516,18 8-258,2-4-516,14 8-129,2 0-129,6 0-129,1-2-129,0 8-129,-2-3 129,-3-3-129,-6 1 0,-5-2 0,-1-2-258,-10-8-516,3 11-1677,-7-13-1677,-10-4 0,-3-6-387</inkml:trace>
  <inkml:trace contextRef="#ctx0" brushRef="#br0" timeOffset="33543.9186">22754 2709 1677,'0'0'2193,"0"-7"-903,0 7 258,0 0-129,-13-5-129,-3 2-387,2 3-129,-8 2-129,0 5-258,-5 4-129,-1 6 258,-6-3 0,4 8 129,-3-5-258,5 7 0,-1-7 0,11 7-258,2-9 0,9 0-258,7-15 0,9 18-258,12-10 129,4-5 129,5 1-129,1-3 258,1 3 0,-4 0-129,-6 6 129,-6-2-258,-4 4 0,-6 2-129,-2 1 387,-4-1-129,-2-2 387,-7 3 516,-4-1-645,-2 1 258,-2-1-258,-2-1-258,3 1-645,-8-5-516,10 4-387,-5-10-1548,1-6-903,18 3 646</inkml:trace>
  <inkml:trace contextRef="#ctx0" brushRef="#br0" timeOffset="34451.9705">22782 2800 1419,'0'0'3612,"0"0"-258,0 0 0,18 3-2838,-5-3-774,7 5 0,1-5 387,3 2 0,3 1 258,-3-3 129,6 2-129,-10 0 258,4 6-258,-7-2-129,1 7-129,-3-3 0,-4 4-129,1-1 0,-2 3 0,-2-3 0,-2 3 0,4-4 258,-4-1-258,1 0 129,-7-11-129,6 22 129,-6-10-258,0 3 258,-6 0-129,-6 0-129,-5 3 129,-2-2 0,-6 0 129,-3-4-129,-4-3 258,-2 0-258,-3-3 129,3-1 0,0-1 0,2 0-129,2-3 0,4-1 129,7 0 0,4-1 129,15 1-258,-12-13 0,12 13 129,8-12-129,9 6 129,6 1-258,5 3 0,5 0-258,4 2-387,0 0-2838,3 0-387,-12 0-258</inkml:trace>
  <inkml:trace contextRef="#ctx0" brushRef="#br0" timeOffset="46728.6726">4236 2443 258,'0'0'1935,"0"0"-1419,14 0 129,-14 0 387,17 0 129,-17 0 516,16-8-258,-16 8 258,22-14-129,-10-1-258,5 7-387,-2-4-258,1 3 0,2 0-516,-2 1 0,1 3 0,-3 1 0,-1-1-129,0 2 387,1 1-129,-1 2-516,-1-2 258,1 1 516,0 1-516,-1 0 0,0 0 129,-12 0-516,16 10 516,-16-10 0,17 20-129,-7-6-129,-2 5 258,3 6 129,-2 1 0,5 6-129,-6 5 0,9 4 129,-6 5-129,6 2 0,0 2-129,4 5 129,-1-1 258,2 4 258,1-1-387,2 7 0,-1-3 0,0 3 129,2 0-258,3-1 129,-2-2-258,-1-1-258,-3-7 258,0-2 0,-4-4 0,-3-2 0,-8-7 0,-1-1 129,-3-4-129,0 1 129,-1-5 0,-2-3-129,0-4 129,0-2-129,1-4 129,-2-3-129,0-13 258,0 20-258,0-20 258,0 0 129,0 12-129,0-12 0,0 0 0,-13 12 0,2-9 0,-1 3-129,-5-1 0,-2 6 129,-3 1-258,-3 2 0,3 1-258,-4-6-516,11 8-3225,-9-7-387,3 1-258,0-10-516</inkml:trace>
  <inkml:trace contextRef="#ctx0" brushRef="#br0" timeOffset="48723.7868">11771 9612 645,'0'0'1290,"4"-9"-258,8-1-129,4-4 0,5-4 129,9-1 129,2-5-387,7-1 129,2-5-258,5 3 129,3-2-387,4 4 129,1 0-516,3 2 258,4 4-258,-1 4 0,3 5 0,0 1 129,2 6-129,2 3 129,-4 3 387,3 9-129,-3 2 258,4 0-129,0-1 258,7 2-258,-1-4 129,5-3-258,5-6 0,7-2 0,-1-5-387,10-4 0,1-9 0,5-1 0,0-2-129,0-6 129,-3 0-258,-2 1 258,-8-1 258,-1-4-129,-7 4 0,-2-4 0,-1-1-129,3 2 129,-1-3-129,-1 1 129,6 1-129,0 2 129,-2 0 129,-1 8 0,-8 1 129,-1 9 129,-9 5 0,-3 6-129,-10 6 129,0 13 0,-10 3-258,0 6 0,-4-1 0,0 4-129,3-6 0,6-4 129,5-6-258,9-10 258,12-5-258,15-11 0,9-12 129,13-7-129,9-8 129,9-3-258,8-4 258,2 0-258,-4 2 258,-4 3-129,-5 4 0,-4 6 0,-3 5-129,-6 4 129,-10 11 0,-1 9 0,-5 2 0,-2 13 0,-3 3 0,-3 7-129,-2 3 387,0 7-258,0-10 0,4 0 0,-2-7 129,5-5-129,1-6 0,4-6 129,1-6 0,0-8-129,0-8 258,2-2-258,-3-3 129,-1-2 0,-3-2-129,-3-1 0,-6 1-129,-6 2-129,-2 7-1290,-20-7-2709,-3-3-645,-16-4-387,-23-6 0</inkml:trace>
  <inkml:trace contextRef="#ctx0" brushRef="#br0" timeOffset="49891.8536">11756 9527 516,'4'-12'3612,"-4"12"387,12-22-1032,-4 1-2064,7 5 0,-4-12 129,9 7-516,-2-12 258,4 0-129,2-4 0,9-1 0,-4-6-387,6 3 0,-3-1-129,3 0 0,-4 1 129,-2 7 0,-9 2 0,-1 10-129,-7 3 0,-2 5-129,-10 14-129,0 0 0,0 0 0,0 0-258,1 22 258,-7-5 0,-6 8 0,-5 3 129,-1 6-129,-8 2 0,1 10 0,-7-3-129,1 8 129,-4 2-258,-2 3 258,-4 2-258,1-1 387,0 0-129,2-8 129,4-3 0,6-6 129,7-7 0,7-8 129,12-11 0,2-14-129,26 12 0,3-12 0,12 0 129,8-4-129,8-1 0,1 1-129,3 4 129,-1 0-129,-2 2 129,-1 7 0,-4-1-129,0 5 129,-3 0 129,-1 0-129,-1 2 0,-5-3-129,-1-2 129,-4 3-258,-3-10-1032,0-1-2967,-2 0-387,-15-14-258</inkml:trace>
  <inkml:trace contextRef="#ctx0" brushRef="#br0" timeOffset="52063.9779">20314 7796 2580,'0'0'2580,"0"-13"-129,0 13-516,0 0-129,-6-16-387,6 16-258,0 0-387,0 0 129,-2-15-387,2 15 0,0 0-129,0 0-129,0 0 0,0 0-129,0 0 0,0 0 0,0 0 129,2 5 0,-2-5 0,11 24-129,-5-6 0,3 7 0,0 5 129,3 12-129,-1 5 0,2 6-129,-3 8 0,2 1 129,-3 1-258,1-2 258,1-3-129,1-6 129,-1-7-129,3-7 0,2-9 0,1-2-258,6-5-903,-5-7-3096,-2-15 0,1-1-645,-8-21 387</inkml:trace>
  <inkml:trace contextRef="#ctx0" brushRef="#br0" timeOffset="52532.0046">20542 7868 2967,'11'-1'4386,"-11"1"-387,0 0 0,14-9-2838,-14 9-645,0 0 0,0 0-258,0 0 129,0 0 258,11 1-129,-11-1 0,6 20 129,-6-8-258,6 10 0,-5 0 0,9 4 129,-2 2-258,6 5 0,-3 1-129,5 5 0,0 4-129,3-2 129,-3 3-129,4-3 0,-2 1-129,-4-4 129,1-1-129,-3-7 129,-2-2-387,-3-9-129,4 4-1677,-11-23-2193,5 12-258,-5-12-516,-1-17 258</inkml:trace>
  <inkml:trace contextRef="#ctx0" brushRef="#br0" timeOffset="52964.0292">20359 8352 645,'0'0'4386,"-10"14"129,10-14 129,-13-1-2709,13 1-258,0 0-258,0 0-387,0 0-258,0 0-129,0 0 0,0 0-387,0 0 0,0 0 0,0 0-129,7 0 0,-7 0 0,26-8-129,-2 0 258,5 0-258,9 2 129,7-4-129,8-3 129,3-1-258,5-1 129,-1 3-129,1 2-258,-7-3 0,0 5-645,-19-11-2322,1 6-1290,-11 2-387,-9-4-258</inkml:trace>
  <inkml:trace contextRef="#ctx0" brushRef="#br0" timeOffset="53432.0561">20213 8203 774,'-14'0'4128,"14"0"258,0 0-129,-5-9-2322,5 9-516,0-17-129,0 17-258,9-20 0,7 12-129,-7-9 0,12 7-258,-3-5-258,10 6 0,2-4-258,5 3 0,7-1 0,3 3-129,3 1-129,0 0 129,3 0 0,0 1 0,-3 2-129,-3-1-258,-2 7-645,-12-2-2967,1-4-645,-6 0-387,-7-7-258</inkml:trace>
  <inkml:trace contextRef="#ctx0" brushRef="#br0" timeOffset="55092.1511">21619 8125 3225,'-15'0'4386,"15"0"-129,-11-5-1677,3-12-1032,8 17-387,0-25-387,4 11 0,1-10 0,8 7-129,-1-11 0,4 7-129,3 1-129,1 4 0,0-2-129,1 6-129,-2 3-129,0 2 129,-1 7-258,-2 2 129,-2 10 0,-3 3 129,-2 7-129,-2 5 129,-6 6-129,-1-1 129,0-3 0,-8 2 0,-5-6 0,-2-3 0,-3-4-129,-3-5 0,-4-7-129,-2-3 0,4 0-516,-8-12-1032,11-2-2838,-1-8-258,3-9-387,3-4 0</inkml:trace>
  <inkml:trace contextRef="#ctx0" brushRef="#br0" timeOffset="55428.1703">21983 7483 5031,'10'9'4902,"-7"3"-258,-1 0-258,3 3-3741,5 15-129,-4 5 0,8 14-129,0 2 0,7 8-258,-2 10 258,4 3-258,-4-1 0,2 1-129,-1-7 0,-4-2 0,-5-9-129,-4-8-258,0-7-387,-7-17-2580,0-9-1161,0-13-258,0 0-258</inkml:trace>
  <inkml:trace contextRef="#ctx0" brushRef="#br0" timeOffset="55685.185">21936 8032 2580,'10'7'4773,"20"-11"-129,-11-8-129,5-11-3096,12 9-129,-5-10-129,11 9-258,-3-11 0,5 11-387,-1-2-258,-1 2-387,6 13-1677,-9 0-2580,1-1-516,-2 3-387,-5-2-129</inkml:trace>
  <inkml:trace contextRef="#ctx0" brushRef="#br0" timeOffset="56788.2481">19211 9786 903,'13'20'3870,"0"-11"0,-13-9 0,19-14-2580,-3 2-903,3-13 129,6-2 129,5-7-387,5-2 0,0-9-129,1 6-129,-4-1 129,-3 3-129,-8 8 0,-6 7 387,-9 5-258,-6 17-129,-12-15 258,-7 15-129,-8 5 0,-3 7 129,-3 4 0,-2 5 0,-4 1 0,5 2 258,1 0-129,7 8 0,-1-4-129,10 1 129,-1 0-258,10 0 0,1 0 0,7 0 0,0 1 0,5-5 0,3 0 129,4 3 0,2-7-129,2 5 258,3-11-129,2 2 0,-2-6-258,3-7 129,7-4-258,2-3 129,5-9-387,-3-14-645,12 2-2709,-8-6-1032,0-9 0,-3 3-258</inkml:trace>
  <inkml:trace contextRef="#ctx0" brushRef="#br0" timeOffset="57068.264">19678 9508 1548,'5'20'4128,"-5"-20"129,6 21 0,-3-8-2451,-3-13-774,18 23 0,-11-12-129,13 6-258,-1-5 129,9 7-258,0-1-258,7 5 0,0 0-258,2-3-258,2 5-516,-8-9-1419,-3 4-2064,-4-2-387,-10-6-387</inkml:trace>
  <inkml:trace contextRef="#ctx0" brushRef="#br0" timeOffset="57309.2778">19807 9866 6063,'0'0'5160,"4"-22"-258,11-4-387,-1-13-3483,14 0-129,-1-10-258,12 2-129,-3-7-129,5 3-387,0 4 0,-2 0-387,7 16-1290,-14 2-2967,3 6-258,-7 4-129,-4 7-516</inkml:trace>
  <inkml:trace contextRef="#ctx0" brushRef="#br0" timeOffset="57580.2928">20363 9448 903,'6'41'3741,"-6"-22"-129,13 20-129,-6-1-2967,8 9-387,5 6 258,4 2-129,0 4 0,0 1 258,-3-4-129,-2-4-129,-5-8-258,-1-8 0,-7-11-1032,-2-11-2322,1 3-774,-5-17 129</inkml:trace>
  <inkml:trace contextRef="#ctx0" brushRef="#br0" timeOffset="57939.3139">20323 9586 4902,'-1'-44'4644,"8"20"0,10 0-387,2-9-3225,17 10-129,-1-13-129,9 12-258,-4-3 0,6 9-129,-7 4-258,1 12 129,-8 4-258,-8 12-129,-4 11 258,-8 4-129,-6 8 129,-6 3-129,-3 2 258,-8-4-129,-6-1 0,-3-3 0,-4-5 0,-3-5 0,-3-5-129,1-9-129,1-8-129,-3-7-387,14 1-1161,-10-8-2451,12-9-516,9-3-129,5-6-516</inkml:trace>
  <inkml:trace contextRef="#ctx0" brushRef="#br0" timeOffset="58952.3719">20836 9435 1161,'39'12'3870,"-22"-12"129,13 0 258,4 0-3225,-5-15 129,12 6 129,-8-11-387,9 7 258,-11-9-387,3 7 0,-13-2-387,-1 3 0,-9-1-258,-3 4 0,-8 1 0,0 10 0,-19-12 129,0 9-129,-2-1 0,-5 4-129,-3 7 129,-2 4-129,0 0 129,-1 5-129,4 4 0,0 1 0,4 3 258,4-2-258,4 3 129,5 2-129,3 1 0,6 1 0,2-2 0,3-5 129,9 0-129,4-11 0,8-4 0,5-7 0,5-7 0,4-12 129,4-8-129,0-2 129,3-1-129,-4 0 0,-2-2-129,-4 6 129,-9 4-129,-3 5 0,-5 7 129,-6 2-258,-12 8 129,16 0-129,-16 0 129,8 17 0,0-2-129,3 2 0,4 1 129,4 1 0,2-1 129,1 1 0,2-2 0,0 0 258,-5-5-129,-1-1-129,-9-3 387,-9-8-129,15 10 0,-15-10 0,0 0 129,-6-5-129,-7-10 0,-2-2 0,-3-8-129,-1 0 129,1-7-129,2-2-129,8-3 0,4 4 258,4 1-258,11 3 258,6 1-258,8 3 0,3 4 129,4 6-129,-2 6-129,-1 0 0,0 9-387,-7-3-258,4 9-129,-15-4-258,8 15-129,-19-17 0,17 19-129,-17-19 0,6 13 258,-6-13 387,0 0 516,4 17 516,-4-17 258,0 0 387,11 8 258,3 5-129,-14-13 258,17 28-258,-12-14-258,11 9-129,-7-3 0,6 6-387,-4-4 0,2-3-387,1-4-387,-14-15-2193,26-3-1677,-11-13-387,0-13-387,-1-3 259</inkml:trace>
  <inkml:trace contextRef="#ctx0" brushRef="#br0" timeOffset="59105.3806">22022 8985 6837,'-5'25'4902,"5"-25"-903,0 25-1935,0-25-6063,0 0-516,9 10-516</inkml:trace>
  <inkml:trace contextRef="#ctx0" brushRef="#br0" timeOffset="59839.4226">22175 9168 645,'42'-12'4257,"-19"-6"387,1 6-129,4-3-2838,-14-6 0,6 6-645,-11-3-258,-9 18-129,9-21-258,-9 21 0,-7-9-258,-5 9 0,-7 0 129,-1 6-129,-4 2 0,-2 7 0,-3-1-129,1 3 129,1 3-129,1 1 0,5 2 0,1 0 258,3 0-258,8 5 129,3-2 0,5 1 129,1-2-129,8-1 0,7-5 129,6-2-129,4-6 129,4-4-258,3-7 129,6 0 129,1-11-129,5-6 129,-3-3-258,-1-1 129,0-3-258,-1 0 258,-2-2-258,-5 3 129,-5 2 0,-6 6-129,-4 4 129,-4 0 0,-13 11 129,14-7-129,-14 7 129,0 0 0,7 12 129,-4 0-129,-2 0 129,4 5 0,-2-5-129,8 5 258,1-12-258,7 0 129,5-5 0,5-9-129,6-6 129,3-2 0,0-2-129,0 1 0,-6 4 0,-3 3 0,-4 6-129,-6 5 129,-9 9-258,-2 4 129,-1 5-129,-1-3 129,1 6-129,1-1-258,6 0-258,-14-20-1548,29 2-2193,-13-4-903,5-11-129,-3-9-516</inkml:trace>
  <inkml:trace contextRef="#ctx0" brushRef="#br0" timeOffset="60471.4588">23481 8846 7353,'11'9'4902,"-11"-9"0,0 13-129,-7-12-3999,7-1-129,-20 11 0,7 2 0,-7 3-258,0 7 0,-4-3-129,4 4 0,0 0-258,3-2 129,5 0 0,4-2-129,8-7 0,9-3 129,10-3-129,7-2 0,8-5 0,7 0 0,5-5 129,8-4-129,2-4 0,1-3 0,2-4-129,-2 0 129,-3-1 0,-4-1-129,-8 6 129,-8-2-258,-9 0 129,-6 3 0,-10 3 129,-8 2 0,-1 10-129,-7-13 0,-6 10 129,-3 2 0,-4 1 0,1 4 0,-3 6 0,-1 3 0,3 5 0,2 2 258,-2 1-129,6 1 0,-1 1 129,5-2-129,2 1 0,4 2 129,4-4-258,0-1 129,12-4-258,4-3-129,10 0-258,5-8-129,14 4-645,-7-19-1161,21 5-1935,-6-9-903,6-2-129,-3-4 0</inkml:trace>
  <inkml:trace contextRef="#ctx0" brushRef="#br0" timeOffset="60907.4837">24516 8787 5676,'-56'20'5160,"19"-8"-387,-3 0-129,2 5-3741,-7-8 0,13 10 0,-2-9-387,11 2-129,5-11-258,18-1 0,0 0-129,17 1 0,12-1 0,9-6 0,6 4 129,2 1-129,3 2-129,-3 3-387,-2 13 0,-8-3 129,-3 8 0,-11-1-258,-3 8 129,-4-2 387,-6-2 129,-3 4 516,-6-10 129,-1 8 0,-13-6 0,-1 6 0,-9-12 129,-4 6-387,-6-6-258,-2-1-129,-2-1-387,-4-11-1032,8 5-2838,-7-7-774,4-3-258,3-8-516</inkml:trace>
  <inkml:trace contextRef="#ctx0" brushRef="#br0" timeOffset="62151.5549">21754 10605 7740,'0'0'5031,"-7"0"-387,-11-3-1290,4 12-1935,-16-3-516,6 11-129,-10-5 0,6 7-387,-6-5 0,7 7 0,-1-4-258,8-4 0,3 1-129,3-4 0,14-10 0,-9 22 0,10-11 0,12-1-129,7-2 0,6-1 129,7 3 0,5-1-129,6 3 129,3-2-129,0 1 129,-5 0-129,-1 3 129,-8-1-129,-6 2 129,-8 2 0,-8-3 0,-7 2 0,-5 3 129,-13-1 129,-8-1-258,-5 0 258,-7-2-129,-3 3-129,-2-6 0,-1-2 0,2-3-129,5-1-129,7-2-258,0-6-774,26 2-2451,-18-11-1032,15-1-516,3-8-129</inkml:trace>
  <inkml:trace contextRef="#ctx0" brushRef="#br0" timeOffset="62979.6022">22080 10601 4644,'14'-4'4773,"-14"4"0,23-12-258,-1 7-3741,-8-5 129,13 5-129,-10-6 129,11 6-258,-6-2-258,6 1 129,-4 6-258,3 0-129,-1 3-129,0 5 129,-2 1-129,-1 6 0,-1-1 0,-3 5 0,-1 1-129,-4-4 129,-4 2 0,0-1 0,-2 3-129,-5-2 258,1-1-129,-4 4 0,-1-3 0,-5-4 0,-6 6 0,-2-4 129,-6 0 0,-3 0 0,-6-2 129,0 1-129,-1-6 0,-2 3 0,1-8 258,6 2-258,2-6 0,5 0-129,5 0 129,13 0-129,-16-2 0,16 2 0,0 0 0,-1-16 0,1 16-258,1-13 258,-1 13-129,13-16 0,-13 16 0,17-21 129,-17 21-129,20-19 129,-10 10 0,3 1 0,0 0-129,0-1 129,6 5 0,0 1-129,3 1 0,2-1-129,5 3 129,-4-5-387,11 5-258,-9-14-1419,10 6-2451,-3-4-387,-3-9-129,-4-4-258</inkml:trace>
  <inkml:trace contextRef="#ctx0" brushRef="#br0" timeOffset="64847.709">22603 10759 1032,'0'0'2838,"0"0"-258,0 0-129,0 0-516,0 0-516,0 0-129,0 0-129,0 0-258,0 0 0,0 0-129,0 0-129,0 0 0,0 0 0,0 0-129,0 0-129,0 0 129,0 0-129,0 0 0,0 0-129,0 0 129,0 0-129,0 0 0,0 0-129,0 0-129,0 0 129,0 0-129,0 0 129,0 0-129,7 5 129,-7-5-129,0 0 0,8 16 129,-8-16 258,0 0-258,6 14 0,-6-14-129,0 0 0,7 16 0,-7-16 129,6 14-129,-6-14-129,0 0 0,10 15 129,-10-15 0,0 0 0,11 14 0,-11-14 129,0 0 0,16 18 0,-16-18-129,14 17 0,-8-6 0,-6-11 129,0 0-129,15 15 0,-15-15-129,0 0-129,0 0-129,0 0 0,0 0-258,0 0-903,0 0-2193,1-13-1161,-1 13 0,2-19-258</inkml:trace>
  <inkml:trace contextRef="#ctx0" brushRef="#br0" timeOffset="2.21429E6">22973 10715 2193,'0'0'2967,"-14"-1"0,14 1-2580,0 0-1419,0 0 0,0 0 129,7 4 387,-7-4 258,0 0 387,15 0 129,-15 0 516,14-6-387,-3-1-903,3 7-2064,-11-13-387</inkml:trace>
  <inkml:trace contextRef="#ctx0" brushRef="#br0" timeOffset="2.21449E6">23114 10631 3225,'27'17'4257,"-27"-17"0,25 12-1290,-13-9-4515,-12-3-2064,27 5-645,-27-5 0</inkml:trace>
  <inkml:trace contextRef="#ctx0" brushRef="#br0" timeOffset="2.21499E6">23674 10449 9159,'-8'-10'4128,"8"10"-1290,0 0-3870,0 0-3741,12-3 0,-12 3-258</inkml:trace>
  <inkml:trace contextRef="#ctx0" brushRef="#br0" timeOffset="2.2154E6">23950 10343 774,'57'-46'3999,"-37"20"-129,7 11-1032,-9 8-1290,-5-1-645,0 8-516,-13 0-129,12 8-258,-7 8-129,-2-2-129,3 4-387,1-4-645,-7-14-2451,27 25-387,-27-25 387</inkml:trace>
</inkml:ink>
</file>

<file path=ppt/ink/ink8.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24T23:28:27.181"/>
    </inkml:context>
    <inkml:brush xml:id="br0">
      <inkml:brushProperty name="width" value="0.05292" units="cm"/>
      <inkml:brushProperty name="height" value="0.05292" units="cm"/>
    </inkml:brush>
    <inkml:brush xml:id="br1">
      <inkml:brushProperty name="width" value="0.05292" units="cm"/>
      <inkml:brushProperty name="height" value="0.05292" units="cm"/>
      <inkml:brushProperty name="color" value="#00B0F0"/>
    </inkml:brush>
    <inkml:brush xml:id="br2">
      <inkml:brushProperty name="width" value="0.05292" units="cm"/>
      <inkml:brushProperty name="height" value="0.05292" units="cm"/>
      <inkml:brushProperty name="color" value="#00B050"/>
    </inkml:brush>
    <inkml:brush xml:id="br3">
      <inkml:brushProperty name="width" value="0.05292" units="cm"/>
      <inkml:brushProperty name="height" value="0.05292" units="cm"/>
      <inkml:brushProperty name="color" value="#92D050"/>
    </inkml:brush>
  </inkml:definitions>
  <inkml:trace contextRef="#ctx0" brushRef="#br0">7725 2358 1,'-5'45'644,"3"-25"-257,-2 8 129,0-4-129,3 9 0,1-6-129,0 9 129,0-5-129,4 7 0,-1 0 258,2 5-258,1-2 129,0 2-258,0 2 129,3 1-129,-2 4 258,1 0-258,3 3 129,-4-2-129,1 5 516,-2 1-129,-1-2 0,1 5 0,-3 1-129,-3-2 258,1 3-129,-1 0-129,0 3-258,0-6 258,0 4-258,-1-8 0,1 4 0,0-2-129,2 1 129,2-1 0,2 3 258,2-1-387,3 5 258,-3-1-258,1 3 258,1 0-258,-1 3 0,-2-2 0,1 2-129,0 2 0,-3 1 0,-2 5 0,-1 0-129,-2 1 258,0 2 0,0 5 0,-4 3-129,0-2 0,-1 4 0,-1 3 129,0 2-129,3-3 129,-2-1-129,0 1 129,2-2 129,-1-4 0,2 0 0,0-9 0,0 0 0,2 1 129,0 0-129,0-3 0,0 1-129,-2 2 129,1 1-129,-3-1 129,0 1 0,-2 0-129,-3 0 129,0-1 258,1 0-258,2-6 0,-3-4 0,4 1 0,3-4-129,-1-7 0,3 0 129,-1-5-129,1-2 0,-1 2-129,-1 2 129,0-3 0,-2 5-129,-1-3 129,-3 3-129,2-1 129,-2 2 0,0-2 0,-1-3 129,0 3-129,2-3 258,-3-2 0,6-1-258,-2-3 129,2 0-129,1-1 0,2-2 0,1-3 0,0 1 0,0-1-129,0 0 129,3-1 0,1 0 129,-1 0 0,0 1 0,-2-3 0,1-1 0,-1-4 0,3 1 0,-4-1 258,3 1-258,-1-4-129,1 1 0,-1 0 0,2 2 0,-2-1 0,1 2 0,-2 0 0,-1 0-129,0-3 258,0 3-129,0 0 0,0-5 129,0 3-129,0-4 129,0-1-129,0 3 0,0 2 0,0-4 129,0-2-129,-3 1 0,2-4 0,0 1 129,-1-5-129,1 0 0,-1-5 129,2 1-129,0-1 0,0-1 129,0 1 0,0-14-129,2 19 0,-2-19 0,3 12 0,-3-12 0,0 0 129,0 0 129,0 0-258,0 0 0,0 0 129,12 10 0,-12-10-129,0 0 0,13 7 0,-13-7 0,0 0 0,14 7 0,-14-7 0,0 0 0,14 5 0,-14-5 129,0 0 0,15 4 0,-15-4 0,13 5 0,-13-5-129,15 5 129,-3-2-129,-1 2 0,0-5 0,2 2 0,0-2 0,1 0 129,-2 1 0,1-1-129,1 0 129,0 1 0,1 0 0,2 5 129,3-6-129,3 4 0,2-4-129,2 0 0,-1 0 129,4 0-129,0-4 0,1 0 0,2 0 129,-1 1-129,1 1 129,2-1-129,2 0 129,3 3-129,2-2 0,0-1 129,1 2-258,-1-3 129,0 2 129,2-2-129,-4-1-129,0 0 129,-1 3 129,1 1-258,-2 1 258,2 0-129,-2 0-129,0 0 129,-1 1 258,-2 1-258,1 1 129,-1-3 0,-1 0 0,-1 0 0,2 0-129,1 0 129,-1 0-129,1 0 0,2 0-129,-4 0 129,2 0 0,-2 2 0,-1 1 129,-2 1-129,0-1 0,2 4 129,-1-2 0,-1 4-258,2-2 129,0 3 0,2-2 0,2-2-129,-1 1 129,3-1 0,1 1 0,1-2 0,3 2 129,1-3-129,2 0 0,-1 0 129,0-3-129,0 2 0,-1-1-129,2 1 258,-4-2-129,1 3 0,-2 2 0,0-4 129,0 3-129,2 1 0,-3-1 0,2 1 0,2-1 0,2-2 0,0 1-129,1 2 129,-1-2 0,1-2 0,-2 1 0,2-1-129,0-1 129,-1 1 0,0-2-129,0 2 129,1-2 0,0 0 0,2 0 0,1 0 0,-2-2 0,2 1 0,0 0 0,0-2 0,0 3 0,0-3 0,-2 2 0,0 0-129,2-1 129,-3 0 0,0 1 0,-1-1 0,1-1 0,-1-1 0,1 2 0,0-1 0,0 0 0,0-2 0,1 3 0,-1-1 0,0 1 0,-2 0-129,-1-1 258,-1 3-129,0-2 0,1 2 0,-3 0 0,3-2 0,-1 2 129,3 0-129,1-1 0,4 0 0,0 1 0,-2 0 0,4 0 0,-1 2 0,1 2 0,-2 1 0,-1 0 0,-1 0 0,0-3 129,1 1-129,-1 0 0,-2 1 0,3-2 0,1 1 0,0-3 0,3 2 0,-2-1 0,2 0 0,-1 2 0,-1-2 129,1-1-129,-3 0 0,2 0-129,-3 0 129,0 0 129,-3-1-258,2-4 129,-1 3 129,0 2-129,3-3 0,-4 3 0,1 0 0,3-2 0,0 0 0,0 2 0,0-1 0,-2 1 0,0 0 0,1 0 129,-2 1-129,-1 3 0,-3-1 129,2 1-129,-2 0 0,1 0 0,0-1 129,-1 3-129,2-3 129,2 2-129,-1-2 0,3 1 129,-2 1 0,0 0-129,0 0 129,-2 1 0,0-1-129,-1-4 258,2 2-258,-2 1 258,4-3-258,-2-1 129,6 0-129,1-4 129,4-1-129,3 1 0,3-1 129,0-2 0,2 0-129,3 1 0,2 0 129,-1 0-129,-1 1 0,2 1 129,-2-3-129,2 2 129,2 1-129,-2-1-129,-1 1 258,2 0-129,-2-1 0,-3 0 0,1 3 0,-2-3 129,-1 2-129,0-2 129,1 1 0,-2 0-129,1 0 129,0-1 0,1-2-129,-3 2 0,0-2 129,0 0-129,-1 0 0,-2 2 0,1-2 129,-1 0-258,0-2 258,2 4-387,0-1 387,-1 1-258,0 0 258,-1 2-258,0-3 129,0 6 0,-1 0 0,0-3 0,1-1 0,-3 0-129,3 3 129,0 1 0,0 0 0,1 0 0,-1-4 0,1 4 129,0 0-129,0 0 0,0 0 0,1 0-129,0 0 129,-2-2 0,1 2 0,3-2 0,-2 2 0,2-2 0,2 0 0,-1 1 0,-1-2 0,3 2 0,-1 1 0,-2 0 0,2-3 0,-3 3 0,-1 0 0,0 0 0,-1 3 0,0-2 0,-2 2 0,2 2-129,-1 3 129,0-1 0,-2 3-129,1-1 258,-1-1-129,-2 3 129,-4-1-258,1 2-258,-10-12-2322,2 10-1935,-7-5-129,-16-4-645,-22-1 130</inkml:trace>
  <inkml:trace contextRef="#ctx0" brushRef="#br0" timeOffset="4287.2452">7725 8524 1,'2'-13'515,"-2"13"-128,0 0 129,12-10-258,-12 10-129,15 0-129,-15 0 0,16 0-129,-16 0 0,19 1 0,-19-1-129,11 6 258,-11-6 258,0 0-129,0 0 129,8 13-129,-8-13 258,0 0-129,-8 12-129,8-12 129,-16 7-129,5-2-129,-3-4 129,0 0-129,-3-1 129,3 0 0,0 0 0,2 0 129,1-2-129,11 2 129,-15-10-258,15 10 129,-2-10 129,2 10-258,4-12 0,-4 12 129,16-13-129,-16 13 129,24-12 0,-12 9-129,0-1 0,0 3 129,-1 1-129,0 0 129,-11 0 129,19 3 129,-19-3 0,7 14 129,-7-14 129,-1 14 0,1-14-258,-18 7 258,8-3-387,-1 0 129,-2-2-258,13-2 0,-20 0-129,20 0-129,-15 0-387,15 0-387,0 0-129,0 0-774,-9 0-903</inkml:trace>
  <inkml:trace contextRef="#ctx0" brushRef="#br0" timeOffset="5576.3189">7336 10189 258,'33'-37'387,"-13"20"0,1 0 0,-2 5 129,0-3 258,-2 6 0,1 3 129,-3 2 0,0 1 129,0 1-129,-1 2 0,-4 5-129,3 2-129,-13-7-129,19 22-129,-10-9 129,-2 4-258,-2 1 0,-1 1 0,-3 2-129,1 0 0,-2 1-129,-2 2 129,-3 1 0,-1-1 0,-6 0 0,1 1 258,-6-3-258,2 0 129,-5-6 0,2 2 129,-5-6-129,3 3-129,-1-9 129,1 1-129,-3-3 0,5-4 129,-2 0-516,0 0 258,5-8 0,-4-6 0,7 0 0,-1-6-129,6-4 129,5-3-258,2-4 258,1 0-258,9-1 0,2 0-387,4 4 129,1-1-516,5 7-1290,3 10-1548,-5-8-129</inkml:trace>
  <inkml:trace contextRef="#ctx0" brushRef="#br0" timeOffset="7256.415">6907 8427 516,'0'0'645,"0"0"0,0 0 129,0 0 0,0 0-129,0 0-258,0 0 129,0 0-129,0 0 129,0 0 0,0 0 0,13-14 129,-2 3-129,2-2-129,6-4 129,-1-2-258,4-3-129,-1-1 0,3 1 0,-8 2 129,2 2-258,-4 2 129,-3 1-129,-1 3 0,-10 12 129,13-16-129,-13 16 0,0 0 0,11-13-129,-11 13 129,0 0 0,0 0 0,0 0 0,11 3 129,-11-3-129,4 15 0,-3-1 129,0-2-129,-1 5 0,2 0 0,-1 6 0,1-1 0,-1 7 0,1-1 0,-1 2 0,-1 4 129,0-1-129,0 1 129,0 1-129,0-2 258,-1-2-258,-1-4 129,-1-3-258,2-4 129,-1-3 0,0-5 0,2-12 0,-6 14 0,6-14 0,0 0 0,-14 0 0,14 0 0,-18-1 0,18 1 0,-21-12 0,9 6 0,-2 0 0,4 0 0,-3 1 0,13 5-258,-18-7 129,18 7 0,-12-4-129,12 4 129,0 0-129,0 0 129,0 0 0,10 0 258,1 0-129,5 0 129,4 0 258,0 0-258,3 0 0,4-2-129,-1 2 129,-3 0-129,0-2 129,-4 2 129,-2 0-516,-3 0 258,-3 0 0,-11 0 0,15 5-129,-15-5 0,10 7-516,-10-7-1677,20 8-1419,-20-8 259</inkml:trace>
  <inkml:trace contextRef="#ctx0" brushRef="#br0" timeOffset="53460.0577">9135 10060 129,'0'0'387,"0"0"0,0 0 258,0 0 129,0 0 129,0 0-129,0 0 0,0 0 129,0 0-129,0 0 129,0 0-258,0 0-258,0 0-129,0 0 129,-7 0-258,7 0-129,0 0 0,-7-13-129,7 13 129,-1-15 0,1 15-129,0-18-129,0 18 258,5-15-129,-5 15 129,11-14 129,-11 14-258,19-7 129,-8 4 129,-1 3-129,2-1 0,1 1 0,-3 0 0,1 0 258,-11 0-258,19 4 0,-19-4 129,10 4 0,-10-4 129,0 0 129,0 0-129,1 14 0,-1-14 387,-6 6-258,6-6 129,-16 7-129,16-7 129,-21 7-129,21-7 0,-21 3 0,21-3-129,-22 5 0,22-5 0,-16 7 129,16-7-258,-16 0 0,16 0-129,0 0 129,-11-6-129,11 6 0,0-19 0,5 7-129,3-2 0,-8 14 129,23-21-129,-8 13 129,0-1 0,1 4 0,-3 2-258,1 3 258,-3 0 0,1 3 258,-12-3-258,12 14 129,-9 0-129,-3 0 0,0 1 258,-4 2 0,0-2 0,-9 1-129,1-2 258,-2-1 0,4-1-129,-7-4 129,5-3-258,-1-4 129,2 2-258,11-3 0,-14-3 0,14 3 0,-7-16 0,4 3-129,3 1 129,0-2-258,4-2 129,2 0 0,1 4 0,1-2-129,-8 14 129,19-14 0,-19 14 0,20-10-129,-20 10 129,16-2 0,-16 2 129,15 0-129,-15 0 129,5 12-129,-5-12 129,-2 21 129,-7-11 0,0 5 0,1-4-387,0 4-516,-4-7-2451,0-8-1032,12 0-258</inkml:trace>
  <inkml:trace contextRef="#ctx0" brushRef="#br0" timeOffset="55101.1516">9534 10122 1548,'-13'-7'2709,"13"7"-2193,0 0-645,0 0 129,-10-12 0,10 12 129,0 0 129,0 0 258,0 0 0,2-10 258,-2 10-258,16-7-129,-3 3 0,0 0-129,2 0 0,1 2 0,0-3-258,2 2 0,-2 1 129,-2 0-129,1 2 0,-3 0 0,0 0 0,-12 0 129,15 1 0,-15-1 0,6 11 0,-6-11 258,-2 14-129,2-14 0,-14 21 258,2-10-129,1 1 129,-2-7 0,1 4 258,0-4-387,12-5 129,-21 10-129,21-10 0,-15 0-129,15 0 0,-4-15-129,4 3-129,1-1 0,4-3 129,2-1-387,0-3 258,2 4-129,1 2 0,-1 3-129,-9 11 0,19-16 129,-19 16 0,16-3 129,-16 3-129,18 0 129,-18 0 0,13 12 129,-13-12-129,6 18 258,-6-6-258,0 1 258,-4 0 129,-5-1 129,-1 3-258,-4-6 258,1-1-258,-4-2 0,3 1 0,-3-6 0,5 2-129,0-3 0,12 0-129,-16-17-129,12 6 258,2-1-387,2-2 258,0-3-129,2 0 0,1 3-129,2 4 129,-5 10 0,14-14 0,-14 14 0,14-3-129,-14 3 129,17 5 0,-17-5 258,16 20-129,-10-11 129,-3 5-129,0-2 387,-1-1-129,-2 1 0,0-2 0,0-10 129,-13 15-258,1-14 129,12-1 258,-22 0-258,22 0-129,-21-4-129,21 4 129,-17-17-258,17 17 129,-9-20-258,5 8 0,4 12-258,0-20 129,0 20 0,0-16-387,0 16-645,13-3-2451,-13 3-516,26-2-258</inkml:trace>
  <inkml:trace contextRef="#ctx0" brushRef="#br0" timeOffset="56348.2228">9898 10178 1806,'-17'0'2322,"17"0"-1548,-7-5-516,7 5-129,-1-18-129,1 6 0,6-3 387,1 1-258,5-1 129,-1 2 129,2 1 129,0 3 0,1 1-258,-1 4 258,-1 1-258,0 2-129,-1 1 258,-11 0-258,17 5 129,-17-5 129,13 12-129,-13-12 0,5 16 258,-5-16 0,0 19 129,0-19 129,-16 22-387,3-13 387,4 3-258,-6-5 258,4 3-516,-4-5 0,4 2 0,0-6-129,11-1 0,-18 0 129,18 0-516,-12-5 516,12 5-258,-5-18 0,5 4 0,3 2-258,5-2 258,4 4-129,2-6 129,4 5-258,0 3 258,2-2-129,-1 7 0,0 2 129,-3 1 129,0 1-129,-2 6 129,-14-7 0,20 17 0,-16-1 0,0-1 129,-4-1-129,0 3 0,-7-4 129,-3 3 0,-5-8 129,3 4-129,-8-10 258,5 3-258,-4-5 0,5 0 0,-1-7-129,15 7 0,-17-22-129,12 5 0,4-1 0,1-2-129,3-1 0,5 3 0,2 1 0,0 2-129,2 6 129,-12 9-258,20-10 258,-20 10 0,16 0-129,-16 0 258,0 0 0,12 11 0,-12 2 0,0 2 0,0 2 0,-5-5-774,5 7-2322,0 1-1290,-5-9-645,2 1 646</inkml:trace>
  <inkml:trace contextRef="#ctx0" brushRef="#br1" timeOffset="70503.0324">9164 9922 258,'0'0'516,"0"0"-129,0 0 0,0 0-258,0 0 129,0 0-258,0 0 0,0 0 0,0 0 0,0-12 0,0 12 0,0 0 258,0 0-129,0 0 0,0 0 129,-9-9 0,9 9-129,0 0 129,0 0-129,0 0 258,-9-15-387,9 15 129,0 0 0,-14-14 0,14 14 0,-16-15 129,16 15 129,-18-15-258,18 15 258,-19-22 0,11 8 387,-3 1-516,3 1 258,-4-4 129,5 1-387,-4-2 0,1 4 129,-1-3-258,0 6 0,-2-5 0,0 1 258,-4 0-129,3 0 0,-2 1 258,1-1-129,-3-3-129,1 3 258,-2-1-129,1-5-258,0 4 258,1 2-258,-3-2 0,3 4 0,-4 0 0,5 2 0,-2 2 258,2 3-258,-2-3 129,0 5-129,-1-4 0,0 5 0,0-3 0,2 3-129,-2 0 0,1 0 0,-1 2 0,2 0 0,-1 0 0,1 6 0,0-1 0,0 0 0,1 2 0,-1 1 0,1 1 0,-1 0 0,1-1-129,-2 1 129,0 3 0,2-1 0,-3 2 0,3-2 0,-3 0 0,2 1 0,-1 3 0,2-5 0,1 1 129,-2 0-129,1-2 0,0 1 0,3 1 0,-2 1 0,3-1 0,-1 1 0,-1-1 0,14-11-129,-22 23 129,13-11 129,-1-2-129,10-10 0,-20 19 0,20-19 0,-17 19 0,8-5 258,9-14-258,-16 22 0,5-11 129,3 3-129,0 0 129,-2-1-129,1 1 129,1-2-129,-1 0 129,1 2-129,0-2 0,2-1 0,6-11 129,-10 18-129,10-18 0,-11 13 0,11-13 0,-8 12 0,8-12 129,0 0-129,0 0-129,0 0 258,-7 11-129,7-11 0,0 0 0,0 0 0,0 0 0,0 0 0,0 0 0,0 0 0,0 0 0,0 0 0,0 0-129,0 0 129,-7 12 129,7-12-129,0 0 0,-7 13 129,7-13-258,0 0 129,0 0 0,0 0 0,0 0-258,0 0 129,0 0 129,0 0-129,0 0 0,0 0 129,0 0 0,0 0 0,0 0 129,0 0-258,0 0 129,0 0 0,0 0-129,0 0-129,0 0 129,-11-7 129,11 7-258,-1-12 129,1 12 0,0 0 0,0 0 129,-6-11-129,6 11 129,0 0-129,0 0-129,0 0 129,0 0-129,0 0 0,0 0 129,0 0-129,0 0 258,0 0-129,-9-11 129,9 11 129,0 0-129,0-12 258,0 12-258,0-14 0,3 2 0,3-1 0,0-4 129,2-2-129,1-1 0,2-1 0,-1 1 0,2-2 0,-1 1 0,0 5 0,-1 0 0,1 4 129,-2-1-258,3 6 129,-12 7 0,17-14 0,-17 14-129,16-5 129,-16 5 0,11 0 0,-11 0 0,0 0 0,0 0 0,0 0 0,0 0 0,0 0 0,0 0 0,0 0-258,6 7 258,-6-7 0,0 15 0,0-15-129,0 10 129,0-10 0,-6 17 0,6-17 0,-9 22-129,2-10 129,-1 5 0,-2 4 0,0 1-129,-3 5 129,0-3 0,0 0 0,1-5 0,2 4 129,2-4-258,1-5 258,3-2-129,4-12 129,-2 13-258,2-13 258,0 0-129,0 0 0,11-1 129,1-8-129,2-1 258,3-2-258,3 0 0,2 0 0,4-2 0,-3 1-258,2 1 258,-5 0 0,1 4 0,0-1 0,-5-1 0,1 3 0,-4 0 0,0 3 0,-13 4 0,16-5-129,-16 5 129,0 0 0,0 0 0,0 0 0,5 10 0,-5-10-129,-1 12-258,1-12-1290,-14 4-2193,14 8-129</inkml:trace>
  <inkml:trace contextRef="#ctx0" brushRef="#br1" timeOffset="72380.1399">9601 10074 1,'0'-13'1676,"0"13"-128,0 0 0,0 0-516,0 0 0,0 0-387,0 0-387,0 0 0,0-13-129,0 2 0,0 11 0,-7-23-129,0 9 129,0-4-129,-1 1 129,-4-4-129,0-1-129,1 1 129,-2-2 0,0 0 0,-3-1-129,2 3 129,-3-3-129,-1 6-129,-4-2 0,-1 3 129,-2 0 0,-1 2-129,-2 7 0,-3-3 129,-2 4 0,3-1-258,-2 3 129,0-1 129,1 1 0,-2-1 0,2-1 129,-1 2-129,-1-2 129,-3 2-258,2 3 129,-3 2 129,1 0-258,0 2 129,0 1-258,2 4 129,2 0 129,0 0 0,1-1-129,4 1 129,-2-3 258,3 3-258,0-1 129,3 0-129,-2 4-129,2-2 129,1 3-258,1-1 258,1 0-129,-2 0 0,-1 0 258,2-1 0,0-1 0,-1 1 258,4-1-258,-2-1 0,4 3 0,0-2 0,3 0-258,-1-1 129,14-7 129,-18 15-129,18-15 0,-15 14 0,15-14-129,-17 13 258,17-13 0,-11 14 0,11-14-129,-10 12 129,10-12 0,0 0-129,-10 17 129,10-17-129,-3 12 129,3-12-129,-3 15 129,3-15-129,-4 16 129,4-16-258,-2 15 129,2-15 1,-4 17 128,4-17 0,-3 15 0</inkml:trace>
  <inkml:trace contextRef="#ctx0" brushRef="#br1" timeOffset="73275.1911">8108 10023 129,'0'0'387,"0"10"0,0-10 129,0 0-129,0 0 0,0 0 0,0 0-258,0 0 129,0 0-258,0-9-258,0 9 129,0 0 0,3-12 0,-3 12 0,0 0-129,1-10 258,-1 10 0,0 0 258,0-12 0,0 12 0,0 0 129,0 0-129,-5-12 0,5 12 0,0 0-258,-3-11 0,3 11 0,-1-14 0,1 14 0,0-22 258,-2 8 258,2-5-129,0 2-129,0-4 258,6 0-387,4 0 0,-1 0-129,6-2-129,-1 1-129,5 1-129,-2-1 258,1 4 0,-1 0 129,-3 2 0,-2 3 0,-12 13-258,16-13-129,-16 13 129,0 0 129,0 0-258,7 8 129,-7-8 0,-2 24 129,-3-10 258,-1-1 0,-2 0-129,1 2 0,0-2-129,-2-1 129,0 2 0,-1 1-129,3-1 129,-6 3 0,1 0 0,0 5 0,-2 0 0,2-1 129,-2 1-129,3 0 129,-1-1 0,4-4-129,2-3 129,1-3 0,5-11 258,-4 14-258,4-14 387,0 0-258,0 0-129,12 0 387,-12 0-258,18-7 0,-6 5 0,-2-1-129,5 1 129,-2 1-129,6 1 258,-1 0-258,-1-4 129,6 0 129,-2 0-129,0-3 0,1 3 129,-2-2-258,0 0 0,0-1 0,-1 0-129,-4 4 0,0 0 0,-2 1 0,-2-1-129,-11 3 258,17-4-129,-17 4-129,0 0 129,10 0-129,-10 0-387,0 0-516,0 0-2193,-6 0-258</inkml:trace>
  <inkml:trace contextRef="#ctx0" brushRef="#br1" timeOffset="75459.3159">10104 10166 1032,'3'-12'2838,"-3"1"-258,0 11-774,0-19-903,0 8-516,0-3 0,-5-3-129,1 1-129,-4-5 258,3 2 0,-6-1 0,3-1 0,-4-1-129,0 3-129,-1 4 0,0 0-129,-2 4 0,0 1 0,-2 1-129,-1 1 129,-4 1 129,0-1 0,-6 2-129,1 0 258,-6 1-516,1 0 129,-3 3 0,-1 0 0,-4 2-129,-1 0-129,0 0 258,-5 7 0,-1-2 0,-1 5 129,-2-3 0,-1 1 0,-1-1 0,0 2 0,-1-4 0,2 2-129,0 0 0,2-2 0,1 4-258,1 0 258,2 0-129,0 0 129,5-1-129,0 1 129,5 0 129,-1-2 0,2 1 0,4-3 129,4 1-129,1 2 0,3-4 258,2 3-258,6-2-258,0-3 258,14-2 0,-17 6-129,17-6 0,0 0 129,0 0 0,0 0-129,0 0 258,0 0-129,-2 11 0,2-11 0,0 0 129,0 0-129,0 0 0,0 0 129,7 6-129,-7-6 0,0 0 258,0 0-129,0 0 0,0 0-129,0 0 129,0 0-129,0 0 129,0 0-129,0-7-129,0 7 129,0 0-129,0 0 129,0-14 0,0 14 0,0 0 0,0-14 0,0 14 129,0 0-129,0-15 0,0 15 0,1-14 0,-1 14 0,7-14 0,-7 14 0,11-20 0,-3 8 0,-4 0 0,4-1 0,-4-1 0,2-1 129,-2 2-129,1 0 129,-5 13-129,8-19 258,-8 19-258,4-13 0,-4 13 0,0 0 0,0 0 0,0 0 0,13-12 0,-13 12 0,0 0 0,0 0 0,0 0 129,0 0-129,0 0 0,0 0 0,0 0 0,0 0 0,0 0 0,-9-1-129,9 1-129,0 0 129,-12 0 0,12 0 0,0 0 0,-13 4 129,13-4-129,-10 7-129,10-7 129,-11 10-129,11-10-258,-12 15 129,12-15-129,-11 21 129,5-6-129,-1 2 129,-3 1 0,2 0 387,-1 2 258,-1 2-258,2-3 129,2 0 129,0-2-129,3-5-129,3 0 129,0-12 129,3 12-258,-3-12 0,20 5 129,-3-5-129,0 0-129,4 0 258,2 0-129,-1 0 0,-1 0 0,4 2 0,-5 2 0,1 2 0,-4 0 129,2 5 0,-2-2-129,0 3 129,0-2-129,-2 2 258,-1-2-258,-1 0 129,-1-1-129,-12-9 0,18 15-387,-18-15-516,0 0-2451,19 13 129</inkml:trace>
  <inkml:trace contextRef="#ctx0" brushRef="#br2" timeOffset="108152.1859">9688 9612 1,'64'-38'515,"-33"19"-257,-3 3-129,-1 0 129,-4 3 0,3 0-129,-2 1 0,1-1-129,-1 1 129,2-1-129,-3-2 129,7 2-129,-2-3 258,2 2-258,0-1 129,0 2 0,1-3 0,-2 4-129,1 0 0,1 1 0,1 0 0,-3 0 0,1 1-129,0 0 129,2 3-129,-3 0 129,1 2-129,-1-2 129,-1 2 0,-1 0 0,0 0 129,0 1-129,-5-1 129,4 4 0,-2-1 258,2 0-258,-1 2 258,-2 0 0,0 0 0,0 4 0,-1 2 0,-2 3-129,1-1 129,-1 4 0,-2 2 0,1-2 129,1 5 0,-3-4 0,4 3 0,-2 0 0,4 1-258,-5-1 258,7 3-387,-5 3 129,6-3-129,-3 5 0,3-4-129,-5 4 387,4 0-258,-2 2-129,1 4 129,-3-1-129,1 5 129,3 1-129,-1 1 129,2-1-129,-1 4 0,2-5 0,-1-3 0,1 0 0,-3-2 0,0-2 0,-4 0 129,-2 2 129,-3-3-129,1-2-129,-3 1 129,-1-3 0,-3 2-129,-1-7 129,2-3-129,-7-3 129,3 0-129,-6-11 387,0 0-129,0 0 0,0 0 0,4 10 129,-4-10-258,0 0 0,0 0-258,0 0-903,0 0-2838,-11 0-516,11 0 129</inkml:trace>
  <inkml:trace contextRef="#ctx0" brushRef="#br2" timeOffset="109851.2831">11531 10161 1419,'-29'-55'1677,"10"27"258,-1 3-129,-3 0-129,5 6-387,-4-1-387,5 5-516,-1-1-129,8 8 129,-2 0-258,12 8 0,-11-12-129,11 12 0,0 0 0,0 0 0,0 0-129,0 0 0,10 0 129,1 6 0,6 0-258,3 3 258,7 5 0,3-1-129,6 3 0,3 4 129,4 6-258,3 1 258,-2 5-129,1 0 129,-3-2-129,-3 2-129,-6-3 258,-4-2 0,-9-4 0,-2-5-129,-6-1 258,-3-7-129,-9-10 258,7 12-129,-7-12-129,0 0 0,-2-9 129,-1-6 0,-3-5-129,2-5 129,-1-6-129,3-5 258,2-8-258,2 2 0,7 0 0,5 0 0,2 2 0,1 1 0,2 8 0,-1 4-129,-1 7 129,-4 4-129,-13 16 129,19-15-129,-19 15-258,0 0-1290,0 0-2193,1 22-129</inkml:trace>
  <inkml:trace contextRef="#ctx0" brushRef="#br2" timeOffset="112043.4085">10341 9626 516,'100'-45'387,"-48"23"129,2-2 0,1 2 129,0-2 0,-2 4 129,2-2-129,0 1-129,-2 2 0,0-1 129,1 2-258,-2-1-129,-2 0 0,3 2-258,-4-2 0,1 2 0,0 0 129,1 0-129,1 0-129,-2 3 129,2-1 129,-3 2-129,2 2 129,-1 0 0,-4 1-129,2 0 387,-5 1-258,4 1 0,-4 1 0,1-1 129,-5 3 129,2-4-258,-1 4 129,0-2-129,-1 3 129,0-2-129,1 1 0,-2 0-129,3 3 129,-6 2 0,1 0 258,-2 0-129,-4 0 0,0 5 0,-3-1 129,1 6 0,-3-5 129,2 2-258,-5-2 0,4 3 0,-3-1 129,3 5-129,1-2-129,-1 4 0,4-1 0,2 4 0,0 0 0,3 1-129,1 0 258,1-1-129,1 1 129,2 2 0,-2 0 0,0 4-258,2 1 258,-3 3-258,2 5 387,-3 2-387,-1 1 0,1 8 0,-3 1 0,1 2 0,-4 3 0,2-1 0,-1-1 0,1 3 129,-2 0-258,-1-6 258,-2-1 0,-4-1-258,1-7 258,-4-2-129,-5-7 0,-1-3-129,-3-7 258,-1 0-258,-3-4 129,-7-13 0,10 16 0,-10-16-129,3 13 129,-3-13 0,0 11-129,0-11-516,0 0-774,-15 21-2838,-7-21-258,-3-1 0</inkml:trace>
  <inkml:trace contextRef="#ctx0" brushRef="#br2" timeOffset="113225.4761">9631 9994 774,'-93'37'645,"50"-18"-387,5 3 0,0-3 0,6-2-258,2 0-387,6-2-516</inkml:trace>
  <inkml:trace contextRef="#ctx0" brushRef="#br2" timeOffset="115439.6027">10723 9657 1,'116'-24'257,"-59"13"1,3 2-129,1 1 0,1-4 129,-2 3 129,4-1-129,-3-2 258,0 0-258,7-3 258,-1 3 0,1-3-129,2 4 0,2-4 129,0 2-258,2-1 0,1 2 129,-1 0-129,1 1 129,3 1-258,2-1 129,2 1-258,1 0 129,3 0 0,-3-1 129,3 2-258,1 0 129,-2 0 0,2 0-129,0 3 0,-3 1 0,2-2-129,0 2 129,-1-2-129,2 1-129,-3 1 258,-2 2 0,-3-4 0,-3 2-129,0 3 258,-5 2-129,-4 0 0,-3 0 258,-2 7-258,-2 0 0,-3 5 129,3 5 0,-5 0-129,1 5 0,3 2 129,-2 3-129,2 2 0,0 1-129,1 3 129,-3 3-129,3 3 129,-2-1 0,-2 5 0,-1 2 0,-3 3 0,-3 0 0,-2 4 0,-5 0 258,-1-3-258,-3 4 0,-4-7 0,-1-2 0,-3-4 129,-3-3-129,-2-10 258,-4-3-129,-1-5 129,-3-5 0,-5-3 129,-12-11 0,15 11 129,-15-11-129,0 0 129,0 0-258,0 0 0,0 0-129,0 0 129,0 0 0,0 0-129,0 0 0,-9 7 0,9-7 0,0 0 258,0 0-258,0 0 0,-14-7 0,14 7 0,-11-9-129,11 9 0,-15-13 0,5 9-129,-3-5 129,-1 1 0,-4-1 0,0-3 0,-2 0 0,-4-4 0,-2-2 129,-1-2-129,-3 0 129,-1 1-258,-1 0 258,2 2-258,-1-3 129,3 4 0,3 1-129,0 3 129,4 2-129,2 1 258,4 2-258,4 1 258,11 6 0,-16-6-129,16 6 0,0 0-129,0 0 0,0 0 0,7-3 0,4 3 0,5 2-258,6 2 258,0 4 0,10 2 0,0 2 129,4 4-516,2-1 387,5 4 0,-3 1-129,3 7 0,-1-3-129,-2-2 129,-5 4-258,1-4 516,-6-3-387,-2 1 258,-5-6 129,-6-2 0,-4-4 0,-2-3 0,-11-5 0,0 0 0,11-7 129,-11-6-129,-3-3 0,-4-3 0,1-6 129,-2-4-129,-2 0 129,-2-3 0,0 1 129,-1-1-129,2 4 129,-2 2-129,2 3 0,-1 2-129,4 1 0,-5 5 258,5 1-516,-1 2 129,-1 0-129,10 12-387,-20-13-516,6 4-2193,14 9-387</inkml:trace>
  <inkml:trace contextRef="#ctx0" brushRef="#br2" timeOffset="116447.6604">13473 10173 1161,'-42'-19'2322,"16"4"0,0-4-129,-1 0-774,3-4-645,-1 0-258,3 0-387,1 2 0,3 2-129,3 1 0,4 5 0,2 2 129,9 11 0,-11-19-258,11 19 258,0-10-129,0 10-129,8-8 129,-8 8-258,22-5 129,-10 5-129,1 0 258,-2 0-129,3 2 0,-3 2 129,-11-4-129,18 16 129,-8-3 0,-1 5 0,3 3 0,0 5 0,2 3-129,1 1 0,1 2-129,6 0 129,-1-2 0,3-2-129,-2-3-129,2-4 258,-1-5 129,-1 0-258,-5-7 258,-4-2 0,-2-3-129,-11-4 129,11-2 0,-11 2 129,3-12-129,-3 0 258,0-2-129,0-6 387,0-1-258,0-4 129,0-4 0,0-3-129,2 1 0,2-1 0,0 6-129,1-1-129,0 6-129,-1 3 0,0 4-258,-4 14 0,9-10-1161,-9 10-2193,13 0-129</inkml:trace>
  <inkml:trace contextRef="#ctx0" brushRef="#br2" timeOffset="130157.4444">15496 10265 516,'0'10'387,"0"-10"-129,0 0-387,0 0 0,7 0 0,-7 0 129,0 0-129,14-17-258,-14 17 258,7-14 1</inkml:trace>
  <inkml:trace contextRef="#ctx0" brushRef="#br2" timeOffset="132046.5526">15544 10113 1419,'-10'-12'1677,"10"12"-516,-11-8-258,11 8-516,0 0-258,-12-8-258,12 8-129,-3-16 129,3 16 129,-1-19 129,1 19 258,0-22 0,2 10 387,-1-2 0,5 1-258,-3-4 0,5 3 0,-5-2 129,4 1-387,-3-2 129,3-1 0,-4-1-129,3 0 0,-4 0 129,2-3-258,-4 2 129,1-1-129,-1-3 0,0 2 258,-3-2-129,0 2 0,-4-5 0,4 5 129,-3-5 0,2 2-258,2 1 129,1 1-129,1-3-129,0 4 0,3-1 0,4 2 0,-1-1 0,4-2 258,-2 2-516,1 0 258,-1 1-129,-1 2 129,-1 1-129,0 1 129,-2 3 0,-4 14 0,0-21 129,0 21-129,-4-14 129,4 14 129,-15-9-258,4-2 0,0 3-258,-2-2 258,-1-4-129,0 0 0,-2-3 129,1-4-129,-1 0 129,3-3-129,1 0 0,1-5 0,3-2 0,2-3 0,3-1-258,0-1 129,3 0-129,0 0 0,0-2 258,0 4 0,0 0-129,0-1 129,0 5 129,-1 0-258,-3 3 129,-2 1 129,-1 0-129,-2 1 0,0-1-129,-1 1-129,4-2 129,-6-1-129,4-4 0,-1-6-129,1 6 129,0-9 129,1 2 129,0-5 0,2 0-129,2-3 258,2-2 0,1 0 0,1-5 258,3 0-258,5-4 0,0 0 0,4-2-258,-3-3 516,3-2-258,-1-1 129,-1 4 0,0-2 0,-3 2 387,-3 3-258,-2-2 387,-1 7-258,-2-1 258,0 3-258,-6 1-129,-2 0 258,1 3-387,-4-3 0,0 2-129,-1 1 0,-1-1 0,0-1-129,-1-4 129,1 1 0,-1-4 0,1 3 0,4-4 0,-2-3 0,1 1-258,4-1 258,0 2-387,0-3 387,4 2-129,-1-1-129,3-1 0,0 1-129,3 0 129,4-1-129,4-1 0,-1-1 129,4 0 129,-2 4 129,2-2 0,-2 2 258,2 2 0,0-2 258,-4 7-258,2-1 129,2 1-258,-2 1-129,-2 0 0,0 3-129,-3 3 129,0-2-258,-1 0 516,-4 3-516,-1 0 516,-1-2-129,1 1 0,0-1 129,-1-3-258,3 1 258,-1-2 0,2-2-129,-1 2-129,1-2 0,3-1-129,-3-2-129,2 2 129,-1-3 0,1 4 0,-2-1 129,-3 2 0,3-3 129,-3 4 0,2-1 0,-2-1 129,4-2-129,-1 2 0,2-2-258,4 2 0,-3 5-129,1 0 258,-6 4 0,3 4 258,-5 5-129,0 3 0,-1 6 0,-4-1 0,0 1 0,1-1 0,2 2-129,0-3-258,2-2 258,0 0-129,0-9 258,0 3-129,2 0 0,2-4-129,1-3 258,-2-1-129,3 1 0,1-3 0,-3 9-129,-1-4 129,-3 3-129,0 1 129,0 6-129,0-5 0,-5 6 387,0-5-387,-1 5 387,0-4-387,-2 0 516,-2-2-387,0 1 903,-1-5-774,0 4 387,-5-8-129,1-1 387,0-2-387,-1 0 129,2-10-258,4-1 129,2-9-258,3-1-774,5-15 387,0 1-774,6-14 645,1 4-1548,1-5-645,10 8-1677,-17-3 516</inkml:trace>
  <inkml:trace contextRef="#ctx0" brushRef="#br2" timeOffset="137958.8908">16254 8138 1032,'-8'2'2193,"8"-2"-516,-14 0-645,3 0-129,11 0-258,-23-5-129,12 3 0,-3-5 0,14 7 258,-19-13-387,19 13 258,-11-20-258,11 10 129,0-7-258,10 3-129,3-2 0,5 2-129,3-1 0,1 3-129,3 0 129,-1 6-129,0 1 0,-1 3 0,0 2-129,-2 2 129,-4 7 129,1 0-129,-4 7 129,-1-2 0,-4 9-129,-3-2 258,-1 1 129,-4 3 129,-2-3 0,-7 4 129,-8-3 0,-2-2 0,-8-7 0,1 2 0,-5-7-129,2-1-258,-1-5-129,6-3-129,3-5-387,4-11-129,8 4-387,0-12-774,8 0-1032,7 1-1290,-6-13-128</inkml:trace>
  <inkml:trace contextRef="#ctx0" brushRef="#br2" timeOffset="138372.9143">16391 7595 3999,'14'0'4386,"-14"0"-258,11 7-387,-11-7-4386,9 29 129,-9-15-129,7 11 387,-5-2 0,-2 4 258,0 3 129,0 2 258,0 6-129,-3-4 258,3 7-258,0 1 0,3 4 0,0-2-258,4-3 0,-1-2-129,1-5 0,-1-5 0,-4-5 129,3-7-258,-5-17-387,4 17-516,-4-17-2064,0 0-1032,0 0-129</inkml:trace>
  <inkml:trace contextRef="#ctx0" brushRef="#br2" timeOffset="138986.9496">16746 8107 903,'-28'22'2451,"5"-22"-129,23 0-3225,-24 3-258,12-3 903,0-1 387,-3-6 387,15 7 516,-24-24 903,17 10 129,-3-6-129,9 8-387,-4-10-258,7 8-645,8-10-258,5 7-129,3-3-258,4 3 0,2 2 0,2 1-258,0 3 129,-2 5 129,-3 2-129,0 3 129,-4 1-129,-3 5 129,-3 3 0,-1 3 0,-1 4 0,-6 4 0,-3 1 129,0 2 0,-2-1 258,-4 1 0,-6 1-258,2 0 258,-8-3-129,4-1 129,-7-4-258,-1-3 129,-2 0-258,0-3 0,1-9-258,-1-2-258,7-5-516,-5-10-1290,8-5-2064,9 6-258</inkml:trace>
  <inkml:trace contextRef="#ctx0" brushRef="#br2" timeOffset="139416.9742">16953 7879 258,'0'-16'2838,"0"16"-1032,0 0-1806,0 0-3483</inkml:trace>
  <inkml:trace contextRef="#ctx0" brushRef="#br2" timeOffset="139987.0068">16953 7879 1935,'64'27'2193,"-64"-27"-774,9 22-516,-1-8 0,-3 1-645,2-2 258,-2 3-258,2-4 258,-7-12-258,9 20 129,-9-20 258,13 7-129,-13-7-129,17 0 0,-8-11 129,2 0-258,0-6 0,3 1 0,-2-5-129,1 3 0,-5-2 0,3 3 0,-5 2 0,1 3 0,-7 12-129,11-14 258,-11 14-258,13-3-258,-13 3 258,16 7 258,-16-7-258,16 21 258,-10-9-129,2 2 258,-1-3-129,1-1 258,-8-10-258,19 13 0,-4-13-129,5-3 0,0-8 0,10-5-129,-2-3 258,2 1 0,-2-4 0,2 1 0,-9 4 0,0 3 129,-6 2-258,-3 9 258,-12 3-258,18 0 0,-18 0-129,11 19-129,-7-5 258,2 7-129,-4-4 129,3 4 0,-2 1-129,2-2-129,1-1-129,-3-9-645,10 7-258,-13-17-1032,13 3-1806,-1-3-774,-5-11 0</inkml:trace>
  <inkml:trace contextRef="#ctx0" brushRef="#br2" timeOffset="140268.0228">17782 7757 3612,'0'26'4773,"0"-26"-258,5 20-258,-5-20-3354,10 24-1290,-5-10 0,3 1 129,0-3 0,2 3-387,-10-15 0,16 24-1419,-16-24-2193,16 4-258,0-4 387</inkml:trace>
  <inkml:trace contextRef="#ctx0" brushRef="#br2" timeOffset="140575.0404">17869 7256 6708,'0'36'5289,"4"-20"-258,1-4-645,4 0-3354,-9-12-2064,23 25-258,-23-25 0,29 17-258,-29-17 0,24 6 0,-24-6 258,15 0 129,-15 0 129,0 0-645,12 0-2064,-12 0 258</inkml:trace>
  <inkml:trace contextRef="#ctx0" brushRef="#br2" timeOffset="141074.0689">17987 7614 5031,'0'0'5031,"18"-3"-903,-18 3-516,16 0-3999,-16 0-1290,22 8 129,-22-8 129,24 24 387,-17-10 258,2 6 774,-1-1 516,-5-5 774,4 4 0,-7-18 129,10 22-258,-10-22-645,26 0-129,-8-6-258,4-7 0,2-7-129,4 2 258,-5-6-129,4 3 258,-9 0 0,1 5 0,-9 4-129,-10 12 0,16-10 129,-16 10-387,9 6 0,-6 6 0,1 4-129,-2 4 129,2 3 129,0 2-129,0 2 0,1-1-129,-1-1 129,1-2-387,1-3 0,-6-20-774,18 21-774,-18-21-1548,8-9-1161,3-4-387</inkml:trace>
  <inkml:trace contextRef="#ctx0" brushRef="#br2" timeOffset="141543.0958">18475 7561 1,'6'34'3998,"-6"-34"259,18 19-1548,2-5-903,-4-10-516,10 4-516,-4-8 0,8 3-258,-6-3-129,4 0-129,-4 0 0,-1-5-129,-5 3-129,0 1 129,-7 1-129,-11 0 129,15 5-129,-15-5 129,0 16-129,-5-1 0,-9 0 0,-7 2 129,-4 0 0,-5 1-129,-4-2 129,-1-2-258,-1-1 258,2-2-129,1-8 129,7-3-129,4 0 0,5-3 0,17 3-129,-13-21 258,13 5-387,6-4 258,10 3-387,0-4-129,10 3-516,-7-4-387,14 5-774,-8 0-1419,1-4-645,5 6-128</inkml:trace>
  <inkml:trace contextRef="#ctx0" brushRef="#br2" timeOffset="142349.1419">18692 6934 1419,'1'11'387,"9"0"258,3 6 129,0 4 258,7 7 0,-2 2 129,9 11 387,-4 3-387,7 11 0,-3 3-258,6 3 0,-6-3-129,1 0-258,-5-7 0,-3-8-258,-4-6-258,-5-8-387,-1-14-2064,-1-2-1419,-9-13-387</inkml:trace>
  <inkml:trace contextRef="#ctx0" brushRef="#br2" timeOffset="142588.1555">18712 7354 1032,'27'20'4128,"-4"-20"258,11 0-2064,9 0-645,3-7-516,9-3-516,-1-4-387,1-2-387,1-1-774,-9-6-774,-1 1-1935,-1 7-645,-16-8 0</inkml:trace>
  <inkml:trace contextRef="#ctx0" brushRef="#br2" timeOffset="143119.1859">19263 7379 5160,'45'-1'5031,"-19"-5"-645,-5-9-258,10-2-4128,-7 0-516,7 5 0,-6-7 0,0 8 129,-6-7 129,-4 5 0,-4-1 516,-7 2 0,-4 12 129,0-13-129,0 13 0,-24 0 0,8 6-258,-8 4 0,1 2 0,-4 2 0,1 3 0,-2 2 0,2 3 258,-1-5 0,5 6-129,-1-3 0,8 5 129,-1-1 0,8 2 0,2-4 0,6 2 0,6 0-129,10-2 0,6-4-129,8-7 0,7 1-129,3-5 0,6-2-258,3-5 0,3-4-258,-8-11-387,9 3 129,-13-12-516,8 7-387,-13-14-645,3 0-1548,2 5-387</inkml:trace>
  <inkml:trace contextRef="#ctx0" brushRef="#br2" timeOffset="143547.2104">20075 7190 129,'0'0'1806,"-17"6"129,5 2-258,-9-5 516,5 10-129,-15-9 0,9 10-129,-12-6-258,9 11-387,-7-11-516,8 8-129,-2-2-258,7 3-129,2-4-129,5 1 0,12-14-129,-2 17 0,2-17 129,15 18-129,3-11 129,6-1-129,3-1 129,4 3-129,2-1-129,-2 4 129,1-1 0,-6-1 0,-1 0 0,-6 3 0,-4 3 0,-7 4 0,-4 0 129,-4 3 0,-5-1-129,-7 0 129,-6 2-129,-4-1 129,-4-1-129,-2-5-129,-1 4-645,-8-9-2967,1-5-774,4 2-516,-9-8 129</inkml:trace>
  <inkml:trace contextRef="#ctx0" brushRef="#br1" timeOffset="175580.0426">7845 9974 903,'5'-20'1548,"3"5"-387,-2 1-129,1-3-129,-1-8-516,1-2 387,-1-9-258,3 0 0,-4-8 0,2-4-129,-3-7 129,2-1-129,-4-7 0,4-2-129,-4-3-129,0-1 0,0-5-129,-2 1 0,0 1 0,0 3 0,0 4 0,0 5 0,0 8 0,0 6-129,3 11 0,4 5 0,-1 9-129,3 2-516,-9 19-258,16-10-2064,-16 10-387</inkml:trace>
  <inkml:trace contextRef="#ctx0" brushRef="#br1" timeOffset="176463.0931">8040 9965 1032,'10'-22'2064,"-8"10"-258,2-2-387,-4-7 0,1-2-258,-1-7-258,0-3-258,-9-5 129,2-6-129,-3-5-258,4-1 129,-6-10-258,8 5 258,-6-7-129,7 2-129,-1-3 0,4 5 0,-1-3-129,1 2 129,0 2-129,0 3-129,0 2 129,0 4-129,0 0 0,1 3-129,4 5 129,-2 6 0,1 2-129,1 9-129,-1 0 258,0 4 0,-3 4-129,-1 3 129,0 12 0,-5-17-129,5 17-129,-9-14-516,9 14-645,0 0-258,0 0-516,-12-3-516,12 3-516</inkml:trace>
  <inkml:trace contextRef="#ctx0" brushRef="#br1" timeOffset="177575.1567">8316 9992 903,'0'-7'2064,"-5"-15"-129,-3 1-129,3-3-516,-6-13-129,4-5-129,-5-12-129,5-7-258,-4-15-129,4-8 129,-1-11-645,2-6 129,-1-6-258,4-3 129,-2-1-129,0 4 129,3 7-258,0 7 129,2 10 129,0 15 0,0 10-258,0 14-387,7 15-903,-1 13-2580,-6 3 258</inkml:trace>
  <inkml:trace contextRef="#ctx0" brushRef="#br1" timeOffset="179523.2681">7975 8494 1161,'0'-36'1161,"-4"14"-129,-1-1-129,-1-1-129,-3-4 0,1-1 129,-4 3-387,-2-4 258,-4-1-258,-1-3 129,-6-2 0,-3-1 0,-4-3 0,0 6 0,-4-6 0,1 7-129,-7 2-129,5 6 129,-2 1-258,5 10 0,-2 2-129,4 5 129,-4 0 129,4 6 0,-3-4 0,2 5 0,-4-4 129,4 4 0,-8-5-129,3 3 129,-2-3-129,4 2-129,0-5-129,-1-6 129,1-3-258,2-5 129,0-3-258,0-3 129,-3-4 0,0-3-129,0 1 129,2-1-129,0 4 0,-3-3 0,3 2 129,-1 0 0,0 2-129,-3 2 129,-3 1 0,-2-2-129,-5 4 258,0 5-129,-7 3 0,1 3 129,-3 2-129,3 3 129,2 3-129,3 5 0,9 0-129,5-6-645,15 7-1032,1 4-2451,8-3-258,12-1-387</inkml:trace>
  <inkml:trace contextRef="#ctx0" brushRef="#br1" timeOffset="180755.3386">7847 8424 1806,'-21'0'4128,"-6"0"-129,9-7-1935,4 3-645,-5-7-516,1 2-387,-5-3 0,3-4-387,-3 3-129,-1-4 129,-2 4-129,4-1 0,-5 4 0,4 2 129,-1 1 129,6 2-129,-2 1 258,7 2-258,2 1 0,11 1-129,-11 0 0,11 0 0,0 0-129,6 0 0,6 6-129,3-1 129,7 1 0,2 1 129,7 4-129,-1-4 0,6 0 0,0 1 129,1-1-129,-2-1 0,-1 0 129,-1 0 0,-2-1 0,-3-2 0,-5 1-129,0-1 129,-7-1 0,-2 0 0,-14-2 129,17 0-129,-17 0 129,8-8-129,-8 8 129,2-20 0,-2 3-129,1-4 0,-1-6 129,0 0-129,0-7 129,0 2-129,-2-6 258,0 2 0,-3 2-129,3 3 0,-2-1 0,1 7-129,3 7-258,-2 0-387,2 18-645,0 0-2451,2-12-903,-2 12 129</inkml:trace>
  <inkml:trace contextRef="#ctx0" brushRef="#br1" timeOffset="183718.5081">2407 7877 1419,'0'0'1806,"0"-12"-645,0 12 0,2-17-387,-2 17 258,12-19-129,-12 19-129,19-21-258,-9 12 258,3-4-129,0 4-129,0-2 0,5-1-129,1 2 0,2 1-129,1 2-129,2-1 0,1 6-129,0-1 0,-1 3 0,0 3 0,-1 4 0,-1 3 0,-3 1 0,-3 4 0,0 5 129,-4 0-258,-3 0 258,-3 1-258,-4 2 129,-2-1 0,0 2 0,-5-2 0,-4 2 0,-2-4 0,-5 1 0,0-1 129,-3-2-129,-2-2 0,-1-4 0,-1-1 0,0-2 129,-1-3 129,2-6-258,4 0 129,1-6 0,9-6-129,4-3 129,4-2-258,4-3 129,7-2-129,7 2 0,1 2-258,6 1 0,-2 5-387,0 1-387,0 2-903,-6-3-1806,9 12 129</inkml:trace>
  <inkml:trace contextRef="#ctx0" brushRef="#br1" timeOffset="184254.5387">2873 7250 774,'16'-5'1806,"-16"5"258,14 1 0,-14-1-387,10 15-258,-10-15-387,14 26-387,-7-6-129,2 4-258,2 5-129,-3 4-129,4 7 0,-1 2 0,1 4 0,-1 3 129,0-4-129,-1 2 258,1-6-258,-2-2 0,-2-8 0,-1-5-258,1-8 129,-5-5-774,-2-13-774,0 0-2193,0 0 258</inkml:trace>
  <inkml:trace contextRef="#ctx0" brushRef="#br1" timeOffset="184591.558">3091 7104 1032,'9'42'3870,"-9"-21"-258,3 14 0,6-3-3354,-2 9-387,4 2 129,0 0-129,2 3 129,1-7 0,0 1 0,0-2 0,-1-4 0,-1-2 0,-2-7 0,-2-2-645,-2-4-1806,-6-19-1419,11 20 258</inkml:trace>
  <inkml:trace contextRef="#ctx0" brushRef="#br1" timeOffset="185463.6079">3784 6909 1,'18'3'2321,"-5"6"-386,-13-9-258,14 8 0,-14-8-129,15 15-258,-1-1-258,-5 0-129,7 8-387,-3-1-129,6 9-258,1-1 0,1 3 129,-2-1-516,2-1 258,-1 1 0,-4-5 258,-3-5-129,-2-4 129,-4-4 129,-7-13 129,11 3-129,-11-3 0,4-22 0,-2-1 0,-2-8 0,0-4-258,0-8-129,1-3 129,-1-1-258,0 1 129,0-1 0,3 2 0,-2 5-129,0 2 129,1 11 0,1 5-258,0 10-258,-2-2 0,-1 14-516,0 0-1419,12 5-1677,-4 9-387</inkml:trace>
  <inkml:trace contextRef="#ctx0" brushRef="#br1" timeOffset="186002.6387">4362 6856 1935,'27'-12'3741,"-14"7"-258,-4-10-2451,-2-4-387,1 0-387,-2-3-129,-1 0 129,-4-2 129,-1 1-129,0 0 0,-4 4 258,-5 2-258,1 7 0,-3 2-129,-2 5 129,-2 3-258,2 9 0,-2 6 0,-1 8 0,0 0 0,1 9 129,2-2-129,3 4 129,3 0 0,3 0 0,4-2 129,0-1 0,6-4 129,4-1-129,1-7 0,2 0-129,2-7 129,2 0-129,-1-7 129,4-2-258,-1-1-258,-1-4 258,4-5-129,-5-5-129,4 1-129,-7-10-387,5 2-387,-8-10-516,4 3-258,-10-9-387,5 5 0,-7-8 387,1 2 129,-4 0 259</inkml:trace>
  <inkml:trace contextRef="#ctx0" brushRef="#br1" timeOffset="186455.6646">4537 6559 516,'0'0'645,"0"0"645,9 10-129,-5 1 258,4 2 0,-3 0-129,4 3 0,-3-2-258,6 7-258,-2 1-258,3 1 0,0-4-129,2 2 129,-2-4-258,3 3 129,-2-6-258,2 2 258,-5-5-258,1-3 0,-12-8-129,16 13 258,-16-13-129,0 0 0,0 0 258,0 0-258,2-9 258,-2-3-129,-8-5 0,0-7 129,0-3-258,0-3 129,0-5-129,3 1 0,2 0 0,3 0 0,0 2-129,2 2 0,6 2 0,5 4-129,1 6 129,4-1-129,2 5 0,-2 0-258,5 7-129,-7-3-258,8 10-1161,-4-1-2193,-6-3-387,4 4 387</inkml:trace>
  <inkml:trace contextRef="#ctx0" brushRef="#br1" timeOffset="187146.7041">4893 6348 258,'-11'4'3612,"11"7"0,0-11-258,0 0-3483,-3 21-387,3 0 129,7-1 0,4 8 258,-2-2 129,1 3 258,2-1 129,-1-3 0,5-3 129,-4-7-129,5-2 129,-3-8-129,6-5-258,-2-7 0,5-7 0,-2-10 129,-1-1-258,2-6 258,-3-1-258,-3-5 258,-2 7-129,-5-7 258,-1 6-387,-6 4 129,4-1-129,-6 10 0,0 0 0,0 7-129,0 11 129,-6-11 0,6 11 129,-10 0-129,5 11 0,5-11 129,-10 20 0,5-6 0,2 1-129,3 4 0,0 2 0,2 1 0,3 0 0,6 12 0,1 5 0,4 4 0,1 8 129,7 9-258,-2 2 129,5 8 0,-1 0 129,0-8-129,-1 0 0,-1-5 129,1-7-387,-2-4 258,1-9-387,-1-1-1032,-2-9-1677,-3-17-1161,6 4 258</inkml:trace>
  <inkml:trace contextRef="#ctx0" brushRef="#br1" timeOffset="188234.7664">2284 9082 2580,'23'-41'3354,"-6"32"-129,-17-9-2193,5 4-1032,-5 14-129,10-18-129,-10 18 258,0 0 129,-8-4 129,-4 4 387,-2 10 0,-5 0 258,1 8 0,-5-1-129,5 10-258,-5-2 0,4 8-258,1-1-129,3 3 0,2 1 0,3 4-129,3-3 129,3 1-129,4-5 258,0 1-129,4-6 129,9-3-129,2-7 0,8-7 0,3-4 0,6-7-129,1 0-129,1-10 129,2-3 0,0-3-129,-3-5-129,-6 0 0,2 1-387,-8-6-774,-3-1-2451,2 4-387,-9-11 387</inkml:trace>
  <inkml:trace contextRef="#ctx0" brushRef="#br1" timeOffset="188578.786">2469 8671 3612,'0'22'4128,"0"-22"-387,0 14-1161,4-2-2322,3 0 0,2 3-129,2 3-129,3 0 129,1 5 129,0 5 0,0 1 129,1 7 0,0 1 0,1 10 0,-2-3-129,0 3 0,-2-1-129,-1-5-258,-1 0-387,-4-12-1677,-1-9-1677,5-4-645,-11-16 129</inkml:trace>
  <inkml:trace contextRef="#ctx0" brushRef="#br1" timeOffset="189046.8128">2918 9068 2967,'-14'-3'4257,"-9"-23"-387,17 11-129,-5-9-3354,2-2-258,3-2-258,5 2 0,1 2-258,0 2 258,3 1 129,8 3 0,0 6 0,4 0 129,3 8 0,3-1 129,0 4-129,1 1 0,3 6-129,-1 3 129,0 6-129,-5 2 0,-1 3 0,-6 2 129,-1 1 129,-11 1 0,0 5 387,-5-3-258,-8 1 129,-10-7 0,5 5 0,-9-7-129,2 1-258,-2-6-129,2-11-645,6 4-516,-2-14-1677,5-9-1548,13-10-258,-2-8 129</inkml:trace>
  <inkml:trace contextRef="#ctx0" brushRef="#br1" timeOffset="189902.8613">3349 8499 1419,'2'19'4257,"-11"8"0,-7-18 0,-5 1-2967,6 7-774,-5-5 258,5 3-774,-4-3 129,5 4-129,-1-6 129,4 0-129,11-10 258,-15 17 0,15-17-129,0 15 129,0-15 0,11 19 0,0-7-129,8 1-129,0 1 0,3-1 0,2 3-129,-4-3 129,2 1-258,-3 0 516,-5-1-258,-4-2 0,-5 0 129,-2 0 0,-3-11 0,-6 19 0,-6-11 0,-2-1-258,-5 0 129,-1-1 0,0-3-129,-1 0 129,3-3-129,0 0 129,3-2 0,4-3-129,11 5 129,-5-19-129,7 6-129,9-5 0,8-1 0,3-9-129,9 4 0,0-7 0,8-1 0,-2-2 129,8 2 0,-6-3 129,3 5-129,-4 0 258,-3 1 0,-5 1-129,-4 5 129,-7 4-258,-3 1 129,-5 4 0,-6 0 129,-5 14-258,0-17 387,0 17-129,-14-6 129,0 6 0,-4 0 0,-2 0 258,-2 3-258,2 6 0,-5 1 0,3 0 0,2 7-129,-2-1 258,3 4 0,4 4 258,-1 0-258,8 2 129,2-3 0,6 7 0,0-7 129,13 5-258,4-8-129,6-3-129,5-5 0,5-5-129,7-2-258,-5-6-516,11-5-516,-9-11-1290,6-2-1677,0 4-129,-4-10 0</inkml:trace>
  <inkml:trace contextRef="#ctx0" brushRef="#br1" timeOffset="190306.8839">4105 7792 4902,'14'-4'4257,"-14"4"-516,11 0-516,-11 0-4128,18 23-129,-11-5-129,8 12 258,-3 2 258,0 9 645,1 5 258,-4 7 387,9 6 258,-5-3 129,9 6-129,-6-9-258,4 1-258,-1-12-129,-2-4-258,-1-13-258,-4-9-129,-1-4-903,-11-12-1419,0-6-1161,0 6-645,-15-29 1033</inkml:trace>
  <inkml:trace contextRef="#ctx0" brushRef="#br1" timeOffset="190518.897">4153 8225 516,'-51'-24'387,"35"19"-129,4 4 387,12 1 258,0 0 387,0 0 387,0 0 129,24-13 129,-6-4 0,15 6-129,-1-13-258,14 4-516,1-12-516,9 1-774,5-1-516,-4-2-1161,7 1-2064,-3 10-387,-11-6 0</inkml:trace>
  <inkml:trace contextRef="#ctx0" brushRef="#br1" timeOffset="190970.9229">4617 8113 5160,'0'-17'4386,"8"6"-645,-1-13-516,15 12-4386,1-2 0,9 7 0,-6-3 129,8 5 258,-9 0 516,-1 5 387,1 6 516,-11-2 129,5 10 258,-10 1-129,4 3 0,-10 3-258,2 5 0,-5-2-129,-6 5-129,-10-7-129,-1 4 129,-8-8 0,-4 1 0,-2-9-129,0-1-129,2-9-129,0-7-258,8-5-645,-2-15-516,16-1-2322,5-4-774,0-7-387</inkml:trace>
  <inkml:trace contextRef="#ctx0" brushRef="#br1" timeOffset="192006.9821">5201 7801 3225,'0'12'4386,"0"-12"-258,0 0-516,0 0-3483,0 0-516,0 0-129,2-9 129,-2 9 0,17-22 129,-6 1 129,2 2 516,-1-12 0,3 2 129,-5-8 129,6 0-129,-8 1 258,5 4-387,-5 3-129,3 2 0,-1 6-129,-3 0-129,3 10-129,-10 11 129,15-11-129,-15 11 129,12 0 0,-12 0 0,12 8 0,-6 8 0,-1 1 0,2 3 129,0 6-258,3 3 258,-2 5-129,1 4 0,3 1 0,1 0 0,-2-1 0,4-2 0,-3-3 0,0-2 0,-1-6 129,-3-3-129,0-4-129,-3-7 129,0 0 0,-5-11 0,1 14-129,-1-14 0,0 0 0,-10 13 129,10-13-129,-22 7 0,8-3 129,-2-1 0,-2-1 0,1 1 0,-2 2-129,-2 0 129,2 2 0,4-4 0,1 2 0,1-4-129,13-1 129,-16 11 0,16-11 129,0 0-129,7 0 129,10-4 0,3-5 0,8 2 129,4-7-129,9-1 0,0 1 0,1-3 0,4 2-129,-4-1 0,-1 4 0,-6 2-258,-1 2-129,-9-3-903,-4 5-2967,0 6-129,-21 0-387</inkml:trace>
  <inkml:trace contextRef="#ctx0" brushRef="#br0" timeOffset="207330.8583">9907 8554 129,'0'0'903,"0"0"0,0 0 129,0 0-387,0 0 129,0 0 0,0 0-387,0 0-129,-6 0-258,6 0 0,0 0 0,-13 7-129,13-7 129,-13 11-129,13-11 129,-12 12 0,12-12-258,-15 16 258,15-16 0,-10 17 0,10-17 0,-11 15 0,8-3-129,-2 0 129,3 0-129,-2 2 129,2-1 0,0 6-129,2 1 129,0-1-129,0 1 129,0-1 0,0 0-129,0 3 129,0-2 129,0 1-129,0-3-129,-2 5 129,2-3 0,0 4-387,0-1 258,0 0 0,2 0 0,1 0-258,-1 0 258,3-3 0,-1 2 129,-1 0 0,1-3-129,-2-1 258,-1-1-129,3-1 258,-4-3 129,0-1-129,0-1 258,0-11-129,-10 15 129,10-15-258,-10 8 0,10-8-258,0 0 0,-15 4-258,15-4 0,0 0 0,-13 3 0,13-3 129,-17 4 129,17-4 0,-20 8-129,20-8-387,-21 18-1161</inkml:trace>
  <inkml:trace contextRef="#ctx0" brushRef="#br0" timeOffset="208366.9179">9668 9238 129,'0'0'516,"8"11"-258,-8-11 0,0 0 129,0 0 0,0 0 129,12 9 129,-12-9-129,0 0 0,0 0-258,0 0 0,0 0-645,0 0 129,0-7-387,0 7 0,0 0 129,-14-4-129,14 4 129,-13-10 258,13 10 129,-15-5 0,15 5 129,-13-6 0,13 6 129,-13-4 0,13 4 0,-12 0 0,12 0 0,0 0 258,0 0-129,0 0 258,0 0 129,0 0-258,0 0 129,0 0 0,0 0 129,0 0 0,0 0-258,0 10 258,0-10-129,9 18 0,-1-7 129,0 1-129,1-2 0,-1 0 0,2 4-129,1-2 0,-11-12-129,23 21-129,-23-21 0,20 20 0,-20-20 258,18 14-387,-18-14 387,14 8-129,-14-8 129,11 3-129,-11-3 0,0 0 0,15-6 0,-15 6 0,14-17-258,-7 6 129,3-1-129,0-3 258,2-2-387,2 0 258,5 0-129,1-1 0,0 0-129,3-1 129,0-1 0,0 2-129,-1 1 129,-4 0 0,-1 4 0,-5 2-129,-12 11 0,14-16 0,-14 16-258,0 0-129,0 0-387,0 0-645,0 0-1161,0 0-1548</inkml:trace>
  <inkml:trace contextRef="#ctx0" brushRef="#br0" timeOffset="212839.1737">10016 7796 903,'-7'15'903,"7"-15"-129,-6 13-129,6-13-387,-6 12-129,6-12 258,0 0 0,-5 17 129,5-17-129,0 0 129,-8 12 0,8-12 0,-3 12 0,3-12-129,-2 14-129,2-14-129,-4 17 129,4-17 0,-4 20 129,2-5-129,-1-1 0,0 3 129,0 3-129,3 0-129,0-2 258,0 4-258,2-3 0,4-3 0,-1-2 0,3 2 387,-8-16-258,20 16 129,-8-16 129,3 0-129,-1-6-129,7-4 258,-2-8-387,2-5 0,-1-1 0,2-5-129,-4-1 129,1 0-129,-5-4 129,0 0 0,-5 2-129,0-4 258,-3 2-129,-2 0 0,-3 2-129,-1 3 129,0 3 0,-6 0 0,-5 6 0,-1 3 129,-3 5-129,-3 7 129,-3 1-129,-1 4 0,-2 1 0,3 10 0,-2-2-129,2 7 0,2 2-129,-1 3 129,4 2-129,1 3 129,5 2-258,-4 0-258,9 5 0,-5-1-645,10 4-387,-3-5-387,4 6-645,1-8-774,7 0 0</inkml:trace>
  <inkml:trace contextRef="#ctx0" brushRef="#br0" timeOffset="213147.1913">10122 7897 1161,'0'0'3741,"0"0"0,-2 9-2451,-1 3-903,3 2-258,0 6-258,0 0 129,3 7-129,4-2 258,-1 5-129,4 0 0,-3-1 387,5 1-387,-3 0 129,2 0-129,-3-2-129,1-2-258,2-4 0,-5-6-1032,-6-16-2064,18 23-387</inkml:trace>
  <inkml:trace contextRef="#ctx0" brushRef="#br0" timeOffset="214199.2513">10594 7482 2709,'14'0'3612,"-17"-10"-129,3 10-3741,0 0 0,0 0-387,0 0 258,0 0-129,-16 0 387,16 0 129,-17 7 387,3-4 129,3 5 0,-7-8-129,5 6 129,-3-2-129,0 3-258,1-1 129,1 1-258,0 0-258,4-1 258,10-6-129,-20 17 0,20-17 0,-11 15 129,11-15-129,-5 14 129,5-14-129,0 17 129,0-17 0,0 19 0,0-3 0,1-4-258,1 5 258,-2-3 0,1 5 0,-1 1 0,0-1 258,0 3-258,-1-3 129,-2 3-129,1-4 129,2 5-129,-2-6 0,2 0 0,0 2 0,0-5-129,0-1 258,0-1-129,0 0 0,0-12 129,0 20-129,0-20 129,0 19-129,0-19 0,0 20 129,0-20 129,2 16-129,-2-16-129,6 13 258,-6-13-129,9 11 129,-9-11 129,13 10-258,0-7 129,-13-3-129,25 3 0,-11-3 129,4 0-129,1-1 0,2-4-129,2-2 129,0 0 0,2-3 0,-1 3-129,0-1 129,-3 1-129,-1 0 0,-5 0 258,-3 4-258,-12 3 0,13-3-258,-13 3-129,0 0-645,0 0-1032,0 0-2322,0 0 387</inkml:trace>
  <inkml:trace contextRef="#ctx0" brushRef="#br0" timeOffset="215018.2983">10937 7520 1806,'0'0'3741,"0"0"-129,0 0-2709,0 0-774,-16-3 0,16 3-129,-25 8 0,11-1 129,-2 4 129,-2-4-129,1 6 129,-1-2 0,0 2 129,2-4-258,4 3 0,0-4-129,12-8 0,-15 17 0,15-17 0,-8 12-129,8-12 129,0 0 0,0 0-129,13 15 129,-13-15 0,22 1-258,-7 0 258,1 5 0,1-3-258,2 3 129,-1 0 0,0 2 129,-3 0-129,0 0 0,-5 3 129,0 0-258,-4 0 258,-4 1-129,-2 0 0,0-1 129,-1 3 0,-5-3 129,-2 1-129,-2-3 129,-2 0 129,-1 0 0,-3 0-129,0-3 0,-2 1-129,-1-1 129,2-2-258,1 0 129,2-1-129,3-2-258,-1-1-516,12 0-903,0 0-1548,0 0-645</inkml:trace>
  <inkml:trace contextRef="#ctx0" brushRef="#br0" timeOffset="215271.3128">11119 7781 2322,'0'5'774,"-10"4"-774</inkml:trace>
  <inkml:trace contextRef="#ctx0" brushRef="#br0" timeOffset="215397.32">11110 7923 516,'0'51'3741,"0"-29"-516,0 7-1806,2 1-903,3-1-1032,-3-2-1161,1-16-2064,7 9 259</inkml:trace>
  <inkml:trace contextRef="#ctx0" brushRef="#br0" timeOffset="216414.3782">11151 7504 2709,'15'0'2967,"-2"-12"-1677,-2 10-258,-1 2-645,4 0-129,0 0 129,4 0 0,-4 0 129,6 0-129,-2 0 129,3 5-258,-1-5 129,0 2 0,0 1-258,0 1 0,-2 4-129,-1 4 129,0-3-258,-4 3 129,-1 1 129,0 2-129,-5-1 0,0 2 129,-4-3-129,1 3 129,-4-1 129,0-1-129,0 2-129,-1-3 129,-6 3 0,0-2 0,-4 1 0,-1-1 0,-1-2 129,-1 0-129,-3-2 0,0 0 0,0-4-129,-1 2 0,2-5 129,-1-1-129,2-2 0,0 0 0,1 0 0,-2-8-129,16 8 0,-21-15 0,21 15-258,-13-21 258,13 10-129,0-2 129,0 1-129,0 12 0,17-17 129,-5 8 0,0 2 129,4 1-129,-1 2 129,0 1-129,2 3 129,-1 0 0,3 0-129,-4 4 129,4 4 0,-3 1 0,2-1 129,1 3-129,-2-2 258,2 1-258,-4 0 258,2 1 0,-6-4-129,1 2 0,-1-1 0,-11-8 0,14 11 0,-14-11-129,0 0 129,11 10-129,-11-10 0,0 0 0,0 0-387,0 0-645,0 0-2580,0 0-516,3-11 0</inkml:trace>
  <inkml:trace contextRef="#ctx0" brushRef="#br0" timeOffset="220966.6385">11395 7343 1032,'9'-12'1419,"-9"12"-387,16-8-258,-6 1 0,3 1-129,5-2 0,3 0-258,0 0-129,1 0 129,2-2-258,-1 2 0,-3 4-129,0-2 0,-7 4 0,0 0 0,-13 2 0,14 0 0,-14 0 0,0 0 0,8 16 0,-8-16 0,3 16 0,-3-16 0,2 21 0,-1-6 0,-1 2-129,2 4 129,0 1 0,-1 10 0,1 3-258,-1 5-129,1 0-129,1 4 129,1 2 129,0 0-129,2 0 258,1-5-129,1-2 258,0-8 0,2-2 129,0-2-129,0-2 0,0-6-129,0-5-129,-2 0-258,-8-14 258,12 18-129,-12-18 258,6 12 0,-6-12 0,0 0 129,0 0 0,0 0 129,-9 0-129,9 0 0,0 0 0,-15-15 0,15 15 129,-14-9 0,2 6 258,1-2 0,-5 2 0,2 2 0,-2 1-129,1 0 129,-4 0-129,1 1 129,-1 4-258,0 1 129,2 0-516,1 2-387,2 2-1548,-9-10-1161</inkml:trace>
  <inkml:trace contextRef="#ctx0" brushRef="#br0" timeOffset="221814.687">12137 7261 2709,'0'0'3354,"0"0"-1935,-4 9-774,4-9-516,-2 12-129,-1-2 129,2 2-129,-1 2 129,1 0 258,-2 2-129,2 0 0,-1 2 129,1 3 0,-1 0-129,2 5 258,0-2-258,0 4-129,5 3 0,1 6-129,3-3 0,2 9 0,1-4 0,2 1-129,1-2 129,-2-2-129,0-3 258,-4-3-129,0-2 0,-4-6 0,-1 2-129,-4-4 0,0 4-129,-3-10-516,-2 4-387,5-18-774,-18 11-1032,18-11-129</inkml:trace>
  <inkml:trace contextRef="#ctx0" brushRef="#br0" timeOffset="222107.7038">11928 7754 1,'17'0'2708,"-2"-2"-257,2-5-387,6 0-258,-6-6-645,8 3-129,-4-6-387,2 6-129,-3-8 0,1 7-387,-1-2-129,-3 2-516,4 6 0,-8-3-645,7 5-774,-5 3-2193,-15 0 129</inkml:trace>
  <inkml:trace contextRef="#ctx0" brushRef="#br0" timeOffset="222602.7321">12303 7653 129,'-19'0'3870,"19"0"-129,-4-10-1677,1-2-1806,3 0-258,3 0 0,4 0 0,3-1 0,3-2 0,4 4 129,-1 1 0,5 4 0,-2 2-129,1 1 258,0 1-129,-5 2-129,2 2 129,-6 4-129,1 1 0,-12-7 129,13 14 129,-13-14-129,4 17 387,-4-17-129,-2 14 129,2-14-129,-20 16 258,4-9-258,1 6 0,-6-5 0,1 2-129,-4-2-129,1 1 0,3-1-129,0-1 0,4-5-129,0-2-129,16 0-516,-15-2-774,15-11-2451,0 13-774,7-31 646</inkml:trace>
  <inkml:trace contextRef="#ctx0" brushRef="#br0" timeOffset="223122.7619">12570 7450 1032,'4'13'4128,"-4"-13"0,0 0-387,0 0-3999,0 0-258,9 15 258,-9-15-258,6 14 129,-2-2 258,1 0 129,2 3 129,-3-5 129,4 6 129,-3-3-258,5 3 129,-3 1 0,1-2-129,-2-2 129,-6-13-129,10 16 0,-10-16 258,6 13 129,-6-13-258,0 0 129,0 0 129,-3-10-129,3 10 0,-12-19-129,6 3-258,-2 0 0,2-1 0,-1 0 0,4-3-129,1 6 129,2-4 0,0 7-129,6-1 129,6 6-129,-1 0 0,7 3-129,-1 0-387,6 3-516,-4 0-903,2-4-2193,6 6-387</inkml:trace>
  <inkml:trace contextRef="#ctx0" brushRef="#br0" timeOffset="223910.8069">13141 7179 3999,'0'0'3999,"0"0"-129,0 0-3354,7-4-516,-7 4-129,21 0 129,-4 4 0,0 0 129,4 1 0,2 2 129,1-2-129,-1 6 0,1 2-129,-3 3 0,2 2 129,-6 5-258,1-1 129,-3 2 0,-1 1 0,-3 0 0,-2-4 0,-2 1 0,-1-7 0,-2-1 129,-4-5 0,0-9-129,-2 14 0,2-14 0,-20 6 0,7-5 0,-6-1-129,0 0 0,-8 0 0,2-1 129,-5-5-129,1 1 129,1-1 0,1 0 0,3 0 0,5 0 0,0 0 0,9 1 0,10 5 0,0 0 0,-11-12 0,11 12-258,18-13 258,0 8-129,4 0 0,5-1-129,1 1 0,5 1-387,-3-1-258,2 5-774,-4 0-1806,-6-5-387</inkml:trace>
  <inkml:trace contextRef="#ctx0" brushRef="#br0" timeOffset="224220.8243">13623 7311 774,'0'20'3096,"0"-20"-258,0 16-3612,0-3-129,4 7 129,-1 2 129,3 2 258,-2-1-129,0-1 387,1 2 129,-1-3 0,3 1-774</inkml:trace>
  <inkml:trace contextRef="#ctx0" brushRef="#br0" timeOffset="225038.8713">13877 7023 903,'0'0'4257,"0"0"-129,0 0-258,0-8-3741,0 8-516,24 0-258,-6-2 258,7 2 0,-1-2 258,1 2 129,2 0 0,-2 0 387,4 0-129,-3 4-129,0 8-129,2 0 0,-3 5-129,-1 1 129,-3 0-129,-1 3 129,-3 0-129,-2-3-129,-2-2 258,-6 2 0,0-5 258,-5 2-258,-2-2 129,0-13-129,-9 18 129,-7-7 0,-1-6-129,-6 2 0,-2-3 0,-5-1 0,0-3-129,-1 0 0,1 0 129,4-5 0,0 0 0,5-4 129,5-2-129,0 2 258,16 9-129,-14-19-129,14 19 0,0-15 0,0 15-129,21-15 0,-2 7 0,4-3 0,3 4 129,4-2-387,0-1 129,4 5-774,-3 0-1806,-7-5-1290</inkml:trace>
  <inkml:trace contextRef="#ctx0" brushRef="#br0" timeOffset="225621.9048">14432 7134 1806,'0'0'2193,"-16"0"-258,16 0-3612,0 0 387,0 0 258,2-13 516,-2 13 645,15-8 645,-15 8 774,21-10-129,-9 6 258,0 2-516,-1 1-387,1 1-258,-12 0-387,19 0 129,-19 0-258,0 0 0,12 12 0,-12-12 0,0 17 0,0-17 0,-9 21 129,3-9-129,-2 3 0,2-1 129,0 2-129,2-3 0,-2 4 0,5-1 129,1-2-129,0 2 0,0-4 129,6 0-129,2-1 387,5-1-258,-2-6 129,7-1 0,-3-3 129,5 0-258,-1 0-129,2-8-645,4-2-1935,3 8-1419,-13-18 0</inkml:trace>
  <inkml:trace contextRef="#ctx0" brushRef="#br0" timeOffset="226060.9299">14746 6742 2193,'0'0'1419,"0"0"-774,-8-18-3870</inkml:trace>
  <inkml:trace contextRef="#ctx0" brushRef="#br0" timeOffset="226530.9568">14746 6742 516,'14'-13'2967,"-14"13"-1290,17 3-774,-6 2-258,4 4-129,2-1-387,3 4 0,2-1-258,3 2 129,1 1 0,0 3-129,3-1 129,-3 1-258,-1 0 258,-2 2 0,-2 3 0,-5 0 0,1 0 0,-4 1 0,-5 0-129,-1-3 129,-3-2 0,-3 1 0,-1-8 129,-4 1-129,4-12 258,-22 13-258,3-9 129,3-3 0,-7-1-129,1 0 0,-2-1 0,1-3 0,-1-3 0,0-1 0,5-2 0,1 1 129,0-1-129,3-1 129,4 3-129,11 8 387,-16-16-258,16 16 0,-4-10 0,4 10-129,6-7 129,8 5 129,1 0-258,6 1 129,3 0-129,2 1-129,6 0-387,-2 0-645,-2-6-2451,8 6 258</inkml:trace>
  <inkml:trace contextRef="#ctx0" brushRef="#br0" timeOffset="227330.0025">15230 6975 1548,'0'0'3612,"0"-10"129,0 10-3096,14-7-387,-14 7-129,21-5-129,-7 2 258,0 3 0,3-2 258,0 0-258,-2 2 0,3 0 129,-2 2-129,-2 3-129,-1 0 0,-2 2-129,-11-7 129,10 19-129,-10-19 387,0 19-129,0-19 0,-15 24-129,2-13 258,0 2-258,-1-3 0,3 3 0,-1-6-129,12-7-129,-10 16 129,10-16 0,6 7-129,8-4 129,6-3 0,3 0-129,4 1 129,0-1 129,-1 2-258,-1 2 0,-2-1-129,-5 2 129,-2 5 0,-2-5 0,-5 7 0,-9-12 0,11 18 129,-10-7 129,-1 3 0,-5 1 129,-2 2-258,-6-1 387,-1 4-258,-2-1 0,-4 1 0,0 3-129,-1 0-645,-1 0-1935,-6-9-1548,10 7-258</inkml:trace>
  <inkml:trace contextRef="#ctx0" brushRef="#br0" timeOffset="244534.9863">7738 8562 1,'12'-5'128,"-1"1"1,-11 4-129,0 0 0,14-6 387,-14 6 129,0 0 129,13-5 129,-13 5 0,0 0 129,0 0 0,16-7-129,-16 7 0,11-4-516,-11 4 0,14-3-258,-14 3 129,18-9-129,-18 9 129,15-6 0,-15 6 258,15-8-258,-15 8 129,14-10 258,-14 10-387,17-12 129,-17 12-129,15-12 0,-15 12-129,18-12 258,-18 12-258,16-11 129,-16 11 0,13-6-129,-13 6 129,13-6 0,-13 6 0,13-1 129,-13 1-258,14-5 129,-14 5 129,15-6-129,-15 6 129,15-6 129,-15 6-129,16-8 0,-16 8-129,13-8 129,-13 8-129,15-9 0,-15 9-129,15-8 0,-15 8 129,19-9-129,-19 9 129,20-10-129,-20 10 0,20-12 0,-20 12 0,21-14 0,-11 9 0,-10 5 0,20-11-129,-20 11 129,20-12 0,-20 12 0,18-9 0,-18 9-129,19-9 129,-19 9-129,16-12 129,-16 12-129,18-11 129,-18 11-258,15-9 258,-15 9 0,15-9 0,-15 9 0,17-4 0,-17 4 0,14-4 0,-14 4-129,12-5 129,-12 5 0,16-3 0,-16 3 0,14-6 0,-14 6-129,17-7 258,-17 7-129,18-9 0,-18 9 0,17-8 0,-17 8-129,14-10 129,-14 10 0,15-8 0,-15 8 0,14-7 0,-14 7-129,15-12 129,-15 12 0,17-17 0,-8 5 0,-9 12-129,19-21 0,-19 21 0,20-19 129,-10 11-258,1-2 129,-11 10 129,17-18-129,-17 18 129,18-16 0,-18 16-129,21-14 129,-21 14 0,19-17-129,-19 17 0,20-15 129,-20 15-129,20-13 129,-20 13-258,16-13 258,-16 13 0,18-11 0,-18 11-129,19-12 129,-8 7 0,-11 5 0,20-12 0,-8 7 0,0-2 0,-2 0 0,-10 7 129,21-16-258,-10 8 129,4 0 0,-4-1 0,3-1 129,-3 1-129,2 1 0,-2-1 0,1 1 258,-12 8-129,19-13-129,-19 13 129,18-16 0,-18 16-129,17-14 0,-4 7 0,-13 7 0,20-18 0,-10 7-129,2 2 129,-1-4-129,3 5 129,-4-5 0,2 2 129,1 0-129,-3 1 0,3 1 129,-2-4-129,1 3 0,3-4 0,-1 1-129,1 0 129,0-3-129,3-1 129,0 1 0,-2 2 129,0-2-129,0 2 129,0-1-129,-2 1 129,3 1-258,-4 4 129,2-5 0,-2 4 0,-1 0-129,-1 1 129,0-1 0,-11 10 0,17-18 0,-17 18 129,16-18-129,-16 18 0,16-21 0,-16 21 0,15-20 0,-15 20 0,16-20 0,-16 20 0,14-19 0,-14 19-129,17-20 258,-7 9-258,-1-2 129,4 2 0,-2-1 0,2-1 0,-1-1 0,-1-1 129,2 1-258,-3 1 258,6 1-129,-3-2 0,2 3 0,-2-2 0,4 0 0,-3-1 0,3 2 0,-2-3 0,-1 1 0,0 1 129,1-3-129,0 2 0,-3 2 0,3-1 0,-1 1 0,1-3-129,-4 2 129,1 0 0,0 1 0,-3 0-129,2 2 129,-2-2 0,0 0 129,-9 12-129,16-17 0,-7 5 0,0 0 0,0 0 0,-1 2 0,3-2 0,-2 0 0,2 1 0,-1-1 0,3 1 0,-1 3 0,0-3-129,2 0 258,-2 0-129,2-3 0,-1 3 0,2-3 0,-3 1 0,4-1 0,-3-1 0,1 1-129,-1-4 129,0 3 0,-2 1 0,1 1 0,0 1 0,-3 0 0,-9 12 0,17-17 0,-17 17 0,18-17 0,-18 17 0,19-15 0,-19 15 0,18-19-129,-8 7 258,-1 0-129,0 0 0,0 0 0,0 0 0,-2-1 0,-7 13 0,13-19 129,-5 9-129,-8 10 0,15-15 0,-15 15 0,16-19 129,-16 19-129,19-19 0,-7 7 0,-2 0 129,0-1-129,3 0 0,-3 0 0,3 2 0,-2-1 0,1 1 0,-1 4 0,0-2 0,0 3 0,1-2 0,-1-1-129,3 0 129,-2-1 0,1 0 0,1-2 0,-1 1 0,1-2 0,0 1 0,1 3 129,-1 0-129,0-2 0,1 2 0,-1 1 0,1-1 0,-3 1-129,0-1 129,-1-3 0,3 4 0,-14 8 0,20-19 0,-7 7 0,-13 12 0,21-20 0,-11 10 0,1-1 129,-1-2-129,1 1 0,-1 0 0,-1-1 0,-1 0 0,0 1 0,-2-1 0,3 0 0,-3 0 0,1 1 0,-1-3 0,1 2 0,2-3 0,-1 2 129,0-4-129,3 1 0,-1 0 0,1-1 0,2-2 0,-3 3 0,5 1 258,-2 0-258,0 2 0,2 0 0,-2-2 0,1 5 129,-1-3-129,1-1 129,-3-2-129,2 3 0,-1-2 129,2-1-129,0 4-129,0-6 129,-1 1 0,1 3 0,0-3-129,-1 1 129,0-1 0,-1 0 129,2 0-129,-2 2 0,1-1 0,0 0 0,1 3 0,-1-3 0,4 1 0,-2-3 0,0 0 0,3-2 0,-2 1 129,3-3-129,-2 2 0,-2 0 0,2-1 129,1 2-129,-4 0 0,2-1 0,-2 2 129,2 0-129,-3-1 0,1-1 129,-2 0-129,2 2 258,-4-4-258,1 4 0,-1 0 129,-2-2-129,1 0 0,0 4 0,-2-3 0,-1-1 129,-1 1-258,1 1 258,-1 1-129,1 1 129,-1-1-258,2 0 258,0 1-258,1-1 258,0 0-129,1 0-129,0 3 129,-1-2 0,5 2-129,0-2 129,0 3-129,-1-1 129,3 3-258,-2-2 258,2-1 0,1 1 0,-1-1 258,0 1-258,0-3 0,0 0 129,1 2-129,-2 1 0,2-4 0,-3 4 0,-1 0 129,1-1-129,-3 2 0,2 0 129,-1-2 0,-2 0 0,0-3 0,1 3 258,-2-5-258,0 2 0,2-5 0,-3 5 0,1-2-129,1 3 0,-1-3 0,2-1 0,0 3 0,1-3 0,1 3 129,-1-3-129,2 0 129,-1 3 0,2-1-129,-2 3 387,2-1-387,-2 4 129,1-4-129,-2 2 129,0 2-129,1-2 129,-2 1-129,3 0 0,-5 0 0,4-1 0,-1 1 129,-1 2-129,0-1 0,1-3 0,-1 2 0,0-4 129,1 1 0,2-4-129,-3 2 0,4-1 0,-1-5 129,2 3-129,0-1 0,1-1 0,-2-2 0,1 1 0,1-2 129,-1 4 129,0-2-258,0 4 0,-2-1 129,2-1 0,-3 0 0,2 0 0,-3-1 0,0-3 0,-3-2 0,2 0 129,-4-3-129,1 1 0,0 1 0,-2 1 0,0 0-129,-1-1-129,0 1 258,-1-5-258,1 4 129,-3 0 0,2 0 129,-1-3-129,-2 3 0,0 2 258,0 6-258,1 1 129,-1-2 0,0 5-129,1-5 129,0 5-129,2 0 129,-3-2-129,3-3 0,-1 3-129,1 1 129,0-1 0,0 1 0,-1 2 387,1 0-387,1 3 516,-1-3-516,1 6 387,-2-1-258,2 1 129,0-1-258,-4 12-129,9-20 129,-9 20 0,11-19 0,-11 19 0,9-17 0,-9 17 129,6-17-129,-6 17 0,4-11 0,-4 11 0,6-13-129,-6 13 129,5-12 0,-5 12 0,6-12 0,-6 12 0,7-19 129,-7 19-258,7-13 129,-7 13 129,13-18-129,-13 18-129,12-12-129,-12 12 129,12-13-258,-12 13 258,11-8-516,-11 8-516,0 0-2580,12-9-258,-12 9-258,0 0 129</inkml:trace>
  <inkml:trace contextRef="#ctx0" brushRef="#br3" timeOffset="262405.0086">17587 6936 129,'11'-4'774,"3"-1"0,-14 5 0,15-3 129,-15 3-258,15-4 129,-15 4-258,14-9 129,-14 9-258,14-19 0,-8 5 129,-2-7 0,-2-2 0,-2-8 258,-5-1-258,-9-6 0,-1-2-129,-8-4 0,-4-3-258,-7-3 0,-4 3-129,-7-1 0,1 0 129,-7 2-129,0 4 129,-2-2-129,-1 4 129,3 3-129,2 3 387,2-2-258,3 5 129,-2-6 0,7 4 258,-1 1-258,4 3 258,3-3-258,5 3-129,0 3 0,4 2-129,6 3 0,1 4 0,4 0-129,0 1 129,3 1 0,0 3 0,1-1 129,0 1-129,-4-2 129,1-2-129,-4-3 129,-2 1-258,-2-1 129,-2 0 0,-6-4 0,-2 2-129,-1-3 0,-8 1 0,1 3 0,-6-3-258,1 2 258,-4-3 129,4 2-129,0-2 129,3 3 0,2 1 129,4-2-129,6 1 129,1 1 129,7 4-129,3 3-129,2 1 0,4 1 0,-2 5-129,13 6 129,-18-13 0,18 13 0,-15-11 0,15 11 0,-12-11 0,12 11 0,0 0 0,-7-11 0,7 11 0,0 0 0,0 0 0,0 0-258,0 0 258,0 0-129,0 0 0,0 0 0,-12-7 129,12 7-129,0 0 0,0 0 0,0 0-387,0 0 129,-8-16-387,8 16-129,-9-8 129,9 8-129,-19-10 129,7 5 0,-2 0 258,-2 3 0,1 0 387,-2 0 129,-1-1-258,3 3 0,0 0-129,3 0 129,1 0-258,11 0 387,-17 0 0,17 0-129,0 0 516,0 0-129,-11-5 0,11 5 129,0 0-258,0 0 258,0 0-258,0 0-258,0 0 258,0 0 0,0 0 0,0 0 0,0 0 258,0 0 0,-3 14-129,1 1 387,-1 10-258,0 6 258,2 7 0,1 8-129,0 8-258,0-1 129,2 2-258,5-1 129,1-1-129,-2-5 0,1-7-129,-2-12 258,1-7 516,-5-7 0,-1-15-129,0 0 129,14-7-129,-9-20 0,3-5-258,0-8-258,-2-5-258,4-10-129,-1-3 0,-1 0 0,-3-8 258,-2 9-258,-1-4 258,-2 6 129,0 1 129,-3 11 129,-3 1-129,-2 6-129,0 12 0,-1 2 129,1 5-258,0 3 129,8 14-387,-11-15 129,11 15 0,0 0-129,-10-5 258,10 5 0,0 0 0,0 0 258,-7 8 129,7-8 129,0 11-129,0-11 258,15 15-129,0-10-129,8 3 0,5-3 0,7 4-129,4-5-129,4 2 129,2-4-129,2 0 129,-1-2-129,2 0 0,0-7 129,-6 0 129,1-2-258,-5 3 0,-4-4 129,-5-1-129,-8 6 0,-4 0-129,-7 4-129,-10 1-258,0 0-1806,10 23-1419,-23-16 0</inkml:trace>
</inkml:ink>
</file>

<file path=ppt/ink/ink9.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1-07T18:35:54.08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2001 89 2,'1'-11'4,"-1"11"0,0 0 0,0 0-1,0 0-1,-5-11 1,5 11-1,0 0 1,0 0 0,0 0 1,-8-12 0,8 12 0,0 0 0,-12-9 0,12 9-1,-11-7 0,11 7-1,-17-7 0,17 7 0,-20-6-1,8 3 1,-3 1-1,0 1-1,-1-1 1,-1 0 0,-1 2 0,-1-1-1,-1 1 1,0-1-1,-1 1 0,1 0 1,-1 0-1,0-1 0,0 1 1,0 1 0,0-1-1,1 0 1,-2 0-1,1 1 1,-1 0-1,-1 1 1,1-1-1,-1 1 1,-1-1-1,1 0 1,-2 1 0,2-1-1,-1 0 1,2-1-1,0 1 1,0-1-1,3 0 1,0 0-1,3 0 1,0 0-1,0 0 2,2 0-1,-1 1-1,1-1 1,0 1-1,0 1 0,0-2 0,0 1 0,1 0 0,0 1 0,3-1 1,-2 1-1,12-2 1,-19 3-1,19-3 1,-15 5-1,15-5 0,-13 3 1,13-3-1,0 0 0,-14 5 1,14-5-1,0 0 1,-15 6-1,15-6 1,-13 6-1,13-6 1,-18 7-1,8-3 0,-2 1 0,-1 0 1,0 2-1,-1-1 1,2-1-1,-5 4 0,3-2 1,-1 2-1,-1-1 0,0 1 1,1 2-1,1-1 0,-1 2 1,2-2-1,0 1 0,-1 0 1,2 0-1,-2 0 1,1-2-2,2 2 1,-1-1 0,0 2 0,1 0 0,0-2-1,-1 2 1,2 1 0,-2 0 0,0 1 0,2 1 0,-2 0 0,1 0 0,-1 2 0,0 1 0,0-1-1,1 0 1,0 2 0,1-2 0,-3 1 0,1 1 0,0 1-1,1-2 1,0 3 0,-1 0 0,1 0 0,-1 0 0,2 0 0,0 0 0,0-1-1,0-1 1,2 0 0,0 1 0,-1-2 1,0 1-2,1 1 0,1 0 1,-1 0-1,2-2 0,-2 2 0,1-1 1,1 2-2,-1-2 2,-1 1 0,0 2 0,-2-1 0,0 3 0,-1 2 0,-2 0 0,2 1 0,-1 2 0,0 1 0,-1-1 0,3 2 0,0-2 0,1 0 0,1 1 0,1-1 0,0-2 0,0 0 1,2 2 1,-1 0 0,-1 0-1,1 0 1,2 2 0,-1-1 0,0 2-1,2-1 0,-2-1-1,3 0 0,-1 1 0,0 0 0,1 2 1,-2-1-1,-1 1 1,2 2-1,-1 0 0,1-1 1,-1 2-1,2 2 2,0-3-1,2 1 1,1 0-1,0 1 0,1-1 0,1 1 1,0 1-1,1 0 0,0 2-1,-1-2 0,1 3 1,0 1-1,-2-1 1,2 1-1,-2 2 1,1-2 0,-2 0 0,0-1 0,-1-2-1,1 1 1,0-1 0,-1-2 0,1-1 0,1-1-1,-1 1 1,0-3 0,1 0 0,1 0 0,-1 0 1,0-1-1,-1-2 0,2 0 0,-1-1 0,0 0 0,1-2 0,-1 1 0,0-1 0,0 0 0,0-2-1,0 0 1,2-1-1,-2-1 1,0 1-1,2-1 1,-2-2 0,3 1-1,-1 0 1,0 2 0,0-1 0,0 0-1,1 2 1,0-2 0,-1 2-1,1-2 1,1 2 0,-1-2 0,2 1 0,-1-2 0,2 0 0,0 0 0,0-1 0,0 0 0,0-2 0,2 1 1,-1 0-1,2-2 0,-1 2 1,0 3-1,-1-4 0,3 2 0,-2 1 1,2 0-2,0-2 1,1 1 1,-2-3-1,4 2 0,-2-1 0,3 0 1,-2 0-1,-2 0 0,4-1 0,-2 0-1,-1-2 1,1 0 0,-3-1-1,2-1 0,-1 0 0,1 0 1,-5 0-1,4-1 0,-3 2 1,-1-2-1,2 0 0,-2-1 0,1-2 0,-1 1 0,-8-11 0,18 18 1,-8-9-1,-10-9 0,21 16 1,-9-8-1,2 0 1,0 1-1,1-1 0,1-1 1,-1 1-1,2-1 1,0 0-1,-2 0 0,1-1 1,1 1-1,-2-1 0,0-2 1,0 2-1,-1-1 0,2-2 1,-1 2-1,-1-1 0,0-1 1,1 1-1,0-1 1,2 1 0,1-1 0,0 1 0,2-1-1,1 1 2,2-1-2,1 2 1,0-2 0,1 2 0,2-1 0,1 0-1,0-1 2,0 1-2,0-1 1,0-1-1,0 1 0,-1-1 1,-1 0-1,-1-1 0,-1 1 0,0 0 0,-1 0 0,0-1 0,0 0 0,-1 0 0,0 1 0,-1-1 1,-2 0-1,-3 0 0,-2 0 0,-2-1 0,-12 0 0,14 1 1,-14-1-1,0 0 0,0 0 0,0 0 0,0 0 0,0 0 1,0 0-1,0 0 0,0 0 0,0 0 0,11-1 0,-11 1 0,0 0 0,0 0 0,0 0 0,0 0 0,11-1 0,-11 1 0,0 0 0,0 0 0,13 2-1,-13-2 1,14 4 0,-14-4 0,21 3 0,-8 0 1,1-1-1,-1 0 0,0 1 0,-3-2 0,-10-1 0,17 3 0,-17-3 0,0 0 0,0 0 0,10 3 0,-10-3 0,0 0 0,0 0 0,0 0 1,0 0-1,0 0 0,0 0 1,0 0-1,0 0 0,0 0 1,0 0-1,0 0 0,0 0 1,0 0-1,-2-13 0,2 13 0,-6-14 0,2 2-1,-5-1 0,0-1 0,-3-2 0,2-2 0,-3 0 0,1-2 0,0 1 1,0 0-1,1 0 1,1-1 0,0 0 0,0 1 0,0 0 0,1 1 0,0 0 1,0 2-1,1 1 0,1 2 0,7 13 0,-10-20 0,10 20 0,-10-14 0,10 14 0,0 0 0,0 0 0,-10-11 0,10 11 0,0 0 0,0 0-1,0 0 1,0 0 0,0 0-1,0 0 1,0 0-1,0 0 1,0 0 0,0 0 0,0 0 0,0 0-1,0 0 1,0 0 0,0 0 0,0 0 0,0 0 0,0 0 0,0 0 0,0 0-1,0 0 1,0 0 0,0 0-1,0 0 0,0 0 1,0 0-1,0 0 1,0 0-1,0 0 0,0 0 0,0 0 0,0 0 0,0 0 0,-3 12 0,3-12 0,4 13 0,-1-3 1,2 1 0,1 3-1,1 0 1,3 1 0,1 2 0,1-2 0,1 0 0,-2 0 0,2-1 0,-1 0 0,-2-1 0,0 0 0,-2 0 1,1-3-1,-2 2 0,2-1 0,-4-1 0,-5-10 0,14 20 0,-8-10 1,2 1 0,-3 1 0,3 0 0,-2 0 0,2 0 0,-1 0-1,-1-1 1,-6-11-1,12 18 0,-12-18 0,9 10 0,-9-10 0,0 0 0,0 0 0,6 12 0,-6-12 1,0 0-1,0 0 0,0 0 0,0 0 0,0 0 0,0 0 0,0 0 0,0 0 0,0 0 0,0 0 0,0 0 1,0 0-1,0 0 0,0 0 1,0 0-1,-9 13 1,9-13-1,-14 12 0,2-4 0,-2 2 0,-1 2 0,-4 2 0,-1-1 0,-1 2 0,-2 0 0,-2 0 0,1 1 1,-3-2-1,-1 1 0,-2-4 1,0 4-1,-2-4 0,2 1 0,-2 0 0,2-2 0,2 1 1,1-2-1,2 3 0,3-4 0,2 0 0,4-1 0,3-1 0,2-1 0,11-5-1,-13 5 1,13-5 0,0 0-1,0 0 1,0 0-1,0 0 1,0 0-1,0 0 1,0 0-1,0 0 0,0 0-3,0 0-6,0 0-9,0 0-13,0 0 1,-4-19-1,6-1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7315200" cy="9601200"/>
          </a:xfrm>
          <a:prstGeom prst="roundRect">
            <a:avLst>
              <a:gd name="adj" fmla="val 19"/>
            </a:avLst>
          </a:prstGeom>
          <a:solidFill>
            <a:srgbClr val="FFFFFF"/>
          </a:solidFill>
          <a:ln w="9360">
            <a:noFill/>
            <a:miter lim="800000"/>
            <a:headEnd/>
            <a:tailEnd/>
          </a:ln>
          <a:effectLst/>
        </p:spPr>
        <p:txBody>
          <a:bodyPr wrap="none" anchor="ctr"/>
          <a:lstStyle/>
          <a:p>
            <a:pPr>
              <a:defRPr/>
            </a:pPr>
            <a:endParaRPr lang="en-US"/>
          </a:p>
        </p:txBody>
      </p:sp>
      <p:sp>
        <p:nvSpPr>
          <p:cNvPr id="2050" name="AutoShape 2"/>
          <p:cNvSpPr>
            <a:spLocks noChangeArrowheads="1"/>
          </p:cNvSpPr>
          <p:nvPr/>
        </p:nvSpPr>
        <p:spPr bwMode="auto">
          <a:xfrm>
            <a:off x="0" y="0"/>
            <a:ext cx="7315200" cy="9601200"/>
          </a:xfrm>
          <a:prstGeom prst="roundRect">
            <a:avLst>
              <a:gd name="adj" fmla="val 19"/>
            </a:avLst>
          </a:prstGeom>
          <a:solidFill>
            <a:srgbClr val="FFFFFF"/>
          </a:solidFill>
          <a:ln w="9525">
            <a:noFill/>
            <a:round/>
            <a:headEnd/>
            <a:tailEnd/>
          </a:ln>
          <a:effectLst/>
        </p:spPr>
        <p:txBody>
          <a:bodyPr wrap="none" anchor="ctr"/>
          <a:lstStyle/>
          <a:p>
            <a:pPr>
              <a:defRPr/>
            </a:pPr>
            <a:endParaRPr lang="en-US"/>
          </a:p>
        </p:txBody>
      </p:sp>
      <p:sp>
        <p:nvSpPr>
          <p:cNvPr id="2051" name="Rectangle 3"/>
          <p:cNvSpPr>
            <a:spLocks noGrp="1" noChangeArrowheads="1"/>
          </p:cNvSpPr>
          <p:nvPr>
            <p:ph type="hdr"/>
          </p:nvPr>
        </p:nvSpPr>
        <p:spPr bwMode="auto">
          <a:xfrm>
            <a:off x="0" y="0"/>
            <a:ext cx="3167063" cy="477838"/>
          </a:xfrm>
          <a:prstGeom prst="rect">
            <a:avLst/>
          </a:prstGeom>
          <a:noFill/>
          <a:ln w="9525">
            <a:noFill/>
            <a:round/>
            <a:headEnd/>
            <a:tailEnd/>
          </a:ln>
          <a:effectLst/>
        </p:spPr>
        <p:txBody>
          <a:bodyPr vert="horz" wrap="square" lIns="96494" tIns="48247" rIns="96494" bIns="48247" numCol="1" anchor="t" anchorCtr="0" compatLnSpc="1">
            <a:prstTxWarp prst="textNoShape">
              <a:avLst/>
            </a:prstTxWarp>
          </a:bodyPr>
          <a:lstStyle>
            <a:lvl1pPr defTabSz="474663">
              <a:lnSpc>
                <a:spcPct val="100000"/>
              </a:lnSpc>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1400">
                <a:solidFill>
                  <a:srgbClr val="000000"/>
                </a:solidFill>
              </a:defRPr>
            </a:lvl1pPr>
          </a:lstStyle>
          <a:p>
            <a:pPr>
              <a:defRPr/>
            </a:pPr>
            <a:endParaRPr lang="en-GB"/>
          </a:p>
        </p:txBody>
      </p:sp>
      <p:sp>
        <p:nvSpPr>
          <p:cNvPr id="2052" name="Rectangle 4"/>
          <p:cNvSpPr>
            <a:spLocks noGrp="1" noChangeArrowheads="1"/>
          </p:cNvSpPr>
          <p:nvPr>
            <p:ph type="dt"/>
          </p:nvPr>
        </p:nvSpPr>
        <p:spPr bwMode="auto">
          <a:xfrm>
            <a:off x="4144963" y="0"/>
            <a:ext cx="3167062" cy="477838"/>
          </a:xfrm>
          <a:prstGeom prst="rect">
            <a:avLst/>
          </a:prstGeom>
          <a:noFill/>
          <a:ln w="9525">
            <a:noFill/>
            <a:round/>
            <a:headEnd/>
            <a:tailEnd/>
          </a:ln>
          <a:effectLst/>
        </p:spPr>
        <p:txBody>
          <a:bodyPr vert="horz" wrap="square" lIns="96494" tIns="48247" rIns="96494" bIns="48247" numCol="1" anchor="t" anchorCtr="0" compatLnSpc="1">
            <a:prstTxWarp prst="textNoShape">
              <a:avLst/>
            </a:prstTxWarp>
          </a:bodyPr>
          <a:lstStyle>
            <a:lvl1pPr algn="r" defTabSz="474663">
              <a:lnSpc>
                <a:spcPct val="100000"/>
              </a:lnSpc>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1400">
                <a:solidFill>
                  <a:srgbClr val="000000"/>
                </a:solidFill>
              </a:defRPr>
            </a:lvl1pPr>
          </a:lstStyle>
          <a:p>
            <a:pPr>
              <a:defRPr/>
            </a:pPr>
            <a:endParaRPr lang="en-GB"/>
          </a:p>
        </p:txBody>
      </p:sp>
      <p:sp>
        <p:nvSpPr>
          <p:cNvPr id="79878" name="Rectangle 5"/>
          <p:cNvSpPr>
            <a:spLocks noGrp="1" noRot="1" noChangeAspect="1" noChangeArrowheads="1"/>
          </p:cNvSpPr>
          <p:nvPr>
            <p:ph type="sldImg"/>
          </p:nvPr>
        </p:nvSpPr>
        <p:spPr bwMode="auto">
          <a:xfrm>
            <a:off x="1260475" y="720725"/>
            <a:ext cx="4795838" cy="3597275"/>
          </a:xfrm>
          <a:prstGeom prst="rect">
            <a:avLst/>
          </a:prstGeom>
          <a:solidFill>
            <a:srgbClr val="FFFFFF"/>
          </a:solidFill>
          <a:ln w="9360">
            <a:solidFill>
              <a:srgbClr val="000000"/>
            </a:solidFill>
            <a:miter lim="800000"/>
            <a:headEnd/>
            <a:tailEnd/>
          </a:ln>
        </p:spPr>
      </p:sp>
      <p:sp>
        <p:nvSpPr>
          <p:cNvPr id="2054" name="Rectangle 6"/>
          <p:cNvSpPr>
            <a:spLocks noGrp="1" noChangeArrowheads="1"/>
          </p:cNvSpPr>
          <p:nvPr>
            <p:ph type="body"/>
          </p:nvPr>
        </p:nvSpPr>
        <p:spPr bwMode="auto">
          <a:xfrm>
            <a:off x="973138" y="4560888"/>
            <a:ext cx="5365750" cy="4318000"/>
          </a:xfrm>
          <a:prstGeom prst="rect">
            <a:avLst/>
          </a:prstGeom>
          <a:noFill/>
          <a:ln w="9525">
            <a:noFill/>
            <a:round/>
            <a:headEnd/>
            <a:tailEnd/>
          </a:ln>
          <a:effectLst/>
        </p:spPr>
        <p:txBody>
          <a:bodyPr vert="horz" wrap="square" lIns="96494" tIns="48247" rIns="96494" bIns="48247" numCol="1" anchor="t" anchorCtr="0" compatLnSpc="1">
            <a:prstTxWarp prst="textNoShape">
              <a:avLst/>
            </a:prstTxWarp>
          </a:bodyPr>
          <a:lstStyle/>
          <a:p>
            <a:pPr lvl="0"/>
            <a:endParaRPr lang="en-US" noProof="0" smtClean="0"/>
          </a:p>
        </p:txBody>
      </p:sp>
      <p:sp>
        <p:nvSpPr>
          <p:cNvPr id="2055" name="Rectangle 7"/>
          <p:cNvSpPr>
            <a:spLocks noGrp="1" noChangeArrowheads="1"/>
          </p:cNvSpPr>
          <p:nvPr>
            <p:ph type="ftr"/>
          </p:nvPr>
        </p:nvSpPr>
        <p:spPr bwMode="auto">
          <a:xfrm>
            <a:off x="0" y="9121775"/>
            <a:ext cx="3167063" cy="474663"/>
          </a:xfrm>
          <a:prstGeom prst="rect">
            <a:avLst/>
          </a:prstGeom>
          <a:noFill/>
          <a:ln w="9525">
            <a:noFill/>
            <a:round/>
            <a:headEnd/>
            <a:tailEnd/>
          </a:ln>
          <a:effectLst/>
        </p:spPr>
        <p:txBody>
          <a:bodyPr vert="horz" wrap="square" lIns="96494" tIns="48247" rIns="96494" bIns="48247" numCol="1" anchor="b" anchorCtr="0" compatLnSpc="1">
            <a:prstTxWarp prst="textNoShape">
              <a:avLst/>
            </a:prstTxWarp>
          </a:bodyPr>
          <a:lstStyle>
            <a:lvl1pPr defTabSz="474663">
              <a:lnSpc>
                <a:spcPct val="100000"/>
              </a:lnSpc>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1400">
                <a:solidFill>
                  <a:srgbClr val="000000"/>
                </a:solidFill>
              </a:defRPr>
            </a:lvl1pPr>
          </a:lstStyle>
          <a:p>
            <a:pPr>
              <a:defRPr/>
            </a:pPr>
            <a:endParaRPr lang="en-GB"/>
          </a:p>
        </p:txBody>
      </p:sp>
      <p:sp>
        <p:nvSpPr>
          <p:cNvPr id="2056" name="Rectangle 8"/>
          <p:cNvSpPr>
            <a:spLocks noGrp="1" noChangeArrowheads="1"/>
          </p:cNvSpPr>
          <p:nvPr>
            <p:ph type="sldNum"/>
          </p:nvPr>
        </p:nvSpPr>
        <p:spPr bwMode="auto">
          <a:xfrm>
            <a:off x="4144963" y="9121775"/>
            <a:ext cx="3167062" cy="474663"/>
          </a:xfrm>
          <a:prstGeom prst="rect">
            <a:avLst/>
          </a:prstGeom>
          <a:noFill/>
          <a:ln w="9525">
            <a:noFill/>
            <a:round/>
            <a:headEnd/>
            <a:tailEnd/>
          </a:ln>
          <a:effectLst/>
        </p:spPr>
        <p:txBody>
          <a:bodyPr vert="horz" wrap="square" lIns="96494" tIns="48247" rIns="96494" bIns="48247" numCol="1" anchor="b" anchorCtr="0" compatLnSpc="1">
            <a:prstTxWarp prst="textNoShape">
              <a:avLst/>
            </a:prstTxWarp>
          </a:bodyPr>
          <a:lstStyle>
            <a:lvl1pPr algn="r" defTabSz="474663">
              <a:lnSpc>
                <a:spcPct val="100000"/>
              </a:lnSpc>
              <a:tabLst>
                <a:tab pos="0" algn="l"/>
                <a:tab pos="474663" algn="l"/>
                <a:tab pos="949325" algn="l"/>
                <a:tab pos="1423988" algn="l"/>
                <a:tab pos="1900238" algn="l"/>
                <a:tab pos="2374900" algn="l"/>
                <a:tab pos="2849563" algn="l"/>
                <a:tab pos="3324225" algn="l"/>
                <a:tab pos="3798888" algn="l"/>
                <a:tab pos="4273550" algn="l"/>
                <a:tab pos="4749800" algn="l"/>
                <a:tab pos="5226050" algn="l"/>
                <a:tab pos="5700713" algn="l"/>
                <a:tab pos="6175375" algn="l"/>
                <a:tab pos="6650038" algn="l"/>
                <a:tab pos="7124700" algn="l"/>
                <a:tab pos="7600950" algn="l"/>
                <a:tab pos="8075613" algn="l"/>
                <a:tab pos="8550275" algn="l"/>
                <a:tab pos="9024938" algn="l"/>
                <a:tab pos="9499600" algn="l"/>
              </a:tabLst>
              <a:defRPr sz="1400">
                <a:solidFill>
                  <a:srgbClr val="000000"/>
                </a:solidFill>
              </a:defRPr>
            </a:lvl1pPr>
          </a:lstStyle>
          <a:p>
            <a:pPr>
              <a:defRPr/>
            </a:pPr>
            <a:fld id="{61F6E429-FBF9-459D-9794-17EBB2437087}" type="slidenum">
              <a:rPr lang="en-GB"/>
              <a:pPr>
                <a:defRPr/>
              </a:pPr>
              <a:t>‹#›</a:t>
            </a:fld>
            <a:endParaRPr lang="en-GB"/>
          </a:p>
        </p:txBody>
      </p:sp>
    </p:spTree>
    <p:extLst>
      <p:ext uri="{BB962C8B-B14F-4D97-AF65-F5344CB8AC3E}">
        <p14:creationId xmlns:p14="http://schemas.microsoft.com/office/powerpoint/2010/main" val="453186231"/>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8" Type="http://schemas.openxmlformats.org/officeDocument/2006/relationships/hyperlink" Target="http://www.scholarpedia.org/article/Complexity" TargetMode="External"/><Relationship Id="rId13" Type="http://schemas.openxmlformats.org/officeDocument/2006/relationships/hyperlink" Target="http://www.scholarpedia.org/article/Policy_gradient_methods#Finite-difference_Methods" TargetMode="External"/><Relationship Id="rId18" Type="http://schemas.openxmlformats.org/officeDocument/2006/relationships/hyperlink" Target="http://www.scholarpedia.org/article/Policy_gradient_methods#See_also" TargetMode="External"/><Relationship Id="rId3" Type="http://schemas.openxmlformats.org/officeDocument/2006/relationships/hyperlink" Target="http://dx.doi.org/10.4249/scholarpedia.3698" TargetMode="External"/><Relationship Id="rId21" Type="http://schemas.openxmlformats.org/officeDocument/2006/relationships/hyperlink" Target="http://www.scholarpedia.org/article/Algorithm" TargetMode="External"/><Relationship Id="rId7" Type="http://schemas.openxmlformats.org/officeDocument/2006/relationships/hyperlink" Target="http://www.scholarpedia.org/article/Reward" TargetMode="External"/><Relationship Id="rId12" Type="http://schemas.openxmlformats.org/officeDocument/2006/relationships/hyperlink" Target="http://www.scholarpedia.org/article/Policy_gradient_methods#Approaches_to_Policy_Gradient_Estimation" TargetMode="External"/><Relationship Id="rId17" Type="http://schemas.openxmlformats.org/officeDocument/2006/relationships/hyperlink" Target="http://www.scholarpedia.org/article/Policy_gradient_methods#References" TargetMode="External"/><Relationship Id="rId2" Type="http://schemas.openxmlformats.org/officeDocument/2006/relationships/slide" Target="../slides/slide25.xml"/><Relationship Id="rId16" Type="http://schemas.openxmlformats.org/officeDocument/2006/relationships/hyperlink" Target="http://www.scholarpedia.org/article/Policy_gradient_methods#Conclusion" TargetMode="External"/><Relationship Id="rId20" Type="http://schemas.openxmlformats.org/officeDocument/2006/relationships/hyperlink" Target="http://www.scholarpedia.org/article/Optimization" TargetMode="External"/><Relationship Id="rId1" Type="http://schemas.openxmlformats.org/officeDocument/2006/relationships/notesMaster" Target="../notesMasters/notesMaster1.xml"/><Relationship Id="rId6" Type="http://schemas.openxmlformats.org/officeDocument/2006/relationships/hyperlink" Target="http://www.scholarpedia.org/article/Reinforcement_learning" TargetMode="External"/><Relationship Id="rId11" Type="http://schemas.openxmlformats.org/officeDocument/2006/relationships/hyperlink" Target="http://www.scholarpedia.org/article/Policy_gradient_methods#Assumptions_and_Notation" TargetMode="External"/><Relationship Id="rId5" Type="http://schemas.openxmlformats.org/officeDocument/2006/relationships/hyperlink" Target="http://www.scholarpedia.org/article/User:Jan_Peters" TargetMode="External"/><Relationship Id="rId15" Type="http://schemas.openxmlformats.org/officeDocument/2006/relationships/hyperlink" Target="http://www.scholarpedia.org/article/Policy_gradient_methods#Natural_Policy_Gradients" TargetMode="External"/><Relationship Id="rId10" Type="http://schemas.openxmlformats.org/officeDocument/2006/relationships/hyperlink" Target="http://www.scholarpedia.org/article/Policy_gradient_methods#Introduction" TargetMode="External"/><Relationship Id="rId19" Type="http://schemas.openxmlformats.org/officeDocument/2006/relationships/hyperlink" Target="http://www.scholarpedia.org/w/index.php?title=Markov_decision_processes&amp;action=edit&amp;redlink=1" TargetMode="External"/><Relationship Id="rId4" Type="http://schemas.openxmlformats.org/officeDocument/2006/relationships/hyperlink" Target="http://www.scholarpedia.org/w/index.php?title=Policy_gradient_methods&amp;action=cite&amp;rev=137199" TargetMode="External"/><Relationship Id="rId9" Type="http://schemas.openxmlformats.org/officeDocument/2006/relationships/hyperlink" Target="http://www.scholarpedia.org/article/Policy_gradient_methods" TargetMode="External"/><Relationship Id="rId14" Type="http://schemas.openxmlformats.org/officeDocument/2006/relationships/hyperlink" Target="http://www.scholarpedia.org/article/Policy_gradient_methods#Likelihood_Ratio_Methods_and_REINFORCE"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2CF7FFEF-73F4-45E3-8028-11B3B8C60BB3}" type="slidenum">
              <a:rPr lang="en-US" smtClean="0">
                <a:solidFill>
                  <a:prstClr val="black"/>
                </a:solidFill>
              </a:rPr>
              <a:pPr/>
              <a:t>1</a:t>
            </a:fld>
            <a:endParaRPr lang="en-US" smtClean="0">
              <a:solidFill>
                <a:prstClr val="black"/>
              </a:solidFill>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en-US" b="1"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pPr defTabSz="960776"/>
            <a:fld id="{C8A58DF1-F0B9-4CDF-A014-980B1A97EBBF}" type="slidenum">
              <a:rPr lang="en-US">
                <a:solidFill>
                  <a:prstClr val="black"/>
                </a:solidFill>
              </a:rPr>
              <a:pPr defTabSz="960776"/>
              <a:t>26</a:t>
            </a:fld>
            <a:endParaRPr lang="en-US" dirty="0">
              <a:solidFill>
                <a:prstClr val="black"/>
              </a:solidFill>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marL="234014" indent="-234014" eaLnBrk="1" hangingPunct="1"/>
            <a:r>
              <a:rPr lang="en-US" dirty="0" smtClean="0"/>
              <a:t>First Order Logics  (will build a little  on Prolog and 312)</a:t>
            </a:r>
          </a:p>
          <a:p>
            <a:pPr marL="234014" indent="-234014" eaLnBrk="1" hangingPunct="1"/>
            <a:r>
              <a:rPr lang="en-US" dirty="0" smtClean="0"/>
              <a:t>Temporal reasoning from NLP 503</a:t>
            </a:r>
            <a:r>
              <a:rPr lang="en-US" baseline="0" dirty="0" smtClean="0"/>
              <a:t> lectures</a:t>
            </a:r>
          </a:p>
          <a:p>
            <a:pPr marL="234014" indent="-234014" eaLnBrk="1" hangingPunct="1"/>
            <a:r>
              <a:rPr lang="en-US" b="1" baseline="0" dirty="0" smtClean="0"/>
              <a:t>Reinforcement Learning </a:t>
            </a:r>
            <a:r>
              <a:rPr lang="en-US" baseline="0" dirty="0" smtClean="0"/>
              <a:t>(not done in 340, at least in the latest offering)</a:t>
            </a:r>
          </a:p>
          <a:p>
            <a:pPr eaLnBrk="1" hangingPunct="1"/>
            <a:r>
              <a:rPr lang="en-GB" sz="2900" b="1" dirty="0"/>
              <a:t>Markov decision process</a:t>
            </a:r>
          </a:p>
          <a:p>
            <a:pPr lvl="1" eaLnBrk="1" hangingPunct="1"/>
            <a:r>
              <a:rPr lang="en-GB" sz="2500" dirty="0"/>
              <a:t>Set of </a:t>
            </a:r>
            <a:r>
              <a:rPr lang="en-GB" sz="2500" b="1" dirty="0"/>
              <a:t>states</a:t>
            </a:r>
            <a:r>
              <a:rPr lang="en-GB" sz="2500" dirty="0"/>
              <a:t> S, set of </a:t>
            </a:r>
            <a:r>
              <a:rPr lang="en-GB" sz="2500" b="1" dirty="0"/>
              <a:t>actions</a:t>
            </a:r>
            <a:r>
              <a:rPr lang="en-GB" sz="2500" dirty="0"/>
              <a:t> A</a:t>
            </a:r>
          </a:p>
          <a:p>
            <a:pPr lvl="1" eaLnBrk="1" hangingPunct="1"/>
            <a:r>
              <a:rPr lang="en-GB" sz="2500" b="1" dirty="0"/>
              <a:t>Transition</a:t>
            </a:r>
            <a:r>
              <a:rPr lang="en-GB" sz="2500" dirty="0"/>
              <a:t> probabilities to next states P(s’| s, a′)</a:t>
            </a:r>
          </a:p>
          <a:p>
            <a:pPr lvl="1" eaLnBrk="1" hangingPunct="1"/>
            <a:r>
              <a:rPr lang="en-GB" sz="2500" b="1" dirty="0"/>
              <a:t>Reward</a:t>
            </a:r>
            <a:r>
              <a:rPr lang="en-GB" sz="2500" dirty="0"/>
              <a:t> functions R(s, s’, a)</a:t>
            </a:r>
          </a:p>
          <a:p>
            <a:pPr eaLnBrk="1" hangingPunct="1"/>
            <a:r>
              <a:rPr lang="en-GB" sz="2900" b="1" dirty="0"/>
              <a:t>RL is based on MDPs, but</a:t>
            </a:r>
          </a:p>
          <a:p>
            <a:pPr lvl="1" eaLnBrk="1" hangingPunct="1"/>
            <a:r>
              <a:rPr lang="en-GB" sz="2500" dirty="0"/>
              <a:t>Transition model is </a:t>
            </a:r>
            <a:r>
              <a:rPr lang="en-GB" sz="2500" b="1" dirty="0"/>
              <a:t>not known</a:t>
            </a:r>
          </a:p>
          <a:p>
            <a:pPr lvl="1" eaLnBrk="1" hangingPunct="1"/>
            <a:r>
              <a:rPr lang="en-GB" sz="2500" dirty="0"/>
              <a:t>Reward model is </a:t>
            </a:r>
            <a:r>
              <a:rPr lang="en-GB" sz="2500" b="1" dirty="0"/>
              <a:t>not known</a:t>
            </a:r>
          </a:p>
          <a:p>
            <a:pPr eaLnBrk="1" hangingPunct="1"/>
            <a:r>
              <a:rPr lang="en-GB" sz="2900" dirty="0"/>
              <a:t>While for </a:t>
            </a:r>
            <a:r>
              <a:rPr lang="en-GB" sz="2900" b="1" dirty="0"/>
              <a:t>MDPs</a:t>
            </a:r>
            <a:r>
              <a:rPr lang="en-GB" sz="2900" dirty="0"/>
              <a:t> we can </a:t>
            </a:r>
            <a:r>
              <a:rPr lang="en-GB" sz="2900" b="1" i="1" dirty="0">
                <a:solidFill>
                  <a:schemeClr val="accent2"/>
                </a:solidFill>
              </a:rPr>
              <a:t>compute </a:t>
            </a:r>
            <a:r>
              <a:rPr lang="en-GB" sz="2900" dirty="0"/>
              <a:t>an optimal policy</a:t>
            </a:r>
          </a:p>
          <a:p>
            <a:pPr eaLnBrk="1" hangingPunct="1"/>
            <a:r>
              <a:rPr lang="en-GB" sz="2900" b="1" dirty="0"/>
              <a:t>RL</a:t>
            </a:r>
            <a:r>
              <a:rPr lang="en-GB" sz="2900" dirty="0"/>
              <a:t> </a:t>
            </a:r>
            <a:r>
              <a:rPr lang="en-GB" sz="2900" b="1" i="1" dirty="0">
                <a:solidFill>
                  <a:schemeClr val="accent2"/>
                </a:solidFill>
              </a:rPr>
              <a:t>learns</a:t>
            </a:r>
            <a:r>
              <a:rPr lang="en-GB" sz="2900" i="1" dirty="0"/>
              <a:t> </a:t>
            </a:r>
            <a:r>
              <a:rPr lang="en-GB" sz="2900" dirty="0"/>
              <a:t>an optimal policy</a:t>
            </a:r>
          </a:p>
          <a:p>
            <a:pPr marL="234014" indent="-234014" eaLnBrk="1" hangingPunct="1"/>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822" eaLnBrk="0" hangingPunct="0">
              <a:defRPr sz="2900" b="1">
                <a:solidFill>
                  <a:schemeClr val="tx1"/>
                </a:solidFill>
                <a:latin typeface="Times New Roman" pitchFamily="18" charset="0"/>
              </a:defRPr>
            </a:lvl1pPr>
            <a:lvl2pPr marL="772378" indent="-297069" defTabSz="963822" eaLnBrk="0" hangingPunct="0">
              <a:defRPr sz="2900" b="1">
                <a:solidFill>
                  <a:schemeClr val="tx1"/>
                </a:solidFill>
                <a:latin typeface="Times New Roman" pitchFamily="18" charset="0"/>
              </a:defRPr>
            </a:lvl2pPr>
            <a:lvl3pPr marL="1188274" indent="-237655" defTabSz="963822" eaLnBrk="0" hangingPunct="0">
              <a:defRPr sz="2900" b="1">
                <a:solidFill>
                  <a:schemeClr val="tx1"/>
                </a:solidFill>
                <a:latin typeface="Times New Roman" pitchFamily="18" charset="0"/>
              </a:defRPr>
            </a:lvl3pPr>
            <a:lvl4pPr marL="1663584" indent="-237655" defTabSz="963822" eaLnBrk="0" hangingPunct="0">
              <a:defRPr sz="2900" b="1">
                <a:solidFill>
                  <a:schemeClr val="tx1"/>
                </a:solidFill>
                <a:latin typeface="Times New Roman" pitchFamily="18" charset="0"/>
              </a:defRPr>
            </a:lvl4pPr>
            <a:lvl5pPr marL="2138893" indent="-237655" defTabSz="963822" eaLnBrk="0" hangingPunct="0">
              <a:defRPr sz="2900" b="1">
                <a:solidFill>
                  <a:schemeClr val="tx1"/>
                </a:solidFill>
                <a:latin typeface="Times New Roman" pitchFamily="18" charset="0"/>
              </a:defRPr>
            </a:lvl5pPr>
            <a:lvl6pPr marL="2614202" indent="-237655" defTabSz="963822" eaLnBrk="0" fontAlgn="base" hangingPunct="0">
              <a:spcBef>
                <a:spcPct val="0"/>
              </a:spcBef>
              <a:spcAft>
                <a:spcPct val="0"/>
              </a:spcAft>
              <a:defRPr sz="2900" b="1">
                <a:solidFill>
                  <a:schemeClr val="tx1"/>
                </a:solidFill>
                <a:latin typeface="Times New Roman" pitchFamily="18" charset="0"/>
              </a:defRPr>
            </a:lvl6pPr>
            <a:lvl7pPr marL="3089512" indent="-237655" defTabSz="963822" eaLnBrk="0" fontAlgn="base" hangingPunct="0">
              <a:spcBef>
                <a:spcPct val="0"/>
              </a:spcBef>
              <a:spcAft>
                <a:spcPct val="0"/>
              </a:spcAft>
              <a:defRPr sz="2900" b="1">
                <a:solidFill>
                  <a:schemeClr val="tx1"/>
                </a:solidFill>
                <a:latin typeface="Times New Roman" pitchFamily="18" charset="0"/>
              </a:defRPr>
            </a:lvl7pPr>
            <a:lvl8pPr marL="3564821" indent="-237655" defTabSz="963822" eaLnBrk="0" fontAlgn="base" hangingPunct="0">
              <a:spcBef>
                <a:spcPct val="0"/>
              </a:spcBef>
              <a:spcAft>
                <a:spcPct val="0"/>
              </a:spcAft>
              <a:defRPr sz="2900" b="1">
                <a:solidFill>
                  <a:schemeClr val="tx1"/>
                </a:solidFill>
                <a:latin typeface="Times New Roman" pitchFamily="18" charset="0"/>
              </a:defRPr>
            </a:lvl8pPr>
            <a:lvl9pPr marL="4040130" indent="-237655" defTabSz="963822" eaLnBrk="0" fontAlgn="base" hangingPunct="0">
              <a:spcBef>
                <a:spcPct val="0"/>
              </a:spcBef>
              <a:spcAft>
                <a:spcPct val="0"/>
              </a:spcAft>
              <a:defRPr sz="2900" b="1">
                <a:solidFill>
                  <a:schemeClr val="tx1"/>
                </a:solidFill>
                <a:latin typeface="Times New Roman" pitchFamily="18" charset="0"/>
              </a:defRPr>
            </a:lvl9pPr>
          </a:lstStyle>
          <a:p>
            <a:pPr eaLnBrk="1" hangingPunct="1"/>
            <a:fld id="{14E7FDDC-CD4E-4F50-B18C-9DF42FD61542}" type="slidenum">
              <a:rPr lang="en-US" altLang="en-US" sz="1300" b="0"/>
              <a:pPr eaLnBrk="1" hangingPunct="1"/>
              <a:t>27</a:t>
            </a:fld>
            <a:endParaRPr lang="en-US" altLang="en-US" sz="1300" b="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1981D515-4199-45D3-A393-90DB6DC07827}" type="slidenum">
              <a:rPr lang="en-US" smtClean="0"/>
              <a:pPr/>
              <a:t>28</a:t>
            </a:fld>
            <a:endParaRPr 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lnSpc>
                <a:spcPct val="90000"/>
              </a:lnSpc>
            </a:pPr>
            <a:endParaRPr lang="en-US" sz="1000" dirty="0"/>
          </a:p>
        </p:txBody>
      </p:sp>
    </p:spTree>
    <p:extLst>
      <p:ext uri="{BB962C8B-B14F-4D97-AF65-F5344CB8AC3E}">
        <p14:creationId xmlns:p14="http://schemas.microsoft.com/office/powerpoint/2010/main" val="41585216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198ED0FC-D273-43BE-80DF-16D0F76019F2}" type="slidenum">
              <a:rPr lang="en-US" smtClean="0">
                <a:solidFill>
                  <a:prstClr val="black"/>
                </a:solidFill>
              </a:rPr>
              <a:pPr/>
              <a:t>2</a:t>
            </a:fld>
            <a:endParaRPr lang="en-US" smtClean="0">
              <a:solidFill>
                <a:prstClr val="black"/>
              </a:solidFill>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457157">
              <a:spcBef>
                <a:spcPts val="1200"/>
              </a:spcBef>
              <a:spcAft>
                <a:spcPts val="1200"/>
              </a:spcAft>
              <a:buFont typeface="Wingdings" pitchFamily="2" charset="2"/>
              <a:buChar char=""/>
            </a:pPr>
            <a:r>
              <a:rPr lang="en-US" sz="2400" dirty="0" smtClean="0">
                <a:latin typeface="Arial" panose="020B0604020202020204" pitchFamily="34" charset="0"/>
                <a:cs typeface="Arial" panose="020B0604020202020204" pitchFamily="34" charset="0"/>
              </a:rPr>
              <a:t>Q-learning does not explicitly tell the agent what to do </a:t>
            </a:r>
          </a:p>
          <a:p>
            <a:pPr marL="0" lvl="1" indent="-380964">
              <a:spcBef>
                <a:spcPts val="1200"/>
              </a:spcBef>
              <a:spcAft>
                <a:spcPts val="1200"/>
              </a:spcAft>
              <a:buFont typeface="Times New Roman" pitchFamily="18" charset="0"/>
              <a:buChar char="•"/>
            </a:pPr>
            <a:r>
              <a:rPr lang="en-US" sz="2000" dirty="0" smtClean="0">
                <a:latin typeface="Arial" panose="020B0604020202020204" pitchFamily="34" charset="0"/>
                <a:cs typeface="Arial" panose="020B0604020202020204" pitchFamily="34" charset="0"/>
              </a:rPr>
              <a:t>just </a:t>
            </a:r>
            <a:r>
              <a:rPr lang="en-US" sz="2000" dirty="0" smtClean="0">
                <a:solidFill>
                  <a:schemeClr val="tx1"/>
                </a:solidFill>
                <a:latin typeface="Arial" panose="020B0604020202020204" pitchFamily="34" charset="0"/>
                <a:cs typeface="Arial" panose="020B0604020202020204" pitchFamily="34" charset="0"/>
              </a:rPr>
              <a:t>computes</a:t>
            </a:r>
            <a:r>
              <a:rPr lang="en-US" sz="2000" dirty="0" smtClean="0">
                <a:latin typeface="Arial" panose="020B0604020202020204" pitchFamily="34" charset="0"/>
                <a:cs typeface="Arial" panose="020B0604020202020204" pitchFamily="34" charset="0"/>
              </a:rPr>
              <a:t> a Q-function Q[</a:t>
            </a:r>
            <a:r>
              <a:rPr lang="en-US" sz="2000" dirty="0" err="1" smtClean="0">
                <a:latin typeface="Arial" panose="020B0604020202020204" pitchFamily="34" charset="0"/>
                <a:cs typeface="Arial" panose="020B0604020202020204" pitchFamily="34" charset="0"/>
              </a:rPr>
              <a:t>s,a</a:t>
            </a:r>
            <a:r>
              <a:rPr lang="en-US" sz="2000" dirty="0" smtClean="0">
                <a:latin typeface="Arial" panose="020B0604020202020204" pitchFamily="34" charset="0"/>
                <a:cs typeface="Arial" panose="020B0604020202020204" pitchFamily="34" charset="0"/>
              </a:rPr>
              <a:t>] that allows the agent to see, for every state, which is the action with the highest expected reward</a:t>
            </a:r>
          </a:p>
          <a:p>
            <a:pPr marL="0" lvl="1" indent="-380964">
              <a:spcBef>
                <a:spcPts val="1200"/>
              </a:spcBef>
              <a:spcAft>
                <a:spcPts val="1200"/>
              </a:spcAft>
              <a:buFont typeface="Times New Roman" pitchFamily="18" charset="0"/>
              <a:buChar char="•"/>
            </a:pPr>
            <a:endParaRPr lang="en-US" sz="2000" dirty="0" smtClean="0">
              <a:latin typeface="Arial" panose="020B0604020202020204" pitchFamily="34" charset="0"/>
              <a:cs typeface="Arial" panose="020B0604020202020204" pitchFamily="34" charset="0"/>
            </a:endParaRPr>
          </a:p>
          <a:p>
            <a:pPr indent="-457157">
              <a:spcBef>
                <a:spcPts val="1200"/>
              </a:spcBef>
              <a:spcAft>
                <a:spcPts val="1200"/>
              </a:spcAft>
              <a:buFont typeface="Wingdings" pitchFamily="2" charset="2"/>
              <a:buChar char=""/>
            </a:pPr>
            <a:r>
              <a:rPr lang="en-US" sz="2400" dirty="0" smtClean="0">
                <a:latin typeface="Arial" panose="020B0604020202020204" pitchFamily="34" charset="0"/>
                <a:cs typeface="Arial" panose="020B0604020202020204" pitchFamily="34" charset="0"/>
              </a:rPr>
              <a:t>Given a Q-function, there are two things that the agent can do:</a:t>
            </a:r>
          </a:p>
          <a:p>
            <a:pPr marL="0" lvl="1" indent="-380964">
              <a:spcBef>
                <a:spcPts val="1200"/>
              </a:spcBef>
              <a:spcAft>
                <a:spcPts val="1200"/>
              </a:spcAft>
              <a:buFont typeface="Times New Roman" pitchFamily="18" charset="0"/>
              <a:buChar char="•"/>
            </a:pPr>
            <a:r>
              <a:rPr lang="en-US" sz="2000" b="1" dirty="0" smtClean="0">
                <a:latin typeface="Arial" panose="020B0604020202020204" pitchFamily="34" charset="0"/>
                <a:cs typeface="Arial" panose="020B0604020202020204" pitchFamily="34" charset="0"/>
              </a:rPr>
              <a:t>Exploit</a:t>
            </a:r>
            <a:r>
              <a:rPr lang="en-US" sz="2000" dirty="0" smtClean="0">
                <a:latin typeface="Arial" panose="020B0604020202020204" pitchFamily="34" charset="0"/>
                <a:cs typeface="Arial" panose="020B0604020202020204" pitchFamily="34" charset="0"/>
              </a:rPr>
              <a:t> the knowledge accumulated so far, and chose the action that maximizes Q[</a:t>
            </a:r>
            <a:r>
              <a:rPr lang="en-US" sz="2000" dirty="0" err="1" smtClean="0">
                <a:latin typeface="Arial" panose="020B0604020202020204" pitchFamily="34" charset="0"/>
                <a:cs typeface="Arial" panose="020B0604020202020204" pitchFamily="34" charset="0"/>
              </a:rPr>
              <a:t>s,a</a:t>
            </a:r>
            <a:r>
              <a:rPr lang="en-US" sz="2000" dirty="0" smtClean="0">
                <a:latin typeface="Arial" panose="020B0604020202020204" pitchFamily="34" charset="0"/>
                <a:cs typeface="Arial" panose="020B0604020202020204" pitchFamily="34" charset="0"/>
              </a:rPr>
              <a:t>] in a  given state (</a:t>
            </a:r>
            <a:r>
              <a:rPr lang="en-US" sz="2000" b="1" i="1" dirty="0" smtClean="0">
                <a:latin typeface="Arial" panose="020B0604020202020204" pitchFamily="34" charset="0"/>
                <a:cs typeface="Arial" panose="020B0604020202020204" pitchFamily="34" charset="0"/>
              </a:rPr>
              <a:t>greedy behavior</a:t>
            </a:r>
            <a:r>
              <a:rPr lang="en-US" sz="2000" dirty="0" smtClean="0">
                <a:latin typeface="Arial" panose="020B0604020202020204" pitchFamily="34" charset="0"/>
                <a:cs typeface="Arial" panose="020B0604020202020204" pitchFamily="34" charset="0"/>
              </a:rPr>
              <a:t>)</a:t>
            </a:r>
          </a:p>
          <a:p>
            <a:pPr marL="0" lvl="1" indent="-380964">
              <a:spcBef>
                <a:spcPts val="1200"/>
              </a:spcBef>
              <a:spcAft>
                <a:spcPts val="1200"/>
              </a:spcAft>
              <a:buFont typeface="Times New Roman" pitchFamily="18" charset="0"/>
              <a:buChar char="•"/>
            </a:pPr>
            <a:r>
              <a:rPr lang="en-US" sz="2000" b="1" dirty="0" smtClean="0">
                <a:latin typeface="Arial" panose="020B0604020202020204" pitchFamily="34" charset="0"/>
                <a:cs typeface="Arial" panose="020B0604020202020204" pitchFamily="34" charset="0"/>
              </a:rPr>
              <a:t>Explore</a:t>
            </a:r>
            <a:r>
              <a:rPr lang="en-US" sz="2000" dirty="0" smtClean="0">
                <a:latin typeface="Arial" panose="020B0604020202020204" pitchFamily="34" charset="0"/>
                <a:cs typeface="Arial" panose="020B0604020202020204" pitchFamily="34" charset="0"/>
              </a:rPr>
              <a:t> new actions, hoping to improve its estimate of the optimal Q-function, i.e. *do not chose* </a:t>
            </a:r>
            <a:r>
              <a:rPr lang="en-US" sz="2000" dirty="0" smtClean="0">
                <a:solidFill>
                  <a:schemeClr val="tx1"/>
                </a:solidFill>
                <a:latin typeface="Arial" panose="020B0604020202020204" pitchFamily="34" charset="0"/>
                <a:cs typeface="Arial" panose="020B0604020202020204" pitchFamily="34" charset="0"/>
              </a:rPr>
              <a:t>the </a:t>
            </a:r>
            <a:r>
              <a:rPr lang="en-US" sz="2000" dirty="0" smtClean="0">
                <a:latin typeface="Arial" panose="020B0604020202020204" pitchFamily="34" charset="0"/>
                <a:cs typeface="Arial" panose="020B0604020202020204" pitchFamily="34" charset="0"/>
              </a:rPr>
              <a:t>action suggested by the current Q[</a:t>
            </a:r>
            <a:r>
              <a:rPr lang="en-US" sz="2000" dirty="0" err="1" smtClean="0">
                <a:latin typeface="Arial" panose="020B0604020202020204" pitchFamily="34" charset="0"/>
                <a:cs typeface="Arial" panose="020B0604020202020204" pitchFamily="34" charset="0"/>
              </a:rPr>
              <a:t>s,a</a:t>
            </a:r>
            <a:r>
              <a:rPr lang="en-US" sz="2000" dirty="0" smtClean="0">
                <a:latin typeface="Arial" panose="020B0604020202020204" pitchFamily="34" charset="0"/>
                <a:cs typeface="Arial" panose="020B0604020202020204" pitchFamily="34" charset="0"/>
              </a:rPr>
              <a:t>]</a:t>
            </a:r>
          </a:p>
          <a:p>
            <a:pPr marL="457157" indent="-457157">
              <a:spcBef>
                <a:spcPts val="1799"/>
              </a:spcBef>
              <a:buFont typeface="Wingdings" pitchFamily="2" charset="2"/>
              <a:buChar char=""/>
            </a:pPr>
            <a:r>
              <a:rPr lang="en-US" sz="2400" dirty="0" smtClean="0">
                <a:latin typeface="Arial" panose="020B0604020202020204" pitchFamily="34" charset="0"/>
                <a:cs typeface="Arial" panose="020B0604020202020204" pitchFamily="34" charset="0"/>
              </a:rPr>
              <a:t>When to explore and when the exploit?</a:t>
            </a:r>
          </a:p>
          <a:p>
            <a:pPr marL="838123" lvl="1" indent="-380964">
              <a:spcBef>
                <a:spcPts val="1499"/>
              </a:spcBef>
              <a:buFont typeface="Times New Roman" pitchFamily="18" charset="0"/>
              <a:buChar char="•"/>
            </a:pPr>
            <a:r>
              <a:rPr lang="en-US" sz="2000" dirty="0" smtClean="0">
                <a:latin typeface="Arial" panose="020B0604020202020204" pitchFamily="34" charset="0"/>
                <a:cs typeface="Arial" panose="020B0604020202020204" pitchFamily="34" charset="0"/>
              </a:rPr>
              <a:t>Never exploring may lead to being stuck in a suboptimal course of actions</a:t>
            </a:r>
          </a:p>
          <a:p>
            <a:pPr marL="838123" lvl="1" indent="-380964">
              <a:spcBef>
                <a:spcPts val="1499"/>
              </a:spcBef>
              <a:buFont typeface="Times New Roman" pitchFamily="18" charset="0"/>
              <a:buChar char="•"/>
            </a:pPr>
            <a:r>
              <a:rPr lang="en-US" sz="2000" dirty="0" smtClean="0">
                <a:latin typeface="Arial" panose="020B0604020202020204" pitchFamily="34" charset="0"/>
                <a:cs typeface="Arial" panose="020B0604020202020204" pitchFamily="34" charset="0"/>
              </a:rPr>
              <a:t>Exploring too much is a waste of the knowledge accumulated via experience</a:t>
            </a:r>
          </a:p>
          <a:p>
            <a:pPr marL="95173" lvl="0" indent="-380964">
              <a:spcBef>
                <a:spcPts val="1499"/>
              </a:spcBef>
              <a:buFont typeface="Times New Roman" pitchFamily="18" charset="0"/>
              <a:buChar char="•"/>
            </a:pPr>
            <a:r>
              <a:rPr lang="en-US" sz="2000" dirty="0" smtClean="0">
                <a:latin typeface="Arial" panose="020B0604020202020204" pitchFamily="34" charset="0"/>
                <a:cs typeface="Arial" panose="020B0604020202020204" pitchFamily="34" charset="0"/>
              </a:rPr>
              <a:t>MUST FIND A COMPROMISE</a:t>
            </a:r>
          </a:p>
          <a:p>
            <a:pPr indent="-457157">
              <a:spcBef>
                <a:spcPts val="1200"/>
              </a:spcBef>
              <a:spcAft>
                <a:spcPts val="1200"/>
              </a:spcAft>
              <a:buFont typeface="Wingdings" pitchFamily="2" charset="2"/>
              <a:buChar char=""/>
            </a:pPr>
            <a:endParaRPr lang="en-US" sz="2400" dirty="0" smtClean="0">
              <a:latin typeface="Arial" panose="020B0604020202020204" pitchFamily="34" charset="0"/>
              <a:cs typeface="Arial" panose="020B0604020202020204" pitchFamily="34" charset="0"/>
            </a:endParaRPr>
          </a:p>
          <a:p>
            <a:endParaRPr lang="en-CA" dirty="0" smtClean="0"/>
          </a:p>
          <a:p>
            <a:endParaRPr lang="en-CA" dirty="0"/>
          </a:p>
        </p:txBody>
      </p:sp>
      <p:sp>
        <p:nvSpPr>
          <p:cNvPr id="4" name="Slide Number Placeholder 3"/>
          <p:cNvSpPr>
            <a:spLocks noGrp="1"/>
          </p:cNvSpPr>
          <p:nvPr>
            <p:ph type="sldNum" idx="10"/>
          </p:nvPr>
        </p:nvSpPr>
        <p:spPr/>
        <p:txBody>
          <a:bodyPr/>
          <a:lstStyle/>
          <a:p>
            <a:pPr>
              <a:defRPr/>
            </a:pPr>
            <a:fld id="{61F6E429-FBF9-459D-9794-17EBB2437087}" type="slidenum">
              <a:rPr lang="en-GB" smtClean="0"/>
              <a:pPr>
                <a:defRPr/>
              </a:pPr>
              <a:t>5</a:t>
            </a:fld>
            <a:endParaRPr lang="en-GB"/>
          </a:p>
        </p:txBody>
      </p:sp>
    </p:spTree>
    <p:extLst>
      <p:ext uri="{BB962C8B-B14F-4D97-AF65-F5344CB8AC3E}">
        <p14:creationId xmlns:p14="http://schemas.microsoft.com/office/powerpoint/2010/main" val="24176925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tau</a:t>
            </a:r>
            <a:endParaRPr lang="en-CA" dirty="0"/>
          </a:p>
        </p:txBody>
      </p:sp>
      <p:sp>
        <p:nvSpPr>
          <p:cNvPr id="4" name="Slide Number Placeholder 3"/>
          <p:cNvSpPr>
            <a:spLocks noGrp="1"/>
          </p:cNvSpPr>
          <p:nvPr>
            <p:ph type="sldNum" idx="10"/>
          </p:nvPr>
        </p:nvSpPr>
        <p:spPr/>
        <p:txBody>
          <a:bodyPr/>
          <a:lstStyle/>
          <a:p>
            <a:pPr>
              <a:defRPr/>
            </a:pPr>
            <a:fld id="{61F6E429-FBF9-459D-9794-17EBB2437087}" type="slidenum">
              <a:rPr lang="en-GB" smtClean="0"/>
              <a:pPr>
                <a:defRPr/>
              </a:pPr>
              <a:t>6</a:t>
            </a:fld>
            <a:endParaRPr lang="en-GB"/>
          </a:p>
        </p:txBody>
      </p:sp>
    </p:spTree>
    <p:extLst>
      <p:ext uri="{BB962C8B-B14F-4D97-AF65-F5344CB8AC3E}">
        <p14:creationId xmlns:p14="http://schemas.microsoft.com/office/powerpoint/2010/main" val="23786701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198ED0FC-D273-43BE-80DF-16D0F76019F2}" type="slidenum">
              <a:rPr lang="en-US" smtClean="0">
                <a:solidFill>
                  <a:prstClr val="black"/>
                </a:solidFill>
              </a:rPr>
              <a:pPr/>
              <a:t>7</a:t>
            </a:fld>
            <a:endParaRPr lang="en-US" smtClean="0">
              <a:solidFill>
                <a:prstClr val="black"/>
              </a:solidFill>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39725" indent="-339725">
              <a:lnSpc>
                <a:spcPct val="100000"/>
              </a:lnSpc>
              <a:spcBef>
                <a:spcPts val="1800"/>
              </a:spcBef>
              <a:buFont typeface="Wingdings" pitchFamily="2" charset="2"/>
              <a:buChar char=""/>
            </a:pPr>
            <a:r>
              <a:rPr lang="en-US" sz="2400" dirty="0" smtClean="0">
                <a:solidFill>
                  <a:srgbClr val="000000"/>
                </a:solidFill>
                <a:latin typeface="Arial" panose="020B0604020202020204" pitchFamily="34" charset="0"/>
                <a:cs typeface="Arial" panose="020B0604020202020204" pitchFamily="34" charset="0"/>
              </a:rPr>
              <a:t>As we saw earlier, there are two possible modus operandi for our learning agents</a:t>
            </a:r>
          </a:p>
          <a:p>
            <a:pPr marL="739775" lvl="1" indent="-282575">
              <a:spcBef>
                <a:spcPts val="1500"/>
              </a:spcBef>
              <a:buFont typeface="Times New Roman" pitchFamily="18" charset="0"/>
              <a:buChar char="•"/>
            </a:pPr>
            <a:r>
              <a:rPr lang="en-US" sz="2000" dirty="0" smtClean="0">
                <a:solidFill>
                  <a:srgbClr val="000000"/>
                </a:solidFill>
                <a:latin typeface="Arial" panose="020B0604020202020204" pitchFamily="34" charset="0"/>
                <a:cs typeface="Arial" panose="020B0604020202020204" pitchFamily="34" charset="0"/>
              </a:rPr>
              <a:t>act in the environment to learn how it works: </a:t>
            </a:r>
          </a:p>
          <a:p>
            <a:pPr marL="1196975" lvl="2" indent="-282575">
              <a:spcBef>
                <a:spcPts val="1500"/>
              </a:spcBef>
              <a:buFont typeface="Wingdings" pitchFamily="2" charset="2"/>
              <a:buChar char="ü"/>
            </a:pPr>
            <a:r>
              <a:rPr lang="en-US" sz="2000" dirty="0" smtClean="0">
                <a:solidFill>
                  <a:srgbClr val="000000"/>
                </a:solidFill>
                <a:latin typeface="Arial" panose="020B0604020202020204" pitchFamily="34" charset="0"/>
                <a:cs typeface="Arial" panose="020B0604020202020204" pitchFamily="34" charset="0"/>
              </a:rPr>
              <a:t>first learn an optimal policy, </a:t>
            </a:r>
            <a:r>
              <a:rPr lang="en-US" sz="2000" i="1" dirty="0" smtClean="0">
                <a:solidFill>
                  <a:srgbClr val="000000"/>
                </a:solidFill>
                <a:latin typeface="Arial" panose="020B0604020202020204" pitchFamily="34" charset="0"/>
                <a:cs typeface="Arial" panose="020B0604020202020204" pitchFamily="34" charset="0"/>
              </a:rPr>
              <a:t>then</a:t>
            </a:r>
            <a:r>
              <a:rPr lang="en-US" sz="2000" dirty="0" smtClean="0">
                <a:solidFill>
                  <a:srgbClr val="000000"/>
                </a:solidFill>
                <a:latin typeface="Arial" panose="020B0604020202020204" pitchFamily="34" charset="0"/>
                <a:cs typeface="Arial" panose="020B0604020202020204" pitchFamily="34" charset="0"/>
              </a:rPr>
              <a:t> use this policy to act (there is a learning phase </a:t>
            </a:r>
            <a:r>
              <a:rPr lang="en-US" sz="2000" i="1" dirty="0" smtClean="0">
                <a:solidFill>
                  <a:srgbClr val="000000"/>
                </a:solidFill>
                <a:latin typeface="Arial" panose="020B0604020202020204" pitchFamily="34" charset="0"/>
                <a:cs typeface="Arial" panose="020B0604020202020204" pitchFamily="34" charset="0"/>
              </a:rPr>
              <a:t>before</a:t>
            </a:r>
            <a:r>
              <a:rPr lang="en-US" sz="2000" dirty="0" smtClean="0">
                <a:solidFill>
                  <a:srgbClr val="000000"/>
                </a:solidFill>
                <a:latin typeface="Arial" panose="020B0604020202020204" pitchFamily="34" charset="0"/>
                <a:cs typeface="Arial" panose="020B0604020202020204" pitchFamily="34" charset="0"/>
              </a:rPr>
              <a:t> deployment)</a:t>
            </a:r>
          </a:p>
          <a:p>
            <a:pPr marL="739775" lvl="1" indent="-282575">
              <a:spcBef>
                <a:spcPts val="1500"/>
              </a:spcBef>
              <a:buFont typeface="Times New Roman" pitchFamily="18" charset="0"/>
              <a:buChar char="•"/>
            </a:pPr>
            <a:r>
              <a:rPr lang="en-US" sz="2000" dirty="0" smtClean="0">
                <a:solidFill>
                  <a:srgbClr val="000000"/>
                </a:solidFill>
                <a:latin typeface="Arial" panose="020B0604020202020204" pitchFamily="34" charset="0"/>
                <a:cs typeface="Arial" panose="020B0604020202020204" pitchFamily="34" charset="0"/>
              </a:rPr>
              <a:t>Learn as you go:</a:t>
            </a:r>
          </a:p>
          <a:p>
            <a:pPr marL="1196975" lvl="2" indent="-282575">
              <a:spcBef>
                <a:spcPts val="1500"/>
              </a:spcBef>
              <a:buFont typeface="Wingdings" pitchFamily="2" charset="2"/>
              <a:buChar char="ü"/>
            </a:pPr>
            <a:r>
              <a:rPr lang="en-US" sz="2000" dirty="0" smtClean="0">
                <a:solidFill>
                  <a:srgbClr val="000000"/>
                </a:solidFill>
                <a:latin typeface="Arial" panose="020B0604020202020204" pitchFamily="34" charset="0"/>
                <a:cs typeface="Arial" panose="020B0604020202020204" pitchFamily="34" charset="0"/>
              </a:rPr>
              <a:t> start operating in the environment right away and learn from actions (learning happens  </a:t>
            </a:r>
            <a:r>
              <a:rPr lang="en-US" sz="2000" i="1" dirty="0" smtClean="0">
                <a:solidFill>
                  <a:srgbClr val="000000"/>
                </a:solidFill>
                <a:latin typeface="Arial" panose="020B0604020202020204" pitchFamily="34" charset="0"/>
                <a:cs typeface="Arial" panose="020B0604020202020204" pitchFamily="34" charset="0"/>
              </a:rPr>
              <a:t>during</a:t>
            </a:r>
            <a:r>
              <a:rPr lang="en-US" sz="2000" dirty="0" smtClean="0">
                <a:solidFill>
                  <a:srgbClr val="000000"/>
                </a:solidFill>
                <a:latin typeface="Arial" panose="020B0604020202020204" pitchFamily="34" charset="0"/>
                <a:cs typeface="Arial" panose="020B0604020202020204" pitchFamily="34" charset="0"/>
              </a:rPr>
              <a:t> deployment)</a:t>
            </a:r>
          </a:p>
          <a:p>
            <a:pPr marL="339725" indent="-339725">
              <a:lnSpc>
                <a:spcPct val="100000"/>
              </a:lnSpc>
              <a:spcBef>
                <a:spcPts val="1800"/>
              </a:spcBef>
              <a:buFont typeface="Wingdings" pitchFamily="2" charset="2"/>
              <a:buChar char=""/>
            </a:pPr>
            <a:r>
              <a:rPr lang="en-US" sz="2400" dirty="0" smtClean="0">
                <a:solidFill>
                  <a:srgbClr val="000000"/>
                </a:solidFill>
                <a:latin typeface="Arial" panose="020B0604020202020204" pitchFamily="34" charset="0"/>
                <a:cs typeface="Arial" panose="020B0604020202020204" pitchFamily="34" charset="0"/>
              </a:rPr>
              <a:t>If there is time to learn before deployment, the agent should try to do its best to learn as much as possible about the environment</a:t>
            </a:r>
          </a:p>
          <a:p>
            <a:pPr marL="739775" lvl="1" indent="-282575">
              <a:spcBef>
                <a:spcPts val="1500"/>
              </a:spcBef>
              <a:buFont typeface="Times New Roman" pitchFamily="18" charset="0"/>
              <a:buChar char="•"/>
            </a:pPr>
            <a:r>
              <a:rPr lang="en-US" sz="2000" dirty="0" smtClean="0">
                <a:solidFill>
                  <a:srgbClr val="000000"/>
                </a:solidFill>
                <a:latin typeface="Arial" panose="020B0604020202020204" pitchFamily="34" charset="0"/>
                <a:cs typeface="Arial" panose="020B0604020202020204" pitchFamily="34" charset="0"/>
              </a:rPr>
              <a:t>even engage in locally suboptimal behaviors, because this will guarantee reaching an optimal policy in the long run</a:t>
            </a:r>
          </a:p>
          <a:p>
            <a:pPr marL="339725" indent="-339725">
              <a:lnSpc>
                <a:spcPct val="100000"/>
              </a:lnSpc>
              <a:spcBef>
                <a:spcPts val="1800"/>
              </a:spcBef>
              <a:buFont typeface="Wingdings" pitchFamily="2" charset="2"/>
              <a:buChar char=""/>
            </a:pPr>
            <a:r>
              <a:rPr lang="en-US" sz="2400" dirty="0" smtClean="0">
                <a:solidFill>
                  <a:srgbClr val="000000"/>
                </a:solidFill>
                <a:latin typeface="Arial" panose="020B0604020202020204" pitchFamily="34" charset="0"/>
                <a:cs typeface="Arial" panose="020B0604020202020204" pitchFamily="34" charset="0"/>
              </a:rPr>
              <a:t>If learning while “at work”, suboptimal behaviors could be costly </a:t>
            </a:r>
          </a:p>
          <a:p>
            <a:endParaRPr lang="en-CA" dirty="0"/>
          </a:p>
        </p:txBody>
      </p:sp>
      <p:sp>
        <p:nvSpPr>
          <p:cNvPr id="4" name="Slide Number Placeholder 3"/>
          <p:cNvSpPr>
            <a:spLocks noGrp="1"/>
          </p:cNvSpPr>
          <p:nvPr>
            <p:ph type="sldNum" idx="10"/>
          </p:nvPr>
        </p:nvSpPr>
        <p:spPr/>
        <p:txBody>
          <a:bodyPr/>
          <a:lstStyle/>
          <a:p>
            <a:pPr>
              <a:defRPr/>
            </a:pPr>
            <a:fld id="{61F6E429-FBF9-459D-9794-17EBB2437087}" type="slidenum">
              <a:rPr lang="en-GB" smtClean="0"/>
              <a:pPr>
                <a:defRPr/>
              </a:pPr>
              <a:t>8</a:t>
            </a:fld>
            <a:endParaRPr lang="en-GB"/>
          </a:p>
        </p:txBody>
      </p:sp>
    </p:spTree>
    <p:extLst>
      <p:ext uri="{BB962C8B-B14F-4D97-AF65-F5344CB8AC3E}">
        <p14:creationId xmlns:p14="http://schemas.microsoft.com/office/powerpoint/2010/main" val="19524907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However, if the agent is exploring, this may not be a good thing to do because exploring from state </a:t>
            </a:r>
            <a:r>
              <a:rPr lang="en-CA" i="1" dirty="0"/>
              <a:t>s</a:t>
            </a:r>
            <a:r>
              <a:rPr lang="en-CA" i="1" baseline="-25000" dirty="0"/>
              <a:t>2</a:t>
            </a:r>
            <a:r>
              <a:rPr lang="en-CA" dirty="0"/>
              <a:t> is very </a:t>
            </a:r>
            <a:r>
              <a:rPr lang="en-CA" err="1"/>
              <a:t>dangerous</a:t>
            </a:r>
            <a:r>
              <a:rPr lang="en-CA"/>
              <a:t>. If </a:t>
            </a:r>
            <a:r>
              <a:rPr lang="en-CA" dirty="0"/>
              <a:t>the agent is carrying out the policy that includes exploration, "when in state </a:t>
            </a:r>
            <a:r>
              <a:rPr lang="en-CA" i="1" dirty="0"/>
              <a:t>s</a:t>
            </a:r>
            <a:r>
              <a:rPr lang="en-CA" dirty="0"/>
              <a:t>, 80% of the time select the action </a:t>
            </a:r>
            <a:r>
              <a:rPr lang="en-CA" i="1" dirty="0"/>
              <a:t>a</a:t>
            </a:r>
            <a:r>
              <a:rPr lang="en-CA" dirty="0"/>
              <a:t> that maximizes </a:t>
            </a:r>
            <a:r>
              <a:rPr lang="en-CA" i="1" dirty="0"/>
              <a:t>Q[</a:t>
            </a:r>
            <a:r>
              <a:rPr lang="en-CA" i="1" dirty="0" err="1"/>
              <a:t>s,a</a:t>
            </a:r>
            <a:r>
              <a:rPr lang="en-CA" i="1" dirty="0"/>
              <a:t>]</a:t>
            </a:r>
            <a:r>
              <a:rPr lang="en-CA" dirty="0"/>
              <a:t>, and 20% of the time select an action at random," going up from </a:t>
            </a:r>
            <a:r>
              <a:rPr lang="en-CA" i="1" dirty="0"/>
              <a:t>s</a:t>
            </a:r>
            <a:r>
              <a:rPr lang="en-CA" i="1" baseline="-25000" dirty="0"/>
              <a:t>0</a:t>
            </a:r>
            <a:r>
              <a:rPr lang="en-CA" dirty="0"/>
              <a:t> is not optimal. An on-policy learner will try to optimize the policy the agent is following, not the optimal policy that does not include exploration.</a:t>
            </a:r>
          </a:p>
        </p:txBody>
      </p:sp>
      <p:sp>
        <p:nvSpPr>
          <p:cNvPr id="4" name="Slide Number Placeholder 3"/>
          <p:cNvSpPr>
            <a:spLocks noGrp="1"/>
          </p:cNvSpPr>
          <p:nvPr>
            <p:ph type="sldNum" idx="10"/>
          </p:nvPr>
        </p:nvSpPr>
        <p:spPr/>
        <p:txBody>
          <a:bodyPr/>
          <a:lstStyle/>
          <a:p>
            <a:pPr>
              <a:defRPr/>
            </a:pPr>
            <a:fld id="{61F6E429-FBF9-459D-9794-17EBB2437087}" type="slidenum">
              <a:rPr lang="en-GB" smtClean="0"/>
              <a:pPr>
                <a:defRPr/>
              </a:pPr>
              <a:t>18</a:t>
            </a:fld>
            <a:endParaRPr lang="en-GB"/>
          </a:p>
        </p:txBody>
      </p:sp>
    </p:spTree>
    <p:extLst>
      <p:ext uri="{BB962C8B-B14F-4D97-AF65-F5344CB8AC3E}">
        <p14:creationId xmlns:p14="http://schemas.microsoft.com/office/powerpoint/2010/main" val="5199191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Bouncing back does not cost anything</a:t>
            </a:r>
            <a:endParaRPr lang="en-CA" dirty="0"/>
          </a:p>
        </p:txBody>
      </p:sp>
      <p:sp>
        <p:nvSpPr>
          <p:cNvPr id="4" name="Slide Number Placeholder 3"/>
          <p:cNvSpPr>
            <a:spLocks noGrp="1"/>
          </p:cNvSpPr>
          <p:nvPr>
            <p:ph type="sldNum" idx="10"/>
          </p:nvPr>
        </p:nvSpPr>
        <p:spPr/>
        <p:txBody>
          <a:bodyPr/>
          <a:lstStyle/>
          <a:p>
            <a:pPr>
              <a:defRPr/>
            </a:pPr>
            <a:fld id="{61F6E429-FBF9-459D-9794-17EBB2437087}" type="slidenum">
              <a:rPr lang="en-GB" smtClean="0"/>
              <a:pPr>
                <a:defRPr/>
              </a:pPr>
              <a:t>21</a:t>
            </a:fld>
            <a:endParaRPr lang="en-GB"/>
          </a:p>
        </p:txBody>
      </p:sp>
    </p:spTree>
    <p:extLst>
      <p:ext uri="{BB962C8B-B14F-4D97-AF65-F5344CB8AC3E}">
        <p14:creationId xmlns:p14="http://schemas.microsoft.com/office/powerpoint/2010/main" val="36502787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CA" sz="1200" b="0" i="0" kern="1200" dirty="0" smtClean="0">
                <a:solidFill>
                  <a:srgbClr val="000000"/>
                </a:solidFill>
                <a:effectLst/>
                <a:latin typeface="Times New Roman" pitchFamily="18" charset="0"/>
                <a:ea typeface="+mn-ea"/>
                <a:cs typeface="+mn-cs"/>
              </a:rPr>
              <a:t>Policy gradient methods</a:t>
            </a:r>
          </a:p>
          <a:p>
            <a:pPr fontAlgn="base"/>
            <a:r>
              <a:rPr lang="en-CA" sz="1200" b="0" i="0" kern="1200" dirty="0" smtClean="0">
                <a:solidFill>
                  <a:srgbClr val="000000"/>
                </a:solidFill>
                <a:effectLst/>
                <a:latin typeface="Times New Roman" pitchFamily="18" charset="0"/>
                <a:ea typeface="+mn-ea"/>
                <a:cs typeface="+mn-cs"/>
              </a:rPr>
              <a:t>Jan Peters (2010), </a:t>
            </a:r>
            <a:r>
              <a:rPr lang="en-CA" sz="1200" b="0" i="0" kern="1200" dirty="0" err="1" smtClean="0">
                <a:solidFill>
                  <a:srgbClr val="000000"/>
                </a:solidFill>
                <a:effectLst/>
                <a:latin typeface="Times New Roman" pitchFamily="18" charset="0"/>
                <a:ea typeface="+mn-ea"/>
                <a:cs typeface="+mn-cs"/>
              </a:rPr>
              <a:t>Scholarpedia</a:t>
            </a:r>
            <a:r>
              <a:rPr lang="en-CA" sz="1200" b="0" i="0" kern="1200" dirty="0" smtClean="0">
                <a:solidFill>
                  <a:srgbClr val="000000"/>
                </a:solidFill>
                <a:effectLst/>
                <a:latin typeface="Times New Roman" pitchFamily="18" charset="0"/>
                <a:ea typeface="+mn-ea"/>
                <a:cs typeface="+mn-cs"/>
              </a:rPr>
              <a:t>, 5(11):3698.</a:t>
            </a:r>
            <a:r>
              <a:rPr lang="en-CA" sz="1200" b="0" i="0" u="none" strike="noStrike" kern="1200" dirty="0" smtClean="0">
                <a:solidFill>
                  <a:srgbClr val="000000"/>
                </a:solidFill>
                <a:effectLst/>
                <a:latin typeface="Times New Roman" pitchFamily="18" charset="0"/>
                <a:ea typeface="+mn-ea"/>
                <a:cs typeface="+mn-cs"/>
                <a:hlinkClick r:id="rId3"/>
              </a:rPr>
              <a:t>doi:10.4249/scholarpedia.3698</a:t>
            </a:r>
            <a:r>
              <a:rPr lang="en-CA" sz="1200" b="0" i="0" kern="1200" dirty="0" smtClean="0">
                <a:solidFill>
                  <a:srgbClr val="000000"/>
                </a:solidFill>
                <a:effectLst/>
                <a:latin typeface="Times New Roman" pitchFamily="18" charset="0"/>
                <a:ea typeface="+mn-ea"/>
                <a:cs typeface="+mn-cs"/>
              </a:rPr>
              <a:t>revision #137199 [</a:t>
            </a:r>
            <a:r>
              <a:rPr lang="en-CA" sz="1200" b="0" i="0" u="none" strike="noStrike" kern="1200" dirty="0" smtClean="0">
                <a:solidFill>
                  <a:srgbClr val="000000"/>
                </a:solidFill>
                <a:effectLst/>
                <a:latin typeface="Times New Roman" pitchFamily="18" charset="0"/>
                <a:ea typeface="+mn-ea"/>
                <a:cs typeface="+mn-cs"/>
                <a:hlinkClick r:id="rId4" tooltip="Policy gradient methods"/>
              </a:rPr>
              <a:t>link to/cite this article</a:t>
            </a:r>
            <a:r>
              <a:rPr lang="en-CA" sz="1200" b="0" i="0" kern="1200" dirty="0" smtClean="0">
                <a:solidFill>
                  <a:srgbClr val="000000"/>
                </a:solidFill>
                <a:effectLst/>
                <a:latin typeface="Times New Roman" pitchFamily="18" charset="0"/>
                <a:ea typeface="+mn-ea"/>
                <a:cs typeface="+mn-cs"/>
              </a:rPr>
              <a:t>]</a:t>
            </a:r>
          </a:p>
          <a:p>
            <a:pPr rtl="0" fontAlgn="base"/>
            <a:r>
              <a:rPr lang="en-CA" sz="1200" b="1" i="0" kern="1200" dirty="0" smtClean="0">
                <a:solidFill>
                  <a:srgbClr val="000000"/>
                </a:solidFill>
                <a:effectLst/>
                <a:latin typeface="Times New Roman" pitchFamily="18" charset="0"/>
                <a:ea typeface="+mn-ea"/>
                <a:cs typeface="+mn-cs"/>
              </a:rPr>
              <a:t>Curator</a:t>
            </a:r>
            <a:r>
              <a:rPr lang="en-CA" sz="1200" b="0" i="0" kern="1200" dirty="0" smtClean="0">
                <a:solidFill>
                  <a:srgbClr val="000000"/>
                </a:solidFill>
                <a:effectLst/>
                <a:latin typeface="Times New Roman" pitchFamily="18" charset="0"/>
                <a:ea typeface="+mn-ea"/>
                <a:cs typeface="+mn-cs"/>
              </a:rPr>
              <a:t> and Contributors</a:t>
            </a:r>
            <a:br>
              <a:rPr lang="en-CA" sz="1200" b="0" i="0" kern="1200" dirty="0" smtClean="0">
                <a:solidFill>
                  <a:srgbClr val="000000"/>
                </a:solidFill>
                <a:effectLst/>
                <a:latin typeface="Times New Roman" pitchFamily="18" charset="0"/>
                <a:ea typeface="+mn-ea"/>
                <a:cs typeface="+mn-cs"/>
              </a:rPr>
            </a:br>
            <a:r>
              <a:rPr lang="en-CA" sz="1200" b="0" i="0" kern="1200" dirty="0" smtClean="0">
                <a:solidFill>
                  <a:srgbClr val="000000"/>
                </a:solidFill>
                <a:effectLst/>
                <a:latin typeface="Times New Roman" pitchFamily="18" charset="0"/>
                <a:ea typeface="+mn-ea"/>
                <a:cs typeface="+mn-cs"/>
              </a:rPr>
              <a:t>1.00 - </a:t>
            </a:r>
            <a:r>
              <a:rPr lang="en-CA" sz="1200" b="1" i="0" u="none" strike="noStrike" kern="1200" dirty="0" smtClean="0">
                <a:solidFill>
                  <a:srgbClr val="000000"/>
                </a:solidFill>
                <a:effectLst/>
                <a:latin typeface="Times New Roman" pitchFamily="18" charset="0"/>
                <a:ea typeface="+mn-ea"/>
                <a:cs typeface="+mn-cs"/>
                <a:hlinkClick r:id="rId5" tooltip="User:Jan Peters"/>
              </a:rPr>
              <a:t>Jan Peters</a:t>
            </a:r>
            <a:endParaRPr lang="en-CA" sz="1200" b="0" i="0" kern="1200" dirty="0" smtClean="0">
              <a:solidFill>
                <a:srgbClr val="000000"/>
              </a:solidFill>
              <a:effectLst/>
              <a:latin typeface="Times New Roman" pitchFamily="18" charset="0"/>
              <a:ea typeface="+mn-ea"/>
              <a:cs typeface="+mn-cs"/>
            </a:endParaRPr>
          </a:p>
          <a:p>
            <a:pPr rtl="0" fontAlgn="base"/>
            <a:r>
              <a:rPr lang="en-CA" sz="1200" b="0" i="0" u="none" strike="noStrike" kern="1200" dirty="0" smtClean="0">
                <a:solidFill>
                  <a:srgbClr val="000000"/>
                </a:solidFill>
                <a:effectLst/>
                <a:latin typeface="Times New Roman" pitchFamily="18" charset="0"/>
                <a:ea typeface="+mn-ea"/>
                <a:cs typeface="+mn-cs"/>
                <a:hlinkClick r:id="rId5" tooltip="User:Jan Peters"/>
              </a:rPr>
              <a:t>Prof. Jan Peters, Max-Planck Institute, Germany &amp; University of Southern California, USC</a:t>
            </a:r>
            <a:endParaRPr lang="en-CA" sz="1200" b="0" i="0" kern="1200" dirty="0" smtClean="0">
              <a:solidFill>
                <a:srgbClr val="000000"/>
              </a:solidFill>
              <a:effectLst/>
              <a:latin typeface="Times New Roman" pitchFamily="18" charset="0"/>
              <a:ea typeface="+mn-ea"/>
              <a:cs typeface="+mn-cs"/>
            </a:endParaRPr>
          </a:p>
          <a:p>
            <a:pPr rtl="0" fontAlgn="base"/>
            <a:r>
              <a:rPr lang="en-CA" sz="1200" b="1" i="0" kern="1200" dirty="0" smtClean="0">
                <a:solidFill>
                  <a:srgbClr val="000000"/>
                </a:solidFill>
                <a:effectLst/>
                <a:latin typeface="Times New Roman" pitchFamily="18" charset="0"/>
                <a:ea typeface="+mn-ea"/>
                <a:cs typeface="+mn-cs"/>
              </a:rPr>
              <a:t>Policy gradient methods</a:t>
            </a:r>
            <a:r>
              <a:rPr lang="en-CA" sz="1200" b="0" i="0" kern="1200" dirty="0" smtClean="0">
                <a:solidFill>
                  <a:srgbClr val="000000"/>
                </a:solidFill>
                <a:effectLst/>
                <a:latin typeface="Times New Roman" pitchFamily="18" charset="0"/>
                <a:ea typeface="+mn-ea"/>
                <a:cs typeface="+mn-cs"/>
              </a:rPr>
              <a:t> are a type of </a:t>
            </a:r>
            <a:r>
              <a:rPr lang="en-CA" sz="1200" b="0" i="0" u="none" strike="noStrike" kern="1200" dirty="0" smtClean="0">
                <a:solidFill>
                  <a:srgbClr val="000000"/>
                </a:solidFill>
                <a:effectLst/>
                <a:latin typeface="Times New Roman" pitchFamily="18" charset="0"/>
                <a:ea typeface="+mn-ea"/>
                <a:cs typeface="+mn-cs"/>
                <a:hlinkClick r:id="rId6" tooltip="Reinforcement learning"/>
              </a:rPr>
              <a:t>reinforcement learning</a:t>
            </a:r>
            <a:r>
              <a:rPr lang="en-CA" sz="1200" b="0" i="0" kern="1200" dirty="0" smtClean="0">
                <a:solidFill>
                  <a:srgbClr val="000000"/>
                </a:solidFill>
                <a:effectLst/>
                <a:latin typeface="Times New Roman" pitchFamily="18" charset="0"/>
                <a:ea typeface="+mn-ea"/>
                <a:cs typeface="+mn-cs"/>
              </a:rPr>
              <a:t> techniques that rely upon optimizing </a:t>
            </a:r>
            <a:r>
              <a:rPr lang="en-CA" sz="1200" b="0" i="0" kern="1200" dirty="0" err="1" smtClean="0">
                <a:solidFill>
                  <a:srgbClr val="000000"/>
                </a:solidFill>
                <a:effectLst/>
                <a:latin typeface="Times New Roman" pitchFamily="18" charset="0"/>
                <a:ea typeface="+mn-ea"/>
                <a:cs typeface="+mn-cs"/>
              </a:rPr>
              <a:t>parametrized</a:t>
            </a:r>
            <a:r>
              <a:rPr lang="en-CA" sz="1200" b="0" i="0" kern="1200" dirty="0" smtClean="0">
                <a:solidFill>
                  <a:srgbClr val="000000"/>
                </a:solidFill>
                <a:effectLst/>
                <a:latin typeface="Times New Roman" pitchFamily="18" charset="0"/>
                <a:ea typeface="+mn-ea"/>
                <a:cs typeface="+mn-cs"/>
              </a:rPr>
              <a:t> policies with respect to the expected return (long-term cumulative </a:t>
            </a:r>
            <a:r>
              <a:rPr lang="en-CA" sz="1200" b="0" i="0" u="none" strike="noStrike" kern="1200" dirty="0" smtClean="0">
                <a:solidFill>
                  <a:srgbClr val="000000"/>
                </a:solidFill>
                <a:effectLst/>
                <a:latin typeface="Times New Roman" pitchFamily="18" charset="0"/>
                <a:ea typeface="+mn-ea"/>
                <a:cs typeface="+mn-cs"/>
                <a:hlinkClick r:id="rId7" tooltip="Reward"/>
              </a:rPr>
              <a:t>reward</a:t>
            </a:r>
            <a:r>
              <a:rPr lang="en-CA" sz="1200" b="0" i="0" kern="1200" dirty="0" smtClean="0">
                <a:solidFill>
                  <a:srgbClr val="000000"/>
                </a:solidFill>
                <a:effectLst/>
                <a:latin typeface="Times New Roman" pitchFamily="18" charset="0"/>
                <a:ea typeface="+mn-ea"/>
                <a:cs typeface="+mn-cs"/>
              </a:rPr>
              <a:t>) by gradient descent. They do not suffer from many of the problems that have been marring traditional </a:t>
            </a:r>
            <a:r>
              <a:rPr lang="en-CA" sz="1200" b="0" i="0" u="none" strike="noStrike" kern="1200" dirty="0" smtClean="0">
                <a:solidFill>
                  <a:srgbClr val="000000"/>
                </a:solidFill>
                <a:effectLst/>
                <a:latin typeface="Times New Roman" pitchFamily="18" charset="0"/>
                <a:ea typeface="+mn-ea"/>
                <a:cs typeface="+mn-cs"/>
                <a:hlinkClick r:id="rId6" tooltip="Reinforcement learning"/>
              </a:rPr>
              <a:t>reinforcement learning</a:t>
            </a:r>
            <a:r>
              <a:rPr lang="en-CA" sz="1200" b="0" i="0" kern="1200" dirty="0" smtClean="0">
                <a:solidFill>
                  <a:srgbClr val="000000"/>
                </a:solidFill>
                <a:effectLst/>
                <a:latin typeface="Times New Roman" pitchFamily="18" charset="0"/>
                <a:ea typeface="+mn-ea"/>
                <a:cs typeface="+mn-cs"/>
              </a:rPr>
              <a:t> approaches such as the lack of guarantees of a value function, the intractability problem resulting from uncertain state information and the </a:t>
            </a:r>
            <a:r>
              <a:rPr lang="en-CA" sz="1200" b="0" i="0" u="none" strike="noStrike" kern="1200" dirty="0" smtClean="0">
                <a:solidFill>
                  <a:srgbClr val="000000"/>
                </a:solidFill>
                <a:effectLst/>
                <a:latin typeface="Times New Roman" pitchFamily="18" charset="0"/>
                <a:ea typeface="+mn-ea"/>
                <a:cs typeface="+mn-cs"/>
                <a:hlinkClick r:id="rId8" tooltip="Complexity"/>
              </a:rPr>
              <a:t>complexity</a:t>
            </a:r>
            <a:r>
              <a:rPr lang="en-CA" sz="1200" b="0" i="0" kern="1200" dirty="0" smtClean="0">
                <a:solidFill>
                  <a:srgbClr val="000000"/>
                </a:solidFill>
                <a:effectLst/>
                <a:latin typeface="Times New Roman" pitchFamily="18" charset="0"/>
                <a:ea typeface="+mn-ea"/>
                <a:cs typeface="+mn-cs"/>
              </a:rPr>
              <a:t> arising from continuous states &amp; actions.</a:t>
            </a:r>
          </a:p>
          <a:p>
            <a:pPr rtl="0" fontAlgn="base"/>
            <a:r>
              <a:rPr lang="en-CA" sz="1200" b="0" i="0" kern="1200" dirty="0" smtClean="0">
                <a:solidFill>
                  <a:srgbClr val="000000"/>
                </a:solidFill>
                <a:effectLst/>
                <a:latin typeface="Times New Roman" pitchFamily="18" charset="0"/>
                <a:ea typeface="+mn-ea"/>
                <a:cs typeface="+mn-cs"/>
              </a:rPr>
              <a:t>Contents</a:t>
            </a:r>
          </a:p>
          <a:p>
            <a:pPr rtl="0" fontAlgn="base"/>
            <a:r>
              <a:rPr lang="en-CA" sz="1200" b="0" i="0" kern="1200" dirty="0" smtClean="0">
                <a:solidFill>
                  <a:srgbClr val="000000"/>
                </a:solidFill>
                <a:effectLst/>
                <a:latin typeface="Times New Roman" pitchFamily="18" charset="0"/>
                <a:ea typeface="+mn-ea"/>
                <a:cs typeface="+mn-cs"/>
              </a:rPr>
              <a:t> [</a:t>
            </a:r>
            <a:r>
              <a:rPr lang="en-CA" sz="1200" b="0" i="0" u="none" strike="noStrike" kern="1200" dirty="0" smtClean="0">
                <a:solidFill>
                  <a:srgbClr val="000000"/>
                </a:solidFill>
                <a:effectLst/>
                <a:latin typeface="Times New Roman" pitchFamily="18" charset="0"/>
                <a:ea typeface="+mn-ea"/>
                <a:cs typeface="+mn-cs"/>
                <a:hlinkClick r:id="rId9"/>
              </a:rPr>
              <a:t>hide</a:t>
            </a:r>
            <a:r>
              <a:rPr lang="en-CA" sz="1200" b="0" i="0" kern="1200" dirty="0" smtClean="0">
                <a:solidFill>
                  <a:srgbClr val="000000"/>
                </a:solidFill>
                <a:effectLst/>
                <a:latin typeface="Times New Roman" pitchFamily="18" charset="0"/>
                <a:ea typeface="+mn-ea"/>
                <a:cs typeface="+mn-cs"/>
              </a:rPr>
              <a:t>] </a:t>
            </a:r>
          </a:p>
          <a:p>
            <a:pPr rtl="0" fontAlgn="base"/>
            <a:r>
              <a:rPr lang="en-CA" sz="1200" b="0" i="0" u="none" strike="noStrike" kern="1200" dirty="0" smtClean="0">
                <a:solidFill>
                  <a:srgbClr val="000000"/>
                </a:solidFill>
                <a:effectLst/>
                <a:latin typeface="Times New Roman" pitchFamily="18" charset="0"/>
                <a:ea typeface="+mn-ea"/>
                <a:cs typeface="+mn-cs"/>
                <a:hlinkClick r:id="rId10"/>
              </a:rPr>
              <a:t>1 Introduction</a:t>
            </a:r>
            <a:endParaRPr lang="en-CA" sz="1200" b="0" i="0" kern="1200" dirty="0" smtClean="0">
              <a:solidFill>
                <a:srgbClr val="000000"/>
              </a:solidFill>
              <a:effectLst/>
              <a:latin typeface="Times New Roman" pitchFamily="18" charset="0"/>
              <a:ea typeface="+mn-ea"/>
              <a:cs typeface="+mn-cs"/>
            </a:endParaRPr>
          </a:p>
          <a:p>
            <a:pPr rtl="0" fontAlgn="base"/>
            <a:r>
              <a:rPr lang="en-CA" sz="1200" b="0" i="0" u="none" strike="noStrike" kern="1200" dirty="0" smtClean="0">
                <a:solidFill>
                  <a:srgbClr val="000000"/>
                </a:solidFill>
                <a:effectLst/>
                <a:latin typeface="Times New Roman" pitchFamily="18" charset="0"/>
                <a:ea typeface="+mn-ea"/>
                <a:cs typeface="+mn-cs"/>
                <a:hlinkClick r:id="rId11"/>
              </a:rPr>
              <a:t>2 Assumptions and Notation</a:t>
            </a:r>
            <a:endParaRPr lang="en-CA" sz="1200" b="0" i="0" kern="1200" dirty="0" smtClean="0">
              <a:solidFill>
                <a:srgbClr val="000000"/>
              </a:solidFill>
              <a:effectLst/>
              <a:latin typeface="Times New Roman" pitchFamily="18" charset="0"/>
              <a:ea typeface="+mn-ea"/>
              <a:cs typeface="+mn-cs"/>
            </a:endParaRPr>
          </a:p>
          <a:p>
            <a:pPr rtl="0" fontAlgn="base"/>
            <a:r>
              <a:rPr lang="en-CA" sz="1200" b="0" i="0" u="none" strike="noStrike" kern="1200" dirty="0" smtClean="0">
                <a:solidFill>
                  <a:srgbClr val="000000"/>
                </a:solidFill>
                <a:effectLst/>
                <a:latin typeface="Times New Roman" pitchFamily="18" charset="0"/>
                <a:ea typeface="+mn-ea"/>
                <a:cs typeface="+mn-cs"/>
                <a:hlinkClick r:id="rId12"/>
              </a:rPr>
              <a:t>3 Approaches to Policy Gradient Estimation</a:t>
            </a:r>
            <a:endParaRPr lang="en-CA" sz="1200" b="0" i="0" kern="1200" dirty="0" smtClean="0">
              <a:solidFill>
                <a:srgbClr val="000000"/>
              </a:solidFill>
              <a:effectLst/>
              <a:latin typeface="Times New Roman" pitchFamily="18" charset="0"/>
              <a:ea typeface="+mn-ea"/>
              <a:cs typeface="+mn-cs"/>
            </a:endParaRPr>
          </a:p>
          <a:p>
            <a:pPr lvl="1" rtl="0" fontAlgn="base"/>
            <a:r>
              <a:rPr lang="en-CA" sz="1200" b="0" i="0" u="none" strike="noStrike" kern="1200" dirty="0" smtClean="0">
                <a:solidFill>
                  <a:srgbClr val="000000"/>
                </a:solidFill>
                <a:effectLst/>
                <a:latin typeface="Times New Roman" pitchFamily="18" charset="0"/>
                <a:ea typeface="+mn-ea"/>
                <a:cs typeface="+mn-cs"/>
                <a:hlinkClick r:id="rId13"/>
              </a:rPr>
              <a:t>3.1 Finite-difference Methods</a:t>
            </a:r>
            <a:endParaRPr lang="en-CA" sz="1200" b="0" i="0" kern="1200" dirty="0" smtClean="0">
              <a:solidFill>
                <a:srgbClr val="000000"/>
              </a:solidFill>
              <a:effectLst/>
              <a:latin typeface="Times New Roman" pitchFamily="18" charset="0"/>
              <a:ea typeface="+mn-ea"/>
              <a:cs typeface="+mn-cs"/>
            </a:endParaRPr>
          </a:p>
          <a:p>
            <a:pPr lvl="1" rtl="0" fontAlgn="base"/>
            <a:r>
              <a:rPr lang="en-CA" sz="1200" b="0" i="0" u="none" strike="noStrike" kern="1200" dirty="0" smtClean="0">
                <a:solidFill>
                  <a:srgbClr val="000000"/>
                </a:solidFill>
                <a:effectLst/>
                <a:latin typeface="Times New Roman" pitchFamily="18" charset="0"/>
                <a:ea typeface="+mn-ea"/>
                <a:cs typeface="+mn-cs"/>
                <a:hlinkClick r:id="rId14"/>
              </a:rPr>
              <a:t>3.2 Likelihood Ratio Methods and REINFORCE</a:t>
            </a:r>
            <a:endParaRPr lang="en-CA" sz="1200" b="0" i="0" kern="1200" dirty="0" smtClean="0">
              <a:solidFill>
                <a:srgbClr val="000000"/>
              </a:solidFill>
              <a:effectLst/>
              <a:latin typeface="Times New Roman" pitchFamily="18" charset="0"/>
              <a:ea typeface="+mn-ea"/>
              <a:cs typeface="+mn-cs"/>
            </a:endParaRPr>
          </a:p>
          <a:p>
            <a:pPr lvl="1" rtl="0" fontAlgn="base"/>
            <a:r>
              <a:rPr lang="en-CA" sz="1200" b="0" i="0" u="none" strike="noStrike" kern="1200" dirty="0" smtClean="0">
                <a:solidFill>
                  <a:srgbClr val="000000"/>
                </a:solidFill>
                <a:effectLst/>
                <a:latin typeface="Times New Roman" pitchFamily="18" charset="0"/>
                <a:ea typeface="+mn-ea"/>
                <a:cs typeface="+mn-cs"/>
                <a:hlinkClick r:id="rId15"/>
              </a:rPr>
              <a:t>3.3 Natural Policy Gradients</a:t>
            </a:r>
            <a:endParaRPr lang="en-CA" sz="1200" b="0" i="0" kern="1200" dirty="0" smtClean="0">
              <a:solidFill>
                <a:srgbClr val="000000"/>
              </a:solidFill>
              <a:effectLst/>
              <a:latin typeface="Times New Roman" pitchFamily="18" charset="0"/>
              <a:ea typeface="+mn-ea"/>
              <a:cs typeface="+mn-cs"/>
            </a:endParaRPr>
          </a:p>
          <a:p>
            <a:pPr rtl="0" fontAlgn="base"/>
            <a:r>
              <a:rPr lang="en-CA" sz="1200" b="0" i="0" u="none" strike="noStrike" kern="1200" dirty="0" smtClean="0">
                <a:solidFill>
                  <a:srgbClr val="000000"/>
                </a:solidFill>
                <a:effectLst/>
                <a:latin typeface="Times New Roman" pitchFamily="18" charset="0"/>
                <a:ea typeface="+mn-ea"/>
                <a:cs typeface="+mn-cs"/>
                <a:hlinkClick r:id="rId16"/>
              </a:rPr>
              <a:t>4 Conclusion</a:t>
            </a:r>
            <a:endParaRPr lang="en-CA" sz="1200" b="0" i="0" kern="1200" dirty="0" smtClean="0">
              <a:solidFill>
                <a:srgbClr val="000000"/>
              </a:solidFill>
              <a:effectLst/>
              <a:latin typeface="Times New Roman" pitchFamily="18" charset="0"/>
              <a:ea typeface="+mn-ea"/>
              <a:cs typeface="+mn-cs"/>
            </a:endParaRPr>
          </a:p>
          <a:p>
            <a:pPr rtl="0" fontAlgn="base"/>
            <a:r>
              <a:rPr lang="en-CA" sz="1200" b="0" i="0" u="none" strike="noStrike" kern="1200" dirty="0" smtClean="0">
                <a:solidFill>
                  <a:srgbClr val="000000"/>
                </a:solidFill>
                <a:effectLst/>
                <a:latin typeface="Times New Roman" pitchFamily="18" charset="0"/>
                <a:ea typeface="+mn-ea"/>
                <a:cs typeface="+mn-cs"/>
                <a:hlinkClick r:id="rId17"/>
              </a:rPr>
              <a:t>5 References</a:t>
            </a:r>
            <a:endParaRPr lang="en-CA" sz="1200" b="0" i="0" kern="1200" dirty="0" smtClean="0">
              <a:solidFill>
                <a:srgbClr val="000000"/>
              </a:solidFill>
              <a:effectLst/>
              <a:latin typeface="Times New Roman" pitchFamily="18" charset="0"/>
              <a:ea typeface="+mn-ea"/>
              <a:cs typeface="+mn-cs"/>
            </a:endParaRPr>
          </a:p>
          <a:p>
            <a:pPr rtl="0" fontAlgn="base"/>
            <a:r>
              <a:rPr lang="en-CA" sz="1200" b="0" i="0" u="none" strike="noStrike" kern="1200" dirty="0" smtClean="0">
                <a:solidFill>
                  <a:srgbClr val="000000"/>
                </a:solidFill>
                <a:effectLst/>
                <a:latin typeface="Times New Roman" pitchFamily="18" charset="0"/>
                <a:ea typeface="+mn-ea"/>
                <a:cs typeface="+mn-cs"/>
                <a:hlinkClick r:id="rId18"/>
              </a:rPr>
              <a:t>6 See also</a:t>
            </a:r>
            <a:endParaRPr lang="en-CA" sz="1200" b="0" i="0" kern="1200" dirty="0" smtClean="0">
              <a:solidFill>
                <a:srgbClr val="000000"/>
              </a:solidFill>
              <a:effectLst/>
              <a:latin typeface="Times New Roman" pitchFamily="18" charset="0"/>
              <a:ea typeface="+mn-ea"/>
              <a:cs typeface="+mn-cs"/>
            </a:endParaRPr>
          </a:p>
          <a:p>
            <a:pPr rtl="0" fontAlgn="base"/>
            <a:r>
              <a:rPr lang="en-CA" sz="1200" b="0" i="0" kern="1200" dirty="0" smtClean="0">
                <a:solidFill>
                  <a:srgbClr val="000000"/>
                </a:solidFill>
                <a:effectLst/>
                <a:latin typeface="Times New Roman" pitchFamily="18" charset="0"/>
                <a:ea typeface="+mn-ea"/>
                <a:cs typeface="+mn-cs"/>
              </a:rPr>
              <a:t>Introduction</a:t>
            </a:r>
          </a:p>
          <a:p>
            <a:pPr rtl="0" fontAlgn="base"/>
            <a:r>
              <a:rPr lang="en-CA" sz="1200" b="0" i="0" u="none" strike="noStrike" kern="1200" dirty="0" smtClean="0">
                <a:solidFill>
                  <a:srgbClr val="000000"/>
                </a:solidFill>
                <a:effectLst/>
                <a:latin typeface="Times New Roman" pitchFamily="18" charset="0"/>
                <a:ea typeface="+mn-ea"/>
                <a:cs typeface="+mn-cs"/>
                <a:hlinkClick r:id="rId6" tooltip="Reinforcement learning"/>
              </a:rPr>
              <a:t>Reinforcement learning</a:t>
            </a:r>
            <a:r>
              <a:rPr lang="en-CA" sz="1200" b="0" i="0" kern="1200" dirty="0" smtClean="0">
                <a:solidFill>
                  <a:srgbClr val="000000"/>
                </a:solidFill>
                <a:effectLst/>
                <a:latin typeface="Times New Roman" pitchFamily="18" charset="0"/>
                <a:ea typeface="+mn-ea"/>
                <a:cs typeface="+mn-cs"/>
              </a:rPr>
              <a:t> is probably the most general framework in which reward-related learning problems of animals, humans or machine can be phrased. However, most of the methods proposed in the reinforcement learning community are not yet applicable to many problems such as robotics, motor control, etc. This inapplicability may result from problems with uncertain state information. Thus, those systems need to be modeled as partially observable </a:t>
            </a:r>
            <a:r>
              <a:rPr lang="en-CA" sz="1200" b="0" i="0" u="none" strike="noStrike" kern="1200" dirty="0" smtClean="0">
                <a:solidFill>
                  <a:srgbClr val="000000"/>
                </a:solidFill>
                <a:effectLst/>
                <a:latin typeface="Times New Roman" pitchFamily="18" charset="0"/>
                <a:ea typeface="+mn-ea"/>
                <a:cs typeface="+mn-cs"/>
                <a:hlinkClick r:id="rId19" tooltip="Markov decision processes (page does not exist)"/>
              </a:rPr>
              <a:t>Markov decision </a:t>
            </a:r>
            <a:r>
              <a:rPr lang="en-CA" sz="1200" b="0" i="0" u="none" strike="noStrike" kern="1200" dirty="0" err="1" smtClean="0">
                <a:solidFill>
                  <a:srgbClr val="000000"/>
                </a:solidFill>
                <a:effectLst/>
                <a:latin typeface="Times New Roman" pitchFamily="18" charset="0"/>
                <a:ea typeface="+mn-ea"/>
                <a:cs typeface="+mn-cs"/>
                <a:hlinkClick r:id="rId19" tooltip="Markov decision processes (page does not exist)"/>
              </a:rPr>
              <a:t>problems</a:t>
            </a:r>
            <a:r>
              <a:rPr lang="en-CA" sz="1200" b="0" i="0" kern="1200" dirty="0" err="1" smtClean="0">
                <a:solidFill>
                  <a:srgbClr val="000000"/>
                </a:solidFill>
                <a:effectLst/>
                <a:latin typeface="Times New Roman" pitchFamily="18" charset="0"/>
                <a:ea typeface="+mn-ea"/>
                <a:cs typeface="+mn-cs"/>
              </a:rPr>
              <a:t>which</a:t>
            </a:r>
            <a:r>
              <a:rPr lang="en-CA" sz="1200" b="0" i="0" kern="1200" dirty="0" smtClean="0">
                <a:solidFill>
                  <a:srgbClr val="000000"/>
                </a:solidFill>
                <a:effectLst/>
                <a:latin typeface="Times New Roman" pitchFamily="18" charset="0"/>
                <a:ea typeface="+mn-ea"/>
                <a:cs typeface="+mn-cs"/>
              </a:rPr>
              <a:t> often results in excessive computational demands. Most traditional </a:t>
            </a:r>
            <a:r>
              <a:rPr lang="en-CA" sz="1200" b="0" i="0" u="none" strike="noStrike" kern="1200" dirty="0" smtClean="0">
                <a:solidFill>
                  <a:srgbClr val="000000"/>
                </a:solidFill>
                <a:effectLst/>
                <a:latin typeface="Times New Roman" pitchFamily="18" charset="0"/>
                <a:ea typeface="+mn-ea"/>
                <a:cs typeface="+mn-cs"/>
                <a:hlinkClick r:id="rId6" tooltip="Reinforcement learning"/>
              </a:rPr>
              <a:t>reinforcement learning</a:t>
            </a:r>
            <a:r>
              <a:rPr lang="en-CA" sz="1200" b="0" i="0" kern="1200" dirty="0" smtClean="0">
                <a:solidFill>
                  <a:srgbClr val="000000"/>
                </a:solidFill>
                <a:effectLst/>
                <a:latin typeface="Times New Roman" pitchFamily="18" charset="0"/>
                <a:ea typeface="+mn-ea"/>
                <a:cs typeface="+mn-cs"/>
              </a:rPr>
              <a:t> methods have no convergence guarantees and there exist even divergence examples. Continuous states and actions in high dimensional spaces cannot be treated by most off-the-shelf </a:t>
            </a:r>
            <a:r>
              <a:rPr lang="en-CA" sz="1200" b="0" i="0" u="none" strike="noStrike" kern="1200" dirty="0" smtClean="0">
                <a:solidFill>
                  <a:srgbClr val="000000"/>
                </a:solidFill>
                <a:effectLst/>
                <a:latin typeface="Times New Roman" pitchFamily="18" charset="0"/>
                <a:ea typeface="+mn-ea"/>
                <a:cs typeface="+mn-cs"/>
                <a:hlinkClick r:id="rId6" tooltip="Reinforcement learning"/>
              </a:rPr>
              <a:t>reinforcement learning</a:t>
            </a:r>
            <a:r>
              <a:rPr lang="en-CA" sz="1200" b="0" i="0" kern="1200" dirty="0" smtClean="0">
                <a:solidFill>
                  <a:srgbClr val="000000"/>
                </a:solidFill>
                <a:effectLst/>
                <a:latin typeface="Times New Roman" pitchFamily="18" charset="0"/>
                <a:ea typeface="+mn-ea"/>
                <a:cs typeface="+mn-cs"/>
              </a:rPr>
              <a:t> approaches.</a:t>
            </a:r>
          </a:p>
          <a:p>
            <a:pPr rtl="0" fontAlgn="base"/>
            <a:r>
              <a:rPr lang="en-CA" sz="1200" b="0" i="0" kern="1200" dirty="0" smtClean="0">
                <a:solidFill>
                  <a:srgbClr val="000000"/>
                </a:solidFill>
                <a:effectLst/>
                <a:latin typeface="Times New Roman" pitchFamily="18" charset="0"/>
                <a:ea typeface="+mn-ea"/>
                <a:cs typeface="+mn-cs"/>
              </a:rPr>
              <a:t>Policy gradient methods differ significantly as they do not suffer from these problems in the same way. For example, uncertainty in the state might degrade the performance of the policy (if no additional state estimator is being used) but the </a:t>
            </a:r>
            <a:r>
              <a:rPr lang="en-CA" sz="1200" b="0" i="0" u="none" strike="noStrike" kern="1200" dirty="0" smtClean="0">
                <a:solidFill>
                  <a:srgbClr val="000000"/>
                </a:solidFill>
                <a:effectLst/>
                <a:latin typeface="Times New Roman" pitchFamily="18" charset="0"/>
                <a:ea typeface="+mn-ea"/>
                <a:cs typeface="+mn-cs"/>
                <a:hlinkClick r:id="rId20" tooltip="Optimization"/>
              </a:rPr>
              <a:t>optimization</a:t>
            </a:r>
            <a:r>
              <a:rPr lang="en-CA" sz="1200" b="0" i="0" kern="1200" dirty="0" smtClean="0">
                <a:solidFill>
                  <a:srgbClr val="000000"/>
                </a:solidFill>
                <a:effectLst/>
                <a:latin typeface="Times New Roman" pitchFamily="18" charset="0"/>
                <a:ea typeface="+mn-ea"/>
                <a:cs typeface="+mn-cs"/>
              </a:rPr>
              <a:t> techniques for the policy do not need to be changed. Continuous states and actions can be dealt with in exactly the same way as discrete ones while, in addition, the learning performance is often increased. Convergence at least to a local optimum is guaranteed.</a:t>
            </a:r>
          </a:p>
          <a:p>
            <a:pPr rtl="0" fontAlgn="base"/>
            <a:r>
              <a:rPr lang="en-CA" sz="1200" b="0" i="0" kern="1200" dirty="0" smtClean="0">
                <a:solidFill>
                  <a:srgbClr val="000000"/>
                </a:solidFill>
                <a:effectLst/>
                <a:latin typeface="Times New Roman" pitchFamily="18" charset="0"/>
                <a:ea typeface="+mn-ea"/>
                <a:cs typeface="+mn-cs"/>
              </a:rPr>
              <a:t>The advantages of policy gradient methods for real world applications are numerous. Among the most important ones are that the policy representations can be chosen so that it is meaningful for the task and can incorporate domain knowledge, that often fewer parameters are needed in the learning process than in value-function based approaches and that there is a variety of different </a:t>
            </a:r>
            <a:r>
              <a:rPr lang="en-CA" sz="1200" b="0" i="0" u="none" strike="noStrike" kern="1200" dirty="0" smtClean="0">
                <a:solidFill>
                  <a:srgbClr val="000000"/>
                </a:solidFill>
                <a:effectLst/>
                <a:latin typeface="Times New Roman" pitchFamily="18" charset="0"/>
                <a:ea typeface="+mn-ea"/>
                <a:cs typeface="+mn-cs"/>
                <a:hlinkClick r:id="rId21" tooltip="Algorithm"/>
              </a:rPr>
              <a:t>algorithms</a:t>
            </a:r>
            <a:r>
              <a:rPr lang="en-CA" sz="1200" b="0" i="0" kern="1200" dirty="0" smtClean="0">
                <a:solidFill>
                  <a:srgbClr val="000000"/>
                </a:solidFill>
                <a:effectLst/>
                <a:latin typeface="Times New Roman" pitchFamily="18" charset="0"/>
                <a:ea typeface="+mn-ea"/>
                <a:cs typeface="+mn-cs"/>
              </a:rPr>
              <a:t> for policy gradient estimation in the literature which have a rather strong theoretical underpinning. Additionally, policy gradient methods can be used either model-free or model-based as they are a generic formulation.</a:t>
            </a:r>
          </a:p>
          <a:p>
            <a:pPr rtl="0" fontAlgn="base"/>
            <a:r>
              <a:rPr lang="en-CA" sz="1200" b="0" i="0" kern="1200" dirty="0" smtClean="0">
                <a:solidFill>
                  <a:srgbClr val="000000"/>
                </a:solidFill>
                <a:effectLst/>
                <a:latin typeface="Times New Roman" pitchFamily="18" charset="0"/>
                <a:ea typeface="+mn-ea"/>
                <a:cs typeface="+mn-cs"/>
              </a:rPr>
              <a:t>Of course, policy gradients are not the salvation to all problems but also have significant problems. They are by definition on-policy (note that tricks like importance sampling can slightly alleviate this problem) and need to forget data very fast in order to avoid the introduction of a bias to the gradient estimator. Hence, the use of sampled data is not very efficient. In tabular representations, value function methods are guaranteed to converge to a global maximum while policy gradients only converge to a local maximum and there may be many maxima in discrete problems. Policy gradient methods are often quite demanding to apply, mainly because one has to have considerable knowledge about the system one wants to control to make reasonable policy definitions. Finally, policy gradient methods always have an open parameter, the learning rate, which may decide over the order of magnitude of the speed of convergence, these have led to new approaches inspired by expectation-maximization (see, e.g., </a:t>
            </a:r>
            <a:r>
              <a:rPr lang="en-CA" sz="1200" b="0" i="0" kern="1200" dirty="0" err="1" smtClean="0">
                <a:solidFill>
                  <a:srgbClr val="000000"/>
                </a:solidFill>
                <a:effectLst/>
                <a:latin typeface="Times New Roman" pitchFamily="18" charset="0"/>
                <a:ea typeface="+mn-ea"/>
                <a:cs typeface="+mn-cs"/>
              </a:rPr>
              <a:t>Vlassis</a:t>
            </a:r>
            <a:r>
              <a:rPr lang="en-CA" sz="1200" b="0" i="0" kern="1200" dirty="0" smtClean="0">
                <a:solidFill>
                  <a:srgbClr val="000000"/>
                </a:solidFill>
                <a:effectLst/>
                <a:latin typeface="Times New Roman" pitchFamily="18" charset="0"/>
                <a:ea typeface="+mn-ea"/>
                <a:cs typeface="+mn-cs"/>
              </a:rPr>
              <a:t> et al., 2009; </a:t>
            </a:r>
            <a:r>
              <a:rPr lang="en-CA" sz="1200" b="0" i="0" kern="1200" dirty="0" err="1" smtClean="0">
                <a:solidFill>
                  <a:srgbClr val="000000"/>
                </a:solidFill>
                <a:effectLst/>
                <a:latin typeface="Times New Roman" pitchFamily="18" charset="0"/>
                <a:ea typeface="+mn-ea"/>
                <a:cs typeface="+mn-cs"/>
              </a:rPr>
              <a:t>Kober</a:t>
            </a:r>
            <a:r>
              <a:rPr lang="en-CA" sz="1200" b="0" i="0" kern="1200" dirty="0" smtClean="0">
                <a:solidFill>
                  <a:srgbClr val="000000"/>
                </a:solidFill>
                <a:effectLst/>
                <a:latin typeface="Times New Roman" pitchFamily="18" charset="0"/>
                <a:ea typeface="+mn-ea"/>
                <a:cs typeface="+mn-cs"/>
              </a:rPr>
              <a:t> &amp; Peters, 2008).</a:t>
            </a:r>
          </a:p>
          <a:p>
            <a:pPr rtl="0" fontAlgn="base"/>
            <a:r>
              <a:rPr lang="en-CA" sz="1200" b="0" i="0" kern="1200" dirty="0" smtClean="0">
                <a:solidFill>
                  <a:srgbClr val="000000"/>
                </a:solidFill>
                <a:effectLst/>
                <a:latin typeface="Times New Roman" pitchFamily="18" charset="0"/>
                <a:ea typeface="+mn-ea"/>
                <a:cs typeface="+mn-cs"/>
              </a:rPr>
              <a:t>Nevertheless, due to their advantages stated above, policy gradient methods have become particularly interesting for robotics applications as these have both continuous actions and states. For example, there has been a series of successful applications in robot locomotion, where good policy </a:t>
            </a:r>
            <a:r>
              <a:rPr lang="en-CA" sz="1200" b="0" i="0" kern="1200" dirty="0" err="1" smtClean="0">
                <a:solidFill>
                  <a:srgbClr val="000000"/>
                </a:solidFill>
                <a:effectLst/>
                <a:latin typeface="Times New Roman" pitchFamily="18" charset="0"/>
                <a:ea typeface="+mn-ea"/>
                <a:cs typeface="+mn-cs"/>
              </a:rPr>
              <a:t>parametrizations</a:t>
            </a:r>
            <a:r>
              <a:rPr lang="en-CA" sz="1200" b="0" i="0" kern="1200" dirty="0" smtClean="0">
                <a:solidFill>
                  <a:srgbClr val="000000"/>
                </a:solidFill>
                <a:effectLst/>
                <a:latin typeface="Times New Roman" pitchFamily="18" charset="0"/>
                <a:ea typeface="+mn-ea"/>
                <a:cs typeface="+mn-cs"/>
              </a:rPr>
              <a:t> such as CPGs are known. </a:t>
            </a:r>
            <a:r>
              <a:rPr lang="en-CA" sz="1200" b="0" i="0" kern="1200" dirty="0" err="1" smtClean="0">
                <a:solidFill>
                  <a:srgbClr val="000000"/>
                </a:solidFill>
                <a:effectLst/>
                <a:latin typeface="Times New Roman" pitchFamily="18" charset="0"/>
                <a:ea typeface="+mn-ea"/>
                <a:cs typeface="+mn-cs"/>
              </a:rPr>
              <a:t>Benbrahim</a:t>
            </a:r>
            <a:r>
              <a:rPr lang="en-CA" sz="1200" b="0" i="0" kern="1200" dirty="0" smtClean="0">
                <a:solidFill>
                  <a:srgbClr val="000000"/>
                </a:solidFill>
                <a:effectLst/>
                <a:latin typeface="Times New Roman" pitchFamily="18" charset="0"/>
                <a:ea typeface="+mn-ea"/>
                <a:cs typeface="+mn-cs"/>
              </a:rPr>
              <a:t> &amp; Franklin (1997) already explored 2D dynamic biped walking, </a:t>
            </a:r>
            <a:r>
              <a:rPr lang="en-CA" sz="1200" b="0" i="0" kern="1200" dirty="0" err="1" smtClean="0">
                <a:solidFill>
                  <a:srgbClr val="000000"/>
                </a:solidFill>
                <a:effectLst/>
                <a:latin typeface="Times New Roman" pitchFamily="18" charset="0"/>
                <a:ea typeface="+mn-ea"/>
                <a:cs typeface="+mn-cs"/>
              </a:rPr>
              <a:t>Tedrake</a:t>
            </a:r>
            <a:r>
              <a:rPr lang="en-CA" sz="1200" b="0" i="0" kern="1200" dirty="0" smtClean="0">
                <a:solidFill>
                  <a:srgbClr val="000000"/>
                </a:solidFill>
                <a:effectLst/>
                <a:latin typeface="Times New Roman" pitchFamily="18" charset="0"/>
                <a:ea typeface="+mn-ea"/>
                <a:cs typeface="+mn-cs"/>
              </a:rPr>
              <a:t> et al. (2004) extended these results to 3D passive dynamics-based walkers and Endo (2005) showed that a full-body gait with sensory feedback can be learned with policy gradients. Kohl &amp; Stone (2004) were able to apply policy gradients to optimize quadruped gaits. There have also been various applications in skill learning starting with the peg-in-a-hole tasks learned by </a:t>
            </a:r>
            <a:r>
              <a:rPr lang="en-CA" sz="1200" b="0" i="0" kern="1200" dirty="0" err="1" smtClean="0">
                <a:solidFill>
                  <a:srgbClr val="000000"/>
                </a:solidFill>
                <a:effectLst/>
                <a:latin typeface="Times New Roman" pitchFamily="18" charset="0"/>
                <a:ea typeface="+mn-ea"/>
                <a:cs typeface="+mn-cs"/>
              </a:rPr>
              <a:t>Gullapalli</a:t>
            </a:r>
            <a:r>
              <a:rPr lang="en-CA" sz="1200" b="0" i="0" kern="1200" dirty="0" smtClean="0">
                <a:solidFill>
                  <a:srgbClr val="000000"/>
                </a:solidFill>
                <a:effectLst/>
                <a:latin typeface="Times New Roman" pitchFamily="18" charset="0"/>
                <a:ea typeface="+mn-ea"/>
                <a:cs typeface="+mn-cs"/>
              </a:rPr>
              <a:t> et al. (1994) and ranging to Peters &amp; </a:t>
            </a:r>
            <a:r>
              <a:rPr lang="en-CA" sz="1200" b="0" i="0" kern="1200" dirty="0" err="1" smtClean="0">
                <a:solidFill>
                  <a:srgbClr val="000000"/>
                </a:solidFill>
                <a:effectLst/>
                <a:latin typeface="Times New Roman" pitchFamily="18" charset="0"/>
                <a:ea typeface="+mn-ea"/>
                <a:cs typeface="+mn-cs"/>
              </a:rPr>
              <a:t>Schaals</a:t>
            </a:r>
            <a:r>
              <a:rPr lang="en-CA" sz="1200" b="0" i="0" kern="1200" dirty="0" smtClean="0">
                <a:solidFill>
                  <a:srgbClr val="000000"/>
                </a:solidFill>
                <a:effectLst/>
                <a:latin typeface="Times New Roman" pitchFamily="18" charset="0"/>
                <a:ea typeface="+mn-ea"/>
                <a:cs typeface="+mn-cs"/>
              </a:rPr>
              <a:t>' optimizations of discrete movements primitives such as T-Ball swings.</a:t>
            </a:r>
          </a:p>
          <a:p>
            <a:pPr rtl="0" fontAlgn="base"/>
            <a:r>
              <a:rPr lang="en-CA" sz="1200" b="0" i="0" kern="1200" dirty="0" smtClean="0">
                <a:solidFill>
                  <a:srgbClr val="000000"/>
                </a:solidFill>
                <a:effectLst/>
                <a:latin typeface="Times New Roman" pitchFamily="18" charset="0"/>
                <a:ea typeface="+mn-ea"/>
                <a:cs typeface="+mn-cs"/>
              </a:rPr>
              <a:t>Note that in most applications, there exist many local maxima; for example, if we were told build a high jumping robot, there is a multitude of styles. Current policy gradient methods would be helpful for improving a jumping style of a teacher, let's say the classical straddle jump. However, discovering a </a:t>
            </a:r>
            <a:r>
              <a:rPr lang="en-CA" sz="1200" b="0" i="0" kern="1200" dirty="0" err="1" smtClean="0">
                <a:solidFill>
                  <a:srgbClr val="000000"/>
                </a:solidFill>
                <a:effectLst/>
                <a:latin typeface="Times New Roman" pitchFamily="18" charset="0"/>
                <a:ea typeface="+mn-ea"/>
                <a:cs typeface="+mn-cs"/>
              </a:rPr>
              <a:t>Fosbery</a:t>
            </a:r>
            <a:r>
              <a:rPr lang="en-CA" sz="1200" b="0" i="0" kern="1200" dirty="0" smtClean="0">
                <a:solidFill>
                  <a:srgbClr val="000000"/>
                </a:solidFill>
                <a:effectLst/>
                <a:latin typeface="Times New Roman" pitchFamily="18" charset="0"/>
                <a:ea typeface="+mn-ea"/>
                <a:cs typeface="+mn-cs"/>
              </a:rPr>
              <a:t> flop when starting with a basic straddle jump policy is probably not possible with policy gradient methods.</a:t>
            </a:r>
          </a:p>
          <a:p>
            <a:endParaRPr lang="en-CA" dirty="0"/>
          </a:p>
        </p:txBody>
      </p:sp>
      <p:sp>
        <p:nvSpPr>
          <p:cNvPr id="4" name="Slide Number Placeholder 3"/>
          <p:cNvSpPr>
            <a:spLocks noGrp="1"/>
          </p:cNvSpPr>
          <p:nvPr>
            <p:ph type="sldNum" idx="10"/>
          </p:nvPr>
        </p:nvSpPr>
        <p:spPr/>
        <p:txBody>
          <a:bodyPr/>
          <a:lstStyle/>
          <a:p>
            <a:pPr>
              <a:defRPr/>
            </a:pPr>
            <a:fld id="{61F6E429-FBF9-459D-9794-17EBB2437087}" type="slidenum">
              <a:rPr lang="en-GB" smtClean="0"/>
              <a:pPr>
                <a:defRPr/>
              </a:pPr>
              <a:t>25</a:t>
            </a:fld>
            <a:endParaRPr lang="en-GB"/>
          </a:p>
        </p:txBody>
      </p:sp>
    </p:spTree>
    <p:extLst>
      <p:ext uri="{BB962C8B-B14F-4D97-AF65-F5344CB8AC3E}">
        <p14:creationId xmlns:p14="http://schemas.microsoft.com/office/powerpoint/2010/main" val="32920079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GB"/>
          </a:p>
        </p:txBody>
      </p:sp>
      <p:sp>
        <p:nvSpPr>
          <p:cNvPr id="5" name="Rectangle 4"/>
          <p:cNvSpPr>
            <a:spLocks noGrp="1" noChangeArrowheads="1"/>
          </p:cNvSpPr>
          <p:nvPr>
            <p:ph type="ftr" idx="11"/>
          </p:nvPr>
        </p:nvSpPr>
        <p:spPr>
          <a:ln/>
        </p:spPr>
        <p:txBody>
          <a:bodyPr/>
          <a:lstStyle>
            <a:lvl1pPr>
              <a:defRPr/>
            </a:lvl1pPr>
          </a:lstStyle>
          <a:p>
            <a:pPr>
              <a:defRPr/>
            </a:pPr>
            <a:r>
              <a:rPr lang="en-GB" smtClean="0"/>
              <a:t>CPSC 422, Lecture 10</a:t>
            </a:r>
            <a:endParaRPr lang="en-GB"/>
          </a:p>
        </p:txBody>
      </p:sp>
      <p:sp>
        <p:nvSpPr>
          <p:cNvPr id="6" name="Rectangle 5"/>
          <p:cNvSpPr>
            <a:spLocks noGrp="1" noChangeArrowheads="1"/>
          </p:cNvSpPr>
          <p:nvPr>
            <p:ph type="sldNum" idx="12"/>
          </p:nvPr>
        </p:nvSpPr>
        <p:spPr>
          <a:ln/>
        </p:spPr>
        <p:txBody>
          <a:bodyPr/>
          <a:lstStyle>
            <a:lvl1pPr>
              <a:defRPr/>
            </a:lvl1pPr>
          </a:lstStyle>
          <a:p>
            <a:pPr>
              <a:defRPr/>
            </a:pPr>
            <a:fld id="{4050EA9F-9C78-4B13-A2FF-5C3BCA8EA1F7}"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GB"/>
          </a:p>
        </p:txBody>
      </p:sp>
      <p:sp>
        <p:nvSpPr>
          <p:cNvPr id="5" name="Rectangle 4"/>
          <p:cNvSpPr>
            <a:spLocks noGrp="1" noChangeArrowheads="1"/>
          </p:cNvSpPr>
          <p:nvPr>
            <p:ph type="ftr" idx="11"/>
          </p:nvPr>
        </p:nvSpPr>
        <p:spPr>
          <a:ln/>
        </p:spPr>
        <p:txBody>
          <a:bodyPr/>
          <a:lstStyle>
            <a:lvl1pPr>
              <a:defRPr/>
            </a:lvl1pPr>
          </a:lstStyle>
          <a:p>
            <a:pPr>
              <a:defRPr/>
            </a:pPr>
            <a:r>
              <a:rPr lang="en-GB" smtClean="0"/>
              <a:t>CPSC 422, Lecture 10</a:t>
            </a:r>
            <a:endParaRPr lang="en-GB"/>
          </a:p>
        </p:txBody>
      </p:sp>
      <p:sp>
        <p:nvSpPr>
          <p:cNvPr id="6" name="Rectangle 5"/>
          <p:cNvSpPr>
            <a:spLocks noGrp="1" noChangeArrowheads="1"/>
          </p:cNvSpPr>
          <p:nvPr>
            <p:ph type="sldNum" idx="12"/>
          </p:nvPr>
        </p:nvSpPr>
        <p:spPr>
          <a:ln/>
        </p:spPr>
        <p:txBody>
          <a:bodyPr/>
          <a:lstStyle>
            <a:lvl1pPr>
              <a:defRPr/>
            </a:lvl1pPr>
          </a:lstStyle>
          <a:p>
            <a:pPr>
              <a:defRPr/>
            </a:pPr>
            <a:fld id="{830F4BC9-EE13-4A27-8894-0212269060E6}"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4013" y="152400"/>
            <a:ext cx="2132012" cy="55594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52400"/>
            <a:ext cx="6246813" cy="55594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GB"/>
          </a:p>
        </p:txBody>
      </p:sp>
      <p:sp>
        <p:nvSpPr>
          <p:cNvPr id="5" name="Rectangle 4"/>
          <p:cNvSpPr>
            <a:spLocks noGrp="1" noChangeArrowheads="1"/>
          </p:cNvSpPr>
          <p:nvPr>
            <p:ph type="ftr" idx="11"/>
          </p:nvPr>
        </p:nvSpPr>
        <p:spPr>
          <a:ln/>
        </p:spPr>
        <p:txBody>
          <a:bodyPr/>
          <a:lstStyle>
            <a:lvl1pPr>
              <a:defRPr/>
            </a:lvl1pPr>
          </a:lstStyle>
          <a:p>
            <a:pPr>
              <a:defRPr/>
            </a:pPr>
            <a:r>
              <a:rPr lang="en-GB" smtClean="0"/>
              <a:t>CPSC 422, Lecture 10</a:t>
            </a:r>
            <a:endParaRPr lang="en-GB"/>
          </a:p>
        </p:txBody>
      </p:sp>
      <p:sp>
        <p:nvSpPr>
          <p:cNvPr id="6" name="Rectangle 5"/>
          <p:cNvSpPr>
            <a:spLocks noGrp="1" noChangeArrowheads="1"/>
          </p:cNvSpPr>
          <p:nvPr>
            <p:ph type="sldNum" idx="12"/>
          </p:nvPr>
        </p:nvSpPr>
        <p:spPr>
          <a:ln/>
        </p:spPr>
        <p:txBody>
          <a:bodyPr/>
          <a:lstStyle>
            <a:lvl1pPr>
              <a:defRPr/>
            </a:lvl1pPr>
          </a:lstStyle>
          <a:p>
            <a:pPr>
              <a:defRPr/>
            </a:pPr>
            <a:fld id="{7B146297-32F0-4AFA-93E6-71ED2F051F6E}" type="slidenum">
              <a:rPr lang="en-GB"/>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1225" cy="682625"/>
          </a:xfrm>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GB"/>
          </a:p>
        </p:txBody>
      </p:sp>
      <p:sp>
        <p:nvSpPr>
          <p:cNvPr id="4" name="Rectangle 4"/>
          <p:cNvSpPr>
            <a:spLocks noGrp="1" noChangeArrowheads="1"/>
          </p:cNvSpPr>
          <p:nvPr>
            <p:ph type="ftr" idx="11"/>
          </p:nvPr>
        </p:nvSpPr>
        <p:spPr>
          <a:ln/>
        </p:spPr>
        <p:txBody>
          <a:bodyPr/>
          <a:lstStyle>
            <a:lvl1pPr>
              <a:defRPr/>
            </a:lvl1pPr>
          </a:lstStyle>
          <a:p>
            <a:pPr>
              <a:defRPr/>
            </a:pPr>
            <a:r>
              <a:rPr lang="en-GB" smtClean="0"/>
              <a:t>CPSC 422, Lecture 10</a:t>
            </a:r>
            <a:endParaRPr lang="en-GB"/>
          </a:p>
        </p:txBody>
      </p:sp>
      <p:sp>
        <p:nvSpPr>
          <p:cNvPr id="5" name="Rectangle 5"/>
          <p:cNvSpPr>
            <a:spLocks noGrp="1" noChangeArrowheads="1"/>
          </p:cNvSpPr>
          <p:nvPr>
            <p:ph type="sldNum" idx="12"/>
          </p:nvPr>
        </p:nvSpPr>
        <p:spPr>
          <a:ln/>
        </p:spPr>
        <p:txBody>
          <a:bodyPr/>
          <a:lstStyle>
            <a:lvl1pPr>
              <a:defRPr/>
            </a:lvl1pPr>
          </a:lstStyle>
          <a:p>
            <a:pPr>
              <a:defRPr/>
            </a:pPr>
            <a:fld id="{87AF5BAB-7B85-4AF6-88AE-1F0DDF29A292}" type="slidenum">
              <a:rPr lang="en-GB"/>
              <a:pPr>
                <a:defRPr/>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304800" y="152400"/>
            <a:ext cx="8531225" cy="682625"/>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304800" y="1219200"/>
            <a:ext cx="4151313" cy="21701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08513" y="1219200"/>
            <a:ext cx="4151312" cy="21701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304800" y="3541713"/>
            <a:ext cx="4151313" cy="2170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08513" y="3541713"/>
            <a:ext cx="4151312" cy="2170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a:ln/>
        </p:spPr>
        <p:txBody>
          <a:bodyPr/>
          <a:lstStyle>
            <a:lvl1pPr>
              <a:defRPr/>
            </a:lvl1pPr>
          </a:lstStyle>
          <a:p>
            <a:pPr>
              <a:defRPr/>
            </a:pPr>
            <a:endParaRPr lang="en-GB"/>
          </a:p>
        </p:txBody>
      </p:sp>
      <p:sp>
        <p:nvSpPr>
          <p:cNvPr id="8" name="Rectangle 4"/>
          <p:cNvSpPr>
            <a:spLocks noGrp="1" noChangeArrowheads="1"/>
          </p:cNvSpPr>
          <p:nvPr>
            <p:ph type="ftr" idx="11"/>
          </p:nvPr>
        </p:nvSpPr>
        <p:spPr>
          <a:ln/>
        </p:spPr>
        <p:txBody>
          <a:bodyPr/>
          <a:lstStyle>
            <a:lvl1pPr>
              <a:defRPr/>
            </a:lvl1pPr>
          </a:lstStyle>
          <a:p>
            <a:pPr>
              <a:defRPr/>
            </a:pPr>
            <a:r>
              <a:rPr lang="en-GB" smtClean="0"/>
              <a:t>CPSC 422, Lecture 10</a:t>
            </a:r>
            <a:endParaRPr lang="en-GB"/>
          </a:p>
        </p:txBody>
      </p:sp>
      <p:sp>
        <p:nvSpPr>
          <p:cNvPr id="9" name="Rectangle 5"/>
          <p:cNvSpPr>
            <a:spLocks noGrp="1" noChangeArrowheads="1"/>
          </p:cNvSpPr>
          <p:nvPr>
            <p:ph type="sldNum" idx="12"/>
          </p:nvPr>
        </p:nvSpPr>
        <p:spPr>
          <a:ln/>
        </p:spPr>
        <p:txBody>
          <a:bodyPr/>
          <a:lstStyle>
            <a:lvl1pPr>
              <a:defRPr/>
            </a:lvl1pPr>
          </a:lstStyle>
          <a:p>
            <a:pPr>
              <a:defRPr/>
            </a:pPr>
            <a:fld id="{9E784CA7-5093-4FDD-9689-0B24143C6C1E}" type="slidenum">
              <a:rPr lang="en-GB"/>
              <a:pPr>
                <a:defRPr/>
              </a:pPr>
              <a:t>‹#›</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685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04800" y="1219200"/>
            <a:ext cx="8458200" cy="44958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10</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2572EB80-F8AC-4E1A-BA1F-EE6792C24EA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60082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10</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7597C9F4-D277-48C8-B1F1-A1FA2825088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472800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10</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38B5A9E0-7EB5-4FF0-AEB5-1FBEA79D2A5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362672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10</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EEA4F305-9193-42A4-85D9-EEECBDF8526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392775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10</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923DC875-25F3-4B98-B29A-145DD351EDE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052324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10</a:t>
            </a: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C6842080-8267-49D3-A51E-31FBCEF5ADB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66714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GB"/>
          </a:p>
        </p:txBody>
      </p:sp>
      <p:sp>
        <p:nvSpPr>
          <p:cNvPr id="5" name="Rectangle 4"/>
          <p:cNvSpPr>
            <a:spLocks noGrp="1" noChangeArrowheads="1"/>
          </p:cNvSpPr>
          <p:nvPr>
            <p:ph type="ftr" idx="11"/>
          </p:nvPr>
        </p:nvSpPr>
        <p:spPr>
          <a:ln/>
        </p:spPr>
        <p:txBody>
          <a:bodyPr/>
          <a:lstStyle>
            <a:lvl1pPr>
              <a:defRPr/>
            </a:lvl1pPr>
          </a:lstStyle>
          <a:p>
            <a:pPr>
              <a:defRPr/>
            </a:pPr>
            <a:r>
              <a:rPr lang="en-GB" smtClean="0"/>
              <a:t>CPSC 422, Lecture 10</a:t>
            </a:r>
            <a:endParaRPr lang="en-GB"/>
          </a:p>
        </p:txBody>
      </p:sp>
      <p:sp>
        <p:nvSpPr>
          <p:cNvPr id="6" name="Rectangle 5"/>
          <p:cNvSpPr>
            <a:spLocks noGrp="1" noChangeArrowheads="1"/>
          </p:cNvSpPr>
          <p:nvPr>
            <p:ph type="sldNum" idx="12"/>
          </p:nvPr>
        </p:nvSpPr>
        <p:spPr>
          <a:ln/>
        </p:spPr>
        <p:txBody>
          <a:bodyPr/>
          <a:lstStyle>
            <a:lvl1pPr>
              <a:defRPr/>
            </a:lvl1pPr>
          </a:lstStyle>
          <a:p>
            <a:pPr>
              <a:defRPr/>
            </a:pPr>
            <a:fld id="{2419138E-EBE4-4E9A-9C29-DAD66FF7F8FA}" type="slidenum">
              <a:rPr lang="en-GB"/>
              <a:pPr>
                <a:defRPr/>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10</a:t>
            </a: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42CFED80-5205-497D-A57F-EAEBD5BF73E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050620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10</a:t>
            </a: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2AD99C34-7C11-4721-9FED-B5532851C34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762161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10</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401EF3B6-53F5-4F18-B7AB-5A13C34059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21458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10</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BE0E7CC5-623D-444E-8611-37731736AAB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323975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10</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0D6A52D9-5770-4EE3-88F5-DE9463D50DC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148286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152400"/>
            <a:ext cx="21336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52400"/>
            <a:ext cx="62484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10</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F2DB6252-C2A7-40E9-B9C4-7D8B331AE1B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399070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6858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219200"/>
            <a:ext cx="41529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10100" y="1219200"/>
            <a:ext cx="41529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10100" y="3543300"/>
            <a:ext cx="41529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10</a:t>
            </a: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D34D3078-6092-43AB-B7DA-4990DDD99E8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968489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10</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7597C9F4-D277-48C8-B1F1-A1FA2825088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478800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10</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38B5A9E0-7EB5-4FF0-AEB5-1FBEA79D2A5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743275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10</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EEA4F305-9193-42A4-85D9-EEECBDF8526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56916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GB"/>
          </a:p>
        </p:txBody>
      </p:sp>
      <p:sp>
        <p:nvSpPr>
          <p:cNvPr id="5" name="Rectangle 4"/>
          <p:cNvSpPr>
            <a:spLocks noGrp="1" noChangeArrowheads="1"/>
          </p:cNvSpPr>
          <p:nvPr>
            <p:ph type="ftr" idx="11"/>
          </p:nvPr>
        </p:nvSpPr>
        <p:spPr>
          <a:ln/>
        </p:spPr>
        <p:txBody>
          <a:bodyPr/>
          <a:lstStyle>
            <a:lvl1pPr>
              <a:defRPr/>
            </a:lvl1pPr>
          </a:lstStyle>
          <a:p>
            <a:pPr>
              <a:defRPr/>
            </a:pPr>
            <a:r>
              <a:rPr lang="en-GB" smtClean="0"/>
              <a:t>CPSC 422, Lecture 10</a:t>
            </a:r>
            <a:endParaRPr lang="en-GB"/>
          </a:p>
        </p:txBody>
      </p:sp>
      <p:sp>
        <p:nvSpPr>
          <p:cNvPr id="6" name="Rectangle 5"/>
          <p:cNvSpPr>
            <a:spLocks noGrp="1" noChangeArrowheads="1"/>
          </p:cNvSpPr>
          <p:nvPr>
            <p:ph type="sldNum" idx="12"/>
          </p:nvPr>
        </p:nvSpPr>
        <p:spPr>
          <a:ln/>
        </p:spPr>
        <p:txBody>
          <a:bodyPr/>
          <a:lstStyle>
            <a:lvl1pPr>
              <a:defRPr/>
            </a:lvl1pPr>
          </a:lstStyle>
          <a:p>
            <a:pPr>
              <a:defRPr/>
            </a:pPr>
            <a:fld id="{572E221C-16A2-4455-8E2A-166CB69409DE}" type="slidenum">
              <a:rPr lang="en-GB"/>
              <a:pPr>
                <a:defRPr/>
              </a:pPr>
              <a:t>‹#›</a:t>
            </a:fld>
            <a:endParaRPr lang="en-GB"/>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10</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923DC875-25F3-4B98-B29A-145DD351EDE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012491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10</a:t>
            </a: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C6842080-8267-49D3-A51E-31FBCEF5ADB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530454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10</a:t>
            </a: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42CFED80-5205-497D-A57F-EAEBD5BF73E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864835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10</a:t>
            </a: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2AD99C34-7C11-4721-9FED-B5532851C34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501166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10</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401EF3B6-53F5-4F18-B7AB-5A13C34059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301357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10</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BE0E7CC5-623D-444E-8611-37731736AAB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1265554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10</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0D6A52D9-5770-4EE3-88F5-DE9463D50DC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0906135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152400"/>
            <a:ext cx="21336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52400"/>
            <a:ext cx="62484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10</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F2DB6252-C2A7-40E9-B9C4-7D8B331AE1B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547388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6858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219200"/>
            <a:ext cx="41529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10100" y="1219200"/>
            <a:ext cx="41529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10100" y="3543300"/>
            <a:ext cx="41529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10</a:t>
            </a: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D34D3078-6092-43AB-B7DA-4990DDD99E8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7753293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685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04800" y="1219200"/>
            <a:ext cx="8458200" cy="44958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10</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2572EB80-F8AC-4E1A-BA1F-EE6792C24EA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99826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219200"/>
            <a:ext cx="4151313" cy="4492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08513" y="1219200"/>
            <a:ext cx="4151312" cy="4492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endParaRPr lang="en-GB"/>
          </a:p>
        </p:txBody>
      </p:sp>
      <p:sp>
        <p:nvSpPr>
          <p:cNvPr id="6" name="Rectangle 4"/>
          <p:cNvSpPr>
            <a:spLocks noGrp="1" noChangeArrowheads="1"/>
          </p:cNvSpPr>
          <p:nvPr>
            <p:ph type="ftr" idx="11"/>
          </p:nvPr>
        </p:nvSpPr>
        <p:spPr>
          <a:ln/>
        </p:spPr>
        <p:txBody>
          <a:bodyPr/>
          <a:lstStyle>
            <a:lvl1pPr>
              <a:defRPr/>
            </a:lvl1pPr>
          </a:lstStyle>
          <a:p>
            <a:pPr>
              <a:defRPr/>
            </a:pPr>
            <a:r>
              <a:rPr lang="en-GB" smtClean="0"/>
              <a:t>CPSC 422, Lecture 10</a:t>
            </a:r>
            <a:endParaRPr lang="en-GB"/>
          </a:p>
        </p:txBody>
      </p:sp>
      <p:sp>
        <p:nvSpPr>
          <p:cNvPr id="7" name="Rectangle 5"/>
          <p:cNvSpPr>
            <a:spLocks noGrp="1" noChangeArrowheads="1"/>
          </p:cNvSpPr>
          <p:nvPr>
            <p:ph type="sldNum" idx="12"/>
          </p:nvPr>
        </p:nvSpPr>
        <p:spPr>
          <a:ln/>
        </p:spPr>
        <p:txBody>
          <a:bodyPr/>
          <a:lstStyle>
            <a:lvl1pPr>
              <a:defRPr/>
            </a:lvl1pPr>
          </a:lstStyle>
          <a:p>
            <a:pPr>
              <a:defRPr/>
            </a:pPr>
            <a:fld id="{035F017B-D267-4D67-835B-09DBC313FB82}" type="slidenum">
              <a:rPr lang="en-GB"/>
              <a:pPr>
                <a:defRPr/>
              </a:pPr>
              <a:t>‹#›</a:t>
            </a:fld>
            <a:endParaRPr lang="en-GB"/>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10</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7597C9F4-D277-48C8-B1F1-A1FA2825088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47856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10</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38B5A9E0-7EB5-4FF0-AEB5-1FBEA79D2A5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8304022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10</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EEA4F305-9193-42A4-85D9-EEECBDF8526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473326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10</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923DC875-25F3-4B98-B29A-145DD351EDE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8345640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10</a:t>
            </a: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C6842080-8267-49D3-A51E-31FBCEF5ADB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6662712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10</a:t>
            </a: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42CFED80-5205-497D-A57F-EAEBD5BF73E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3482444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10</a:t>
            </a: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2AD99C34-7C11-4721-9FED-B5532851C34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7683972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10</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401EF3B6-53F5-4F18-B7AB-5A13C34059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7017858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10</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BE0E7CC5-623D-444E-8611-37731736AAB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4318324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10</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0D6A52D9-5770-4EE3-88F5-DE9463D50DC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34942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a:ln/>
        </p:spPr>
        <p:txBody>
          <a:bodyPr/>
          <a:lstStyle>
            <a:lvl1pPr>
              <a:defRPr/>
            </a:lvl1pPr>
          </a:lstStyle>
          <a:p>
            <a:pPr>
              <a:defRPr/>
            </a:pPr>
            <a:endParaRPr lang="en-GB"/>
          </a:p>
        </p:txBody>
      </p:sp>
      <p:sp>
        <p:nvSpPr>
          <p:cNvPr id="8" name="Rectangle 4"/>
          <p:cNvSpPr>
            <a:spLocks noGrp="1" noChangeArrowheads="1"/>
          </p:cNvSpPr>
          <p:nvPr>
            <p:ph type="ftr" idx="11"/>
          </p:nvPr>
        </p:nvSpPr>
        <p:spPr>
          <a:ln/>
        </p:spPr>
        <p:txBody>
          <a:bodyPr/>
          <a:lstStyle>
            <a:lvl1pPr>
              <a:defRPr/>
            </a:lvl1pPr>
          </a:lstStyle>
          <a:p>
            <a:pPr>
              <a:defRPr/>
            </a:pPr>
            <a:r>
              <a:rPr lang="en-GB" smtClean="0"/>
              <a:t>CPSC 422, Lecture 10</a:t>
            </a:r>
            <a:endParaRPr lang="en-GB"/>
          </a:p>
        </p:txBody>
      </p:sp>
      <p:sp>
        <p:nvSpPr>
          <p:cNvPr id="9" name="Rectangle 5"/>
          <p:cNvSpPr>
            <a:spLocks noGrp="1" noChangeArrowheads="1"/>
          </p:cNvSpPr>
          <p:nvPr>
            <p:ph type="sldNum" idx="12"/>
          </p:nvPr>
        </p:nvSpPr>
        <p:spPr>
          <a:ln/>
        </p:spPr>
        <p:txBody>
          <a:bodyPr/>
          <a:lstStyle>
            <a:lvl1pPr>
              <a:defRPr/>
            </a:lvl1pPr>
          </a:lstStyle>
          <a:p>
            <a:pPr>
              <a:defRPr/>
            </a:pPr>
            <a:fld id="{9512F606-1BF9-4699-8D40-9FDF0D0BC095}" type="slidenum">
              <a:rPr lang="en-GB"/>
              <a:pPr>
                <a:defRPr/>
              </a:pPr>
              <a:t>‹#›</a:t>
            </a:fld>
            <a:endParaRPr lang="en-GB"/>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152400"/>
            <a:ext cx="21336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52400"/>
            <a:ext cx="62484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10</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F2DB6252-C2A7-40E9-B9C4-7D8B331AE1B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9878650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6858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219200"/>
            <a:ext cx="41529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10100" y="1219200"/>
            <a:ext cx="41529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10100" y="3543300"/>
            <a:ext cx="41529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10</a:t>
            </a: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D34D3078-6092-43AB-B7DA-4990DDD99E8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2911198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7</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7597C9F4-D277-48C8-B1F1-A1FA2825088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0459681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7</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38B5A9E0-7EB5-4FF0-AEB5-1FBEA79D2A5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7954841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7</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EEA4F305-9193-42A4-85D9-EEECBDF8526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8123793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7</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923DC875-25F3-4B98-B29A-145DD351EDE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864427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7</a:t>
            </a: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C6842080-8267-49D3-A51E-31FBCEF5ADB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3070972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7</a:t>
            </a: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42CFED80-5205-497D-A57F-EAEBD5BF73E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702202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7</a:t>
            </a: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2AD99C34-7C11-4721-9FED-B5532851C34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8259031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7</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401EF3B6-53F5-4F18-B7AB-5A13C34059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85645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GB"/>
          </a:p>
        </p:txBody>
      </p:sp>
      <p:sp>
        <p:nvSpPr>
          <p:cNvPr id="4" name="Rectangle 4"/>
          <p:cNvSpPr>
            <a:spLocks noGrp="1" noChangeArrowheads="1"/>
          </p:cNvSpPr>
          <p:nvPr>
            <p:ph type="ftr" idx="11"/>
          </p:nvPr>
        </p:nvSpPr>
        <p:spPr>
          <a:ln/>
        </p:spPr>
        <p:txBody>
          <a:bodyPr/>
          <a:lstStyle>
            <a:lvl1pPr>
              <a:defRPr/>
            </a:lvl1pPr>
          </a:lstStyle>
          <a:p>
            <a:pPr>
              <a:defRPr/>
            </a:pPr>
            <a:r>
              <a:rPr lang="en-GB" smtClean="0"/>
              <a:t>CPSC 422, Lecture 10</a:t>
            </a:r>
            <a:endParaRPr lang="en-GB"/>
          </a:p>
        </p:txBody>
      </p:sp>
      <p:sp>
        <p:nvSpPr>
          <p:cNvPr id="5" name="Rectangle 5"/>
          <p:cNvSpPr>
            <a:spLocks noGrp="1" noChangeArrowheads="1"/>
          </p:cNvSpPr>
          <p:nvPr>
            <p:ph type="sldNum" idx="12"/>
          </p:nvPr>
        </p:nvSpPr>
        <p:spPr>
          <a:ln/>
        </p:spPr>
        <p:txBody>
          <a:bodyPr/>
          <a:lstStyle>
            <a:lvl1pPr>
              <a:defRPr/>
            </a:lvl1pPr>
          </a:lstStyle>
          <a:p>
            <a:pPr>
              <a:defRPr/>
            </a:pPr>
            <a:fld id="{00586155-F7A8-404C-B6D8-E13973353440}" type="slidenum">
              <a:rPr lang="en-GB"/>
              <a:pPr>
                <a:defRPr/>
              </a:pPr>
              <a:t>‹#›</a:t>
            </a:fld>
            <a:endParaRPr lang="en-GB"/>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7</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BE0E7CC5-623D-444E-8611-37731736AAB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8490126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7</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0D6A52D9-5770-4EE3-88F5-DE9463D50DC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0654056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152400"/>
            <a:ext cx="21336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52400"/>
            <a:ext cx="62484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7</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F2DB6252-C2A7-40E9-B9C4-7D8B331AE1B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3399696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6858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219200"/>
            <a:ext cx="41529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10100" y="1219200"/>
            <a:ext cx="41529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10100" y="3543300"/>
            <a:ext cx="41529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7</a:t>
            </a: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D34D3078-6092-43AB-B7DA-4990DDD99E8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7004697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685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04800" y="1219200"/>
            <a:ext cx="8458200" cy="44958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7</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2572EB80-F8AC-4E1A-BA1F-EE6792C24EA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46889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GB"/>
          </a:p>
        </p:txBody>
      </p:sp>
      <p:sp>
        <p:nvSpPr>
          <p:cNvPr id="3" name="Rectangle 4"/>
          <p:cNvSpPr>
            <a:spLocks noGrp="1" noChangeArrowheads="1"/>
          </p:cNvSpPr>
          <p:nvPr>
            <p:ph type="ftr" idx="11"/>
          </p:nvPr>
        </p:nvSpPr>
        <p:spPr>
          <a:ln/>
        </p:spPr>
        <p:txBody>
          <a:bodyPr/>
          <a:lstStyle>
            <a:lvl1pPr>
              <a:defRPr/>
            </a:lvl1pPr>
          </a:lstStyle>
          <a:p>
            <a:pPr>
              <a:defRPr/>
            </a:pPr>
            <a:r>
              <a:rPr lang="en-GB" smtClean="0"/>
              <a:t>CPSC 422, Lecture 10</a:t>
            </a:r>
            <a:endParaRPr lang="en-GB"/>
          </a:p>
        </p:txBody>
      </p:sp>
      <p:sp>
        <p:nvSpPr>
          <p:cNvPr id="4" name="Rectangle 5"/>
          <p:cNvSpPr>
            <a:spLocks noGrp="1" noChangeArrowheads="1"/>
          </p:cNvSpPr>
          <p:nvPr>
            <p:ph type="sldNum" idx="12"/>
          </p:nvPr>
        </p:nvSpPr>
        <p:spPr>
          <a:ln/>
        </p:spPr>
        <p:txBody>
          <a:bodyPr/>
          <a:lstStyle>
            <a:lvl1pPr>
              <a:defRPr/>
            </a:lvl1pPr>
          </a:lstStyle>
          <a:p>
            <a:pPr>
              <a:defRPr/>
            </a:pPr>
            <a:fld id="{CBA8B076-6E93-4BF5-BEC1-9C866F9A80CE}"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GB"/>
          </a:p>
        </p:txBody>
      </p:sp>
      <p:sp>
        <p:nvSpPr>
          <p:cNvPr id="6" name="Rectangle 4"/>
          <p:cNvSpPr>
            <a:spLocks noGrp="1" noChangeArrowheads="1"/>
          </p:cNvSpPr>
          <p:nvPr>
            <p:ph type="ftr" idx="11"/>
          </p:nvPr>
        </p:nvSpPr>
        <p:spPr>
          <a:ln/>
        </p:spPr>
        <p:txBody>
          <a:bodyPr/>
          <a:lstStyle>
            <a:lvl1pPr>
              <a:defRPr/>
            </a:lvl1pPr>
          </a:lstStyle>
          <a:p>
            <a:pPr>
              <a:defRPr/>
            </a:pPr>
            <a:r>
              <a:rPr lang="en-GB" smtClean="0"/>
              <a:t>CPSC 422, Lecture 10</a:t>
            </a:r>
            <a:endParaRPr lang="en-GB"/>
          </a:p>
        </p:txBody>
      </p:sp>
      <p:sp>
        <p:nvSpPr>
          <p:cNvPr id="7" name="Rectangle 5"/>
          <p:cNvSpPr>
            <a:spLocks noGrp="1" noChangeArrowheads="1"/>
          </p:cNvSpPr>
          <p:nvPr>
            <p:ph type="sldNum" idx="12"/>
          </p:nvPr>
        </p:nvSpPr>
        <p:spPr>
          <a:ln/>
        </p:spPr>
        <p:txBody>
          <a:bodyPr/>
          <a:lstStyle>
            <a:lvl1pPr>
              <a:defRPr/>
            </a:lvl1pPr>
          </a:lstStyle>
          <a:p>
            <a:pPr>
              <a:defRPr/>
            </a:pPr>
            <a:fld id="{C3979E10-7AF7-40D1-9E79-A26912F7EE37}"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GB"/>
          </a:p>
        </p:txBody>
      </p:sp>
      <p:sp>
        <p:nvSpPr>
          <p:cNvPr id="6" name="Rectangle 4"/>
          <p:cNvSpPr>
            <a:spLocks noGrp="1" noChangeArrowheads="1"/>
          </p:cNvSpPr>
          <p:nvPr>
            <p:ph type="ftr" idx="11"/>
          </p:nvPr>
        </p:nvSpPr>
        <p:spPr>
          <a:ln/>
        </p:spPr>
        <p:txBody>
          <a:bodyPr/>
          <a:lstStyle>
            <a:lvl1pPr>
              <a:defRPr/>
            </a:lvl1pPr>
          </a:lstStyle>
          <a:p>
            <a:pPr>
              <a:defRPr/>
            </a:pPr>
            <a:r>
              <a:rPr lang="en-GB" smtClean="0"/>
              <a:t>CPSC 422, Lecture 10</a:t>
            </a:r>
            <a:endParaRPr lang="en-GB"/>
          </a:p>
        </p:txBody>
      </p:sp>
      <p:sp>
        <p:nvSpPr>
          <p:cNvPr id="7" name="Rectangle 5"/>
          <p:cNvSpPr>
            <a:spLocks noGrp="1" noChangeArrowheads="1"/>
          </p:cNvSpPr>
          <p:nvPr>
            <p:ph type="sldNum" idx="12"/>
          </p:nvPr>
        </p:nvSpPr>
        <p:spPr>
          <a:ln/>
        </p:spPr>
        <p:txBody>
          <a:bodyPr/>
          <a:lstStyle>
            <a:lvl1pPr>
              <a:defRPr/>
            </a:lvl1pPr>
          </a:lstStyle>
          <a:p>
            <a:pPr>
              <a:defRPr/>
            </a:pPr>
            <a:fld id="{BBC0FA31-43C0-43EF-B9B8-6BB8EFCAE40B}"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theme" Target="../theme/theme4.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1"/>
          <p:cNvSpPr>
            <a:spLocks noGrp="1" noChangeArrowheads="1"/>
          </p:cNvSpPr>
          <p:nvPr>
            <p:ph type="title"/>
          </p:nvPr>
        </p:nvSpPr>
        <p:spPr bwMode="auto">
          <a:xfrm>
            <a:off x="304800" y="152400"/>
            <a:ext cx="8531225" cy="682625"/>
          </a:xfrm>
          <a:prstGeom prst="rect">
            <a:avLst/>
          </a:prstGeom>
          <a:noFill/>
          <a:ln w="9525">
            <a:noFill/>
            <a:round/>
            <a:headEnd/>
            <a:tailEnd/>
          </a:ln>
        </p:spPr>
        <p:txBody>
          <a:bodyPr vert="horz" wrap="square" lIns="90000" tIns="46800" rIns="90000" bIns="46800" numCol="1" anchor="ctr" anchorCtr="0" compatLnSpc="1">
            <a:prstTxWarp prst="textNoShape">
              <a:avLst/>
            </a:prstTxWarp>
          </a:bodyPr>
          <a:lstStyle/>
          <a:p>
            <a:pPr lvl="0"/>
            <a:r>
              <a:rPr lang="en-GB" smtClean="0"/>
              <a:t>Click to edit the title text format</a:t>
            </a:r>
          </a:p>
        </p:txBody>
      </p:sp>
      <p:sp>
        <p:nvSpPr>
          <p:cNvPr id="27651" name="Rectangle 2"/>
          <p:cNvSpPr>
            <a:spLocks noGrp="1" noChangeArrowheads="1"/>
          </p:cNvSpPr>
          <p:nvPr>
            <p:ph type="body" idx="1"/>
          </p:nvPr>
        </p:nvSpPr>
        <p:spPr bwMode="auto">
          <a:xfrm>
            <a:off x="304800" y="1219200"/>
            <a:ext cx="8455025" cy="4492625"/>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1027" name="Rectangle 3"/>
          <p:cNvSpPr>
            <a:spLocks noGrp="1" noChangeArrowheads="1"/>
          </p:cNvSpPr>
          <p:nvPr>
            <p:ph type="dt"/>
          </p:nvPr>
        </p:nvSpPr>
        <p:spPr bwMode="auto">
          <a:xfrm>
            <a:off x="685800" y="6248400"/>
            <a:ext cx="1901825" cy="45402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000000"/>
                </a:solidFill>
              </a:defRPr>
            </a:lvl1pPr>
          </a:lstStyle>
          <a:p>
            <a:pPr>
              <a:defRPr/>
            </a:pPr>
            <a:endParaRPr lang="en-GB"/>
          </a:p>
        </p:txBody>
      </p:sp>
      <p:sp>
        <p:nvSpPr>
          <p:cNvPr id="1028" name="Rectangle 4"/>
          <p:cNvSpPr>
            <a:spLocks noGrp="1" noChangeArrowheads="1"/>
          </p:cNvSpPr>
          <p:nvPr>
            <p:ph type="ftr"/>
          </p:nvPr>
        </p:nvSpPr>
        <p:spPr bwMode="auto">
          <a:xfrm>
            <a:off x="3124200" y="6248400"/>
            <a:ext cx="2892425" cy="45402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ct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000000"/>
                </a:solidFill>
              </a:defRPr>
            </a:lvl1pPr>
          </a:lstStyle>
          <a:p>
            <a:pPr>
              <a:defRPr/>
            </a:pPr>
            <a:r>
              <a:rPr lang="en-GB" smtClean="0"/>
              <a:t>CPSC 422, Lecture 10</a:t>
            </a:r>
            <a:endParaRPr lang="en-GB"/>
          </a:p>
        </p:txBody>
      </p:sp>
      <p:sp>
        <p:nvSpPr>
          <p:cNvPr id="1029" name="Rectangle 5"/>
          <p:cNvSpPr>
            <a:spLocks noGrp="1" noChangeArrowheads="1"/>
          </p:cNvSpPr>
          <p:nvPr>
            <p:ph type="sldNum"/>
          </p:nvPr>
        </p:nvSpPr>
        <p:spPr bwMode="auto">
          <a:xfrm>
            <a:off x="6553200" y="6248400"/>
            <a:ext cx="1901825" cy="45402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000000"/>
                </a:solidFill>
              </a:defRPr>
            </a:lvl1pPr>
          </a:lstStyle>
          <a:p>
            <a:pPr>
              <a:defRPr/>
            </a:pPr>
            <a:fld id="{25F8FAEE-F7B9-4A8E-A2C4-C2C6DD6B34E3}"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90" r:id="rId14"/>
  </p:sldLayoutIdLst>
  <p:hf hdr="0" dt="0"/>
  <p:txStyles>
    <p:titleStyle>
      <a:lvl1pPr algn="ctr" defTabSz="457200" rtl="0" eaLnBrk="0" fontAlgn="base" hangingPunct="0">
        <a:lnSpc>
          <a:spcPct val="90000"/>
        </a:lnSpc>
        <a:spcBef>
          <a:spcPct val="0"/>
        </a:spcBef>
        <a:spcAft>
          <a:spcPct val="0"/>
        </a:spcAft>
        <a:buClr>
          <a:srgbClr val="3333CC"/>
        </a:buClr>
        <a:buSzPct val="100000"/>
        <a:buFont typeface="Times New Roman" pitchFamily="18" charset="0"/>
        <a:defRPr sz="3600" b="1">
          <a:solidFill>
            <a:srgbClr val="3333CC"/>
          </a:solidFill>
          <a:latin typeface="+mj-lt"/>
          <a:ea typeface="+mj-ea"/>
          <a:cs typeface="+mj-cs"/>
        </a:defRPr>
      </a:lvl1pPr>
      <a:lvl2pPr algn="ctr" defTabSz="457200" rtl="0" eaLnBrk="0" fontAlgn="base" hangingPunct="0">
        <a:lnSpc>
          <a:spcPct val="90000"/>
        </a:lnSpc>
        <a:spcBef>
          <a:spcPct val="0"/>
        </a:spcBef>
        <a:spcAft>
          <a:spcPct val="0"/>
        </a:spcAft>
        <a:buClr>
          <a:srgbClr val="3333CC"/>
        </a:buClr>
        <a:buSzPct val="100000"/>
        <a:buFont typeface="Times New Roman" pitchFamily="18" charset="0"/>
        <a:defRPr sz="3600" b="1">
          <a:solidFill>
            <a:srgbClr val="3333CC"/>
          </a:solidFill>
          <a:latin typeface="Times New Roman" pitchFamily="18" charset="0"/>
          <a:ea typeface="Arial Unicode MS" pitchFamily="34" charset="-128"/>
          <a:cs typeface="Arial Unicode MS" pitchFamily="34" charset="-128"/>
        </a:defRPr>
      </a:lvl2pPr>
      <a:lvl3pPr algn="ctr" defTabSz="457200" rtl="0" eaLnBrk="0" fontAlgn="base" hangingPunct="0">
        <a:lnSpc>
          <a:spcPct val="90000"/>
        </a:lnSpc>
        <a:spcBef>
          <a:spcPct val="0"/>
        </a:spcBef>
        <a:spcAft>
          <a:spcPct val="0"/>
        </a:spcAft>
        <a:buClr>
          <a:srgbClr val="3333CC"/>
        </a:buClr>
        <a:buSzPct val="100000"/>
        <a:buFont typeface="Times New Roman" pitchFamily="18" charset="0"/>
        <a:defRPr sz="3600" b="1">
          <a:solidFill>
            <a:srgbClr val="3333CC"/>
          </a:solidFill>
          <a:latin typeface="Times New Roman" pitchFamily="18" charset="0"/>
          <a:ea typeface="Arial Unicode MS" pitchFamily="34" charset="-128"/>
          <a:cs typeface="Arial Unicode MS" pitchFamily="34" charset="-128"/>
        </a:defRPr>
      </a:lvl3pPr>
      <a:lvl4pPr algn="ctr" defTabSz="457200" rtl="0" eaLnBrk="0" fontAlgn="base" hangingPunct="0">
        <a:lnSpc>
          <a:spcPct val="90000"/>
        </a:lnSpc>
        <a:spcBef>
          <a:spcPct val="0"/>
        </a:spcBef>
        <a:spcAft>
          <a:spcPct val="0"/>
        </a:spcAft>
        <a:buClr>
          <a:srgbClr val="3333CC"/>
        </a:buClr>
        <a:buSzPct val="100000"/>
        <a:buFont typeface="Times New Roman" pitchFamily="18" charset="0"/>
        <a:defRPr sz="3600" b="1">
          <a:solidFill>
            <a:srgbClr val="3333CC"/>
          </a:solidFill>
          <a:latin typeface="Times New Roman" pitchFamily="18" charset="0"/>
          <a:ea typeface="Arial Unicode MS" pitchFamily="34" charset="-128"/>
          <a:cs typeface="Arial Unicode MS" pitchFamily="34" charset="-128"/>
        </a:defRPr>
      </a:lvl4pPr>
      <a:lvl5pPr algn="ctr" defTabSz="457200" rtl="0" eaLnBrk="0" fontAlgn="base" hangingPunct="0">
        <a:lnSpc>
          <a:spcPct val="90000"/>
        </a:lnSpc>
        <a:spcBef>
          <a:spcPct val="0"/>
        </a:spcBef>
        <a:spcAft>
          <a:spcPct val="0"/>
        </a:spcAft>
        <a:buClr>
          <a:srgbClr val="3333CC"/>
        </a:buClr>
        <a:buSzPct val="100000"/>
        <a:buFont typeface="Times New Roman" pitchFamily="18" charset="0"/>
        <a:defRPr sz="3600" b="1">
          <a:solidFill>
            <a:srgbClr val="3333CC"/>
          </a:solidFill>
          <a:latin typeface="Times New Roman" pitchFamily="18" charset="0"/>
          <a:ea typeface="Arial Unicode MS" pitchFamily="34" charset="-128"/>
          <a:cs typeface="Arial Unicode MS" pitchFamily="34" charset="-128"/>
        </a:defRPr>
      </a:lvl5pPr>
      <a:lvl6pPr marL="457200" algn="ctr" defTabSz="457200" rtl="0" fontAlgn="base">
        <a:lnSpc>
          <a:spcPct val="90000"/>
        </a:lnSpc>
        <a:spcBef>
          <a:spcPct val="0"/>
        </a:spcBef>
        <a:spcAft>
          <a:spcPct val="0"/>
        </a:spcAft>
        <a:buClr>
          <a:srgbClr val="3333CC"/>
        </a:buClr>
        <a:buSzPct val="100000"/>
        <a:buFont typeface="Times New Roman" pitchFamily="18" charset="0"/>
        <a:defRPr sz="3600" b="1">
          <a:solidFill>
            <a:srgbClr val="3333CC"/>
          </a:solidFill>
          <a:latin typeface="Times New Roman" pitchFamily="18" charset="0"/>
          <a:ea typeface="Arial Unicode MS" pitchFamily="34" charset="-128"/>
          <a:cs typeface="Arial Unicode MS" pitchFamily="34" charset="-128"/>
        </a:defRPr>
      </a:lvl6pPr>
      <a:lvl7pPr marL="914400" algn="ctr" defTabSz="457200" rtl="0" fontAlgn="base">
        <a:lnSpc>
          <a:spcPct val="90000"/>
        </a:lnSpc>
        <a:spcBef>
          <a:spcPct val="0"/>
        </a:spcBef>
        <a:spcAft>
          <a:spcPct val="0"/>
        </a:spcAft>
        <a:buClr>
          <a:srgbClr val="3333CC"/>
        </a:buClr>
        <a:buSzPct val="100000"/>
        <a:buFont typeface="Times New Roman" pitchFamily="18" charset="0"/>
        <a:defRPr sz="3600" b="1">
          <a:solidFill>
            <a:srgbClr val="3333CC"/>
          </a:solidFill>
          <a:latin typeface="Times New Roman" pitchFamily="18" charset="0"/>
          <a:ea typeface="Arial Unicode MS" pitchFamily="34" charset="-128"/>
          <a:cs typeface="Arial Unicode MS" pitchFamily="34" charset="-128"/>
        </a:defRPr>
      </a:lvl7pPr>
      <a:lvl8pPr marL="1371600" algn="ctr" defTabSz="457200" rtl="0" fontAlgn="base">
        <a:lnSpc>
          <a:spcPct val="90000"/>
        </a:lnSpc>
        <a:spcBef>
          <a:spcPct val="0"/>
        </a:spcBef>
        <a:spcAft>
          <a:spcPct val="0"/>
        </a:spcAft>
        <a:buClr>
          <a:srgbClr val="3333CC"/>
        </a:buClr>
        <a:buSzPct val="100000"/>
        <a:buFont typeface="Times New Roman" pitchFamily="18" charset="0"/>
        <a:defRPr sz="3600" b="1">
          <a:solidFill>
            <a:srgbClr val="3333CC"/>
          </a:solidFill>
          <a:latin typeface="Times New Roman" pitchFamily="18" charset="0"/>
          <a:ea typeface="Arial Unicode MS" pitchFamily="34" charset="-128"/>
          <a:cs typeface="Arial Unicode MS" pitchFamily="34" charset="-128"/>
        </a:defRPr>
      </a:lvl8pPr>
      <a:lvl9pPr marL="1828800" algn="ctr" defTabSz="457200" rtl="0" fontAlgn="base">
        <a:lnSpc>
          <a:spcPct val="90000"/>
        </a:lnSpc>
        <a:spcBef>
          <a:spcPct val="0"/>
        </a:spcBef>
        <a:spcAft>
          <a:spcPct val="0"/>
        </a:spcAft>
        <a:buClr>
          <a:srgbClr val="3333CC"/>
        </a:buClr>
        <a:buSzPct val="100000"/>
        <a:buFont typeface="Times New Roman" pitchFamily="18" charset="0"/>
        <a:defRPr sz="3600" b="1">
          <a:solidFill>
            <a:srgbClr val="3333CC"/>
          </a:solidFill>
          <a:latin typeface="Times New Roman" pitchFamily="18" charset="0"/>
          <a:ea typeface="Arial Unicode MS" pitchFamily="34" charset="-128"/>
          <a:cs typeface="Arial Unicode MS" pitchFamily="34" charset="-128"/>
        </a:defRPr>
      </a:lvl9pPr>
    </p:titleStyle>
    <p:bodyStyle>
      <a:lvl1pPr marL="339725" indent="-339725" algn="l" defTabSz="457200" rtl="0" eaLnBrk="0" fontAlgn="base" hangingPunct="0">
        <a:spcBef>
          <a:spcPts val="1800"/>
        </a:spcBef>
        <a:spcAft>
          <a:spcPct val="0"/>
        </a:spcAft>
        <a:buClr>
          <a:srgbClr val="000000"/>
        </a:buClr>
        <a:buSzPct val="100000"/>
        <a:buFont typeface="Wingdings" pitchFamily="2" charset="2"/>
        <a:buChar char=""/>
        <a:defRPr sz="2400">
          <a:solidFill>
            <a:srgbClr val="000000"/>
          </a:solidFill>
          <a:latin typeface="+mn-lt"/>
          <a:ea typeface="+mn-ea"/>
          <a:cs typeface="+mn-cs"/>
        </a:defRPr>
      </a:lvl1pPr>
      <a:lvl2pPr marL="739775" indent="-282575" algn="l" defTabSz="457200" rtl="0" eaLnBrk="0" fontAlgn="base" hangingPunct="0">
        <a:lnSpc>
          <a:spcPct val="90000"/>
        </a:lnSpc>
        <a:spcBef>
          <a:spcPts val="1500"/>
        </a:spcBef>
        <a:spcAft>
          <a:spcPct val="0"/>
        </a:spcAft>
        <a:buClr>
          <a:srgbClr val="000000"/>
        </a:buClr>
        <a:buSzPct val="100000"/>
        <a:buFont typeface="Times New Roman" pitchFamily="18" charset="0"/>
        <a:buChar char="•"/>
        <a:defRPr sz="2000">
          <a:solidFill>
            <a:srgbClr val="000000"/>
          </a:solidFill>
          <a:latin typeface="+mn-lt"/>
          <a:ea typeface="+mn-ea"/>
          <a:cs typeface="+mn-cs"/>
        </a:defRPr>
      </a:lvl2pPr>
      <a:lvl3pPr marL="1143000" indent="-228600" algn="l" defTabSz="457200" rtl="0" eaLnBrk="0" fontAlgn="base" hangingPunct="0">
        <a:lnSpc>
          <a:spcPct val="90000"/>
        </a:lnSpc>
        <a:spcBef>
          <a:spcPts val="1500"/>
        </a:spcBef>
        <a:spcAft>
          <a:spcPct val="0"/>
        </a:spcAft>
        <a:buClr>
          <a:srgbClr val="000000"/>
        </a:buClr>
        <a:buSzPct val="100000"/>
        <a:buFont typeface="Wingdings" pitchFamily="2" charset="2"/>
        <a:buChar char=""/>
        <a:defRPr sz="2000">
          <a:solidFill>
            <a:srgbClr val="000000"/>
          </a:solidFill>
          <a:latin typeface="+mn-lt"/>
          <a:ea typeface="+mn-ea"/>
          <a:cs typeface="+mn-cs"/>
        </a:defRPr>
      </a:lvl3pPr>
      <a:lvl4pPr marL="1600200" indent="-228600" algn="l" defTabSz="457200" rtl="0" eaLnBrk="0" fontAlgn="base" hangingPunct="0">
        <a:lnSpc>
          <a:spcPct val="90000"/>
        </a:lnSpc>
        <a:spcBef>
          <a:spcPts val="1350"/>
        </a:spcBef>
        <a:spcAft>
          <a:spcPct val="0"/>
        </a:spcAft>
        <a:buClr>
          <a:srgbClr val="000000"/>
        </a:buClr>
        <a:buSzPct val="100000"/>
        <a:buFont typeface="Times New Roman" pitchFamily="18" charset="0"/>
        <a:buChar char="–"/>
        <a:defRPr>
          <a:solidFill>
            <a:srgbClr val="000000"/>
          </a:solidFill>
          <a:latin typeface="+mn-lt"/>
          <a:ea typeface="+mn-ea"/>
          <a:cs typeface="+mn-cs"/>
        </a:defRPr>
      </a:lvl4pPr>
      <a:lvl5pPr marL="2057400" indent="-228600" algn="l" defTabSz="457200" rtl="0" eaLnBrk="0" fontAlgn="base" hangingPunct="0">
        <a:lnSpc>
          <a:spcPct val="90000"/>
        </a:lnSpc>
        <a:spcBef>
          <a:spcPts val="1200"/>
        </a:spcBef>
        <a:spcAft>
          <a:spcPct val="0"/>
        </a:spcAft>
        <a:buClr>
          <a:srgbClr val="000000"/>
        </a:buClr>
        <a:buSzPct val="100000"/>
        <a:buFont typeface="Times New Roman" pitchFamily="18" charset="0"/>
        <a:buChar char="»"/>
        <a:defRPr sz="1600">
          <a:solidFill>
            <a:srgbClr val="000000"/>
          </a:solidFill>
          <a:latin typeface="+mn-lt"/>
          <a:ea typeface="+mn-ea"/>
          <a:cs typeface="+mn-cs"/>
        </a:defRPr>
      </a:lvl5pPr>
      <a:lvl6pPr marL="2514600" indent="-228600" algn="l" defTabSz="457200" rtl="0" fontAlgn="base">
        <a:lnSpc>
          <a:spcPct val="90000"/>
        </a:lnSpc>
        <a:spcBef>
          <a:spcPts val="1200"/>
        </a:spcBef>
        <a:spcAft>
          <a:spcPct val="0"/>
        </a:spcAft>
        <a:buClr>
          <a:srgbClr val="000000"/>
        </a:buClr>
        <a:buSzPct val="100000"/>
        <a:buFont typeface="Times New Roman" pitchFamily="18" charset="0"/>
        <a:buChar char="»"/>
        <a:defRPr sz="1600">
          <a:solidFill>
            <a:srgbClr val="000000"/>
          </a:solidFill>
          <a:latin typeface="+mn-lt"/>
          <a:ea typeface="+mn-ea"/>
          <a:cs typeface="+mn-cs"/>
        </a:defRPr>
      </a:lvl6pPr>
      <a:lvl7pPr marL="2971800" indent="-228600" algn="l" defTabSz="457200" rtl="0" fontAlgn="base">
        <a:lnSpc>
          <a:spcPct val="90000"/>
        </a:lnSpc>
        <a:spcBef>
          <a:spcPts val="1200"/>
        </a:spcBef>
        <a:spcAft>
          <a:spcPct val="0"/>
        </a:spcAft>
        <a:buClr>
          <a:srgbClr val="000000"/>
        </a:buClr>
        <a:buSzPct val="100000"/>
        <a:buFont typeface="Times New Roman" pitchFamily="18" charset="0"/>
        <a:buChar char="»"/>
        <a:defRPr sz="1600">
          <a:solidFill>
            <a:srgbClr val="000000"/>
          </a:solidFill>
          <a:latin typeface="+mn-lt"/>
          <a:ea typeface="+mn-ea"/>
          <a:cs typeface="+mn-cs"/>
        </a:defRPr>
      </a:lvl7pPr>
      <a:lvl8pPr marL="3429000" indent="-228600" algn="l" defTabSz="457200" rtl="0" fontAlgn="base">
        <a:lnSpc>
          <a:spcPct val="90000"/>
        </a:lnSpc>
        <a:spcBef>
          <a:spcPts val="1200"/>
        </a:spcBef>
        <a:spcAft>
          <a:spcPct val="0"/>
        </a:spcAft>
        <a:buClr>
          <a:srgbClr val="000000"/>
        </a:buClr>
        <a:buSzPct val="100000"/>
        <a:buFont typeface="Times New Roman" pitchFamily="18" charset="0"/>
        <a:buChar char="»"/>
        <a:defRPr sz="1600">
          <a:solidFill>
            <a:srgbClr val="000000"/>
          </a:solidFill>
          <a:latin typeface="+mn-lt"/>
          <a:ea typeface="+mn-ea"/>
          <a:cs typeface="+mn-cs"/>
        </a:defRPr>
      </a:lvl8pPr>
      <a:lvl9pPr marL="3886200" indent="-228600" algn="l" defTabSz="457200" rtl="0" fontAlgn="base">
        <a:lnSpc>
          <a:spcPct val="90000"/>
        </a:lnSpc>
        <a:spcBef>
          <a:spcPts val="1200"/>
        </a:spcBef>
        <a:spcAft>
          <a:spcPct val="0"/>
        </a:spcAft>
        <a:buClr>
          <a:srgbClr val="000000"/>
        </a:buClr>
        <a:buSzPct val="100000"/>
        <a:buFont typeface="Times New Roman" pitchFamily="18" charset="0"/>
        <a:buChar char="»"/>
        <a:defRPr sz="1600">
          <a:solidFill>
            <a:srgbClr val="00000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304800" y="152400"/>
            <a:ext cx="8534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9459" name="Rectangle 3"/>
          <p:cNvSpPr>
            <a:spLocks noGrp="1" noChangeArrowheads="1"/>
          </p:cNvSpPr>
          <p:nvPr>
            <p:ph type="body" idx="1"/>
          </p:nvPr>
        </p:nvSpPr>
        <p:spPr bwMode="auto">
          <a:xfrm>
            <a:off x="304800" y="1219200"/>
            <a:ext cx="84582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22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defRPr>
            </a:lvl1pPr>
          </a:lstStyle>
          <a:p>
            <a:pPr defTabSz="914400">
              <a:lnSpc>
                <a:spcPct val="100000"/>
              </a:lnSpc>
              <a:buClrTx/>
              <a:buSzTx/>
              <a:buFontTx/>
              <a:buNone/>
              <a:defRPr/>
            </a:pPr>
            <a:endParaRPr lang="en-US">
              <a:solidFill>
                <a:srgbClr val="000000"/>
              </a:solidFill>
            </a:endParaRPr>
          </a:p>
        </p:txBody>
      </p:sp>
      <p:sp>
        <p:nvSpPr>
          <p:cNvPr id="522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defTabSz="914400">
              <a:lnSpc>
                <a:spcPct val="100000"/>
              </a:lnSpc>
              <a:buClrTx/>
              <a:buSzTx/>
              <a:buFontTx/>
              <a:buNone/>
              <a:defRPr/>
            </a:pPr>
            <a:r>
              <a:rPr lang="en-US" smtClean="0">
                <a:solidFill>
                  <a:srgbClr val="000000"/>
                </a:solidFill>
              </a:rPr>
              <a:t>CPSC 422, Lecture 10</a:t>
            </a:r>
            <a:endParaRPr lang="en-US">
              <a:solidFill>
                <a:srgbClr val="000000"/>
              </a:solidFill>
            </a:endParaRPr>
          </a:p>
        </p:txBody>
      </p:sp>
      <p:sp>
        <p:nvSpPr>
          <p:cNvPr id="522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defTabSz="914400">
              <a:lnSpc>
                <a:spcPct val="100000"/>
              </a:lnSpc>
              <a:buClrTx/>
              <a:buSzTx/>
              <a:buFontTx/>
              <a:buNone/>
              <a:defRPr/>
            </a:pPr>
            <a:r>
              <a:rPr lang="en-US">
                <a:solidFill>
                  <a:srgbClr val="000000"/>
                </a:solidFill>
              </a:rPr>
              <a:t>Slide </a:t>
            </a:r>
            <a:fld id="{8DBDFAFE-9810-4C5B-B31E-6BDE79F8E5E3}" type="slidenum">
              <a:rPr lang="en-US">
                <a:solidFill>
                  <a:srgbClr val="000000"/>
                </a:solidFill>
              </a:rPr>
              <a:pPr defTabSz="914400">
                <a:lnSpc>
                  <a:spcPct val="100000"/>
                </a:lnSpc>
                <a:buClrTx/>
                <a:buSzTx/>
                <a:buFontTx/>
                <a:buNone/>
                <a:defRPr/>
              </a:pPr>
              <a:t>‹#›</a:t>
            </a:fld>
            <a:endParaRPr lang="en-US">
              <a:solidFill>
                <a:srgbClr val="000000"/>
              </a:solidFill>
            </a:endParaRPr>
          </a:p>
        </p:txBody>
      </p:sp>
    </p:spTree>
    <p:extLst>
      <p:ext uri="{BB962C8B-B14F-4D97-AF65-F5344CB8AC3E}">
        <p14:creationId xmlns:p14="http://schemas.microsoft.com/office/powerpoint/2010/main" val="2814096378"/>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hf hdr="0" dt="0"/>
  <p:txStyles>
    <p:titleStyle>
      <a:lvl1pPr algn="ctr" rtl="0" eaLnBrk="0" fontAlgn="base" hangingPunct="0">
        <a:spcBef>
          <a:spcPct val="0"/>
        </a:spcBef>
        <a:spcAft>
          <a:spcPct val="0"/>
        </a:spcAft>
        <a:defRPr sz="3600" b="1">
          <a:solidFill>
            <a:schemeClr val="accent2"/>
          </a:solidFill>
          <a:latin typeface="+mj-lt"/>
          <a:ea typeface="+mj-ea"/>
          <a:cs typeface="+mj-cs"/>
        </a:defRPr>
      </a:lvl1pPr>
      <a:lvl2pPr algn="ctr" rtl="0" eaLnBrk="0" fontAlgn="base" hangingPunct="0">
        <a:spcBef>
          <a:spcPct val="0"/>
        </a:spcBef>
        <a:spcAft>
          <a:spcPct val="0"/>
        </a:spcAft>
        <a:defRPr sz="3600" b="1">
          <a:solidFill>
            <a:schemeClr val="accent2"/>
          </a:solidFill>
          <a:latin typeface="Arial Unicode MS" pitchFamily="34" charset="-128"/>
        </a:defRPr>
      </a:lvl2pPr>
      <a:lvl3pPr algn="ctr" rtl="0" eaLnBrk="0" fontAlgn="base" hangingPunct="0">
        <a:spcBef>
          <a:spcPct val="0"/>
        </a:spcBef>
        <a:spcAft>
          <a:spcPct val="0"/>
        </a:spcAft>
        <a:defRPr sz="3600" b="1">
          <a:solidFill>
            <a:schemeClr val="accent2"/>
          </a:solidFill>
          <a:latin typeface="Arial Unicode MS" pitchFamily="34" charset="-128"/>
        </a:defRPr>
      </a:lvl3pPr>
      <a:lvl4pPr algn="ctr" rtl="0" eaLnBrk="0" fontAlgn="base" hangingPunct="0">
        <a:spcBef>
          <a:spcPct val="0"/>
        </a:spcBef>
        <a:spcAft>
          <a:spcPct val="0"/>
        </a:spcAft>
        <a:defRPr sz="3600" b="1">
          <a:solidFill>
            <a:schemeClr val="accent2"/>
          </a:solidFill>
          <a:latin typeface="Arial Unicode MS" pitchFamily="34" charset="-128"/>
        </a:defRPr>
      </a:lvl4pPr>
      <a:lvl5pPr algn="ctr" rtl="0" eaLnBrk="0" fontAlgn="base" hangingPunct="0">
        <a:spcBef>
          <a:spcPct val="0"/>
        </a:spcBef>
        <a:spcAft>
          <a:spcPct val="0"/>
        </a:spcAft>
        <a:defRPr sz="3600" b="1">
          <a:solidFill>
            <a:schemeClr val="accent2"/>
          </a:solidFill>
          <a:latin typeface="Arial Unicode MS" pitchFamily="34" charset="-128"/>
        </a:defRPr>
      </a:lvl5pPr>
      <a:lvl6pPr marL="457200" algn="ctr" rtl="0" fontAlgn="base">
        <a:spcBef>
          <a:spcPct val="0"/>
        </a:spcBef>
        <a:spcAft>
          <a:spcPct val="0"/>
        </a:spcAft>
        <a:defRPr sz="3600" b="1">
          <a:solidFill>
            <a:schemeClr val="accent2"/>
          </a:solidFill>
          <a:latin typeface="Arial Unicode MS" pitchFamily="34" charset="-128"/>
        </a:defRPr>
      </a:lvl6pPr>
      <a:lvl7pPr marL="914400" algn="ctr" rtl="0" fontAlgn="base">
        <a:spcBef>
          <a:spcPct val="0"/>
        </a:spcBef>
        <a:spcAft>
          <a:spcPct val="0"/>
        </a:spcAft>
        <a:defRPr sz="3600" b="1">
          <a:solidFill>
            <a:schemeClr val="accent2"/>
          </a:solidFill>
          <a:latin typeface="Arial Unicode MS" pitchFamily="34" charset="-128"/>
        </a:defRPr>
      </a:lvl7pPr>
      <a:lvl8pPr marL="1371600" algn="ctr" rtl="0" fontAlgn="base">
        <a:spcBef>
          <a:spcPct val="0"/>
        </a:spcBef>
        <a:spcAft>
          <a:spcPct val="0"/>
        </a:spcAft>
        <a:defRPr sz="3600" b="1">
          <a:solidFill>
            <a:schemeClr val="accent2"/>
          </a:solidFill>
          <a:latin typeface="Arial Unicode MS" pitchFamily="34" charset="-128"/>
        </a:defRPr>
      </a:lvl8pPr>
      <a:lvl9pPr marL="1828800" algn="ctr" rtl="0" fontAlgn="base">
        <a:spcBef>
          <a:spcPct val="0"/>
        </a:spcBef>
        <a:spcAft>
          <a:spcPct val="0"/>
        </a:spcAft>
        <a:defRPr sz="3600" b="1">
          <a:solidFill>
            <a:schemeClr val="accent2"/>
          </a:solidFill>
          <a:latin typeface="Arial Unicode MS" pitchFamily="34" charset="-128"/>
        </a:defRPr>
      </a:lvl9pPr>
    </p:titleStyle>
    <p:body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304800" y="152400"/>
            <a:ext cx="8534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9459" name="Rectangle 3"/>
          <p:cNvSpPr>
            <a:spLocks noGrp="1" noChangeArrowheads="1"/>
          </p:cNvSpPr>
          <p:nvPr>
            <p:ph type="body" idx="1"/>
          </p:nvPr>
        </p:nvSpPr>
        <p:spPr bwMode="auto">
          <a:xfrm>
            <a:off x="304800" y="1219200"/>
            <a:ext cx="84582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22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defRPr>
            </a:lvl1pPr>
          </a:lstStyle>
          <a:p>
            <a:pPr defTabSz="914400">
              <a:lnSpc>
                <a:spcPct val="100000"/>
              </a:lnSpc>
              <a:buClrTx/>
              <a:buSzTx/>
              <a:buFontTx/>
              <a:buNone/>
              <a:defRPr/>
            </a:pPr>
            <a:endParaRPr lang="en-US">
              <a:solidFill>
                <a:srgbClr val="000000"/>
              </a:solidFill>
            </a:endParaRPr>
          </a:p>
        </p:txBody>
      </p:sp>
      <p:sp>
        <p:nvSpPr>
          <p:cNvPr id="522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defTabSz="914400">
              <a:lnSpc>
                <a:spcPct val="100000"/>
              </a:lnSpc>
              <a:buClrTx/>
              <a:buSzTx/>
              <a:buFontTx/>
              <a:buNone/>
              <a:defRPr/>
            </a:pPr>
            <a:r>
              <a:rPr lang="en-US" smtClean="0">
                <a:solidFill>
                  <a:srgbClr val="000000"/>
                </a:solidFill>
              </a:rPr>
              <a:t>CPSC 422, Lecture 10</a:t>
            </a:r>
            <a:endParaRPr lang="en-US">
              <a:solidFill>
                <a:srgbClr val="000000"/>
              </a:solidFill>
            </a:endParaRPr>
          </a:p>
        </p:txBody>
      </p:sp>
      <p:sp>
        <p:nvSpPr>
          <p:cNvPr id="522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defTabSz="914400">
              <a:lnSpc>
                <a:spcPct val="100000"/>
              </a:lnSpc>
              <a:buClrTx/>
              <a:buSzTx/>
              <a:buFontTx/>
              <a:buNone/>
              <a:defRPr/>
            </a:pPr>
            <a:r>
              <a:rPr lang="en-US">
                <a:solidFill>
                  <a:srgbClr val="000000"/>
                </a:solidFill>
              </a:rPr>
              <a:t>Slide </a:t>
            </a:r>
            <a:fld id="{8DBDFAFE-9810-4C5B-B31E-6BDE79F8E5E3}" type="slidenum">
              <a:rPr lang="en-US">
                <a:solidFill>
                  <a:srgbClr val="000000"/>
                </a:solidFill>
              </a:rPr>
              <a:pPr defTabSz="914400">
                <a:lnSpc>
                  <a:spcPct val="100000"/>
                </a:lnSpc>
                <a:buClrTx/>
                <a:buSzTx/>
                <a:buFontTx/>
                <a:buNone/>
                <a:defRPr/>
              </a:pPr>
              <a:t>‹#›</a:t>
            </a:fld>
            <a:endParaRPr lang="en-US">
              <a:solidFill>
                <a:srgbClr val="000000"/>
              </a:solidFill>
            </a:endParaRPr>
          </a:p>
        </p:txBody>
      </p:sp>
    </p:spTree>
    <p:extLst>
      <p:ext uri="{BB962C8B-B14F-4D97-AF65-F5344CB8AC3E}">
        <p14:creationId xmlns:p14="http://schemas.microsoft.com/office/powerpoint/2010/main" val="876547457"/>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Lst>
  <p:hf hdr="0" dt="0"/>
  <p:txStyles>
    <p:titleStyle>
      <a:lvl1pPr algn="ctr" rtl="0" eaLnBrk="0" fontAlgn="base" hangingPunct="0">
        <a:spcBef>
          <a:spcPct val="0"/>
        </a:spcBef>
        <a:spcAft>
          <a:spcPct val="0"/>
        </a:spcAft>
        <a:defRPr sz="3600" b="1">
          <a:solidFill>
            <a:schemeClr val="accent2"/>
          </a:solidFill>
          <a:latin typeface="+mj-lt"/>
          <a:ea typeface="+mj-ea"/>
          <a:cs typeface="+mj-cs"/>
        </a:defRPr>
      </a:lvl1pPr>
      <a:lvl2pPr algn="ctr" rtl="0" eaLnBrk="0" fontAlgn="base" hangingPunct="0">
        <a:spcBef>
          <a:spcPct val="0"/>
        </a:spcBef>
        <a:spcAft>
          <a:spcPct val="0"/>
        </a:spcAft>
        <a:defRPr sz="3600" b="1">
          <a:solidFill>
            <a:schemeClr val="accent2"/>
          </a:solidFill>
          <a:latin typeface="Arial Unicode MS" pitchFamily="34" charset="-128"/>
        </a:defRPr>
      </a:lvl2pPr>
      <a:lvl3pPr algn="ctr" rtl="0" eaLnBrk="0" fontAlgn="base" hangingPunct="0">
        <a:spcBef>
          <a:spcPct val="0"/>
        </a:spcBef>
        <a:spcAft>
          <a:spcPct val="0"/>
        </a:spcAft>
        <a:defRPr sz="3600" b="1">
          <a:solidFill>
            <a:schemeClr val="accent2"/>
          </a:solidFill>
          <a:latin typeface="Arial Unicode MS" pitchFamily="34" charset="-128"/>
        </a:defRPr>
      </a:lvl3pPr>
      <a:lvl4pPr algn="ctr" rtl="0" eaLnBrk="0" fontAlgn="base" hangingPunct="0">
        <a:spcBef>
          <a:spcPct val="0"/>
        </a:spcBef>
        <a:spcAft>
          <a:spcPct val="0"/>
        </a:spcAft>
        <a:defRPr sz="3600" b="1">
          <a:solidFill>
            <a:schemeClr val="accent2"/>
          </a:solidFill>
          <a:latin typeface="Arial Unicode MS" pitchFamily="34" charset="-128"/>
        </a:defRPr>
      </a:lvl4pPr>
      <a:lvl5pPr algn="ctr" rtl="0" eaLnBrk="0" fontAlgn="base" hangingPunct="0">
        <a:spcBef>
          <a:spcPct val="0"/>
        </a:spcBef>
        <a:spcAft>
          <a:spcPct val="0"/>
        </a:spcAft>
        <a:defRPr sz="3600" b="1">
          <a:solidFill>
            <a:schemeClr val="accent2"/>
          </a:solidFill>
          <a:latin typeface="Arial Unicode MS" pitchFamily="34" charset="-128"/>
        </a:defRPr>
      </a:lvl5pPr>
      <a:lvl6pPr marL="457200" algn="ctr" rtl="0" fontAlgn="base">
        <a:spcBef>
          <a:spcPct val="0"/>
        </a:spcBef>
        <a:spcAft>
          <a:spcPct val="0"/>
        </a:spcAft>
        <a:defRPr sz="3600" b="1">
          <a:solidFill>
            <a:schemeClr val="accent2"/>
          </a:solidFill>
          <a:latin typeface="Arial Unicode MS" pitchFamily="34" charset="-128"/>
        </a:defRPr>
      </a:lvl6pPr>
      <a:lvl7pPr marL="914400" algn="ctr" rtl="0" fontAlgn="base">
        <a:spcBef>
          <a:spcPct val="0"/>
        </a:spcBef>
        <a:spcAft>
          <a:spcPct val="0"/>
        </a:spcAft>
        <a:defRPr sz="3600" b="1">
          <a:solidFill>
            <a:schemeClr val="accent2"/>
          </a:solidFill>
          <a:latin typeface="Arial Unicode MS" pitchFamily="34" charset="-128"/>
        </a:defRPr>
      </a:lvl7pPr>
      <a:lvl8pPr marL="1371600" algn="ctr" rtl="0" fontAlgn="base">
        <a:spcBef>
          <a:spcPct val="0"/>
        </a:spcBef>
        <a:spcAft>
          <a:spcPct val="0"/>
        </a:spcAft>
        <a:defRPr sz="3600" b="1">
          <a:solidFill>
            <a:schemeClr val="accent2"/>
          </a:solidFill>
          <a:latin typeface="Arial Unicode MS" pitchFamily="34" charset="-128"/>
        </a:defRPr>
      </a:lvl8pPr>
      <a:lvl9pPr marL="1828800" algn="ctr" rtl="0" fontAlgn="base">
        <a:spcBef>
          <a:spcPct val="0"/>
        </a:spcBef>
        <a:spcAft>
          <a:spcPct val="0"/>
        </a:spcAft>
        <a:defRPr sz="3600" b="1">
          <a:solidFill>
            <a:schemeClr val="accent2"/>
          </a:solidFill>
          <a:latin typeface="Arial Unicode MS" pitchFamily="34" charset="-128"/>
        </a:defRPr>
      </a:lvl9pPr>
    </p:titleStyle>
    <p:body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304800" y="152400"/>
            <a:ext cx="8534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9459" name="Rectangle 3"/>
          <p:cNvSpPr>
            <a:spLocks noGrp="1" noChangeArrowheads="1"/>
          </p:cNvSpPr>
          <p:nvPr>
            <p:ph type="body" idx="1"/>
          </p:nvPr>
        </p:nvSpPr>
        <p:spPr bwMode="auto">
          <a:xfrm>
            <a:off x="304800" y="1219200"/>
            <a:ext cx="84582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22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defRPr>
            </a:lvl1pPr>
          </a:lstStyle>
          <a:p>
            <a:pPr defTabSz="914400">
              <a:lnSpc>
                <a:spcPct val="100000"/>
              </a:lnSpc>
              <a:buClrTx/>
              <a:buSzTx/>
              <a:buFontTx/>
              <a:buNone/>
              <a:defRPr/>
            </a:pPr>
            <a:endParaRPr lang="en-US">
              <a:solidFill>
                <a:srgbClr val="000000"/>
              </a:solidFill>
            </a:endParaRPr>
          </a:p>
        </p:txBody>
      </p:sp>
      <p:sp>
        <p:nvSpPr>
          <p:cNvPr id="522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defTabSz="914400">
              <a:lnSpc>
                <a:spcPct val="100000"/>
              </a:lnSpc>
              <a:buClrTx/>
              <a:buSzTx/>
              <a:buFontTx/>
              <a:buNone/>
              <a:defRPr/>
            </a:pPr>
            <a:r>
              <a:rPr lang="en-US" smtClean="0">
                <a:solidFill>
                  <a:srgbClr val="000000"/>
                </a:solidFill>
              </a:rPr>
              <a:t>CPSC 422, Lecture 10</a:t>
            </a:r>
            <a:endParaRPr lang="en-US">
              <a:solidFill>
                <a:srgbClr val="000000"/>
              </a:solidFill>
            </a:endParaRPr>
          </a:p>
        </p:txBody>
      </p:sp>
      <p:sp>
        <p:nvSpPr>
          <p:cNvPr id="522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defTabSz="914400">
              <a:lnSpc>
                <a:spcPct val="100000"/>
              </a:lnSpc>
              <a:buClrTx/>
              <a:buSzTx/>
              <a:buFontTx/>
              <a:buNone/>
              <a:defRPr/>
            </a:pPr>
            <a:r>
              <a:rPr lang="en-US">
                <a:solidFill>
                  <a:srgbClr val="000000"/>
                </a:solidFill>
              </a:rPr>
              <a:t>Slide </a:t>
            </a:r>
            <a:fld id="{8DBDFAFE-9810-4C5B-B31E-6BDE79F8E5E3}" type="slidenum">
              <a:rPr lang="en-US">
                <a:solidFill>
                  <a:srgbClr val="000000"/>
                </a:solidFill>
              </a:rPr>
              <a:pPr defTabSz="914400">
                <a:lnSpc>
                  <a:spcPct val="100000"/>
                </a:lnSpc>
                <a:buClrTx/>
                <a:buSzTx/>
                <a:buFontTx/>
                <a:buNone/>
                <a:defRPr/>
              </a:pPr>
              <a:t>‹#›</a:t>
            </a:fld>
            <a:endParaRPr lang="en-US">
              <a:solidFill>
                <a:srgbClr val="000000"/>
              </a:solidFill>
            </a:endParaRPr>
          </a:p>
        </p:txBody>
      </p:sp>
    </p:spTree>
    <p:extLst>
      <p:ext uri="{BB962C8B-B14F-4D97-AF65-F5344CB8AC3E}">
        <p14:creationId xmlns:p14="http://schemas.microsoft.com/office/powerpoint/2010/main" val="1179470714"/>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Lst>
  <p:hf hdr="0" dt="0"/>
  <p:txStyles>
    <p:titleStyle>
      <a:lvl1pPr algn="ctr" rtl="0" eaLnBrk="0" fontAlgn="base" hangingPunct="0">
        <a:spcBef>
          <a:spcPct val="0"/>
        </a:spcBef>
        <a:spcAft>
          <a:spcPct val="0"/>
        </a:spcAft>
        <a:defRPr sz="3600" b="1">
          <a:solidFill>
            <a:schemeClr val="accent2"/>
          </a:solidFill>
          <a:latin typeface="+mj-lt"/>
          <a:ea typeface="+mj-ea"/>
          <a:cs typeface="+mj-cs"/>
        </a:defRPr>
      </a:lvl1pPr>
      <a:lvl2pPr algn="ctr" rtl="0" eaLnBrk="0" fontAlgn="base" hangingPunct="0">
        <a:spcBef>
          <a:spcPct val="0"/>
        </a:spcBef>
        <a:spcAft>
          <a:spcPct val="0"/>
        </a:spcAft>
        <a:defRPr sz="3600" b="1">
          <a:solidFill>
            <a:schemeClr val="accent2"/>
          </a:solidFill>
          <a:latin typeface="Arial Unicode MS" pitchFamily="34" charset="-128"/>
        </a:defRPr>
      </a:lvl2pPr>
      <a:lvl3pPr algn="ctr" rtl="0" eaLnBrk="0" fontAlgn="base" hangingPunct="0">
        <a:spcBef>
          <a:spcPct val="0"/>
        </a:spcBef>
        <a:spcAft>
          <a:spcPct val="0"/>
        </a:spcAft>
        <a:defRPr sz="3600" b="1">
          <a:solidFill>
            <a:schemeClr val="accent2"/>
          </a:solidFill>
          <a:latin typeface="Arial Unicode MS" pitchFamily="34" charset="-128"/>
        </a:defRPr>
      </a:lvl3pPr>
      <a:lvl4pPr algn="ctr" rtl="0" eaLnBrk="0" fontAlgn="base" hangingPunct="0">
        <a:spcBef>
          <a:spcPct val="0"/>
        </a:spcBef>
        <a:spcAft>
          <a:spcPct val="0"/>
        </a:spcAft>
        <a:defRPr sz="3600" b="1">
          <a:solidFill>
            <a:schemeClr val="accent2"/>
          </a:solidFill>
          <a:latin typeface="Arial Unicode MS" pitchFamily="34" charset="-128"/>
        </a:defRPr>
      </a:lvl4pPr>
      <a:lvl5pPr algn="ctr" rtl="0" eaLnBrk="0" fontAlgn="base" hangingPunct="0">
        <a:spcBef>
          <a:spcPct val="0"/>
        </a:spcBef>
        <a:spcAft>
          <a:spcPct val="0"/>
        </a:spcAft>
        <a:defRPr sz="3600" b="1">
          <a:solidFill>
            <a:schemeClr val="accent2"/>
          </a:solidFill>
          <a:latin typeface="Arial Unicode MS" pitchFamily="34" charset="-128"/>
        </a:defRPr>
      </a:lvl5pPr>
      <a:lvl6pPr marL="457200" algn="ctr" rtl="0" fontAlgn="base">
        <a:spcBef>
          <a:spcPct val="0"/>
        </a:spcBef>
        <a:spcAft>
          <a:spcPct val="0"/>
        </a:spcAft>
        <a:defRPr sz="3600" b="1">
          <a:solidFill>
            <a:schemeClr val="accent2"/>
          </a:solidFill>
          <a:latin typeface="Arial Unicode MS" pitchFamily="34" charset="-128"/>
        </a:defRPr>
      </a:lvl6pPr>
      <a:lvl7pPr marL="914400" algn="ctr" rtl="0" fontAlgn="base">
        <a:spcBef>
          <a:spcPct val="0"/>
        </a:spcBef>
        <a:spcAft>
          <a:spcPct val="0"/>
        </a:spcAft>
        <a:defRPr sz="3600" b="1">
          <a:solidFill>
            <a:schemeClr val="accent2"/>
          </a:solidFill>
          <a:latin typeface="Arial Unicode MS" pitchFamily="34" charset="-128"/>
        </a:defRPr>
      </a:lvl7pPr>
      <a:lvl8pPr marL="1371600" algn="ctr" rtl="0" fontAlgn="base">
        <a:spcBef>
          <a:spcPct val="0"/>
        </a:spcBef>
        <a:spcAft>
          <a:spcPct val="0"/>
        </a:spcAft>
        <a:defRPr sz="3600" b="1">
          <a:solidFill>
            <a:schemeClr val="accent2"/>
          </a:solidFill>
          <a:latin typeface="Arial Unicode MS" pitchFamily="34" charset="-128"/>
        </a:defRPr>
      </a:lvl8pPr>
      <a:lvl9pPr marL="1828800" algn="ctr" rtl="0" fontAlgn="base">
        <a:spcBef>
          <a:spcPct val="0"/>
        </a:spcBef>
        <a:spcAft>
          <a:spcPct val="0"/>
        </a:spcAft>
        <a:defRPr sz="3600" b="1">
          <a:solidFill>
            <a:schemeClr val="accent2"/>
          </a:solidFill>
          <a:latin typeface="Arial Unicode MS" pitchFamily="34" charset="-128"/>
        </a:defRPr>
      </a:lvl9pPr>
    </p:titleStyle>
    <p:body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304800" y="152400"/>
            <a:ext cx="8534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9459" name="Rectangle 3"/>
          <p:cNvSpPr>
            <a:spLocks noGrp="1" noChangeArrowheads="1"/>
          </p:cNvSpPr>
          <p:nvPr>
            <p:ph type="body" idx="1"/>
          </p:nvPr>
        </p:nvSpPr>
        <p:spPr bwMode="auto">
          <a:xfrm>
            <a:off x="304800" y="1219200"/>
            <a:ext cx="84582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22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defRPr>
            </a:lvl1pPr>
          </a:lstStyle>
          <a:p>
            <a:pPr defTabSz="914400">
              <a:lnSpc>
                <a:spcPct val="100000"/>
              </a:lnSpc>
              <a:buClrTx/>
              <a:buSzTx/>
              <a:buFontTx/>
              <a:buNone/>
              <a:defRPr/>
            </a:pPr>
            <a:endParaRPr lang="en-US">
              <a:solidFill>
                <a:srgbClr val="000000"/>
              </a:solidFill>
              <a:ea typeface="+mn-ea"/>
              <a:cs typeface="+mn-cs"/>
            </a:endParaRPr>
          </a:p>
        </p:txBody>
      </p:sp>
      <p:sp>
        <p:nvSpPr>
          <p:cNvPr id="522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defTabSz="914400">
              <a:lnSpc>
                <a:spcPct val="100000"/>
              </a:lnSpc>
              <a:buClrTx/>
              <a:buSzTx/>
              <a:buFontTx/>
              <a:buNone/>
              <a:defRPr/>
            </a:pPr>
            <a:r>
              <a:rPr lang="en-US" smtClean="0">
                <a:solidFill>
                  <a:srgbClr val="000000"/>
                </a:solidFill>
                <a:ea typeface="+mn-ea"/>
                <a:cs typeface="+mn-cs"/>
              </a:rPr>
              <a:t>CPSC 422, Lecture 7</a:t>
            </a:r>
            <a:endParaRPr lang="en-US">
              <a:solidFill>
                <a:srgbClr val="000000"/>
              </a:solidFill>
              <a:ea typeface="+mn-ea"/>
              <a:cs typeface="+mn-cs"/>
            </a:endParaRPr>
          </a:p>
        </p:txBody>
      </p:sp>
      <p:sp>
        <p:nvSpPr>
          <p:cNvPr id="522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defTabSz="914400">
              <a:lnSpc>
                <a:spcPct val="100000"/>
              </a:lnSpc>
              <a:buClrTx/>
              <a:buSzTx/>
              <a:buFontTx/>
              <a:buNone/>
              <a:defRPr/>
            </a:pPr>
            <a:r>
              <a:rPr lang="en-US">
                <a:solidFill>
                  <a:srgbClr val="000000"/>
                </a:solidFill>
                <a:ea typeface="+mn-ea"/>
                <a:cs typeface="+mn-cs"/>
              </a:rPr>
              <a:t>Slide </a:t>
            </a:r>
            <a:fld id="{8DBDFAFE-9810-4C5B-B31E-6BDE79F8E5E3}" type="slidenum">
              <a:rPr lang="en-US">
                <a:solidFill>
                  <a:srgbClr val="000000"/>
                </a:solidFill>
                <a:ea typeface="+mn-ea"/>
                <a:cs typeface="+mn-cs"/>
              </a:rPr>
              <a:pPr defTabSz="914400">
                <a:lnSpc>
                  <a:spcPct val="100000"/>
                </a:lnSpc>
                <a:buClrTx/>
                <a:buSzTx/>
                <a:buFontTx/>
                <a:buNone/>
                <a:defRPr/>
              </a:pPr>
              <a:t>‹#›</a:t>
            </a:fld>
            <a:endParaRPr lang="en-US">
              <a:solidFill>
                <a:srgbClr val="000000"/>
              </a:solidFill>
              <a:ea typeface="+mn-ea"/>
              <a:cs typeface="+mn-cs"/>
            </a:endParaRPr>
          </a:p>
        </p:txBody>
      </p:sp>
    </p:spTree>
    <p:extLst>
      <p:ext uri="{BB962C8B-B14F-4D97-AF65-F5344CB8AC3E}">
        <p14:creationId xmlns:p14="http://schemas.microsoft.com/office/powerpoint/2010/main" val="4227437048"/>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Lst>
  <p:hf hdr="0" dt="0"/>
  <p:txStyles>
    <p:titleStyle>
      <a:lvl1pPr algn="ctr" rtl="0" eaLnBrk="0" fontAlgn="base" hangingPunct="0">
        <a:spcBef>
          <a:spcPct val="0"/>
        </a:spcBef>
        <a:spcAft>
          <a:spcPct val="0"/>
        </a:spcAft>
        <a:defRPr sz="3600" b="1">
          <a:solidFill>
            <a:schemeClr val="accent2"/>
          </a:solidFill>
          <a:latin typeface="+mj-lt"/>
          <a:ea typeface="+mj-ea"/>
          <a:cs typeface="+mj-cs"/>
        </a:defRPr>
      </a:lvl1pPr>
      <a:lvl2pPr algn="ctr" rtl="0" eaLnBrk="0" fontAlgn="base" hangingPunct="0">
        <a:spcBef>
          <a:spcPct val="0"/>
        </a:spcBef>
        <a:spcAft>
          <a:spcPct val="0"/>
        </a:spcAft>
        <a:defRPr sz="3600" b="1">
          <a:solidFill>
            <a:schemeClr val="accent2"/>
          </a:solidFill>
          <a:latin typeface="Arial Unicode MS" pitchFamily="34" charset="-128"/>
        </a:defRPr>
      </a:lvl2pPr>
      <a:lvl3pPr algn="ctr" rtl="0" eaLnBrk="0" fontAlgn="base" hangingPunct="0">
        <a:spcBef>
          <a:spcPct val="0"/>
        </a:spcBef>
        <a:spcAft>
          <a:spcPct val="0"/>
        </a:spcAft>
        <a:defRPr sz="3600" b="1">
          <a:solidFill>
            <a:schemeClr val="accent2"/>
          </a:solidFill>
          <a:latin typeface="Arial Unicode MS" pitchFamily="34" charset="-128"/>
        </a:defRPr>
      </a:lvl3pPr>
      <a:lvl4pPr algn="ctr" rtl="0" eaLnBrk="0" fontAlgn="base" hangingPunct="0">
        <a:spcBef>
          <a:spcPct val="0"/>
        </a:spcBef>
        <a:spcAft>
          <a:spcPct val="0"/>
        </a:spcAft>
        <a:defRPr sz="3600" b="1">
          <a:solidFill>
            <a:schemeClr val="accent2"/>
          </a:solidFill>
          <a:latin typeface="Arial Unicode MS" pitchFamily="34" charset="-128"/>
        </a:defRPr>
      </a:lvl4pPr>
      <a:lvl5pPr algn="ctr" rtl="0" eaLnBrk="0" fontAlgn="base" hangingPunct="0">
        <a:spcBef>
          <a:spcPct val="0"/>
        </a:spcBef>
        <a:spcAft>
          <a:spcPct val="0"/>
        </a:spcAft>
        <a:defRPr sz="3600" b="1">
          <a:solidFill>
            <a:schemeClr val="accent2"/>
          </a:solidFill>
          <a:latin typeface="Arial Unicode MS" pitchFamily="34" charset="-128"/>
        </a:defRPr>
      </a:lvl5pPr>
      <a:lvl6pPr marL="457200" algn="ctr" rtl="0" fontAlgn="base">
        <a:spcBef>
          <a:spcPct val="0"/>
        </a:spcBef>
        <a:spcAft>
          <a:spcPct val="0"/>
        </a:spcAft>
        <a:defRPr sz="3600" b="1">
          <a:solidFill>
            <a:schemeClr val="accent2"/>
          </a:solidFill>
          <a:latin typeface="Arial Unicode MS" pitchFamily="34" charset="-128"/>
        </a:defRPr>
      </a:lvl6pPr>
      <a:lvl7pPr marL="914400" algn="ctr" rtl="0" fontAlgn="base">
        <a:spcBef>
          <a:spcPct val="0"/>
        </a:spcBef>
        <a:spcAft>
          <a:spcPct val="0"/>
        </a:spcAft>
        <a:defRPr sz="3600" b="1">
          <a:solidFill>
            <a:schemeClr val="accent2"/>
          </a:solidFill>
          <a:latin typeface="Arial Unicode MS" pitchFamily="34" charset="-128"/>
        </a:defRPr>
      </a:lvl7pPr>
      <a:lvl8pPr marL="1371600" algn="ctr" rtl="0" fontAlgn="base">
        <a:spcBef>
          <a:spcPct val="0"/>
        </a:spcBef>
        <a:spcAft>
          <a:spcPct val="0"/>
        </a:spcAft>
        <a:defRPr sz="3600" b="1">
          <a:solidFill>
            <a:schemeClr val="accent2"/>
          </a:solidFill>
          <a:latin typeface="Arial Unicode MS" pitchFamily="34" charset="-128"/>
        </a:defRPr>
      </a:lvl8pPr>
      <a:lvl9pPr marL="1828800" algn="ctr" rtl="0" fontAlgn="base">
        <a:spcBef>
          <a:spcPct val="0"/>
        </a:spcBef>
        <a:spcAft>
          <a:spcPct val="0"/>
        </a:spcAft>
        <a:defRPr sz="3600" b="1">
          <a:solidFill>
            <a:schemeClr val="accent2"/>
          </a:solidFill>
          <a:latin typeface="Arial Unicode MS" pitchFamily="34" charset="-128"/>
        </a:defRPr>
      </a:lvl9pPr>
    </p:titleStyle>
    <p:body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1.xml"/><Relationship Id="rId1" Type="http://schemas.openxmlformats.org/officeDocument/2006/relationships/slideLayout" Target="../slideLayouts/slideLayout21.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3.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5.wmf"/><Relationship Id="rId5" Type="http://schemas.openxmlformats.org/officeDocument/2006/relationships/oleObject" Target="../embeddings/oleObject4.bin"/><Relationship Id="rId4" Type="http://schemas.openxmlformats.org/officeDocument/2006/relationships/image" Target="../media/image4.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7.wmf"/><Relationship Id="rId5" Type="http://schemas.openxmlformats.org/officeDocument/2006/relationships/oleObject" Target="../embeddings/oleObject6.bin"/><Relationship Id="rId4" Type="http://schemas.openxmlformats.org/officeDocument/2006/relationships/image" Target="../media/image6.wmf"/></Relationships>
</file>

<file path=ppt/slides/_rels/slide16.xml.rels><?xml version="1.0" encoding="UTF-8" standalone="yes"?>
<Relationships xmlns="http://schemas.openxmlformats.org/package/2006/relationships"><Relationship Id="rId8" Type="http://schemas.openxmlformats.org/officeDocument/2006/relationships/image" Target="../media/image10.wmf"/><Relationship Id="rId13" Type="http://schemas.openxmlformats.org/officeDocument/2006/relationships/image" Target="../media/image12.wmf"/><Relationship Id="rId18" Type="http://schemas.openxmlformats.org/officeDocument/2006/relationships/image" Target="../media/image16.emf"/><Relationship Id="rId3" Type="http://schemas.openxmlformats.org/officeDocument/2006/relationships/oleObject" Target="../embeddings/oleObject7.bin"/><Relationship Id="rId7" Type="http://schemas.openxmlformats.org/officeDocument/2006/relationships/oleObject" Target="../embeddings/oleObject9.bin"/><Relationship Id="rId12" Type="http://schemas.openxmlformats.org/officeDocument/2006/relationships/oleObject" Target="../embeddings/oleObject11.bin"/><Relationship Id="rId17" Type="http://schemas.openxmlformats.org/officeDocument/2006/relationships/customXml" Target="../ink/ink10.xml"/><Relationship Id="rId2" Type="http://schemas.openxmlformats.org/officeDocument/2006/relationships/slideLayout" Target="../slideLayouts/slideLayout13.xml"/><Relationship Id="rId16" Type="http://schemas.openxmlformats.org/officeDocument/2006/relationships/image" Target="../media/image14.png"/><Relationship Id="rId1" Type="http://schemas.openxmlformats.org/officeDocument/2006/relationships/vmlDrawing" Target="../drawings/vmlDrawing5.vml"/><Relationship Id="rId6" Type="http://schemas.openxmlformats.org/officeDocument/2006/relationships/image" Target="../media/image9.wmf"/><Relationship Id="rId11" Type="http://schemas.openxmlformats.org/officeDocument/2006/relationships/image" Target="../media/image11.wmf"/><Relationship Id="rId5" Type="http://schemas.openxmlformats.org/officeDocument/2006/relationships/oleObject" Target="../embeddings/oleObject8.bin"/><Relationship Id="rId15" Type="http://schemas.openxmlformats.org/officeDocument/2006/relationships/image" Target="../media/image13.wmf"/><Relationship Id="rId10" Type="http://schemas.openxmlformats.org/officeDocument/2006/relationships/oleObject" Target="../embeddings/oleObject10.bin"/><Relationship Id="rId4" Type="http://schemas.openxmlformats.org/officeDocument/2006/relationships/image" Target="../media/image8.wmf"/><Relationship Id="rId9" Type="http://schemas.openxmlformats.org/officeDocument/2006/relationships/image" Target="../media/image2.png"/><Relationship Id="rId14" Type="http://schemas.openxmlformats.org/officeDocument/2006/relationships/oleObject" Target="../embeddings/oleObject12.bin"/></Relationships>
</file>

<file path=ppt/slides/_rels/slide17.xml.rels><?xml version="1.0" encoding="UTF-8" standalone="yes"?>
<Relationships xmlns="http://schemas.openxmlformats.org/package/2006/relationships"><Relationship Id="rId8" Type="http://schemas.openxmlformats.org/officeDocument/2006/relationships/image" Target="../media/image16.wmf"/><Relationship Id="rId13" Type="http://schemas.openxmlformats.org/officeDocument/2006/relationships/image" Target="../media/image18.wmf"/><Relationship Id="rId18" Type="http://schemas.openxmlformats.org/officeDocument/2006/relationships/image" Target="../media/image16.emf"/><Relationship Id="rId3" Type="http://schemas.openxmlformats.org/officeDocument/2006/relationships/oleObject" Target="../embeddings/oleObject13.bin"/><Relationship Id="rId7" Type="http://schemas.openxmlformats.org/officeDocument/2006/relationships/oleObject" Target="../embeddings/oleObject15.bin"/><Relationship Id="rId12" Type="http://schemas.openxmlformats.org/officeDocument/2006/relationships/oleObject" Target="../embeddings/oleObject17.bin"/><Relationship Id="rId17" Type="http://schemas.openxmlformats.org/officeDocument/2006/relationships/customXml" Target="../ink/ink11.xml"/><Relationship Id="rId2" Type="http://schemas.openxmlformats.org/officeDocument/2006/relationships/slideLayout" Target="../slideLayouts/slideLayout13.xml"/><Relationship Id="rId16" Type="http://schemas.openxmlformats.org/officeDocument/2006/relationships/image" Target="../media/image14.png"/><Relationship Id="rId1" Type="http://schemas.openxmlformats.org/officeDocument/2006/relationships/vmlDrawing" Target="../drawings/vmlDrawing6.vml"/><Relationship Id="rId6" Type="http://schemas.openxmlformats.org/officeDocument/2006/relationships/image" Target="../media/image15.wmf"/><Relationship Id="rId11" Type="http://schemas.openxmlformats.org/officeDocument/2006/relationships/image" Target="../media/image17.wmf"/><Relationship Id="rId5" Type="http://schemas.openxmlformats.org/officeDocument/2006/relationships/oleObject" Target="../embeddings/oleObject14.bin"/><Relationship Id="rId15" Type="http://schemas.openxmlformats.org/officeDocument/2006/relationships/image" Target="../media/image19.wmf"/><Relationship Id="rId10" Type="http://schemas.openxmlformats.org/officeDocument/2006/relationships/oleObject" Target="../embeddings/oleObject16.bin"/><Relationship Id="rId4" Type="http://schemas.openxmlformats.org/officeDocument/2006/relationships/image" Target="../media/image8.wmf"/><Relationship Id="rId9" Type="http://schemas.openxmlformats.org/officeDocument/2006/relationships/image" Target="../media/image2.png"/><Relationship Id="rId14" Type="http://schemas.openxmlformats.org/officeDocument/2006/relationships/oleObject" Target="../embeddings/oleObject18.bin"/></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ustomXml" Target="../ink/ink12.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00.emf"/></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customXml" Target="../ink/ink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ustomXml" Target="../ink/ink14.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0.emf"/></Relationships>
</file>

<file path=ppt/slides/_rels/slide27.xml.rels><?xml version="1.0" encoding="UTF-8" standalone="yes"?>
<Relationships xmlns="http://schemas.openxmlformats.org/package/2006/relationships"><Relationship Id="rId3" Type="http://schemas.openxmlformats.org/officeDocument/2006/relationships/customXml" Target="../ink/ink15.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95.emf"/><Relationship Id="rId5" Type="http://schemas.openxmlformats.org/officeDocument/2006/relationships/customXml" Target="../ink/ink16.xml"/><Relationship Id="rId4" Type="http://schemas.openxmlformats.org/officeDocument/2006/relationships/image" Target="../media/image294.emf"/></Relationships>
</file>

<file path=ppt/slides/_rels/slide28.xml.rels><?xml version="1.0" encoding="UTF-8" standalone="yes"?>
<Relationships xmlns="http://schemas.openxmlformats.org/package/2006/relationships"><Relationship Id="rId3" Type="http://schemas.openxmlformats.org/officeDocument/2006/relationships/customXml" Target="../ink/ink17.xml"/><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openxmlformats.org/officeDocument/2006/relationships/image" Target="../media/image248.emf"/></Relationships>
</file>

<file path=ppt/slides/_rels/slide3.xml.rels><?xml version="1.0" encoding="UTF-8" standalone="yes"?>
<Relationships xmlns="http://schemas.openxmlformats.org/package/2006/relationships"><Relationship Id="rId8" Type="http://schemas.openxmlformats.org/officeDocument/2006/relationships/customXml" Target="../ink/ink5.xml"/><Relationship Id="rId3" Type="http://schemas.openxmlformats.org/officeDocument/2006/relationships/image" Target="../media/image2.emf"/><Relationship Id="rId7" Type="http://schemas.openxmlformats.org/officeDocument/2006/relationships/image" Target="../media/image4.emf"/><Relationship Id="rId2" Type="http://schemas.openxmlformats.org/officeDocument/2006/relationships/customXml" Target="../ink/ink2.xml"/><Relationship Id="rId1" Type="http://schemas.openxmlformats.org/officeDocument/2006/relationships/slideLayout" Target="../slideLayouts/slideLayout16.xml"/><Relationship Id="rId6" Type="http://schemas.openxmlformats.org/officeDocument/2006/relationships/customXml" Target="../ink/ink4.xml"/><Relationship Id="rId11" Type="http://schemas.openxmlformats.org/officeDocument/2006/relationships/image" Target="../media/image6.emf"/><Relationship Id="rId5" Type="http://schemas.openxmlformats.org/officeDocument/2006/relationships/image" Target="../media/image3.emf"/><Relationship Id="rId10" Type="http://schemas.openxmlformats.org/officeDocument/2006/relationships/customXml" Target="../ink/ink6.xml"/><Relationship Id="rId4" Type="http://schemas.openxmlformats.org/officeDocument/2006/relationships/customXml" Target="../ink/ink3.xml"/><Relationship Id="rId9" Type="http://schemas.openxmlformats.org/officeDocument/2006/relationships/image" Target="../media/image5.emf"/></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customXml" Target="../ink/ink7.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2.emf"/><Relationship Id="rId2" Type="http://schemas.openxmlformats.org/officeDocument/2006/relationships/slideLayout" Target="../slideLayouts/slideLayout16.xml"/><Relationship Id="rId1" Type="http://schemas.openxmlformats.org/officeDocument/2006/relationships/vmlDrawing" Target="../drawings/vmlDrawing1.vml"/><Relationship Id="rId6" Type="http://schemas.openxmlformats.org/officeDocument/2006/relationships/customXml" Target="../ink/ink8.xml"/><Relationship Id="rId5" Type="http://schemas.openxmlformats.org/officeDocument/2006/relationships/image" Target="../media/image1.w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ustomXml" Target="../ink/ink9.xm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7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p:txBody>
          <a:bodyPr/>
          <a:lstStyle/>
          <a:p>
            <a:pPr>
              <a:defRPr/>
            </a:pPr>
            <a:r>
              <a:rPr lang="en-US" smtClean="0">
                <a:solidFill>
                  <a:srgbClr val="000000"/>
                </a:solidFill>
              </a:rPr>
              <a:t>CPSC 422, Lecture 10</a:t>
            </a:r>
            <a:endParaRPr lang="en-US" dirty="0">
              <a:solidFill>
                <a:srgbClr val="000000"/>
              </a:solidFill>
            </a:endParaRPr>
          </a:p>
        </p:txBody>
      </p:sp>
      <p:sp>
        <p:nvSpPr>
          <p:cNvPr id="5" name="Slide Number Placeholder 3"/>
          <p:cNvSpPr>
            <a:spLocks noGrp="1"/>
          </p:cNvSpPr>
          <p:nvPr>
            <p:ph type="sldNum" sz="quarter" idx="12"/>
          </p:nvPr>
        </p:nvSpPr>
        <p:spPr/>
        <p:txBody>
          <a:bodyPr/>
          <a:lstStyle/>
          <a:p>
            <a:pPr>
              <a:defRPr/>
            </a:pPr>
            <a:r>
              <a:rPr lang="en-US">
                <a:solidFill>
                  <a:srgbClr val="000000"/>
                </a:solidFill>
              </a:rPr>
              <a:t>Slide </a:t>
            </a:r>
            <a:fld id="{ACA5DE21-EB39-4D7A-8358-F4A5BC11EB68}" type="slidenum">
              <a:rPr lang="en-US">
                <a:solidFill>
                  <a:srgbClr val="000000"/>
                </a:solidFill>
              </a:rPr>
              <a:pPr>
                <a:defRPr/>
              </a:pPr>
              <a:t>1</a:t>
            </a:fld>
            <a:endParaRPr lang="en-US">
              <a:solidFill>
                <a:srgbClr val="000000"/>
              </a:solidFill>
            </a:endParaRPr>
          </a:p>
        </p:txBody>
      </p:sp>
      <p:sp>
        <p:nvSpPr>
          <p:cNvPr id="1029" name="Rectangle 2"/>
          <p:cNvSpPr>
            <a:spLocks noChangeArrowheads="1"/>
          </p:cNvSpPr>
          <p:nvPr/>
        </p:nvSpPr>
        <p:spPr bwMode="auto">
          <a:xfrm>
            <a:off x="0" y="908050"/>
            <a:ext cx="8763000" cy="3231654"/>
          </a:xfrm>
          <a:prstGeom prst="rect">
            <a:avLst/>
          </a:prstGeom>
          <a:noFill/>
          <a:ln w="9525">
            <a:noFill/>
            <a:miter lim="800000"/>
            <a:headEnd/>
            <a:tailEnd/>
          </a:ln>
        </p:spPr>
        <p:txBody>
          <a:bodyPr>
            <a:spAutoFit/>
          </a:bodyPr>
          <a:lstStyle/>
          <a:p>
            <a:pPr algn="ctr" defTabSz="914400">
              <a:lnSpc>
                <a:spcPct val="100000"/>
              </a:lnSpc>
              <a:spcBef>
                <a:spcPct val="50000"/>
              </a:spcBef>
              <a:buClrTx/>
              <a:buSzTx/>
              <a:buFontTx/>
              <a:buNone/>
            </a:pPr>
            <a:r>
              <a:rPr lang="en-US" sz="4800" b="1" dirty="0" smtClean="0">
                <a:solidFill>
                  <a:srgbClr val="3333CC"/>
                </a:solidFill>
                <a:latin typeface="Arial Unicode MS" pitchFamily="34" charset="-128"/>
              </a:rPr>
              <a:t>Intelligent Systems (AI-2)</a:t>
            </a:r>
            <a:endParaRPr lang="en-US" sz="4800" b="1" dirty="0">
              <a:solidFill>
                <a:srgbClr val="3333CC"/>
              </a:solidFill>
              <a:latin typeface="Arial Unicode MS" pitchFamily="34" charset="-128"/>
            </a:endParaRPr>
          </a:p>
          <a:p>
            <a:pPr algn="ctr" defTabSz="914400">
              <a:lnSpc>
                <a:spcPct val="100000"/>
              </a:lnSpc>
              <a:spcBef>
                <a:spcPct val="50000"/>
              </a:spcBef>
              <a:buClrTx/>
              <a:buSzTx/>
              <a:buFontTx/>
              <a:buNone/>
            </a:pPr>
            <a:endParaRPr lang="en-US" sz="2400" b="1" dirty="0">
              <a:solidFill>
                <a:srgbClr val="000000"/>
              </a:solidFill>
              <a:latin typeface="Arial Unicode MS" pitchFamily="34" charset="-128"/>
            </a:endParaRPr>
          </a:p>
          <a:p>
            <a:pPr algn="ctr" defTabSz="914400">
              <a:lnSpc>
                <a:spcPct val="100000"/>
              </a:lnSpc>
              <a:spcBef>
                <a:spcPct val="50000"/>
              </a:spcBef>
              <a:buClrTx/>
              <a:buSzTx/>
              <a:buFontTx/>
              <a:buNone/>
            </a:pPr>
            <a:r>
              <a:rPr lang="en-US" sz="3200" b="1" dirty="0">
                <a:solidFill>
                  <a:srgbClr val="000000"/>
                </a:solidFill>
                <a:latin typeface="Arial Unicode MS" pitchFamily="34" charset="-128"/>
              </a:rPr>
              <a:t>Computer Science </a:t>
            </a:r>
            <a:r>
              <a:rPr lang="en-US" sz="3200" b="1" dirty="0" smtClean="0">
                <a:solidFill>
                  <a:srgbClr val="000000"/>
                </a:solidFill>
                <a:latin typeface="Arial Unicode MS" pitchFamily="34" charset="-128"/>
              </a:rPr>
              <a:t>cpsc422</a:t>
            </a:r>
            <a:r>
              <a:rPr lang="en-US" sz="3200" b="1" dirty="0">
                <a:solidFill>
                  <a:srgbClr val="000000"/>
                </a:solidFill>
                <a:latin typeface="Arial Unicode MS" pitchFamily="34" charset="-128"/>
              </a:rPr>
              <a:t>, Lecture </a:t>
            </a:r>
            <a:r>
              <a:rPr lang="en-US" sz="3200" b="1" dirty="0" smtClean="0">
                <a:solidFill>
                  <a:srgbClr val="000000"/>
                </a:solidFill>
                <a:latin typeface="Arial Unicode MS" pitchFamily="34" charset="-128"/>
              </a:rPr>
              <a:t>10</a:t>
            </a:r>
            <a:endParaRPr lang="en-US" sz="3200" b="1" dirty="0">
              <a:solidFill>
                <a:srgbClr val="000000"/>
              </a:solidFill>
              <a:latin typeface="Arial Unicode MS" pitchFamily="34" charset="-128"/>
            </a:endParaRPr>
          </a:p>
          <a:p>
            <a:pPr algn="ctr" defTabSz="914400">
              <a:lnSpc>
                <a:spcPct val="100000"/>
              </a:lnSpc>
              <a:spcBef>
                <a:spcPct val="50000"/>
              </a:spcBef>
              <a:buClrTx/>
              <a:buSzTx/>
              <a:buFontTx/>
              <a:buNone/>
            </a:pPr>
            <a:endParaRPr lang="en-US" sz="2400" b="1" dirty="0">
              <a:solidFill>
                <a:srgbClr val="000000"/>
              </a:solidFill>
              <a:latin typeface="Arial Unicode MS" pitchFamily="34" charset="-128"/>
            </a:endParaRPr>
          </a:p>
          <a:p>
            <a:pPr algn="ctr" defTabSz="914400">
              <a:lnSpc>
                <a:spcPct val="100000"/>
              </a:lnSpc>
              <a:spcBef>
                <a:spcPct val="50000"/>
              </a:spcBef>
              <a:buClrTx/>
              <a:buSzTx/>
              <a:buFontTx/>
              <a:buNone/>
            </a:pPr>
            <a:r>
              <a:rPr lang="en-US" sz="2400" b="1" dirty="0" smtClean="0">
                <a:solidFill>
                  <a:srgbClr val="000000"/>
                </a:solidFill>
                <a:latin typeface="Arial Unicode MS" pitchFamily="34" charset="-128"/>
              </a:rPr>
              <a:t>Sep, 30, </a:t>
            </a:r>
            <a:r>
              <a:rPr lang="en-US" sz="2400" b="1" dirty="0" smtClean="0">
                <a:solidFill>
                  <a:srgbClr val="000000"/>
                </a:solidFill>
                <a:latin typeface="Arial Unicode MS" pitchFamily="34" charset="-128"/>
              </a:rPr>
              <a:t>2016</a:t>
            </a:r>
            <a:endParaRPr lang="en-US" sz="2400" b="1" dirty="0">
              <a:solidFill>
                <a:srgbClr val="000000"/>
              </a:solidFill>
              <a:latin typeface="Arial Unicode MS" pitchFamily="34" charset="-128"/>
            </a:endParaRPr>
          </a:p>
        </p:txBody>
      </p:sp>
      <p:sp>
        <p:nvSpPr>
          <p:cNvPr id="1031" name="AutoShape 7" descr="tatsuro_picture.jpg"/>
          <p:cNvSpPr>
            <a:spLocks noChangeAspect="1" noChangeArrowheads="1"/>
          </p:cNvSpPr>
          <p:nvPr/>
        </p:nvSpPr>
        <p:spPr bwMode="auto">
          <a:xfrm>
            <a:off x="180975" y="-212725"/>
            <a:ext cx="304800" cy="304800"/>
          </a:xfrm>
          <a:prstGeom prst="rect">
            <a:avLst/>
          </a:prstGeom>
          <a:noFill/>
        </p:spPr>
        <p:txBody>
          <a:bodyPr vert="horz" wrap="square" lIns="91440" tIns="45720" rIns="91440" bIns="45720" numCol="1" anchor="t" anchorCtr="0" compatLnSpc="1">
            <a:prstTxWarp prst="textNoShape">
              <a:avLst/>
            </a:prstTxWarp>
          </a:bodyPr>
          <a:lstStyle/>
          <a:p>
            <a:pPr defTabSz="914400">
              <a:lnSpc>
                <a:spcPct val="100000"/>
              </a:lnSpc>
              <a:buClrTx/>
              <a:buSzTx/>
              <a:buFontTx/>
              <a:buNone/>
            </a:pPr>
            <a:endParaRPr lang="en-CA" sz="1800">
              <a:solidFill>
                <a:srgbClr val="000000"/>
              </a:solidFill>
              <a:latin typeface="Arial" charset="0"/>
            </a:endParaRP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608760" y="5478840"/>
              <a:ext cx="471600" cy="255600"/>
            </p14:xfrm>
          </p:contentPart>
        </mc:Choice>
        <mc:Fallback xmlns="">
          <p:pic>
            <p:nvPicPr>
              <p:cNvPr id="2" name="Ink 1"/>
              <p:cNvPicPr/>
              <p:nvPr/>
            </p:nvPicPr>
            <p:blipFill>
              <a:blip r:embed="rId4"/>
              <a:stretch>
                <a:fillRect/>
              </a:stretch>
            </p:blipFill>
            <p:spPr>
              <a:xfrm>
                <a:off x="597960" y="5468040"/>
                <a:ext cx="486360" cy="270360"/>
              </a:xfrm>
              <a:prstGeom prst="rect">
                <a:avLst/>
              </a:prstGeom>
            </p:spPr>
          </p:pic>
        </mc:Fallback>
      </mc:AlternateContent>
    </p:spTree>
    <p:extLst>
      <p:ext uri="{BB962C8B-B14F-4D97-AF65-F5344CB8AC3E}">
        <p14:creationId xmlns:p14="http://schemas.microsoft.com/office/powerpoint/2010/main" val="15570029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179388" y="0"/>
            <a:ext cx="8531225" cy="682625"/>
          </a:xfrm>
        </p:spPr>
        <p:txBody>
          <a:bodyPr/>
          <a:lstStyle/>
          <a:p>
            <a:pPr eaLnBrk="1" hangingPunct="1"/>
            <a:r>
              <a:rPr lang="en-US" smtClean="0"/>
              <a:t>Example</a:t>
            </a:r>
          </a:p>
        </p:txBody>
      </p:sp>
      <p:sp>
        <p:nvSpPr>
          <p:cNvPr id="63491" name="Rectangle 3"/>
          <p:cNvSpPr>
            <a:spLocks noChangeArrowheads="1"/>
          </p:cNvSpPr>
          <p:nvPr/>
        </p:nvSpPr>
        <p:spPr bwMode="auto">
          <a:xfrm>
            <a:off x="158746" y="620962"/>
            <a:ext cx="6408737" cy="720725"/>
          </a:xfrm>
          <a:prstGeom prst="rect">
            <a:avLst/>
          </a:prstGeom>
          <a:noFill/>
          <a:ln w="9525">
            <a:noFill/>
            <a:round/>
            <a:headEnd/>
            <a:tailEnd/>
          </a:ln>
        </p:spPr>
        <p:txBody>
          <a:bodyPr lIns="90000" tIns="46800" rIns="90000" bIns="46800"/>
          <a:lstStyle/>
          <a:p>
            <a:pPr marL="339725" indent="-339725">
              <a:lnSpc>
                <a:spcPct val="100000"/>
              </a:lnSpc>
              <a:spcBef>
                <a:spcPts val="1800"/>
              </a:spcBef>
              <a:buFont typeface="Wingdings" pitchFamily="2" charset="2"/>
              <a:buChar char=""/>
            </a:pPr>
            <a:r>
              <a:rPr lang="en-US" sz="2400" dirty="0">
                <a:solidFill>
                  <a:srgbClr val="000000"/>
                </a:solidFill>
                <a:latin typeface="Arial" panose="020B0604020202020204" pitchFamily="34" charset="0"/>
                <a:cs typeface="Arial" panose="020B0604020202020204" pitchFamily="34" charset="0"/>
              </a:rPr>
              <a:t>Consider, for instance, our sample grid game: </a:t>
            </a:r>
          </a:p>
          <a:p>
            <a:pPr marL="739775" lvl="1" indent="-282575">
              <a:spcBef>
                <a:spcPts val="1500"/>
              </a:spcBef>
              <a:buFont typeface="Times New Roman" pitchFamily="18" charset="0"/>
              <a:buChar char="•"/>
            </a:pPr>
            <a:r>
              <a:rPr lang="en-US" sz="2000" dirty="0">
                <a:solidFill>
                  <a:srgbClr val="000000"/>
                </a:solidFill>
                <a:latin typeface="Arial" panose="020B0604020202020204" pitchFamily="34" charset="0"/>
                <a:cs typeface="Arial" panose="020B0604020202020204" pitchFamily="34" charset="0"/>
              </a:rPr>
              <a:t>the optimal policy is to go </a:t>
            </a:r>
            <a:r>
              <a:rPr lang="en-US" sz="2000" i="1" dirty="0">
                <a:solidFill>
                  <a:srgbClr val="000000"/>
                </a:solidFill>
                <a:latin typeface="Arial" panose="020B0604020202020204" pitchFamily="34" charset="0"/>
                <a:cs typeface="Arial" panose="020B0604020202020204" pitchFamily="34" charset="0"/>
              </a:rPr>
              <a:t>up</a:t>
            </a:r>
            <a:r>
              <a:rPr lang="en-US" sz="2000" dirty="0">
                <a:solidFill>
                  <a:srgbClr val="000000"/>
                </a:solidFill>
                <a:latin typeface="Arial" panose="020B0604020202020204" pitchFamily="34" charset="0"/>
                <a:cs typeface="Arial" panose="020B0604020202020204" pitchFamily="34" charset="0"/>
              </a:rPr>
              <a:t> in S</a:t>
            </a:r>
            <a:r>
              <a:rPr lang="en-US" sz="2000" baseline="-25000" dirty="0">
                <a:solidFill>
                  <a:srgbClr val="000000"/>
                </a:solidFill>
                <a:latin typeface="Arial" panose="020B0604020202020204" pitchFamily="34" charset="0"/>
                <a:cs typeface="Arial" panose="020B0604020202020204" pitchFamily="34" charset="0"/>
              </a:rPr>
              <a:t>0</a:t>
            </a:r>
          </a:p>
          <a:p>
            <a:pPr marL="739775" lvl="1" indent="-282575">
              <a:spcBef>
                <a:spcPts val="1500"/>
              </a:spcBef>
              <a:buFont typeface="Times New Roman" pitchFamily="18" charset="0"/>
              <a:buChar char="•"/>
            </a:pPr>
            <a:r>
              <a:rPr lang="en-US" sz="2000" dirty="0">
                <a:solidFill>
                  <a:srgbClr val="000000"/>
                </a:solidFill>
                <a:latin typeface="Arial" panose="020B0604020202020204" pitchFamily="34" charset="0"/>
                <a:cs typeface="Arial" panose="020B0604020202020204" pitchFamily="34" charset="0"/>
              </a:rPr>
              <a:t>But if the agent includes some exploration in its policy (e.g. selects 20% of its </a:t>
            </a:r>
            <a:r>
              <a:rPr lang="en-US" sz="2000" dirty="0" smtClean="0">
                <a:solidFill>
                  <a:srgbClr val="000000"/>
                </a:solidFill>
                <a:latin typeface="Arial" panose="020B0604020202020204" pitchFamily="34" charset="0"/>
                <a:cs typeface="Arial" panose="020B0604020202020204" pitchFamily="34" charset="0"/>
              </a:rPr>
              <a:t>actions randomly), </a:t>
            </a:r>
            <a:r>
              <a:rPr lang="en-US" sz="2000" dirty="0">
                <a:solidFill>
                  <a:srgbClr val="000000"/>
                </a:solidFill>
                <a:latin typeface="Arial" panose="020B0604020202020204" pitchFamily="34" charset="0"/>
                <a:cs typeface="Arial" panose="020B0604020202020204" pitchFamily="34" charset="0"/>
              </a:rPr>
              <a:t>exploring in S</a:t>
            </a:r>
            <a:r>
              <a:rPr lang="en-US" sz="2000" baseline="-25000" dirty="0">
                <a:solidFill>
                  <a:srgbClr val="000000"/>
                </a:solidFill>
                <a:latin typeface="Arial" panose="020B0604020202020204" pitchFamily="34" charset="0"/>
                <a:cs typeface="Arial" panose="020B0604020202020204" pitchFamily="34" charset="0"/>
              </a:rPr>
              <a:t>2</a:t>
            </a:r>
            <a:r>
              <a:rPr lang="en-US" sz="2000" dirty="0">
                <a:solidFill>
                  <a:srgbClr val="000000"/>
                </a:solidFill>
                <a:latin typeface="Arial" panose="020B0604020202020204" pitchFamily="34" charset="0"/>
                <a:cs typeface="Arial" panose="020B0604020202020204" pitchFamily="34" charset="0"/>
              </a:rPr>
              <a:t> could be dangerous because it may cause hitting the </a:t>
            </a:r>
            <a:r>
              <a:rPr lang="en-US" sz="2000" dirty="0">
                <a:solidFill>
                  <a:srgbClr val="FF0000"/>
                </a:solidFill>
                <a:latin typeface="Arial" panose="020B0604020202020204" pitchFamily="34" charset="0"/>
                <a:cs typeface="Arial" panose="020B0604020202020204" pitchFamily="34" charset="0"/>
              </a:rPr>
              <a:t>-100 </a:t>
            </a:r>
            <a:r>
              <a:rPr lang="en-US" sz="2000" dirty="0">
                <a:solidFill>
                  <a:srgbClr val="000000"/>
                </a:solidFill>
                <a:latin typeface="Arial" panose="020B0604020202020204" pitchFamily="34" charset="0"/>
                <a:cs typeface="Arial" panose="020B0604020202020204" pitchFamily="34" charset="0"/>
              </a:rPr>
              <a:t>wall</a:t>
            </a:r>
          </a:p>
          <a:p>
            <a:pPr marL="739775" lvl="1" indent="-282575">
              <a:spcBef>
                <a:spcPts val="1500"/>
              </a:spcBef>
              <a:buFont typeface="Times New Roman" pitchFamily="18" charset="0"/>
              <a:buChar char="•"/>
            </a:pPr>
            <a:r>
              <a:rPr lang="en-US" sz="2000" dirty="0">
                <a:solidFill>
                  <a:srgbClr val="000000"/>
                </a:solidFill>
                <a:latin typeface="Arial" panose="020B0604020202020204" pitchFamily="34" charset="0"/>
                <a:cs typeface="Arial" panose="020B0604020202020204" pitchFamily="34" charset="0"/>
              </a:rPr>
              <a:t>No big deal if the agent is not deployed yet, but not ideal otherwise</a:t>
            </a:r>
          </a:p>
          <a:p>
            <a:pPr marL="739775" lvl="1" indent="-282575">
              <a:spcBef>
                <a:spcPts val="1500"/>
              </a:spcBef>
              <a:buFont typeface="Times New Roman" pitchFamily="18" charset="0"/>
              <a:buChar char="•"/>
            </a:pPr>
            <a:endParaRPr lang="en-US" sz="2000" dirty="0">
              <a:solidFill>
                <a:srgbClr val="000000"/>
              </a:solidFill>
              <a:latin typeface="Arial" panose="020B0604020202020204" pitchFamily="34" charset="0"/>
              <a:cs typeface="Arial" panose="020B0604020202020204" pitchFamily="34" charset="0"/>
            </a:endParaRPr>
          </a:p>
        </p:txBody>
      </p:sp>
      <p:grpSp>
        <p:nvGrpSpPr>
          <p:cNvPr id="63492" name="Group 4"/>
          <p:cNvGrpSpPr>
            <a:grpSpLocks/>
          </p:cNvGrpSpPr>
          <p:nvPr/>
        </p:nvGrpSpPr>
        <p:grpSpPr bwMode="auto">
          <a:xfrm>
            <a:off x="6659563" y="765175"/>
            <a:ext cx="1835150" cy="2305050"/>
            <a:chOff x="3742" y="73"/>
            <a:chExt cx="1860" cy="2315"/>
          </a:xfrm>
        </p:grpSpPr>
        <p:pic>
          <p:nvPicPr>
            <p:cNvPr id="63494" name="Picture 5"/>
            <p:cNvPicPr>
              <a:picLocks noChangeAspect="1" noChangeArrowheads="1"/>
            </p:cNvPicPr>
            <p:nvPr/>
          </p:nvPicPr>
          <p:blipFill>
            <a:blip r:embed="rId2" cstate="print"/>
            <a:srcRect/>
            <a:stretch>
              <a:fillRect/>
            </a:stretch>
          </p:blipFill>
          <p:spPr bwMode="auto">
            <a:xfrm>
              <a:off x="4014" y="210"/>
              <a:ext cx="1472" cy="2178"/>
            </a:xfrm>
            <a:prstGeom prst="rect">
              <a:avLst/>
            </a:prstGeom>
            <a:noFill/>
            <a:ln w="9525">
              <a:noFill/>
              <a:miter lim="800000"/>
              <a:headEnd/>
              <a:tailEnd/>
            </a:ln>
          </p:spPr>
        </p:pic>
        <p:sp>
          <p:nvSpPr>
            <p:cNvPr id="63495" name="Text Box 6"/>
            <p:cNvSpPr txBox="1">
              <a:spLocks noChangeArrowheads="1"/>
            </p:cNvSpPr>
            <p:nvPr/>
          </p:nvSpPr>
          <p:spPr bwMode="auto">
            <a:xfrm>
              <a:off x="3742" y="347"/>
              <a:ext cx="364" cy="203"/>
            </a:xfrm>
            <a:prstGeom prst="rect">
              <a:avLst/>
            </a:prstGeom>
            <a:solidFill>
              <a:schemeClr val="bg1"/>
            </a:solidFill>
            <a:ln w="9525">
              <a:solidFill>
                <a:schemeClr val="tx1"/>
              </a:solidFill>
              <a:miter lim="800000"/>
              <a:headEnd/>
              <a:tailEnd/>
            </a:ln>
          </p:spPr>
          <p:txBody>
            <a:bodyPr lIns="0" tIns="0" rIns="0" bIns="0">
              <a:spAutoFit/>
            </a:bodyPr>
            <a:lstStyle/>
            <a:p>
              <a:r>
                <a:rPr lang="en-US" sz="1400" b="1">
                  <a:solidFill>
                    <a:schemeClr val="accent1"/>
                  </a:solidFill>
                </a:rPr>
                <a:t>+ 10</a:t>
              </a:r>
            </a:p>
          </p:txBody>
        </p:sp>
        <p:sp>
          <p:nvSpPr>
            <p:cNvPr id="63496" name="Text Box 7"/>
            <p:cNvSpPr txBox="1">
              <a:spLocks noChangeArrowheads="1"/>
            </p:cNvSpPr>
            <p:nvPr/>
          </p:nvSpPr>
          <p:spPr bwMode="auto">
            <a:xfrm>
              <a:off x="3742" y="1210"/>
              <a:ext cx="364" cy="202"/>
            </a:xfrm>
            <a:prstGeom prst="rect">
              <a:avLst/>
            </a:prstGeom>
            <a:solidFill>
              <a:schemeClr val="bg1"/>
            </a:solidFill>
            <a:ln w="9525">
              <a:solidFill>
                <a:schemeClr val="tx1"/>
              </a:solidFill>
              <a:miter lim="800000"/>
              <a:headEnd/>
              <a:tailEnd/>
            </a:ln>
          </p:spPr>
          <p:txBody>
            <a:bodyPr lIns="0" tIns="0" rIns="0" bIns="0">
              <a:spAutoFit/>
            </a:bodyPr>
            <a:lstStyle/>
            <a:p>
              <a:r>
                <a:rPr lang="en-US" sz="1400" b="1">
                  <a:solidFill>
                    <a:srgbClr val="FF3300"/>
                  </a:solidFill>
                </a:rPr>
                <a:t>-100</a:t>
              </a:r>
            </a:p>
          </p:txBody>
        </p:sp>
        <p:sp>
          <p:nvSpPr>
            <p:cNvPr id="63497" name="Text Box 8"/>
            <p:cNvSpPr txBox="1">
              <a:spLocks noChangeArrowheads="1"/>
            </p:cNvSpPr>
            <p:nvPr/>
          </p:nvSpPr>
          <p:spPr bwMode="auto">
            <a:xfrm>
              <a:off x="4333" y="73"/>
              <a:ext cx="226" cy="202"/>
            </a:xfrm>
            <a:prstGeom prst="rect">
              <a:avLst/>
            </a:prstGeom>
            <a:solidFill>
              <a:schemeClr val="bg1"/>
            </a:solidFill>
            <a:ln w="9525">
              <a:solidFill>
                <a:schemeClr val="tx1"/>
              </a:solidFill>
              <a:miter lim="800000"/>
              <a:headEnd/>
              <a:tailEnd/>
            </a:ln>
          </p:spPr>
          <p:txBody>
            <a:bodyPr lIns="0" tIns="0" rIns="0" bIns="0">
              <a:spAutoFit/>
            </a:bodyPr>
            <a:lstStyle/>
            <a:p>
              <a:r>
                <a:rPr lang="en-US" sz="1400" b="1">
                  <a:solidFill>
                    <a:srgbClr val="FF3300"/>
                  </a:solidFill>
                </a:rPr>
                <a:t>-1</a:t>
              </a:r>
            </a:p>
          </p:txBody>
        </p:sp>
        <p:sp>
          <p:nvSpPr>
            <p:cNvPr id="63498" name="Text Box 9"/>
            <p:cNvSpPr txBox="1">
              <a:spLocks noChangeArrowheads="1"/>
            </p:cNvSpPr>
            <p:nvPr/>
          </p:nvSpPr>
          <p:spPr bwMode="auto">
            <a:xfrm>
              <a:off x="4920" y="73"/>
              <a:ext cx="230" cy="202"/>
            </a:xfrm>
            <a:prstGeom prst="rect">
              <a:avLst/>
            </a:prstGeom>
            <a:solidFill>
              <a:schemeClr val="bg1"/>
            </a:solidFill>
            <a:ln w="9525">
              <a:solidFill>
                <a:schemeClr val="tx1"/>
              </a:solidFill>
              <a:miter lim="800000"/>
              <a:headEnd/>
              <a:tailEnd/>
            </a:ln>
          </p:spPr>
          <p:txBody>
            <a:bodyPr lIns="0" tIns="0" rIns="0" bIns="0">
              <a:spAutoFit/>
            </a:bodyPr>
            <a:lstStyle/>
            <a:p>
              <a:r>
                <a:rPr lang="en-US" sz="1400" b="1">
                  <a:solidFill>
                    <a:srgbClr val="FF3300"/>
                  </a:solidFill>
                </a:rPr>
                <a:t>-1</a:t>
              </a:r>
            </a:p>
          </p:txBody>
        </p:sp>
        <p:sp>
          <p:nvSpPr>
            <p:cNvPr id="63499" name="Text Box 10"/>
            <p:cNvSpPr txBox="1">
              <a:spLocks noChangeArrowheads="1"/>
            </p:cNvSpPr>
            <p:nvPr/>
          </p:nvSpPr>
          <p:spPr bwMode="auto">
            <a:xfrm>
              <a:off x="5375" y="437"/>
              <a:ext cx="227" cy="202"/>
            </a:xfrm>
            <a:prstGeom prst="rect">
              <a:avLst/>
            </a:prstGeom>
            <a:solidFill>
              <a:schemeClr val="bg1"/>
            </a:solidFill>
            <a:ln w="9525">
              <a:solidFill>
                <a:schemeClr val="tx1"/>
              </a:solidFill>
              <a:miter lim="800000"/>
              <a:headEnd/>
              <a:tailEnd/>
            </a:ln>
          </p:spPr>
          <p:txBody>
            <a:bodyPr lIns="0" tIns="0" rIns="0" bIns="0">
              <a:spAutoFit/>
            </a:bodyPr>
            <a:lstStyle/>
            <a:p>
              <a:r>
                <a:rPr lang="en-US" sz="1400" b="1">
                  <a:solidFill>
                    <a:srgbClr val="FF3300"/>
                  </a:solidFill>
                </a:rPr>
                <a:t>-1</a:t>
              </a:r>
            </a:p>
          </p:txBody>
        </p:sp>
        <p:sp>
          <p:nvSpPr>
            <p:cNvPr id="63500" name="Text Box 11"/>
            <p:cNvSpPr txBox="1">
              <a:spLocks noChangeArrowheads="1"/>
            </p:cNvSpPr>
            <p:nvPr/>
          </p:nvSpPr>
          <p:spPr bwMode="auto">
            <a:xfrm>
              <a:off x="5375" y="1116"/>
              <a:ext cx="227" cy="202"/>
            </a:xfrm>
            <a:prstGeom prst="rect">
              <a:avLst/>
            </a:prstGeom>
            <a:solidFill>
              <a:schemeClr val="bg1"/>
            </a:solidFill>
            <a:ln w="9525">
              <a:solidFill>
                <a:schemeClr val="tx1"/>
              </a:solidFill>
              <a:miter lim="800000"/>
              <a:headEnd/>
              <a:tailEnd/>
            </a:ln>
          </p:spPr>
          <p:txBody>
            <a:bodyPr lIns="0" tIns="0" rIns="0" bIns="0">
              <a:spAutoFit/>
            </a:bodyPr>
            <a:lstStyle/>
            <a:p>
              <a:r>
                <a:rPr lang="en-US" sz="1400" b="1">
                  <a:solidFill>
                    <a:srgbClr val="FF3300"/>
                  </a:solidFill>
                </a:rPr>
                <a:t>-1</a:t>
              </a:r>
            </a:p>
          </p:txBody>
        </p:sp>
        <p:sp>
          <p:nvSpPr>
            <p:cNvPr id="63501" name="Text Box 12"/>
            <p:cNvSpPr txBox="1">
              <a:spLocks noChangeArrowheads="1"/>
            </p:cNvSpPr>
            <p:nvPr/>
          </p:nvSpPr>
          <p:spPr bwMode="auto">
            <a:xfrm>
              <a:off x="5375" y="1887"/>
              <a:ext cx="227" cy="203"/>
            </a:xfrm>
            <a:prstGeom prst="rect">
              <a:avLst/>
            </a:prstGeom>
            <a:solidFill>
              <a:schemeClr val="bg1"/>
            </a:solidFill>
            <a:ln w="9525">
              <a:solidFill>
                <a:schemeClr val="tx1"/>
              </a:solidFill>
              <a:miter lim="800000"/>
              <a:headEnd/>
              <a:tailEnd/>
            </a:ln>
          </p:spPr>
          <p:txBody>
            <a:bodyPr lIns="0" tIns="0" rIns="0" bIns="0">
              <a:spAutoFit/>
            </a:bodyPr>
            <a:lstStyle/>
            <a:p>
              <a:r>
                <a:rPr lang="en-US" sz="1400" b="1">
                  <a:solidFill>
                    <a:srgbClr val="FF3300"/>
                  </a:solidFill>
                </a:rPr>
                <a:t>-1</a:t>
              </a:r>
            </a:p>
          </p:txBody>
        </p:sp>
        <p:sp>
          <p:nvSpPr>
            <p:cNvPr id="63502" name="Text Box 13"/>
            <p:cNvSpPr txBox="1">
              <a:spLocks noChangeArrowheads="1"/>
            </p:cNvSpPr>
            <p:nvPr/>
          </p:nvSpPr>
          <p:spPr bwMode="auto">
            <a:xfrm>
              <a:off x="3880" y="1934"/>
              <a:ext cx="226" cy="202"/>
            </a:xfrm>
            <a:prstGeom prst="rect">
              <a:avLst/>
            </a:prstGeom>
            <a:solidFill>
              <a:schemeClr val="bg1"/>
            </a:solidFill>
            <a:ln w="9525">
              <a:solidFill>
                <a:schemeClr val="tx1"/>
              </a:solidFill>
              <a:miter lim="800000"/>
              <a:headEnd/>
              <a:tailEnd/>
            </a:ln>
          </p:spPr>
          <p:txBody>
            <a:bodyPr lIns="0" tIns="0" rIns="0" bIns="0">
              <a:spAutoFit/>
            </a:bodyPr>
            <a:lstStyle/>
            <a:p>
              <a:r>
                <a:rPr lang="en-US" sz="1400" b="1">
                  <a:solidFill>
                    <a:srgbClr val="FF3300"/>
                  </a:solidFill>
                </a:rPr>
                <a:t>-1</a:t>
              </a:r>
            </a:p>
          </p:txBody>
        </p:sp>
      </p:grpSp>
      <p:sp>
        <p:nvSpPr>
          <p:cNvPr id="656398" name="Rectangle 14"/>
          <p:cNvSpPr>
            <a:spLocks noChangeArrowheads="1"/>
          </p:cNvSpPr>
          <p:nvPr/>
        </p:nvSpPr>
        <p:spPr bwMode="auto">
          <a:xfrm>
            <a:off x="323850" y="4076700"/>
            <a:ext cx="8352606" cy="720725"/>
          </a:xfrm>
          <a:prstGeom prst="rect">
            <a:avLst/>
          </a:prstGeom>
          <a:noFill/>
          <a:ln w="9525">
            <a:noFill/>
            <a:round/>
            <a:headEnd/>
            <a:tailEnd/>
          </a:ln>
        </p:spPr>
        <p:txBody>
          <a:bodyPr lIns="90000" tIns="46800" rIns="90000" bIns="46800"/>
          <a:lstStyle/>
          <a:p>
            <a:pPr marL="339725" indent="-339725">
              <a:lnSpc>
                <a:spcPct val="100000"/>
              </a:lnSpc>
              <a:spcBef>
                <a:spcPts val="1800"/>
              </a:spcBef>
              <a:buFont typeface="Wingdings" pitchFamily="2" charset="2"/>
              <a:buChar char=""/>
            </a:pPr>
            <a:r>
              <a:rPr lang="en-US" sz="2400" dirty="0">
                <a:solidFill>
                  <a:srgbClr val="000000"/>
                </a:solidFill>
                <a:latin typeface="Arial" panose="020B0604020202020204" pitchFamily="34" charset="0"/>
                <a:cs typeface="Arial" panose="020B0604020202020204" pitchFamily="34" charset="0"/>
              </a:rPr>
              <a:t>Q-learning would not detect this problem </a:t>
            </a:r>
          </a:p>
          <a:p>
            <a:pPr marL="739775" lvl="1" indent="-282575">
              <a:spcBef>
                <a:spcPts val="1500"/>
              </a:spcBef>
              <a:buFont typeface="Times New Roman" pitchFamily="18" charset="0"/>
              <a:buChar char="•"/>
            </a:pPr>
            <a:r>
              <a:rPr lang="en-US" sz="2000" dirty="0">
                <a:solidFill>
                  <a:srgbClr val="000000"/>
                </a:solidFill>
                <a:latin typeface="Arial" panose="020B0604020202020204" pitchFamily="34" charset="0"/>
                <a:cs typeface="Arial" panose="020B0604020202020204" pitchFamily="34" charset="0"/>
              </a:rPr>
              <a:t>It does  </a:t>
            </a:r>
            <a:r>
              <a:rPr lang="en-US" sz="2000" i="1" dirty="0">
                <a:solidFill>
                  <a:srgbClr val="000000"/>
                </a:solidFill>
                <a:latin typeface="Arial" panose="020B0604020202020204" pitchFamily="34" charset="0"/>
                <a:cs typeface="Arial" panose="020B0604020202020204" pitchFamily="34" charset="0"/>
              </a:rPr>
              <a:t>off-policy learning</a:t>
            </a:r>
            <a:r>
              <a:rPr lang="en-US" sz="2000" dirty="0">
                <a:solidFill>
                  <a:srgbClr val="000000"/>
                </a:solidFill>
                <a:latin typeface="Arial" panose="020B0604020202020204" pitchFamily="34" charset="0"/>
                <a:cs typeface="Arial" panose="020B0604020202020204" pitchFamily="34" charset="0"/>
              </a:rPr>
              <a:t>, i.e., it focuses on the optimal policy</a:t>
            </a:r>
          </a:p>
          <a:p>
            <a:pPr marL="339725" indent="-339725">
              <a:lnSpc>
                <a:spcPct val="100000"/>
              </a:lnSpc>
              <a:spcBef>
                <a:spcPts val="1800"/>
              </a:spcBef>
              <a:buFont typeface="Wingdings" pitchFamily="2" charset="2"/>
              <a:buChar char=""/>
            </a:pPr>
            <a:r>
              <a:rPr lang="en-US" sz="2400" i="1" dirty="0">
                <a:solidFill>
                  <a:srgbClr val="000000"/>
                </a:solidFill>
                <a:latin typeface="Arial" panose="020B0604020202020204" pitchFamily="34" charset="0"/>
                <a:cs typeface="Arial" panose="020B0604020202020204" pitchFamily="34" charset="0"/>
              </a:rPr>
              <a:t>On-policy</a:t>
            </a:r>
            <a:r>
              <a:rPr lang="en-US" sz="2400" dirty="0">
                <a:solidFill>
                  <a:srgbClr val="000000"/>
                </a:solidFill>
                <a:latin typeface="Arial" panose="020B0604020202020204" pitchFamily="34" charset="0"/>
                <a:cs typeface="Arial" panose="020B0604020202020204" pitchFamily="34" charset="0"/>
              </a:rPr>
              <a:t> learning addresses this problem</a:t>
            </a:r>
          </a:p>
          <a:p>
            <a:pPr marL="739775" lvl="1" indent="-282575">
              <a:spcBef>
                <a:spcPts val="1500"/>
              </a:spcBef>
              <a:buFont typeface="Times New Roman" pitchFamily="18" charset="0"/>
              <a:buChar char="•"/>
            </a:pPr>
            <a:endParaRPr lang="en-US" sz="2000" dirty="0">
              <a:solidFill>
                <a:srgbClr val="000000"/>
              </a:solidFill>
              <a:latin typeface="Arial" panose="020B0604020202020204" pitchFamily="34" charset="0"/>
              <a:cs typeface="Arial" panose="020B0604020202020204" pitchFamily="34" charset="0"/>
            </a:endParaRPr>
          </a:p>
        </p:txBody>
      </p:sp>
      <p:sp>
        <p:nvSpPr>
          <p:cNvPr id="2" name="Footer Placeholder 1"/>
          <p:cNvSpPr>
            <a:spLocks noGrp="1"/>
          </p:cNvSpPr>
          <p:nvPr>
            <p:ph type="ftr" idx="11"/>
          </p:nvPr>
        </p:nvSpPr>
        <p:spPr/>
        <p:txBody>
          <a:bodyPr/>
          <a:lstStyle/>
          <a:p>
            <a:pPr>
              <a:defRPr/>
            </a:pPr>
            <a:r>
              <a:rPr lang="en-GB" smtClean="0"/>
              <a:t>CPSC 422, Lecture 10</a:t>
            </a:r>
            <a:endParaRPr lang="en-GB"/>
          </a:p>
        </p:txBody>
      </p:sp>
      <p:sp>
        <p:nvSpPr>
          <p:cNvPr id="3" name="Slide Number Placeholder 2"/>
          <p:cNvSpPr>
            <a:spLocks noGrp="1"/>
          </p:cNvSpPr>
          <p:nvPr>
            <p:ph type="sldNum" idx="12"/>
          </p:nvPr>
        </p:nvSpPr>
        <p:spPr/>
        <p:txBody>
          <a:bodyPr/>
          <a:lstStyle/>
          <a:p>
            <a:pPr>
              <a:defRPr/>
            </a:pPr>
            <a:fld id="{2419138E-EBE4-4E9A-9C29-DAD66FF7F8FA}" type="slidenum">
              <a:rPr lang="en-GB" smtClean="0"/>
              <a:pPr>
                <a:defRPr/>
              </a:pPr>
              <a:t>10</a:t>
            </a:fld>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639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56398">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5639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en-US" dirty="0" smtClean="0">
                <a:latin typeface="Arial" panose="020B0604020202020204" pitchFamily="34" charset="0"/>
                <a:cs typeface="Arial" panose="020B0604020202020204" pitchFamily="34" charset="0"/>
              </a:rPr>
              <a:t>On-policy learning: SARSA</a:t>
            </a:r>
          </a:p>
        </p:txBody>
      </p:sp>
      <p:sp>
        <p:nvSpPr>
          <p:cNvPr id="634883" name="Rectangle 3"/>
          <p:cNvSpPr>
            <a:spLocks noChangeArrowheads="1"/>
          </p:cNvSpPr>
          <p:nvPr/>
        </p:nvSpPr>
        <p:spPr bwMode="auto">
          <a:xfrm>
            <a:off x="323850" y="836613"/>
            <a:ext cx="8569325" cy="720725"/>
          </a:xfrm>
          <a:prstGeom prst="rect">
            <a:avLst/>
          </a:prstGeom>
          <a:noFill/>
          <a:ln w="9525">
            <a:noFill/>
            <a:round/>
            <a:headEnd/>
            <a:tailEnd/>
          </a:ln>
        </p:spPr>
        <p:txBody>
          <a:bodyPr lIns="90000" tIns="46800" rIns="90000" bIns="46800"/>
          <a:lstStyle/>
          <a:p>
            <a:pPr marL="339725" indent="-339725">
              <a:lnSpc>
                <a:spcPct val="100000"/>
              </a:lnSpc>
              <a:spcBef>
                <a:spcPts val="1800"/>
              </a:spcBef>
              <a:buFont typeface="Wingdings" pitchFamily="2" charset="2"/>
              <a:buChar char=""/>
            </a:pPr>
            <a:r>
              <a:rPr lang="en-US" sz="2400" dirty="0">
                <a:solidFill>
                  <a:srgbClr val="000000"/>
                </a:solidFill>
                <a:latin typeface="Arial" panose="020B0604020202020204" pitchFamily="34" charset="0"/>
                <a:cs typeface="Arial" panose="020B0604020202020204" pitchFamily="34" charset="0"/>
              </a:rPr>
              <a:t>On-policy learning learns the value of </a:t>
            </a:r>
            <a:r>
              <a:rPr lang="en-US" sz="2400" dirty="0">
                <a:solidFill>
                  <a:schemeClr val="accent2"/>
                </a:solidFill>
                <a:latin typeface="Arial" panose="020B0604020202020204" pitchFamily="34" charset="0"/>
                <a:cs typeface="Arial" panose="020B0604020202020204" pitchFamily="34" charset="0"/>
              </a:rPr>
              <a:t>the policy being followed</a:t>
            </a:r>
            <a:r>
              <a:rPr lang="en-US" sz="2400" dirty="0">
                <a:solidFill>
                  <a:srgbClr val="000000"/>
                </a:solidFill>
                <a:latin typeface="Arial" panose="020B0604020202020204" pitchFamily="34" charset="0"/>
                <a:cs typeface="Arial" panose="020B0604020202020204" pitchFamily="34" charset="0"/>
              </a:rPr>
              <a:t>.</a:t>
            </a:r>
          </a:p>
          <a:p>
            <a:pPr marL="739775" lvl="1" indent="-282575">
              <a:spcBef>
                <a:spcPts val="1500"/>
              </a:spcBef>
              <a:buFont typeface="Times New Roman" pitchFamily="18" charset="0"/>
              <a:buChar char="•"/>
            </a:pPr>
            <a:r>
              <a:rPr lang="en-US" sz="2000" dirty="0">
                <a:solidFill>
                  <a:srgbClr val="000000"/>
                </a:solidFill>
                <a:latin typeface="Arial" panose="020B0604020202020204" pitchFamily="34" charset="0"/>
                <a:cs typeface="Arial" panose="020B0604020202020204" pitchFamily="34" charset="0"/>
              </a:rPr>
              <a:t>e.g., act greedily 80% of the time and act randomly 20% of the time</a:t>
            </a:r>
          </a:p>
          <a:p>
            <a:pPr marL="739775" lvl="1" indent="-282575">
              <a:spcBef>
                <a:spcPts val="1500"/>
              </a:spcBef>
              <a:buFont typeface="Times New Roman" pitchFamily="18" charset="0"/>
              <a:buChar char="•"/>
            </a:pPr>
            <a:r>
              <a:rPr lang="en-US" sz="2000" dirty="0">
                <a:solidFill>
                  <a:srgbClr val="000000"/>
                </a:solidFill>
                <a:latin typeface="Arial" panose="020B0604020202020204" pitchFamily="34" charset="0"/>
                <a:cs typeface="Arial" panose="020B0604020202020204" pitchFamily="34" charset="0"/>
              </a:rPr>
              <a:t>Better  to be aware of the consequences of exploration has it happens, and avoid outcomes that are too costly while acting, rather than looking for the true optimal policy</a:t>
            </a:r>
          </a:p>
          <a:p>
            <a:pPr marL="339725" indent="-339725">
              <a:lnSpc>
                <a:spcPct val="100000"/>
              </a:lnSpc>
              <a:spcBef>
                <a:spcPts val="1800"/>
              </a:spcBef>
              <a:buFont typeface="Wingdings" pitchFamily="2" charset="2"/>
              <a:buChar char=""/>
            </a:pPr>
            <a:r>
              <a:rPr lang="en-US" sz="2400" dirty="0">
                <a:solidFill>
                  <a:srgbClr val="000000"/>
                </a:solidFill>
                <a:latin typeface="Arial" panose="020B0604020202020204" pitchFamily="34" charset="0"/>
                <a:cs typeface="Arial" panose="020B0604020202020204" pitchFamily="34" charset="0"/>
              </a:rPr>
              <a:t>SARSA</a:t>
            </a:r>
          </a:p>
          <a:p>
            <a:pPr marL="739775" lvl="1" indent="-282575">
              <a:spcBef>
                <a:spcPts val="1500"/>
              </a:spcBef>
              <a:buFont typeface="Times New Roman" pitchFamily="18" charset="0"/>
              <a:buChar char="•"/>
            </a:pPr>
            <a:r>
              <a:rPr lang="en-US" sz="2000" dirty="0">
                <a:solidFill>
                  <a:srgbClr val="000000"/>
                </a:solidFill>
                <a:latin typeface="Arial" panose="020B0604020202020204" pitchFamily="34" charset="0"/>
                <a:cs typeface="Arial" panose="020B0604020202020204" pitchFamily="34" charset="0"/>
              </a:rPr>
              <a:t>So called because it uses </a:t>
            </a:r>
            <a:r>
              <a:rPr lang="en-US" sz="2000" i="1" dirty="0">
                <a:solidFill>
                  <a:srgbClr val="000000"/>
                </a:solidFill>
                <a:latin typeface="Arial" panose="020B0604020202020204" pitchFamily="34" charset="0"/>
                <a:cs typeface="Arial" panose="020B0604020202020204" pitchFamily="34" charset="0"/>
              </a:rPr>
              <a:t>&lt;state, action, reward, state, action&gt;</a:t>
            </a:r>
            <a:r>
              <a:rPr lang="en-US" sz="2000" dirty="0">
                <a:solidFill>
                  <a:srgbClr val="000000"/>
                </a:solidFill>
                <a:latin typeface="Arial" panose="020B0604020202020204" pitchFamily="34" charset="0"/>
                <a:cs typeface="Arial" panose="020B0604020202020204" pitchFamily="34" charset="0"/>
              </a:rPr>
              <a:t> experiences rather than the </a:t>
            </a:r>
            <a:r>
              <a:rPr lang="en-US" sz="2000" i="1" dirty="0">
                <a:solidFill>
                  <a:srgbClr val="000000"/>
                </a:solidFill>
                <a:latin typeface="Arial" panose="020B0604020202020204" pitchFamily="34" charset="0"/>
                <a:cs typeface="Arial" panose="020B0604020202020204" pitchFamily="34" charset="0"/>
              </a:rPr>
              <a:t>&lt;state, action, reward, state&gt; </a:t>
            </a:r>
            <a:r>
              <a:rPr lang="en-US" sz="2000" dirty="0">
                <a:solidFill>
                  <a:srgbClr val="000000"/>
                </a:solidFill>
                <a:latin typeface="Arial" panose="020B0604020202020204" pitchFamily="34" charset="0"/>
                <a:cs typeface="Arial" panose="020B0604020202020204" pitchFamily="34" charset="0"/>
              </a:rPr>
              <a:t>used by Q-learning</a:t>
            </a:r>
          </a:p>
          <a:p>
            <a:pPr marL="739775" lvl="1" indent="-282575">
              <a:spcBef>
                <a:spcPts val="1500"/>
              </a:spcBef>
              <a:buFont typeface="Times New Roman" pitchFamily="18" charset="0"/>
              <a:buChar char="•"/>
            </a:pPr>
            <a:r>
              <a:rPr lang="en-US" sz="2000" dirty="0">
                <a:solidFill>
                  <a:srgbClr val="000000"/>
                </a:solidFill>
                <a:latin typeface="Arial" panose="020B0604020202020204" pitchFamily="34" charset="0"/>
                <a:cs typeface="Arial" panose="020B0604020202020204" pitchFamily="34" charset="0"/>
              </a:rPr>
              <a:t>Instead of looking for the best action at every step</a:t>
            </a:r>
            <a:r>
              <a:rPr lang="en-US" sz="2000" b="1" dirty="0">
                <a:solidFill>
                  <a:srgbClr val="000000"/>
                </a:solidFill>
                <a:latin typeface="Arial" panose="020B0604020202020204" pitchFamily="34" charset="0"/>
                <a:cs typeface="Arial" panose="020B0604020202020204" pitchFamily="34" charset="0"/>
              </a:rPr>
              <a:t>, it evaluates the actions suggested by the current policy</a:t>
            </a:r>
          </a:p>
          <a:p>
            <a:pPr marL="739775" lvl="1" indent="-282575">
              <a:spcBef>
                <a:spcPts val="1500"/>
              </a:spcBef>
              <a:buFont typeface="Times New Roman" pitchFamily="18" charset="0"/>
              <a:buChar char="•"/>
            </a:pPr>
            <a:r>
              <a:rPr lang="en-US" sz="2000" dirty="0">
                <a:solidFill>
                  <a:srgbClr val="000000"/>
                </a:solidFill>
                <a:latin typeface="Arial" panose="020B0604020202020204" pitchFamily="34" charset="0"/>
                <a:cs typeface="Arial" panose="020B0604020202020204" pitchFamily="34" charset="0"/>
              </a:rPr>
              <a:t>Uses this info to revise it</a:t>
            </a:r>
          </a:p>
          <a:p>
            <a:pPr marL="339725" indent="-339725">
              <a:lnSpc>
                <a:spcPct val="100000"/>
              </a:lnSpc>
              <a:spcBef>
                <a:spcPts val="1800"/>
              </a:spcBef>
              <a:buFont typeface="Wingdings" pitchFamily="2" charset="2"/>
              <a:buChar char=""/>
            </a:pPr>
            <a:endParaRPr lang="en-US" sz="2400" i="1" dirty="0">
              <a:solidFill>
                <a:srgbClr val="000000"/>
              </a:solidFill>
              <a:latin typeface="Arial" panose="020B0604020202020204" pitchFamily="34" charset="0"/>
              <a:cs typeface="Arial" panose="020B0604020202020204" pitchFamily="34" charset="0"/>
            </a:endParaRPr>
          </a:p>
        </p:txBody>
      </p:sp>
      <p:sp>
        <p:nvSpPr>
          <p:cNvPr id="2" name="Footer Placeholder 1"/>
          <p:cNvSpPr>
            <a:spLocks noGrp="1"/>
          </p:cNvSpPr>
          <p:nvPr>
            <p:ph type="ftr" idx="11"/>
          </p:nvPr>
        </p:nvSpPr>
        <p:spPr/>
        <p:txBody>
          <a:bodyPr/>
          <a:lstStyle/>
          <a:p>
            <a:pPr>
              <a:defRPr/>
            </a:pPr>
            <a:r>
              <a:rPr lang="en-GB" smtClean="0"/>
              <a:t>CPSC 422, Lecture 10</a:t>
            </a:r>
            <a:endParaRPr lang="en-GB"/>
          </a:p>
        </p:txBody>
      </p:sp>
      <p:sp>
        <p:nvSpPr>
          <p:cNvPr id="3" name="Slide Number Placeholder 2"/>
          <p:cNvSpPr>
            <a:spLocks noGrp="1"/>
          </p:cNvSpPr>
          <p:nvPr>
            <p:ph type="sldNum" idx="12"/>
          </p:nvPr>
        </p:nvSpPr>
        <p:spPr/>
        <p:txBody>
          <a:bodyPr/>
          <a:lstStyle/>
          <a:p>
            <a:pPr>
              <a:defRPr/>
            </a:pPr>
            <a:fld id="{2419138E-EBE4-4E9A-9C29-DAD66FF7F8FA}" type="slidenum">
              <a:rPr lang="en-GB" smtClean="0"/>
              <a:pPr>
                <a:defRPr/>
              </a:pPr>
              <a:t>11</a:t>
            </a:fld>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488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3488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3488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3488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p:txBody>
          <a:bodyPr/>
          <a:lstStyle/>
          <a:p>
            <a:pPr eaLnBrk="1" hangingPunct="1"/>
            <a:r>
              <a:rPr lang="en-US" smtClean="0"/>
              <a:t>On-policy learning: SARSA</a:t>
            </a:r>
          </a:p>
        </p:txBody>
      </p:sp>
      <p:sp>
        <p:nvSpPr>
          <p:cNvPr id="23556" name="Rectangle 3"/>
          <p:cNvSpPr>
            <a:spLocks noChangeArrowheads="1"/>
          </p:cNvSpPr>
          <p:nvPr/>
        </p:nvSpPr>
        <p:spPr bwMode="auto">
          <a:xfrm>
            <a:off x="323850" y="836613"/>
            <a:ext cx="8569325" cy="720725"/>
          </a:xfrm>
          <a:prstGeom prst="rect">
            <a:avLst/>
          </a:prstGeom>
          <a:noFill/>
          <a:ln w="9525">
            <a:noFill/>
            <a:round/>
            <a:headEnd/>
            <a:tailEnd/>
          </a:ln>
        </p:spPr>
        <p:txBody>
          <a:bodyPr lIns="90000" tIns="46800" rIns="90000" bIns="46800"/>
          <a:lstStyle/>
          <a:p>
            <a:pPr marL="339725" indent="-339725">
              <a:lnSpc>
                <a:spcPct val="100000"/>
              </a:lnSpc>
              <a:spcBef>
                <a:spcPts val="1800"/>
              </a:spcBef>
              <a:buFont typeface="Wingdings" pitchFamily="2" charset="2"/>
              <a:buChar char=""/>
            </a:pPr>
            <a:r>
              <a:rPr lang="en-US" sz="2400" dirty="0">
                <a:solidFill>
                  <a:srgbClr val="000000"/>
                </a:solidFill>
                <a:latin typeface="Arial" panose="020B0604020202020204" pitchFamily="34" charset="0"/>
                <a:cs typeface="Arial" panose="020B0604020202020204" pitchFamily="34" charset="0"/>
              </a:rPr>
              <a:t>Given an experience </a:t>
            </a:r>
            <a:r>
              <a:rPr lang="en-US" sz="2400" i="1" dirty="0">
                <a:solidFill>
                  <a:srgbClr val="000000"/>
                </a:solidFill>
                <a:latin typeface="Arial" panose="020B0604020202020204" pitchFamily="34" charset="0"/>
                <a:cs typeface="Arial" panose="020B0604020202020204" pitchFamily="34" charset="0"/>
              </a:rPr>
              <a:t>&lt;</a:t>
            </a:r>
            <a:r>
              <a:rPr lang="en-US" sz="2400" i="1" dirty="0" err="1">
                <a:solidFill>
                  <a:srgbClr val="000000"/>
                </a:solidFill>
                <a:latin typeface="Arial" panose="020B0604020202020204" pitchFamily="34" charset="0"/>
                <a:cs typeface="Arial" panose="020B0604020202020204" pitchFamily="34" charset="0"/>
              </a:rPr>
              <a:t>s,a,r,s’,a</a:t>
            </a:r>
            <a:r>
              <a:rPr lang="en-US" sz="2400" i="1" dirty="0" smtClean="0">
                <a:solidFill>
                  <a:srgbClr val="000000"/>
                </a:solidFill>
                <a:latin typeface="Arial" panose="020B0604020202020204" pitchFamily="34" charset="0"/>
                <a:cs typeface="Arial" panose="020B0604020202020204" pitchFamily="34" charset="0"/>
              </a:rPr>
              <a:t>’ &gt;, </a:t>
            </a:r>
            <a:r>
              <a:rPr lang="en-US" sz="2400" i="1" dirty="0">
                <a:solidFill>
                  <a:srgbClr val="000000"/>
                </a:solidFill>
                <a:latin typeface="Arial" panose="020B0604020202020204" pitchFamily="34" charset="0"/>
                <a:cs typeface="Arial" panose="020B0604020202020204" pitchFamily="34" charset="0"/>
              </a:rPr>
              <a:t>SARSA </a:t>
            </a:r>
            <a:r>
              <a:rPr lang="en-US" sz="2400" dirty="0">
                <a:solidFill>
                  <a:srgbClr val="000000"/>
                </a:solidFill>
                <a:latin typeface="Arial" panose="020B0604020202020204" pitchFamily="34" charset="0"/>
                <a:cs typeface="Arial" panose="020B0604020202020204" pitchFamily="34" charset="0"/>
              </a:rPr>
              <a:t> updates Q[</a:t>
            </a:r>
            <a:r>
              <a:rPr lang="en-US" sz="2400" dirty="0" err="1">
                <a:solidFill>
                  <a:srgbClr val="000000"/>
                </a:solidFill>
                <a:latin typeface="Arial" panose="020B0604020202020204" pitchFamily="34" charset="0"/>
                <a:cs typeface="Arial" panose="020B0604020202020204" pitchFamily="34" charset="0"/>
              </a:rPr>
              <a:t>s,a</a:t>
            </a:r>
            <a:r>
              <a:rPr lang="en-US" sz="2400" dirty="0">
                <a:solidFill>
                  <a:srgbClr val="000000"/>
                </a:solidFill>
                <a:latin typeface="Arial" panose="020B0604020202020204" pitchFamily="34" charset="0"/>
                <a:cs typeface="Arial" panose="020B0604020202020204" pitchFamily="34" charset="0"/>
              </a:rPr>
              <a:t>] as follows</a:t>
            </a:r>
          </a:p>
          <a:p>
            <a:pPr marL="339725" indent="-339725">
              <a:lnSpc>
                <a:spcPct val="100000"/>
              </a:lnSpc>
              <a:spcBef>
                <a:spcPts val="1800"/>
              </a:spcBef>
              <a:buFont typeface="Wingdings" pitchFamily="2" charset="2"/>
              <a:buChar char=""/>
            </a:pPr>
            <a:endParaRPr lang="en-US" sz="2400" i="1" dirty="0">
              <a:solidFill>
                <a:srgbClr val="000000"/>
              </a:solidFill>
            </a:endParaRPr>
          </a:p>
        </p:txBody>
      </p:sp>
      <p:graphicFrame>
        <p:nvGraphicFramePr>
          <p:cNvPr id="23554" name="Object 4"/>
          <p:cNvGraphicFramePr>
            <a:graphicFrameLocks noGrp="1" noChangeAspect="1"/>
          </p:cNvGraphicFramePr>
          <p:nvPr>
            <p:ph sz="quarter" idx="1"/>
          </p:nvPr>
        </p:nvGraphicFramePr>
        <p:xfrm>
          <a:off x="1042988" y="1919288"/>
          <a:ext cx="6770687" cy="490537"/>
        </p:xfrm>
        <a:graphic>
          <a:graphicData uri="http://schemas.openxmlformats.org/presentationml/2006/ole">
            <mc:AlternateContent xmlns:mc="http://schemas.openxmlformats.org/markup-compatibility/2006">
              <mc:Choice xmlns:v="urn:schemas-microsoft-com:vml" Requires="v">
                <p:oleObj spid="_x0000_s23612" name="Equation" r:id="rId3" imgW="2806560" imgH="203040" progId="Equation.3">
                  <p:embed/>
                </p:oleObj>
              </mc:Choice>
              <mc:Fallback>
                <p:oleObj name="Equation" r:id="rId3" imgW="2806560" imgH="20304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2988" y="1919288"/>
                        <a:ext cx="6770687" cy="490537"/>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3557" name="Rectangle 5"/>
          <p:cNvSpPr>
            <a:spLocks noChangeArrowheads="1"/>
          </p:cNvSpPr>
          <p:nvPr/>
        </p:nvSpPr>
        <p:spPr bwMode="auto">
          <a:xfrm>
            <a:off x="827088" y="3141663"/>
            <a:ext cx="8569325" cy="720725"/>
          </a:xfrm>
          <a:prstGeom prst="rect">
            <a:avLst/>
          </a:prstGeom>
          <a:noFill/>
          <a:ln w="9525">
            <a:noFill/>
            <a:round/>
            <a:headEnd/>
            <a:tailEnd/>
          </a:ln>
        </p:spPr>
        <p:txBody>
          <a:bodyPr lIns="90000" tIns="46800" rIns="90000" bIns="46800"/>
          <a:lstStyle/>
          <a:p>
            <a:pPr marL="339725" indent="-339725">
              <a:lnSpc>
                <a:spcPct val="100000"/>
              </a:lnSpc>
              <a:spcBef>
                <a:spcPts val="1800"/>
              </a:spcBef>
              <a:buFont typeface="Wingdings" pitchFamily="2" charset="2"/>
              <a:buNone/>
            </a:pPr>
            <a:r>
              <a:rPr lang="en-US" sz="2400" b="1">
                <a:solidFill>
                  <a:schemeClr val="accent2"/>
                </a:solidFill>
              </a:rPr>
              <a:t>What’s different from Q-learning?</a:t>
            </a:r>
          </a:p>
          <a:p>
            <a:pPr marL="339725" indent="-339725">
              <a:lnSpc>
                <a:spcPct val="100000"/>
              </a:lnSpc>
              <a:spcBef>
                <a:spcPts val="1800"/>
              </a:spcBef>
              <a:buFont typeface="Wingdings" pitchFamily="2" charset="2"/>
              <a:buChar char=""/>
            </a:pPr>
            <a:endParaRPr lang="en-US" sz="2400" b="1" i="1">
              <a:solidFill>
                <a:schemeClr val="accent2"/>
              </a:solidFill>
            </a:endParaRPr>
          </a:p>
        </p:txBody>
      </p:sp>
      <p:sp>
        <p:nvSpPr>
          <p:cNvPr id="2" name="Footer Placeholder 1"/>
          <p:cNvSpPr>
            <a:spLocks noGrp="1"/>
          </p:cNvSpPr>
          <p:nvPr>
            <p:ph type="ftr" idx="11"/>
          </p:nvPr>
        </p:nvSpPr>
        <p:spPr/>
        <p:txBody>
          <a:bodyPr/>
          <a:lstStyle/>
          <a:p>
            <a:pPr>
              <a:defRPr/>
            </a:pPr>
            <a:r>
              <a:rPr lang="en-GB" smtClean="0"/>
              <a:t>CPSC 422, Lecture 10</a:t>
            </a:r>
            <a:endParaRPr lang="en-GB"/>
          </a:p>
        </p:txBody>
      </p:sp>
      <p:sp>
        <p:nvSpPr>
          <p:cNvPr id="3" name="Slide Number Placeholder 2"/>
          <p:cNvSpPr>
            <a:spLocks noGrp="1"/>
          </p:cNvSpPr>
          <p:nvPr>
            <p:ph type="sldNum" idx="12"/>
          </p:nvPr>
        </p:nvSpPr>
        <p:spPr/>
        <p:txBody>
          <a:bodyPr/>
          <a:lstStyle/>
          <a:p>
            <a:pPr>
              <a:defRPr/>
            </a:pPr>
            <a:fld id="{2419138E-EBE4-4E9A-9C29-DAD66FF7F8FA}" type="slidenum">
              <a:rPr lang="en-GB" smtClean="0"/>
              <a:pPr>
                <a:defRPr/>
              </a:pPr>
              <a:t>12</a:t>
            </a:fld>
            <a:endParaRPr lang="en-GB"/>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p:txBody>
          <a:bodyPr/>
          <a:lstStyle/>
          <a:p>
            <a:pPr eaLnBrk="1" hangingPunct="1"/>
            <a:r>
              <a:rPr lang="en-US" smtClean="0"/>
              <a:t>On-policy learning: SARSA</a:t>
            </a:r>
          </a:p>
        </p:txBody>
      </p:sp>
      <p:sp>
        <p:nvSpPr>
          <p:cNvPr id="24580" name="Rectangle 3"/>
          <p:cNvSpPr>
            <a:spLocks noChangeArrowheads="1"/>
          </p:cNvSpPr>
          <p:nvPr/>
        </p:nvSpPr>
        <p:spPr bwMode="auto">
          <a:xfrm>
            <a:off x="323850" y="836613"/>
            <a:ext cx="8569325" cy="720725"/>
          </a:xfrm>
          <a:prstGeom prst="rect">
            <a:avLst/>
          </a:prstGeom>
          <a:noFill/>
          <a:ln w="9525">
            <a:noFill/>
            <a:round/>
            <a:headEnd/>
            <a:tailEnd/>
          </a:ln>
        </p:spPr>
        <p:txBody>
          <a:bodyPr lIns="90000" tIns="46800" rIns="90000" bIns="46800"/>
          <a:lstStyle/>
          <a:p>
            <a:pPr marL="339725" indent="-339725">
              <a:lnSpc>
                <a:spcPct val="100000"/>
              </a:lnSpc>
              <a:spcBef>
                <a:spcPts val="1800"/>
              </a:spcBef>
              <a:buFont typeface="Wingdings" pitchFamily="2" charset="2"/>
              <a:buChar char=""/>
            </a:pPr>
            <a:r>
              <a:rPr lang="en-US" sz="2400" dirty="0">
                <a:solidFill>
                  <a:srgbClr val="000000"/>
                </a:solidFill>
                <a:latin typeface="Arial" panose="020B0604020202020204" pitchFamily="34" charset="0"/>
                <a:cs typeface="Arial" panose="020B0604020202020204" pitchFamily="34" charset="0"/>
              </a:rPr>
              <a:t>Given an experience </a:t>
            </a:r>
            <a:r>
              <a:rPr lang="en-US" sz="2400" i="1" dirty="0">
                <a:solidFill>
                  <a:srgbClr val="000000"/>
                </a:solidFill>
                <a:latin typeface="Arial" panose="020B0604020202020204" pitchFamily="34" charset="0"/>
                <a:cs typeface="Arial" panose="020B0604020202020204" pitchFamily="34" charset="0"/>
              </a:rPr>
              <a:t>&lt;</a:t>
            </a:r>
            <a:r>
              <a:rPr lang="en-US" sz="2400" i="1" dirty="0" smtClean="0">
                <a:solidFill>
                  <a:srgbClr val="000000"/>
                </a:solidFill>
                <a:latin typeface="Arial" panose="020B0604020202020204" pitchFamily="34" charset="0"/>
                <a:cs typeface="Arial" panose="020B0604020202020204" pitchFamily="34" charset="0"/>
              </a:rPr>
              <a:t>s ,a, r, s’, a</a:t>
            </a:r>
            <a:r>
              <a:rPr lang="en-US" sz="2400" i="1" dirty="0">
                <a:solidFill>
                  <a:srgbClr val="000000"/>
                </a:solidFill>
                <a:latin typeface="Arial" panose="020B0604020202020204" pitchFamily="34" charset="0"/>
                <a:cs typeface="Arial" panose="020B0604020202020204" pitchFamily="34" charset="0"/>
              </a:rPr>
              <a:t>’&gt;, SARSA </a:t>
            </a:r>
            <a:r>
              <a:rPr lang="en-US" sz="2400" dirty="0">
                <a:solidFill>
                  <a:srgbClr val="000000"/>
                </a:solidFill>
                <a:latin typeface="Arial" panose="020B0604020202020204" pitchFamily="34" charset="0"/>
                <a:cs typeface="Arial" panose="020B0604020202020204" pitchFamily="34" charset="0"/>
              </a:rPr>
              <a:t> updates Q[</a:t>
            </a:r>
            <a:r>
              <a:rPr lang="en-US" sz="2400" dirty="0" err="1">
                <a:solidFill>
                  <a:srgbClr val="000000"/>
                </a:solidFill>
                <a:latin typeface="Arial" panose="020B0604020202020204" pitchFamily="34" charset="0"/>
                <a:cs typeface="Arial" panose="020B0604020202020204" pitchFamily="34" charset="0"/>
              </a:rPr>
              <a:t>s,a</a:t>
            </a:r>
            <a:r>
              <a:rPr lang="en-US" sz="2400" dirty="0">
                <a:solidFill>
                  <a:srgbClr val="000000"/>
                </a:solidFill>
                <a:latin typeface="Arial" panose="020B0604020202020204" pitchFamily="34" charset="0"/>
                <a:cs typeface="Arial" panose="020B0604020202020204" pitchFamily="34" charset="0"/>
              </a:rPr>
              <a:t>] as </a:t>
            </a:r>
            <a:r>
              <a:rPr lang="en-US" sz="2400" dirty="0" smtClean="0">
                <a:solidFill>
                  <a:srgbClr val="000000"/>
                </a:solidFill>
                <a:latin typeface="Arial" panose="020B0604020202020204" pitchFamily="34" charset="0"/>
                <a:cs typeface="Arial" panose="020B0604020202020204" pitchFamily="34" charset="0"/>
              </a:rPr>
              <a:t>follows</a:t>
            </a:r>
          </a:p>
          <a:p>
            <a:pPr marL="339725" indent="-339725">
              <a:lnSpc>
                <a:spcPct val="100000"/>
              </a:lnSpc>
              <a:spcBef>
                <a:spcPts val="1800"/>
              </a:spcBef>
            </a:pPr>
            <a:endParaRPr lang="en-US" sz="2400" dirty="0">
              <a:solidFill>
                <a:srgbClr val="000000"/>
              </a:solidFill>
            </a:endParaRPr>
          </a:p>
          <a:p>
            <a:pPr marL="339725" indent="-339725">
              <a:lnSpc>
                <a:spcPct val="100000"/>
              </a:lnSpc>
              <a:spcBef>
                <a:spcPts val="1800"/>
              </a:spcBef>
              <a:buFont typeface="Wingdings" pitchFamily="2" charset="2"/>
              <a:buChar char=""/>
            </a:pPr>
            <a:endParaRPr lang="en-US" sz="2400" dirty="0">
              <a:solidFill>
                <a:srgbClr val="000000"/>
              </a:solidFill>
            </a:endParaRPr>
          </a:p>
          <a:p>
            <a:pPr marL="339725" indent="-339725">
              <a:lnSpc>
                <a:spcPct val="100000"/>
              </a:lnSpc>
              <a:spcBef>
                <a:spcPts val="1800"/>
              </a:spcBef>
              <a:buFont typeface="Wingdings" pitchFamily="2" charset="2"/>
              <a:buChar char=""/>
            </a:pPr>
            <a:endParaRPr lang="en-US" sz="2400" i="1" dirty="0">
              <a:solidFill>
                <a:srgbClr val="000000"/>
              </a:solidFill>
            </a:endParaRPr>
          </a:p>
        </p:txBody>
      </p:sp>
      <p:graphicFrame>
        <p:nvGraphicFramePr>
          <p:cNvPr id="24578" name="Object 4"/>
          <p:cNvGraphicFramePr>
            <a:graphicFrameLocks noGrp="1" noChangeAspect="1"/>
          </p:cNvGraphicFramePr>
          <p:nvPr>
            <p:ph sz="quarter" idx="1"/>
          </p:nvPr>
        </p:nvGraphicFramePr>
        <p:xfrm>
          <a:off x="1042988" y="1919288"/>
          <a:ext cx="6770687" cy="490537"/>
        </p:xfrm>
        <a:graphic>
          <a:graphicData uri="http://schemas.openxmlformats.org/presentationml/2006/ole">
            <mc:AlternateContent xmlns:mc="http://schemas.openxmlformats.org/markup-compatibility/2006">
              <mc:Choice xmlns:v="urn:schemas-microsoft-com:vml" Requires="v">
                <p:oleObj spid="_x0000_s24692" name="Equation" r:id="rId3" imgW="2806560" imgH="203040" progId="Equation.3">
                  <p:embed/>
                </p:oleObj>
              </mc:Choice>
              <mc:Fallback>
                <p:oleObj name="Equation" r:id="rId3" imgW="2806560" imgH="20304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2988" y="1919288"/>
                        <a:ext cx="6770687" cy="490537"/>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637958" name="Rectangle 6"/>
          <p:cNvSpPr>
            <a:spLocks noChangeArrowheads="1"/>
          </p:cNvSpPr>
          <p:nvPr/>
        </p:nvSpPr>
        <p:spPr bwMode="auto">
          <a:xfrm>
            <a:off x="468313" y="2708275"/>
            <a:ext cx="8569325" cy="720725"/>
          </a:xfrm>
          <a:prstGeom prst="rect">
            <a:avLst/>
          </a:prstGeom>
          <a:noFill/>
          <a:ln w="9525">
            <a:noFill/>
            <a:round/>
            <a:headEnd/>
            <a:tailEnd/>
          </a:ln>
        </p:spPr>
        <p:txBody>
          <a:bodyPr lIns="90000" tIns="46800" rIns="90000" bIns="46800"/>
          <a:lstStyle/>
          <a:p>
            <a:pPr marL="339725" indent="-339725">
              <a:lnSpc>
                <a:spcPct val="100000"/>
              </a:lnSpc>
              <a:spcBef>
                <a:spcPts val="1800"/>
              </a:spcBef>
              <a:buFont typeface="Wingdings" pitchFamily="2" charset="2"/>
              <a:buChar char=""/>
            </a:pPr>
            <a:r>
              <a:rPr lang="en-US" sz="2400" dirty="0" smtClean="0">
                <a:solidFill>
                  <a:srgbClr val="000000"/>
                </a:solidFill>
                <a:latin typeface="Arial" panose="020B0604020202020204" pitchFamily="34" charset="0"/>
                <a:cs typeface="Arial" panose="020B0604020202020204" pitchFamily="34" charset="0"/>
              </a:rPr>
              <a:t>While Q-learning was using</a:t>
            </a:r>
          </a:p>
          <a:p>
            <a:pPr marL="339725" indent="-339725">
              <a:lnSpc>
                <a:spcPct val="100000"/>
              </a:lnSpc>
              <a:spcBef>
                <a:spcPts val="1800"/>
              </a:spcBef>
            </a:pPr>
            <a:endParaRPr lang="en-US" sz="2400" dirty="0" smtClean="0">
              <a:solidFill>
                <a:srgbClr val="000000"/>
              </a:solidFill>
            </a:endParaRPr>
          </a:p>
          <a:p>
            <a:pPr marL="339725" indent="-339725">
              <a:lnSpc>
                <a:spcPct val="100000"/>
              </a:lnSpc>
              <a:spcBef>
                <a:spcPts val="1800"/>
              </a:spcBef>
              <a:buFont typeface="Wingdings" pitchFamily="2" charset="2"/>
              <a:buChar char=""/>
            </a:pPr>
            <a:r>
              <a:rPr lang="en-US" sz="2400" dirty="0" smtClean="0">
                <a:solidFill>
                  <a:srgbClr val="000000"/>
                </a:solidFill>
                <a:latin typeface="Arial" panose="020B0604020202020204" pitchFamily="34" charset="0"/>
                <a:cs typeface="Arial" panose="020B0604020202020204" pitchFamily="34" charset="0"/>
              </a:rPr>
              <a:t>There </a:t>
            </a:r>
            <a:r>
              <a:rPr lang="en-US" sz="2400" dirty="0">
                <a:solidFill>
                  <a:srgbClr val="000000"/>
                </a:solidFill>
                <a:latin typeface="Arial" panose="020B0604020202020204" pitchFamily="34" charset="0"/>
                <a:cs typeface="Arial" panose="020B0604020202020204" pitchFamily="34" charset="0"/>
              </a:rPr>
              <a:t>is no more </a:t>
            </a:r>
            <a:r>
              <a:rPr lang="en-US" sz="2400" b="1" dirty="0" smtClean="0">
                <a:solidFill>
                  <a:schemeClr val="accent6"/>
                </a:solidFill>
                <a:latin typeface="Arial" panose="020B0604020202020204" pitchFamily="34" charset="0"/>
                <a:cs typeface="Arial" panose="020B0604020202020204" pitchFamily="34" charset="0"/>
              </a:rPr>
              <a:t>max</a:t>
            </a:r>
            <a:r>
              <a:rPr lang="en-US" sz="2400" dirty="0" smtClean="0">
                <a:solidFill>
                  <a:srgbClr val="000000"/>
                </a:solidFill>
                <a:latin typeface="Arial" panose="020B0604020202020204" pitchFamily="34" charset="0"/>
                <a:cs typeface="Arial" panose="020B0604020202020204" pitchFamily="34" charset="0"/>
              </a:rPr>
              <a:t> operator </a:t>
            </a:r>
            <a:r>
              <a:rPr lang="en-US" sz="2400" dirty="0">
                <a:solidFill>
                  <a:srgbClr val="000000"/>
                </a:solidFill>
                <a:latin typeface="Arial" panose="020B0604020202020204" pitchFamily="34" charset="0"/>
                <a:cs typeface="Arial" panose="020B0604020202020204" pitchFamily="34" charset="0"/>
              </a:rPr>
              <a:t>in the equation, there is instead the Q-value of the action suggested by the </a:t>
            </a:r>
            <a:r>
              <a:rPr lang="en-US" sz="2400" dirty="0" smtClean="0">
                <a:solidFill>
                  <a:srgbClr val="000000"/>
                </a:solidFill>
                <a:latin typeface="Arial" panose="020B0604020202020204" pitchFamily="34" charset="0"/>
                <a:cs typeface="Arial" panose="020B0604020202020204" pitchFamily="34" charset="0"/>
              </a:rPr>
              <a:t>current policy</a:t>
            </a:r>
            <a:endParaRPr lang="en-US" sz="2400" dirty="0">
              <a:solidFill>
                <a:srgbClr val="000000"/>
              </a:solidFill>
              <a:latin typeface="Arial" panose="020B0604020202020204" pitchFamily="34" charset="0"/>
              <a:cs typeface="Arial" panose="020B0604020202020204" pitchFamily="34" charset="0"/>
            </a:endParaRPr>
          </a:p>
          <a:p>
            <a:pPr marL="339725" indent="-339725">
              <a:lnSpc>
                <a:spcPct val="100000"/>
              </a:lnSpc>
              <a:spcBef>
                <a:spcPts val="1800"/>
              </a:spcBef>
              <a:buFont typeface="Wingdings" pitchFamily="2" charset="2"/>
              <a:buChar char=""/>
            </a:pPr>
            <a:endParaRPr lang="en-US" sz="2400" b="1" i="1" dirty="0">
              <a:solidFill>
                <a:schemeClr val="accent2"/>
              </a:solidFill>
            </a:endParaRPr>
          </a:p>
        </p:txBody>
      </p:sp>
      <p:graphicFrame>
        <p:nvGraphicFramePr>
          <p:cNvPr id="561164" name="Object 12"/>
          <p:cNvGraphicFramePr>
            <a:graphicFrameLocks noChangeAspect="1"/>
          </p:cNvGraphicFramePr>
          <p:nvPr/>
        </p:nvGraphicFramePr>
        <p:xfrm>
          <a:off x="1857356" y="3286124"/>
          <a:ext cx="6456682" cy="576263"/>
        </p:xfrm>
        <a:graphic>
          <a:graphicData uri="http://schemas.openxmlformats.org/presentationml/2006/ole">
            <mc:AlternateContent xmlns:mc="http://schemas.openxmlformats.org/markup-compatibility/2006">
              <mc:Choice xmlns:v="urn:schemas-microsoft-com:vml" Requires="v">
                <p:oleObj spid="_x0000_s24693" name="Equation" r:id="rId5" imgW="3136680" imgH="279360" progId="Equation.3">
                  <p:embed/>
                </p:oleObj>
              </mc:Choice>
              <mc:Fallback>
                <p:oleObj name="Equation" r:id="rId5" imgW="3136680" imgH="279360" progId="Equation.3">
                  <p:embed/>
                  <p:pic>
                    <p:nvPicPr>
                      <p:cNvPr id="0" name="Object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57356" y="3286124"/>
                        <a:ext cx="6456682" cy="576263"/>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 name="Footer Placeholder 1"/>
          <p:cNvSpPr>
            <a:spLocks noGrp="1"/>
          </p:cNvSpPr>
          <p:nvPr>
            <p:ph type="ftr" idx="11"/>
          </p:nvPr>
        </p:nvSpPr>
        <p:spPr/>
        <p:txBody>
          <a:bodyPr/>
          <a:lstStyle/>
          <a:p>
            <a:pPr>
              <a:defRPr/>
            </a:pPr>
            <a:r>
              <a:rPr lang="en-GB" smtClean="0"/>
              <a:t>CPSC 422, Lecture 10</a:t>
            </a:r>
            <a:endParaRPr lang="en-GB"/>
          </a:p>
        </p:txBody>
      </p:sp>
      <p:sp>
        <p:nvSpPr>
          <p:cNvPr id="3" name="Slide Number Placeholder 2"/>
          <p:cNvSpPr>
            <a:spLocks noGrp="1"/>
          </p:cNvSpPr>
          <p:nvPr>
            <p:ph type="sldNum" idx="12"/>
          </p:nvPr>
        </p:nvSpPr>
        <p:spPr/>
        <p:txBody>
          <a:bodyPr/>
          <a:lstStyle/>
          <a:p>
            <a:pPr>
              <a:defRPr/>
            </a:pPr>
            <a:fld id="{2419138E-EBE4-4E9A-9C29-DAD66FF7F8FA}" type="slidenum">
              <a:rPr lang="en-GB" smtClean="0"/>
              <a:pPr>
                <a:defRPr/>
              </a:pPr>
              <a:t>13</a:t>
            </a:fld>
            <a:endParaRPr lang="en-GB"/>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p:txBody>
          <a:bodyPr/>
          <a:lstStyle/>
          <a:p>
            <a:pPr eaLnBrk="1" hangingPunct="1"/>
            <a:r>
              <a:rPr lang="en-US" smtClean="0"/>
              <a:t>On-policy learning: SARSA</a:t>
            </a:r>
          </a:p>
        </p:txBody>
      </p:sp>
      <p:sp>
        <p:nvSpPr>
          <p:cNvPr id="637958" name="Rectangle 6"/>
          <p:cNvSpPr>
            <a:spLocks noChangeArrowheads="1"/>
          </p:cNvSpPr>
          <p:nvPr/>
        </p:nvSpPr>
        <p:spPr bwMode="auto">
          <a:xfrm>
            <a:off x="285720" y="1142984"/>
            <a:ext cx="8569325" cy="720725"/>
          </a:xfrm>
          <a:prstGeom prst="rect">
            <a:avLst/>
          </a:prstGeom>
          <a:noFill/>
          <a:ln w="9525">
            <a:noFill/>
            <a:round/>
            <a:headEnd/>
            <a:tailEnd/>
          </a:ln>
        </p:spPr>
        <p:txBody>
          <a:bodyPr lIns="90000" tIns="46800" rIns="90000" bIns="46800"/>
          <a:lstStyle/>
          <a:p>
            <a:pPr marL="339725" indent="-339725">
              <a:lnSpc>
                <a:spcPct val="100000"/>
              </a:lnSpc>
              <a:spcBef>
                <a:spcPts val="1800"/>
              </a:spcBef>
              <a:buFont typeface="Wingdings" pitchFamily="2" charset="2"/>
              <a:buChar char=""/>
            </a:pPr>
            <a:r>
              <a:rPr lang="en-US" sz="2400" dirty="0" smtClean="0">
                <a:solidFill>
                  <a:srgbClr val="000000"/>
                </a:solidFill>
              </a:rPr>
              <a:t>Does SARSA remind you of any other algorithm we have seen before? </a:t>
            </a:r>
            <a:r>
              <a:rPr lang="en-US" sz="2400" dirty="0" smtClean="0">
                <a:solidFill>
                  <a:srgbClr val="FF0000"/>
                </a:solidFill>
              </a:rPr>
              <a:t>(not for 422)</a:t>
            </a:r>
          </a:p>
          <a:p>
            <a:pPr marL="339725" indent="-339725">
              <a:lnSpc>
                <a:spcPct val="100000"/>
              </a:lnSpc>
              <a:spcBef>
                <a:spcPts val="1800"/>
              </a:spcBef>
            </a:pPr>
            <a:endParaRPr lang="en-US" sz="2400" dirty="0" smtClean="0">
              <a:solidFill>
                <a:srgbClr val="000000"/>
              </a:solidFill>
            </a:endParaRPr>
          </a:p>
          <a:p>
            <a:pPr marL="339725" indent="-339725">
              <a:lnSpc>
                <a:spcPct val="100000"/>
              </a:lnSpc>
              <a:spcBef>
                <a:spcPts val="1800"/>
              </a:spcBef>
            </a:pPr>
            <a:endParaRPr lang="en-US" sz="2400" b="1" i="1" dirty="0">
              <a:solidFill>
                <a:schemeClr val="accent2"/>
              </a:solidFill>
            </a:endParaRPr>
          </a:p>
        </p:txBody>
      </p:sp>
      <p:sp>
        <p:nvSpPr>
          <p:cNvPr id="2" name="Footer Placeholder 1"/>
          <p:cNvSpPr>
            <a:spLocks noGrp="1"/>
          </p:cNvSpPr>
          <p:nvPr>
            <p:ph type="ftr" idx="11"/>
          </p:nvPr>
        </p:nvSpPr>
        <p:spPr/>
        <p:txBody>
          <a:bodyPr/>
          <a:lstStyle/>
          <a:p>
            <a:pPr>
              <a:defRPr/>
            </a:pPr>
            <a:r>
              <a:rPr lang="en-GB" smtClean="0"/>
              <a:t>CPSC 422, Lecture 10</a:t>
            </a:r>
            <a:endParaRPr lang="en-GB"/>
          </a:p>
        </p:txBody>
      </p:sp>
      <p:sp>
        <p:nvSpPr>
          <p:cNvPr id="3" name="Slide Number Placeholder 2"/>
          <p:cNvSpPr>
            <a:spLocks noGrp="1"/>
          </p:cNvSpPr>
          <p:nvPr>
            <p:ph type="sldNum" idx="12"/>
          </p:nvPr>
        </p:nvSpPr>
        <p:spPr/>
        <p:txBody>
          <a:bodyPr/>
          <a:lstStyle/>
          <a:p>
            <a:pPr>
              <a:defRPr/>
            </a:pPr>
            <a:fld id="{2419138E-EBE4-4E9A-9C29-DAD66FF7F8FA}" type="slidenum">
              <a:rPr lang="en-GB" smtClean="0"/>
              <a:pPr>
                <a:defRPr/>
              </a:pPr>
              <a:t>14</a:t>
            </a:fld>
            <a:endParaRPr lang="en-GB"/>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2227" name="Rectangle 2"/>
          <p:cNvSpPr>
            <a:spLocks noGrp="1" noChangeArrowheads="1"/>
          </p:cNvSpPr>
          <p:nvPr>
            <p:ph type="title"/>
          </p:nvPr>
        </p:nvSpPr>
        <p:spPr/>
        <p:txBody>
          <a:bodyPr/>
          <a:lstStyle/>
          <a:p>
            <a:pPr eaLnBrk="1" hangingPunct="1"/>
            <a:r>
              <a:rPr lang="en-US" smtClean="0"/>
              <a:t>Policy Iteration</a:t>
            </a:r>
          </a:p>
        </p:txBody>
      </p:sp>
      <p:sp>
        <p:nvSpPr>
          <p:cNvPr id="462851" name="Rectangle 3"/>
          <p:cNvSpPr>
            <a:spLocks noChangeArrowheads="1"/>
          </p:cNvSpPr>
          <p:nvPr/>
        </p:nvSpPr>
        <p:spPr bwMode="auto">
          <a:xfrm>
            <a:off x="0" y="642918"/>
            <a:ext cx="8785225" cy="647700"/>
          </a:xfrm>
          <a:prstGeom prst="rect">
            <a:avLst/>
          </a:prstGeom>
          <a:noFill/>
          <a:ln w="9525">
            <a:noFill/>
            <a:round/>
            <a:headEnd/>
            <a:tailEnd/>
          </a:ln>
        </p:spPr>
        <p:txBody>
          <a:bodyPr lIns="90000" tIns="46800" rIns="90000" bIns="46800"/>
          <a:lstStyle/>
          <a:p>
            <a:pPr marL="339725" indent="-339725">
              <a:lnSpc>
                <a:spcPct val="100000"/>
              </a:lnSpc>
              <a:spcBef>
                <a:spcPts val="1800"/>
              </a:spcBef>
              <a:buFont typeface="Wingdings" pitchFamily="2" charset="2"/>
              <a:buChar char=""/>
            </a:pPr>
            <a:r>
              <a:rPr lang="en-US" sz="2400" dirty="0">
                <a:solidFill>
                  <a:srgbClr val="000000"/>
                </a:solidFill>
              </a:rPr>
              <a:t>Algorithm</a:t>
            </a:r>
          </a:p>
          <a:p>
            <a:pPr marL="739775" lvl="1" indent="-282575">
              <a:spcBef>
                <a:spcPts val="1500"/>
              </a:spcBef>
              <a:buFont typeface="Times New Roman" pitchFamily="18" charset="0"/>
              <a:buChar char="•"/>
            </a:pPr>
            <a:r>
              <a:rPr lang="en-US" sz="2000" dirty="0">
                <a:solidFill>
                  <a:srgbClr val="000000"/>
                </a:solidFill>
              </a:rPr>
              <a:t>π ← an arbitrary initial </a:t>
            </a:r>
            <a:r>
              <a:rPr lang="en-US" sz="2000" dirty="0" smtClean="0">
                <a:solidFill>
                  <a:srgbClr val="000000"/>
                </a:solidFill>
              </a:rPr>
              <a:t>policy, U ← A vector of utility values, initially 0</a:t>
            </a:r>
            <a:endParaRPr lang="en-US" sz="2000" dirty="0">
              <a:solidFill>
                <a:srgbClr val="000000"/>
              </a:solidFill>
            </a:endParaRPr>
          </a:p>
          <a:p>
            <a:pPr marL="739775" lvl="1" indent="-282575">
              <a:spcBef>
                <a:spcPts val="1500"/>
              </a:spcBef>
              <a:buFont typeface="Times New Roman" pitchFamily="18" charset="0"/>
              <a:buChar char="•"/>
            </a:pPr>
            <a:r>
              <a:rPr lang="en-US" sz="2000" dirty="0">
                <a:solidFill>
                  <a:srgbClr val="000000"/>
                </a:solidFill>
              </a:rPr>
              <a:t>2. Repeat until no change in π</a:t>
            </a:r>
          </a:p>
          <a:p>
            <a:pPr marL="1371600" lvl="2" indent="-457200">
              <a:spcBef>
                <a:spcPts val="1500"/>
              </a:spcBef>
              <a:buFont typeface="Wingdings" pitchFamily="2" charset="2"/>
              <a:buAutoNum type="alphaLcParenBoth"/>
            </a:pPr>
            <a:r>
              <a:rPr lang="en-US" sz="2000" dirty="0" smtClean="0">
                <a:solidFill>
                  <a:srgbClr val="000000"/>
                </a:solidFill>
              </a:rPr>
              <a:t>Compute new utilities </a:t>
            </a:r>
            <a:r>
              <a:rPr lang="en-US" sz="2000" dirty="0">
                <a:solidFill>
                  <a:srgbClr val="000000"/>
                </a:solidFill>
              </a:rPr>
              <a:t>given </a:t>
            </a:r>
            <a:r>
              <a:rPr lang="en-US" sz="2000" dirty="0" smtClean="0">
                <a:solidFill>
                  <a:srgbClr val="000000"/>
                </a:solidFill>
              </a:rPr>
              <a:t>π and current U </a:t>
            </a:r>
            <a:r>
              <a:rPr lang="en-US" sz="2000" dirty="0">
                <a:solidFill>
                  <a:srgbClr val="000000"/>
                </a:solidFill>
              </a:rPr>
              <a:t>(</a:t>
            </a:r>
            <a:r>
              <a:rPr lang="en-US" sz="2000" b="1" i="1" dirty="0">
                <a:solidFill>
                  <a:schemeClr val="accent2"/>
                </a:solidFill>
              </a:rPr>
              <a:t>policy evaluation</a:t>
            </a:r>
            <a:r>
              <a:rPr lang="en-US" sz="2000" dirty="0" smtClean="0">
                <a:solidFill>
                  <a:srgbClr val="000000"/>
                </a:solidFill>
              </a:rPr>
              <a:t>)</a:t>
            </a:r>
          </a:p>
          <a:p>
            <a:pPr marL="1371600" lvl="2" indent="-457200">
              <a:spcBef>
                <a:spcPts val="1500"/>
              </a:spcBef>
              <a:buFont typeface="Wingdings" pitchFamily="2" charset="2"/>
              <a:buAutoNum type="alphaLcParenBoth"/>
            </a:pPr>
            <a:endParaRPr lang="en-US" sz="2000" dirty="0" smtClean="0">
              <a:solidFill>
                <a:srgbClr val="000000"/>
              </a:solidFill>
            </a:endParaRPr>
          </a:p>
          <a:p>
            <a:pPr marL="1371600" lvl="2" indent="-457200">
              <a:spcBef>
                <a:spcPts val="1500"/>
              </a:spcBef>
              <a:buFont typeface="Wingdings" pitchFamily="2" charset="2"/>
              <a:buAutoNum type="alphaLcParenBoth"/>
            </a:pPr>
            <a:endParaRPr lang="en-US" sz="2000" dirty="0">
              <a:solidFill>
                <a:srgbClr val="000000"/>
              </a:solidFill>
            </a:endParaRPr>
          </a:p>
          <a:p>
            <a:pPr marL="1143000" lvl="2" indent="-228600">
              <a:spcBef>
                <a:spcPts val="1500"/>
              </a:spcBef>
              <a:buFont typeface="Wingdings" pitchFamily="2" charset="2"/>
              <a:buNone/>
            </a:pPr>
            <a:r>
              <a:rPr lang="en-US" sz="2000" dirty="0">
                <a:solidFill>
                  <a:srgbClr val="000000"/>
                </a:solidFill>
              </a:rPr>
              <a:t>(b) Update π as if utilities were correct (</a:t>
            </a:r>
            <a:r>
              <a:rPr lang="en-US" sz="2000" b="1" i="1" dirty="0">
                <a:solidFill>
                  <a:schemeClr val="accent2"/>
                </a:solidFill>
              </a:rPr>
              <a:t>policy improvement</a:t>
            </a:r>
            <a:r>
              <a:rPr lang="en-US" sz="2000" dirty="0" smtClean="0">
                <a:solidFill>
                  <a:srgbClr val="000000"/>
                </a:solidFill>
              </a:rPr>
              <a:t>)</a:t>
            </a:r>
          </a:p>
          <a:p>
            <a:pPr marL="1143000" lvl="2" indent="-228600">
              <a:spcBef>
                <a:spcPts val="1500"/>
              </a:spcBef>
              <a:buFont typeface="Wingdings" pitchFamily="2" charset="2"/>
              <a:buNone/>
            </a:pPr>
            <a:endParaRPr lang="en-US" sz="2000" dirty="0">
              <a:solidFill>
                <a:srgbClr val="000000"/>
              </a:solidFill>
            </a:endParaRPr>
          </a:p>
          <a:p>
            <a:pPr marL="339725" indent="-339725">
              <a:lnSpc>
                <a:spcPct val="100000"/>
              </a:lnSpc>
              <a:spcBef>
                <a:spcPts val="1800"/>
              </a:spcBef>
            </a:pPr>
            <a:endParaRPr lang="en-US" sz="2400" dirty="0">
              <a:solidFill>
                <a:srgbClr val="000000"/>
              </a:solidFill>
            </a:endParaRPr>
          </a:p>
        </p:txBody>
      </p:sp>
      <p:graphicFrame>
        <p:nvGraphicFramePr>
          <p:cNvPr id="379910" name="Object 3"/>
          <p:cNvGraphicFramePr>
            <a:graphicFrameLocks noChangeAspect="1"/>
          </p:cNvGraphicFramePr>
          <p:nvPr/>
        </p:nvGraphicFramePr>
        <p:xfrm>
          <a:off x="1922463" y="2571750"/>
          <a:ext cx="4481512" cy="730250"/>
        </p:xfrm>
        <a:graphic>
          <a:graphicData uri="http://schemas.openxmlformats.org/presentationml/2006/ole">
            <mc:AlternateContent xmlns:mc="http://schemas.openxmlformats.org/markup-compatibility/2006">
              <mc:Choice xmlns:v="urn:schemas-microsoft-com:vml" Requires="v">
                <p:oleObj spid="_x0000_s66676" name="Equation" r:id="rId3" imgW="2501640" imgH="444240" progId="Equation.3">
                  <p:embed/>
                </p:oleObj>
              </mc:Choice>
              <mc:Fallback>
                <p:oleObj name="Equation" r:id="rId3" imgW="2501640" imgH="4442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2463" y="2571750"/>
                        <a:ext cx="4481512" cy="730250"/>
                      </a:xfrm>
                      <a:prstGeom prst="rect">
                        <a:avLst/>
                      </a:prstGeom>
                      <a:noFill/>
                      <a:ln>
                        <a:noFill/>
                      </a:ln>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2" name="Object 3"/>
          <p:cNvGraphicFramePr>
            <a:graphicFrameLocks noChangeAspect="1"/>
          </p:cNvGraphicFramePr>
          <p:nvPr/>
        </p:nvGraphicFramePr>
        <p:xfrm>
          <a:off x="2071670" y="4714884"/>
          <a:ext cx="5618163" cy="1836737"/>
        </p:xfrm>
        <a:graphic>
          <a:graphicData uri="http://schemas.openxmlformats.org/presentationml/2006/ole">
            <mc:AlternateContent xmlns:mc="http://schemas.openxmlformats.org/markup-compatibility/2006">
              <mc:Choice xmlns:v="urn:schemas-microsoft-com:vml" Requires="v">
                <p:oleObj spid="_x0000_s66677" name="Equation" r:id="rId5" imgW="3136680" imgH="1117440" progId="Equation.3">
                  <p:embed/>
                </p:oleObj>
              </mc:Choice>
              <mc:Fallback>
                <p:oleObj name="Equation" r:id="rId5" imgW="3136680" imgH="111744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71670" y="4714884"/>
                        <a:ext cx="5618163" cy="1836737"/>
                      </a:xfrm>
                      <a:prstGeom prst="rect">
                        <a:avLst/>
                      </a:prstGeom>
                      <a:noFill/>
                      <a:ln>
                        <a:noFill/>
                      </a:ln>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7" name="AutoShape 9"/>
          <p:cNvSpPr>
            <a:spLocks noChangeArrowheads="1"/>
          </p:cNvSpPr>
          <p:nvPr/>
        </p:nvSpPr>
        <p:spPr bwMode="auto">
          <a:xfrm>
            <a:off x="5572132" y="3857628"/>
            <a:ext cx="3313113" cy="647700"/>
          </a:xfrm>
          <a:prstGeom prst="wedgeRectCallout">
            <a:avLst>
              <a:gd name="adj1" fmla="val -51771"/>
              <a:gd name="adj2" fmla="val 158917"/>
            </a:avLst>
          </a:prstGeom>
          <a:solidFill>
            <a:srgbClr val="FFFF99"/>
          </a:solidFill>
          <a:ln w="9525">
            <a:solidFill>
              <a:schemeClr val="tx1"/>
            </a:solidFill>
            <a:miter lim="800000"/>
            <a:headEnd/>
            <a:tailEnd/>
          </a:ln>
        </p:spPr>
        <p:txBody>
          <a:bodyPr/>
          <a:lstStyle/>
          <a:p>
            <a:pPr algn="ctr"/>
            <a:r>
              <a:rPr lang="en-US" sz="2000" dirty="0">
                <a:solidFill>
                  <a:schemeClr val="tx1"/>
                </a:solidFill>
              </a:rPr>
              <a:t>Expected value of following current </a:t>
            </a:r>
            <a:r>
              <a:rPr lang="ru-RU" sz="2000" dirty="0" smtClean="0">
                <a:solidFill>
                  <a:schemeClr val="tx1"/>
                </a:solidFill>
                <a:cs typeface="Times New Roman" pitchFamily="18" charset="0"/>
              </a:rPr>
              <a:t>п</a:t>
            </a:r>
            <a:r>
              <a:rPr lang="en-CA" sz="2000" dirty="0" smtClean="0">
                <a:solidFill>
                  <a:schemeClr val="tx1"/>
                </a:solidFill>
                <a:cs typeface="Times New Roman" pitchFamily="18" charset="0"/>
              </a:rPr>
              <a:t>i</a:t>
            </a:r>
            <a:r>
              <a:rPr lang="en-US" sz="2000" dirty="0" smtClean="0">
                <a:solidFill>
                  <a:schemeClr val="tx1"/>
                </a:solidFill>
                <a:cs typeface="Times New Roman" pitchFamily="18" charset="0"/>
              </a:rPr>
              <a:t> </a:t>
            </a:r>
            <a:r>
              <a:rPr lang="en-US" sz="2000" dirty="0">
                <a:solidFill>
                  <a:schemeClr val="tx1"/>
                </a:solidFill>
                <a:cs typeface="Times New Roman" pitchFamily="18" charset="0"/>
              </a:rPr>
              <a:t>from </a:t>
            </a:r>
            <a:r>
              <a:rPr lang="en-US" sz="2000" i="1" dirty="0">
                <a:solidFill>
                  <a:schemeClr val="tx1"/>
                </a:solidFill>
                <a:cs typeface="Times New Roman" pitchFamily="18" charset="0"/>
              </a:rPr>
              <a:t>s</a:t>
            </a:r>
            <a:endParaRPr lang="ru-RU" sz="2000" i="1" dirty="0">
              <a:solidFill>
                <a:schemeClr val="tx1"/>
              </a:solidFill>
              <a:cs typeface="Times New Roman" pitchFamily="18" charset="0"/>
            </a:endParaRPr>
          </a:p>
        </p:txBody>
      </p:sp>
      <p:sp>
        <p:nvSpPr>
          <p:cNvPr id="8" name="AutoShape 10"/>
          <p:cNvSpPr>
            <a:spLocks noChangeArrowheads="1"/>
          </p:cNvSpPr>
          <p:nvPr/>
        </p:nvSpPr>
        <p:spPr bwMode="auto">
          <a:xfrm>
            <a:off x="1571604" y="3929066"/>
            <a:ext cx="3143272" cy="642942"/>
          </a:xfrm>
          <a:prstGeom prst="wedgeRectCallout">
            <a:avLst>
              <a:gd name="adj1" fmla="val 175"/>
              <a:gd name="adj2" fmla="val 154549"/>
            </a:avLst>
          </a:prstGeom>
          <a:solidFill>
            <a:srgbClr val="FFFF99"/>
          </a:solidFill>
          <a:ln w="9525">
            <a:solidFill>
              <a:schemeClr val="tx1"/>
            </a:solidFill>
            <a:miter lim="800000"/>
            <a:headEnd/>
            <a:tailEnd/>
          </a:ln>
        </p:spPr>
        <p:txBody>
          <a:bodyPr/>
          <a:lstStyle/>
          <a:p>
            <a:pPr algn="ctr"/>
            <a:r>
              <a:rPr lang="en-US" sz="2000" dirty="0">
                <a:solidFill>
                  <a:schemeClr val="tx1"/>
                </a:solidFill>
              </a:rPr>
              <a:t>Expected value of following another action in </a:t>
            </a:r>
            <a:r>
              <a:rPr lang="en-US" sz="2000" dirty="0" smtClean="0">
                <a:solidFill>
                  <a:schemeClr val="tx1"/>
                </a:solidFill>
              </a:rPr>
              <a:t>s</a:t>
            </a:r>
            <a:endParaRPr lang="ru-RU" sz="2000" i="1" dirty="0">
              <a:solidFill>
                <a:schemeClr val="tx1"/>
              </a:solidFill>
              <a:cs typeface="Times New Roman" pitchFamily="18" charset="0"/>
            </a:endParaRPr>
          </a:p>
        </p:txBody>
      </p:sp>
      <p:sp>
        <p:nvSpPr>
          <p:cNvPr id="9" name="AutoShape 11"/>
          <p:cNvSpPr>
            <a:spLocks noChangeArrowheads="1"/>
          </p:cNvSpPr>
          <p:nvPr/>
        </p:nvSpPr>
        <p:spPr bwMode="auto">
          <a:xfrm>
            <a:off x="0" y="5214950"/>
            <a:ext cx="1884352" cy="860429"/>
          </a:xfrm>
          <a:prstGeom prst="wedgeRectCallout">
            <a:avLst>
              <a:gd name="adj1" fmla="val 64728"/>
              <a:gd name="adj2" fmla="val 38868"/>
            </a:avLst>
          </a:prstGeom>
          <a:solidFill>
            <a:srgbClr val="FFFF99"/>
          </a:solidFill>
          <a:ln w="9525">
            <a:solidFill>
              <a:schemeClr val="tx1"/>
            </a:solidFill>
            <a:miter lim="800000"/>
            <a:headEnd/>
            <a:tailEnd/>
          </a:ln>
        </p:spPr>
        <p:txBody>
          <a:bodyPr/>
          <a:lstStyle/>
          <a:p>
            <a:pPr algn="ctr"/>
            <a:r>
              <a:rPr lang="en-US" sz="2000" dirty="0">
                <a:solidFill>
                  <a:schemeClr val="tx1"/>
                </a:solidFill>
              </a:rPr>
              <a:t>Policy </a:t>
            </a:r>
            <a:endParaRPr lang="en-US" sz="2000" dirty="0" smtClean="0">
              <a:solidFill>
                <a:schemeClr val="tx1"/>
              </a:solidFill>
            </a:endParaRPr>
          </a:p>
          <a:p>
            <a:pPr algn="ctr"/>
            <a:r>
              <a:rPr lang="en-US" sz="2000" dirty="0" smtClean="0">
                <a:solidFill>
                  <a:schemeClr val="tx1"/>
                </a:solidFill>
              </a:rPr>
              <a:t>Improvement</a:t>
            </a:r>
          </a:p>
          <a:p>
            <a:pPr algn="ctr"/>
            <a:r>
              <a:rPr lang="en-US" sz="2000" dirty="0" smtClean="0">
                <a:solidFill>
                  <a:schemeClr val="tx1"/>
                </a:solidFill>
              </a:rPr>
              <a:t> </a:t>
            </a:r>
            <a:r>
              <a:rPr lang="en-US" sz="2000" dirty="0">
                <a:solidFill>
                  <a:schemeClr val="tx1"/>
                </a:solidFill>
              </a:rPr>
              <a:t>step</a:t>
            </a:r>
            <a:endParaRPr lang="ru-RU" sz="2000" i="1" dirty="0">
              <a:solidFill>
                <a:schemeClr val="tx1"/>
              </a:solidFill>
              <a:cs typeface="Times New Roman" pitchFamily="18" charset="0"/>
            </a:endParaRPr>
          </a:p>
        </p:txBody>
      </p:sp>
      <p:sp>
        <p:nvSpPr>
          <p:cNvPr id="3" name="Footer Placeholder 2"/>
          <p:cNvSpPr>
            <a:spLocks noGrp="1"/>
          </p:cNvSpPr>
          <p:nvPr>
            <p:ph type="ftr" idx="11"/>
          </p:nvPr>
        </p:nvSpPr>
        <p:spPr>
          <a:xfrm>
            <a:off x="6237559" y="6525344"/>
            <a:ext cx="2892425" cy="454025"/>
          </a:xfrm>
        </p:spPr>
        <p:txBody>
          <a:bodyPr/>
          <a:lstStyle/>
          <a:p>
            <a:pPr>
              <a:defRPr/>
            </a:pPr>
            <a:r>
              <a:rPr lang="en-GB" smtClean="0"/>
              <a:t>CPSC 422, Lecture 10</a:t>
            </a:r>
            <a:endParaRPr lang="en-GB" dirty="0"/>
          </a:p>
        </p:txBody>
      </p:sp>
      <p:sp>
        <p:nvSpPr>
          <p:cNvPr id="4" name="Slide Number Placeholder 3"/>
          <p:cNvSpPr>
            <a:spLocks noGrp="1"/>
          </p:cNvSpPr>
          <p:nvPr>
            <p:ph type="sldNum" idx="12"/>
          </p:nvPr>
        </p:nvSpPr>
        <p:spPr/>
        <p:txBody>
          <a:bodyPr/>
          <a:lstStyle/>
          <a:p>
            <a:pPr>
              <a:defRPr/>
            </a:pPr>
            <a:fld id="{2419138E-EBE4-4E9A-9C29-DAD66FF7F8FA}" type="slidenum">
              <a:rPr lang="en-GB" smtClean="0"/>
              <a:pPr>
                <a:defRPr/>
              </a:pPr>
              <a:t>15</a:t>
            </a:fld>
            <a:endParaRPr lang="en-GB"/>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285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6285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6285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62851">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62851">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799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602" name="Object 2"/>
          <p:cNvGraphicFramePr>
            <a:graphicFrameLocks noGrp="1" noChangeAspect="1"/>
          </p:cNvGraphicFramePr>
          <p:nvPr>
            <p:ph sz="quarter" idx="1"/>
          </p:nvPr>
        </p:nvGraphicFramePr>
        <p:xfrm>
          <a:off x="2051050" y="868363"/>
          <a:ext cx="4610100" cy="346075"/>
        </p:xfrm>
        <a:graphic>
          <a:graphicData uri="http://schemas.openxmlformats.org/presentationml/2006/ole">
            <mc:AlternateContent xmlns:mc="http://schemas.openxmlformats.org/markup-compatibility/2006">
              <mc:Choice xmlns:v="urn:schemas-microsoft-com:vml" Requires="v">
                <p:oleObj spid="_x0000_s25950" name="Equation" r:id="rId3" imgW="2705040" imgH="203040" progId="Equation.3">
                  <p:embed/>
                </p:oleObj>
              </mc:Choice>
              <mc:Fallback>
                <p:oleObj name="Equation" r:id="rId3" imgW="2705040" imgH="20304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1050" y="868363"/>
                        <a:ext cx="4610100" cy="346075"/>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629763" name="Object 3"/>
          <p:cNvGraphicFramePr>
            <a:graphicFrameLocks noGrp="1" noChangeAspect="1"/>
          </p:cNvGraphicFramePr>
          <p:nvPr>
            <p:ph sz="quarter" idx="2"/>
          </p:nvPr>
        </p:nvGraphicFramePr>
        <p:xfrm>
          <a:off x="500063" y="2884488"/>
          <a:ext cx="5187950" cy="550862"/>
        </p:xfrm>
        <a:graphic>
          <a:graphicData uri="http://schemas.openxmlformats.org/presentationml/2006/ole">
            <mc:AlternateContent xmlns:mc="http://schemas.openxmlformats.org/markup-compatibility/2006">
              <mc:Choice xmlns:v="urn:schemas-microsoft-com:vml" Requires="v">
                <p:oleObj spid="_x0000_s25951" name="Equation" r:id="rId5" imgW="4305240" imgH="457200" progId="Equation.3">
                  <p:embed/>
                </p:oleObj>
              </mc:Choice>
              <mc:Fallback>
                <p:oleObj name="Equation" r:id="rId5" imgW="4305240" imgH="45720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0063" y="2884488"/>
                        <a:ext cx="5187950" cy="550862"/>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629764" name="Object 4"/>
          <p:cNvGraphicFramePr>
            <a:graphicFrameLocks noGrp="1" noChangeAspect="1"/>
          </p:cNvGraphicFramePr>
          <p:nvPr>
            <p:ph sz="quarter" idx="3"/>
          </p:nvPr>
        </p:nvGraphicFramePr>
        <p:xfrm>
          <a:off x="514350" y="3686175"/>
          <a:ext cx="6316663" cy="560388"/>
        </p:xfrm>
        <a:graphic>
          <a:graphicData uri="http://schemas.openxmlformats.org/presentationml/2006/ole">
            <mc:AlternateContent xmlns:mc="http://schemas.openxmlformats.org/markup-compatibility/2006">
              <mc:Choice xmlns:v="urn:schemas-microsoft-com:vml" Requires="v">
                <p:oleObj spid="_x0000_s25952" name="Equation" r:id="rId7" imgW="5155920" imgH="457200" progId="Equation.3">
                  <p:embed/>
                </p:oleObj>
              </mc:Choice>
              <mc:Fallback>
                <p:oleObj name="Equation" r:id="rId7" imgW="5155920" imgH="457200" progId="Equation.3">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4350" y="3686175"/>
                        <a:ext cx="6316663" cy="560388"/>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pSp>
        <p:nvGrpSpPr>
          <p:cNvPr id="25608" name="Group 5"/>
          <p:cNvGrpSpPr>
            <a:grpSpLocks/>
          </p:cNvGrpSpPr>
          <p:nvPr/>
        </p:nvGrpSpPr>
        <p:grpSpPr bwMode="auto">
          <a:xfrm>
            <a:off x="7219156" y="136694"/>
            <a:ext cx="1835150" cy="2305050"/>
            <a:chOff x="3742" y="73"/>
            <a:chExt cx="1860" cy="2315"/>
          </a:xfrm>
        </p:grpSpPr>
        <p:pic>
          <p:nvPicPr>
            <p:cNvPr id="25673" name="Picture 6"/>
            <p:cNvPicPr>
              <a:picLocks noChangeAspect="1" noChangeArrowheads="1"/>
            </p:cNvPicPr>
            <p:nvPr/>
          </p:nvPicPr>
          <p:blipFill>
            <a:blip r:embed="rId9" cstate="print"/>
            <a:srcRect/>
            <a:stretch>
              <a:fillRect/>
            </a:stretch>
          </p:blipFill>
          <p:spPr bwMode="auto">
            <a:xfrm>
              <a:off x="4014" y="210"/>
              <a:ext cx="1472" cy="2178"/>
            </a:xfrm>
            <a:prstGeom prst="rect">
              <a:avLst/>
            </a:prstGeom>
            <a:noFill/>
            <a:ln w="9525">
              <a:noFill/>
              <a:miter lim="800000"/>
              <a:headEnd/>
              <a:tailEnd/>
            </a:ln>
          </p:spPr>
        </p:pic>
        <p:sp>
          <p:nvSpPr>
            <p:cNvPr id="25674" name="Text Box 7"/>
            <p:cNvSpPr txBox="1">
              <a:spLocks noChangeArrowheads="1"/>
            </p:cNvSpPr>
            <p:nvPr/>
          </p:nvSpPr>
          <p:spPr bwMode="auto">
            <a:xfrm>
              <a:off x="3742" y="347"/>
              <a:ext cx="364" cy="203"/>
            </a:xfrm>
            <a:prstGeom prst="rect">
              <a:avLst/>
            </a:prstGeom>
            <a:solidFill>
              <a:schemeClr val="bg1"/>
            </a:solidFill>
            <a:ln w="9525">
              <a:solidFill>
                <a:schemeClr val="tx1"/>
              </a:solidFill>
              <a:miter lim="800000"/>
              <a:headEnd/>
              <a:tailEnd/>
            </a:ln>
          </p:spPr>
          <p:txBody>
            <a:bodyPr lIns="0" tIns="0" rIns="0" bIns="0">
              <a:spAutoFit/>
            </a:bodyPr>
            <a:lstStyle/>
            <a:p>
              <a:r>
                <a:rPr lang="en-US" sz="1400" b="1">
                  <a:solidFill>
                    <a:schemeClr val="accent1"/>
                  </a:solidFill>
                </a:rPr>
                <a:t>+ 10</a:t>
              </a:r>
            </a:p>
          </p:txBody>
        </p:sp>
        <p:sp>
          <p:nvSpPr>
            <p:cNvPr id="25675" name="Text Box 8"/>
            <p:cNvSpPr txBox="1">
              <a:spLocks noChangeArrowheads="1"/>
            </p:cNvSpPr>
            <p:nvPr/>
          </p:nvSpPr>
          <p:spPr bwMode="auto">
            <a:xfrm>
              <a:off x="3742" y="1210"/>
              <a:ext cx="364" cy="202"/>
            </a:xfrm>
            <a:prstGeom prst="rect">
              <a:avLst/>
            </a:prstGeom>
            <a:solidFill>
              <a:schemeClr val="bg1"/>
            </a:solidFill>
            <a:ln w="9525">
              <a:solidFill>
                <a:schemeClr val="tx1"/>
              </a:solidFill>
              <a:miter lim="800000"/>
              <a:headEnd/>
              <a:tailEnd/>
            </a:ln>
          </p:spPr>
          <p:txBody>
            <a:bodyPr lIns="0" tIns="0" rIns="0" bIns="0">
              <a:spAutoFit/>
            </a:bodyPr>
            <a:lstStyle/>
            <a:p>
              <a:r>
                <a:rPr lang="en-US" sz="1400" b="1">
                  <a:solidFill>
                    <a:srgbClr val="FF3300"/>
                  </a:solidFill>
                </a:rPr>
                <a:t>-100</a:t>
              </a:r>
            </a:p>
          </p:txBody>
        </p:sp>
        <p:sp>
          <p:nvSpPr>
            <p:cNvPr id="25676" name="Text Box 9"/>
            <p:cNvSpPr txBox="1">
              <a:spLocks noChangeArrowheads="1"/>
            </p:cNvSpPr>
            <p:nvPr/>
          </p:nvSpPr>
          <p:spPr bwMode="auto">
            <a:xfrm>
              <a:off x="4333" y="73"/>
              <a:ext cx="226" cy="202"/>
            </a:xfrm>
            <a:prstGeom prst="rect">
              <a:avLst/>
            </a:prstGeom>
            <a:solidFill>
              <a:schemeClr val="bg1"/>
            </a:solidFill>
            <a:ln w="9525">
              <a:solidFill>
                <a:schemeClr val="tx1"/>
              </a:solidFill>
              <a:miter lim="800000"/>
              <a:headEnd/>
              <a:tailEnd/>
            </a:ln>
          </p:spPr>
          <p:txBody>
            <a:bodyPr lIns="0" tIns="0" rIns="0" bIns="0">
              <a:spAutoFit/>
            </a:bodyPr>
            <a:lstStyle/>
            <a:p>
              <a:r>
                <a:rPr lang="en-US" sz="1400" b="1">
                  <a:solidFill>
                    <a:srgbClr val="FF3300"/>
                  </a:solidFill>
                </a:rPr>
                <a:t>-1</a:t>
              </a:r>
            </a:p>
          </p:txBody>
        </p:sp>
        <p:sp>
          <p:nvSpPr>
            <p:cNvPr id="25677" name="Text Box 10"/>
            <p:cNvSpPr txBox="1">
              <a:spLocks noChangeArrowheads="1"/>
            </p:cNvSpPr>
            <p:nvPr/>
          </p:nvSpPr>
          <p:spPr bwMode="auto">
            <a:xfrm>
              <a:off x="4920" y="73"/>
              <a:ext cx="230" cy="202"/>
            </a:xfrm>
            <a:prstGeom prst="rect">
              <a:avLst/>
            </a:prstGeom>
            <a:solidFill>
              <a:schemeClr val="bg1"/>
            </a:solidFill>
            <a:ln w="9525">
              <a:solidFill>
                <a:schemeClr val="tx1"/>
              </a:solidFill>
              <a:miter lim="800000"/>
              <a:headEnd/>
              <a:tailEnd/>
            </a:ln>
          </p:spPr>
          <p:txBody>
            <a:bodyPr lIns="0" tIns="0" rIns="0" bIns="0">
              <a:spAutoFit/>
            </a:bodyPr>
            <a:lstStyle/>
            <a:p>
              <a:r>
                <a:rPr lang="en-US" sz="1400" b="1">
                  <a:solidFill>
                    <a:srgbClr val="FF3300"/>
                  </a:solidFill>
                </a:rPr>
                <a:t>-1</a:t>
              </a:r>
            </a:p>
          </p:txBody>
        </p:sp>
        <p:sp>
          <p:nvSpPr>
            <p:cNvPr id="25678" name="Text Box 11"/>
            <p:cNvSpPr txBox="1">
              <a:spLocks noChangeArrowheads="1"/>
            </p:cNvSpPr>
            <p:nvPr/>
          </p:nvSpPr>
          <p:spPr bwMode="auto">
            <a:xfrm>
              <a:off x="5375" y="437"/>
              <a:ext cx="227" cy="202"/>
            </a:xfrm>
            <a:prstGeom prst="rect">
              <a:avLst/>
            </a:prstGeom>
            <a:solidFill>
              <a:schemeClr val="bg1"/>
            </a:solidFill>
            <a:ln w="9525">
              <a:solidFill>
                <a:schemeClr val="tx1"/>
              </a:solidFill>
              <a:miter lim="800000"/>
              <a:headEnd/>
              <a:tailEnd/>
            </a:ln>
          </p:spPr>
          <p:txBody>
            <a:bodyPr lIns="0" tIns="0" rIns="0" bIns="0">
              <a:spAutoFit/>
            </a:bodyPr>
            <a:lstStyle/>
            <a:p>
              <a:r>
                <a:rPr lang="en-US" sz="1400" b="1">
                  <a:solidFill>
                    <a:srgbClr val="FF3300"/>
                  </a:solidFill>
                </a:rPr>
                <a:t>-1</a:t>
              </a:r>
            </a:p>
          </p:txBody>
        </p:sp>
        <p:sp>
          <p:nvSpPr>
            <p:cNvPr id="25679" name="Text Box 12"/>
            <p:cNvSpPr txBox="1">
              <a:spLocks noChangeArrowheads="1"/>
            </p:cNvSpPr>
            <p:nvPr/>
          </p:nvSpPr>
          <p:spPr bwMode="auto">
            <a:xfrm>
              <a:off x="5375" y="1116"/>
              <a:ext cx="227" cy="202"/>
            </a:xfrm>
            <a:prstGeom prst="rect">
              <a:avLst/>
            </a:prstGeom>
            <a:solidFill>
              <a:schemeClr val="bg1"/>
            </a:solidFill>
            <a:ln w="9525">
              <a:solidFill>
                <a:schemeClr val="tx1"/>
              </a:solidFill>
              <a:miter lim="800000"/>
              <a:headEnd/>
              <a:tailEnd/>
            </a:ln>
          </p:spPr>
          <p:txBody>
            <a:bodyPr lIns="0" tIns="0" rIns="0" bIns="0">
              <a:spAutoFit/>
            </a:bodyPr>
            <a:lstStyle/>
            <a:p>
              <a:r>
                <a:rPr lang="en-US" sz="1400" b="1">
                  <a:solidFill>
                    <a:srgbClr val="FF3300"/>
                  </a:solidFill>
                </a:rPr>
                <a:t>-1</a:t>
              </a:r>
            </a:p>
          </p:txBody>
        </p:sp>
        <p:sp>
          <p:nvSpPr>
            <p:cNvPr id="25680" name="Text Box 13"/>
            <p:cNvSpPr txBox="1">
              <a:spLocks noChangeArrowheads="1"/>
            </p:cNvSpPr>
            <p:nvPr/>
          </p:nvSpPr>
          <p:spPr bwMode="auto">
            <a:xfrm>
              <a:off x="5375" y="1887"/>
              <a:ext cx="227" cy="203"/>
            </a:xfrm>
            <a:prstGeom prst="rect">
              <a:avLst/>
            </a:prstGeom>
            <a:solidFill>
              <a:schemeClr val="bg1"/>
            </a:solidFill>
            <a:ln w="9525">
              <a:solidFill>
                <a:schemeClr val="tx1"/>
              </a:solidFill>
              <a:miter lim="800000"/>
              <a:headEnd/>
              <a:tailEnd/>
            </a:ln>
          </p:spPr>
          <p:txBody>
            <a:bodyPr lIns="0" tIns="0" rIns="0" bIns="0">
              <a:spAutoFit/>
            </a:bodyPr>
            <a:lstStyle/>
            <a:p>
              <a:r>
                <a:rPr lang="en-US" sz="1400" b="1">
                  <a:solidFill>
                    <a:srgbClr val="FF3300"/>
                  </a:solidFill>
                </a:rPr>
                <a:t>-1</a:t>
              </a:r>
            </a:p>
          </p:txBody>
        </p:sp>
        <p:sp>
          <p:nvSpPr>
            <p:cNvPr id="25681" name="Text Box 14"/>
            <p:cNvSpPr txBox="1">
              <a:spLocks noChangeArrowheads="1"/>
            </p:cNvSpPr>
            <p:nvPr/>
          </p:nvSpPr>
          <p:spPr bwMode="auto">
            <a:xfrm>
              <a:off x="3880" y="1934"/>
              <a:ext cx="226" cy="202"/>
            </a:xfrm>
            <a:prstGeom prst="rect">
              <a:avLst/>
            </a:prstGeom>
            <a:solidFill>
              <a:schemeClr val="bg1"/>
            </a:solidFill>
            <a:ln w="9525">
              <a:solidFill>
                <a:schemeClr val="tx1"/>
              </a:solidFill>
              <a:miter lim="800000"/>
              <a:headEnd/>
              <a:tailEnd/>
            </a:ln>
          </p:spPr>
          <p:txBody>
            <a:bodyPr lIns="0" tIns="0" rIns="0" bIns="0">
              <a:spAutoFit/>
            </a:bodyPr>
            <a:lstStyle/>
            <a:p>
              <a:r>
                <a:rPr lang="en-US" sz="1400" b="1">
                  <a:solidFill>
                    <a:srgbClr val="FF3300"/>
                  </a:solidFill>
                </a:rPr>
                <a:t>-1</a:t>
              </a:r>
            </a:p>
          </p:txBody>
        </p:sp>
      </p:grpSp>
      <p:sp>
        <p:nvSpPr>
          <p:cNvPr id="629776" name="Freeform 16"/>
          <p:cNvSpPr>
            <a:spLocks/>
          </p:cNvSpPr>
          <p:nvPr/>
        </p:nvSpPr>
        <p:spPr bwMode="auto">
          <a:xfrm>
            <a:off x="396874" y="476250"/>
            <a:ext cx="2174861" cy="238106"/>
          </a:xfrm>
          <a:custGeom>
            <a:avLst/>
            <a:gdLst>
              <a:gd name="T0" fmla="*/ 0 w 725"/>
              <a:gd name="T1" fmla="*/ 0 h 137"/>
              <a:gd name="T2" fmla="*/ 0 w 725"/>
              <a:gd name="T3" fmla="*/ 345262939 h 137"/>
              <a:gd name="T4" fmla="*/ 1827115047 w 725"/>
              <a:gd name="T5" fmla="*/ 345262939 h 137"/>
              <a:gd name="T6" fmla="*/ 1827115047 w 725"/>
              <a:gd name="T7" fmla="*/ 115927452 h 137"/>
              <a:gd name="T8" fmla="*/ 0 60000 65536"/>
              <a:gd name="T9" fmla="*/ 0 60000 65536"/>
              <a:gd name="T10" fmla="*/ 0 60000 65536"/>
              <a:gd name="T11" fmla="*/ 0 60000 65536"/>
              <a:gd name="T12" fmla="*/ 0 w 725"/>
              <a:gd name="T13" fmla="*/ 0 h 137"/>
              <a:gd name="T14" fmla="*/ 725 w 725"/>
              <a:gd name="T15" fmla="*/ 137 h 137"/>
            </a:gdLst>
            <a:ahLst/>
            <a:cxnLst>
              <a:cxn ang="T8">
                <a:pos x="T0" y="T1"/>
              </a:cxn>
              <a:cxn ang="T9">
                <a:pos x="T2" y="T3"/>
              </a:cxn>
              <a:cxn ang="T10">
                <a:pos x="T4" y="T5"/>
              </a:cxn>
              <a:cxn ang="T11">
                <a:pos x="T6" y="T7"/>
              </a:cxn>
            </a:cxnLst>
            <a:rect l="T12" t="T13" r="T14" b="T15"/>
            <a:pathLst>
              <a:path w="725" h="137">
                <a:moveTo>
                  <a:pt x="0" y="0"/>
                </a:moveTo>
                <a:lnTo>
                  <a:pt x="0" y="137"/>
                </a:lnTo>
                <a:lnTo>
                  <a:pt x="725" y="137"/>
                </a:lnTo>
                <a:lnTo>
                  <a:pt x="725" y="46"/>
                </a:lnTo>
              </a:path>
            </a:pathLst>
          </a:custGeom>
          <a:noFill/>
          <a:ln w="22225">
            <a:solidFill>
              <a:schemeClr val="accent2"/>
            </a:solidFill>
            <a:round/>
            <a:headEnd/>
            <a:tailEnd/>
          </a:ln>
        </p:spPr>
        <p:txBody>
          <a:bodyPr/>
          <a:lstStyle/>
          <a:p>
            <a:endParaRPr lang="en-US"/>
          </a:p>
        </p:txBody>
      </p:sp>
      <p:sp>
        <p:nvSpPr>
          <p:cNvPr id="629777" name="Freeform 17"/>
          <p:cNvSpPr>
            <a:spLocks/>
          </p:cNvSpPr>
          <p:nvPr/>
        </p:nvSpPr>
        <p:spPr bwMode="auto">
          <a:xfrm>
            <a:off x="1331912" y="476250"/>
            <a:ext cx="2882897" cy="238106"/>
          </a:xfrm>
          <a:custGeom>
            <a:avLst/>
            <a:gdLst>
              <a:gd name="T0" fmla="*/ 0 w 725"/>
              <a:gd name="T1" fmla="*/ 0 h 137"/>
              <a:gd name="T2" fmla="*/ 0 w 725"/>
              <a:gd name="T3" fmla="*/ 345262939 h 137"/>
              <a:gd name="T4" fmla="*/ 2147483647 w 725"/>
              <a:gd name="T5" fmla="*/ 345262939 h 137"/>
              <a:gd name="T6" fmla="*/ 2147483647 w 725"/>
              <a:gd name="T7" fmla="*/ 115927452 h 137"/>
              <a:gd name="T8" fmla="*/ 0 60000 65536"/>
              <a:gd name="T9" fmla="*/ 0 60000 65536"/>
              <a:gd name="T10" fmla="*/ 0 60000 65536"/>
              <a:gd name="T11" fmla="*/ 0 60000 65536"/>
              <a:gd name="T12" fmla="*/ 0 w 725"/>
              <a:gd name="T13" fmla="*/ 0 h 137"/>
              <a:gd name="T14" fmla="*/ 725 w 725"/>
              <a:gd name="T15" fmla="*/ 137 h 137"/>
            </a:gdLst>
            <a:ahLst/>
            <a:cxnLst>
              <a:cxn ang="T8">
                <a:pos x="T0" y="T1"/>
              </a:cxn>
              <a:cxn ang="T9">
                <a:pos x="T2" y="T3"/>
              </a:cxn>
              <a:cxn ang="T10">
                <a:pos x="T4" y="T5"/>
              </a:cxn>
              <a:cxn ang="T11">
                <a:pos x="T6" y="T7"/>
              </a:cxn>
            </a:cxnLst>
            <a:rect l="T12" t="T13" r="T14" b="T15"/>
            <a:pathLst>
              <a:path w="725" h="137">
                <a:moveTo>
                  <a:pt x="0" y="0"/>
                </a:moveTo>
                <a:lnTo>
                  <a:pt x="0" y="137"/>
                </a:lnTo>
                <a:lnTo>
                  <a:pt x="725" y="137"/>
                </a:lnTo>
                <a:lnTo>
                  <a:pt x="725" y="46"/>
                </a:lnTo>
              </a:path>
            </a:pathLst>
          </a:custGeom>
          <a:noFill/>
          <a:ln w="22225">
            <a:solidFill>
              <a:schemeClr val="accent2"/>
            </a:solidFill>
            <a:round/>
            <a:headEnd/>
            <a:tailEnd/>
          </a:ln>
        </p:spPr>
        <p:txBody>
          <a:bodyPr/>
          <a:lstStyle/>
          <a:p>
            <a:endParaRPr lang="en-US"/>
          </a:p>
        </p:txBody>
      </p:sp>
      <p:sp>
        <p:nvSpPr>
          <p:cNvPr id="629778" name="Freeform 18"/>
          <p:cNvSpPr>
            <a:spLocks/>
          </p:cNvSpPr>
          <p:nvPr/>
        </p:nvSpPr>
        <p:spPr bwMode="auto">
          <a:xfrm>
            <a:off x="2987675" y="476250"/>
            <a:ext cx="2227267" cy="238106"/>
          </a:xfrm>
          <a:custGeom>
            <a:avLst/>
            <a:gdLst>
              <a:gd name="T0" fmla="*/ 0 w 725"/>
              <a:gd name="T1" fmla="*/ 0 h 137"/>
              <a:gd name="T2" fmla="*/ 0 w 725"/>
              <a:gd name="T3" fmla="*/ 345262939 h 137"/>
              <a:gd name="T4" fmla="*/ 2147483647 w 725"/>
              <a:gd name="T5" fmla="*/ 345262939 h 137"/>
              <a:gd name="T6" fmla="*/ 2147483647 w 725"/>
              <a:gd name="T7" fmla="*/ 115927452 h 137"/>
              <a:gd name="T8" fmla="*/ 0 60000 65536"/>
              <a:gd name="T9" fmla="*/ 0 60000 65536"/>
              <a:gd name="T10" fmla="*/ 0 60000 65536"/>
              <a:gd name="T11" fmla="*/ 0 60000 65536"/>
              <a:gd name="T12" fmla="*/ 0 w 725"/>
              <a:gd name="T13" fmla="*/ 0 h 137"/>
              <a:gd name="T14" fmla="*/ 725 w 725"/>
              <a:gd name="T15" fmla="*/ 137 h 137"/>
            </a:gdLst>
            <a:ahLst/>
            <a:cxnLst>
              <a:cxn ang="T8">
                <a:pos x="T0" y="T1"/>
              </a:cxn>
              <a:cxn ang="T9">
                <a:pos x="T2" y="T3"/>
              </a:cxn>
              <a:cxn ang="T10">
                <a:pos x="T4" y="T5"/>
              </a:cxn>
              <a:cxn ang="T11">
                <a:pos x="T6" y="T7"/>
              </a:cxn>
            </a:cxnLst>
            <a:rect l="T12" t="T13" r="T14" b="T15"/>
            <a:pathLst>
              <a:path w="725" h="137">
                <a:moveTo>
                  <a:pt x="0" y="0"/>
                </a:moveTo>
                <a:lnTo>
                  <a:pt x="0" y="137"/>
                </a:lnTo>
                <a:lnTo>
                  <a:pt x="725" y="137"/>
                </a:lnTo>
                <a:lnTo>
                  <a:pt x="725" y="46"/>
                </a:lnTo>
              </a:path>
            </a:pathLst>
          </a:custGeom>
          <a:noFill/>
          <a:ln w="22225">
            <a:solidFill>
              <a:schemeClr val="accent2"/>
            </a:solidFill>
            <a:round/>
            <a:headEnd/>
            <a:tailEnd/>
          </a:ln>
        </p:spPr>
        <p:txBody>
          <a:bodyPr/>
          <a:lstStyle/>
          <a:p>
            <a:endParaRPr lang="en-US"/>
          </a:p>
        </p:txBody>
      </p:sp>
      <p:graphicFrame>
        <p:nvGraphicFramePr>
          <p:cNvPr id="629779" name="Object 19"/>
          <p:cNvGraphicFramePr>
            <a:graphicFrameLocks noGrp="1" noChangeAspect="1"/>
          </p:cNvGraphicFramePr>
          <p:nvPr>
            <p:ph sz="quarter" idx="4"/>
          </p:nvPr>
        </p:nvGraphicFramePr>
        <p:xfrm>
          <a:off x="446088" y="4432300"/>
          <a:ext cx="6380162" cy="609600"/>
        </p:xfrm>
        <a:graphic>
          <a:graphicData uri="http://schemas.openxmlformats.org/presentationml/2006/ole">
            <mc:AlternateContent xmlns:mc="http://schemas.openxmlformats.org/markup-compatibility/2006">
              <mc:Choice xmlns:v="urn:schemas-microsoft-com:vml" Requires="v">
                <p:oleObj spid="_x0000_s25953" name="Equation" r:id="rId10" imgW="4787640" imgH="457200" progId="Equation.3">
                  <p:embed/>
                </p:oleObj>
              </mc:Choice>
              <mc:Fallback>
                <p:oleObj name="Equation" r:id="rId10" imgW="4787640" imgH="457200" progId="Equation.3">
                  <p:embed/>
                  <p:pic>
                    <p:nvPicPr>
                      <p:cNvPr id="0" name="Object 1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46088" y="4432300"/>
                        <a:ext cx="6380162" cy="609600"/>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629780" name="Object 20"/>
          <p:cNvGraphicFramePr>
            <a:graphicFrameLocks noChangeAspect="1"/>
          </p:cNvGraphicFramePr>
          <p:nvPr/>
        </p:nvGraphicFramePr>
        <p:xfrm>
          <a:off x="555625" y="5262563"/>
          <a:ext cx="4859338" cy="598487"/>
        </p:xfrm>
        <a:graphic>
          <a:graphicData uri="http://schemas.openxmlformats.org/presentationml/2006/ole">
            <mc:AlternateContent xmlns:mc="http://schemas.openxmlformats.org/markup-compatibility/2006">
              <mc:Choice xmlns:v="urn:schemas-microsoft-com:vml" Requires="v">
                <p:oleObj spid="_x0000_s25954" name="Equation" r:id="rId12" imgW="3708360" imgH="457200" progId="Equation.3">
                  <p:embed/>
                </p:oleObj>
              </mc:Choice>
              <mc:Fallback>
                <p:oleObj name="Equation" r:id="rId12" imgW="3708360" imgH="457200" progId="Equation.3">
                  <p:embed/>
                  <p:pic>
                    <p:nvPicPr>
                      <p:cNvPr id="0" name="Object 2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55625" y="5262563"/>
                        <a:ext cx="4859338" cy="598487"/>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629781" name="Object 21"/>
          <p:cNvGraphicFramePr>
            <a:graphicFrameLocks noChangeAspect="1"/>
          </p:cNvGraphicFramePr>
          <p:nvPr/>
        </p:nvGraphicFramePr>
        <p:xfrm>
          <a:off x="527050" y="6054725"/>
          <a:ext cx="5060950" cy="598488"/>
        </p:xfrm>
        <a:graphic>
          <a:graphicData uri="http://schemas.openxmlformats.org/presentationml/2006/ole">
            <mc:AlternateContent xmlns:mc="http://schemas.openxmlformats.org/markup-compatibility/2006">
              <mc:Choice xmlns:v="urn:schemas-microsoft-com:vml" Requires="v">
                <p:oleObj spid="_x0000_s25955" name="Equation" r:id="rId14" imgW="3860640" imgH="457200" progId="Equation.3">
                  <p:embed/>
                </p:oleObj>
              </mc:Choice>
              <mc:Fallback>
                <p:oleObj name="Equation" r:id="rId14" imgW="3860640" imgH="457200" progId="Equation.3">
                  <p:embed/>
                  <p:pic>
                    <p:nvPicPr>
                      <p:cNvPr id="0" name="Object 2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27050" y="6054725"/>
                        <a:ext cx="5060950" cy="598488"/>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629782" name="Freeform 22"/>
          <p:cNvSpPr>
            <a:spLocks/>
          </p:cNvSpPr>
          <p:nvPr/>
        </p:nvSpPr>
        <p:spPr bwMode="auto">
          <a:xfrm>
            <a:off x="4572000" y="476250"/>
            <a:ext cx="1500198" cy="238106"/>
          </a:xfrm>
          <a:custGeom>
            <a:avLst/>
            <a:gdLst>
              <a:gd name="T0" fmla="*/ 0 w 725"/>
              <a:gd name="T1" fmla="*/ 0 h 137"/>
              <a:gd name="T2" fmla="*/ 0 w 725"/>
              <a:gd name="T3" fmla="*/ 345262939 h 137"/>
              <a:gd name="T4" fmla="*/ 1612070911 w 725"/>
              <a:gd name="T5" fmla="*/ 345262939 h 137"/>
              <a:gd name="T6" fmla="*/ 1612070911 w 725"/>
              <a:gd name="T7" fmla="*/ 115927452 h 137"/>
              <a:gd name="T8" fmla="*/ 0 60000 65536"/>
              <a:gd name="T9" fmla="*/ 0 60000 65536"/>
              <a:gd name="T10" fmla="*/ 0 60000 65536"/>
              <a:gd name="T11" fmla="*/ 0 60000 65536"/>
              <a:gd name="T12" fmla="*/ 0 w 725"/>
              <a:gd name="T13" fmla="*/ 0 h 137"/>
              <a:gd name="T14" fmla="*/ 725 w 725"/>
              <a:gd name="T15" fmla="*/ 137 h 137"/>
            </a:gdLst>
            <a:ahLst/>
            <a:cxnLst>
              <a:cxn ang="T8">
                <a:pos x="T0" y="T1"/>
              </a:cxn>
              <a:cxn ang="T9">
                <a:pos x="T2" y="T3"/>
              </a:cxn>
              <a:cxn ang="T10">
                <a:pos x="T4" y="T5"/>
              </a:cxn>
              <a:cxn ang="T11">
                <a:pos x="T6" y="T7"/>
              </a:cxn>
            </a:cxnLst>
            <a:rect l="T12" t="T13" r="T14" b="T15"/>
            <a:pathLst>
              <a:path w="725" h="137">
                <a:moveTo>
                  <a:pt x="0" y="0"/>
                </a:moveTo>
                <a:lnTo>
                  <a:pt x="0" y="137"/>
                </a:lnTo>
                <a:lnTo>
                  <a:pt x="725" y="137"/>
                </a:lnTo>
                <a:lnTo>
                  <a:pt x="725" y="46"/>
                </a:lnTo>
              </a:path>
            </a:pathLst>
          </a:custGeom>
          <a:noFill/>
          <a:ln w="22225">
            <a:solidFill>
              <a:schemeClr val="accent2"/>
            </a:solidFill>
            <a:round/>
            <a:headEnd/>
            <a:tailEnd/>
          </a:ln>
        </p:spPr>
        <p:txBody>
          <a:bodyPr/>
          <a:lstStyle/>
          <a:p>
            <a:endParaRPr lang="en-US"/>
          </a:p>
        </p:txBody>
      </p:sp>
      <p:graphicFrame>
        <p:nvGraphicFramePr>
          <p:cNvPr id="629783" name="Group 23"/>
          <p:cNvGraphicFramePr>
            <a:graphicFrameLocks noGrp="1"/>
          </p:cNvGraphicFramePr>
          <p:nvPr/>
        </p:nvGraphicFramePr>
        <p:xfrm>
          <a:off x="1692275" y="1268413"/>
          <a:ext cx="4151313" cy="1296989"/>
        </p:xfrm>
        <a:graphic>
          <a:graphicData uri="http://schemas.openxmlformats.org/drawingml/2006/table">
            <a:tbl>
              <a:tblPr/>
              <a:tblGrid>
                <a:gridCol w="1273175">
                  <a:extLst>
                    <a:ext uri="{9D8B030D-6E8A-4147-A177-3AD203B41FA5}">
                      <a16:colId xmlns:a16="http://schemas.microsoft.com/office/drawing/2014/main" val="20000"/>
                    </a:ext>
                  </a:extLst>
                </a:gridCol>
                <a:gridCol w="466725">
                  <a:extLst>
                    <a:ext uri="{9D8B030D-6E8A-4147-A177-3AD203B41FA5}">
                      <a16:colId xmlns:a16="http://schemas.microsoft.com/office/drawing/2014/main" val="20001"/>
                    </a:ext>
                  </a:extLst>
                </a:gridCol>
                <a:gridCol w="469900">
                  <a:extLst>
                    <a:ext uri="{9D8B030D-6E8A-4147-A177-3AD203B41FA5}">
                      <a16:colId xmlns:a16="http://schemas.microsoft.com/office/drawing/2014/main" val="20002"/>
                    </a:ext>
                  </a:extLst>
                </a:gridCol>
                <a:gridCol w="468313">
                  <a:extLst>
                    <a:ext uri="{9D8B030D-6E8A-4147-A177-3AD203B41FA5}">
                      <a16:colId xmlns:a16="http://schemas.microsoft.com/office/drawing/2014/main" val="20003"/>
                    </a:ext>
                  </a:extLst>
                </a:gridCol>
                <a:gridCol w="536575">
                  <a:extLst>
                    <a:ext uri="{9D8B030D-6E8A-4147-A177-3AD203B41FA5}">
                      <a16:colId xmlns:a16="http://schemas.microsoft.com/office/drawing/2014/main" val="20004"/>
                    </a:ext>
                  </a:extLst>
                </a:gridCol>
                <a:gridCol w="400050">
                  <a:extLst>
                    <a:ext uri="{9D8B030D-6E8A-4147-A177-3AD203B41FA5}">
                      <a16:colId xmlns:a16="http://schemas.microsoft.com/office/drawing/2014/main" val="20005"/>
                    </a:ext>
                  </a:extLst>
                </a:gridCol>
                <a:gridCol w="536575">
                  <a:extLst>
                    <a:ext uri="{9D8B030D-6E8A-4147-A177-3AD203B41FA5}">
                      <a16:colId xmlns:a16="http://schemas.microsoft.com/office/drawing/2014/main" val="20006"/>
                    </a:ext>
                  </a:extLst>
                </a:gridCol>
              </a:tblGrid>
              <a:tr h="258763">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1" i="0" u="none" strike="noStrike" cap="none" normalizeH="0" baseline="0" smtClean="0">
                          <a:ln>
                            <a:noFill/>
                          </a:ln>
                          <a:solidFill>
                            <a:srgbClr val="000000"/>
                          </a:solidFill>
                          <a:effectLst/>
                          <a:latin typeface="Times New Roman" pitchFamily="18" charset="0"/>
                          <a:ea typeface="Arial Unicode MS" pitchFamily="34" charset="-128"/>
                          <a:cs typeface="Arial Unicode MS" pitchFamily="34" charset="-128"/>
                        </a:rPr>
                        <a:t>Q[s,a]</a:t>
                      </a:r>
                    </a:p>
                  </a:txBody>
                  <a:tcPr marL="90000" marR="9000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1" i="1" u="none" strike="noStrike" cap="none" normalizeH="0" baseline="0" smtClean="0">
                          <a:ln>
                            <a:noFill/>
                          </a:ln>
                          <a:solidFill>
                            <a:srgbClr val="000000"/>
                          </a:solidFill>
                          <a:effectLst/>
                          <a:latin typeface="Times New Roman" pitchFamily="18" charset="0"/>
                          <a:ea typeface="Arial Unicode MS" pitchFamily="34" charset="-128"/>
                          <a:cs typeface="Arial Unicode MS" pitchFamily="34" charset="-128"/>
                        </a:rPr>
                        <a:t>s</a:t>
                      </a:r>
                      <a:r>
                        <a:rPr kumimoji="0" lang="en-US" sz="1600" b="1" i="1" u="none" strike="noStrike" cap="none" normalizeH="0" baseline="-25000" smtClean="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1" i="1" u="none" strike="noStrike" cap="none" normalizeH="0" baseline="0" smtClean="0">
                          <a:ln>
                            <a:noFill/>
                          </a:ln>
                          <a:solidFill>
                            <a:srgbClr val="000000"/>
                          </a:solidFill>
                          <a:effectLst/>
                          <a:latin typeface="Times New Roman" pitchFamily="18" charset="0"/>
                          <a:ea typeface="Arial Unicode MS" pitchFamily="34" charset="-128"/>
                          <a:cs typeface="Arial Unicode MS" pitchFamily="34" charset="-128"/>
                        </a:rPr>
                        <a:t>s</a:t>
                      </a:r>
                      <a:r>
                        <a:rPr kumimoji="0" lang="en-US" sz="1600" b="1" i="1" u="none" strike="noStrike" cap="none" normalizeH="0" baseline="-25000" smtClean="0">
                          <a:ln>
                            <a:noFill/>
                          </a:ln>
                          <a:solidFill>
                            <a:srgbClr val="000000"/>
                          </a:solidFill>
                          <a:effectLst/>
                          <a:latin typeface="Times New Roman" pitchFamily="18" charset="0"/>
                          <a:ea typeface="Arial Unicode MS" pitchFamily="34" charset="-128"/>
                          <a:cs typeface="Arial Unicode MS" pitchFamily="34" charset="-128"/>
                        </a:rPr>
                        <a:t>1</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1" i="1" u="none" strike="noStrike" cap="none" normalizeH="0" baseline="0" smtClean="0">
                          <a:ln>
                            <a:noFill/>
                          </a:ln>
                          <a:solidFill>
                            <a:srgbClr val="000000"/>
                          </a:solidFill>
                          <a:effectLst/>
                          <a:latin typeface="Times New Roman" pitchFamily="18" charset="0"/>
                          <a:ea typeface="Arial Unicode MS" pitchFamily="34" charset="-128"/>
                          <a:cs typeface="Arial Unicode MS" pitchFamily="34" charset="-128"/>
                        </a:rPr>
                        <a:t>s</a:t>
                      </a:r>
                      <a:r>
                        <a:rPr kumimoji="0" lang="en-US" sz="1600" b="1" i="1" u="none" strike="noStrike" cap="none" normalizeH="0" baseline="-25000" smtClean="0">
                          <a:ln>
                            <a:noFill/>
                          </a:ln>
                          <a:solidFill>
                            <a:srgbClr val="000000"/>
                          </a:solidFill>
                          <a:effectLst/>
                          <a:latin typeface="Times New Roman" pitchFamily="18" charset="0"/>
                          <a:ea typeface="Arial Unicode MS" pitchFamily="34" charset="-128"/>
                          <a:cs typeface="Arial Unicode MS" pitchFamily="34" charset="-128"/>
                        </a:rPr>
                        <a:t>2</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1" i="1" u="none" strike="noStrike" cap="none" normalizeH="0" baseline="0" smtClean="0">
                          <a:ln>
                            <a:noFill/>
                          </a:ln>
                          <a:solidFill>
                            <a:srgbClr val="000000"/>
                          </a:solidFill>
                          <a:effectLst/>
                          <a:latin typeface="Times New Roman" pitchFamily="18" charset="0"/>
                          <a:ea typeface="Arial Unicode MS" pitchFamily="34" charset="-128"/>
                          <a:cs typeface="Arial Unicode MS" pitchFamily="34" charset="-128"/>
                        </a:rPr>
                        <a:t>s</a:t>
                      </a:r>
                      <a:r>
                        <a:rPr kumimoji="0" lang="en-US" sz="1600" b="1" i="1" u="none" strike="noStrike" cap="none" normalizeH="0" baseline="-25000" smtClean="0">
                          <a:ln>
                            <a:noFill/>
                          </a:ln>
                          <a:solidFill>
                            <a:srgbClr val="000000"/>
                          </a:solidFill>
                          <a:effectLst/>
                          <a:latin typeface="Times New Roman" pitchFamily="18" charset="0"/>
                          <a:ea typeface="Arial Unicode MS" pitchFamily="34" charset="-128"/>
                          <a:cs typeface="Arial Unicode MS" pitchFamily="34" charset="-128"/>
                        </a:rPr>
                        <a:t>3</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1" i="1" u="none" strike="noStrike" cap="none" normalizeH="0" baseline="0" smtClean="0">
                          <a:ln>
                            <a:noFill/>
                          </a:ln>
                          <a:solidFill>
                            <a:srgbClr val="000000"/>
                          </a:solidFill>
                          <a:effectLst/>
                          <a:latin typeface="Times New Roman" pitchFamily="18" charset="0"/>
                          <a:ea typeface="Arial Unicode MS" pitchFamily="34" charset="-128"/>
                          <a:cs typeface="Arial Unicode MS" pitchFamily="34" charset="-128"/>
                        </a:rPr>
                        <a:t>s</a:t>
                      </a:r>
                      <a:r>
                        <a:rPr kumimoji="0" lang="en-US" sz="1600" b="1" i="1" u="none" strike="noStrike" cap="none" normalizeH="0" baseline="-25000" smtClean="0">
                          <a:ln>
                            <a:noFill/>
                          </a:ln>
                          <a:solidFill>
                            <a:srgbClr val="000000"/>
                          </a:solidFill>
                          <a:effectLst/>
                          <a:latin typeface="Times New Roman" pitchFamily="18" charset="0"/>
                          <a:ea typeface="Arial Unicode MS" pitchFamily="34" charset="-128"/>
                          <a:cs typeface="Arial Unicode MS" pitchFamily="34" charset="-128"/>
                        </a:rPr>
                        <a:t>4</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1" i="1" u="none" strike="noStrike" cap="none" normalizeH="0" baseline="0" smtClean="0">
                          <a:ln>
                            <a:noFill/>
                          </a:ln>
                          <a:solidFill>
                            <a:srgbClr val="000000"/>
                          </a:solidFill>
                          <a:effectLst/>
                          <a:latin typeface="Times New Roman" pitchFamily="18" charset="0"/>
                          <a:ea typeface="Arial Unicode MS" pitchFamily="34" charset="-128"/>
                          <a:cs typeface="Arial Unicode MS" pitchFamily="34" charset="-128"/>
                        </a:rPr>
                        <a:t>s</a:t>
                      </a:r>
                      <a:r>
                        <a:rPr kumimoji="0" lang="en-US" sz="1600" b="1" i="1" u="none" strike="noStrike" cap="none" normalizeH="0" baseline="-25000" smtClean="0">
                          <a:ln>
                            <a:noFill/>
                          </a:ln>
                          <a:solidFill>
                            <a:srgbClr val="000000"/>
                          </a:solidFill>
                          <a:effectLst/>
                          <a:latin typeface="Times New Roman" pitchFamily="18" charset="0"/>
                          <a:ea typeface="Arial Unicode MS" pitchFamily="34" charset="-128"/>
                          <a:cs typeface="Arial Unicode MS" pitchFamily="34" charset="-128"/>
                        </a:rPr>
                        <a:t>5</a:t>
                      </a:r>
                    </a:p>
                  </a:txBody>
                  <a:tcPr marL="90000" marR="9000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60350">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1" i="1" u="none" strike="noStrike" cap="none" normalizeH="0" baseline="0" smtClean="0">
                          <a:ln>
                            <a:noFill/>
                          </a:ln>
                          <a:solidFill>
                            <a:srgbClr val="000000"/>
                          </a:solidFill>
                          <a:effectLst/>
                          <a:latin typeface="Times New Roman" pitchFamily="18" charset="0"/>
                          <a:ea typeface="Arial Unicode MS" pitchFamily="34" charset="-128"/>
                          <a:cs typeface="Arial Unicode MS" pitchFamily="34" charset="-128"/>
                        </a:rPr>
                        <a:t>upCareful</a:t>
                      </a:r>
                    </a:p>
                  </a:txBody>
                  <a:tcPr marL="90000" marR="9000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smtClean="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smtClean="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smtClean="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smtClean="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smtClean="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smtClean="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58763">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1" i="1" u="none" strike="noStrike" cap="none" normalizeH="0" baseline="0" smtClean="0">
                          <a:ln>
                            <a:noFill/>
                          </a:ln>
                          <a:solidFill>
                            <a:srgbClr val="000000"/>
                          </a:solidFill>
                          <a:effectLst/>
                          <a:latin typeface="Times New Roman" pitchFamily="18" charset="0"/>
                          <a:ea typeface="Arial Unicode MS" pitchFamily="34" charset="-128"/>
                          <a:cs typeface="Arial Unicode MS" pitchFamily="34" charset="-128"/>
                        </a:rPr>
                        <a:t>Left</a:t>
                      </a:r>
                    </a:p>
                  </a:txBody>
                  <a:tcPr marL="90000" marR="9000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smtClean="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smtClean="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smtClean="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smtClean="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smtClean="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smtClean="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60350">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1" i="1" u="none" strike="noStrike" cap="none" normalizeH="0" baseline="0" smtClean="0">
                          <a:ln>
                            <a:noFill/>
                          </a:ln>
                          <a:solidFill>
                            <a:srgbClr val="000000"/>
                          </a:solidFill>
                          <a:effectLst/>
                          <a:latin typeface="Times New Roman" pitchFamily="18" charset="0"/>
                          <a:ea typeface="Arial Unicode MS" pitchFamily="34" charset="-128"/>
                          <a:cs typeface="Arial Unicode MS" pitchFamily="34" charset="-128"/>
                        </a:rPr>
                        <a:t>Right</a:t>
                      </a:r>
                    </a:p>
                  </a:txBody>
                  <a:tcPr marL="90000" marR="9000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smtClean="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smtClean="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smtClean="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smtClean="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smtClean="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smtClean="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58763">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1" i="1" u="none" strike="noStrike" cap="none" normalizeH="0" baseline="0" smtClean="0">
                          <a:ln>
                            <a:noFill/>
                          </a:ln>
                          <a:solidFill>
                            <a:srgbClr val="000000"/>
                          </a:solidFill>
                          <a:effectLst/>
                          <a:latin typeface="Times New Roman" pitchFamily="18" charset="0"/>
                          <a:ea typeface="Arial Unicode MS" pitchFamily="34" charset="-128"/>
                          <a:cs typeface="Arial Unicode MS" pitchFamily="34" charset="-128"/>
                        </a:rPr>
                        <a:t>Up</a:t>
                      </a:r>
                    </a:p>
                  </a:txBody>
                  <a:tcPr marL="90000" marR="9000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smtClean="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smtClean="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smtClean="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smtClean="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smtClean="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smtClean="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629833" name="Freeform 73"/>
          <p:cNvSpPr>
            <a:spLocks/>
          </p:cNvSpPr>
          <p:nvPr/>
        </p:nvSpPr>
        <p:spPr bwMode="auto">
          <a:xfrm>
            <a:off x="5436096" y="476250"/>
            <a:ext cx="1728292" cy="238106"/>
          </a:xfrm>
          <a:custGeom>
            <a:avLst/>
            <a:gdLst>
              <a:gd name="T0" fmla="*/ 0 w 725"/>
              <a:gd name="T1" fmla="*/ 0 h 137"/>
              <a:gd name="T2" fmla="*/ 0 w 725"/>
              <a:gd name="T3" fmla="*/ 345262939 h 137"/>
              <a:gd name="T4" fmla="*/ 1612070911 w 725"/>
              <a:gd name="T5" fmla="*/ 345262939 h 137"/>
              <a:gd name="T6" fmla="*/ 1612070911 w 725"/>
              <a:gd name="T7" fmla="*/ 115927452 h 137"/>
              <a:gd name="T8" fmla="*/ 0 60000 65536"/>
              <a:gd name="T9" fmla="*/ 0 60000 65536"/>
              <a:gd name="T10" fmla="*/ 0 60000 65536"/>
              <a:gd name="T11" fmla="*/ 0 60000 65536"/>
              <a:gd name="T12" fmla="*/ 0 w 725"/>
              <a:gd name="T13" fmla="*/ 0 h 137"/>
              <a:gd name="T14" fmla="*/ 725 w 725"/>
              <a:gd name="T15" fmla="*/ 137 h 137"/>
            </a:gdLst>
            <a:ahLst/>
            <a:cxnLst>
              <a:cxn ang="T8">
                <a:pos x="T0" y="T1"/>
              </a:cxn>
              <a:cxn ang="T9">
                <a:pos x="T2" y="T3"/>
              </a:cxn>
              <a:cxn ang="T10">
                <a:pos x="T4" y="T5"/>
              </a:cxn>
              <a:cxn ang="T11">
                <a:pos x="T6" y="T7"/>
              </a:cxn>
            </a:cxnLst>
            <a:rect l="T12" t="T13" r="T14" b="T15"/>
            <a:pathLst>
              <a:path w="725" h="137">
                <a:moveTo>
                  <a:pt x="0" y="0"/>
                </a:moveTo>
                <a:lnTo>
                  <a:pt x="0" y="137"/>
                </a:lnTo>
                <a:lnTo>
                  <a:pt x="725" y="137"/>
                </a:lnTo>
                <a:lnTo>
                  <a:pt x="725" y="46"/>
                </a:lnTo>
              </a:path>
            </a:pathLst>
          </a:custGeom>
          <a:noFill/>
          <a:ln w="22225">
            <a:solidFill>
              <a:schemeClr val="accent2"/>
            </a:solidFill>
            <a:round/>
            <a:headEnd/>
            <a:tailEnd/>
          </a:ln>
        </p:spPr>
        <p:txBody>
          <a:bodyPr/>
          <a:lstStyle/>
          <a:p>
            <a:endParaRPr lang="en-US"/>
          </a:p>
        </p:txBody>
      </p:sp>
      <p:sp>
        <p:nvSpPr>
          <p:cNvPr id="25665" name="Text Box 74"/>
          <p:cNvSpPr txBox="1">
            <a:spLocks noChangeArrowheads="1"/>
          </p:cNvSpPr>
          <p:nvPr/>
        </p:nvSpPr>
        <p:spPr bwMode="auto">
          <a:xfrm>
            <a:off x="447675" y="1489075"/>
            <a:ext cx="739775" cy="476250"/>
          </a:xfrm>
          <a:prstGeom prst="rect">
            <a:avLst/>
          </a:prstGeom>
          <a:noFill/>
          <a:ln w="9525">
            <a:noFill/>
            <a:miter lim="800000"/>
            <a:headEnd/>
            <a:tailEnd/>
          </a:ln>
        </p:spPr>
        <p:txBody>
          <a:bodyPr wrap="none">
            <a:spAutoFit/>
          </a:bodyPr>
          <a:lstStyle/>
          <a:p>
            <a:r>
              <a:rPr lang="en-US"/>
              <a:t>k=1</a:t>
            </a:r>
          </a:p>
        </p:txBody>
      </p:sp>
      <p:sp>
        <p:nvSpPr>
          <p:cNvPr id="25666" name="Text Box 75"/>
          <p:cNvSpPr txBox="1">
            <a:spLocks noChangeArrowheads="1"/>
          </p:cNvSpPr>
          <p:nvPr/>
        </p:nvSpPr>
        <p:spPr bwMode="auto">
          <a:xfrm>
            <a:off x="611188" y="1557338"/>
            <a:ext cx="763587" cy="476250"/>
          </a:xfrm>
          <a:prstGeom prst="rect">
            <a:avLst/>
          </a:prstGeom>
          <a:noFill/>
          <a:ln w="9525">
            <a:noFill/>
            <a:miter lim="800000"/>
            <a:headEnd/>
            <a:tailEnd/>
          </a:ln>
        </p:spPr>
        <p:txBody>
          <a:bodyPr wrap="none">
            <a:spAutoFit/>
          </a:bodyPr>
          <a:lstStyle/>
          <a:p>
            <a:r>
              <a:rPr lang="en-US" b="1">
                <a:solidFill>
                  <a:srgbClr val="CC3399"/>
                </a:solidFill>
              </a:rPr>
              <a:t>k=1</a:t>
            </a:r>
          </a:p>
        </p:txBody>
      </p:sp>
      <p:sp>
        <p:nvSpPr>
          <p:cNvPr id="629836" name="Text Box 76"/>
          <p:cNvSpPr txBox="1">
            <a:spLocks noChangeArrowheads="1"/>
          </p:cNvSpPr>
          <p:nvPr/>
        </p:nvSpPr>
        <p:spPr bwMode="auto">
          <a:xfrm>
            <a:off x="5867400" y="5013325"/>
            <a:ext cx="3081338" cy="1409700"/>
          </a:xfrm>
          <a:prstGeom prst="rect">
            <a:avLst/>
          </a:prstGeom>
          <a:noFill/>
          <a:ln w="9525">
            <a:noFill/>
            <a:miter lim="800000"/>
            <a:headEnd/>
            <a:tailEnd/>
          </a:ln>
        </p:spPr>
        <p:txBody>
          <a:bodyPr wrap="none">
            <a:spAutoFit/>
          </a:bodyPr>
          <a:lstStyle/>
          <a:p>
            <a:r>
              <a:rPr lang="en-US" sz="2000" b="1">
                <a:solidFill>
                  <a:srgbClr val="CC3399"/>
                </a:solidFill>
              </a:rPr>
              <a:t>Only immediate rewards </a:t>
            </a:r>
          </a:p>
          <a:p>
            <a:r>
              <a:rPr lang="en-US" sz="2000" b="1">
                <a:solidFill>
                  <a:srgbClr val="CC3399"/>
                </a:solidFill>
              </a:rPr>
              <a:t>are included in the update,</a:t>
            </a:r>
          </a:p>
          <a:p>
            <a:r>
              <a:rPr lang="en-US" sz="2000" b="1">
                <a:solidFill>
                  <a:srgbClr val="CC3399"/>
                </a:solidFill>
              </a:rPr>
              <a:t>as with Q-learning</a:t>
            </a:r>
            <a:r>
              <a:rPr lang="en-US">
                <a:solidFill>
                  <a:srgbClr val="CC3399"/>
                </a:solidFill>
              </a:rPr>
              <a:t> </a:t>
            </a:r>
          </a:p>
          <a:p>
            <a:endParaRPr lang="en-US">
              <a:solidFill>
                <a:srgbClr val="CC3399"/>
              </a:solidFill>
            </a:endParaRPr>
          </a:p>
        </p:txBody>
      </p:sp>
      <p:sp>
        <p:nvSpPr>
          <p:cNvPr id="25668" name="AutoShape 77"/>
          <p:cNvSpPr>
            <a:spLocks noChangeArrowheads="1"/>
          </p:cNvSpPr>
          <p:nvPr/>
        </p:nvSpPr>
        <p:spPr bwMode="auto">
          <a:xfrm>
            <a:off x="8082756" y="1865481"/>
            <a:ext cx="288925" cy="144463"/>
          </a:xfrm>
          <a:prstGeom prst="rightArrow">
            <a:avLst>
              <a:gd name="adj1" fmla="val 50000"/>
              <a:gd name="adj2" fmla="val 50000"/>
            </a:avLst>
          </a:prstGeom>
          <a:solidFill>
            <a:srgbClr val="00B8FF"/>
          </a:solidFill>
          <a:ln w="9525">
            <a:solidFill>
              <a:schemeClr val="tx1"/>
            </a:solidFill>
            <a:miter lim="800000"/>
            <a:headEnd/>
            <a:tailEnd/>
          </a:ln>
        </p:spPr>
        <p:txBody>
          <a:bodyPr wrap="none" anchor="ctr"/>
          <a:lstStyle/>
          <a:p>
            <a:endParaRPr lang="en-US"/>
          </a:p>
        </p:txBody>
      </p:sp>
      <p:sp>
        <p:nvSpPr>
          <p:cNvPr id="25669" name="AutoShape 78"/>
          <p:cNvSpPr>
            <a:spLocks noChangeArrowheads="1"/>
          </p:cNvSpPr>
          <p:nvPr/>
        </p:nvSpPr>
        <p:spPr bwMode="auto">
          <a:xfrm>
            <a:off x="8514556" y="1505119"/>
            <a:ext cx="144462" cy="288925"/>
          </a:xfrm>
          <a:prstGeom prst="upArrow">
            <a:avLst>
              <a:gd name="adj1" fmla="val 50000"/>
              <a:gd name="adj2" fmla="val 50000"/>
            </a:avLst>
          </a:prstGeom>
          <a:solidFill>
            <a:srgbClr val="00B8FF"/>
          </a:solidFill>
          <a:ln w="9525">
            <a:solidFill>
              <a:schemeClr val="tx1"/>
            </a:solidFill>
            <a:miter lim="800000"/>
            <a:headEnd/>
            <a:tailEnd/>
          </a:ln>
        </p:spPr>
        <p:txBody>
          <a:bodyPr vert="eaVert" wrap="none" anchor="ctr"/>
          <a:lstStyle/>
          <a:p>
            <a:endParaRPr lang="en-US"/>
          </a:p>
        </p:txBody>
      </p:sp>
      <p:sp>
        <p:nvSpPr>
          <p:cNvPr id="25670" name="AutoShape 79"/>
          <p:cNvSpPr>
            <a:spLocks noChangeArrowheads="1"/>
          </p:cNvSpPr>
          <p:nvPr/>
        </p:nvSpPr>
        <p:spPr bwMode="auto">
          <a:xfrm>
            <a:off x="8498681" y="825669"/>
            <a:ext cx="160337" cy="288925"/>
          </a:xfrm>
          <a:prstGeom prst="upArrow">
            <a:avLst>
              <a:gd name="adj1" fmla="val 50000"/>
              <a:gd name="adj2" fmla="val 45050"/>
            </a:avLst>
          </a:prstGeom>
          <a:solidFill>
            <a:srgbClr val="00B8FF"/>
          </a:solidFill>
          <a:ln w="9525">
            <a:solidFill>
              <a:schemeClr val="tx1"/>
            </a:solidFill>
            <a:miter lim="800000"/>
            <a:headEnd/>
            <a:tailEnd/>
          </a:ln>
        </p:spPr>
        <p:txBody>
          <a:bodyPr vert="eaVert" wrap="none" anchor="ctr"/>
          <a:lstStyle/>
          <a:p>
            <a:endParaRPr lang="en-US"/>
          </a:p>
        </p:txBody>
      </p:sp>
      <p:sp>
        <p:nvSpPr>
          <p:cNvPr id="25671" name="AutoShape 80"/>
          <p:cNvSpPr>
            <a:spLocks noChangeArrowheads="1"/>
          </p:cNvSpPr>
          <p:nvPr/>
        </p:nvSpPr>
        <p:spPr bwMode="auto">
          <a:xfrm flipH="1" flipV="1">
            <a:off x="8011318" y="425619"/>
            <a:ext cx="360363" cy="144462"/>
          </a:xfrm>
          <a:prstGeom prst="rightArrow">
            <a:avLst>
              <a:gd name="adj1" fmla="val 50000"/>
              <a:gd name="adj2" fmla="val 62363"/>
            </a:avLst>
          </a:prstGeom>
          <a:solidFill>
            <a:srgbClr val="00B8FF"/>
          </a:solidFill>
          <a:ln w="9525">
            <a:solidFill>
              <a:schemeClr val="tx1"/>
            </a:solidFill>
            <a:miter lim="800000"/>
            <a:headEnd/>
            <a:tailEnd/>
          </a:ln>
        </p:spPr>
        <p:txBody>
          <a:bodyPr wrap="none" anchor="ctr"/>
          <a:lstStyle/>
          <a:p>
            <a:endParaRPr lang="en-US"/>
          </a:p>
        </p:txBody>
      </p:sp>
      <p:sp>
        <p:nvSpPr>
          <p:cNvPr id="25672" name="AutoShape 81"/>
          <p:cNvSpPr>
            <a:spLocks noChangeArrowheads="1"/>
          </p:cNvSpPr>
          <p:nvPr/>
        </p:nvSpPr>
        <p:spPr bwMode="auto">
          <a:xfrm flipH="1" flipV="1">
            <a:off x="7506493" y="354181"/>
            <a:ext cx="360363" cy="142875"/>
          </a:xfrm>
          <a:prstGeom prst="rightArrow">
            <a:avLst>
              <a:gd name="adj1" fmla="val 50000"/>
              <a:gd name="adj2" fmla="val 63056"/>
            </a:avLst>
          </a:prstGeom>
          <a:solidFill>
            <a:srgbClr val="00B8FF"/>
          </a:solidFill>
          <a:ln w="9525">
            <a:solidFill>
              <a:schemeClr val="tx1"/>
            </a:solidFill>
            <a:miter lim="800000"/>
            <a:headEnd/>
            <a:tailEnd/>
          </a:ln>
        </p:spPr>
        <p:txBody>
          <a:bodyPr wrap="none" anchor="ctr"/>
          <a:lstStyle/>
          <a:p>
            <a:endParaRPr lang="en-US"/>
          </a:p>
        </p:txBody>
      </p:sp>
      <p:sp>
        <p:nvSpPr>
          <p:cNvPr id="33" name="Rectangle 32"/>
          <p:cNvSpPr/>
          <p:nvPr/>
        </p:nvSpPr>
        <p:spPr bwMode="auto">
          <a:xfrm>
            <a:off x="1571604" y="3143248"/>
            <a:ext cx="2071702" cy="285752"/>
          </a:xfrm>
          <a:prstGeom prst="rect">
            <a:avLst/>
          </a:prstGeom>
          <a:solidFill>
            <a:srgbClr val="F7F99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90000"/>
              </a:lnSpc>
              <a:spcBef>
                <a:spcPct val="0"/>
              </a:spcBef>
              <a:spcAft>
                <a:spcPct val="0"/>
              </a:spcAft>
              <a:buClr>
                <a:srgbClr val="000000"/>
              </a:buClr>
              <a:buSzPct val="100000"/>
              <a:buFont typeface="Times New Roman" pitchFamily="18" charset="0"/>
              <a:buNone/>
              <a:tabLst/>
            </a:pPr>
            <a:endParaRPr kumimoji="0" lang="en-CA" sz="2800" b="0" i="0" u="none" strike="noStrike" cap="none" normalizeH="0" baseline="0" smtClean="0">
              <a:ln>
                <a:noFill/>
              </a:ln>
              <a:solidFill>
                <a:schemeClr val="bg1"/>
              </a:solidFill>
              <a:effectLst/>
              <a:latin typeface="Times New Roman" pitchFamily="18" charset="0"/>
              <a:ea typeface="Arial Unicode MS" pitchFamily="34" charset="-128"/>
              <a:cs typeface="Arial Unicode MS" pitchFamily="34" charset="-128"/>
            </a:endParaRPr>
          </a:p>
        </p:txBody>
      </p:sp>
      <p:sp>
        <p:nvSpPr>
          <p:cNvPr id="34" name="Rectangle 33"/>
          <p:cNvSpPr/>
          <p:nvPr/>
        </p:nvSpPr>
        <p:spPr bwMode="auto">
          <a:xfrm>
            <a:off x="1928794" y="4000504"/>
            <a:ext cx="2071702" cy="285752"/>
          </a:xfrm>
          <a:prstGeom prst="rect">
            <a:avLst/>
          </a:prstGeom>
          <a:solidFill>
            <a:srgbClr val="F7F99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90000"/>
              </a:lnSpc>
              <a:spcBef>
                <a:spcPct val="0"/>
              </a:spcBef>
              <a:spcAft>
                <a:spcPct val="0"/>
              </a:spcAft>
              <a:buClr>
                <a:srgbClr val="000000"/>
              </a:buClr>
              <a:buSzPct val="100000"/>
              <a:buFont typeface="Times New Roman" pitchFamily="18" charset="0"/>
              <a:buNone/>
              <a:tabLst/>
            </a:pPr>
            <a:endParaRPr kumimoji="0" lang="en-CA" sz="2800" b="0" i="0" u="none" strike="noStrike" cap="none" normalizeH="0" baseline="0" smtClean="0">
              <a:ln>
                <a:noFill/>
              </a:ln>
              <a:solidFill>
                <a:schemeClr val="bg1"/>
              </a:solidFill>
              <a:effectLst/>
              <a:latin typeface="Times New Roman" pitchFamily="18" charset="0"/>
              <a:ea typeface="Arial Unicode MS" pitchFamily="34" charset="-128"/>
              <a:cs typeface="Arial Unicode MS" pitchFamily="34" charset="-128"/>
            </a:endParaRPr>
          </a:p>
        </p:txBody>
      </p:sp>
      <p:sp>
        <p:nvSpPr>
          <p:cNvPr id="2" name="Footer Placeholder 1"/>
          <p:cNvSpPr>
            <a:spLocks noGrp="1"/>
          </p:cNvSpPr>
          <p:nvPr>
            <p:ph type="ftr" idx="11"/>
          </p:nvPr>
        </p:nvSpPr>
        <p:spPr>
          <a:xfrm>
            <a:off x="5064125" y="6439841"/>
            <a:ext cx="2892425" cy="454025"/>
          </a:xfrm>
        </p:spPr>
        <p:txBody>
          <a:bodyPr/>
          <a:lstStyle/>
          <a:p>
            <a:pPr>
              <a:defRPr/>
            </a:pPr>
            <a:r>
              <a:rPr lang="en-GB" dirty="0" smtClean="0"/>
              <a:t>CPSC 422, Lecture 10</a:t>
            </a:r>
            <a:endParaRPr lang="en-GB" dirty="0"/>
          </a:p>
        </p:txBody>
      </p:sp>
      <p:sp>
        <p:nvSpPr>
          <p:cNvPr id="3" name="Slide Number Placeholder 2"/>
          <p:cNvSpPr>
            <a:spLocks noGrp="1"/>
          </p:cNvSpPr>
          <p:nvPr>
            <p:ph type="sldNum" idx="12"/>
          </p:nvPr>
        </p:nvSpPr>
        <p:spPr/>
        <p:txBody>
          <a:bodyPr/>
          <a:lstStyle/>
          <a:p>
            <a:pPr>
              <a:defRPr/>
            </a:pPr>
            <a:fld id="{9E784CA7-5093-4FDD-9689-0B24143C6C1E}" type="slidenum">
              <a:rPr lang="en-GB" smtClean="0"/>
              <a:pPr>
                <a:defRPr/>
              </a:pPr>
              <a:t>16</a:t>
            </a:fld>
            <a:endParaRPr lang="en-GB"/>
          </a:p>
        </p:txBody>
      </p:sp>
      <p:grpSp>
        <p:nvGrpSpPr>
          <p:cNvPr id="6" name="Group 5"/>
          <p:cNvGrpSpPr/>
          <p:nvPr/>
        </p:nvGrpSpPr>
        <p:grpSpPr>
          <a:xfrm>
            <a:off x="252413" y="317520"/>
            <a:ext cx="6922027" cy="394560"/>
            <a:chOff x="252413" y="317520"/>
            <a:chExt cx="6922027" cy="394560"/>
          </a:xfrm>
        </p:grpSpPr>
        <p:pic>
          <p:nvPicPr>
            <p:cNvPr id="25609" name="Picture 15"/>
            <p:cNvPicPr>
              <a:picLocks noChangeAspect="1" noChangeArrowheads="1"/>
            </p:cNvPicPr>
            <p:nvPr/>
          </p:nvPicPr>
          <p:blipFill>
            <a:blip r:embed="rId16" cstate="print"/>
            <a:srcRect/>
            <a:stretch>
              <a:fillRect/>
            </a:stretch>
          </p:blipFill>
          <p:spPr bwMode="auto">
            <a:xfrm>
              <a:off x="252413" y="333375"/>
              <a:ext cx="6443662" cy="354013"/>
            </a:xfrm>
            <a:prstGeom prst="rect">
              <a:avLst/>
            </a:prstGeom>
            <a:noFill/>
            <a:ln w="9525">
              <a:noFill/>
              <a:miter lim="800000"/>
              <a:headEnd/>
              <a:tailEnd/>
            </a:ln>
          </p:spPr>
        </p:pic>
        <mc:AlternateContent xmlns:mc="http://schemas.openxmlformats.org/markup-compatibility/2006" xmlns:p14="http://schemas.microsoft.com/office/powerpoint/2010/main">
          <mc:Choice Requires="p14">
            <p:contentPart p14:bwMode="auto" r:id="rId17">
              <p14:nvContentPartPr>
                <p14:cNvPr id="5" name="Ink 4"/>
                <p14:cNvContentPartPr/>
                <p14:nvPr/>
              </p14:nvContentPartPr>
              <p14:xfrm>
                <a:off x="6546600" y="317520"/>
                <a:ext cx="627840" cy="394560"/>
              </p14:xfrm>
            </p:contentPart>
          </mc:Choice>
          <mc:Fallback xmlns="">
            <p:pic>
              <p:nvPicPr>
                <p:cNvPr id="5" name="Ink 4"/>
                <p:cNvPicPr/>
                <p:nvPr/>
              </p:nvPicPr>
              <p:blipFill>
                <a:blip r:embed="rId18"/>
                <a:stretch>
                  <a:fillRect/>
                </a:stretch>
              </p:blipFill>
              <p:spPr>
                <a:xfrm>
                  <a:off x="6532920" y="307440"/>
                  <a:ext cx="653040" cy="416160"/>
                </a:xfrm>
                <a:prstGeom prst="rect">
                  <a:avLst/>
                </a:prstGeom>
              </p:spPr>
            </p:pic>
          </mc:Fallback>
        </mc:AlternateContent>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97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2976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3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62977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2977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2976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34"/>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629777"/>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2977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2977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1" nodeType="clickEffect">
                                  <p:stCondLst>
                                    <p:cond delay="0"/>
                                  </p:stCondLst>
                                  <p:childTnLst>
                                    <p:set>
                                      <p:cBhvr>
                                        <p:cTn id="46" dur="1" fill="hold">
                                          <p:stCondLst>
                                            <p:cond delay="0"/>
                                          </p:stCondLst>
                                        </p:cTn>
                                        <p:tgtEl>
                                          <p:spTgt spid="629778"/>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2978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62978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1" nodeType="clickEffect">
                                  <p:stCondLst>
                                    <p:cond delay="0"/>
                                  </p:stCondLst>
                                  <p:childTnLst>
                                    <p:set>
                                      <p:cBhvr>
                                        <p:cTn id="58" dur="1" fill="hold">
                                          <p:stCondLst>
                                            <p:cond delay="0"/>
                                          </p:stCondLst>
                                        </p:cTn>
                                        <p:tgtEl>
                                          <p:spTgt spid="629782"/>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62983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629781"/>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xit" presetSubtype="0" fill="hold" grpId="1" nodeType="clickEffect">
                                  <p:stCondLst>
                                    <p:cond delay="0"/>
                                  </p:stCondLst>
                                  <p:childTnLst>
                                    <p:set>
                                      <p:cBhvr>
                                        <p:cTn id="70" dur="1" fill="hold">
                                          <p:stCondLst>
                                            <p:cond delay="0"/>
                                          </p:stCondLst>
                                        </p:cTn>
                                        <p:tgtEl>
                                          <p:spTgt spid="629833"/>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629836">
                                            <p:txEl>
                                              <p:pRg st="0" end="0"/>
                                            </p:txEl>
                                          </p:spTgt>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629836">
                                            <p:txEl>
                                              <p:pRg st="1" end="1"/>
                                            </p:txEl>
                                          </p:spTgt>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62983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9776" grpId="0" animBg="1"/>
      <p:bldP spid="629776" grpId="1" animBg="1"/>
      <p:bldP spid="629777" grpId="0" animBg="1"/>
      <p:bldP spid="629777" grpId="1" animBg="1"/>
      <p:bldP spid="629778" grpId="0" animBg="1"/>
      <p:bldP spid="629778" grpId="1" animBg="1"/>
      <p:bldP spid="629782" grpId="0" animBg="1"/>
      <p:bldP spid="629782" grpId="1" animBg="1"/>
      <p:bldP spid="629833" grpId="0" animBg="1"/>
      <p:bldP spid="629833" grpId="1" animBg="1"/>
      <p:bldP spid="33" grpId="0" animBg="1"/>
      <p:bldP spid="3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626" name="Object 2"/>
          <p:cNvGraphicFramePr>
            <a:graphicFrameLocks noGrp="1" noChangeAspect="1"/>
          </p:cNvGraphicFramePr>
          <p:nvPr>
            <p:ph sz="quarter" idx="1"/>
          </p:nvPr>
        </p:nvGraphicFramePr>
        <p:xfrm>
          <a:off x="2051050" y="868363"/>
          <a:ext cx="4610100" cy="346075"/>
        </p:xfrm>
        <a:graphic>
          <a:graphicData uri="http://schemas.openxmlformats.org/presentationml/2006/ole">
            <mc:AlternateContent xmlns:mc="http://schemas.openxmlformats.org/markup-compatibility/2006">
              <mc:Choice xmlns:v="urn:schemas-microsoft-com:vml" Requires="v">
                <p:oleObj spid="_x0000_s26980" name="Equation" r:id="rId3" imgW="2705040" imgH="203040" progId="Equation.3">
                  <p:embed/>
                </p:oleObj>
              </mc:Choice>
              <mc:Fallback>
                <p:oleObj name="Equation" r:id="rId3" imgW="2705040" imgH="20304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1050" y="868363"/>
                        <a:ext cx="4610100" cy="346075"/>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631811" name="Object 3"/>
          <p:cNvGraphicFramePr>
            <a:graphicFrameLocks noGrp="1" noChangeAspect="1"/>
          </p:cNvGraphicFramePr>
          <p:nvPr>
            <p:ph sz="quarter" idx="2"/>
          </p:nvPr>
        </p:nvGraphicFramePr>
        <p:xfrm>
          <a:off x="500063" y="2884488"/>
          <a:ext cx="5187950" cy="550862"/>
        </p:xfrm>
        <a:graphic>
          <a:graphicData uri="http://schemas.openxmlformats.org/presentationml/2006/ole">
            <mc:AlternateContent xmlns:mc="http://schemas.openxmlformats.org/markup-compatibility/2006">
              <mc:Choice xmlns:v="urn:schemas-microsoft-com:vml" Requires="v">
                <p:oleObj spid="_x0000_s26981" name="Equation" r:id="rId5" imgW="4305240" imgH="457200" progId="Equation.3">
                  <p:embed/>
                </p:oleObj>
              </mc:Choice>
              <mc:Fallback>
                <p:oleObj name="Equation" r:id="rId5" imgW="4305240" imgH="45720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0063" y="2884488"/>
                        <a:ext cx="5187950" cy="550862"/>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631812" name="Object 4"/>
          <p:cNvGraphicFramePr>
            <a:graphicFrameLocks noGrp="1" noChangeAspect="1"/>
          </p:cNvGraphicFramePr>
          <p:nvPr>
            <p:ph sz="quarter" idx="3"/>
          </p:nvPr>
        </p:nvGraphicFramePr>
        <p:xfrm>
          <a:off x="514350" y="3686175"/>
          <a:ext cx="6316663" cy="560388"/>
        </p:xfrm>
        <a:graphic>
          <a:graphicData uri="http://schemas.openxmlformats.org/presentationml/2006/ole">
            <mc:AlternateContent xmlns:mc="http://schemas.openxmlformats.org/markup-compatibility/2006">
              <mc:Choice xmlns:v="urn:schemas-microsoft-com:vml" Requires="v">
                <p:oleObj spid="_x0000_s26982" name="Equation" r:id="rId7" imgW="5155920" imgH="457200" progId="Equation.3">
                  <p:embed/>
                </p:oleObj>
              </mc:Choice>
              <mc:Fallback>
                <p:oleObj name="Equation" r:id="rId7" imgW="5155920" imgH="457200" progId="Equation.3">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4350" y="3686175"/>
                        <a:ext cx="6316663" cy="560388"/>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pSp>
        <p:nvGrpSpPr>
          <p:cNvPr id="26632" name="Group 5"/>
          <p:cNvGrpSpPr>
            <a:grpSpLocks/>
          </p:cNvGrpSpPr>
          <p:nvPr/>
        </p:nvGrpSpPr>
        <p:grpSpPr bwMode="auto">
          <a:xfrm>
            <a:off x="7164388" y="115888"/>
            <a:ext cx="1835150" cy="2305050"/>
            <a:chOff x="3742" y="73"/>
            <a:chExt cx="1860" cy="2315"/>
          </a:xfrm>
        </p:grpSpPr>
        <p:pic>
          <p:nvPicPr>
            <p:cNvPr id="26697" name="Picture 6"/>
            <p:cNvPicPr>
              <a:picLocks noChangeAspect="1" noChangeArrowheads="1"/>
            </p:cNvPicPr>
            <p:nvPr/>
          </p:nvPicPr>
          <p:blipFill>
            <a:blip r:embed="rId9" cstate="print"/>
            <a:srcRect/>
            <a:stretch>
              <a:fillRect/>
            </a:stretch>
          </p:blipFill>
          <p:spPr bwMode="auto">
            <a:xfrm>
              <a:off x="4014" y="210"/>
              <a:ext cx="1472" cy="2178"/>
            </a:xfrm>
            <a:prstGeom prst="rect">
              <a:avLst/>
            </a:prstGeom>
            <a:noFill/>
            <a:ln w="9525">
              <a:noFill/>
              <a:miter lim="800000"/>
              <a:headEnd/>
              <a:tailEnd/>
            </a:ln>
          </p:spPr>
        </p:pic>
        <p:sp>
          <p:nvSpPr>
            <p:cNvPr id="26698" name="Text Box 7"/>
            <p:cNvSpPr txBox="1">
              <a:spLocks noChangeArrowheads="1"/>
            </p:cNvSpPr>
            <p:nvPr/>
          </p:nvSpPr>
          <p:spPr bwMode="auto">
            <a:xfrm>
              <a:off x="3742" y="347"/>
              <a:ext cx="364" cy="203"/>
            </a:xfrm>
            <a:prstGeom prst="rect">
              <a:avLst/>
            </a:prstGeom>
            <a:solidFill>
              <a:schemeClr val="bg1"/>
            </a:solidFill>
            <a:ln w="9525">
              <a:solidFill>
                <a:schemeClr val="tx1"/>
              </a:solidFill>
              <a:miter lim="800000"/>
              <a:headEnd/>
              <a:tailEnd/>
            </a:ln>
          </p:spPr>
          <p:txBody>
            <a:bodyPr lIns="0" tIns="0" rIns="0" bIns="0">
              <a:spAutoFit/>
            </a:bodyPr>
            <a:lstStyle/>
            <a:p>
              <a:r>
                <a:rPr lang="en-US" sz="1400" b="1">
                  <a:solidFill>
                    <a:schemeClr val="accent1"/>
                  </a:solidFill>
                </a:rPr>
                <a:t>+ 10</a:t>
              </a:r>
            </a:p>
          </p:txBody>
        </p:sp>
        <p:sp>
          <p:nvSpPr>
            <p:cNvPr id="26699" name="Text Box 8"/>
            <p:cNvSpPr txBox="1">
              <a:spLocks noChangeArrowheads="1"/>
            </p:cNvSpPr>
            <p:nvPr/>
          </p:nvSpPr>
          <p:spPr bwMode="auto">
            <a:xfrm>
              <a:off x="3742" y="1210"/>
              <a:ext cx="364" cy="202"/>
            </a:xfrm>
            <a:prstGeom prst="rect">
              <a:avLst/>
            </a:prstGeom>
            <a:solidFill>
              <a:schemeClr val="bg1"/>
            </a:solidFill>
            <a:ln w="9525">
              <a:solidFill>
                <a:schemeClr val="tx1"/>
              </a:solidFill>
              <a:miter lim="800000"/>
              <a:headEnd/>
              <a:tailEnd/>
            </a:ln>
          </p:spPr>
          <p:txBody>
            <a:bodyPr lIns="0" tIns="0" rIns="0" bIns="0">
              <a:spAutoFit/>
            </a:bodyPr>
            <a:lstStyle/>
            <a:p>
              <a:r>
                <a:rPr lang="en-US" sz="1400" b="1">
                  <a:solidFill>
                    <a:srgbClr val="FF3300"/>
                  </a:solidFill>
                </a:rPr>
                <a:t>-100</a:t>
              </a:r>
            </a:p>
          </p:txBody>
        </p:sp>
        <p:sp>
          <p:nvSpPr>
            <p:cNvPr id="26700" name="Text Box 9"/>
            <p:cNvSpPr txBox="1">
              <a:spLocks noChangeArrowheads="1"/>
            </p:cNvSpPr>
            <p:nvPr/>
          </p:nvSpPr>
          <p:spPr bwMode="auto">
            <a:xfrm>
              <a:off x="4333" y="73"/>
              <a:ext cx="226" cy="202"/>
            </a:xfrm>
            <a:prstGeom prst="rect">
              <a:avLst/>
            </a:prstGeom>
            <a:solidFill>
              <a:schemeClr val="bg1"/>
            </a:solidFill>
            <a:ln w="9525">
              <a:solidFill>
                <a:schemeClr val="tx1"/>
              </a:solidFill>
              <a:miter lim="800000"/>
              <a:headEnd/>
              <a:tailEnd/>
            </a:ln>
          </p:spPr>
          <p:txBody>
            <a:bodyPr lIns="0" tIns="0" rIns="0" bIns="0">
              <a:spAutoFit/>
            </a:bodyPr>
            <a:lstStyle/>
            <a:p>
              <a:r>
                <a:rPr lang="en-US" sz="1400" b="1">
                  <a:solidFill>
                    <a:srgbClr val="FF3300"/>
                  </a:solidFill>
                </a:rPr>
                <a:t>-1</a:t>
              </a:r>
            </a:p>
          </p:txBody>
        </p:sp>
        <p:sp>
          <p:nvSpPr>
            <p:cNvPr id="26701" name="Text Box 10"/>
            <p:cNvSpPr txBox="1">
              <a:spLocks noChangeArrowheads="1"/>
            </p:cNvSpPr>
            <p:nvPr/>
          </p:nvSpPr>
          <p:spPr bwMode="auto">
            <a:xfrm>
              <a:off x="4920" y="73"/>
              <a:ext cx="230" cy="202"/>
            </a:xfrm>
            <a:prstGeom prst="rect">
              <a:avLst/>
            </a:prstGeom>
            <a:solidFill>
              <a:schemeClr val="bg1"/>
            </a:solidFill>
            <a:ln w="9525">
              <a:solidFill>
                <a:schemeClr val="tx1"/>
              </a:solidFill>
              <a:miter lim="800000"/>
              <a:headEnd/>
              <a:tailEnd/>
            </a:ln>
          </p:spPr>
          <p:txBody>
            <a:bodyPr lIns="0" tIns="0" rIns="0" bIns="0">
              <a:spAutoFit/>
            </a:bodyPr>
            <a:lstStyle/>
            <a:p>
              <a:r>
                <a:rPr lang="en-US" sz="1400" b="1">
                  <a:solidFill>
                    <a:srgbClr val="FF3300"/>
                  </a:solidFill>
                </a:rPr>
                <a:t>-1</a:t>
              </a:r>
            </a:p>
          </p:txBody>
        </p:sp>
        <p:sp>
          <p:nvSpPr>
            <p:cNvPr id="26702" name="Text Box 11"/>
            <p:cNvSpPr txBox="1">
              <a:spLocks noChangeArrowheads="1"/>
            </p:cNvSpPr>
            <p:nvPr/>
          </p:nvSpPr>
          <p:spPr bwMode="auto">
            <a:xfrm>
              <a:off x="5375" y="437"/>
              <a:ext cx="227" cy="202"/>
            </a:xfrm>
            <a:prstGeom prst="rect">
              <a:avLst/>
            </a:prstGeom>
            <a:solidFill>
              <a:schemeClr val="bg1"/>
            </a:solidFill>
            <a:ln w="9525">
              <a:solidFill>
                <a:schemeClr val="tx1"/>
              </a:solidFill>
              <a:miter lim="800000"/>
              <a:headEnd/>
              <a:tailEnd/>
            </a:ln>
          </p:spPr>
          <p:txBody>
            <a:bodyPr lIns="0" tIns="0" rIns="0" bIns="0">
              <a:spAutoFit/>
            </a:bodyPr>
            <a:lstStyle/>
            <a:p>
              <a:r>
                <a:rPr lang="en-US" sz="1400" b="1">
                  <a:solidFill>
                    <a:srgbClr val="FF3300"/>
                  </a:solidFill>
                </a:rPr>
                <a:t>-1</a:t>
              </a:r>
            </a:p>
          </p:txBody>
        </p:sp>
        <p:sp>
          <p:nvSpPr>
            <p:cNvPr id="26703" name="Text Box 12"/>
            <p:cNvSpPr txBox="1">
              <a:spLocks noChangeArrowheads="1"/>
            </p:cNvSpPr>
            <p:nvPr/>
          </p:nvSpPr>
          <p:spPr bwMode="auto">
            <a:xfrm>
              <a:off x="5375" y="1116"/>
              <a:ext cx="227" cy="202"/>
            </a:xfrm>
            <a:prstGeom prst="rect">
              <a:avLst/>
            </a:prstGeom>
            <a:solidFill>
              <a:schemeClr val="bg1"/>
            </a:solidFill>
            <a:ln w="9525">
              <a:solidFill>
                <a:schemeClr val="tx1"/>
              </a:solidFill>
              <a:miter lim="800000"/>
              <a:headEnd/>
              <a:tailEnd/>
            </a:ln>
          </p:spPr>
          <p:txBody>
            <a:bodyPr lIns="0" tIns="0" rIns="0" bIns="0">
              <a:spAutoFit/>
            </a:bodyPr>
            <a:lstStyle/>
            <a:p>
              <a:r>
                <a:rPr lang="en-US" sz="1400" b="1">
                  <a:solidFill>
                    <a:srgbClr val="FF3300"/>
                  </a:solidFill>
                </a:rPr>
                <a:t>-1</a:t>
              </a:r>
            </a:p>
          </p:txBody>
        </p:sp>
        <p:sp>
          <p:nvSpPr>
            <p:cNvPr id="26704" name="Text Box 13"/>
            <p:cNvSpPr txBox="1">
              <a:spLocks noChangeArrowheads="1"/>
            </p:cNvSpPr>
            <p:nvPr/>
          </p:nvSpPr>
          <p:spPr bwMode="auto">
            <a:xfrm>
              <a:off x="5375" y="1887"/>
              <a:ext cx="227" cy="203"/>
            </a:xfrm>
            <a:prstGeom prst="rect">
              <a:avLst/>
            </a:prstGeom>
            <a:solidFill>
              <a:schemeClr val="bg1"/>
            </a:solidFill>
            <a:ln w="9525">
              <a:solidFill>
                <a:schemeClr val="tx1"/>
              </a:solidFill>
              <a:miter lim="800000"/>
              <a:headEnd/>
              <a:tailEnd/>
            </a:ln>
          </p:spPr>
          <p:txBody>
            <a:bodyPr lIns="0" tIns="0" rIns="0" bIns="0">
              <a:spAutoFit/>
            </a:bodyPr>
            <a:lstStyle/>
            <a:p>
              <a:r>
                <a:rPr lang="en-US" sz="1400" b="1">
                  <a:solidFill>
                    <a:srgbClr val="FF3300"/>
                  </a:solidFill>
                </a:rPr>
                <a:t>-1</a:t>
              </a:r>
            </a:p>
          </p:txBody>
        </p:sp>
        <p:sp>
          <p:nvSpPr>
            <p:cNvPr id="26705" name="Text Box 14"/>
            <p:cNvSpPr txBox="1">
              <a:spLocks noChangeArrowheads="1"/>
            </p:cNvSpPr>
            <p:nvPr/>
          </p:nvSpPr>
          <p:spPr bwMode="auto">
            <a:xfrm>
              <a:off x="3880" y="1934"/>
              <a:ext cx="226" cy="202"/>
            </a:xfrm>
            <a:prstGeom prst="rect">
              <a:avLst/>
            </a:prstGeom>
            <a:solidFill>
              <a:schemeClr val="bg1"/>
            </a:solidFill>
            <a:ln w="9525">
              <a:solidFill>
                <a:schemeClr val="tx1"/>
              </a:solidFill>
              <a:miter lim="800000"/>
              <a:headEnd/>
              <a:tailEnd/>
            </a:ln>
          </p:spPr>
          <p:txBody>
            <a:bodyPr lIns="0" tIns="0" rIns="0" bIns="0">
              <a:spAutoFit/>
            </a:bodyPr>
            <a:lstStyle/>
            <a:p>
              <a:r>
                <a:rPr lang="en-US" sz="1400" b="1">
                  <a:solidFill>
                    <a:srgbClr val="FF3300"/>
                  </a:solidFill>
                </a:rPr>
                <a:t>-1</a:t>
              </a:r>
            </a:p>
          </p:txBody>
        </p:sp>
      </p:grpSp>
      <p:sp>
        <p:nvSpPr>
          <p:cNvPr id="631824" name="Freeform 16"/>
          <p:cNvSpPr>
            <a:spLocks/>
          </p:cNvSpPr>
          <p:nvPr/>
        </p:nvSpPr>
        <p:spPr bwMode="auto">
          <a:xfrm>
            <a:off x="396874" y="476250"/>
            <a:ext cx="2174861" cy="238106"/>
          </a:xfrm>
          <a:custGeom>
            <a:avLst/>
            <a:gdLst>
              <a:gd name="T0" fmla="*/ 0 w 725"/>
              <a:gd name="T1" fmla="*/ 0 h 137"/>
              <a:gd name="T2" fmla="*/ 0 w 725"/>
              <a:gd name="T3" fmla="*/ 345262939 h 137"/>
              <a:gd name="T4" fmla="*/ 1827115047 w 725"/>
              <a:gd name="T5" fmla="*/ 345262939 h 137"/>
              <a:gd name="T6" fmla="*/ 1827115047 w 725"/>
              <a:gd name="T7" fmla="*/ 115927452 h 137"/>
              <a:gd name="T8" fmla="*/ 0 60000 65536"/>
              <a:gd name="T9" fmla="*/ 0 60000 65536"/>
              <a:gd name="T10" fmla="*/ 0 60000 65536"/>
              <a:gd name="T11" fmla="*/ 0 60000 65536"/>
              <a:gd name="T12" fmla="*/ 0 w 725"/>
              <a:gd name="T13" fmla="*/ 0 h 137"/>
              <a:gd name="T14" fmla="*/ 725 w 725"/>
              <a:gd name="T15" fmla="*/ 137 h 137"/>
            </a:gdLst>
            <a:ahLst/>
            <a:cxnLst>
              <a:cxn ang="T8">
                <a:pos x="T0" y="T1"/>
              </a:cxn>
              <a:cxn ang="T9">
                <a:pos x="T2" y="T3"/>
              </a:cxn>
              <a:cxn ang="T10">
                <a:pos x="T4" y="T5"/>
              </a:cxn>
              <a:cxn ang="T11">
                <a:pos x="T6" y="T7"/>
              </a:cxn>
            </a:cxnLst>
            <a:rect l="T12" t="T13" r="T14" b="T15"/>
            <a:pathLst>
              <a:path w="725" h="137">
                <a:moveTo>
                  <a:pt x="0" y="0"/>
                </a:moveTo>
                <a:lnTo>
                  <a:pt x="0" y="137"/>
                </a:lnTo>
                <a:lnTo>
                  <a:pt x="725" y="137"/>
                </a:lnTo>
                <a:lnTo>
                  <a:pt x="725" y="46"/>
                </a:lnTo>
              </a:path>
            </a:pathLst>
          </a:custGeom>
          <a:noFill/>
          <a:ln w="22225">
            <a:solidFill>
              <a:schemeClr val="accent2"/>
            </a:solidFill>
            <a:round/>
            <a:headEnd/>
            <a:tailEnd/>
          </a:ln>
        </p:spPr>
        <p:txBody>
          <a:bodyPr/>
          <a:lstStyle/>
          <a:p>
            <a:endParaRPr lang="en-US"/>
          </a:p>
        </p:txBody>
      </p:sp>
      <p:sp>
        <p:nvSpPr>
          <p:cNvPr id="631825" name="Freeform 17"/>
          <p:cNvSpPr>
            <a:spLocks/>
          </p:cNvSpPr>
          <p:nvPr/>
        </p:nvSpPr>
        <p:spPr bwMode="auto">
          <a:xfrm>
            <a:off x="1331912" y="476250"/>
            <a:ext cx="2954335" cy="238106"/>
          </a:xfrm>
          <a:custGeom>
            <a:avLst/>
            <a:gdLst>
              <a:gd name="T0" fmla="*/ 0 w 725"/>
              <a:gd name="T1" fmla="*/ 0 h 137"/>
              <a:gd name="T2" fmla="*/ 0 w 725"/>
              <a:gd name="T3" fmla="*/ 345262939 h 137"/>
              <a:gd name="T4" fmla="*/ 2147483647 w 725"/>
              <a:gd name="T5" fmla="*/ 345262939 h 137"/>
              <a:gd name="T6" fmla="*/ 2147483647 w 725"/>
              <a:gd name="T7" fmla="*/ 115927452 h 137"/>
              <a:gd name="T8" fmla="*/ 0 60000 65536"/>
              <a:gd name="T9" fmla="*/ 0 60000 65536"/>
              <a:gd name="T10" fmla="*/ 0 60000 65536"/>
              <a:gd name="T11" fmla="*/ 0 60000 65536"/>
              <a:gd name="T12" fmla="*/ 0 w 725"/>
              <a:gd name="T13" fmla="*/ 0 h 137"/>
              <a:gd name="T14" fmla="*/ 725 w 725"/>
              <a:gd name="T15" fmla="*/ 137 h 137"/>
            </a:gdLst>
            <a:ahLst/>
            <a:cxnLst>
              <a:cxn ang="T8">
                <a:pos x="T0" y="T1"/>
              </a:cxn>
              <a:cxn ang="T9">
                <a:pos x="T2" y="T3"/>
              </a:cxn>
              <a:cxn ang="T10">
                <a:pos x="T4" y="T5"/>
              </a:cxn>
              <a:cxn ang="T11">
                <a:pos x="T6" y="T7"/>
              </a:cxn>
            </a:cxnLst>
            <a:rect l="T12" t="T13" r="T14" b="T15"/>
            <a:pathLst>
              <a:path w="725" h="137">
                <a:moveTo>
                  <a:pt x="0" y="0"/>
                </a:moveTo>
                <a:lnTo>
                  <a:pt x="0" y="137"/>
                </a:lnTo>
                <a:lnTo>
                  <a:pt x="725" y="137"/>
                </a:lnTo>
                <a:lnTo>
                  <a:pt x="725" y="46"/>
                </a:lnTo>
              </a:path>
            </a:pathLst>
          </a:custGeom>
          <a:noFill/>
          <a:ln w="22225">
            <a:solidFill>
              <a:schemeClr val="accent2"/>
            </a:solidFill>
            <a:round/>
            <a:headEnd/>
            <a:tailEnd/>
          </a:ln>
        </p:spPr>
        <p:txBody>
          <a:bodyPr/>
          <a:lstStyle/>
          <a:p>
            <a:endParaRPr lang="en-US"/>
          </a:p>
        </p:txBody>
      </p:sp>
      <p:sp>
        <p:nvSpPr>
          <p:cNvPr id="631826" name="Freeform 18"/>
          <p:cNvSpPr>
            <a:spLocks/>
          </p:cNvSpPr>
          <p:nvPr/>
        </p:nvSpPr>
        <p:spPr bwMode="auto">
          <a:xfrm>
            <a:off x="2987675" y="476250"/>
            <a:ext cx="2227267" cy="238106"/>
          </a:xfrm>
          <a:custGeom>
            <a:avLst/>
            <a:gdLst>
              <a:gd name="T0" fmla="*/ 0 w 725"/>
              <a:gd name="T1" fmla="*/ 0 h 137"/>
              <a:gd name="T2" fmla="*/ 0 w 725"/>
              <a:gd name="T3" fmla="*/ 345262939 h 137"/>
              <a:gd name="T4" fmla="*/ 2147483647 w 725"/>
              <a:gd name="T5" fmla="*/ 345262939 h 137"/>
              <a:gd name="T6" fmla="*/ 2147483647 w 725"/>
              <a:gd name="T7" fmla="*/ 115927452 h 137"/>
              <a:gd name="T8" fmla="*/ 0 60000 65536"/>
              <a:gd name="T9" fmla="*/ 0 60000 65536"/>
              <a:gd name="T10" fmla="*/ 0 60000 65536"/>
              <a:gd name="T11" fmla="*/ 0 60000 65536"/>
              <a:gd name="T12" fmla="*/ 0 w 725"/>
              <a:gd name="T13" fmla="*/ 0 h 137"/>
              <a:gd name="T14" fmla="*/ 725 w 725"/>
              <a:gd name="T15" fmla="*/ 137 h 137"/>
            </a:gdLst>
            <a:ahLst/>
            <a:cxnLst>
              <a:cxn ang="T8">
                <a:pos x="T0" y="T1"/>
              </a:cxn>
              <a:cxn ang="T9">
                <a:pos x="T2" y="T3"/>
              </a:cxn>
              <a:cxn ang="T10">
                <a:pos x="T4" y="T5"/>
              </a:cxn>
              <a:cxn ang="T11">
                <a:pos x="T6" y="T7"/>
              </a:cxn>
            </a:cxnLst>
            <a:rect l="T12" t="T13" r="T14" b="T15"/>
            <a:pathLst>
              <a:path w="725" h="137">
                <a:moveTo>
                  <a:pt x="0" y="0"/>
                </a:moveTo>
                <a:lnTo>
                  <a:pt x="0" y="137"/>
                </a:lnTo>
                <a:lnTo>
                  <a:pt x="725" y="137"/>
                </a:lnTo>
                <a:lnTo>
                  <a:pt x="725" y="46"/>
                </a:lnTo>
              </a:path>
            </a:pathLst>
          </a:custGeom>
          <a:noFill/>
          <a:ln w="22225">
            <a:solidFill>
              <a:schemeClr val="accent2"/>
            </a:solidFill>
            <a:round/>
            <a:headEnd/>
            <a:tailEnd/>
          </a:ln>
        </p:spPr>
        <p:txBody>
          <a:bodyPr/>
          <a:lstStyle/>
          <a:p>
            <a:endParaRPr lang="en-US"/>
          </a:p>
        </p:txBody>
      </p:sp>
      <p:graphicFrame>
        <p:nvGraphicFramePr>
          <p:cNvPr id="631827" name="Object 19"/>
          <p:cNvGraphicFramePr>
            <a:graphicFrameLocks noGrp="1" noChangeAspect="1"/>
          </p:cNvGraphicFramePr>
          <p:nvPr>
            <p:ph sz="quarter" idx="4"/>
          </p:nvPr>
        </p:nvGraphicFramePr>
        <p:xfrm>
          <a:off x="446088" y="4432300"/>
          <a:ext cx="6380162" cy="609600"/>
        </p:xfrm>
        <a:graphic>
          <a:graphicData uri="http://schemas.openxmlformats.org/presentationml/2006/ole">
            <mc:AlternateContent xmlns:mc="http://schemas.openxmlformats.org/markup-compatibility/2006">
              <mc:Choice xmlns:v="urn:schemas-microsoft-com:vml" Requires="v">
                <p:oleObj spid="_x0000_s26983" name="Equation" r:id="rId10" imgW="4787640" imgH="457200" progId="Equation.3">
                  <p:embed/>
                </p:oleObj>
              </mc:Choice>
              <mc:Fallback>
                <p:oleObj name="Equation" r:id="rId10" imgW="4787640" imgH="457200" progId="Equation.3">
                  <p:embed/>
                  <p:pic>
                    <p:nvPicPr>
                      <p:cNvPr id="0" name="Object 1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46088" y="4432300"/>
                        <a:ext cx="6380162" cy="609600"/>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631828" name="Object 20"/>
          <p:cNvGraphicFramePr>
            <a:graphicFrameLocks noChangeAspect="1"/>
          </p:cNvGraphicFramePr>
          <p:nvPr/>
        </p:nvGraphicFramePr>
        <p:xfrm>
          <a:off x="555625" y="5262563"/>
          <a:ext cx="4859338" cy="598487"/>
        </p:xfrm>
        <a:graphic>
          <a:graphicData uri="http://schemas.openxmlformats.org/presentationml/2006/ole">
            <mc:AlternateContent xmlns:mc="http://schemas.openxmlformats.org/markup-compatibility/2006">
              <mc:Choice xmlns:v="urn:schemas-microsoft-com:vml" Requires="v">
                <p:oleObj spid="_x0000_s26984" name="Equation" r:id="rId12" imgW="3708360" imgH="457200" progId="Equation.3">
                  <p:embed/>
                </p:oleObj>
              </mc:Choice>
              <mc:Fallback>
                <p:oleObj name="Equation" r:id="rId12" imgW="3708360" imgH="457200" progId="Equation.3">
                  <p:embed/>
                  <p:pic>
                    <p:nvPicPr>
                      <p:cNvPr id="0" name="Object 2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55625" y="5262563"/>
                        <a:ext cx="4859338" cy="598487"/>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631829" name="Object 21"/>
          <p:cNvGraphicFramePr>
            <a:graphicFrameLocks noChangeAspect="1"/>
          </p:cNvGraphicFramePr>
          <p:nvPr/>
        </p:nvGraphicFramePr>
        <p:xfrm>
          <a:off x="527050" y="6054725"/>
          <a:ext cx="5060950" cy="598488"/>
        </p:xfrm>
        <a:graphic>
          <a:graphicData uri="http://schemas.openxmlformats.org/presentationml/2006/ole">
            <mc:AlternateContent xmlns:mc="http://schemas.openxmlformats.org/markup-compatibility/2006">
              <mc:Choice xmlns:v="urn:schemas-microsoft-com:vml" Requires="v">
                <p:oleObj spid="_x0000_s26985" name="Equation" r:id="rId14" imgW="3860640" imgH="457200" progId="Equation.3">
                  <p:embed/>
                </p:oleObj>
              </mc:Choice>
              <mc:Fallback>
                <p:oleObj name="Equation" r:id="rId14" imgW="3860640" imgH="457200" progId="Equation.3">
                  <p:embed/>
                  <p:pic>
                    <p:nvPicPr>
                      <p:cNvPr id="0" name="Object 2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27050" y="6054725"/>
                        <a:ext cx="5060950" cy="598488"/>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631830" name="Freeform 22"/>
          <p:cNvSpPr>
            <a:spLocks/>
          </p:cNvSpPr>
          <p:nvPr/>
        </p:nvSpPr>
        <p:spPr bwMode="auto">
          <a:xfrm>
            <a:off x="4572000" y="476250"/>
            <a:ext cx="1500198" cy="238106"/>
          </a:xfrm>
          <a:custGeom>
            <a:avLst/>
            <a:gdLst>
              <a:gd name="T0" fmla="*/ 0 w 725"/>
              <a:gd name="T1" fmla="*/ 0 h 137"/>
              <a:gd name="T2" fmla="*/ 0 w 725"/>
              <a:gd name="T3" fmla="*/ 345262939 h 137"/>
              <a:gd name="T4" fmla="*/ 1612070911 w 725"/>
              <a:gd name="T5" fmla="*/ 345262939 h 137"/>
              <a:gd name="T6" fmla="*/ 1612070911 w 725"/>
              <a:gd name="T7" fmla="*/ 115927452 h 137"/>
              <a:gd name="T8" fmla="*/ 0 60000 65536"/>
              <a:gd name="T9" fmla="*/ 0 60000 65536"/>
              <a:gd name="T10" fmla="*/ 0 60000 65536"/>
              <a:gd name="T11" fmla="*/ 0 60000 65536"/>
              <a:gd name="T12" fmla="*/ 0 w 725"/>
              <a:gd name="T13" fmla="*/ 0 h 137"/>
              <a:gd name="T14" fmla="*/ 725 w 725"/>
              <a:gd name="T15" fmla="*/ 137 h 137"/>
            </a:gdLst>
            <a:ahLst/>
            <a:cxnLst>
              <a:cxn ang="T8">
                <a:pos x="T0" y="T1"/>
              </a:cxn>
              <a:cxn ang="T9">
                <a:pos x="T2" y="T3"/>
              </a:cxn>
              <a:cxn ang="T10">
                <a:pos x="T4" y="T5"/>
              </a:cxn>
              <a:cxn ang="T11">
                <a:pos x="T6" y="T7"/>
              </a:cxn>
            </a:cxnLst>
            <a:rect l="T12" t="T13" r="T14" b="T15"/>
            <a:pathLst>
              <a:path w="725" h="137">
                <a:moveTo>
                  <a:pt x="0" y="0"/>
                </a:moveTo>
                <a:lnTo>
                  <a:pt x="0" y="137"/>
                </a:lnTo>
                <a:lnTo>
                  <a:pt x="725" y="137"/>
                </a:lnTo>
                <a:lnTo>
                  <a:pt x="725" y="46"/>
                </a:lnTo>
              </a:path>
            </a:pathLst>
          </a:custGeom>
          <a:noFill/>
          <a:ln w="22225">
            <a:solidFill>
              <a:schemeClr val="accent2"/>
            </a:solidFill>
            <a:round/>
            <a:headEnd/>
            <a:tailEnd/>
          </a:ln>
        </p:spPr>
        <p:txBody>
          <a:bodyPr/>
          <a:lstStyle/>
          <a:p>
            <a:endParaRPr lang="en-US"/>
          </a:p>
        </p:txBody>
      </p:sp>
      <p:sp>
        <p:nvSpPr>
          <p:cNvPr id="631881" name="Freeform 73"/>
          <p:cNvSpPr>
            <a:spLocks/>
          </p:cNvSpPr>
          <p:nvPr/>
        </p:nvSpPr>
        <p:spPr bwMode="auto">
          <a:xfrm>
            <a:off x="5436096" y="476250"/>
            <a:ext cx="1728292" cy="238106"/>
          </a:xfrm>
          <a:custGeom>
            <a:avLst/>
            <a:gdLst>
              <a:gd name="T0" fmla="*/ 0 w 725"/>
              <a:gd name="T1" fmla="*/ 0 h 137"/>
              <a:gd name="T2" fmla="*/ 0 w 725"/>
              <a:gd name="T3" fmla="*/ 345262939 h 137"/>
              <a:gd name="T4" fmla="*/ 1612070911 w 725"/>
              <a:gd name="T5" fmla="*/ 345262939 h 137"/>
              <a:gd name="T6" fmla="*/ 1612070911 w 725"/>
              <a:gd name="T7" fmla="*/ 115927452 h 137"/>
              <a:gd name="T8" fmla="*/ 0 60000 65536"/>
              <a:gd name="T9" fmla="*/ 0 60000 65536"/>
              <a:gd name="T10" fmla="*/ 0 60000 65536"/>
              <a:gd name="T11" fmla="*/ 0 60000 65536"/>
              <a:gd name="T12" fmla="*/ 0 w 725"/>
              <a:gd name="T13" fmla="*/ 0 h 137"/>
              <a:gd name="T14" fmla="*/ 725 w 725"/>
              <a:gd name="T15" fmla="*/ 137 h 137"/>
            </a:gdLst>
            <a:ahLst/>
            <a:cxnLst>
              <a:cxn ang="T8">
                <a:pos x="T0" y="T1"/>
              </a:cxn>
              <a:cxn ang="T9">
                <a:pos x="T2" y="T3"/>
              </a:cxn>
              <a:cxn ang="T10">
                <a:pos x="T4" y="T5"/>
              </a:cxn>
              <a:cxn ang="T11">
                <a:pos x="T6" y="T7"/>
              </a:cxn>
            </a:cxnLst>
            <a:rect l="T12" t="T13" r="T14" b="T15"/>
            <a:pathLst>
              <a:path w="725" h="137">
                <a:moveTo>
                  <a:pt x="0" y="0"/>
                </a:moveTo>
                <a:lnTo>
                  <a:pt x="0" y="137"/>
                </a:lnTo>
                <a:lnTo>
                  <a:pt x="725" y="137"/>
                </a:lnTo>
                <a:lnTo>
                  <a:pt x="725" y="46"/>
                </a:lnTo>
              </a:path>
            </a:pathLst>
          </a:custGeom>
          <a:noFill/>
          <a:ln w="22225">
            <a:solidFill>
              <a:schemeClr val="accent2"/>
            </a:solidFill>
            <a:round/>
            <a:headEnd/>
            <a:tailEnd/>
          </a:ln>
        </p:spPr>
        <p:txBody>
          <a:bodyPr/>
          <a:lstStyle/>
          <a:p>
            <a:endParaRPr lang="en-US"/>
          </a:p>
        </p:txBody>
      </p:sp>
      <p:sp>
        <p:nvSpPr>
          <p:cNvPr id="26639" name="Text Box 74"/>
          <p:cNvSpPr txBox="1">
            <a:spLocks noChangeArrowheads="1"/>
          </p:cNvSpPr>
          <p:nvPr/>
        </p:nvSpPr>
        <p:spPr bwMode="auto">
          <a:xfrm>
            <a:off x="447675" y="1489075"/>
            <a:ext cx="739775" cy="476250"/>
          </a:xfrm>
          <a:prstGeom prst="rect">
            <a:avLst/>
          </a:prstGeom>
          <a:noFill/>
          <a:ln w="9525">
            <a:noFill/>
            <a:miter lim="800000"/>
            <a:headEnd/>
            <a:tailEnd/>
          </a:ln>
        </p:spPr>
        <p:txBody>
          <a:bodyPr wrap="none">
            <a:spAutoFit/>
          </a:bodyPr>
          <a:lstStyle/>
          <a:p>
            <a:r>
              <a:rPr lang="en-US"/>
              <a:t>k=1</a:t>
            </a:r>
          </a:p>
        </p:txBody>
      </p:sp>
      <p:sp>
        <p:nvSpPr>
          <p:cNvPr id="26640" name="Text Box 75"/>
          <p:cNvSpPr txBox="1">
            <a:spLocks noChangeArrowheads="1"/>
          </p:cNvSpPr>
          <p:nvPr/>
        </p:nvSpPr>
        <p:spPr bwMode="auto">
          <a:xfrm>
            <a:off x="611188" y="1557338"/>
            <a:ext cx="763587" cy="476250"/>
          </a:xfrm>
          <a:prstGeom prst="rect">
            <a:avLst/>
          </a:prstGeom>
          <a:noFill/>
          <a:ln w="9525">
            <a:noFill/>
            <a:miter lim="800000"/>
            <a:headEnd/>
            <a:tailEnd/>
          </a:ln>
        </p:spPr>
        <p:txBody>
          <a:bodyPr wrap="none">
            <a:spAutoFit/>
          </a:bodyPr>
          <a:lstStyle/>
          <a:p>
            <a:r>
              <a:rPr lang="en-US" b="1">
                <a:solidFill>
                  <a:srgbClr val="CC3399"/>
                </a:solidFill>
              </a:rPr>
              <a:t>k=2</a:t>
            </a:r>
          </a:p>
        </p:txBody>
      </p:sp>
      <p:sp>
        <p:nvSpPr>
          <p:cNvPr id="26641" name="AutoShape 77"/>
          <p:cNvSpPr>
            <a:spLocks noChangeArrowheads="1"/>
          </p:cNvSpPr>
          <p:nvPr/>
        </p:nvSpPr>
        <p:spPr bwMode="auto">
          <a:xfrm>
            <a:off x="8027988" y="1844675"/>
            <a:ext cx="288925" cy="144463"/>
          </a:xfrm>
          <a:prstGeom prst="rightArrow">
            <a:avLst>
              <a:gd name="adj1" fmla="val 50000"/>
              <a:gd name="adj2" fmla="val 50000"/>
            </a:avLst>
          </a:prstGeom>
          <a:solidFill>
            <a:srgbClr val="00B8FF"/>
          </a:solidFill>
          <a:ln w="9525">
            <a:solidFill>
              <a:schemeClr val="tx1"/>
            </a:solidFill>
            <a:miter lim="800000"/>
            <a:headEnd/>
            <a:tailEnd/>
          </a:ln>
        </p:spPr>
        <p:txBody>
          <a:bodyPr wrap="none" anchor="ctr"/>
          <a:lstStyle/>
          <a:p>
            <a:endParaRPr lang="en-US"/>
          </a:p>
        </p:txBody>
      </p:sp>
      <p:sp>
        <p:nvSpPr>
          <p:cNvPr id="26642" name="AutoShape 78"/>
          <p:cNvSpPr>
            <a:spLocks noChangeArrowheads="1"/>
          </p:cNvSpPr>
          <p:nvPr/>
        </p:nvSpPr>
        <p:spPr bwMode="auto">
          <a:xfrm>
            <a:off x="8459788" y="1484313"/>
            <a:ext cx="144462" cy="288925"/>
          </a:xfrm>
          <a:prstGeom prst="upArrow">
            <a:avLst>
              <a:gd name="adj1" fmla="val 50000"/>
              <a:gd name="adj2" fmla="val 50000"/>
            </a:avLst>
          </a:prstGeom>
          <a:solidFill>
            <a:srgbClr val="00B8FF"/>
          </a:solidFill>
          <a:ln w="9525">
            <a:solidFill>
              <a:schemeClr val="tx1"/>
            </a:solidFill>
            <a:miter lim="800000"/>
            <a:headEnd/>
            <a:tailEnd/>
          </a:ln>
        </p:spPr>
        <p:txBody>
          <a:bodyPr vert="eaVert" wrap="none" anchor="ctr"/>
          <a:lstStyle/>
          <a:p>
            <a:endParaRPr lang="en-US"/>
          </a:p>
        </p:txBody>
      </p:sp>
      <p:sp>
        <p:nvSpPr>
          <p:cNvPr id="26643" name="AutoShape 79"/>
          <p:cNvSpPr>
            <a:spLocks noChangeArrowheads="1"/>
          </p:cNvSpPr>
          <p:nvPr/>
        </p:nvSpPr>
        <p:spPr bwMode="auto">
          <a:xfrm>
            <a:off x="8443913" y="804863"/>
            <a:ext cx="160337" cy="288925"/>
          </a:xfrm>
          <a:prstGeom prst="upArrow">
            <a:avLst>
              <a:gd name="adj1" fmla="val 50000"/>
              <a:gd name="adj2" fmla="val 45050"/>
            </a:avLst>
          </a:prstGeom>
          <a:solidFill>
            <a:srgbClr val="00B8FF"/>
          </a:solidFill>
          <a:ln w="9525">
            <a:solidFill>
              <a:schemeClr val="tx1"/>
            </a:solidFill>
            <a:miter lim="800000"/>
            <a:headEnd/>
            <a:tailEnd/>
          </a:ln>
        </p:spPr>
        <p:txBody>
          <a:bodyPr vert="eaVert" wrap="none" anchor="ctr"/>
          <a:lstStyle/>
          <a:p>
            <a:endParaRPr lang="en-US"/>
          </a:p>
        </p:txBody>
      </p:sp>
      <p:sp>
        <p:nvSpPr>
          <p:cNvPr id="26644" name="AutoShape 80"/>
          <p:cNvSpPr>
            <a:spLocks noChangeArrowheads="1"/>
          </p:cNvSpPr>
          <p:nvPr/>
        </p:nvSpPr>
        <p:spPr bwMode="auto">
          <a:xfrm flipH="1" flipV="1">
            <a:off x="7956550" y="404813"/>
            <a:ext cx="360363" cy="144462"/>
          </a:xfrm>
          <a:prstGeom prst="rightArrow">
            <a:avLst>
              <a:gd name="adj1" fmla="val 50000"/>
              <a:gd name="adj2" fmla="val 62363"/>
            </a:avLst>
          </a:prstGeom>
          <a:solidFill>
            <a:srgbClr val="00B8FF"/>
          </a:solidFill>
          <a:ln w="9525">
            <a:solidFill>
              <a:schemeClr val="tx1"/>
            </a:solidFill>
            <a:miter lim="800000"/>
            <a:headEnd/>
            <a:tailEnd/>
          </a:ln>
        </p:spPr>
        <p:txBody>
          <a:bodyPr wrap="none" anchor="ctr"/>
          <a:lstStyle/>
          <a:p>
            <a:endParaRPr lang="en-US"/>
          </a:p>
        </p:txBody>
      </p:sp>
      <p:sp>
        <p:nvSpPr>
          <p:cNvPr id="26645" name="AutoShape 81"/>
          <p:cNvSpPr>
            <a:spLocks noChangeArrowheads="1"/>
          </p:cNvSpPr>
          <p:nvPr/>
        </p:nvSpPr>
        <p:spPr bwMode="auto">
          <a:xfrm flipH="1" flipV="1">
            <a:off x="7451725" y="333375"/>
            <a:ext cx="360363" cy="142875"/>
          </a:xfrm>
          <a:prstGeom prst="rightArrow">
            <a:avLst>
              <a:gd name="adj1" fmla="val 50000"/>
              <a:gd name="adj2" fmla="val 63056"/>
            </a:avLst>
          </a:prstGeom>
          <a:solidFill>
            <a:srgbClr val="00B8FF"/>
          </a:solidFill>
          <a:ln w="9525">
            <a:solidFill>
              <a:schemeClr val="tx1"/>
            </a:solidFill>
            <a:miter lim="800000"/>
            <a:headEnd/>
            <a:tailEnd/>
          </a:ln>
        </p:spPr>
        <p:txBody>
          <a:bodyPr wrap="none" anchor="ctr"/>
          <a:lstStyle/>
          <a:p>
            <a:endParaRPr lang="en-US"/>
          </a:p>
        </p:txBody>
      </p:sp>
      <p:graphicFrame>
        <p:nvGraphicFramePr>
          <p:cNvPr id="631890" name="Group 82"/>
          <p:cNvGraphicFramePr>
            <a:graphicFrameLocks noGrp="1"/>
          </p:cNvGraphicFramePr>
          <p:nvPr/>
        </p:nvGraphicFramePr>
        <p:xfrm>
          <a:off x="1908175" y="1341438"/>
          <a:ext cx="4151313" cy="1296989"/>
        </p:xfrm>
        <a:graphic>
          <a:graphicData uri="http://schemas.openxmlformats.org/drawingml/2006/table">
            <a:tbl>
              <a:tblPr/>
              <a:tblGrid>
                <a:gridCol w="1273175">
                  <a:extLst>
                    <a:ext uri="{9D8B030D-6E8A-4147-A177-3AD203B41FA5}">
                      <a16:colId xmlns:a16="http://schemas.microsoft.com/office/drawing/2014/main" val="20000"/>
                    </a:ext>
                  </a:extLst>
                </a:gridCol>
                <a:gridCol w="466725">
                  <a:extLst>
                    <a:ext uri="{9D8B030D-6E8A-4147-A177-3AD203B41FA5}">
                      <a16:colId xmlns:a16="http://schemas.microsoft.com/office/drawing/2014/main" val="20001"/>
                    </a:ext>
                  </a:extLst>
                </a:gridCol>
                <a:gridCol w="469900">
                  <a:extLst>
                    <a:ext uri="{9D8B030D-6E8A-4147-A177-3AD203B41FA5}">
                      <a16:colId xmlns:a16="http://schemas.microsoft.com/office/drawing/2014/main" val="20002"/>
                    </a:ext>
                  </a:extLst>
                </a:gridCol>
                <a:gridCol w="468313">
                  <a:extLst>
                    <a:ext uri="{9D8B030D-6E8A-4147-A177-3AD203B41FA5}">
                      <a16:colId xmlns:a16="http://schemas.microsoft.com/office/drawing/2014/main" val="20003"/>
                    </a:ext>
                  </a:extLst>
                </a:gridCol>
                <a:gridCol w="536575">
                  <a:extLst>
                    <a:ext uri="{9D8B030D-6E8A-4147-A177-3AD203B41FA5}">
                      <a16:colId xmlns:a16="http://schemas.microsoft.com/office/drawing/2014/main" val="20004"/>
                    </a:ext>
                  </a:extLst>
                </a:gridCol>
                <a:gridCol w="400050">
                  <a:extLst>
                    <a:ext uri="{9D8B030D-6E8A-4147-A177-3AD203B41FA5}">
                      <a16:colId xmlns:a16="http://schemas.microsoft.com/office/drawing/2014/main" val="20005"/>
                    </a:ext>
                  </a:extLst>
                </a:gridCol>
                <a:gridCol w="536575">
                  <a:extLst>
                    <a:ext uri="{9D8B030D-6E8A-4147-A177-3AD203B41FA5}">
                      <a16:colId xmlns:a16="http://schemas.microsoft.com/office/drawing/2014/main" val="20006"/>
                    </a:ext>
                  </a:extLst>
                </a:gridCol>
              </a:tblGrid>
              <a:tr h="258763">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1" i="0" u="none" strike="noStrike" cap="none" normalizeH="0" baseline="0" smtClean="0">
                          <a:ln>
                            <a:noFill/>
                          </a:ln>
                          <a:solidFill>
                            <a:srgbClr val="000000"/>
                          </a:solidFill>
                          <a:effectLst/>
                          <a:latin typeface="Times New Roman" pitchFamily="18" charset="0"/>
                          <a:ea typeface="Arial Unicode MS" pitchFamily="34" charset="-128"/>
                          <a:cs typeface="Arial Unicode MS" pitchFamily="34" charset="-128"/>
                        </a:rPr>
                        <a:t>Q[s,a]</a:t>
                      </a:r>
                    </a:p>
                  </a:txBody>
                  <a:tcPr marL="90000" marR="9000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1" i="1" u="none" strike="noStrike" cap="none" normalizeH="0" baseline="0" smtClean="0">
                          <a:ln>
                            <a:noFill/>
                          </a:ln>
                          <a:solidFill>
                            <a:srgbClr val="000000"/>
                          </a:solidFill>
                          <a:effectLst/>
                          <a:latin typeface="Times New Roman" pitchFamily="18" charset="0"/>
                          <a:ea typeface="Arial Unicode MS" pitchFamily="34" charset="-128"/>
                          <a:cs typeface="Arial Unicode MS" pitchFamily="34" charset="-128"/>
                        </a:rPr>
                        <a:t>s</a:t>
                      </a:r>
                      <a:r>
                        <a:rPr kumimoji="0" lang="en-US" sz="1600" b="1" i="1" u="none" strike="noStrike" cap="none" normalizeH="0" baseline="-25000" smtClean="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1" i="1" u="none" strike="noStrike" cap="none" normalizeH="0" baseline="0" smtClean="0">
                          <a:ln>
                            <a:noFill/>
                          </a:ln>
                          <a:solidFill>
                            <a:srgbClr val="000000"/>
                          </a:solidFill>
                          <a:effectLst/>
                          <a:latin typeface="Times New Roman" pitchFamily="18" charset="0"/>
                          <a:ea typeface="Arial Unicode MS" pitchFamily="34" charset="-128"/>
                          <a:cs typeface="Arial Unicode MS" pitchFamily="34" charset="-128"/>
                        </a:rPr>
                        <a:t>s</a:t>
                      </a:r>
                      <a:r>
                        <a:rPr kumimoji="0" lang="en-US" sz="1600" b="1" i="1" u="none" strike="noStrike" cap="none" normalizeH="0" baseline="-25000" smtClean="0">
                          <a:ln>
                            <a:noFill/>
                          </a:ln>
                          <a:solidFill>
                            <a:srgbClr val="000000"/>
                          </a:solidFill>
                          <a:effectLst/>
                          <a:latin typeface="Times New Roman" pitchFamily="18" charset="0"/>
                          <a:ea typeface="Arial Unicode MS" pitchFamily="34" charset="-128"/>
                          <a:cs typeface="Arial Unicode MS" pitchFamily="34" charset="-128"/>
                        </a:rPr>
                        <a:t>1</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1" i="1" u="none" strike="noStrike" cap="none" normalizeH="0" baseline="0" smtClean="0">
                          <a:ln>
                            <a:noFill/>
                          </a:ln>
                          <a:solidFill>
                            <a:srgbClr val="000000"/>
                          </a:solidFill>
                          <a:effectLst/>
                          <a:latin typeface="Times New Roman" pitchFamily="18" charset="0"/>
                          <a:ea typeface="Arial Unicode MS" pitchFamily="34" charset="-128"/>
                          <a:cs typeface="Arial Unicode MS" pitchFamily="34" charset="-128"/>
                        </a:rPr>
                        <a:t>s</a:t>
                      </a:r>
                      <a:r>
                        <a:rPr kumimoji="0" lang="en-US" sz="1600" b="1" i="1" u="none" strike="noStrike" cap="none" normalizeH="0" baseline="-25000" smtClean="0">
                          <a:ln>
                            <a:noFill/>
                          </a:ln>
                          <a:solidFill>
                            <a:srgbClr val="000000"/>
                          </a:solidFill>
                          <a:effectLst/>
                          <a:latin typeface="Times New Roman" pitchFamily="18" charset="0"/>
                          <a:ea typeface="Arial Unicode MS" pitchFamily="34" charset="-128"/>
                          <a:cs typeface="Arial Unicode MS" pitchFamily="34" charset="-128"/>
                        </a:rPr>
                        <a:t>2</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1" i="1" u="none" strike="noStrike" cap="none" normalizeH="0" baseline="0" smtClean="0">
                          <a:ln>
                            <a:noFill/>
                          </a:ln>
                          <a:solidFill>
                            <a:srgbClr val="000000"/>
                          </a:solidFill>
                          <a:effectLst/>
                          <a:latin typeface="Times New Roman" pitchFamily="18" charset="0"/>
                          <a:ea typeface="Arial Unicode MS" pitchFamily="34" charset="-128"/>
                          <a:cs typeface="Arial Unicode MS" pitchFamily="34" charset="-128"/>
                        </a:rPr>
                        <a:t>s</a:t>
                      </a:r>
                      <a:r>
                        <a:rPr kumimoji="0" lang="en-US" sz="1600" b="1" i="1" u="none" strike="noStrike" cap="none" normalizeH="0" baseline="-25000" smtClean="0">
                          <a:ln>
                            <a:noFill/>
                          </a:ln>
                          <a:solidFill>
                            <a:srgbClr val="000000"/>
                          </a:solidFill>
                          <a:effectLst/>
                          <a:latin typeface="Times New Roman" pitchFamily="18" charset="0"/>
                          <a:ea typeface="Arial Unicode MS" pitchFamily="34" charset="-128"/>
                          <a:cs typeface="Arial Unicode MS" pitchFamily="34" charset="-128"/>
                        </a:rPr>
                        <a:t>3</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1" i="1" u="none" strike="noStrike" cap="none" normalizeH="0" baseline="0" smtClean="0">
                          <a:ln>
                            <a:noFill/>
                          </a:ln>
                          <a:solidFill>
                            <a:srgbClr val="000000"/>
                          </a:solidFill>
                          <a:effectLst/>
                          <a:latin typeface="Times New Roman" pitchFamily="18" charset="0"/>
                          <a:ea typeface="Arial Unicode MS" pitchFamily="34" charset="-128"/>
                          <a:cs typeface="Arial Unicode MS" pitchFamily="34" charset="-128"/>
                        </a:rPr>
                        <a:t>s</a:t>
                      </a:r>
                      <a:r>
                        <a:rPr kumimoji="0" lang="en-US" sz="1600" b="1" i="1" u="none" strike="noStrike" cap="none" normalizeH="0" baseline="-25000" smtClean="0">
                          <a:ln>
                            <a:noFill/>
                          </a:ln>
                          <a:solidFill>
                            <a:srgbClr val="000000"/>
                          </a:solidFill>
                          <a:effectLst/>
                          <a:latin typeface="Times New Roman" pitchFamily="18" charset="0"/>
                          <a:ea typeface="Arial Unicode MS" pitchFamily="34" charset="-128"/>
                          <a:cs typeface="Arial Unicode MS" pitchFamily="34" charset="-128"/>
                        </a:rPr>
                        <a:t>4</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1" i="1" u="none" strike="noStrike" cap="none" normalizeH="0" baseline="0" smtClean="0">
                          <a:ln>
                            <a:noFill/>
                          </a:ln>
                          <a:solidFill>
                            <a:srgbClr val="000000"/>
                          </a:solidFill>
                          <a:effectLst/>
                          <a:latin typeface="Times New Roman" pitchFamily="18" charset="0"/>
                          <a:ea typeface="Arial Unicode MS" pitchFamily="34" charset="-128"/>
                          <a:cs typeface="Arial Unicode MS" pitchFamily="34" charset="-128"/>
                        </a:rPr>
                        <a:t>s</a:t>
                      </a:r>
                      <a:r>
                        <a:rPr kumimoji="0" lang="en-US" sz="1600" b="1" i="1" u="none" strike="noStrike" cap="none" normalizeH="0" baseline="-25000" smtClean="0">
                          <a:ln>
                            <a:noFill/>
                          </a:ln>
                          <a:solidFill>
                            <a:srgbClr val="000000"/>
                          </a:solidFill>
                          <a:effectLst/>
                          <a:latin typeface="Times New Roman" pitchFamily="18" charset="0"/>
                          <a:ea typeface="Arial Unicode MS" pitchFamily="34" charset="-128"/>
                          <a:cs typeface="Arial Unicode MS" pitchFamily="34" charset="-128"/>
                        </a:rPr>
                        <a:t>5</a:t>
                      </a:r>
                    </a:p>
                  </a:txBody>
                  <a:tcPr marL="90000" marR="9000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60350">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1" i="1" u="none" strike="noStrike" cap="none" normalizeH="0" baseline="0" smtClean="0">
                          <a:ln>
                            <a:noFill/>
                          </a:ln>
                          <a:solidFill>
                            <a:srgbClr val="000000"/>
                          </a:solidFill>
                          <a:effectLst/>
                          <a:latin typeface="Times New Roman" pitchFamily="18" charset="0"/>
                          <a:ea typeface="Arial Unicode MS" pitchFamily="34" charset="-128"/>
                          <a:cs typeface="Arial Unicode MS" pitchFamily="34" charset="-128"/>
                        </a:rPr>
                        <a:t>upCareful</a:t>
                      </a:r>
                    </a:p>
                  </a:txBody>
                  <a:tcPr marL="90000" marR="9000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1" i="0" u="none" strike="noStrike" cap="none" normalizeH="0" baseline="0" smtClean="0">
                          <a:ln>
                            <a:noFill/>
                          </a:ln>
                          <a:solidFill>
                            <a:schemeClr val="accent2"/>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1" i="0" u="none" strike="noStrike" cap="none" normalizeH="0" baseline="0" smtClean="0">
                          <a:ln>
                            <a:noFill/>
                          </a:ln>
                          <a:solidFill>
                            <a:schemeClr val="accent2"/>
                          </a:solidFill>
                          <a:effectLst/>
                          <a:latin typeface="Times New Roman" pitchFamily="18" charset="0"/>
                          <a:ea typeface="Arial Unicode MS" pitchFamily="34" charset="-128"/>
                          <a:cs typeface="Arial Unicode MS" pitchFamily="34" charset="-128"/>
                        </a:rPr>
                        <a:t>-1</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smtClean="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1" i="0" u="none" strike="noStrike" cap="none" normalizeH="0" baseline="0" smtClean="0">
                          <a:ln>
                            <a:noFill/>
                          </a:ln>
                          <a:solidFill>
                            <a:schemeClr val="accent2"/>
                          </a:solidFill>
                          <a:effectLst/>
                          <a:latin typeface="Times New Roman" pitchFamily="18" charset="0"/>
                          <a:ea typeface="Arial Unicode MS" pitchFamily="34" charset="-128"/>
                          <a:cs typeface="Arial Unicode MS" pitchFamily="34" charset="-128"/>
                        </a:rPr>
                        <a:t>-1</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smtClean="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smtClean="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58763">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1" i="1" u="none" strike="noStrike" cap="none" normalizeH="0" baseline="0" smtClean="0">
                          <a:ln>
                            <a:noFill/>
                          </a:ln>
                          <a:solidFill>
                            <a:srgbClr val="000000"/>
                          </a:solidFill>
                          <a:effectLst/>
                          <a:latin typeface="Times New Roman" pitchFamily="18" charset="0"/>
                          <a:ea typeface="Arial Unicode MS" pitchFamily="34" charset="-128"/>
                          <a:cs typeface="Arial Unicode MS" pitchFamily="34" charset="-128"/>
                        </a:rPr>
                        <a:t>Left</a:t>
                      </a:r>
                    </a:p>
                  </a:txBody>
                  <a:tcPr marL="90000" marR="9000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smtClean="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smtClean="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smtClean="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smtClean="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1" i="0" u="none" strike="noStrike" cap="none" normalizeH="0" baseline="0" smtClean="0">
                          <a:ln>
                            <a:noFill/>
                          </a:ln>
                          <a:solidFill>
                            <a:schemeClr val="accent2"/>
                          </a:solidFill>
                          <a:effectLst/>
                          <a:latin typeface="Times New Roman" pitchFamily="18" charset="0"/>
                          <a:ea typeface="Arial Unicode MS" pitchFamily="34" charset="-128"/>
                          <a:cs typeface="Arial Unicode MS" pitchFamily="34" charset="-128"/>
                        </a:rPr>
                        <a:t>10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1" i="0" u="none" strike="noStrike" cap="none" normalizeH="0" baseline="0" smtClean="0">
                          <a:ln>
                            <a:noFill/>
                          </a:ln>
                          <a:solidFill>
                            <a:schemeClr val="accent2"/>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60350">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1" i="1" u="none" strike="noStrike" cap="none" normalizeH="0" baseline="0" smtClean="0">
                          <a:ln>
                            <a:noFill/>
                          </a:ln>
                          <a:solidFill>
                            <a:srgbClr val="000000"/>
                          </a:solidFill>
                          <a:effectLst/>
                          <a:latin typeface="Times New Roman" pitchFamily="18" charset="0"/>
                          <a:ea typeface="Arial Unicode MS" pitchFamily="34" charset="-128"/>
                          <a:cs typeface="Arial Unicode MS" pitchFamily="34" charset="-128"/>
                        </a:rPr>
                        <a:t>Right</a:t>
                      </a:r>
                    </a:p>
                  </a:txBody>
                  <a:tcPr marL="90000" marR="9000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smtClean="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smtClean="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smtClean="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smtClean="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smtClean="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smtClean="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58763">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1" i="1" u="none" strike="noStrike" cap="none" normalizeH="0" baseline="0" smtClean="0">
                          <a:ln>
                            <a:noFill/>
                          </a:ln>
                          <a:solidFill>
                            <a:srgbClr val="000000"/>
                          </a:solidFill>
                          <a:effectLst/>
                          <a:latin typeface="Times New Roman" pitchFamily="18" charset="0"/>
                          <a:ea typeface="Arial Unicode MS" pitchFamily="34" charset="-128"/>
                          <a:cs typeface="Arial Unicode MS" pitchFamily="34" charset="-128"/>
                        </a:rPr>
                        <a:t>Up</a:t>
                      </a:r>
                    </a:p>
                  </a:txBody>
                  <a:tcPr marL="90000" marR="9000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smtClean="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smtClean="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smtClean="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smtClean="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smtClean="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800"/>
                        </a:spcBef>
                        <a:spcAft>
                          <a:spcPct val="0"/>
                        </a:spcAft>
                        <a:buClr>
                          <a:srgbClr val="000000"/>
                        </a:buClr>
                        <a:buSzPct val="100000"/>
                        <a:buFont typeface="Wingdings" pitchFamily="2" charset="2"/>
                        <a:buNone/>
                        <a:tabLst/>
                      </a:pPr>
                      <a:r>
                        <a:rPr kumimoji="0" lang="en-US" sz="1600" b="0" i="0" u="none" strike="noStrike" cap="none" normalizeH="0" baseline="0" smtClean="0">
                          <a:ln>
                            <a:noFill/>
                          </a:ln>
                          <a:solidFill>
                            <a:srgbClr val="000000"/>
                          </a:solidFill>
                          <a:effectLst/>
                          <a:latin typeface="Times New Roman" pitchFamily="18" charset="0"/>
                          <a:ea typeface="Arial Unicode MS" pitchFamily="34" charset="-128"/>
                          <a:cs typeface="Arial Unicode MS" pitchFamily="34" charset="-128"/>
                        </a:rPr>
                        <a:t>0</a:t>
                      </a:r>
                    </a:p>
                  </a:txBody>
                  <a:tcPr marL="90000" marR="9000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26696" name="AutoShape 133"/>
          <p:cNvSpPr>
            <a:spLocks noChangeArrowheads="1"/>
          </p:cNvSpPr>
          <p:nvPr/>
        </p:nvSpPr>
        <p:spPr bwMode="auto">
          <a:xfrm>
            <a:off x="6443663" y="2852738"/>
            <a:ext cx="2449512" cy="790576"/>
          </a:xfrm>
          <a:prstGeom prst="wedgeRectCallout">
            <a:avLst>
              <a:gd name="adj1" fmla="val -79616"/>
              <a:gd name="adj2" fmla="val -13727"/>
            </a:avLst>
          </a:prstGeom>
          <a:solidFill>
            <a:srgbClr val="FFFF99"/>
          </a:solidFill>
          <a:ln w="9525">
            <a:solidFill>
              <a:schemeClr val="tx1"/>
            </a:solidFill>
            <a:miter lim="800000"/>
            <a:headEnd/>
            <a:tailEnd/>
          </a:ln>
        </p:spPr>
        <p:txBody>
          <a:bodyPr/>
          <a:lstStyle/>
          <a:p>
            <a:r>
              <a:rPr lang="en-US" sz="1400" b="1" dirty="0">
                <a:solidFill>
                  <a:schemeClr val="tx1"/>
                </a:solidFill>
              </a:rPr>
              <a:t>SARSA backs up the </a:t>
            </a:r>
            <a:r>
              <a:rPr lang="en-US" sz="1400" b="1" dirty="0" smtClean="0">
                <a:solidFill>
                  <a:schemeClr val="tx1"/>
                </a:solidFill>
              </a:rPr>
              <a:t>expected reward </a:t>
            </a:r>
            <a:r>
              <a:rPr lang="en-US" sz="1400" b="1" dirty="0">
                <a:solidFill>
                  <a:schemeClr val="tx1"/>
                </a:solidFill>
              </a:rPr>
              <a:t>of the next action, rather </a:t>
            </a:r>
            <a:r>
              <a:rPr lang="en-US" sz="1400" b="1" dirty="0" smtClean="0">
                <a:solidFill>
                  <a:schemeClr val="tx1"/>
                </a:solidFill>
              </a:rPr>
              <a:t>than </a:t>
            </a:r>
            <a:r>
              <a:rPr lang="en-US" sz="1400" b="1" dirty="0">
                <a:solidFill>
                  <a:schemeClr val="tx1"/>
                </a:solidFill>
              </a:rPr>
              <a:t>the max </a:t>
            </a:r>
            <a:r>
              <a:rPr lang="en-US" sz="1400" b="1" dirty="0" smtClean="0">
                <a:solidFill>
                  <a:schemeClr val="tx1"/>
                </a:solidFill>
              </a:rPr>
              <a:t>expected reward</a:t>
            </a:r>
            <a:endParaRPr lang="en-US" sz="1400" b="1" dirty="0">
              <a:solidFill>
                <a:schemeClr val="tx1"/>
              </a:solidFill>
            </a:endParaRPr>
          </a:p>
        </p:txBody>
      </p:sp>
      <p:sp>
        <p:nvSpPr>
          <p:cNvPr id="33" name="Rectangle 32"/>
          <p:cNvSpPr/>
          <p:nvPr/>
        </p:nvSpPr>
        <p:spPr bwMode="auto">
          <a:xfrm>
            <a:off x="1571604" y="3143248"/>
            <a:ext cx="2500330" cy="285752"/>
          </a:xfrm>
          <a:prstGeom prst="rect">
            <a:avLst/>
          </a:prstGeom>
          <a:solidFill>
            <a:srgbClr val="F7F99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90000"/>
              </a:lnSpc>
              <a:spcBef>
                <a:spcPct val="0"/>
              </a:spcBef>
              <a:spcAft>
                <a:spcPct val="0"/>
              </a:spcAft>
              <a:buClr>
                <a:srgbClr val="000000"/>
              </a:buClr>
              <a:buSzPct val="100000"/>
              <a:buFont typeface="Times New Roman" pitchFamily="18" charset="0"/>
              <a:buNone/>
              <a:tabLst/>
            </a:pPr>
            <a:endParaRPr kumimoji="0" lang="en-CA" sz="2800" b="0" i="0" u="none" strike="noStrike" cap="none" normalizeH="0" baseline="0" smtClean="0">
              <a:ln>
                <a:noFill/>
              </a:ln>
              <a:solidFill>
                <a:schemeClr val="bg1"/>
              </a:solidFill>
              <a:effectLst/>
              <a:latin typeface="Times New Roman" pitchFamily="18" charset="0"/>
              <a:ea typeface="Arial Unicode MS" pitchFamily="34" charset="-128"/>
              <a:cs typeface="Arial Unicode MS" pitchFamily="34" charset="-128"/>
            </a:endParaRPr>
          </a:p>
        </p:txBody>
      </p:sp>
      <p:sp>
        <p:nvSpPr>
          <p:cNvPr id="34" name="Rectangle 33"/>
          <p:cNvSpPr/>
          <p:nvPr/>
        </p:nvSpPr>
        <p:spPr bwMode="auto">
          <a:xfrm>
            <a:off x="2000232" y="3929066"/>
            <a:ext cx="2643206" cy="285752"/>
          </a:xfrm>
          <a:prstGeom prst="rect">
            <a:avLst/>
          </a:prstGeom>
          <a:solidFill>
            <a:srgbClr val="F7F99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90000"/>
              </a:lnSpc>
              <a:spcBef>
                <a:spcPct val="0"/>
              </a:spcBef>
              <a:spcAft>
                <a:spcPct val="0"/>
              </a:spcAft>
              <a:buClr>
                <a:srgbClr val="000000"/>
              </a:buClr>
              <a:buSzPct val="100000"/>
              <a:buFont typeface="Times New Roman" pitchFamily="18" charset="0"/>
              <a:buNone/>
              <a:tabLst/>
            </a:pPr>
            <a:endParaRPr kumimoji="0" lang="en-CA" sz="2800" b="0" i="0" u="none" strike="noStrike" cap="none" normalizeH="0" baseline="0" smtClean="0">
              <a:ln>
                <a:noFill/>
              </a:ln>
              <a:solidFill>
                <a:schemeClr val="bg1"/>
              </a:solidFill>
              <a:effectLst/>
              <a:latin typeface="Times New Roman" pitchFamily="18" charset="0"/>
              <a:ea typeface="Arial Unicode MS" pitchFamily="34" charset="-128"/>
              <a:cs typeface="Arial Unicode MS" pitchFamily="34" charset="-128"/>
            </a:endParaRPr>
          </a:p>
        </p:txBody>
      </p:sp>
      <p:sp>
        <p:nvSpPr>
          <p:cNvPr id="2" name="Footer Placeholder 1"/>
          <p:cNvSpPr>
            <a:spLocks noGrp="1"/>
          </p:cNvSpPr>
          <p:nvPr>
            <p:ph type="ftr" idx="11"/>
          </p:nvPr>
        </p:nvSpPr>
        <p:spPr>
          <a:xfrm>
            <a:off x="5207971" y="6403975"/>
            <a:ext cx="2892425" cy="454025"/>
          </a:xfrm>
        </p:spPr>
        <p:txBody>
          <a:bodyPr/>
          <a:lstStyle/>
          <a:p>
            <a:pPr>
              <a:defRPr/>
            </a:pPr>
            <a:r>
              <a:rPr lang="en-GB" dirty="0" smtClean="0"/>
              <a:t>CPSC 422, Lecture 10</a:t>
            </a:r>
            <a:endParaRPr lang="en-GB" dirty="0"/>
          </a:p>
        </p:txBody>
      </p:sp>
      <p:sp>
        <p:nvSpPr>
          <p:cNvPr id="3" name="Slide Number Placeholder 2"/>
          <p:cNvSpPr>
            <a:spLocks noGrp="1"/>
          </p:cNvSpPr>
          <p:nvPr>
            <p:ph type="sldNum" idx="12"/>
          </p:nvPr>
        </p:nvSpPr>
        <p:spPr/>
        <p:txBody>
          <a:bodyPr/>
          <a:lstStyle/>
          <a:p>
            <a:pPr>
              <a:defRPr/>
            </a:pPr>
            <a:fld id="{9E784CA7-5093-4FDD-9689-0B24143C6C1E}" type="slidenum">
              <a:rPr lang="en-GB" smtClean="0"/>
              <a:pPr>
                <a:defRPr/>
              </a:pPr>
              <a:t>17</a:t>
            </a:fld>
            <a:endParaRPr lang="en-GB"/>
          </a:p>
        </p:txBody>
      </p:sp>
      <p:grpSp>
        <p:nvGrpSpPr>
          <p:cNvPr id="38" name="Group 37"/>
          <p:cNvGrpSpPr/>
          <p:nvPr/>
        </p:nvGrpSpPr>
        <p:grpSpPr>
          <a:xfrm>
            <a:off x="252413" y="317520"/>
            <a:ext cx="6922027" cy="394560"/>
            <a:chOff x="252413" y="317520"/>
            <a:chExt cx="6922027" cy="394560"/>
          </a:xfrm>
        </p:grpSpPr>
        <p:pic>
          <p:nvPicPr>
            <p:cNvPr id="39" name="Picture 15"/>
            <p:cNvPicPr>
              <a:picLocks noChangeAspect="1" noChangeArrowheads="1"/>
            </p:cNvPicPr>
            <p:nvPr/>
          </p:nvPicPr>
          <p:blipFill>
            <a:blip r:embed="rId16" cstate="print"/>
            <a:srcRect/>
            <a:stretch>
              <a:fillRect/>
            </a:stretch>
          </p:blipFill>
          <p:spPr bwMode="auto">
            <a:xfrm>
              <a:off x="252413" y="333375"/>
              <a:ext cx="6443662" cy="354013"/>
            </a:xfrm>
            <a:prstGeom prst="rect">
              <a:avLst/>
            </a:prstGeom>
            <a:noFill/>
            <a:ln w="9525">
              <a:noFill/>
              <a:miter lim="800000"/>
              <a:headEnd/>
              <a:tailEnd/>
            </a:ln>
          </p:spPr>
        </p:pic>
        <mc:AlternateContent xmlns:mc="http://schemas.openxmlformats.org/markup-compatibility/2006" xmlns:p14="http://schemas.microsoft.com/office/powerpoint/2010/main">
          <mc:Choice Requires="p14">
            <p:contentPart p14:bwMode="auto" r:id="rId17">
              <p14:nvContentPartPr>
                <p14:cNvPr id="40" name="Ink 39"/>
                <p14:cNvContentPartPr/>
                <p14:nvPr/>
              </p14:nvContentPartPr>
              <p14:xfrm>
                <a:off x="6546600" y="317520"/>
                <a:ext cx="627840" cy="394560"/>
              </p14:xfrm>
            </p:contentPart>
          </mc:Choice>
          <mc:Fallback xmlns="">
            <p:pic>
              <p:nvPicPr>
                <p:cNvPr id="40" name="Ink 39"/>
                <p:cNvPicPr/>
                <p:nvPr/>
              </p:nvPicPr>
              <p:blipFill>
                <a:blip r:embed="rId18"/>
                <a:stretch>
                  <a:fillRect/>
                </a:stretch>
              </p:blipFill>
              <p:spPr>
                <a:xfrm>
                  <a:off x="6532920" y="307440"/>
                  <a:ext cx="653040" cy="416160"/>
                </a:xfrm>
                <a:prstGeom prst="rect">
                  <a:avLst/>
                </a:prstGeom>
              </p:spPr>
            </p:pic>
          </mc:Fallback>
        </mc:AlternateContent>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18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318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3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69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63182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318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318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34"/>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631825"/>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3182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3182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1" nodeType="clickEffect">
                                  <p:stCondLst>
                                    <p:cond delay="0"/>
                                  </p:stCondLst>
                                  <p:childTnLst>
                                    <p:set>
                                      <p:cBhvr>
                                        <p:cTn id="50" dur="1" fill="hold">
                                          <p:stCondLst>
                                            <p:cond delay="0"/>
                                          </p:stCondLst>
                                        </p:cTn>
                                        <p:tgtEl>
                                          <p:spTgt spid="631826"/>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3183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63182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grpId="1" nodeType="clickEffect">
                                  <p:stCondLst>
                                    <p:cond delay="0"/>
                                  </p:stCondLst>
                                  <p:childTnLst>
                                    <p:set>
                                      <p:cBhvr>
                                        <p:cTn id="62" dur="1" fill="hold">
                                          <p:stCondLst>
                                            <p:cond delay="0"/>
                                          </p:stCondLst>
                                        </p:cTn>
                                        <p:tgtEl>
                                          <p:spTgt spid="631830"/>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631881"/>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631829"/>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xit" presetSubtype="0" fill="hold" grpId="1" nodeType="clickEffect">
                                  <p:stCondLst>
                                    <p:cond delay="0"/>
                                  </p:stCondLst>
                                  <p:childTnLst>
                                    <p:set>
                                      <p:cBhvr>
                                        <p:cTn id="74" dur="1" fill="hold">
                                          <p:stCondLst>
                                            <p:cond delay="0"/>
                                          </p:stCondLst>
                                        </p:cTn>
                                        <p:tgtEl>
                                          <p:spTgt spid="63188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1824" grpId="0" animBg="1"/>
      <p:bldP spid="631824" grpId="1" animBg="1"/>
      <p:bldP spid="631825" grpId="0" animBg="1"/>
      <p:bldP spid="631825" grpId="1" animBg="1"/>
      <p:bldP spid="631826" grpId="0" animBg="1"/>
      <p:bldP spid="631826" grpId="1" animBg="1"/>
      <p:bldP spid="631830" grpId="0" animBg="1"/>
      <p:bldP spid="631830" grpId="1" animBg="1"/>
      <p:bldP spid="631881" grpId="0" animBg="1"/>
      <p:bldP spid="631881" grpId="1" animBg="1"/>
      <p:bldP spid="26696" grpId="0" animBg="1"/>
      <p:bldP spid="33" grpId="0" animBg="1"/>
      <p:bldP spid="3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p:txBody>
          <a:bodyPr/>
          <a:lstStyle/>
          <a:p>
            <a:pPr eaLnBrk="1" hangingPunct="1"/>
            <a:r>
              <a:rPr lang="en-US" dirty="0" smtClean="0">
                <a:latin typeface="Arial" panose="020B0604020202020204" pitchFamily="34" charset="0"/>
                <a:cs typeface="Arial" panose="020B0604020202020204" pitchFamily="34" charset="0"/>
              </a:rPr>
              <a:t>Comparing SARSA and Q-learning</a:t>
            </a:r>
          </a:p>
        </p:txBody>
      </p:sp>
      <p:sp>
        <p:nvSpPr>
          <p:cNvPr id="24580" name="Rectangle 3"/>
          <p:cNvSpPr>
            <a:spLocks noChangeArrowheads="1"/>
          </p:cNvSpPr>
          <p:nvPr/>
        </p:nvSpPr>
        <p:spPr bwMode="auto">
          <a:xfrm>
            <a:off x="323850" y="836613"/>
            <a:ext cx="8569325" cy="720725"/>
          </a:xfrm>
          <a:prstGeom prst="rect">
            <a:avLst/>
          </a:prstGeom>
          <a:noFill/>
          <a:ln w="9525">
            <a:noFill/>
            <a:round/>
            <a:headEnd/>
            <a:tailEnd/>
          </a:ln>
        </p:spPr>
        <p:txBody>
          <a:bodyPr lIns="90000" tIns="46800" rIns="90000" bIns="46800"/>
          <a:lstStyle/>
          <a:p>
            <a:pPr marL="339725" indent="-339725">
              <a:lnSpc>
                <a:spcPct val="100000"/>
              </a:lnSpc>
              <a:spcBef>
                <a:spcPts val="1800"/>
              </a:spcBef>
              <a:buFont typeface="Wingdings" pitchFamily="2" charset="2"/>
              <a:buChar char=""/>
            </a:pPr>
            <a:r>
              <a:rPr lang="en-US" sz="2400" dirty="0" smtClean="0">
                <a:solidFill>
                  <a:srgbClr val="000000"/>
                </a:solidFill>
                <a:latin typeface="Arial" panose="020B0604020202020204" pitchFamily="34" charset="0"/>
                <a:cs typeface="Arial" panose="020B0604020202020204" pitchFamily="34" charset="0"/>
              </a:rPr>
              <a:t>For the little 6-states world</a:t>
            </a:r>
            <a:endParaRPr lang="en-US" sz="2400" dirty="0">
              <a:solidFill>
                <a:srgbClr val="000000"/>
              </a:solidFill>
              <a:latin typeface="Arial" panose="020B0604020202020204" pitchFamily="34" charset="0"/>
              <a:cs typeface="Arial" panose="020B0604020202020204" pitchFamily="34" charset="0"/>
            </a:endParaRPr>
          </a:p>
          <a:p>
            <a:pPr marL="339725" indent="-339725">
              <a:lnSpc>
                <a:spcPct val="100000"/>
              </a:lnSpc>
              <a:spcBef>
                <a:spcPts val="1800"/>
              </a:spcBef>
              <a:buFont typeface="Wingdings" pitchFamily="2" charset="2"/>
              <a:buChar char=""/>
            </a:pPr>
            <a:endParaRPr lang="en-US" sz="2400" i="1" dirty="0">
              <a:solidFill>
                <a:srgbClr val="000000"/>
              </a:solidFill>
              <a:latin typeface="Arial" panose="020B0604020202020204" pitchFamily="34" charset="0"/>
              <a:cs typeface="Arial" panose="020B0604020202020204" pitchFamily="34" charset="0"/>
            </a:endParaRPr>
          </a:p>
        </p:txBody>
      </p:sp>
      <p:sp>
        <p:nvSpPr>
          <p:cNvPr id="637958" name="Rectangle 6"/>
          <p:cNvSpPr>
            <a:spLocks noChangeArrowheads="1"/>
          </p:cNvSpPr>
          <p:nvPr/>
        </p:nvSpPr>
        <p:spPr bwMode="auto">
          <a:xfrm>
            <a:off x="357158" y="1785926"/>
            <a:ext cx="8569325" cy="720725"/>
          </a:xfrm>
          <a:prstGeom prst="rect">
            <a:avLst/>
          </a:prstGeom>
          <a:noFill/>
          <a:ln w="9525">
            <a:noFill/>
            <a:round/>
            <a:headEnd/>
            <a:tailEnd/>
          </a:ln>
        </p:spPr>
        <p:txBody>
          <a:bodyPr lIns="90000" tIns="46800" rIns="90000" bIns="46800"/>
          <a:lstStyle/>
          <a:p>
            <a:pPr marL="339725" indent="-339725">
              <a:lnSpc>
                <a:spcPct val="100000"/>
              </a:lnSpc>
              <a:spcBef>
                <a:spcPts val="1800"/>
              </a:spcBef>
              <a:buFont typeface="Wingdings" pitchFamily="2" charset="2"/>
              <a:buChar char=""/>
            </a:pPr>
            <a:r>
              <a:rPr lang="en-US" sz="2400" dirty="0" smtClean="0">
                <a:solidFill>
                  <a:srgbClr val="000000"/>
                </a:solidFill>
                <a:latin typeface="Arial" panose="020B0604020202020204" pitchFamily="34" charset="0"/>
                <a:cs typeface="Arial" panose="020B0604020202020204" pitchFamily="34" charset="0"/>
              </a:rPr>
              <a:t>Policy learned by Q-learning 80% greedy is to go  </a:t>
            </a:r>
            <a:r>
              <a:rPr lang="en-US" sz="2400" i="1" dirty="0" smtClean="0">
                <a:solidFill>
                  <a:srgbClr val="000000"/>
                </a:solidFill>
                <a:latin typeface="Arial" panose="020B0604020202020204" pitchFamily="34" charset="0"/>
                <a:cs typeface="Arial" panose="020B0604020202020204" pitchFamily="34" charset="0"/>
              </a:rPr>
              <a:t>up</a:t>
            </a:r>
            <a:r>
              <a:rPr lang="en-US" sz="2400" dirty="0" smtClean="0">
                <a:solidFill>
                  <a:srgbClr val="000000"/>
                </a:solidFill>
                <a:latin typeface="Arial" panose="020B0604020202020204" pitchFamily="34" charset="0"/>
                <a:cs typeface="Arial" panose="020B0604020202020204" pitchFamily="34" charset="0"/>
              </a:rPr>
              <a:t>  in s</a:t>
            </a:r>
            <a:r>
              <a:rPr lang="en-US" sz="2400" baseline="-25000" dirty="0" smtClean="0">
                <a:solidFill>
                  <a:srgbClr val="000000"/>
                </a:solidFill>
                <a:latin typeface="Arial" panose="020B0604020202020204" pitchFamily="34" charset="0"/>
                <a:cs typeface="Arial" panose="020B0604020202020204" pitchFamily="34" charset="0"/>
              </a:rPr>
              <a:t>0</a:t>
            </a:r>
            <a:r>
              <a:rPr lang="en-US" sz="2400" dirty="0" smtClean="0">
                <a:solidFill>
                  <a:srgbClr val="000000"/>
                </a:solidFill>
                <a:latin typeface="Arial" panose="020B0604020202020204" pitchFamily="34" charset="0"/>
                <a:cs typeface="Arial" panose="020B0604020202020204" pitchFamily="34" charset="0"/>
              </a:rPr>
              <a:t> to reach s</a:t>
            </a:r>
            <a:r>
              <a:rPr lang="en-US" sz="2400" baseline="-25000" dirty="0" smtClean="0">
                <a:solidFill>
                  <a:srgbClr val="000000"/>
                </a:solidFill>
                <a:latin typeface="Arial" panose="020B0604020202020204" pitchFamily="34" charset="0"/>
                <a:cs typeface="Arial" panose="020B0604020202020204" pitchFamily="34" charset="0"/>
              </a:rPr>
              <a:t>4 </a:t>
            </a:r>
            <a:r>
              <a:rPr lang="en-US" sz="2400" dirty="0" smtClean="0">
                <a:solidFill>
                  <a:srgbClr val="000000"/>
                </a:solidFill>
                <a:latin typeface="Arial" panose="020B0604020202020204" pitchFamily="34" charset="0"/>
                <a:cs typeface="Arial" panose="020B0604020202020204" pitchFamily="34" charset="0"/>
              </a:rPr>
              <a:t>quickly  and get the big +10 reward</a:t>
            </a:r>
            <a:endParaRPr lang="en-US" sz="2400" baseline="-25000" dirty="0" smtClean="0">
              <a:solidFill>
                <a:srgbClr val="000000"/>
              </a:solidFill>
              <a:latin typeface="Arial" panose="020B0604020202020204" pitchFamily="34" charset="0"/>
              <a:cs typeface="Arial" panose="020B0604020202020204" pitchFamily="34" charset="0"/>
            </a:endParaRPr>
          </a:p>
          <a:p>
            <a:pPr marL="339725" indent="-339725">
              <a:lnSpc>
                <a:spcPct val="100000"/>
              </a:lnSpc>
              <a:spcBef>
                <a:spcPts val="1800"/>
              </a:spcBef>
            </a:pPr>
            <a:endParaRPr lang="en-US" sz="2400" dirty="0" smtClean="0">
              <a:solidFill>
                <a:srgbClr val="000000"/>
              </a:solidFill>
              <a:latin typeface="Arial" panose="020B0604020202020204" pitchFamily="34" charset="0"/>
              <a:cs typeface="Arial" panose="020B0604020202020204" pitchFamily="34" charset="0"/>
            </a:endParaRPr>
          </a:p>
        </p:txBody>
      </p:sp>
      <p:grpSp>
        <p:nvGrpSpPr>
          <p:cNvPr id="9" name="Group 4"/>
          <p:cNvGrpSpPr>
            <a:grpSpLocks/>
          </p:cNvGrpSpPr>
          <p:nvPr/>
        </p:nvGrpSpPr>
        <p:grpSpPr bwMode="auto">
          <a:xfrm>
            <a:off x="3363074" y="3821025"/>
            <a:ext cx="1835150" cy="2305050"/>
            <a:chOff x="3742" y="73"/>
            <a:chExt cx="1860" cy="2315"/>
          </a:xfrm>
        </p:grpSpPr>
        <p:pic>
          <p:nvPicPr>
            <p:cNvPr id="10" name="Picture 5"/>
            <p:cNvPicPr>
              <a:picLocks noChangeAspect="1" noChangeArrowheads="1"/>
            </p:cNvPicPr>
            <p:nvPr/>
          </p:nvPicPr>
          <p:blipFill>
            <a:blip r:embed="rId3" cstate="print"/>
            <a:srcRect/>
            <a:stretch>
              <a:fillRect/>
            </a:stretch>
          </p:blipFill>
          <p:spPr bwMode="auto">
            <a:xfrm>
              <a:off x="4014" y="210"/>
              <a:ext cx="1472" cy="2178"/>
            </a:xfrm>
            <a:prstGeom prst="rect">
              <a:avLst/>
            </a:prstGeom>
            <a:noFill/>
            <a:ln w="9525">
              <a:noFill/>
              <a:miter lim="800000"/>
              <a:headEnd/>
              <a:tailEnd/>
            </a:ln>
          </p:spPr>
        </p:pic>
        <p:sp>
          <p:nvSpPr>
            <p:cNvPr id="11" name="Text Box 6"/>
            <p:cNvSpPr txBox="1">
              <a:spLocks noChangeArrowheads="1"/>
            </p:cNvSpPr>
            <p:nvPr/>
          </p:nvSpPr>
          <p:spPr bwMode="auto">
            <a:xfrm>
              <a:off x="3742" y="347"/>
              <a:ext cx="364" cy="203"/>
            </a:xfrm>
            <a:prstGeom prst="rect">
              <a:avLst/>
            </a:prstGeom>
            <a:solidFill>
              <a:schemeClr val="bg1"/>
            </a:solidFill>
            <a:ln w="9525">
              <a:solidFill>
                <a:schemeClr val="tx1"/>
              </a:solidFill>
              <a:miter lim="800000"/>
              <a:headEnd/>
              <a:tailEnd/>
            </a:ln>
          </p:spPr>
          <p:txBody>
            <a:bodyPr lIns="0" tIns="0" rIns="0" bIns="0">
              <a:spAutoFit/>
            </a:bodyPr>
            <a:lstStyle/>
            <a:p>
              <a:r>
                <a:rPr lang="en-US" sz="1400" b="1">
                  <a:solidFill>
                    <a:schemeClr val="accent1"/>
                  </a:solidFill>
                </a:rPr>
                <a:t>+ 10</a:t>
              </a:r>
            </a:p>
          </p:txBody>
        </p:sp>
        <p:sp>
          <p:nvSpPr>
            <p:cNvPr id="12" name="Text Box 7"/>
            <p:cNvSpPr txBox="1">
              <a:spLocks noChangeArrowheads="1"/>
            </p:cNvSpPr>
            <p:nvPr/>
          </p:nvSpPr>
          <p:spPr bwMode="auto">
            <a:xfrm>
              <a:off x="3742" y="1210"/>
              <a:ext cx="364" cy="202"/>
            </a:xfrm>
            <a:prstGeom prst="rect">
              <a:avLst/>
            </a:prstGeom>
            <a:solidFill>
              <a:schemeClr val="bg1"/>
            </a:solidFill>
            <a:ln w="9525">
              <a:solidFill>
                <a:schemeClr val="tx1"/>
              </a:solidFill>
              <a:miter lim="800000"/>
              <a:headEnd/>
              <a:tailEnd/>
            </a:ln>
          </p:spPr>
          <p:txBody>
            <a:bodyPr lIns="0" tIns="0" rIns="0" bIns="0">
              <a:spAutoFit/>
            </a:bodyPr>
            <a:lstStyle/>
            <a:p>
              <a:r>
                <a:rPr lang="en-US" sz="1400" b="1">
                  <a:solidFill>
                    <a:srgbClr val="FF3300"/>
                  </a:solidFill>
                </a:rPr>
                <a:t>-100</a:t>
              </a:r>
            </a:p>
          </p:txBody>
        </p:sp>
        <p:sp>
          <p:nvSpPr>
            <p:cNvPr id="13" name="Text Box 8"/>
            <p:cNvSpPr txBox="1">
              <a:spLocks noChangeArrowheads="1"/>
            </p:cNvSpPr>
            <p:nvPr/>
          </p:nvSpPr>
          <p:spPr bwMode="auto">
            <a:xfrm>
              <a:off x="4333" y="73"/>
              <a:ext cx="226" cy="202"/>
            </a:xfrm>
            <a:prstGeom prst="rect">
              <a:avLst/>
            </a:prstGeom>
            <a:solidFill>
              <a:schemeClr val="bg1"/>
            </a:solidFill>
            <a:ln w="9525">
              <a:solidFill>
                <a:schemeClr val="tx1"/>
              </a:solidFill>
              <a:miter lim="800000"/>
              <a:headEnd/>
              <a:tailEnd/>
            </a:ln>
          </p:spPr>
          <p:txBody>
            <a:bodyPr lIns="0" tIns="0" rIns="0" bIns="0">
              <a:spAutoFit/>
            </a:bodyPr>
            <a:lstStyle/>
            <a:p>
              <a:r>
                <a:rPr lang="en-US" sz="1400" b="1">
                  <a:solidFill>
                    <a:srgbClr val="FF3300"/>
                  </a:solidFill>
                </a:rPr>
                <a:t>-1</a:t>
              </a:r>
            </a:p>
          </p:txBody>
        </p:sp>
        <p:sp>
          <p:nvSpPr>
            <p:cNvPr id="14" name="Text Box 9"/>
            <p:cNvSpPr txBox="1">
              <a:spLocks noChangeArrowheads="1"/>
            </p:cNvSpPr>
            <p:nvPr/>
          </p:nvSpPr>
          <p:spPr bwMode="auto">
            <a:xfrm>
              <a:off x="4920" y="73"/>
              <a:ext cx="230" cy="202"/>
            </a:xfrm>
            <a:prstGeom prst="rect">
              <a:avLst/>
            </a:prstGeom>
            <a:solidFill>
              <a:schemeClr val="bg1"/>
            </a:solidFill>
            <a:ln w="9525">
              <a:solidFill>
                <a:schemeClr val="tx1"/>
              </a:solidFill>
              <a:miter lim="800000"/>
              <a:headEnd/>
              <a:tailEnd/>
            </a:ln>
          </p:spPr>
          <p:txBody>
            <a:bodyPr lIns="0" tIns="0" rIns="0" bIns="0">
              <a:spAutoFit/>
            </a:bodyPr>
            <a:lstStyle/>
            <a:p>
              <a:r>
                <a:rPr lang="en-US" sz="1400" b="1">
                  <a:solidFill>
                    <a:srgbClr val="FF3300"/>
                  </a:solidFill>
                </a:rPr>
                <a:t>-1</a:t>
              </a:r>
            </a:p>
          </p:txBody>
        </p:sp>
        <p:sp>
          <p:nvSpPr>
            <p:cNvPr id="15" name="Text Box 10"/>
            <p:cNvSpPr txBox="1">
              <a:spLocks noChangeArrowheads="1"/>
            </p:cNvSpPr>
            <p:nvPr/>
          </p:nvSpPr>
          <p:spPr bwMode="auto">
            <a:xfrm>
              <a:off x="5375" y="437"/>
              <a:ext cx="227" cy="202"/>
            </a:xfrm>
            <a:prstGeom prst="rect">
              <a:avLst/>
            </a:prstGeom>
            <a:solidFill>
              <a:schemeClr val="bg1"/>
            </a:solidFill>
            <a:ln w="9525">
              <a:solidFill>
                <a:schemeClr val="tx1"/>
              </a:solidFill>
              <a:miter lim="800000"/>
              <a:headEnd/>
              <a:tailEnd/>
            </a:ln>
          </p:spPr>
          <p:txBody>
            <a:bodyPr lIns="0" tIns="0" rIns="0" bIns="0">
              <a:spAutoFit/>
            </a:bodyPr>
            <a:lstStyle/>
            <a:p>
              <a:r>
                <a:rPr lang="en-US" sz="1400" b="1">
                  <a:solidFill>
                    <a:srgbClr val="FF3300"/>
                  </a:solidFill>
                </a:rPr>
                <a:t>-1</a:t>
              </a:r>
            </a:p>
          </p:txBody>
        </p:sp>
        <p:sp>
          <p:nvSpPr>
            <p:cNvPr id="16" name="Text Box 11"/>
            <p:cNvSpPr txBox="1">
              <a:spLocks noChangeArrowheads="1"/>
            </p:cNvSpPr>
            <p:nvPr/>
          </p:nvSpPr>
          <p:spPr bwMode="auto">
            <a:xfrm>
              <a:off x="5375" y="1116"/>
              <a:ext cx="227" cy="202"/>
            </a:xfrm>
            <a:prstGeom prst="rect">
              <a:avLst/>
            </a:prstGeom>
            <a:solidFill>
              <a:schemeClr val="bg1"/>
            </a:solidFill>
            <a:ln w="9525">
              <a:solidFill>
                <a:schemeClr val="tx1"/>
              </a:solidFill>
              <a:miter lim="800000"/>
              <a:headEnd/>
              <a:tailEnd/>
            </a:ln>
          </p:spPr>
          <p:txBody>
            <a:bodyPr lIns="0" tIns="0" rIns="0" bIns="0">
              <a:spAutoFit/>
            </a:bodyPr>
            <a:lstStyle/>
            <a:p>
              <a:r>
                <a:rPr lang="en-US" sz="1400" b="1">
                  <a:solidFill>
                    <a:srgbClr val="FF3300"/>
                  </a:solidFill>
                </a:rPr>
                <a:t>-1</a:t>
              </a:r>
            </a:p>
          </p:txBody>
        </p:sp>
        <p:sp>
          <p:nvSpPr>
            <p:cNvPr id="17" name="Text Box 12"/>
            <p:cNvSpPr txBox="1">
              <a:spLocks noChangeArrowheads="1"/>
            </p:cNvSpPr>
            <p:nvPr/>
          </p:nvSpPr>
          <p:spPr bwMode="auto">
            <a:xfrm>
              <a:off x="5375" y="1887"/>
              <a:ext cx="227" cy="203"/>
            </a:xfrm>
            <a:prstGeom prst="rect">
              <a:avLst/>
            </a:prstGeom>
            <a:solidFill>
              <a:schemeClr val="bg1"/>
            </a:solidFill>
            <a:ln w="9525">
              <a:solidFill>
                <a:schemeClr val="tx1"/>
              </a:solidFill>
              <a:miter lim="800000"/>
              <a:headEnd/>
              <a:tailEnd/>
            </a:ln>
          </p:spPr>
          <p:txBody>
            <a:bodyPr lIns="0" tIns="0" rIns="0" bIns="0">
              <a:spAutoFit/>
            </a:bodyPr>
            <a:lstStyle/>
            <a:p>
              <a:r>
                <a:rPr lang="en-US" sz="1400" b="1">
                  <a:solidFill>
                    <a:srgbClr val="FF3300"/>
                  </a:solidFill>
                </a:rPr>
                <a:t>-1</a:t>
              </a:r>
            </a:p>
          </p:txBody>
        </p:sp>
        <p:sp>
          <p:nvSpPr>
            <p:cNvPr id="18" name="Text Box 13"/>
            <p:cNvSpPr txBox="1">
              <a:spLocks noChangeArrowheads="1"/>
            </p:cNvSpPr>
            <p:nvPr/>
          </p:nvSpPr>
          <p:spPr bwMode="auto">
            <a:xfrm>
              <a:off x="3880" y="1934"/>
              <a:ext cx="226" cy="202"/>
            </a:xfrm>
            <a:prstGeom prst="rect">
              <a:avLst/>
            </a:prstGeom>
            <a:solidFill>
              <a:schemeClr val="bg1"/>
            </a:solidFill>
            <a:ln w="9525">
              <a:solidFill>
                <a:schemeClr val="tx1"/>
              </a:solidFill>
              <a:miter lim="800000"/>
              <a:headEnd/>
              <a:tailEnd/>
            </a:ln>
          </p:spPr>
          <p:txBody>
            <a:bodyPr lIns="0" tIns="0" rIns="0" bIns="0">
              <a:spAutoFit/>
            </a:bodyPr>
            <a:lstStyle/>
            <a:p>
              <a:r>
                <a:rPr lang="en-US" sz="1400" b="1">
                  <a:solidFill>
                    <a:srgbClr val="FF3300"/>
                  </a:solidFill>
                </a:rPr>
                <a:t>-1</a:t>
              </a:r>
            </a:p>
          </p:txBody>
        </p:sp>
      </p:grpSp>
      <p:sp>
        <p:nvSpPr>
          <p:cNvPr id="20" name="AutoShape 151"/>
          <p:cNvSpPr>
            <a:spLocks noChangeArrowheads="1"/>
          </p:cNvSpPr>
          <p:nvPr/>
        </p:nvSpPr>
        <p:spPr bwMode="auto">
          <a:xfrm>
            <a:off x="3946178" y="5280407"/>
            <a:ext cx="144462" cy="288925"/>
          </a:xfrm>
          <a:prstGeom prst="upArrow">
            <a:avLst>
              <a:gd name="adj1" fmla="val 50000"/>
              <a:gd name="adj2" fmla="val 50000"/>
            </a:avLst>
          </a:prstGeom>
          <a:solidFill>
            <a:srgbClr val="00B8FF"/>
          </a:solidFill>
          <a:ln w="9525">
            <a:solidFill>
              <a:schemeClr val="tx1"/>
            </a:solidFill>
            <a:miter lim="800000"/>
            <a:headEnd/>
            <a:tailEnd/>
          </a:ln>
        </p:spPr>
        <p:txBody>
          <a:bodyPr vert="eaVert" wrap="none" anchor="ctr"/>
          <a:lstStyle/>
          <a:p>
            <a:endParaRPr lang="en-US"/>
          </a:p>
        </p:txBody>
      </p:sp>
      <p:sp>
        <p:nvSpPr>
          <p:cNvPr id="2" name="Footer Placeholder 1"/>
          <p:cNvSpPr>
            <a:spLocks noGrp="1"/>
          </p:cNvSpPr>
          <p:nvPr>
            <p:ph type="ftr" idx="11"/>
          </p:nvPr>
        </p:nvSpPr>
        <p:spPr>
          <a:xfrm>
            <a:off x="6804248" y="6504012"/>
            <a:ext cx="2892425" cy="454025"/>
          </a:xfrm>
        </p:spPr>
        <p:txBody>
          <a:bodyPr/>
          <a:lstStyle/>
          <a:p>
            <a:pPr>
              <a:defRPr/>
            </a:pPr>
            <a:r>
              <a:rPr lang="en-GB" dirty="0" smtClean="0"/>
              <a:t>CPSC 422, Lecture 10</a:t>
            </a:r>
            <a:endParaRPr lang="en-GB" dirty="0"/>
          </a:p>
        </p:txBody>
      </p:sp>
      <p:sp>
        <p:nvSpPr>
          <p:cNvPr id="3" name="Slide Number Placeholder 2"/>
          <p:cNvSpPr>
            <a:spLocks noGrp="1"/>
          </p:cNvSpPr>
          <p:nvPr>
            <p:ph type="sldNum" idx="12"/>
          </p:nvPr>
        </p:nvSpPr>
        <p:spPr/>
        <p:txBody>
          <a:bodyPr/>
          <a:lstStyle/>
          <a:p>
            <a:pPr>
              <a:defRPr/>
            </a:pPr>
            <a:fld id="{2419138E-EBE4-4E9A-9C29-DAD66FF7F8FA}" type="slidenum">
              <a:rPr lang="en-GB" smtClean="0"/>
              <a:pPr>
                <a:defRPr/>
              </a:pPr>
              <a:t>18</a:t>
            </a:fld>
            <a:endParaRPr lang="en-GB"/>
          </a:p>
        </p:txBody>
      </p:sp>
      <p:graphicFrame>
        <p:nvGraphicFramePr>
          <p:cNvPr id="4" name="Table 3"/>
          <p:cNvGraphicFramePr>
            <a:graphicFrameLocks noGrp="1"/>
          </p:cNvGraphicFramePr>
          <p:nvPr>
            <p:extLst>
              <p:ext uri="{D42A27DB-BD31-4B8C-83A1-F6EECF244321}">
                <p14:modId xmlns:p14="http://schemas.microsoft.com/office/powerpoint/2010/main" val="1158573426"/>
              </p:ext>
            </p:extLst>
          </p:nvPr>
        </p:nvGraphicFramePr>
        <p:xfrm>
          <a:off x="33307" y="2852936"/>
          <a:ext cx="8715159" cy="853699"/>
        </p:xfrm>
        <a:graphic>
          <a:graphicData uri="http://schemas.openxmlformats.org/drawingml/2006/table">
            <a:tbl>
              <a:tblPr firstRow="1" bandRow="1">
                <a:tableStyleId>{5C22544A-7EE6-4342-B048-85BDC9FD1C3A}</a:tableStyleId>
              </a:tblPr>
              <a:tblGrid>
                <a:gridCol w="1537713">
                  <a:extLst>
                    <a:ext uri="{9D8B030D-6E8A-4147-A177-3AD203B41FA5}">
                      <a16:colId xmlns:a16="http://schemas.microsoft.com/office/drawing/2014/main" val="20000"/>
                    </a:ext>
                  </a:extLst>
                </a:gridCol>
                <a:gridCol w="1196241">
                  <a:extLst>
                    <a:ext uri="{9D8B030D-6E8A-4147-A177-3AD203B41FA5}">
                      <a16:colId xmlns:a16="http://schemas.microsoft.com/office/drawing/2014/main" val="20001"/>
                    </a:ext>
                  </a:extLst>
                </a:gridCol>
                <a:gridCol w="1196241">
                  <a:extLst>
                    <a:ext uri="{9D8B030D-6E8A-4147-A177-3AD203B41FA5}">
                      <a16:colId xmlns:a16="http://schemas.microsoft.com/office/drawing/2014/main" val="20002"/>
                    </a:ext>
                  </a:extLst>
                </a:gridCol>
                <a:gridCol w="1196241">
                  <a:extLst>
                    <a:ext uri="{9D8B030D-6E8A-4147-A177-3AD203B41FA5}">
                      <a16:colId xmlns:a16="http://schemas.microsoft.com/office/drawing/2014/main" val="20003"/>
                    </a:ext>
                  </a:extLst>
                </a:gridCol>
                <a:gridCol w="1196241">
                  <a:extLst>
                    <a:ext uri="{9D8B030D-6E8A-4147-A177-3AD203B41FA5}">
                      <a16:colId xmlns:a16="http://schemas.microsoft.com/office/drawing/2014/main" val="20004"/>
                    </a:ext>
                  </a:extLst>
                </a:gridCol>
                <a:gridCol w="1196241">
                  <a:extLst>
                    <a:ext uri="{9D8B030D-6E8A-4147-A177-3AD203B41FA5}">
                      <a16:colId xmlns:a16="http://schemas.microsoft.com/office/drawing/2014/main" val="20005"/>
                    </a:ext>
                  </a:extLst>
                </a:gridCol>
                <a:gridCol w="1196241">
                  <a:extLst>
                    <a:ext uri="{9D8B030D-6E8A-4147-A177-3AD203B41FA5}">
                      <a16:colId xmlns:a16="http://schemas.microsoft.com/office/drawing/2014/main" val="20006"/>
                    </a:ext>
                  </a:extLst>
                </a:gridCol>
              </a:tblGrid>
              <a:tr h="432048">
                <a:tc>
                  <a:txBody>
                    <a:bodyPr/>
                    <a:lstStyle/>
                    <a:p>
                      <a:pPr algn="ctr"/>
                      <a:r>
                        <a:rPr lang="en-CA" sz="1600" dirty="0" smtClean="0">
                          <a:solidFill>
                            <a:schemeClr val="tx2"/>
                          </a:solidFill>
                        </a:rPr>
                        <a:t>Iterations</a:t>
                      </a:r>
                      <a:endParaRPr lang="en-CA" sz="160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cap="none" normalizeH="0" baseline="0" dirty="0" smtClean="0">
                          <a:ln>
                            <a:noFill/>
                          </a:ln>
                          <a:solidFill>
                            <a:srgbClr val="000000"/>
                          </a:solidFill>
                          <a:effectLst/>
                          <a:latin typeface="Times New Roman" pitchFamily="18" charset="0"/>
                          <a:ea typeface="Arial Unicode MS" pitchFamily="34" charset="-128"/>
                          <a:cs typeface="Arial Unicode MS" pitchFamily="34" charset="-128"/>
                        </a:rPr>
                        <a:t>Q[s</a:t>
                      </a:r>
                      <a:r>
                        <a:rPr kumimoji="0" lang="en-US" sz="1600" b="1" i="0" u="none" strike="noStrike" cap="none" normalizeH="0" baseline="-25000" dirty="0" smtClean="0">
                          <a:ln>
                            <a:noFill/>
                          </a:ln>
                          <a:solidFill>
                            <a:srgbClr val="000000"/>
                          </a:solidFill>
                          <a:effectLst/>
                          <a:latin typeface="Times New Roman" pitchFamily="18" charset="0"/>
                          <a:ea typeface="Arial Unicode MS" pitchFamily="34" charset="-128"/>
                          <a:cs typeface="Arial Unicode MS" pitchFamily="34" charset="-128"/>
                        </a:rPr>
                        <a:t>0</a:t>
                      </a:r>
                      <a:r>
                        <a:rPr kumimoji="0" lang="en-US" sz="1600" b="1" i="0" u="none" strike="noStrike" cap="none" normalizeH="0" baseline="0" dirty="0" smtClean="0">
                          <a:ln>
                            <a:noFill/>
                          </a:ln>
                          <a:solidFill>
                            <a:srgbClr val="000000"/>
                          </a:solidFill>
                          <a:effectLst/>
                          <a:latin typeface="Times New Roman" pitchFamily="18" charset="0"/>
                          <a:ea typeface="Arial Unicode MS" pitchFamily="34" charset="-128"/>
                          <a:cs typeface="Arial Unicode MS" pitchFamily="34" charset="-128"/>
                        </a:rPr>
                        <a:t>,Up]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cap="none" normalizeH="0" baseline="0" dirty="0" smtClean="0">
                          <a:ln>
                            <a:noFill/>
                          </a:ln>
                          <a:solidFill>
                            <a:srgbClr val="000000"/>
                          </a:solidFill>
                          <a:effectLst/>
                          <a:latin typeface="Times New Roman" pitchFamily="18" charset="0"/>
                          <a:ea typeface="Arial Unicode MS" pitchFamily="34" charset="-128"/>
                          <a:cs typeface="Arial Unicode MS" pitchFamily="34" charset="-128"/>
                        </a:rPr>
                        <a:t>Q[s</a:t>
                      </a:r>
                      <a:r>
                        <a:rPr kumimoji="0" lang="en-US" sz="1600" b="1" i="0" u="none" strike="noStrike" cap="none" normalizeH="0" baseline="-25000" dirty="0" smtClean="0">
                          <a:ln>
                            <a:noFill/>
                          </a:ln>
                          <a:solidFill>
                            <a:srgbClr val="000000"/>
                          </a:solidFill>
                          <a:effectLst/>
                          <a:latin typeface="Times New Roman" pitchFamily="18" charset="0"/>
                          <a:ea typeface="Arial Unicode MS" pitchFamily="34" charset="-128"/>
                          <a:cs typeface="Arial Unicode MS" pitchFamily="34" charset="-128"/>
                        </a:rPr>
                        <a:t>1</a:t>
                      </a:r>
                      <a:r>
                        <a:rPr kumimoji="0" lang="en-US" sz="1600" b="1" i="0" u="none" strike="noStrike" cap="none" normalizeH="0" baseline="0" dirty="0" smtClean="0">
                          <a:ln>
                            <a:noFill/>
                          </a:ln>
                          <a:solidFill>
                            <a:srgbClr val="000000"/>
                          </a:solidFill>
                          <a:effectLst/>
                          <a:latin typeface="Times New Roman" pitchFamily="18" charset="0"/>
                          <a:ea typeface="Arial Unicode MS" pitchFamily="34" charset="-128"/>
                          <a:cs typeface="Arial Unicode MS" pitchFamily="34" charset="-128"/>
                        </a:rPr>
                        <a:t>,Up]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cap="none" normalizeH="0" baseline="0" dirty="0" smtClean="0">
                          <a:ln>
                            <a:noFill/>
                          </a:ln>
                          <a:solidFill>
                            <a:srgbClr val="000000"/>
                          </a:solidFill>
                          <a:effectLst/>
                          <a:latin typeface="Times New Roman" pitchFamily="18" charset="0"/>
                          <a:ea typeface="Arial Unicode MS" pitchFamily="34" charset="-128"/>
                          <a:cs typeface="Arial Unicode MS" pitchFamily="34" charset="-128"/>
                        </a:rPr>
                        <a:t>Q[s</a:t>
                      </a:r>
                      <a:r>
                        <a:rPr kumimoji="0" lang="en-US" sz="1600" b="1" i="0" u="none" strike="noStrike" cap="none" normalizeH="0" baseline="-25000" dirty="0" smtClean="0">
                          <a:ln>
                            <a:noFill/>
                          </a:ln>
                          <a:solidFill>
                            <a:srgbClr val="000000"/>
                          </a:solidFill>
                          <a:effectLst/>
                          <a:latin typeface="Times New Roman" pitchFamily="18" charset="0"/>
                          <a:ea typeface="Arial Unicode MS" pitchFamily="34" charset="-128"/>
                          <a:cs typeface="Arial Unicode MS" pitchFamily="34" charset="-128"/>
                        </a:rPr>
                        <a:t>2</a:t>
                      </a:r>
                      <a:r>
                        <a:rPr kumimoji="0" lang="en-US" sz="1600" b="1" i="0" u="none" strike="noStrike" cap="none" normalizeH="0" baseline="0" dirty="0" smtClean="0">
                          <a:ln>
                            <a:noFill/>
                          </a:ln>
                          <a:solidFill>
                            <a:srgbClr val="000000"/>
                          </a:solidFill>
                          <a:effectLst/>
                          <a:latin typeface="Times New Roman" pitchFamily="18" charset="0"/>
                          <a:ea typeface="Arial Unicode MS" pitchFamily="34" charset="-128"/>
                          <a:cs typeface="Arial Unicode MS" pitchFamily="34" charset="-128"/>
                        </a:rPr>
                        <a:t>,UpC]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cap="none" normalizeH="0" baseline="0" dirty="0" smtClean="0">
                          <a:ln>
                            <a:noFill/>
                          </a:ln>
                          <a:solidFill>
                            <a:srgbClr val="000000"/>
                          </a:solidFill>
                          <a:effectLst/>
                          <a:latin typeface="Times New Roman" pitchFamily="18" charset="0"/>
                          <a:ea typeface="Arial Unicode MS" pitchFamily="34" charset="-128"/>
                          <a:cs typeface="Arial Unicode MS" pitchFamily="34" charset="-128"/>
                        </a:rPr>
                        <a:t>Q[s</a:t>
                      </a:r>
                      <a:r>
                        <a:rPr kumimoji="0" lang="en-US" sz="1600" b="1" i="0" u="none" strike="noStrike" cap="none" normalizeH="0" baseline="-25000" dirty="0" smtClean="0">
                          <a:ln>
                            <a:noFill/>
                          </a:ln>
                          <a:solidFill>
                            <a:srgbClr val="000000"/>
                          </a:solidFill>
                          <a:effectLst/>
                          <a:latin typeface="Times New Roman" pitchFamily="18" charset="0"/>
                          <a:ea typeface="Arial Unicode MS" pitchFamily="34" charset="-128"/>
                          <a:cs typeface="Arial Unicode MS" pitchFamily="34" charset="-128"/>
                        </a:rPr>
                        <a:t>3</a:t>
                      </a:r>
                      <a:r>
                        <a:rPr kumimoji="0" lang="en-US" sz="1600" b="1" i="0" u="none" strike="noStrike" cap="none" normalizeH="0" baseline="0" dirty="0" smtClean="0">
                          <a:ln>
                            <a:noFill/>
                          </a:ln>
                          <a:solidFill>
                            <a:srgbClr val="000000"/>
                          </a:solidFill>
                          <a:effectLst/>
                          <a:latin typeface="Times New Roman" pitchFamily="18" charset="0"/>
                          <a:ea typeface="Arial Unicode MS" pitchFamily="34" charset="-128"/>
                          <a:cs typeface="Arial Unicode MS" pitchFamily="34" charset="-128"/>
                        </a:rPr>
                        <a:t>,Up]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cap="none" normalizeH="0" baseline="0" dirty="0" smtClean="0">
                          <a:ln>
                            <a:noFill/>
                          </a:ln>
                          <a:solidFill>
                            <a:srgbClr val="000000"/>
                          </a:solidFill>
                          <a:effectLst/>
                          <a:latin typeface="Times New Roman" pitchFamily="18" charset="0"/>
                          <a:ea typeface="Arial Unicode MS" pitchFamily="34" charset="-128"/>
                          <a:cs typeface="Arial Unicode MS" pitchFamily="34" charset="-128"/>
                        </a:rPr>
                        <a:t>Q[s</a:t>
                      </a:r>
                      <a:r>
                        <a:rPr kumimoji="0" lang="en-US" sz="1600" b="1" i="0" u="none" strike="noStrike" cap="none" normalizeH="0" baseline="-25000" dirty="0" smtClean="0">
                          <a:ln>
                            <a:noFill/>
                          </a:ln>
                          <a:solidFill>
                            <a:srgbClr val="000000"/>
                          </a:solidFill>
                          <a:effectLst/>
                          <a:latin typeface="Times New Roman" pitchFamily="18" charset="0"/>
                          <a:ea typeface="Arial Unicode MS" pitchFamily="34" charset="-128"/>
                          <a:cs typeface="Arial Unicode MS" pitchFamily="34" charset="-128"/>
                        </a:rPr>
                        <a:t>4</a:t>
                      </a:r>
                      <a:r>
                        <a:rPr kumimoji="0" lang="en-US" sz="1600" b="1" i="0" u="none" strike="noStrike" cap="none" normalizeH="0" baseline="0" dirty="0" smtClean="0">
                          <a:ln>
                            <a:noFill/>
                          </a:ln>
                          <a:solidFill>
                            <a:srgbClr val="000000"/>
                          </a:solidFill>
                          <a:effectLst/>
                          <a:latin typeface="Times New Roman" pitchFamily="18" charset="0"/>
                          <a:ea typeface="Arial Unicode MS" pitchFamily="34" charset="-128"/>
                          <a:cs typeface="Arial Unicode MS" pitchFamily="34" charset="-128"/>
                        </a:rPr>
                        <a:t>,Left]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cap="none" normalizeH="0" baseline="0" dirty="0" smtClean="0">
                          <a:ln>
                            <a:noFill/>
                          </a:ln>
                          <a:solidFill>
                            <a:srgbClr val="000000"/>
                          </a:solidFill>
                          <a:effectLst/>
                          <a:latin typeface="Times New Roman" pitchFamily="18" charset="0"/>
                          <a:ea typeface="Arial Unicode MS" pitchFamily="34" charset="-128"/>
                          <a:cs typeface="Arial Unicode MS" pitchFamily="34" charset="-128"/>
                        </a:rPr>
                        <a:t>Q[s</a:t>
                      </a:r>
                      <a:r>
                        <a:rPr kumimoji="0" lang="en-US" sz="1600" b="1" i="0" u="none" strike="noStrike" cap="none" normalizeH="0" baseline="-25000" dirty="0" smtClean="0">
                          <a:ln>
                            <a:noFill/>
                          </a:ln>
                          <a:solidFill>
                            <a:srgbClr val="000000"/>
                          </a:solidFill>
                          <a:effectLst/>
                          <a:latin typeface="Times New Roman" pitchFamily="18" charset="0"/>
                          <a:ea typeface="Arial Unicode MS" pitchFamily="34" charset="-128"/>
                          <a:cs typeface="Arial Unicode MS" pitchFamily="34" charset="-128"/>
                        </a:rPr>
                        <a:t>5</a:t>
                      </a:r>
                      <a:r>
                        <a:rPr kumimoji="0" lang="en-US" sz="1600" b="1" i="0" u="none" strike="noStrike" cap="none" normalizeH="0" baseline="0" dirty="0" smtClean="0">
                          <a:ln>
                            <a:noFill/>
                          </a:ln>
                          <a:solidFill>
                            <a:srgbClr val="000000"/>
                          </a:solidFill>
                          <a:effectLst/>
                          <a:latin typeface="Times New Roman" pitchFamily="18" charset="0"/>
                          <a:ea typeface="Arial Unicode MS" pitchFamily="34" charset="-128"/>
                          <a:cs typeface="Arial Unicode MS" pitchFamily="34" charset="-128"/>
                        </a:rPr>
                        <a:t>,Left]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421651">
                <a:tc>
                  <a:txBody>
                    <a:bodyPr/>
                    <a:lstStyle/>
                    <a:p>
                      <a:pPr algn="ctr"/>
                      <a:r>
                        <a:rPr lang="en-CA" sz="1600" dirty="0" smtClean="0">
                          <a:solidFill>
                            <a:schemeClr val="tx2"/>
                          </a:solidFill>
                        </a:rPr>
                        <a:t>40000000</a:t>
                      </a:r>
                      <a:endParaRPr lang="en-CA" sz="160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sz="1600" dirty="0" smtClean="0">
                          <a:solidFill>
                            <a:schemeClr val="tx2"/>
                          </a:solidFill>
                        </a:rPr>
                        <a:t>19.1</a:t>
                      </a:r>
                      <a:endParaRPr lang="en-CA" sz="160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sz="1600" dirty="0" smtClean="0">
                          <a:solidFill>
                            <a:schemeClr val="tx2"/>
                          </a:solidFill>
                        </a:rPr>
                        <a:t>17.5</a:t>
                      </a:r>
                      <a:endParaRPr lang="en-CA" sz="160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sz="1600" dirty="0" smtClean="0">
                          <a:solidFill>
                            <a:schemeClr val="tx2"/>
                          </a:solidFill>
                        </a:rPr>
                        <a:t>22.7</a:t>
                      </a:r>
                      <a:endParaRPr lang="en-CA" sz="160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sz="1600" dirty="0" smtClean="0">
                          <a:solidFill>
                            <a:schemeClr val="tx2"/>
                          </a:solidFill>
                        </a:rPr>
                        <a:t>20.4</a:t>
                      </a:r>
                      <a:endParaRPr lang="en-CA" sz="160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sz="1600" dirty="0" smtClean="0">
                          <a:solidFill>
                            <a:schemeClr val="tx2"/>
                          </a:solidFill>
                        </a:rPr>
                        <a:t>26.8</a:t>
                      </a:r>
                      <a:endParaRPr lang="en-CA" sz="160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sz="1600" dirty="0" smtClean="0">
                          <a:solidFill>
                            <a:schemeClr val="tx2"/>
                          </a:solidFill>
                        </a:rPr>
                        <a:t>23.7</a:t>
                      </a:r>
                      <a:endParaRPr lang="en-CA" sz="160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22" name="Rectangle 6"/>
          <p:cNvSpPr>
            <a:spLocks noChangeArrowheads="1"/>
          </p:cNvSpPr>
          <p:nvPr/>
        </p:nvSpPr>
        <p:spPr bwMode="auto">
          <a:xfrm>
            <a:off x="-468560" y="6237312"/>
            <a:ext cx="8569325" cy="720725"/>
          </a:xfrm>
          <a:prstGeom prst="rect">
            <a:avLst/>
          </a:prstGeom>
          <a:noFill/>
          <a:ln w="9525">
            <a:noFill/>
            <a:round/>
            <a:headEnd/>
            <a:tailEnd/>
          </a:ln>
        </p:spPr>
        <p:txBody>
          <a:bodyPr lIns="90000" tIns="46800" rIns="90000" bIns="46800"/>
          <a:lstStyle/>
          <a:p>
            <a:pPr marL="838200" lvl="1" indent="-381000">
              <a:spcBef>
                <a:spcPts val="1500"/>
              </a:spcBef>
              <a:buFont typeface="Times New Roman" pitchFamily="18" charset="0"/>
              <a:buChar char="•"/>
            </a:pPr>
            <a:r>
              <a:rPr lang="en-US" sz="2000" dirty="0" smtClean="0">
                <a:solidFill>
                  <a:srgbClr val="000000"/>
                </a:solidFill>
                <a:cs typeface="Times New Roman" pitchFamily="18" charset="0"/>
              </a:rPr>
              <a:t>Verify running  </a:t>
            </a:r>
            <a:r>
              <a:rPr lang="en-US" sz="2000" dirty="0">
                <a:solidFill>
                  <a:srgbClr val="000000"/>
                </a:solidFill>
                <a:cs typeface="Times New Roman" pitchFamily="18" charset="0"/>
              </a:rPr>
              <a:t>full demo, see </a:t>
            </a:r>
            <a:r>
              <a:rPr lang="en-US" sz="2000" dirty="0">
                <a:solidFill>
                  <a:srgbClr val="2D2DB9"/>
                </a:solidFill>
                <a:cs typeface="Times New Roman" pitchFamily="18" charset="0"/>
              </a:rPr>
              <a:t>http://www.cs.ubc.ca/~poole/aibook/demos/rl/tGame.html</a:t>
            </a:r>
            <a:endParaRPr lang="el-GR" sz="2000" dirty="0">
              <a:solidFill>
                <a:srgbClr val="2D2DB9"/>
              </a:solidFill>
              <a:cs typeface="Times New Roman" pitchFamily="18" charset="0"/>
            </a:endParaRPr>
          </a:p>
        </p:txBody>
      </p:sp>
    </p:spTree>
    <p:extLst>
      <p:ext uri="{BB962C8B-B14F-4D97-AF65-F5344CB8AC3E}">
        <p14:creationId xmlns:p14="http://schemas.microsoft.com/office/powerpoint/2010/main" val="27206537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p:txBody>
          <a:bodyPr/>
          <a:lstStyle/>
          <a:p>
            <a:pPr eaLnBrk="1" hangingPunct="1"/>
            <a:r>
              <a:rPr lang="en-US" dirty="0" smtClean="0"/>
              <a:t>Comparing SARSA and Q-learning</a:t>
            </a:r>
          </a:p>
        </p:txBody>
      </p:sp>
      <p:sp>
        <p:nvSpPr>
          <p:cNvPr id="24580" name="Rectangle 3"/>
          <p:cNvSpPr>
            <a:spLocks noChangeArrowheads="1"/>
          </p:cNvSpPr>
          <p:nvPr/>
        </p:nvSpPr>
        <p:spPr bwMode="auto">
          <a:xfrm>
            <a:off x="323850" y="836613"/>
            <a:ext cx="8569325" cy="720725"/>
          </a:xfrm>
          <a:prstGeom prst="rect">
            <a:avLst/>
          </a:prstGeom>
          <a:noFill/>
          <a:ln w="9525">
            <a:noFill/>
            <a:round/>
            <a:headEnd/>
            <a:tailEnd/>
          </a:ln>
        </p:spPr>
        <p:txBody>
          <a:bodyPr lIns="90000" tIns="46800" rIns="90000" bIns="46800"/>
          <a:lstStyle/>
          <a:p>
            <a:pPr marL="339725" indent="-339725">
              <a:lnSpc>
                <a:spcPct val="100000"/>
              </a:lnSpc>
              <a:spcBef>
                <a:spcPts val="1800"/>
              </a:spcBef>
              <a:buFont typeface="Wingdings" pitchFamily="2" charset="2"/>
              <a:buChar char=""/>
            </a:pPr>
            <a:endParaRPr lang="en-US" sz="2400" i="1" dirty="0">
              <a:solidFill>
                <a:srgbClr val="000000"/>
              </a:solidFill>
            </a:endParaRPr>
          </a:p>
        </p:txBody>
      </p:sp>
      <p:sp>
        <p:nvSpPr>
          <p:cNvPr id="637958" name="Rectangle 6"/>
          <p:cNvSpPr>
            <a:spLocks noChangeArrowheads="1"/>
          </p:cNvSpPr>
          <p:nvPr/>
        </p:nvSpPr>
        <p:spPr bwMode="auto">
          <a:xfrm>
            <a:off x="357158" y="1071546"/>
            <a:ext cx="8569325" cy="720725"/>
          </a:xfrm>
          <a:prstGeom prst="rect">
            <a:avLst/>
          </a:prstGeom>
          <a:noFill/>
          <a:ln w="9525">
            <a:noFill/>
            <a:round/>
            <a:headEnd/>
            <a:tailEnd/>
          </a:ln>
        </p:spPr>
        <p:txBody>
          <a:bodyPr lIns="90000" tIns="46800" rIns="90000" bIns="46800"/>
          <a:lstStyle/>
          <a:p>
            <a:pPr marL="339725" indent="-339725">
              <a:lnSpc>
                <a:spcPct val="100000"/>
              </a:lnSpc>
              <a:spcBef>
                <a:spcPts val="1800"/>
              </a:spcBef>
              <a:buFont typeface="Wingdings" pitchFamily="2" charset="2"/>
              <a:buChar char=""/>
            </a:pPr>
            <a:r>
              <a:rPr lang="en-US" sz="2400" dirty="0" smtClean="0">
                <a:solidFill>
                  <a:srgbClr val="000000"/>
                </a:solidFill>
              </a:rPr>
              <a:t>Policy learned by SARSA 80% greedy is to go </a:t>
            </a:r>
            <a:r>
              <a:rPr lang="en-US" sz="2400" i="1" dirty="0" smtClean="0">
                <a:solidFill>
                  <a:srgbClr val="000000"/>
                </a:solidFill>
              </a:rPr>
              <a:t>right </a:t>
            </a:r>
            <a:r>
              <a:rPr lang="en-US" sz="2400" dirty="0" smtClean="0">
                <a:solidFill>
                  <a:srgbClr val="000000"/>
                </a:solidFill>
              </a:rPr>
              <a:t>in s</a:t>
            </a:r>
            <a:r>
              <a:rPr lang="en-US" sz="2400" baseline="-25000" dirty="0" smtClean="0">
                <a:solidFill>
                  <a:srgbClr val="000000"/>
                </a:solidFill>
              </a:rPr>
              <a:t>0</a:t>
            </a:r>
            <a:r>
              <a:rPr lang="en-US" sz="2400" dirty="0" smtClean="0">
                <a:solidFill>
                  <a:srgbClr val="000000"/>
                </a:solidFill>
              </a:rPr>
              <a:t> </a:t>
            </a:r>
          </a:p>
          <a:p>
            <a:pPr marL="339725" indent="-339725">
              <a:lnSpc>
                <a:spcPct val="100000"/>
              </a:lnSpc>
              <a:spcBef>
                <a:spcPts val="1800"/>
              </a:spcBef>
              <a:buFont typeface="Wingdings" pitchFamily="2" charset="2"/>
              <a:buChar char=""/>
            </a:pPr>
            <a:r>
              <a:rPr lang="en-US" sz="2400" dirty="0" smtClean="0">
                <a:solidFill>
                  <a:srgbClr val="000000"/>
                </a:solidFill>
              </a:rPr>
              <a:t>Safer because avoid the chance of getting the -100 reward in s</a:t>
            </a:r>
            <a:r>
              <a:rPr lang="en-US" sz="2400" baseline="-25000" dirty="0" smtClean="0">
                <a:solidFill>
                  <a:srgbClr val="000000"/>
                </a:solidFill>
              </a:rPr>
              <a:t>2</a:t>
            </a:r>
          </a:p>
          <a:p>
            <a:pPr marL="339725" indent="-339725">
              <a:lnSpc>
                <a:spcPct val="100000"/>
              </a:lnSpc>
              <a:spcBef>
                <a:spcPts val="1800"/>
              </a:spcBef>
              <a:buFont typeface="Wingdings" pitchFamily="2" charset="2"/>
              <a:buChar char=""/>
            </a:pPr>
            <a:r>
              <a:rPr lang="en-US" sz="2400" dirty="0" smtClean="0">
                <a:solidFill>
                  <a:srgbClr val="000000"/>
                </a:solidFill>
              </a:rPr>
              <a:t>but non-optimal =&gt; lower q-values </a:t>
            </a:r>
            <a:r>
              <a:rPr lang="en-US" sz="2400" baseline="-25000" dirty="0" smtClean="0">
                <a:solidFill>
                  <a:srgbClr val="000000"/>
                </a:solidFill>
              </a:rPr>
              <a:t> </a:t>
            </a:r>
          </a:p>
          <a:p>
            <a:pPr marL="339725" indent="-339725">
              <a:lnSpc>
                <a:spcPct val="100000"/>
              </a:lnSpc>
              <a:spcBef>
                <a:spcPts val="1800"/>
              </a:spcBef>
            </a:pPr>
            <a:endParaRPr lang="en-US" sz="2400" dirty="0" smtClean="0">
              <a:solidFill>
                <a:srgbClr val="000000"/>
              </a:solidFill>
            </a:endParaRPr>
          </a:p>
        </p:txBody>
      </p:sp>
      <p:grpSp>
        <p:nvGrpSpPr>
          <p:cNvPr id="2" name="Group 4"/>
          <p:cNvGrpSpPr>
            <a:grpSpLocks/>
          </p:cNvGrpSpPr>
          <p:nvPr/>
        </p:nvGrpSpPr>
        <p:grpSpPr bwMode="auto">
          <a:xfrm>
            <a:off x="3297235" y="3785062"/>
            <a:ext cx="1835150" cy="2305050"/>
            <a:chOff x="3742" y="73"/>
            <a:chExt cx="1860" cy="2315"/>
          </a:xfrm>
        </p:grpSpPr>
        <p:pic>
          <p:nvPicPr>
            <p:cNvPr id="10" name="Picture 5"/>
            <p:cNvPicPr>
              <a:picLocks noChangeAspect="1" noChangeArrowheads="1"/>
            </p:cNvPicPr>
            <p:nvPr/>
          </p:nvPicPr>
          <p:blipFill>
            <a:blip r:embed="rId2" cstate="print"/>
            <a:srcRect/>
            <a:stretch>
              <a:fillRect/>
            </a:stretch>
          </p:blipFill>
          <p:spPr bwMode="auto">
            <a:xfrm>
              <a:off x="4014" y="210"/>
              <a:ext cx="1472" cy="2178"/>
            </a:xfrm>
            <a:prstGeom prst="rect">
              <a:avLst/>
            </a:prstGeom>
            <a:noFill/>
            <a:ln w="9525">
              <a:noFill/>
              <a:miter lim="800000"/>
              <a:headEnd/>
              <a:tailEnd/>
            </a:ln>
          </p:spPr>
        </p:pic>
        <p:sp>
          <p:nvSpPr>
            <p:cNvPr id="11" name="Text Box 6"/>
            <p:cNvSpPr txBox="1">
              <a:spLocks noChangeArrowheads="1"/>
            </p:cNvSpPr>
            <p:nvPr/>
          </p:nvSpPr>
          <p:spPr bwMode="auto">
            <a:xfrm>
              <a:off x="3742" y="347"/>
              <a:ext cx="364" cy="203"/>
            </a:xfrm>
            <a:prstGeom prst="rect">
              <a:avLst/>
            </a:prstGeom>
            <a:solidFill>
              <a:schemeClr val="bg1"/>
            </a:solidFill>
            <a:ln w="9525">
              <a:solidFill>
                <a:schemeClr val="tx1"/>
              </a:solidFill>
              <a:miter lim="800000"/>
              <a:headEnd/>
              <a:tailEnd/>
            </a:ln>
          </p:spPr>
          <p:txBody>
            <a:bodyPr lIns="0" tIns="0" rIns="0" bIns="0">
              <a:spAutoFit/>
            </a:bodyPr>
            <a:lstStyle/>
            <a:p>
              <a:r>
                <a:rPr lang="en-US" sz="1400" b="1">
                  <a:solidFill>
                    <a:schemeClr val="accent1"/>
                  </a:solidFill>
                </a:rPr>
                <a:t>+ 10</a:t>
              </a:r>
            </a:p>
          </p:txBody>
        </p:sp>
        <p:sp>
          <p:nvSpPr>
            <p:cNvPr id="12" name="Text Box 7"/>
            <p:cNvSpPr txBox="1">
              <a:spLocks noChangeArrowheads="1"/>
            </p:cNvSpPr>
            <p:nvPr/>
          </p:nvSpPr>
          <p:spPr bwMode="auto">
            <a:xfrm>
              <a:off x="3742" y="1210"/>
              <a:ext cx="364" cy="202"/>
            </a:xfrm>
            <a:prstGeom prst="rect">
              <a:avLst/>
            </a:prstGeom>
            <a:solidFill>
              <a:schemeClr val="bg1"/>
            </a:solidFill>
            <a:ln w="9525">
              <a:solidFill>
                <a:schemeClr val="tx1"/>
              </a:solidFill>
              <a:miter lim="800000"/>
              <a:headEnd/>
              <a:tailEnd/>
            </a:ln>
          </p:spPr>
          <p:txBody>
            <a:bodyPr lIns="0" tIns="0" rIns="0" bIns="0">
              <a:spAutoFit/>
            </a:bodyPr>
            <a:lstStyle/>
            <a:p>
              <a:r>
                <a:rPr lang="en-US" sz="1400" b="1">
                  <a:solidFill>
                    <a:srgbClr val="FF3300"/>
                  </a:solidFill>
                </a:rPr>
                <a:t>-100</a:t>
              </a:r>
            </a:p>
          </p:txBody>
        </p:sp>
        <p:sp>
          <p:nvSpPr>
            <p:cNvPr id="13" name="Text Box 8"/>
            <p:cNvSpPr txBox="1">
              <a:spLocks noChangeArrowheads="1"/>
            </p:cNvSpPr>
            <p:nvPr/>
          </p:nvSpPr>
          <p:spPr bwMode="auto">
            <a:xfrm>
              <a:off x="4333" y="73"/>
              <a:ext cx="226" cy="202"/>
            </a:xfrm>
            <a:prstGeom prst="rect">
              <a:avLst/>
            </a:prstGeom>
            <a:solidFill>
              <a:schemeClr val="bg1"/>
            </a:solidFill>
            <a:ln w="9525">
              <a:solidFill>
                <a:schemeClr val="tx1"/>
              </a:solidFill>
              <a:miter lim="800000"/>
              <a:headEnd/>
              <a:tailEnd/>
            </a:ln>
          </p:spPr>
          <p:txBody>
            <a:bodyPr lIns="0" tIns="0" rIns="0" bIns="0">
              <a:spAutoFit/>
            </a:bodyPr>
            <a:lstStyle/>
            <a:p>
              <a:r>
                <a:rPr lang="en-US" sz="1400" b="1">
                  <a:solidFill>
                    <a:srgbClr val="FF3300"/>
                  </a:solidFill>
                </a:rPr>
                <a:t>-1</a:t>
              </a:r>
            </a:p>
          </p:txBody>
        </p:sp>
        <p:sp>
          <p:nvSpPr>
            <p:cNvPr id="14" name="Text Box 9"/>
            <p:cNvSpPr txBox="1">
              <a:spLocks noChangeArrowheads="1"/>
            </p:cNvSpPr>
            <p:nvPr/>
          </p:nvSpPr>
          <p:spPr bwMode="auto">
            <a:xfrm>
              <a:off x="4920" y="73"/>
              <a:ext cx="230" cy="202"/>
            </a:xfrm>
            <a:prstGeom prst="rect">
              <a:avLst/>
            </a:prstGeom>
            <a:solidFill>
              <a:schemeClr val="bg1"/>
            </a:solidFill>
            <a:ln w="9525">
              <a:solidFill>
                <a:schemeClr val="tx1"/>
              </a:solidFill>
              <a:miter lim="800000"/>
              <a:headEnd/>
              <a:tailEnd/>
            </a:ln>
          </p:spPr>
          <p:txBody>
            <a:bodyPr lIns="0" tIns="0" rIns="0" bIns="0">
              <a:spAutoFit/>
            </a:bodyPr>
            <a:lstStyle/>
            <a:p>
              <a:r>
                <a:rPr lang="en-US" sz="1400" b="1">
                  <a:solidFill>
                    <a:srgbClr val="FF3300"/>
                  </a:solidFill>
                </a:rPr>
                <a:t>-1</a:t>
              </a:r>
            </a:p>
          </p:txBody>
        </p:sp>
        <p:sp>
          <p:nvSpPr>
            <p:cNvPr id="15" name="Text Box 10"/>
            <p:cNvSpPr txBox="1">
              <a:spLocks noChangeArrowheads="1"/>
            </p:cNvSpPr>
            <p:nvPr/>
          </p:nvSpPr>
          <p:spPr bwMode="auto">
            <a:xfrm>
              <a:off x="5375" y="437"/>
              <a:ext cx="227" cy="202"/>
            </a:xfrm>
            <a:prstGeom prst="rect">
              <a:avLst/>
            </a:prstGeom>
            <a:solidFill>
              <a:schemeClr val="bg1"/>
            </a:solidFill>
            <a:ln w="9525">
              <a:solidFill>
                <a:schemeClr val="tx1"/>
              </a:solidFill>
              <a:miter lim="800000"/>
              <a:headEnd/>
              <a:tailEnd/>
            </a:ln>
          </p:spPr>
          <p:txBody>
            <a:bodyPr lIns="0" tIns="0" rIns="0" bIns="0">
              <a:spAutoFit/>
            </a:bodyPr>
            <a:lstStyle/>
            <a:p>
              <a:r>
                <a:rPr lang="en-US" sz="1400" b="1">
                  <a:solidFill>
                    <a:srgbClr val="FF3300"/>
                  </a:solidFill>
                </a:rPr>
                <a:t>-1</a:t>
              </a:r>
            </a:p>
          </p:txBody>
        </p:sp>
        <p:sp>
          <p:nvSpPr>
            <p:cNvPr id="16" name="Text Box 11"/>
            <p:cNvSpPr txBox="1">
              <a:spLocks noChangeArrowheads="1"/>
            </p:cNvSpPr>
            <p:nvPr/>
          </p:nvSpPr>
          <p:spPr bwMode="auto">
            <a:xfrm>
              <a:off x="5375" y="1116"/>
              <a:ext cx="227" cy="202"/>
            </a:xfrm>
            <a:prstGeom prst="rect">
              <a:avLst/>
            </a:prstGeom>
            <a:solidFill>
              <a:schemeClr val="bg1"/>
            </a:solidFill>
            <a:ln w="9525">
              <a:solidFill>
                <a:schemeClr val="tx1"/>
              </a:solidFill>
              <a:miter lim="800000"/>
              <a:headEnd/>
              <a:tailEnd/>
            </a:ln>
          </p:spPr>
          <p:txBody>
            <a:bodyPr lIns="0" tIns="0" rIns="0" bIns="0">
              <a:spAutoFit/>
            </a:bodyPr>
            <a:lstStyle/>
            <a:p>
              <a:r>
                <a:rPr lang="en-US" sz="1400" b="1">
                  <a:solidFill>
                    <a:srgbClr val="FF3300"/>
                  </a:solidFill>
                </a:rPr>
                <a:t>-1</a:t>
              </a:r>
            </a:p>
          </p:txBody>
        </p:sp>
        <p:sp>
          <p:nvSpPr>
            <p:cNvPr id="17" name="Text Box 12"/>
            <p:cNvSpPr txBox="1">
              <a:spLocks noChangeArrowheads="1"/>
            </p:cNvSpPr>
            <p:nvPr/>
          </p:nvSpPr>
          <p:spPr bwMode="auto">
            <a:xfrm>
              <a:off x="5375" y="1887"/>
              <a:ext cx="227" cy="203"/>
            </a:xfrm>
            <a:prstGeom prst="rect">
              <a:avLst/>
            </a:prstGeom>
            <a:solidFill>
              <a:schemeClr val="bg1"/>
            </a:solidFill>
            <a:ln w="9525">
              <a:solidFill>
                <a:schemeClr val="tx1"/>
              </a:solidFill>
              <a:miter lim="800000"/>
              <a:headEnd/>
              <a:tailEnd/>
            </a:ln>
          </p:spPr>
          <p:txBody>
            <a:bodyPr lIns="0" tIns="0" rIns="0" bIns="0">
              <a:spAutoFit/>
            </a:bodyPr>
            <a:lstStyle/>
            <a:p>
              <a:r>
                <a:rPr lang="en-US" sz="1400" b="1">
                  <a:solidFill>
                    <a:srgbClr val="FF3300"/>
                  </a:solidFill>
                </a:rPr>
                <a:t>-1</a:t>
              </a:r>
            </a:p>
          </p:txBody>
        </p:sp>
        <p:sp>
          <p:nvSpPr>
            <p:cNvPr id="18" name="Text Box 13"/>
            <p:cNvSpPr txBox="1">
              <a:spLocks noChangeArrowheads="1"/>
            </p:cNvSpPr>
            <p:nvPr/>
          </p:nvSpPr>
          <p:spPr bwMode="auto">
            <a:xfrm>
              <a:off x="3880" y="1934"/>
              <a:ext cx="226" cy="202"/>
            </a:xfrm>
            <a:prstGeom prst="rect">
              <a:avLst/>
            </a:prstGeom>
            <a:solidFill>
              <a:schemeClr val="bg1"/>
            </a:solidFill>
            <a:ln w="9525">
              <a:solidFill>
                <a:schemeClr val="tx1"/>
              </a:solidFill>
              <a:miter lim="800000"/>
              <a:headEnd/>
              <a:tailEnd/>
            </a:ln>
          </p:spPr>
          <p:txBody>
            <a:bodyPr lIns="0" tIns="0" rIns="0" bIns="0">
              <a:spAutoFit/>
            </a:bodyPr>
            <a:lstStyle/>
            <a:p>
              <a:r>
                <a:rPr lang="en-US" sz="1400" b="1">
                  <a:solidFill>
                    <a:srgbClr val="FF3300"/>
                  </a:solidFill>
                </a:rPr>
                <a:t>-1</a:t>
              </a:r>
            </a:p>
          </p:txBody>
        </p:sp>
      </p:grpSp>
      <p:sp>
        <p:nvSpPr>
          <p:cNvPr id="19" name="AutoShape 77"/>
          <p:cNvSpPr>
            <a:spLocks noChangeArrowheads="1"/>
          </p:cNvSpPr>
          <p:nvPr/>
        </p:nvSpPr>
        <p:spPr bwMode="auto">
          <a:xfrm>
            <a:off x="4214810" y="5707215"/>
            <a:ext cx="288925" cy="144463"/>
          </a:xfrm>
          <a:prstGeom prst="rightArrow">
            <a:avLst>
              <a:gd name="adj1" fmla="val 50000"/>
              <a:gd name="adj2" fmla="val 50000"/>
            </a:avLst>
          </a:prstGeom>
          <a:solidFill>
            <a:srgbClr val="00B8FF"/>
          </a:solidFill>
          <a:ln w="9525">
            <a:solidFill>
              <a:schemeClr val="tx1"/>
            </a:solidFill>
            <a:miter lim="800000"/>
            <a:headEnd/>
            <a:tailEnd/>
          </a:ln>
        </p:spPr>
        <p:txBody>
          <a:bodyPr wrap="none" anchor="ctr"/>
          <a:lstStyle/>
          <a:p>
            <a:endParaRPr lang="en-US"/>
          </a:p>
        </p:txBody>
      </p:sp>
      <p:sp>
        <p:nvSpPr>
          <p:cNvPr id="3" name="Footer Placeholder 2"/>
          <p:cNvSpPr>
            <a:spLocks noGrp="1"/>
          </p:cNvSpPr>
          <p:nvPr>
            <p:ph type="ftr" idx="11"/>
          </p:nvPr>
        </p:nvSpPr>
        <p:spPr>
          <a:xfrm>
            <a:off x="6654551" y="5511616"/>
            <a:ext cx="2892425" cy="454025"/>
          </a:xfrm>
        </p:spPr>
        <p:txBody>
          <a:bodyPr/>
          <a:lstStyle/>
          <a:p>
            <a:pPr>
              <a:defRPr/>
            </a:pPr>
            <a:r>
              <a:rPr lang="en-GB" dirty="0" smtClean="0"/>
              <a:t>CPSC 422, Lecture 10</a:t>
            </a:r>
            <a:endParaRPr lang="en-GB" dirty="0"/>
          </a:p>
        </p:txBody>
      </p:sp>
      <p:sp>
        <p:nvSpPr>
          <p:cNvPr id="4" name="Slide Number Placeholder 3"/>
          <p:cNvSpPr>
            <a:spLocks noGrp="1"/>
          </p:cNvSpPr>
          <p:nvPr>
            <p:ph type="sldNum" idx="12"/>
          </p:nvPr>
        </p:nvSpPr>
        <p:spPr/>
        <p:txBody>
          <a:bodyPr/>
          <a:lstStyle/>
          <a:p>
            <a:pPr>
              <a:defRPr/>
            </a:pPr>
            <a:fld id="{2419138E-EBE4-4E9A-9C29-DAD66FF7F8FA}" type="slidenum">
              <a:rPr lang="en-GB" smtClean="0"/>
              <a:pPr>
                <a:defRPr/>
              </a:pPr>
              <a:t>19</a:t>
            </a:fld>
            <a:endParaRPr lang="en-GB"/>
          </a:p>
        </p:txBody>
      </p:sp>
      <p:graphicFrame>
        <p:nvGraphicFramePr>
          <p:cNvPr id="20" name="Table 19"/>
          <p:cNvGraphicFramePr>
            <a:graphicFrameLocks noGrp="1"/>
          </p:cNvGraphicFramePr>
          <p:nvPr>
            <p:extLst>
              <p:ext uri="{D42A27DB-BD31-4B8C-83A1-F6EECF244321}">
                <p14:modId xmlns:p14="http://schemas.microsoft.com/office/powerpoint/2010/main" val="3579894428"/>
              </p:ext>
            </p:extLst>
          </p:nvPr>
        </p:nvGraphicFramePr>
        <p:xfrm>
          <a:off x="178016" y="2852936"/>
          <a:ext cx="8715159" cy="853699"/>
        </p:xfrm>
        <a:graphic>
          <a:graphicData uri="http://schemas.openxmlformats.org/drawingml/2006/table">
            <a:tbl>
              <a:tblPr firstRow="1" bandRow="1">
                <a:tableStyleId>{5C22544A-7EE6-4342-B048-85BDC9FD1C3A}</a:tableStyleId>
              </a:tblPr>
              <a:tblGrid>
                <a:gridCol w="1537713">
                  <a:extLst>
                    <a:ext uri="{9D8B030D-6E8A-4147-A177-3AD203B41FA5}">
                      <a16:colId xmlns:a16="http://schemas.microsoft.com/office/drawing/2014/main" val="20000"/>
                    </a:ext>
                  </a:extLst>
                </a:gridCol>
                <a:gridCol w="1196241">
                  <a:extLst>
                    <a:ext uri="{9D8B030D-6E8A-4147-A177-3AD203B41FA5}">
                      <a16:colId xmlns:a16="http://schemas.microsoft.com/office/drawing/2014/main" val="20001"/>
                    </a:ext>
                  </a:extLst>
                </a:gridCol>
                <a:gridCol w="1196241">
                  <a:extLst>
                    <a:ext uri="{9D8B030D-6E8A-4147-A177-3AD203B41FA5}">
                      <a16:colId xmlns:a16="http://schemas.microsoft.com/office/drawing/2014/main" val="20002"/>
                    </a:ext>
                  </a:extLst>
                </a:gridCol>
                <a:gridCol w="1196241">
                  <a:extLst>
                    <a:ext uri="{9D8B030D-6E8A-4147-A177-3AD203B41FA5}">
                      <a16:colId xmlns:a16="http://schemas.microsoft.com/office/drawing/2014/main" val="20003"/>
                    </a:ext>
                  </a:extLst>
                </a:gridCol>
                <a:gridCol w="1196241">
                  <a:extLst>
                    <a:ext uri="{9D8B030D-6E8A-4147-A177-3AD203B41FA5}">
                      <a16:colId xmlns:a16="http://schemas.microsoft.com/office/drawing/2014/main" val="20004"/>
                    </a:ext>
                  </a:extLst>
                </a:gridCol>
                <a:gridCol w="1196241">
                  <a:extLst>
                    <a:ext uri="{9D8B030D-6E8A-4147-A177-3AD203B41FA5}">
                      <a16:colId xmlns:a16="http://schemas.microsoft.com/office/drawing/2014/main" val="20005"/>
                    </a:ext>
                  </a:extLst>
                </a:gridCol>
                <a:gridCol w="1196241">
                  <a:extLst>
                    <a:ext uri="{9D8B030D-6E8A-4147-A177-3AD203B41FA5}">
                      <a16:colId xmlns:a16="http://schemas.microsoft.com/office/drawing/2014/main" val="20006"/>
                    </a:ext>
                  </a:extLst>
                </a:gridCol>
              </a:tblGrid>
              <a:tr h="432048">
                <a:tc>
                  <a:txBody>
                    <a:bodyPr/>
                    <a:lstStyle/>
                    <a:p>
                      <a:pPr algn="ctr"/>
                      <a:r>
                        <a:rPr lang="en-CA" sz="1600" dirty="0" smtClean="0">
                          <a:solidFill>
                            <a:schemeClr val="tx2"/>
                          </a:solidFill>
                        </a:rPr>
                        <a:t>Iterations</a:t>
                      </a:r>
                      <a:endParaRPr lang="en-CA" sz="160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cap="none" normalizeH="0" baseline="0" dirty="0" smtClean="0">
                          <a:ln>
                            <a:noFill/>
                          </a:ln>
                          <a:solidFill>
                            <a:srgbClr val="000000"/>
                          </a:solidFill>
                          <a:effectLst/>
                          <a:latin typeface="Times New Roman" pitchFamily="18" charset="0"/>
                          <a:ea typeface="Arial Unicode MS" pitchFamily="34" charset="-128"/>
                          <a:cs typeface="Arial Unicode MS" pitchFamily="34" charset="-128"/>
                        </a:rPr>
                        <a:t>Q[s</a:t>
                      </a:r>
                      <a:r>
                        <a:rPr kumimoji="0" lang="en-US" sz="1600" b="1" i="0" u="none" strike="noStrike" cap="none" normalizeH="0" baseline="-25000" dirty="0" smtClean="0">
                          <a:ln>
                            <a:noFill/>
                          </a:ln>
                          <a:solidFill>
                            <a:srgbClr val="000000"/>
                          </a:solidFill>
                          <a:effectLst/>
                          <a:latin typeface="Times New Roman" pitchFamily="18" charset="0"/>
                          <a:ea typeface="Arial Unicode MS" pitchFamily="34" charset="-128"/>
                          <a:cs typeface="Arial Unicode MS" pitchFamily="34" charset="-128"/>
                        </a:rPr>
                        <a:t>0</a:t>
                      </a:r>
                      <a:r>
                        <a:rPr kumimoji="0" lang="en-US" sz="1600" b="1" i="0" u="none" strike="noStrike" cap="none" normalizeH="0" baseline="0" dirty="0" smtClean="0">
                          <a:ln>
                            <a:noFill/>
                          </a:ln>
                          <a:solidFill>
                            <a:srgbClr val="000000"/>
                          </a:solidFill>
                          <a:effectLst/>
                          <a:latin typeface="Times New Roman" pitchFamily="18" charset="0"/>
                          <a:ea typeface="Arial Unicode MS" pitchFamily="34" charset="-128"/>
                          <a:cs typeface="Arial Unicode MS" pitchFamily="34" charset="-128"/>
                        </a:rPr>
                        <a:t>,Right]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cap="none" normalizeH="0" baseline="0" dirty="0" smtClean="0">
                          <a:ln>
                            <a:noFill/>
                          </a:ln>
                          <a:solidFill>
                            <a:srgbClr val="000000"/>
                          </a:solidFill>
                          <a:effectLst/>
                          <a:latin typeface="Times New Roman" pitchFamily="18" charset="0"/>
                          <a:ea typeface="Arial Unicode MS" pitchFamily="34" charset="-128"/>
                          <a:cs typeface="Arial Unicode MS" pitchFamily="34" charset="-128"/>
                        </a:rPr>
                        <a:t>Q[s</a:t>
                      </a:r>
                      <a:r>
                        <a:rPr kumimoji="0" lang="en-US" sz="1600" b="1" i="0" u="none" strike="noStrike" cap="none" normalizeH="0" baseline="-25000" dirty="0" smtClean="0">
                          <a:ln>
                            <a:noFill/>
                          </a:ln>
                          <a:solidFill>
                            <a:srgbClr val="000000"/>
                          </a:solidFill>
                          <a:effectLst/>
                          <a:latin typeface="Times New Roman" pitchFamily="18" charset="0"/>
                          <a:ea typeface="Arial Unicode MS" pitchFamily="34" charset="-128"/>
                          <a:cs typeface="Arial Unicode MS" pitchFamily="34" charset="-128"/>
                        </a:rPr>
                        <a:t>1</a:t>
                      </a:r>
                      <a:r>
                        <a:rPr kumimoji="0" lang="en-US" sz="1600" b="1" i="0" u="none" strike="noStrike" cap="none" normalizeH="0" baseline="0" dirty="0" smtClean="0">
                          <a:ln>
                            <a:noFill/>
                          </a:ln>
                          <a:solidFill>
                            <a:srgbClr val="000000"/>
                          </a:solidFill>
                          <a:effectLst/>
                          <a:latin typeface="Times New Roman" pitchFamily="18" charset="0"/>
                          <a:ea typeface="Arial Unicode MS" pitchFamily="34" charset="-128"/>
                          <a:cs typeface="Arial Unicode MS" pitchFamily="34" charset="-128"/>
                        </a:rPr>
                        <a:t>,Up]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cap="none" normalizeH="0" baseline="0" dirty="0" smtClean="0">
                          <a:ln>
                            <a:noFill/>
                          </a:ln>
                          <a:solidFill>
                            <a:srgbClr val="000000"/>
                          </a:solidFill>
                          <a:effectLst/>
                          <a:latin typeface="Times New Roman" pitchFamily="18" charset="0"/>
                          <a:ea typeface="Arial Unicode MS" pitchFamily="34" charset="-128"/>
                          <a:cs typeface="Arial Unicode MS" pitchFamily="34" charset="-128"/>
                        </a:rPr>
                        <a:t>Q[s</a:t>
                      </a:r>
                      <a:r>
                        <a:rPr kumimoji="0" lang="en-US" sz="1600" b="1" i="0" u="none" strike="noStrike" cap="none" normalizeH="0" baseline="-25000" dirty="0" smtClean="0">
                          <a:ln>
                            <a:noFill/>
                          </a:ln>
                          <a:solidFill>
                            <a:srgbClr val="000000"/>
                          </a:solidFill>
                          <a:effectLst/>
                          <a:latin typeface="Times New Roman" pitchFamily="18" charset="0"/>
                          <a:ea typeface="Arial Unicode MS" pitchFamily="34" charset="-128"/>
                          <a:cs typeface="Arial Unicode MS" pitchFamily="34" charset="-128"/>
                        </a:rPr>
                        <a:t>2</a:t>
                      </a:r>
                      <a:r>
                        <a:rPr kumimoji="0" lang="en-US" sz="1600" b="1" i="0" u="none" strike="noStrike" cap="none" normalizeH="0" baseline="0" dirty="0" smtClean="0">
                          <a:ln>
                            <a:noFill/>
                          </a:ln>
                          <a:solidFill>
                            <a:srgbClr val="000000"/>
                          </a:solidFill>
                          <a:effectLst/>
                          <a:latin typeface="Times New Roman" pitchFamily="18" charset="0"/>
                          <a:ea typeface="Arial Unicode MS" pitchFamily="34" charset="-128"/>
                          <a:cs typeface="Arial Unicode MS" pitchFamily="34" charset="-128"/>
                        </a:rPr>
                        <a:t>,UpC]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cap="none" normalizeH="0" baseline="0" dirty="0" smtClean="0">
                          <a:ln>
                            <a:noFill/>
                          </a:ln>
                          <a:solidFill>
                            <a:srgbClr val="000000"/>
                          </a:solidFill>
                          <a:effectLst/>
                          <a:latin typeface="Times New Roman" pitchFamily="18" charset="0"/>
                          <a:ea typeface="Arial Unicode MS" pitchFamily="34" charset="-128"/>
                          <a:cs typeface="Arial Unicode MS" pitchFamily="34" charset="-128"/>
                        </a:rPr>
                        <a:t>Q[s</a:t>
                      </a:r>
                      <a:r>
                        <a:rPr kumimoji="0" lang="en-US" sz="1600" b="1" i="0" u="none" strike="noStrike" cap="none" normalizeH="0" baseline="-25000" dirty="0" smtClean="0">
                          <a:ln>
                            <a:noFill/>
                          </a:ln>
                          <a:solidFill>
                            <a:srgbClr val="000000"/>
                          </a:solidFill>
                          <a:effectLst/>
                          <a:latin typeface="Times New Roman" pitchFamily="18" charset="0"/>
                          <a:ea typeface="Arial Unicode MS" pitchFamily="34" charset="-128"/>
                          <a:cs typeface="Arial Unicode MS" pitchFamily="34" charset="-128"/>
                        </a:rPr>
                        <a:t>3</a:t>
                      </a:r>
                      <a:r>
                        <a:rPr kumimoji="0" lang="en-US" sz="1600" b="1" i="0" u="none" strike="noStrike" cap="none" normalizeH="0" baseline="0" dirty="0" smtClean="0">
                          <a:ln>
                            <a:noFill/>
                          </a:ln>
                          <a:solidFill>
                            <a:srgbClr val="000000"/>
                          </a:solidFill>
                          <a:effectLst/>
                          <a:latin typeface="Times New Roman" pitchFamily="18" charset="0"/>
                          <a:ea typeface="Arial Unicode MS" pitchFamily="34" charset="-128"/>
                          <a:cs typeface="Arial Unicode MS" pitchFamily="34" charset="-128"/>
                        </a:rPr>
                        <a:t>,Up]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cap="none" normalizeH="0" baseline="0" dirty="0" smtClean="0">
                          <a:ln>
                            <a:noFill/>
                          </a:ln>
                          <a:solidFill>
                            <a:srgbClr val="000000"/>
                          </a:solidFill>
                          <a:effectLst/>
                          <a:latin typeface="Times New Roman" pitchFamily="18" charset="0"/>
                          <a:ea typeface="Arial Unicode MS" pitchFamily="34" charset="-128"/>
                          <a:cs typeface="Arial Unicode MS" pitchFamily="34" charset="-128"/>
                        </a:rPr>
                        <a:t>Q[s</a:t>
                      </a:r>
                      <a:r>
                        <a:rPr kumimoji="0" lang="en-US" sz="1600" b="1" i="0" u="none" strike="noStrike" cap="none" normalizeH="0" baseline="-25000" dirty="0" smtClean="0">
                          <a:ln>
                            <a:noFill/>
                          </a:ln>
                          <a:solidFill>
                            <a:srgbClr val="000000"/>
                          </a:solidFill>
                          <a:effectLst/>
                          <a:latin typeface="Times New Roman" pitchFamily="18" charset="0"/>
                          <a:ea typeface="Arial Unicode MS" pitchFamily="34" charset="-128"/>
                          <a:cs typeface="Arial Unicode MS" pitchFamily="34" charset="-128"/>
                        </a:rPr>
                        <a:t>4</a:t>
                      </a:r>
                      <a:r>
                        <a:rPr kumimoji="0" lang="en-US" sz="1600" b="1" i="0" u="none" strike="noStrike" cap="none" normalizeH="0" baseline="0" dirty="0" smtClean="0">
                          <a:ln>
                            <a:noFill/>
                          </a:ln>
                          <a:solidFill>
                            <a:srgbClr val="000000"/>
                          </a:solidFill>
                          <a:effectLst/>
                          <a:latin typeface="Times New Roman" pitchFamily="18" charset="0"/>
                          <a:ea typeface="Arial Unicode MS" pitchFamily="34" charset="-128"/>
                          <a:cs typeface="Arial Unicode MS" pitchFamily="34" charset="-128"/>
                        </a:rPr>
                        <a:t>,Left]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cap="none" normalizeH="0" baseline="0" dirty="0" smtClean="0">
                          <a:ln>
                            <a:noFill/>
                          </a:ln>
                          <a:solidFill>
                            <a:srgbClr val="000000"/>
                          </a:solidFill>
                          <a:effectLst/>
                          <a:latin typeface="Times New Roman" pitchFamily="18" charset="0"/>
                          <a:ea typeface="Arial Unicode MS" pitchFamily="34" charset="-128"/>
                          <a:cs typeface="Arial Unicode MS" pitchFamily="34" charset="-128"/>
                        </a:rPr>
                        <a:t>Q[s</a:t>
                      </a:r>
                      <a:r>
                        <a:rPr kumimoji="0" lang="en-US" sz="1600" b="1" i="0" u="none" strike="noStrike" cap="none" normalizeH="0" baseline="-25000" dirty="0" smtClean="0">
                          <a:ln>
                            <a:noFill/>
                          </a:ln>
                          <a:solidFill>
                            <a:srgbClr val="000000"/>
                          </a:solidFill>
                          <a:effectLst/>
                          <a:latin typeface="Times New Roman" pitchFamily="18" charset="0"/>
                          <a:ea typeface="Arial Unicode MS" pitchFamily="34" charset="-128"/>
                          <a:cs typeface="Arial Unicode MS" pitchFamily="34" charset="-128"/>
                        </a:rPr>
                        <a:t>5</a:t>
                      </a:r>
                      <a:r>
                        <a:rPr kumimoji="0" lang="en-US" sz="1600" b="1" i="0" u="none" strike="noStrike" cap="none" normalizeH="0" baseline="0" dirty="0" smtClean="0">
                          <a:ln>
                            <a:noFill/>
                          </a:ln>
                          <a:solidFill>
                            <a:srgbClr val="000000"/>
                          </a:solidFill>
                          <a:effectLst/>
                          <a:latin typeface="Times New Roman" pitchFamily="18" charset="0"/>
                          <a:ea typeface="Arial Unicode MS" pitchFamily="34" charset="-128"/>
                          <a:cs typeface="Arial Unicode MS" pitchFamily="34" charset="-128"/>
                        </a:rPr>
                        <a:t>,Left]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421651">
                <a:tc>
                  <a:txBody>
                    <a:bodyPr/>
                    <a:lstStyle/>
                    <a:p>
                      <a:pPr algn="ctr"/>
                      <a:r>
                        <a:rPr lang="en-CA" sz="1600" dirty="0" smtClean="0">
                          <a:solidFill>
                            <a:schemeClr val="tx2"/>
                          </a:solidFill>
                        </a:rPr>
                        <a:t>40000000</a:t>
                      </a:r>
                      <a:endParaRPr lang="en-CA" sz="160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sz="1600" dirty="0" smtClean="0">
                          <a:solidFill>
                            <a:schemeClr val="tx2"/>
                          </a:solidFill>
                        </a:rPr>
                        <a:t>6.8</a:t>
                      </a:r>
                      <a:endParaRPr lang="en-CA" sz="160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sz="1600" dirty="0" smtClean="0">
                          <a:solidFill>
                            <a:schemeClr val="tx2"/>
                          </a:solidFill>
                        </a:rPr>
                        <a:t>8.1</a:t>
                      </a:r>
                      <a:endParaRPr lang="en-CA" sz="160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sz="1600" dirty="0" smtClean="0">
                          <a:solidFill>
                            <a:schemeClr val="tx2"/>
                          </a:solidFill>
                        </a:rPr>
                        <a:t>12.3</a:t>
                      </a:r>
                      <a:endParaRPr lang="en-CA" sz="160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sz="1600" dirty="0" smtClean="0">
                          <a:solidFill>
                            <a:schemeClr val="tx2"/>
                          </a:solidFill>
                        </a:rPr>
                        <a:t>10.4</a:t>
                      </a:r>
                      <a:endParaRPr lang="en-CA" sz="160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sz="1600" dirty="0" smtClean="0">
                          <a:solidFill>
                            <a:schemeClr val="tx2"/>
                          </a:solidFill>
                        </a:rPr>
                        <a:t>15.6</a:t>
                      </a:r>
                      <a:endParaRPr lang="en-CA" sz="160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sz="1600" dirty="0" smtClean="0">
                          <a:solidFill>
                            <a:schemeClr val="tx2"/>
                          </a:solidFill>
                        </a:rPr>
                        <a:t>13.2</a:t>
                      </a:r>
                      <a:endParaRPr lang="en-CA" sz="160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21" name="Rectangle 6"/>
          <p:cNvSpPr>
            <a:spLocks noChangeArrowheads="1"/>
          </p:cNvSpPr>
          <p:nvPr/>
        </p:nvSpPr>
        <p:spPr bwMode="auto">
          <a:xfrm>
            <a:off x="-468561" y="6237312"/>
            <a:ext cx="8569325" cy="720725"/>
          </a:xfrm>
          <a:prstGeom prst="rect">
            <a:avLst/>
          </a:prstGeom>
          <a:noFill/>
          <a:ln w="9525">
            <a:noFill/>
            <a:round/>
            <a:headEnd/>
            <a:tailEnd/>
          </a:ln>
        </p:spPr>
        <p:txBody>
          <a:bodyPr lIns="90000" tIns="46800" rIns="90000" bIns="46800"/>
          <a:lstStyle/>
          <a:p>
            <a:pPr marL="838200" lvl="1" indent="-381000">
              <a:spcBef>
                <a:spcPts val="1500"/>
              </a:spcBef>
              <a:buFont typeface="Times New Roman" pitchFamily="18" charset="0"/>
              <a:buChar char="•"/>
            </a:pPr>
            <a:r>
              <a:rPr lang="en-US" sz="2000" dirty="0" smtClean="0">
                <a:solidFill>
                  <a:srgbClr val="000000"/>
                </a:solidFill>
                <a:cs typeface="Times New Roman" pitchFamily="18" charset="0"/>
              </a:rPr>
              <a:t>Verify running  </a:t>
            </a:r>
            <a:r>
              <a:rPr lang="en-US" sz="2000" dirty="0">
                <a:solidFill>
                  <a:srgbClr val="000000"/>
                </a:solidFill>
                <a:cs typeface="Times New Roman" pitchFamily="18" charset="0"/>
              </a:rPr>
              <a:t>full demo, see </a:t>
            </a:r>
            <a:r>
              <a:rPr lang="en-US" sz="2000" dirty="0">
                <a:solidFill>
                  <a:srgbClr val="2D2DB9"/>
                </a:solidFill>
                <a:cs typeface="Times New Roman" pitchFamily="18" charset="0"/>
              </a:rPr>
              <a:t>http://www.cs.ubc.ca/~poole/aibook/demos/rl/tGame.html</a:t>
            </a:r>
            <a:endParaRPr lang="el-GR" sz="2000" dirty="0">
              <a:solidFill>
                <a:srgbClr val="2D2DB9"/>
              </a:solidFill>
              <a:cs typeface="Times New Roman" pitchFamily="18" charset="0"/>
            </a:endParaRPr>
          </a:p>
        </p:txBody>
      </p:sp>
    </p:spTree>
    <p:extLst>
      <p:ext uri="{BB962C8B-B14F-4D97-AF65-F5344CB8AC3E}">
        <p14:creationId xmlns:p14="http://schemas.microsoft.com/office/powerpoint/2010/main" val="15826169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4"/>
          <p:cNvSpPr>
            <a:spLocks noGrp="1"/>
          </p:cNvSpPr>
          <p:nvPr>
            <p:ph type="ftr" sz="quarter" idx="11"/>
          </p:nvPr>
        </p:nvSpPr>
        <p:spPr>
          <a:noFill/>
        </p:spPr>
        <p:txBody>
          <a:bodyPr/>
          <a:lstStyle/>
          <a:p>
            <a:r>
              <a:rPr lang="en-US" smtClean="0">
                <a:solidFill>
                  <a:srgbClr val="000000"/>
                </a:solidFill>
              </a:rPr>
              <a:t>CPSC 422, Lecture 10</a:t>
            </a:r>
          </a:p>
        </p:txBody>
      </p:sp>
      <p:sp>
        <p:nvSpPr>
          <p:cNvPr id="4100" name="Slide Number Placeholder 5"/>
          <p:cNvSpPr>
            <a:spLocks noGrp="1"/>
          </p:cNvSpPr>
          <p:nvPr>
            <p:ph type="sldNum" sz="quarter" idx="12"/>
          </p:nvPr>
        </p:nvSpPr>
        <p:spPr>
          <a:noFill/>
        </p:spPr>
        <p:txBody>
          <a:bodyPr/>
          <a:lstStyle/>
          <a:p>
            <a:fld id="{172488EA-2613-4553-A16A-4521158E598A}" type="slidenum">
              <a:rPr lang="en-US" smtClean="0">
                <a:solidFill>
                  <a:srgbClr val="000000"/>
                </a:solidFill>
              </a:rPr>
              <a:pPr/>
              <a:t>2</a:t>
            </a:fld>
            <a:endParaRPr lang="en-US" smtClean="0">
              <a:solidFill>
                <a:srgbClr val="000000"/>
              </a:solidFill>
            </a:endParaRPr>
          </a:p>
        </p:txBody>
      </p:sp>
      <p:sp>
        <p:nvSpPr>
          <p:cNvPr id="4101" name="Rectangle 2"/>
          <p:cNvSpPr>
            <a:spLocks noGrp="1" noChangeArrowheads="1"/>
          </p:cNvSpPr>
          <p:nvPr>
            <p:ph type="title"/>
          </p:nvPr>
        </p:nvSpPr>
        <p:spPr>
          <a:xfrm>
            <a:off x="683568" y="188640"/>
            <a:ext cx="7772400" cy="1143000"/>
          </a:xfrm>
        </p:spPr>
        <p:txBody>
          <a:bodyPr/>
          <a:lstStyle/>
          <a:p>
            <a:pPr eaLnBrk="1" hangingPunct="1"/>
            <a:r>
              <a:rPr lang="en-US" dirty="0" smtClean="0"/>
              <a:t>Lecture Overview</a:t>
            </a:r>
          </a:p>
        </p:txBody>
      </p:sp>
      <p:sp>
        <p:nvSpPr>
          <p:cNvPr id="6" name="Rectangle 3"/>
          <p:cNvSpPr txBox="1">
            <a:spLocks noChangeArrowheads="1"/>
          </p:cNvSpPr>
          <p:nvPr/>
        </p:nvSpPr>
        <p:spPr bwMode="auto">
          <a:xfrm>
            <a:off x="683568" y="1916832"/>
            <a:ext cx="7515944" cy="2304256"/>
          </a:xfrm>
          <a:prstGeom prst="rect">
            <a:avLst/>
          </a:prstGeom>
          <a:solidFill>
            <a:schemeClr val="accent5">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defTabSz="914400">
              <a:lnSpc>
                <a:spcPct val="100000"/>
              </a:lnSpc>
              <a:spcBef>
                <a:spcPct val="20000"/>
              </a:spcBef>
              <a:buClrTx/>
              <a:buSzTx/>
              <a:buFontTx/>
              <a:buNone/>
              <a:defRPr/>
            </a:pPr>
            <a:r>
              <a:rPr lang="en-US" sz="3200" u="sng" kern="0" dirty="0" smtClean="0">
                <a:solidFill>
                  <a:srgbClr val="000000"/>
                </a:solidFill>
                <a:latin typeface="Arial Unicode MS"/>
                <a:ea typeface="+mn-ea"/>
                <a:cs typeface="+mn-cs"/>
              </a:rPr>
              <a:t>Finish Reinforcement learning</a:t>
            </a:r>
            <a:endParaRPr lang="en-US" sz="3200" kern="0" dirty="0" smtClean="0">
              <a:solidFill>
                <a:srgbClr val="000000"/>
              </a:solidFill>
              <a:latin typeface="Arial Unicode MS"/>
              <a:ea typeface="+mn-ea"/>
              <a:cs typeface="+mn-cs"/>
            </a:endParaRPr>
          </a:p>
          <a:p>
            <a:pPr marL="800100" lvl="1" indent="-342900" defTabSz="914400">
              <a:lnSpc>
                <a:spcPct val="100000"/>
              </a:lnSpc>
              <a:spcBef>
                <a:spcPct val="20000"/>
              </a:spcBef>
              <a:buClrTx/>
              <a:buSzTx/>
              <a:buFont typeface="Arial" pitchFamily="34" charset="0"/>
              <a:buChar char="•"/>
              <a:defRPr/>
            </a:pPr>
            <a:r>
              <a:rPr lang="en-US" b="1" kern="0" dirty="0" smtClean="0">
                <a:solidFill>
                  <a:srgbClr val="000000"/>
                </a:solidFill>
                <a:latin typeface="Arial Unicode MS"/>
              </a:rPr>
              <a:t>Exploration vs. Exploitation</a:t>
            </a:r>
          </a:p>
          <a:p>
            <a:pPr marL="800100" lvl="1" indent="-342900" defTabSz="914400">
              <a:lnSpc>
                <a:spcPct val="100000"/>
              </a:lnSpc>
              <a:spcBef>
                <a:spcPct val="20000"/>
              </a:spcBef>
              <a:buClrTx/>
              <a:buSzTx/>
              <a:buFont typeface="Arial" pitchFamily="34" charset="0"/>
              <a:buChar char="•"/>
              <a:defRPr/>
            </a:pPr>
            <a:r>
              <a:rPr lang="en-US" kern="0" dirty="0" smtClean="0">
                <a:solidFill>
                  <a:srgbClr val="000000"/>
                </a:solidFill>
                <a:latin typeface="Arial Unicode MS"/>
              </a:rPr>
              <a:t>On-policy Learning (SARSA)</a:t>
            </a:r>
          </a:p>
          <a:p>
            <a:pPr marL="800100" lvl="1" indent="-342900" defTabSz="914400">
              <a:lnSpc>
                <a:spcPct val="100000"/>
              </a:lnSpc>
              <a:spcBef>
                <a:spcPct val="20000"/>
              </a:spcBef>
              <a:buClrTx/>
              <a:buSzTx/>
              <a:buFont typeface="Arial" pitchFamily="34" charset="0"/>
              <a:buChar char="•"/>
              <a:defRPr/>
            </a:pPr>
            <a:r>
              <a:rPr lang="en-US" kern="0" dirty="0" smtClean="0">
                <a:solidFill>
                  <a:schemeClr val="accent3">
                    <a:lumMod val="85000"/>
                  </a:schemeClr>
                </a:solidFill>
                <a:latin typeface="Arial Unicode MS"/>
              </a:rPr>
              <a:t>Scalability</a:t>
            </a:r>
          </a:p>
          <a:p>
            <a:pPr marL="342900" indent="-342900" defTabSz="914400">
              <a:lnSpc>
                <a:spcPct val="100000"/>
              </a:lnSpc>
              <a:spcBef>
                <a:spcPct val="20000"/>
              </a:spcBef>
              <a:buClrTx/>
              <a:buSzTx/>
              <a:buFont typeface="Arial" pitchFamily="34" charset="0"/>
              <a:buChar char="•"/>
              <a:defRPr/>
            </a:pPr>
            <a:endParaRPr lang="en-US" sz="3200" kern="0" dirty="0" smtClean="0">
              <a:solidFill>
                <a:srgbClr val="000000"/>
              </a:solidFill>
              <a:latin typeface="Arial Unicode MS"/>
            </a:endParaRPr>
          </a:p>
          <a:p>
            <a:pPr defTabSz="914400">
              <a:lnSpc>
                <a:spcPct val="100000"/>
              </a:lnSpc>
              <a:spcBef>
                <a:spcPct val="20000"/>
              </a:spcBef>
              <a:buClrTx/>
              <a:buSzTx/>
              <a:buFontTx/>
              <a:buNone/>
              <a:defRPr/>
            </a:pPr>
            <a:endParaRPr lang="en-US" sz="3200" kern="0" dirty="0" smtClean="0">
              <a:solidFill>
                <a:srgbClr val="000000"/>
              </a:solidFill>
              <a:latin typeface="Arial Unicode MS"/>
              <a:ea typeface="+mn-ea"/>
              <a:cs typeface="+mn-cs"/>
            </a:endParaRPr>
          </a:p>
          <a:p>
            <a:pPr marL="342900" indent="-342900" defTabSz="914400">
              <a:lnSpc>
                <a:spcPct val="100000"/>
              </a:lnSpc>
              <a:spcBef>
                <a:spcPct val="20000"/>
              </a:spcBef>
              <a:buClrTx/>
              <a:buSzTx/>
              <a:buFontTx/>
              <a:buNone/>
              <a:defRPr/>
            </a:pPr>
            <a:endParaRPr lang="en-US" sz="3200" kern="0" dirty="0" smtClean="0">
              <a:solidFill>
                <a:srgbClr val="808080"/>
              </a:solidFill>
              <a:latin typeface="Arial Unicode MS"/>
              <a:ea typeface="+mn-ea"/>
              <a:cs typeface="+mn-cs"/>
            </a:endParaRPr>
          </a:p>
          <a:p>
            <a:pPr marL="342900" indent="-342900" defTabSz="914400">
              <a:lnSpc>
                <a:spcPct val="100000"/>
              </a:lnSpc>
              <a:spcBef>
                <a:spcPct val="20000"/>
              </a:spcBef>
              <a:buClrTx/>
              <a:buSzTx/>
              <a:buFontTx/>
              <a:buChar char="•"/>
              <a:defRPr/>
            </a:pPr>
            <a:endParaRPr lang="en-US" sz="3200" kern="0" dirty="0" smtClean="0">
              <a:solidFill>
                <a:srgbClr val="808080"/>
              </a:solidFill>
              <a:latin typeface="Arial Unicode MS"/>
              <a:ea typeface="+mn-ea"/>
              <a:cs typeface="+mn-cs"/>
            </a:endParaRPr>
          </a:p>
        </p:txBody>
      </p:sp>
    </p:spTree>
    <p:extLst>
      <p:ext uri="{BB962C8B-B14F-4D97-AF65-F5344CB8AC3E}">
        <p14:creationId xmlns:p14="http://schemas.microsoft.com/office/powerpoint/2010/main" val="4196781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r>
              <a:rPr lang="en-US" smtClean="0"/>
              <a:t>SARSA Algorithm</a:t>
            </a:r>
          </a:p>
        </p:txBody>
      </p:sp>
      <p:pic>
        <p:nvPicPr>
          <p:cNvPr id="66563" name="Picture 4"/>
          <p:cNvPicPr>
            <a:picLocks noChangeAspect="1" noChangeArrowheads="1"/>
          </p:cNvPicPr>
          <p:nvPr/>
        </p:nvPicPr>
        <p:blipFill>
          <a:blip r:embed="rId2" cstate="print"/>
          <a:srcRect/>
          <a:stretch>
            <a:fillRect/>
          </a:stretch>
        </p:blipFill>
        <p:spPr bwMode="auto">
          <a:xfrm>
            <a:off x="0" y="765175"/>
            <a:ext cx="6264275" cy="4132263"/>
          </a:xfrm>
          <a:prstGeom prst="rect">
            <a:avLst/>
          </a:prstGeom>
          <a:noFill/>
          <a:ln w="9525">
            <a:noFill/>
            <a:miter lim="800000"/>
            <a:headEnd/>
            <a:tailEnd/>
          </a:ln>
        </p:spPr>
      </p:pic>
      <p:sp>
        <p:nvSpPr>
          <p:cNvPr id="66564" name="AutoShape 5"/>
          <p:cNvSpPr>
            <a:spLocks noChangeArrowheads="1"/>
          </p:cNvSpPr>
          <p:nvPr/>
        </p:nvSpPr>
        <p:spPr bwMode="auto">
          <a:xfrm>
            <a:off x="5940425" y="1125538"/>
            <a:ext cx="3024188" cy="504825"/>
          </a:xfrm>
          <a:prstGeom prst="wedgeRectCallout">
            <a:avLst>
              <a:gd name="adj1" fmla="val -95301"/>
              <a:gd name="adj2" fmla="val 331444"/>
            </a:avLst>
          </a:prstGeom>
          <a:solidFill>
            <a:srgbClr val="FFFF99"/>
          </a:solidFill>
          <a:ln w="9525">
            <a:solidFill>
              <a:schemeClr val="tx1"/>
            </a:solidFill>
            <a:miter lim="800000"/>
            <a:headEnd/>
            <a:tailEnd/>
          </a:ln>
        </p:spPr>
        <p:txBody>
          <a:bodyPr/>
          <a:lstStyle/>
          <a:p>
            <a:r>
              <a:rPr lang="en-US" sz="1400" b="1">
                <a:solidFill>
                  <a:schemeClr val="tx1"/>
                </a:solidFill>
              </a:rPr>
              <a:t>This could be, for instance any </a:t>
            </a:r>
            <a:r>
              <a:rPr lang="el-GR" sz="1400" b="1">
                <a:solidFill>
                  <a:schemeClr val="tx1"/>
                </a:solidFill>
                <a:cs typeface="Times New Roman" pitchFamily="18" charset="0"/>
              </a:rPr>
              <a:t>ε</a:t>
            </a:r>
            <a:r>
              <a:rPr lang="en-US" sz="1400" b="1">
                <a:solidFill>
                  <a:schemeClr val="tx1"/>
                </a:solidFill>
                <a:cs typeface="Times New Roman" pitchFamily="18" charset="0"/>
              </a:rPr>
              <a:t>-greedy strategy:</a:t>
            </a:r>
          </a:p>
          <a:p>
            <a:r>
              <a:rPr lang="en-US" sz="1400" b="1">
                <a:solidFill>
                  <a:schemeClr val="tx1"/>
                </a:solidFill>
                <a:cs typeface="Times New Roman" pitchFamily="18" charset="0"/>
              </a:rPr>
              <a:t>- Choose random </a:t>
            </a:r>
            <a:r>
              <a:rPr lang="el-GR" sz="1400" b="1">
                <a:solidFill>
                  <a:schemeClr val="tx1"/>
                </a:solidFill>
              </a:rPr>
              <a:t>ε</a:t>
            </a:r>
            <a:r>
              <a:rPr lang="en-US" sz="1400" b="1">
                <a:solidFill>
                  <a:schemeClr val="tx1"/>
                </a:solidFill>
              </a:rPr>
              <a:t> times, and max the rest</a:t>
            </a:r>
            <a:endParaRPr lang="el-GR" sz="1400" b="1">
              <a:solidFill>
                <a:schemeClr val="tx1"/>
              </a:solidFill>
            </a:endParaRPr>
          </a:p>
        </p:txBody>
      </p:sp>
      <p:sp>
        <p:nvSpPr>
          <p:cNvPr id="66565" name="AutoShape 6"/>
          <p:cNvSpPr>
            <a:spLocks noChangeArrowheads="1"/>
          </p:cNvSpPr>
          <p:nvPr/>
        </p:nvSpPr>
        <p:spPr bwMode="auto">
          <a:xfrm>
            <a:off x="5292725" y="765175"/>
            <a:ext cx="3671888" cy="1152525"/>
          </a:xfrm>
          <a:prstGeom prst="wedgeRectCallout">
            <a:avLst>
              <a:gd name="adj1" fmla="val -82426"/>
              <a:gd name="adj2" fmla="val 42977"/>
            </a:avLst>
          </a:prstGeom>
          <a:solidFill>
            <a:srgbClr val="FFFF99"/>
          </a:solidFill>
          <a:ln w="9525">
            <a:solidFill>
              <a:schemeClr val="tx1"/>
            </a:solidFill>
            <a:miter lim="800000"/>
            <a:headEnd/>
            <a:tailEnd/>
          </a:ln>
        </p:spPr>
        <p:txBody>
          <a:bodyPr/>
          <a:lstStyle/>
          <a:p>
            <a:r>
              <a:rPr lang="en-US" sz="1800" b="1" dirty="0">
                <a:solidFill>
                  <a:schemeClr val="tx1"/>
                </a:solidFill>
              </a:rPr>
              <a:t>This could be, for instance any </a:t>
            </a:r>
            <a:r>
              <a:rPr lang="el-GR" sz="1800" b="1" dirty="0">
                <a:solidFill>
                  <a:schemeClr val="tx1"/>
                </a:solidFill>
                <a:cs typeface="Times New Roman" pitchFamily="18" charset="0"/>
              </a:rPr>
              <a:t>ε</a:t>
            </a:r>
            <a:r>
              <a:rPr lang="en-US" sz="1800" b="1" dirty="0">
                <a:solidFill>
                  <a:schemeClr val="tx1"/>
                </a:solidFill>
                <a:cs typeface="Times New Roman" pitchFamily="18" charset="0"/>
              </a:rPr>
              <a:t>-greedy strategy:</a:t>
            </a:r>
          </a:p>
          <a:p>
            <a:pPr>
              <a:buFontTx/>
              <a:buChar char="-"/>
            </a:pPr>
            <a:r>
              <a:rPr lang="en-US" sz="1800" b="1" dirty="0">
                <a:solidFill>
                  <a:schemeClr val="tx1"/>
                </a:solidFill>
                <a:cs typeface="Times New Roman" pitchFamily="18" charset="0"/>
              </a:rPr>
              <a:t>Choose random </a:t>
            </a:r>
            <a:r>
              <a:rPr lang="el-GR" sz="1800" b="1" dirty="0">
                <a:solidFill>
                  <a:schemeClr val="tx1"/>
                </a:solidFill>
              </a:rPr>
              <a:t>ε</a:t>
            </a:r>
            <a:r>
              <a:rPr lang="en-US" sz="1800" b="1" dirty="0">
                <a:solidFill>
                  <a:schemeClr val="tx1"/>
                </a:solidFill>
              </a:rPr>
              <a:t> times, and max the rest</a:t>
            </a:r>
          </a:p>
        </p:txBody>
      </p:sp>
      <p:sp>
        <p:nvSpPr>
          <p:cNvPr id="66566" name="AutoShape 10"/>
          <p:cNvSpPr>
            <a:spLocks noChangeArrowheads="1"/>
          </p:cNvSpPr>
          <p:nvPr/>
        </p:nvSpPr>
        <p:spPr bwMode="auto">
          <a:xfrm>
            <a:off x="5940425" y="2349500"/>
            <a:ext cx="2952750" cy="2519363"/>
          </a:xfrm>
          <a:prstGeom prst="wedgeRectCallout">
            <a:avLst>
              <a:gd name="adj1" fmla="val -70324"/>
              <a:gd name="adj2" fmla="val -22023"/>
            </a:avLst>
          </a:prstGeom>
          <a:solidFill>
            <a:srgbClr val="FFFF99"/>
          </a:solidFill>
          <a:ln w="9525">
            <a:solidFill>
              <a:schemeClr val="tx1"/>
            </a:solidFill>
            <a:miter lim="800000"/>
            <a:headEnd/>
            <a:tailEnd/>
          </a:ln>
        </p:spPr>
        <p:txBody>
          <a:bodyPr/>
          <a:lstStyle/>
          <a:p>
            <a:r>
              <a:rPr lang="en-US" sz="1800" b="1" dirty="0">
                <a:solidFill>
                  <a:schemeClr val="tx1"/>
                </a:solidFill>
              </a:rPr>
              <a:t>If the random step is chosen here, and has a bad negative reward, this will affect the value of Q[</a:t>
            </a:r>
            <a:r>
              <a:rPr lang="en-US" sz="1800" b="1" dirty="0" err="1">
                <a:solidFill>
                  <a:schemeClr val="tx1"/>
                </a:solidFill>
              </a:rPr>
              <a:t>s,a</a:t>
            </a:r>
            <a:r>
              <a:rPr lang="en-US" sz="1800" b="1" dirty="0">
                <a:solidFill>
                  <a:schemeClr val="tx1"/>
                </a:solidFill>
              </a:rPr>
              <a:t>].</a:t>
            </a:r>
          </a:p>
          <a:p>
            <a:endParaRPr lang="en-US" sz="1800" b="1" dirty="0">
              <a:solidFill>
                <a:schemeClr val="tx1"/>
              </a:solidFill>
            </a:endParaRPr>
          </a:p>
          <a:p>
            <a:r>
              <a:rPr lang="en-US" sz="1800" b="1" dirty="0">
                <a:solidFill>
                  <a:schemeClr val="tx1"/>
                </a:solidFill>
              </a:rPr>
              <a:t>Next time in </a:t>
            </a:r>
            <a:r>
              <a:rPr lang="en-US" sz="1800" b="1" i="1" dirty="0">
                <a:solidFill>
                  <a:schemeClr val="tx1"/>
                </a:solidFill>
              </a:rPr>
              <a:t>s</a:t>
            </a:r>
            <a:r>
              <a:rPr lang="en-US" sz="1800" b="1" dirty="0">
                <a:solidFill>
                  <a:schemeClr val="tx1"/>
                </a:solidFill>
              </a:rPr>
              <a:t>, </a:t>
            </a:r>
            <a:r>
              <a:rPr lang="en-US" sz="1800" i="1" dirty="0" smtClean="0">
                <a:solidFill>
                  <a:schemeClr val="tx1"/>
                </a:solidFill>
              </a:rPr>
              <a:t>a</a:t>
            </a:r>
            <a:r>
              <a:rPr lang="en-US" sz="1800" b="1" dirty="0" smtClean="0">
                <a:solidFill>
                  <a:schemeClr val="tx1"/>
                </a:solidFill>
              </a:rPr>
              <a:t> </a:t>
            </a:r>
            <a:r>
              <a:rPr lang="en-US" sz="1800" b="1" dirty="0">
                <a:solidFill>
                  <a:schemeClr val="tx1"/>
                </a:solidFill>
              </a:rPr>
              <a:t>may no longer be the action selected because of its lowered Q value</a:t>
            </a:r>
          </a:p>
        </p:txBody>
      </p:sp>
      <p:sp>
        <p:nvSpPr>
          <p:cNvPr id="2" name="Footer Placeholder 1"/>
          <p:cNvSpPr>
            <a:spLocks noGrp="1"/>
          </p:cNvSpPr>
          <p:nvPr>
            <p:ph type="ftr" idx="11"/>
          </p:nvPr>
        </p:nvSpPr>
        <p:spPr/>
        <p:txBody>
          <a:bodyPr/>
          <a:lstStyle/>
          <a:p>
            <a:pPr>
              <a:defRPr/>
            </a:pPr>
            <a:r>
              <a:rPr lang="en-GB" smtClean="0"/>
              <a:t>CPSC 422, Lecture 10</a:t>
            </a:r>
            <a:endParaRPr lang="en-GB"/>
          </a:p>
        </p:txBody>
      </p:sp>
      <p:sp>
        <p:nvSpPr>
          <p:cNvPr id="3" name="Slide Number Placeholder 2"/>
          <p:cNvSpPr>
            <a:spLocks noGrp="1"/>
          </p:cNvSpPr>
          <p:nvPr>
            <p:ph type="sldNum" idx="12"/>
          </p:nvPr>
        </p:nvSpPr>
        <p:spPr/>
        <p:txBody>
          <a:bodyPr/>
          <a:lstStyle/>
          <a:p>
            <a:pPr>
              <a:defRPr/>
            </a:pPr>
            <a:fld id="{2419138E-EBE4-4E9A-9C29-DAD66FF7F8FA}" type="slidenum">
              <a:rPr lang="en-GB" smtClean="0"/>
              <a:pPr>
                <a:defRPr/>
              </a:pPr>
              <a:t>20</a:t>
            </a:fld>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56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656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65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4" grpId="0" animBg="1"/>
      <p:bldP spid="66565" grpId="0" animBg="1"/>
      <p:bldP spid="6656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r>
              <a:rPr lang="en-US" dirty="0" smtClean="0">
                <a:latin typeface="Arial" panose="020B0604020202020204" pitchFamily="34" charset="0"/>
                <a:cs typeface="Arial" panose="020B0604020202020204" pitchFamily="34" charset="0"/>
              </a:rPr>
              <a:t>Another Example</a:t>
            </a:r>
          </a:p>
        </p:txBody>
      </p:sp>
      <p:sp>
        <p:nvSpPr>
          <p:cNvPr id="67587" name="Rectangle 3"/>
          <p:cNvSpPr>
            <a:spLocks noChangeArrowheads="1"/>
          </p:cNvSpPr>
          <p:nvPr/>
        </p:nvSpPr>
        <p:spPr bwMode="auto">
          <a:xfrm>
            <a:off x="-101625" y="783375"/>
            <a:ext cx="10002217" cy="1565505"/>
          </a:xfrm>
          <a:prstGeom prst="rect">
            <a:avLst/>
          </a:prstGeom>
          <a:noFill/>
          <a:ln w="9525">
            <a:noFill/>
            <a:round/>
            <a:headEnd/>
            <a:tailEnd/>
          </a:ln>
        </p:spPr>
        <p:txBody>
          <a:bodyPr lIns="90000" tIns="46800" rIns="90000" bIns="46800"/>
          <a:lstStyle/>
          <a:p>
            <a:pPr marL="339725" indent="-339725">
              <a:lnSpc>
                <a:spcPct val="100000"/>
              </a:lnSpc>
              <a:spcBef>
                <a:spcPts val="1800"/>
              </a:spcBef>
              <a:buFont typeface="Wingdings" pitchFamily="2" charset="2"/>
              <a:buChar char=""/>
            </a:pPr>
            <a:r>
              <a:rPr lang="en-US" sz="2400" dirty="0" err="1">
                <a:solidFill>
                  <a:srgbClr val="000000"/>
                </a:solidFill>
                <a:latin typeface="Arial" panose="020B0604020202020204" pitchFamily="34" charset="0"/>
                <a:cs typeface="Arial" panose="020B0604020202020204" pitchFamily="34" charset="0"/>
              </a:rPr>
              <a:t>Gridworld</a:t>
            </a:r>
            <a:r>
              <a:rPr lang="en-US" sz="2400" dirty="0">
                <a:solidFill>
                  <a:srgbClr val="000000"/>
                </a:solidFill>
                <a:latin typeface="Arial" panose="020B0604020202020204" pitchFamily="34" charset="0"/>
                <a:cs typeface="Arial" panose="020B0604020202020204" pitchFamily="34" charset="0"/>
              </a:rPr>
              <a:t> with:</a:t>
            </a:r>
          </a:p>
          <a:p>
            <a:pPr marL="739775" lvl="1" indent="-282575">
              <a:spcBef>
                <a:spcPts val="1500"/>
              </a:spcBef>
              <a:buFont typeface="Times New Roman" pitchFamily="18" charset="0"/>
              <a:buChar char="•"/>
            </a:pPr>
            <a:r>
              <a:rPr lang="en-US" sz="2000" dirty="0">
                <a:solidFill>
                  <a:srgbClr val="000000"/>
                </a:solidFill>
                <a:latin typeface="Arial" panose="020B0604020202020204" pitchFamily="34" charset="0"/>
                <a:cs typeface="Arial" panose="020B0604020202020204" pitchFamily="34" charset="0"/>
              </a:rPr>
              <a:t>Deterministic actions </a:t>
            </a:r>
            <a:r>
              <a:rPr lang="en-US" sz="2000" i="1" dirty="0">
                <a:solidFill>
                  <a:srgbClr val="000000"/>
                </a:solidFill>
                <a:latin typeface="Arial" panose="020B0604020202020204" pitchFamily="34" charset="0"/>
                <a:cs typeface="Arial" panose="020B0604020202020204" pitchFamily="34" charset="0"/>
              </a:rPr>
              <a:t>up</a:t>
            </a:r>
            <a:r>
              <a:rPr lang="en-US" sz="2000" dirty="0">
                <a:solidFill>
                  <a:srgbClr val="000000"/>
                </a:solidFill>
                <a:latin typeface="Arial" panose="020B0604020202020204" pitchFamily="34" charset="0"/>
                <a:cs typeface="Arial" panose="020B0604020202020204" pitchFamily="34" charset="0"/>
              </a:rPr>
              <a:t>, </a:t>
            </a:r>
            <a:r>
              <a:rPr lang="en-US" sz="2000" i="1" dirty="0">
                <a:solidFill>
                  <a:srgbClr val="000000"/>
                </a:solidFill>
                <a:latin typeface="Arial" panose="020B0604020202020204" pitchFamily="34" charset="0"/>
                <a:cs typeface="Arial" panose="020B0604020202020204" pitchFamily="34" charset="0"/>
              </a:rPr>
              <a:t>down</a:t>
            </a:r>
            <a:r>
              <a:rPr lang="en-US" sz="2000" dirty="0">
                <a:solidFill>
                  <a:srgbClr val="000000"/>
                </a:solidFill>
                <a:latin typeface="Arial" panose="020B0604020202020204" pitchFamily="34" charset="0"/>
                <a:cs typeface="Arial" panose="020B0604020202020204" pitchFamily="34" charset="0"/>
              </a:rPr>
              <a:t>, </a:t>
            </a:r>
            <a:r>
              <a:rPr lang="en-US" sz="2000" i="1" dirty="0">
                <a:solidFill>
                  <a:srgbClr val="000000"/>
                </a:solidFill>
                <a:latin typeface="Arial" panose="020B0604020202020204" pitchFamily="34" charset="0"/>
                <a:cs typeface="Arial" panose="020B0604020202020204" pitchFamily="34" charset="0"/>
              </a:rPr>
              <a:t>left,</a:t>
            </a:r>
            <a:r>
              <a:rPr lang="en-US" sz="2000" dirty="0">
                <a:solidFill>
                  <a:srgbClr val="000000"/>
                </a:solidFill>
                <a:latin typeface="Arial" panose="020B0604020202020204" pitchFamily="34" charset="0"/>
                <a:cs typeface="Arial" panose="020B0604020202020204" pitchFamily="34" charset="0"/>
              </a:rPr>
              <a:t> </a:t>
            </a:r>
            <a:r>
              <a:rPr lang="en-US" sz="2000" i="1" dirty="0">
                <a:solidFill>
                  <a:srgbClr val="000000"/>
                </a:solidFill>
                <a:latin typeface="Arial" panose="020B0604020202020204" pitchFamily="34" charset="0"/>
                <a:cs typeface="Arial" panose="020B0604020202020204" pitchFamily="34" charset="0"/>
              </a:rPr>
              <a:t>right</a:t>
            </a:r>
          </a:p>
          <a:p>
            <a:pPr marL="739775" lvl="1" indent="-282575">
              <a:spcBef>
                <a:spcPts val="1500"/>
              </a:spcBef>
              <a:buFont typeface="Times New Roman" pitchFamily="18" charset="0"/>
              <a:buChar char="•"/>
            </a:pPr>
            <a:r>
              <a:rPr lang="en-US" sz="2000" dirty="0">
                <a:solidFill>
                  <a:srgbClr val="000000"/>
                </a:solidFill>
                <a:latin typeface="Arial" panose="020B0604020202020204" pitchFamily="34" charset="0"/>
                <a:cs typeface="Arial" panose="020B0604020202020204" pitchFamily="34" charset="0"/>
              </a:rPr>
              <a:t>Start from </a:t>
            </a:r>
            <a:r>
              <a:rPr lang="en-US" sz="2000" b="1" dirty="0">
                <a:solidFill>
                  <a:srgbClr val="000000"/>
                </a:solidFill>
                <a:latin typeface="Arial" panose="020B0604020202020204" pitchFamily="34" charset="0"/>
                <a:cs typeface="Arial" panose="020B0604020202020204" pitchFamily="34" charset="0"/>
              </a:rPr>
              <a:t>S</a:t>
            </a:r>
            <a:r>
              <a:rPr lang="en-US" sz="2000" dirty="0">
                <a:solidFill>
                  <a:srgbClr val="000000"/>
                </a:solidFill>
                <a:latin typeface="Arial" panose="020B0604020202020204" pitchFamily="34" charset="0"/>
                <a:cs typeface="Arial" panose="020B0604020202020204" pitchFamily="34" charset="0"/>
              </a:rPr>
              <a:t> and arrive at </a:t>
            </a:r>
            <a:r>
              <a:rPr lang="en-US" sz="2000" b="1" dirty="0" smtClean="0">
                <a:solidFill>
                  <a:schemeClr val="tx2"/>
                </a:solidFill>
                <a:latin typeface="Arial" panose="020B0604020202020204" pitchFamily="34" charset="0"/>
                <a:cs typeface="Arial" panose="020B0604020202020204" pitchFamily="34" charset="0"/>
              </a:rPr>
              <a:t>G </a:t>
            </a:r>
            <a:r>
              <a:rPr lang="en-US" sz="2000" dirty="0" smtClean="0">
                <a:solidFill>
                  <a:schemeClr val="tx2"/>
                </a:solidFill>
                <a:latin typeface="Arial" panose="020B0604020202020204" pitchFamily="34" charset="0"/>
                <a:cs typeface="Arial" panose="020B0604020202020204" pitchFamily="34" charset="0"/>
              </a:rPr>
              <a:t>(terminal state with reward &gt; 0)</a:t>
            </a:r>
            <a:endParaRPr lang="en-US" sz="2000" dirty="0">
              <a:solidFill>
                <a:schemeClr val="tx2"/>
              </a:solidFill>
              <a:latin typeface="Arial" panose="020B0604020202020204" pitchFamily="34" charset="0"/>
              <a:cs typeface="Arial" panose="020B0604020202020204" pitchFamily="34" charset="0"/>
            </a:endParaRPr>
          </a:p>
          <a:p>
            <a:pPr marL="739775" lvl="1" indent="-282575">
              <a:spcBef>
                <a:spcPts val="1500"/>
              </a:spcBef>
              <a:buFont typeface="Times New Roman" pitchFamily="18" charset="0"/>
              <a:buChar char="•"/>
            </a:pPr>
            <a:r>
              <a:rPr lang="en-US" sz="2000" b="1" dirty="0">
                <a:solidFill>
                  <a:srgbClr val="000000"/>
                </a:solidFill>
                <a:latin typeface="Arial" panose="020B0604020202020204" pitchFamily="34" charset="0"/>
                <a:cs typeface="Arial" panose="020B0604020202020204" pitchFamily="34" charset="0"/>
              </a:rPr>
              <a:t>Reward is -1 for all transitions</a:t>
            </a:r>
            <a:r>
              <a:rPr lang="en-US" sz="2000" dirty="0">
                <a:solidFill>
                  <a:srgbClr val="000000"/>
                </a:solidFill>
                <a:latin typeface="Arial" panose="020B0604020202020204" pitchFamily="34" charset="0"/>
                <a:cs typeface="Arial" panose="020B0604020202020204" pitchFamily="34" charset="0"/>
              </a:rPr>
              <a:t>, except those into the </a:t>
            </a:r>
            <a:r>
              <a:rPr lang="en-US" sz="2000" dirty="0">
                <a:solidFill>
                  <a:srgbClr val="FF0000"/>
                </a:solidFill>
                <a:latin typeface="Arial" panose="020B0604020202020204" pitchFamily="34" charset="0"/>
                <a:cs typeface="Arial" panose="020B0604020202020204" pitchFamily="34" charset="0"/>
              </a:rPr>
              <a:t>region marked “Cliff</a:t>
            </a:r>
            <a:r>
              <a:rPr lang="en-US" sz="2000" dirty="0">
                <a:solidFill>
                  <a:srgbClr val="000000"/>
                </a:solidFill>
                <a:latin typeface="Arial" panose="020B0604020202020204" pitchFamily="34" charset="0"/>
                <a:cs typeface="Arial" panose="020B0604020202020204" pitchFamily="34" charset="0"/>
              </a:rPr>
              <a:t>”</a:t>
            </a:r>
          </a:p>
          <a:p>
            <a:pPr marL="1143000" lvl="2" indent="-228600">
              <a:spcBef>
                <a:spcPts val="1500"/>
              </a:spcBef>
              <a:buFont typeface="Wingdings" pitchFamily="2" charset="2"/>
              <a:buChar char=""/>
            </a:pPr>
            <a:r>
              <a:rPr lang="en-US" sz="2000" dirty="0">
                <a:solidFill>
                  <a:srgbClr val="000000"/>
                </a:solidFill>
                <a:latin typeface="Arial" panose="020B0604020202020204" pitchFamily="34" charset="0"/>
                <a:cs typeface="Arial" panose="020B0604020202020204" pitchFamily="34" charset="0"/>
              </a:rPr>
              <a:t>Falling into the cliff causes the agent to be sent back to </a:t>
            </a:r>
            <a:r>
              <a:rPr lang="en-US" sz="2000" dirty="0" smtClean="0">
                <a:solidFill>
                  <a:srgbClr val="000000"/>
                </a:solidFill>
                <a:latin typeface="Arial" panose="020B0604020202020204" pitchFamily="34" charset="0"/>
                <a:cs typeface="Arial" panose="020B0604020202020204" pitchFamily="34" charset="0"/>
              </a:rPr>
              <a:t>start: </a:t>
            </a:r>
            <a:r>
              <a:rPr lang="en-US" sz="2400" b="1" dirty="0" smtClean="0">
                <a:solidFill>
                  <a:srgbClr val="FF0000"/>
                </a:solidFill>
                <a:latin typeface="Arial" panose="020B0604020202020204" pitchFamily="34" charset="0"/>
                <a:cs typeface="Arial" panose="020B0604020202020204" pitchFamily="34" charset="0"/>
              </a:rPr>
              <a:t>r = -100</a:t>
            </a:r>
            <a:endParaRPr lang="en-US" sz="2400" b="1" dirty="0">
              <a:solidFill>
                <a:srgbClr val="FF0000"/>
              </a:solidFill>
              <a:latin typeface="Arial" panose="020B0604020202020204" pitchFamily="34" charset="0"/>
              <a:cs typeface="Arial" panose="020B0604020202020204" pitchFamily="34" charset="0"/>
            </a:endParaRPr>
          </a:p>
        </p:txBody>
      </p:sp>
      <p:sp>
        <p:nvSpPr>
          <p:cNvPr id="67589" name="Rectangle 5"/>
          <p:cNvSpPr>
            <a:spLocks noChangeArrowheads="1"/>
          </p:cNvSpPr>
          <p:nvPr/>
        </p:nvSpPr>
        <p:spPr bwMode="auto">
          <a:xfrm>
            <a:off x="250825" y="5373688"/>
            <a:ext cx="8569325" cy="720725"/>
          </a:xfrm>
          <a:prstGeom prst="rect">
            <a:avLst/>
          </a:prstGeom>
          <a:noFill/>
          <a:ln w="9525">
            <a:noFill/>
            <a:round/>
            <a:headEnd/>
            <a:tailEnd/>
          </a:ln>
        </p:spPr>
        <p:txBody>
          <a:bodyPr lIns="90000" tIns="46800" rIns="90000" bIns="46800"/>
          <a:lstStyle/>
          <a:p>
            <a:pPr marL="339725" indent="-339725">
              <a:lnSpc>
                <a:spcPct val="100000"/>
              </a:lnSpc>
              <a:spcBef>
                <a:spcPts val="1800"/>
              </a:spcBef>
              <a:buFont typeface="Wingdings" pitchFamily="2" charset="2"/>
              <a:buChar char=""/>
            </a:pPr>
            <a:endParaRPr lang="en-US" sz="2400">
              <a:solidFill>
                <a:srgbClr val="000000"/>
              </a:solidFill>
            </a:endParaRPr>
          </a:p>
        </p:txBody>
      </p:sp>
      <p:sp>
        <p:nvSpPr>
          <p:cNvPr id="2" name="Footer Placeholder 1"/>
          <p:cNvSpPr>
            <a:spLocks noGrp="1"/>
          </p:cNvSpPr>
          <p:nvPr>
            <p:ph type="ftr" idx="11"/>
          </p:nvPr>
        </p:nvSpPr>
        <p:spPr>
          <a:xfrm>
            <a:off x="3089274" y="6630987"/>
            <a:ext cx="2892425" cy="454025"/>
          </a:xfrm>
        </p:spPr>
        <p:txBody>
          <a:bodyPr/>
          <a:lstStyle/>
          <a:p>
            <a:pPr>
              <a:defRPr/>
            </a:pPr>
            <a:r>
              <a:rPr lang="en-GB" dirty="0" smtClean="0"/>
              <a:t>CPSC 422, Lecture 10</a:t>
            </a:r>
            <a:endParaRPr lang="en-GB" dirty="0"/>
          </a:p>
        </p:txBody>
      </p:sp>
      <p:sp>
        <p:nvSpPr>
          <p:cNvPr id="3" name="Slide Number Placeholder 2"/>
          <p:cNvSpPr>
            <a:spLocks noGrp="1"/>
          </p:cNvSpPr>
          <p:nvPr>
            <p:ph type="sldNum" idx="12"/>
          </p:nvPr>
        </p:nvSpPr>
        <p:spPr/>
        <p:txBody>
          <a:bodyPr/>
          <a:lstStyle/>
          <a:p>
            <a:pPr>
              <a:defRPr/>
            </a:pPr>
            <a:fld id="{2419138E-EBE4-4E9A-9C29-DAD66FF7F8FA}" type="slidenum">
              <a:rPr lang="en-GB" smtClean="0"/>
              <a:pPr>
                <a:defRPr/>
              </a:pPr>
              <a:t>21</a:t>
            </a:fld>
            <a:endParaRPr lang="en-GB"/>
          </a:p>
        </p:txBody>
      </p:sp>
      <p:graphicFrame>
        <p:nvGraphicFramePr>
          <p:cNvPr id="5" name="Table 4"/>
          <p:cNvGraphicFramePr>
            <a:graphicFrameLocks noGrp="1"/>
          </p:cNvGraphicFramePr>
          <p:nvPr>
            <p:extLst>
              <p:ext uri="{D42A27DB-BD31-4B8C-83A1-F6EECF244321}">
                <p14:modId xmlns:p14="http://schemas.microsoft.com/office/powerpoint/2010/main" val="3140473872"/>
              </p:ext>
            </p:extLst>
          </p:nvPr>
        </p:nvGraphicFramePr>
        <p:xfrm>
          <a:off x="1259632" y="3361343"/>
          <a:ext cx="6768756" cy="2012345"/>
        </p:xfrm>
        <a:graphic>
          <a:graphicData uri="http://schemas.openxmlformats.org/drawingml/2006/table">
            <a:tbl>
              <a:tblPr firstRow="1" bandRow="1">
                <a:tableStyleId>{C083E6E3-FA7D-4D7B-A595-EF9225AFEA82}</a:tableStyleId>
              </a:tblPr>
              <a:tblGrid>
                <a:gridCol w="564063">
                  <a:extLst>
                    <a:ext uri="{9D8B030D-6E8A-4147-A177-3AD203B41FA5}">
                      <a16:colId xmlns:a16="http://schemas.microsoft.com/office/drawing/2014/main" val="20000"/>
                    </a:ext>
                  </a:extLst>
                </a:gridCol>
                <a:gridCol w="564063">
                  <a:extLst>
                    <a:ext uri="{9D8B030D-6E8A-4147-A177-3AD203B41FA5}">
                      <a16:colId xmlns:a16="http://schemas.microsoft.com/office/drawing/2014/main" val="20001"/>
                    </a:ext>
                  </a:extLst>
                </a:gridCol>
                <a:gridCol w="564063">
                  <a:extLst>
                    <a:ext uri="{9D8B030D-6E8A-4147-A177-3AD203B41FA5}">
                      <a16:colId xmlns:a16="http://schemas.microsoft.com/office/drawing/2014/main" val="20002"/>
                    </a:ext>
                  </a:extLst>
                </a:gridCol>
                <a:gridCol w="564063">
                  <a:extLst>
                    <a:ext uri="{9D8B030D-6E8A-4147-A177-3AD203B41FA5}">
                      <a16:colId xmlns:a16="http://schemas.microsoft.com/office/drawing/2014/main" val="20003"/>
                    </a:ext>
                  </a:extLst>
                </a:gridCol>
                <a:gridCol w="564063">
                  <a:extLst>
                    <a:ext uri="{9D8B030D-6E8A-4147-A177-3AD203B41FA5}">
                      <a16:colId xmlns:a16="http://schemas.microsoft.com/office/drawing/2014/main" val="20004"/>
                    </a:ext>
                  </a:extLst>
                </a:gridCol>
                <a:gridCol w="564063">
                  <a:extLst>
                    <a:ext uri="{9D8B030D-6E8A-4147-A177-3AD203B41FA5}">
                      <a16:colId xmlns:a16="http://schemas.microsoft.com/office/drawing/2014/main" val="20005"/>
                    </a:ext>
                  </a:extLst>
                </a:gridCol>
                <a:gridCol w="564063">
                  <a:extLst>
                    <a:ext uri="{9D8B030D-6E8A-4147-A177-3AD203B41FA5}">
                      <a16:colId xmlns:a16="http://schemas.microsoft.com/office/drawing/2014/main" val="20006"/>
                    </a:ext>
                  </a:extLst>
                </a:gridCol>
                <a:gridCol w="564063">
                  <a:extLst>
                    <a:ext uri="{9D8B030D-6E8A-4147-A177-3AD203B41FA5}">
                      <a16:colId xmlns:a16="http://schemas.microsoft.com/office/drawing/2014/main" val="20007"/>
                    </a:ext>
                  </a:extLst>
                </a:gridCol>
                <a:gridCol w="564063">
                  <a:extLst>
                    <a:ext uri="{9D8B030D-6E8A-4147-A177-3AD203B41FA5}">
                      <a16:colId xmlns:a16="http://schemas.microsoft.com/office/drawing/2014/main" val="20008"/>
                    </a:ext>
                  </a:extLst>
                </a:gridCol>
                <a:gridCol w="564063">
                  <a:extLst>
                    <a:ext uri="{9D8B030D-6E8A-4147-A177-3AD203B41FA5}">
                      <a16:colId xmlns:a16="http://schemas.microsoft.com/office/drawing/2014/main" val="20009"/>
                    </a:ext>
                  </a:extLst>
                </a:gridCol>
                <a:gridCol w="564063">
                  <a:extLst>
                    <a:ext uri="{9D8B030D-6E8A-4147-A177-3AD203B41FA5}">
                      <a16:colId xmlns:a16="http://schemas.microsoft.com/office/drawing/2014/main" val="20010"/>
                    </a:ext>
                  </a:extLst>
                </a:gridCol>
                <a:gridCol w="564063">
                  <a:extLst>
                    <a:ext uri="{9D8B030D-6E8A-4147-A177-3AD203B41FA5}">
                      <a16:colId xmlns:a16="http://schemas.microsoft.com/office/drawing/2014/main" val="20011"/>
                    </a:ext>
                  </a:extLst>
                </a:gridCol>
              </a:tblGrid>
              <a:tr h="494617">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94617">
                <a:tc>
                  <a:txBody>
                    <a:bodyPr/>
                    <a:lstStyle/>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494617">
                <a:tc>
                  <a:txBody>
                    <a:bodyPr/>
                    <a:lstStyle/>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528494">
                <a:tc>
                  <a:txBody>
                    <a:bodyPr/>
                    <a:lstStyle/>
                    <a:p>
                      <a:r>
                        <a:rPr lang="en-CA" sz="2400" b="1" dirty="0" smtClean="0">
                          <a:latin typeface="Arial" panose="020B0604020202020204" pitchFamily="34" charset="0"/>
                          <a:cs typeface="Arial" panose="020B0604020202020204" pitchFamily="34" charset="0"/>
                        </a:rPr>
                        <a:t>S</a:t>
                      </a:r>
                      <a:endParaRPr lang="en-CA" sz="24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3300"/>
                    </a:solidFill>
                  </a:tcPr>
                </a:tc>
                <a:tc>
                  <a:txBody>
                    <a:bodyPr/>
                    <a:lstStyle/>
                    <a:p>
                      <a:endParaRPr lang="en-CA"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3300"/>
                    </a:solidFill>
                  </a:tcPr>
                </a:tc>
                <a:tc>
                  <a:txBody>
                    <a:bodyPr/>
                    <a:lstStyle/>
                    <a:p>
                      <a:endParaRPr lang="en-CA"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3300"/>
                    </a:solidFill>
                  </a:tcPr>
                </a:tc>
                <a:tc>
                  <a:txBody>
                    <a:bodyPr/>
                    <a:lstStyle/>
                    <a:p>
                      <a:endParaRPr lang="en-CA"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3300"/>
                    </a:solidFill>
                  </a:tcPr>
                </a:tc>
                <a:tc>
                  <a:txBody>
                    <a:bodyPr/>
                    <a:lstStyle/>
                    <a:p>
                      <a:endParaRPr lang="en-CA"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3300"/>
                    </a:solidFill>
                  </a:tcPr>
                </a:tc>
                <a:tc>
                  <a:txBody>
                    <a:bodyPr/>
                    <a:lstStyle/>
                    <a:p>
                      <a:endParaRPr lang="en-CA"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3300"/>
                    </a:solidFill>
                  </a:tcPr>
                </a:tc>
                <a:tc>
                  <a:txBody>
                    <a:bodyPr/>
                    <a:lstStyle/>
                    <a:p>
                      <a:endParaRPr lang="en-CA"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3300"/>
                    </a:solidFill>
                  </a:tcPr>
                </a:tc>
                <a:tc>
                  <a:txBody>
                    <a:bodyPr/>
                    <a:lstStyle/>
                    <a:p>
                      <a:endParaRPr lang="en-CA"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3300"/>
                    </a:solidFill>
                  </a:tcPr>
                </a:tc>
                <a:tc>
                  <a:txBody>
                    <a:bodyPr/>
                    <a:lstStyle/>
                    <a:p>
                      <a:endParaRPr lang="en-CA"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3300"/>
                    </a:solidFill>
                  </a:tcPr>
                </a:tc>
                <a:tc>
                  <a:txBody>
                    <a:bodyPr/>
                    <a:lstStyle/>
                    <a:p>
                      <a:endParaRPr lang="en-CA"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33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2400" b="1" dirty="0" smtClean="0">
                          <a:latin typeface="Arial" panose="020B0604020202020204" pitchFamily="34" charset="0"/>
                          <a:cs typeface="Arial" panose="020B0604020202020204" pitchFamily="34" charset="0"/>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mc:AlternateContent xmlns:mc="http://schemas.openxmlformats.org/markup-compatibility/2006" xmlns:p14="http://schemas.microsoft.com/office/powerpoint/2010/main">
        <mc:Choice Requires="p14">
          <p:contentPart p14:bwMode="auto" r:id="rId3">
            <p14:nvContentPartPr>
              <p14:cNvPr id="6" name="Ink 5"/>
              <p14:cNvContentPartPr/>
              <p14:nvPr/>
            </p14:nvContentPartPr>
            <p14:xfrm>
              <a:off x="1407960" y="4969800"/>
              <a:ext cx="5780880" cy="1318320"/>
            </p14:xfrm>
          </p:contentPart>
        </mc:Choice>
        <mc:Fallback xmlns="">
          <p:pic>
            <p:nvPicPr>
              <p:cNvPr id="6" name="Ink 5"/>
              <p:cNvPicPr/>
              <p:nvPr/>
            </p:nvPicPr>
            <p:blipFill>
              <a:blip r:embed="rId4"/>
              <a:stretch>
                <a:fillRect/>
              </a:stretch>
            </p:blipFill>
            <p:spPr>
              <a:xfrm>
                <a:off x="1399680" y="4967280"/>
                <a:ext cx="5798160" cy="1328040"/>
              </a:xfrm>
              <a:prstGeom prst="rect">
                <a:avLst/>
              </a:prstGeom>
            </p:spPr>
          </p:pic>
        </mc:Fallback>
      </mc:AlternateContent>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r>
              <a:rPr lang="en-US" dirty="0" smtClean="0"/>
              <a:t>Cliff Example</a:t>
            </a:r>
          </a:p>
        </p:txBody>
      </p:sp>
      <p:pic>
        <p:nvPicPr>
          <p:cNvPr id="68611" name="Picture 3"/>
          <p:cNvPicPr>
            <a:picLocks noChangeAspect="1" noChangeArrowheads="1"/>
          </p:cNvPicPr>
          <p:nvPr/>
        </p:nvPicPr>
        <p:blipFill>
          <a:blip r:embed="rId2" cstate="print"/>
          <a:srcRect/>
          <a:stretch>
            <a:fillRect/>
          </a:stretch>
        </p:blipFill>
        <p:spPr bwMode="auto">
          <a:xfrm>
            <a:off x="2268538" y="981075"/>
            <a:ext cx="4608512" cy="1751013"/>
          </a:xfrm>
          <a:prstGeom prst="rect">
            <a:avLst/>
          </a:prstGeom>
          <a:noFill/>
          <a:ln w="9525">
            <a:noFill/>
            <a:miter lim="800000"/>
            <a:headEnd/>
            <a:tailEnd/>
          </a:ln>
        </p:spPr>
      </p:pic>
      <p:sp>
        <p:nvSpPr>
          <p:cNvPr id="68612" name="Rectangle 4"/>
          <p:cNvSpPr>
            <a:spLocks noChangeArrowheads="1"/>
          </p:cNvSpPr>
          <p:nvPr/>
        </p:nvSpPr>
        <p:spPr bwMode="auto">
          <a:xfrm>
            <a:off x="323850" y="2852738"/>
            <a:ext cx="8569325" cy="1080318"/>
          </a:xfrm>
          <a:prstGeom prst="rect">
            <a:avLst/>
          </a:prstGeom>
          <a:noFill/>
          <a:ln w="9525">
            <a:noFill/>
            <a:round/>
            <a:headEnd/>
            <a:tailEnd/>
          </a:ln>
        </p:spPr>
        <p:txBody>
          <a:bodyPr lIns="90000" tIns="46800" rIns="90000" bIns="46800"/>
          <a:lstStyle/>
          <a:p>
            <a:pPr marL="339725" indent="-339725">
              <a:lnSpc>
                <a:spcPct val="100000"/>
              </a:lnSpc>
              <a:spcBef>
                <a:spcPts val="1800"/>
              </a:spcBef>
              <a:buFont typeface="Wingdings" pitchFamily="2" charset="2"/>
              <a:buChar char=""/>
            </a:pPr>
            <a:r>
              <a:rPr lang="en-US" sz="2400" dirty="0">
                <a:solidFill>
                  <a:srgbClr val="000000"/>
                </a:solidFill>
                <a:latin typeface="Arial" panose="020B0604020202020204" pitchFamily="34" charset="0"/>
                <a:cs typeface="Arial" panose="020B0604020202020204" pitchFamily="34" charset="0"/>
              </a:rPr>
              <a:t>Because of  </a:t>
            </a:r>
            <a:r>
              <a:rPr lang="en-US" sz="2400" b="1" dirty="0">
                <a:solidFill>
                  <a:srgbClr val="000000"/>
                </a:solidFill>
                <a:latin typeface="Arial" panose="020B0604020202020204" pitchFamily="34" charset="0"/>
                <a:cs typeface="Arial" panose="020B0604020202020204" pitchFamily="34" charset="0"/>
              </a:rPr>
              <a:t>negative reward for every step taken</a:t>
            </a:r>
            <a:r>
              <a:rPr lang="en-US" sz="2400" dirty="0">
                <a:solidFill>
                  <a:srgbClr val="000000"/>
                </a:solidFill>
                <a:latin typeface="Arial" panose="020B0604020202020204" pitchFamily="34" charset="0"/>
                <a:cs typeface="Arial" panose="020B0604020202020204" pitchFamily="34" charset="0"/>
              </a:rPr>
              <a:t>, the optimal policy over the four standard actions is </a:t>
            </a:r>
            <a:r>
              <a:rPr lang="en-US" sz="2400" dirty="0">
                <a:solidFill>
                  <a:schemeClr val="tx1"/>
                </a:solidFill>
                <a:latin typeface="Arial" panose="020B0604020202020204" pitchFamily="34" charset="0"/>
                <a:cs typeface="Arial" panose="020B0604020202020204" pitchFamily="34" charset="0"/>
              </a:rPr>
              <a:t>to take the shortest path along the cliff</a:t>
            </a:r>
          </a:p>
          <a:p>
            <a:pPr marL="339725" indent="-339725">
              <a:lnSpc>
                <a:spcPct val="100000"/>
              </a:lnSpc>
              <a:spcBef>
                <a:spcPts val="1800"/>
              </a:spcBef>
              <a:buFont typeface="Wingdings" pitchFamily="2" charset="2"/>
              <a:buChar char=""/>
            </a:pPr>
            <a:r>
              <a:rPr lang="en-US" sz="2400" dirty="0">
                <a:solidFill>
                  <a:srgbClr val="000000"/>
                </a:solidFill>
                <a:latin typeface="Arial" panose="020B0604020202020204" pitchFamily="34" charset="0"/>
                <a:cs typeface="Arial" panose="020B0604020202020204" pitchFamily="34" charset="0"/>
              </a:rPr>
              <a:t>But if the agents adopt an </a:t>
            </a:r>
            <a:r>
              <a:rPr lang="el-GR" sz="2400" dirty="0">
                <a:solidFill>
                  <a:srgbClr val="000000"/>
                </a:solidFill>
                <a:latin typeface="Arial" panose="020B0604020202020204" pitchFamily="34" charset="0"/>
                <a:cs typeface="Arial" panose="020B0604020202020204" pitchFamily="34" charset="0"/>
              </a:rPr>
              <a:t>ε</a:t>
            </a:r>
            <a:r>
              <a:rPr lang="en-US" sz="2400" dirty="0">
                <a:solidFill>
                  <a:srgbClr val="000000"/>
                </a:solidFill>
                <a:latin typeface="Arial" panose="020B0604020202020204" pitchFamily="34" charset="0"/>
                <a:cs typeface="Arial" panose="020B0604020202020204" pitchFamily="34" charset="0"/>
              </a:rPr>
              <a:t>-greedy action selection strategy with </a:t>
            </a:r>
            <a:r>
              <a:rPr lang="el-GR" sz="2400" dirty="0">
                <a:solidFill>
                  <a:srgbClr val="000000"/>
                </a:solidFill>
                <a:latin typeface="Arial" panose="020B0604020202020204" pitchFamily="34" charset="0"/>
                <a:cs typeface="Arial" panose="020B0604020202020204" pitchFamily="34" charset="0"/>
              </a:rPr>
              <a:t>ε</a:t>
            </a:r>
            <a:r>
              <a:rPr lang="en-US" sz="2400" dirty="0">
                <a:solidFill>
                  <a:srgbClr val="000000"/>
                </a:solidFill>
                <a:latin typeface="Arial" panose="020B0604020202020204" pitchFamily="34" charset="0"/>
                <a:cs typeface="Arial" panose="020B0604020202020204" pitchFamily="34" charset="0"/>
              </a:rPr>
              <a:t>=0.1, walking along the cliff is dangerous</a:t>
            </a:r>
          </a:p>
          <a:p>
            <a:pPr marL="739775" lvl="1" indent="-282575">
              <a:spcBef>
                <a:spcPts val="1500"/>
              </a:spcBef>
              <a:buFont typeface="Times New Roman" pitchFamily="18" charset="0"/>
              <a:buChar char="•"/>
            </a:pPr>
            <a:r>
              <a:rPr lang="en-US" sz="2000" dirty="0">
                <a:solidFill>
                  <a:srgbClr val="000000"/>
                </a:solidFill>
                <a:latin typeface="Arial" panose="020B0604020202020204" pitchFamily="34" charset="0"/>
                <a:cs typeface="Arial" panose="020B0604020202020204" pitchFamily="34" charset="0"/>
              </a:rPr>
              <a:t>The optimal path that considers exploration is to go around as far as possible from the cliff</a:t>
            </a:r>
            <a:endParaRPr lang="el-GR" sz="2000" dirty="0">
              <a:solidFill>
                <a:srgbClr val="000000"/>
              </a:solidFill>
              <a:latin typeface="Arial" panose="020B0604020202020204" pitchFamily="34" charset="0"/>
              <a:cs typeface="Arial" panose="020B0604020202020204" pitchFamily="34" charset="0"/>
            </a:endParaRPr>
          </a:p>
        </p:txBody>
      </p:sp>
      <p:cxnSp>
        <p:nvCxnSpPr>
          <p:cNvPr id="6" name="Straight Arrow Connector 5"/>
          <p:cNvCxnSpPr/>
          <p:nvPr/>
        </p:nvCxnSpPr>
        <p:spPr bwMode="auto">
          <a:xfrm>
            <a:off x="3071802" y="1785926"/>
            <a:ext cx="2500330" cy="1588"/>
          </a:xfrm>
          <a:prstGeom prst="straightConnector1">
            <a:avLst/>
          </a:prstGeom>
          <a:solidFill>
            <a:srgbClr val="00B8FF"/>
          </a:solidFill>
          <a:ln w="28575" cap="flat" cmpd="sng" algn="ctr">
            <a:solidFill>
              <a:srgbClr val="00B050"/>
            </a:solidFill>
            <a:prstDash val="solid"/>
            <a:round/>
            <a:headEnd type="none" w="med" len="med"/>
            <a:tailEnd type="arrow"/>
          </a:ln>
          <a:effectLst/>
        </p:spPr>
      </p:cxnSp>
      <p:grpSp>
        <p:nvGrpSpPr>
          <p:cNvPr id="15" name="Group 14"/>
          <p:cNvGrpSpPr/>
          <p:nvPr/>
        </p:nvGrpSpPr>
        <p:grpSpPr>
          <a:xfrm>
            <a:off x="3000364" y="1292551"/>
            <a:ext cx="2594406" cy="564813"/>
            <a:chOff x="3000364" y="1292551"/>
            <a:chExt cx="2594406" cy="564813"/>
          </a:xfrm>
        </p:grpSpPr>
        <p:cxnSp>
          <p:nvCxnSpPr>
            <p:cNvPr id="7" name="Straight Arrow Connector 6"/>
            <p:cNvCxnSpPr/>
            <p:nvPr/>
          </p:nvCxnSpPr>
          <p:spPr bwMode="auto">
            <a:xfrm rot="5400000" flipH="1" flipV="1">
              <a:off x="2751125" y="1606537"/>
              <a:ext cx="500066" cy="1588"/>
            </a:xfrm>
            <a:prstGeom prst="straightConnector1">
              <a:avLst/>
            </a:prstGeom>
            <a:solidFill>
              <a:srgbClr val="00B8FF"/>
            </a:solidFill>
            <a:ln w="28575" cap="flat" cmpd="sng" algn="ctr">
              <a:solidFill>
                <a:schemeClr val="accent2"/>
              </a:solidFill>
              <a:prstDash val="solid"/>
              <a:round/>
              <a:headEnd type="none" w="med" len="med"/>
              <a:tailEnd type="arrow"/>
            </a:ln>
            <a:effectLst/>
          </p:spPr>
        </p:cxnSp>
        <p:cxnSp>
          <p:nvCxnSpPr>
            <p:cNvPr id="11" name="Straight Arrow Connector 10"/>
            <p:cNvCxnSpPr/>
            <p:nvPr/>
          </p:nvCxnSpPr>
          <p:spPr bwMode="auto">
            <a:xfrm>
              <a:off x="3090299" y="1304365"/>
              <a:ext cx="2500330" cy="1588"/>
            </a:xfrm>
            <a:prstGeom prst="straightConnector1">
              <a:avLst/>
            </a:prstGeom>
            <a:solidFill>
              <a:srgbClr val="00B8FF"/>
            </a:solidFill>
            <a:ln w="28575" cap="flat" cmpd="sng" algn="ctr">
              <a:solidFill>
                <a:schemeClr val="accent2"/>
              </a:solidFill>
              <a:prstDash val="solid"/>
              <a:round/>
              <a:headEnd type="none" w="med" len="med"/>
              <a:tailEnd type="arrow"/>
            </a:ln>
            <a:effectLst/>
          </p:spPr>
        </p:cxnSp>
        <p:cxnSp>
          <p:nvCxnSpPr>
            <p:cNvPr id="12" name="Straight Arrow Connector 11"/>
            <p:cNvCxnSpPr/>
            <p:nvPr/>
          </p:nvCxnSpPr>
          <p:spPr bwMode="auto">
            <a:xfrm rot="5400000">
              <a:off x="5343943" y="1541790"/>
              <a:ext cx="500066" cy="1588"/>
            </a:xfrm>
            <a:prstGeom prst="straightConnector1">
              <a:avLst/>
            </a:prstGeom>
            <a:solidFill>
              <a:srgbClr val="00B8FF"/>
            </a:solidFill>
            <a:ln w="28575" cap="flat" cmpd="sng" algn="ctr">
              <a:solidFill>
                <a:schemeClr val="accent2"/>
              </a:solidFill>
              <a:prstDash val="solid"/>
              <a:round/>
              <a:headEnd type="none" w="med" len="med"/>
              <a:tailEnd type="arrow"/>
            </a:ln>
            <a:effectLst/>
          </p:spPr>
        </p:cxnSp>
      </p:grpSp>
      <p:sp>
        <p:nvSpPr>
          <p:cNvPr id="2" name="Footer Placeholder 1"/>
          <p:cNvSpPr>
            <a:spLocks noGrp="1"/>
          </p:cNvSpPr>
          <p:nvPr>
            <p:ph type="ftr" idx="11"/>
          </p:nvPr>
        </p:nvSpPr>
        <p:spPr/>
        <p:txBody>
          <a:bodyPr/>
          <a:lstStyle/>
          <a:p>
            <a:pPr>
              <a:defRPr/>
            </a:pPr>
            <a:r>
              <a:rPr lang="en-GB" smtClean="0"/>
              <a:t>CPSC 422, Lecture 10</a:t>
            </a:r>
            <a:endParaRPr lang="en-GB"/>
          </a:p>
        </p:txBody>
      </p:sp>
      <p:sp>
        <p:nvSpPr>
          <p:cNvPr id="3" name="Slide Number Placeholder 2"/>
          <p:cNvSpPr>
            <a:spLocks noGrp="1"/>
          </p:cNvSpPr>
          <p:nvPr>
            <p:ph type="sldNum" idx="12"/>
          </p:nvPr>
        </p:nvSpPr>
        <p:spPr/>
        <p:txBody>
          <a:bodyPr/>
          <a:lstStyle/>
          <a:p>
            <a:pPr>
              <a:defRPr/>
            </a:pPr>
            <a:fld id="{2419138E-EBE4-4E9A-9C29-DAD66FF7F8FA}" type="slidenum">
              <a:rPr lang="en-GB" smtClean="0"/>
              <a:pPr>
                <a:defRPr/>
              </a:pPr>
              <a:t>22</a:t>
            </a:fld>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8612">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861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r>
              <a:rPr lang="en-US" smtClean="0"/>
              <a:t>Q-learning vs. SARSA</a:t>
            </a:r>
          </a:p>
        </p:txBody>
      </p:sp>
      <p:sp>
        <p:nvSpPr>
          <p:cNvPr id="69635" name="Rectangle 11"/>
          <p:cNvSpPr>
            <a:spLocks noChangeArrowheads="1"/>
          </p:cNvSpPr>
          <p:nvPr/>
        </p:nvSpPr>
        <p:spPr bwMode="auto">
          <a:xfrm>
            <a:off x="179387" y="3354388"/>
            <a:ext cx="8569325" cy="720725"/>
          </a:xfrm>
          <a:prstGeom prst="rect">
            <a:avLst/>
          </a:prstGeom>
          <a:noFill/>
          <a:ln w="9525">
            <a:noFill/>
            <a:round/>
            <a:headEnd/>
            <a:tailEnd/>
          </a:ln>
        </p:spPr>
        <p:txBody>
          <a:bodyPr lIns="90000" tIns="46800" rIns="90000" bIns="46800"/>
          <a:lstStyle/>
          <a:p>
            <a:pPr marL="339725" indent="-339725">
              <a:lnSpc>
                <a:spcPct val="100000"/>
              </a:lnSpc>
              <a:spcBef>
                <a:spcPts val="1800"/>
              </a:spcBef>
              <a:buFont typeface="Wingdings" pitchFamily="2" charset="2"/>
              <a:buChar char=""/>
            </a:pPr>
            <a:r>
              <a:rPr lang="en-US" sz="2000" dirty="0">
                <a:solidFill>
                  <a:srgbClr val="000000"/>
                </a:solidFill>
                <a:latin typeface="Arial" panose="020B0604020202020204" pitchFamily="34" charset="0"/>
                <a:cs typeface="Arial" panose="020B0604020202020204" pitchFamily="34" charset="0"/>
              </a:rPr>
              <a:t>Q-learning learns the optimal policy, but because it does so </a:t>
            </a:r>
            <a:r>
              <a:rPr lang="en-US" sz="2000" dirty="0">
                <a:solidFill>
                  <a:schemeClr val="accent2"/>
                </a:solidFill>
                <a:latin typeface="Arial" panose="020B0604020202020204" pitchFamily="34" charset="0"/>
                <a:cs typeface="Arial" panose="020B0604020202020204" pitchFamily="34" charset="0"/>
              </a:rPr>
              <a:t>without taking exploration into account</a:t>
            </a:r>
            <a:r>
              <a:rPr lang="en-US" sz="2000" dirty="0">
                <a:solidFill>
                  <a:srgbClr val="000000"/>
                </a:solidFill>
                <a:latin typeface="Arial" panose="020B0604020202020204" pitchFamily="34" charset="0"/>
                <a:cs typeface="Arial" panose="020B0604020202020204" pitchFamily="34" charset="0"/>
              </a:rPr>
              <a:t>, it does not do so well while the agent is exploring</a:t>
            </a:r>
          </a:p>
          <a:p>
            <a:pPr marL="739775" lvl="1" indent="-282575">
              <a:spcBef>
                <a:spcPts val="1500"/>
              </a:spcBef>
              <a:buFont typeface="Times New Roman" pitchFamily="18" charset="0"/>
              <a:buChar char="•"/>
            </a:pPr>
            <a:r>
              <a:rPr lang="en-US" sz="1800" dirty="0">
                <a:solidFill>
                  <a:srgbClr val="000000"/>
                </a:solidFill>
                <a:latin typeface="Arial" panose="020B0604020202020204" pitchFamily="34" charset="0"/>
                <a:cs typeface="Arial" panose="020B0604020202020204" pitchFamily="34" charset="0"/>
              </a:rPr>
              <a:t>It occasionally falls into the cliff, so its reward per episode is not that great</a:t>
            </a:r>
          </a:p>
          <a:p>
            <a:pPr marL="339725" indent="-339725">
              <a:lnSpc>
                <a:spcPct val="100000"/>
              </a:lnSpc>
              <a:spcBef>
                <a:spcPts val="1800"/>
              </a:spcBef>
              <a:buFont typeface="Wingdings" pitchFamily="2" charset="2"/>
              <a:buChar char=""/>
            </a:pPr>
            <a:r>
              <a:rPr lang="en-US" sz="2000" dirty="0">
                <a:solidFill>
                  <a:srgbClr val="000000"/>
                </a:solidFill>
                <a:latin typeface="Arial" panose="020B0604020202020204" pitchFamily="34" charset="0"/>
                <a:cs typeface="Arial" panose="020B0604020202020204" pitchFamily="34" charset="0"/>
              </a:rPr>
              <a:t>SARSA has better on-line performance (reward per episode), because it learns to stay away from the cliff while exploring</a:t>
            </a:r>
          </a:p>
          <a:p>
            <a:pPr marL="739775" lvl="1" indent="-282575">
              <a:spcBef>
                <a:spcPts val="1500"/>
              </a:spcBef>
              <a:buFont typeface="Times New Roman" pitchFamily="18" charset="0"/>
              <a:buChar char="•"/>
            </a:pPr>
            <a:r>
              <a:rPr lang="en-US" sz="1800" dirty="0">
                <a:solidFill>
                  <a:srgbClr val="000000"/>
                </a:solidFill>
                <a:latin typeface="Arial" panose="020B0604020202020204" pitchFamily="34" charset="0"/>
                <a:cs typeface="Arial" panose="020B0604020202020204" pitchFamily="34" charset="0"/>
              </a:rPr>
              <a:t>But note that if </a:t>
            </a:r>
            <a:r>
              <a:rPr lang="el-GR" sz="1800" dirty="0">
                <a:solidFill>
                  <a:srgbClr val="000000"/>
                </a:solidFill>
                <a:latin typeface="Arial" panose="020B0604020202020204" pitchFamily="34" charset="0"/>
                <a:cs typeface="Arial" panose="020B0604020202020204" pitchFamily="34" charset="0"/>
              </a:rPr>
              <a:t>ε→</a:t>
            </a:r>
            <a:r>
              <a:rPr lang="en-US" sz="1800" dirty="0">
                <a:solidFill>
                  <a:srgbClr val="000000"/>
                </a:solidFill>
                <a:latin typeface="Arial" panose="020B0604020202020204" pitchFamily="34" charset="0"/>
                <a:cs typeface="Arial" panose="020B0604020202020204" pitchFamily="34" charset="0"/>
              </a:rPr>
              <a:t>0, SARSA and Q-learning would asymptotically converge to the  optimal policy</a:t>
            </a:r>
            <a:endParaRPr lang="el-GR" sz="1800" dirty="0">
              <a:solidFill>
                <a:srgbClr val="000000"/>
              </a:solidFill>
              <a:latin typeface="Arial" panose="020B0604020202020204" pitchFamily="34" charset="0"/>
              <a:cs typeface="Arial" panose="020B0604020202020204" pitchFamily="34" charset="0"/>
            </a:endParaRPr>
          </a:p>
        </p:txBody>
      </p:sp>
      <p:pic>
        <p:nvPicPr>
          <p:cNvPr id="69636" name="Picture 12"/>
          <p:cNvPicPr>
            <a:picLocks noChangeAspect="1" noChangeArrowheads="1"/>
          </p:cNvPicPr>
          <p:nvPr/>
        </p:nvPicPr>
        <p:blipFill>
          <a:blip r:embed="rId2" cstate="print"/>
          <a:srcRect/>
          <a:stretch>
            <a:fillRect/>
          </a:stretch>
        </p:blipFill>
        <p:spPr bwMode="auto">
          <a:xfrm>
            <a:off x="2339975" y="765175"/>
            <a:ext cx="4460875" cy="2589213"/>
          </a:xfrm>
          <a:prstGeom prst="rect">
            <a:avLst/>
          </a:prstGeom>
          <a:noFill/>
          <a:ln w="9525">
            <a:noFill/>
            <a:miter lim="800000"/>
            <a:headEnd/>
            <a:tailEnd/>
          </a:ln>
        </p:spPr>
      </p:pic>
      <p:sp>
        <p:nvSpPr>
          <p:cNvPr id="2" name="Footer Placeholder 1"/>
          <p:cNvSpPr>
            <a:spLocks noGrp="1"/>
          </p:cNvSpPr>
          <p:nvPr>
            <p:ph type="ftr" idx="11"/>
          </p:nvPr>
        </p:nvSpPr>
        <p:spPr/>
        <p:txBody>
          <a:bodyPr/>
          <a:lstStyle/>
          <a:p>
            <a:pPr>
              <a:defRPr/>
            </a:pPr>
            <a:r>
              <a:rPr lang="en-GB" smtClean="0"/>
              <a:t>CPSC 422, Lecture 10</a:t>
            </a:r>
            <a:endParaRPr lang="en-GB"/>
          </a:p>
        </p:txBody>
      </p:sp>
      <p:sp>
        <p:nvSpPr>
          <p:cNvPr id="3" name="Slide Number Placeholder 2"/>
          <p:cNvSpPr>
            <a:spLocks noGrp="1"/>
          </p:cNvSpPr>
          <p:nvPr>
            <p:ph type="sldNum" idx="12"/>
          </p:nvPr>
        </p:nvSpPr>
        <p:spPr/>
        <p:txBody>
          <a:bodyPr/>
          <a:lstStyle/>
          <a:p>
            <a:pPr>
              <a:defRPr/>
            </a:pPr>
            <a:fld id="{2419138E-EBE4-4E9A-9C29-DAD66FF7F8FA}" type="slidenum">
              <a:rPr lang="en-GB" smtClean="0"/>
              <a:pPr>
                <a:defRPr/>
              </a:pPr>
              <a:t>23</a:t>
            </a:fld>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963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963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963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963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Arial" panose="020B0604020202020204" pitchFamily="34" charset="0"/>
                <a:cs typeface="Arial" panose="020B0604020202020204" pitchFamily="34" charset="0"/>
              </a:rPr>
              <a:t>Final Recommendation</a:t>
            </a:r>
            <a:endParaRPr lang="en-CA"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r>
              <a:rPr lang="en-CA" sz="2800" dirty="0" smtClean="0">
                <a:latin typeface="Arial" panose="020B0604020202020204" pitchFamily="34" charset="0"/>
                <a:cs typeface="Arial" panose="020B0604020202020204" pitchFamily="34" charset="0"/>
              </a:rPr>
              <a:t>If </a:t>
            </a:r>
            <a:r>
              <a:rPr lang="en-CA" sz="2800" dirty="0" smtClean="0">
                <a:latin typeface="Arial" panose="020B0604020202020204" pitchFamily="34" charset="0"/>
                <a:cs typeface="Arial" panose="020B0604020202020204" pitchFamily="34" charset="0"/>
              </a:rPr>
              <a:t>agent is </a:t>
            </a:r>
            <a:r>
              <a:rPr lang="en-CA" sz="2800" b="1" dirty="0" smtClean="0">
                <a:latin typeface="Arial" panose="020B0604020202020204" pitchFamily="34" charset="0"/>
                <a:cs typeface="Arial" panose="020B0604020202020204" pitchFamily="34" charset="0"/>
              </a:rPr>
              <a:t>not deployed</a:t>
            </a:r>
            <a:r>
              <a:rPr lang="en-CA" sz="2800" dirty="0" smtClean="0">
                <a:latin typeface="Arial" panose="020B0604020202020204" pitchFamily="34" charset="0"/>
                <a:cs typeface="Arial" panose="020B0604020202020204" pitchFamily="34" charset="0"/>
              </a:rPr>
              <a:t> it should do random all the time (</a:t>
            </a:r>
            <a:r>
              <a:rPr lang="el-GR" sz="2800" dirty="0" smtClean="0">
                <a:latin typeface="Arial" panose="020B0604020202020204" pitchFamily="34" charset="0"/>
                <a:cs typeface="Arial" panose="020B0604020202020204" pitchFamily="34" charset="0"/>
              </a:rPr>
              <a:t>ε</a:t>
            </a:r>
            <a:r>
              <a:rPr lang="en-CA" sz="2800" dirty="0" smtClean="0">
                <a:latin typeface="Arial" panose="020B0604020202020204" pitchFamily="34" charset="0"/>
                <a:cs typeface="Arial" panose="020B0604020202020204" pitchFamily="34" charset="0"/>
              </a:rPr>
              <a:t>=1) and </a:t>
            </a:r>
            <a:r>
              <a:rPr lang="en-CA" sz="2800" b="1" dirty="0" smtClean="0">
                <a:latin typeface="Arial" panose="020B0604020202020204" pitchFamily="34" charset="0"/>
                <a:cs typeface="Arial" panose="020B0604020202020204" pitchFamily="34" charset="0"/>
              </a:rPr>
              <a:t>Q-learning</a:t>
            </a:r>
          </a:p>
          <a:p>
            <a:pPr lvl="1"/>
            <a:r>
              <a:rPr lang="en-CA" sz="2800" dirty="0" smtClean="0">
                <a:latin typeface="Arial" panose="020B0604020202020204" pitchFamily="34" charset="0"/>
                <a:cs typeface="Arial" panose="020B0604020202020204" pitchFamily="34" charset="0"/>
              </a:rPr>
              <a:t>When Q values have converged then deploy</a:t>
            </a:r>
          </a:p>
          <a:p>
            <a:r>
              <a:rPr lang="en-CA" sz="2800" dirty="0" smtClean="0">
                <a:latin typeface="Arial" panose="020B0604020202020204" pitchFamily="34" charset="0"/>
                <a:cs typeface="Arial" panose="020B0604020202020204" pitchFamily="34" charset="0"/>
              </a:rPr>
              <a:t>If the agent is </a:t>
            </a:r>
            <a:r>
              <a:rPr lang="en-CA" sz="2800" b="1" dirty="0" smtClean="0">
                <a:latin typeface="Arial" panose="020B0604020202020204" pitchFamily="34" charset="0"/>
                <a:cs typeface="Arial" panose="020B0604020202020204" pitchFamily="34" charset="0"/>
              </a:rPr>
              <a:t>deployed</a:t>
            </a:r>
            <a:r>
              <a:rPr lang="en-CA" sz="2800" dirty="0" smtClean="0">
                <a:latin typeface="Arial" panose="020B0604020202020204" pitchFamily="34" charset="0"/>
                <a:cs typeface="Arial" panose="020B0604020202020204" pitchFamily="34" charset="0"/>
              </a:rPr>
              <a:t> it should </a:t>
            </a:r>
            <a:endParaRPr lang="en-CA" sz="2800" dirty="0" smtClean="0">
              <a:latin typeface="Arial" panose="020B0604020202020204" pitchFamily="34" charset="0"/>
              <a:cs typeface="Arial" panose="020B0604020202020204" pitchFamily="34" charset="0"/>
            </a:endParaRPr>
          </a:p>
          <a:p>
            <a:pPr lvl="1"/>
            <a:r>
              <a:rPr lang="en-CA" sz="2800" dirty="0" smtClean="0">
                <a:latin typeface="Arial" panose="020B0604020202020204" pitchFamily="34" charset="0"/>
                <a:cs typeface="Arial" panose="020B0604020202020204" pitchFamily="34" charset="0"/>
              </a:rPr>
              <a:t>apply </a:t>
            </a:r>
            <a:r>
              <a:rPr lang="en-CA" sz="2800" dirty="0" smtClean="0">
                <a:latin typeface="Arial" panose="020B0604020202020204" pitchFamily="34" charset="0"/>
                <a:cs typeface="Arial" panose="020B0604020202020204" pitchFamily="34" charset="0"/>
              </a:rPr>
              <a:t>one of the explore/exploit strategies (e.g., </a:t>
            </a:r>
            <a:r>
              <a:rPr lang="el-GR" sz="2800" dirty="0">
                <a:latin typeface="Arial" panose="020B0604020202020204" pitchFamily="34" charset="0"/>
                <a:cs typeface="Arial" panose="020B0604020202020204" pitchFamily="34" charset="0"/>
              </a:rPr>
              <a:t>ε</a:t>
            </a:r>
            <a:r>
              <a:rPr lang="en-CA" sz="2800" dirty="0" smtClean="0">
                <a:latin typeface="Arial" panose="020B0604020202020204" pitchFamily="34" charset="0"/>
                <a:cs typeface="Arial" panose="020B0604020202020204" pitchFamily="34" charset="0"/>
              </a:rPr>
              <a:t>=.5) and do </a:t>
            </a:r>
            <a:r>
              <a:rPr lang="en-CA" sz="2800" b="1" dirty="0" err="1" smtClean="0">
                <a:latin typeface="Arial" panose="020B0604020202020204" pitchFamily="34" charset="0"/>
                <a:cs typeface="Arial" panose="020B0604020202020204" pitchFamily="34" charset="0"/>
              </a:rPr>
              <a:t>sarsa</a:t>
            </a:r>
            <a:endParaRPr lang="en-CA" sz="2800" b="1" dirty="0" smtClean="0">
              <a:latin typeface="Arial" panose="020B0604020202020204" pitchFamily="34" charset="0"/>
              <a:cs typeface="Arial" panose="020B0604020202020204" pitchFamily="34" charset="0"/>
            </a:endParaRPr>
          </a:p>
          <a:p>
            <a:pPr lvl="1"/>
            <a:r>
              <a:rPr lang="en-CA" sz="2800" dirty="0" smtClean="0">
                <a:latin typeface="Arial" panose="020B0604020202020204" pitchFamily="34" charset="0"/>
                <a:cs typeface="Arial" panose="020B0604020202020204" pitchFamily="34" charset="0"/>
              </a:rPr>
              <a:t>Decreasing </a:t>
            </a:r>
            <a:r>
              <a:rPr lang="el-GR" sz="2800" dirty="0" smtClean="0">
                <a:latin typeface="Arial" panose="020B0604020202020204" pitchFamily="34" charset="0"/>
                <a:cs typeface="Arial" panose="020B0604020202020204" pitchFamily="34" charset="0"/>
              </a:rPr>
              <a:t>ε</a:t>
            </a:r>
            <a:r>
              <a:rPr lang="en-CA" sz="2800" dirty="0" smtClean="0">
                <a:latin typeface="Arial" panose="020B0604020202020204" pitchFamily="34" charset="0"/>
                <a:cs typeface="Arial" panose="020B0604020202020204" pitchFamily="34" charset="0"/>
              </a:rPr>
              <a:t> over time</a:t>
            </a:r>
            <a:endParaRPr lang="en-CA" sz="2800" dirty="0" smtClean="0">
              <a:latin typeface="Arial" panose="020B0604020202020204" pitchFamily="34" charset="0"/>
              <a:cs typeface="Arial" panose="020B0604020202020204" pitchFamily="34" charset="0"/>
            </a:endParaRPr>
          </a:p>
          <a:p>
            <a:endParaRPr lang="en-CA" sz="2800" dirty="0">
              <a:latin typeface="Arial" panose="020B0604020202020204" pitchFamily="34" charset="0"/>
              <a:cs typeface="Arial" panose="020B0604020202020204" pitchFamily="34" charset="0"/>
            </a:endParaRPr>
          </a:p>
        </p:txBody>
      </p:sp>
      <p:sp>
        <p:nvSpPr>
          <p:cNvPr id="4" name="Footer Placeholder 3"/>
          <p:cNvSpPr>
            <a:spLocks noGrp="1"/>
          </p:cNvSpPr>
          <p:nvPr>
            <p:ph type="ftr" idx="11"/>
          </p:nvPr>
        </p:nvSpPr>
        <p:spPr/>
        <p:txBody>
          <a:bodyPr/>
          <a:lstStyle/>
          <a:p>
            <a:pPr>
              <a:defRPr/>
            </a:pPr>
            <a:r>
              <a:rPr lang="en-GB" smtClean="0"/>
              <a:t>CPSC 422, Lecture 10</a:t>
            </a:r>
            <a:endParaRPr lang="en-GB"/>
          </a:p>
        </p:txBody>
      </p:sp>
      <p:sp>
        <p:nvSpPr>
          <p:cNvPr id="5" name="Slide Number Placeholder 4"/>
          <p:cNvSpPr>
            <a:spLocks noGrp="1"/>
          </p:cNvSpPr>
          <p:nvPr>
            <p:ph type="sldNum" idx="12"/>
          </p:nvPr>
        </p:nvSpPr>
        <p:spPr/>
        <p:txBody>
          <a:bodyPr/>
          <a:lstStyle/>
          <a:p>
            <a:pPr>
              <a:defRPr/>
            </a:pPr>
            <a:fld id="{2419138E-EBE4-4E9A-9C29-DAD66FF7F8FA}" type="slidenum">
              <a:rPr lang="en-GB" smtClean="0"/>
              <a:pPr>
                <a:defRPr/>
              </a:pPr>
              <a:t>24</a:t>
            </a:fld>
            <a:endParaRPr lang="en-GB"/>
          </a:p>
        </p:txBody>
      </p:sp>
      <mc:AlternateContent xmlns:mc="http://schemas.openxmlformats.org/markup-compatibility/2006">
        <mc:Choice xmlns:p14="http://schemas.microsoft.com/office/powerpoint/2010/main" Requires="p14">
          <p:contentPart p14:bwMode="auto" r:id="rId2">
            <p14:nvContentPartPr>
              <p14:cNvPr id="6" name="Ink 5"/>
              <p14:cNvContentPartPr/>
              <p14:nvPr/>
            </p14:nvContentPartPr>
            <p14:xfrm>
              <a:off x="2929680" y="2679840"/>
              <a:ext cx="360" cy="360"/>
            </p14:xfrm>
          </p:contentPart>
        </mc:Choice>
        <mc:Fallback>
          <p:pic>
            <p:nvPicPr>
              <p:cNvPr id="6" name="Ink 5"/>
              <p:cNvPicPr/>
              <p:nvPr/>
            </p:nvPicPr>
            <p:blipFill>
              <a:blip r:embed="rId3"/>
              <a:stretch>
                <a:fillRect/>
              </a:stretch>
            </p:blipFill>
            <p:spPr>
              <a:xfrm>
                <a:off x="2920320" y="2670480"/>
                <a:ext cx="19080" cy="19080"/>
              </a:xfrm>
              <a:prstGeom prst="rect">
                <a:avLst/>
              </a:prstGeom>
            </p:spPr>
          </p:pic>
        </mc:Fallback>
      </mc:AlternateContent>
    </p:spTree>
    <p:extLst>
      <p:ext uri="{BB962C8B-B14F-4D97-AF65-F5344CB8AC3E}">
        <p14:creationId xmlns:p14="http://schemas.microsoft.com/office/powerpoint/2010/main" val="22576985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63744" cy="682625"/>
          </a:xfrm>
        </p:spPr>
        <p:txBody>
          <a:bodyPr/>
          <a:lstStyle/>
          <a:p>
            <a:r>
              <a:rPr lang="en-CA" dirty="0" smtClean="0">
                <a:latin typeface="Arial" panose="020B0604020202020204" pitchFamily="34" charset="0"/>
                <a:cs typeface="Arial" panose="020B0604020202020204" pitchFamily="34" charset="0"/>
              </a:rPr>
              <a:t>RL scalability: Policy Gradient Methods </a:t>
            </a:r>
            <a:r>
              <a:rPr lang="en-CA" dirty="0" smtClean="0">
                <a:solidFill>
                  <a:srgbClr val="FF0000"/>
                </a:solidFill>
                <a:latin typeface="Arial" panose="020B0604020202020204" pitchFamily="34" charset="0"/>
                <a:cs typeface="Arial" panose="020B0604020202020204" pitchFamily="34" charset="0"/>
              </a:rPr>
              <a:t>(not for 422)</a:t>
            </a:r>
            <a:endParaRPr lang="en-CA" dirty="0">
              <a:solidFill>
                <a:srgbClr val="FF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70992" y="764704"/>
            <a:ext cx="9073008" cy="2160240"/>
          </a:xfrm>
        </p:spPr>
        <p:txBody>
          <a:bodyPr/>
          <a:lstStyle/>
          <a:p>
            <a:pPr marL="0" indent="0">
              <a:buNone/>
            </a:pPr>
            <a:r>
              <a:rPr lang="en-CA" b="1" dirty="0" smtClean="0">
                <a:latin typeface="Arial" panose="020B0604020202020204" pitchFamily="34" charset="0"/>
                <a:cs typeface="Arial" panose="020B0604020202020204" pitchFamily="34" charset="0"/>
              </a:rPr>
              <a:t>Problems for most value-function methods (like Q-L, SARSA)</a:t>
            </a:r>
          </a:p>
          <a:p>
            <a:r>
              <a:rPr lang="en-CA" dirty="0" smtClean="0">
                <a:latin typeface="Arial" panose="020B0604020202020204" pitchFamily="34" charset="0"/>
                <a:cs typeface="Arial" panose="020B0604020202020204" pitchFamily="34" charset="0"/>
              </a:rPr>
              <a:t>Continuous states and actions in high dimensional spaces</a:t>
            </a:r>
          </a:p>
          <a:p>
            <a:r>
              <a:rPr lang="en-CA" dirty="0" smtClean="0">
                <a:latin typeface="Arial" panose="020B0604020202020204" pitchFamily="34" charset="0"/>
                <a:cs typeface="Arial" panose="020B0604020202020204" pitchFamily="34" charset="0"/>
              </a:rPr>
              <a:t>Uncertainty on the state information</a:t>
            </a:r>
          </a:p>
          <a:p>
            <a:r>
              <a:rPr lang="en-CA" dirty="0" smtClean="0">
                <a:latin typeface="Arial" panose="020B0604020202020204" pitchFamily="34" charset="0"/>
                <a:cs typeface="Arial" panose="020B0604020202020204" pitchFamily="34" charset="0"/>
              </a:rPr>
              <a:t>Convergence</a:t>
            </a:r>
            <a:endParaRPr lang="en-CA" dirty="0">
              <a:latin typeface="Arial" panose="020B0604020202020204" pitchFamily="34" charset="0"/>
              <a:cs typeface="Arial" panose="020B0604020202020204" pitchFamily="34" charset="0"/>
            </a:endParaRPr>
          </a:p>
        </p:txBody>
      </p:sp>
      <p:sp>
        <p:nvSpPr>
          <p:cNvPr id="4" name="Footer Placeholder 3"/>
          <p:cNvSpPr>
            <a:spLocks noGrp="1"/>
          </p:cNvSpPr>
          <p:nvPr>
            <p:ph type="ftr" idx="11"/>
          </p:nvPr>
        </p:nvSpPr>
        <p:spPr/>
        <p:txBody>
          <a:bodyPr/>
          <a:lstStyle/>
          <a:p>
            <a:pPr>
              <a:defRPr/>
            </a:pPr>
            <a:r>
              <a:rPr lang="en-GB" smtClean="0"/>
              <a:t>CPSC 422, Lecture 10</a:t>
            </a:r>
            <a:endParaRPr lang="en-GB"/>
          </a:p>
        </p:txBody>
      </p:sp>
      <p:sp>
        <p:nvSpPr>
          <p:cNvPr id="5" name="Slide Number Placeholder 4"/>
          <p:cNvSpPr>
            <a:spLocks noGrp="1"/>
          </p:cNvSpPr>
          <p:nvPr>
            <p:ph type="sldNum" idx="12"/>
          </p:nvPr>
        </p:nvSpPr>
        <p:spPr/>
        <p:txBody>
          <a:bodyPr/>
          <a:lstStyle/>
          <a:p>
            <a:pPr>
              <a:defRPr/>
            </a:pPr>
            <a:fld id="{2419138E-EBE4-4E9A-9C29-DAD66FF7F8FA}" type="slidenum">
              <a:rPr lang="en-GB" smtClean="0"/>
              <a:pPr>
                <a:defRPr/>
              </a:pPr>
              <a:t>25</a:t>
            </a:fld>
            <a:endParaRPr lang="en-GB"/>
          </a:p>
        </p:txBody>
      </p:sp>
      <p:sp>
        <p:nvSpPr>
          <p:cNvPr id="6" name="Content Placeholder 2"/>
          <p:cNvSpPr txBox="1">
            <a:spLocks/>
          </p:cNvSpPr>
          <p:nvPr/>
        </p:nvSpPr>
        <p:spPr bwMode="auto">
          <a:xfrm>
            <a:off x="70992" y="3356992"/>
            <a:ext cx="9073008" cy="2592288"/>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lvl1pPr marL="339725" indent="-339725" algn="l" defTabSz="457200" rtl="0" eaLnBrk="0" fontAlgn="base" hangingPunct="0">
              <a:spcBef>
                <a:spcPts val="1800"/>
              </a:spcBef>
              <a:spcAft>
                <a:spcPct val="0"/>
              </a:spcAft>
              <a:buClr>
                <a:srgbClr val="000000"/>
              </a:buClr>
              <a:buSzPct val="100000"/>
              <a:buFont typeface="Wingdings" pitchFamily="2" charset="2"/>
              <a:buChar char=""/>
              <a:defRPr sz="2400">
                <a:solidFill>
                  <a:srgbClr val="000000"/>
                </a:solidFill>
                <a:latin typeface="+mn-lt"/>
                <a:ea typeface="+mn-ea"/>
                <a:cs typeface="+mn-cs"/>
              </a:defRPr>
            </a:lvl1pPr>
            <a:lvl2pPr marL="739775" indent="-282575" algn="l" defTabSz="457200" rtl="0" eaLnBrk="0" fontAlgn="base" hangingPunct="0">
              <a:lnSpc>
                <a:spcPct val="90000"/>
              </a:lnSpc>
              <a:spcBef>
                <a:spcPts val="1500"/>
              </a:spcBef>
              <a:spcAft>
                <a:spcPct val="0"/>
              </a:spcAft>
              <a:buClr>
                <a:srgbClr val="000000"/>
              </a:buClr>
              <a:buSzPct val="100000"/>
              <a:buFont typeface="Times New Roman" pitchFamily="18" charset="0"/>
              <a:buChar char="•"/>
              <a:defRPr sz="2000">
                <a:solidFill>
                  <a:srgbClr val="000000"/>
                </a:solidFill>
                <a:latin typeface="+mn-lt"/>
                <a:ea typeface="+mn-ea"/>
                <a:cs typeface="+mn-cs"/>
              </a:defRPr>
            </a:lvl2pPr>
            <a:lvl3pPr marL="1143000" indent="-228600" algn="l" defTabSz="457200" rtl="0" eaLnBrk="0" fontAlgn="base" hangingPunct="0">
              <a:lnSpc>
                <a:spcPct val="90000"/>
              </a:lnSpc>
              <a:spcBef>
                <a:spcPts val="1500"/>
              </a:spcBef>
              <a:spcAft>
                <a:spcPct val="0"/>
              </a:spcAft>
              <a:buClr>
                <a:srgbClr val="000000"/>
              </a:buClr>
              <a:buSzPct val="100000"/>
              <a:buFont typeface="Wingdings" pitchFamily="2" charset="2"/>
              <a:buChar char=""/>
              <a:defRPr sz="2000">
                <a:solidFill>
                  <a:srgbClr val="000000"/>
                </a:solidFill>
                <a:latin typeface="+mn-lt"/>
                <a:ea typeface="+mn-ea"/>
                <a:cs typeface="+mn-cs"/>
              </a:defRPr>
            </a:lvl3pPr>
            <a:lvl4pPr marL="1600200" indent="-228600" algn="l" defTabSz="457200" rtl="0" eaLnBrk="0" fontAlgn="base" hangingPunct="0">
              <a:lnSpc>
                <a:spcPct val="90000"/>
              </a:lnSpc>
              <a:spcBef>
                <a:spcPts val="1350"/>
              </a:spcBef>
              <a:spcAft>
                <a:spcPct val="0"/>
              </a:spcAft>
              <a:buClr>
                <a:srgbClr val="000000"/>
              </a:buClr>
              <a:buSzPct val="100000"/>
              <a:buFont typeface="Times New Roman" pitchFamily="18" charset="0"/>
              <a:buChar char="–"/>
              <a:defRPr>
                <a:solidFill>
                  <a:srgbClr val="000000"/>
                </a:solidFill>
                <a:latin typeface="+mn-lt"/>
                <a:ea typeface="+mn-ea"/>
                <a:cs typeface="+mn-cs"/>
              </a:defRPr>
            </a:lvl4pPr>
            <a:lvl5pPr marL="2057400" indent="-228600" algn="l" defTabSz="457200" rtl="0" eaLnBrk="0" fontAlgn="base" hangingPunct="0">
              <a:lnSpc>
                <a:spcPct val="90000"/>
              </a:lnSpc>
              <a:spcBef>
                <a:spcPts val="1200"/>
              </a:spcBef>
              <a:spcAft>
                <a:spcPct val="0"/>
              </a:spcAft>
              <a:buClr>
                <a:srgbClr val="000000"/>
              </a:buClr>
              <a:buSzPct val="100000"/>
              <a:buFont typeface="Times New Roman" pitchFamily="18" charset="0"/>
              <a:buChar char="»"/>
              <a:defRPr sz="1600">
                <a:solidFill>
                  <a:srgbClr val="000000"/>
                </a:solidFill>
                <a:latin typeface="+mn-lt"/>
                <a:ea typeface="+mn-ea"/>
                <a:cs typeface="+mn-cs"/>
              </a:defRPr>
            </a:lvl5pPr>
            <a:lvl6pPr marL="2514600" indent="-228600" algn="l" defTabSz="457200" rtl="0" fontAlgn="base">
              <a:lnSpc>
                <a:spcPct val="90000"/>
              </a:lnSpc>
              <a:spcBef>
                <a:spcPts val="1200"/>
              </a:spcBef>
              <a:spcAft>
                <a:spcPct val="0"/>
              </a:spcAft>
              <a:buClr>
                <a:srgbClr val="000000"/>
              </a:buClr>
              <a:buSzPct val="100000"/>
              <a:buFont typeface="Times New Roman" pitchFamily="18" charset="0"/>
              <a:buChar char="»"/>
              <a:defRPr sz="1600">
                <a:solidFill>
                  <a:srgbClr val="000000"/>
                </a:solidFill>
                <a:latin typeface="+mn-lt"/>
                <a:ea typeface="+mn-ea"/>
                <a:cs typeface="+mn-cs"/>
              </a:defRPr>
            </a:lvl6pPr>
            <a:lvl7pPr marL="2971800" indent="-228600" algn="l" defTabSz="457200" rtl="0" fontAlgn="base">
              <a:lnSpc>
                <a:spcPct val="90000"/>
              </a:lnSpc>
              <a:spcBef>
                <a:spcPts val="1200"/>
              </a:spcBef>
              <a:spcAft>
                <a:spcPct val="0"/>
              </a:spcAft>
              <a:buClr>
                <a:srgbClr val="000000"/>
              </a:buClr>
              <a:buSzPct val="100000"/>
              <a:buFont typeface="Times New Roman" pitchFamily="18" charset="0"/>
              <a:buChar char="»"/>
              <a:defRPr sz="1600">
                <a:solidFill>
                  <a:srgbClr val="000000"/>
                </a:solidFill>
                <a:latin typeface="+mn-lt"/>
                <a:ea typeface="+mn-ea"/>
                <a:cs typeface="+mn-cs"/>
              </a:defRPr>
            </a:lvl7pPr>
            <a:lvl8pPr marL="3429000" indent="-228600" algn="l" defTabSz="457200" rtl="0" fontAlgn="base">
              <a:lnSpc>
                <a:spcPct val="90000"/>
              </a:lnSpc>
              <a:spcBef>
                <a:spcPts val="1200"/>
              </a:spcBef>
              <a:spcAft>
                <a:spcPct val="0"/>
              </a:spcAft>
              <a:buClr>
                <a:srgbClr val="000000"/>
              </a:buClr>
              <a:buSzPct val="100000"/>
              <a:buFont typeface="Times New Roman" pitchFamily="18" charset="0"/>
              <a:buChar char="»"/>
              <a:defRPr sz="1600">
                <a:solidFill>
                  <a:srgbClr val="000000"/>
                </a:solidFill>
                <a:latin typeface="+mn-lt"/>
                <a:ea typeface="+mn-ea"/>
                <a:cs typeface="+mn-cs"/>
              </a:defRPr>
            </a:lvl8pPr>
            <a:lvl9pPr marL="3886200" indent="-228600" algn="l" defTabSz="457200" rtl="0" fontAlgn="base">
              <a:lnSpc>
                <a:spcPct val="90000"/>
              </a:lnSpc>
              <a:spcBef>
                <a:spcPts val="1200"/>
              </a:spcBef>
              <a:spcAft>
                <a:spcPct val="0"/>
              </a:spcAft>
              <a:buClr>
                <a:srgbClr val="000000"/>
              </a:buClr>
              <a:buSzPct val="100000"/>
              <a:buFont typeface="Times New Roman" pitchFamily="18" charset="0"/>
              <a:buChar char="»"/>
              <a:defRPr sz="1600">
                <a:solidFill>
                  <a:srgbClr val="000000"/>
                </a:solidFill>
                <a:latin typeface="+mn-lt"/>
                <a:ea typeface="+mn-ea"/>
                <a:cs typeface="+mn-cs"/>
              </a:defRPr>
            </a:lvl9pPr>
          </a:lstStyle>
          <a:p>
            <a:pPr marL="0" indent="0">
              <a:lnSpc>
                <a:spcPct val="100000"/>
              </a:lnSpc>
              <a:buNone/>
            </a:pPr>
            <a:r>
              <a:rPr lang="en-CA" b="1" kern="0" dirty="0" smtClean="0">
                <a:latin typeface="Arial" panose="020B0604020202020204" pitchFamily="34" charset="0"/>
                <a:cs typeface="Arial" panose="020B0604020202020204" pitchFamily="34" charset="0"/>
              </a:rPr>
              <a:t>Popular Solution: </a:t>
            </a:r>
            <a:r>
              <a:rPr lang="en-CA" b="1" kern="0" dirty="0" smtClean="0">
                <a:solidFill>
                  <a:srgbClr val="00B0F0"/>
                </a:solidFill>
                <a:latin typeface="Arial" panose="020B0604020202020204" pitchFamily="34" charset="0"/>
                <a:cs typeface="Arial" panose="020B0604020202020204" pitchFamily="34" charset="0"/>
              </a:rPr>
              <a:t>Policy </a:t>
            </a:r>
            <a:r>
              <a:rPr lang="en-CA" b="1" kern="0" dirty="0">
                <a:solidFill>
                  <a:srgbClr val="00B0F0"/>
                </a:solidFill>
                <a:latin typeface="Arial" panose="020B0604020202020204" pitchFamily="34" charset="0"/>
                <a:cs typeface="Arial" panose="020B0604020202020204" pitchFamily="34" charset="0"/>
              </a:rPr>
              <a:t>G</a:t>
            </a:r>
            <a:r>
              <a:rPr lang="en-CA" b="1" kern="0" dirty="0" smtClean="0">
                <a:solidFill>
                  <a:srgbClr val="00B0F0"/>
                </a:solidFill>
                <a:latin typeface="Arial" panose="020B0604020202020204" pitchFamily="34" charset="0"/>
                <a:cs typeface="Arial" panose="020B0604020202020204" pitchFamily="34" charset="0"/>
              </a:rPr>
              <a:t>radient Methods…. </a:t>
            </a:r>
            <a:r>
              <a:rPr lang="en-CA" b="1" kern="0" dirty="0" smtClean="0">
                <a:solidFill>
                  <a:schemeClr val="tx2"/>
                </a:solidFill>
                <a:latin typeface="Arial" panose="020B0604020202020204" pitchFamily="34" charset="0"/>
                <a:cs typeface="Arial" panose="020B0604020202020204" pitchFamily="34" charset="0"/>
              </a:rPr>
              <a:t>But still limited</a:t>
            </a:r>
          </a:p>
          <a:p>
            <a:pPr>
              <a:lnSpc>
                <a:spcPct val="100000"/>
              </a:lnSpc>
            </a:pPr>
            <a:r>
              <a:rPr lang="en-CA" kern="0" dirty="0" smtClean="0">
                <a:latin typeface="Arial" panose="020B0604020202020204" pitchFamily="34" charset="0"/>
                <a:cs typeface="Arial" panose="020B0604020202020204" pitchFamily="34" charset="0"/>
              </a:rPr>
              <a:t>On-policy by definition (like SARSA)</a:t>
            </a:r>
          </a:p>
          <a:p>
            <a:pPr>
              <a:lnSpc>
                <a:spcPct val="100000"/>
              </a:lnSpc>
            </a:pPr>
            <a:r>
              <a:rPr lang="en-CA" kern="0" dirty="0" smtClean="0">
                <a:latin typeface="Arial" panose="020B0604020202020204" pitchFamily="34" charset="0"/>
                <a:cs typeface="Arial" panose="020B0604020202020204" pitchFamily="34" charset="0"/>
              </a:rPr>
              <a:t>Find Local maximum (while global for value-function methods)</a:t>
            </a:r>
          </a:p>
          <a:p>
            <a:pPr>
              <a:lnSpc>
                <a:spcPct val="100000"/>
              </a:lnSpc>
            </a:pPr>
            <a:r>
              <a:rPr lang="en-CA" kern="0" dirty="0" smtClean="0">
                <a:latin typeface="Arial" panose="020B0604020202020204" pitchFamily="34" charset="0"/>
                <a:cs typeface="Arial" panose="020B0604020202020204" pitchFamily="34" charset="0"/>
              </a:rPr>
              <a:t>Open Parameter: learning rate (to be set empirically)</a:t>
            </a:r>
            <a:endParaRPr lang="en-CA" kern="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797064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38" name="Rectangle 6"/>
          <p:cNvSpPr>
            <a:spLocks noChangeArrowheads="1"/>
          </p:cNvSpPr>
          <p:nvPr/>
        </p:nvSpPr>
        <p:spPr bwMode="auto">
          <a:xfrm>
            <a:off x="323850" y="765175"/>
            <a:ext cx="2736850" cy="431800"/>
          </a:xfrm>
          <a:prstGeom prst="rect">
            <a:avLst/>
          </a:prstGeom>
          <a:noFill/>
          <a:ln w="9525">
            <a:noFill/>
            <a:miter lim="800000"/>
            <a:headEnd/>
            <a:tailEnd/>
          </a:ln>
        </p:spPr>
        <p:txBody>
          <a:bodyPr/>
          <a:lstStyle/>
          <a:p>
            <a:pPr marL="533400" indent="-533400" defTabSz="914400">
              <a:lnSpc>
                <a:spcPct val="100000"/>
              </a:lnSpc>
              <a:spcBef>
                <a:spcPct val="20000"/>
              </a:spcBef>
              <a:buClrTx/>
              <a:buSzTx/>
              <a:buFontTx/>
              <a:buNone/>
            </a:pPr>
            <a:endParaRPr lang="en-US" b="1">
              <a:solidFill>
                <a:srgbClr val="000000"/>
              </a:solidFill>
              <a:latin typeface="Arial Unicode MS" pitchFamily="34" charset="-128"/>
              <a:ea typeface="+mn-ea"/>
              <a:cs typeface="+mn-cs"/>
            </a:endParaRPr>
          </a:p>
        </p:txBody>
      </p:sp>
      <p:sp>
        <p:nvSpPr>
          <p:cNvPr id="59" name="Rectangle 2"/>
          <p:cNvSpPr txBox="1">
            <a:spLocks noChangeArrowheads="1"/>
          </p:cNvSpPr>
          <p:nvPr/>
        </p:nvSpPr>
        <p:spPr bwMode="auto">
          <a:xfrm>
            <a:off x="0" y="186701"/>
            <a:ext cx="9036496" cy="542925"/>
          </a:xfrm>
          <a:prstGeom prst="rect">
            <a:avLst/>
          </a:prstGeom>
          <a:noFill/>
          <a:ln w="9525">
            <a:solidFill>
              <a:schemeClr val="bg1"/>
            </a:solidFill>
            <a:miter lim="800000"/>
            <a:headEnd/>
            <a:tailEnd/>
          </a:ln>
          <a:effectLst/>
        </p:spPr>
        <p:txBody>
          <a:bodyPr lIns="90000" tIns="46800" rIns="90000" bIns="46800" anchor="ctr"/>
          <a:lstStyle/>
          <a:p>
            <a:pPr>
              <a:lnSpc>
                <a:spcPct val="100000"/>
              </a:lnSpc>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3200" b="1" kern="0" dirty="0" smtClean="0">
                <a:solidFill>
                  <a:srgbClr val="3333CC"/>
                </a:solidFill>
                <a:latin typeface="Arial Unicode MS"/>
                <a:ea typeface="+mn-ea"/>
                <a:cs typeface="+mn-cs"/>
              </a:rPr>
              <a:t>422 </a:t>
            </a:r>
            <a:r>
              <a:rPr lang="en-GB" sz="3200" b="1" kern="0" dirty="0">
                <a:solidFill>
                  <a:srgbClr val="3333CC"/>
                </a:solidFill>
                <a:latin typeface="Arial Unicode MS"/>
                <a:ea typeface="+mn-ea"/>
                <a:cs typeface="+mn-cs"/>
              </a:rPr>
              <a:t>big </a:t>
            </a:r>
            <a:r>
              <a:rPr lang="en-GB" sz="3200" b="1" kern="0" dirty="0" smtClean="0">
                <a:solidFill>
                  <a:srgbClr val="3333CC"/>
                </a:solidFill>
                <a:latin typeface="Arial Unicode MS"/>
                <a:ea typeface="+mn-ea"/>
                <a:cs typeface="+mn-cs"/>
              </a:rPr>
              <a:t>picture: Where are we?</a:t>
            </a:r>
            <a:endParaRPr lang="en-GB" sz="3200" b="1" kern="0" dirty="0">
              <a:solidFill>
                <a:srgbClr val="3333CC"/>
              </a:solidFill>
              <a:latin typeface="Arial Unicode MS"/>
              <a:ea typeface="+mn-ea"/>
              <a:cs typeface="+mn-cs"/>
            </a:endParaRPr>
          </a:p>
        </p:txBody>
      </p:sp>
      <p:grpSp>
        <p:nvGrpSpPr>
          <p:cNvPr id="3" name="Group 2"/>
          <p:cNvGrpSpPr/>
          <p:nvPr/>
        </p:nvGrpSpPr>
        <p:grpSpPr>
          <a:xfrm>
            <a:off x="0" y="273302"/>
            <a:ext cx="9324529" cy="6368751"/>
            <a:chOff x="0" y="624028"/>
            <a:chExt cx="9104212" cy="6062540"/>
          </a:xfrm>
        </p:grpSpPr>
        <p:sp>
          <p:nvSpPr>
            <p:cNvPr id="17437" name="Rectangle 37"/>
            <p:cNvSpPr>
              <a:spLocks noChangeArrowheads="1"/>
            </p:cNvSpPr>
            <p:nvPr/>
          </p:nvSpPr>
          <p:spPr bwMode="auto">
            <a:xfrm>
              <a:off x="898055" y="1907269"/>
              <a:ext cx="174962" cy="377743"/>
            </a:xfrm>
            <a:prstGeom prst="rect">
              <a:avLst/>
            </a:prstGeom>
            <a:solidFill>
              <a:schemeClr val="bg1"/>
            </a:solidFill>
            <a:ln w="9525" algn="ctr">
              <a:noFill/>
              <a:round/>
              <a:headEnd/>
              <a:tailEnd/>
            </a:ln>
          </p:spPr>
          <p:txBody>
            <a:bodyPr wrap="none">
              <a:spAutoFit/>
            </a:bodyPr>
            <a:lstStyle/>
            <a:p>
              <a:pPr defTabSz="914400">
                <a:lnSpc>
                  <a:spcPct val="100000"/>
                </a:lnSpc>
                <a:buClrTx/>
                <a:buSzTx/>
                <a:buFontTx/>
                <a:buNone/>
              </a:pPr>
              <a:endParaRPr lang="en-US" sz="2000" b="1">
                <a:solidFill>
                  <a:srgbClr val="000000"/>
                </a:solidFill>
                <a:ea typeface="+mn-ea"/>
                <a:cs typeface="+mn-cs"/>
              </a:endParaRPr>
            </a:p>
          </p:txBody>
        </p:sp>
        <p:sp>
          <p:nvSpPr>
            <p:cNvPr id="17439" name="Rectangle 9"/>
            <p:cNvSpPr>
              <a:spLocks noChangeArrowheads="1"/>
            </p:cNvSpPr>
            <p:nvPr/>
          </p:nvSpPr>
          <p:spPr bwMode="auto">
            <a:xfrm>
              <a:off x="0" y="3286125"/>
              <a:ext cx="1512888" cy="503238"/>
            </a:xfrm>
            <a:prstGeom prst="rect">
              <a:avLst/>
            </a:prstGeom>
            <a:noFill/>
            <a:ln w="9525">
              <a:noFill/>
              <a:miter lim="800000"/>
              <a:headEnd/>
              <a:tailEnd/>
            </a:ln>
          </p:spPr>
          <p:txBody>
            <a:bodyPr/>
            <a:lstStyle/>
            <a:p>
              <a:pPr marL="342900" indent="-342900" defTabSz="914400">
                <a:lnSpc>
                  <a:spcPct val="75000"/>
                </a:lnSpc>
                <a:spcBef>
                  <a:spcPct val="20000"/>
                </a:spcBef>
                <a:buClrTx/>
                <a:buSzTx/>
                <a:buFontTx/>
                <a:buNone/>
              </a:pPr>
              <a:r>
                <a:rPr lang="en-US" sz="2000" b="1" dirty="0">
                  <a:solidFill>
                    <a:srgbClr val="000000"/>
                  </a:solidFill>
                  <a:latin typeface="Arial Unicode MS" pitchFamily="34" charset="-128"/>
                  <a:ea typeface="+mn-ea"/>
                  <a:cs typeface="+mn-cs"/>
                </a:rPr>
                <a:t>Query</a:t>
              </a:r>
              <a:endParaRPr lang="en-US" sz="1800" b="1" dirty="0">
                <a:solidFill>
                  <a:srgbClr val="000000"/>
                </a:solidFill>
                <a:latin typeface="Arial Unicode MS" pitchFamily="34" charset="-128"/>
                <a:ea typeface="+mn-ea"/>
                <a:cs typeface="+mn-cs"/>
              </a:endParaRPr>
            </a:p>
          </p:txBody>
        </p:sp>
        <p:sp>
          <p:nvSpPr>
            <p:cNvPr id="17440" name="Rectangle 10"/>
            <p:cNvSpPr>
              <a:spLocks noChangeArrowheads="1"/>
            </p:cNvSpPr>
            <p:nvPr/>
          </p:nvSpPr>
          <p:spPr bwMode="auto">
            <a:xfrm>
              <a:off x="0" y="4786313"/>
              <a:ext cx="1601788" cy="419100"/>
            </a:xfrm>
            <a:prstGeom prst="rect">
              <a:avLst/>
            </a:prstGeom>
            <a:noFill/>
            <a:ln w="9525">
              <a:noFill/>
              <a:miter lim="800000"/>
              <a:headEnd/>
              <a:tailEnd/>
            </a:ln>
          </p:spPr>
          <p:txBody>
            <a:bodyPr/>
            <a:lstStyle/>
            <a:p>
              <a:pPr marL="342900" indent="-342900" defTabSz="914400">
                <a:lnSpc>
                  <a:spcPct val="75000"/>
                </a:lnSpc>
                <a:spcBef>
                  <a:spcPct val="20000"/>
                </a:spcBef>
                <a:buClrTx/>
                <a:buSzTx/>
                <a:buFontTx/>
                <a:buNone/>
              </a:pPr>
              <a:r>
                <a:rPr lang="en-US" sz="2000" b="1" dirty="0">
                  <a:solidFill>
                    <a:srgbClr val="000000"/>
                  </a:solidFill>
                  <a:latin typeface="Arial Unicode MS" pitchFamily="34" charset="-128"/>
                  <a:ea typeface="+mn-ea"/>
                  <a:cs typeface="+mn-cs"/>
                </a:rPr>
                <a:t>Planning</a:t>
              </a:r>
              <a:endParaRPr lang="en-US" sz="1800" b="1" dirty="0">
                <a:solidFill>
                  <a:srgbClr val="000000"/>
                </a:solidFill>
                <a:latin typeface="Arial Unicode MS" pitchFamily="34" charset="-128"/>
                <a:ea typeface="+mn-ea"/>
                <a:cs typeface="+mn-cs"/>
              </a:endParaRPr>
            </a:p>
          </p:txBody>
        </p:sp>
        <p:sp>
          <p:nvSpPr>
            <p:cNvPr id="17441" name="Rectangle 11"/>
            <p:cNvSpPr>
              <a:spLocks noChangeArrowheads="1"/>
            </p:cNvSpPr>
            <p:nvPr/>
          </p:nvSpPr>
          <p:spPr bwMode="auto">
            <a:xfrm>
              <a:off x="1143000" y="1571625"/>
              <a:ext cx="2159000" cy="503238"/>
            </a:xfrm>
            <a:prstGeom prst="rect">
              <a:avLst/>
            </a:prstGeom>
            <a:noFill/>
            <a:ln w="9525">
              <a:noFill/>
              <a:miter lim="800000"/>
              <a:headEnd/>
              <a:tailEnd/>
            </a:ln>
          </p:spPr>
          <p:txBody>
            <a:bodyPr/>
            <a:lstStyle/>
            <a:p>
              <a:pPr marL="342900" indent="-342900" defTabSz="914400">
                <a:lnSpc>
                  <a:spcPct val="100000"/>
                </a:lnSpc>
                <a:spcBef>
                  <a:spcPct val="20000"/>
                </a:spcBef>
                <a:buClrTx/>
                <a:buSzTx/>
                <a:buFontTx/>
                <a:buNone/>
              </a:pPr>
              <a:r>
                <a:rPr lang="en-US" sz="2000" b="1" dirty="0">
                  <a:solidFill>
                    <a:srgbClr val="00B050"/>
                  </a:solidFill>
                  <a:latin typeface="Arial Unicode MS" pitchFamily="34" charset="-128"/>
                  <a:ea typeface="+mn-ea"/>
                  <a:cs typeface="+mn-cs"/>
                </a:rPr>
                <a:t>Deterministic</a:t>
              </a:r>
              <a:endParaRPr lang="en-US" sz="1800" b="1" dirty="0">
                <a:solidFill>
                  <a:srgbClr val="00B050"/>
                </a:solidFill>
                <a:latin typeface="Arial Unicode MS" pitchFamily="34" charset="-128"/>
                <a:ea typeface="+mn-ea"/>
                <a:cs typeface="+mn-cs"/>
              </a:endParaRPr>
            </a:p>
          </p:txBody>
        </p:sp>
        <p:sp>
          <p:nvSpPr>
            <p:cNvPr id="17442" name="Rectangle 12"/>
            <p:cNvSpPr>
              <a:spLocks noChangeArrowheads="1"/>
            </p:cNvSpPr>
            <p:nvPr/>
          </p:nvSpPr>
          <p:spPr bwMode="auto">
            <a:xfrm>
              <a:off x="4000500" y="1571625"/>
              <a:ext cx="2159000" cy="503238"/>
            </a:xfrm>
            <a:prstGeom prst="rect">
              <a:avLst/>
            </a:prstGeom>
            <a:noFill/>
            <a:ln w="9525">
              <a:noFill/>
              <a:miter lim="800000"/>
              <a:headEnd/>
              <a:tailEnd/>
            </a:ln>
          </p:spPr>
          <p:txBody>
            <a:bodyPr/>
            <a:lstStyle/>
            <a:p>
              <a:pPr marL="342900" indent="-342900" defTabSz="914400">
                <a:lnSpc>
                  <a:spcPct val="100000"/>
                </a:lnSpc>
                <a:spcBef>
                  <a:spcPct val="20000"/>
                </a:spcBef>
                <a:buClrTx/>
                <a:buSzTx/>
                <a:buFontTx/>
                <a:buNone/>
              </a:pPr>
              <a:r>
                <a:rPr lang="en-US" sz="2000" b="1" dirty="0">
                  <a:solidFill>
                    <a:srgbClr val="00B050"/>
                  </a:solidFill>
                  <a:latin typeface="Arial Unicode MS" pitchFamily="34" charset="-128"/>
                  <a:ea typeface="+mn-ea"/>
                  <a:cs typeface="+mn-cs"/>
                </a:rPr>
                <a:t>Stochastic</a:t>
              </a:r>
              <a:endParaRPr lang="en-US" sz="1800" b="1" dirty="0">
                <a:solidFill>
                  <a:srgbClr val="00B050"/>
                </a:solidFill>
                <a:latin typeface="Arial Unicode MS" pitchFamily="34" charset="-128"/>
                <a:ea typeface="+mn-ea"/>
                <a:cs typeface="+mn-cs"/>
              </a:endParaRPr>
            </a:p>
          </p:txBody>
        </p:sp>
        <p:sp>
          <p:nvSpPr>
            <p:cNvPr id="17443" name="Rectangle 13"/>
            <p:cNvSpPr>
              <a:spLocks noChangeArrowheads="1"/>
            </p:cNvSpPr>
            <p:nvPr/>
          </p:nvSpPr>
          <p:spPr bwMode="auto">
            <a:xfrm>
              <a:off x="928688" y="1907269"/>
              <a:ext cx="6000766" cy="4222069"/>
            </a:xfrm>
            <a:prstGeom prst="rect">
              <a:avLst/>
            </a:prstGeom>
            <a:noFill/>
            <a:ln w="9525">
              <a:solidFill>
                <a:schemeClr val="tx1"/>
              </a:solidFill>
              <a:miter lim="800000"/>
              <a:headEnd/>
              <a:tailEnd/>
            </a:ln>
          </p:spPr>
          <p:txBody>
            <a:bodyPr wrap="none" anchor="ctr"/>
            <a:lstStyle/>
            <a:p>
              <a:pPr defTabSz="914400">
                <a:lnSpc>
                  <a:spcPct val="100000"/>
                </a:lnSpc>
                <a:buClrTx/>
                <a:buSzTx/>
                <a:buFontTx/>
                <a:buNone/>
              </a:pPr>
              <a:endParaRPr lang="en-US" sz="2000" b="1">
                <a:solidFill>
                  <a:srgbClr val="000000"/>
                </a:solidFill>
                <a:ea typeface="+mn-ea"/>
                <a:cs typeface="+mn-cs"/>
              </a:endParaRPr>
            </a:p>
          </p:txBody>
        </p:sp>
        <p:sp>
          <p:nvSpPr>
            <p:cNvPr id="17444" name="Line 14"/>
            <p:cNvSpPr>
              <a:spLocks noChangeShapeType="1"/>
            </p:cNvSpPr>
            <p:nvPr/>
          </p:nvSpPr>
          <p:spPr bwMode="auto">
            <a:xfrm>
              <a:off x="3521765" y="2143125"/>
              <a:ext cx="24710" cy="3860006"/>
            </a:xfrm>
            <a:prstGeom prst="line">
              <a:avLst/>
            </a:prstGeom>
            <a:noFill/>
            <a:ln w="9525">
              <a:solidFill>
                <a:schemeClr val="tx1"/>
              </a:solidFill>
              <a:round/>
              <a:headEnd/>
              <a:tailEnd/>
            </a:ln>
          </p:spPr>
          <p:txBody>
            <a:bodyPr/>
            <a:lstStyle/>
            <a:p>
              <a:pPr defTabSz="914400">
                <a:lnSpc>
                  <a:spcPct val="100000"/>
                </a:lnSpc>
                <a:buClrTx/>
                <a:buSzTx/>
                <a:buFontTx/>
                <a:buNone/>
              </a:pPr>
              <a:endParaRPr lang="en-US" b="1">
                <a:solidFill>
                  <a:srgbClr val="000000"/>
                </a:solidFill>
                <a:ea typeface="+mn-ea"/>
                <a:cs typeface="+mn-cs"/>
              </a:endParaRPr>
            </a:p>
          </p:txBody>
        </p:sp>
        <p:sp>
          <p:nvSpPr>
            <p:cNvPr id="17445" name="Rectangle 23"/>
            <p:cNvSpPr>
              <a:spLocks noChangeArrowheads="1"/>
            </p:cNvSpPr>
            <p:nvPr/>
          </p:nvSpPr>
          <p:spPr bwMode="auto">
            <a:xfrm>
              <a:off x="3945226" y="5107781"/>
              <a:ext cx="2517487" cy="642938"/>
            </a:xfrm>
            <a:prstGeom prst="rect">
              <a:avLst/>
            </a:prstGeom>
            <a:noFill/>
            <a:ln w="9525">
              <a:solidFill>
                <a:schemeClr val="accent2"/>
              </a:solidFill>
              <a:miter lim="800000"/>
              <a:headEnd/>
              <a:tailEnd/>
            </a:ln>
          </p:spPr>
          <p:txBody>
            <a:bodyPr/>
            <a:lstStyle/>
            <a:p>
              <a:pPr marL="342900" indent="-342900" defTabSz="914400">
                <a:lnSpc>
                  <a:spcPct val="100000"/>
                </a:lnSpc>
                <a:spcBef>
                  <a:spcPct val="20000"/>
                </a:spcBef>
                <a:buClrTx/>
                <a:buSzTx/>
                <a:buFont typeface="Arial" panose="020B0604020202020204" pitchFamily="34" charset="0"/>
                <a:buChar char="•"/>
              </a:pPr>
              <a:r>
                <a:rPr lang="en-US" sz="1800" b="1" dirty="0" smtClean="0">
                  <a:solidFill>
                    <a:srgbClr val="3333CC"/>
                  </a:solidFill>
                  <a:latin typeface="Arial Unicode MS" pitchFamily="34" charset="-128"/>
                  <a:ea typeface="+mn-ea"/>
                  <a:cs typeface="+mn-cs"/>
                </a:rPr>
                <a:t>Value Iteration</a:t>
              </a:r>
            </a:p>
            <a:p>
              <a:pPr marL="342900" indent="-342900" defTabSz="914400">
                <a:lnSpc>
                  <a:spcPct val="100000"/>
                </a:lnSpc>
                <a:spcBef>
                  <a:spcPct val="20000"/>
                </a:spcBef>
                <a:buClrTx/>
                <a:buSzTx/>
                <a:buFont typeface="Arial" panose="020B0604020202020204" pitchFamily="34" charset="0"/>
                <a:buChar char="•"/>
              </a:pPr>
              <a:r>
                <a:rPr lang="en-US" sz="1800" b="1" dirty="0" smtClean="0">
                  <a:solidFill>
                    <a:srgbClr val="3333CC"/>
                  </a:solidFill>
                  <a:latin typeface="Arial Unicode MS" pitchFamily="34" charset="-128"/>
                </a:rPr>
                <a:t>Approx. Inference</a:t>
              </a:r>
              <a:endParaRPr lang="en-US" sz="1800" b="1" dirty="0">
                <a:solidFill>
                  <a:srgbClr val="3333CC"/>
                </a:solidFill>
                <a:latin typeface="Arial Unicode MS" pitchFamily="34" charset="-128"/>
                <a:ea typeface="+mn-ea"/>
                <a:cs typeface="+mn-cs"/>
              </a:endParaRPr>
            </a:p>
          </p:txBody>
        </p:sp>
        <p:sp>
          <p:nvSpPr>
            <p:cNvPr id="17446" name="Rectangle 24"/>
            <p:cNvSpPr>
              <a:spLocks noChangeArrowheads="1"/>
            </p:cNvSpPr>
            <p:nvPr/>
          </p:nvSpPr>
          <p:spPr bwMode="auto">
            <a:xfrm>
              <a:off x="1071536" y="3652158"/>
              <a:ext cx="2143125" cy="714375"/>
            </a:xfrm>
            <a:prstGeom prst="rect">
              <a:avLst/>
            </a:prstGeom>
            <a:noFill/>
            <a:ln w="9525">
              <a:solidFill>
                <a:schemeClr val="accent2"/>
              </a:solidFill>
              <a:miter lim="800000"/>
              <a:headEnd/>
              <a:tailEnd/>
            </a:ln>
          </p:spPr>
          <p:txBody>
            <a:bodyPr/>
            <a:lstStyle/>
            <a:p>
              <a:pPr marL="273050" indent="-342900" defTabSz="914400">
                <a:lnSpc>
                  <a:spcPct val="100000"/>
                </a:lnSpc>
                <a:buClrTx/>
                <a:buSzTx/>
                <a:buFont typeface="Arial" panose="020B0604020202020204" pitchFamily="34" charset="0"/>
                <a:buChar char="•"/>
              </a:pPr>
              <a:r>
                <a:rPr lang="en-US" sz="1800" b="1" dirty="0" smtClean="0">
                  <a:solidFill>
                    <a:srgbClr val="3333CC"/>
                  </a:solidFill>
                  <a:latin typeface="Arial Unicode MS" pitchFamily="34" charset="-128"/>
                  <a:ea typeface="+mn-ea"/>
                  <a:cs typeface="+mn-cs"/>
                </a:rPr>
                <a:t>Full Resolution</a:t>
              </a:r>
            </a:p>
            <a:p>
              <a:pPr marL="273050" indent="-342900" defTabSz="914400">
                <a:lnSpc>
                  <a:spcPct val="100000"/>
                </a:lnSpc>
                <a:buClrTx/>
                <a:buSzTx/>
                <a:buFont typeface="Arial" panose="020B0604020202020204" pitchFamily="34" charset="0"/>
                <a:buChar char="•"/>
              </a:pPr>
              <a:r>
                <a:rPr lang="en-US" sz="1800" b="1" dirty="0" smtClean="0">
                  <a:solidFill>
                    <a:srgbClr val="3333CC"/>
                  </a:solidFill>
                  <a:latin typeface="Arial Unicode MS" pitchFamily="34" charset="-128"/>
                </a:rPr>
                <a:t>SAT</a:t>
              </a:r>
              <a:endParaRPr lang="en-US" sz="1800" b="1" dirty="0">
                <a:solidFill>
                  <a:srgbClr val="3333CC"/>
                </a:solidFill>
                <a:latin typeface="Arial Unicode MS" pitchFamily="34" charset="-128"/>
                <a:ea typeface="+mn-ea"/>
                <a:cs typeface="+mn-cs"/>
              </a:endParaRPr>
            </a:p>
          </p:txBody>
        </p:sp>
        <p:sp>
          <p:nvSpPr>
            <p:cNvPr id="17448" name="Rectangle 9"/>
            <p:cNvSpPr>
              <a:spLocks noChangeArrowheads="1"/>
            </p:cNvSpPr>
            <p:nvPr/>
          </p:nvSpPr>
          <p:spPr bwMode="auto">
            <a:xfrm>
              <a:off x="826617" y="2264456"/>
              <a:ext cx="1512888" cy="503238"/>
            </a:xfrm>
            <a:prstGeom prst="rect">
              <a:avLst/>
            </a:prstGeom>
            <a:noFill/>
            <a:ln w="9525">
              <a:noFill/>
              <a:miter lim="800000"/>
              <a:headEnd/>
              <a:tailEnd/>
            </a:ln>
          </p:spPr>
          <p:txBody>
            <a:bodyPr/>
            <a:lstStyle/>
            <a:p>
              <a:pPr marL="342900" indent="-342900" defTabSz="914400">
                <a:lnSpc>
                  <a:spcPct val="75000"/>
                </a:lnSpc>
                <a:spcBef>
                  <a:spcPct val="20000"/>
                </a:spcBef>
                <a:buClrTx/>
                <a:buSzTx/>
                <a:buFontTx/>
                <a:buNone/>
              </a:pPr>
              <a:r>
                <a:rPr lang="en-US" sz="1800" b="1" i="1" dirty="0">
                  <a:solidFill>
                    <a:srgbClr val="000000"/>
                  </a:solidFill>
                  <a:latin typeface="Arial Unicode MS" pitchFamily="34" charset="-128"/>
                  <a:ea typeface="+mn-ea"/>
                  <a:cs typeface="+mn-cs"/>
                </a:rPr>
                <a:t>Logics</a:t>
              </a:r>
            </a:p>
          </p:txBody>
        </p:sp>
        <p:cxnSp>
          <p:nvCxnSpPr>
            <p:cNvPr id="32" name="Straight Connector 31"/>
            <p:cNvCxnSpPr/>
            <p:nvPr/>
          </p:nvCxnSpPr>
          <p:spPr>
            <a:xfrm>
              <a:off x="857250" y="4357688"/>
              <a:ext cx="5500688" cy="1587"/>
            </a:xfrm>
            <a:prstGeom prst="line">
              <a:avLst/>
            </a:prstGeom>
          </p:spPr>
          <p:style>
            <a:lnRef idx="1">
              <a:schemeClr val="dk1"/>
            </a:lnRef>
            <a:fillRef idx="0">
              <a:schemeClr val="dk1"/>
            </a:fillRef>
            <a:effectRef idx="0">
              <a:schemeClr val="dk1"/>
            </a:effectRef>
            <a:fontRef idx="minor">
              <a:schemeClr val="tx1"/>
            </a:fontRef>
          </p:style>
        </p:cxnSp>
        <p:sp>
          <p:nvSpPr>
            <p:cNvPr id="17452" name="Rectangle 9"/>
            <p:cNvSpPr>
              <a:spLocks noChangeArrowheads="1"/>
            </p:cNvSpPr>
            <p:nvPr/>
          </p:nvSpPr>
          <p:spPr bwMode="auto">
            <a:xfrm>
              <a:off x="3694161" y="2002470"/>
              <a:ext cx="2000250" cy="503237"/>
            </a:xfrm>
            <a:prstGeom prst="rect">
              <a:avLst/>
            </a:prstGeom>
            <a:noFill/>
            <a:ln w="9525">
              <a:noFill/>
              <a:miter lim="800000"/>
              <a:headEnd/>
              <a:tailEnd/>
            </a:ln>
          </p:spPr>
          <p:txBody>
            <a:bodyPr/>
            <a:lstStyle/>
            <a:p>
              <a:pPr marL="342900" indent="-342900" defTabSz="914400">
                <a:lnSpc>
                  <a:spcPct val="75000"/>
                </a:lnSpc>
                <a:spcBef>
                  <a:spcPct val="20000"/>
                </a:spcBef>
                <a:buClrTx/>
                <a:buSzTx/>
                <a:buFontTx/>
                <a:buNone/>
              </a:pPr>
              <a:r>
                <a:rPr lang="en-US" sz="1800" b="1" i="1" dirty="0">
                  <a:solidFill>
                    <a:srgbClr val="000000"/>
                  </a:solidFill>
                  <a:latin typeface="Arial Unicode MS" pitchFamily="34" charset="-128"/>
                  <a:ea typeface="+mn-ea"/>
                  <a:cs typeface="+mn-cs"/>
                </a:rPr>
                <a:t>Belief Nets</a:t>
              </a:r>
            </a:p>
          </p:txBody>
        </p:sp>
        <p:sp>
          <p:nvSpPr>
            <p:cNvPr id="17454" name="Rectangle 9"/>
            <p:cNvSpPr>
              <a:spLocks noChangeArrowheads="1"/>
            </p:cNvSpPr>
            <p:nvPr/>
          </p:nvSpPr>
          <p:spPr bwMode="auto">
            <a:xfrm>
              <a:off x="3500430" y="4429132"/>
              <a:ext cx="3429024" cy="714380"/>
            </a:xfrm>
            <a:prstGeom prst="rect">
              <a:avLst/>
            </a:prstGeom>
            <a:noFill/>
            <a:ln w="9525">
              <a:noFill/>
              <a:miter lim="800000"/>
              <a:headEnd/>
              <a:tailEnd/>
            </a:ln>
          </p:spPr>
          <p:txBody>
            <a:bodyPr/>
            <a:lstStyle/>
            <a:p>
              <a:pPr marL="342900" indent="-342900" defTabSz="914400">
                <a:lnSpc>
                  <a:spcPct val="75000"/>
                </a:lnSpc>
                <a:spcBef>
                  <a:spcPct val="20000"/>
                </a:spcBef>
                <a:buClrTx/>
                <a:buSzTx/>
                <a:buFontTx/>
                <a:buNone/>
              </a:pPr>
              <a:r>
                <a:rPr lang="en-US" sz="1800" b="1" i="1" dirty="0" smtClean="0">
                  <a:solidFill>
                    <a:srgbClr val="000000"/>
                  </a:solidFill>
                  <a:latin typeface="Arial Unicode MS" pitchFamily="34" charset="-128"/>
                  <a:ea typeface="+mn-ea"/>
                  <a:cs typeface="+mn-cs"/>
                </a:rPr>
                <a:t>Markov Decision Processes  and  </a:t>
              </a:r>
            </a:p>
            <a:p>
              <a:pPr marL="342900" indent="-342900" defTabSz="914400">
                <a:lnSpc>
                  <a:spcPct val="75000"/>
                </a:lnSpc>
                <a:spcBef>
                  <a:spcPct val="20000"/>
                </a:spcBef>
                <a:buClrTx/>
                <a:buSzTx/>
                <a:buFontTx/>
                <a:buNone/>
              </a:pPr>
              <a:r>
                <a:rPr lang="en-US" sz="1800" b="1" i="1" dirty="0" smtClean="0">
                  <a:solidFill>
                    <a:srgbClr val="000000"/>
                  </a:solidFill>
                  <a:latin typeface="Arial Unicode MS" pitchFamily="34" charset="-128"/>
                  <a:ea typeface="+mn-ea"/>
                  <a:cs typeface="+mn-cs"/>
                </a:rPr>
                <a:t>Partially </a:t>
              </a:r>
              <a:r>
                <a:rPr lang="en-US" sz="1800" b="1" i="1" dirty="0">
                  <a:solidFill>
                    <a:srgbClr val="000000"/>
                  </a:solidFill>
                  <a:latin typeface="Arial Unicode MS" pitchFamily="34" charset="-128"/>
                  <a:ea typeface="+mn-ea"/>
                  <a:cs typeface="+mn-cs"/>
                </a:rPr>
                <a:t>Observable MDP</a:t>
              </a:r>
            </a:p>
          </p:txBody>
        </p:sp>
        <p:sp>
          <p:nvSpPr>
            <p:cNvPr id="17456" name="Rectangle 9"/>
            <p:cNvSpPr>
              <a:spLocks noChangeArrowheads="1"/>
            </p:cNvSpPr>
            <p:nvPr/>
          </p:nvSpPr>
          <p:spPr bwMode="auto">
            <a:xfrm>
              <a:off x="3596625" y="2642805"/>
              <a:ext cx="3214688" cy="503237"/>
            </a:xfrm>
            <a:prstGeom prst="rect">
              <a:avLst/>
            </a:prstGeom>
            <a:noFill/>
            <a:ln w="9525">
              <a:noFill/>
              <a:miter lim="800000"/>
              <a:headEnd/>
              <a:tailEnd/>
            </a:ln>
          </p:spPr>
          <p:txBody>
            <a:bodyPr/>
            <a:lstStyle/>
            <a:p>
              <a:pPr marL="342900" indent="-342900" defTabSz="914400">
                <a:lnSpc>
                  <a:spcPct val="75000"/>
                </a:lnSpc>
                <a:spcBef>
                  <a:spcPct val="20000"/>
                </a:spcBef>
                <a:buClrTx/>
                <a:buSzTx/>
                <a:buFontTx/>
                <a:buNone/>
              </a:pPr>
              <a:r>
                <a:rPr lang="en-US" sz="1800" b="1" i="1" dirty="0">
                  <a:solidFill>
                    <a:srgbClr val="000000"/>
                  </a:solidFill>
                  <a:latin typeface="Arial Unicode MS" pitchFamily="34" charset="-128"/>
                  <a:ea typeface="+mn-ea"/>
                  <a:cs typeface="+mn-cs"/>
                </a:rPr>
                <a:t>Markov Chains and HMMs</a:t>
              </a:r>
            </a:p>
          </p:txBody>
        </p:sp>
        <p:sp>
          <p:nvSpPr>
            <p:cNvPr id="17458" name="Rectangle 9"/>
            <p:cNvSpPr>
              <a:spLocks noChangeArrowheads="1"/>
            </p:cNvSpPr>
            <p:nvPr/>
          </p:nvSpPr>
          <p:spPr bwMode="auto">
            <a:xfrm>
              <a:off x="1326680" y="2550206"/>
              <a:ext cx="2143125" cy="285750"/>
            </a:xfrm>
            <a:prstGeom prst="rect">
              <a:avLst/>
            </a:prstGeom>
            <a:noFill/>
            <a:ln w="9525">
              <a:noFill/>
              <a:miter lim="800000"/>
              <a:headEnd/>
              <a:tailEnd/>
            </a:ln>
          </p:spPr>
          <p:txBody>
            <a:bodyPr/>
            <a:lstStyle/>
            <a:p>
              <a:pPr marL="342900" indent="-342900" defTabSz="914400">
                <a:lnSpc>
                  <a:spcPct val="75000"/>
                </a:lnSpc>
                <a:spcBef>
                  <a:spcPct val="20000"/>
                </a:spcBef>
                <a:buClrTx/>
                <a:buSzTx/>
                <a:buFontTx/>
                <a:buNone/>
              </a:pPr>
              <a:r>
                <a:rPr lang="en-US" sz="1800" b="1" i="1" dirty="0">
                  <a:solidFill>
                    <a:srgbClr val="000000"/>
                  </a:solidFill>
                  <a:latin typeface="Arial Unicode MS" pitchFamily="34" charset="-128"/>
                  <a:ea typeface="+mn-ea"/>
                  <a:cs typeface="+mn-cs"/>
                </a:rPr>
                <a:t>First Order Logics</a:t>
              </a:r>
            </a:p>
          </p:txBody>
        </p:sp>
        <p:sp>
          <p:nvSpPr>
            <p:cNvPr id="17460" name="Rectangle 9"/>
            <p:cNvSpPr>
              <a:spLocks noChangeArrowheads="1"/>
            </p:cNvSpPr>
            <p:nvPr/>
          </p:nvSpPr>
          <p:spPr bwMode="auto">
            <a:xfrm>
              <a:off x="947917" y="2994705"/>
              <a:ext cx="2643188" cy="285750"/>
            </a:xfrm>
            <a:prstGeom prst="rect">
              <a:avLst/>
            </a:prstGeom>
            <a:noFill/>
            <a:ln w="9525">
              <a:noFill/>
              <a:miter lim="800000"/>
              <a:headEnd/>
              <a:tailEnd/>
            </a:ln>
          </p:spPr>
          <p:txBody>
            <a:bodyPr/>
            <a:lstStyle/>
            <a:p>
              <a:pPr marL="342900" indent="-342900" defTabSz="914400">
                <a:lnSpc>
                  <a:spcPct val="75000"/>
                </a:lnSpc>
                <a:spcBef>
                  <a:spcPct val="20000"/>
                </a:spcBef>
                <a:buClrTx/>
                <a:buSzTx/>
                <a:buFontTx/>
                <a:buNone/>
              </a:pPr>
              <a:r>
                <a:rPr lang="en-US" sz="1800" b="1" i="1" dirty="0" smtClean="0">
                  <a:solidFill>
                    <a:srgbClr val="000000"/>
                  </a:solidFill>
                  <a:latin typeface="Arial Unicode MS" pitchFamily="34" charset="-128"/>
                </a:rPr>
                <a:t>Ontologies</a:t>
              </a:r>
            </a:p>
            <a:p>
              <a:pPr marL="342900" indent="-342900" defTabSz="914400">
                <a:lnSpc>
                  <a:spcPct val="75000"/>
                </a:lnSpc>
                <a:spcBef>
                  <a:spcPct val="20000"/>
                </a:spcBef>
                <a:buClrTx/>
                <a:buSzTx/>
                <a:buFontTx/>
                <a:buNone/>
              </a:pPr>
              <a:r>
                <a:rPr lang="en-US" sz="1800" b="1" i="1" dirty="0" smtClean="0">
                  <a:solidFill>
                    <a:srgbClr val="000000"/>
                  </a:solidFill>
                  <a:latin typeface="Arial Unicode MS" pitchFamily="34" charset="-128"/>
                </a:rPr>
                <a:t>Temporal rep.</a:t>
              </a:r>
              <a:endParaRPr lang="en-US" sz="1800" b="1" i="1" dirty="0">
                <a:solidFill>
                  <a:srgbClr val="000000"/>
                </a:solidFill>
                <a:latin typeface="Arial Unicode MS" pitchFamily="34" charset="-128"/>
              </a:endParaRPr>
            </a:p>
          </p:txBody>
        </p:sp>
        <p:sp>
          <p:nvSpPr>
            <p:cNvPr id="61" name="Rectangle 2"/>
            <p:cNvSpPr txBox="1">
              <a:spLocks noChangeArrowheads="1"/>
            </p:cNvSpPr>
            <p:nvPr/>
          </p:nvSpPr>
          <p:spPr bwMode="auto">
            <a:xfrm>
              <a:off x="857224" y="6000768"/>
              <a:ext cx="4714875" cy="685800"/>
            </a:xfrm>
            <a:prstGeom prst="rect">
              <a:avLst/>
            </a:prstGeom>
            <a:noFill/>
            <a:ln w="9525">
              <a:solidFill>
                <a:schemeClr val="accent2"/>
              </a:solidFill>
              <a:miter lim="800000"/>
              <a:headEnd/>
              <a:tailEnd/>
            </a:ln>
            <a:effectLst/>
          </p:spPr>
          <p:txBody>
            <a:bodyPr lIns="90000" tIns="46800" rIns="90000" bIns="46800" anchor="ctr"/>
            <a:lstStyle/>
            <a:p>
              <a:pPr algn="ctr">
                <a:lnSpc>
                  <a:spcPct val="100000"/>
                </a:lnSpc>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3600" b="1" i="1" kern="0" dirty="0">
                  <a:solidFill>
                    <a:srgbClr val="3333CC"/>
                  </a:solidFill>
                  <a:latin typeface="Arial Unicode MS"/>
                  <a:ea typeface="+mn-ea"/>
                  <a:cs typeface="+mn-cs"/>
                </a:rPr>
                <a:t>Applications of AI</a:t>
              </a:r>
            </a:p>
          </p:txBody>
        </p:sp>
        <mc:AlternateContent xmlns:mc="http://schemas.openxmlformats.org/markup-compatibility/2006" xmlns:p14="http://schemas.microsoft.com/office/powerpoint/2010/main">
          <mc:Choice Requires="p14">
            <p:contentPart p14:bwMode="auto" r:id="rId3">
              <p14:nvContentPartPr>
                <p14:cNvPr id="64515" name="Ink 68"/>
                <p14:cNvContentPartPr>
                  <a14:cpLocks xmlns:a14="http://schemas.microsoft.com/office/drawing/2010/main" noRot="1" noChangeAspect="1" noEditPoints="1" noChangeArrowheads="1" noChangeShapeType="1"/>
                </p14:cNvContentPartPr>
                <p14:nvPr/>
              </p14:nvContentPartPr>
              <p14:xfrm>
                <a:off x="6651626" y="2279762"/>
                <a:ext cx="3175" cy="1588"/>
              </p14:xfrm>
            </p:contentPart>
          </mc:Choice>
          <mc:Fallback xmlns="">
            <p:pic>
              <p:nvPicPr>
                <p:cNvPr id="64515" name="Ink 68"/>
                <p:cNvPicPr>
                  <a:picLocks noRot="1" noChangeAspect="1" noEditPoints="1" noChangeArrowheads="1" noChangeShapeType="1"/>
                </p:cNvPicPr>
                <p:nvPr/>
              </p:nvPicPr>
              <p:blipFill>
                <a:blip r:embed="rId4"/>
                <a:stretch>
                  <a:fillRect/>
                </a:stretch>
              </p:blipFill>
              <p:spPr>
                <a:xfrm>
                  <a:off x="6648098" y="2276983"/>
                  <a:ext cx="9172" cy="8337"/>
                </a:xfrm>
                <a:prstGeom prst="rect">
                  <a:avLst/>
                </a:prstGeom>
              </p:spPr>
            </p:pic>
          </mc:Fallback>
        </mc:AlternateContent>
        <p:sp>
          <p:nvSpPr>
            <p:cNvPr id="54" name="Rectangle 23"/>
            <p:cNvSpPr>
              <a:spLocks noChangeArrowheads="1"/>
            </p:cNvSpPr>
            <p:nvPr/>
          </p:nvSpPr>
          <p:spPr bwMode="auto">
            <a:xfrm>
              <a:off x="3741911" y="2268629"/>
              <a:ext cx="2214563" cy="321469"/>
            </a:xfrm>
            <a:prstGeom prst="rect">
              <a:avLst/>
            </a:prstGeom>
            <a:noFill/>
            <a:ln w="9525">
              <a:solidFill>
                <a:schemeClr val="accent2"/>
              </a:solidFill>
              <a:miter lim="800000"/>
              <a:headEnd/>
              <a:tailEnd/>
            </a:ln>
          </p:spPr>
          <p:txBody>
            <a:bodyPr/>
            <a:lstStyle/>
            <a:p>
              <a:pPr marL="342900" indent="-342900" defTabSz="914400">
                <a:lnSpc>
                  <a:spcPct val="100000"/>
                </a:lnSpc>
                <a:spcBef>
                  <a:spcPct val="20000"/>
                </a:spcBef>
                <a:buClrTx/>
                <a:buSzTx/>
                <a:buFontTx/>
                <a:buNone/>
              </a:pPr>
              <a:r>
                <a:rPr lang="en-US" sz="1800" b="1" dirty="0" smtClean="0">
                  <a:solidFill>
                    <a:srgbClr val="3333CC"/>
                  </a:solidFill>
                  <a:latin typeface="Arial Unicode MS" pitchFamily="34" charset="-128"/>
                  <a:ea typeface="+mn-ea"/>
                  <a:cs typeface="+mn-cs"/>
                </a:rPr>
                <a:t>Approx. : Gibbs</a:t>
              </a:r>
            </a:p>
            <a:p>
              <a:pPr marL="342900" indent="-342900" defTabSz="914400">
                <a:lnSpc>
                  <a:spcPct val="100000"/>
                </a:lnSpc>
                <a:spcBef>
                  <a:spcPct val="20000"/>
                </a:spcBef>
                <a:buClrTx/>
                <a:buSzTx/>
                <a:buFontTx/>
                <a:buNone/>
              </a:pPr>
              <a:endParaRPr lang="en-US" sz="1800" b="1" dirty="0">
                <a:solidFill>
                  <a:srgbClr val="3333CC"/>
                </a:solidFill>
                <a:latin typeface="Arial Unicode MS" pitchFamily="34" charset="-128"/>
                <a:ea typeface="+mn-ea"/>
                <a:cs typeface="+mn-cs"/>
              </a:endParaRPr>
            </a:p>
          </p:txBody>
        </p:sp>
        <p:sp>
          <p:nvSpPr>
            <p:cNvPr id="55" name="Rectangle 9"/>
            <p:cNvSpPr>
              <a:spLocks noChangeArrowheads="1"/>
            </p:cNvSpPr>
            <p:nvPr/>
          </p:nvSpPr>
          <p:spPr bwMode="auto">
            <a:xfrm>
              <a:off x="3500497" y="3652158"/>
              <a:ext cx="3214688" cy="503237"/>
            </a:xfrm>
            <a:prstGeom prst="rect">
              <a:avLst/>
            </a:prstGeom>
            <a:noFill/>
            <a:ln w="9525">
              <a:noFill/>
              <a:miter lim="800000"/>
              <a:headEnd/>
              <a:tailEnd/>
            </a:ln>
          </p:spPr>
          <p:txBody>
            <a:bodyPr/>
            <a:lstStyle/>
            <a:p>
              <a:pPr marL="342900" indent="-342900" defTabSz="914400">
                <a:lnSpc>
                  <a:spcPct val="75000"/>
                </a:lnSpc>
                <a:spcBef>
                  <a:spcPct val="20000"/>
                </a:spcBef>
                <a:buClrTx/>
                <a:buSzTx/>
                <a:buFontTx/>
                <a:buNone/>
              </a:pPr>
              <a:r>
                <a:rPr lang="en-US" sz="1800" b="1" i="1" dirty="0" smtClean="0">
                  <a:solidFill>
                    <a:srgbClr val="000000"/>
                  </a:solidFill>
                  <a:latin typeface="Arial Unicode MS" pitchFamily="34" charset="-128"/>
                  <a:ea typeface="+mn-ea"/>
                  <a:cs typeface="+mn-cs"/>
                </a:rPr>
                <a:t>Undirected Graphical Models</a:t>
              </a:r>
            </a:p>
            <a:p>
              <a:pPr marL="342900" indent="-342900" defTabSz="914400">
                <a:lnSpc>
                  <a:spcPct val="75000"/>
                </a:lnSpc>
                <a:spcBef>
                  <a:spcPct val="20000"/>
                </a:spcBef>
                <a:buClrTx/>
                <a:buSzTx/>
                <a:buFontTx/>
                <a:buNone/>
              </a:pPr>
              <a:r>
                <a:rPr lang="en-US" sz="1800" b="1" i="1" dirty="0" smtClean="0">
                  <a:solidFill>
                    <a:srgbClr val="000000"/>
                  </a:solidFill>
                  <a:latin typeface="Arial Unicode MS" pitchFamily="34" charset="-128"/>
                </a:rPr>
                <a:t>  Conditional </a:t>
              </a:r>
              <a:r>
                <a:rPr lang="en-US" sz="1800" b="1" i="1" dirty="0">
                  <a:solidFill>
                    <a:srgbClr val="000000"/>
                  </a:solidFill>
                  <a:latin typeface="Arial Unicode MS" pitchFamily="34" charset="-128"/>
                </a:rPr>
                <a:t>R</a:t>
              </a:r>
              <a:r>
                <a:rPr lang="en-US" sz="1800" b="1" i="1" dirty="0" smtClean="0">
                  <a:solidFill>
                    <a:srgbClr val="000000"/>
                  </a:solidFill>
                  <a:latin typeface="Arial Unicode MS" pitchFamily="34" charset="-128"/>
                </a:rPr>
                <a:t>andom Fields</a:t>
              </a:r>
              <a:endParaRPr lang="en-US" sz="1800" b="1" i="1" dirty="0">
                <a:solidFill>
                  <a:srgbClr val="000000"/>
                </a:solidFill>
                <a:latin typeface="Arial Unicode MS" pitchFamily="34" charset="-128"/>
              </a:endParaRPr>
            </a:p>
          </p:txBody>
        </p:sp>
        <p:sp>
          <p:nvSpPr>
            <p:cNvPr id="56" name="Rectangle 9"/>
            <p:cNvSpPr>
              <a:spLocks noChangeArrowheads="1"/>
            </p:cNvSpPr>
            <p:nvPr/>
          </p:nvSpPr>
          <p:spPr bwMode="auto">
            <a:xfrm>
              <a:off x="3695700" y="5766748"/>
              <a:ext cx="2983947" cy="357190"/>
            </a:xfrm>
            <a:prstGeom prst="rect">
              <a:avLst/>
            </a:prstGeom>
            <a:noFill/>
            <a:ln w="9525">
              <a:noFill/>
              <a:miter lim="800000"/>
              <a:headEnd/>
              <a:tailEnd/>
            </a:ln>
          </p:spPr>
          <p:txBody>
            <a:bodyPr/>
            <a:lstStyle/>
            <a:p>
              <a:pPr marL="342900" indent="-342900" defTabSz="914400">
                <a:lnSpc>
                  <a:spcPct val="75000"/>
                </a:lnSpc>
                <a:spcBef>
                  <a:spcPct val="20000"/>
                </a:spcBef>
                <a:buClrTx/>
                <a:buSzTx/>
                <a:buFontTx/>
                <a:buNone/>
              </a:pPr>
              <a:r>
                <a:rPr lang="en-US" sz="1800" b="1" i="1" dirty="0" smtClean="0">
                  <a:solidFill>
                    <a:srgbClr val="FF0000"/>
                  </a:solidFill>
                  <a:latin typeface="Arial Unicode MS" pitchFamily="34" charset="-128"/>
                  <a:ea typeface="+mn-ea"/>
                  <a:cs typeface="+mn-cs"/>
                </a:rPr>
                <a:t>Reinforcement Learning</a:t>
              </a:r>
              <a:endParaRPr lang="en-US" sz="1800" b="1" i="1" dirty="0">
                <a:solidFill>
                  <a:srgbClr val="FF0000"/>
                </a:solidFill>
                <a:latin typeface="Arial Unicode MS" pitchFamily="34" charset="-128"/>
                <a:ea typeface="+mn-ea"/>
                <a:cs typeface="+mn-cs"/>
              </a:endParaRPr>
            </a:p>
          </p:txBody>
        </p:sp>
        <p:sp>
          <p:nvSpPr>
            <p:cNvPr id="57" name="Rectangle 9"/>
            <p:cNvSpPr>
              <a:spLocks noChangeArrowheads="1"/>
            </p:cNvSpPr>
            <p:nvPr/>
          </p:nvSpPr>
          <p:spPr bwMode="auto">
            <a:xfrm>
              <a:off x="3735388" y="3396661"/>
              <a:ext cx="3214688" cy="503237"/>
            </a:xfrm>
            <a:prstGeom prst="rect">
              <a:avLst/>
            </a:prstGeom>
            <a:noFill/>
            <a:ln w="9525">
              <a:noFill/>
              <a:miter lim="800000"/>
              <a:headEnd/>
              <a:tailEnd/>
            </a:ln>
          </p:spPr>
          <p:txBody>
            <a:bodyPr/>
            <a:lstStyle/>
            <a:p>
              <a:pPr marL="342900" indent="-342900" defTabSz="914400">
                <a:lnSpc>
                  <a:spcPct val="75000"/>
                </a:lnSpc>
                <a:spcBef>
                  <a:spcPct val="20000"/>
                </a:spcBef>
                <a:buClrTx/>
                <a:buSzTx/>
                <a:buFontTx/>
                <a:buNone/>
              </a:pPr>
              <a:endParaRPr lang="en-US" sz="1800" b="1" i="1" dirty="0">
                <a:solidFill>
                  <a:srgbClr val="000000"/>
                </a:solidFill>
                <a:latin typeface="Arial Unicode MS" pitchFamily="34" charset="-128"/>
              </a:endParaRPr>
            </a:p>
          </p:txBody>
        </p:sp>
        <p:sp>
          <p:nvSpPr>
            <p:cNvPr id="51" name="Rounded Rectangle 50"/>
            <p:cNvSpPr/>
            <p:nvPr/>
          </p:nvSpPr>
          <p:spPr>
            <a:xfrm>
              <a:off x="6961115" y="5637308"/>
              <a:ext cx="2143097" cy="1043005"/>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defTabSz="914400">
                <a:lnSpc>
                  <a:spcPct val="100000"/>
                </a:lnSpc>
                <a:buClrTx/>
                <a:buSzTx/>
                <a:buFontTx/>
                <a:buNone/>
                <a:defRPr/>
              </a:pPr>
              <a:endParaRPr lang="en-US" sz="2400" b="1">
                <a:solidFill>
                  <a:srgbClr val="000000"/>
                </a:solidFill>
              </a:endParaRPr>
            </a:p>
          </p:txBody>
        </p:sp>
        <p:sp>
          <p:nvSpPr>
            <p:cNvPr id="52" name="Rectangle 9"/>
            <p:cNvSpPr>
              <a:spLocks noChangeArrowheads="1"/>
            </p:cNvSpPr>
            <p:nvPr/>
          </p:nvSpPr>
          <p:spPr bwMode="auto">
            <a:xfrm>
              <a:off x="6961115" y="5708744"/>
              <a:ext cx="2081865" cy="306767"/>
            </a:xfrm>
            <a:prstGeom prst="rect">
              <a:avLst/>
            </a:prstGeom>
            <a:noFill/>
            <a:ln w="9525">
              <a:noFill/>
              <a:miter lim="800000"/>
              <a:headEnd/>
              <a:tailEnd/>
            </a:ln>
          </p:spPr>
          <p:txBody>
            <a:bodyPr/>
            <a:lstStyle/>
            <a:p>
              <a:pPr marL="342900" indent="-342900" defTabSz="914400">
                <a:lnSpc>
                  <a:spcPct val="75000"/>
                </a:lnSpc>
                <a:spcBef>
                  <a:spcPct val="20000"/>
                </a:spcBef>
                <a:buClrTx/>
                <a:buSzTx/>
                <a:buFontTx/>
                <a:buNone/>
              </a:pPr>
              <a:r>
                <a:rPr lang="en-US" sz="2000" b="1" i="1" smtClean="0">
                  <a:solidFill>
                    <a:srgbClr val="000000"/>
                  </a:solidFill>
                  <a:latin typeface="Arial Unicode MS" pitchFamily="34" charset="-128"/>
                </a:rPr>
                <a:t>Representation</a:t>
              </a:r>
            </a:p>
          </p:txBody>
        </p:sp>
        <p:sp>
          <p:nvSpPr>
            <p:cNvPr id="53" name="Rectangle 20"/>
            <p:cNvSpPr>
              <a:spLocks noChangeArrowheads="1"/>
            </p:cNvSpPr>
            <p:nvPr/>
          </p:nvSpPr>
          <p:spPr bwMode="auto">
            <a:xfrm>
              <a:off x="7088115" y="6031009"/>
              <a:ext cx="1836940" cy="613532"/>
            </a:xfrm>
            <a:prstGeom prst="rect">
              <a:avLst/>
            </a:prstGeom>
            <a:noFill/>
            <a:ln w="9525">
              <a:solidFill>
                <a:schemeClr val="accent2"/>
              </a:solidFill>
              <a:miter lim="800000"/>
              <a:headEnd/>
              <a:tailEnd/>
            </a:ln>
          </p:spPr>
          <p:txBody>
            <a:bodyPr/>
            <a:lstStyle/>
            <a:p>
              <a:pPr marL="342900" indent="-342900" algn="ctr" defTabSz="914400">
                <a:lnSpc>
                  <a:spcPct val="100000"/>
                </a:lnSpc>
                <a:buClrTx/>
                <a:buSzTx/>
                <a:buFontTx/>
                <a:buNone/>
              </a:pPr>
              <a:r>
                <a:rPr lang="en-US" sz="2000" b="1" smtClean="0">
                  <a:solidFill>
                    <a:srgbClr val="3333CC"/>
                  </a:solidFill>
                  <a:latin typeface="Arial Unicode MS" pitchFamily="34" charset="-128"/>
                </a:rPr>
                <a:t>Reasoning</a:t>
              </a:r>
            </a:p>
            <a:p>
              <a:pPr marL="342900" indent="-342900" algn="ctr" defTabSz="914400">
                <a:lnSpc>
                  <a:spcPct val="100000"/>
                </a:lnSpc>
                <a:buClrTx/>
                <a:buSzTx/>
                <a:buFontTx/>
                <a:buNone/>
              </a:pPr>
              <a:r>
                <a:rPr lang="en-US" sz="2000" b="1" smtClean="0">
                  <a:solidFill>
                    <a:srgbClr val="3333CC"/>
                  </a:solidFill>
                  <a:latin typeface="Arial Unicode MS" pitchFamily="34" charset="-128"/>
                </a:rPr>
                <a:t>Technique</a:t>
              </a:r>
            </a:p>
          </p:txBody>
        </p:sp>
        <p:sp>
          <p:nvSpPr>
            <p:cNvPr id="38" name="Rectangle 9"/>
            <p:cNvSpPr>
              <a:spLocks noChangeArrowheads="1"/>
            </p:cNvSpPr>
            <p:nvPr/>
          </p:nvSpPr>
          <p:spPr bwMode="auto">
            <a:xfrm>
              <a:off x="5766975" y="1058413"/>
              <a:ext cx="3214688" cy="503237"/>
            </a:xfrm>
            <a:prstGeom prst="rect">
              <a:avLst/>
            </a:prstGeom>
            <a:noFill/>
            <a:ln w="9525">
              <a:noFill/>
              <a:miter lim="800000"/>
              <a:headEnd/>
              <a:tailEnd/>
            </a:ln>
          </p:spPr>
          <p:txBody>
            <a:bodyPr/>
            <a:lstStyle/>
            <a:p>
              <a:pPr marL="342900" indent="-342900">
                <a:lnSpc>
                  <a:spcPct val="75000"/>
                </a:lnSpc>
                <a:spcBef>
                  <a:spcPct val="20000"/>
                </a:spcBef>
              </a:pPr>
              <a:r>
                <a:rPr lang="en-US" sz="2000" b="1" i="1" dirty="0" err="1">
                  <a:solidFill>
                    <a:schemeClr val="tx1"/>
                  </a:solidFill>
                  <a:latin typeface="Arial Unicode MS" pitchFamily="34" charset="-128"/>
                </a:rPr>
                <a:t>Prob</a:t>
              </a:r>
              <a:r>
                <a:rPr lang="en-US" sz="2000" b="1" i="1" dirty="0">
                  <a:solidFill>
                    <a:schemeClr val="tx1"/>
                  </a:solidFill>
                  <a:latin typeface="Arial Unicode MS" pitchFamily="34" charset="-128"/>
                </a:rPr>
                <a:t> CFG</a:t>
              </a:r>
            </a:p>
            <a:p>
              <a:pPr marL="342900" indent="-342900" defTabSz="914400">
                <a:lnSpc>
                  <a:spcPct val="75000"/>
                </a:lnSpc>
                <a:spcBef>
                  <a:spcPct val="20000"/>
                </a:spcBef>
                <a:buClrTx/>
                <a:buSzTx/>
                <a:buFontTx/>
                <a:buNone/>
              </a:pPr>
              <a:r>
                <a:rPr lang="en-US" sz="2000" b="1" i="1" dirty="0" err="1" smtClean="0">
                  <a:solidFill>
                    <a:schemeClr val="tx1"/>
                  </a:solidFill>
                  <a:latin typeface="Arial Unicode MS" pitchFamily="34" charset="-128"/>
                </a:rPr>
                <a:t>Prob</a:t>
              </a:r>
              <a:r>
                <a:rPr lang="en-US" sz="2000" b="1" i="1" dirty="0" smtClean="0">
                  <a:solidFill>
                    <a:schemeClr val="tx1"/>
                  </a:solidFill>
                  <a:latin typeface="Arial Unicode MS" pitchFamily="34" charset="-128"/>
                </a:rPr>
                <a:t> </a:t>
              </a:r>
              <a:r>
                <a:rPr lang="en-US" sz="2000" b="1" i="1" dirty="0">
                  <a:solidFill>
                    <a:schemeClr val="tx1"/>
                  </a:solidFill>
                  <a:latin typeface="Arial Unicode MS" pitchFamily="34" charset="-128"/>
                </a:rPr>
                <a:t> </a:t>
              </a:r>
              <a:r>
                <a:rPr lang="en-US" sz="2000" b="1" i="1" dirty="0" smtClean="0">
                  <a:solidFill>
                    <a:schemeClr val="tx1"/>
                  </a:solidFill>
                  <a:latin typeface="Arial Unicode MS" pitchFamily="34" charset="-128"/>
                </a:rPr>
                <a:t>Relational </a:t>
              </a:r>
              <a:r>
                <a:rPr lang="en-US" sz="2000" b="1" i="1" dirty="0">
                  <a:solidFill>
                    <a:schemeClr val="tx1"/>
                  </a:solidFill>
                  <a:latin typeface="Arial Unicode MS" pitchFamily="34" charset="-128"/>
                </a:rPr>
                <a:t>M</a:t>
              </a:r>
              <a:r>
                <a:rPr lang="en-US" sz="2000" b="1" i="1" dirty="0" smtClean="0">
                  <a:solidFill>
                    <a:schemeClr val="tx1"/>
                  </a:solidFill>
                  <a:latin typeface="Arial Unicode MS" pitchFamily="34" charset="-128"/>
                </a:rPr>
                <a:t>odels</a:t>
              </a:r>
            </a:p>
            <a:p>
              <a:pPr marL="342900" indent="-342900" defTabSz="914400">
                <a:lnSpc>
                  <a:spcPct val="75000"/>
                </a:lnSpc>
                <a:spcBef>
                  <a:spcPct val="20000"/>
                </a:spcBef>
                <a:buClrTx/>
                <a:buSzTx/>
                <a:buFontTx/>
                <a:buNone/>
              </a:pPr>
              <a:r>
                <a:rPr lang="en-US" sz="2000" b="1" i="1" dirty="0" smtClean="0">
                  <a:solidFill>
                    <a:schemeClr val="tx1"/>
                  </a:solidFill>
                  <a:latin typeface="Arial Unicode MS" pitchFamily="34" charset="-128"/>
                </a:rPr>
                <a:t>Markov Logics</a:t>
              </a:r>
              <a:endParaRPr lang="en-US" sz="2000" b="1" i="1" dirty="0">
                <a:solidFill>
                  <a:schemeClr val="tx1"/>
                </a:solidFill>
                <a:latin typeface="Arial Unicode MS" pitchFamily="34" charset="-128"/>
              </a:endParaRPr>
            </a:p>
          </p:txBody>
        </p:sp>
        <p:sp>
          <p:nvSpPr>
            <p:cNvPr id="34" name="Rectangle 12"/>
            <p:cNvSpPr>
              <a:spLocks noChangeArrowheads="1"/>
            </p:cNvSpPr>
            <p:nvPr/>
          </p:nvSpPr>
          <p:spPr bwMode="auto">
            <a:xfrm>
              <a:off x="6031605" y="624028"/>
              <a:ext cx="2301147" cy="503238"/>
            </a:xfrm>
            <a:prstGeom prst="rect">
              <a:avLst/>
            </a:prstGeom>
            <a:noFill/>
            <a:ln w="9525">
              <a:noFill/>
              <a:miter lim="800000"/>
              <a:headEnd/>
              <a:tailEnd/>
            </a:ln>
          </p:spPr>
          <p:txBody>
            <a:bodyPr/>
            <a:lstStyle/>
            <a:p>
              <a:pPr marL="342900" indent="-342900" defTabSz="914400">
                <a:lnSpc>
                  <a:spcPct val="100000"/>
                </a:lnSpc>
                <a:spcBef>
                  <a:spcPct val="20000"/>
                </a:spcBef>
                <a:buClrTx/>
                <a:buSzTx/>
                <a:buFontTx/>
                <a:buNone/>
              </a:pPr>
              <a:r>
                <a:rPr lang="en-US" sz="2000" b="1" dirty="0" smtClean="0">
                  <a:solidFill>
                    <a:srgbClr val="00B050"/>
                  </a:solidFill>
                  <a:latin typeface="Arial Unicode MS" pitchFamily="34" charset="-128"/>
                  <a:ea typeface="+mn-ea"/>
                  <a:cs typeface="+mn-cs"/>
                </a:rPr>
                <a:t>Hybrid: </a:t>
              </a:r>
              <a:r>
                <a:rPr lang="en-US" sz="2000" b="1" dirty="0" err="1" smtClean="0">
                  <a:solidFill>
                    <a:srgbClr val="00B050"/>
                  </a:solidFill>
                  <a:latin typeface="Arial Unicode MS" pitchFamily="34" charset="-128"/>
                  <a:ea typeface="+mn-ea"/>
                  <a:cs typeface="+mn-cs"/>
                </a:rPr>
                <a:t>Det</a:t>
              </a:r>
              <a:r>
                <a:rPr lang="en-US" sz="2000" b="1" dirty="0" smtClean="0">
                  <a:solidFill>
                    <a:srgbClr val="00B050"/>
                  </a:solidFill>
                  <a:latin typeface="Arial Unicode MS" pitchFamily="34" charset="-128"/>
                  <a:ea typeface="+mn-ea"/>
                  <a:cs typeface="+mn-cs"/>
                </a:rPr>
                <a:t> +</a:t>
              </a:r>
              <a:r>
                <a:rPr lang="en-US" sz="2000" b="1" dirty="0" err="1" smtClean="0">
                  <a:solidFill>
                    <a:srgbClr val="00B050"/>
                  </a:solidFill>
                  <a:latin typeface="Arial Unicode MS" pitchFamily="34" charset="-128"/>
                  <a:ea typeface="+mn-ea"/>
                  <a:cs typeface="+mn-cs"/>
                </a:rPr>
                <a:t>Sto</a:t>
              </a:r>
              <a:endParaRPr lang="en-US" sz="1800" b="1" dirty="0">
                <a:solidFill>
                  <a:srgbClr val="00B050"/>
                </a:solidFill>
                <a:latin typeface="Arial Unicode MS" pitchFamily="34" charset="-128"/>
                <a:ea typeface="+mn-ea"/>
                <a:cs typeface="+mn-cs"/>
              </a:endParaRPr>
            </a:p>
          </p:txBody>
        </p:sp>
        <p:sp>
          <p:nvSpPr>
            <p:cNvPr id="35" name="Rectangle 23"/>
            <p:cNvSpPr>
              <a:spLocks noChangeArrowheads="1"/>
            </p:cNvSpPr>
            <p:nvPr/>
          </p:nvSpPr>
          <p:spPr bwMode="auto">
            <a:xfrm>
              <a:off x="3684017" y="2894423"/>
              <a:ext cx="2938656" cy="626396"/>
            </a:xfrm>
            <a:prstGeom prst="rect">
              <a:avLst/>
            </a:prstGeom>
            <a:noFill/>
            <a:ln w="9525">
              <a:solidFill>
                <a:schemeClr val="accent2"/>
              </a:solidFill>
              <a:miter lim="800000"/>
              <a:headEnd/>
              <a:tailEnd/>
            </a:ln>
          </p:spPr>
          <p:txBody>
            <a:bodyPr/>
            <a:lstStyle/>
            <a:p>
              <a:pPr marL="342900" indent="-342900" defTabSz="914400">
                <a:lnSpc>
                  <a:spcPct val="100000"/>
                </a:lnSpc>
                <a:spcBef>
                  <a:spcPct val="20000"/>
                </a:spcBef>
                <a:buClrTx/>
                <a:buSzTx/>
                <a:buFontTx/>
                <a:buNone/>
              </a:pPr>
              <a:r>
                <a:rPr lang="en-US" sz="1800" b="1" dirty="0" smtClean="0">
                  <a:solidFill>
                    <a:srgbClr val="3333CC"/>
                  </a:solidFill>
                  <a:latin typeface="Arial Unicode MS" pitchFamily="34" charset="-128"/>
                  <a:ea typeface="+mn-ea"/>
                  <a:cs typeface="+mn-cs"/>
                </a:rPr>
                <a:t>Forward, Viterbi….</a:t>
              </a:r>
            </a:p>
            <a:p>
              <a:pPr marL="342900" indent="-342900" defTabSz="914400">
                <a:lnSpc>
                  <a:spcPct val="100000"/>
                </a:lnSpc>
                <a:spcBef>
                  <a:spcPct val="20000"/>
                </a:spcBef>
                <a:buClrTx/>
                <a:buSzTx/>
                <a:buFontTx/>
                <a:buNone/>
              </a:pPr>
              <a:r>
                <a:rPr lang="en-US" sz="1800" b="1" dirty="0" smtClean="0">
                  <a:solidFill>
                    <a:srgbClr val="3333CC"/>
                  </a:solidFill>
                  <a:latin typeface="Arial Unicode MS" pitchFamily="34" charset="-128"/>
                  <a:ea typeface="+mn-ea"/>
                  <a:cs typeface="+mn-cs"/>
                </a:rPr>
                <a:t>Approx. : Particle Filtering</a:t>
              </a:r>
            </a:p>
            <a:p>
              <a:pPr marL="342900" indent="-342900" defTabSz="914400">
                <a:lnSpc>
                  <a:spcPct val="100000"/>
                </a:lnSpc>
                <a:spcBef>
                  <a:spcPct val="20000"/>
                </a:spcBef>
                <a:buClrTx/>
                <a:buSzTx/>
                <a:buFontTx/>
                <a:buNone/>
              </a:pPr>
              <a:endParaRPr lang="en-US" sz="1800" b="1" dirty="0">
                <a:solidFill>
                  <a:srgbClr val="3333CC"/>
                </a:solidFill>
                <a:latin typeface="Arial Unicode MS" pitchFamily="34" charset="-128"/>
                <a:ea typeface="+mn-ea"/>
                <a:cs typeface="+mn-cs"/>
              </a:endParaRPr>
            </a:p>
          </p:txBody>
        </p:sp>
      </p:grpSp>
      <p:sp>
        <p:nvSpPr>
          <p:cNvPr id="2" name="Footer Placeholder 1"/>
          <p:cNvSpPr>
            <a:spLocks noGrp="1"/>
          </p:cNvSpPr>
          <p:nvPr>
            <p:ph type="ftr" sz="quarter" idx="11"/>
          </p:nvPr>
        </p:nvSpPr>
        <p:spPr>
          <a:xfrm>
            <a:off x="3865412" y="6597904"/>
            <a:ext cx="2895600" cy="457200"/>
          </a:xfrm>
        </p:spPr>
        <p:txBody>
          <a:bodyPr/>
          <a:lstStyle/>
          <a:p>
            <a:pPr>
              <a:defRPr/>
            </a:pPr>
            <a:r>
              <a:rPr lang="en-US" smtClean="0"/>
              <a:t>CPSC 322, Lecture 34</a:t>
            </a:r>
            <a:endParaRPr lang="en-US" dirty="0"/>
          </a:p>
        </p:txBody>
      </p:sp>
      <p:sp>
        <p:nvSpPr>
          <p:cNvPr id="6" name="Slide Number Placeholder 5"/>
          <p:cNvSpPr>
            <a:spLocks noGrp="1"/>
          </p:cNvSpPr>
          <p:nvPr>
            <p:ph type="sldNum" sz="quarter" idx="12"/>
          </p:nvPr>
        </p:nvSpPr>
        <p:spPr>
          <a:xfrm>
            <a:off x="6619107" y="6597904"/>
            <a:ext cx="1905000" cy="457200"/>
          </a:xfrm>
        </p:spPr>
        <p:txBody>
          <a:bodyPr/>
          <a:lstStyle/>
          <a:p>
            <a:pPr>
              <a:defRPr/>
            </a:pPr>
            <a:r>
              <a:rPr lang="en-US" dirty="0" smtClean="0"/>
              <a:t>Slide </a:t>
            </a:r>
            <a:fld id="{4DF6BE34-90F6-4567-805D-EBA463FCCE5C}" type="slidenum">
              <a:rPr lang="en-US" smtClean="0"/>
              <a:pPr>
                <a:defRPr/>
              </a:pPr>
              <a:t>26</a:t>
            </a:fld>
            <a:endParaRPr lang="en-US" dirty="0"/>
          </a:p>
        </p:txBody>
      </p:sp>
      <p:sp>
        <p:nvSpPr>
          <p:cNvPr id="4" name="Rectangle 3"/>
          <p:cNvSpPr/>
          <p:nvPr/>
        </p:nvSpPr>
        <p:spPr>
          <a:xfrm>
            <a:off x="3694896" y="1678675"/>
            <a:ext cx="3229880" cy="165551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7956631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Footer Placeholder 4"/>
          <p:cNvSpPr>
            <a:spLocks noGrp="1"/>
          </p:cNvSpPr>
          <p:nvPr>
            <p:ph type="ftr" sz="quarter" idx="11"/>
          </p:nvPr>
        </p:nvSpPr>
        <p:spPr/>
        <p:txBody>
          <a:bodyPr/>
          <a:lstStyle/>
          <a:p>
            <a:pPr>
              <a:defRPr/>
            </a:pPr>
            <a:r>
              <a:rPr lang="en-US" smtClean="0"/>
              <a:t>CPSC 422, Lecture 10</a:t>
            </a:r>
            <a:endParaRPr lang="en-US"/>
          </a:p>
        </p:txBody>
      </p:sp>
      <p:sp>
        <p:nvSpPr>
          <p:cNvPr id="16390" name="Slide Number Placeholder 5"/>
          <p:cNvSpPr>
            <a:spLocks noGrp="1"/>
          </p:cNvSpPr>
          <p:nvPr>
            <p:ph type="sldNum" sz="quarter" idx="12"/>
          </p:nvPr>
        </p:nvSpPr>
        <p:spPr/>
        <p:txBody>
          <a:bodyPr/>
          <a:lstStyle/>
          <a:p>
            <a:pPr>
              <a:defRPr/>
            </a:pPr>
            <a:r>
              <a:rPr lang="en-US"/>
              <a:t>Slide </a:t>
            </a:r>
            <a:fld id="{1F7A79F7-0EB0-412C-A7D3-641362BF2031}" type="slidenum">
              <a:rPr lang="en-US"/>
              <a:pPr>
                <a:defRPr/>
              </a:pPr>
              <a:t>27</a:t>
            </a:fld>
            <a:endParaRPr lang="en-US"/>
          </a:p>
        </p:txBody>
      </p:sp>
      <p:sp>
        <p:nvSpPr>
          <p:cNvPr id="15368" name="Rectangle 2"/>
          <p:cNvSpPr>
            <a:spLocks noGrp="1" noChangeArrowheads="1"/>
          </p:cNvSpPr>
          <p:nvPr>
            <p:ph type="title"/>
          </p:nvPr>
        </p:nvSpPr>
        <p:spPr>
          <a:xfrm>
            <a:off x="285750" y="214313"/>
            <a:ext cx="8572500" cy="900112"/>
          </a:xfrm>
          <a:solidFill>
            <a:srgbClr val="CCFFCC"/>
          </a:solidFill>
        </p:spPr>
        <p:txBody>
          <a:bodyPr/>
          <a:lstStyle/>
          <a:p>
            <a:pPr eaLnBrk="1" hangingPunct="1"/>
            <a:r>
              <a:rPr lang="en-US" altLang="en-US" dirty="0" smtClean="0">
                <a:latin typeface="Arial" panose="020B0604020202020204" pitchFamily="34" charset="0"/>
                <a:cs typeface="Arial" panose="020B0604020202020204" pitchFamily="34" charset="0"/>
              </a:rPr>
              <a:t>Learning Goals for today’s class</a:t>
            </a:r>
          </a:p>
        </p:txBody>
      </p:sp>
      <p:sp>
        <p:nvSpPr>
          <p:cNvPr id="15369" name="Rectangle 3"/>
          <p:cNvSpPr>
            <a:spLocks noGrp="1" noChangeArrowheads="1"/>
          </p:cNvSpPr>
          <p:nvPr>
            <p:ph type="body" idx="1"/>
          </p:nvPr>
        </p:nvSpPr>
        <p:spPr>
          <a:xfrm>
            <a:off x="285750" y="1714500"/>
            <a:ext cx="8629650" cy="4214813"/>
          </a:xfrm>
        </p:spPr>
        <p:txBody>
          <a:bodyPr/>
          <a:lstStyle/>
          <a:p>
            <a:pPr eaLnBrk="1" hangingPunct="1">
              <a:spcAft>
                <a:spcPts val="600"/>
              </a:spcAft>
            </a:pPr>
            <a:r>
              <a:rPr lang="en-US" altLang="en-US" sz="3200" b="1" dirty="0" smtClean="0">
                <a:latin typeface="Arial" panose="020B0604020202020204" pitchFamily="34" charset="0"/>
                <a:cs typeface="Arial" panose="020B0604020202020204" pitchFamily="34" charset="0"/>
              </a:rPr>
              <a:t>You can:</a:t>
            </a:r>
            <a:endParaRPr lang="en-US" altLang="en-US" dirty="0" smtClean="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CA" dirty="0" smtClean="0">
                <a:latin typeface="Arial" panose="020B0604020202020204" pitchFamily="34" charset="0"/>
                <a:cs typeface="Arial" panose="020B0604020202020204" pitchFamily="34" charset="0"/>
              </a:rPr>
              <a:t>Describe and compare techniques to combine exploration with exploitation</a:t>
            </a:r>
          </a:p>
          <a:p>
            <a:pPr marL="457200" indent="-457200">
              <a:buFont typeface="Arial" panose="020B0604020202020204" pitchFamily="34" charset="0"/>
              <a:buChar char="•"/>
            </a:pPr>
            <a:r>
              <a:rPr lang="en-CA" dirty="0" smtClean="0">
                <a:latin typeface="Arial" panose="020B0604020202020204" pitchFamily="34" charset="0"/>
                <a:cs typeface="Arial" panose="020B0604020202020204" pitchFamily="34" charset="0"/>
              </a:rPr>
              <a:t>On-policy Learning (SARSA)</a:t>
            </a:r>
          </a:p>
          <a:p>
            <a:pPr marL="457200" indent="-457200">
              <a:buFont typeface="Arial" panose="020B0604020202020204" pitchFamily="34" charset="0"/>
              <a:buChar char="•"/>
            </a:pPr>
            <a:r>
              <a:rPr lang="en-CA" dirty="0" smtClean="0">
                <a:solidFill>
                  <a:schemeClr val="bg2">
                    <a:lumMod val="40000"/>
                    <a:lumOff val="60000"/>
                  </a:schemeClr>
                </a:solidFill>
                <a:latin typeface="Arial" panose="020B0604020202020204" pitchFamily="34" charset="0"/>
                <a:cs typeface="Arial" panose="020B0604020202020204" pitchFamily="34" charset="0"/>
              </a:rPr>
              <a:t>Discuss trade-offs in RL scalability (</a:t>
            </a:r>
            <a:r>
              <a:rPr lang="en-CA" smtClean="0">
                <a:solidFill>
                  <a:schemeClr val="bg2">
                    <a:lumMod val="40000"/>
                    <a:lumOff val="60000"/>
                  </a:schemeClr>
                </a:solidFill>
                <a:latin typeface="Arial" panose="020B0604020202020204" pitchFamily="34" charset="0"/>
                <a:cs typeface="Arial" panose="020B0604020202020204" pitchFamily="34" charset="0"/>
              </a:rPr>
              <a:t>not required)</a:t>
            </a:r>
            <a:endParaRPr lang="en-CA" dirty="0">
              <a:solidFill>
                <a:schemeClr val="bg2">
                  <a:lumMod val="40000"/>
                  <a:lumOff val="60000"/>
                </a:schemeClr>
              </a:solidFill>
              <a:latin typeface="Arial" panose="020B0604020202020204" pitchFamily="34" charset="0"/>
              <a:cs typeface="Arial" panose="020B0604020202020204" pitchFamily="34" charset="0"/>
            </a:endParaRPr>
          </a:p>
          <a:p>
            <a:endParaRPr lang="en-CA" dirty="0">
              <a:latin typeface="Arial" panose="020B0604020202020204" pitchFamily="34" charset="0"/>
              <a:cs typeface="Arial" panose="020B0604020202020204" pitchFamily="34" charset="0"/>
            </a:endParaRPr>
          </a:p>
          <a:p>
            <a:pPr eaLnBrk="1" hangingPunct="1">
              <a:spcAft>
                <a:spcPts val="600"/>
              </a:spcAft>
              <a:buFontTx/>
              <a:buChar char="•"/>
            </a:pPr>
            <a:endParaRPr lang="en-US" altLang="en-US" b="1" dirty="0" smtClean="0">
              <a:latin typeface="Arial" panose="020B0604020202020204" pitchFamily="34" charset="0"/>
              <a:cs typeface="Arial" panose="020B0604020202020204" pitchFamily="34" charset="0"/>
            </a:endParaRPr>
          </a:p>
          <a:p>
            <a:pPr eaLnBrk="1" hangingPunct="1">
              <a:spcAft>
                <a:spcPts val="600"/>
              </a:spcAft>
            </a:pPr>
            <a:endParaRPr lang="en-US" altLang="en-US" sz="3200" b="1" dirty="0" smtClean="0">
              <a:latin typeface="Arial" panose="020B0604020202020204" pitchFamily="34" charset="0"/>
              <a:cs typeface="Arial" panose="020B0604020202020204" pitchFamily="34" charset="0"/>
            </a:endParaRPr>
          </a:p>
          <a:p>
            <a:pPr eaLnBrk="1" hangingPunct="1">
              <a:spcAft>
                <a:spcPts val="600"/>
              </a:spcAft>
            </a:pPr>
            <a:endParaRPr lang="en-US" altLang="en-US" sz="3200" b="1" dirty="0" smtClean="0">
              <a:latin typeface="Arial" panose="020B0604020202020204" pitchFamily="34" charset="0"/>
              <a:cs typeface="Arial" panose="020B0604020202020204" pitchFamily="34" charset="0"/>
            </a:endParaRPr>
          </a:p>
        </p:txBody>
      </p:sp>
      <mc:AlternateContent xmlns:mc="http://schemas.openxmlformats.org/markup-compatibility/2006" xmlns:p14="http://schemas.microsoft.com/office/powerpoint/2010/main">
        <mc:Choice Requires="p14">
          <p:contentPart p14:bwMode="auto" r:id="rId3">
            <p14:nvContentPartPr>
              <p14:cNvPr id="15362" name="Ink 2"/>
              <p14:cNvContentPartPr>
                <a14:cpLocks xmlns:a14="http://schemas.microsoft.com/office/drawing/2010/main" noRot="1" noChangeAspect="1" noEditPoints="1" noChangeArrowheads="1" noChangeShapeType="1"/>
              </p14:cNvContentPartPr>
              <p14:nvPr/>
            </p14:nvContentPartPr>
            <p14:xfrm>
              <a:off x="782638" y="6386513"/>
              <a:ext cx="11112" cy="9525"/>
            </p14:xfrm>
          </p:contentPart>
        </mc:Choice>
        <mc:Fallback xmlns="">
          <p:pic>
            <p:nvPicPr>
              <p:cNvPr id="15362" name="Ink 2"/>
              <p:cNvPicPr>
                <a:picLocks noRot="1" noChangeAspect="1" noEditPoints="1" noChangeArrowheads="1" noChangeShapeType="1"/>
              </p:cNvPicPr>
              <p:nvPr/>
            </p:nvPicPr>
            <p:blipFill>
              <a:blip r:embed="rId4"/>
              <a:stretch>
                <a:fillRect/>
              </a:stretch>
            </p:blipFill>
            <p:spPr>
              <a:xfrm>
                <a:off x="779770" y="6382483"/>
                <a:ext cx="17923" cy="16486"/>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5363" name="Ink 21"/>
              <p14:cNvContentPartPr>
                <a14:cpLocks xmlns:a14="http://schemas.microsoft.com/office/drawing/2010/main" noRot="1" noChangeAspect="1" noEditPoints="1" noChangeArrowheads="1" noChangeShapeType="1"/>
              </p14:cNvContentPartPr>
              <p14:nvPr/>
            </p14:nvContentPartPr>
            <p14:xfrm>
              <a:off x="7278688" y="1912938"/>
              <a:ext cx="22225" cy="23812"/>
            </p14:xfrm>
          </p:contentPart>
        </mc:Choice>
        <mc:Fallback xmlns="">
          <p:pic>
            <p:nvPicPr>
              <p:cNvPr id="15363" name="Ink 21"/>
              <p:cNvPicPr>
                <a:picLocks noRot="1" noChangeAspect="1" noEditPoints="1" noChangeArrowheads="1" noChangeShapeType="1"/>
              </p:cNvPicPr>
              <p:nvPr/>
            </p:nvPicPr>
            <p:blipFill>
              <a:blip r:embed="rId6"/>
              <a:stretch>
                <a:fillRect/>
              </a:stretch>
            </p:blipFill>
            <p:spPr>
              <a:xfrm>
                <a:off x="7276179" y="1910412"/>
                <a:ext cx="27244" cy="28863"/>
              </a:xfrm>
              <a:prstGeom prst="rect">
                <a:avLst/>
              </a:prstGeom>
            </p:spPr>
          </p:pic>
        </mc:Fallback>
      </mc:AlternateContent>
    </p:spTree>
    <p:extLst>
      <p:ext uri="{BB962C8B-B14F-4D97-AF65-F5344CB8AC3E}">
        <p14:creationId xmlns:p14="http://schemas.microsoft.com/office/powerpoint/2010/main" val="40536039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t>CPSC 422, Lecture 10</a:t>
            </a:r>
            <a:endParaRPr lang="en-US"/>
          </a:p>
        </p:txBody>
      </p:sp>
      <p:sp>
        <p:nvSpPr>
          <p:cNvPr id="6" name="Slide Number Placeholder 5"/>
          <p:cNvSpPr>
            <a:spLocks noGrp="1"/>
          </p:cNvSpPr>
          <p:nvPr>
            <p:ph type="sldNum" sz="quarter" idx="12"/>
          </p:nvPr>
        </p:nvSpPr>
        <p:spPr/>
        <p:txBody>
          <a:bodyPr/>
          <a:lstStyle/>
          <a:p>
            <a:pPr>
              <a:defRPr/>
            </a:pPr>
            <a:r>
              <a:rPr lang="en-US"/>
              <a:t>Slide </a:t>
            </a:r>
            <a:fld id="{42FC9772-D8FD-465D-8B29-C034841F48F1}" type="slidenum">
              <a:rPr lang="en-US"/>
              <a:pPr>
                <a:defRPr/>
              </a:pPr>
              <a:t>28</a:t>
            </a:fld>
            <a:endParaRPr lang="en-US"/>
          </a:p>
        </p:txBody>
      </p:sp>
      <p:sp>
        <p:nvSpPr>
          <p:cNvPr id="18439" name="Rectangle 2"/>
          <p:cNvSpPr>
            <a:spLocks noGrp="1" noChangeArrowheads="1"/>
          </p:cNvSpPr>
          <p:nvPr>
            <p:ph type="title"/>
          </p:nvPr>
        </p:nvSpPr>
        <p:spPr>
          <a:xfrm>
            <a:off x="228600" y="5257800"/>
            <a:ext cx="8424936" cy="1368152"/>
          </a:xfrm>
        </p:spPr>
        <p:txBody>
          <a:bodyPr/>
          <a:lstStyle/>
          <a:p>
            <a:pPr algn="l" eaLnBrk="1" hangingPunct="1"/>
            <a:r>
              <a:rPr lang="en-US" sz="3200" dirty="0" smtClean="0">
                <a:solidFill>
                  <a:schemeClr val="accent6"/>
                </a:solidFill>
              </a:rPr>
              <a:t/>
            </a:r>
            <a:br>
              <a:rPr lang="en-US" sz="3200" dirty="0" smtClean="0">
                <a:solidFill>
                  <a:schemeClr val="accent6"/>
                </a:solidFill>
              </a:rPr>
            </a:br>
            <a:r>
              <a:rPr lang="en-US" sz="3200" dirty="0" smtClean="0">
                <a:solidFill>
                  <a:schemeClr val="tx1"/>
                </a:solidFill>
                <a:latin typeface="Arial Unicode MS" pitchFamily="34" charset="-128"/>
              </a:rPr>
              <a:t/>
            </a:r>
            <a:br>
              <a:rPr lang="en-US" sz="3200" dirty="0" smtClean="0">
                <a:solidFill>
                  <a:schemeClr val="tx1"/>
                </a:solidFill>
                <a:latin typeface="Arial Unicode MS" pitchFamily="34" charset="-128"/>
              </a:rPr>
            </a:br>
            <a:endParaRPr lang="en-US" sz="3200" dirty="0" smtClean="0">
              <a:solidFill>
                <a:schemeClr val="tx1"/>
              </a:solidFill>
            </a:endParaRPr>
          </a:p>
        </p:txBody>
      </p:sp>
      <p:sp>
        <p:nvSpPr>
          <p:cNvPr id="8" name="Rectangle 2"/>
          <p:cNvSpPr txBox="1">
            <a:spLocks noChangeArrowheads="1"/>
          </p:cNvSpPr>
          <p:nvPr/>
        </p:nvSpPr>
        <p:spPr bwMode="auto">
          <a:xfrm>
            <a:off x="1676400" y="0"/>
            <a:ext cx="5105400" cy="685800"/>
          </a:xfrm>
          <a:prstGeom prst="rect">
            <a:avLst/>
          </a:prstGeom>
          <a:solidFill>
            <a:schemeClr val="accent5">
              <a:lumMod val="40000"/>
              <a:lumOff val="60000"/>
            </a:schemeClr>
          </a:solidFill>
          <a:ln w="9525">
            <a:noFill/>
            <a:miter lim="800000"/>
            <a:headEnd/>
            <a:tailEnd/>
          </a:ln>
          <a:effectLst/>
        </p:spPr>
        <p:txBody>
          <a:bodyPr anchor="ctr"/>
          <a:lstStyle/>
          <a:p>
            <a:pPr algn="ctr">
              <a:defRPr/>
            </a:pPr>
            <a:r>
              <a:rPr lang="en-US" sz="3600" b="1" kern="0" dirty="0">
                <a:solidFill>
                  <a:schemeClr val="accent2"/>
                </a:solidFill>
                <a:latin typeface="Arial" panose="020B0604020202020204" pitchFamily="34" charset="0"/>
                <a:ea typeface="+mj-ea"/>
                <a:cs typeface="Arial" panose="020B0604020202020204" pitchFamily="34" charset="0"/>
              </a:rPr>
              <a:t>TODO for </a:t>
            </a:r>
            <a:r>
              <a:rPr lang="en-US" sz="3600" b="1" kern="0" dirty="0" smtClean="0">
                <a:solidFill>
                  <a:schemeClr val="accent2"/>
                </a:solidFill>
                <a:latin typeface="Arial" panose="020B0604020202020204" pitchFamily="34" charset="0"/>
                <a:ea typeface="+mj-ea"/>
                <a:cs typeface="Arial" panose="020B0604020202020204" pitchFamily="34" charset="0"/>
              </a:rPr>
              <a:t>Mon</a:t>
            </a:r>
            <a:endParaRPr lang="en-US" sz="3600" b="1" kern="0" dirty="0">
              <a:solidFill>
                <a:schemeClr val="accent2"/>
              </a:solidFill>
              <a:latin typeface="Arial" panose="020B0604020202020204" pitchFamily="34" charset="0"/>
              <a:ea typeface="+mj-ea"/>
              <a:cs typeface="Arial" panose="020B0604020202020204" pitchFamily="34" charset="0"/>
            </a:endParaRPr>
          </a:p>
        </p:txBody>
      </p:sp>
      <p:sp>
        <p:nvSpPr>
          <p:cNvPr id="10" name="Rectangle 2"/>
          <p:cNvSpPr txBox="1">
            <a:spLocks noChangeArrowheads="1"/>
          </p:cNvSpPr>
          <p:nvPr/>
        </p:nvSpPr>
        <p:spPr bwMode="auto">
          <a:xfrm>
            <a:off x="323528" y="1340768"/>
            <a:ext cx="8686800" cy="3024336"/>
          </a:xfrm>
          <a:prstGeom prst="rect">
            <a:avLst/>
          </a:prstGeom>
          <a:noFill/>
          <a:ln w="9525">
            <a:noFill/>
            <a:miter lim="800000"/>
            <a:headEnd/>
            <a:tailEnd/>
          </a:ln>
          <a:effectLst/>
        </p:spPr>
        <p:txBody>
          <a:bodyPr anchor="ctr"/>
          <a:lstStyle/>
          <a:p>
            <a:pPr>
              <a:spcBef>
                <a:spcPts val="1200"/>
              </a:spcBef>
              <a:spcAft>
                <a:spcPts val="1200"/>
              </a:spcAft>
              <a:buFont typeface="Arial" pitchFamily="34" charset="0"/>
              <a:buChar char="•"/>
              <a:defRPr/>
            </a:pPr>
            <a:endParaRPr lang="en-CA" sz="3200" b="1" kern="0" dirty="0" smtClean="0">
              <a:solidFill>
                <a:srgbClr val="000000"/>
              </a:solidFill>
              <a:latin typeface="Arial Unicode MS"/>
            </a:endParaRPr>
          </a:p>
          <a:p>
            <a:pPr>
              <a:spcBef>
                <a:spcPts val="1200"/>
              </a:spcBef>
              <a:spcAft>
                <a:spcPts val="1200"/>
              </a:spcAft>
              <a:buFont typeface="Arial" pitchFamily="34" charset="0"/>
              <a:buChar char="•"/>
              <a:defRPr/>
            </a:pPr>
            <a:r>
              <a:rPr lang="en-CA" sz="3200" b="1" kern="0" dirty="0" smtClean="0">
                <a:solidFill>
                  <a:srgbClr val="000000"/>
                </a:solidFill>
                <a:latin typeface="Arial Unicode MS"/>
              </a:rPr>
              <a:t> </a:t>
            </a:r>
            <a:r>
              <a:rPr lang="en-CA" sz="3200" kern="0" dirty="0" smtClean="0">
                <a:solidFill>
                  <a:srgbClr val="000000"/>
                </a:solidFill>
                <a:latin typeface="Arial Unicode MS"/>
              </a:rPr>
              <a:t>Read textbook 6.4.2</a:t>
            </a:r>
            <a:endParaRPr lang="en-US" sz="3600" dirty="0" smtClean="0">
              <a:solidFill>
                <a:schemeClr val="accent6"/>
              </a:solidFill>
            </a:endParaRPr>
          </a:p>
          <a:p>
            <a:pPr marL="571500" indent="-571500">
              <a:spcBef>
                <a:spcPts val="1200"/>
              </a:spcBef>
              <a:spcAft>
                <a:spcPts val="1200"/>
              </a:spcAft>
              <a:buFont typeface="Arial" panose="020B0604020202020204" pitchFamily="34" charset="0"/>
              <a:buChar char="•"/>
              <a:defRPr/>
            </a:pPr>
            <a:r>
              <a:rPr lang="en-US" dirty="0" smtClean="0">
                <a:solidFill>
                  <a:schemeClr val="tx2"/>
                </a:solidFill>
                <a:latin typeface="Arial" panose="020B0604020202020204" pitchFamily="34" charset="0"/>
                <a:cs typeface="Arial" panose="020B0604020202020204" pitchFamily="34" charset="0"/>
              </a:rPr>
              <a:t>Next research paper will be next </a:t>
            </a:r>
            <a:r>
              <a:rPr lang="en-US" dirty="0" smtClean="0">
                <a:solidFill>
                  <a:schemeClr val="tx2"/>
                </a:solidFill>
                <a:latin typeface="Arial" panose="020B0604020202020204" pitchFamily="34" charset="0"/>
                <a:cs typeface="Arial" panose="020B0604020202020204" pitchFamily="34" charset="0"/>
              </a:rPr>
              <a:t>Fri</a:t>
            </a:r>
            <a:endParaRPr lang="en-US" dirty="0" smtClean="0">
              <a:solidFill>
                <a:schemeClr val="tx2"/>
              </a:solidFill>
              <a:latin typeface="Arial" panose="020B0604020202020204" pitchFamily="34" charset="0"/>
              <a:cs typeface="Arial" panose="020B0604020202020204" pitchFamily="34" charset="0"/>
            </a:endParaRPr>
          </a:p>
          <a:p>
            <a:pPr marL="571500" indent="-571500">
              <a:spcBef>
                <a:spcPts val="1200"/>
              </a:spcBef>
              <a:spcAft>
                <a:spcPts val="1200"/>
              </a:spcAft>
              <a:buFont typeface="Arial" panose="020B0604020202020204" pitchFamily="34" charset="0"/>
              <a:buChar char="•"/>
              <a:defRPr/>
            </a:pPr>
            <a:r>
              <a:rPr lang="en-US" dirty="0" smtClean="0">
                <a:solidFill>
                  <a:schemeClr val="tx2"/>
                </a:solidFill>
                <a:latin typeface="Arial" panose="020B0604020202020204" pitchFamily="34" charset="0"/>
                <a:cs typeface="Arial" panose="020B0604020202020204" pitchFamily="34" charset="0"/>
              </a:rPr>
              <a:t>Practice Ex  </a:t>
            </a:r>
            <a:r>
              <a:rPr lang="en-US" dirty="0">
                <a:solidFill>
                  <a:schemeClr val="tx2"/>
                </a:solidFill>
                <a:latin typeface="Arial" panose="020B0604020202020204" pitchFamily="34" charset="0"/>
                <a:cs typeface="Arial" panose="020B0604020202020204" pitchFamily="34" charset="0"/>
              </a:rPr>
              <a:t>11.B </a:t>
            </a:r>
          </a:p>
          <a:p>
            <a:pPr>
              <a:spcBef>
                <a:spcPts val="1200"/>
              </a:spcBef>
              <a:spcAft>
                <a:spcPts val="1200"/>
              </a:spcAft>
              <a:defRPr/>
            </a:pPr>
            <a:endParaRPr lang="en-US" sz="3600" dirty="0" smtClean="0">
              <a:solidFill>
                <a:schemeClr val="accent6"/>
              </a:solidFill>
            </a:endParaRPr>
          </a:p>
          <a:p>
            <a:pPr>
              <a:spcBef>
                <a:spcPts val="1200"/>
              </a:spcBef>
              <a:spcAft>
                <a:spcPts val="1200"/>
              </a:spcAft>
              <a:defRPr/>
            </a:pPr>
            <a:r>
              <a:rPr lang="en-US" sz="3600" dirty="0" smtClean="0">
                <a:solidFill>
                  <a:schemeClr val="accent6"/>
                </a:solidFill>
              </a:rPr>
              <a:t/>
            </a:r>
            <a:br>
              <a:rPr lang="en-US" sz="3600" dirty="0" smtClean="0">
                <a:solidFill>
                  <a:schemeClr val="accent6"/>
                </a:solidFill>
              </a:rPr>
            </a:br>
            <a:endParaRPr lang="en-US" sz="3200" b="1" kern="0" dirty="0">
              <a:solidFill>
                <a:schemeClr val="accent6"/>
              </a:solidFill>
              <a:latin typeface="+mj-lt"/>
              <a:ea typeface="+mj-ea"/>
              <a:cs typeface="+mj-cs"/>
            </a:endParaRPr>
          </a:p>
        </p:txBody>
      </p:sp>
      <mc:AlternateContent xmlns:mc="http://schemas.openxmlformats.org/markup-compatibility/2006" xmlns:p14="http://schemas.microsoft.com/office/powerpoint/2010/main">
        <mc:Choice Requires="p14">
          <p:contentPart p14:bwMode="auto" r:id="rId3">
            <p14:nvContentPartPr>
              <p14:cNvPr id="144386" name="Ink 9"/>
              <p14:cNvContentPartPr>
                <a14:cpLocks xmlns:a14="http://schemas.microsoft.com/office/drawing/2010/main" noRot="1" noChangeAspect="1" noEditPoints="1" noChangeArrowheads="1" noChangeShapeType="1"/>
              </p14:cNvContentPartPr>
              <p14:nvPr/>
            </p14:nvContentPartPr>
            <p14:xfrm>
              <a:off x="178758850" y="177307875"/>
              <a:ext cx="0" cy="0"/>
            </p14:xfrm>
          </p:contentPart>
        </mc:Choice>
        <mc:Fallback xmlns="">
          <p:pic>
            <p:nvPicPr>
              <p:cNvPr id="144386" name="Ink 9"/>
              <p:cNvPicPr>
                <a:picLocks noRot="1" noChangeAspect="1" noEditPoints="1" noChangeArrowheads="1" noChangeShapeType="1"/>
              </p:cNvPicPr>
              <p:nvPr/>
            </p:nvPicPr>
            <p:blipFill>
              <a:blip r:embed="rId6"/>
              <a:stretch>
                <a:fillRect/>
              </a:stretch>
            </p:blipFill>
            <p:spPr>
              <a:xfrm>
                <a:off x="178758850" y="177307875"/>
                <a:ext cx="0" cy="0"/>
              </a:xfrm>
              <a:prstGeom prst="rect">
                <a:avLst/>
              </a:prstGeom>
            </p:spPr>
          </p:pic>
        </mc:Fallback>
      </mc:AlternateContent>
      <p:sp>
        <p:nvSpPr>
          <p:cNvPr id="9" name="Rectangle 2"/>
          <p:cNvSpPr txBox="1">
            <a:spLocks noChangeArrowheads="1"/>
          </p:cNvSpPr>
          <p:nvPr/>
        </p:nvSpPr>
        <p:spPr bwMode="auto">
          <a:xfrm>
            <a:off x="457200" y="3833664"/>
            <a:ext cx="8686800" cy="3024336"/>
          </a:xfrm>
          <a:prstGeom prst="rect">
            <a:avLst/>
          </a:prstGeom>
          <a:noFill/>
          <a:ln w="9525">
            <a:noFill/>
            <a:miter lim="800000"/>
            <a:headEnd/>
            <a:tailEnd/>
          </a:ln>
          <a:effectLst/>
        </p:spPr>
        <p:txBody>
          <a:bodyPr anchor="ctr"/>
          <a:lstStyle/>
          <a:p>
            <a:pPr>
              <a:spcBef>
                <a:spcPts val="1200"/>
              </a:spcBef>
              <a:spcAft>
                <a:spcPts val="1200"/>
              </a:spcAft>
              <a:buFont typeface="Arial" pitchFamily="34" charset="0"/>
              <a:buChar char="•"/>
              <a:defRPr/>
            </a:pPr>
            <a:endParaRPr lang="en-CA" sz="3200" b="1" kern="0" dirty="0" smtClean="0">
              <a:solidFill>
                <a:srgbClr val="000000"/>
              </a:solidFill>
              <a:latin typeface="Arial Unicode MS"/>
            </a:endParaRPr>
          </a:p>
          <a:p>
            <a:pPr>
              <a:spcBef>
                <a:spcPts val="1200"/>
              </a:spcBef>
              <a:spcAft>
                <a:spcPts val="1200"/>
              </a:spcAft>
              <a:buFont typeface="Arial" pitchFamily="34" charset="0"/>
              <a:buChar char="•"/>
              <a:defRPr/>
            </a:pPr>
            <a:r>
              <a:rPr lang="en-CA" sz="3200" b="1" kern="0" dirty="0" smtClean="0">
                <a:solidFill>
                  <a:srgbClr val="000000"/>
                </a:solidFill>
                <a:latin typeface="Arial Unicode MS"/>
              </a:rPr>
              <a:t> </a:t>
            </a:r>
            <a:r>
              <a:rPr lang="en-CA" sz="3200" kern="0" dirty="0" smtClean="0">
                <a:solidFill>
                  <a:srgbClr val="000000"/>
                </a:solidFill>
                <a:latin typeface="Arial Unicode MS"/>
              </a:rPr>
              <a:t>Assignment 1 due on Mon</a:t>
            </a:r>
            <a:endParaRPr lang="en-US" dirty="0">
              <a:solidFill>
                <a:schemeClr val="tx2"/>
              </a:solidFill>
              <a:latin typeface="Arial" panose="020B0604020202020204" pitchFamily="34" charset="0"/>
              <a:cs typeface="Arial" panose="020B0604020202020204" pitchFamily="34" charset="0"/>
            </a:endParaRPr>
          </a:p>
          <a:p>
            <a:pPr>
              <a:spcBef>
                <a:spcPts val="1200"/>
              </a:spcBef>
              <a:spcAft>
                <a:spcPts val="1200"/>
              </a:spcAft>
              <a:defRPr/>
            </a:pPr>
            <a:endParaRPr lang="en-US" sz="3600" dirty="0" smtClean="0">
              <a:solidFill>
                <a:schemeClr val="accent6"/>
              </a:solidFill>
            </a:endParaRPr>
          </a:p>
          <a:p>
            <a:pPr>
              <a:spcBef>
                <a:spcPts val="1200"/>
              </a:spcBef>
              <a:spcAft>
                <a:spcPts val="1200"/>
              </a:spcAft>
              <a:defRPr/>
            </a:pPr>
            <a:r>
              <a:rPr lang="en-US" sz="3600" dirty="0" smtClean="0">
                <a:solidFill>
                  <a:schemeClr val="accent6"/>
                </a:solidFill>
              </a:rPr>
              <a:t/>
            </a:r>
            <a:br>
              <a:rPr lang="en-US" sz="3600" dirty="0" smtClean="0">
                <a:solidFill>
                  <a:schemeClr val="accent6"/>
                </a:solidFill>
              </a:rPr>
            </a:br>
            <a:endParaRPr lang="en-US" sz="3200" b="1" kern="0" dirty="0">
              <a:solidFill>
                <a:schemeClr val="accent6"/>
              </a:solidFill>
              <a:latin typeface="+mj-lt"/>
              <a:ea typeface="+mj-ea"/>
              <a:cs typeface="+mj-cs"/>
            </a:endParaRPr>
          </a:p>
        </p:txBody>
      </p:sp>
    </p:spTree>
    <p:extLst>
      <p:ext uri="{BB962C8B-B14F-4D97-AF65-F5344CB8AC3E}">
        <p14:creationId xmlns:p14="http://schemas.microsoft.com/office/powerpoint/2010/main" val="33691727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5220072" y="6629400"/>
            <a:ext cx="2895600" cy="457200"/>
          </a:xfrm>
        </p:spPr>
        <p:txBody>
          <a:bodyPr/>
          <a:lstStyle/>
          <a:p>
            <a:pPr>
              <a:defRPr/>
            </a:pPr>
            <a:r>
              <a:rPr lang="en-US" smtClean="0">
                <a:solidFill>
                  <a:srgbClr val="000000"/>
                </a:solidFill>
              </a:rPr>
              <a:t>CPSC 422, Lecture 10</a:t>
            </a:r>
            <a:endParaRPr lang="en-US" dirty="0">
              <a:solidFill>
                <a:srgbClr val="000000"/>
              </a:solidFill>
            </a:endParaRPr>
          </a:p>
        </p:txBody>
      </p:sp>
      <p:sp>
        <p:nvSpPr>
          <p:cNvPr id="5" name="Slide Number Placeholder 4"/>
          <p:cNvSpPr>
            <a:spLocks noGrp="1"/>
          </p:cNvSpPr>
          <p:nvPr>
            <p:ph type="sldNum" sz="quarter" idx="12"/>
          </p:nvPr>
        </p:nvSpPr>
        <p:spPr>
          <a:xfrm>
            <a:off x="7239000" y="6629400"/>
            <a:ext cx="1905000" cy="457200"/>
          </a:xfrm>
        </p:spPr>
        <p:txBody>
          <a:bodyPr/>
          <a:lstStyle/>
          <a:p>
            <a:pPr>
              <a:defRPr/>
            </a:pPr>
            <a:r>
              <a:rPr lang="en-US" dirty="0" smtClean="0">
                <a:solidFill>
                  <a:srgbClr val="000000"/>
                </a:solidFill>
              </a:rPr>
              <a:t>Slide </a:t>
            </a:r>
            <a:fld id="{38B5A9E0-7EB5-4FF0-AEB5-1FBEA79D2A5B}" type="slidenum">
              <a:rPr lang="en-US" smtClean="0">
                <a:solidFill>
                  <a:srgbClr val="000000"/>
                </a:solidFill>
              </a:rPr>
              <a:pPr>
                <a:defRPr/>
              </a:pPr>
              <a:t>3</a:t>
            </a:fld>
            <a:endParaRPr lang="en-US" dirty="0">
              <a:solidFill>
                <a:srgbClr val="000000"/>
              </a:solidFill>
            </a:endParaRPr>
          </a:p>
        </p:txBody>
      </p:sp>
      <mc:AlternateContent xmlns:mc="http://schemas.openxmlformats.org/markup-compatibility/2006" xmlns:p14="http://schemas.microsoft.com/office/powerpoint/2010/main">
        <mc:Choice Requires="p14">
          <p:contentPart p14:bwMode="auto" r:id="rId2">
            <p14:nvContentPartPr>
              <p14:cNvPr id="6" name="Ink 5"/>
              <p14:cNvContentPartPr/>
              <p14:nvPr/>
            </p14:nvContentPartPr>
            <p14:xfrm>
              <a:off x="0" y="12275"/>
              <a:ext cx="4142880" cy="5172840"/>
            </p14:xfrm>
          </p:contentPart>
        </mc:Choice>
        <mc:Fallback xmlns="">
          <p:pic>
            <p:nvPicPr>
              <p:cNvPr id="6" name="Ink 5"/>
              <p:cNvPicPr/>
              <p:nvPr/>
            </p:nvPicPr>
            <p:blipFill>
              <a:blip r:embed="rId3"/>
              <a:stretch>
                <a:fillRect/>
              </a:stretch>
            </p:blipFill>
            <p:spPr>
              <a:xfrm>
                <a:off x="-6840" y="2555"/>
                <a:ext cx="4163040" cy="51940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7" name="Ink 6"/>
              <p14:cNvContentPartPr/>
              <p14:nvPr/>
            </p14:nvContentPartPr>
            <p14:xfrm>
              <a:off x="3203848" y="1524455"/>
              <a:ext cx="2622600" cy="2148480"/>
            </p14:xfrm>
          </p:contentPart>
        </mc:Choice>
        <mc:Fallback xmlns="">
          <p:pic>
            <p:nvPicPr>
              <p:cNvPr id="7" name="Ink 6"/>
              <p:cNvPicPr/>
              <p:nvPr/>
            </p:nvPicPr>
            <p:blipFill>
              <a:blip r:embed="rId5"/>
              <a:stretch>
                <a:fillRect/>
              </a:stretch>
            </p:blipFill>
            <p:spPr>
              <a:xfrm>
                <a:off x="3196648" y="1515095"/>
                <a:ext cx="2639160" cy="21693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Ink 7"/>
              <p14:cNvContentPartPr/>
              <p14:nvPr/>
            </p14:nvContentPartPr>
            <p14:xfrm>
              <a:off x="5438160" y="118800"/>
              <a:ext cx="3403080" cy="4448880"/>
            </p14:xfrm>
          </p:contentPart>
        </mc:Choice>
        <mc:Fallback xmlns="">
          <p:pic>
            <p:nvPicPr>
              <p:cNvPr id="8" name="Ink 7"/>
              <p:cNvPicPr/>
              <p:nvPr/>
            </p:nvPicPr>
            <p:blipFill>
              <a:blip r:embed="rId7"/>
              <a:stretch>
                <a:fillRect/>
              </a:stretch>
            </p:blipFill>
            <p:spPr>
              <a:xfrm>
                <a:off x="5429880" y="109800"/>
                <a:ext cx="3420720" cy="44701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Ink 8"/>
              <p14:cNvContentPartPr/>
              <p14:nvPr/>
            </p14:nvContentPartPr>
            <p14:xfrm>
              <a:off x="848880" y="5081400"/>
              <a:ext cx="6619320" cy="1569600"/>
            </p14:xfrm>
          </p:contentPart>
        </mc:Choice>
        <mc:Fallback xmlns="">
          <p:pic>
            <p:nvPicPr>
              <p:cNvPr id="9" name="Ink 8"/>
              <p:cNvPicPr/>
              <p:nvPr/>
            </p:nvPicPr>
            <p:blipFill>
              <a:blip r:embed="rId9"/>
              <a:stretch>
                <a:fillRect/>
              </a:stretch>
            </p:blipFill>
            <p:spPr>
              <a:xfrm>
                <a:off x="840240" y="5070600"/>
                <a:ext cx="6640920" cy="15919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 name="Ink 1"/>
              <p14:cNvContentPartPr/>
              <p14:nvPr/>
            </p14:nvContentPartPr>
            <p14:xfrm>
              <a:off x="977400" y="5032440"/>
              <a:ext cx="6671520" cy="1767960"/>
            </p14:xfrm>
          </p:contentPart>
        </mc:Choice>
        <mc:Fallback xmlns="">
          <p:pic>
            <p:nvPicPr>
              <p:cNvPr id="2" name="Ink 1"/>
              <p:cNvPicPr/>
              <p:nvPr/>
            </p:nvPicPr>
            <p:blipFill>
              <a:blip r:embed="rId11"/>
              <a:stretch>
                <a:fillRect/>
              </a:stretch>
            </p:blipFill>
            <p:spPr>
              <a:xfrm>
                <a:off x="970560" y="5022360"/>
                <a:ext cx="6690240" cy="1788120"/>
              </a:xfrm>
              <a:prstGeom prst="rect">
                <a:avLst/>
              </a:prstGeom>
            </p:spPr>
          </p:pic>
        </mc:Fallback>
      </mc:AlternateContent>
    </p:spTree>
    <p:extLst>
      <p:ext uri="{BB962C8B-B14F-4D97-AF65-F5344CB8AC3E}">
        <p14:creationId xmlns:p14="http://schemas.microsoft.com/office/powerpoint/2010/main" val="10557160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dirty="0" smtClean="0">
                <a:latin typeface="Arial" panose="020B0604020202020204" pitchFamily="34" charset="0"/>
                <a:cs typeface="Arial" panose="020B0604020202020204" pitchFamily="34" charset="0"/>
              </a:rPr>
              <a:t>Clarification on the </a:t>
            </a:r>
            <a:r>
              <a:rPr lang="en-US" dirty="0" err="1" smtClean="0">
                <a:latin typeface="Symbol" panose="05050102010706020507" pitchFamily="18" charset="2"/>
                <a:cs typeface="Arial" panose="020B0604020202020204" pitchFamily="34" charset="0"/>
              </a:rPr>
              <a:t>a</a:t>
            </a:r>
            <a:r>
              <a:rPr lang="en-US" baseline="-25000" dirty="0" err="1" smtClean="0">
                <a:latin typeface="Symbol" panose="05050102010706020507" pitchFamily="18" charset="2"/>
                <a:cs typeface="Arial" panose="020B0604020202020204" pitchFamily="34" charset="0"/>
              </a:rPr>
              <a:t>k</a:t>
            </a:r>
            <a:r>
              <a:rPr lang="en-US" dirty="0" smtClean="0">
                <a:latin typeface="Arial" panose="020B0604020202020204" pitchFamily="34" charset="0"/>
                <a:cs typeface="Arial" panose="020B0604020202020204" pitchFamily="34" charset="0"/>
              </a:rPr>
              <a:t>  </a:t>
            </a:r>
            <a:endParaRPr lang="en-US" i="1" dirty="0" smtClean="0">
              <a:latin typeface="Arial" panose="020B0604020202020204" pitchFamily="34" charset="0"/>
              <a:cs typeface="Arial" panose="020B0604020202020204" pitchFamily="34" charset="0"/>
            </a:endParaRPr>
          </a:p>
        </p:txBody>
      </p:sp>
      <p:sp>
        <p:nvSpPr>
          <p:cNvPr id="2" name="Footer Placeholder 1"/>
          <p:cNvSpPr>
            <a:spLocks noGrp="1"/>
          </p:cNvSpPr>
          <p:nvPr>
            <p:ph type="ftr" idx="11"/>
          </p:nvPr>
        </p:nvSpPr>
        <p:spPr/>
        <p:txBody>
          <a:bodyPr/>
          <a:lstStyle/>
          <a:p>
            <a:pPr>
              <a:defRPr/>
            </a:pPr>
            <a:r>
              <a:rPr lang="en-GB" smtClean="0"/>
              <a:t>CPSC 422, Lecture 10</a:t>
            </a:r>
            <a:endParaRPr lang="en-GB"/>
          </a:p>
        </p:txBody>
      </p:sp>
      <p:sp>
        <p:nvSpPr>
          <p:cNvPr id="3" name="Slide Number Placeholder 2"/>
          <p:cNvSpPr>
            <a:spLocks noGrp="1"/>
          </p:cNvSpPr>
          <p:nvPr>
            <p:ph type="sldNum" idx="12"/>
          </p:nvPr>
        </p:nvSpPr>
        <p:spPr/>
        <p:txBody>
          <a:bodyPr/>
          <a:lstStyle/>
          <a:p>
            <a:pPr>
              <a:defRPr/>
            </a:pPr>
            <a:fld id="{2419138E-EBE4-4E9A-9C29-DAD66FF7F8FA}" type="slidenum">
              <a:rPr lang="en-GB" smtClean="0"/>
              <a:pPr>
                <a:defRPr/>
              </a:pPr>
              <a:t>4</a:t>
            </a:fld>
            <a:endParaRPr lang="en-GB"/>
          </a:p>
        </p:txBody>
      </p:sp>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672840" y="238320"/>
              <a:ext cx="8200080" cy="5280120"/>
            </p14:xfrm>
          </p:contentPart>
        </mc:Choice>
        <mc:Fallback xmlns="">
          <p:pic>
            <p:nvPicPr>
              <p:cNvPr id="4" name="Ink 3"/>
              <p:cNvPicPr/>
              <p:nvPr/>
            </p:nvPicPr>
            <p:blipFill>
              <a:blip r:embed="rId3"/>
              <a:stretch>
                <a:fillRect/>
              </a:stretch>
            </p:blipFill>
            <p:spPr>
              <a:xfrm>
                <a:off x="663480" y="232200"/>
                <a:ext cx="8221680" cy="5292000"/>
              </a:xfrm>
              <a:prstGeom prst="rect">
                <a:avLst/>
              </a:prstGeom>
            </p:spPr>
          </p:pic>
        </mc:Fallback>
      </mc:AlternateContent>
    </p:spTree>
    <p:extLst>
      <p:ext uri="{BB962C8B-B14F-4D97-AF65-F5344CB8AC3E}">
        <p14:creationId xmlns:p14="http://schemas.microsoft.com/office/powerpoint/2010/main" val="38779173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dirty="0" smtClean="0">
                <a:latin typeface="Arial" panose="020B0604020202020204" pitchFamily="34" charset="0"/>
                <a:cs typeface="Arial" panose="020B0604020202020204" pitchFamily="34" charset="0"/>
              </a:rPr>
              <a:t>What Does Q-Learning learn</a:t>
            </a:r>
            <a:endParaRPr lang="en-US" i="1" dirty="0" smtClean="0">
              <a:latin typeface="Arial" panose="020B0604020202020204" pitchFamily="34" charset="0"/>
              <a:cs typeface="Arial" panose="020B0604020202020204" pitchFamily="34" charset="0"/>
            </a:endParaRPr>
          </a:p>
        </p:txBody>
      </p:sp>
      <p:sp>
        <p:nvSpPr>
          <p:cNvPr id="52227" name="Rectangle 3"/>
          <p:cNvSpPr>
            <a:spLocks noChangeArrowheads="1"/>
          </p:cNvSpPr>
          <p:nvPr/>
        </p:nvSpPr>
        <p:spPr bwMode="auto">
          <a:xfrm>
            <a:off x="0" y="1214422"/>
            <a:ext cx="8785225" cy="1152525"/>
          </a:xfrm>
          <a:prstGeom prst="rect">
            <a:avLst/>
          </a:prstGeom>
          <a:noFill/>
          <a:ln w="9525">
            <a:noFill/>
            <a:round/>
            <a:headEnd/>
            <a:tailEnd/>
          </a:ln>
        </p:spPr>
        <p:txBody>
          <a:bodyPr lIns="90000" tIns="46800" rIns="90000" bIns="46800"/>
          <a:lstStyle/>
          <a:p>
            <a:pPr marL="457200" indent="-457200">
              <a:lnSpc>
                <a:spcPct val="100000"/>
              </a:lnSpc>
              <a:spcBef>
                <a:spcPts val="1800"/>
              </a:spcBef>
              <a:buFont typeface="Wingdings" pitchFamily="2" charset="2"/>
              <a:buChar char=""/>
            </a:pPr>
            <a:r>
              <a:rPr lang="en-US" sz="2400" dirty="0" smtClean="0">
                <a:solidFill>
                  <a:srgbClr val="000000"/>
                </a:solidFill>
                <a:latin typeface="Arial" panose="020B0604020202020204" pitchFamily="34" charset="0"/>
                <a:cs typeface="Arial" panose="020B0604020202020204" pitchFamily="34" charset="0"/>
              </a:rPr>
              <a:t>Q-learning does not explicitly tell the agent what to do….</a:t>
            </a:r>
          </a:p>
          <a:p>
            <a:pPr marL="457200" indent="-457200">
              <a:lnSpc>
                <a:spcPct val="100000"/>
              </a:lnSpc>
              <a:spcBef>
                <a:spcPts val="1800"/>
              </a:spcBef>
              <a:buFont typeface="Wingdings" pitchFamily="2" charset="2"/>
              <a:buChar char=""/>
            </a:pPr>
            <a:endParaRPr lang="en-US" sz="2400" dirty="0">
              <a:solidFill>
                <a:srgbClr val="000000"/>
              </a:solidFill>
              <a:latin typeface="Arial" panose="020B0604020202020204" pitchFamily="34" charset="0"/>
              <a:cs typeface="Arial" panose="020B0604020202020204" pitchFamily="34" charset="0"/>
            </a:endParaRPr>
          </a:p>
          <a:p>
            <a:pPr marL="457200" indent="-457200">
              <a:lnSpc>
                <a:spcPct val="100000"/>
              </a:lnSpc>
              <a:spcBef>
                <a:spcPts val="1800"/>
              </a:spcBef>
              <a:buFont typeface="Wingdings" pitchFamily="2" charset="2"/>
              <a:buChar char=""/>
            </a:pPr>
            <a:r>
              <a:rPr lang="en-US" sz="2400" dirty="0" smtClean="0">
                <a:solidFill>
                  <a:srgbClr val="000000"/>
                </a:solidFill>
                <a:latin typeface="Arial" panose="020B0604020202020204" pitchFamily="34" charset="0"/>
                <a:cs typeface="Arial" panose="020B0604020202020204" pitchFamily="34" charset="0"/>
              </a:rPr>
              <a:t>Given the Q-function the agent can…… </a:t>
            </a:r>
            <a:endParaRPr lang="en-US" sz="2400" dirty="0">
              <a:solidFill>
                <a:srgbClr val="000000"/>
              </a:solidFill>
              <a:latin typeface="Arial" panose="020B0604020202020204" pitchFamily="34" charset="0"/>
              <a:cs typeface="Arial" panose="020B0604020202020204" pitchFamily="34" charset="0"/>
            </a:endParaRPr>
          </a:p>
          <a:p>
            <a:pPr>
              <a:lnSpc>
                <a:spcPct val="100000"/>
              </a:lnSpc>
              <a:spcBef>
                <a:spcPts val="1800"/>
              </a:spcBef>
            </a:pPr>
            <a:r>
              <a:rPr lang="en-US" sz="2400" dirty="0">
                <a:solidFill>
                  <a:srgbClr val="000000"/>
                </a:solidFill>
                <a:latin typeface="Arial" panose="020B0604020202020204" pitchFamily="34" charset="0"/>
                <a:cs typeface="Arial" panose="020B0604020202020204" pitchFamily="34" charset="0"/>
              </a:rPr>
              <a:t> </a:t>
            </a:r>
            <a:r>
              <a:rPr lang="en-US" sz="2400" dirty="0" smtClean="0">
                <a:solidFill>
                  <a:srgbClr val="000000"/>
                </a:solidFill>
                <a:latin typeface="Arial" panose="020B0604020202020204" pitchFamily="34" charset="0"/>
                <a:cs typeface="Arial" panose="020B0604020202020204" pitchFamily="34" charset="0"/>
              </a:rPr>
              <a:t>…. either exploit it or explore more….</a:t>
            </a:r>
          </a:p>
          <a:p>
            <a:pPr>
              <a:lnSpc>
                <a:spcPct val="100000"/>
              </a:lnSpc>
              <a:spcBef>
                <a:spcPts val="1800"/>
              </a:spcBef>
            </a:pPr>
            <a:r>
              <a:rPr lang="en-US" sz="2400" dirty="0" smtClean="0">
                <a:solidFill>
                  <a:srgbClr val="000000"/>
                </a:solidFill>
                <a:latin typeface="Arial" panose="020B0604020202020204" pitchFamily="34" charset="0"/>
                <a:cs typeface="Arial" panose="020B0604020202020204" pitchFamily="34" charset="0"/>
              </a:rPr>
              <a:t>Any effective strategy should</a:t>
            </a:r>
          </a:p>
          <a:p>
            <a:pPr marL="838200" lvl="1" indent="-381000">
              <a:spcBef>
                <a:spcPts val="1500"/>
              </a:spcBef>
              <a:buFont typeface="Times New Roman" pitchFamily="18" charset="0"/>
              <a:buChar char="•"/>
            </a:pPr>
            <a:r>
              <a:rPr lang="en-US" sz="2000" b="1" dirty="0">
                <a:solidFill>
                  <a:srgbClr val="000000"/>
                </a:solidFill>
                <a:latin typeface="Arial" panose="020B0604020202020204" pitchFamily="34" charset="0"/>
                <a:cs typeface="Arial" panose="020B0604020202020204" pitchFamily="34" charset="0"/>
              </a:rPr>
              <a:t>Choose the predicted best action in the limit</a:t>
            </a:r>
          </a:p>
          <a:p>
            <a:pPr marL="838200" lvl="1" indent="-381000">
              <a:spcBef>
                <a:spcPts val="1500"/>
              </a:spcBef>
              <a:buFont typeface="Times New Roman" pitchFamily="18" charset="0"/>
              <a:buChar char="•"/>
            </a:pPr>
            <a:r>
              <a:rPr lang="en-US" sz="2000" b="1" dirty="0">
                <a:solidFill>
                  <a:srgbClr val="000000"/>
                </a:solidFill>
                <a:latin typeface="Arial" panose="020B0604020202020204" pitchFamily="34" charset="0"/>
                <a:cs typeface="Arial" panose="020B0604020202020204" pitchFamily="34" charset="0"/>
              </a:rPr>
              <a:t>Try each action an unbounded number of times</a:t>
            </a:r>
          </a:p>
          <a:p>
            <a:pPr marL="381000" indent="-381000">
              <a:spcBef>
                <a:spcPts val="1500"/>
              </a:spcBef>
              <a:buFont typeface="Times New Roman" pitchFamily="18" charset="0"/>
              <a:buChar char="•"/>
            </a:pPr>
            <a:r>
              <a:rPr lang="en-US" sz="2400" dirty="0">
                <a:solidFill>
                  <a:srgbClr val="000000"/>
                </a:solidFill>
                <a:latin typeface="Arial" panose="020B0604020202020204" pitchFamily="34" charset="0"/>
                <a:cs typeface="Arial" panose="020B0604020202020204" pitchFamily="34" charset="0"/>
              </a:rPr>
              <a:t>We </a:t>
            </a:r>
            <a:r>
              <a:rPr lang="en-US" sz="2400" dirty="0" smtClean="0">
                <a:solidFill>
                  <a:srgbClr val="000000"/>
                </a:solidFill>
                <a:latin typeface="Arial" panose="020B0604020202020204" pitchFamily="34" charset="0"/>
                <a:cs typeface="Arial" panose="020B0604020202020204" pitchFamily="34" charset="0"/>
              </a:rPr>
              <a:t>have looked </a:t>
            </a:r>
            <a:r>
              <a:rPr lang="en-US" sz="2400" dirty="0">
                <a:solidFill>
                  <a:srgbClr val="000000"/>
                </a:solidFill>
                <a:latin typeface="Arial" panose="020B0604020202020204" pitchFamily="34" charset="0"/>
                <a:cs typeface="Arial" panose="020B0604020202020204" pitchFamily="34" charset="0"/>
              </a:rPr>
              <a:t>at two exploration strategies</a:t>
            </a:r>
          </a:p>
          <a:p>
            <a:pPr marL="838200" lvl="1" indent="-381000">
              <a:spcBef>
                <a:spcPts val="1500"/>
              </a:spcBef>
              <a:buFont typeface="Times New Roman" pitchFamily="18" charset="0"/>
              <a:buChar char="•"/>
            </a:pPr>
            <a:r>
              <a:rPr lang="el-GR" sz="2000" dirty="0">
                <a:solidFill>
                  <a:srgbClr val="000000"/>
                </a:solidFill>
                <a:latin typeface="Arial" panose="020B0604020202020204" pitchFamily="34" charset="0"/>
                <a:cs typeface="Arial" panose="020B0604020202020204" pitchFamily="34" charset="0"/>
              </a:rPr>
              <a:t>ε</a:t>
            </a:r>
            <a:r>
              <a:rPr lang="en-US" sz="2000" dirty="0">
                <a:solidFill>
                  <a:srgbClr val="000000"/>
                </a:solidFill>
                <a:latin typeface="Arial" panose="020B0604020202020204" pitchFamily="34" charset="0"/>
                <a:cs typeface="Arial" panose="020B0604020202020204" pitchFamily="34" charset="0"/>
              </a:rPr>
              <a:t>-greedy</a:t>
            </a:r>
          </a:p>
          <a:p>
            <a:pPr marL="838200" lvl="1" indent="-381000">
              <a:spcBef>
                <a:spcPts val="1500"/>
              </a:spcBef>
              <a:buFont typeface="Times New Roman" pitchFamily="18" charset="0"/>
              <a:buChar char="•"/>
            </a:pPr>
            <a:r>
              <a:rPr lang="en-US" sz="2000" dirty="0">
                <a:solidFill>
                  <a:srgbClr val="000000"/>
                </a:solidFill>
                <a:latin typeface="Arial" panose="020B0604020202020204" pitchFamily="34" charset="0"/>
                <a:cs typeface="Arial" panose="020B0604020202020204" pitchFamily="34" charset="0"/>
              </a:rPr>
              <a:t>soft-max</a:t>
            </a:r>
          </a:p>
          <a:p>
            <a:pPr marL="457200" indent="-457200">
              <a:lnSpc>
                <a:spcPct val="100000"/>
              </a:lnSpc>
              <a:spcBef>
                <a:spcPts val="1800"/>
              </a:spcBef>
              <a:buFont typeface="Wingdings" pitchFamily="2" charset="2"/>
              <a:buChar char=""/>
            </a:pPr>
            <a:endParaRPr lang="en-US" sz="2400" dirty="0">
              <a:solidFill>
                <a:srgbClr val="000000"/>
              </a:solidFill>
              <a:latin typeface="Arial" panose="020B0604020202020204" pitchFamily="34" charset="0"/>
              <a:cs typeface="Arial" panose="020B0604020202020204" pitchFamily="34" charset="0"/>
            </a:endParaRPr>
          </a:p>
          <a:p>
            <a:pPr marL="457200" indent="-457200">
              <a:lnSpc>
                <a:spcPct val="100000"/>
              </a:lnSpc>
              <a:spcBef>
                <a:spcPts val="1800"/>
              </a:spcBef>
              <a:buFont typeface="Wingdings" pitchFamily="2" charset="2"/>
              <a:buChar char=""/>
            </a:pPr>
            <a:endParaRPr lang="en-US" sz="2400" dirty="0">
              <a:solidFill>
                <a:srgbClr val="000000"/>
              </a:solidFill>
              <a:latin typeface="Arial" panose="020B0604020202020204" pitchFamily="34" charset="0"/>
              <a:cs typeface="Arial" panose="020B0604020202020204" pitchFamily="34" charset="0"/>
            </a:endParaRPr>
          </a:p>
        </p:txBody>
      </p:sp>
      <p:sp>
        <p:nvSpPr>
          <p:cNvPr id="2" name="Footer Placeholder 1"/>
          <p:cNvSpPr>
            <a:spLocks noGrp="1"/>
          </p:cNvSpPr>
          <p:nvPr>
            <p:ph type="ftr" idx="11"/>
          </p:nvPr>
        </p:nvSpPr>
        <p:spPr/>
        <p:txBody>
          <a:bodyPr/>
          <a:lstStyle/>
          <a:p>
            <a:pPr>
              <a:defRPr/>
            </a:pPr>
            <a:r>
              <a:rPr lang="en-GB" smtClean="0"/>
              <a:t>CPSC 422, Lecture 10</a:t>
            </a:r>
            <a:endParaRPr lang="en-GB"/>
          </a:p>
        </p:txBody>
      </p:sp>
      <p:sp>
        <p:nvSpPr>
          <p:cNvPr id="3" name="Slide Number Placeholder 2"/>
          <p:cNvSpPr>
            <a:spLocks noGrp="1"/>
          </p:cNvSpPr>
          <p:nvPr>
            <p:ph type="sldNum" idx="12"/>
          </p:nvPr>
        </p:nvSpPr>
        <p:spPr/>
        <p:txBody>
          <a:bodyPr/>
          <a:lstStyle/>
          <a:p>
            <a:pPr>
              <a:defRPr/>
            </a:pPr>
            <a:fld id="{2419138E-EBE4-4E9A-9C29-DAD66FF7F8FA}" type="slidenum">
              <a:rPr lang="en-GB" smtClean="0"/>
              <a:pPr>
                <a:defRPr/>
              </a:pPr>
              <a:t>5</a:t>
            </a:fld>
            <a:endParaRPr lang="en-GB"/>
          </a:p>
        </p:txBody>
      </p:sp>
    </p:spTree>
    <p:extLst>
      <p:ext uri="{BB962C8B-B14F-4D97-AF65-F5344CB8AC3E}">
        <p14:creationId xmlns:p14="http://schemas.microsoft.com/office/powerpoint/2010/main" val="1034360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227">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2227">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2227">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2227">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2227">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2227">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222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p:txBody>
          <a:bodyPr/>
          <a:lstStyle/>
          <a:p>
            <a:pPr eaLnBrk="1" hangingPunct="1"/>
            <a:r>
              <a:rPr lang="en-US" dirty="0" smtClean="0">
                <a:latin typeface="Arial" panose="020B0604020202020204" pitchFamily="34" charset="0"/>
                <a:cs typeface="Arial" panose="020B0604020202020204" pitchFamily="34" charset="0"/>
              </a:rPr>
              <a:t>Soft-Max</a:t>
            </a:r>
          </a:p>
        </p:txBody>
      </p:sp>
      <p:sp>
        <p:nvSpPr>
          <p:cNvPr id="21508" name="Rectangle 3"/>
          <p:cNvSpPr>
            <a:spLocks noChangeArrowheads="1"/>
          </p:cNvSpPr>
          <p:nvPr/>
        </p:nvSpPr>
        <p:spPr bwMode="auto">
          <a:xfrm>
            <a:off x="107950" y="836613"/>
            <a:ext cx="8785225" cy="1152525"/>
          </a:xfrm>
          <a:prstGeom prst="rect">
            <a:avLst/>
          </a:prstGeom>
          <a:noFill/>
          <a:ln w="9525">
            <a:noFill/>
            <a:round/>
            <a:headEnd/>
            <a:tailEnd/>
          </a:ln>
        </p:spPr>
        <p:txBody>
          <a:bodyPr lIns="90000" tIns="46800" rIns="90000" bIns="46800"/>
          <a:lstStyle/>
          <a:p>
            <a:pPr marL="457200" indent="-457200">
              <a:lnSpc>
                <a:spcPct val="100000"/>
              </a:lnSpc>
              <a:spcBef>
                <a:spcPts val="1800"/>
              </a:spcBef>
              <a:buFont typeface="Wingdings" pitchFamily="2" charset="2"/>
              <a:buNone/>
            </a:pPr>
            <a:endParaRPr lang="en-US" sz="2400" dirty="0">
              <a:solidFill>
                <a:srgbClr val="000000"/>
              </a:solidFill>
              <a:latin typeface="Arial" panose="020B0604020202020204" pitchFamily="34" charset="0"/>
              <a:cs typeface="Arial" panose="020B0604020202020204" pitchFamily="34" charset="0"/>
            </a:endParaRPr>
          </a:p>
        </p:txBody>
      </p:sp>
      <p:graphicFrame>
        <p:nvGraphicFramePr>
          <p:cNvPr id="618500" name="Object 4"/>
          <p:cNvGraphicFramePr>
            <a:graphicFrameLocks noChangeAspect="1"/>
          </p:cNvGraphicFramePr>
          <p:nvPr>
            <p:extLst>
              <p:ext uri="{D42A27DB-BD31-4B8C-83A1-F6EECF244321}">
                <p14:modId xmlns:p14="http://schemas.microsoft.com/office/powerpoint/2010/main" val="3349313576"/>
              </p:ext>
            </p:extLst>
          </p:nvPr>
        </p:nvGraphicFramePr>
        <p:xfrm>
          <a:off x="395536" y="908720"/>
          <a:ext cx="1727894" cy="1265632"/>
        </p:xfrm>
        <a:graphic>
          <a:graphicData uri="http://schemas.openxmlformats.org/presentationml/2006/ole">
            <mc:AlternateContent xmlns:mc="http://schemas.openxmlformats.org/markup-compatibility/2006">
              <mc:Choice xmlns:v="urn:schemas-microsoft-com:vml" Requires="v">
                <p:oleObj spid="_x0000_s110629" name="Equation" r:id="rId4" imgW="761760" imgH="558720" progId="Equation.3">
                  <p:embed/>
                </p:oleObj>
              </mc:Choice>
              <mc:Fallback>
                <p:oleObj name="Equation" r:id="rId4" imgW="761760" imgH="55872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536" y="908720"/>
                        <a:ext cx="1727894" cy="1265632"/>
                      </a:xfrm>
                      <a:prstGeom prst="rect">
                        <a:avLst/>
                      </a:prstGeom>
                      <a:noFill/>
                      <a:ln>
                        <a:noFill/>
                      </a:ln>
                      <a:extLst/>
                    </p:spPr>
                  </p:pic>
                </p:oleObj>
              </mc:Fallback>
            </mc:AlternateContent>
          </a:graphicData>
        </a:graphic>
      </p:graphicFrame>
      <p:sp>
        <p:nvSpPr>
          <p:cNvPr id="618501" name="Rectangle 5"/>
          <p:cNvSpPr>
            <a:spLocks noChangeArrowheads="1"/>
          </p:cNvSpPr>
          <p:nvPr/>
        </p:nvSpPr>
        <p:spPr bwMode="auto">
          <a:xfrm>
            <a:off x="179512" y="3645024"/>
            <a:ext cx="8786842" cy="2519710"/>
          </a:xfrm>
          <a:prstGeom prst="rect">
            <a:avLst/>
          </a:prstGeom>
          <a:noFill/>
          <a:ln w="9525">
            <a:noFill/>
            <a:round/>
            <a:headEnd/>
            <a:tailEnd/>
          </a:ln>
        </p:spPr>
        <p:txBody>
          <a:bodyPr lIns="90000" tIns="46800" rIns="90000" bIns="46800"/>
          <a:lstStyle/>
          <a:p>
            <a:pPr marL="339725" indent="-339725">
              <a:lnSpc>
                <a:spcPct val="100000"/>
              </a:lnSpc>
              <a:spcBef>
                <a:spcPts val="1800"/>
              </a:spcBef>
              <a:buFont typeface="Wingdings" pitchFamily="2" charset="2"/>
              <a:buChar char=""/>
            </a:pPr>
            <a:r>
              <a:rPr lang="el-GR" sz="2400" dirty="0">
                <a:solidFill>
                  <a:srgbClr val="00B0F0"/>
                </a:solidFill>
                <a:cs typeface="Arial" panose="020B0604020202020204" pitchFamily="34" charset="0"/>
              </a:rPr>
              <a:t>τ</a:t>
            </a:r>
            <a:r>
              <a:rPr lang="en-CA" sz="2400" dirty="0" smtClean="0">
                <a:solidFill>
                  <a:srgbClr val="000000"/>
                </a:solidFill>
                <a:latin typeface="Arial" panose="020B0604020202020204" pitchFamily="34" charset="0"/>
                <a:cs typeface="Arial" panose="020B0604020202020204" pitchFamily="34" charset="0"/>
              </a:rPr>
              <a:t> (tau) </a:t>
            </a:r>
            <a:r>
              <a:rPr lang="en-US" sz="2400" dirty="0" smtClean="0">
                <a:solidFill>
                  <a:srgbClr val="000000"/>
                </a:solidFill>
                <a:latin typeface="Arial" panose="020B0604020202020204" pitchFamily="34" charset="0"/>
                <a:cs typeface="Arial" panose="020B0604020202020204" pitchFamily="34" charset="0"/>
              </a:rPr>
              <a:t> </a:t>
            </a:r>
            <a:r>
              <a:rPr lang="en-US" sz="2400" dirty="0">
                <a:solidFill>
                  <a:srgbClr val="000000"/>
                </a:solidFill>
                <a:latin typeface="Arial" panose="020B0604020202020204" pitchFamily="34" charset="0"/>
                <a:cs typeface="Arial" panose="020B0604020202020204" pitchFamily="34" charset="0"/>
              </a:rPr>
              <a:t>in the formula above influences how randomly values should be chosen</a:t>
            </a:r>
          </a:p>
          <a:p>
            <a:pPr marL="739775" lvl="1" indent="-282575">
              <a:spcBef>
                <a:spcPts val="1500"/>
              </a:spcBef>
              <a:buFont typeface="Times New Roman" pitchFamily="18" charset="0"/>
              <a:buChar char="•"/>
            </a:pPr>
            <a:r>
              <a:rPr lang="en-US" sz="2000" dirty="0">
                <a:solidFill>
                  <a:srgbClr val="00B0F0"/>
                </a:solidFill>
                <a:latin typeface="Arial" panose="020B0604020202020204" pitchFamily="34" charset="0"/>
                <a:cs typeface="Arial" panose="020B0604020202020204" pitchFamily="34" charset="0"/>
              </a:rPr>
              <a:t>if </a:t>
            </a:r>
            <a:r>
              <a:rPr lang="el-GR" sz="2000" dirty="0">
                <a:solidFill>
                  <a:srgbClr val="00B0F0"/>
                </a:solidFill>
                <a:latin typeface="+mn-lt"/>
                <a:cs typeface="Arial" panose="020B0604020202020204" pitchFamily="34" charset="0"/>
              </a:rPr>
              <a:t>τ</a:t>
            </a:r>
            <a:r>
              <a:rPr lang="en-US" sz="2000" dirty="0">
                <a:solidFill>
                  <a:srgbClr val="00B0F0"/>
                </a:solidFill>
                <a:latin typeface="Arial" panose="020B0604020202020204" pitchFamily="34" charset="0"/>
                <a:cs typeface="Arial" panose="020B0604020202020204" pitchFamily="34" charset="0"/>
              </a:rPr>
              <a:t> is high</a:t>
            </a:r>
            <a:r>
              <a:rPr lang="en-US" sz="2000" dirty="0">
                <a:solidFill>
                  <a:srgbClr val="000000"/>
                </a:solidFill>
                <a:latin typeface="Arial" panose="020B0604020202020204" pitchFamily="34" charset="0"/>
                <a:cs typeface="Arial" panose="020B0604020202020204" pitchFamily="34" charset="0"/>
              </a:rPr>
              <a:t>, the exponentials approach 1, the fraction approaches 1/(number of actions), and each action </a:t>
            </a:r>
            <a:r>
              <a:rPr lang="en-US" sz="2000" dirty="0" smtClean="0">
                <a:solidFill>
                  <a:srgbClr val="000000"/>
                </a:solidFill>
                <a:latin typeface="Arial" panose="020B0604020202020204" pitchFamily="34" charset="0"/>
                <a:cs typeface="Arial" panose="020B0604020202020204" pitchFamily="34" charset="0"/>
              </a:rPr>
              <a:t>has approximately </a:t>
            </a:r>
            <a:r>
              <a:rPr lang="en-US" sz="2000" dirty="0">
                <a:solidFill>
                  <a:srgbClr val="000000"/>
                </a:solidFill>
                <a:latin typeface="Arial" panose="020B0604020202020204" pitchFamily="34" charset="0"/>
                <a:cs typeface="Arial" panose="020B0604020202020204" pitchFamily="34" charset="0"/>
              </a:rPr>
              <a:t>the same </a:t>
            </a:r>
            <a:r>
              <a:rPr lang="en-US" sz="2000" dirty="0" smtClean="0">
                <a:solidFill>
                  <a:srgbClr val="000000"/>
                </a:solidFill>
                <a:latin typeface="Arial" panose="020B0604020202020204" pitchFamily="34" charset="0"/>
                <a:cs typeface="Arial" panose="020B0604020202020204" pitchFamily="34" charset="0"/>
              </a:rPr>
              <a:t>probability of being chosen ( exploration or exploitation?)</a:t>
            </a:r>
          </a:p>
          <a:p>
            <a:pPr marL="739775" lvl="1" indent="-282575">
              <a:spcBef>
                <a:spcPts val="1500"/>
              </a:spcBef>
              <a:buFont typeface="Times New Roman" pitchFamily="18" charset="0"/>
              <a:buChar char="•"/>
            </a:pPr>
            <a:r>
              <a:rPr lang="en-US" sz="2000" dirty="0" smtClean="0">
                <a:solidFill>
                  <a:srgbClr val="000000"/>
                </a:solidFill>
                <a:latin typeface="Arial" panose="020B0604020202020204" pitchFamily="34" charset="0"/>
                <a:cs typeface="Arial" panose="020B0604020202020204" pitchFamily="34" charset="0"/>
              </a:rPr>
              <a:t> </a:t>
            </a:r>
            <a:r>
              <a:rPr lang="en-US" sz="2000" dirty="0" smtClean="0">
                <a:solidFill>
                  <a:srgbClr val="00B050"/>
                </a:solidFill>
                <a:latin typeface="Arial" panose="020B0604020202020204" pitchFamily="34" charset="0"/>
                <a:cs typeface="Arial" panose="020B0604020202020204" pitchFamily="34" charset="0"/>
              </a:rPr>
              <a:t>as </a:t>
            </a:r>
            <a:r>
              <a:rPr lang="el-GR" sz="2000" dirty="0" smtClean="0">
                <a:solidFill>
                  <a:srgbClr val="00B050"/>
                </a:solidFill>
                <a:latin typeface="+mn-lt"/>
                <a:cs typeface="Arial" panose="020B0604020202020204" pitchFamily="34" charset="0"/>
              </a:rPr>
              <a:t>τ</a:t>
            </a:r>
            <a:r>
              <a:rPr lang="en-US" sz="2000" dirty="0" smtClean="0">
                <a:solidFill>
                  <a:srgbClr val="00B050"/>
                </a:solidFill>
                <a:latin typeface="Arial" panose="020B0604020202020204" pitchFamily="34" charset="0"/>
                <a:cs typeface="Arial" panose="020B0604020202020204" pitchFamily="34" charset="0"/>
              </a:rPr>
              <a:t> </a:t>
            </a:r>
            <a:r>
              <a:rPr lang="el-GR" sz="2000" dirty="0" smtClean="0">
                <a:solidFill>
                  <a:srgbClr val="00B050"/>
                </a:solidFill>
                <a:latin typeface="Arial" panose="020B0604020202020204" pitchFamily="34" charset="0"/>
                <a:cs typeface="Arial" panose="020B0604020202020204" pitchFamily="34" charset="0"/>
              </a:rPr>
              <a:t>→</a:t>
            </a:r>
            <a:r>
              <a:rPr lang="en-US" sz="2000" dirty="0" smtClean="0">
                <a:solidFill>
                  <a:srgbClr val="00B050"/>
                </a:solidFill>
                <a:latin typeface="Arial" panose="020B0604020202020204" pitchFamily="34" charset="0"/>
                <a:cs typeface="Arial" panose="020B0604020202020204" pitchFamily="34" charset="0"/>
              </a:rPr>
              <a:t> 0</a:t>
            </a:r>
            <a:r>
              <a:rPr lang="en-US" sz="2000" dirty="0" smtClean="0">
                <a:solidFill>
                  <a:srgbClr val="000000"/>
                </a:solidFill>
                <a:latin typeface="Arial" panose="020B0604020202020204" pitchFamily="34" charset="0"/>
                <a:cs typeface="Arial" panose="020B0604020202020204" pitchFamily="34" charset="0"/>
              </a:rPr>
              <a:t>, the exponential with the highest Q[</a:t>
            </a:r>
            <a:r>
              <a:rPr lang="en-US" sz="2000" dirty="0" err="1" smtClean="0">
                <a:solidFill>
                  <a:srgbClr val="000000"/>
                </a:solidFill>
                <a:latin typeface="Arial" panose="020B0604020202020204" pitchFamily="34" charset="0"/>
                <a:cs typeface="Arial" panose="020B0604020202020204" pitchFamily="34" charset="0"/>
              </a:rPr>
              <a:t>s,a</a:t>
            </a:r>
            <a:r>
              <a:rPr lang="en-US" sz="2000" dirty="0" smtClean="0">
                <a:solidFill>
                  <a:srgbClr val="000000"/>
                </a:solidFill>
                <a:latin typeface="Arial" panose="020B0604020202020204" pitchFamily="34" charset="0"/>
                <a:cs typeface="Arial" panose="020B0604020202020204" pitchFamily="34" charset="0"/>
              </a:rPr>
              <a:t>] dominates, and the current best action is always chosen (exploration or exploitation?)</a:t>
            </a:r>
            <a:endParaRPr lang="en-US" sz="2000" dirty="0">
              <a:solidFill>
                <a:srgbClr val="000000"/>
              </a:solidFill>
              <a:latin typeface="Arial" panose="020B0604020202020204" pitchFamily="34" charset="0"/>
              <a:cs typeface="Arial" panose="020B0604020202020204" pitchFamily="34" charset="0"/>
            </a:endParaRPr>
          </a:p>
        </p:txBody>
      </p:sp>
      <p:sp>
        <p:nvSpPr>
          <p:cNvPr id="2" name="Footer Placeholder 1"/>
          <p:cNvSpPr>
            <a:spLocks noGrp="1"/>
          </p:cNvSpPr>
          <p:nvPr>
            <p:ph type="ftr" idx="11"/>
          </p:nvPr>
        </p:nvSpPr>
        <p:spPr/>
        <p:txBody>
          <a:bodyPr/>
          <a:lstStyle/>
          <a:p>
            <a:pPr>
              <a:defRPr/>
            </a:pPr>
            <a:r>
              <a:rPr lang="en-GB" smtClean="0"/>
              <a:t>CPSC 422, Lecture 10</a:t>
            </a:r>
            <a:endParaRPr lang="en-GB"/>
          </a:p>
        </p:txBody>
      </p:sp>
      <p:sp>
        <p:nvSpPr>
          <p:cNvPr id="3" name="Slide Number Placeholder 2"/>
          <p:cNvSpPr>
            <a:spLocks noGrp="1"/>
          </p:cNvSpPr>
          <p:nvPr>
            <p:ph type="sldNum" idx="12"/>
          </p:nvPr>
        </p:nvSpPr>
        <p:spPr/>
        <p:txBody>
          <a:bodyPr/>
          <a:lstStyle/>
          <a:p>
            <a:pPr>
              <a:defRPr/>
            </a:pPr>
            <a:fld id="{2419138E-EBE4-4E9A-9C29-DAD66FF7F8FA}" type="slidenum">
              <a:rPr lang="en-GB" smtClean="0"/>
              <a:pPr>
                <a:defRPr/>
              </a:pPr>
              <a:t>6</a:t>
            </a:fld>
            <a:endParaRPr lang="en-GB"/>
          </a:p>
        </p:txBody>
      </p:sp>
      <mc:AlternateContent xmlns:mc="http://schemas.openxmlformats.org/markup-compatibility/2006" xmlns:p14="http://schemas.microsoft.com/office/powerpoint/2010/main">
        <mc:Choice Requires="p14">
          <p:contentPart p14:bwMode="auto" r:id="rId6">
            <p14:nvContentPartPr>
              <p14:cNvPr id="4" name="Ink 3"/>
              <p14:cNvContentPartPr/>
              <p14:nvPr/>
            </p14:nvContentPartPr>
            <p14:xfrm>
              <a:off x="762480" y="368280"/>
              <a:ext cx="6981120" cy="3403440"/>
            </p14:xfrm>
          </p:contentPart>
        </mc:Choice>
        <mc:Fallback xmlns="">
          <p:pic>
            <p:nvPicPr>
              <p:cNvPr id="4" name="Ink 3"/>
              <p:cNvPicPr/>
              <p:nvPr/>
            </p:nvPicPr>
            <p:blipFill>
              <a:blip r:embed="rId7"/>
              <a:stretch>
                <a:fillRect/>
              </a:stretch>
            </p:blipFill>
            <p:spPr>
              <a:xfrm>
                <a:off x="753120" y="365040"/>
                <a:ext cx="6995160" cy="3415680"/>
              </a:xfrm>
              <a:prstGeom prst="rect">
                <a:avLst/>
              </a:prstGeom>
            </p:spPr>
          </p:pic>
        </mc:Fallback>
      </mc:AlternateContent>
    </p:spTree>
    <p:extLst>
      <p:ext uri="{BB962C8B-B14F-4D97-AF65-F5344CB8AC3E}">
        <p14:creationId xmlns:p14="http://schemas.microsoft.com/office/powerpoint/2010/main" val="2506694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85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8501">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18501">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1850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4"/>
          <p:cNvSpPr>
            <a:spLocks noGrp="1"/>
          </p:cNvSpPr>
          <p:nvPr>
            <p:ph type="ftr" sz="quarter" idx="11"/>
          </p:nvPr>
        </p:nvSpPr>
        <p:spPr>
          <a:noFill/>
        </p:spPr>
        <p:txBody>
          <a:bodyPr/>
          <a:lstStyle/>
          <a:p>
            <a:r>
              <a:rPr lang="en-US" smtClean="0">
                <a:solidFill>
                  <a:srgbClr val="000000"/>
                </a:solidFill>
              </a:rPr>
              <a:t>CPSC 422, Lecture 10</a:t>
            </a:r>
          </a:p>
        </p:txBody>
      </p:sp>
      <p:sp>
        <p:nvSpPr>
          <p:cNvPr id="4100" name="Slide Number Placeholder 5"/>
          <p:cNvSpPr>
            <a:spLocks noGrp="1"/>
          </p:cNvSpPr>
          <p:nvPr>
            <p:ph type="sldNum" sz="quarter" idx="12"/>
          </p:nvPr>
        </p:nvSpPr>
        <p:spPr>
          <a:noFill/>
        </p:spPr>
        <p:txBody>
          <a:bodyPr/>
          <a:lstStyle/>
          <a:p>
            <a:fld id="{172488EA-2613-4553-A16A-4521158E598A}" type="slidenum">
              <a:rPr lang="en-US" smtClean="0">
                <a:solidFill>
                  <a:srgbClr val="000000"/>
                </a:solidFill>
              </a:rPr>
              <a:pPr/>
              <a:t>7</a:t>
            </a:fld>
            <a:endParaRPr lang="en-US" smtClean="0">
              <a:solidFill>
                <a:srgbClr val="000000"/>
              </a:solidFill>
            </a:endParaRPr>
          </a:p>
        </p:txBody>
      </p:sp>
      <p:sp>
        <p:nvSpPr>
          <p:cNvPr id="4101" name="Rectangle 2"/>
          <p:cNvSpPr>
            <a:spLocks noGrp="1" noChangeArrowheads="1"/>
          </p:cNvSpPr>
          <p:nvPr>
            <p:ph type="title"/>
          </p:nvPr>
        </p:nvSpPr>
        <p:spPr>
          <a:xfrm>
            <a:off x="683568" y="188640"/>
            <a:ext cx="7772400" cy="1143000"/>
          </a:xfrm>
        </p:spPr>
        <p:txBody>
          <a:bodyPr/>
          <a:lstStyle/>
          <a:p>
            <a:pPr eaLnBrk="1" hangingPunct="1"/>
            <a:r>
              <a:rPr lang="en-US" dirty="0" smtClean="0"/>
              <a:t>Lecture Overview</a:t>
            </a:r>
          </a:p>
        </p:txBody>
      </p:sp>
      <p:sp>
        <p:nvSpPr>
          <p:cNvPr id="6" name="Rectangle 3"/>
          <p:cNvSpPr txBox="1">
            <a:spLocks noChangeArrowheads="1"/>
          </p:cNvSpPr>
          <p:nvPr/>
        </p:nvSpPr>
        <p:spPr bwMode="auto">
          <a:xfrm>
            <a:off x="683568" y="1916832"/>
            <a:ext cx="7515944" cy="2520280"/>
          </a:xfrm>
          <a:prstGeom prst="rect">
            <a:avLst/>
          </a:prstGeom>
          <a:solidFill>
            <a:schemeClr val="accent5">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defTabSz="914400">
              <a:lnSpc>
                <a:spcPct val="100000"/>
              </a:lnSpc>
              <a:spcBef>
                <a:spcPct val="20000"/>
              </a:spcBef>
              <a:buClrTx/>
              <a:buSzTx/>
              <a:buFontTx/>
              <a:buNone/>
              <a:defRPr/>
            </a:pPr>
            <a:r>
              <a:rPr lang="en-US" sz="3200" u="sng" kern="0" dirty="0" smtClean="0">
                <a:solidFill>
                  <a:srgbClr val="000000"/>
                </a:solidFill>
                <a:latin typeface="Arial Unicode MS"/>
                <a:ea typeface="+mn-ea"/>
                <a:cs typeface="+mn-cs"/>
              </a:rPr>
              <a:t>Finish Reinforcement learning</a:t>
            </a:r>
            <a:endParaRPr lang="en-US" sz="3200" kern="0" dirty="0" smtClean="0">
              <a:solidFill>
                <a:srgbClr val="000000"/>
              </a:solidFill>
              <a:latin typeface="Arial Unicode MS"/>
              <a:ea typeface="+mn-ea"/>
              <a:cs typeface="+mn-cs"/>
            </a:endParaRPr>
          </a:p>
          <a:p>
            <a:pPr marL="800100" lvl="1" indent="-342900" defTabSz="914400">
              <a:lnSpc>
                <a:spcPct val="100000"/>
              </a:lnSpc>
              <a:spcBef>
                <a:spcPct val="20000"/>
              </a:spcBef>
              <a:buClrTx/>
              <a:buSzTx/>
              <a:buFont typeface="Arial" pitchFamily="34" charset="0"/>
              <a:buChar char="•"/>
              <a:defRPr/>
            </a:pPr>
            <a:r>
              <a:rPr lang="en-US" kern="0" dirty="0" smtClean="0">
                <a:solidFill>
                  <a:srgbClr val="000000"/>
                </a:solidFill>
                <a:latin typeface="Arial Unicode MS"/>
              </a:rPr>
              <a:t>Exploration vs. Exploitation</a:t>
            </a:r>
          </a:p>
          <a:p>
            <a:pPr marL="800100" lvl="1" indent="-342900" defTabSz="914400">
              <a:lnSpc>
                <a:spcPct val="100000"/>
              </a:lnSpc>
              <a:spcBef>
                <a:spcPct val="20000"/>
              </a:spcBef>
              <a:buClrTx/>
              <a:buSzTx/>
              <a:buFont typeface="Arial" pitchFamily="34" charset="0"/>
              <a:buChar char="•"/>
              <a:defRPr/>
            </a:pPr>
            <a:r>
              <a:rPr lang="en-US" b="1" kern="0" dirty="0" smtClean="0">
                <a:solidFill>
                  <a:schemeClr val="accent4"/>
                </a:solidFill>
                <a:latin typeface="Arial Unicode MS"/>
              </a:rPr>
              <a:t>On-policy Learning (SARSA)</a:t>
            </a:r>
          </a:p>
          <a:p>
            <a:pPr marL="800100" lvl="1" indent="-342900" defTabSz="914400">
              <a:lnSpc>
                <a:spcPct val="100000"/>
              </a:lnSpc>
              <a:spcBef>
                <a:spcPct val="20000"/>
              </a:spcBef>
              <a:buClrTx/>
              <a:buSzTx/>
              <a:buFont typeface="Arial" pitchFamily="34" charset="0"/>
              <a:buChar char="•"/>
              <a:defRPr/>
            </a:pPr>
            <a:r>
              <a:rPr lang="en-US" b="1" kern="0" dirty="0" smtClean="0">
                <a:solidFill>
                  <a:schemeClr val="accent4"/>
                </a:solidFill>
                <a:latin typeface="Arial Unicode MS"/>
              </a:rPr>
              <a:t>RL scalability</a:t>
            </a:r>
          </a:p>
          <a:p>
            <a:pPr marL="342900" indent="-342900" defTabSz="914400">
              <a:lnSpc>
                <a:spcPct val="100000"/>
              </a:lnSpc>
              <a:spcBef>
                <a:spcPct val="20000"/>
              </a:spcBef>
              <a:buClrTx/>
              <a:buSzTx/>
              <a:buFont typeface="Arial" pitchFamily="34" charset="0"/>
              <a:buChar char="•"/>
              <a:defRPr/>
            </a:pPr>
            <a:endParaRPr lang="en-US" sz="3200" kern="0" dirty="0" smtClean="0">
              <a:solidFill>
                <a:srgbClr val="000000"/>
              </a:solidFill>
              <a:latin typeface="Arial Unicode MS"/>
            </a:endParaRPr>
          </a:p>
          <a:p>
            <a:pPr defTabSz="914400">
              <a:lnSpc>
                <a:spcPct val="100000"/>
              </a:lnSpc>
              <a:spcBef>
                <a:spcPct val="20000"/>
              </a:spcBef>
              <a:buClrTx/>
              <a:buSzTx/>
              <a:buFontTx/>
              <a:buNone/>
              <a:defRPr/>
            </a:pPr>
            <a:endParaRPr lang="en-US" sz="3200" kern="0" dirty="0" smtClean="0">
              <a:solidFill>
                <a:srgbClr val="000000"/>
              </a:solidFill>
              <a:latin typeface="Arial Unicode MS"/>
              <a:ea typeface="+mn-ea"/>
              <a:cs typeface="+mn-cs"/>
            </a:endParaRPr>
          </a:p>
          <a:p>
            <a:pPr marL="342900" indent="-342900" defTabSz="914400">
              <a:lnSpc>
                <a:spcPct val="100000"/>
              </a:lnSpc>
              <a:spcBef>
                <a:spcPct val="20000"/>
              </a:spcBef>
              <a:buClrTx/>
              <a:buSzTx/>
              <a:buFontTx/>
              <a:buNone/>
              <a:defRPr/>
            </a:pPr>
            <a:endParaRPr lang="en-US" sz="3200" kern="0" dirty="0" smtClean="0">
              <a:solidFill>
                <a:srgbClr val="808080"/>
              </a:solidFill>
              <a:latin typeface="Arial Unicode MS"/>
              <a:ea typeface="+mn-ea"/>
              <a:cs typeface="+mn-cs"/>
            </a:endParaRPr>
          </a:p>
          <a:p>
            <a:pPr marL="342900" indent="-342900" defTabSz="914400">
              <a:lnSpc>
                <a:spcPct val="100000"/>
              </a:lnSpc>
              <a:spcBef>
                <a:spcPct val="20000"/>
              </a:spcBef>
              <a:buClrTx/>
              <a:buSzTx/>
              <a:buFontTx/>
              <a:buChar char="•"/>
              <a:defRPr/>
            </a:pPr>
            <a:endParaRPr lang="en-US" sz="3200" kern="0" dirty="0" smtClean="0">
              <a:solidFill>
                <a:srgbClr val="808080"/>
              </a:solidFill>
              <a:latin typeface="Arial Unicode MS"/>
              <a:ea typeface="+mn-ea"/>
              <a:cs typeface="+mn-cs"/>
            </a:endParaRPr>
          </a:p>
        </p:txBody>
      </p:sp>
    </p:spTree>
    <p:extLst>
      <p:ext uri="{BB962C8B-B14F-4D97-AF65-F5344CB8AC3E}">
        <p14:creationId xmlns:p14="http://schemas.microsoft.com/office/powerpoint/2010/main" val="25105651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52264" y="116632"/>
            <a:ext cx="9091736" cy="682625"/>
          </a:xfrm>
        </p:spPr>
        <p:txBody>
          <a:bodyPr/>
          <a:lstStyle/>
          <a:p>
            <a:pPr eaLnBrk="1" hangingPunct="1"/>
            <a:r>
              <a:rPr lang="en-US" dirty="0" smtClean="0">
                <a:latin typeface="Arial" panose="020B0604020202020204" pitchFamily="34" charset="0"/>
                <a:cs typeface="Arial" panose="020B0604020202020204" pitchFamily="34" charset="0"/>
              </a:rPr>
              <a:t>Learning before vs. during deployment </a:t>
            </a:r>
          </a:p>
        </p:txBody>
      </p:sp>
      <p:sp>
        <p:nvSpPr>
          <p:cNvPr id="655363" name="Rectangle 3"/>
          <p:cNvSpPr>
            <a:spLocks noChangeArrowheads="1"/>
          </p:cNvSpPr>
          <p:nvPr/>
        </p:nvSpPr>
        <p:spPr bwMode="auto">
          <a:xfrm>
            <a:off x="0" y="928670"/>
            <a:ext cx="8569325" cy="720725"/>
          </a:xfrm>
          <a:prstGeom prst="rect">
            <a:avLst/>
          </a:prstGeom>
          <a:noFill/>
          <a:ln w="9525">
            <a:noFill/>
            <a:round/>
            <a:headEnd/>
            <a:tailEnd/>
          </a:ln>
        </p:spPr>
        <p:txBody>
          <a:bodyPr lIns="90000" tIns="46800" rIns="90000" bIns="46800"/>
          <a:lstStyle/>
          <a:p>
            <a:pPr marL="339725" indent="-339725">
              <a:lnSpc>
                <a:spcPct val="100000"/>
              </a:lnSpc>
              <a:spcBef>
                <a:spcPts val="1800"/>
              </a:spcBef>
              <a:buFont typeface="Wingdings" pitchFamily="2" charset="2"/>
              <a:buChar char=""/>
            </a:pPr>
            <a:r>
              <a:rPr lang="en-US" sz="2400" dirty="0" smtClean="0">
                <a:solidFill>
                  <a:srgbClr val="000000"/>
                </a:solidFill>
                <a:latin typeface="Arial" panose="020B0604020202020204" pitchFamily="34" charset="0"/>
                <a:cs typeface="Arial" panose="020B0604020202020204" pitchFamily="34" charset="0"/>
              </a:rPr>
              <a:t>Our learning agent can:</a:t>
            </a:r>
            <a:endParaRPr lang="en-US" sz="2400" dirty="0">
              <a:solidFill>
                <a:srgbClr val="000000"/>
              </a:solidFill>
              <a:latin typeface="Arial" panose="020B0604020202020204" pitchFamily="34" charset="0"/>
              <a:cs typeface="Arial" panose="020B0604020202020204" pitchFamily="34" charset="0"/>
            </a:endParaRPr>
          </a:p>
          <a:p>
            <a:pPr marL="914400" lvl="1" indent="-457200">
              <a:spcBef>
                <a:spcPts val="1500"/>
              </a:spcBef>
              <a:buFont typeface="+mj-lt"/>
              <a:buAutoNum type="alphaUcPeriod"/>
            </a:pPr>
            <a:r>
              <a:rPr lang="en-US" sz="2400" dirty="0">
                <a:solidFill>
                  <a:srgbClr val="000000"/>
                </a:solidFill>
                <a:latin typeface="Arial" panose="020B0604020202020204" pitchFamily="34" charset="0"/>
                <a:cs typeface="Arial" panose="020B0604020202020204" pitchFamily="34" charset="0"/>
              </a:rPr>
              <a:t>act in the environment to learn how it </a:t>
            </a:r>
            <a:r>
              <a:rPr lang="en-US" sz="2400" dirty="0" smtClean="0">
                <a:solidFill>
                  <a:srgbClr val="000000"/>
                </a:solidFill>
                <a:latin typeface="Arial" panose="020B0604020202020204" pitchFamily="34" charset="0"/>
                <a:cs typeface="Arial" panose="020B0604020202020204" pitchFamily="34" charset="0"/>
              </a:rPr>
              <a:t>works (before deployment)</a:t>
            </a:r>
          </a:p>
          <a:p>
            <a:pPr marL="914400" lvl="1" indent="-457200">
              <a:spcBef>
                <a:spcPts val="1500"/>
              </a:spcBef>
              <a:buFont typeface="+mj-lt"/>
              <a:buAutoNum type="alphaUcPeriod"/>
            </a:pPr>
            <a:r>
              <a:rPr lang="en-US" sz="2400" dirty="0" smtClean="0">
                <a:solidFill>
                  <a:srgbClr val="000000"/>
                </a:solidFill>
                <a:latin typeface="Arial" panose="020B0604020202020204" pitchFamily="34" charset="0"/>
                <a:cs typeface="Arial" panose="020B0604020202020204" pitchFamily="34" charset="0"/>
              </a:rPr>
              <a:t>Learn </a:t>
            </a:r>
            <a:r>
              <a:rPr lang="en-US" sz="2400" dirty="0">
                <a:solidFill>
                  <a:srgbClr val="000000"/>
                </a:solidFill>
                <a:latin typeface="Arial" panose="020B0604020202020204" pitchFamily="34" charset="0"/>
                <a:cs typeface="Arial" panose="020B0604020202020204" pitchFamily="34" charset="0"/>
              </a:rPr>
              <a:t>as you go </a:t>
            </a:r>
            <a:r>
              <a:rPr lang="en-US" sz="2400" dirty="0" smtClean="0">
                <a:solidFill>
                  <a:srgbClr val="000000"/>
                </a:solidFill>
                <a:latin typeface="Arial" panose="020B0604020202020204" pitchFamily="34" charset="0"/>
                <a:cs typeface="Arial" panose="020B0604020202020204" pitchFamily="34" charset="0"/>
              </a:rPr>
              <a:t>(after deployment</a:t>
            </a:r>
            <a:r>
              <a:rPr lang="en-US" sz="2400" dirty="0">
                <a:solidFill>
                  <a:srgbClr val="000000"/>
                </a:solidFill>
                <a:latin typeface="Arial" panose="020B0604020202020204" pitchFamily="34" charset="0"/>
                <a:cs typeface="Arial" panose="020B0604020202020204" pitchFamily="34" charset="0"/>
              </a:rPr>
              <a:t>)</a:t>
            </a:r>
            <a:endParaRPr lang="en-US" sz="2400" dirty="0" smtClean="0">
              <a:solidFill>
                <a:srgbClr val="000000"/>
              </a:solidFill>
              <a:latin typeface="Arial" panose="020B0604020202020204" pitchFamily="34" charset="0"/>
              <a:cs typeface="Arial" panose="020B0604020202020204" pitchFamily="34" charset="0"/>
            </a:endParaRPr>
          </a:p>
          <a:p>
            <a:pPr marL="339725" indent="-339725">
              <a:lnSpc>
                <a:spcPct val="100000"/>
              </a:lnSpc>
              <a:spcBef>
                <a:spcPts val="1800"/>
              </a:spcBef>
              <a:buFont typeface="Wingdings" pitchFamily="2" charset="2"/>
              <a:buChar char=""/>
            </a:pPr>
            <a:r>
              <a:rPr lang="en-US" sz="2400" dirty="0" smtClean="0">
                <a:solidFill>
                  <a:srgbClr val="000000"/>
                </a:solidFill>
                <a:latin typeface="Arial" panose="020B0604020202020204" pitchFamily="34" charset="0"/>
                <a:cs typeface="Arial" panose="020B0604020202020204" pitchFamily="34" charset="0"/>
              </a:rPr>
              <a:t>If there is time to learn before deployment, the agent should try to do its best to learn as much as possible about the environment</a:t>
            </a:r>
          </a:p>
          <a:p>
            <a:pPr marL="739775" lvl="1" indent="-282575">
              <a:spcBef>
                <a:spcPts val="1500"/>
              </a:spcBef>
              <a:buFont typeface="Times New Roman" pitchFamily="18" charset="0"/>
              <a:buChar char="•"/>
            </a:pPr>
            <a:r>
              <a:rPr lang="en-US" sz="2000" dirty="0" smtClean="0">
                <a:solidFill>
                  <a:srgbClr val="000000"/>
                </a:solidFill>
                <a:latin typeface="Arial" panose="020B0604020202020204" pitchFamily="34" charset="0"/>
                <a:cs typeface="Arial" panose="020B0604020202020204" pitchFamily="34" charset="0"/>
              </a:rPr>
              <a:t>even </a:t>
            </a:r>
            <a:r>
              <a:rPr lang="en-US" sz="2000" dirty="0">
                <a:solidFill>
                  <a:srgbClr val="000000"/>
                </a:solidFill>
                <a:latin typeface="Arial" panose="020B0604020202020204" pitchFamily="34" charset="0"/>
                <a:cs typeface="Arial" panose="020B0604020202020204" pitchFamily="34" charset="0"/>
              </a:rPr>
              <a:t>engage in locally suboptimal behaviors, because this will guarantee reaching an optimal policy in the long run</a:t>
            </a:r>
          </a:p>
          <a:p>
            <a:pPr marL="339725" indent="-339725">
              <a:lnSpc>
                <a:spcPct val="100000"/>
              </a:lnSpc>
              <a:spcBef>
                <a:spcPts val="1800"/>
              </a:spcBef>
              <a:buFont typeface="Wingdings" pitchFamily="2" charset="2"/>
              <a:buChar char=""/>
            </a:pPr>
            <a:r>
              <a:rPr lang="en-US" sz="2400" dirty="0">
                <a:solidFill>
                  <a:srgbClr val="000000"/>
                </a:solidFill>
                <a:latin typeface="Arial" panose="020B0604020202020204" pitchFamily="34" charset="0"/>
                <a:cs typeface="Arial" panose="020B0604020202020204" pitchFamily="34" charset="0"/>
              </a:rPr>
              <a:t>If learning while “at work”, suboptimal behaviors could be </a:t>
            </a:r>
            <a:r>
              <a:rPr lang="en-US" sz="2400" dirty="0" smtClean="0">
                <a:solidFill>
                  <a:srgbClr val="000000"/>
                </a:solidFill>
                <a:latin typeface="Arial" panose="020B0604020202020204" pitchFamily="34" charset="0"/>
                <a:cs typeface="Arial" panose="020B0604020202020204" pitchFamily="34" charset="0"/>
              </a:rPr>
              <a:t>costly </a:t>
            </a:r>
            <a:endParaRPr lang="en-US" sz="2400" dirty="0">
              <a:solidFill>
                <a:srgbClr val="000000"/>
              </a:solidFill>
              <a:latin typeface="Arial" panose="020B0604020202020204" pitchFamily="34" charset="0"/>
              <a:cs typeface="Arial" panose="020B0604020202020204" pitchFamily="34" charset="0"/>
            </a:endParaRPr>
          </a:p>
        </p:txBody>
      </p:sp>
      <p:sp>
        <p:nvSpPr>
          <p:cNvPr id="2" name="Footer Placeholder 1"/>
          <p:cNvSpPr>
            <a:spLocks noGrp="1"/>
          </p:cNvSpPr>
          <p:nvPr>
            <p:ph type="ftr" idx="11"/>
          </p:nvPr>
        </p:nvSpPr>
        <p:spPr/>
        <p:txBody>
          <a:bodyPr/>
          <a:lstStyle/>
          <a:p>
            <a:pPr>
              <a:defRPr/>
            </a:pPr>
            <a:r>
              <a:rPr lang="en-GB" smtClean="0"/>
              <a:t>CPSC 422, Lecture 10</a:t>
            </a:r>
            <a:endParaRPr lang="en-GB"/>
          </a:p>
        </p:txBody>
      </p:sp>
      <p:sp>
        <p:nvSpPr>
          <p:cNvPr id="3" name="Slide Number Placeholder 2"/>
          <p:cNvSpPr>
            <a:spLocks noGrp="1"/>
          </p:cNvSpPr>
          <p:nvPr>
            <p:ph type="sldNum" idx="12"/>
          </p:nvPr>
        </p:nvSpPr>
        <p:spPr/>
        <p:txBody>
          <a:bodyPr/>
          <a:lstStyle/>
          <a:p>
            <a:pPr>
              <a:defRPr/>
            </a:pPr>
            <a:fld id="{2419138E-EBE4-4E9A-9C29-DAD66FF7F8FA}" type="slidenum">
              <a:rPr lang="en-GB" smtClean="0"/>
              <a:pPr>
                <a:defRPr/>
              </a:pPr>
              <a:t>8</a:t>
            </a:fld>
            <a:endParaRPr lang="en-GB"/>
          </a:p>
        </p:txBody>
      </p:sp>
    </p:spTree>
    <p:extLst>
      <p:ext uri="{BB962C8B-B14F-4D97-AF65-F5344CB8AC3E}">
        <p14:creationId xmlns:p14="http://schemas.microsoft.com/office/powerpoint/2010/main" val="3563124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536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5536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5536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5536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5536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3071802" y="0"/>
            <a:ext cx="6388085" cy="682625"/>
          </a:xfrm>
        </p:spPr>
        <p:txBody>
          <a:bodyPr/>
          <a:lstStyle/>
          <a:p>
            <a:pPr eaLnBrk="1" hangingPunct="1"/>
            <a:r>
              <a:rPr lang="en-US" dirty="0" smtClean="0"/>
              <a:t>Example</a:t>
            </a:r>
          </a:p>
        </p:txBody>
      </p:sp>
      <p:sp>
        <p:nvSpPr>
          <p:cNvPr id="541703" name="Rectangle 7"/>
          <p:cNvSpPr>
            <a:spLocks noGrp="1" noChangeArrowheads="1"/>
          </p:cNvSpPr>
          <p:nvPr>
            <p:ph type="body" idx="1"/>
          </p:nvPr>
        </p:nvSpPr>
        <p:spPr>
          <a:xfrm>
            <a:off x="214282" y="5286388"/>
            <a:ext cx="8064500" cy="1252538"/>
          </a:xfrm>
        </p:spPr>
        <p:txBody>
          <a:bodyPr/>
          <a:lstStyle/>
          <a:p>
            <a:pPr eaLnBrk="1" hangingPunct="1">
              <a:lnSpc>
                <a:spcPct val="90000"/>
              </a:lnSpc>
            </a:pPr>
            <a:r>
              <a:rPr lang="en-GB" dirty="0" smtClean="0"/>
              <a:t>Reward Model: </a:t>
            </a:r>
          </a:p>
          <a:p>
            <a:pPr lvl="1" eaLnBrk="1" hangingPunct="1"/>
            <a:r>
              <a:rPr lang="en-GB" sz="2000" dirty="0" smtClean="0"/>
              <a:t>-1 for doing </a:t>
            </a:r>
            <a:r>
              <a:rPr lang="en-GB" sz="2000" i="1" dirty="0" err="1" smtClean="0"/>
              <a:t>UpCareful</a:t>
            </a:r>
            <a:endParaRPr lang="en-GB" sz="2000" dirty="0" smtClean="0"/>
          </a:p>
          <a:p>
            <a:pPr lvl="1" eaLnBrk="1" hangingPunct="1">
              <a:lnSpc>
                <a:spcPct val="80000"/>
              </a:lnSpc>
            </a:pPr>
            <a:r>
              <a:rPr lang="en-GB" sz="2000" dirty="0" smtClean="0"/>
              <a:t>Negative reward when hitting  a wall, as marked on the picture</a:t>
            </a:r>
            <a:endParaRPr lang="en-GB" sz="2000" i="1" dirty="0" smtClean="0"/>
          </a:p>
        </p:txBody>
      </p:sp>
      <p:sp>
        <p:nvSpPr>
          <p:cNvPr id="541707" name="Rectangle 11"/>
          <p:cNvSpPr>
            <a:spLocks noChangeArrowheads="1"/>
          </p:cNvSpPr>
          <p:nvPr/>
        </p:nvSpPr>
        <p:spPr bwMode="auto">
          <a:xfrm>
            <a:off x="142844" y="285728"/>
            <a:ext cx="6408737" cy="2305050"/>
          </a:xfrm>
          <a:prstGeom prst="rect">
            <a:avLst/>
          </a:prstGeom>
          <a:noFill/>
          <a:ln w="9525">
            <a:noFill/>
            <a:round/>
            <a:headEnd/>
            <a:tailEnd/>
          </a:ln>
        </p:spPr>
        <p:txBody>
          <a:bodyPr lIns="90000" tIns="46800" rIns="90000" bIns="46800"/>
          <a:lstStyle/>
          <a:p>
            <a:pPr marL="339725" indent="-339725">
              <a:lnSpc>
                <a:spcPct val="100000"/>
              </a:lnSpc>
              <a:spcBef>
                <a:spcPts val="1800"/>
              </a:spcBef>
              <a:buFont typeface="Wingdings" pitchFamily="2" charset="2"/>
              <a:buChar char=""/>
            </a:pPr>
            <a:r>
              <a:rPr lang="en-GB" sz="2400" dirty="0">
                <a:solidFill>
                  <a:srgbClr val="000000"/>
                </a:solidFill>
                <a:latin typeface="+mn-lt"/>
              </a:rPr>
              <a:t>Six possible states &lt;s</a:t>
            </a:r>
            <a:r>
              <a:rPr lang="en-GB" sz="2400" baseline="-25000" dirty="0">
                <a:solidFill>
                  <a:srgbClr val="000000"/>
                </a:solidFill>
                <a:latin typeface="+mn-lt"/>
              </a:rPr>
              <a:t>0</a:t>
            </a:r>
            <a:r>
              <a:rPr lang="en-GB" sz="2400" dirty="0">
                <a:solidFill>
                  <a:srgbClr val="000000"/>
                </a:solidFill>
                <a:latin typeface="+mn-lt"/>
              </a:rPr>
              <a:t>,..,s</a:t>
            </a:r>
            <a:r>
              <a:rPr lang="en-GB" sz="2400" baseline="-25000" dirty="0">
                <a:solidFill>
                  <a:srgbClr val="000000"/>
                </a:solidFill>
                <a:latin typeface="+mn-lt"/>
              </a:rPr>
              <a:t>5</a:t>
            </a:r>
            <a:r>
              <a:rPr lang="en-GB" sz="2400" dirty="0">
                <a:solidFill>
                  <a:srgbClr val="000000"/>
                </a:solidFill>
                <a:latin typeface="+mn-lt"/>
              </a:rPr>
              <a:t>&gt;</a:t>
            </a:r>
          </a:p>
          <a:p>
            <a:pPr marL="339725" indent="-339725">
              <a:lnSpc>
                <a:spcPct val="100000"/>
              </a:lnSpc>
              <a:spcBef>
                <a:spcPts val="1800"/>
              </a:spcBef>
              <a:buFont typeface="Wingdings" pitchFamily="2" charset="2"/>
              <a:buChar char=""/>
            </a:pPr>
            <a:r>
              <a:rPr lang="en-GB" dirty="0">
                <a:solidFill>
                  <a:srgbClr val="000000"/>
                </a:solidFill>
                <a:latin typeface="+mn-lt"/>
              </a:rPr>
              <a:t>4 actions: </a:t>
            </a:r>
          </a:p>
          <a:p>
            <a:pPr marL="739775" lvl="1" indent="-282575">
              <a:spcBef>
                <a:spcPts val="1500"/>
              </a:spcBef>
              <a:buFont typeface="Times New Roman" pitchFamily="18" charset="0"/>
              <a:buChar char="•"/>
            </a:pPr>
            <a:r>
              <a:rPr lang="en-GB" sz="2000" i="1" dirty="0" err="1">
                <a:solidFill>
                  <a:srgbClr val="00B0F0"/>
                </a:solidFill>
                <a:latin typeface="+mn-lt"/>
              </a:rPr>
              <a:t>UpCareful</a:t>
            </a:r>
            <a:r>
              <a:rPr lang="en-GB" sz="2000" i="1" dirty="0">
                <a:solidFill>
                  <a:srgbClr val="000000"/>
                </a:solidFill>
                <a:latin typeface="+mn-lt"/>
              </a:rPr>
              <a:t>: </a:t>
            </a:r>
            <a:r>
              <a:rPr lang="en-GB" sz="2000" dirty="0">
                <a:solidFill>
                  <a:srgbClr val="000000"/>
                </a:solidFill>
                <a:latin typeface="+mn-lt"/>
              </a:rPr>
              <a:t>moves one tile up unless there is wall, in which case stays in same </a:t>
            </a:r>
            <a:r>
              <a:rPr lang="en-GB" sz="2000" dirty="0" smtClean="0">
                <a:solidFill>
                  <a:srgbClr val="000000"/>
                </a:solidFill>
                <a:latin typeface="+mn-lt"/>
              </a:rPr>
              <a:t>tile. Always generates a penalty of -1</a:t>
            </a:r>
            <a:endParaRPr lang="en-GB" sz="2000" dirty="0">
              <a:solidFill>
                <a:srgbClr val="000000"/>
              </a:solidFill>
              <a:latin typeface="+mn-lt"/>
            </a:endParaRPr>
          </a:p>
          <a:p>
            <a:pPr marL="739775" lvl="1" indent="-282575">
              <a:spcBef>
                <a:spcPts val="1500"/>
              </a:spcBef>
              <a:buFont typeface="Times New Roman" pitchFamily="18" charset="0"/>
              <a:buChar char="•"/>
            </a:pPr>
            <a:r>
              <a:rPr lang="en-GB" sz="2000" i="1" dirty="0">
                <a:solidFill>
                  <a:srgbClr val="00B0F0"/>
                </a:solidFill>
                <a:latin typeface="+mn-lt"/>
              </a:rPr>
              <a:t>Left</a:t>
            </a:r>
            <a:r>
              <a:rPr lang="en-GB" sz="2000" i="1" dirty="0">
                <a:solidFill>
                  <a:srgbClr val="000000"/>
                </a:solidFill>
                <a:latin typeface="+mn-lt"/>
              </a:rPr>
              <a:t>: </a:t>
            </a:r>
            <a:r>
              <a:rPr lang="en-GB" sz="2000" dirty="0">
                <a:solidFill>
                  <a:srgbClr val="000000"/>
                </a:solidFill>
                <a:latin typeface="+mn-lt"/>
              </a:rPr>
              <a:t>moves one tile left  unless there is wall, in which case </a:t>
            </a:r>
          </a:p>
          <a:p>
            <a:pPr marL="1143000" lvl="2" indent="-228600">
              <a:spcBef>
                <a:spcPts val="600"/>
              </a:spcBef>
              <a:buFont typeface="Wingdings" pitchFamily="2" charset="2"/>
              <a:buChar char=""/>
            </a:pPr>
            <a:r>
              <a:rPr lang="en-GB" sz="2000" dirty="0">
                <a:solidFill>
                  <a:srgbClr val="000000"/>
                </a:solidFill>
                <a:latin typeface="+mn-lt"/>
              </a:rPr>
              <a:t>stays in same tile if  in s</a:t>
            </a:r>
            <a:r>
              <a:rPr lang="en-GB" sz="2000" baseline="-25000" dirty="0">
                <a:solidFill>
                  <a:srgbClr val="000000"/>
                </a:solidFill>
                <a:latin typeface="+mn-lt"/>
              </a:rPr>
              <a:t>0</a:t>
            </a:r>
            <a:r>
              <a:rPr lang="en-GB" sz="2000" dirty="0">
                <a:solidFill>
                  <a:srgbClr val="000000"/>
                </a:solidFill>
                <a:latin typeface="+mn-lt"/>
              </a:rPr>
              <a:t> or s</a:t>
            </a:r>
            <a:r>
              <a:rPr lang="en-GB" sz="2000" baseline="-25000" dirty="0">
                <a:solidFill>
                  <a:srgbClr val="000000"/>
                </a:solidFill>
                <a:latin typeface="+mn-lt"/>
              </a:rPr>
              <a:t>2</a:t>
            </a:r>
          </a:p>
          <a:p>
            <a:pPr marL="1143000" lvl="2" indent="-228600">
              <a:spcBef>
                <a:spcPts val="600"/>
              </a:spcBef>
              <a:buFont typeface="Wingdings" pitchFamily="2" charset="2"/>
              <a:buChar char=""/>
            </a:pPr>
            <a:r>
              <a:rPr lang="en-GB" sz="2000" dirty="0">
                <a:solidFill>
                  <a:srgbClr val="000000"/>
                </a:solidFill>
                <a:latin typeface="+mn-lt"/>
              </a:rPr>
              <a:t>Is sent to s</a:t>
            </a:r>
            <a:r>
              <a:rPr lang="en-GB" sz="2000" baseline="-25000" dirty="0">
                <a:solidFill>
                  <a:srgbClr val="000000"/>
                </a:solidFill>
                <a:latin typeface="+mn-lt"/>
              </a:rPr>
              <a:t>0</a:t>
            </a:r>
            <a:r>
              <a:rPr lang="en-GB" sz="2000" dirty="0">
                <a:solidFill>
                  <a:srgbClr val="000000"/>
                </a:solidFill>
                <a:latin typeface="+mn-lt"/>
              </a:rPr>
              <a:t> if in s</a:t>
            </a:r>
            <a:r>
              <a:rPr lang="en-GB" sz="2000" baseline="-25000" dirty="0">
                <a:solidFill>
                  <a:srgbClr val="000000"/>
                </a:solidFill>
                <a:latin typeface="+mn-lt"/>
              </a:rPr>
              <a:t>4</a:t>
            </a:r>
            <a:r>
              <a:rPr lang="en-GB" sz="2000" dirty="0">
                <a:solidFill>
                  <a:srgbClr val="000000"/>
                </a:solidFill>
                <a:latin typeface="+mn-lt"/>
              </a:rPr>
              <a:t> </a:t>
            </a:r>
          </a:p>
          <a:p>
            <a:pPr marL="739775" lvl="1" indent="-282575">
              <a:spcBef>
                <a:spcPts val="1500"/>
              </a:spcBef>
              <a:buFont typeface="Times New Roman" pitchFamily="18" charset="0"/>
              <a:buChar char="•"/>
            </a:pPr>
            <a:r>
              <a:rPr lang="en-GB" sz="2000" i="1" dirty="0">
                <a:solidFill>
                  <a:srgbClr val="00B0F0"/>
                </a:solidFill>
                <a:latin typeface="+mn-lt"/>
              </a:rPr>
              <a:t>Right</a:t>
            </a:r>
            <a:r>
              <a:rPr lang="en-GB" sz="2000" i="1" dirty="0">
                <a:solidFill>
                  <a:srgbClr val="000000"/>
                </a:solidFill>
                <a:latin typeface="+mn-lt"/>
              </a:rPr>
              <a:t>: </a:t>
            </a:r>
            <a:r>
              <a:rPr lang="en-GB" sz="2000" dirty="0">
                <a:solidFill>
                  <a:srgbClr val="000000"/>
                </a:solidFill>
                <a:latin typeface="+mn-lt"/>
              </a:rPr>
              <a:t>moves one tile right  unless there is wall, in which case stays in same tile</a:t>
            </a:r>
          </a:p>
          <a:p>
            <a:pPr marL="739775" lvl="1" indent="-282575">
              <a:spcBef>
                <a:spcPts val="1500"/>
              </a:spcBef>
              <a:buFont typeface="Times New Roman" pitchFamily="18" charset="0"/>
              <a:buChar char="•"/>
            </a:pPr>
            <a:r>
              <a:rPr lang="en-GB" sz="2000" i="1" dirty="0">
                <a:solidFill>
                  <a:srgbClr val="00B0F0"/>
                </a:solidFill>
                <a:latin typeface="+mn-lt"/>
              </a:rPr>
              <a:t>Up</a:t>
            </a:r>
            <a:r>
              <a:rPr lang="en-GB" sz="2000" i="1" dirty="0">
                <a:solidFill>
                  <a:srgbClr val="000000"/>
                </a:solidFill>
                <a:latin typeface="+mn-lt"/>
              </a:rPr>
              <a:t>: </a:t>
            </a:r>
            <a:r>
              <a:rPr lang="en-GB" sz="2000" dirty="0">
                <a:solidFill>
                  <a:srgbClr val="000000"/>
                </a:solidFill>
                <a:latin typeface="+mn-lt"/>
              </a:rPr>
              <a:t>0.8 </a:t>
            </a:r>
            <a:r>
              <a:rPr lang="en-GB" sz="2000" dirty="0" smtClean="0">
                <a:solidFill>
                  <a:srgbClr val="000000"/>
                </a:solidFill>
                <a:latin typeface="+mn-lt"/>
              </a:rPr>
              <a:t>goes up unless there is a wall, </a:t>
            </a:r>
            <a:r>
              <a:rPr lang="en-GB" sz="2000" dirty="0">
                <a:solidFill>
                  <a:srgbClr val="000000"/>
                </a:solidFill>
                <a:latin typeface="+mn-lt"/>
              </a:rPr>
              <a:t>0.1 like </a:t>
            </a:r>
            <a:r>
              <a:rPr lang="en-GB" sz="2000" i="1" dirty="0">
                <a:solidFill>
                  <a:srgbClr val="000000"/>
                </a:solidFill>
                <a:latin typeface="+mn-lt"/>
              </a:rPr>
              <a:t>Left</a:t>
            </a:r>
            <a:r>
              <a:rPr lang="en-GB" sz="2000" dirty="0">
                <a:solidFill>
                  <a:srgbClr val="000000"/>
                </a:solidFill>
                <a:latin typeface="+mn-lt"/>
              </a:rPr>
              <a:t>, 0.1 like </a:t>
            </a:r>
            <a:r>
              <a:rPr lang="en-GB" sz="2000" i="1" dirty="0">
                <a:solidFill>
                  <a:srgbClr val="000000"/>
                </a:solidFill>
                <a:latin typeface="+mn-lt"/>
              </a:rPr>
              <a:t>Right</a:t>
            </a:r>
          </a:p>
        </p:txBody>
      </p:sp>
      <p:grpSp>
        <p:nvGrpSpPr>
          <p:cNvPr id="2" name="Group 23"/>
          <p:cNvGrpSpPr>
            <a:grpSpLocks/>
          </p:cNvGrpSpPr>
          <p:nvPr/>
        </p:nvGrpSpPr>
        <p:grpSpPr bwMode="auto">
          <a:xfrm>
            <a:off x="6407150" y="978247"/>
            <a:ext cx="2736850" cy="3387378"/>
            <a:chOff x="3742" y="210"/>
            <a:chExt cx="1860" cy="2178"/>
          </a:xfrm>
        </p:grpSpPr>
        <p:pic>
          <p:nvPicPr>
            <p:cNvPr id="36870" name="Picture 14"/>
            <p:cNvPicPr>
              <a:picLocks noChangeAspect="1" noChangeArrowheads="1"/>
            </p:cNvPicPr>
            <p:nvPr/>
          </p:nvPicPr>
          <p:blipFill>
            <a:blip r:embed="rId2" cstate="print"/>
            <a:srcRect/>
            <a:stretch>
              <a:fillRect/>
            </a:stretch>
          </p:blipFill>
          <p:spPr bwMode="auto">
            <a:xfrm>
              <a:off x="4014" y="210"/>
              <a:ext cx="1472" cy="2178"/>
            </a:xfrm>
            <a:prstGeom prst="rect">
              <a:avLst/>
            </a:prstGeom>
            <a:noFill/>
            <a:ln w="9525">
              <a:noFill/>
              <a:miter lim="800000"/>
              <a:headEnd/>
              <a:tailEnd/>
            </a:ln>
          </p:spPr>
        </p:pic>
        <p:sp>
          <p:nvSpPr>
            <p:cNvPr id="36871" name="Text Box 15"/>
            <p:cNvSpPr txBox="1">
              <a:spLocks noChangeArrowheads="1"/>
            </p:cNvSpPr>
            <p:nvPr/>
          </p:nvSpPr>
          <p:spPr bwMode="auto">
            <a:xfrm>
              <a:off x="3742" y="346"/>
              <a:ext cx="363" cy="182"/>
            </a:xfrm>
            <a:prstGeom prst="rect">
              <a:avLst/>
            </a:prstGeom>
            <a:solidFill>
              <a:schemeClr val="bg1"/>
            </a:solidFill>
            <a:ln w="9525">
              <a:solidFill>
                <a:schemeClr val="tx1"/>
              </a:solidFill>
              <a:miter lim="800000"/>
              <a:headEnd/>
              <a:tailEnd/>
            </a:ln>
          </p:spPr>
          <p:txBody>
            <a:bodyPr lIns="0" tIns="0" rIns="0" bIns="0">
              <a:spAutoFit/>
            </a:bodyPr>
            <a:lstStyle/>
            <a:p>
              <a:r>
                <a:rPr lang="en-US" sz="2000" b="1">
                  <a:solidFill>
                    <a:srgbClr val="00CC99"/>
                  </a:solidFill>
                </a:rPr>
                <a:t>+ 10</a:t>
              </a:r>
            </a:p>
          </p:txBody>
        </p:sp>
        <p:sp>
          <p:nvSpPr>
            <p:cNvPr id="36872" name="Text Box 16"/>
            <p:cNvSpPr txBox="1">
              <a:spLocks noChangeArrowheads="1"/>
            </p:cNvSpPr>
            <p:nvPr/>
          </p:nvSpPr>
          <p:spPr bwMode="auto">
            <a:xfrm>
              <a:off x="3742" y="1071"/>
              <a:ext cx="363" cy="183"/>
            </a:xfrm>
            <a:prstGeom prst="rect">
              <a:avLst/>
            </a:prstGeom>
            <a:solidFill>
              <a:schemeClr val="bg1"/>
            </a:solidFill>
            <a:ln w="9525">
              <a:solidFill>
                <a:schemeClr val="tx1"/>
              </a:solidFill>
              <a:miter lim="800000"/>
              <a:headEnd/>
              <a:tailEnd/>
            </a:ln>
          </p:spPr>
          <p:txBody>
            <a:bodyPr lIns="0" tIns="0" rIns="0" bIns="0">
              <a:spAutoFit/>
            </a:bodyPr>
            <a:lstStyle/>
            <a:p>
              <a:r>
                <a:rPr lang="en-US" sz="2000" b="1">
                  <a:solidFill>
                    <a:srgbClr val="FF3300"/>
                  </a:solidFill>
                </a:rPr>
                <a:t>-100</a:t>
              </a:r>
            </a:p>
          </p:txBody>
        </p:sp>
        <p:sp>
          <p:nvSpPr>
            <p:cNvPr id="36875" name="Text Box 19"/>
            <p:cNvSpPr txBox="1">
              <a:spLocks noChangeArrowheads="1"/>
            </p:cNvSpPr>
            <p:nvPr/>
          </p:nvSpPr>
          <p:spPr bwMode="auto">
            <a:xfrm>
              <a:off x="5374" y="436"/>
              <a:ext cx="228" cy="183"/>
            </a:xfrm>
            <a:prstGeom prst="rect">
              <a:avLst/>
            </a:prstGeom>
            <a:solidFill>
              <a:schemeClr val="bg1"/>
            </a:solidFill>
            <a:ln w="9525">
              <a:solidFill>
                <a:schemeClr val="tx1"/>
              </a:solidFill>
              <a:miter lim="800000"/>
              <a:headEnd/>
              <a:tailEnd/>
            </a:ln>
          </p:spPr>
          <p:txBody>
            <a:bodyPr lIns="0" tIns="0" rIns="0" bIns="0">
              <a:spAutoFit/>
            </a:bodyPr>
            <a:lstStyle/>
            <a:p>
              <a:r>
                <a:rPr lang="en-US" sz="2000" b="1">
                  <a:solidFill>
                    <a:srgbClr val="FF3300"/>
                  </a:solidFill>
                </a:rPr>
                <a:t>-1</a:t>
              </a:r>
            </a:p>
          </p:txBody>
        </p:sp>
        <p:sp>
          <p:nvSpPr>
            <p:cNvPr id="36876" name="Text Box 20"/>
            <p:cNvSpPr txBox="1">
              <a:spLocks noChangeArrowheads="1"/>
            </p:cNvSpPr>
            <p:nvPr/>
          </p:nvSpPr>
          <p:spPr bwMode="auto">
            <a:xfrm>
              <a:off x="5374" y="1117"/>
              <a:ext cx="228" cy="183"/>
            </a:xfrm>
            <a:prstGeom prst="rect">
              <a:avLst/>
            </a:prstGeom>
            <a:solidFill>
              <a:schemeClr val="bg1"/>
            </a:solidFill>
            <a:ln w="9525">
              <a:solidFill>
                <a:schemeClr val="tx1"/>
              </a:solidFill>
              <a:miter lim="800000"/>
              <a:headEnd/>
              <a:tailEnd/>
            </a:ln>
          </p:spPr>
          <p:txBody>
            <a:bodyPr lIns="0" tIns="0" rIns="0" bIns="0">
              <a:spAutoFit/>
            </a:bodyPr>
            <a:lstStyle/>
            <a:p>
              <a:r>
                <a:rPr lang="en-US" sz="2000" b="1">
                  <a:solidFill>
                    <a:srgbClr val="FF3300"/>
                  </a:solidFill>
                </a:rPr>
                <a:t>-1</a:t>
              </a:r>
            </a:p>
          </p:txBody>
        </p:sp>
        <p:sp>
          <p:nvSpPr>
            <p:cNvPr id="36877" name="Text Box 21"/>
            <p:cNvSpPr txBox="1">
              <a:spLocks noChangeArrowheads="1"/>
            </p:cNvSpPr>
            <p:nvPr/>
          </p:nvSpPr>
          <p:spPr bwMode="auto">
            <a:xfrm>
              <a:off x="5374" y="1888"/>
              <a:ext cx="228" cy="183"/>
            </a:xfrm>
            <a:prstGeom prst="rect">
              <a:avLst/>
            </a:prstGeom>
            <a:solidFill>
              <a:schemeClr val="bg1"/>
            </a:solidFill>
            <a:ln w="9525">
              <a:solidFill>
                <a:schemeClr val="tx1"/>
              </a:solidFill>
              <a:miter lim="800000"/>
              <a:headEnd/>
              <a:tailEnd/>
            </a:ln>
          </p:spPr>
          <p:txBody>
            <a:bodyPr lIns="0" tIns="0" rIns="0" bIns="0">
              <a:spAutoFit/>
            </a:bodyPr>
            <a:lstStyle/>
            <a:p>
              <a:r>
                <a:rPr lang="en-US" sz="2000" b="1">
                  <a:solidFill>
                    <a:srgbClr val="FF3300"/>
                  </a:solidFill>
                </a:rPr>
                <a:t>-1</a:t>
              </a:r>
            </a:p>
          </p:txBody>
        </p:sp>
        <p:sp>
          <p:nvSpPr>
            <p:cNvPr id="36878" name="Text Box 22"/>
            <p:cNvSpPr txBox="1">
              <a:spLocks noChangeArrowheads="1"/>
            </p:cNvSpPr>
            <p:nvPr/>
          </p:nvSpPr>
          <p:spPr bwMode="auto">
            <a:xfrm>
              <a:off x="3878" y="1933"/>
              <a:ext cx="227" cy="182"/>
            </a:xfrm>
            <a:prstGeom prst="rect">
              <a:avLst/>
            </a:prstGeom>
            <a:solidFill>
              <a:schemeClr val="bg1"/>
            </a:solidFill>
            <a:ln w="9525">
              <a:solidFill>
                <a:schemeClr val="tx1"/>
              </a:solidFill>
              <a:miter lim="800000"/>
              <a:headEnd/>
              <a:tailEnd/>
            </a:ln>
          </p:spPr>
          <p:txBody>
            <a:bodyPr lIns="0" tIns="0" rIns="0" bIns="0">
              <a:spAutoFit/>
            </a:bodyPr>
            <a:lstStyle/>
            <a:p>
              <a:r>
                <a:rPr lang="en-US" sz="2000" b="1">
                  <a:solidFill>
                    <a:srgbClr val="FF3300"/>
                  </a:solidFill>
                </a:rPr>
                <a:t>-1</a:t>
              </a:r>
            </a:p>
          </p:txBody>
        </p:sp>
      </p:grpSp>
      <p:sp>
        <p:nvSpPr>
          <p:cNvPr id="13" name="Text Box 18"/>
          <p:cNvSpPr txBox="1">
            <a:spLocks noChangeArrowheads="1"/>
          </p:cNvSpPr>
          <p:nvPr/>
        </p:nvSpPr>
        <p:spPr bwMode="auto">
          <a:xfrm>
            <a:off x="7218362" y="685800"/>
            <a:ext cx="360363" cy="338137"/>
          </a:xfrm>
          <a:prstGeom prst="rect">
            <a:avLst/>
          </a:prstGeom>
          <a:solidFill>
            <a:schemeClr val="bg1"/>
          </a:solidFill>
          <a:ln w="9525">
            <a:solidFill>
              <a:schemeClr val="tx1"/>
            </a:solidFill>
            <a:miter lim="800000"/>
            <a:headEnd/>
            <a:tailEnd/>
          </a:ln>
        </p:spPr>
        <p:txBody>
          <a:bodyPr lIns="0" tIns="0" rIns="0" bIns="0">
            <a:spAutoFit/>
          </a:bodyPr>
          <a:lstStyle/>
          <a:p>
            <a:r>
              <a:rPr lang="en-US" sz="2400" b="1">
                <a:solidFill>
                  <a:srgbClr val="FF3300"/>
                </a:solidFill>
              </a:rPr>
              <a:t>-1</a:t>
            </a:r>
          </a:p>
        </p:txBody>
      </p:sp>
      <p:sp>
        <p:nvSpPr>
          <p:cNvPr id="14" name="Text Box 19"/>
          <p:cNvSpPr txBox="1">
            <a:spLocks noChangeArrowheads="1"/>
          </p:cNvSpPr>
          <p:nvPr/>
        </p:nvSpPr>
        <p:spPr bwMode="auto">
          <a:xfrm>
            <a:off x="8153400" y="685800"/>
            <a:ext cx="360362" cy="338137"/>
          </a:xfrm>
          <a:prstGeom prst="rect">
            <a:avLst/>
          </a:prstGeom>
          <a:solidFill>
            <a:schemeClr val="bg1"/>
          </a:solidFill>
          <a:ln w="9525">
            <a:solidFill>
              <a:schemeClr val="tx1"/>
            </a:solidFill>
            <a:miter lim="800000"/>
            <a:headEnd/>
            <a:tailEnd/>
          </a:ln>
        </p:spPr>
        <p:txBody>
          <a:bodyPr lIns="0" tIns="0" rIns="0" bIns="0">
            <a:spAutoFit/>
          </a:bodyPr>
          <a:lstStyle/>
          <a:p>
            <a:r>
              <a:rPr lang="en-US" sz="2400" b="1">
                <a:solidFill>
                  <a:srgbClr val="FF3300"/>
                </a:solidFill>
              </a:rPr>
              <a:t>-1</a:t>
            </a:r>
          </a:p>
        </p:txBody>
      </p:sp>
      <p:sp>
        <p:nvSpPr>
          <p:cNvPr id="15" name="Slide Number Placeholder 14"/>
          <p:cNvSpPr>
            <a:spLocks noGrp="1"/>
          </p:cNvSpPr>
          <p:nvPr>
            <p:ph type="sldNum" idx="12"/>
          </p:nvPr>
        </p:nvSpPr>
        <p:spPr/>
        <p:txBody>
          <a:bodyPr/>
          <a:lstStyle/>
          <a:p>
            <a:pPr>
              <a:defRPr/>
            </a:pPr>
            <a:fld id="{4858CC72-EA20-440E-BD71-EF09ADC8CC22}" type="slidenum">
              <a:rPr lang="en-GB" smtClean="0">
                <a:solidFill>
                  <a:srgbClr val="000000"/>
                </a:solidFill>
              </a:rPr>
              <a:pPr>
                <a:defRPr/>
              </a:pPr>
              <a:t>9</a:t>
            </a:fld>
            <a:endParaRPr lang="en-GB">
              <a:solidFill>
                <a:srgbClr val="000000"/>
              </a:solidFill>
            </a:endParaRPr>
          </a:p>
        </p:txBody>
      </p:sp>
      <p:sp>
        <p:nvSpPr>
          <p:cNvPr id="16" name="Footer Placeholder 15"/>
          <p:cNvSpPr>
            <a:spLocks noGrp="1"/>
          </p:cNvSpPr>
          <p:nvPr>
            <p:ph type="ftr" idx="11"/>
          </p:nvPr>
        </p:nvSpPr>
        <p:spPr>
          <a:xfrm>
            <a:off x="6781800" y="5486400"/>
            <a:ext cx="2892425" cy="454025"/>
          </a:xfrm>
        </p:spPr>
        <p:txBody>
          <a:bodyPr/>
          <a:lstStyle/>
          <a:p>
            <a:pPr>
              <a:defRPr/>
            </a:pPr>
            <a:r>
              <a:rPr lang="en-GB" smtClean="0">
                <a:solidFill>
                  <a:srgbClr val="000000"/>
                </a:solidFill>
              </a:rPr>
              <a:t>CPSC 422, Lecture 8</a:t>
            </a:r>
            <a:endParaRPr lang="en-GB" dirty="0">
              <a:solidFill>
                <a:srgbClr val="000000"/>
              </a:solidFill>
            </a:endParaRPr>
          </a:p>
        </p:txBody>
      </p:sp>
      <mc:AlternateContent xmlns:mc="http://schemas.openxmlformats.org/markup-compatibility/2006" xmlns:p14="http://schemas.microsoft.com/office/powerpoint/2010/main">
        <mc:Choice Requires="p14">
          <p:contentPart p14:bwMode="auto" r:id="rId3">
            <p14:nvContentPartPr>
              <p14:cNvPr id="564226" name="Ink 2"/>
              <p14:cNvContentPartPr>
                <a14:cpLocks xmlns:a14="http://schemas.microsoft.com/office/drawing/2010/main" noRot="1" noChangeAspect="1" noEditPoints="1" noChangeArrowheads="1" noChangeShapeType="1"/>
              </p14:cNvContentPartPr>
              <p14:nvPr/>
            </p14:nvContentPartPr>
            <p14:xfrm>
              <a:off x="6183313" y="1717675"/>
              <a:ext cx="719137" cy="1852613"/>
            </p14:xfrm>
          </p:contentPart>
        </mc:Choice>
        <mc:Fallback xmlns="">
          <p:pic>
            <p:nvPicPr>
              <p:cNvPr id="564226" name="Ink 2"/>
              <p:cNvPicPr>
                <a:picLocks noRot="1" noChangeAspect="1" noEditPoints="1" noChangeArrowheads="1" noChangeShapeType="1"/>
              </p:cNvPicPr>
              <p:nvPr/>
            </p:nvPicPr>
            <p:blipFill>
              <a:blip r:embed="rId4"/>
              <a:stretch>
                <a:fillRect/>
              </a:stretch>
            </p:blipFill>
            <p:spPr>
              <a:xfrm>
                <a:off x="6174675" y="1711195"/>
                <a:ext cx="731375" cy="1873134"/>
              </a:xfrm>
              <a:prstGeom prst="rect">
                <a:avLst/>
              </a:prstGeom>
            </p:spPr>
          </p:pic>
        </mc:Fallback>
      </mc:AlternateContent>
    </p:spTree>
    <p:extLst>
      <p:ext uri="{BB962C8B-B14F-4D97-AF65-F5344CB8AC3E}">
        <p14:creationId xmlns:p14="http://schemas.microsoft.com/office/powerpoint/2010/main" val="386583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170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4170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41707">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41707">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41707">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41707">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41707">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41703">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41703">
                                            <p:txEl>
                                              <p:pRg st="1" end="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4170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Arial Unicode MS"/>
        <a:cs typeface="Arial Unicode MS"/>
      </a:majorFont>
      <a:minorFont>
        <a:latin typeface="Times New Roman"/>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90000"/>
          </a:lnSpc>
          <a:spcBef>
            <a:spcPct val="0"/>
          </a:spcBef>
          <a:spcAft>
            <a:spcPct val="0"/>
          </a:spcAft>
          <a:buClr>
            <a:srgbClr val="000000"/>
          </a:buClr>
          <a:buSzPct val="100000"/>
          <a:buFont typeface="Times New Roman" pitchFamily="18" charset="0"/>
          <a:buNone/>
          <a:tabLst/>
          <a:defRPr kumimoji="0" lang="en-GB" sz="2800" b="0" i="0" u="none" strike="noStrike" cap="none" normalizeH="0" baseline="0" smtClean="0">
            <a:ln>
              <a:noFill/>
            </a:ln>
            <a:solidFill>
              <a:schemeClr val="bg1"/>
            </a:solidFill>
            <a:effectLst/>
            <a:latin typeface="Times New Roman" pitchFamily="18" charset="0"/>
            <a:ea typeface="Arial Unicode MS" pitchFamily="34" charset="-128"/>
            <a:cs typeface="Arial Unicode MS" pitchFamily="34"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90000"/>
          </a:lnSpc>
          <a:spcBef>
            <a:spcPct val="0"/>
          </a:spcBef>
          <a:spcAft>
            <a:spcPct val="0"/>
          </a:spcAft>
          <a:buClr>
            <a:srgbClr val="000000"/>
          </a:buClr>
          <a:buSzPct val="100000"/>
          <a:buFont typeface="Times New Roman" pitchFamily="18" charset="0"/>
          <a:buNone/>
          <a:tabLst/>
          <a:defRPr kumimoji="0" lang="en-GB" sz="2800" b="0" i="0" u="none" strike="noStrike" cap="none" normalizeH="0" baseline="0" smtClean="0">
            <a:ln>
              <a:noFill/>
            </a:ln>
            <a:solidFill>
              <a:schemeClr val="bg1"/>
            </a:solidFill>
            <a:effectLst/>
            <a:latin typeface="Times New Roman" pitchFamily="18" charset="0"/>
            <a:ea typeface="Arial Unicode MS" pitchFamily="34" charset="-128"/>
            <a:cs typeface="Arial Unicode MS" pitchFamily="34" charset="-128"/>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fontScheme name="1_Default Design">
      <a:majorFont>
        <a:latin typeface="Arial Unicode MS"/>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1_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fontScheme name="1_Default Design">
      <a:majorFont>
        <a:latin typeface="Arial Unicode MS"/>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1_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fontScheme name="1_Default Design">
      <a:majorFont>
        <a:latin typeface="Arial Unicode MS"/>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efault Design">
  <a:themeElements>
    <a:clrScheme name="1_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fontScheme name="1_Default Design">
      <a:majorFont>
        <a:latin typeface="Arial Unicode MS"/>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20790</TotalTime>
  <Words>2289</Words>
  <Application>Microsoft Office PowerPoint</Application>
  <PresentationFormat>On-screen Show (4:3)</PresentationFormat>
  <Paragraphs>472</Paragraphs>
  <Slides>28</Slides>
  <Notes>12</Notes>
  <HiddenSlides>3</HiddenSlides>
  <MMClips>0</MMClips>
  <ScaleCrop>false</ScaleCrop>
  <HeadingPairs>
    <vt:vector size="8" baseType="variant">
      <vt:variant>
        <vt:lpstr>Fonts Used</vt:lpstr>
      </vt:variant>
      <vt:variant>
        <vt:i4>5</vt:i4>
      </vt:variant>
      <vt:variant>
        <vt:lpstr>Theme</vt:lpstr>
      </vt:variant>
      <vt:variant>
        <vt:i4>5</vt:i4>
      </vt:variant>
      <vt:variant>
        <vt:lpstr>Embedded OLE Servers</vt:lpstr>
      </vt:variant>
      <vt:variant>
        <vt:i4>1</vt:i4>
      </vt:variant>
      <vt:variant>
        <vt:lpstr>Slide Titles</vt:lpstr>
      </vt:variant>
      <vt:variant>
        <vt:i4>28</vt:i4>
      </vt:variant>
    </vt:vector>
  </HeadingPairs>
  <TitlesOfParts>
    <vt:vector size="39" baseType="lpstr">
      <vt:lpstr>Arial</vt:lpstr>
      <vt:lpstr>Arial Unicode MS</vt:lpstr>
      <vt:lpstr>Symbol</vt:lpstr>
      <vt:lpstr>Times New Roman</vt:lpstr>
      <vt:lpstr>Wingdings</vt:lpstr>
      <vt:lpstr>Default Design</vt:lpstr>
      <vt:lpstr>1_Default Design</vt:lpstr>
      <vt:lpstr>2_Default Design</vt:lpstr>
      <vt:lpstr>3_Default Design</vt:lpstr>
      <vt:lpstr>4_Default Design</vt:lpstr>
      <vt:lpstr>Equation</vt:lpstr>
      <vt:lpstr>PowerPoint Presentation</vt:lpstr>
      <vt:lpstr>Lecture Overview</vt:lpstr>
      <vt:lpstr>PowerPoint Presentation</vt:lpstr>
      <vt:lpstr>Clarification on the ak  </vt:lpstr>
      <vt:lpstr>What Does Q-Learning learn</vt:lpstr>
      <vt:lpstr>Soft-Max</vt:lpstr>
      <vt:lpstr>Lecture Overview</vt:lpstr>
      <vt:lpstr>Learning before vs. during deployment </vt:lpstr>
      <vt:lpstr>Example</vt:lpstr>
      <vt:lpstr>Example</vt:lpstr>
      <vt:lpstr>On-policy learning: SARSA</vt:lpstr>
      <vt:lpstr>On-policy learning: SARSA</vt:lpstr>
      <vt:lpstr>On-policy learning: SARSA</vt:lpstr>
      <vt:lpstr>On-policy learning: SARSA</vt:lpstr>
      <vt:lpstr>Policy Iteration</vt:lpstr>
      <vt:lpstr>PowerPoint Presentation</vt:lpstr>
      <vt:lpstr>PowerPoint Presentation</vt:lpstr>
      <vt:lpstr>Comparing SARSA and Q-learning</vt:lpstr>
      <vt:lpstr>Comparing SARSA and Q-learning</vt:lpstr>
      <vt:lpstr>SARSA Algorithm</vt:lpstr>
      <vt:lpstr>Another Example</vt:lpstr>
      <vt:lpstr>Cliff Example</vt:lpstr>
      <vt:lpstr>Q-learning vs. SARSA</vt:lpstr>
      <vt:lpstr>Final Recommendation</vt:lpstr>
      <vt:lpstr>RL scalability: Policy Gradient Methods (not for 422)</vt:lpstr>
      <vt:lpstr>PowerPoint Presentation</vt:lpstr>
      <vt:lpstr>Learning Goals for today’s class</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conati</dc:creator>
  <cp:lastModifiedBy>carenini</cp:lastModifiedBy>
  <cp:revision>1572</cp:revision>
  <dcterms:modified xsi:type="dcterms:W3CDTF">2016-09-30T15:43:23Z</dcterms:modified>
</cp:coreProperties>
</file>