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8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1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12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3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4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15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6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notesSlides/notesSlide17.xml" ContentType="application/vnd.openxmlformats-officedocument.presentationml.notesSlide+xml"/>
  <Override PartName="/ppt/ink/ink174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364" r:id="rId3"/>
    <p:sldId id="481" r:id="rId4"/>
    <p:sldId id="436" r:id="rId5"/>
    <p:sldId id="454" r:id="rId6"/>
    <p:sldId id="487" r:id="rId7"/>
    <p:sldId id="482" r:id="rId8"/>
    <p:sldId id="476" r:id="rId9"/>
    <p:sldId id="488" r:id="rId10"/>
    <p:sldId id="479" r:id="rId11"/>
    <p:sldId id="477" r:id="rId12"/>
    <p:sldId id="484" r:id="rId13"/>
    <p:sldId id="478" r:id="rId14"/>
    <p:sldId id="485" r:id="rId15"/>
    <p:sldId id="490" r:id="rId16"/>
    <p:sldId id="491" r:id="rId17"/>
    <p:sldId id="486" r:id="rId18"/>
    <p:sldId id="489" r:id="rId1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62" autoAdjust="0"/>
    <p:restoredTop sz="81457" autoAdjust="0"/>
  </p:normalViewPr>
  <p:slideViewPr>
    <p:cSldViewPr>
      <p:cViewPr>
        <p:scale>
          <a:sx n="69" d="100"/>
          <a:sy n="69" d="100"/>
        </p:scale>
        <p:origin x="15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74C2F2-9AAF-40AF-8DCC-7B0ABFAF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0:02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60 376 6,'0'0'12,"-15"6"-1,15-6-1,-15 6 2,15-6 0,-13 5 1,13-5 0,-10 2-2,10-2 0,-9 1-2,9-1-1,0 0-3,0 0 0,0 0-1,0 0 0,0 0 0,0 0 0,5-10 0,0 0 0,9-1-1,1-6 0,8 0 1,4-6-2,5-3-1,2-1 0,2-1-1,2 0 0,-1 1 1,2 1-1,-3 0 0,-4 2 0,-2 2 1,-4 3-1,-3 3 0,-4 3 0,-1 2 0,-5 3 1,-13 8-2,16-5 2,-16 5-1,10-2 0,-10 2 0,0 0 0,0 0 0,0 0 0,8 9 0,-8-9 0,1 10 0,-1-1 0,0 2 0,0 4 0,-1 4 0,0 3 1,-2 7-1,-1 5 1,-2 8-1,-2-2 1,-2 6 0,-2 0 0,-1 1 0,-1-2 0,-3-3 0,2-7 0,1-4 0,4-5 0,1-7 0,1-4-1,2-6 1,6-9-1,-4 11 0,4-11 0,0 0-1,14 3 1,-14-3 0,19 0 0,-4-3 0,4-1 0,7-4 0,2-2-1,5-4 1,3-2-1,5-3 1,3-3-1,2-2 1,1 0 0,-1 0-1,-4 0 1,-3 3 0,-2 0 1,-7 3-1,-6 3 0,-5 6 0,-6 2 0,-13 7 0,15-7-1,-15 7 1,0 0 0,0 0 0,9 16-1,-9-16 1,5 19 0,-3-7 0,2 1 0,1-1 0,1 0 0,-1-2 0,-5-10 0,10 14 0,-10-14-1,12 4-4,1-4-23,-13 0-1,12-23 1,-16-6-3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2,'0'0'2,"0"0"0,0 0-1,0 0 0,0 0 0,0 0 1,0 0 3,0 0 1,0 0 1,0 0-1,0 0 1,0 0-1,0 0-1,0 0-2,-11-1-2,11 1 0,0 0-1,0 0 1,0 0 0,0 0 0,0 0 1,0 0 0,0 0 1,0 0 0,0 0 0,12 9 1,-12-9-1,14 2 1,-3 0-1,1 0 1,1 1-2,1 1 1,3-1-1,-1 2 0,3 0 0,0 1 0,-2 0 0,2 0 1,7-2-1,4 2 0,4-4 1,1 1 0,0-3 0,8 2-1,8-3 0,-2 2-1,1-1 1,-1 1 0,3 1-1,1 0 0,4 1 0,-5-1-1,-2 1 1,5 0 0,-4-1 0,4 0 1,-2-1-1,4 1 1,-1-1 0,5 1 0,0 0 0,-1 2-1,6-1 0,-1 2 0,0-1-1,2 1 1,-2-2 1,3 0-1,2-1 1,5 1-1,-7-1 1,4 2 0,-1-1 0,2 1-1,-1-2 0,0 2 0,0 4-1,2-1 2,0-1-1,-3-1 0,1-4 0,-2-1 0,-2 0 0,-4 0 0,-3-4 0,1-1 0,-2 1 0,4 0 0,-2 4 0,0 0-1,1 0 1,2-1-1,-2 1 1,-1-1-1,-2-2 0,-3 0 1,-2 0-1,0 1 0,-2-1 1,0 1-1,-1 1 0,-3 0 0,2 1 0,-3 1 1,1-1-1,-3 1 0,-1-1 0,-4 0 0,0-1 0,-1 1 1,0 0-1,0 0 1,-1 0-1,3 0 0,-1 1 0,1 0 1,-3-1-1,2-1 1,-3 1-1,0-1 0,-1-1 1,1 1-1,-3-1 1,1-1-1,-1 1 1,-2-1-1,-1 0 0,-2 1 1,-3-1-1,-4 0 0,-3 0 0,-3 1 0,0 0 1,-2 0-1,-2 0 0,-3 2 0,-10 0 0,16-1 0,-16 1 0,11 0 0,-11 0 0,0 0 0,11 1 0,-11-1 0,0 0 0,9 2 0,-9-2 0,9 0 0,-9 0 1,11 0-2,-11 0 1,16 2 0,-3-1 0,2-1 0,1 1 0,2-2 0,1 1 1,3-2-1,0-3 0,0 1 0,0-2 1,0 1-1,0-2 0,-2 2 0,0-2 0,-1 3 0,-3 0 0,-3 0 0,-3 2 0,-10 2 0,13-2 0,-13 2 0,0 0-1,0 0 1,0 0 0,0 0 0,0 0 0,0 0 0,0 0 0,0 0 0,0 0 0,0 0 0,0 0-1,0 0-3,0 0-12,-1-10-15,-6-1 2,-8-13-3,-3-5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8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0 495 22,'0'0'17,"13"0"1,-13 0-1,0 0-4,0 0-8,0 0-1,5 12 1,-5-12 1,-2 20-1,-1-7 2,4 7-1,-2 2 1,4 4-2,-3-1 0,3 4-1,0-3-1,1 0 0,0-3 0,4-4 0,0-5-1,4-5 0,2-8 0,5-6 1,0-7 0,6-6-1,-2-5 0,3-2-1,-3-2 0,-2 2 0,-4 3 0,-2 4-1,-4 4 0,-6 5-1,-5 9 0,0 0 0,11 3 0,-12 8 0,1 4 0,1 1 1,1 1-1,4 2 2,3-5 1,8-3-1,5-10 0,8-6 1,3-7-1,2-1 0,0-3 0,0-1 0,-5 2 0,-7 1-1,-6 6 1,-7 5-1,-10 3 0,11 7-1,-10 4 1,1 3 0,0 6 0,3 4 0,3 2 0,5 3 0,2 2-1,4-3-2,9 4-11,-3-10-14,9-5 0,-3-10-2,4-4 1</inkml:trace>
  <inkml:trace contextRef="#ctx0" brushRef="#br0" timeOffset="671">975 916 73,'-16'-10'26,"3"-6"-1,6-10-2,6-2-21,7-2-2,5-1-2,5 1 2,5 2-1,5 4 2,1 5-1,0 5 2,-1 6-1,-3 4 1,-2 7-1,-3 7 0,-7 3 0,-3 8-1,-5 4 1,-4 4 0,-5 3 1,-4-1 0,-2 3 1,-5-6 0,0 1 1,-4-8-1,1-3 1,-2-7-1,1-5-1,-2-6 0,2-6-2,3-6-1,3-9-2,10-1-4,0-12-5,15 6-6,0-9-3,15 6-6,1-5-2,11 8 3,3 3 1</inkml:trace>
  <inkml:trace contextRef="#ctx0" brushRef="#br0" timeOffset="1041">1435 763 26,'10'25'15,"-7"-3"-1,-3-5-1,1-4-1,-1-13-3,0 0-3,10-13-1,4-2 1,1-5 1,7 0 0,-1-3-2,2 3-1,-1 4-1,0 7 1,-6 5-1,-1 7-2,-7 8-1,-3 6 0,-3 9 1,-2 8 0,-3 1 1,0 4 1,-5-3 1,1-1 1,-4-7-1,1-3 1,-6-12 1,-1-7-2,-6-11-1,0-9-1,-3-8-2,1-10-2,2-5-2,-1-12-4,11 1-3,2-9-5,13 4-7,3-3-2,14 1-2,5 2 3,6 4 2</inkml:trace>
  <inkml:trace contextRef="#ctx0" brushRef="#br0" timeOffset="1392">1676 272 42,'16'-15'18,"-3"7"0,-13 8-2,0 0-5,8 16-4,-13 0-3,2 7-1,-4 8 2,3 10 0,-2 3 1,2 9 1,-1 0-1,4 4 0,-1-1-2,4 0 0,2-7-3,1-7-5,8-4-17,1-12-5,7-9 0,0-12-2</inkml:trace>
  <inkml:trace contextRef="#ctx0" brushRef="#br0" timeOffset="1652">2037 717 14,'6'10'14,"7"3"1,2-5-1,8-3-8,6-1-3,3-6 0,3-5 1,0-9 2,3-2 2,-8-9 0,0 2 2,-13-5 0,-3 5-1,-12-3 1,-3 8-3,-11 2-2,-3 6-2,-7 4-1,-6 5-1,-3 4 0,-2 5 1,-3 4 0,-2 6 1,0 1 0,3 8 0,0 1 1,7 6-2,3 4 0,9 3-1,7 2 0,12 2 0,9 1 0,8-2 0,10-2 0,10-6-2,8-5-2,4-11-10,12-5-14,2-16-1,5-8-2,-2-16 2</inkml:trace>
  <inkml:trace contextRef="#ctx0" brushRef="#br0" timeOffset="2273">2846 0 14,'2'9'16,"3"7"1,-2 1 2,0 5-7,7 10-1,-4 5 0,4 13 1,-7 2 0,5 14-1,-7 3-1,4 11-1,-10 2-3,5 5-1,-4-1 0,2-1-2,-1-7-1,1-5 0,1-9-1,3-12-1,1-12 1,-2-10-1,3-8-2,-7-12-7,3-10-18,0 0-1,-6-27 0,-8-2-2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4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10,'0'0'13,"0"0"-1,6-13 0,-6 13-8,0 0-2,-9-13 0,9 13 1,-17-11 1,2 6 1,-5-1 1,-4 2 1,-8 1 0,-4 4-1,-5 2-1,-3 4-2,-4 2-1,1 4 0,-3 2-1,-1 3 0,1 2 0,2 3 0,1 5 1,1 2-1,3 2 1,0 4-1,3 1 0,5 4 0,5 2 1,5 3-2,9 0 1,6 0 1,9-1-1,9 1 1,8-2 0,9-2 1,7-6-1,10-1 1,8-7-1,8-4 1,7-4-1,7-6 0,4-6-1,3-3 0,0-4-1,-2-3 1,-8-2 0,-6-2-1,-6-1 1,-8 0-1,-9 0 1,-6 1 0,-8-1-1,-4 2 1,-7 0 1,0 2-1,-15 3 1,12-4 0,-12 4-1,0 0 1,0 0 0,0 0-1,0 0 0,0 0 0,0 0-1,0 0 1,0 0-1,0 0 2,0 0-2,0 0 1,-11 1-1,0 0 1,-4-1-1,-6 2 0,-5 0 0,-5 2 0,-4 0 0,-7 1 0,-4 1 0,-4-2 0,-1 0 0,-3-2 0,-1-1 0,0-1 0,-1-1 0,1-2 0,1-1 0,3-1 0,3-3 0,3 1 0,1-4 1,5 0-1,3-4 0,4-3 0,5-2 1,3-7-1,3-2 0,4-4 0,6-5-1,4-2 1,6-1 0,7-2-1,5 1 0,8-1 1,8 3-1,4 0 1,5 4-2,8 0 2,4 2 0,-1-1 0,3 1-1,0 6 1,0-1 0,-3 3 0,5 2 0,-1 3 0,2 6 0,0 2-1,0 6 1,-1 0 0,-1 5 0,-4 0 0,-4 2 0,-10 1 0,-6-1 0,-7 1 0,-7-1 1,-2 1-1,-11-1 1,0 0 1,0 0-1,0 0-1,-21 1 0,6 0 0,-4 1 0,-6-1 0,-6 1 0,-7 2 0,-6 2 0,-4 0 0,-6 4-1,-5 1 1,-3 3 0,-7 5 0,2 1 0,0 4 0,4 3-2,1 0 2,2 5 0,3 0 0,4 1 0,7 0-1,5-1 1,4-2-1,8 0 1,6-1 0,9-1-1,8 0 1,6 0 0,5-1-1,7 3 1,6 1 0,7 2 0,5-1 0,6 0 0,6-1 0,6 0 0,6 0 0,3-5 0,5-2 1,3-3-1,4-4 0,2-4 0,3-3 1,-5-5-1,0-3 0,-3-2 0,-6-2 1,-10-1-1,-10-2 1,-9 2-1,-11 0 2,-5 1-1,-6 1-1,-9 1-1,0 0-3,0 0-8,-13 9-14,-3-3 0,-8-8-3,-3-5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00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337-1 2,'0'0'10,"12"-7"2,-12 7-6,10 5 0,-10-5 1,5 18 1,-8-4-1,0 6 0,-4 7-1,-1 8 0,-2 8 0,-1 9-1,-1 4-1,2 7 0,1 4 0,3 0 0,2-5 0,5-4 0,-1-11-1,2-4 0,1-13-1,1-8-1,-2-12-1,-2-10-3,0 0-1,-13-26-2,8 1-1,-5-13-2,0-2-1,-5-6 1,0 0 2,-2 0 2,-4 6 2,-1 4 1,-3 5 3,2 10 1,-4 3 1,4 7 1,-1 0 1,7 5 1,2 1 0,6 2 0,9 3 0,-2-10 0,2 10 0,26-11 0,-1 4-1,13-3-1,8 3 0,10 0 0,3 1-2,2 0 0,1 5-1,-6-3 0,-8 4-1,-10 1-1,-9 1-1,-9-1-5,-2 2-14,-5 2-2,-3-3 0,2-2-1</inkml:trace>
  <inkml:trace contextRef="#ctx0" brushRef="#br0" timeOffset="631">698 345 15,'0'0'16,"0"0"0,0 0-1,0 0-7,0 0-4,0 0-2,0 0-1,2 11-1,0 0 0,0 3 0,2 5 2,1 2 0,0 4 0,0 3 2,2 1-1,-2 1 1,1 1-1,-1-3 1,-2 0 0,-2-4-1,0-2 0,-2-8 1,2 0 2,-1-14-1,0 0 1,0 0 0,-9-12-1,6-11 0,3-1-1,0-5-1,2-1-3,3-3 1,2 5-2,5 1 0,2 8 0,3 5 0,0 4 1,2 4-1,-1 5 0,-1 3 0,1 0 0,1 2-1,-2-2-2,6 2-3,-3-6-2,6 1-3,-4-9-1,8 2 1,-5-5-1,5 0 2,-6-3 4,-2 3 4,-6 3 3,-2-1 3,-5 7 0,-9 4 0,0 0 0,0 0 0,-6 12-2,6-12 1,-8 15 0,1-4 2,6 2 0,1 1 2,0 3 0,-1 1 1,2 4-1,-2 0 0,3 1-1,-3-2 0,6 1-2,0-4 0,6-6 0,5-8-1,5-6 0,6-9 0,5-7 0,3-5 0,-1-3-1,-3-1 1,-4 4 0,-7 2 0,-4 5 0,-7 6-1,-9 10 1,0 0-2,0 0 1,0 0-1,0 0-1,2 20 0,1-2 0,3 2 1,0 5 0,3 3 0,5 1 1,2-1 0,5-2-1,3-6 1,4-7-2,3-5-3,2-13-3,6-1-5,-3-16-3,7 0-2,-7-8-1,2 4 2,-7-6 1,-2 7 3,-8 4 4,-3 4 6,-6 6 2,-12 11 2,10-7-1,-10 7 1,1 11 0,-1-1 0,0 2 1,1 3 1,3 1 0,4 1 1,6-1 0,6-3 1,6-2 0,3-8 1,5-2 2,3-10 0,1-1-1,-3-10 1,-1 2-1,-9-10 1,0 4-2,-11-6-2,-2 2-2,-10 0-1,-4 6-1,-6 0 0,-7 4 0,-6 6-1,-4 6 0,-6 6 1,-4 5-1,-2 7 0,-3 4 0,-3 3 0,-1 5 0,1 2 1,7 2-1,4 0 0,7 1 1,6 0 0,8 1-1,12-1 1,11 0-1,10-2 1,8 1 0,12-1-1,7-2 1,6-3 0,4-4-1,-4-2 1,-1-2-1,-6-3 1,-5-2-1,-8-2 0,-7-2 0,-5-1-2,-9-5-5,2 1-17,-16 0-2,14-15-1,-15-2-1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0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0 8,'0'0'8,"0"0"-1,0 0 0,0 0-1,0 0 1,3 16-1,-4-5 1,0 8-1,-2 4 0,0 10-1,-4 9-2,1 10 1,-3 8-1,0 9 1,1 8-2,1 5 0,2 0 0,3 0 0,2-6 0,3-10-1,-1-6 1,1-11-1,0-11 1,-1-10-2,0-10-1,-2-18-6,0 0-8,0 0-3,-13-21-1,6-7 0</inkml:trace>
  <inkml:trace contextRef="#ctx0" brushRef="#br0" timeOffset="290">69 588 0,'-25'-13'7,"6"9"0,4 0-1,5 4-2,10 0 2,0 0 1,0 11 2,14-8 0,10 0 0,4-2 0,9 1-1,5-4 0,5 0-3,-1-1-4,-2-2-7,-5 0-10,-5 1-1,-7-2-1,-8 2 0</inkml:trace>
  <inkml:trace contextRef="#ctx0" brushRef="#br0" timeOffset="581">453 464 6,'-8'10'14,"8"-10"2,0 0 0,18 6-8,-3-3-1,4 0 1,4 4-1,2 2 0,4 3-1,-2 2-2,2 4-1,-5 3-1,-1 2 0,-3 2-2,-3 1 1,-6 0 0,-1 1 0,-6-1 0,-2-2 1,-7-3 1,-6 2 0,-8-6 0,-4 0 1,-8-6-1,-3-1 0,-3-3 0,3-3 0,1-4-1,7-1 0,7-4-1,8-2 0,11-2 0,10-4-1,5 0 0,8-3-1,4 0-1,2-7-1,5 0-2,-1-5-1,0 0-1,-3-7 0,5-3 1,-4-6 0,2-4 2,-3-2 1,0 0 1,-3 4 2,-2 2 1,-4 7 1,-7 7-1,-2 6 1,-6 8 0,-3 7 0,-3 9 0,3-11 0,-3 11 0,0 0-1,0 0 1,0 0 0,-6 16 0,4-3 1,-4 10 0,2 6 0,-2 9 0,1 7 1,-1 4-1,0 4-1,0 0 0,3 2-1,3-5-2,0-7-3,6-2-5,1-11-10,5-9-5,5-11 1,7-11 0</inkml:trace>
  <inkml:trace contextRef="#ctx0" brushRef="#br0" timeOffset="1312">1445 394 23,'-15'1'16,"4"-3"1,-7 0-2,2 1-1,-7 0-5,2 2-1,-2 0-3,2 2-2,2 0 0,2 2-1,5 2-1,3 3-1,7-1 1,4 5 0,4 1-1,7 1 1,0 3 0,5 2 0,0 1-1,0 1 1,-2 2-1,-1-2 0,-4 1 0,-3 0 0,-4-3 1,-4 0-1,-3-1 1,-3-4 0,-4-1 0,-4-3 1,-3-3 0,-3-2 0,-1-4 0,2 0 0,2-3 1,4-1-1,2-3-1,11 4 0,-1-13 0,13 5-1,8-2 1,7-3-2,11 0 0,8-3 0,8 0 1,5-3-1,5-2 0,-2 0 1,-1-1 0,-5-1 0,-7 0 0,-8 0 1,-8 1 0,-8 4-1,-10 2 1,-3 3-2,-8 3 1,-4 10-1,-12-11 0,-1 8 1,-8 4-1,-7 1 0,-5 1 1,-2 3 1,-1 0 0,1 5-1,3-1 1,3 5 0,5 1 0,8 4 0,9 2-1,6 4 1,7 2 0,13 5 0,7 0 0,9 0 0,8-3 0,3-1 1,4-5-2,0-3 1,-4-5 0,-8-6-1,-6-3 1,-8-1 0,-6-4-1,-6 0 1,-12-2 0,11 2-1,-11-2 1,0 0-1,0 0 0,0 0 1,0 0-1,0 0 0,0 0 0,0 0 0,0 0 0,0 0 0,0 0 0,0 0-1,0 0-3,0 0-6,0 0-15,0 0-1,-10-13-1,-1-2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3.6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1-4 3,'0'0'8,"0"0"-2,0 0-3,-11 3-1,11-3 0,0 0 1,0 0 1,0 0 0,0 0 2,0 0 1,0 0 0,-9 1 0,9-1-1,0 0-1,0 0-1,0 0-1,0 0-1,0 0 2,0 0-1,0 0 1,0 0 0,0 0-1,0 0 2,0 0-2,0 0 1,0 0-2,0 0-1,0 0-1,0 0 1,0 0 0,0 0 0,0 0 1,12 3 0,-12-3 0,13 5 1,-3-3-1,1 0 1,3 2-1,3-1-1,3 1 1,2 0-1,4 2 1,2-1-1,8 1 1,3-1 0,8 2 0,4-2 0,7 2-1,4-4 1,7 0-1,3-2 0,4 1 0,3 0 0,2-1 0,1-1-1,-1-3 0,3 3 1,-2 0-1,-1 2 1,-2-4-1,0 4 1,-1-4-1,-1 2 0,0 2 1,-5-1 0,-1-2-1,-1-1 1,-2 2-1,-2 0 1,-1 0-1,-2-1 1,-1 1-1,0-2 0,4 1 1,-1 0-1,0-1 0,3-2 0,-2 0 0,-2 0 1,0 0-1,1 1 0,-7-1 0,-3 1 1,-2 1 1,-5-1-1,-3 3 0,-4-2-1,0 2 1,-7-1 0,1 1 0,-4-1-1,-3 1 0,-5 0 1,-4 0-1,-4 0 1,-5 0 0,-10 0 0,9 1 0,-9-1 0,0 0 0,0 0 0,0 0-1,0 0 1,0 0-1,0 0-1,0 0-3,0 0-12,0 0-13,-11-1 0,-8-13-1,-7-5-1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9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1333 281 1,'0'0'10,"-2"-17"0,2 17 0,1-13 2,-1 13 0,1-9 1,-1 9 0,0 0 0,-4-9-3,4 9-2,0 0-3,0 0-2,-4 12-1,2-3-2,3 8 0,-1 5-1,0 8 2,0 8-1,1 8 2,1 5 0,0 5 0,1 3 0,1-1 0,2-2 0,-1-6-1,0-5 1,-1-8-2,1-7-2,1-6-4,-5-10-10,-1-14-7,0 0-1,2-10 1,-3-15 0</inkml:trace>
  <inkml:trace contextRef="#ctx0" brushRef="#br0" timeOffset="581">1020 203 9,'0'0'13,"0"0"0,-12-8-1,12 8-6,0 0-2,0 0-1,0 0 0,0 0 1,0 0 2,0 0 0,12 5 3,-12-5-1,25 2 1,-3-3-1,11 2-1,6-4-1,8 2-2,8-4 0,9 0-1,5-3-1,3 2 0,-2-1-1,-2 1 1,-5-1 0,-2 1 0,-9 1 0,-6 2 0,-10 0 0,-5 3 0,-8-1 0,-6 1 0,-4 0-1,-13 0 1,12 1 0,-12-1-1,0 0 0,0 0-4,0 0-13,0 0-11,-12 10 1,-10-10-3,-9-4 0</inkml:trace>
  <inkml:trace contextRef="#ctx0" brushRef="#br0" timeOffset="4116">15 91 0,'7'-12'11,"-7"12"0,0 0-2,0 0-1,0 0-1,0 0-1,0 0-1,-6 14-1,5-3 0,-1 5-1,1 6-1,0 9-1,0 8 1,1 5 0,0 6 0,-2 2 2,2 0 1,-1-4-1,1-4-1,0-9-1,-1-10-9,1-12-10,0-13 0,0 0-1,8-24 0</inkml:trace>
  <inkml:trace contextRef="#ctx0" brushRef="#br0" timeOffset="4426">1 60 28,'0'0'17,"0"0"-1,9-9 0,-9 9-7,20-11-7,-8 6 1,8-4 1,6 5 1,0-4 0,7 5 1,-1-3-1,3 3-1,-3 0-1,3 3 0,-7 0-2,-5 1-1,-3 2-2,-7-1-3,-1 4-7,-12-6-9,10 10-1,-10-10 0,0 0 1</inkml:trace>
  <inkml:trace contextRef="#ctx0" brushRef="#br0" timeOffset="4717">34 252 18,'0'0'15,"9"11"1,4-13 1,2-1-8,8 2-1,0-3 2,7 3-2,1-3 0,3 4-1,0-2 0,1 3-2,-1-1-1,-1 2-1,-4 1-2,-6-1-2,-1 3-4,-8-1-15,-14-4-2,0 0-2,0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8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87 12,'0'0'13,"-5"-13"0,5 13 0,-3-9-2,3 9-1,0 0-1,-5-14 0,5 14-1,0 0-1,0 0 0,-5-11-1,5 11-1,0 0-1,0 0-1,-1 9-2,2 3-1,1 8-1,1 6 0,2 8 0,1 9 1,1 9 0,-2 5 0,0 5 1,-1 2 0,-2-3 0,-2-3 0,-3-8 0,-1-6 0,-1-10-1,0-12-5,2-10-15,3-12-2,-7-16-2,4-12 1</inkml:trace>
  <inkml:trace contextRef="#ctx0" brushRef="#br0" timeOffset="370">15 1 30,'-9'1'16,"9"-1"1,-10 0-1,10 0-8,18-2-6,6 3 0,7-1 1,10 2 1,7 0 1,11 3-1,3 0 1,4 1-1,0-1 0,-4 3-3,-6-2-3,-7-3-10,-6-1-9,-10-3-1,-12-8 1,-9-4-1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5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 0 3,'0'0'9,"0"0"-1,0 0 1,0 0 1,-10 2 0,10-2-1,0 0 0,0 0-1,0 0-2,0 0-1,-2 15-1,3-6 0,-1 4-1,1 8 1,-1 7 0,1 10 0,-2 6 0,1 8 0,-4 4 1,2 5-1,-5 0 1,3-1-1,-2-8 0,2-5-1,-1-10-1,1-7-2,5-7-6,-5-12-8,4-11-10,0 0-1,4-20 1,-5-8-1</inkml:trace>
  <inkml:trace contextRef="#ctx0" brushRef="#br0" timeOffset="380">-5 69 27,'0'0'18,"-10"0"0,10 0-1,11-9-6,-1 1-6,8 2 0,4-3-1,10 3 2,6-2-1,10 3 1,4-2-1,9 4 0,-1-1-1,5 3 0,-1-1-2,-1 3 0,-7-2 0,-3 2 0,-10 0-1,-4 0 1,-10 0-1,-5 0 1,-7 0-1,-4 0 0,-13-1 0,13 2 1,-13-2-2,0 0-1,0 0-6,0 0-18,0 0-1,0 0-1,0 0 0</inkml:trace>
  <inkml:trace contextRef="#ctx0" brushRef="#br0" timeOffset="5558">1503 166 7,'0'0'15,"5"-17"1,-5 17 1,7-15-4,-7 15-4,5-11 1,-5 11-2,0 0 0,0 0-1,0 12-1,-3 4-2,1 9-2,0 7 0,0 10 0,1 9-1,0 5 1,1 2 0,3 2-1,-1-4 0,3-5 1,-2-8-1,3-9 0,-2-11-1,-1-9-4,-3-14-14,0 0-5,4-22-1,-7-9 0</inkml:trace>
  <inkml:trace contextRef="#ctx0" brushRef="#br0" timeOffset="5868">1283 50 51,'-14'-7'21,"2"0"2,12 7-1,-12-6-15,12 6-6,0 0 1,0 0 0,20-3 1,0 2-1,9 3 1,7-2-1,10 2 0,4-1 0,8 0-1,2 0 0,0 1 0,-2-1-1,-5 0 1,-5 0 0,-5 0-1,-6 0 1,-6 0-1,-1 2-3,-12-3-8,0 3-13,-5-2-1,-13-1-1,10-7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22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40,'0'0'18,"9"-6"-1,-9 6-3,0 0-12,0 0-1,0 0 1,2 19 1,0-4 1,2 8 0,-1 5 1,3 11 1,-1 4-1,2 8 0,-2 5-1,2 2 0,-4-3 0,1-3-1,-2-6-1,0-7 0,-1-7-3,-2-10-1,3-6-5,-2-16-8,0 0-9,-2-29-2,2-3 2,-2-11-1</inkml:trace>
  <inkml:trace contextRef="#ctx0" brushRef="#br0" timeOffset="301">18 154 49,'0'0'20,"8"-11"2,4 4-2,10-1-14,7-3-6,7-3 0,9 0 1,6 0 0,2-2 2,3 4 0,-3-3 1,-4 5 0,-10 0-1,-7 4-2,-8 2-2,-10 1-5,-14 3-12,5 10-6,-16-1-1,-6 1 1</inkml:trace>
  <inkml:trace contextRef="#ctx0" brushRef="#br0" timeOffset="571">2 343 23,'26'11'16,"10"-11"1,14-2-1,7-6-6,3 0-3,4 0 1,-5 0 0,-2 4 1,-13-1-1,-6 5 1,-14-1-2,-7 7-2,-6 0-8,-11-6-20,-6 13-1,-11-9-2,-8-7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24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54 26,'0'0'15,"0"0"-1,0 0-1,0 0-9,0 0-3,8 18 1,-6-3 0,-1 7 1,-1 8 3,4 7-1,-4 9 0,-2 10 1,-3 1-1,-1 3-1,-1-3-1,2-4-1,-1-5 0,-2-9-2,4-9-4,0-12-9,4-18-8,0 0 1,-5-17-1,1-11 1</inkml:trace>
  <inkml:trace contextRef="#ctx0" brushRef="#br0" timeOffset="330">0 56 41,'19'-6'18,"-19"6"-1,17-12-2,-5 8-11,1-2-1,5 1 1,2 0 0,5 3 1,3-3-1,6 3 0,-1-1-1,4 0 0,-3 2-1,1 0-1,-6 0-1,-2 1 0,-7 1-1,-6-1-3,0 4-3,-14-4-11,13 4-4,-13-4 0,0 0 1</inkml:trace>
  <inkml:trace contextRef="#ctx0" brushRef="#br0" timeOffset="611">70 317 15,'0'0'16,"0"0"1,0 0 1,17-4-6,2-1-2,0-4 1,8 2-1,3-3-1,8 5-1,-3-3-1,5 5-1,-3-2-2,1 4-1,0-1-1,-3 2-1,-7 0 0,-4 1 0,-5 0 1,-5 0-1,-3-1 1,-11 0 0,11 2 1,-11-2-1,0 0 1,0 0-1,0 0 2,0 0-2,0 0 0,0 0 0,0 0-1,0 0-1,0 0-5,0 0-14,0 0-8,-9 7-1,-1-3-3,-9-6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10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1705 13,'0'0'8,"0"0"1,0 0-1,0 0-2,0 0-1,0 0-1,-41-24-2,41 24 0,0 0-2,0 0-1,0 0 1,57 6 1,-57-6 0,59-9-1,-13 2 1,9 1 0,1-2 1,10 1 1,-1-1 0,7-3 0,9 10 0,-1-7 1,6 6-1,6 2 1,-2 0-2,12 1 0,-1-1 0,0-1 0,6 0 0,11-1-1,-4 0 1,6-5 1,3 4-1,-1-4-1,6 5 1,8 2 0,-3-1 1,-2 1 0,6 0-1,-2 0 1,4-1-1,0 0 1,0 0 0,-2 1-1,4 0 0,3 0 0,2 2 0,0-3-1,2 4 1,2-2 0,6 2 1,-3-3-1,3 2 1,-3-2-1,5 1 0,-1-1 1,2 1-1,-4-1-1,6 1 1,-1 0-1,-1 2 1,-2-2-1,1 0 0,-4 0 0,1 0 0,0-2 0,-3-1 1,-2 0-1,0 1 0,-7 0 0,0 1 0,-3-1 0,1 3 0,-5-1-1,-5 1 1,-3 0 0,1 5-1,0-1 1,-4-1 0,0 1-1,-1-1 1,0 3-1,0 0 1,-1 1-1,-3-3 1,-3 2-1,2-1 0,-2 1 0,-1 2 0,-1-2 0,-1 1 0,-2-1 1,1-1-1,-2 0 0,-1-1 0,-7 0 0,-4 0 0,-3-2 0,-4 2 0,-3-1-1,-2 3 1,-5-1 0,-3 0 0,-3 0 0,-3 2-1,-6-1 1,-5-2 0,-4 0 0,-6-1 0,-7-1-1,-5-2 1,-7 0-1,-6-2 1,-6 1 0,-2-1 0,-7 0-1,-12 0 1,15-1 0,-15 1 0,0 0 0,9 0 0,-9 0 0,0 0-1,0 0 1,10 1 0,-10-1 0,0 0 1,0 0-1,0 0 1,9-12-1,-5 1 0,6-4 0,7-3 0,6-5-1,7-7 0,8-2 0,3-2 0,3-4 0,1-2 1,-5-5 0,-4-6 0,-5-3 0,-7-2 0,-5-5 0,-5-2 0,-4 1 1,-3-1-2,-1 4 1,-2 5 0,0 5-1,-1 6 1,-1 5-1,0 4 1,1-1-1,-1 0 1,-1-1-1,-2-2 1,-4-4 0,-2 1-1,-2-2 1,-4 1 0,1 5 0,-2 4 0,3 7 0,0 7 0,3 6 1,8 13-1,-9-13-1,9 13 1,0 0 0,0 0 0,0 0 0,-10-12 0,10 12 0,-15-11-2,1 4 2,-4-3-1,-4 0 1,-6-5 0,-7 0-1,-7 0 1,-6 0-1,-10 0 1,-6 1 0,-8-1 0,-11 2 0,-8 2 0,-8 2 0,-8 0 0,-8 1 0,-6 2 0,-10 1 0,-5-1 0,-4-1 0,-6-4 0,-9-1 0,-8-2 0,-6 0 0,-8-2-1,-3 0 1,-7 0 0,-5 4 0,-2 1 0,1 2 0,3 1 0,-4-1 0,7 1 0,1 0 0,1 1 0,1 1 0,1 2 0,0 2-1,0 1 1,3 4 0,0 1 0,4-1 0,-1 0 0,5-2 0,1-1 0,2-3 0,-1-3 0,5 0 0,1-2 0,-1 1 0,2 2-1,1 2 1,0 0 1,5 4-1,0 3-1,0 2 1,2 3 0,3 0 1,1 0-1,0 3 1,3-2-1,2-3 0,8 0 0,6-3 1,2-2-1,4-2 0,7-1 0,9-1 0,1 0 1,6 2-1,-3 1 1,3 1-1,3 2 0,3 0 0,-1 1 0,0 0 1,5 0-1,2-1 0,2-1 0,5-2 0,2 0 2,6-2-2,7-1 0,-6-1 0,12-1 1,2-1-1,6 1 0,-7 1 1,3 1-1,-3 2 1,-2-1-1,6 3-1,-11 0 1,-1-1-1,-4-1 2,5 0-1,7-1 1,5-1-1,-3 2 0,12-3 1,48 3-1,-76 0 0,76 0 0,-54 7-1,54-7 1,-53 14-1,53-14 1,-46 17-1,46-17 1,-52 21-1,52-21-1,-45 21 2,45-21-1,0 0 0,0 0 0,-42 44 0,42-44 0,0 0 0,11 44 1,-11-44 0,13 48 0,-13-48 0,15 63 0,-4-20 1,-8 5-2,-1 9 2,-6 10-1,-4 4 0,-2 6 0,-12 2 0,5 4 0,3 0 1,-1-2-1,10 0 1,-1-3-1,9-7 1,-8-3-1,14-9 0,-7-5 1,6-9-1,-8-45 0,8 68 0,-8-68 0,0 0 0,0 0 1,12 47-1,-12-47 2,0 0-2,0 0 1,0 0-1,0 0 1,0 0 0,0 0-1,0 0-1,0 0-3,0 0-8,0 0-13,0 0-1,0 0-1,0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50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5,'12'6'5,"0"-3"-1,7 4 1,1-2 0,7 3 0,3-1 1,6-2-1,3 1 1,4-2 1,6 2-1,5-2 0,6 3 0,3-1-2,7 2 1,2 1-2,6 2 1,2-2-2,2 2 1,2-4-1,2 2 1,2-3 0,1 0 0,2-2 0,3 0 0,2-3 0,4 3 0,-2-2 0,5 0-1,2 1 1,4 0-1,-2 0 0,5 0 0,-1-1 0,3 1 0,3-1 0,3 2 0,2-1 0,4 2 0,3-3 0,3 3 0,4-1 0,3 1 0,4 0-1,3 2 0,-2-1 0,-1 0 0,-6 0 0,-2 1 0,-5 0 0,-2 0 0,-9-2 0,-5 2 0,-7-3 0,-6 2 0,-3 2 0,-6-5-1,-7 5 0,-7 0 0,-7 0 1,-8-1-2,-6 1 2,-4 0-2,-7-5 2,-5 5-1,-4-6 1,-4 0-1,-4-1 1,-2-1 0,-4 0-1,-3 0 1,-4 0-1,-2-1 1,-2 1-1,-2 0 0,0 0 0,0 0 0,1 0 0,-1 0 0,3 0 0,1-1 2,0 0-2,-2 0 1,-1-1-1,-11 2 0,14-2 0,-14 2-1,0 0-3,3-16-5,-3 16-14,-22-5-3,3-3-3,-12-11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52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2,'0'0'5,"0"0"-1,0 0 0,0 0 0,0 0-1,0 0-1,0 0 0,0 0-1,0 0 0,0 0-1,0 0 0,0 0 1,0 0-1,0 0 1,0 0 1,0 0-1,0 0 2,0 0-1,0 0 1,52 7 0,-52-7 0,56 11 0,-56-11 2,77 14-1,-26-7 0,3 3-1,6-1 1,5 0 0,3 2-1,6-2 1,4 3 0,-2-2-1,-1 0 0,1-2-1,0 4 1,5-4-1,-1 1 0,6-1-1,1 3 1,8-3-1,6 2 0,4 0 0,3-1 2,6 0-1,6 1 1,-2-3-1,2 1 0,-3-3 1,4 0 0,-1-1 0,-2-1 0,-5-3-1,0 2-1,-5-4 0,3 0 1,-1-3-1,-2 1 0,-1-1 0,1 0 0,0-2 0,-1 0 0,-1 1 0,-5 1 0,-5-1 0,-4 1-1,-7-1 1,-5-1 0,-9 1 0,-4 0-1,-9 0 1,-3 0 0,-7 0-1,-3 1 1,-4 1-1,-2-1 1,-3 1-1,-2 0 0,-2-2 1,-1 1-1,0 0 0,0-1 1,-7-1-1,5 0 0,-1 0 1,-3-1-1,-2 1 1,-2-2-1,-3 2 1,-2 1-1,0 1 0,-16 5 0,13-8 0,-13 8 0,0 0 0,10-6 0,-10 6 0,0 0 0,0 0 0,0 0 0,0 0 1,0 0 0,10-1 0,-10 1 0,0 0 0,0 0 0,0 0-1,0 0-3,0 0-13,0 0-9,0 0-2,-24-19-1,-2-4-1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37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295-4 3,'0'0'5,"-12"-2"-1,12 2-4,0 0 0,0 0-1,0 0 0,0 0 1,0 0 0,0 0 2,0 0 1,0 0 1,0 0 0,0 0 0,0 0 1,2 13-1,-3-1-1,-3 3-1,-4 5-1,1 7 0,4 4-1,-3 5 1,1 7-1,1 2 1,-1 4 1,-4 2-1,4 5 0,-1 1 0,2 4 0,1 4 0,1 8 0,0 4 0,2 5-1,3 5 1,-1 4 0,-2 6 0,-2 8 0,-2 1 0,-2-3 2,-1 1-1,-1 1 2,0-2-1,0 1 2,2 4-1,0-4 2,1 1-2,-3 4-1,-1 6 1,-4 3-2,-2 6 0,-1-4 0,-1 1 0,-1-2 0,3-1 0,1-7 0,5-6 1,3-9 0,4-6 1,0-6 0,3-3 0,-1-5 0,2 2 0,0 2-1,0 6-1,-5 5 0,4 4-1,-3 2 0,-1-1-1,1 1 1,0-3-1,-3-5 1,3-6-1,5-7 1,-6-4 0,2-3 0,4 0 0,0-3 0,1-1 0,2-3 0,-3-2 0,-1-2-1,0-2 1,-1-4-1,2-4 0,-4-3 0,2-2 1,-5-4-1,1-2 0,1-4 0,3-5-1,2-2-2,0-8-6,10-3-13,-1-12-3,5-8-1,2-10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38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6445 8,'11'6'8,"7"0"-1,4 3-7,5-2 2,8 0 1,5 0 2,6-4 1,6-1 1,6-5 1,3-3 1,8-1 1,3-4-1,10-1 1,0-2-3,11 1-2,1-3 1,10 1-2,8-2-1,4-2 0,6-2-1,5 1-1,8-4 1,3 0-1,2-2 1,-1 0-1,-1-2 0,2 1 0,0-2 0,-3 0 0,1-1 0,1 0 0,0 1-1,2 3 1,-4 3 0,-6 1-1,-2 3 1,-1 4-1,-7 1 0,-5 3 1,-7-1-1,-4 1 0,-7 1 0,-4 0 1,-5 0-1,-7 1 0,-7 0 1,-7 3-1,-9 1 0,-6 3 0,-7 0 0,-8 1 0,-8 1 1,-6 1-1,-7 0 0,-3 0 1,-14-1-1,14 1 1,-14-1 0,0 0 0,0 0 1,0 0-1,0 0 0,0 0 1,2-17-1,-4-2 0,1-9 1,-1-13-1,-1-13 0,1-20 0,1-20 0,0-18 0,2-17-1,1-14 0,2-20 0,2-13-1,2-13 0,4-7 0,3-4-1,3-3 1,0 0-1,1 3 0,1 8 1,0 6-1,1 6 1,0 7 1,1 4-1,-1 0-1,3 4 0,-3 1 0,-2 6 0,-1 1 0,-3 8-1,-4 1 1,-3 7-1,-4 7 2,-1 11 0,-1 11 1,1 4 0,-1 4 0,1 9 0,-1 9 1,1 11-1,0 7 1,-2 4-1,-2 6 0,-2 6 1,-2 8-1,-3 3 1,-2 7 0,-6 4 0,-2 3 0,-5 2 0,-1 4 0,-3 2-1,-4 2 0,-5 2 0,-3 1-1,-6 3 1,-7 1-1,-6 2 1,-8 2 0,-7 2 0,-6 3 0,-9 1-1,-8 1 1,-9 1 0,-6 1 0,-4 0 1,-9 3-1,-7 0 0,-7 0 0,-5 2 1,-5 3 0,-5 1-1,-5 3 1,-5-2-1,-1 4 1,0-1 0,1-3 0,0-5 0,5-1 0,5-4 0,7-1 0,2-1 0,8-3 0,6-3 0,9 4 1,3 1 0,6 0-2,3 0 1,5 0 0,9 1-1,1-1 1,9-1 0,8-1-1,11 0 1,9-2 0,12 0-1,10-2 1,7 2-1,11-2 0,8 3-2,9 3-2,0 0-1,0 0-8,25-2-10,4 7-2,3-3-1,1-7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6:56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7554 1274 4,'0'0'4,"0"0"1,0 0-1,0 0 0,0 0 0,0 0 0,0 0-1,0 0 0,0 0 0,0 0-1,0 0 0,0 0 0,0 0 1,0 0 0,0 0 0,0 0 0,0 0-1,0 0 1,0 0 0,0 0 0,0 0-1,9 5 1,-9-5 0,10 6 0,-10-6 1,13 8 1,-13-8-1,20 9 1,-10-6-1,6 3 0,-2-1 0,1 1-1,0-2 0,2 1 0,1-1 0,2 0 1,-2-2-1,4 1-1,1-1 1,1 2-1,1-2 0,1 1-1,2 1 1,1 0-1,1 0 0,1 1 0,0 0 1,2-1-1,-2-1 0,0 0 1,1 0-1,2 1 0,-1-2 0,2 1 0,-2 0 0,2 1-1,0-1 1,3 0 0,-3-2-1,4 1 1,-1-1-1,1 0 1,0-1-1,1 1 1,-2-1-1,0 1 1,-1 0 0,-2 1-1,1 0 0,-1 0 1,-1 0-1,2 0 0,0 0 1,2-2-1,1 1 1,2-1-1,1-1 0,2 1 1,0 0-1,2 1 0,-1 0 1,-1 0-1,-1 1 0,-2 0 0,0 1 1,-2-1-1,-2 0 0,1 0 0,-1 0 0,0 0 1,1 0-1,3 0 0,-3-1 1,0 2-1,3-1 0,0-1 2,2 1-2,1 0 1,-1-1-1,2 1 0,1-1 1,3 0-1,-1 0 0,3 0 1,1-1-1,3 0 1,3 0-1,1 0 0,2 0 1,2 0-1,1 0 0,0 0 1,2 0-1,0 0 1,-1 0-1,1 5 0,4-5 0,1-1 0,0 1 1,-1 7-2,4 0 2,-2 0-1,1-7 0,0 1 0,-3 7 1,2 1-1,1-2 0,1-5 0,1-1 1,-1 1-1,1 6 0,0-6 0,0-1 0,0 1 0,0-1 1,1 2-1,-1-2-1,2 2 2,-3-1-1,0-1 0,-1 0 1,-3 1-1,-4-1 0,-7-1 1,-5 0-1,-8-1 0,-5 0-1,-6 1 1,-7-1 0,-6 0 0,-7 0 0,1 1 0,-7-1 1,-9 1-1,12-1 0,-12 1 0,0 0 0,0 0 0,0 0 0,0 0 0,0 0 0,0 0 0,0 0 0,0 0 1,0 0-1,0 0 0,0 0 0,0 0 0,0 0 0,0 0 0,0 0 1,0 0-1,0 0 0,0 0 0,5-13 0,2 3 1,3 1-2,5-1 2,1 1-2,3 0 1,3-2 0,0 1 0,6 6 0,-1 1 1,1-3-1,2 2 0,0 0 1,-3-1-1,-2 2 1,-3 0-1,-4 2 0,-5 0 0,-2 0 0,-11 1-1,0 0 1,0 0 0,9-2 0,-9 2-1,0 0 1,0 0 0,0 0-1,0 0-1,0 0 0,0 0-5,0 0-8,0 0-12,0 0 1,0 0-3,-7-10 1</inkml:trace>
  <inkml:trace contextRef="#ctx0" brushRef="#br0" timeOffset="1933">13728 1460 14,'0'0'12,"5"-13"0,-5 13-1,1-9-1,-1 9-1,-3-11-2,3 11 0,-1-13 1,0 4-1,1 9 0,2-22-1,2 9 0,-3-4-1,5-4-1,-5-5-1,2-3-1,1-7 0,0-4-1,-7-2 0,6-5-1,-3-2 0,-2-2 1,5-1-1,1-1 0,1 1 1,0-2-1,4-2 0,2-1 0,-2-1 1,2 2-1,-4 0 0,-1 2 0,-3 3 0,0 6 0,-4-6 0,1 10 0,0 5 0,0 8-1,-1 3 1,-1 7-1,1 2 1,-1 5-1,2 11 1,0 0 0,-11-1 0,11 1-1,0 0 1,-16-7 0,7 6 0,-2-3 0,-3 2 0,-7-1 0,-2 1-1,-8-1 1,-1 0 1,-9 0-2,-5 0 0,-8-2 1,-3 1 0,-10 0 0,-7-2-1,-5 1 1,-8-2-1,-3 0 1,-6 0-1,-8 0 1,-7-2-1,-5 2 0,-5 0 1,-9-1-1,-9-1 1,-10 3 0,-2-1 0,-5 1 0,-3 1 0,-2 1 0,-3 2 0,-1 1 0,-2 2 0,1 0 0,-4 2 0,-2 3 0,-1-1 0,-1 0 0,0 1 0,2 0 0,3 1 0,3 0 0,7 1 0,4-1 0,6 4 1,6-2-1,8 1 0,7 1 0,8-2 1,10 2-2,7-4 2,9 0-2,13 4 1,9-6 0,8 4 0,10-7 1,10 7-2,6-9 2,11 10-1,5-2 0,3-5 0,8 6 0,1-7 0,1 8 0,9-10 0,-13 12 1,13-12-1,-14 4 0,14-4 0,-13 6 0,13-6 0,-10 5 0,10-5 0,0 0 0,-8 12-1,8-12 1,0 16 0,1-6-1,0 5 1,1 1 0,1 5 0,-2 3 0,0 5 0,-2 4 0,-1 5 0,-5 3 0,0 2 0,-3 3 0,-1 0 0,0-1 1,-1 2-1,2 0 0,5-3 1,0-1-1,3-2 1,1 0-1,-3-2 1,4-2 0,0-4-1,0-2 1,-4-8-1,3-2 1,-3-5 0,3-5 0,1-11 0,0 11 0,0-11 1,0 0 0,0 0 0,0 0 0,0 0 0,0 0 0,0 0-1,0 0 1,0 0-1,0 0-1,0 0 1,0 0 0,0 0 0,0 0-1,0 0 1,0 0 0,0 0-2,0 0-6,10-2-17,-10 2 0,7-14-3,-4-5 0</inkml:trace>
  <inkml:trace contextRef="#ctx0" brushRef="#br0" timeOffset="30464">3939 4308 1,'0'0'4,"15"3"1,-15-3-1,19 3 1,-10-3 0,3 2 1,1-1 0,0 0 2,5 0-1,-1-2 0,4 2-1,1-1 1,2 1-1,3-2-1,3 1 1,-1-1-2,4 2-1,0-1 1,2 1-1,2 0-1,3 0 1,0-1-1,1 3 1,2-2 0,4 2-1,1-1 1,1 0 0,1-1 0,4 3-1,2-2 1,2 2-1,1-1 0,2-1-1,1-1 1,3 0-1,1-2 0,1 0 1,-2-1-1,4-1 1,-1-1-1,2 0 0,-1-1 0,0 1 0,1 1 0,0 0 0,0 1-1,-3 2 1,0-1-1,0 1 0,-3 0 1,0-1 0,-2-1-1,-1 1 0,0-2 1,1-1-1,-1 1 1,1 0-1,0-2 0,1 2 0,-1 1 0,-2 0 0,-5 0 0,-4 1 0,-4-1 0,-8 1 0,-6 1 0,-7-1 1,-6 0-1,-7 0 1,-4 0 0,-9 1-1,10 0 1,-10 0 0,0 0 1,0 0-1,0 0 0,0 0-1,-13-6 1,2 2-1,-5 1 0,-2-1-1,-6 1 1,-6 0 0,-6 1 0,-4 0 0,-4 2 0,-4 0 0,-4 1 0,-1 0 0,-3 0 0,4 0 0,0-1 0,4-2 0,3 0 0,4 0 0,3-2 0,4 1 0,3 1 0,3 0 0,3 0 0,6 2 0,2 0-1,6 0 1,1 1-1,10-1 1,0 0-1,0 0 0,10 0-2,-1-2-4,9 4-15,-3-3-3,6-1-2,-3-5 1</inkml:trace>
  <inkml:trace contextRef="#ctx0" brushRef="#br0" timeOffset="33428">7088 3935 0,'8'18'1,"-2"4"1,0 3 0,-1 1-1,-1 2 0,0 1 1,1-2-1,-2 0 0,1-3 0,-2-4 1,1-2 0,1-4 1,0-3 0,-4-11-1,3 15 1,-3-15-1,3 12 1,-3-12-2,2 12 0,-2-12 0,-1 14 0,1-14-1,-1 12 1,1-12-1,-2 9 1,2-9-1,0 0 0,3 13 1,-3-13 0,14 8 0,-3-3 0,5 2 0,4-2 0,4 0 0,5 1 0,5-1-1,5 1 1,3-2 0,6 0 0,5-2-1,4 0 1,9-1 0,4 0 0,5-2 0,5-1 1,3-1-1,4-1 1,1 1 0,3-1 1,3 2-1,3-2 0,1 3 0,3 1-1,3 1 1,1-1-2,4 2 1,1-2 0,3 0 0,-1 0 1,5-1 0,2-2 0,5 1 0,-2-1 1,3 1-2,0 0 1,3 1-1,-1-1-1,-1 1 1,-1 0-1,-3 0 0,2 1 1,0-1-1,1-1 0,-1 2 1,2-2-1,2 0 1,2 0-1,1 1 1,2-1-1,-1 0 1,0 1-1,0-1 1,0 1-1,-1 1 0,-4 0 0,3-1 1,-1 2-1,2 1 0,-1-2 1,-1 3-1,-2-1 1,3 1 0,-5 0-1,-5 1 0,-4 0 1,-7 0 1,-13 0-2,-5 0 1,-8 1 0,-9 2 0,-9-2-1,-1 0 1,-12-1-1,-7-1 0,0 0 0,-45-3 0,68 6 1,-68-6 0,46 0 0,-46 0 1,0 0-1,0 0 0,0 0 0,0 0 0,0 0 0,0 0 0,0 0 0,0 0 0,0 0 1,0 0 1,0 0 0,0 0 0,0 0-1,0 0 0,0 0 0,0 0-1,0 0 0,0 0-1,23-46 0,-23 46 0,0 0 0,16-68 1,-16 68-2,11-56 2,-11 56-1,0-58 1,0 58-1,-5-52 1,5 52-1,-14-42 0,14 42 0,0 0 0,-4-50 1,4 50-1,0 0 0,0 0 0,-8-47 0,8 47 0,0 0 1,0 0-1,0 0 0,0 0 0,0 0 1,0 0-1,0 0 1,0 0-1,0 0 1,0 0-1,0 0 0,0 0 1,0 0-1,0 0 0,0 0-1,0 0 1,0 0 0,0 0 0,0 0 0,0 0 0,0 0 0,0 0 0,0 0 0,0 0 0,0 0 0,0 0 0,0 0 0,0 0 0,0 0 0,0 0 0,0 0 0,0 0-2,0 0-1,0 0-6,0 0-12,0 0-3,0 0-1,-45-46 0</inkml:trace>
  <inkml:trace contextRef="#ctx0" brushRef="#br0" timeOffset="38786">0 5653 5,'9'-2'5,"-9"2"0,10-3 0,-10 3 0,0 0 0,10-2-2,-10 2 0,0 0-1,13 3 0,-13-3 0,16 4 0,-5-2 2,3 0 0,3-1 0,2-1 1,4 0 0,5 0 0,5 0-1,2-1 1,5 1 0,5 0-2,4 2 0,6-1 0,6 1-1,1 0 0,5 0 0,6 0 0,3-1-1,5-1 0,4 0 1,3-2-1,8-1 1,0-1-1,4 0 1,3-1-1,5-2 0,2 0 0,1 1 0,-1 0 0,-3-1-1,2 1 0,0 1 0,0 1 0,-3 1 0,-3 2 1,-4 0-1,0 1 0,-1 1 1,-1 1 0,-2-1 0,-2 0 0,-1 0 0,-1-2 0,2 1 1,-2-1-1,0 1 0,-1-1 0,0 0-1,-3 1 1,0 1-1,-2-2 1,-2 1-1,-3-1 1,0-1-1,-4 0 0,0-3 1,-4 0-1,0-3 0,-6 2 1,-4-3-1,-4 2 0,-5 0 1,-3 1-1,-4 0 0,-7 2 0,-4 2 0,-4-1 0,-1 1 1,-4 1-1,-2 0 0,-6 1 0,-3 0 0,-4-1 1,-1 1-1,-10 0 1,12 0 0,-12 0 0,0 0-1,0 0 1,0 0 0,0 0-1,0 0 0,0 0 0,0 0 1,0 0-1,0 0 1,0 0 0,0 0-1,0 0 1,0 0-1,0 0 1,0 0-1,0 0 1,0 0 0,0 0-1,0 0 1,0 0 0,0 0 0,0 0-1,0 0 0,0 0 1,0 0-1,0 0 0,0 0 0,0 0 0,0 0 0,0 0 0,0 0 1,0 0-1,0 0 0,0 0 0,0 0-1,0 0 1,0 0 0,0 0-1,-3-9 1,3 9-1,0-10 0,0 10 0,0 0-2,-6-10-1,6 10 1,-8-9-3,8 9 0,-12-10-5,1 9-9,11 1-3,-17-9 1,7 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8:17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14089 951 6,'0'0'4,"0"0"0,0 0 0,0 0-2,0 0 0,0 0 0,0 0 0,0 0 0,0 0 0,12 5 0,-12-5 1,12 4 1,-12-4 0,16 3 1,-6 0 0,0-2 1,0 2-1,4-2 1,0 1-1,2-2 0,1 4 0,1-3-1,3 0-1,-1 0-1,2 2 1,1-2-1,-1 1 0,0-1 0,1 1 0,0 0 0,-2 0-1,0-1 1,1 1 0,-5-1-1,1 1 1,-3 0-1,0 0 1,-2 1-1,-1-1 0,-2-1 1,-10-1-1,17 2 0,-17-2 0,13 2 0,-13-2 0,10 2 0,-10-2 0,10 2 1,-10-2-1,13 4 1,-4-2 0,-9-2-1,18 3 1,-9-1-1,2 0 1,2 0-1,-1 0 0,-3-1 0,1 0 0,0 0 0,0 0 0,2-1 1,0 1-1,-1 0 1,1 0-1,1 0 1,1 1-1,2-1 0,-1 1-1,2 0 1,1 1 0,0 0-1,1-1 1,-1 1-1,1-2 1,-3 1-1,2-1 1,-2 0-1,-1-1 0,2 0 1,-1 0-1,2 0 0,0 1 0,2-1 1,1 0-1,-1 0 0,1-1 1,2 0-1,0 1 0,0-1 0,1 0 1,1 1-1,2 0 0,-1 0 0,2 2 1,1-1-1,1 1 0,1-1 0,2 0 2,-1-1-1,2 1-1,0-1 1,0-1 0,-2 0 0,0 1-1,-2 0 1,-2 0 0,0 0-1,-2 0 0,-2 0 1,-1 1-1,0-1 0,0 1 0,1-1 0,0 1 0,-1 0 1,3-1-1,1 2 0,1-2 0,1 0 0,2 0 1,-1-1-1,4-1 0,-1 0 0,2 0 0,1-2 0,-1 2 0,1-1 0,0 1 0,0 1 1,-1 0-1,3-1 0,0 1 0,1-1 0,0 0 0,2-1 0,-1-1 0,2-1-1,0 2 1,-1-2 0,-1 1 0,0 0 0,-1 2 0,2 0 0,-2 1 0,-2 0 0,1 0 0,0 0 1,-1-1-1,1 1 0,0-1 0,-4-2 0,2 1 0,-1 0 0,-3 1 0,1-1 0,1 1 0,-1 0 0,-1 1 0,4 1 0,0-1 0,3 1 0,-1-2 0,1 2 0,-1 0 0,-2-1 0,1 0 0,-1 0 0,-1 0 0,-4-1 0,2 0 0,-2 0 0,-1 0 0,0 0 0,3 0 0,-2 0 0,3 0 0,0-1 0,3 0 0,2 0 0,2 0 0,-1-2 0,-1 2 0,2 0 1,-2 0-1,-1 2 0,3-1 0,-1 0 0,0 0 0,2 2 1,1-2-1,2 1 0,1 0 0,2-1 0,-3 0 1,1-1-1,0 0 0,-1-1 0,-3 2 0,-2-1 1,0 1-1,-2 0 0,0 1 0,-3 1 0,1 2 0,-4 0 0,0-2 0,0 1 0,-2 0 0,0 0 0,-2-1 0,2 0 0,-1 0 0,2 1 0,-1-1 0,1 1 1,2-1-1,-2 1 0,3-1 0,-3 1 0,0 0 0,0 0 0,1 2 1,0-2-1,0 2 0,-2-3 0,-1 1 0,0-1 0,-1 0 1,-3-2 0,-4-1-1,-5 2 1,-3-1 0,-13 2 0,17-2-1,-17 2 1,0 0 0,10-3-1,-10 3 0,0 0 1,0 0-1,0 0 1,0 0-1,0 0 0,0 0 0,0 0 0,0 0 0,0 0 0,0 0 0,0 0 0,0 0 0,0 0-1,0 0-1,0 0-1,0 0-3,-2 13-14,-7-11-9,9-2-1,-28-9-1,5-8 1</inkml:trace>
  <inkml:trace contextRef="#ctx0" brushRef="#br0" timeOffset="5828">0 2215 17,'0'0'7,"0"0"1,0 0-1,0 0 0,0 0-3,0 0-1,0 0-1,0 0 1,0 0 1,0 0-1,0 0 1,0 0 0,0 0 0,0 0-1,0 0 0,0 0-1,0 0 0,0 0-1,0 0 0,0 0-1,0 0 2,0 0 0,0 0 1,0 0-1,9-1 1,-9 1 0,0 0 0,13-1 0,-13 1 0,11-2-1,-11 2 0,9-3 0,-9 3 0,13-4 0,-13 4 0,0 0-1,14-6 1,-14 6-1,0 0 0,10-6 0,-10 6 0,0 0 0,0 0-1,19-6 0,-19 6 1,12-4-1,0 3 0,3-1-1,0 0 1,5 1 0,-4-1 0,-5 0 0,10 0 0,-6-2 1,-2 2 0,3 0 0,3 0 0,1-1-1,3 1 1,2 0-1,1 0 1,4 0 0,2 0-1,2-1 2,1 1-1,1-3 0,0 1 1,3 0-1,-3 0 1,4 0-1,1 1 0,-3 1-1,2 0 1,-4 2-1,1 0 1,-6 0 0,9 1 0,-12 0 0,1 0 0,0-1 1,-3 1-1,2-1 0,0 1 0,-1-1 0,-2 0-1,1 0 1,-2 0 0,-2-1-1,0 1 1,-4-1 0,-1 1-1,-1 0 1,-3 0 1,-2-1-2,1 1 1,-12 0-1,15 0 1,-15 0-1,10 0 1,-10 0 0,0 0 0,0 0 0,0 0 1,0 0-1,0 0 0,0 0 0,0 0 0,0 0 0,0 0 0,0 0 0,0 0 0,0 0-1,0 0 1,0 0-1,0 0 1,0 0-1,0 0 1,0 0 0,0 0-1,0 0 0,0 0 0,0 0 1,0 0-1,0 0 0,0 0 0,0 0-1,0 0 1,0 0 0,0 0 0,0 0-1,0 0 0,0 0-2,0 0-1,0 0-6,0 0-18,-2-10 0,-3-3 0,3-5-3</inkml:trace>
  <inkml:trace contextRef="#ctx0" brushRef="#br0" timeOffset="19968">20498 778 62,'0'0'24,"9"12"-1,-9-12-1,0 0-16,0 0-6,0 0 0,0 0 0,0 0 0,0 0 0,0 0 0,0 0-2,9 10-5,-9-10-9,0 0-6,10-2-1,-10 2 0,18-10 0</inkml:trace>
  <inkml:trace contextRef="#ctx0" brushRef="#br0" timeOffset="20529">20712-4 14,'0'0'17,"0"0"1,5-10-2,-5 10-5,0 0 1,0 0-4,0 0 0,0 0-2,0 0-2,7 13-1,-7-13-1,5 19 0,-1-5 1,0 9 0,1 4-1,0 9 1,0 7-1,1 9 0,-1 2 0,-2 3 0,-2 0 0,1-1 0,-4-3-1,1-4 1,-1-12-1,1-3 1,1-7-1,5-2 0,5-7 0,4-4-1,8-5-1,1-6-2,8 0-5,-4-8-8,6-3-8,-2-7-2,-1-2 1,-4-6 1</inkml:trace>
  <inkml:trace contextRef="#ctx0" brushRef="#br0" timeOffset="20970">20577 385 24,'-11'-2'21,"11"2"2,0 0 2,0 0-7,6-15-1,13 11-3,0-7-4,11 3-2,6-7-2,11 6-1,4-3-2,6 3-1,-1 2-3,-1 1-1,2 7-3,-6-3-2,1 12-6,-14-7-9,-5 6-5,-6-2-1,1 2 2,-10-2 0</inkml:trace>
  <inkml:trace contextRef="#ctx0" brushRef="#br0" timeOffset="21320">21208 415 25,'-2'-9'15,"2"9"0,0 0 0,0 0-12,12-1-1,-12 1 1,14 12-1,-4-1 3,1 5-1,1 3 0,2 5 0,-1 2-1,1 3 0,0-1-1,-2 0-1,-3-5 0,2-3 2,-5-5 0,-2-2 1,-4-13 1,5 10 0,-5-10 1,0 0-1,-12-20 1,5 8-1,-3-6-1,0-1-1,1-2-1,2-1 0,4-1 0,5 0 0,6 3-1,7 1 0,6-1 0,5 2 0,2 2-1,2 1 0,0 4 0,-1 2 0,-3 4-1,-3 3 0,1 5-2,-6 0-3,4 5-8,-5-5-11,6 3-1,-5-6-1,4 1 2</inkml:trace>
  <inkml:trace contextRef="#ctx0" brushRef="#br0" timeOffset="21791">21817 312 1,'-9'11'15,"9"-11"2,-9 14 1,9-14-5,-5 22-1,1-8 1,4 6 0,-6-2-2,9 7-1,-6-4-4,6 4 0,0-5-2,8 1 0,3-5 0,7-5-2,7-6 0,6-6-1,3-6 0,1-4 0,0-7 0,1-3-1,-6-2 0,-3 1 1,-5 2-1,-10 2 0,-1 5 0,-4 2 0,-10 11 0,11-9 0,-11 9 0,0 0 0,0 0 0,0 0 0,0 0 0,2 16 1,0-7 0,-2 5 1,2 3 0,-2 3 0,1 2 0,3 0 0,1-1 0,5-1-2,-2-4-3,12-5-4,10-1-10,2-8-8,6 0-1,5-7-2,0 1 1</inkml:trace>
  <inkml:trace contextRef="#ctx0" brushRef="#br0" timeOffset="22382">22684 523 14,'0'0'13,"0"0"1,0 0 0,49 4-3,-49-4 0,43-17-2,-43 17-3,52-30 0,-52 30 0,45-39-1,-45 39 1,0 0 0,34-54-1,-34 54 0,0 0 0,0 0-1,-15-46-2,15 46-1,0 0 0,-66-13-1,66 13 0,-54 3 1,54-3 0,-57 15-1,57-15 1,-55 24-1,55-24 1,-41 32 0,23-13-1,1 2 0,0 2 1,9 2-1,2 0 1,4 2 1,2-27 0,15 55 1,-15-55 0,47 51 0,-47-51 0,78 38 1,-24-21-2,2-8 0,0-2-2,-5-4 1,-1-3-1,-3-1 0,-47 1 1,70-4-1,-70 4 0,0 0 0,0 0 0,44-7 0,-44 7-1,0 0 1,0 0-1,0 0 0,0 0 1,0 0-2,0 0 0,0 0-4,0 0-8,0 0-12,0 0-1,-43-2-1,43 2 1</inkml:trace>
  <inkml:trace contextRef="#ctx0" brushRef="#br0" timeOffset="28481">3839 2161 8,'0'0'7,"13"5"0,-13-5 0,12 2-2,-12-2 0,15 1-2,-6 1 1,2-1-1,1 1 1,0-1 0,2 2 1,2-1-1,3 2 1,3-1-1,5 1 1,-2 1 0,6-1-2,-1 0 1,5 1 0,1-1-1,3 1 0,-1 0 1,5 0-1,1-3 0,4 2 1,0-2-1,2 1 0,-2-4 0,4 3-1,-2-3 1,0 2 0,-3-1-1,2 3 0,-3-2 1,5 2-1,0-1 0,-1 3 0,1-3 0,2 1 0,-2-2-1,2 1 1,0-2 0,-1 0-1,-1-1 0,2 0 1,1-1-1,3 0 1,4-2-1,4-1 0,0 1 0,3 0 0,2 1 0,1 1 0,-1-1-1,2 1 2,-2-1-1,0-2 0,0 0 0,0-1 0,-2-2 0,-2-3 0,-6 1 0,0 1-1,-6-2 0,-4 4 1,-7-1-1,-5 3 1,-7-1-1,-4 3 1,-4 1 0,-7 1 0,-7-1 1,-9 2-1,10-1 1,-10 1-1,0 0 0,0 0 0,0 0 0,0 0 0,0 0-1,0 0 0,0 0 1,0 0-1,0 0-1,0 0 0,0 0-2,0 0-12,-9-7-16,-2-4 1,-2-6-2,-5-15 0</inkml:trace>
  <inkml:trace contextRef="#ctx0" brushRef="#br0" timeOffset="32617">11979 1040 5,'0'0'11,"0"0"-3,-3-11 1,3 11 1,0 0 1,-8-9 0,8 9-1,0 0 2,-11-9-2,11 9-1,0 0-3,0 0-1,-13 0-2,13 0-1,-8 13-1,4 0 0,-2 3 0,-1 8 0,-1 4 0,0 12 0,-2 7 1,1 10 0,-2 7 1,-1 8-1,-2 7 1,1 3 0,-3 2-1,2-5 1,-3-6-2,1-7 1,3-10-1,0-10 0,3-13 0,2-8-1,4-9 1,1-6-1,3-10-2,0 0-1,4-22-3,-2-2-5,4-1-7,-4-9-5,2-2-1,-3-6 1,1 2 2</inkml:trace>
  <inkml:trace contextRef="#ctx0" brushRef="#br0" timeOffset="33037">11654 1648 18,'-14'0'13,"3"-1"1,1 1 1,1-2-1,9 2 1,0 0-3,0 0 0,5-16-2,14 11-2,6-7-2,10 4-1,3-5 0,8 3-2,-3-1 1,3 3-2,-4 0-1,-4 2 0,-9 2-1,-7 2 1,-6 1-1,-3 1 0,-13 0 0,14 3 0,-14-3 0,0 0 0,13 6 0,-13-6-1,14 1-3,-14-1-10,18-7-11,-8-1 0,2-1-2,-4-5 1</inkml:trace>
  <inkml:trace contextRef="#ctx0" brushRef="#br0" timeOffset="33838">12178 1350 27,'0'0'16,"-2"-9"-1,2 9-3,0 0-7,11-2-1,0 3-1,1 0 2,7 2-2,1 0 1,5 3 0,3 1-1,1 5-1,-1 2 0,1 5-1,-2 3 0,-2 2-1,-3 4 1,-2 2-1,-6 3 1,-1 1-1,-5-1 1,-4 0 0,-4-5 1,-3-3 1,-6-3 1,-3-3-1,-6-8 1,-3-1 0,-5-8-1,0-2 1,-3-6-1,2-3-1,0-4 0,3-2 0,4-2 0,7-2-1,3 0 0,6 3-1,6 0 0,6 3 0,4 0 0,5 1-1,4 1 1,5 1-1,5 3 1,1-3-3,3 6-3,-2-4-5,5 5-6,-5-2-6,1-1-1,-3-1 0,-2-3 0</inkml:trace>
  <inkml:trace contextRef="#ctx0" brushRef="#br0" timeOffset="34409">12741 1107 7,'0'0'14,"-5"-10"0,5 10 0,0 0-6,0 0-1,0 0-1,0 0 1,0 0-1,8 19 1,-6-9-1,1 7 2,-3-2-2,2 12 0,-3 3-1,0 11 0,-4 3 0,1 9-2,-1 4 0,3 2-1,-1 0 0,4-5 0,0-6-2,4-9 1,6-7-4,0-15-15,9-10-5,0-13-2,6-9 2,0-12-1</inkml:trace>
  <inkml:trace contextRef="#ctx0" brushRef="#br0" timeOffset="34850">13368 1363 23,'9'0'16,"-9"0"-1,0 0 2,-2-9-10,2 9-3,-11-5 1,-1 4 1,-2 2-1,-3 0 1,-3 4-1,-3-1 0,1 5-1,-4-1 0,2 2-1,-1 1 0,3-1-1,4 1 0,3 1-1,6 0 1,7 2-1,6 1-1,8 3 0,5 1 1,5 0-1,1 4 1,2 0-1,-1 1 0,-3 0 1,-4-1-2,-5 0 2,-6-1-1,-6 1 0,-5-4 1,-4-1 0,-3-3 1,-4-2 0,-2-5 1,0-1 0,-1-5-1,3 0 1,2-3 0,2 0-1,3-2 0,9 3-1,-10-5 0,10 5-1,0 0 1,13-9-1,3 5-1,5-2 1,8 0 0,6-2-1,8-4 1,3 1 0,7-5 0,3 0 0,0-2 0,-2-2 0,-2-1 0,-2-1 0,-4-3 0,-2 0 0,-9 1 0,-6 1 0,-6 1 0,-5 4 1,-5-1-1,-5 3 1,-7 4 0,-3 1-1,-5 0 1,-3 4-1,-4 1 2,-6 2-2,-2 2 0,-5 3 0,-1 4 0,-1 3 1,0 2-1,0 4 0,1 2 0,4 4 0,5 2 0,2 3 1,4 0-1,5 5 0,6 2 0,6 0 1,9 0-1,5 2 1,9-3 0,7 0 0,7-5-1,3-3 1,1-5 0,-1-2 0,-3-6 0,-4-3 0,-9-2 0,-1-2 1,-8-3-1,-4 1 0,-15-1 0,12-2 0,-12 2 0,0 0-1,0 0 1,0 0-1,0 0 0,0 0 0,0 0 1,0 0-1,0 0 0,0 0-1,12 3-3,-12-3-22,-9-6-2,9 6-2,-20-19-1</inkml:trace>
  <inkml:trace contextRef="#ctx0" brushRef="#br0" timeOffset="39046">18556 2070 6,'0'0'8,"5"10"0,-5-10-1,15 3-1,-6 1 0,3-2 1,1 1-1,2-2 0,1 2 1,1-2 0,1 2 0,0-2 1,4 0-3,-2-1 0,3 2 0,1-2-2,3 2-1,0-2 0,2 1-1,0-1 0,3 0 0,0 0 1,2 0-1,1-1 0,2 0 1,0-1 0,2 1-1,2-1 1,4 0 0,-2-1-1,4 2 1,0-2-1,4 2 0,0-2-1,3 1 1,-1-1-1,1 0 1,0 1-1,-2 0 0,2 0 1,-2 0-1,1 0 1,-1 1 0,1-1 0,3 1 1,0-2 0,4 2 0,-3-2 0,3-1 0,-2 1 0,1 1-1,2-1 0,-1 1 0,1 0 0,-1 0 0,2-1-1,3 0 1,2-2-1,2 0 1,-1-1 0,1 0 0,-1 0 0,0-1-1,-4 2 1,0 1 0,-2 1-1,-3-1 1,-5 1 0,5 1-1,-6-1 0,1-5 1,-2 5-1,2-3 1,0-1 0,3 2-1,5-2 1,-3 2 1,5 0-2,0 6 0,-2-6 0,0 5 0,-2 0 0,5 0 1,-13-1-2,0 1 1,-1 6 0,-4-6 1,0 0 0,-47 0-1,83 6 0,-83-6 0,51 6 1,-51-6-1,0 0 0,42 13 0,-42-13 0,0 0 0,0 0 0,0 0 0,0 0 0,0 0 0,0 0-1,0 0 2,0 0-1,0 0 0,0 0 0,0 0 0,0 0 0,0 0 0,0 0-2,0 0-2,0 0-6,0 0-15,0 0-2,0 0-2,0 0 2</inkml:trace>
  <inkml:trace contextRef="#ctx0" brushRef="#br0" timeOffset="51163">4851 3576 19,'0'0'8,"0"0"2,-2-10-1,2 10-1,0 0-2,0 0-1,0 0-2,0 0-1,0 0-1,0 0-1,9-8 0,-9 8 0,0 0 0,11-3 1,-11 3 1,10-1 0,-10 1 0,15-3 1,-4 2 1,2-1-1,2 0-1,3 0 2,3-1-1,1-2 0,3 2 1,0-2-1,4 2 1,2-3-1,5 4-1,-1-2 0,4 3-1,3 1 0,4 0 0,0 2 0,2 0-1,1 2 2,1-1-1,1 0 1,3 0 1,1-2 0,0 1-1,3-2 1,2 0 0,1 0-1,3 0 0,1 1-1,2 0 0,0-1 0,0 1 0,2-1-1,2 1 1,-3-3 0,-2 1 0,2-1 0,0-1 1,-6 1 0,2-1-1,-2 0 1,1 2-1,0-1 0,4 2 0,-3 0-1,2 1 1,1 0-1,-1 0 1,-3 0-1,0 0 1,-3-1-1,-1 1 1,1-2 0,0 0-1,-1 0 2,2 0-1,-1-1 0,4 2 0,2-2 0,2 1-1,1 0 1,1 0 0,-1-1 0,3 1-1,2 0 1,-2-1 0,-2 1-1,0 0 1,-3-1 0,3 1-1,-2 0 1,3 0-1,2-2 1,1 1-1,1-1 0,4 1 1,3-1-1,1 1 0,0 0 1,1 1-1,1 0 0,0 1 0,2 1 1,-4 0-1,2 0 0,-1 1 0,-1 0 1,-1 0-1,-1-1 0,0 0 1,-6-1-1,1-1 0,-3-1 1,-1 0-1,-1 0 1,-1 0-1,1 0 0,2 0 1,0-1-1,2 2 1,1-1-1,2 0 0,-4-2 0,4 0 0,-3-1 1,2 0-1,-2 0 0,-2-2 1,-4 2-1,-1 0 0,-2 1 1,-6 1-1,-4 1 0,-7 1 0,-5 1 0,-2 1 0,-9-2 1,-6 2-1,-5-1 1,-7 1-1,-5-1 1,-10 0 0,12-1 0,-12 1-1,0 0 1,0 0-1,0 0 1,0 0-1,0 0 0,0 0 1,0 0-1,0 0 0,0 0 0,0 0 1,0 0-1,0 0 0,0 0 0,0 0 0,0 0 0,0 0 0,0 0 0,0 0 0,0 0 0,0 0 0,0 0 0,0 0 0,0 0 0,0 0 0,0 0 1,0 0-1,0 0 0,0 0 0,0 0 0,0 0 0,0 0 0,0 0 1,0 0-1,0 0 0,0 0 0,0 0 0,0 0 0,0 0 0,0 0 0,0 0-1,0 0 1,0 0-2,0 0-1,0 0-2,0 0-8,0 0-18,-13 4-1,-5-10 1,-1-4-2</inkml:trace>
  <inkml:trace contextRef="#ctx0" brushRef="#br0" timeOffset="56972">2982 4694 1,'0'0'10,"0"0"2,0 0-2,0 0-1,0 0-1,0 0-1,0 0-1,0 0 0,0 0 0,0 0-1,0 0 1,0 0-1,0 0 0,0 0-1,0 0 1,0 0-1,0 0 0,0 0-2,0 0 0,0 0 0,0 0 1,0 0-1,15 2 1,-5-1-1,7 1 0,3-1 1,8 2 0,5-2-1,5 2 0,3-2 0,4 0 0,4 0 0,4 1 0,2-1-1,1 2 1,2-1-1,3 1 0,1 0 0,-1 1 0,-2-1-1,-7 2 1,-7-2-1,-7 0 1,-7 1 0,-9-1 0,-10-2 1,-12-1 1,0 0 0,0 0 0,0 0 0,-11-1 0,-10-3-1,-3-2-1,-9 0 0,-5-1-1,-9-3 0,-4 0 0,-5 0 0,-3 1 0,-2 2 0,-1 1 0,-1 4 0,0 2 0,-1 2 0,3 3-1,1 1 1,7 3 0,4-2 0,6 0 0,9-1-1,6 0 1,7-3 0,7-1 0,14-2-1,-12 1 1,12-1-1,0 0 0,18-3 0,2 2 1,10-1-1,11 1 1,7 0 0,10 1 0,8 1 0,6 0 0,2 1 0,0 0-1,-3 2 1,-4 0 0,-6 1 0,-6 0-1,-8 1 1,-8-2 0,-10 0 1,-5 0-1,-10-2 0,-5 1 0,-9-3 1,0 0 0,0 0 0,0 0 0,-11-3-1,-9-1 1,-6-4 0,-6-1 0,-7-1-1,-5-1 0,-6 0 0,-3 3 0,3 2 0,1 3-1,9 4-1,0-1-4,16 9-9,3-6-12,21-3-1,10-5-1,17-10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7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349 82 6,'0'0'9,"0"0"1,0 0-1,0 0 0,0 0-1,0 0-1,0 0 0,-9-4-2,9 4-2,0 0-1,-4 15 0,4-15 0,-7 23 1,-1-3 1,2 7-1,-4 5 0,1 9 0,-4 6 0,0 10 1,-2 8-1,1 5 0,0 1-1,2-1 1,2 4-1,3-4 1,1-3-2,5-6 1,0-9 0,3-5-1,0-7 0,2-5 0,-1-12 0,0-4 1,-2-7-1,-1-12-2,0 0-5,1-19-6,-2-7-6,-4-8-4,1-9 1,-3-4-2</inkml:trace>
  <inkml:trace contextRef="#ctx0" brushRef="#br0" timeOffset="381">65 607 2,'-17'-12'10,"3"6"1,2 2-1,1 3 0,11 1 1,-12 0 1,12 0 1,0 0 0,21 3-2,-2-6-1,11 3-2,4-5 0,9 4-2,0-4-2,2 3-1,-4-1-2,-5 0 1,-8 0-2,-5 3 1,-9-1-1,-14 1 0,13 1-1,-13-1-2,0 0-4,0 0-7,0 0-10,0 0-1,10-9 1,-10 9 0</inkml:trace>
  <inkml:trace contextRef="#ctx0" brushRef="#br0" timeOffset="1102">493 304 13,'0'0'14,"0"0"-1,0 0-1,0 0-1,0 0-1,0 0-1,11-6-1,2 7-2,-1 0-1,6 4-2,-1-2 1,3 4-2,2-1 1,-3 6-2,0 1 0,-3 5 0,-1 2-1,-1 4 1,0 2-1,-3 2 0,-1 3 0,0 0 1,-3 1-1,-3-2 0,-1-2 0,-3-2 1,-3-3 0,-2-1 0,-4-6 0,-4 0 2,-3-7-1,-3-1 1,-4-6 0,0-1 1,-5-5-1,2-1 0,0-7 0,5 0-1,2-3 0,5-1 0,5 0-1,8-1-1,7 3 1,5 0-1,5 5-1,5 2 0,4 3 0,2 4 0,1 5 0,0-1 0,-4 3-2,-3-1-1,-1 5-4,-5-6-12,-1 1-4,-3-5-1,1-4 1</inkml:trace>
  <inkml:trace contextRef="#ctx0" brushRef="#br0" timeOffset="1823">970 0 9,'0'0'10,"0"0"2,0 0-1,0 0-1,0 0 1,4 14 0,-4-14-3,-2 18 1,0-6-1,3 6-1,-3 0-1,2 9 0,-2 3-1,1 6-2,0 3 0,-1 7-1,0 3 0,0 3-1,0 2 0,2-5-1,-1-3 0,0-5 1,1-5-1,1-7 0,-3-6 1,3-6-1,-3-6 1,2-11-1,1 12 1,-1-12-4,0 0-8,9-8-11,-1-4-2,1-7 1,2-4-1</inkml:trace>
  <inkml:trace contextRef="#ctx0" brushRef="#br0" timeOffset="2364">1575 298 17,'0'0'16,"-12"-10"-2,2 8 2,-1-1-8,-6 0-4,3 2 1,-8-1 1,0 4 0,-6-1 1,3 3 0,-6-1 0,3 4-1,-3-1-2,2 3 0,2-2-2,4 2 0,7 2-1,1-1 0,9 2-1,8 4 1,6 1-1,8 2 0,3 2 0,5 2 1,-1 2-1,2-1 0,-4 2 0,-4 1 0,-5-2 0,-5 0 1,-5-2-1,-4-3 0,-5-2 1,-1-1 0,-4-6 1,-2 0 0,-2-5 1,-1 0 0,-2-5 0,-1 0 0,-1-5 1,2-2-2,1-5 0,4-1-1,3-4-1,3-2-3,11 0-5,0-6-6,14 5-7,0-3-5,11 3-1,1-3 1</inkml:trace>
  <inkml:trace contextRef="#ctx0" brushRef="#br0" timeOffset="2904">1649 544 32,'0'0'17,"14"6"-1,-4-7 0,7 2-1,2-5-5,7 4-3,2-7-1,4 0-2,-1-3-1,1 0 0,-4-5-1,-1 2 0,-6-4 0,0 2 0,-8-3 0,-2 1 0,-6 0-1,-3 2 1,-4 0-2,-2 3 1,-3 2-1,-5 2 0,-3 4 0,-3 3 0,-4 4 0,1 3 1,-4 3-1,0 4 1,-1 4-1,3 2 1,-1 2 0,5 2 0,2 2 0,3 4 0,3-1 0,3 1 1,3 0-1,4-1 1,3-2-1,5-2 1,1-1-1,8-4 1,5-2 0,7-1 0,5-3 0,6 0 0,4 0-1,0-4 0,1-2 0,-3 1-1,-6-4 1,-6 0 0,-8-4-1,-6 1 1,-6-1-1,-9 0 1,12 0-1,-12 0 0,0 0 0,0 0 0,0 0 0,0 0 0,0 0 0,0 0 0,0 0-2,0 0 0,0 0-9,0 0-16,-11-1-1,0-6-1,0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8T00:47:04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38 21,'0'0'12,"0"0"0,0 0-3,0 0-2,0 0-1,0 0-4,0 0 0,0 0-1,0 0 0,0 0-1,0 0-1,0 0 1,0 0 0,-2 9 0,2-9 0,2 18 0,0-5 0,0 6 1,-1 3-1,0 6 1,0-2-1,-2 1 0,3 5 0,-2-5 1,1-2-1,0-3 0,1-3 0,0-4 1,0-4-1,-2-11-2,0 0-3,0 0-8,0 0-5,7-25-6</inkml:trace>
  <inkml:trace contextRef="#ctx0" brushRef="#br0" timeOffset="370">19 94 7,'-1'-11'17,"-1"-1"-1,4-1-3,-2 13-1,9-20-4,1 11 0,-2-4-1,4 6-3,0 2-1,1 2 0,-3 2-2,1 4 1,-11-3-1,14 12 0,-9 2 0,-3-4-1,2 4 1,-3 2 0,-2-2 0,-1 0-1,0 0 2,-2-3 0,4-11 0,-9 20-1,-1-14 1,10-6 1,-15 8-1,15-8 0,-14 4-1,14-4 1,0 0-2,-9 3 0,9-3 0,0 0 0,9 6-1,1-3 1,1 2-1,4 1 1,2 2 0,1 0-1,1 1 1,0 0 0,-2 0 0,-3 1 0,-1-1-1,-4 0 1,-9-9 0,11 18 0,-11-18 0,3 16 1,-8-7 1,1 0 0,-6-1 1,0 1 1,-7-2 0,1 0 0,-5-2 1,1 1-1,-3-5 0,1 2-1,1-4 0,1-1-1,3-2-1,-4 1-2,11 0-3,-4-5-11,14 8-20,-1-16-1,4 1 0,7 1 0</inkml:trace>
  <inkml:trace contextRef="#ctx0" brushRef="#br0" timeOffset="1222">332 44 21,'-3'-9'15,"3"9"0,0 0-1,0 0-1,0 0 0,0 0-2,0 0-1,0 0-3,0 0-1,0 0-3,0 0-2,-8 10 1,8-10-2,0 15 0,-1 0 0,1 3 1,1 4-1,0 1 1,3 2 0,-1-4 0,3 7-1,-1-9 1,4-2 1,0-4-1,3 0 2,2-5 0,2-2 0,-4-4 0,4-1 0,-4-4 1,3-1-1,-4-4 1,0-4-2,-4-2 2,-1-3-2,-3-3 0,0 1 0,0-9-1,-2 2 0,0 3 0,-1 3 0,-1 4-1,1 4 1,0 1-1,0 11 0,0 0 0,0 0 0,0 0-1,0 0-1,0 0-11,2 11-24,-2-11 0,0 0-3,-17-3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0:58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3253 254 4,'-1'-9'5,"-1"-4"-1,-3 2 0,-2-3 0,-4 0 0,-4-2 0,-4 1 0,-4-1 0,-5 2 1,-4 2-1,-2-1 1,-2 6-2,-1 2 0,0 4-1,1 2-1,3 3 1,0 3-1,3 2-1,-2 5 0,0 1 1,0 5-1,-1 2 0,1 4 0,-1 2 1,0 5-1,-1 2 1,3 3 0,1 5 0,1 1 1,1 1 0,2 7 1,4 2-1,0 2 1,4 2 0,4 2 0,4 1-1,2 0 0,6 1 0,3-7 0,5-3 0,3-2 0,4-3 0,4-2 1,2-4-1,3-5 1,4-1-1,1-4 1,4-2-1,-4-5 0,1-3 1,5-7-1,3-2 0,0-5 0,3-5 0,1-6-1,2-5 0,5-6 0,2-8 0,-2-7 0,-1-5 0,0-6-1,-2-7 1,-4-3 0,-3-4-1,-6-4 1,-4 1-1,-6-1 1,-1-1-1,-6-3 0,1 4 1,-7-1-1,1 3 0,-3 1 0,-2 2 1,-3 3-1,-3 2 0,-3 6 1,-5 1-1,1 2 1,-5 3-1,-3 2 1,-3 3-1,-1 3 0,-3 2 0,-2 2 0,-1 3 0,-3 3 0,-2 2 0,0 5 0,-3 3 0,0 2-1,-2 4 1,-2 4 0,1 5-1,-5 3 1,3 3 0,1 4 0,1 3 0,2 3 0,1 4 0,4 1-1,1 3 1,9 3 0,-3 1 0,3 0-1,0 0 1,1 0 0,0-2 0,1 0 0,-1-1 0,1-1 0,4-3 0,2 9 0,1 4 0,5 8 0,3 6 0,5 3 0,4 4 0,4 3 0,4 3 0,2-9 0,3-3 1,2-6-1,2-7 0,2-10 1,1 1-1,1-4 1,3-2 0,2-3-1,2-2 0,1-3 1,3-3-1,2-2 1,3-10-1,2-6 0,2-9 1,1-10 0,3-7 0,-1-9-1,0-7 1,-4-10 0,-1-5 0,-7-5-1,-4 0 0,-7-3 1,-4-4 0,-5-1-1,-3 2 0,-5-1 0,-2-1 1,-3-2-1,-4 2 0,-3 0 0,-4 5 0,-4 5 1,-5 7-2,-5 6 2,-3 5-2,-4 13 1,-4 3 0,-1 12-1,-2 7 0,2 5 0,-1 5 0,4 5-2,-3 8-7,3 5-12,-1 3-2,1-5-2,-9-3 0</inkml:trace>
  <inkml:trace contextRef="#ctx0" brushRef="#br0" timeOffset="1883">0 1392 5,'0'0'5,"0"0"1,0 0 0,0 0 1,0 0-2,0 0 2,22 10-3,-10-7 1,2 0 0,5 1-1,4 0 2,7 0-2,3 0 1,14 1 0,-1-2 2,6 0-2,6-2 0,2 0 0,2-3-1,5 1-1,-3-1 0,1-2-1,0 0 0,-1 0 0,-2 0 0,2 0-1,-5-2 2,-4 2 0,-3-4 1,-3 3-1,-8-1 0,-3 2 0,-11-1 0,-3 1-1,-2-1-1,-1 3-1,-5 0 0,-5 1 1,-2-1-1,-9 2 2,0 0-1,16 0 0,-16 0 1,0 0 0,0 0 0,0 0-1,0 0 0,0 0-1,0 0 1,0 0-2,0 0-2,7-9-5,-7 9-11,11-18-5,1 4-3,0-7 2,7-5-2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1:02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801 101 2,'0'0'5,"0"0"0,0 0 0,-1-9 1,1 9-1,0 0 1,0 0-1,-9-10 0,9 10-1,0 0 1,-13-10-2,13 10 1,-10-6-1,10 6 0,-14-8 0,4 3-1,-1-1 1,-3 0-1,0 0 0,-4 1 0,-2 0-1,-1 0 0,-4 1 0,2 1 1,-3 3-1,1 0-1,-2 2 1,-2 3-1,0 1 0,-1 2 0,0 0 1,-1 5-1,1-1 0,2 4 0,0-1 0,2 3 0,2-1 0,2 2 0,-5 1 0,8 3 0,0 1 0,3 2 0,0 2 0,-1 0 0,3 1 1,1 1-1,6 1 1,-5-2 0,4 2 0,-3 3 0,3-1 0,3 0 0,0 1 1,1 0-1,0 2 0,2 0 1,0 0-1,0-1 0,2 2 1,0-3-1,2 0 0,0-2 1,1-2-1,2-2 0,1-1 0,-1-3 0,4 0 0,2 0 0,-3-1-1,2-1 1,2 2-1,1-5 1,0 1-1,6 4 1,-3-2 0,-1-1 0,5-1-1,0-2 2,1-1-1,0 2 0,4-3 0,0-7 1,0-2-1,2-1 0,-1-2 1,0-2-1,0-1 0,-3-2 0,1-1 0,-2-2-1,0-1 1,1-3 0,2-2 0,1-2 0,-1-4 0,3-4-1,3-2 1,1-3-1,1-1 1,1-3-1,1-4 0,1-4 0,2-2 1,-1-2-1,-1-4 0,0-3 1,-2-2-1,-2-1 0,-3 0 0,-7-2 0,-1 5 1,-7 0-1,-3 4 0,-5 0 0,-4 4 0,-4-1 0,-4-2 0,-2 3 0,-4 0 0,-1 0 0,-3 1 0,-2 3 0,-2 2 0,-1 2 0,-1 5 0,-1 5 0,-1 2 0,0 1 0,-1 4-1,0 1 1,0 2 0,1 0 0,-2 3 0,0 2 0,1 1 0,1 1-1,0 2 1,0 1-1,0 2 1,1 1 0,1 2-1,2 2 1,1 0 0,0 1-1,0 0 0,3 1-2,-2-1-5,3 2-12,-2-5-2,-2-3-3,-4-6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26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1598 5,'0'0'4,"0"0"0,0 0 0,0 0-1,0 0-1,0 0 0,14 4 1,-5-4 1,4 0 1,2 0 1,5 0 1,5-1-1,3 1 1,6 0-2,6 1 0,4-1-1,6 1-1,8 1-1,5-1 0,7 2 2,5-3-1,5 2 0,6 2 0,7-3 0,6-1 1,7 0-1,4 5-1,4-5 0,5 5 0,5-4 0,5 0-1,2-1 0,4 6 0,5-4 1,6 0-1,5 1 0,5-1 1,4 0-1,7 1 0,6-1 0,3-1 0,2-1-1,3 1 1,3 1 0,3 0-1,2-1 0,-1 0 1,-2 1-1,-1 0 1,-4 0-1,-2 1 1,-6 0-1,-6 1 1,-7-1-1,-6 3 0,-5 0 0,-7-1 0,-9 0 1,-10 0-1,-12-1 0,-5-1 0,-16 0 0,-1-1 0,-15-1 0,-7-1 0,-9 1 0,-4 0 1,2 0-1,-56-1 1,84 2-1,-84-2 2,53 0-2,-53 0 1,0 0-1,45 0 1,-45 0-1,0 0 1,0 0-1,0 0 1,0 0-1,0 0 1,0 0 0,0 0 0,0 0 0,0 0 0,0 0-1,0 0 1,0 0-1,0 0-1,0 0 1,0 0 0,0 0 0,0 0-1,49-12 1,-49 12 0,0 0 0,0 0 0,0 0 0,0 0 0,0 0-1,0 0 1,0 0-1,0 0 1,0 0-1,0 0 0,0 0 1,0 0-1,0 0 1,0 0-1,0 0 1,0 0 0,0 0 0,0 0 1,0 0-1,0 0 0,0 0 0,0 0 0,0 0 0,0 0 0,0 0 0,0 0 0,0 0 1,0 0-1,31-44 0,-31 44 1,0 0-1,0 0 1,-1-53-1,1 53 1,0 0-1,-4-55 0,4 55 0,5-50 0,-5 50 0,14-71 0,-6 27 0,5-4-1,-14-1 2,3-4-1,-2 0 0,1 1 0,6 1-1,-11 1 1,5-1 0,0-1-1,8-3 1,-3 0-1,1-2 1,-2 1 0,-10 2 0,8 2 0,4 5 0,-12 3 0,-7 1-1,12 43 1,-6-63 0,6 63 0,-4-51 0,4 51 0,-7-40 0,7 40 0,0 0 0,0 0 0,0-46 0,0 46-1,0 0 1,0 0-1,0 0 0,0 0 1,0 0-1,0 0 0,0 0 1,0 0-1,0 0 1,0 0 0,0 0 0,-54-44 0,54 44 0,-69-16-1,19 10 0,-6 0 0,-9 0 1,-10-1 0,-9 3-1,-12 0 1,-7 1 0,1 0-1,-16-1 2,-7 1-1,-3 0 0,-3-1-1,-5-2 1,-10-1-1,-5-1 2,-7-2-1,-3-2 0,-10-1-1,-4-1 1,-7 2 0,-8 0 0,2 2 0,-3 2 0,-4 2 0,2 0 0,3 4 0,3-1 0,2 0 0,8 1 1,4-1-1,7 1 0,2-2 0,3 2 0,1-2 0,3 3 0,1 1 0,-2 0 0,3 3 0,0 0 0,3 3 0,3-2 0,4 0 1,3 2-1,6 0 0,6 2 0,3-2 1,6 2-1,5 0 0,11 4 0,8-1 1,7 2-1,10-1 0,9-1-1,9 1 2,9-2-2,9-2 2,5-2-1,7-1 0,7-3 0,5 0 0,4-1 0,5-1 1,11 0-1,-15 0-1,15 0 1,0 0 0,0 0-1,0 0 0,0 0 1,1 10-1,-1-10 0,10 17 1,-5-7 0,-1 5 0,1 1-1,-1 4 1,-4 9 0,-3 3 0,-2 7 0,-3 7 0,-3 9 0,-2 8 0,0 7 0,-3 5 0,6-3 0,0-1 1,5-2-1,1-5 1,3-9-1,1-9 1,3-7-1,0-6 0,-1-2-3,-5-6-8,-3 1-10,-2-4-1,-6-12-1,-1-16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17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18 15,'0'0'14,"-1"-11"1,1 11-2,0 0-4,0 0-4,0 0-1,0 0-1,-5 9-2,5-9 0,2 20 0,0-6 1,0 6 2,0 5 0,2 5 0,-1 2 0,2 5 0,-4-1 1,2 2-1,-2-4-1,1-1-1,-1-6 0,0-4 0,-1-6-1,0-5 0,0-12-1,1 12-1,-1-12-3,0 0-8,8-11-8,-1-1-2,5-5 1,2-3 0</inkml:trace>
  <inkml:trace contextRef="#ctx0" brushRef="#br0" timeOffset="461">375 26 17,'0'0'14,"1"-16"1,-1 16-2,4-12-2,-4 12-3,0 0 1,0 0-3,0 0-1,0 0 0,5 23-1,-9-4 1,2 7-1,-1 5 0,1 5 0,-1 0-1,1 1 0,2-4-1,2-2 0,3-7-1,7-6 1,2-11 0,8-8-1,4-10 1,3-5 0,0-6 0,-1-4-1,1 0 1,-4 1-1,-4 1 0,-7 5-1,-3 6 1,-11 13-1,12-9 0,-12 9 0,7 15 0,-3-1 0,2 6 0,2 4 0,1 4 0,4 3 1,4 2-1,3-1 0,2-3 1,1-1-1,3-2-1,0-8-3,4 0-17,-2-11-4,-1-6 0,-2-9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18.5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-4 465 12,'0'0'15,"-3"-10"0,3 10 0,14-15-6,0 9-5,3 0 0,2 3 0,1 2 0,3 3 0,-1 4-1,3 6 0,-2 5-1,3 5 0,0 3 0,1 4 0,1 1-1,1 2 1,-2-3 0,-1-3 1,-5-3 1,-3-1 1,-6-7 1,-3 2 0,-19-4-8,-9 2 1,-8-4-2,-6 1 0,-7-1 0,-4-2-2,-1 0-1,-2-3 0,15-3 8,6-1-1,6-2-1,8-2 0,12 2 0,-2-13 0,10 4-1,5-2 1,5 0-1,3-2 0,5-1 0,3-2-1,4 0 0,2-2-2,1-1-2,-3-8-5,5 0-7,-1-5-5,-3-2 0</inkml:trace>
  <inkml:trace contextRef="#ctx0" brushRef="#br0" timeOffset="1812">717 118 3,'6'-19'12,"-6"19"0,5-13-2,-5 13-2,1-11 1,-1 11 1,0 0 0,-7-10-1,7 10 1,0 0-2,0 0-2,-10-4-2,10 4-2,0 0 0,0 0-1,0 0 0,0 11-1,1 0 0,0 6 1,-1 9-1,-1 9 0,-3 10 2,-1 12-1,-5 10 0,-2 6 1,-3 3-1,-1 2 1,-1-5-1,1-9 1,1-6-1,4-11-1,4-14 0,1-14-1,6-19-6,11 1-13,0-23-3,5-10 1,1-14-1</inkml:trace>
  <inkml:trace contextRef="#ctx0" brushRef="#br0" timeOffset="2253">1013 0 33,'0'0'17,"9"17"-1,-7-5 1,1 3-17,2 5-1,-2 8 4,-1 8-1,-2 6 3,-1 12 0,-3 7 1,1 10 1,-2 3-1,3 4 1,-2-4-3,2-4 1,1-6-3,1-9-1,2-13 1,0-11-2,1-10-1,-3-21-8,0 0-13,15-7-3,-6-18 2,2-11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21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0 17,'1'21'15,"-3"-5"1,2 5 0,-1 6-9,-3 7-1,2 8 2,-4 7 1,1 11 0,-5 5-1,3 6 0,-3-4-1,4 0-2,-2-5-2,4-6 0,-3-11-2,4-10 0,2-12 0,1-10-1,0-13-3,0 0-1,-11-17-2,-2-10 1,0-4-1,-10-11 1,1-1-1,-5-2 0,-1 4 5,-2 6 1,3 8 0,1 8 1,5 9 0,5 10-1,3 6 1,6 6 0,7 3 0,6 1 1,9-3 1,8 3 0,5-6 1,7-3 0,5-6 0,6-5 0,4-8-1,3-4-1,0-7 0,0-3-1,-2-5-1,-2-2 0,-5-2 0,-4-4 1,-9 3-1,-5 0 0,-7 3 1,-6 3 0,-3 1-1,-5 4 1,-3 3 0,-3 7 0,-1 1 1,-1 4-1,3 10 0,-9-12 0,9 12-1,0 0 0,-14 1 0,14-1 0,-9 18 0,2-2 0,2 10 0,0 7 0,-2 9 0,0 9 1,-1 7 0,1 7-1,0-2 1,2 2 0,1-10-1,4-6 1,2-11 1,16-21-10,9-15 1,2-16 0,3-6 0,0-9 1,0 0-1,-3-4 1,0 3-1,-16 11 9,-6 7-2,-7 12 1,0 0-2,0 0 1,3 23-1,-2-8 0,2 5 0,2 1 1,3 2 1,6-3-1,3 0 1,8-5-1,6-5 1,4-3 0,7-6-1,2-5 1,0-6 0,1-4-1,-3-5 1,-3-3-1,-6-2 0,-6-3 1,-6 0-1,-4 1 0,-7 0 0,-5 4-1,-4 0 1,-4 2 0,-4 2-1,-4 3 0,-2 5 1,-5 4-1,-3 6 0,-4 3 0,-2 7 0,-3 7 1,0 6-1,-1 6 1,3 6 0,4 2 0,8 4 0,6 2 0,10-1 0,10-2 0,7-5 0,10-3 1,5-8 0,4-4-1,2-7 1,0-6-1,2-5-1,-6-8-8,1-4-15,-3-5 0,-4-5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22.6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35 320 10,'0'0'15,"0"0"2,0 0-1,0 0-5,0 0-1,0 0 2,0 0-2,0 0-1,2 15-1,-5-5-2,2 7 0,-4 6-1,1 7-1,-2 6 0,2 4-1,-2 2-1,3 2 1,1-4-1,3-3 0,4-8 0,3-8-1,6-10 1,7-10-1,3-13 1,5-7-1,0-8 0,3-6 0,-3-2 0,1 0-1,-5 1 0,-6 7 1,-5 7 1,-4 6-2,-3 4 0,-7 10 0,0 0 0,0 0-2,0 0 2,6 10-1,-6 3 1,1 3 0,0 5 0,1 1 1,2 2-1,1 0 2,2-4-1,3-4-1,3-9 1,7-8 0,4-6-1,4-9 1,1-5-1,1-3 1,-1-2-1,-1 0 1,-5 4 0,-5 5-1,-7 4 1,-1 10-11,-10 3 2,10 7 0,-9 4-1,3 9 1,-2 0 0,3 8-1,-2-1 1,1 3 9,1-1-1,2-2-3,-4-6-5,4-4-17,-69-21 4,78-13 1,11 0 0</inkml:trace>
  <inkml:trace contextRef="#ctx0" brushRef="#br0" timeOffset="761">892 592 54,'-11'-1'18,"11"1"2,-7-18-2,10 5-20,5-3 1,4 2 2,-1-5 3,5 3 1,-1 2-1,3 5 0,-8-4-10,12 19 1,-13-7-1,11 16-1,-10-5-1,10 14 0,-12-7-1,11 13 2,-4-5 9,-5 1 0,1 0 1,-7-3 1,-3 1 2,-9-6 0,-1 2-1,-11-7 1,-3-2-1,-8-7-1,0-2-1,-3-7 0,3-4-2,3-6 0,3-4-1,9-2-1,4-4-1,11 1-2,4-5-3,14 7-10,3-4-10,9 2 1,5 2 1</inkml:trace>
  <inkml:trace contextRef="#ctx0" brushRef="#br0" timeOffset="1602">1532 20 22,'12'-11'12,"-1"9"1,-11 2 0,8 13-1,-6 6-2,-9 5-6,11 26 0,-12-2 1,9 22 0,-11-2-2,13 13-2,-6-7-3,13 7-1,0-14 5,6-14-5,5-16-9,6-15-12,4-15 0,2-16 0</inkml:trace>
  <inkml:trace contextRef="#ctx0" brushRef="#br0" timeOffset="2583">1518 661 5,'-8'11'6,"8"-11"3,-9 11 2,9-11 1,-9 8 0,9-8 1,-14 7-2,4-2 1,-3 0-4,0 1-2,-3-2-3,-2 3 0,-2-3 0,3 3 0,-4-5 0,5-1 1,-4-3 0,3-1-1,0-6 1,2-3-1,1-7-1,2-3 0,1-3 0,4-2-1,1-3 0,4 1-1,1 0 1,4 4 0,2 1-1,2 3 1,4 1 0,2 5-1,2 3 0,2 6-1,1 4 1,0 5-1,-2 7 1,0 4-1,1 7 0,-1 2 1,0 4-1,-1 1 1,0 0 0,-2-1 0,1-1 0,-4-2 0,-3-2 0,-4-1 0,-4-2 0,-8 0 0,-4-1 0,-2-3-3,-1 1-7,-3-6-14,-1-2 1,1-9-3,3-8 2</inkml:trace>
  <inkml:trace contextRef="#ctx0" brushRef="#br0" timeOffset="3224">1855 506 0,'-12'6'14,"5"3"0,-3-2 1,10-7-6,-4 15-3,4-15 2,11 16 1,1-11-1,6-2-1,1-4 0,7-3-2,-2-7 1,1-2-1,-4-6-1,0 1 1,-8-5-1,0 2-1,-10-2 1,-2 3-1,-6 0 0,-2 4-1,-2 1-1,-2 4 0,-3 3-1,0 2 0,-3 7 0,0 7 1,-3 5-1,-2 7 0,0 7 1,-3 7 0,-1 6-1,4 3 2,3 1-2,4 2 2,6-3-1,6-4 0,7-5 0,8-5 0,8-11 0,7-6-1,7-9-1,5-13-2,7-6-2,-2-14-3,6-5-7,-4-11-8,-1-5-3,-6-6 1,-4-1 1</inkml:trace>
  <inkml:trace contextRef="#ctx0" brushRef="#br0" timeOffset="3715">2294-4 18,'0'0'16,"0"0"0,-9-2-3,9 2-8,0 0 0,-2 12 0,2 0 2,0 5-2,3 8 0,-2 9 1,3 13 0,-3 4 1,3 13 0,-1 4-1,2 5 0,-3-2-2,3 0 0,-3-10-2,1-6 0,1-10-3,-2-13-4,6-10-11,-8-22-8,17-1-1,-6-18 0,5-11 0</inkml:trace>
  <inkml:trace contextRef="#ctx0" brushRef="#br0" timeOffset="4085">3071 329 33,'13'-3'20,"-13"3"1,0 0 1,-13-9-13,-5 4-2,1 6 0,-11-3 1,1 8 0,-7-3-2,0 6 0,-4-2-2,-1 4 0,-2 0-2,5 2 0,2 0-1,5 0-1,4-1 0,6 1 0,9 0-1,8 2 1,8-2 0,10 3-1,6-1 1,6 2 0,4 1 0,3-1 0,2 1 0,-3 0 0,-1-1-1,-8 0 1,-4 1 0,-3-3 0,-6 2 0,-4-2 0,-2-2 0,-5 0 0,-4-2 1,-3 0 1,-6 0 0,-3 1 0,-8 0 1,-3 1 1,-3 0-1,-2 0-1,-1 0 0,1-1 0,2-1-2,2-4 0,6 0-6,-5-7-20,6-1-2,-3-7-1,3-5-1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3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19 11,'0'-11'13,"0"11"1,0 0-5,8-10-1,-8 10-1,0 0 0,0 0-1,0 0-1,0 0 0,0 0-1,0 0 0,1 13-1,3-1 1,3 1-1,-4 6 1,4 4 0,1 5 0,0 2 0,-1 6 0,-5-1-1,3 1 0,-5-4 0,7 0-1,-7-3 0,2-6 0,-1-3 0,2-7-1,-1 0 0,-2-13-1,0 0-2,12 2-6,-1-12-10,-2-4-6,3-9 0,-3-1 1</inkml:trace>
  <inkml:trace contextRef="#ctx0" brushRef="#br0" timeOffset="351">244 32 4,'5'-9'12,"-5"9"1,10-6-1,-10 6-2,9 9-1,-5 0-1,2 7 0,-4 0 1,3 10-1,-3-1 0,2 6-1,-2-2-1,2 1 0,-2-3-1,6-1 0,-1-9-1,12-6 0,6-12 0,11-10-2,7-8 0,6-9-1,2-3 0,1-1 0,-5 0 0,-6 4-1,-12 5 0,-8 12 1,-11 10 0,-10 13 0,-8 8 0,1 6 0,-4 5-1,3 5 1,7 6-1,3 1 1,4-2 0,9-3-1,6-4-1,-2-5-5,10-3-13,-4-8-6,-2-8-1,-3-14 0,-1-9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4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0 42,'0'0'18,"11"8"1,-11-8 0,5 21-16,-3 1 0,1 10 2,-3 7 1,1 15 1,-7 6 1,1 13-2,-4-1 0,2 7-1,-3-5-1,4-1-1,0-11-1,2-9-1,2-14 0,3-9 0,1-10-1,2-11 1,-4-9-1,1-17 0,-6-6-1,-5-7 1,-6-5 0,-4-3 0,-3-1-1,-5 2 1,-2 6 0,0 9 0,2 7 1,4 7-2,5 4 1,6 5-1,13-1 0,-3 10 1,15-4-1,12-3 0,12-1 1,10-5 0,10-6 0,7-4 0,7-7 1,5-5-1,-1-5 0,-4-6-1,-4-1 1,-7-3-1,-8 2 1,-7 2 0,-11 3 0,-7 4 1,-8 5-1,-5 5 1,-7 3 0,-3 7 0,-3 9 0,0-12 0,0 12-1,0 0 1,0 0-1,-13 6 0,4 8 0,-2 8 0,-2 9 0,-3 9 1,-2 6-1,2 7 0,0 3 1,6-1-1,4-5 0,5-5 0,8-10 0,8-11 1,8-10-1,6-10 0,3-9 0,3-5 1,-3-3-1,-1 0 1,-4 0-1,-6 4 1,-6 6-1,-6 7 1,4 12-10,-1 2 2,9 6-1,7-4 1,11-1-1,9-7 1,10-6-1,6-9 0,2-15 10,-2-5-2,-3-7 1,-10-1-1,-11 0 1,-10 2 0,-10 3 0,-15 4 6,-13 3 1,-4 7 0,-8 3 0,-2 6 0,-6 2 0,1 10-9,-7 0 1,11 9-6,1 3-1,6 6 0,2 2 0,12 6 0,7 2 0,13 1 9,14-2-2,14-2 0,10-6-3,14-4-18,7-9-5,5-12 0,6-16-1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9.8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0 437 23,'0'0'14,"0"0"0,0 0-1,0 0-2,0 0-1,0 0-3,0 0-3,0 0 1,0 0-2,10 14 1,-9-1-1,-1 6-1,1 4 1,1 7 1,-1 3-1,-1 2 0,2-2-1,1-1 1,2-6 0,6-5-1,4-10 1,8-9-1,4-9-1,6-10 1,1-5-1,1-4-1,0-3 1,-3 1-2,-6 2 2,-6 7-1,-6 2 0,-4 7 0,-10 10 0,11-5 0,-11 5 0,7 18 1,-4-2-1,0 1 0,2 2 1,2 1 1,4-2 0,6-2 0,5-10 0,7-6 0,4-8 0,3-5-1,3-4 0,-2 1 0,-2-1 0,-8 2-1,-6 5 0,-5 10 0,-16 0 1,13 22 0,-14-2 0,1 5 0,3 3 1,4 2-2,6 4-3,3-9-4,11-3-19,4-9 0,11-7-2,3-9 0</inkml:trace>
  <inkml:trace contextRef="#ctx0" brushRef="#br0" timeOffset="631">1061 761 49,'-26'-6'22,"5"-6"0,6-5-2,11-3-15,7-3-4,7 2-1,7-1 0,7 8 0,5 1 0,2 7 1,-1 4 0,-3 7 0,-5 5 1,-4 4 0,-7 6-1,-6 2 2,-10 3 0,-2 3 1,-9-2 1,0 3 0,-6-6 0,3-1 0,-5-8 0,5-1-1,0-8 0,3-6-3,2-6-2,1-7-4,9 0-6,-1-9-13,9-3-3,2-5-2,8 2 2</inkml:trace>
  <inkml:trace contextRef="#ctx0" brushRef="#br0" timeOffset="1212">1419 749 38,'-3'-14'19,"6"-2"0,3-2-1,5-3-7,8 3-6,2-4-2,5 6-2,3-1 1,1 6 0,-3 4 0,-4 7 0,-6 5 1,-5 8-1,-10 6 0,-4 6 1,-11 3-1,0 5 2,-10-2 0,2 3 1,-4-6 0,1-2-1,0-7 0,5-6-1,3-11-2,2-12-4,9-10-2,1-16 0,9-9 0,1-15 0,6-8 0,-1-10 0,4 5 3,-1 3 1,-1 5 2,-2 12 1,-2 10-1,-2 12 1,-2 13-1,-5 18 1,9-8 0,-3 22 0,1 8 1,1 11-2,-1 10 1,1 12 0,1 3 1,1 6-1,1 1 0,1-4-1,2-7 0,1-8 0,3-9 0,2-12 0,2-12-1,3-6 0,0-8 0,1-8 0,2-2 1,0-5-2,2 1 1,2 1 0,-1-1 0,0 3-1,-1-1 1,-2 3 1,-3-3-1,-3-1 1,-6-2-1,-2-2 1,-7 0 0,-5 0 0,-4 3-1,-5 2 1,-8 5-1,-2 8 0,-5 7 1,-4 8 0,-2 6-1,1 6 3,1 3-2,3 4 0,6 0 0,7 1 1,5-4-1,8-2 0,7-5 0,6-4 0,9-4-1,3-8-1,8-5-1,1-14-3,7-6-4,-4-17-5,11-5-8,-5-15-5,0-6-1,-4-10 2,1 0 1</inkml:trace>
  <inkml:trace contextRef="#ctx0" brushRef="#br0" timeOffset="2033">2557-1 18,'0'0'17,"-13"-5"2,4 8-3,9-3-3,-19 17-3,11-1 0,-3-1-1,5 9-1,-4 0 0,6 12-1,-3 1 0,5 14-2,-2 2 1,3 11-1,-2 4-1,3 6 0,-1-1 0,1-2-1,1-6-2,1-7 1,0-9-1,1-10 0,-1-11 0,0-8 0,0-7-1,-2-13 0,3 13 0,-3-13-4,0 0-16,-4-16-8,-2 0 0,-5-14-2,-2-6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10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88 30,'0'0'19,"-10"6"-1,10-6 1,17-3-9,-1-3-9,5 2-1,3-3 1,3 3 1,2-3 0,4 4 1,0 0-1,2 3 1,2 0 1,5 3-1,-3 0 1,1 4 0,0 0-1,0 4 1,-5-1 0,1 2-1,-3 0 1,1-1-1,1-4 0,11-2 0,5-7-1,9-4 0,6-3 0,10-3-1,2-2-1,4 1 1,-2 0-1,-4 5 0,-7 5 0,-9 5 0,-7 5 0,-10 4 1,-7 4-1,-3 0 0,-2 4 1,5 1 0,7-7 0,11-2 0,14-7 0,14-6 0,12-8 0,12-5-1,4-3 2,3-2-2,-3 1 0,-6 3 0,-9 4 1,-10 6-1,-12 6 0,-13 5 0,-12 3 0,-7 5 0,-5 2 1,1 2-1,2-2 0,7 1 1,10-5 0,10-3 0,15-6 0,11-5 0,7-5-1,3-4 1,2-2-1,-7 0 1,-9 2-1,-5 3 1,-14 3-1,-10 4 0,-12 5 0,-9 3 0,-8 4 1,-1 2-1,1 1 1,7-1 0,7 0 0,8-2 0,11-4 0,7-1 0,9-6 0,5-3-1,3-2 1,-1-2-1,-2-1 0,-7 2 0,-3 0 0,-5 2 0,-6 3 0,-5 2 0,-5 3 0,-5 1 0,-5 2 0,1 1-1,1 0 1,2-1 0,5-1 0,8-2 0,7-5 0,6-5 1,7-4-1,3-3 0,1-4 0,2 0 1,0-4-1,-4 3 0,-3 2 0,-9 3 0,-8 5 0,-10 3 0,-7 7 0,-12 7 0,-9 4 0,-7 5 1,-7 2-1,2 0 1,4 0-1,8-2 0,10-6 1,9-5-1,12-3 0,10-5 1,5-4-1,5-2 0,1-3 0,-3 1 0,-3 0 1,-5 2-1,-6 1 0,-7 1 0,-6 2 0,-7 2 0,-5 2 0,-6-1 0,-9 2 0,-7 1 0,-2-2 1,-10 0-1,0 0 0,0 0 1,0 0-1,0 0 0,0 0 0,0 0 0,0 0 0,0 0-2,6 13-1,-6-13-7,-1 15-20,-9-11 0,-5-1 0,-12-9-2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06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750 77 14,'4'-10'12,"-1"1"1,-3 9 0,-8-15 0,8 15-1,-18-15 1,7 10-2,-6-3-2,0 5-2,-7-4-2,-1 5-1,-3 0-3,-4 3 0,-6 3 0,-2 6-1,-4 3 0,-4 6 0,-2 8 0,1 5 0,1 6 0,2 5 1,1 5-1,5 2 1,4 4-1,6-1 2,5 1-2,6 2 1,6-4-1,7-1 1,7-3 0,8-3 0,10-2 0,12-3 0,9-10 1,13-2-1,11-6 1,9-5-1,6-3 0,4-6 0,0-5-1,2-2 1,-2-6-1,-3-5 1,-9-3 0,-6-6 0,-6-5 0,-5-4 0,-11-5 0,-8-7 1,-13 2-1,-11-1 1,-14 2 0,-8 4-1,-14 2 0,-10 6 1,-12 4-2,-6 12 2,-8 2-2,-1 5 1,-3 2-1,3 3 0,3 3 2,7 1-2,7 0 1,11-1-1,9-1-1,7 0 1,8 0-2,10-5 2,0 0-1,19 5 0,0-3-3,0-5-6,9 3-14,0-3-3,7 0 1,1-3-1</inkml:trace>
  <inkml:trace contextRef="#ctx0" brushRef="#br0" timeOffset="1101">2414 209 12,'3'-9'17,"-3"9"0,2-14 0,-2 14-5,-13-12-1,0 3-2,-3 5-1,-6-2 0,-1 5-2,-9 0 0,-1 2-1,-6 2-2,-1 3 0,-4 4-1,-2 2-1,1 4-1,0 3 1,2 5-1,0 5 1,2 4-1,5 4 1,4 2-1,5 2 0,3 6 0,7 2 0,8-3 0,8-1 1,10-3 0,10-3-1,10-4 2,12-1 0,13-11 0,11-5 0,7-7-1,6-4 1,4-5-1,1-4 0,-7-3 0,-8-1-1,-12 1-1,-13-2-1,-9 6-7,-17-2-16,-17 3-1,0 0 0,-22-1 0</inkml:trace>
  <inkml:trace contextRef="#ctx0" brushRef="#br0" timeOffset="1942">1706 943 17,'0'0'11,"0"0"0,0 0 1,-6 12-2,6-12 0,0 0-2,4 11 1,-4-11-2,9 10-1,-9-10 0,24 15-1,-4-8 1,11 4-1,6-4 1,14 3-1,5-4-1,11 1 2,3-3-2,6 0 0,-2-3-1,0 1 0,-9-2-1,-6 0 1,-12 0-1,-6 0 0,-14 0-1,-6 0 2,-7 0-2,-14 0 0,10 0 0,-10 0 0,0 0-1,0 0-2,0 0-1,-9-3-10,9 3-14,1-14-1,5 2-1,3-10 1</inkml:trace>
  <inkml:trace contextRef="#ctx0" brushRef="#br0" timeOffset="2603">4281 86 10,'12'-4'17,"-12"4"1,9-9 2,-9 9-6,0 0-1,0 0-1,-20-12-2,11 11-1,-6-4-2,0 4-1,-6-3-1,2 2-1,-7-1-1,-3 2 0,-6 2-2,-1 2 0,-5 2 0,-3 4 0,-3 4 0,-1 4 0,-4 5-1,1 5 1,1 6 0,0 6 0,1 5 0,2 6 0,3 2 0,2 4 0,6 2-1,8 0 1,3-2 0,12-1-1,8-4 1,13 0-1,7-5 1,14-5-1,10-4 2,8-4-1,9-5-1,2-4 1,4-5-1,2-2 1,5-6-1,-1-3 1,-7-4-1,0-2 0,-4-5 1,-3-1-1,-3-3 1,-7-1-1,-11-2 0,-4 2 1,-6 0-1,-5 2 1,-6 2-1,-12 4 0,10-5 0,-10 5 0,0 0 0,-9 1 0,9-1 0,-12 1-1,1 2 1,0-1 0,-2 1 0,-2 1-1,-1 0 1,-2 0 0,-3 1 0,-1 0 0,-4 0 0,-5 1 0,-2-3 0,-2 0 1,-2-2-1,-3-2 0,1-2 0,-3-4 0,0-4 1,1-3-1,3-4 0,0-2 0,1-5 0,3-2 0,0-2 0,4-1-1,5-1 1,3-1 0,1 0-1,4-3 1,3 0 0,5-2 0,5-3 0,3 0 1,4-1-1,4-3 0,5 2-1,6 1 1,3 2 0,4-1-1,3 5 0,2 0 1,4 4 0,-1 4-1,1 4 1,0 1-1,-1 5 1,-1 5-1,-3 4 1,-2 2-1,-2 4 1,-5 0-2,1 4 2,-7 0 0,0 3-1,-2-2 1,-2-2 0,-10-1 0,14 4-1,-14-4 1,0 0 0,13 4 0,-13-4 1,0 0-1,0 0 0,0 0 1,0 0-1,0 0 2,0 0-2,0 0 1,0 0-1,0 0 0,-11-5 0,11 5 0,0 0 0,-11-10-1,11 10 1,-16-9-2,4 6 2,2 1 0,-9 0-1,-5 1 1,0 1 0,-7 0-1,-5 4 1,-4 2 0,-4 5 0,-2 4-1,-2 8 1,2 4-1,-1 7 1,3 7-1,-1 4 1,4 4 0,6 1-1,2-2 1,5 3 0,3-1-1,5-2 1,6-2 0,9-1-1,4-1 1,9 2-1,5 0 1,8-4-2,5-3-3,10 3-14,4-7-6,7-5-2,4-8 0,2-9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53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43 137 24,'3'30'15,"-1"11"-1,-4 7 1,1 11-2,-6 4-2,2 6-2,-5-1-1,4 1 0,-2-10-1,3-6-3,2-10-1,3-9-4,5-9-2,-1-12-8,8-9-11,2-10-2,1-7 1,3-8 0</inkml:trace>
  <inkml:trace contextRef="#ctx0" brushRef="#br0" timeOffset="261">66 151 11,'-12'-10'16,"0"-1"1,5 2-4,5-1-1,2-2-1,5 2 0,1-5-2,9 5-1,-2-7-1,11 6-1,1-4-2,8 6-1,1 1-1,4 5 0,0 3-2,1 4 1,-4 6-1,-2 4 0,-3 3 0,-7 4 0,-10 1 1,-2 3 0,-9-3 2,-5 4-1,-8-4 0,-4 2 1,-10-5 0,-1-1-1,-3-1 0,-2-4 0,-1-3-1,5 0-1,3-4 0,4-2 0,8-1-1,12-3 0,0 0 0,0 0 0,15 9 0,5-3 0,6 3 0,3 2 0,4 4 1,4 2 0,1 5 0,0 4 0,-4 1 0,-3 3 0,-4 0 0,-4 2 0,-6 0 0,-7 0 1,-8 2-1,-7-2 1,-12-2 2,-4-1-1,-8-3 1,-8-1-1,-8-6 2,-4-3-2,-3-7 3,0-5-3,6-5-1,2-5-1,7-2-1,8-7-3,16 1-2,4-10-11,21 5-11,9-7 0,10 1-1,7-6 1</inkml:trace>
  <inkml:trace contextRef="#ctx0" brushRef="#br0" timeOffset="1823">954 100 8,'0'0'8,"0"0"-1,0 0 0,0 0 0,0 0 1,0 0 0,0 0-1,0 0 0,0 0 0,0 0 0,0 0-1,0 0-1,0 0-1,-8 10-1,5 2 0,2 6 0,-4 5 0,0 11 0,-3 7 0,-3 10 1,0 5-1,1 6 0,-2 3-1,5 0 1,2 1-1,5-3 0,3-7 0,7-5-1,7-11 1,7-5-1,6-10 1,7-7-2,5-15 1,7-8 0,2-11 1,4-9-1,-2-8 0,-1-6 0,-7-6 0,-5-4 1,-9-5-1,-5 0 1,-11-4-1,-3 1 1,-9 0-1,-3 1 0,-5 4 1,-2 4-2,-3 2 2,-1 8-1,-2 6 1,2 7-1,-2 7 0,1 2 1,0 6-1,2 3-1,10 7 0,-14-6-1,14 6-1,0 0 1,-7 13-2,7-13-5,9 17-18,-5-1-1,3 1-2,-5-1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30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1428 4,'0'0'9,"0"0"0,0 0-5,0 0-2,0 0 1,14-1 1,-14 1 1,17-6 2,-6 3 0,5-1-1,2 0 1,8 0-1,1-1-2,4 2 1,6-1 0,4 2-1,5-1 0,5 2 1,3-2-2,4 2 1,6-1-1,5 2 0,6-5 0,6 2 0,8-4 0,7 3-1,7-4 1,8 1-1,6-2 0,8 2 0,3-3 0,6 3 1,1-2 0,9 2 0,-1-3 1,5 2-1,0-3 1,5 4-1,2-2-1,2 3-1,-2 0 0,4 1 0,0 2 0,3 1-1,-3 1 1,-1 1 0,1-1 0,2 1 0,-1 0 1,0 0-1,0 1 0,0 1 0,-1 0 0,1 3 0,-3 2 0,-2 0 0,0 2-1,-6 2 1,1-1-1,-1 1 1,-4-1-1,-3 0 1,-3-2-1,-1 1 0,-5-3 1,-4 1-1,-9-1 0,-8-2 0,-7 0 1,-8 0-1,-10-1 0,-10 0 1,-8-1-1,-11 0 0,-6 0 0,-10 0 1,-6-2-1,-8 0 0,-9-2 0,-3 2 1,-16 0-1,13-1 0,-13 1 1,0 0-1,0 0 1,0 0-1,0 0 1,0 0-1,0 0 0,0 0 1,0 0-1,0 0 0,0 0 0,0 0 0,0 0 0,-5-12 0,5 12-1,-15-20 1,4 7 0,-3-6-1,-1-4 1,-3-5-1,-2-4 1,-1-4 0,0-3 0,-3-3 0,1-1 0,0-2 0,0-2 0,-1 0 0,1 1 0,2 0 0,1-2 0,1 1 1,3 1-2,-1 0 1,4 2 0,0 1 0,1 7 0,0 3 0,2 4-1,0 6 1,1 4 0,2 2 0,0 6-1,7 11 1,-12-14-1,12 14 1,0 0-1,-12-13 0,12 13 0,-11-9 1,11 9-1,-19-15 1,6 7-1,-6-4 1,-5-2 0,-7-1 0,-9 0 0,-12-3 0,-10-1 0,-14-2 0,-15 0 0,-18 0 0,-14-5 1,-17 4-1,-15-1 1,-15 2-1,-11 4 1,-13 1-1,-10 3 1,-6 1-1,-7 7 0,-3 0 0,-2 1 0,0 3 0,-5 0 0,1 1 0,-1 0 0,3 0 1,5 0-1,4 1 0,3 0 0,8-1 0,12-1 0,9 1 0,11 0 0,9 1 1,9 2-1,12 1 0,10-1 0,7 5-1,8 4 1,5 0 0,11 1 0,7 0-1,7 1 1,7-2-1,9 1 1,7-5 0,8-1 0,6-2 0,4 1 0,5-2 0,2-1 0,4 0 0,3 1 0,6-1 0,3 0 0,3 0 0,4 0 0,4-1 0,3 0 0,9-2 0,-12 6-1,12-6 1,-7 13-1,6-3 1,1 6-1,0 5 1,3 5-1,-1 9 1,-1 9 0,-2 8 0,-2 8 0,-1 6 1,-2 7-1,-1 6 0,-2 5 0,3 2 0,1-2 0,3-4 0,1-6 0,2-5 0,0-7 0,1-8 1,-1-12-1,0-7 0,0-9 1,-1-6-1,0-5 1,0-5-1,0-10 1,0 0 0,0 0 0,0 0 0,0 0-3,-6-14-3,-1 2-23,-11-8 0,-4-3-2,-11-17-1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7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5472 1665 9,'19'5'13,"-19"-5"0,14-5 3,-14 5-6,0 0-1,10-12 1,-10 12 3,-5-14-2,-3 3 0,8 11 0,-19-21-3,9 9-3,-7-6-1,1 2-1,-4-5-1,-2-3 0,-7-4 0,-2-2 0,-8-6 1,-5-3-2,-9-3 1,-7-4-1,-11-2 0,-5-2 0,-8-1 0,-6-1 0,-8-1-1,-9 1 1,-5 1 0,-7 2 0,-5 0-1,-8 5 0,-7 1 2,-2 7-2,-6 3 0,-1 7 1,-5 7-1,-2 5 0,-3 8 0,0 7 0,-4 6 0,-2 7 0,-2 6 0,-3 6 0,0 6 0,-1 4 1,1 5 0,6 2 1,5 4-1,8 0 0,9-1 1,13 0-1,18-5 0,15-1-1,17-5 1,15-5-2,17-8 1,12-3 0,11-6-1,9-4 1,14-9-1,-11 8 1,11-8-1,0 0-1,9-2-2,-9 2-7,11-11-16,-9 1-1,1-1-2,-5-8 2</inkml:trace>
  <inkml:trace contextRef="#ctx0" brushRef="#br0" timeOffset="731">796 857 2,'18'-15'12,"-1"2"1,-3 2-2,-4 2 0,0 5 1,-10 4 0,0 0 1,0 0-1,0 0-3,0 0-3,0 0-2,0 0-1,0 0-1,-10 0 1,10 0 0,-10 4 0,10-4 0,-16 5-1,7 0 1,-4 0-2,0 2 0,-3 2-1,-2 2 1,-3 3-1,-3 4 0,-5 6 1,-4 3-1,-9 6 0,-6 4 1,-8 6 1,-5 3 0,-5 2 0,3-2 1,3 0-1,6-1 1,5-4-1,13-2-1,10-6 0,11-2-1,10-5 0,11-1 0,8-4 1,9-4-1,8-2 1,7-2 0,7-5 0,9-2 1,5-4 1,4-2-2,3-3 1,3 0-1,-3-1 0,1 0 0,-4 1-1,-4 1 1,-7 2 0,-5 0-1,-10 2 1,-5 1-1,-6 0 0,-6-1 0,-5 1 0,-15-3-3,16 8-10,-16-8-15,0 0-1,-22-7-1,7-5 0</inkml:trace>
  <inkml:trace contextRef="#ctx0" brushRef="#br0" timeOffset="8332">5493 1631 1,'0'0'10,"0"0"-3,0 0 1,0 0 0,0 0 2,0 0 0,0 0 1,0 0 1,0 0-1,0 0-2,0 0-2,0 0-1,0 0-1,0 0-1,0 0-1,0 0 0,0 0-1,0 0 1,0 0-1,0 0 0,0 0 1,0 0-1,0 0-1,0 0 1,0 0 0,0 0 0,0 0-1,0 0 1,0 0 0,0 0 0,0 0-1,0 0 1,0 0-1,-4-10 0,4 10 0,-13-10-1,13 10 0,-17-15 1,7 6 0,-4-2-1,1-1 1,-2-1-1,0 0 1,-3-3-1,-1-4 1,-3-1-1,0-2 0,-1-4 1,1-1-1,-4-3 0,-1-2 0,-2-1 0,-1 2 0,-3 0 0,-2 2 0,-3 1-1,-2 3 1,-2 2 0,-1 2 0,0 3-1,-1-3 1,1 1 0,-3 1 0,1-2-1,-2 0 1,1 1 0,-2-1 0,-2 2 0,-2 1-1,-2 0 1,-1 2-1,-1 2 1,1 1 0,-1-1 0,0 0-1,0 2 1,1 0 0,0 1 0,1-1 0,-3 4 0,-2-1 0,-1 2 0,-1 3-1,-1 1 1,0 1 0,-2 0-1,2 1 1,2-1 0,0 1 0,1 0-1,1 0 1,-5 1 0,0-2 0,0 2 0,-1 0 0,-1 2 0,-1-1-1,1 1 1,-1 1 0,2 0 0,0 2 0,0 0-1,-1 1 1,2 1 0,0 0 0,-1 0 0,-3 0 0,2 2-1,1 0 1,0 2 0,-1 1 0,1 1 0,-3 0 0,2 2 0,1 1 0,1 0 0,0 1 0,1-1 0,4 2 0,1-2 0,3 1 1,2-1-2,1 2 2,3 0-1,1-1 0,2 0 0,0 0 0,2-1 1,0 0-2,0-1 2,-1 1-2,3-2 2,1 0-2,3 0 1,2 0 0,0 1 0,4-1 0,0 1-1,6-2 2,-1 1-1,2 0 0,2 0 0,4-2 0,0-1 0,4-1 0,3-1-1,11-8 1,-13 12 0,13-12 0,0 0 0,0 0-1,0 0 1,0 0 0,0 0-1,0 0 1,0 0 0,-4 9 0,4-9 0,0 0 0,0 0 0,0 0 0,0 0 0,0 0 0,0 0 0,0 0 0,0 0 0,0 0 0,9 5 0,-9-5 0,0 0-3,0 0-7,0 0-13,13 1-2,-4-4-1,-9 3 1</inkml:trace>
  <inkml:trace contextRef="#ctx0" brushRef="#br0" timeOffset="9874">358 1402 0,'0'0'7,"0"0"-2,0 0 1,0 0 2,0 0 2,0 0 0,0 0 0,0 0 0,9 2 0,-9-2-3,0 0-1,9-2-3,-9 2 0,10-1 1,-10 1 0,0 0 1,11-5 0,-11 5 0,10-3 0,-10 3 0,14-7-1,-14 7 0,18-9-2,-6 5-1,0-3 1,3 1-1,0-2 0,3 1 1,-1-2 0,3 0-1,0-1 1,-1 1 0,4-2-1,3 1 1,0 0-1,4 1 0,-1-1-1,4 2 1,2 0-1,3 1 1,0 0-1,0 0 0,2 0 1,0-1-1,2-1 1,-1 1-1,2-1 1,-2 1 0,2-1-1,1 0 1,-1 0-1,4 0 0,0 1 1,6 0-1,0 0 0,3 0 1,1-1-1,0 2 0,0-1 1,-2-1-1,0 1 0,-1-2 1,-2 1-1,-2 1 2,0 0-4,1 1 4,-2-1-2,2 0 0,-1 1-2,0 3 2,-1 0 0,-1-1 0,-1 1 0,-1 0 0,-1 1 0,-1 0 2,-3 1-2,1 0 0,1 0 0,0 1 0,2 1 0,0-1 0,3 1 0,2 0 1,2 0-1,1 1 0,-1 0 0,-1 0 0,1 1 0,0 0 0,-5 0 0,0 2 0,-1-1 1,2 1-1,0 0 0,2 1 0,0 3 1,3 1-1,2 1 1,0 1-1,4 1 1,-1 1-1,1 1 0,1 3 0,1-2 1,1 0-1,3 2 0,1 1 0,-2-1 1,-1-1-1,0 1 0,-1 2 1,-4-1-1,-1-1 0,-6 2 0,-3-3 1,1 2-1,-1 0 0,0 3 0,-3-1 0,3 0 0,-2 1 0,-1-2 0,-1 2 0,-3-1 0,-5-3 1,-2-3-1,-4-1 0,-6 0 0,0-3 0,-5-2 1,-1 0-1,-2-1 0,-2 0 0,-1 0 0,0-1 0,-2 2 1,-1-3-1,-10-5 0,13 10 0,-13-10 1,9 5-2,-9-5-6,0 0-21,-19-5 0,-10-14-1,-10-8-1</inkml:trace>
  <inkml:trace contextRef="#ctx0" brushRef="#br0" timeOffset="11647">215 1317 2,'0'0'8,"0"0"-3,-1 10-2,1-10 4,0 0 1,0 0 1,0 0 1,9-1-1,-9 1 1,15-19-1,-3 6 0,4-6-4,6-4-2,4-6 1,7-1 0,3-6 1,5-1 0,0-2-1,4 0 1,-3-1 0,3 5 0,-8 0-1,0 5-1,-5 0 0,-1 5-1,-2 2 0,0 2 0,-4 4-1,1 2 0,-2 0-1,-4 4 1,-1 2-1,-3 3 0,-5 1 1,-11 5 0,13-6 0,-13 6 0,0 0-1,0 0 1,0 0 0,0 0-1,0 0 0,0 0 1,-11 7-1,11-7-1,-14 8 1,14-8 0,-18 12 0,4-3 0,-1 4 0,-3 2 0,-4 4 0,-4 4 0,-7 5-1,-5 4 2,-4 5-1,-5 4-1,-5 2 2,-4 5-2,-4 3 2,-1 1-2,1-1 2,1 0-1,2-4-1,5-3 2,6-4-1,4-6 0,9-7 0,6-6 0,7-5 0,5-6-1,15-10 1,-8 12 0,8-12 0,19 3 0,-1-2 0,5 1 0,7 0 0,3 3 0,5-1 0,5 1 1,2 0-1,5 1 1,5 0 0,4 1-1,5 0 1,5-1 0,0 0 0,7 1 0,0-1 0,2 0 0,-2 0 0,0 0 1,-7 0-1,-2-1 0,-9-1 0,-6-1 0,-9-1 1,-9 0-1,-10-2 0,-3 1 1,-8-2 0,-13 1 0,11-1-1,-11 1 1,0 0-1,0 0 1,0 0-1,0 0 0,0 0 0,0 0-1,0 0 1,0 0-2,0 0-2,-7-12-9,7 12-18,-18-3-1,1-2 1,-13-8-3</inkml:trace>
  <inkml:trace contextRef="#ctx0" brushRef="#br0" timeOffset="15913">4533 14 9,'0'0'14,"12"-7"2,-12 7 0,0 0-2,0 0-1,0 0 0,0 0-3,-13-8-2,0 10-2,-7-1-2,-6 4-3,-5 1 0,-3 3 0,-5 2 0,0 2 1,-1 1-1,5 0 0,3-1-1,7-2 0,8-1-1,7 0 1,13 1-1,11-4 1,10 1-1,8 1 0,8 1 1,5 2 0,3 2 0,1 1 1,-5 2-1,-2 2 0,-3 3 0,-3-1 0,-8 1 0,-3 0 1,-6-2 0,-4 0 0,-7-3 1,-7 1 1,-13-2 1,-6 1 1,-10-2 0,-4 2 0,-10-5 0,-4 3 0,-5-5 0,2-2-2,-1-4 0,5-1-1,4-5 0,4-1-2,8-2-1,6-4-1,6 2-3,4-6-6,13 4-7,2-5-9,13 2-2,4-5 0,12 1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3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48 153 19,'-2'25'18,"-3"2"2,4 7 2,1 5-8,-3 1-3,6 5 0,-4-4-1,8 0-1,-7-8 0,5 0-2,-5-14-1,3 0-1,-3-9-1,0-10-1,0 0 0,-4-10-1,-2-11-1,0-6 0,-3-6-1,0-7 0,1-6-1,1-4 0,3 2-1,4 1-1,6 2 1,5 2 0,5 5 0,4 5 1,5 4 0,2 7 0,3 7 0,2 5 1,1 8 0,-1 7 0,-2 8 0,-2 4 1,-6 5-1,-4 3 2,-8 1-1,-7 2 1,-9-4 0,-4 1 2,-5-7-2,-2-2 1,-1-6-1,0-2-1,4-4-2,2-4 0,12 0 0,-11-5-1,11 5 0,0 0-2,11-12 2,-11 12 0,19-2 1,-8 5 0,3 5 1,-1 4 0,1 7 1,-2 4-1,-1 1 2,1 7-1,-4-1 1,1 3 1,-7-1-1,-1 0 0,-8-4 0,-2 0 1,-9-4-1,-2-2 1,-7-6-1,-4-2 0,-3-8-1,-2-5 1,1-5-1,1-5-1,4-5-1,4-6-3,10 0-3,2-11-10,17 5-12,4-9-1,15 2-1,4-6 2</inkml:trace>
  <inkml:trace contextRef="#ctx0" brushRef="#br0" timeOffset="751">645 105 63,'0'18'27,"-4"-1"-3,-3 4 1,-3 0-15,0 8-9,-1 4 1,1 7 0,-2 0 1,4 3 1,3-1-1,7-1 0,3-4 2,9-4-2,6-8-2,8-9-1,6-6 0,1-10-1,0-7 1,1-8-1,-6-7 2,-5-4-1,-7-5 2,-6-2 0,-8-4-1,-2 0 1,-4-1 0,-3 3-1,-2 0 0,-1 3 0,0 4-1,-2 4 0,0 4 0,-1 3 0,0 5 0,1 1-2,10 11-4,-20-12-16,20 12-7,0 0-1,0 0-1,0-13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4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709 33 61,'0'0'25,"0"0"-3,-5-14 1,-5 8-16,-1 2-6,-2 1 0,-4 1 0,-3 0 0,-1 1 1,-5 2 0,-1 3 0,-2 0 0,1 2 0,-5 3-1,0 3 0,-3 4 0,1 6 0,-4 3 1,2 8 0,-3 5-1,0 11 1,1 7 0,1 8-1,3 0 1,4 4 0,4 0-1,6 0 0,8-3 0,7-4 0,9-6 1,9-3-1,9-6 0,11 0-1,9-5 1,11-5 0,8-4-1,5-7 1,8-7-1,3-6 1,1-6-1,0-11 0,-1-8 1,-4-6-1,-5-7 0,-5-1 1,-9-5-1,-8-1 1,-8-1-1,-9 0 1,-10 2-1,-8 3 1,-9 1-1,-6 1 1,-7 3-1,-6 1 0,-8 3 0,-8 6 0,-5 1 0,-8 5 0,-3 3 0,-5 3 0,-4 3 0,0 1 0,1 2 0,4 1 0,5 1 0,5 1 1,7 0-1,8-1 0,7 0 0,7 0 0,6-1 0,9-5 1,-2 9-1,2-9 0,16 7 1,-5-5-1,3 1-1,-1-3-3,5 5-24,-9-8-2,-9 3 1,0-22-3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5:51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60 15,'4'19'14,"-3"5"0,0 8 0,-1 11-1,-3 7-1,1 11-1,-5 7-1,2 11-1,-3 4-1,5 5-1,-4-5-1,5-2-1,-2-9-2,4-8-1,1-13-2,0-10-1,3-14-4,-2-11-14,-2-16-4,11-13-2,-6-13 1</inkml:trace>
  <inkml:trace contextRef="#ctx0" brushRef="#br0" timeOffset="281">0 645 33,'0'0'18,"12"-2"1,8-20 0,15-12-15,10-7-1,11-11 2,10-1 2,2-10-1,7 4 1,-6-1 0,-1 9 0,-11 7-1,-5 12-1,-13 5-1,-8 7-3,-7 8 0,-9 4-3,-5 12-2,-10-4-7,-6 18-12,-7-1-2,-4 2-1,-8 4 1</inkml:trace>
  <inkml:trace contextRef="#ctx0" brushRef="#br0" timeOffset="561">62 599 45,'-2'11'21,"2"-11"3,25 8-1,-3-11-11,9 4-8,4 0 0,7 4 1,1 2 1,5 6-1,-2 3-1,5 6 0,-7 3-1,4 4 1,-4-1-1,0 2 1,-4-2-2,-2-2 0,-3-6 0,-6-1 0,-5-7-1,-5-1-1,-5-4-1,-5-5-3,3-3-19,-11-8-6,1-5 1,-3-9-2</inkml:trace>
  <inkml:trace contextRef="#ctx0" brushRef="#br0" timeOffset="2183">1193 244 46,'0'0'21,"6"11"0,-3-2 0,-2 8-12,2 10-9,-1 10-1,-1 11 1,-2 12 1,0 7 0,-3 4 2,0 3 1,-3-9 0,1-3 1,0-13-1,4-7 1,-2-16-1,4-6 0,0-20 0,0 0-1,1-13-1,0-13-1,-1-11 0,-2-9 0,-1-7 0,-2-6-2,1-3 1,-4 2-1,0 4 1,3 2 0,4 6-1,4 3 0,7 5 0,8 3 0,8 4 0,8 2 0,10 5-1,9 5 0,3 7 1,2 3 0,0 9 0,-6 5 0,-2 8 1,-7 3-1,-8 6 1,-16 2 1,-8 3 1,-8 2-1,-10 0 2,-6 0-1,-10-5 1,-4-3-1,-6-3 1,1-3-2,-2-7-1,-3 0 0,3-4 0,1-2-1,3 0 0,4 0 0,4 0-1,5 1 0,6 2 1,11-3-1,5 11 1,11-1-1,11 2 1,5 2-1,10 8 2,5 4 0,7 5-1,-1 3 1,0 4 0,-4 4 0,-8 1 0,-7-1 0,-9-1 1,-7-3 1,-16-4 0,-9-3 1,-13-4-1,-9-1 1,-15-7 1,-3-2 0,-12-6-1,-1-2 0,-1-9-2,3-4 0,8-4-2,7-6-3,16-1-7,6-6-11,22 1-6,9-6-2,17 1 2,11-6 0</inkml:trace>
  <inkml:trace contextRef="#ctx0" brushRef="#br0" timeOffset="3065">2572 284 80,'0'0'27,"-17"14"-2,7-4-2,5 4-20,2 8-7,-1 8 0,1 14 1,-2 12 1,1 12 3,2 6 1,1 0 1,2 2 0,-2-6 1,6-5-1,2-10-2,1-14-3,6-13-16,-2-14-7,-2-12-2,-5-15 0,-1-9 0</inkml:trace>
  <inkml:trace contextRef="#ctx0" brushRef="#br0" timeOffset="3305">2416 784 48,'2'10'24,"11"-1"2,12-2-2,13-7-8,15 2-12,10-2-2,12-2 0,5-2 0,4 0 0,-2 0-1,-5 1 0,-10 0 0,-9 2 0,-11 2 0,-11-1-3,-9 2-1,-15-5-7,-12 3-14,0 0-2,-23-13 0,-12 4 0</inkml:trace>
  <inkml:trace contextRef="#ctx0" brushRef="#br0" timeOffset="3555">2492 690 21,'-45'2'21,"13"1"-1,7-2 0,13-3-4,12 2-4,14-6-2,16 2 0,6-5-3,18 4 0,7-5-1,15 2 1,5-2-2,8 5-1,-1-2 0,0 3-1,-5-1-1,-9 2-1,-8 2 0,-13 1-1,-12 0-1,-11-1-3,-4 4-12,-26-3-12,7-9-1,-20-2 0,-7-5 0</inkml:trace>
  <inkml:trace contextRef="#ctx0" brushRef="#br0" timeOffset="4647">4920 185 39,'24'-20'19,"-5"-3"2,-9 0-2,-5-1-14,-7 3-5,-6 0 0,-9 3 0,-9 3 0,-6 4 0,-9 4 2,-11 7 0,-7 9 1,-7 3 1,-2 9-1,-5 5-1,3 6 1,-1 6-2,0 6 0,7 4-1,6 6 1,8 2 1,7 6 1,8 2 1,11 6-1,9-3 1,14 0 1,10-2-1,14-1 1,10-7-2,14-5-1,9-11 0,12-9 0,9-10-1,10-9 0,6-13-1,3-11 0,5-11-1,-4-9 0,-3-5 1,-6-5-1,-11-3 1,-12 1 0,-12 3 1,-12 2 0,-17 4 1,-11 5-1,-13 3 2,-11 6-2,-9 4 1,-10 5-1,-11 3-1,-6 5 0,-10 5 0,-6 4 0,-5 4 0,-7 4 0,0 1 1,2 2-1,5 0 0,7 0 0,9-3 0,11-2-2,12 1-1,8-5-3,16 5-10,5-13-12,4 10 0,-4-10-2,17-11 2</inkml:trace>
  <inkml:trace contextRef="#ctx0" brushRef="#br0" timeOffset="5608">2722 1577 35,'-2'33'18,"2"8"1,-1 0 1,-2 7-12,1 2-5,1 0 1,3 0 0,-3-7 1,2-5 1,-2-9-1,3-5 2,-4-13-1,2-11-1,0 0-2,-4-29-1,3-3 0,0-6-1,-1-9 0,1-3-1,0-5-1,3 3 1,0 4-1,4 5 1,2 5 0,5 5 0,6 6-1,5 4 0,4 8 1,3 5-1,4 5 1,0 8 0,1 5 0,-3 6 0,-4 6 0,-3 3 2,-7 1 1,-4 4-1,-8-3 2,-6 1-2,-3-4 2,-3-3 0,-4-6-2,1-3-2,-2-4 0,10-6-2,-14 0 0,14 0 0,0 0-1,-6-11 0,6 11 1,0 0-1,9-3 2,-9 3-1,13 15 1,-4 0 0,2 4 0,1 5 1,2 5 0,1 2 0,2 2 0,-2-1 1,-2-1 1,-3 0 1,-5-3 0,-2-1 2,-10-6-1,-3-1 2,-12-4-1,-3 0-1,-9-6 0,-3-3-1,-6-4-1,-2-3-1,-2-3 0,1-4-2,4-1-3,0-10-10,14 2-16,6-7 0,12 0-1,8-9 0</inkml:trace>
  <inkml:trace contextRef="#ctx0" brushRef="#br0" timeOffset="6379">3486 1666 69,'-8'9'24,"-4"3"-1,-2 0 0,-1 4-21,-1 5-2,1 8 0,0 4 2,4 6 3,3 0 0,10 5 0,4-5 1,13 0 0,7-8-3,10-8-1,10-11-2,7-9 0,4-12 0,2-10-1,-2-7 1,-3-8 0,-8-3 0,-3-1 2,-13 0 1,-7 1 0,-11 3 0,-4 3 0,-8 2 0,-2 5 0,-5 2-2,-2 2 0,-3 5-2,2 2 0,10 13-1,-18-16-3,18 16-12,0 0-15,0 0 2,0 0-2,11-16 2</inkml:trace>
  <inkml:trace contextRef="#ctx0" brushRef="#br0" timeOffset="17856">5017 2235 3,'0'0'13,"0"0"1,0 0 1,0 0-6,1 12 1,-1-12 0,4 10 2,-4-10-1,12 16 0,-12-16-1,14 22-1,-5-9-2,3 5-1,-1-1 0,6 6-1,-3-3 0,4 8-2,2-2 1,3 5 0,4 0 0,5 3 0,7 0-2,6 4 1,6 0-1,7 1 0,8-1 0,7-2-1,9-2 0,12-2 1,4-7-2,11-1 1,7-6 0,10-5 0,6-4-1,8-2 0,3-8 1,6-7-1,7-7 0,3-6 1,4-9-1,2-8 0,0-5 1,0-7-1,-2-6 0,-5-2 0,-4-3 1,-4-2 0,-11 0-1,-8 0 0,-13 1 0,-9 2 0,-12 2 0,-8 4 0,-13 2 0,-10 7-1,-7 3 1,-9 5-1,-9 7 1,-6 6 0,-8 7-1,-7 4 0,-6 6 0,-14 7-2,9-3-2,-9 3-6,-11 11-11,-3-4-7,2 3-1,-6-6-1,1 2 2</inkml:trace>
  <inkml:trace contextRef="#ctx0" brushRef="#br0" timeOffset="18677">8840 1713 10,'0'0'11,"0"0"1,0 0 2,0 0 1,0 0 2,-3 10 0,3-10-2,10 7-3,-10-7-3,23 11-3,0-6-2,10 1 0,9-4-2,12-1 1,11-3-2,9-3 1,4-2-1,6-2 1,-2-2 1,-4 2 0,-8-3 0,-5 5 2,-13-1-1,-6 4-1,-11-1 0,-6 5 0,-9 0-2,-4 4 0,-6 1-1,-10-5 1,14 13-1,-14-13 0,4 18 0,-3-9 0,0 2 0,-2 2 1,1 0-1,-1 4 0,0 3 1,-2 6-1,-2 6 0,-3 7 1,-1 4 0,-1 6 0,-4 1 0,2 2 0,-2-3-1,3 0 2,2-6-2,3-4 1,0-8-1,4-6 1,0-6-1,2-3 1,0-5 0,0-11-1,1 9 1,-1-9 0,0 0 0,0 0 0,0 0-1,0 0 0,0 0-3,0 0-4,0 0-24,-8-16-1,0-4 0,-8-15-1</inkml:trace>
  <inkml:trace contextRef="#ctx0" brushRef="#br0" timeOffset="55470">5134 2026 20,'0'0'18,"0"0"-1,4-12-1,-4 12-8,0 0-4,0 0 0,0 0-3,0 0 1,0 0 0,0 0 0,5 17 2,-5-17-1,13 21 1,-4-8 0,6 5 0,3-1 0,10 5 0,5 0 0,11 2 0,6 2 0,10 5-1,11-1 0,6 4-1,10-1 0,7 2 0,7-4 0,10-1 0,4-7 0,11-3-1,6-7 1,8-3 0,4-6-1,5-3 1,3-3-1,1-2 0,1-5 0,-3-1 0,0-6 0,-1-2 0,-5-9-1,-3-2 1,-7-6-1,-1-2 1,-9-3-1,-4-3 1,-10-2-1,-8-1-1,-7 1 2,-7 0-1,-7 1 0,-8 0 0,-5 5 0,-8 4 0,-8 4 0,-7 6 0,-9 4 2,-7 7-2,-8 3 1,-8 4 0,-14 7 0,12-6 1,-12 6-1,0 0 0,0 0-1,0 0 0,0 0 0,-10 4-1,10-4-1,0 0 0,-11 7-2,11-7-1,-13 8-3,2-5-6,4 7-12,-8 1 0,0 2-2,-7-1 2</inkml:trace>
  <inkml:trace contextRef="#ctx0" brushRef="#br0" timeOffset="56261">8358 1735 6,'-10'-4'11,"-2"-3"1,12 7-4,0 0-4,-8-9 0,8 9 1,0 0 0,12 0 1,-12 0 1,22 3 0,-6-2 1,8 4 0,6-1-2,10 3-1,7-1-1,11 1-1,7-3 0,8 1 0,6-4 0,6-1 0,3-5 0,1-1 1,-3-4-1,1 1 0,-6-3-1,1 1 1,-11-1-1,-3 1 1,-14 0-2,-6 2 2,-13 2-1,-8 2 1,-9 0-1,-6 2 1,-12 3-1,0 0 0,0 0 0,0 0-1,0 0-1,0 0 1,0 0-2,0 0 1,0 0 0,0 0 0,0 0 0,0 0 0,0 0 0,0 0 0,0 0 0,0 0 0,0 0 1,7 12-2,-7-12 1,1 19 0,-3-3 0,1 9-1,-2 5 2,-3 9-2,-1 11 1,-6 6 1,-1 9-1,-4 6 0,-2 5 0,-3 1 1,0-3-1,1-3 0,2-4 1,3-8-1,3-7 0,2-7 0,6-11 0,2-6 1,2-7-2,1-5 1,1-6 1,0-10-1,0 0 0,0 0 0,8-9 0,-3-9-1,5-7 0,-1-9-1,5-6-1,3-12 1,6-3-1,-2-7 0,4-1 0,-1-2 1,0 3 1,-3 4 1,-2 4 1,-3 6 0,-6 8 1,-1 7-1,-5 5 1,-1 8 0,-4 4 0,0 4-1,1 12 0,-4-13-1,4 13 0,0 0-1,-10 2 1,10-2-1,-10 20 0,3-4 1,1 8-1,-2 6 1,-2 7 0,-3 10 1,-3 7-1,-3 10 0,-3 5 1,-2 3 0,0-1 1,0 0-1,0-8 0,6-7 0,2-13 0,5-10 0,3-11-1,6-11 1,2-11-2,10-19 1,2-6 0,4-12 0,3-8-1,4-7 1,1-7 0,-2-2 1,-1 1-1,-3 7 1,-6 2 0,-2 8 1,-4 6-1,-2 6-1,-3 5 1,1 5-1,-1 3 0,0 5-1,0 2 1,1 1-1,-2 10-1,1-11 0,-1 11 1,0 0 0,-8 12 0,-3 6 0,-2 9 0,-6 8 1,-3 10-2,-6 6-4,1 10-19,-2-1 0,0-3-2,0-11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5:59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6,'4'-18'10,"-3"2"-3,2-2 0,1 5 3,-2-1 3,-2 14 2,5-16-1,-5 16 2,0 0-4,0 0-1,0 0-4,7 23-2,-6 5-3,2 13-2,1 13 1,-1 13-1,0 13 1,2 5 0,-1 6 0,0 0 0,1-7 1,1-6-1,-2-12 1,2-10-2,-2-12 0,-1-11-4,3-8-5,-5-16-9,-1-9-7,7-13 0,-6-9 1</inkml:trace>
  <inkml:trace contextRef="#ctx0" brushRef="#br0" timeOffset="301">45 591 33,'1'-40'20,"12"2"-1,12-8 2,14-2-12,12-3-5,14-7-2,8 3-1,3 1-1,-1 6 0,-5 3 1,-7 10 0,-13 6 0,-8 7 1,-12 9-2,-10 3-3,-4 9-10,-16 1-7,3 18-1,-14 1 0,-13 4-1</inkml:trace>
  <inkml:trace contextRef="#ctx0" brushRef="#br0" timeOffset="541">121 473 56,'-25'24'24,"10"-1"1,15-1-2,13-7-12,17 6-9,12 1-1,13 4 1,8-1 1,8 0 0,3 2 0,3 3-1,-5-2 0,-4 1 0,-5 1-2,-7-3-3,-1 2-20,-9-6-3,-5-10-2,-7-13 2</inkml:trace>
  <inkml:trace contextRef="#ctx0" brushRef="#br0" timeOffset="1913">1294 90 21,'0'0'17,"5"21"-1,-2-5 3,1 8-10,1 11-2,-3 8 1,3 14 1,-4 4-1,3 12 0,-6-3-1,3 2 0,-4-6-3,3-4-1,-2-12-2,1-11 0,2-10-4,-1-14-8,0-15-13,9 0-2,-4-16 2,-3-10-1</inkml:trace>
  <inkml:trace contextRef="#ctx0" brushRef="#br0" timeOffset="2203">1211 207 7,'0'0'12,"8"-19"-2,-8 19 1,13-20-7,-6 11-5,-7 9 1,16-15 2,-16 15 1,10-9 2,-10 9 1,9-3 0,-9 3 1,15-4-1,-3 1-2,6-6 0,7 2-1,6-3-1,7 1 1,6-4 1,3 5 0,2-3-1,2 8 1,-8 1-1,-1 6 1,-6 1 0,-6 6-1,-9 3 1,-5 7-1,-10-1 1,-3 5 0,-9-2 1,-4 5-1,-11-1-1,-2 0 0,-8-5-1,-2 0 0,-3-4-1,-1-2 0,-2-3-1,3-3 1,4-3-1,3-2-1,8-1-1,6-2 0,15-2 0,0 0-1,9 10 1,12-4 0,8 2 0,3 3 1,5 6 1,1 4 0,0 6 0,-3 4 0,-4 2 1,-2 2 0,-4 3 0,-2 1 0,-5-3 1,-1 0 0,-9-5 1,-4-1 0,-8-4 1,-4-1-1,-15-5 1,-5 0 1,-11-7 0,-6-1-1,-7-6-1,0-2 0,-5-5 0,2-3-1,3-3-1,5-2-2,10-2-2,4-8-9,17 1-18,7-6 0,19-1 0,6-10-2</inkml:trace>
  <inkml:trace contextRef="#ctx0" brushRef="#br0" timeOffset="3004">2632 208 52,'0'0'22,"0"0"-1,-10 13 1,8-1-16,-2 9-4,2 10 2,-6 9 0,3 13 1,-4 8 1,2 12-1,-4 0 1,6 7-2,-1 0 0,6-2-1,1-6-2,2-10 0,3-14 1,2-9-2,0-9-2,-3-14-3,-5-16-14,9-8-8,-8-14 0,-5-10-1,0-4 0</inkml:trace>
  <inkml:trace contextRef="#ctx0" brushRef="#br0" timeOffset="3325">2444 647 57,'26'1'21,"10"-5"1,13-4-4,11 1-16,10-2 0,11 0 2,2-2 1,6 2 0,-4-3 2,1 6-1,-7-4 1,-2 5-1,-11-2-1,-3 3-1,-9 1-1,-6 1-2,-8 0 0,-7 1 0,-8 1 0,-6 0 0,-5 1 0,-14-1-1,13 1 0,-13-1-2,0 0-9,-10 7-16,0-4-2,-10-5-1,-2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09:32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21 380 2,'0'0'5,"0"0"0,0 0 0,0 0 0,-7-12 0,7 12-1,0 0 0,0 0 1,-5-12-1,5 12-1,0 0 0,0 0-1,0 0 0,0 0 0,0 0 1,0 0-1,0 0 0,0 0 0,0 0-1,0 0 1,0 0 0,0 0-1,0 0 1,-10-7-1,10 7 0,0 0 0,0 0-1,0 0 1,0 0-1,0 0-1,0 0 1,0 0 0,0 0 0,0 0 0,0 0 0,0 0 0,8 11 0,62 246 22,-70-257-22,0 0 0,0 0 1,0 0-1,0 0 0,0 0 0,0 0 0,1 10 0,-1-10 0,0 0 0,-1 10 0,1-10 0,0 0 0,0 0 1,-1 10-1,1-10 0,0 0 0,0 0 0,0 0 0,-1 11 0,1-11 0,0 0 0,-1 10 0,1-10 0,0 0 0,0 10 0,0-10 0,0 0 0,0 0 0,0 0 0,0 0 0,0 0 0,0 9 0,0-9 0,0 0 0,0 0 0,0 0 0,0 0 0,0 0 1,0 0-1,0 0 0,0 0 0,0 0 0,0 0 0,0 0 1,0 0-1,0 0 0,0 0 1,0 0-1,0 0 1,0 0 0,0 0 0,0 0 0,0 0-1,0 0 2,0 0-1,0 0 0,0 0 1,0 0 0,0 0 0,0 0 0,0 0 0,0 0 0,0 0 0,0 0 0,0 0 0,0 0-1,0 0 1,0 0-1,0 0-1,0 0 1,0 0 0,0 0 0,0 0 0,0 0 1,0 0-2,0 0 1,2-11 0,-2 11-1,4-11 1,-4 11-1,5-19 0,-2 8 0,1-2 1,-1-1-1,3-1 0,-2-2 0,1 2 0,1-2 0,0 1-1,3 0 1,-2 1 0,2 2 0,-1 1 0,2 0 0,-3 3 0,-7 9 0,12-15 0,-12 15 0,10-7 0,-10 7 0,0 0 0,0 0-1,9-6 1,-9 6 0,0 0 0,0 0 0,10-3 0,-10 3 0,0 0 0,0 0 0,12-1 0,-12 1 0,0 0 0,0 0 0,11 5-1,-11-5 1,0 0 0,11 10 0,-11-10 1,10 13-1,-10-13 0,10 15 0,-5-5 0,1-1 0,-1 2 0,1 1 0,-1 0 0,0 2 0,0-1 0,-1 2 0,1-2 0,-1 2 0,1-2 0,-2 0 0,-1-1 0,1 0 0,-1-2 0,-2-10 0,2 15 1,-2-15-1,1 12 0,-1-12 0,0 0 0,0 0 0,0 0 0,0 0 1,0 0-1,0 0 1,0 0 0,0 0 0,0 0 0,0 0 1,0 0-2,3-19 1,-2 7 0,0-3-1,2-2 0,1-3 0,3-1 0,0-1 0,1-1 0,2 3 0,2-3-1,1 2 1,2 3 0,-2 1 0,1 2-1,-2 4 1,0 2 0,-2 1 0,0 4-1,-10 4 1,14-4 0,-14 4-1,14 5 1,-14-5 0,13 5 0,-13-5 0,16 11 0,-16-11 0,14 12 0,-14-12 0,13 16 0,-8-6 0,0 2 0,0 0 0,0 3 0,1-1 0,-1 2 0,0 0 0,0 1 0,-1-1 0,0 1 0,0-2 0,0-2 0,-2-3 1,-1 0-1,-1-10 0,2 12 0,-2-12 1,0 0-1,0 0 0,0 0 0,-1 10 0,1-10 1,0 0-1,0 0 0,0 0 0,0 0 0,0 0 0,0 0-1,0 0-2,0 0-3,0 0-5,0 0-11,0 0-3,2-14 1,1 3 0</inkml:trace>
  <inkml:trace contextRef="#ctx0" brushRef="#br0" timeOffset="2844">831 413 3,'0'0'13,"0"0"-1,0 0-2,0 0 0,0 0 0,0 0-1,0 0-1,0 0-1,0 0 1,0 0-2,0 0 0,0 0-1,-1-9-2,1 9 0,0 0 0,0 0-1,0 0 0,0 0 1,0 0-1,0 0 0,0 0-1,0 0 1,0 0-1,0 0-1,0 0 0,0 0 0,0 0-1,0 0 1,1 16 0,0-7-1,1 4 1,0 3 0,-1 3 0,1 1 0,0 3 0,0 1 1,0 0-1,0 0 0,1-1 0,-1-3 0,0-3 0,0-2 1,0-5-1,-2-1 0,0-9 0,2 11 1,-2-11-1,0 0 0,0 0 1,0 0 0,0 0 0,0 0 0,0 0 0,0 0 0,0 0 0,0 0-1,0 0-6,0 0-7,0 0-9,0 0-2,-1-13 2,1 3-2</inkml:trace>
  <inkml:trace contextRef="#ctx0" brushRef="#br0" timeOffset="3685">1078 384 5,'0'0'8,"0"0"-1,0 0 1,0 0 0,0 0 0,0 0 0,0 0-2,0 0-1,0 0 0,0 0-1,0 0-1,0 0-1,0 0 2,6 11 0,-6-11-1,0 9 1,0-9-1,1 19 1,1-6-1,0 4-1,1 2 0,0 2-1,2 2 0,-1 2 0,0-1-1,0-1 1,0-1 0,0-3 0,-1-2 0,1-2 0,-1-4 0,0-2 0,-3-9 0,4 13 0,-4-13 0,0 0 1,0 0 1,0 0 0,0 0 1,0 0 0,0 0 0,0 0-1,9-9 0,-4-2-1,1-5-1,3 0 0,-1-4 0,3-2-1,1 1 0,-1 1 0,1 0 0,1 3-1,-2 4 1,0-1 0,-1 4 0,0 2 0,-1 0 0,-9 8-1,16-10 1,-16 10 0,13-4-1,-13 4 1,12 1-1,-12-1 1,9 8-1,-9-8 1,9 16 0,-4-5 0,-1 3-1,0 0 2,0 3-1,0 2 0,-2-1 0,2 2 0,-3-1 0,1-1 1,2-2-1,-1 2 0,0-7 0,-1 1 1,1 1-1,-3-13 0,5 15 0,-5-15 0,2 11 0,-2-11 1,0 0-2,0 0-2,0 0-5,0 0-9,0 0-6,0 0-2,11-20 2,-4 7-1</inkml:trace>
  <inkml:trace contextRef="#ctx0" brushRef="#br0" timeOffset="4596">1638 438 16,'10'-1'14,"-10"1"0,0 0 0,0 0-6,0 0-7,0 0 0,0 0 2,0 0-1,0 0 1,3 12 1,-3-12 1,1 9 0,-1-9-1,0 15 1,0-15-1,2 21-1,-1-8 0,0 3 0,0 1-1,0 4 0,1 0 0,0 0-1,-2-1 0,1 0 1,0-5-1,1 1 0,-2-2 0,1-2 1,-1-12-1,2 14 1,-2-14 0,0 0-1,0 0 1,0 0 0,0 0-1,0 0 1,0 0-1,0 0 0,0 0-2,0 0-4,0 0-6,0 0-10,-9-5-2,9 5-1,0 0 1</inkml:trace>
  <inkml:trace contextRef="#ctx0" brushRef="#br0" timeOffset="5267">1948 407 1,'0'0'10,"0"0"-1,0 0-4,0 0 0,-10 10 1,10-10 0,0 0 0,-6 10 0,6-10 0,0 0 1,-3 13-1,3-13-1,-2 12 0,2-12 0,0 13-1,0-3 0,1 2 0,-1 1-1,2 3-1,0 1 0,0 1 0,1 1 0,1 1-1,-1-2 0,0-2 0,0-1 0,0-3 1,-2-2 0,-1-10 0,4 14 0,-4-14 0,0 0 0,0 0 0,0 0 0,0 0 0,0 0 1,0 0-1,0 0-1,9-10 1,-4-2 0,2-2-2,1-4 1,2-2 0,4 0-1,-1-2-1,3 1 1,-2 1 0,2 3 0,-2 2-1,-1 3 1,-2 2 0,-11 10-1,13-11 1,-13 11-1,0 0 0,10-1 0,-10 1 1,2 9-1,-2-9 1,4 17-1,-2-6 1,0 2 0,1 3 1,0 2-1,0 2 0,-1-2 0,1 3 1,-1-2-1,1-2 0,-1-1 0,0-3 1,0-3-1,-2-10 0,4 12 1,-4-12-1,0 0 1,13-1 0,-13 1 0,17-13 0,-7 2 0,3 0 0,1-5-1,3 1 0,0-3 1,2 0-1,-2 1 0,2 0 0,-3 3 0,-1 0 0,-2 4-1,-3 3 1,-10 7 0,13-9-1,-13 9 1,0 0 0,10 1-1,-10-1 1,0 0 0,11 7 0,-11-7 0,10 9 0,-10-9 0,11 13 0,-4-3 0,0 2 0,-1 1 0,0 0 0,-1 1 1,2 0-1,-3 1 0,0 0 0,-1-2 1,0-1-1,-2-3 0,1 1 0,-2-10 0,1 13 1,-1-13-1,0 0 0,0 0 1,0 0-1,0 0 0,0 0-3,0 0-7,0 0-12,14-13-1,-8-1-2,0-2 1</inkml:trace>
  <inkml:trace contextRef="#ctx0" brushRef="#br0" timeOffset="6669">2730 425 8,'-1'-10'11,"1"10"1,0 0-4,0 0-1,0 0-1,0 0 2,0 0 0,0 0 0,0 0-1,0 0 1,0 0 0,0 0-2,0 0-1,0 0-1,11-8-2,-11 8-1,17 0 0,-7 3 0,3 0-1,1 4 0,0 2 1,1 2-1,0 3 0,0 1 0,0 2 0,0 1 0,-3 0 1,1 1-1,-2 0 1,-2-2-1,-1 1 1,-1 0-1,-3-3 1,-1 1-1,-1-3 1,-3-1 0,0-1 0,1-11-1,-6 17 2,6-17 0,-13 14 0,4-8 0,-2-2-1,-2 0 1,-1-2 0,-2-2-1,0 0 0,-3-4 0,2 2-1,0-4 0,-1 3 1,4-4-1,1 2 1,2 1-1,1-2 1,10 6 0,-11-17-1,8 8 1,3-1-1,0 10 0,7-17 0,-2 7-1,-5 10 1,14-14-1,-4 6 1,-1 3 0,3 1-1,0 0 1,-1 1 0,1 2 0,2 1 0,1 2-1,1 1 0,0 2 0,2 0-1,4 4-4,-5-4-4,8 2-7,-3-3-5,-1-2-2,0-3 2,-1-4 0</inkml:trace>
  <inkml:trace contextRef="#ctx0" brushRef="#br0" timeOffset="7591">3108 106 5,'0'0'12,"0"0"-2,0 0-1,0 0 1,0 0 0,0 0 0,0 0-1,0 0-1,0 0-1,0 0-1,0 0-1,0 0 0,0 0-1,0 0 0,0 0-1,0 0 0,0 0-1,0 0 0,0 0 0,0 0-1,0 0 0,0 0 0,0 0-1,0 0 1,0 0 0,0 0-1,2-11 1,-2 11-1,0 0 1,1-14-2,-1 14 1,0-15 0,1 5 0,-1 1-1,0-1 1,-1 0 0,1 10 0,1-16 0,-1 16 0,0-11-1,0 11 1,0 0 0,0 0 0,0 0-1,0 0 0,0 0 0,0 0 0,0 0 0,0 0 1,0 0-1,-2 12 1,2 1 0,-2 5 0,1 5 1,-1 4 0,-1 5 0,0 5-1,-1 6 2,-2 3-2,0 2 1,0 2 0,-1 0-1,1-2 1,-1-3 0,3-1-1,1-7 1,2-4 0,2-7-1,2-3 1,1-3 0,0-3-1,1-5 1,-5-12-1,7 17 1,-7-17 0,3 9 0,-3-9 1,0 0-1,0 0 1,0 0 0,0 0-1,0 0 0,0 0-1,0 0-5,0 0-11,0 0-7,-2-15-2,2 15 0,-4-20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7:46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49 7,'-4'-10'7,"4"10"1,0 0 1,0 0 1,0 0-1,0 0 0,0 0-1,0 0-1,0 0-2,0 0-1,0 0-1,0 0-1,0 0-2,0 0 0,-3 9 0,3-9 0,-1 17 0,2-4 0,-1 3 0,2 4 0,0 5 1,2 4-1,-2 4 0,0 3 1,-1 4-1,-1-1 0,0 1 1,-1-1-1,0 0 0,-1-2 1,1-2-1,1-4 0,1-2 0,-1-4 0,1-4 0,0-1 0,0-6 0,1-5 0,-2-9 0,4 12 1,-4-12-1,0 0 1,0 0 0,0 0 1,0 0 0,0 0 0,0 0-1,0 0 1,0 0-2,0 0 0,0 0-2,9-11-1,-9 11-1,0 0-1,2-9 0,-2 9-1,0 0 1,0 0 0,4-10-1,-4 10-3,0 0-3,0 0-2,0 0 1,1-12-1</inkml:trace>
  <inkml:trace contextRef="#ctx0" brushRef="#br0" timeOffset="621">14 541 8,'3'-18'11,"-1"7"0,2-4 1,4-1-1,4-4-2,7-5 0,4-6 0,9-2 0,2-6-2,7-2-1,0-1-1,1 0 0,5 2-2,0 5 0,-4 2-2,-5 5 1,-5 4-2,-4 6 1,-4 5 0,-4 5-1,-11 2 1,-10 6-1,10-4 0,-10 4-2,0 0-3,0 0-4,-14 14-8,3-5-4,-5 3-1,-6 1 1</inkml:trace>
  <inkml:trace contextRef="#ctx0" brushRef="#br0" timeOffset="1002">86 357 11,'14'5'12,"-3"-4"1,1 2-4,2 2-5,1 3 0,2 4-1,-2 2 1,1 4-1,-4 3 1,3 2 0,-3 3 0,0 3-1,1-3 2,0 2-1,-1-3-1,0-1-1,-1-1 0,2 0 0,-2-4-1,2-3 0,0 1 0,-3-4-1,2 1-1,-3-6-2,-1 1-5,-8-9-6,13 5-4,-13-5 0,5-11-1</inkml:trace>
  <inkml:trace contextRef="#ctx0" brushRef="#br0" timeOffset="1413">675 131 1,'0'0'10,"5"9"1,-5-9-1,3 13-7,0-2-2,-1 4 1,1 4 0,-1 5 1,1 4 1,-1 2 0,1 5 1,-4 2 1,3 3 0,-2 0-1,1 2 0,-1-3 0,-1-2 0,0-5-2,2-3-1,-2-6 0,1-5 0,0-5-1,0-4 1,0-9 1,0 0 1,0 0-1,0 0 1,-3-9 0,1-4-1,-2-7 1,1-1-1,-3-6-2,0-3-1,3-2 0,0-3 0,0-1 0,1-3 0,2 6 0,2-2-1,3 1 1,2 1-1,1 2 1,1 1 0,6 3-1,1 3 1,3 3-1,0 3 1,0 3-1,1 5 0,0 5 0,-2 3 1,0 5-1,0 2 0,-3 3 1,0 3 0,-1 1-1,0 1 1,-2 1 0,-2 0 0,-1 0 0,-2 0 0,-4 1 0,-1-2 1,-4 2-1,-2-1 1,-5 3 0,-1-2 0,-4 1 1,-3-1-1,-4 0 0,1-1 0,-3-2 0,0-1 0,0-2-1,5-1 1,0-2-1,6-2 0,2-1 0,10-3-1,-10 3 1,10-3-1,0 0 1,0 0-1,18-4 1,-7 1-1,5 2 1,2 0-1,3 0 1,4 2 0,0 2 0,-1 1 0,0 2 0,0 3 0,-3 0 0,-1 2 0,0 2 0,-3 1 0,-2-1 0,1 2 0,-5 2 0,-1 0 0,-1 0 0,-3-1 0,-2 0 0,-1-3 0,-3 3 1,-5-3-1,-3-2 1,-2-1 0,0-1 1,-2 0-1,-6-2 1,-1 1 0,-2-2 0,-1 0 0,-1-1-1,-2-1 1,0-1-1,0 0-1,2-2 1,1 0-1,2-2 0,5 0 0,3 0-2,-1-2 0,13 3-4,-14-7-7,14 7-10,3-12-1,-3 12 0,19-17 1</inkml:trace>
  <inkml:trace contextRef="#ctx0" brushRef="#br0" timeOffset="2955">1494 245 6,'0'0'10,"9"-10"-2,-9 10 1,0 0-1,0 0-1,0 0 0,0 0-1,0 0 0,0 0-1,0 0-2,0 0 0,0 0-2,2 12 0,-2-12 0,1 16 0,0-3 0,0 3 1,1 4-1,-1 5 0,1 1 0,2 5 0,-2 2 1,-1 5 0,0 2 0,0 4 0,-2-2 1,1 2-1,-1-3 0,1-3-1,-2-2 1,1-7-1,1-7 0,1-4 0,-1-6 0,1-2 0,-1-10-1,0 0 0,0 0-3,0 0-4,0 0-7,0 0-6,1-22 1,-2 5-1,0-4-1</inkml:trace>
  <inkml:trace contextRef="#ctx0" brushRef="#br0" timeOffset="3425">1502 527 6,'0'0'11,"0"0"1,0 0-3,13 1-1,-3-4-1,6 0 0,1-2 1,8 1 0,2-5 1,7 4-1,3-1-2,4 0 0,3-4-2,7 3-1,0 0-1,4-1-1,-1 1 0,-1 0 0,-1 1-1,-3 2 1,-7 0-1,-6 2 1,-5-1 0,-7 2 0,-7 0 0,-5 1 0,-12 0-1,11 0-3,-11 0-7,0 0-10,-13 8-2,2-7 0,-5 0 1</inkml:trace>
  <inkml:trace contextRef="#ctx0" brushRef="#br0" timeOffset="3966">1780 759 19,'-1'-10'17,"1"10"1,0 0-3,0 0-5,0 0-1,0 0-3,0 0-2,0 0-1,-14-5-1,14 5-1,0 0-1,4 19 1,-2-6-1,1 4 1,5 6-1,-5 5 2,6 3-1,-4 1 0,-1 2 0,-1-3 0,0-1 0,-1-5 0,-1-4 0,1-7-1,-1-3 2,-1-11 0,0 0 0,0 0 0,0 0-1,-6-14 1,3-1 0,-2-3-1,-1-5-1,0-2 0,0-1 0,1 2 0,-3-1 0,4 1 0,3 2-1,4 2 1,1 1-1,2 1 1,3 1-1,3 1 0,4 3 1,-1 1-1,-1 2 1,2 3-1,-1 2 1,1 3 0,-3 3 0,1 2-1,-2 2 1,-1 3 0,-1 2 0,-3 3 0,-2-1 0,-2 2 0,-1-2 1,-4 2 1,0-2-1,-5-2 1,1 2 0,-4-4 0,0 0 0,0-1-1,-1-1 1,0-2-2,1 0 1,10-4-1,-16 4 0,16-4 0,0 0 0,-11 2 0,11-2-1,0 0 1,0 0-1,14-4 1,-5 2-1,5 1 1,0 1-1,4 1 1,2-1 0,1 4 0,1 1 0,-1 4-1,-3 0 1,-2 1 0,-3 2 0,0 0 0,-6 3 0,-2-2 0,-3 1 0,-2-1 0,-1 1 1,-3-1 0,-1-1 0,-3 0 1,-2-2-1,-4-2 1,-1 2 0,-3-3 0,-1 0 0,-2-3 0,2 1-1,-1-3 0,3 1-1,2-1-1,3-4 0,12 2-1,-15-4-3,15 4-7,-2-11-12,9-1-1,1-6 1,4-4 0</inkml:trace>
  <inkml:trace contextRef="#ctx0" brushRef="#br0" timeOffset="5008">2197 801 10,'0'0'15,"9"10"-1,-9-10 1,0 0-7,0 0-4,0 0-1,0 0 1,0 0 0,-4 12 0,4-12 2,-1 15-1,0-5 0,2 5-1,-2 1 0,2 4-1,0 0 0,2 4 0,-1-1-2,2-1 1,2-1 0,0-1-1,1-3 0,2-2 0,2-3 0,1-1 0,1-4 0,-1-1 0,0-3 0,2-1 0,-3-3 0,2-1 1,0-3 0,1-1 0,-4-4-1,1-1 1,0-3 0,-1-1-1,-1-1 0,0-3 0,-4 0 0,1 0 0,-1-1 0,0 3 0,-2-2 0,1 2 0,-2 1 1,-1 1-1,-1 2 0,0 2 1,0 0-1,-1 2 0,0 0-1,1 9 1,-4-13-1,4 13 0,-2-9 0,2 9 0,0 0-2,0 0-2,0 0-8,0 0-12,0 0-1,0 0-2,-12-1 1</inkml:trace>
  <inkml:trace contextRef="#ctx0" brushRef="#br0" timeOffset="10305">3416 29 10,'0'0'9,"1"-11"0,-1 11-1,0 0 0,-10-8-3,10 8-1,-16-3-1,16 3-2,-16-2 0,5 2 0,-1 1 0,-4 0-1,4 1 0,-4 1 1,1 0-1,-1 2 1,-1 1 0,1 3-1,-1-1 1,2 2 1,-1 2-1,-1 1 1,1 2-1,-4 1 1,3 2-1,0 1 0,-3 2 0,3 1 0,1 2 0,0 0 1,2 2-1,5 1 0,-4 1 1,4-1 0,4 0-1,0 0 1,1-1-1,3-1 0,3-2 0,2-1 1,1 1-1,2 0 0,3-3 1,1 2-1,3-3 1,3-1-1,-1-3 1,4 2-1,2-4 1,0-1 0,1-3-1,5 1 1,2-4-1,2 0 1,3-2-1,4-2 0,1-3 0,4 0 1,0-4-1,1-1 0,-3-4 0,-1-1 1,-2-1-1,-1-2 0,-6 0 0,-2-5 1,-5 5-1,-3-2 1,-5 0-1,-2 0 0,-6 0 0,-3-1 1,-3 1-1,-4 2-1,-1-3 1,-3 0 0,-2 1 0,-7 1-1,5-1 1,-4 3-1,-2-1 1,1 3-1,-3 1 1,-1 0-1,-1 3 1,3 1-1,-5 1 0,-1 1 1,-1 1-1,-1 1 1,0-1-1,0 1 1,0 1-1,-1 0 0,2 0 1,-1 1-1,4 0 0,-2 1 0,2 0 0,2 0 0,0 0 0,3 0 0,0 2 0,3-1 1,-2-1-1,4 1 0,1-1 0,9-1 1,-12 1-1,12-1 1,0 0-1,0 0 1,0 0-1,0 0 0,0 0 0,0 0 1,0 0-1,0 0 0,0 0-1,0 0 1,0 0-1,0 0 0,0 0-1,0 0-3,0 0-13,0 0-7,9 7 0,-9-7-1,0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53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55-9 9,'0'0'9,"0"0"1,0 0 0,4-9 1,-4 9-2,0 0 0,0 0-2,0 0-2,0 0 1,0 0-3,0 0 0,0 0-1,0 0 1,0 0-2,0 0 1,0 0-2,0 0 1,0 0-1,0 0 0,-5 12-1,5-12 0,0 18 1,-1-5-1,4 2 2,-3 4-2,4 0 2,-1 2-2,0 5 2,1 1 0,-1 4 0,-1 4 0,0 3 0,-1 5 1,-1 3-1,1 3 1,-2-2 0,1 2 0,0 0-1,2 1 1,-1-5 0,1-3-1,1-6 1,-1-4-1,0-1 1,0-2 0,-2-8 0,1-2 0,-3-3 0,2-1 0,-3-3-1,2-1 1,1-11-1,-1 15 0,1-15 0,0 0 0,0 0 0,0 9 0,0-9 1,0 0-1,0 0 1,0 0 0,0 0-1,5-13-1,-5 13-4,7-19-10,0 5-10,-1-9-1,2-5 0,-1-9 0</inkml:trace>
  <inkml:trace contextRef="#ctx0" brushRef="#br0" timeOffset="881">81 12 8,'0'0'9,"-3"-13"-1,3 13-2,0 0 0,0 0-3,0 0 0,0 0 0,-7 11-1,7-11 0,-5 16-1,5-16 3,-5 25-2,2-12 2,0 3-2,-1 5 1,1 4 0,-1 1-1,0 7 1,0 4-1,1 3 1,-2 3-1,2 4 2,-2-2-1,0 3 0,1 0 0,-1-7-1,2-2 0,0-2 0,3-5 0,1-4-1,0-3 0,1-4 1,1-4-1,1 1-1,-1-5 1,0-3 0,-1 0-1,-2-10 1,5 12-1,-5-12 1,0 0-1,2 11 1,-2-11 1,0 0 0,0 0 0,0 0 0,0 0 0,0 0-4,0 0-13,11 0-5,-11 0-2,0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18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2028 1795 7,'0'0'6,"-14"-1"-1,5 1-1,0 1 0,9-1-1,-20 5-1,6 1-1,1 0 0,-4 1 1,-1 1-1,-1 0 0,-1 1 1,-4-1 0,3-1 0,-1 1 2,1 0-1,-3-1 0,1 0 1,-3 0 2,0 0-1,-1-2 0,1-1 0,-1-1-2,-2-1 2,1-2-2,2-2-1,-3-1 0,5-1-1,-4-2 2,0 1 0,0-4 0,2 3 1,-2-3 0,2 1 1,-1-2 0,1 1-1,2-4 0,2 4-1,-3-5-1,1 2 1,-5-1-2,5 0 0,2 0 0,22 13 0,0 0 0,-60-37 1,60 37-1,0 0 0,-51-36 1,51 36-1,-46-24 0,46 24 0,-53-23-1,53 23 1,-52-19 0,52 19-1,-58-18 1,58 18 0,-48-14 0,48 14-1,-51-12 0,51 12 1,-53-8-1,53 8 0,-56-4 0,56 4 0,-56-1 0,56 1 1,-60 0-1,60 0 0,-57 0 1,57 0-1,-48 0 0,48 0 0,-48 2 0,48-2-1,-43 3 1,43-3-1,-43 6 1,43-6-1,-42 8 0,42-8 1,-41 9 0,41-9 0,0 0 0,-49 14 0,49-14-1,0 0 1,0 0 0,0 0 0,-44 20-1,44-20 1,0 0-1,0 0 1,0 0-2,0 0-6,0 0-14,-26 45-3,26-45-1,0 0 0</inkml:trace>
  <inkml:trace contextRef="#ctx0" brushRef="#br0" timeOffset="2113">2459 1840 13,'3'-10'18,"-3"10"-1,-4-13 0,4 13-4,-6-15-4,6 15-1,-5-13-1,5 13-1,-6-11 0,6 11-1,0 0 0,0 0-1,-11-10 0,11 10-2,0 0-1,0 0-1,0 0 0,0 0-1,4 11 0,-4-11-1,11 20 1,-2-5 0,2 4 1,4 4-1,0 4 1,4 2 0,0 0 0,-1 0 0,-1-1 0,-1-3 0,-2-5 0,-3-2 0,-2-6 0,-9-12 1,11 15-1,-11-15 1,0 0-1,0 0-5,0 0-11,0 0-5,-6-20-1,-4 4 0,-2-6 0</inkml:trace>
  <inkml:trace contextRef="#ctx0" brushRef="#br0" timeOffset="2603">2380 1713 8,'16'-16'10,"-2"7"-1,5-2-1,-3 2 0,-1 2 0,4 0-2,-4 4-1,2-1-1,-2 4-1,-1 3-1,-1 1 0,-3 3-1,0 3 1,-3 1-1,0 2 1,1-1 1,-3 2 1,-1-1-1,-3 1 0,-1-1 1,-3 2 0,-3-3 0,-2 3-1,-3-2 0,1 1 0,-5-2 0,3 0 0,-3-4 0,4 1-1,-1-3 0,12-6 1,-18 5-1,18-5-1,-10 1 0,10-1-1,0 0 0,0 0 0,0 0-1,0 0 0,11-4 1,-11 4-1,19 3 0,-6 0 1,3 2-1,1 2 1,3 1 0,-1 1 0,4 2 0,1-1 0,-1 1 0,-2-3 0,-1 2 0,-1-4 1,-3 1-1,-1-3 0,-6 0 0,-9-4 0,14 4-4,-14-4-11,0 0-6,6-14-1,-8 1 0,2-5 0</inkml:trace>
  <inkml:trace contextRef="#ctx0" brushRef="#br0" timeOffset="3264">2717 1512 7,'0'0'9,"0"0"-5,10 15 1,-6-6 1,0 3 2,1 2 0,1 2 1,-1 3 1,3 2-1,-2 3-1,3 1 0,-1-2-2,2 3-3,-1-3 1,1 0-2,-1-5 1,1-1-2,0-6 2,0-1-1,0-6 2,2-4-1,0-6 0,5-4 1,-6-4-1,5-4 0,3 0-2,1-3-1,-1 0-1,-2 2-2,-1 3-3,-6 0-6,4 4-9,-14 12-3,10-15 2,-10 15 0</inkml:trace>
  <inkml:trace contextRef="#ctx0" brushRef="#br0" timeOffset="3675">2765 1704 31,'12'5'18,"-2"-12"-1,-1-6 0,4-1-10,1 0-5,3-3 0,-1 1-1,1 0-3,-5 0-5,1 2-8,-3 3-3,-7 1 2,-3 10-2</inkml:trace>
  <inkml:trace contextRef="#ctx0" brushRef="#br0" timeOffset="3905">2656 1596 30,'0'0'17,"13"-15"1,2 3-1,0-4-9,6-3-5,3-1-1,-1 1 0,1-1-5,0 6-6,-2 2-8,-6 2 0,0 4-1,-16 6 0</inkml:trace>
  <inkml:trace contextRef="#ctx0" brushRef="#br0" timeOffset="4156">2935 1333 29,'0'0'15,"9"-5"0,-9 5-2,0 0-10,0 0-2,12 5 0,-12-5 0,12 17 2,-6-3 2,1 2-1,0 3 2,2 3-1,-4 4 0,0-1 0,3 3-1,-3-3-2,4 0-1,-4-4 0,4-2-1,-3-5 1,5-2-1,-11-12 0,15 12 2,-6-13 0,4-3-1,4-6 1,4-4-1,2-3-2,3-5-6,6 1-6,-3-3-8,2 2-2,-2 1 1,-3 2 1</inkml:trace>
  <inkml:trace contextRef="#ctx0" brushRef="#br0" timeOffset="4596">3453 1476 12,'0'0'14,"0"0"0,3-16 1,-4 1-7,-2-3-2,2-2 1,-4-7 2,2-2-2,-4-7 0,3 0 0,-4-4 0,3 2 0,-3-3-3,1 4 1,2 1-3,2 6-1,1 2 0,1 5 0,1 5-1,1 5 0,0 4 0,-1 9-1,0 0 1,0 0-1,13 2 1,-9 7 0,4 7 0,1 2-1,3 4 1,2 2 0,2 2 0,1 0 0,2-3 1,3 3-2,-4-4 1,4-2 1,-1-2-2,-5-2 2,3-1-2,-2-2 1,-3-1-2,-3-5-3,0 4-4,-11-11-6,3 12-6,-3-12-1,-10 9 1,-2-8 0</inkml:trace>
  <inkml:trace contextRef="#ctx0" brushRef="#br0" timeOffset="5047">3415 1293 19,'-10'-2'13,"10"2"0,0 0-1,0-11-1,10 5-3,3-6-1,5-1-2,2-4-2,5-1-1,6-4-3,3 0-2,2-2-8,-2 0-2,-2-4-3,1 4-1,-6-2-1</inkml:trace>
  <inkml:trace contextRef="#ctx0" brushRef="#br0" timeOffset="5287">3794 869 10,'1'12'10,"3"-1"1,1 4 0,3 0 0,1 4 1,5 3-2,0 1 2,3 1-4,1 0-2,0-2-1,0-2-2,-1-1-1,-1-2-1,-5-7 1,-1-2-2,-10-8-1,0 0-3,0 0-5,0 0-4,-9-11-3,-9-4 0,-1 1 0,-8-6 0</inkml:trace>
  <inkml:trace contextRef="#ctx0" brushRef="#br0" timeOffset="5508">3666 940 11,'-24'-9'9,"8"2"2,2 2 0,14 5-1,-9-9 0,9 9-1,10-13 0,1 1 0,8 0-2,3-6-1,6-2-1,4-3-1,4 2-1,1-3 0,2 1-2,-4 3 0,-4 1-2,-2 5-6,-7 5-12,-4 1-2,-4 3 1,-14 5-1</inkml:trace>
  <inkml:trace contextRef="#ctx0" brushRef="#br0" timeOffset="5808">4105 640 30,'10'11'17,"2"3"0,0-1 0,0 3-11,4 5-4,-1 1 1,1 2 0,-2 1-2,2-2 1,-5-2-1,1-3-2,1-6-7,-1-3-11,-12-9 2,16-8-1,-12-9-1</inkml:trace>
  <inkml:trace contextRef="#ctx0" brushRef="#br0" timeOffset="6048">4155 349 46,'0'0'15,"4"12"-13,-4-12-1,14 4-18,-3-2-3</inkml:trace>
  <inkml:trace contextRef="#ctx0" brushRef="#br0" timeOffset="6229">4519 698 28,'-4'11'19,"4"-11"-1,-16 2 0,3-12-7,2-5-7,-2-6-1,2 0-2,2-5-1,1 1 1,3-1 0,4 2 0,3 4 0,4 4 0,1 4-1,2 3 1,3 5-1,0 3 0,2 4 0,1 4-1,0 2 1,0 2 0,1 4 0,-2 1 1,-3 2 1,0 1 1,-4-1 0,-1 1 2,-6-6 1,0 6 0,-7-9 1,1 4-1,-8-6 0,1 0-2,-5-5 0,-2 0-2,-1-1-3,-3-7-3,2 3-6,-1-5-14,5-1-2,1-7-1,5 0 0</inkml:trace>
  <inkml:trace contextRef="#ctx0" brushRef="#br0" timeOffset="6709">4671 303 31,'8'16'16,"-8"-16"1,6 20-1,-2-3-11,-1 2-5,3 3 2,-2 4 1,3 1 1,-3-2 0,2 0-1,-4-7 2,2-1 0,-3-6 0,-1-11-1,0 0-1,0 0-1,1-16 0,-4-2 0,-1-5-1,-2-2 0,-2-4-2,0 0 1,0 3-1,-1 3 2,1 4-1,3 4 0,1 3-1,4 12 0,0 0 0,0 0 1,0 0-1,15 3 0,-4 7 1,5-2 0,3 6 0,5 0 0,3 1 1,2-1-1,0-1 2,1-1-2,2-5 1,0 1 0,-4-5 2,-2-1-1,-5-4 2,-1-1-1,-6-3 1,0-4 0,-10-3-1,-1 1 0,-6-7 0,0 1-1,-12-7 0,3-3 0,-6-5-1,-1 2 0,-3-4 2,1 0-2,1 1 1,2 2-2,8 6-2,-4-1-7,8 12-17,0 1-1,6 14-2,-7-16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32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1610 3,'0'0'12,"0"0"0,-4-9-2,4 9-2,-11 5-1,1 1 0,0 4 0,-3 0-1,-1 6 1,-1 3 2,0 1-2,0 0-1,2 3-2,1-4 0,2 2-2,4-4 0,3-2-2,3-15 1,5 14-1,7-11 0,3-3-1,6-1 0,4-2 1,2 0-1,1 1 0,1 1 1,-4 2-1,0 2 0,-4 1 1,-2 3 0,-5 1 0,-3 1-1,-1 2 1,-3 1 0,-4 0 2,-2 1 0,-2 0 2,-5 0-1,0 0 3,-7-1-2,1 2 2,-6-4-1,4 2-1,-4-4 0,2 0-2,-1-3 0,3-3-2,0-2-2,1-6-7,13 6-15,-13-22-2,12 7 1,3-8-1</inkml:trace>
  <inkml:trace contextRef="#ctx0" brushRef="#br0" timeOffset="601">359 1710 7,'-4'-10'12,"-2"-4"-1,4-2-4,4-1-2,2-2-2,3-3-2,4 4 1,1-4 1,3 4-1,0 2 2,1 2-1,0 3 0,0 4 1,0 5-2,0 3 1,-2 7-1,0 2 1,-2 8 1,-2 0 2,-1 4 1,-5-1 0,0 4 1,-6-5 0,1 1 1,-6-4-2,1 0 0,-8-1-1,4-4-3,-7-4 2,1-2-2,-3-5-1,0-1-2,2-3-3,-4-6-6,9-3-14,-1-1-2,8-2-2,2-5 0</inkml:trace>
  <inkml:trace contextRef="#ctx0" brushRef="#br0" timeOffset="1082">659 1374 12,'0'0'14,"11"9"0,-11-9-2,2 13-2,1-1-2,0 1-1,3 4 1,1-1-1,2 5-1,-1-5-1,5 2-1,-1-6 0,3-1-1,0-8-1,1-1 0,1-8 0,0-2 0,-1-4 0,-2-1 0,-3-5 0,-1 1 0,-2-2 0,-3-1 0,-3 0 1,-2 2 0,-3-5 0,1 3 0,-6 0 1,3 1-2,-4 0 1,2 5-1,-3-1 0,2 5-2,8 10-1,-13-15-3,13 15-10,0 0-10,0 0-1,0 0-2,0 0 1</inkml:trace>
  <inkml:trace contextRef="#ctx0" brushRef="#br0" timeOffset="1723">996 1145 0,'0'0'10,"0"0"-1,5 9-2,-2 0-3,1 3 1,1 2 0,3 4 0,0 1 1,1 2-1,2 1 1,0-3-2,-2-2 1,1-2-2,-3-4 0,-1-2 0,-6-9 2,8 11-1,-8-11 0,0 0 0,0 0 0,0 0 0,0 0 0,-1-13-1,1 13-1,-5-9-1,5 9-1,0 0 0,-6-13-1,6 13 0,0 0 0,0 0 0,0 0 0,-5-10 0,5 10 0,0 0 0,0 0 1,0 0-1,-1-9 1,1 9-1,0 0 1,0 0-1,0 0 0,0 0 1,0 0 0,0 0-1,0 0 2,0 0-1,0 0 1,0 0-1,-4-12 1,4 12-1,-7-11 1,7 11-1,-12-21 0,3 9 1,-3-4-1,0 2 1,-1-2-1,2 1 0,0 1 0,2 2 1,9 12-2,-12-15 1,12 15-1,-4-10 1,4 10-1,0 0 0,0 0 0,0 0 0,12-3 1,-12 3-1,17 4 1,-5 1 0,4 1 0,2 0 0,3 0 1,2 2-1,1-2 0,1 3 0,-1-4 1,0-1-1,0 0 0,-4-1 0,-1 0 0,0-2 1,-5 0-1,0 1 3,-5-4 0,0 2 1,-9 0 1,0 0-1,2-14 1,-8 5-1,-4-6 0,0 1-2,-4-5-1,-2-2-1,-1-2 0,-2-1-1,3-1 0,-1-1-3,4 2-3,-1-3-6,7 6-8,1-1-2,4 3 0,1 2 1</inkml:trace>
  <inkml:trace contextRef="#ctx0" brushRef="#br0" timeOffset="2714">1312 833 13,'0'0'12,"12"11"0,-12-11-3,8 17-4,3-2 0,-2-1 2,1 7 0,-1-2 0,4 4 1,-3-2-1,3 0-1,-5-6-3,0 1 0,-2-6-1,2-1 1,-8-9 1,0 0 0,0 0 0,0 0 0,-6-12-1,0 1 1,-4-6-2,-1-2 0,-3-2-2,0-2 0,-2 0 1,-2 0-2,4 1 2,-1 0-2,4 3 1,1 2 0,3 2 0,1 2-1,5 2 0,1 2 0,0 9 0,13-13 1,-3 9-1,4 0 0,0 4 0,4 1 1,1 2-1,5 3 1,-1 2 0,0 2-1,0 3 1,-1 2 0,1 1 0,-2 2 0,-3 2-1,-2 0 1,-5 0 0,-2 1 0,-3-2 1,-4-1-1,-4-2 1,-5-1 0,-1-2 0,-3-2 0,-3 0 0,-1-2 1,-3-2-1,0-1-1,-1-1-1,-1-3-4,5-1-9,-1-5-9,3-2 0,4-5 0,4-5 1</inkml:trace>
  <inkml:trace contextRef="#ctx0" brushRef="#br0" timeOffset="3405">1587 628 28,'11'6'13,"-11"-6"1,0 0-5,0 0-7,0 9-1,0-9 2,2 20 0,1-6 1,1 3 1,3 5 0,0 3 0,1 4-1,2 0-1,1 3-1,-1-2 0,0 0-1,-1-5 0,-1-3 0,-3-6 0,0-2 1,-5-14 1,5 10-1,-5-10-1,-5-10-1,3-1-4,-4-6-2,-1-2-2,-3-6-2,-2 0-3,-3-7 1,1 5 2,-2-2 1,-1 2 3,4 4 3,-1 1 2,4 6 1,3 2 2,1 4-1,6 10 0,-3-12 1,3 12-1,0 0 0,10-2 0,-10 2 0,12 7 1,-3-3 0,3 3 1,0 0 1,2 2 1,2 2 0,4 0 0,2 4 0,-1-2-1,4 3 0,-1-2 1,3 3-2,0-3 0,0 0 0,0-2-1,-4-3 0,0-3 1,-1-1 1,-5-5-1,0-2 1,-7-6-1,1 1 1,-8-5 0,1-2-1,-5-5 0,-3-3-1,-6-4 1,0-2-1,-3-4 0,-2-1-1,-1-3 1,-2 2 0,1-1-2,4 5 0,2 4 0,1 3-2,5 6-4,-1 1-9,6 6-8,0 10-2,7-11 1,-7 11 0</inkml:trace>
  <inkml:trace contextRef="#ctx0" brushRef="#br0" timeOffset="4667">2021 394 16,'-2'-12'16,"2"12"-1,0 0-1,0 0-2,0 0 1,0 0-4,0 0-1,0 0-2,0 0-2,0 0 0,-1 13-2,1 0 0,1 5-2,2 2 1,-1 5 0,3 1 0,1 2 1,-1 0-1,3-2 1,0-5-1,4-3 1,1-3 0,5-5 0,4-5-1,4-4 0,4-5 0,1-4-2,3-4-2,-2-3-1,1 0-5,-7-3-6,-4 1-9,-7 2 2,-5 0-1,-6 0 2</inkml:trace>
  <inkml:trace contextRef="#ctx0" brushRef="#br0" timeOffset="5068">2050 563 36,'19'3'18,"1"-11"0,-1-8 0,7-1-16,2-4-1,5-1-2,-2-1-2,0 1-5,-3 1-5,-6 1-3,-4 6-2,-9 0 2</inkml:trace>
  <inkml:trace contextRef="#ctx0" brushRef="#br0" timeOffset="5278">2067 383 46,'0'0'19,"0"0"2,20-13-2,-1 0-13,6-1-8,2-7-3,8 2-5,2-5-7,2 0-2,0 0 0,-3 0 0</inkml:trace>
  <inkml:trace contextRef="#ctx0" brushRef="#br0" timeOffset="5428">2516 99 18,'0'0'12,"0"0"0,0 0 0,0 0-2,4 10 0,-4-10 1,-7 13-2,-2-2 2,1 3-1,-4 1-1,1 2-2,-4 0-1,3 2-2,-3-3 0,4 2-2,0-5 0,4 2-1,3-4-1,3 0 0,5 0 0,2-2-1,7 0 1,2 1-1,4-2 1,3 0-1,3 1 1,-2-1-1,0-1 1,-2 0-1,-4-1 0,-7 1 1,-10-7 0,11 14 0,-16-5 0,5-9 2,-16 18-2,2-7 1,-2 1-1,2-1-1,-3 1-4,0-6-5,5-2-11,0-4-3,12 0 0,-8-19-1</inkml:trace>
  <inkml:trace contextRef="#ctx0" brushRef="#br0" timeOffset="5949">2824 0 20,'-12'5'14,"2"2"0,-6-3 0,1 3-11,1 1 0,-2 3 1,2 1 0,-2-1 1,3 3 1,0-2-1,2 2 0,2-2-1,2 2-2,1-3 0,2 1-2,4-2 0,2 0 1,4 1-1,1-1 1,4-1 0,3 3-1,3-2 1,2 2 0,2 1-1,-1-1 0,2 1 0,-1 0 0,-3-2 0,-2 1 0,-3-3 1,-2 0-1,-11-9 0,11 16 1,-11-16 1,2 14 0,-2-14 0,-6 15 1,6-15 0,-16 18 1,5-6-1,1-1 1,-6 3-2,3 0 0,-3 2 0,2-3-4,1 4-8,0-3-12,-1-3-2,1 0 0,1-5 0</inkml:trace>
  <inkml:trace contextRef="#ctx0" brushRef="#br0" timeOffset="6990">1234 2133 3,'12'2'13,"-12"-2"0,0 0 1,0 0-1,0 0 1,0 0-1,0 0 0,0 0-4,-12-9-2,12 9-3,0 0-1,-12-5 0,12 5-1,-16-5-1,6 2 0,-1 0 0,-1 1-1,-1-3 1,-1 2-1,0-4 0,0 1 0,-3-2 0,0 1 0,-1-4 0,-3 2 0,1-2 0,-1 0 0,-1 0-1,2-1 1,-1-3 0,0 0 0,1-2-2,0-1 2,2 2-2,4-1 2,-1 1-2,6 1 2,1 2-3,5-1 1,3 2 0,4 2 0,2-4 0,2 4 0,3-4 0,1 6 1,0-3 0,1 2 0,1 0 1,1 8 0,-2-1-1,1 3 0,-2 3 1,1 0-1,-2 9 1,0 0 0,-2 7 0,-2-4-1,-3 8 2,0 1-1,-5 4 1,-1 2-1,-2 5 1,-2-3-1,1 2 1,-4-2 0,3 2 0,-2-5-1,4 0 1,0-6-1,1-3 1,2-1-1,1-1 0,3-5 0,2-3 0,0 0 1,-5-11 0,13 9 0,-2-10 1,-2-5 0,3-3-1,1-5 1,2-3 0,0-6-1,0-1-1,3-5 1,0-3-2,0-2 2,2-2-2,-2-1 0,0-1-3,3 5 0,-5-2-7,4 5-6,-2 5-4,-1 2 1,0 3-2</inkml:trace>
  <inkml:trace contextRef="#ctx0" brushRef="#br0" timeOffset="8072">1672 1570 19,'0'0'17,"0"0"1,-5-11-2,5 11-4,-11-2-3,2 0-2,-1 7-1,-3-1-2,1 4 0,-5 0 0,4 7-1,-4-1-1,1 5-1,1 1 0,0 2 0,2 2 0,1 2-1,1-2 1,4 0-1,1-2 1,5 0-1,1-5 1,4 0 0,4-5-1,5-2 1,2-4 0,7-3-1,6-3-3,2-4-3,8 1-6,-1-5-6,4-1-3,-3 0-1,-1 0 1</inkml:trace>
  <inkml:trace contextRef="#ctx0" brushRef="#br0" timeOffset="8453">1880 1778 42,'0'0'19,"-14"-15"-3,8 6 0,0-5-7,2 0-3,4-3-4,0 0 0,3-3-1,1 4 0,3 1-1,2 2 0,3 3-1,-2 0 1,1 6 0,0 1 0,0 4 0,3 3 0,-3 3 0,1 3 0,-3 0 1,1 5 0,-4-2 1,3 5 1,-8 0 0,1 0-1,-8-1 2,2 2 0,-5-4 0,0 1 0,-6-5 1,3 2-2,-3-8 1,0 2-1,-1-5-1,0-3-2,1 0-3,1-8-9,6 0-12,0-7-1,6 1-3,1-6 3</inkml:trace>
  <inkml:trace contextRef="#ctx0" brushRef="#br0" timeOffset="8903">2092 1528 24,'0'0'15,"2"10"-1,-2-10 1,-2 12-10,3 0-3,1 1 1,1 6 2,-1 0 3,2 5-2,-2-2 1,3 3 1,-5-5-2,4 1-2,-4-5 0,4-4-2,-5-3 1,1-9-3,0 0 2,5-9-1,-3-6-1,-1-3 2,0-5-2,0-2 0,1-5-1,-3 0 1,1 3 0,0 1 0,1 1 0,-1 2 0,0 4 0,1 5 1,0 2-1,-1 12 0,3-12 0,-3 12 1,0 0-1,5 9 0,-5-9 1,9 18-1,-9-18 0,18 17 1,-4-13 0,3-4 0,4-5-1,3-5 1,3-4-1,-1-4 0,-2-2 0,0 0 0,-3 1 0,-2 4 0,-7 2 0,-3 3 0,-9 10-1,10-10 1,-10 10-1,0 0 1,4 15 0,-3 1-1,-1 3 1,2 7 0,-1 3 1,1 4 0,-1-1 0,1 2 0,-1-5 0,0-1 0,1-6-1,0-6-1,1-2-6,-3-14-15,0 0-2,15 3-1,-8-13 1</inkml:trace>
  <inkml:trace contextRef="#ctx0" brushRef="#br0" timeOffset="9614">2611 1313 12,'-1'18'14,"-3"-6"0,3 5 3,1 1-6,0 1-4,3 6 3,-3-1-2,4 7 1,-3-5-1,4 4 0,-4-8-3,4 2-1,-4-7-2,1-3 1,-2-14 0,3 15 1,-3-15 0,0 0 0,-1-11 0,-1 1-1,0-6-1,-4-7-1,3-3-2,-2-9-2,4-1 0,-4-5 0,8 5 0,1-1 0,2 4 1,5 3-1,0 6 2,2 7 0,-1 4 1,5 6-1,-5 1 1,-1 6-1,1 3 1,-1 5 0,-1 2 0,0 4 0,-3 1 1,0 3 0,-3 1 1,0 1 0,-4 0 0,0-2 1,-5-1 1,1-1-1,-3-2 0,0-3 0,-4-4 0,1 0 0,-2-6-1,-1 0-1,1-2-2,-1-6-2,13 7-10,-17-9-11,17 9-3,-9-18 0,11 7 0</inkml:trace>
  <inkml:trace contextRef="#ctx0" brushRef="#br0" timeOffset="10215">2943 1218 35,'0'0'19,"4"13"-1,-4-13 1,-2 17-9,-3-5-9,2 4 0,-4 5 3,2 7 0,-5 1 1,4 6 0,-5 1 1,4 1 0,-3-1-1,2-1-1,1-6-2,2-4 0,0-7-1,3-1 0,1-7 0,1-10 0,10 16-1,1-11 1,2-2-1,4 1 1,4-2-1,3-1 0,3 0-2,0-4-3,5 2-7,-5-5-11,1-1-2,-3-5 0,-1-2 0</inkml:trace>
  <inkml:trace contextRef="#ctx0" brushRef="#br0" timeOffset="10626">3270 1271 14,'5'12'14,"-5"-12"1,0 16 1,-2-4-7,-2 4 1,1 6 2,-5-2-1,0 9 0,-3-2-1,4 7-1,-5-5-3,4 4-2,-1-6-1,4 1-1,1-5-1,3-2 0,2-5 0,3-2 0,5-4-1,5-1 1,1-4 0,5-1-1,1-3 1,3-1-1,2-4-1,1-1 0,0 0-4,-3-5-6,6 3-9,-3-6-4,-2 2-2,-5-5 1</inkml:trace>
  <inkml:trace contextRef="#ctx0" brushRef="#br0" timeOffset="11016">3332 1476 50,'4'10'22,"-4"-10"0,17 0-2,-5-6-14,3 2-7,5-2-2,-2-2-2,6 3-6,-3 0-10,-1-3 0,-4-1 1,-5-1-1</inkml:trace>
  <inkml:trace contextRef="#ctx0" brushRef="#br0" timeOffset="11237">3302 1295 57,'12'2'20,"5"-6"1,-1-4-5,7 0-21,1-3-6,3 1-9,2 2-1,0-1 0,0 2 1</inkml:trace>
  <inkml:trace contextRef="#ctx0" brushRef="#br0" timeOffset="11417">3827 1240 20,'9'13'18,"-3"1"1,-2 4 0,-2 4-4,-4 1-6,3 8-1,-6-2-1,3 7 0,-5-4 0,3 3-1,-1-6-1,2 0-2,1-5-2,2-5-2,2-4-3,-2-15-6,8 14-10,-8-14-4,13-10-1,-9-3 1</inkml:trace>
  <inkml:trace contextRef="#ctx0" brushRef="#br0" timeOffset="11687">3666 1257 42,'0'0'20,"0"0"-1,0 0-2,0 0-10,11-11-2,4 8-1,1-3-2,5 1 0,5-1-1,2 0-1,6 4-6,2-2-11,1 1-5,3 2 1,-3-1 0</inkml:trace>
  <inkml:trace contextRef="#ctx0" brushRef="#br0" timeOffset="11938">4121 1282 20,'-1'18'16,"-2"-4"0,1 8 2,-1 5-8,-2 0 0,1 8 0,-3-4 0,3 5 0,-5-6-2,7 3-1,-4-8-2,8 1-2,0-7-1,4-4-1,3-3-1,5-2 1,1-4-1,4-3 0,0-5 0,1-3-2,6 0-6,-3-10-10,3 2-6,-2-7-1,-1 1 1,-3-5-1</inkml:trace>
  <inkml:trace contextRef="#ctx0" brushRef="#br0" timeOffset="12268">4099 1511 44,'5'11'19,"6"-11"-1,7-4 1,5-3-16,6 0-4,1-4 0,5 1-4,-3-4-6,-2-3-9,0 0 2,-9-2 0,-3 1-1</inkml:trace>
  <inkml:trace contextRef="#ctx0" brushRef="#br0" timeOffset="12488">4110 1341 60,'0'0'21,"12"-2"2,0-3-7,7-5-17,2-3-6,7 1-5,0-3-6,5 1-4,2-1 1,-2 1-1</inkml:trace>
  <inkml:trace contextRef="#ctx0" brushRef="#br0" timeOffset="12649">4572 1237 21,'7'16'17,"-3"-1"0,-2 3 2,-1 3-6,-2 2-4,1 5-1,-7-2 0,6 5 1,-6-5-1,4 2 0,-4-8-2,5 1-2,-2-7-2,4-14-5,-4 11-5,2-21-4,9 1-4,-5-12 0,6 2-1,-5-10 3,4 5 3,-2-4 6,3 3 6,-3 7 5,-3 0 4,0 8 1,-2 10 0,5-12-2,-5 12-1,0 0-3,7 10-1,0 1 1,-3 0-1,6 7 1,-2 3 0,5 4 0,-2-5-2,4 5 1,-4-5-1,4-1 0,-3-3-1,1-2 0,-13-14 0,17 12 1,-17-12 1,10-3-2,-7-7 1,0-1 0,-4-7-1,1-4-1,1-6 0,-1-5-2,0-3 0,2-1-1,2 1-2,1 0-1,6 6-3,-3-2-9,7 10-9,-1 1-1,1 9 1,-1 0 0</inkml:trace>
  <inkml:trace contextRef="#ctx0" brushRef="#br0" timeOffset="13229">4926 1241 50,'0'13'23,"-2"1"1,2-1-2,-3 2-12,4 4-9,-2 3 1,0 6 1,-1 0 1,0 5 0,1-2 0,0 2 0,0-4 0,3-1-1,1-4-1,3-4 0,3-3-2,6-2 0,0-5-1,6-3 1,2-2 0,2-1-1,4-2-1,-1-4-3,6 0-5,-8-6-12,3 1-4,-7-5-1,-2-2 1</inkml:trace>
  <inkml:trace contextRef="#ctx0" brushRef="#br0" timeOffset="13580">4923 1511 66,'0'0'25,"21"1"-2,-3-5-1,7-3-21,3-1-4,0-3-2,5 2-5,-5-5-10,0 2-4,-4-3 1,-8-2 1</inkml:trace>
  <inkml:trace contextRef="#ctx0" brushRef="#br0" timeOffset="13790">4953 1309 57,'0'0'23,"0"0"1,0 0-2,19-2-18,-3-4-3,3-1-2,4-1-2,0-2-5,7 2-9,-1-1-6,2-1 0,3 1 1</inkml:trace>
  <inkml:trace contextRef="#ctx0" brushRef="#br0" timeOffset="13981">5505 1223 29,'0'0'19,"0"0"1,1 13 1,-1-13-11,-16 11-4,3-3-1,0 5 1,-5-1-1,2 3 0,-3-1-1,4 3 0,-2-2 0,5 1-2,3-2-1,1 0 0,5-2-1,2 2 0,4-4 0,3 0 1,3 1-1,1-2 0,3 0 0,0 2 1,1-2-1,-2 0 0,-2 0 0,-1 0 1,-9-9 0,7 16-1,-7-16 0,-4 14-2,4-14-4,-12 8-6,12-8-11,-11 2-3,11-2 2,-6-14-1</inkml:trace>
  <inkml:trace contextRef="#ctx0" brushRef="#br0" timeOffset="14401">5809 1189 53,'3'14'25,"-3"-14"1,-19 13-2,5-5-9,-4-1-13,-1 1-2,-2 1 1,1 0 0,-2 0-1,6 0 1,1-2 0,4 2 0,11-9 0,-9 15-1,9-15 0,9 15 0,0-7 0,4 2 0,3 2 0,2-2 0,2 4 0,-1 0 1,0-1-2,-2 0 1,0 1 0,-2 1 0,-2-3 1,-3 3-1,-2-3 0,-3 3 1,-3-2 0,-3 4 1,-5-2 0,-2 2 0,-3-1 0,-3 3-1,-3-3 0,-4 0-5,2 1-20,-6-2-3,0-3-1,0-4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42.7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431 328 8,'0'0'12,"1"-9"-1,-1 9-3,0 0-2,-9-5 2,9 5 0,-12-1 1,2-1-1,10 2 1,-18 0-2,7 1 0,-2-1-1,0 2-2,-4 0 0,0 1-2,-1 0 0,0 1 1,-2-1-1,0 3 0,-2 0 0,3 1 0,-2 2 0,1 2 1,0 0-1,2 3-1,-1 0 0,4 2-1,0-1 1,2 4-1,1-2 1,1 4-1,2 1 1,2 0-1,1 1 2,1 1-1,2 0 0,2 1 1,1-2-1,4 0 1,2-3-1,1 1 0,3-2 0,4-1 0,1-2 0,6-2 0,3-1-1,5-3 0,4 0-2,2-5-4,9 2-11,0-6-9,3-1 0,-2-7 0,0-1 0</inkml:trace>
  <inkml:trace contextRef="#ctx0" brushRef="#br0" timeOffset="741">667 804 20,'-11'-12'18,"1"1"1,-1-7 0,3 1-7,2-2-4,1-2-2,2 0-2,2-1-1,6 2-1,1-2 1,4 5-2,-1-2 0,5 4 0,-1-1 0,2 6-1,-2 0 1,2 4-1,-1 3 0,0 3 1,2 2-1,-1 3 0,2 5 0,0-1 0,-1 3-1,0 2 2,-3 1-1,-1 2 1,-3 1 1,-2 1-1,-3-1 0,-2 1 2,-4-2 0,0 3 0,-5-5 1,0 3 0,-6-3-1,2-1 2,-6-5-1,3 4 0,-4-6-1,3 0 1,-3-4-1,3-1 0,-2-4 0,3 0-2,-2-3 1,3-1-2,1-1-1,1-4-2,11 11-5,-19-22-8,19 11-11,0-4-2,6 0 0,2-7 1</inkml:trace>
  <inkml:trace contextRef="#ctx0" brushRef="#br0" timeOffset="1472">1052 552 5,'0'0'14,"0"0"2,6-9-2,-6 9-4,0 0-2,0 0 0,0 0-1,0 0 0,0 0-1,0 0-2,0 0-2,0 0 0,0 0 0,5 14 0,-3-3 0,2 2 0,0 4 1,3 1 0,-2 2 0,2 2 0,-2-2-1,2 0 1,0-2-1,-1-4 0,0-3 0,1-2 0,-7-9 0,14 3 0,-14-3 0,18-12 0,-6-2 0,1-1-1,4-6 1,0-1-2,1-2 1,-1 2-1,2-2 0,0 2 0,0 2 0,-1 4 0,-3 1 0,-1 4 0,0 3 0,-2 0 0,-2 4-1,-10 4 1,15-3-1,-15 3 1,12 7 0,-12-7 0,8 16 0,-4-6 0,0 2 1,1 0 0,0-1 0,0 1 0,0-2 0,-5-10 0,11 16 0,-11-16 0,15 9-1,-15-9 1,14 4 0,-14-4-1,17 1 1,-17-1 0,17-5 0,-5 0-1,-2-2 1,2-1 0,2-2-1,1-2 1,2-1-1,1 0 0,-1 1 0,-1 2 0,-1 2 0,-2 0 0,-2 3 0,-11 5-1,14-5 1,-14 5 0,10 2-1,-10-2 1,9 5-1,-9-5 1,11 15-1,-4-5 1,0 1 0,-1 4 0,1 1 0,0 0 1,0 2-1,0 0 1,-2-1-1,0-1 0,1-1-1,0-5-3,3 5-12,-9-15-10,13 9 0,-13-9-2,14-10 1</inkml:trace>
  <inkml:trace contextRef="#ctx0" brushRef="#br0" timeOffset="2463">2055 482 17,'6'12'14,"-5"-1"0,2 7-2,-1 5-8,0 8 3,2 5 0,-3 5 0,2 3 2,-2-2-1,2 2-1,-1-3-2,1-2 0,1-9-3,-1-4 0,-1-8-1,1-2 0,-1-5 0,1-1 1,-3-10 1,0 0 2,0 0-1,0 0 1,0 0-1,0 0 0,-10-20 0,4 6-2,0-6-1,-1-6-1,0-3-1,0-8 0,2-5 0,1-1 0,3-2 0,2 1 0,2 0 0,5 4 0,3 2 0,1 7 1,5 7-1,2 3 1,0 5-1,1 4 0,-1 7 0,0 2 1,-2 6-1,-3 3 0,0 5 0,-3 3 0,-1 3 1,0 2-1,-3 1 1,-3 1 0,0 0 0,-2-1 2,-3-2-1,-1 1 1,-4-3 0,-1-1 1,-6-3-1,0-1 0,-6-3 0,0-2-1,-3-1-1,0-6-2,2 0-6,-2-11-14,5 0-4,3-9-1,5-2 0</inkml:trace>
  <inkml:trace contextRef="#ctx0" brushRef="#br0" timeOffset="3345">2470 86 30,'0'0'15,"0"0"0,0 0-5,1 9-6,0 1 0,-2 2 0,2 8 3,-2 2-1,2 12 2,-3 1 0,4 11 0,-5-1-1,4 8-1,-2-1-1,1 3-1,-1-5-1,3 0-1,0-9 0,0-5-1,1-5-3,-1-12-4,3-2-12,-5-17-7,0 0-1,12-9 1,-8-10-1</inkml:trace>
  <inkml:trace contextRef="#ctx0" brushRef="#br0" timeOffset="3725">2654 537 6,'14'0'15,"6"1"0,-2-6-1,5 0-5,1 0-5,2-3 1,0 1-1,-3-2 0,-2 1 0,-3-2 1,0-1 0,-8 0 0,0-2-2,-6 1 0,0 0-1,-5-2-1,-1 2 1,-3-1-1,-3 2-1,-3 0 1,-3 5-1,1-1 0,-4 4 0,1 1-1,-1 3 1,-2 4-1,4 0 1,-2 5 0,4 1 1,-2 1 0,4 4 1,0 0 2,4 5-1,-2 0 1,6 3 0,0-2 1,5 2-2,2-1 1,6 1 0,4-3-2,6-2 0,4-2-1,6-5 0,5 0-1,1-8-3,7 0-1,-1-9-3,4 0-5,-6-10-7,3 0-6,-6-6 0,0-5 2</inkml:trace>
  <inkml:trace contextRef="#ctx0" brushRef="#br0" timeOffset="4276">3292 0 23,'2'17'16,"-2"-17"1,1 16 2,1 0-11,-2 0 0,2 11 0,-3 1 0,3 10 1,-3 2 0,3 7-1,-2 0-2,2 6-1,-1-1-2,2-2-1,0-1 0,2-4-1,-1-6 0,0-7-2,0-6 2,-1-7-1,0-6 0,-3-13 0,0 0-3,0 0-1,-5-16 0,-3-6-2,-2-4 0,-4-5 1,-2-2-2,-2-5 2,-1 5 2,2 2 1,0 4 1,4 6 3,1 3 0,6 5 1,1 4-1,5 9 1,0-10-1,0 10 1,14-4-2,-2 4 0,4-1-1,7 2 1,5-1-1,5 1 0,6-1 1,7 0-1,2 0 0,6-2 1,-1 0-1,0-4 0,-2 1 1,-2-2-1,-7-1 1,-3-2-1,-9 0 1,-6 1-1,-6-2 1,-6 2-1,-4 0 0,-6-1 0,-2 10-1,-9-16 1,9 16-1,-18-13 0,5 9 0,0 1 0,-1 3 0,0 1 1,1 1-1,-3 3 1,2 2-1,-2 1 1,1 1 0,-1 3 0,0 2 1,-1 4 1,-1 0-1,3 6 2,-3 0-1,4 3 0,0 1 1,4 1-2,0-2 1,5 1-1,1-2 0,3-1 0,2-3 0,5 0 0,2-2 0,2-3 0,4-2 1,4-3-1,3-2 0,4-5 0,1-4 0,2-5-1,0-5 0,1-2-1,2-3 1,-4-3-2,1-2 2,-3-1-1,0-1 0,-2 1 0,-2 1 0,-1 1 2,-4 0-2,2 2 2,-5 0-2,0 2 2,-2 1-1,-1 2 0,-10 11 0,14-17 0,-14 17 0,8-10 0,-8 10 0,0 0 0,0 0-1,0 0 1,0 0-1,0 0 1,0 0-1,0 0 1,4 10 0,-4-10 0,3 16 0,-1-3 0,0 1 1,0 2-1,-1 1 1,2 1-1,-1-1 1,1 0-1,-1-4 1,3-1 0,-5-12 0,13 13 1,-4-13-1,4-5 0,3-4 0,3-5-1,2-5 0,4 1 1,1-5-2,1-1 1,-1 2 0,-2 2 0,-1 3-1,-4 3 2,-3 4-1,-3 2 0,-3 3 0,-10 5-1,12 2 1,-12-2 0,11 15 0,-5-2 0,-2 1 1,1 4-1,2 2 1,0 1 0,-1-1 0,1 1 0,0-4 0,3 0-1,0-3 0,0-4-3,7-1-11,-2-9-11,3-3-2,-1-7 0,1-3 0</inkml:trace>
  <inkml:trace contextRef="#ctx0" brushRef="#br0" timeOffset="5728">4800 433 31,'0'0'18,"10"12"1,-10-12 2,17 3-14,-7-5-1,6 2-1,-1-5 0,5 1 0,-1-4-2,2 0 1,-1-5-1,1 1-1,-4-2-1,-2 0 0,-4-2 0,-2 2 0,-6-1 1,0 2-2,-6 0 1,-2 3 0,-2 1-1,-3 1 0,-3 5 0,0 2-1,-4 3 0,0 4 1,-4 4 1,0 3 0,-3 3 1,1 5 1,-1-1 0,2 4 0,3 0 0,3 2 0,1-1-1,6 0-1,4-2 0,5-1-1,6-1-1,5-7-1,11 1-8,1-10-13,12-4-3,6-7-1,6-7 1</inkml:trace>
  <inkml:trace contextRef="#ctx0" brushRef="#br0" timeOffset="6219">5632 258 19,'-1'-14'18,"1"14"2,-12-11 0,-1 4-5,3 6-5,-6-3 0,0 7-2,-6-1-1,3 6 0,-6-1-1,0 5-1,-2-2-2,2 4 0,-1-2-1,2 0-1,2 0 0,2-1 0,4-1-1,5-2 1,1 0-1,10-8 0,-6 14 0,6-14 0,8 15 0,2-7 0,2 2-1,1 0-1,3 1 2,-2 2-2,1-1 1,-1 1 0,-3 2 0,-3 0 1,-3 0 0,-3 0 0,-3-1 1,-2 2 0,-4-2 1,-2 1 0,-4-5 0,0 2 0,-4-3-1,0 0 1,-1-1-2,-2-5 0,5 2-3,-3-7-5,8 4-16,-1-7-2,11 5-2,-4-20 2</inkml:trace>
  <inkml:trace contextRef="#ctx0" brushRef="#br0" timeOffset="6790">6106 195 19,'-22'-5'20,"7"5"0,-5 1 3,-3 1-7,3 6-4,-7-2-1,3 7-2,-4-3-2,5 3-1,0-1-2,4 1 0,1-2-3,5-1 1,2-2-2,11-8 1,-9 16 0,9-16-1,0 13 1,0-13 0,5 16 0,0-6-1,2 2 1,0 0 0,2 1-1,2 2 0,0 0 0,0 1 0,3 1 0,-4-2-1,-1 1 1,0 1 0,-5 0-1,-2-1 1,-2 1 1,-1 1-1,-3-4 1,-4 1 0,-1-1 1,-2 1 0,-4-4 2,1 1-1,-4-1-1,2-1 1,-3-3-1,5 3 0,-3-4-1,4-1 0,-1 0 0,3-2-2,2 3-2,-5-5-5,5 6-21,-6-7 0,2 2 0,-7-8-2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34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81 632 12,'0'0'13,"0"0"0,-13-1 0,13 1 0,0 0-1,-13-7 0,13 7-3,-9-9 0,9 9-2,0 0-2,-9-13 0,9 13-2,-5-12 0,5 12-1,-2-18-1,2 18 1,4-19-2,2 6 1,1-1-1,4-2 1,0 0-1,4 0 0,-1 0 0,3 1 0,-1 1-1,1 4 1,-2 1 0,2 2-1,-2 2 1,0 3-1,0 2 0,-1 4 1,0 0-1,-1 4 1,-1 0-1,0 1 1,0 3-1,-2-1 1,-1 2 0,-1-1 0,-1 1 0,-2 1 0,0-2 1,-2 1-1,-3-1 0,-1-1 1,-2 0-1,-3 2 1,-2-4 0,-1 1 1,-5 2-1,-1-2 1,-3-1-1,-1 1 0,-3-2 0,-2-2 1,0 1-2,-2-3 1,3-1 0,-1-2-1,2 0 1,1-1-1,4-2 1,2 0 0,2-2-1,2 0 0,11 4 0,-12-11-4,7 2-5,8-1-13,0 1-2,-3 9-1,11-20 0</inkml:trace>
  <inkml:trace contextRef="#ctx0" brushRef="#br0" timeOffset="922">505 411 0,'0'0'10,"0"0"-1,0 0-4,0 0 0,0 0 0,0 0 1,-4 10-1,4-10 2,-4 18-1,2-5 1,-2 0 1,3 6 0,-2-1-1,3 2-1,-1-1-2,4 1 0,-1-3 0,5-2-2,1-2 0,3-1 0,2-5 0,4-3 1,1-3-1,2-1-1,1-6 1,-2 2 0,1-4-1,-1-2 1,-4-2-1,-1 3 0,-3-5 1,-2 1-1,-2-1 1,-1-1-1,-3-3 0,-1 0 1,-3 2-1,0-1 0,-2 1 0,0 1 0,-1 2-1,1 2 1,3 11 0,-7-13-1,7 13-1,0 0 0,0 0 0,0 0-3,0 0-3,0 0-6,0 0-10,0 0-1,-1 14 1,1-14 0</inkml:trace>
  <inkml:trace contextRef="#ctx0" brushRef="#br0" timeOffset="1523">913 391 0,'-7'-12'10,"7"12"1,0 0-3,0 0-3,0 0-1,-9-7 0,9 7 0,0 0 0,0 0 0,1 13 1,-1-13 0,2 17 1,1-4-1,-2 0 1,2 6 0,-2-3-1,2 5-1,-2-3 0,2-1-1,0-2-1,0-2 0,0-3 1,-3-10 0,10 10 0,-1-10 1,1-5-1,3-3 1,0-5-1,2 0 0,0-5-1,2-2-1,1 1 0,1-2-1,-2 1 0,1 2 0,-2 2 0,-1 3 0,-1 1-1,-2 4 1,-3 2-1,-9 6 0,12-3 0,-12 3 0,0 0 0,13 15 1,-10-5-1,2 4 1,-2 0 0,2 5 0,0 1 0,-1 2 0,0-1 1,-1 2-1,1-3 1,-2 0 0,0-1 0,0-1 0,-2-5 0,1-1 0,-1-12 0,0 11-1,0-11-9,0 0-13,10-4 0,-5-8-3,1-4 2</inkml:trace>
  <inkml:trace contextRef="#ctx0" brushRef="#br0" timeOffset="2244">1503 544 2,'0'0'12,"-20"-11"0,20 11-2,-17-16-2,8 7 1,4-2-1,0-2-2,5-1 0,3-2-1,4-1-1,3-1 0,5-1-1,3 0-1,1 1 0,2 2 0,1 3 0,-2 3 0,1 5-1,-3 5 0,-2 7-1,-1 3 1,-2 4-1,-2 4 0,-3 4 1,-2-1 0,-2 1 0,-2 0 1,-1 0 0,-4-1 1,1-2 0,-4-2 1,1-1 0,-4-4 0,0 1 0,-3-6 1,-1 1-1,-2-5 0,-1 0-1,-1-3 0,-2-1-1,1-3-2,0-6-3,4 1-9,-2-8-12,3-1-1,1-8-1,7-2 0</inkml:trace>
  <inkml:trace contextRef="#ctx0" brushRef="#br0" timeOffset="2804">1717-3 11,'0'0'12,"11"1"-1,-11-1-2,0 0-8,0 0-1,0 0 1,-10 7 0,10-7 1,0 0 1,0 0 0,0 0 1,0 0-1,0 0 1,0 0 0,0 0-1,0 0-1,0 0 1,0 0-1,0 0 0,0 0-1,0 0 2,0 0-2,0 0 0,0 0-1,-8 13 1,8-13 0,0 17 1,0 0 1,1 6 0,-1 7 0,2 8 1,-2 8 1,2 6-1,-3 2-1,2 2 0,-3-3-1,2-2 1,-2-5-1,0-5 0,0-8-1,1-4 1,0-5-1,1-3 0,-1-4 0,1-3 0,0-5 0,0-9 0,1 12 0,-1-12 1,0 0-3,0 0-6,5-14-15,-3 0 0,2-4-3,-1-5 1</inkml:trace>
  <inkml:trace contextRef="#ctx0" brushRef="#br0" timeOffset="4246">2033 344 7,'0'0'14,"-2"-10"0,2 10-1,0 0 0,0 0-1,0 0-2,0 0-1,0 0-2,0 0-2,0 0-2,0 0-1,0 0-1,0 0-2,0 0 1,2 16 0,2-3 1,-1 3-1,0 3 1,3 3 0,-2 0 1,2 0-1,-3-2 0,2-2 1,-3-4-1,1-2 1,-3-12 0,6 12 1,-6-12 0,14-6 0,0-6 0,2-3-1,4-6 0,3-2 0,1-3-1,2 1-1,-3-1 0,-2 4 0,-6 3 0,-1 6-1,-5 3 1,-9 10-1,12-5 0,-12 5 0,8 16 0,-6-2 0,1 4 0,-1 4 1,1 2 0,0 0 1,0 0-1,0-2 1,1-2 0,-1-5-2,4-2-4,-7-13-15,18 6-2,-4-11-2,3-7 1</inkml:trace>
  <inkml:trace contextRef="#ctx0" brushRef="#br0" timeOffset="4837">2611 408 3,'2'12'13,"-2"-12"1,9-2-3,-9 2-3,21-6 1,-5 1 0,0-2-1,3-1-2,0-3 1,2 1-2,-2-2-2,-2 0 1,-3 0-1,-2 1 1,-3 0-1,-2 2 1,-6-1-1,-1 10 0,-4-17 0,4 17-1,-16-13-1,6 10 0,-3 3-1,-2 0 0,-1 4 0,-1 2 0,0 1 0,2 3 1,-1 2 0,1 0-1,-2 2 2,4 1-1,-3 1 1,3 3-1,-1-1 0,4 2 1,-1-2-1,4 1 0,1-1 0,3-1 0,3 0 0,2-2-1,3 1 1,3-2 0,7-3 0,3 0-1,10-4-3,2-3-12,12-1-7,3-4-3,5-6 1,0-4 0</inkml:trace>
  <inkml:trace contextRef="#ctx0" brushRef="#br0" timeOffset="5498">3338 227 9,'0'0'13,"0"0"0,-1-11-2,1 11-2,-18-3-2,6 5 0,-5-1 0,1 4 0,-5-2 2,1 6-2,-3-3 0,-2 6-1,1-4-1,2 3-1,-1-3-1,4 1 0,1-1-1,4 1-1,3-3 0,11-6 0,-11 10 0,11-10-1,3 11 0,-3-11 0,17 14 0,-4-7 0,1 3 1,4 1-1,0 1 0,0 1 0,-2 0 0,0 0 0,-4-1 0,-3 2 0,-3-2 0,0 0 0,-4-2 1,-2-10 0,-2 16 0,2-16 1,-10 13 0,10-13 0,-18 9 0,5-4 0,-1-1 0,-3-1 0,-1-1-1,0 0-1,1-1 0,2-1-1,2 1-2,0-4-8,13 3-11,-11-4-2,11 4-1,9-13 0</inkml:trace>
  <inkml:trace contextRef="#ctx0" brushRef="#br0" timeOffset="6119">3700 201 18,'0'0'17,"4"-13"0,-4 13 1,0 0-7,-16-11-2,7 11-2,-4-2-2,1 4 0,-6 0 1,2 4-1,-5-1 0,1 3 0,-1-1-2,0 3 0,0-1 0,2 1-1,0-1-1,2 1 0,4-1-1,2 1 0,3 0 0,3 1 0,1 1 0,1-1-1,3 3 1,2-2 0,3 1 0,2 0 1,4 0-1,3 0 0,3-1 1,2 2-1,3-2 0,0 1 1,1-2-1,-3 1 0,-1-2 0,-3 1 0,-2 0 0,-3-2 0,-2 0 0,-3 1 0,-6-10 0,4 17 0,-4-17 1,-5 17-1,5-17 2,-15 15-1,3-4 1,0 0 0,-5 1 0,0 0 1,-3-3-1,-1 3 0,-1-1 0,0 0 0,0-6-1,4 0 0,0-1 0,2-3-3,6 4-12,-3-7-11,3 1-2,-3-5-1,1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26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2009 10,'0'0'13,"6"-9"0,-6 9-3,0 0-6,0 0-1,0 0 0,7 10 2,-3 0-1,6 6 3,1 2-1,4 7 2,-1 2-1,4 4 0,-3-4-1,4 3-1,-4-6-2,0-2-1,-5-6-1,-1-4 0,-9-12-3,10 13-7,-10-13-7,0 0-3,-10-9-1,3-1-1</inkml:trace>
  <inkml:trace contextRef="#ctx0" brushRef="#br0" timeOffset="290">0 2019 0,'1'-12'11,"5"0"0,0 0-1,7 2-1,0-1-2,4 3-1,1 0-1,2 2-1,2 3-1,-1 1 0,1 4-2,-1 1 1,-2 2-1,0 1 1,-2 2 0,-4 1 2,-2 1 2,-3-1-1,-1 4 2,-6-3 0,0 4 0,-7-1 0,-1 1-1,-6 1-1,2-2-1,-4-1-1,2-1-1,-1-3-1,3 1 0,2-5 0,9-4-1,-11 4 0,11-4 0,0 0 0,0 0-1,14-10 1,-4 4-1,3 1 1,1 1-1,3 0 1,0 2-1,1 2 1,0 1-1,5 3 1,-1 1-1,-2 0 0,-1 4 0,-1-1 0,-3 3 1,0 0 0,-5 2 0,-9-2 0,-2 3 2,-5-1-1,-3 1 2,-7-2-1,1 1 1,-5-2-1,1-1 1,1 0-1,-1-3 0,4-1-2,0-4-4,15-2-9,-14-3-11,14 3-1,-3-23-1,8 4 1</inkml:trace>
  <inkml:trace contextRef="#ctx0" brushRef="#br0" timeOffset="961">504 1760 12,'0'0'13,"0"0"0,10-2 0,-10 2-6,0 0-5,1 10 1,-1-10 2,4 23 0,-2-7 2,2 9 0,-1 0 0,3 5 0,-3-1-1,4 4-2,-1-4-1,1-1 0,2-5-2,0-5 2,1-3-3,3-6 2,1-4-1,4-4 0,0-4 0,2-4-1,3-4 1,0-2-2,0-1-2,-2-4-6,2 1-3,-6-3-8,-1 2-1,-3 1-1,-3 2 1</inkml:trace>
  <inkml:trace contextRef="#ctx0" brushRef="#br0" timeOffset="1352">573 1901 33,'10'3'17,"1"-8"1,3-5 0,4-4-13,1 0-5,5-6 1,1 5-1,-1-2-1,-5 2-2,-1 2-3,-5 4-7,-1 3-4,-12 6 0,0 0 0</inkml:trace>
  <inkml:trace contextRef="#ctx0" brushRef="#br0" timeOffset="1552">579 1774 27,'-16'0'18,"16"0"1,-1-10-1,7-2-6,5-2-7,2-4-2,4-3-1,4-2-3,1-5-5,4 4-6,0-2-5,-3 3 0,2 2 0,-4 1-1</inkml:trace>
  <inkml:trace contextRef="#ctx0" brushRef="#br0" timeOffset="1762">870 1527 25,'6'11'14,"2"4"0,3 2 0,-1 2-2,3 5-1,-1-1-2,2 6-1,-4-4-2,4 4-2,-3-5 0,1 1-1,-3-6-1,-2-2 0,0-5-2,-7-12-1,12 13-6,-12-13-7,0 0-6,2-10-2,-9 0 1,1-2-1</inkml:trace>
  <inkml:trace contextRef="#ctx0" brushRef="#br0" timeOffset="2023">727 1630 33,'-10'0'19,"10"0"0,-10-1-3,10 1-5,11-14-3,3-1-2,4 0-2,7-8 0,6-2-1,2-3-1,6 0-2,2 3-6,1-1-8,-4 2-8,0 5 1,-6 3-1,-1 2 0</inkml:trace>
  <inkml:trace contextRef="#ctx0" brushRef="#br0" timeOffset="2343">1153 1322 9,'0'0'13,"0"0"0,0 0-2,9 19-2,-8-4 0,1 7-1,1 4 1,2 3 0,0-1-2,3 2 0,-1-6-2,2-2-1,0-6-2,4-5 1,-2-11-1,4-7-1,-1-8 1,0-4-1,1-4 0,-2-4 0,-1-1 0,-2 0 0,-3 2 0,-3 7 0,0 2 0,-2 5 0,0 3-1,-2 9 1,2-10-1,-2 10 0,0 0 0,0 0-1,0 0 0,10 14 1,-10-14-1,18 18 1,-5-4 0,2-1 0,3 1 0,2-3 1,0-2 0,1-1 0,-2-5 0,0-3 2,-4-8 0,1 0 0,-6-6 0,0-3 1,-6-5-1,1-1 1,-5-7-2,-3 0 0,-3-2 0,0 0-2,-3 1 1,0 3-1,1 2-1,-2 4-5,8 9-11,-3 1-9,5 12 1,1-11-3,-1 11 2</inkml:trace>
  <inkml:trace contextRef="#ctx0" brushRef="#br0" timeOffset="2984">1754 953 7,'6'11'12,"-6"-11"0,0 0 0,0 0-7,0 11 0,0-11 0,2 13 2,0 0 1,-1-2-1,3 7 3,-2-2-2,4 8-1,-2-2-1,4 2-1,-2 2-1,1-2 0,-1-1-2,1-2 1,0-4-1,0-2 0,-1-6 0,-6-9 1,19 6-1,-6-10 0,4-10 0,3-2-2,2-5 0,1-5-3,4 1-2,-6-8-4,5 7-5,-8-1-7,-3 4-3,-5 2 1,-7 6 1</inkml:trace>
  <inkml:trace contextRef="#ctx0" brushRef="#br0" timeOffset="3385">1771 1119 42,'17'-2'20,"0"-8"-1,2-8 0,4-1-16,4-5-1,1 0 0,0-1-1,-1 2-2,-5-1-2,-3 5-4,-7 2-7,-6 4-5,-6 13 0,-4-15 0</inkml:trace>
  <inkml:trace contextRef="#ctx0" brushRef="#br0" timeOffset="3595">1719 921 35,'0'0'18,"3"-14"0,11-2-2,5-4-9,2-2-5,7-3-1,3-1-6,-1 1-9,3-1-4,0 5 1,-2 2-2</inkml:trace>
  <inkml:trace contextRef="#ctx0" brushRef="#br0" timeOffset="3865">2111 694 1,'9'1'10,"-9"-1"1,0 0-1,0 0-5,12-5-1,-12 5 1,0 0 0,0 0 1,0 0 1,0 0 0,4 17 1,-2-6-1,2 6-2,-1 3 1,4 6 0,-3 0-1,2 3-1,0-2 0,2 0 0,-2-5 0,3-4 0,-1-6-1,6-7 0,1-8 0,5-4-1,2-8 0,5-4 0,1-4-1,2-4 0,-1 0-2,-2-1-1,-2 5-2,-6-2-6,-3 7-9,-4 3-5,-6 3 0,-4 2 1</inkml:trace>
  <inkml:trace contextRef="#ctx0" brushRef="#br0" timeOffset="4266">2200 779 30,'-6'11'16,"6"-11"1,9-7 0,2-2-12,3-1-3,6-6-1,-1 1 1,7-6-2,1-3-2,1 3-5,0-3-4,-5-1-5,-2 5-1,-8 0 0,-1 4 0</inkml:trace>
  <inkml:trace contextRef="#ctx0" brushRef="#br0" timeOffset="4516">2155 597 41,'16'-10'19,"3"-8"0,1-2-1,5-5-19,5-2-14,4 4-3,-3-5 0,2 7-1</inkml:trace>
  <inkml:trace contextRef="#ctx0" brushRef="#br0" timeOffset="4717">2532 371 18,'7'15'16,"-1"0"0,3 1 0,0 2-8,1 0-2,1 5 0,-3 1-1,2 1 0,-3-2-1,-1-2 1,-2-5-1,0-1 2,-4-15-3,3 10-2,-3-10-1,4-21-2,-5 3 0,0-4 0,-2-4-1,-2-5 0,0 1 0,-2 2 2,-3 3 1,4 3 1,-1 6 1,2 2 0,1 5-2,4 9 1,0 0 0,0 0-1,9-2 0,0 9 0,3 1 0,5 4 1,5 0 0,3 3 1,3-2-1,4 3 1,0-3-1,3 1 1,-1-5-1,0-2 1,-2-3 0,-4 0 1,-4-4 0,-4 0 1,-6-4 0,0-1 0,-12-5 0,1-1 0,-8-4 0,1-4-1,-8-5-1,4-2 0,-8-7-1,-1 0 0,3-3 1,-2-1-2,0 0 1,3 2-1,1 3-1,1 2-3,9 7-14,-1 0-8,4 6-1,0 1-1,4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7:41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334 245 5,'0'0'7,"0"0"0,0 0 0,0 0-1,0 0-1,0 0-1,0 0-1,0 0-1,0 0 0,0 0 0,0 0-1,0 0 0,-42-10-1,42 10 1,0 0-1,0 0 1,0 0 0,-5 46 0,5-46 0,0 0 0,5 51 1,-5-51-1,9 50 1,-9-50-1,2 65 0,-2-65 0,4 75 0,0-32-1,-1 3 1,-6 3 0,0 3 0,2 2-1,-1 0 1,3 5 0,-5 2 0,8-2 1,-3 1-1,1 0 1,2 1 0,-1 2 0,2-1 2,-5-6-2,4-1 0,-7-5 0,8-1 0,-7-3 0,2-4-1,0-42 1,-1 72-1,1-72 2,-5 58-2,5-58 2,-12 49-2,12-49 1,0 0 0,-10 53-1,10-53 0,0 0 0,0 0 0,0 0-1,-8 46 1,8-46-1,0 0 0,0 0 0,0 0 0,0 0 0,0 0 0,0 0 0,0 0 0,0 0 0,0 0 0,0 0 0,0 0 0,0 0 0,0 0 0,0 0 0,0 0 1,0 0-1,41 13 1,-41-13-1,0 0 1,0 0-1,48 4 0,-48-4 1,0 0 0,56 1-1,-56-1 1,60-5-1,-60 5 1,70-8 0,-70 8 0,81-11-1,-40 5 0,5 2-1,-1 1 1,-3 0 0,0 2 0,-1 0 0,1 1 0,-3-1 0,3 1 0,-1 1 1,-2-1-1,4 1 1,-4 1-1,2-1 1,-2 1-1,-6 0 0,5 0 0,-1 1 0,-1 0-1,-1 2 1,-2 0-1,0 0 0,-1 1 1,8 0 0,-9 1 0,5-1 0,-1 1 1,3-1-1,0 0 0,0-1 0,-1 0 1,0-1-1,0 1 0,-4-3 0,-1 1 1,0 0-1,4-1 0,-1-1 0,2 0 0,1 0 0,-1-1-1,2 1 1,2-1 0,-4 0 1,-1 0-1,2 0 0,0 2 1,0-3-1,0 2 0,-1 0 0,1 1 0,-4 0 0,-1 1 0,4 1 0,-2-1 0,1 2-1,-3-1 1,2 1 0,0-2-1,5 1 1,1-1 0,-3 2 0,-1-1 0,4 2 0,-1-1 1,0 1-1,1 0 0,-3-1 1,1 1-1,1-1 0,0 0 0,-1-1 0,2 0 0,0-2 0,2 0 1,0 0-1,3 1 0,-1-3 0,2 0 0,1 0 0,1-2 1,0 2-1,1 0 0,1-2 0,0 2 0,-2-1 0,2 0 0,-2 1 0,2-1-1,1 1 1,2 0 0,0 0 0,1 0 0,1 0 0,1-1 0,0 0 1,1-1-1,-4-2 0,1 0 0,-1 0 1,0-2-1,1-2 0,1 2 0,0-2 0,0 3 0,0-4 1,-1 3-1,-4-1 0,4 2 0,-4-2 0,0 2 0,-2 0 0,0-1 0,1 2 0,1-1 0,5 0 0,-5 0 0,0 0 0,0 1 0,-1-1 1,-3 1-1,3 0 0,-4 1 0,1 0 0,-3 0 0,2 0 1,1 1-1,-1-1 0,1 0 0,-2 0 0,2-1 0,-1 0 0,2 2 0,-1 0 0,-1 1 0,-5 0 0,5 1 0,0 1 0,-1 0 0,0 0 0,0 0 0,2 1 0,-2-1 0,9 2 1,-4 0-1,-1 0 0,1-1 0,1 2 0,-2-1 0,1 1 0,1 0 0,-3 1 0,0 0 0,2-2 0,2 1 0,1-3 0,3 0 1,2-1-1,1 0 0,0-1 0,1 0 0,-1 1 0,-1-1 0,0 1 0,-1 0 0,3 1 0,0-2-1,5 2 1,2-1 0,-1-1 0,1 1 1,2 1-1,1-1 0,-4 0 0,1 2 1,-3-2-1,4 2 0,1-1 1,0 0-1,0 0 0,-2 0 0,2 1 0,0-1 0,-1 1 0,-2-1 0,-1 0 0,2 0 0,-1 0 0,2 1 1,-2-2-2,-1 2 1,-1-1 0,0 1 0,-3-2 0,-3 3 0,-1-1 0,-2 2 0,-2-2 0,0 2 0,-3-2 0,-2 0 0,-3 4 0,-3-3 0,-3 0 0,-4 0 0,-4-1 0,-4 0 0,-3 1 0,-3-1 0,-1-1 0,-6 1 0,0-1 1,-2 0-1,-1 0 0,-11-1 0,15 1 0,-15-1 1,0 0-1,11 2 0,-11-2 1,0 0-1,0 0 0,0 0 1,0 0-1,0 0 0,0 0 1,0 0-1,0 0 1,0 0-1,0 0 1,0 0-1,0 0 0,0 0 1,0 0-1,0 0 0,0 0 0,0 0 0,0 0 0,0 0 0,0 0 0,0 0 0,0 0-1,0 0 1,0 0 0,0 0 0,0 0 0,0 0 0,0 0 0,0 0 0,0 0 0,0 0 0,0 0 0,0 0 0,0 0 0,0 0 0,0 0 0,9 1 0,-9-1 0,0 0 0,0 0 0,0 0 0,0 0 0,11 0 0,-11 0 0,0 0 0,0 0 0,12 0 0,-12 0 0,0 0 0,9-5 1,-9 5-1,7-9 0,-7 9 1,13-13-1,-5 0 0,2-3 1,1-4-1,0-5 1,2-2-1,-2-5 1,1-7 0,-2-5-1,-1-4 1,-2-4-1,-1-5 0,0-7 0,-2-2 1,-1-3-1,-1-1 0,1 2 0,-2-3 0,2 3 0,0 3 0,2 2 0,1 1 0,0 3 0,0 3 0,1 2 0,3 3 0,-3 3 0,0 4 0,-1 2 0,-2 5 0,3 3 0,-3 2 0,0 2 0,-2-1 0,0 3-1,0 6 2,-2 1-2,1 2 2,-2 4-1,0 0 0,0 3 0,1 12 1,-5-14-1,1 5 0,4 9 1,-6-16-1,6 16 0,-12-15 0,12 15 1,-15-14-1,4 8 0,1 0 0,-2 0 0,-1 1 0,-1-2 0,-2 2 0,0-1 0,-2 0 0,-2 0 0,-7-1 0,1 0 0,0 0 0,-4 0 0,-3-1 0,-3 1 0,-4 0 0,-6 0 0,1-1 0,-7 2 0,-6 0 0,-3 0 0,-1-2 0,-5 3 0,-3-1 0,-1 0 0,-4 1 0,-3-1 0,-2 1 0,-4 1 0,-5-1 0,1 1 0,-2 1 0,-3-1 0,-1 0 0,-1 1 0,0 1 0,-3-1 0,3 1 0,-4 0 0,-3 0 0,1 1 0,1 0 0,0-1 0,-1 1 0,-1 0 0,-2 0-1,-3 0 1,2-1 0,-1 1 0,-2-2 0,0 1 0,-2 0 1,-3 2-1,-1 0 0,4 2 0,-2 2 0,-1 0 0,-1 1 0,-2 1 0,2-1 0,0-1 0,4 1 0,-1-3 0,-1 0 0,2-1 0,2 0 0,3-1 0,1 0 0,6 0 0,-4-1 0,-1-1 0,1 0 1,3-1-1,-4 1 0,3-2 0,-1 2 0,-3-2 0,-1 1 0,1 1 0,2 0 0,-3 0 0,3 0 1,-4 1-1,-2 0 0,3 3 0,0-1 0,1 1 0,-1 0 0,0 1 0,-2 0 0,1 1 0,2-2 0,-1 0 1,2 0-1,3-2 0,-2 0 0,3 0 1,2-2-1,5 1 0,-6 1 1,11-1-1,-1 3 0,-1 2 0,0 3 0,1 0 0,2 1 1,1 2-2,3 0 2,0-2-1,2 1 1,4-2-1,2-2 1,3-1 0,2 0-1,0-1 0,4-1 0,-4 2 0,-1-1 0,0 0 0,-1 1 1,0-2-1,-1 1 0,4-1 0,-1 0 0,8-1 0,2 0 0,4-2-1,7 2 0,-1 0 1,3 1 0,0 3-1,46-5 1,-77 12-1,77-12 1,-66 18-1,66-18 1,-47 19 0,47-19-1,0 0-3,0 0-8,-14 64-12,14-64-1,35 43-3,-35-43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17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7685 4,'0'0'10,"9"-8"-4,-9 8 0,9-11 1,-4 2-1,0-2-1,3-4 0,0-3 0,3-4 0,0 1 0,4-5 0,4-2 0,1-3-1,5-1 3,1-4-2,3 4 0,-2-5 0,6 2-1,-3-4 1,3 3-1,3-5-1,4-1-1,-4 0 0,5-2 0,-1 0 0,1 1-1,2 0 1,0 1 0,-3 2-1,0-1 2,3 0-2,1-1 1,0 0 0,0-3-1,-2-1 0,0-1 0,2-1 0,3 2-2,-6-1 2,1 1-1,1 0 1,0 2-1,2 1 1,2-1 0,-2 2 0,0 0-1,1 0 1,1 1 0,-1 0-1,0-2 1,2 0-1,0-1 0,-2 0 0,3-2 1,0 0-1,1-1 0,2 0 1,1 2-1,1-1 0,0 2 0,2-1 0,-2 2 0,0 1 0,0 1 0,-2 0 0,-1 0-1,-3 1 1,2 1 0,1 1 1,1-2-1,2 2 0,2 1 0,0-1 1,0 3-1,2 1 0,0 2 1,-5-1-2,0 4 1,-3 1 0,0 2 0,0 1-1,0 2 1,0 0 0,1 1 0,2 4 0,-1-2 0,0 1 0,0 1 0,0 0 0,-1 1 0,-3-1 0,-1 2 0,-1 1 0,0-1 0,-1 2 0,3 0 1,-2 0-1,1 0 0,0 1 0,0 0 0,-2 0 0,0 1 0,-2 0 0,0 1 0,-3 0 0,-1 0 0,1 2 1,-1-1-1,2 1 0,1 1 0,-2 0 0,0 0 0,4 1 0,-2 0 0,0 0 0,-2 0 0,-2 1 0,1 1 0,-3 0 0,-1-2 0,1 2 0,-2 0 0,0 0 1,-1 0-1,1 1 0,-1-2 0,-1 2 1,0 1-1,-2-1 0,1 1 0,-1 1 0,1 1 0,0-1 0,0 1 0,1-1 0,-1 0 0,1 0 1,-2 1-1,-1-1 0,1 0 0,-2-1 0,-2 1 1,4 0-1,-1-1 0,1 1 0,-1 0 0,2-1 0,-1 1 0,3-2 0,2 2 0,-4-1 0,0 0 0,0 0 0,2 0 0,0-1 0,0 1 1,2-1-1,0-4 1,-1 3-1,2-1 0,3-2 0,0 0 1,-2 1-2,1-1 1,0-1 0,0 3 0,1-2 0,0 1 0,-1 1 0,2-3 0,2 1 0,1 0 0,0-2 1,2 1-1,-3-1 0,-2 0 0,0-1 0,-3 1 0,-3-2 0,0 1 0,-2-1 0,-2 1 0,0-2 0,0 1 0,0-1 0,2-2 0,-1 0 0,-2-1 0,0-1 0,-2 3 1,-1-2-1,-1 0 0,-3 0 0,0 1 0,0-2 1,0 2-1,-1-3 0,2 0 0,-1 0 1,-3 0-1,0 0 0,1 1 0,-3-1 0,1 2 0,-2 0 1,1-1-1,-4 1 0,8-4 0,1 2 0,1 0 0,-1 0 0,3 0 0,3 0 0,1 0 0,7 0-1,-2 2 1,4 1 0,1-3 0,3 2 0,4-2-1,0 0 1,2 1 0,2-1 0,-1-1 0,1 1 0,1-1 0,0 0 0,1 2 0,2-1-1,0 2 1,-1 0 0,0 1 0,2 0 0,-2 1 0,0 0 0,0 1 0,-2-1 0,0 1 0,-1 1 0,1 0 0,-1 1 0,1 1 0,0 0 0,-1 1 0,0 0 0,1 1 0,-1-1 0,-1 2 0,-3-1 0,0-1 0,0 0 0,-2 1 0,-1 0 0,-1 0 0,1 1 0,0 0 0,2 1 0,-2 0 0,1 0 0,3-4 1,0 4-2,-3-3 2,1 0-2,-1 1 1,3 0 0,-2 1 0,-2 0 0,2 3-1,0-2 1,1 2 0,3-1 0,1 0-1,0-1 2,1 0-1,1 0 0,2-3-1,-1 1 2,3 0-2,-1-3 2,1 1-2,-1-1 2,4-1-2,-1 0 2,1-1-2,3-1 1,-1-1 0,0-1 1,-1-1-2,0 0 2,-3-3-1,-1-1 0,-1 1 0,-1 0 0,-2-1 0,2 1 1,0-1-1,-1 0 0,-1 0 0,0 0 0,-1-1 0,-2-1 1,2 0-1,-1-2 0,-2 1 0,2-4 0,1 0 0,1 0-1,2-2 2,2-1-2,0-2 1,1 0 0,1-2 0,2-2 0,0 0 0,-1-1 0,3-2 0,2 0 0,1 1 0,1-2 0,4 3 0,-2 1 0,1 1 0,3 1 0,2 0 1,-2 2-1,4 0 0,0 0 0,3 0 0,3-2 0,-1 0 1,3-1-1,-1 0 0,1-1 0,1-1 0,-1-1 0,3 1 0,-1 1 0,0 1 0,0 3 0,2 0 0,1 3 0,1-2 0,0 3 0,0 1 1,0 1-1,0 0 0,1 1 0,1 1 1,0-1-1,2 3 0,-1 0 0,0-2 0,2 1 0,-1 0 0,1-1 0,0 1 0,-1 2 0,-3 0 0,0-1 0,1 2 0,-3 1 0,1 0 1,1 2-1,1 1 0,-2-1 0,1 1 0,2 4 0,-1-2 0,1 3 1,1 0-1,0-1 0,-1 1 0,2 1 0,0 1 1,-3 0-1,2-1 0,1 1 0,-1-1 2,1 3-2,-1-1 1,-1 1-2,1-4 2,-2 2-1,0 0 0,0 1 0,-1 0 0,-1 1 0,0-2 1,0 2-1,-1 2 0,2 1 0,-1-3 0,1 1 0,-1 1 1,-2-1-1,-2 0 0,-2 1 1,-1 1-1,-3-1 0,-2 2 1,-3-2-1,-2 4 0,0-1 0,-2 1 0,0-1 0,1 1 0,-1 1 1,-1-1-1,3 0 0,-2 1 0,1-1 0,1 1 0,-2 2 0,1-1-1,0 0 1,2 2 0,-4-1 0,3 1 0,0 1 0,0 0 0,1-1 0,0 1 0,-4-1 0,-1 0 0,1 0 0,-5 1 0,-4-2 1,-7 1-1,0-3 0,-3 2 0,2-1 0,-3 1 0,-7 0 0,0-1-1,-43 0 1,75 0 0,-75 0 0,55 1-1,-55-1 1,0 0 0,0 0 0,0 0 0,43 2 1,-43-2-1,0 0 0,0 0 0,0 0 0,0 0 0,0 0 0,0 0 1,0 0-1,0 0-1,0 0 1,0 0-1,0 0-1,0 0-2,0 0-3,0 0-14,0 0-6,0 0 0,0 0-2,-68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55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4919-2 2,'-9'-7'9,"9"7"-2,-10-5-1,10 5-1,0 0 0,0 0 0,0 0 0,0 0 0,0 0 0,0 0 0,0 0-1,0 0 0,0 0-1,0 0 0,0 0-2,0 0 0,13 11 0,-3-6 0,2 3 1,6-3 1,4 1 1,1-2-1,6 2 0,2-1-1,4 0 1,3-2-1,3 3-1,1-1 0,3 0 0,4 1-1,1-1 1,2-1 0,2 0 0,-1 1 1,4-1 0,-4-1-1,-2 0 1,-2-1 1,-2 0 0,-1-1-1,1 0 1,0-1-1,-2 1 0,1-1 0,1-1-1,-2 2 0,-2 1-1,-5 0 1,-4 2-1,-7-2 0,-5 3 0,-3-3 0,-4 2 0,-1-2 1,-14-2-2,18 3 2,-7 0-2,-11-3 2,16 3-1,-16-3 0,12 6 0,-12-6 0,10 6 0,-10-6 1,0 0-1,9 11 0,-9-11 0,8 15 0,-3-6 1,0 3-1,1 2 0,0 4 0,1 2 0,1 5 0,-2 3 0,1 4 1,0 3-1,-1 5 0,0 0 0,-1 5 0,-1 1 0,1-2 0,-1 4 0,-1 0 0,1 3 1,-1 3-1,2 3 0,-2 3 0,-1 5 0,1 3 0,-1-1 1,1 1-1,-2-1 0,0 0 0,1-2 0,0-1 0,1-2 0,0 1 1,0-3-1,-1-1 0,2-3 1,-1-4-2,-1-6 2,-1-4-1,-1-3 0,0-7 0,-1-3 0,0-3 0,-1-3 1,1-1-1,-1-3 0,-1 0 1,2-3-1,0-1 0,-1 0 0,1-3 0,0 1 0,-1-2 0,1 1 0,-1-2 0,0 0 0,-1-1 0,2 1 0,-2 2-1,1-1 1,0 1 0,0-2 0,1 1-1,0-2 1,0 1 0,1-10-1,-3 14 1,3-14 0,-2 11 0,2-11 0,-3 12 0,3-12 0,-2 10 0,2-10 1,-4 10-1,4-10 0,0 0 1,0 0-1,0 0 1,0 0-1,0 0 1,-9 5-1,9-5 1,0 0-1,-13-9 0,13 9 1,-13-8-1,13 8 0,-17-7 0,17 7-1,-20-6 1,4 2 0,-1 2 0,0 0-1,0 0 1,-3 0 0,0 1 0,-3-1 0,0 2 0,3-1-1,0 2 1,-3 1 0,1 1 0,-2 0 0,-1 1 0,-1 2 0,0-2 0,0 2 0,-1 0 0,-1 2 0,1 0 0,-1 1 0,0 0 0,3 1 0,-2 0 0,0 0 0,1 0 0,-2 0 1,-1 0-1,2-1 0,-1 3 0,-1-2 0,1 3 0,0-2 0,-1 3 0,3-1 0,0 1 0,-1 1 0,0 0 0,-1-1 0,0 3 0,0 0 0,-2-1 0,0 2 0,1 0 0,0-1 1,-1 3-1,2 1 0,-2-2 1,3 1-1,-1-2 0,-1 1 0,0-1 1,0-2-1,-1 0 1,0 0-2,-3-3 1,0 2 0,0-2 0,1 0 0,-1-2 1,-1 2-1,-2-3 0,0-1 0,-1 1 0,0-2 0,-1 0 0,0 1 0,-3 0 0,0 0 0,0 2 0,-1-2 0,-1 1 0,0-1 0,-2-1 0,-2 0 0,0-1 0,-4-2 0,2 1 0,-2 1 0,-1 1 0,2-1 0,-5 1 0,6 2-1,-1-1 1,3 1 0,0-1 0,-1-1 0,1 2 0,-1-3 0,3 0 0,-2-1 0,1 0 0,0-3 1,3-3-1,0-1 0,1-3 0,3-4 0,1-1 1,-2-1-2,2-4 2,1-2-1,0 1 0,1-5-1,0-1 1,0-2 0,2-2 0,3-2 0,-1-3 0,0-1 0,0-3 0,1-2 1,0 0-1,2-2 0,0-1 0,-1-3 0,2-1-1,2-3 1,1-1 0,-2-2-1,2 1 1,2 1 0,3 1 0,2 6-1,1 2 2,0 7-2,3 2 2,3 6-1,2 2 0,-2 4-1,-1 0 2,1 2-1,1 0 0,-3 0 1,2 1-1,-1-1 0,-3 0 0,2 2 1,-3 0-1,1 1 0,-4 2 1,2 0-1,-6 3 0,0 1 1,-2 2-1,-3-1 0,0 2 0,-4 1 0,0 0 0,-2 0 0,-1 0 0,-3 0 0,0-2 1,0-1-1,-2 0 1,0 0-1,-4 1 0,0-1 1,-4 0-1,1 0 0,-3 0 0,0 1 0,-1-1 0,2-1 1,0-2-1,1-1 1,1 0 0,2-1 0,1 0 0,0-2 0,1 2 0,-3 1-1,1-2 1,1 2 0,-1-1-1,0 0 1,0 1-1,1-2 0,0 0 0,3 0 1,0 1-1,2-1 0,2-1 0,2 0 0,1-1 0,2 1 0,3-2 0,1-2 0,1 0 1,5-1-1,-1-1 0,2 0 0,1-2 1,0-2-1,2-3 0,0-4 0,0-3 0,3-2 0,-1-2 0,2-2 0,1-3 0,3-3 0,1-1 0,2 2-1,3-2 1,-1 0 0,3 1 0,1-1 0,2 2 0,-1 0-1,0 1 1,2 2 0,1 2 0,1 2 0,-1 3-1,2 2 1,-2 2 0,3 2 0,3 2-1,-1 0 1,1 0 0,2-1-1,5-1 1,-1 1 0,4 1-1,1 0 1,-1 4 0,3 2-1,-2 3 1,2 2 0,1 5-1,0-1 1,3 3 0,2 1 0,1-1 0,5 1 0,1 0 0,3 0 0,4 1 0,1-1 0,1 1 0,3 2 0,2 1 0,0 0 0,2 1 0,1 1 0,0-1 1,-1 0-1,0 0 0,0-2 0,1-1 0,1 0 0,0 1 1,3-1-1,2 0 0,-2 1 0,3 1 0,-1 0 0,2 1 0,-1 1 0,0-2 0,-2 2 0,2-1 0,-1-1 0,3 0 0,1-1 0,0 0 0,0 0 0,-5 1 0,7 0 0,-2 1 0,1 0 0,-1-1 1,2 0-1,1-3 0,2 1 1,4-1 0,-5-1-1,1-2 0,-2 2 1,-2-1-1,-1 2 0,-3 0 0,0-1 0,-1 2 0,0 1 0,-1 0 0,2-1 1,0 1-1,-1-2 0,2 2 1,-1 0-1,0 0 1,1 0-1,1 1 1,0 1 1,3 0-2,2 1 0,1 0 1,1 1-1,2-2 0,1 0 0,2 0 1,1-1-1,-3 0 0,2-1 1,-1 1-1,-2 0 0,-2 2 1,-3 1-1,0 0 1,-1 0-1,-2 2 0,0 0 0,-1-1 1,-3 0-1,-2-1 0,-1 1 0,-8-2 1,-4 1-1,-6-1 1,-7 0 0,-9 0-1,-3 0 1,-5-1-1,-3 1 1,-10 0-1,11 0 0,-11 0 1,0 0-1,0 0-1,0 0-2,0 0-8,7 13-16,-7-13-2,0 0-1,-16-19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20:00.1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54 347 6,'0'0'11,"-5"-9"0,5 9-5,0 0-3,0 0-1,0 0 0,0 0-1,-9 1 2,9-1 0,0 0 1,-4 15 0,4-15 1,-1 19 0,0-7 0,0 6-1,1 1 1,1 6-2,0 6 2,0 6-1,-1 10-1,1 6 0,0 6 0,0 5 0,0 7 0,0 4-1,-2 3 1,2 2 0,-3-1 0,3 3 1,-3-4-1,3 3 1,-1-6-1,3-2-1,-2-5 1,2-2-2,0-7 1,2-1-1,-2-6-1,0-5 1,-1-5-1,-1-6 0,-1-5 1,2-6-1,-2-7 0,0-4 0,1-3 1,-1-11-1,1 14 0,-1-14 1,1 12-1,-1-12 0,1 13 0,-1-13 0,1 12 0,-1-12 0,1 10 0,-1-10 0,0 0 0,5 11 0,-5-11 0,0 0 0,7 13 1,-7-13-1,9 12 0,-9-12 0,10 14 0,-10-14 0,11 16 0,-11-16 1,14 14-1,-4-7 0,2-1 1,1 1 0,3-1-1,2 0 2,4-2-1,4 0 1,4-2-1,5-1 0,3-1 1,4-2-1,6 0 0,5-1 0,1-1-1,4 2 0,3 0 0,1 1 1,1 0-1,-1 1 0,0-1 0,-1 1 0,-1 0 0,-1-1 0,-2-1 0,-3 1 0,1 0 0,-4 0 0,-1 1 0,-2-1 0,-3 1 0,-1 0 0,-3 1 0,-2-1 0,1 1 0,-1 2 0,-1 0 0,-2 1 0,0 2 0,-3-1 0,-1 1 0,-2 2 0,-2-2 0,-5 1 0,0-2 0,-4 1 0,-1-2 0,-3 1 0,0 4 0,-2-1 0,-3 2 0,-1 2 0,0 4 0,-2 2 0,0 5 0,-2 0 0,-2 2 0,1 1 0,-1 1 0,-2 1 1,0-1-1,0-2 0,0 1 0,0 0 0,0-3 0,1-1 0,-1-2 0,3-1 0,-2-2 0,0-1 0,0-2 0,0-1 0,0-1 0,1 0 0,0-2 0,-1 0 0,1 0 0,0-1 0,-3-9 0,6 16 0,-6-16 0,11 14 1,-2-7-1,2-2 0,1 1 0,3-1 1,2 1-1,3-1 0,1 1 0,3 0 1,1-1-1,2 1 0,6-1 0,2-1 0,5 0 0,2-1 0,5-1 1,2 1-1,4-2 0,2-2 0,0 1 0,5-2 0,1 0 1,4 0-1,4 0 0,3-1 2,3-1-2,-1 2 0,5-1 1,0 0-1,3 1 0,0 1 0,3-1 1,1 1-1,1 0 0,3-1 0,2-1 0,2 0 0,2-2 0,5 0 0,-3 1 0,0-2 0,2 2 0,1 1 1,0 1-1,-1 1 0,-1 1 0,-2 0 0,0 0 0,1 1 0,-3-1 0,1-1 1,-1-1-1,-2 0 0,-2 0 0,2-1 0,-6 1 1,-2-1-1,-3 1 0,-6 0 0,-3 0 0,-5 0 0,-4 0 0,-5 0 0,-5 0 0,-2-1-1,-4 0 1,-4 0 0,-5 0 0,-1 0 0,-6 0 1,-3 0-1,-5-2 1,-3 2-1,-3-1 1,-4 0-1,-2-1 1,-2-2-1,-4-2 0,1-4 0,-2-4 0,0-6 0,-1-5 0,-1-6 0,-2-7 0,0-6-1,1-8 1,-4-4 0,-1-6 0,0-6-1,0-4 0,-1-7 0,0-3-1,-1-6 1,-1-1-2,0-3 1,-3 2 0,3 0 0,0 4 1,0 4 0,1 7 0,2 6 1,0 6 0,-3 0-1,7 7 1,-6 2 0,4 4 0,-2 3-1,2 2 1,0 3 0,0 4 0,3 6 0,-3 5 0,1 6-1,-1 4 1,1 5 0,-1 4 0,1 11 0,-4-10 0,4 10-1,0 0 1,0 0 0,0 0 1,-8-12-1,8 12 0,0 0 0,-7-10 0,7 10 0,-10-11 0,10 11-1,-13-10 1,13 10 0,-19-9-1,8 5 1,-1 2 0,0-1 0,-3 1 0,1 1 0,-3-1 0,2 0 0,-4-1 0,0 0 0,1-1 0,-3 0 1,-2-2-1,-2 2 0,2-1 0,-8 1 1,1 1-1,-5 0 0,-2 0 0,-2 0 0,-2 1 1,-3-1-1,-4 1-1,-2 0 1,-5-1 0,-2 0 0,-7 0 0,-1 0 0,-5-2 0,-1 1 0,-2-2 0,-2-1 0,-1 0 0,1-1 0,0 1 0,-1 0 0,-1 0 0,2 2 0,2 0 0,0-1 0,4 1 0,-1 1 0,2-1 0,1 0 0,1 0 0,-1 0 0,-1-1 0,4-1 0,-2 2 1,3-1-2,1 0 2,3 1-2,3 0 1,3-4 1,0 4-1,4-2 1,1-1-2,2 3 2,1-1-2,-1 0 2,5 0-2,1 4 1,5-3 0,1 2 0,3 1 0,4-1 1,5 1-1,0-2 0,3 1 1,5 0-1,4 1 0,1-1 0,9 3 1,-15-5-1,15 5 0,0 0 1,0 0-1,0 0 0,-10-6 1,10 6-1,0 0 0,0 0 0,0-14 0,0 14 0,1-18 1,0 5-2,3-1 1,-3-2 0,5-1 1,-1-1-2,1-2 2,-1 1-2,1-2 2,-1 2-2,-4 0 1,4 3 0,-4 0 0,0 4 0,0 3 0,-1 9 0,0-10 0,0 10 0,0 0 0,0 0 0,0 0 0,0 0-1,0 0 1,0 0 0,0 0 0,-13-5 0,13 5 0,0 0 0,-14 3-1,5 0 1,-4-1 0,3 1 0,-9 1 0,1 0 0,-9 0 0,-1 1 0,-7-2 0,-4 1 0,-4-1 0,-4 0 1,-6-1-1,-2 2 0,-4 0 0,-2-1 0,-4 2 0,0 0 0,-4 1 0,-2 0 0,-1 1 0,-2 1 0,2-2 0,-4-1 0,1 1 0,-1 0 0,0-2 0,0 1 0,-1 0 0,0-1 0,-1 0 1,0 1-1,-1-1 0,1 1 0,0 0 0,0 1 0,-1 2 0,1-2 0,0 0 0,3-1 0,0 0 0,2 0 0,2-1 1,3 0-1,5 0 0,1-1 0,5 1 0,1 0 1,5-1-1,3 1 0,4 0 0,4 0 0,5 0 0,6-1 0,5 0 0,3-1 0,6-1 1,1 0-1,14-1 0,-16 2 0,16-2 0,-9 1 0,9-1 0,0 0 0,0 0 0,0 0 0,0 0 0,0 0 0,0 0 0,-11 1 0,11-1 0,0 0 1,-10 2-1,10-2 0,-13 4 0,13-4 0,-18 3 0,7-1 0,-1-1 1,0 1-1,-1-1 1,1 0 1,-1-1-2,-1 1 1,2-2 0,1 2 0,0-1 0,1 0-1,10 0 1,-15-1-1,15 1 1,-10 0-1,10 0 0,0 0 0,0 0 0,0 0-2,-3 10-5,3 1-19,1-1-2,-1-10 0,-21-6-2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4:21.8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0 9,'0'0'26,"0"0"0,0 0-14,0 0-6,0 0-3,0 0-3,0 0 0,0 0-1,0 0-2,-12 43 0,12-43-4,0 0-4,0 0-9,0 0-5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13,'0'0'13,"0"0"-3,0 0-1,0 0-2,0 0-2,0 0-3,0 0-1,0 0 0,10-4 0,-10 4-1,16-5 1,-16 5-1,18-5 1,-9 4-1,3-1 0,0 1 0,1 2 0,0 0 1,-2 1-2,1 0 1,0-1 0,3-2 0,-2 1 0,-1-1-1,1-1 0,-1-2-2,2-1-2,0 2-5,-5-7-8,6 8-1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-2 175 8,'0'0'17,"0"0"-5,-3-16-1,3 16-2,11-17-1,-6 6-2,-5 11-1,15-18-2,-6 11-1,1 0-1,0 1-1,0 4-2,0 0-4,2-1-7,2 6-8,-3-9 1</inkml:trace>
  <inkml:trace contextRef="#ctx0" brushRef="#br0" timeOffset="593">456 0 3,'15'0'1,"-6"-1"-1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16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119 126 1,'0'0'2,"0"0"2,0 0-3,0 0-2,0 0 2,0 0 4,0 0-3,35 14 0,-35-14-1,0 0 1,0 0 0,0 0 0,21 46 1,-21-46-1,6 36 1,-6-36 0,2 47 0,-2-47 0,-1 56 0,1-56 4,-4 64-4,4-64 0,-7 59 1,7-59-1,-7 55 1,7-55-1,-5 46 0,5-46 2,-4 38-4,4-38 1,0 0 2,-1 41 0,1-41-1,0 0 1,0 0-1,0 0-3,0 0 4,0 0 0,0 0-3,0 0 1,0 0-1,0 0 0,7-35 2,-7 35-2,1-48 1,-1 48-2,3-55 1,-3 55 0,1-59-1,-1 59 1,3-55-1,-3 55 1,3-47-1,-3 47 1,1-37 0,-1 37 0,0 0 1,2-41-1,-2 41 0,0 0 0,0 0 0,0 0 0,5-40-1,-5 40-2,0 0 2,0 0-1,0 0 1,0 0-4,0 0 3,0 0 0,0 0 0,47-27 1,-47 27-1,42-1-1,-42 1 2,45 0 0,-45 0 0,41 1 0,-41-1 0,0 0 2,38 11-3,-38-11 3,0 0-3,0 0 1,0 0-1,30 43 1,-30-43-1,0 0 1,0 0 0,4 39 1,-4-39-1,0 0 3,-21 35-3,21-35 1,0 0 1,-46 44-1,46-44 0,-44 27 1,44-27-1,-45 21 1,45-21-1,-42 15 1,42-15-1,0 0 0,-47 13 1,47-13-1,0 0 0,0 0-1,0 0 1,0 0-1,0 0 0,0 0 0,0 0 0,55-25-1,-55 25 2,58-4-1,-58 4 0,56 5 0,-56-5 0,49 13 1,-49-13-2,38 14 1,-38-14 0,0 0 0,48 26 0,-48-26 0,0 0 0,37 28-1,-37-28 1,0 0 0,13 40 0,-13-40 1,-11 36-1,11-36 1,-24 43-1,7-22 1,-2 1-1,-1-2 4,-2 2-3,-2-6 4,-1 1-3,-3-6 3,-4 0-4,-1-4 5,-3-2-4,0-4-1,0-1 0,0-2 0,1-2-1,4-1 1,7 2 0,3-2-1,7 0-1,3-3-1,9-2-4,2 10-6,0 0-4,34-39-12,-34 39 2,50-42-4,-50 42 5</inkml:trace>
  <inkml:trace contextRef="#ctx0" brushRef="#br0" timeOffset="1677">658 188 18,'0'0'12,"0"0"-2,0 0 1,0 0-3,0 0-1,0 0 0,0 0-2,0 0-1,0 0 3,0 0-4,0 0-2,0 0 1,0 0-2,0 0 3,0 0 2,0 0-3,0 0-2,0 0 3,10 38 1,-10-38-2,-14 44 2,14-44-2,-14 59 0,14-59-1,-10 68 3,7-31-3,1-1 0,2-36 0,2 70 0,-2-70 0,12 58-1,-3-32 2,5-6 1,3-1-1,4-7 2,0-5-1,-21-7 2,51-1-3,-51 1 1,50-18-1,-50 18-2,46-34 3,-46 34-4,45-51 4,-45 51-4,41-63 3,-41 63 0,32-70 0,-18 34 1,-4-2-1,-2 3-2,-8 35 2,7-65-3,-7 65 3,2-52-4,-2 52 3,1-35-2,-1 35 1,0 0 0,0 0 1,0 0 1,0 0-2,0 0 3,0 0-4,0 0 2,0 0-6,0 0-6,0 0-9,0 0-10,0 0-1,0 0 0,0 0 0</inkml:trace>
  <inkml:trace contextRef="#ctx0" brushRef="#br0" timeOffset="3098">1733 377 4,'0'0'12,"0"0"3,0 0-2,0 0-3,12-38-1,-12 38 0,0 0-1,0 0 0,0 0-3,0 0-1,-39-15-1,39 15-1,0 0 0,-44 1-1,44-1 0,-41 7 0,41-7 1,-45 11-1,45-11 1,-48 18 0,48-18 0,-48 23 0,48-23 0,-45 31 0,45-31-1,-40 40 1,40-40-1,-31 47 0,31-47 0,-18 55 1,18-55 0,-1 56 3,5-31-3,6-3 3,0 0-3,5-4 3,2-2-3,4-4 1,2-1-2,2-3 0,1 0 1,5-2-1,0-4 1,2-3-1,-2-1 0,-1-3 0,-2-1 0,-3-1 0,-4-1-1,-2 1 0,-4 2 0,-4 2-1,-11 3-2,15-6-4,-15 6-5,0 0-5,0 0-11,0 0 0,0 0 0,0 0 1</inkml:trace>
  <inkml:trace contextRef="#ctx0" brushRef="#br0" timeOffset="3754">1908 642 0,'0'0'13,"0"0"1,0 0-2,0 0-4,0 0-1,30-35-2,-30 35 0,52-7 0,-52 7-2,58-5 1,-58 5-1,53-2-1,-53 2 0,36 1-2,-36-1 2,0 0-1,0 0-1,0 0-1,0 0-2,0 0-3,0 0-1,0 0-3,0 0-6,0 0-1,0 0 1</inkml:trace>
  <inkml:trace contextRef="#ctx0" brushRef="#br0" timeOffset="4050">1869 462 11,'0'0'11,"0"0"2,0 0-2,35 3-6,-35-3 1,59 7 1,-59-7 0,64 2 1,-64-2 2,58-2-3,-58 2-2,43-4-1,-43 4 0,0 0-2,36-6-1,-36 6-2,0 0-5,0 0-3,41-7-12,-41 7 2,0 0-1,44-19 0</inkml:trace>
  <inkml:trace contextRef="#ctx0" brushRef="#br0" timeOffset="4463">2724 53 4,'-42'3'14,"42"-3"-5,0 0-1,-45 8-1,45-8 1,0 0-3,0 0 2,-44 18-1,44-18-1,0 0 1,0 0-3,-16 40 1,16-40-2,1 37 1,-1-37-1,8 49-1,-8-49 0,13 58 1,-13-58 0,11 62 2,-11-62-2,9 57 1,-9-57 0,2 52 1,-2-52 0,-3 41 0,3-41 0,0 0 0,-20 40 1,20-40-1,0 0-1,-36 18 1,36-18-2,0 0 1,-39 5-2,39-5 0,0 0 0,0 0-1,0 0 0,0 0 0,0 0-1,0 0 0,0 0 0,0 0 0,0 0 1,0 0-1,0 0 0,0 0 1,0 0 0,0 0-1,0 0 1,0 0 0,0 0-1,0 0 1,0 0 0,0 0-1,0 0 1,4 40 0,-4-40 0,0 0 0,0 0-1,0 0 1,5 37 0,-5-37 0,0 0 0,5 37-1,-2-22 1,-2 1 2,-2 4-2,-2 1 2,-2 2-2,-2 1 2,-4 2-2,1-3 2,-2 3-2,0-3 0,2-1 0,0-3 1,6-3-1,1-2 0,6 1 1,1-4-1,-4-11 1,18 18 0,-5-12 0,0 0 0,2-3-1,-1 0 1,1-2 0,1-1-1,3 0-3,2-5-6,3 0-15,9 1-4,-4-3 0,9-2 0</inkml:trace>
  <inkml:trace contextRef="#ctx0" brushRef="#br0" timeOffset="9049">3096 422 3,'0'0'9,"0"0"2,0 0-2,0 0-2,0 0-1,0 0 1,0 0-1,0 0-1,0 0 0,0 0 0,0 0-2,0 0 0,0 0-2,0 0 0,-35-6-1,35 6-1,0 0 1,0 0 0,-44 18 0,44-18-1,0 0 1,0 0-1,-37 26 0,37-26 0,0 0 0,0 0 1,-21 35-1,21-35 0,0 0 1,0 0-1,-14 46 1,14-46 0,0 0 0,4 39 0,-4-39 0,0 0 2,23 40 2,-23-40-3,0 0 0,43 30 1,-43-30 1,42 10 0,-42-10 0,55-5-2,-55 5 0,57-17 2,-57 17 0,58-27 0,-58 27 0,48-33 0,-48 33 0,0 0 0,39-53 0,-39 53-1,-2-35 0,2 35-1,0 0 0,-49-43-2,49 43 1,-52-16-1,52 16 0,-62-7 0,62 7 0,-57 3 1,57-3-2,-47 5-2,47-5-3,0 0-4,-48 17-10,48-17 0,0 0 1,0 0 0</inkml:trace>
  <inkml:trace contextRef="#ctx0" brushRef="#br0" timeOffset="9957">3387 133 22,'0'0'19,"0"0"-2,0 0-3,0 0 1,0 0-4,0 0-1,0 0-4,0 0 1,0 0-1,0 0-3,0 0 1,0 0-5,0 0-1,0 0-1,0 0 4,0 0-3,0 0-2,0 0 3,0 0 1,0 0 1,-2 39 0,2-39 0,0 0-3,-11 43 4,11-43-1,-7 37-1,7-37 1,-6 45 0,6-45 0,-2 52-1,2-52 2,2 54-2,-2-54 3,6 54-3,-6-54 0,8 46 0,-8-46 0,0 0 1,13 44-1,-13-44 1,0 0 0,0 0 0,0 0 1,0 0 0,0 0 0,0 0 0,0 0-1,0 0 0,0 0-3,0 0-9,0 0-11,0 0-2,0 0-3,0 0 2</inkml:trace>
  <inkml:trace contextRef="#ctx0" brushRef="#br0" timeOffset="10874">3695 547 4,'0'0'15,"0"0"-1,0 0-4,0 0-1,0 0-1,0 0 0,0 0 0,0 0 1,0 0-2,0 0 0,-23 44 0,23-44-2,0 0 0,-20 46-1,12-26 1,-1 7-2,-2-2 1,1 3-2,-2-4 1,1 2-2,1-7 1,3 1-1,-1-6-1,8-14-1,-9 15-4,9-15-6,0 0-11,0 0-4,16-10 1,-12-9-1</inkml:trace>
  <inkml:trace contextRef="#ctx0" brushRef="#br0" timeOffset="11553">3909 430 5,'0'0'10,"0"0"0,0 0-2,0 0-1,0 0-2,0 0 0,0 0-1,38 24 2,-38-24-1,39-4 0,-39 4 1,48-14 0,-48 14 0,49-21-1,-49 21-1,44-26 0,-44 26 0,0 0 0,44-35 0,-44 35 0,0 0-3,0 0 2,0 0-3,-7-39 2,7 39-1,0 0-1,-37-9-3,37 9 3,0 0-1,-47 5 1,47-5 2,0 0-3,-44 10 1,44-10-1,0 0 3,-35 11-3,35-11 3,0 0-3,0 0 1,0 0-1,-39 32 1,39-32 0,0 0 0,0 0 0,-28 45 0,28-45 1,0 0-1,-21 42 1,21-42 1,0 0-1,-17 41 1,17-41 0,0 0 0,-20 37 0,20-37 0,0 0-1,0 0 0,-15 44 0,15-44 0,0 0 0,0 0 0,9 36 0,-9-36 0,0 0 0,0 0 0,38 31 0,-38-31 0,0 0-1,49 17 1,-49-17 0,44 7 0,-44-7-1,53 3 1,-53-3 0,56-3 0,-56 3 0,58-4 0,-58 4-1,57-10 1,-57 10 0,51-10-1,-51 10 1,46-11 0,-46 11-1,0 0 0,44-14 1,-44 14-1,0 0 0,0 0 1,0 0-1,0 0 1,0 0 0,0 0-1,0 0 1,0 0-1,0 0 0,0 0 0,0 0-4,0 0-9,0 0-3,0 0-12,0 0 1,35 8-1,-35-8 0</inkml:trace>
  <inkml:trace contextRef="#ctx0" brushRef="#br0" timeOffset="14274">4714 563 2,'0'0'3,"0"0"4,0 0-1,0 0-1,0 0-1,0 0-1,0 0 0,0 0 0,0 0 0,0 0 0,0 0 1,0 0 0,-10 46 0,4-33 3,-2 6-3,-1 0 2,-1 5-3,-2 0 2,2 4-3,-3-2 2,2 2-3,2-2 0,1-3 0,2-2-1,3-5 1,-1-3-1,4-13 0,0 17 1,0-17-1,4 10 0,-4-10 1,0 0-1,0 0 1,0 0 0,10 9 0,-10-9-2,0 0-4,0 0-8,0 0-6,12-7 0,-12 7-1</inkml:trace>
  <inkml:trace contextRef="#ctx0" brushRef="#br0" timeOffset="15494">5135 275 10,'0'0'13,"0"0"-4,0 0-2,0 0 3,24-37 0,-24 37-1,0 0-1,0 0-1,0 0 0,0 0-1,0 0 2,0 0-5,0 0-3,0 0 3,0 0-1,-39-15-1,39 15-2,0 0 2,-39 14 0,39-14-1,0 0 4,-53 27-4,53-27 0,-36 26 0,36-26 4,-35 29-5,35-29 1,0 0-1,-44 51 1,44-51-1,0 0 1,-29 49-1,29-49 1,0 0 0,-10 48 1,10-48-1,0 0 1,14 42 1,-14-42-1,0 0 1,35 39-1,-35-39 1,0 0-1,48 29 1,-48-29-1,45 16 1,-45-16 0,59 10 0,-59-10 0,69 4-1,-33-5 0,0-2 1,-36 3-2,61-5 1,-61 5-1,44-5 0,-44 5 1,0 0-1,0 0 0,35-3 0,-35 3 0,0 0 1,0 0-1,0 0 0,0 0-3,0 0-7,0 0-5,0 0-9,0 0-2,-43 40 1,43-40-1</inkml:trace>
  <inkml:trace contextRef="#ctx0" brushRef="#br0" timeOffset="17052">5651 518 3,'0'0'12,"0"0"-1,0 0-1,-17 43 0,17-43-1,-12 29 0,4-10-1,-3-1 3,1 4-2,-3-1 1,0 3-5,0-5 3,2 2-3,-1-3 1,2-4-3,1-1-1,9-13-1,-11 14 0,11-14 0,0 0-2,0 0-4,0 0-4,0 0-8,0 0-8,11-10 1,6-3-1</inkml:trace>
  <inkml:trace contextRef="#ctx0" brushRef="#br0" timeOffset="17636">6160 45 12,'0'0'11,"0"0"-2,0 0 0,0 0-1,0 0-6,0 0 2,-41 1-4,41-1 1,0 0-3,0 0 3,0 0-3,-37 34 3,37-34-1,0 0 0,-14 50 4,14-50-4,-6 45 0,6-45 2,-3 51 3,3-51-3,-5 59 4,5-59-4,-4 69 1,4-33-1,2 3 4,1-1-5,3 0-1,2-2 0,1-4 0,-2-2 1,0-7 2,-1-2-2,-2-5 3,-4 0-2,0-16 2,-8 14-2,8-14 2,-20 8-2,6-9-1,-4-2-1,18 3-2,-41-10-2,41 10-9,-45-11-6,45 11-3,-41-15 3,41 15-3</inkml:trace>
  <inkml:trace contextRef="#ctx0" brushRef="#br0" timeOffset="18202">5866 428 2,'0'0'11,"0"0"-2,0 0 0,0 0 0,0 0 0,40-33 1,-40 33 0,0 0 0,0 0 1,43-7-2,-43 7 0,35-6-1,-35 6-1,49-8-1,-49 8-1,68-4-1,-29 1 0,1 0-1,2 1-1,-2 1 0,-4-1-4,-36 2 3,55-3-4,-55 3 3,0 0 1,38-2-1,-38 2 1,0 0 0,0 0 3,0 0-3,0 0 3,0 0-3,0 0-1,0 0-3,-39 23-6,39-23-8,0 0-8,0 0-2,-38 6 1,38-6 0</inkml:trace>
  <inkml:trace contextRef="#ctx0" brushRef="#br0" timeOffset="19425">6687-2 15,'0'0'11,"0"0"0,35-1-2,-35 1-2,0 0-2,0 0-1,0 0-1,39-1-1,-39 1 0,0 0-1,0 0-1,0 0 0,0 0 1,0 0-1,35 35 1,-35-35 0,0 0 1,0 0 0,14 45 1,-14-45-4,0 0 3,-2 47-3,2-47 3,-8 35-3,8-35 2,-12 45-3,12-45 3,-13 52 5,13-52-6,-10 54 5,10-54-4,-5 56 3,5-56-3,0 52 3,0-52-3,12 45 0,-12-45-1,17 38 1,-17-38 1,0 0-1,36 35 0,-36-35 1,0 0-1,37 18 1,-37-18 0,0 0-1,0 0 1,38 1 0,-38-1 0,0 0 0,0 0 0,0 0 0,0 0-1,0 0 0,0 0 0,0 0-1,0 0 0,0 0-1,-50-3 0,50 3 1,0 0-1,-46 24 0,46-24 1,0 0-1,-39 38 1,31-27 0,1 3 0,2 1 3,1 1-3,3-1 3,1 4-3,3-2 3,-1 2-3,0 1 3,3 0-4,0-2 2,-2 0-2,1-1 1,-1-1 0,-1-2 1,0-1-1,-1-1 0,0-1 2,-1-11 0,-1 16 0,1-16 0,-3 14 1,3-14 0,-5 13 0,5-13 0,-12 15-1,12-15 0,-19 18-1,19-18 1,-22 19 0,9-10 1,-1 0-2,1-1 1,1-1 0,-1 0-1,1-1 0,1-2 0,11-4-1,-16 6 1,16-6-1,-12 3 0,12-3-4,0 0-10,0 0-14,3-12-3,6 0 0,9-2-1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29 152 1,'0'0'15,"0"0"-1,-10 13-2,10-13-6,2 13-1,-2-13 1,9 12 0,-9-12 1,20 15-1,-3-8 3,2-3-3,7 1 0,6-3-1,2 1 0,5-1-2,4-2 0,1 0 0,3-1-1,-2 0 1,-6-2-2,-6 2 1,-4-1-1,-7 0 0,-7-3-6,-15 5-4,6-13-3,-6 13-3,-25-19-3,5 8 0,-11-6-3,0 4 1</inkml:trace>
  <inkml:trace contextRef="#ctx0" brushRef="#br0" timeOffset="326">18 40 12,'0'0'18,"-20"-1"-2,20 1-2,0 0-5,0 0-3,0 0-1,19-5 0,0 1-2,7 2 1,6-3 1,3 2 0,7-2 1,-1 0 0,2 2-1,-3-1-1,-2 3 0,-7-1-1,-5 2-1,-5 1 0,-6 1-1,-3 2-3,-12-4-4,0 0-8,13 17-11,-13-17 0,0 0 0,-18 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9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6 1,'0'0'12,"-18"-6"0,8 6-3,-2-1-4,-2 3 1,0-2 1,-1 3 1,0-1 1,1 2-1,-3-1 1,3 5-3,-1 2-2,1 4-2,-2 2-1,0 4 0,1 2-1,2 4 0,2 0 0,1 4 0,2 1 0,4 1 1,-1 2 0,1 2-1,-1 3 2,-5 3 0,-2 3-1,-3 1 2,-5 2-1,-3 0 0,0-1 0,-3-3 1,4-5-1,2-8-1,4-5 0,3-6 0,5-5 0,8-15-1,-7 14 0,7-14 1,0 0-1,0 0 0,16-11 0,-6 6 0,2-1-1,2 1 1,0 3 0,2 2-1,1 3 0,-1 7 0,-1 0 0,1 5 0,-4 3 0,-1 3 0,-4 1 0,-4 5 0,-5 4 1,-4 3 0,-7 5 3,-3-1 0,-1 4-1,-3-1 2,1-1-1,1-2 0,4-4 0,3-3 0,6-6-2,3-4 0,5-3 0,3-4 0,2-4 0,4-3 0,0-2 1,0 0-2,1-3 1,-1 0 0,3 1-1,2-1-3,-1-2-7,-1-6-13,10 3-2,-10-15-1,9 1 1</inkml:trace>
  <inkml:trace contextRef="#ctx0" brushRef="#br0" timeOffset="903">672 650 6,'7'19'12,"-7"-19"0,13 15-3,-2-5-6,2 0 0,1 1 2,3-1 0,3-4 1,3-1 1,2-5 0,3-3 0,1-4 0,0-2-2,1-4-1,-3-2-1,-3-1-1,-3-2-1,-5 1 1,-4-1 1,-5 2 0,-2 1-1,-5 2 1,-4 2-2,4 11 2,-18-10-2,2 8 1,-2 6-2,-4 1-1,-2 2 1,-3 2 0,0 3 0,-2-1-1,0 3 2,-1 2-1,-1 0 1,2 1 0,-1 4 1,2 0-1,0 0 1,4 2 1,3 0-1,4 1 0,3 0 0,3-1 0,5-1 0,4 1-1,4-2 1,4 1 0,4-5-1,5 1 1,3-4-1,6-1 1,4-4 0,3-2-1,3-4 1,2-3-1,3-2-1,-2-4-3,1-2-7,-1-1-9,-5-9-8,5 4-1,-9-10 1,7 2-1</inkml:trace>
  <inkml:trace contextRef="#ctx0" brushRef="#br0" timeOffset="1929">1370 941 14,'0'0'17,"-5"25"0,-3-11 0,2 5-8,-3 5-4,-3 4 3,-2 3 2,-1 2-1,-2 0 1,-2 2-1,1-1-1,0-1-1,0-1-4,5-4-4,4-6-7,4-8-8,11-2-8,-6-12-1,30-20 0,-9-9 0</inkml:trace>
  <inkml:trace contextRef="#ctx0" brushRef="#br0" timeOffset="2284">1892 969 8,'-21'9'12,"5"4"0,-3-6-4,3-1-3,-1-2 1,3-4 0,2-5 2,12 5-1,-17-22 1,16 5 0,3-6-1,10-3-4,6-3-2,5 0-1,5-3 0,7 2 0,1 2-1,5 5 1,-2 4 0,-4 9 0,-3 3 0,-2 7-1,-6 5 1,-3 5 0,-2 5 1,-5 2-1,-2 3 1,-3 4 2,-4 1 0,-4 2 1,-4 1 1,-6 1 2,-1-2 0,-9-1 1,-2-2-1,-7-5 0,-1-3 0,-6-4-2,0-1-1,-3-7 0,0-1-2,-2-5-1,2-1-1,3-3-2,3-3-3,7-3-6,4-5-7,7-10-6,14-1-6,4-12 2,14-1-1</inkml:trace>
  <inkml:trace contextRef="#ctx0" brushRef="#br0" timeOffset="2924">2285 173 0,'0'0'9,"0"10"0,0-10-5,0 12-1,0-12 1,1 20 0,-1-8 1,2 3 0,-2 1 0,0 4 1,-1 1 0,-1 5 1,-4 3 1,-1 6 2,-5 6-1,-1 7-1,-4 4-1,-1 7 0,1 1-2,-1 1-1,5 1-1,2-5-2,4-5 0,2-7 0,5-7 0,-1-6 0,2-6 1,-1-8-1,0-3 0,-1-4 0,1-11-1,-4 12-5,4-12-12,0 0-7,-10-7-1,0-14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4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 2,'0'0'10,"14"-8"-3,-14 8-4,20-2 0,-10-1 2,3 3 0,-2-1 2,2 1-1,-1-2 1,3 2 0,-3 0-2,-1 1-1,0 1-1,-11-2-1,17 11-1,-17-11 1,14 19-1,-9-8 0,1 5 1,-3 1 1,2 2 0,-2 1 0,0 2 0,-1 1 0,-2 3 1,-1 2 0,-4 1 2,1 3-1,-5-1 0,1 1-1,0 0 0,-1 1-1,1-2-1,3-3 0,3-4-2,4-1 0,6-4 0,6-2 0,5-6 0,5-1 0,4-6 1,2-1-1,0-5 1,-3-1 0,-4-1 0,-5 1-1,-5-1 1,-13 4 0,13-4-1,-13 4 1,0 0-1,0 0 0,-4 16 0,4-16 0,-7 21 0,4-7-1,-2 2 1,-1 3 0,2 1 0,-2 3 0,0 3 0,-1 2 0,2 0 0,-3 2 0,2 1 0,2 2 0,-1-2 2,1-1 0,0 1-1,1-3 0,-1-1 0,1-4 1,0 0-1,0-5 2,-1-2-3,0-2 2,-1-1 1,-2-2-1,7-11 1,-19 18 1,8-7-1,-4-2 0,-3 2-1,1-1 0,-1 2-1,-1-1 1,2-2-2,2 1 1,1-3 0,14-7-1,-19 12 1,19-12-1,-11 6 1,11-6-1,0 0 0,-12 5 0,12-5 0,0 0 0,-12 9 0,12-9 0,-10 9 0,10-9-1,-12 14 1,12-14-1,-13 17-1,11-7-3,2-10-9,-12 12-13,12-12-2,-10 2-2,10-2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0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336-3 19,'0'0'9,"-15"-1"0,15 1 0,0 0-1,-13 0-2,13 0-1,-11 2-3,11-2 0,-13 7-1,13-7-1,-14 10 1,14-10-1,-15 13 1,15-13 0,-16 15 1,16-15-1,-15 18 1,8-7-1,1 2 1,1 1-1,0 2 0,0 4 1,2 1-1,1 2-1,1 2 0,-1 1 0,1 2 1,-3 0 0,-2 1 0,-3 1 0,0 1 0,-3-2 0,-2 1 0,-1-2 0,1-1 1,-3-1-1,3 0 0,0-3 1,0-2-1,1-3 0,3-3 0,1-2 0,9-13-1,-13 17 0,13-17 0,0 0 0,0 0 0,0 0 0,0 0 0,0 0 0,14 4 0,-14-4 0,17 7 0,-6-2 0,-1 2 0,3 2 0,2 1 0,-1 1 0,2 2 0,0 1 0,-1 0 0,0 1-1,-2 1 2,0 2-1,-5 2 0,1-1 1,-6 4 1,-2 1 0,-2 2 0,-2 1 1,-3 1 0,-4-1 0,3-2 0,-2 0-1,3-4 0,-1-2 0,5-5 0,2-3 0,0-11 0,10 15 0,1-11 0,5-3 0,3-1-1,4-1 1,3-1-1,0-1 0,3 0-1,0 0 1,-1 2-1,-2 0 0,-1 2 0,-3-1 0,-2 1 0,-3 2 0,-4-2-2,-1 0-3,-2-1-6,1 4-8,-11-4-5,14-7-1,-13-9 1</inkml:trace>
  <inkml:trace contextRef="#ctx0" brushRef="#br0" timeOffset="1403">635 616 8,'0'0'11,"25"9"-4,-8-6-1,5-1-1,0-5 1,6 1 0,2-5-1,1-2 2,-2-2 0,4-1-1,-3-4-1,4 0 1,-2-1-3,-2-3 0,-5 1 0,-3 1 0,-3-2 0,-4 0 1,-3 1-1,-6 2 1,-5 0 0,-4 3 0,-4-1-2,-1 5-1,-5-1-1,-3 4 0,-3 2 0,-3 3-1,-1 3 0,-4 3 0,0 3 0,0 2 1,0 3 0,-1 1 0,1 0 0,1 2 0,2 0 0,0 1 0,3 2 0,-1 1 1,2 0-1,3 5 0,0-2 0,3 4 0,2-1 1,3 0 0,3 1 0,4-3 0,3 1 1,6-4 0,3 3 1,4-5-1,4 0 0,3-3 0,4-1 0,5-2-1,4-4 0,1-2-1,4-4-5,3-5-10,10 0-8,-6-13-1,10 3 0,-8-13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2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30 735 8,'0'0'12,"-13"18"-1,13-18-2,-9 18-5,5-6-1,3 2 2,-1 0 0,3 3 3,0-3 0,5 1 1,2-2 1,8-1-1,5-6-2,11-4-1,5-6-2,5-5-1,2-4 0,2-4-2,-1-6 0,-5-2 1,-5-1 1,-9-2 0,-5 1 0,-9-2 1,-1 2 0,-10-1-1,-3 0 0,-6 2-1,-4 4 0,-3 2-1,-3 2 0,-3 6-1,-3 4 0,0 4-1,-2 6 0,0 5 0,0 5 0,0 3-2,-1 4 0,3 2-1,2 2-2,2 3-5,5 2-4,2-4-4,7 3-6,-2-8 2,9 2 1</inkml:trace>
  <inkml:trace contextRef="#ctx0" brushRef="#br0" timeOffset="602">484-5 24,'0'0'9,"0"0"0,-10-4 1,10 4-3,0 0-1,0 0-1,0 0 1,-4 14 0,4-14 2,-3 13-3,3-13 2,-7 22-2,1-8 1,1 3-1,-2 5-2,2 3 1,-2 2-1,2 4-1,-2 4 0,0 3 0,2 5 0,-2 2 0,2 2 0,-3 0 1,1 1 0,-3 0 0,2 1-1,0-6 1,0 1-1,1-5 0,0-2-1,2-5 0,2-5-1,0-4 0,2-7 1,1-2-1,0-14 0,1 16 0,-1-16 0,0 0-4,0 0-6,0 0-10,13 3-6,-10-16-1,8 1 0,-3-15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4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0 29,'-12'-6'17,"0"6"-1,12 0-4,-22 11-8,9-3-2,-1 2 1,-2 3 2,0 4-1,0 3 1,0 2-1,5 8 0,1 3 0,5 6-2,2 4 0,4 4-1,3 2 0,3 2 1,0 1-1,0 0 1,0 2 0,-2 0 0,-1-1-1,-3 0 1,-2-4 1,-2-1 0,-4-2 1,-4-5 0,-3-5 1,-1-4-1,0-4 0,-1-7-1,0-3 0,4-6-5,0-8-5,2-10-6,5-4-5,-3-15-3,5-2-6,-4-13 1,6 2 1</inkml:trace>
  <inkml:trace contextRef="#ctx0" brushRef="#br0" timeOffset="415">0 623 47,'0'0'20,"7"10"1,-7-10-3,25-6-11,-4 3-4,6-1 1,5 1 1,5-1-1,5 1 0,1 0 0,4 2-1,0 1-1,2 0-5,-2-1-6,1 6-9,-9-12-6,7 4-1,-9-11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5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32,'0'0'18,"0"0"0,0 0-1,0 0-8,-12 6-6,12-6 0,0 0 1,-16 2 1,5 2 0,-2 1 1,-2 2-1,-4 2 0,0 1-3,-5 4 0,-1 0-2,-5 4 1,-1 0-1,-1 1 1,0 1 0,-1 2-1,0 1 1,3 2 0,2-1 0,3 1-1,3-1 1,4 2 0,4-3 1,2 2 0,6-3 0,4 0 0,3-2 1,5 1 1,2-3 0,7 0-1,1-2 1,7-2 0,2-1-1,6-3 0,1 0-2,3-4 1,0-3-1,0-1 0,-1-2 0,-3-1-1,-5-1 0,-3 0-3,-2-1-6,-5 1-11,-3-6-7,3 5-1,-5-9-2,7 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420 837 12,'0'0'11,"-5"-13"-1,5 13 1,0 0-4,-5-14-1,5 14 0,-10-12 1,10 12 0,-17-13-1,5 7 0,2 2-2,-4 1-2,0 2-1,-3 0 0,2 2 0,-1 0-1,1 2 0,0 1 0,-1-1 1,3 2-1,-1 0 1,2 1 0,0 1 1,2 2 0,-1 0 0,1 3 0,-1 1 1,2 1 0,-2 2 0,2 1 0,-1 0 0,1 1 0,2-2 0,0 2 0,3-3 1,2-2-1,2-1 0,0-12 0,8 18 0,4-12-1,2-5 0,8-3 0,5-5-1,6-4 0,4-5 0,2-5 0,6-5 0,-3-2 0,-1-2-1,-3-1 0,-6 0 1,-5 3 0,-5 1-1,-7 2 1,-5 3 0,-6 4 0,-6 2 0,-5 2 0,-7 3 1,-6 3-2,-7 4 0,-6 2 0,-2 5 0,-5 3-2,-1 3 1,0 5 0,1 2-3,5 3-3,4 2-5,5 5-4,3-5-5,10 6-7,-1-10 2,10 5 1</inkml:trace>
  <inkml:trace contextRef="#ctx0" brushRef="#br0" timeOffset="837">405 647 13,'4'14'12,"1"-4"-1,-5-10-3,4 19-5,-1-7 1,0 2 2,0 0 1,2 3 0,-2 0 1,3 3 0,-2 1 0,3 2-2,0 3-3,3 1 0,-2 2-2,0 0 0,0 3-1,-1 0 1,1 2-1,-4-1 0,1 0 1,-2-1-1,0 0 0,-2-3 1,0-1-1,-2-4 0,0-3 1,-2-2-1,-1-1 1,-2-2-1,-2-2 1,-2-2 0,-1 0-1,-2-2 1,-3 1-1,-1-2 1,-3 1-1,0-2 0,-4 1 1,0-1-1,-3 0 0,-3 2 0,1-1 0,-1 0 0,0 0 1,0-1-1,2-3 0,-2-1 0,4 0-2,4-7-1,2 3-5,1-5-6,8 5-5,-2-11-1,13 11-1,-3-22 0</inkml:trace>
  <inkml:trace contextRef="#ctx0" brushRef="#br0" timeOffset="17562">147 82 4,'10'11'10,"-10"-11"-2,0 0 0,0 0 2,0 0-1,0 0-1,0 0-1,0 0 0,0 0-1,0 0-2,4 15 0,-4-15-2,11 14 0,-11-14 0,19 20 1,-5-11 0,2 2 0,2-3 0,2 1-1,-3 1 0,0-2 0,-2 0-1,-3-1 0,-12-7-1,17 18 1,-17-18-1,10 17 0,-10-17-1,10 18-2,-10-18-2,10 15-4,-10-15-4,11 11 0,-11-11-3,0 0-4,15 13 0</inkml:trace>
  <inkml:trace contextRef="#ctx0" brushRef="#br0" timeOffset="18038">128 349 5,'0'0'12,"13"-13"0,-8 2-1,-5 11 0,14-21 0,-14 21 1,12-22-1,-5 12-2,-1-2-3,2 0-2,1-3-2,2 0 0,2-3-2,1 0 0,-1-2 1,2-1 0,-2 0 0,-1 1 1,-4 1-1,-1 4 1,-2 2 0,-2 1 0,-3 12-1,5-16 0,-5 16-1,5-13 0,-5 13 0,0 0 0,4-12-1,-4 12 1,0 0-1,0 0 1,0 0-1,0 0 0,0 0 0,-11 12 0,11-12 0,-3 16 0,3-4 1,0 0-1,1 2 1,1 0 0,-1 1 0,-1 3 0,0-1 0,-1 2 0,-1 1 0,0-2-2,-1 0 1,-1-3 0,2-1-1,2-14-2,-6 19-1,6-19-4,0 0-2,-11 5-1,11-5 0,0 0-2,-13-10 1,3 3 1,10 7 2</inkml:trace>
  <inkml:trace contextRef="#ctx0" brushRef="#br0" timeOffset="18540">182 204 7,'0'0'6,"-18"-7"1,18 7 1,-11-5-1,11 5-2,0 0-1,0 0 1,0 0-1,0 0 0,0 0-2,0 0-1,0 0-1,0 0 0,0 0 0,0 0 1,0 0-1,0 0 2,0 0 1,0 0 1,0 0 0,0 0 1,17 4 2,-7-4-2,3-2 0,3 1 0,3-1-2,3 0-1,2-1 0,-1 1-1,0 1 0,-1 0-1,-2 1 0,0 0 0,-4 1 0,2 0 0,-2 0 0,1 0 0,-1 0 0,1-1 1,-3-1-1,-2 1 1,-2-1 0,-10 1 1,0 0-1,0 0 0,0 0 1,0 0-1,-21 1 0,5 2-1,-3-1-1,-5 1 1,-2 0 0,-2 0-1,-1 3 1,-2-4 0,3 3 0,1-3-1,3 3 1,5-4 0,2 3-1,7-3-1,10-1 1,0 0-4,0 0-5,0 0-7,20 8-5,-20-8 1,30-10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4:0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23 653 15,'0'0'15,"-12"1"0,12-1-1,0 0-3,-11-7-2,11 7 1,0 0 0,0 0-1,3-13 0,-3 13-2,16-11-1,-3 5-1,6 0-2,0 0 0,7 3-1,3 0-1,4 2 1,1 4 0,0 0 0,1 2-1,0 2 1,-1 2-1,-2 0 0,-3 3 0,-2 1 0,-2 0 0,-4 1-1,-4 1 0,-2 0 1,-2 1-1,-1 2 0,-4 3 1,-1 1-2,-3 3 2,-3 0-1,-4 3 0,-2-1 0,-5 1 1,-5-1-1,-5-1 0,-5-3 1,-6-2-1,-4-2 1,-3-2-1,-2-3 1,-3-2-1,2-4 1,2-4-1,4-3 1,4-6-1,5-2 1,4-2-1,7-4 0,2-1 0,6 0-1,2-2 0,5 2 0,3-2 0,4 2-1,3 0 1,4 2-1,6 0 0,2 0 1,7 3-1,2 0 1,4 0 0,-1 4 1,2 0-1,-3 3 0,-3 0 1,-2 4 1,-5 0-1,-1 1 0,-3 3 0,-1 1 0,-3 1 1,0 2-1,-1-1 1,-2 0-1,-2 3 1,1-1 0,-4 0-1,1 1 1,0 1 0,-1 0 0,1 1 0,-1-2-1,1 1 1,2 0-1,-1 1 1,3-2 0,2-1 0,1 0 0,1-1 0,3-3 0,1 0 0,-2-2 0,0-3-1,-1-2 0,0 0-4,-2-1-8,-1-7-11,8 2-4,-7-14-1,9 1 1</inkml:trace>
  <inkml:trace contextRef="#ctx0" brushRef="#br0" timeOffset="1446">1029 104 17,'15'2'16,"-15"-2"-1,26-10-2,-15 4-5,4 3-2,1-2 1,-1 3 1,-1 0 0,0 2 0,-1 1 0,2 1-2,0 2-1,1 1-3,2 1 0,1 2 0,-2 1-1,1 1 1,-1 1 0,-1 1 1,1 2-1,-4 4 1,-1 4-1,-3 2 0,1 4 0,-4 3 0,-1 5 0,-2 2-1,-2 4 1,0 0-1,-1 2 0,-1-1 1,0 0-1,1-1 1,1-1-1,2-3 0,2-5 1,4-2 0,2-3-1,4-6 1,1-2-1,0-7 0,1-3 0,1-4 0,-2-5 0,-2-3 0,-2-4 0,-12 6 0,16-12-1,-16 12 1,10-14-1,-10 14 1,0 0-2,1-11 1,-1 11 0,0 0-1,0 0 0,0 0 1,-11 16-1,8-5 1,-2 3-1,-1 2 1,-2 4-1,1 2 1,1 6-1,0 0 1,1 2 0,0 2-1,3 3 2,0-1-1,2-2 0,3-1 0,-1-2 0,2-3 0,-1-4 0,2-2 0,-2-3 0,1-2 1,-3-1-1,0 0 0,-2-1 0,-2 1 0,-3 0 1,-4 0-1,-3-1 1,-3 1 0,-3-2 0,-3-1 0,1 0 0,-2-3 0,0 0 1,0-2-1,4-1-1,1-2 1,3 1-1,1-1 0,1 0-6,0-1-15,13-2-7,-21-2-1,10-7-2,-12-19 2</inkml:trace>
  <inkml:trace contextRef="#ctx0" brushRef="#br0" timeOffset="17537">137 170 11,'0'0'9,"-12"-1"0,12 1 0,0 0-2,0 0 0,0 0 0,0 0-2,0 0 1,0 0-1,0 0-1,0 0 0,12 5 1,1-3-3,2-1 1,7 0-1,4 0 1,3-1 0,0 0 0,4 0-1,-3 0-1,-3 0-1,-2 0 1,-7 0-1,-4 0 0,-2 1 1,-12-1-1,13 0 0,-13 0 1,0 0-1,0 0 0,0 0-1,0 0-2,0 0-1,0 0-2,-5-10-2,5 10-4,-12-11 1,12 11-2,-16-14 1,16 14-1,-17-17 0,17 17 1</inkml:trace>
  <inkml:trace contextRef="#ctx0" brushRef="#br0" timeOffset="17951">348 20 31,'5'-14'14,"-5"14"-1,1-10-1,-1 10-4,0 0-3,0 0 0,0 0-4,0 0 0,0 0-1,0 0 0,0 0 0,0 0 0,0 0-1,0 0 1,0 0 0,-3 16 0,3-4 0,-4 2 0,2 2 0,-3 4 1,-1 2-1,-2 4 2,0 0-1,-1-1 1,-2 1-1,1-1 1,-2-1-1,3-3 0,-1-2 1,2-5-2,2-1 0,-1-2 0,2 0 0,5-11 0,-7 18 0,7-18 0,-3 16 0,3-16 0,-1 11 0,1-11-1,0 0-1,0 0-4,0 0-2,0 0-2,-3-16 0,1 2-1,3 3-2,-4-6-1,5 5-2</inkml:trace>
  <inkml:trace contextRef="#ctx0" brushRef="#br0" timeOffset="18514">245 48 36,'0'0'10,"0"0"0,0 0-1,0 0-5,0 0-3,0 0-1,11 13 1,-11-13 0,11 15 0,-11-15 0,17 20 1,-6-8-1,-1 1 0,2 2 1,-2-1-1,0 2 0,-2-2 0,0 1-1,-3 0 3,0-1-3,0 1 2,-1-4-3,-1 2-3,-3-13-2,5 22-3,-5-22-2,3 14-5,-3-14-1,0 0 0</inkml:trace>
  <inkml:trace contextRef="#ctx0" brushRef="#br0" timeOffset="18888">79 333 13,'16'-11'11,"0"2"-3,-1-2 0,6 0-4,2-2 0,2 3 2,0-2-2,0 3 2,0-3-1,0 2-1,-2-3-1,0 2-1,-3 0-2,-4-1 1,-2 4-1,-2-3-5,-12 11-4,13-13-7,-13 13-1,0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5:05.5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56 619 14,'0'0'20,"0"0"0,0 0-2,0 0-9,0 0-2,0 0-3,0 0-1,0 0 1,0 0-1,0 0 2,0 0-1,4 10 1,-4-10 0,0 0 0,0 0 1,0 0-1,13 8 1,-13-8-1,13 4 0,-3-4-1,7 2 0,2-1 0,10 2-1,5-2 2,10 1-2,8-1 0,10 2 0,8-3 0,9 2-1,6-2 1,7 1-1,2-2 0,2 0-1,1-3 1,0 2-1,-6-3 0,-5 1 0,-6-1 0,-7 0-1,-12 2 1,-8-1-1,-16 3 0,-8 0 0,-9 1 0,-7-1-1,-13 1-2,0 0-4,0 0-8,-23 14-18,-1-17-1,-3 0-1,-10-9 2</inkml:trace>
  <inkml:trace contextRef="#ctx0" brushRef="#br0" timeOffset="623">69 428 2,'0'0'11,"0"0"0,-10 4 2,10-4-8,0 0-2,0 0 3,13-10 2,-13 10 4,0 0 3,0 0-1,0 0-2,9-11-3,-9 11-1,0 0-3,10-2 1,-10 2-1,20-1 1,-2 0-1,7 2-1,5-1 0,10 1 0,6-1 0,8 1-1,5 0-1,8 1 1,2-2-1,8 1 0,2-1 0,7-1-1,1-1 1,1 1-1,2-2 0,-2 0 0,-3 0-1,-3-1 1,-9 0 0,-8 0 0,-13 2-1,-7 0 1,-13-1 1,-9 2-1,-8 0-1,-15 1 1,11 0-2,-11 0-1,-14 1-2,-3-2-5,-1 4-10,-9 1-13,-9-6-2,-6 2 0,-13-10 1</inkml:trace>
  <inkml:trace contextRef="#ctx0" brushRef="#br0" timeOffset="1360">0 494 37,'0'0'25,"0"0"1,0 0-4,-5-12-10,5 12-4,3-10-1,-3 10-1,6-15 0,-1 3-1,5 1-1,4-6 0,5-1-2,5-8-1,9-2 1,6-5 1,8 0-1,3-3 0,5-2 0,0 2 0,2 0 0,-2 5 1,-5 3-1,-7 5 0,-5 4-1,-11 4 1,-4 4-1,-7 5 0,-6 6-1,-10 0-1,0 12 1,-6-1-1,-5-1 0,-2 3-1,-5 0 1,0 1-1,-5-2 0,-2 1-1,-5-1 1,-2 1 0,-3-2 0,-1 3-3,-6 0 4,-2 0-2,0 1 2,0 3-1,4-3 1,3 1 0,4-1 0,5 1 0,4-1 0,7-1 1,4-3-1,4 0 1,2-1 0,7-10 0,-9 17 0,9-17 1,-3 15-1,3-15 1,-1 14 0,1-14 0,-2 14 0,2-14 0,0 14 0,0-14 0,2 15 0,-2-15-1,3 16 1,-3-16 0,5 17-1,-2-6 1,2 1 0,0-1-1,-1 2 2,3-1-1,1 3 0,1 0 0,1 2 1,5 1 0,2 3 0,3 1 1,7 4-1,3 3 0,6 0 1,2 2-1,7 3-1,2 1 0,1 2-2,3-1 2,1 2-2,-2-4 1,-1 0-1,-4-2 1,-1-3-1,-8-6 2,-3-2-1,-9-5 1,-4-3 0,-4-5 0,-6-1 0,-10-7 1,0 0 0,0 0 0,0 0 0,0 0 0,0 0 0,-9-11-1,9 11 0,-11-11-1,11 11 0,-9-10 0,9 10 0,0 0 0,-8-11-1,8 11 0,0 0-5,0 0-23,0 0-8,-5-24 1,1-1-1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4:21.8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0 9,'0'0'26,"0"0"0,0 0-14,0 0-6,0 0-3,0 0-3,0 0 0,0 0-1,0 0-2,-12 43 0,12-43-4,0 0-4,0 0-9,0 0-5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13,'0'0'13,"0"0"-3,0 0-1,0 0-2,0 0-2,0 0-3,0 0-1,0 0 0,10-4 0,-10 4-1,16-5 1,-16 5-1,18-5 1,-9 4-1,3-1 0,0 1 0,1 2 0,0 0 1,-2 1-2,1 0 1,0-1 0,3-2 0,-2 1 0,-1-1-1,1-1 0,-1-2-2,2-1-2,0 2-5,-5-7-8,6 8-1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-2 175 8,'0'0'17,"0"0"-5,-3-16-1,3 16-2,11-17-1,-6 6-2,-5 11-1,15-18-2,-6 11-1,1 0-1,0 1-1,0 4-2,0 0-4,2-1-7,2 6-8,-3-9 1</inkml:trace>
  <inkml:trace contextRef="#ctx0" brushRef="#br0" timeOffset="593">456 0 3,'15'0'1,"-6"-1"-1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16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119 126 1,'0'0'2,"0"0"2,0 0-3,0 0-2,0 0 2,0 0 4,0 0-3,35 14 0,-35-14-1,0 0 1,0 0 0,0 0 0,21 46 1,-21-46-1,6 36 1,-6-36 0,2 47 0,-2-47 0,-1 56 0,1-56 4,-4 64-4,4-64 0,-7 59 1,7-59-1,-7 55 1,7-55-1,-5 46 0,5-46 2,-4 38-4,4-38 1,0 0 2,-1 41 0,1-41-1,0 0 1,0 0-1,0 0-3,0 0 4,0 0 0,0 0-3,0 0 1,0 0-1,0 0 0,7-35 2,-7 35-2,1-48 1,-1 48-2,3-55 1,-3 55 0,1-59-1,-1 59 1,3-55-1,-3 55 1,3-47-1,-3 47 1,1-37 0,-1 37 0,0 0 1,2-41-1,-2 41 0,0 0 0,0 0 0,0 0 0,5-40-1,-5 40-2,0 0 2,0 0-1,0 0 1,0 0-4,0 0 3,0 0 0,0 0 0,47-27 1,-47 27-1,42-1-1,-42 1 2,45 0 0,-45 0 0,41 1 0,-41-1 0,0 0 2,38 11-3,-38-11 3,0 0-3,0 0 1,0 0-1,30 43 1,-30-43-1,0 0 1,0 0 0,4 39 1,-4-39-1,0 0 3,-21 35-3,21-35 1,0 0 1,-46 44-1,46-44 0,-44 27 1,44-27-1,-45 21 1,45-21-1,-42 15 1,42-15-1,0 0 0,-47 13 1,47-13-1,0 0 0,0 0-1,0 0 1,0 0-1,0 0 0,0 0 0,0 0 0,55-25-1,-55 25 2,58-4-1,-58 4 0,56 5 0,-56-5 0,49 13 1,-49-13-2,38 14 1,-38-14 0,0 0 0,48 26 0,-48-26 0,0 0 0,37 28-1,-37-28 1,0 0 0,13 40 0,-13-40 1,-11 36-1,11-36 1,-24 43-1,7-22 1,-2 1-1,-1-2 4,-2 2-3,-2-6 4,-1 1-3,-3-6 3,-4 0-4,-1-4 5,-3-2-4,0-4-1,0-1 0,0-2 0,1-2-1,4-1 1,7 2 0,3-2-1,7 0-1,3-3-1,9-2-4,2 10-6,0 0-4,34-39-12,-34 39 2,50-42-4,-50 42 5</inkml:trace>
  <inkml:trace contextRef="#ctx0" brushRef="#br0" timeOffset="1677">658 188 18,'0'0'12,"0"0"-2,0 0 1,0 0-3,0 0-1,0 0 0,0 0-2,0 0-1,0 0 3,0 0-4,0 0-2,0 0 1,0 0-2,0 0 3,0 0 2,0 0-3,0 0-2,0 0 3,10 38 1,-10-38-2,-14 44 2,14-44-2,-14 59 0,14-59-1,-10 68 3,7-31-3,1-1 0,2-36 0,2 70 0,-2-70 0,12 58-1,-3-32 2,5-6 1,3-1-1,4-7 2,0-5-1,-21-7 2,51-1-3,-51 1 1,50-18-1,-50 18-2,46-34 3,-46 34-4,45-51 4,-45 51-4,41-63 3,-41 63 0,32-70 0,-18 34 1,-4-2-1,-2 3-2,-8 35 2,7-65-3,-7 65 3,2-52-4,-2 52 3,1-35-2,-1 35 1,0 0 0,0 0 1,0 0 1,0 0-2,0 0 3,0 0-4,0 0 2,0 0-6,0 0-6,0 0-9,0 0-10,0 0-1,0 0 0,0 0 0</inkml:trace>
  <inkml:trace contextRef="#ctx0" brushRef="#br0" timeOffset="3098">1733 377 4,'0'0'12,"0"0"3,0 0-2,0 0-3,12-38-1,-12 38 0,0 0-1,0 0 0,0 0-3,0 0-1,-39-15-1,39 15-1,0 0 0,-44 1-1,44-1 0,-41 7 0,41-7 1,-45 11-1,45-11 1,-48 18 0,48-18 0,-48 23 0,48-23 0,-45 31 0,45-31-1,-40 40 1,40-40-1,-31 47 0,31-47 0,-18 55 1,18-55 0,-1 56 3,5-31-3,6-3 3,0 0-3,5-4 3,2-2-3,4-4 1,2-1-2,2-3 0,1 0 1,5-2-1,0-4 1,2-3-1,-2-1 0,-1-3 0,-2-1 0,-3-1 0,-4-1-1,-2 1 0,-4 2 0,-4 2-1,-11 3-2,15-6-4,-15 6-5,0 0-5,0 0-11,0 0 0,0 0 0,0 0 1</inkml:trace>
  <inkml:trace contextRef="#ctx0" brushRef="#br0" timeOffset="3754">1908 642 0,'0'0'13,"0"0"1,0 0-2,0 0-4,0 0-1,30-35-2,-30 35 0,52-7 0,-52 7-2,58-5 1,-58 5-1,53-2-1,-53 2 0,36 1-2,-36-1 2,0 0-1,0 0-1,0 0-1,0 0-2,0 0-3,0 0-1,0 0-3,0 0-6,0 0-1,0 0 1</inkml:trace>
  <inkml:trace contextRef="#ctx0" brushRef="#br0" timeOffset="4050">1869 462 11,'0'0'11,"0"0"2,0 0-2,35 3-6,-35-3 1,59 7 1,-59-7 0,64 2 1,-64-2 2,58-2-3,-58 2-2,43-4-1,-43 4 0,0 0-2,36-6-1,-36 6-2,0 0-5,0 0-3,41-7-12,-41 7 2,0 0-1,44-19 0</inkml:trace>
  <inkml:trace contextRef="#ctx0" brushRef="#br0" timeOffset="4463">2724 53 4,'-42'3'14,"42"-3"-5,0 0-1,-45 8-1,45-8 1,0 0-3,0 0 2,-44 18-1,44-18-1,0 0 1,0 0-3,-16 40 1,16-40-2,1 37 1,-1-37-1,8 49-1,-8-49 0,13 58 1,-13-58 0,11 62 2,-11-62-2,9 57 1,-9-57 0,2 52 1,-2-52 0,-3 41 0,3-41 0,0 0 0,-20 40 1,20-40-1,0 0-1,-36 18 1,36-18-2,0 0 1,-39 5-2,39-5 0,0 0 0,0 0-1,0 0 0,0 0 0,0 0-1,0 0 0,0 0 0,0 0 0,0 0 1,0 0-1,0 0 0,0 0 1,0 0 0,0 0-1,0 0 1,0 0 0,0 0-1,0 0 1,0 0 0,0 0-1,0 0 1,4 40 0,-4-40 0,0 0 0,0 0-1,0 0 1,5 37 0,-5-37 0,0 0 0,5 37-1,-2-22 1,-2 1 2,-2 4-2,-2 1 2,-2 2-2,-2 1 2,-4 2-2,1-3 2,-2 3-2,0-3 0,2-1 0,0-3 1,6-3-1,1-2 0,6 1 1,1-4-1,-4-11 1,18 18 0,-5-12 0,0 0 0,2-3-1,-1 0 1,1-2 0,1-1-1,3 0-3,2-5-6,3 0-15,9 1-4,-4-3 0,9-2 0</inkml:trace>
  <inkml:trace contextRef="#ctx0" brushRef="#br0" timeOffset="9049">3096 422 3,'0'0'9,"0"0"2,0 0-2,0 0-2,0 0-1,0 0 1,0 0-1,0 0-1,0 0 0,0 0 0,0 0-2,0 0 0,0 0-2,0 0 0,-35-6-1,35 6-1,0 0 1,0 0 0,-44 18 0,44-18-1,0 0 1,0 0-1,-37 26 0,37-26 0,0 0 0,0 0 1,-21 35-1,21-35 0,0 0 1,0 0-1,-14 46 1,14-46 0,0 0 0,4 39 0,-4-39 0,0 0 2,23 40 2,-23-40-3,0 0 0,43 30 1,-43-30 1,42 10 0,-42-10 0,55-5-2,-55 5 0,57-17 2,-57 17 0,58-27 0,-58 27 0,48-33 0,-48 33 0,0 0 0,39-53 0,-39 53-1,-2-35 0,2 35-1,0 0 0,-49-43-2,49 43 1,-52-16-1,52 16 0,-62-7 0,62 7 0,-57 3 1,57-3-2,-47 5-2,47-5-3,0 0-4,-48 17-10,48-17 0,0 0 1,0 0 0</inkml:trace>
  <inkml:trace contextRef="#ctx0" brushRef="#br0" timeOffset="9957">3387 133 22,'0'0'19,"0"0"-2,0 0-3,0 0 1,0 0-4,0 0-1,0 0-4,0 0 1,0 0-1,0 0-3,0 0 1,0 0-5,0 0-1,0 0-1,0 0 4,0 0-3,0 0-2,0 0 3,0 0 1,0 0 1,-2 39 0,2-39 0,0 0-3,-11 43 4,11-43-1,-7 37-1,7-37 1,-6 45 0,6-45 0,-2 52-1,2-52 2,2 54-2,-2-54 3,6 54-3,-6-54 0,8 46 0,-8-46 0,0 0 1,13 44-1,-13-44 1,0 0 0,0 0 0,0 0 1,0 0 0,0 0 0,0 0 0,0 0-1,0 0 0,0 0-3,0 0-9,0 0-11,0 0-2,0 0-3,0 0 2</inkml:trace>
  <inkml:trace contextRef="#ctx0" brushRef="#br0" timeOffset="10874">3695 547 4,'0'0'15,"0"0"-1,0 0-4,0 0-1,0 0-1,0 0 0,0 0 0,0 0 1,0 0-2,0 0 0,-23 44 0,23-44-2,0 0 0,-20 46-1,12-26 1,-1 7-2,-2-2 1,1 3-2,-2-4 1,1 2-2,1-7 1,3 1-1,-1-6-1,8-14-1,-9 15-4,9-15-6,0 0-11,0 0-4,16-10 1,-12-9-1</inkml:trace>
  <inkml:trace contextRef="#ctx0" brushRef="#br0" timeOffset="11553">3909 430 5,'0'0'10,"0"0"0,0 0-2,0 0-1,0 0-2,0 0 0,0 0-1,38 24 2,-38-24-1,39-4 0,-39 4 1,48-14 0,-48 14 0,49-21-1,-49 21-1,44-26 0,-44 26 0,0 0 0,44-35 0,-44 35 0,0 0-3,0 0 2,0 0-3,-7-39 2,7 39-1,0 0-1,-37-9-3,37 9 3,0 0-1,-47 5 1,47-5 2,0 0-3,-44 10 1,44-10-1,0 0 3,-35 11-3,35-11 3,0 0-3,0 0 1,0 0-1,-39 32 1,39-32 0,0 0 0,0 0 0,-28 45 0,28-45 1,0 0-1,-21 42 1,21-42 1,0 0-1,-17 41 1,17-41 0,0 0 0,-20 37 0,20-37 0,0 0-1,0 0 0,-15 44 0,15-44 0,0 0 0,0 0 0,9 36 0,-9-36 0,0 0 0,0 0 0,38 31 0,-38-31 0,0 0-1,49 17 1,-49-17 0,44 7 0,-44-7-1,53 3 1,-53-3 0,56-3 0,-56 3 0,58-4 0,-58 4-1,57-10 1,-57 10 0,51-10-1,-51 10 1,46-11 0,-46 11-1,0 0 0,44-14 1,-44 14-1,0 0 0,0 0 1,0 0-1,0 0 1,0 0 0,0 0-1,0 0 1,0 0-1,0 0 0,0 0 0,0 0-4,0 0-9,0 0-3,0 0-12,0 0 1,35 8-1,-35-8 0</inkml:trace>
  <inkml:trace contextRef="#ctx0" brushRef="#br0" timeOffset="14274">4714 563 2,'0'0'3,"0"0"4,0 0-1,0 0-1,0 0-1,0 0-1,0 0 0,0 0 0,0 0 0,0 0 0,0 0 1,0 0 0,-10 46 0,4-33 3,-2 6-3,-1 0 2,-1 5-3,-2 0 2,2 4-3,-3-2 2,2 2-3,2-2 0,1-3 0,2-2-1,3-5 1,-1-3-1,4-13 0,0 17 1,0-17-1,4 10 0,-4-10 1,0 0-1,0 0 1,0 0 0,10 9 0,-10-9-2,0 0-4,0 0-8,0 0-6,12-7 0,-12 7-1</inkml:trace>
  <inkml:trace contextRef="#ctx0" brushRef="#br0" timeOffset="15494">5135 275 10,'0'0'13,"0"0"-4,0 0-2,0 0 3,24-37 0,-24 37-1,0 0-1,0 0-1,0 0 0,0 0-1,0 0 2,0 0-5,0 0-3,0 0 3,0 0-1,-39-15-1,39 15-2,0 0 2,-39 14 0,39-14-1,0 0 4,-53 27-4,53-27 0,-36 26 0,36-26 4,-35 29-5,35-29 1,0 0-1,-44 51 1,44-51-1,0 0 1,-29 49-1,29-49 1,0 0 0,-10 48 1,10-48-1,0 0 1,14 42 1,-14-42-1,0 0 1,35 39-1,-35-39 1,0 0-1,48 29 1,-48-29-1,45 16 1,-45-16 0,59 10 0,-59-10 0,69 4-1,-33-5 0,0-2 1,-36 3-2,61-5 1,-61 5-1,44-5 0,-44 5 1,0 0-1,0 0 0,35-3 0,-35 3 0,0 0 1,0 0-1,0 0 0,0 0-3,0 0-7,0 0-5,0 0-9,0 0-2,-43 40 1,43-40-1</inkml:trace>
  <inkml:trace contextRef="#ctx0" brushRef="#br0" timeOffset="17052">5651 518 3,'0'0'12,"0"0"-1,0 0-1,-17 43 0,17-43-1,-12 29 0,4-10-1,-3-1 3,1 4-2,-3-1 1,0 3-5,0-5 3,2 2-3,-1-3 1,2-4-3,1-1-1,9-13-1,-11 14 0,11-14 0,0 0-2,0 0-4,0 0-4,0 0-8,0 0-8,11-10 1,6-3-1</inkml:trace>
  <inkml:trace contextRef="#ctx0" brushRef="#br0" timeOffset="17636">6160 45 12,'0'0'11,"0"0"-2,0 0 0,0 0-1,0 0-6,0 0 2,-41 1-4,41-1 1,0 0-3,0 0 3,0 0-3,-37 34 3,37-34-1,0 0 0,-14 50 4,14-50-4,-6 45 0,6-45 2,-3 51 3,3-51-3,-5 59 4,5-59-4,-4 69 1,4-33-1,2 3 4,1-1-5,3 0-1,2-2 0,1-4 0,-2-2 1,0-7 2,-1-2-2,-2-5 3,-4 0-2,0-16 2,-8 14-2,8-14 2,-20 8-2,6-9-1,-4-2-1,18 3-2,-41-10-2,41 10-9,-45-11-6,45 11-3,-41-15 3,41 15-3</inkml:trace>
  <inkml:trace contextRef="#ctx0" brushRef="#br0" timeOffset="18202">5866 428 2,'0'0'11,"0"0"-2,0 0 0,0 0 0,0 0 0,40-33 1,-40 33 0,0 0 0,0 0 1,43-7-2,-43 7 0,35-6-1,-35 6-1,49-8-1,-49 8-1,68-4-1,-29 1 0,1 0-1,2 1-1,-2 1 0,-4-1-4,-36 2 3,55-3-4,-55 3 3,0 0 1,38-2-1,-38 2 1,0 0 0,0 0 3,0 0-3,0 0 3,0 0-3,0 0-1,0 0-3,-39 23-6,39-23-8,0 0-8,0 0-2,-38 6 1,38-6 0</inkml:trace>
  <inkml:trace contextRef="#ctx0" brushRef="#br0" timeOffset="19425">6687-2 15,'0'0'11,"0"0"0,35-1-2,-35 1-2,0 0-2,0 0-1,0 0-1,39-1-1,-39 1 0,0 0-1,0 0-1,0 0 0,0 0 1,0 0-1,35 35 1,-35-35 0,0 0 1,0 0 0,14 45 1,-14-45-4,0 0 3,-2 47-3,2-47 3,-8 35-3,8-35 2,-12 45-3,12-45 3,-13 52 5,13-52-6,-10 54 5,10-54-4,-5 56 3,5-56-3,0 52 3,0-52-3,12 45 0,-12-45-1,17 38 1,-17-38 1,0 0-1,36 35 0,-36-35 1,0 0-1,37 18 1,-37-18 0,0 0-1,0 0 1,38 1 0,-38-1 0,0 0 0,0 0 0,0 0 0,0 0-1,0 0 0,0 0 0,0 0-1,0 0 0,0 0-1,-50-3 0,50 3 1,0 0-1,-46 24 0,46-24 1,0 0-1,-39 38 1,31-27 0,1 3 0,2 1 3,1 1-3,3-1 3,1 4-3,3-2 3,-1 2-3,0 1 3,3 0-4,0-2 2,-2 0-2,1-1 1,-1-1 0,-1-2 1,0-1-1,-1-1 0,0-1 2,-1-11 0,-1 16 0,1-16 0,-3 14 1,3-14 0,-5 13 0,5-13 0,-12 15-1,12-15 0,-19 18-1,19-18 1,-22 19 0,9-10 1,-1 0-2,1-1 1,1-1 0,-1 0-1,1-1 0,1-2 0,11-4-1,-16 6 1,16-6-1,-12 3 0,12-3-4,0 0-10,0 0-14,3-12-3,6 0 0,9-2-1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29 152 1,'0'0'15,"0"0"-1,-10 13-2,10-13-6,2 13-1,-2-13 1,9 12 0,-9-12 1,20 15-1,-3-8 3,2-3-3,7 1 0,6-3-1,2 1 0,5-1-2,4-2 0,1 0 0,3-1-1,-2 0 1,-6-2-2,-6 2 1,-4-1-1,-7 0 0,-7-3-6,-15 5-4,6-13-3,-6 13-3,-25-19-3,5 8 0,-11-6-3,0 4 1</inkml:trace>
  <inkml:trace contextRef="#ctx0" brushRef="#br0" timeOffset="326">18 40 12,'0'0'18,"-20"-1"-2,20 1-2,0 0-5,0 0-3,0 0-1,19-5 0,0 1-2,7 2 1,6-3 1,3 2 0,7-2 1,-1 0 0,2 2-1,-3-1-1,-2 3 0,-7-1-1,-5 2-1,-5 1 0,-6 1-1,-3 2-3,-12-4-4,0 0-8,13 17-11,-13-17 0,0 0 0,-18 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9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6 1,'0'0'12,"-18"-6"0,8 6-3,-2-1-4,-2 3 1,0-2 1,-1 3 1,0-1 1,1 2-1,-3-1 1,3 5-3,-1 2-2,1 4-2,-2 2-1,0 4 0,1 2-1,2 4 0,2 0 0,1 4 0,2 1 0,4 1 1,-1 2 0,1 2-1,-1 3 2,-5 3 0,-2 3-1,-3 1 2,-5 2-1,-3 0 0,0-1 0,-3-3 1,4-5-1,2-8-1,4-5 0,3-6 0,5-5 0,8-15-1,-7 14 0,7-14 1,0 0-1,0 0 0,16-11 0,-6 6 0,2-1-1,2 1 1,0 3 0,2 2-1,1 3 0,-1 7 0,-1 0 0,1 5 0,-4 3 0,-1 3 0,-4 1 0,-4 5 0,-5 4 1,-4 3 0,-7 5 3,-3-1 0,-1 4-1,-3-1 2,1-1-1,1-2 0,4-4 0,3-3 0,6-6-2,3-4 0,5-3 0,3-4 0,2-4 0,4-3 0,0-2 1,0 0-2,1-3 1,-1 0 0,3 1-1,2-1-3,-1-2-7,-1-6-13,10 3-2,-10-15-1,9 1 1</inkml:trace>
  <inkml:trace contextRef="#ctx0" brushRef="#br0" timeOffset="903">672 650 6,'7'19'12,"-7"-19"0,13 15-3,-2-5-6,2 0 0,1 1 2,3-1 0,3-4 1,3-1 1,2-5 0,3-3 0,1-4 0,0-2-2,1-4-1,-3-2-1,-3-1-1,-3-2-1,-5 1 1,-4-1 1,-5 2 0,-2 1-1,-5 2 1,-4 2-2,4 11 2,-18-10-2,2 8 1,-2 6-2,-4 1-1,-2 2 1,-3 2 0,0 3 0,-2-1-1,0 3 2,-1 2-1,-1 0 1,2 1 0,-1 4 1,2 0-1,0 0 1,4 2 1,3 0-1,4 1 0,3 0 0,3-1 0,5-1 0,4 1-1,4-2 1,4 1 0,4-5-1,5 1 1,3-4-1,6-1 1,4-4 0,3-2-1,3-4 1,2-3-1,3-2-1,-2-4-3,1-2-7,-1-1-9,-5-9-8,5 4-1,-9-10 1,7 2-1</inkml:trace>
  <inkml:trace contextRef="#ctx0" brushRef="#br0" timeOffset="1929">1370 941 14,'0'0'17,"-5"25"0,-3-11 0,2 5-8,-3 5-4,-3 4 3,-2 3 2,-1 2-1,-2 0 1,-2 2-1,1-1-1,0-1-1,0-1-4,5-4-4,4-6-7,4-8-8,11-2-8,-6-12-1,30-20 0,-9-9 0</inkml:trace>
  <inkml:trace contextRef="#ctx0" brushRef="#br0" timeOffset="2284">1892 969 8,'-21'9'12,"5"4"0,-3-6-4,3-1-3,-1-2 1,3-4 0,2-5 2,12 5-1,-17-22 1,16 5 0,3-6-1,10-3-4,6-3-2,5 0-1,5-3 0,7 2 0,1 2-1,5 5 1,-2 4 0,-4 9 0,-3 3 0,-2 7-1,-6 5 1,-3 5 0,-2 5 1,-5 2-1,-2 3 1,-3 4 2,-4 1 0,-4 2 1,-4 1 1,-6 1 2,-1-2 0,-9-1 1,-2-2-1,-7-5 0,-1-3 0,-6-4-2,0-1-1,-3-7 0,0-1-2,-2-5-1,2-1-1,3-3-2,3-3-3,7-3-6,4-5-7,7-10-6,14-1-6,4-12 2,14-1-1</inkml:trace>
  <inkml:trace contextRef="#ctx0" brushRef="#br0" timeOffset="2924">2285 173 0,'0'0'9,"0"10"0,0-10-5,0 12-1,0-12 1,1 20 0,-1-8 1,2 3 0,-2 1 0,0 4 1,-1 1 0,-1 5 1,-4 3 1,-1 6 2,-5 6-1,-1 7-1,-4 4-1,-1 7 0,1 1-2,-1 1-1,5 1-1,2-5-2,4-5 0,2-7 0,5-7 0,-1-6 0,2-6 1,-1-8-1,0-3 0,-1-4 0,1-11-1,-4 12-5,4-12-12,0 0-7,-10-7-1,0-14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4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 2,'0'0'10,"14"-8"-3,-14 8-4,20-2 0,-10-1 2,3 3 0,-2-1 2,2 1-1,-1-2 1,3 2 0,-3 0-2,-1 1-1,0 1-1,-11-2-1,17 11-1,-17-11 1,14 19-1,-9-8 0,1 5 1,-3 1 1,2 2 0,-2 1 0,0 2 0,-1 1 0,-2 3 1,-1 2 0,-4 1 2,1 3-1,-5-1 0,1 1-1,0 0 0,-1 1-1,1-2-1,3-3 0,3-4-2,4-1 0,6-4 0,6-2 0,5-6 0,5-1 0,4-6 1,2-1-1,0-5 1,-3-1 0,-4-1 0,-5 1-1,-5-1 1,-13 4 0,13-4-1,-13 4 1,0 0-1,0 0 0,-4 16 0,4-16 0,-7 21 0,4-7-1,-2 2 1,-1 3 0,2 1 0,-2 3 0,0 3 0,-1 2 0,2 0 0,-3 2 0,2 1 0,2 2 0,-1-2 2,1-1 0,0 1-1,1-3 0,-1-1 0,1-4 1,0 0-1,0-5 2,-1-2-3,0-2 2,-1-1 1,-2-2-1,7-11 1,-19 18 1,8-7-1,-4-2 0,-3 2-1,1-1 0,-1 2-1,-1-1 1,2-2-2,2 1 1,1-3 0,14-7-1,-19 12 1,19-12-1,-11 6 1,11-6-1,0 0 0,-12 5 0,12-5 0,0 0 0,-12 9 0,12-9 0,-10 9 0,10-9-1,-12 14 1,12-14-1,-13 17-1,11-7-3,2-10-9,-12 12-13,12-12-2,-10 2-2,10-2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0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336-3 19,'0'0'9,"-15"-1"0,15 1 0,0 0-1,-13 0-2,13 0-1,-11 2-3,11-2 0,-13 7-1,13-7-1,-14 10 1,14-10-1,-15 13 1,15-13 0,-16 15 1,16-15-1,-15 18 1,8-7-1,1 2 1,1 1-1,0 2 0,0 4 1,2 1-1,1 2-1,1 2 0,-1 1 0,1 2 1,-3 0 0,-2 1 0,-3 1 0,0 1 0,-3-2 0,-2 1 0,-1-2 0,1-1 1,-3-1-1,3 0 0,0-3 1,0-2-1,1-3 0,3-3 0,1-2 0,9-13-1,-13 17 0,13-17 0,0 0 0,0 0 0,0 0 0,0 0 0,0 0 0,14 4 0,-14-4 0,17 7 0,-6-2 0,-1 2 0,3 2 0,2 1 0,-1 1 0,2 2 0,0 1 0,-1 0 0,0 1-1,-2 1 2,0 2-1,-5 2 0,1-1 1,-6 4 1,-2 1 0,-2 2 0,-2 1 1,-3 1 0,-4-1 0,3-2 0,-2 0-1,3-4 0,-1-2 0,5-5 0,2-3 0,0-11 0,10 15 0,1-11 0,5-3 0,3-1-1,4-1 1,3-1-1,0-1 0,3 0-1,0 0 1,-1 2-1,-2 0 0,-1 2 0,-3-1 0,-2 1 0,-3 2 0,-4-2-2,-1 0-3,-2-1-6,1 4-8,-11-4-5,14-7-1,-13-9 1</inkml:trace>
  <inkml:trace contextRef="#ctx0" brushRef="#br0" timeOffset="1403">635 616 8,'0'0'11,"25"9"-4,-8-6-1,5-1-1,0-5 1,6 1 0,2-5-1,1-2 2,-2-2 0,4-1-1,-3-4-1,4 0 1,-2-1-3,-2-3 0,-5 1 0,-3 1 0,-3-2 0,-4 0 1,-3 1-1,-6 2 1,-5 0 0,-4 3 0,-4-1-2,-1 5-1,-5-1-1,-3 4 0,-3 2 0,-3 3-1,-1 3 0,-4 3 0,0 3 0,0 2 1,0 3 0,-1 1 0,1 0 0,1 2 0,2 0 0,0 1 0,3 2 0,-1 1 1,2 0-1,3 5 0,0-2 0,3 4 0,2-1 1,3 0 0,3 1 0,4-3 0,3 1 1,6-4 0,3 3 1,4-5-1,4 0 0,3-3 0,4-1 0,5-2-1,4-4 0,1-2-1,4-4-5,3-5-10,10 0-8,-6-13-1,10 3 0,-8-13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2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30 735 8,'0'0'12,"-13"18"-1,13-18-2,-9 18-5,5-6-1,3 2 2,-1 0 0,3 3 3,0-3 0,5 1 1,2-2 1,8-1-1,5-6-2,11-4-1,5-6-2,5-5-1,2-4 0,2-4-2,-1-6 0,-5-2 1,-5-1 1,-9-2 0,-5 1 0,-9-2 1,-1 2 0,-10-1-1,-3 0 0,-6 2-1,-4 4 0,-3 2-1,-3 2 0,-3 6-1,-3 4 0,0 4-1,-2 6 0,0 5 0,0 5 0,0 3-2,-1 4 0,3 2-1,2 2-2,2 3-5,5 2-4,2-4-4,7 3-6,-2-8 2,9 2 1</inkml:trace>
  <inkml:trace contextRef="#ctx0" brushRef="#br0" timeOffset="602">484-5 24,'0'0'9,"0"0"0,-10-4 1,10 4-3,0 0-1,0 0-1,0 0 1,-4 14 0,4-14 2,-3 13-3,3-13 2,-7 22-2,1-8 1,1 3-1,-2 5-2,2 3 1,-2 2-1,2 4-1,-2 4 0,0 3 0,2 5 0,-2 2 0,2 2 0,-3 0 1,1 1 0,-3 0 0,2 1-1,0-6 1,0 1-1,1-5 0,0-2-1,2-5 0,2-5-1,0-4 0,2-7 1,1-2-1,0-14 0,1 16 0,-1-16 0,0 0-4,0 0-6,0 0-10,13 3-6,-10-16-1,8 1 0,-3-15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4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0 29,'-12'-6'17,"0"6"-1,12 0-4,-22 11-8,9-3-2,-1 2 1,-2 3 2,0 4-1,0 3 1,0 2-1,5 8 0,1 3 0,5 6-2,2 4 0,4 4-1,3 2 0,3 2 1,0 1-1,0 0 1,0 2 0,-2 0 0,-1-1-1,-3 0 1,-2-4 1,-2-1 0,-4-2 1,-4-5 0,-3-5 1,-1-4-1,0-4 0,-1-7-1,0-3 0,4-6-5,0-8-5,2-10-6,5-4-5,-3-15-3,5-2-6,-4-13 1,6 2 1</inkml:trace>
  <inkml:trace contextRef="#ctx0" brushRef="#br0" timeOffset="415">0 623 47,'0'0'20,"7"10"1,-7-10-3,25-6-11,-4 3-4,6-1 1,5 1 1,5-1-1,5 1 0,1 0 0,4 2-1,0 1-1,2 0-5,-2-1-6,1 6-9,-9-12-6,7 4-1,-9-11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5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32,'0'0'18,"0"0"0,0 0-1,0 0-8,-12 6-6,12-6 0,0 0 1,-16 2 1,5 2 0,-2 1 1,-2 2-1,-4 2 0,0 1-3,-5 4 0,-1 0-2,-5 4 1,-1 0-1,-1 1 1,0 1 0,-1 2-1,0 1 1,3 2 0,2-1 0,3 1-1,3-1 1,4 2 0,4-3 1,2 2 0,6-3 0,4 0 0,3-2 1,5 1 1,2-3 0,7 0-1,1-2 1,7-2 0,2-1-1,6-3 0,1 0-2,3-4 1,0-3-1,0-1 0,-1-2 0,-3-1-1,-5-1 0,-3 0-3,-2-1-6,-5 1-11,-3-6-7,3 5-1,-5-9-2,7 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420 837 12,'0'0'11,"-5"-13"-1,5 13 1,0 0-4,-5-14-1,5 14 0,-10-12 1,10 12 0,-17-13-1,5 7 0,2 2-2,-4 1-2,0 2-1,-3 0 0,2 2 0,-1 0-1,1 2 0,0 1 0,-1-1 1,3 2-1,-1 0 1,2 1 0,0 1 1,2 2 0,-1 0 0,1 3 0,-1 1 1,2 1 0,-2 2 0,2 1 0,-1 0 0,1 1 0,2-2 0,0 2 0,3-3 1,2-2-1,2-1 0,0-12 0,8 18 0,4-12-1,2-5 0,8-3 0,5-5-1,6-4 0,4-5 0,2-5 0,6-5 0,-3-2 0,-1-2-1,-3-1 0,-6 0 1,-5 3 0,-5 1-1,-7 2 1,-5 3 0,-6 4 0,-6 2 0,-5 2 0,-7 3 1,-6 3-2,-7 4 0,-6 2 0,-2 5 0,-5 3-2,-1 3 1,0 5 0,1 2-3,5 3-3,4 2-5,5 5-4,3-5-5,10 6-7,-1-10 2,10 5 1</inkml:trace>
  <inkml:trace contextRef="#ctx0" brushRef="#br0" timeOffset="837">405 647 13,'4'14'12,"1"-4"-1,-5-10-3,4 19-5,-1-7 1,0 2 2,0 0 1,2 3 0,-2 0 1,3 3 0,-2 1 0,3 2-2,0 3-3,3 1 0,-2 2-2,0 0 0,0 3-1,-1 0 1,1 2-1,-4-1 0,1 0 1,-2-1-1,0 0 0,-2-3 1,0-1-1,-2-4 0,0-3 1,-2-2-1,-1-1 1,-2-2-1,-2-2 1,-2-2 0,-1 0-1,-2-2 1,-3 1-1,-1-2 1,-3 1-1,0-2 0,-4 1 1,0-1-1,-3 0 0,-3 2 0,1-1 0,-1 0 0,0 0 1,0-1-1,2-3 0,-2-1 0,4 0-2,4-7-1,2 3-5,1-5-6,8 5-5,-2-11-1,13 11-1,-3-22 0</inkml:trace>
  <inkml:trace contextRef="#ctx0" brushRef="#br0" timeOffset="17562">147 82 4,'10'11'10,"-10"-11"-2,0 0 0,0 0 2,0 0-1,0 0-1,0 0-1,0 0 0,0 0-1,0 0-2,4 15 0,-4-15-2,11 14 0,-11-14 0,19 20 1,-5-11 0,2 2 0,2-3 0,2 1-1,-3 1 0,0-2 0,-2 0-1,-3-1 0,-12-7-1,17 18 1,-17-18-1,10 17 0,-10-17-1,10 18-2,-10-18-2,10 15-4,-10-15-4,11 11 0,-11-11-3,0 0-4,15 13 0</inkml:trace>
  <inkml:trace contextRef="#ctx0" brushRef="#br0" timeOffset="18038">128 349 5,'0'0'12,"13"-13"0,-8 2-1,-5 11 0,14-21 0,-14 21 1,12-22-1,-5 12-2,-1-2-3,2 0-2,1-3-2,2 0 0,2-3-2,1 0 0,-1-2 1,2-1 0,-2 0 0,-1 1 1,-4 1-1,-1 4 1,-2 2 0,-2 1 0,-3 12-1,5-16 0,-5 16-1,5-13 0,-5 13 0,0 0 0,4-12-1,-4 12 1,0 0-1,0 0 1,0 0-1,0 0 0,0 0 0,-11 12 0,11-12 0,-3 16 0,3-4 1,0 0-1,1 2 1,1 0 0,-1 1 0,-1 3 0,0-1 0,-1 2 0,-1 1 0,0-2-2,-1 0 1,-1-3 0,2-1-1,2-14-2,-6 19-1,6-19-4,0 0-2,-11 5-1,11-5 0,0 0-2,-13-10 1,3 3 1,10 7 2</inkml:trace>
  <inkml:trace contextRef="#ctx0" brushRef="#br0" timeOffset="18540">182 204 7,'0'0'6,"-18"-7"1,18 7 1,-11-5-1,11 5-2,0 0-1,0 0 1,0 0-1,0 0 0,0 0-2,0 0-1,0 0-1,0 0 0,0 0 0,0 0 1,0 0-1,0 0 2,0 0 1,0 0 1,0 0 0,0 0 1,17 4 2,-7-4-2,3-2 0,3 1 0,3-1-2,3 0-1,2-1 0,-1 1-1,0 1 0,-1 0-1,-2 1 0,0 0 0,-4 1 0,2 0 0,-2 0 0,1 0 0,-1 0 0,1-1 1,-3-1-1,-2 1 1,-2-1 0,-10 1 1,0 0-1,0 0 0,0 0 1,0 0-1,-21 1 0,5 2-1,-3-1-1,-5 1 1,-2 0 0,-2 0-1,-1 3 1,-2-4 0,3 3 0,1-3-1,3 3 1,5-4 0,2 3-1,7-3-1,10-1 1,0 0-4,0 0-5,0 0-7,20 8-5,-20-8 1,30-10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4:0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23 653 15,'0'0'15,"-12"1"0,12-1-1,0 0-3,-11-7-2,11 7 1,0 0 0,0 0-1,3-13 0,-3 13-2,16-11-1,-3 5-1,6 0-2,0 0 0,7 3-1,3 0-1,4 2 1,1 4 0,0 0 0,1 2-1,0 2 1,-1 2-1,-2 0 0,-3 3 0,-2 1 0,-2 0 0,-4 1-1,-4 1 0,-2 0 1,-2 1-1,-1 2 0,-4 3 1,-1 1-2,-3 3 2,-3 0-1,-4 3 0,-2-1 0,-5 1 1,-5-1-1,-5-1 0,-5-3 1,-6-2-1,-4-2 1,-3-2-1,-2-3 1,-3-2-1,2-4 1,2-4-1,4-3 1,4-6-1,5-2 1,4-2-1,7-4 0,2-1 0,6 0-1,2-2 0,5 2 0,3-2 0,4 2-1,3 0 1,4 2-1,6 0 0,2 0 1,7 3-1,2 0 1,4 0 0,-1 4 1,2 0-1,-3 3 0,-3 0 1,-2 4 1,-5 0-1,-1 1 0,-3 3 0,-1 1 0,-3 1 1,0 2-1,-1-1 1,-2 0-1,-2 3 1,1-1 0,-4 0-1,1 1 1,0 1 0,-1 0 0,1 1 0,-1-2-1,1 1 1,2 0-1,-1 1 1,3-2 0,2-1 0,1 0 0,1-1 0,3-3 0,1 0 0,-2-2 0,0-3-1,-1-2 0,0 0-4,-2-1-8,-1-7-11,8 2-4,-7-14-1,9 1 1</inkml:trace>
  <inkml:trace contextRef="#ctx0" brushRef="#br0" timeOffset="1446">1029 104 17,'15'2'16,"-15"-2"-1,26-10-2,-15 4-5,4 3-2,1-2 1,-1 3 1,-1 0 0,0 2 0,-1 1 0,2 1-2,0 2-1,1 1-3,2 1 0,1 2 0,-2 1-1,1 1 1,-1 1 0,-1 1 1,1 2-1,-4 4 1,-1 4-1,-3 2 0,1 4 0,-4 3 0,-1 5 0,-2 2-1,-2 4 1,0 0-1,-1 2 0,-1-1 1,0 0-1,1-1 1,1-1-1,2-3 0,2-5 1,4-2 0,2-3-1,4-6 1,1-2-1,0-7 0,1-3 0,1-4 0,-2-5 0,-2-3 0,-2-4 0,-12 6 0,16-12-1,-16 12 1,10-14-1,-10 14 1,0 0-2,1-11 1,-1 11 0,0 0-1,0 0 0,0 0 1,-11 16-1,8-5 1,-2 3-1,-1 2 1,-2 4-1,1 2 1,1 6-1,0 0 1,1 2 0,0 2-1,3 3 2,0-1-1,2-2 0,3-1 0,-1-2 0,2-3 0,-1-4 0,2-2 0,-2-3 0,1-2 1,-3-1-1,0 0 0,-2-1 0,-2 1 0,-3 0 1,-4 0-1,-3-1 1,-3 1 0,-3-2 0,-3-1 0,1 0 0,-2-3 0,0 0 1,0-2-1,4-1-1,1-2 1,3 1-1,1-1 0,1 0-6,0-1-15,13-2-7,-21-2-1,10-7-2,-12-19 2</inkml:trace>
  <inkml:trace contextRef="#ctx0" brushRef="#br0" timeOffset="17537">137 170 11,'0'0'9,"-12"-1"0,12 1 0,0 0-2,0 0 0,0 0 0,0 0-2,0 0 1,0 0-1,0 0-1,0 0 0,12 5 1,1-3-3,2-1 1,7 0-1,4 0 1,3-1 0,0 0 0,4 0-1,-3 0-1,-3 0-1,-2 0 1,-7 0-1,-4 0 0,-2 1 1,-12-1-1,13 0 0,-13 0 1,0 0-1,0 0 0,0 0-1,0 0-2,0 0-1,0 0-2,-5-10-2,5 10-4,-12-11 1,12 11-2,-16-14 1,16 14-1,-17-17 0,17 17 1</inkml:trace>
  <inkml:trace contextRef="#ctx0" brushRef="#br0" timeOffset="17951">348 20 31,'5'-14'14,"-5"14"-1,1-10-1,-1 10-4,0 0-3,0 0 0,0 0-4,0 0 0,0 0-1,0 0 0,0 0 0,0 0 0,0 0-1,0 0 1,0 0 0,-3 16 0,3-4 0,-4 2 0,2 2 0,-3 4 1,-1 2-1,-2 4 2,0 0-1,-1-1 1,-2 1-1,1-1 1,-2-1-1,3-3 0,-1-2 1,2-5-2,2-1 0,-1-2 0,2 0 0,5-11 0,-7 18 0,7-18 0,-3 16 0,3-16 0,-1 11 0,1-11-1,0 0-1,0 0-4,0 0-2,0 0-2,-3-16 0,1 2-1,3 3-2,-4-6-1,5 5-2</inkml:trace>
  <inkml:trace contextRef="#ctx0" brushRef="#br0" timeOffset="18514">245 48 36,'0'0'10,"0"0"0,0 0-1,0 0-5,0 0-3,0 0-1,11 13 1,-11-13 0,11 15 0,-11-15 0,17 20 1,-6-8-1,-1 1 0,2 2 1,-2-1-1,0 2 0,-2-2 0,0 1-1,-3 0 3,0-1-3,0 1 2,-1-4-3,-1 2-3,-3-13-2,5 22-3,-5-22-2,3 14-5,-3-14-1,0 0 0</inkml:trace>
  <inkml:trace contextRef="#ctx0" brushRef="#br0" timeOffset="18888">79 333 13,'16'-11'11,"0"2"-3,-1-2 0,6 0-4,2-2 0,2 3 2,0-2-2,0 3 2,0-3-1,0 2-1,-2-3-1,0 2-1,-3 0-2,-4-1 1,-2 4-1,-2-3-5,-12 11-4,13-13-7,-13 13-1,0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6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2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1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3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59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59 11,'0'0'7,"0"0"0,0 0-1,0 0 1,0 0-2,0 0-1,0 0 0,0 0 0,0 0 0,12 1 0,2 1 1,6-1-1,8 1 0,5-2 0,8 1 1,8-1-2,8 2-1,3-2 0,9 2 0,1 0 0,6 0 0,2-1 0,1 1-1,-2-1 1,-4 1 0,-5-2 2,-6 1 0,-12-1-1,-8 1 1,-12-1-1,-5 1 1,-11 0-1,-4 0-1,-10-1 0,0 0-1,0 0-1,10 3 1,-10-3 0,0 0-2,0 0-2,0 0-10,-10-6-9,10 6-2,-13-12 1,1 0 0</inkml:trace>
  <inkml:trace contextRef="#ctx0" brushRef="#br0" timeOffset="1262">85 100 2,'-16'4'4,"16"-4"0,-14 3 1,14-3 0,-12 4 0,12-4 1,0 0-1,0 0 1,-9 6 1,9-6 0,0 0 0,0 0-1,0 0-1,0 0 0,0 0-1,0 0 0,15 4-1,-5-3-1,7 1 1,5-1 1,8 2 0,4-1 0,10 1 0,4-3 0,7 2-1,4-4 0,3 1-1,3-1-1,1-2 0,0 0 0,1 1 0,-2-5 0,-4 3 1,-4-1 0,-5 2 0,-5-3 0,-7 5-1,-4-2 0,-7 2 1,-6 0-2,-7 2 1,-2 1-1,-5-1 1,-9 0-1,10 2 2,-10-2-1,0 0 0,0 0 1,0 0 0,0 0 0,0 0-1,0 0 0,0 0 0,0 0 0,0 0-1,0 0 0,0 0 0,13 3 0,-3-1-1,0-2 1,2 2 0,-1-1 0,5 2 0,-1-2 0,-2 0 1,-1-1-1,1-1 0,-3 2 0,0-1 0,-10 0 0,14-1 0,-14 1 0,0 0 0,0 0 0,0 0 1,0 0-1,10 1 1,-10-1 0,0 0-1,0 0-3,0 0-19,-3-10-3,-3-2-1,-3-4-1</inkml:trace>
  <inkml:trace contextRef="#ctx0" brushRef="#br0" timeOffset="2383">33 20 17,'-10'-4'13,"10"4"-1,0 0 0,0 0-3,0 0 0,0 0-3,0 0-3,0 0-1,0 0 0,0 0-2,0 0-2,0 0 2,-6 14 0,7-5 0,0 3 0,0 0 2,-1 1-1,-1 1 1,0 2-1,0-1 1,-2-3 0,1 1 0,-1-2 0,0-1 0,3-10-1,-3 16 0,3-16 0,0 0 0,-3 11 1,3-11 0,0 0 0,0 0 1,0 0 0,0 0-1,6-11 1,-6 11-1,0 0 0,0 0-1,0 0-1,1-10 1,-1 10-1,0 0 0,0 0 0,0 0-1,0 0 1,-2-10-1,2 10 0,0 0 1,1-13-1,-1 13 1,0-10-1,0 10 1,0 0-1,0 0 0,0 0-1,3-10 1,-3 10-1,0 0 1,14-2-1,-3-1 1,7 1 0,6-1 0,10-1 1,5-1 0,10 0 0,8 2 0,8-2 0,6 2-1,2-1 1,2 2 0,-3 2-1,-1 1 1,-5 0 1,-4 2-1,-7 0 1,-7 0 1,-6-1-1,-3 0 0,-7-2 0,-2 1 0,-3-1 0,-2 1-1,-3-1 0,-2 0 0,-1 1 0,-3 0 1,-2-1-1,-3 0 1,-11 0 1,12-1-1,-12 1 0,0 0-1,0 0-1,0 0-2,0 0-2,0 0-2,11-7-1,-11 7 0,13-11-1,-6 2 1,4 3 1,0-5 2,1 2 1,-1-1 1,-1 5-3,-1 0-1,-9 5 0,13-9 1,-13 9 2,0 0 1,9-4 1,-9 4 2,0 0 3,0 0 2,0 0 1,0 0-1,0 0-2,0 0 0,0 0 0,0 0 0,0 0 1,-5 14 2,5-14 0,-6 22 0,0-7 2,0 4 1,-3-1-2,2 3 0,-3-4-2,3-1-1,0-4 0,2 0-2,5-12 1,-9 10-1,9-10-1,0 0 1,6-14-1,-1 2 1,-2-4 0,1 0-1,-2-4 1,-1 0-1,-1-1 0,-2 2 0,-2 1 1,0 4-1,0 3 0,4 11-1,-6-16 0,6 16 0,0 0 0,0 0-1,0 0 0,0 0 0,0 0-1,0 0 1,0 0 0,1 17 1,-1-3 0,-2 0 0,1 5 0,-1 3 1,-1-1 1,-1 1-1,0-3 0,0-2 0,0-3-1,0-3 0,4-11-3,-3 12-7,3-12-11,0 0-3,0 0 1,7-15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58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643 329 1,'-12'-12'7,"12"12"-1,-15-5 2,15 5 0,-13-5 1,13 5 0,-11-4-1,11 4 0,0 0-2,0 0-2,0 0-1,0 0-2,0 0 0,11 2 1,8-4-1,8 2 2,11-2-1,10-1 0,9-1 1,10-3 0,5 0-1,-1-3-1,-3 2 1,-6 0-1,-9 2 1,-11 0-1,-11 2-1,-10 2 0,-12 1-2,-9 1-3,0 0-7,-22 6-7,1-4 1,-7-4-1,-3-1 1</inkml:trace>
  <inkml:trace contextRef="#ctx0" brushRef="#br0" timeOffset="401">673 249 6,'0'0'11,"-16"10"0,3-9 0,2 1-8,1 1 0,-1-1 2,2 1 2,-1-3 1,10 0 0,0 0-1,0 0 2,0 0-1,0 0-3,0-13-2,0 13-2,16-20 0,-1 5-1,3-4 0,7-6 0,2 1 0,3-3 1,-1 0-1,0 1 1,-5 3 0,-3 5 0,-6 4 0,-4 6 0,-11 8-1,8-11 1,-8 11-1,0 0 0,0 0-1,0 0 0,0 0 1,0 0-1,0 0 0,-5 11 0,5-11 0,-14 15 1,3-2-1,-4-1 0,-5 6 1,-5 1-1,-3 4 0,-3 2 1,-1 0-1,1 1 1,3-2-1,2-2 1,7-2-1,7-3 1,3-2 0,6-3 0,3-12 1,9 18 0,1-8 0,3-2 1,4 3 0,3 0 0,-1-2 1,5 3-1,2 0 0,4 0 0,0-4 0,3 4-1,-3-3 0,1-1 1,-4 0-2,-1-1 1,-6 0-1,-5-2-1,-2 1-3,-13-6-8,12 2-9,-12-2-1,0 0 0,4-15 0</inkml:trace>
  <inkml:trace contextRef="#ctx0" brushRef="#br0" timeOffset="1463">606 1395 19,'0'0'18,"0"0"-1,-11-2-1,11 2-5,0 0-1,0 0-4,0 0-2,0 0-2,20 7-1,7-6-1,8-1 1,7-1-1,7 0 1,1-3 0,2-1 0,-3 1-1,-8-1-1,-5 1-4,-11 1-7,-5 1-8,-9 1 1,-11 1-1,0 0 1</inkml:trace>
  <inkml:trace contextRef="#ctx0" brushRef="#br0" timeOffset="1773">401 1423 19,'-11'5'18,"1"-3"1,10-2-1,6-18-9,11 5-2,6-8-2,9-2-1,8-7 1,5 1-2,3-4 1,-3 5-1,-7 2 1,-6 8-1,-9 1 0,-6 8-1,-17 9-1,12-8 0,-12 8-1,0 0-1,0 0 0,0 0 0,0 0-1,0 0 0,-8 13 0,8-13-1,-14 18 0,0-8 0,-1 4 0,-4 1 1,-3 4 0,-2-2 0,-4 3 1,0-1 1,-2 3 0,2-1 0,0-2 0,2 0 1,4-2-1,2-3 0,7 1 0,1-3 1,7-1 1,1 1-1,7-1 1,5 4 0,2-2 1,7 4-1,3-3 2,9 3-1,4-2-1,9 0 1,-2-2-1,1-1 0,2 0-1,-3-2 1,-4-3-1,-6 2-1,-7-5 1,-6 1 0,-5-3-1,-12-2 1,12 4 0,-12-4 1,0 0-1,0 0 1,0 0-1,0 0-1,0 0-5,-11 5-11,11-5-7,-18 1-2,5-9 1,0-8-2</inkml:trace>
  <inkml:trace contextRef="#ctx0" brushRef="#br0" timeOffset="2925">1508 449 2,'0'0'5,"0"0"0,22 8 2,2-6-1,14 1 0,12-1 1,13 1-1,9-1 0,9-1-2,4 0 0,-3-2 2,-4 1-1,-10-2 0,-7 1 0,-9-1 1,-7 1-1,-11 1-1,-6 1-1,-6 0-2,-3 1-1,-3 1 0,-3 0-1,-13-3 1,10 4 0,-10-4 1,0 0-1,0 0 1,0 0 0,0 0 1,0 0 1,0 0-1,0 0 0,10-11 0,-5 1 0,0-4 0,-2-6 0,-1-2-1,1-4 0,-2 0 0,-1 0 0,-2 1-1,0 4 1,-1 1-1,2 6 0,-1 3 0,2 11 0,-4-14 0,4 14-1,0 0-1,0 0-3,-11-8-5,2 10-11,-9 1 1,-3-2 0,-7-1-1</inkml:trace>
  <inkml:trace contextRef="#ctx0" brushRef="#br0" timeOffset="3525">1409 440 27,'0'0'16,"0"0"1,0 0-1,-1-13-10,1 13-2,-4-13-1,5 2 0,-1-4 0,4-1 0,-1-4 0,2 0 0,0 0-1,-1 0 0,1 3-1,-1 3-2,-4 14-3,4-14-3,-4 14-9,0 10-3,-4 6 0,1 8-1</inkml:trace>
  <inkml:trace contextRef="#ctx0" brushRef="#br0" timeOffset="4126">1300 1489 10,'0'0'8,"0"0"1,0 0 0,0 0-1,0 0-3,0 0-1,0 0-1,0 0-2,0 0 0,0 0-1,-9 7 1,9-7-1,-9 16 1,2-5 0,-1 3 0,-2 0 1,2 2-1,0-1 0,1 0 1,1-3-2,3 0 1,3 0 0,4 0 0,2 0 0,0 2 0,4-1 0,3 1 0,2 2 1,6-2-1,5-1 2,4 0-2,6 0 3,7-3-1,4-2-1,9-1 1,5-3-1,6-1 0,6-2 0,4 0-1,3-3 0,2 1 0,-4 0 1,-5 1 1,-6-1-1,-12 2 1,-6-2 0,-7 2-1,-15-1 1,-4 0-1,-8 1-1,-3-1 1,-12 0 0,14 2 0,-14-2 0,0 0 0,0 0 0,0 0 1,0 0-1,2-13-1,-3 4 0,2-6 1,0-6-2,1-6 0,2-7 0,1-9 1,2-6-2,1-4 1,0-1 0,0 5-1,-1 3 1,0 8 0,-3 7 1,-1 8-2,-1 10 1,-3 2-3,1 11-5,0 0-4,0 0-11,-16 13-1,4-5 0,-9-1 0</inkml:trace>
  <inkml:trace contextRef="#ctx0" brushRef="#br0" timeOffset="10966">549 2949 1,'-29'-5'3,"0"-5"-2,5-2-1</inkml:trace>
  <inkml:trace contextRef="#ctx0" brushRef="#br0" timeOffset="11287">100 2806 4,'0'0'8,"-12"0"-1,12 0-1,-12 0 1,12 0 0,-11-1 2,11 1 1,-10 0 0,10 0 0,0 0 1,-9 0-2,9 0-2,0 0-2,-14-1-3,14 1-1,0 0 0,-12 1-1,12-1 1,-10 2 0,10-2 0,0 0 0,-11 3 2,11-3-1,0 0 1,0 0-1,0 0 1,0 0-1,0 0-1,0 0 0,16 9 0,-4-4-1,5 0 1,4 1-1,3 1 0,5 2 0,5 1 0,2-2 1,7 1-1,6-1 1,4-3 0,7-1-1,4-2 1,10-1 0,4-2 0,7 1 0,2-1 0,3-1-1,2 0 1,0 1 0,-1-3 1,-4 2 0,-6-4 0,-2 3 0,-11-2 1,-4 2-1,-9-1 1,-6 2-2,-10 1 1,-6 1-1,-9 0 0,-5 2-1,-5-1 2,-4 1-1,-10-2 0,0 0 0,0 0 1,0 0-1,0 0 1,0 0-1,0 0 0,0 0 0,0 0 0,0 0-1,0 0 0,0 0 1,0 0-1,0 0 0,0 0 0,0 0 0,0 0 0,0 0 0,0 0 0,0 0-1,0 0 1,0 0 1,0 0-1,0 0 0,0 0 0,0 0 0,0 0 0,0 0 0,0 0 0,0 0 0,0 0 0,0 0 0,0 0 0,0 0 0,0 0 0,0 0 0,0 0 0,0 0 0,0 0 0,0 0 0,0 0 0,0 0-1,0 0 1,0 0 0,0 0 0,0 0 0,9 2-1,-9-2 0,0 0 0,0 0 0,0 0-1,0 0 0,0 0 0,0 0-3,0 0-2,-10-5-5,10 5-12,-13-5-3,2-3 0,-3-5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51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4617 6194 16,'27'14'15,"1"4"0,2 3-1,3-3-1,7 4-3,3-1 0,9 0-5,7-2 0,10-3-2,9-2-2,5-3 0,11-6 0,8-5-1,11-6 0,7-6 1,6-7-1,2-7 0,9-7 0,6-5 0,-1-5-1,2-6 1,0-5-1,4-6 0,1-4-1,-2-3 0,-2-2 0,-6-6 1,3 1 0,-4-4 0,-8 0 1,-6-5 1,-6-3 2,-2-2 0,-7-6 1,-1-1 0,-11-8 0,-5-5 0,-5-4-1,-3-4-1,-7-3 0,-3-2-2,-5-3 1,-4-4-2,-1 0 1,-3 0 0,-3-1-1,-4 1 1,-3-1 0,-2 0 0,-6 2 0,-4 0-1,-3 0-2,-8-2-1,0 2 0,-7-1-1,-4 4 0,-6-1 0,-3 2 1,-7 3 0,-3 6 2,-2 5 1,-2 6 1,-1 6 1,-2 3-1,0 7 1,2 3 0,3 3-1,-3 3 0,0 7 0,-3 3 1,2 4-1,0 4 0,-1 4 0,2 5-1,1 6 1,5 2-1,6 3 0,8 4 0,8 1 0,12 2 1,14 1-1,14 1 0,15 1 0,10 0 1,10-1-2,9-1 2,1 2-1,3-1 1,-7 2 0,-6 1 0,-6 1 1,-3 2-1,-5 3 2,-7 2-1,-1 2-1,-5 3 1,-3 1 0,-9 1 2,-4 4 0,-15-3 2,-5 5 0,-11 1 1,-2 3-1,-20 3-2,12-7-3,-12 7-3,0 0-2,0 0-2,0 0-1,-14 1-4,0 0-8,-2-1 1,0 0 1,0-8 2</inkml:trace>
  <inkml:trace contextRef="#ctx0" brushRef="#br0" timeOffset="1062">10983 0 4,'-22'4'9,"4"3"1,0-1-8,4 1-2,3 2 2,1-2 2,0 1 2,10-8-1,-13 6 1,13-6-1,0 0 1,13 2-1,6 0-1,10 1-3,10 0-1,10 2 0,7 2 1,5 0-1,5 0 1,1 1-1,-3 3 0,-7-2 1,-6 1-1,-10 1 0,-9 0 0,-6 1 1,-9 5 0,-9 4 0,-9 1 0,-4 5 0,-6 3 1,-4 4 1,-5 7 1,-9 2 1,-2 5 0,-8-1-1,-1 3 1,-5-1-1,3 0 0,1-4-1,3-3 0,8-7-4,2-3-5,8 0-14,0-6-2,-4-17 1,6-14-2</inkml:trace>
  <inkml:trace contextRef="#ctx0" brushRef="#br0" timeOffset="16614">0 8984 3,'31'-3'6,"1"2"1,6-1 0,0-1 1,2 1 1,2 0 2,2 0-2,1-1 0,7 1-1,4-1-2,5 0 0,4-1-2,8 0-1,2-2 0,5 4 0,3-1 0,6 2 0,1 1 0,5 2-1,4 1 0,2 2 0,5-1-1,5 0 0,3-1-1,-2-1 1,4 0 0,3-1 0,1 0 0,5 3 0,2-1 1,4 5 0,1-1 0,7 4 0,0 2 0,1 0 0,-1 1 0,3 1 0,-3-1 0,0 0-1,-3-3 1,-3 0 0,1-3 0,5 0 0,-3-2-1,2 2 1,-1-4-1,5 0 0,0-1 0,-2 0 0,-1-1-1,-3-1 1,0-1-1,-5-2 1,-4-1-1,-3 0 1,-4-1 0,4-1-1,-1-1 1,-1 0-1,2 0 1,-1 2-1,2 1 0,2 0 0,1 0 0,-6-1 1,0 3-2,-2 0 2,-3 0-2,-2-1 2,-6-1-1,-3-1 0,-4-1 1,0-3-1,-3-2 1,0-1 0,-2-1 1,1-1-1,1 2 0,0-2 0,-3 3-1,3 1 1,-2-1-1,0 3 1,-4-1-1,-4 0 0,-3-2 0,-1 2 0,-2-1 1,-5-1-1,2 2 0,-5 0 0,-1-2 0,0 1 1,-2 1-2,-5 0 2,-1-2-1,-5 3 0,-8-1 0,-5 1 0,-6 2 0,-7-1 1,-6 2 0,-1 1-1,-7 1 1,-4 0-1,0 2 1,0 0-1,3 1 0,2 2 0,0 1 0,1 0 0,0 2 0,4-2 0,0 1 1,-3-1-1,0-1 0,-1 0 1,3-2-1,1 1 1,1-2-1,1 1 1,-2-1 0,1 1-1,-2 3 0,-2-1 0,-5 2-1,-7-5-6,3 10-21,-17-1-1,2-9 0,-31 4-2</inkml:trace>
  <inkml:trace contextRef="#ctx0" brushRef="#br0" timeOffset="45876">3024 12032 26,'0'0'12,"0"0"0,-10 1-5,10-1-7,0 0-3,0 0 1,0 0 1,0 0 3,0 0 1,0 0 3,0 0 0,0 0 1,0 0-1,0 0-1,0 0-2,0 0-2,0 0 0,0 0-1,0 0 0,0 0 1,0 0-1,0 0 0,0 0 0,0 0 0,0 0 0,0 0 0,0 0 0,0 0-1,0 0 1,10 1 0,2 1 0,5 1 1,6 0 0,5 1 0,6 1 0,8-1 1,3-1 1,6 0-1,5 0 1,7-1 0,3 0 0,9 0-1,5-2 0,5 2 0,7 1-1,5 1 0,3 0 0,6 1-1,4 0 1,2 0-1,2 7 1,2-7-2,0-3 3,5-2 0,4-4 0,0-3 0,3-2 1,8-3-1,4-9 1,4 3 0,1 1-1,3-1-1,-2 1 1,2 0-1,-4 0 1,-3 0 0,-3-2 0,1 1 0,0-4 0,-1-1 0,-2-1 0,-1-1 0,-2 0-1,-3-1 0,-7 4 0,-6 2-1,-10 1 1,-4 5 0,-10 1 0,-5 2 1,-12 2 0,-6 2 0,-9-1-1,-7 2 1,-6-1 0,-9 1 0,-5-2-1,-9 4 0,-4-1 0,-6 2 0,-4 1-1,-11 2 0,10-2 1,-10 2-1,0 0 0,0 0 0,0 0-1,0 0 1,0 0-1,0 0-1,0 0-2,-8 10-13,-2 7-12,-9-9 1,-6-6-3,-11-11 1</inkml:trace>
  <inkml:trace contextRef="#ctx0" brushRef="#br0" timeOffset="107425">5004 11996 26,'-11'-13'19,"11"13"-1,-11-14 0,6 2-7,2-2-8,2-2 0,2-3-2,0-1 0,0-4-1,0-4 0,-2-3 1,-3-7 0,-2-2 1,-3-9-1,-2-2 0,-2-10-1,1-4 1,-2-6-1,4-5 1,2-3-1,4-2 0,5-2-1,4-1 1,4 2 0,4 0-1,1 3 1,0 3-1,-1 4 2,-1 4-1,-4 6 1,-2 4 1,-1 7 0,-1 6 0,0 7 0,1 5 0,3 7-1,0 4 0,3 8-2,1 1 1,1 4-1,0 2 0,1 3 0,2 3 1,3 1 0,4 1 0,7 0 0,8 1 1,13 1-1,12 3 1,15-2-1,16 3 1,12-1 0,13 3-2,9 0 1,11 5 0,6-1 0,4 3-1,4 2 1,3 1 0,0-1 0,0-3 0,-1-1 0,-5-4 0,-5-3 0,-4-5 1,-12-4-1,-10-3 0,-8-2 0,-11-2 0,-12-1 2,-11 2-1,-16-3 1,-11 4 0,-9 0 1,-9 3-1,-13 0 1,-3 3-1,-16 1-1,11-2 0,-11 2 0,0 0-1,0 0 0,2 14 0,-2-14 0,-5 21 0,2-5 0,-1 8 1,0 5-1,1 10 1,-1 9-1,2 9 0,2 11 1,2 9-1,3 9 1,2 7-1,2 5 0,4 0 1,-1-3-1,1-4 1,0-7 0,-1-3 0,-1-5 0,-4-5 1,-1-6-1,-1 1 0,-4-4-1,4-1 1,0-4-1,-2-3 0,0-8 0,1-7 0,-3-8 0,1-8 1,0-7 1,-2-5 0,0-11 0,0 0 0,0 0 0,-12 5 0,1-9 0,-2 1-1,-7-2-1,-5 1 0,-7 0 0,-8 1 0,-10-1 2,-5 0-2,-11 0 0,-8 0 0,-10 0 1,-7-2-1,-8-4 0,-3 0 0,-8 1 0,-6-3 0,-4 3 0,-4 1 0,-1 0 0,-5 0 0,-2 5 1,-1-1-1,1-3 0,2 0 0,2-3 1,4-1-1,3-2 0,7-4 0,8-1 0,6 2 1,7 0-1,7 4 0,8 1 0,9-1 1,8 5-1,7 1 0,7 2 1,6 1-1,5-1 0,5 0 1,5 2 0,6 1 0,4-2 0,6 2 0,0-1 1,10 2-1,-11-2-1,11 2 1,0 0-2,0 0 0,0 0 0,0 0-1,0 0-1,13 9-1,-1 1-5,-12-10-7,21 17-11,-11-6-1,-1 2-1,-9-13 1</inkml:trace>
  <inkml:trace contextRef="#ctx0" brushRef="#br0" timeOffset="109588">4993 11884 11,'-10'-4'14,"10"4"1,0 0-1,-9-2-2,9 2-3,0 0-1,0 0 0,0 0-3,0 0-1,0 0-1,0 0-1,0 0-1,0 0 0,4 10 1,-4-10 0,16 10 1,-3-5 1,5 2 0,7-3 0,8 4 1,8-3-2,7 1 0,10-1 0,10 2-2,9-1 0,11 4 0,8-3 0,7 3 0,8 1-1,8 0 1,4-3 0,8 0-1,4-2 1,2-2-1,4-3 1,3-1-1,0-3 1,1-1 0,-2-1 0,-4 0 0,-1 0 0,-5 1 0,-9 0 0,-6 0 1,-10 0-1,-7-1 0,-11 2 0,-8 0 1,-13-1-1,-9 1 0,-9 1 1,-9 1-1,-12-1 2,-6 3-1,-10-2 0,-4 2 0,-10-1 0,0 0-1,0 0 1,0 0-2,0 0 0,0 0-3,0 0-8,0 0-17,-15 8-1,-8-8-1,-5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28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20,'0'0'19,"0"0"1,0 0-2,0 0-3,0 0-4,0 0-1,0 0-3,0 0-2,9 11-2,-8-1-1,3 7-1,0 4 0,5 8 0,0 9 0,2 5 1,4 4-1,2 3 2,0-1-1,0 0 0,0-5 0,-1-5 1,-3-10-1,-1-5 1,-4-7-1,-4-5 2,-4-12-1,4 12 1,-4-12 0,0 0 0,-13-18-1,9 1 0,-2-6 0,3-7-2,0-7 0,5-3-2,4-4 1,5-1 0,6 2-1,4 3 1,6 3-1,3 5 1,5 5 0,4 3 0,1 7 0,3 3 0,-1 5 0,0 4 0,-5 4 0,-3 2 0,-5 3 0,-6 1 0,-6 1 0,-4 0 0,-3 1 0,-10-7 0,11 9 0,-11-9 0,0 0-3,0 0-12,0 0-14,0-13 1,-5 0-2,-6-8 0</inkml:trace>
  <inkml:trace contextRef="#ctx0" brushRef="#br0" timeOffset="2233">1417 169 27,'-13'-1'20,"13"1"-1,-18 14 2,7-3-9,0 9-4,1 2-2,2 5-1,2 1-1,7 2 1,5-5 0,11-3 0,6-9-1,7-4 0,2-12-1,3-6 0,-4-9 1,-2-5-1,-7-8 0,-8-1 0,-7-5 0,-5 2 1,-6 0-2,-1 6-1,-3 1 0,0 5-1,0 7-1,-5 3-1,-6 9 0,-4 3-2,-2 6 1,-2 1-2,4 5-7,0-7-6,11 3-7,12-7-1,18 1 0,12-6 3</inkml:trace>
  <inkml:trace contextRef="#ctx0" brushRef="#br0" timeOffset="2553">1753 49 48,'40'4'26,"-8"8"0,-8-1-3,0 11-6,-8 0-4,1 9-5,-4 1-2,0 7-2,-2 3-2,0 3 0,-4 2-1,-4 1 0,-3-3 0,-4 2-1,0 0 1,-1 0-1,-3 3 1,4-1-1,1-1 0,4 0 0,4-2 0,4-7 0,1-2-1,1-10-4,8-4-20,-6-12-3,2-11-1,-7-17 0</inkml:trace>
  <inkml:trace contextRef="#ctx0" brushRef="#br0" timeOffset="3585">1779 55 32,'0'0'19,"0"0"0,0 0 3,0-9-11,0 9-4,-8-11 1,8 11 1,-14-13-1,4 6-1,0 3 0,-9-1-2,-1 3-2,-2-1-2,-4 4 0,1 1-1,-3 2 0,2 1 0,0 4 0,5 4 1,-3 2-1,3 5 0,1 4 0,2 5 0,0 3 0,3 3-1,2 2 1,3 1 0,6-2 0,6-3 0,9-4 0,11-6 0,12-6 0,15-8 0,8-8-1,9-7 1,5-7 0,1-6 0,-5-3 0,-5-5 1,-10 1 1,-16-2 1,-9 3 1,-13-3 1,-8 5-2,-11 0 1,-5 3-2,-9 2 0,-5 3-2,-4 3-1,-7 5-2,2 9-6,-11 1-16,2 10-4,-5-2 1,2 5-2</inkml:trace>
  <inkml:trace contextRef="#ctx0" brushRef="#br0" timeOffset="4987">3010 125 34,'0'0'19,"1"-12"-2,-1 12 2,0 0-14,0 0-4,-1 12-1,-1 3 2,3 7-1,-1 9 1,2 11 0,1 8 1,4 9-1,0 8 0,1 7 0,0-1 0,3 5 0,-3-6 1,1-4 0,-5-7 0,2-6 1,-5-12 0,2-8 0,-4-11 1,3-6 1,-5-8-1,3-10-1,-7-13 0,1-12-1,-2-13 0,1-10-1,0-13 0,2-10-4,5-7 1,4-5-1,7 3 1,5 4 0,8 7 0,4 5 0,4 11 0,4 6 0,6 10 0,2 8 0,2 7 1,0 8-1,1 7 0,-4 4 0,-3 7 1,-6 7 0,-7 6 0,-9 8 0,-9 6 1,-9 6 0,-7 2 1,-5 3 1,-9 0 0,-4-1 1,-5-5 0,-1-3 1,-5-8-1,0-5-1,-5-7-1,-1-6-2,2-1-12,-6-10-17,0-3-1,-8-9 0,0-4-2</inkml:trace>
  <inkml:trace contextRef="#ctx0" brushRef="#br0" timeOffset="5888">1017 358 26,'0'0'15,"-2"9"-1,2-9 1,0 0-12,0 0-1,0 0 2,-2 14 4,2 0 0,-5 4-1,2 10 1,-10 5-1,1 11-2,-8 2-1,-1 8-2,-2 0-1,0-4-4,4 0-9,3-9-10,7-13-1,6-11 1,3-17-1</inkml:trace>
  <inkml:trace contextRef="#ctx0" brushRef="#br0" timeOffset="6369">2515 264 32,'6'10'22,"-6"-10"1,0 0 2,0 0-7,0 0-7,0 0-4,2 17 0,-5-7-2,2 8 0,-3 5-1,1 6-1,-4 4 0,-2 6 0,-2 6 1,0 5-3,-3 2 1,-1 4-3,-1 8-9,-6-5-17,0-1-1,-9-12-2,-4-11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46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575 20 8,'9'-13'15,"-9"13"0,0 0-3,0 0-1,0 0 0,0-10 0,0 10 1,0 0-4,-11-1 0,11 1-2,-16 0-1,3 1-2,0 2 0,-5 0-1,-1 5 0,-6 4-1,-2 3 0,-4 4-1,-4 5 1,-1 1-1,-4 4 0,0 5 1,0 0 0,2 0 1,1 3 0,2 1 0,4 2 0,3 0 0,8 2 0,3-2-1,7-1 1,5 0-2,7-4 1,6-1-1,11-1 0,9-5 1,6-2-2,6-3 2,5-3-2,2-3 1,6-4 0,3-7 0,-2-5 0,0-4 0,1-7 0,-1-2-1,0-6 1,0-2-1,-4-3 1,-3-1-1,-7-3 1,-7-1 1,-7 2 0,-9-2 1,-5 1 0,-12-1 0,-4 2 1,-11 1 0,-3 5-1,-10 1 0,-4 5 0,-5 4-1,-5 3 0,1 6 0,0 3-1,4 3 1,3-1-1,8 2 0,5-2 0,8 0 1,13-4-1,-15 4 0,15-4 0,0 0 1,0 0-1,0 0 0,0 0-2,0 0-5,0 0-18,16-9-2,-9-2-1,4-3-1</inkml:trace>
  <inkml:trace contextRef="#ctx0" brushRef="#br0" timeOffset="1021">1872 231 22,'0'0'16,"10"-8"1,-10 8-3,-7-11-4,-4 8 1,-4-1-2,-4 3-2,-7 0 0,0 5-1,-8-1-1,1 7 0,-8 0-1,0 6-1,-4 0 0,1 6 0,1-1 1,-1 2-1,3 0 1,3 2-1,9-3-1,5 0 0,4-2-1,7 0 1,5-1-1,8-1 0,6 0-1,10 1 1,5-1 0,8-1-1,8 1 0,4 0 1,5-2-1,2-1 0,1-3 0,-1-2 0,-1-3 0,-4-3-1,0-1-2,-4-5-3,2 2-6,-6-5-7,-1 3-7,-6-3-2,-5 3 2,-7-3 0</inkml:trace>
  <inkml:trace contextRef="#ctx0" brushRef="#br0" timeOffset="1622">1348 846 20,'-9'14'15,"9"-14"0,0 0 3,0 0-9,0 0 0,0 0 0,0 0 1,0 0 0,0 0 0,3 9-1,-3-9-1,0 0-2,0 0-1,0 0-2,0 0 1,11 4-1,-11-4 0,17 5-1,1-2 1,11 2-2,4-3 0,10 1-1,7-1 1,8-1 0,3-1 0,8-1-1,-3 0 1,-1 0 0,-6-1 0,-1 1 0,-9-1 0,-4 3 0,-11-2 1,-7 2-1,-10-2 1,-6 2-1,-1-1 0,-10 0 0,0 0-1,0 0 0,0 0-1,0 0-5,2-10-19,-10 0-4,5-3-1,-7-11-1</inkml:trace>
  <inkml:trace contextRef="#ctx0" brushRef="#br0" timeOffset="2383">3268 25 29,'0'0'19,"0"0"-1,0 0 3,0 0-8,0 0-4,0 0-1,0 0 0,0 0-1,0 0-1,0 0 0,-45-30-1,45 30-1,-51 7-1,17-2-2,-4 4 0,-1 4 0,2 4 1,-4 0 0,0 6-1,-3 1 2,0 4 0,3 4 1,2 3-2,1-2 1,5 3-1,7 1 0,4 4-1,7 0 0,9 2 0,6 1-1,8-1 1,9 2-1,12 1 0,3-3 0,9-5-1,-2-3 1,12-4-1,6-8 2,2-6-1,5-7 0,-7-6 1,5-6-1,-4-3 0,-1-4 0,-12 0 1,-45 9-1,66-17 0,-66 17 1,0 0-1,41-14 1,-41 14-1,0 0 0,0 0 0,0 0 0,0 0 0,0 0 0,0 0 0,0 0-1,0 0-1,0 0-6,0 0-21,0 0 0,0 0 0,-49-27-3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48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30 18,'9'-5'16,"-9"5"3,0 0 0,9-9-6,-9 9-3,0 0-1,0 0-1,-14-8-1,14 8 0,-20-3-2,10 2-1,-5-2-1,2 3 1,-4-3-1,2 4 1,-5-1-1,0 4 0,-7 1 1,1 5-3,-8 3 1,0 5-1,-5 4 0,-4 7-1,-1 2 1,-2 7-1,1 2 0,1 5 1,2 1-1,3 4 0,4 1 1,3 0-1,4-1 1,7 0 1,5-2-1,9-2 0,3-3 0,8-2 0,9-4 0,8 1 0,9-5 0,9-2 0,5-3 0,7-5-1,5-5 1,2-3-1,0-5 0,-3-3 1,-4-3 0,-8-4-1,-6-3 1,-7 1 0,-9 0 0,-2 0 1,-8-1-1,-11 3 0,12-4 1,-12 4-1,0 0 0,0 0 1,0 0-2,0 0 1,0 0-2,0 0-2,0 0-12,0 0-15,0 0-1,-16-3 0,8-10-1</inkml:trace>
  <inkml:trace contextRef="#ctx0" brushRef="#br0" timeOffset="881">1147 824 46,'0'0'21,"0"0"2,0 0-7,12 7-7,-12-7-3,18 3-1,-3 1-1,2-1 0,7 1-1,1-2 0,6 2 0,0-2-1,6 0 1,-2-2 0,0 1-1,-5-3 1,-2 2-1,-5-2 0,-6 1-1,-3 1-1,-14 0-1,11 2-4,-11-2-6,0 0-10,-15-8-4,4 2-3,-3-4 2</inkml:trace>
  <inkml:trace contextRef="#ctx0" brushRef="#br0" timeOffset="1231">1147 610 40,'0'0'21,"0"0"3,0 0-4,0 0-8,0 0-1,0 0-1,0 0-1,0 0-1,0 0-2,0 0-2,0 0-1,16 1 0,-4-2-2,4 0 0,3 0-1,4 0 1,7-1-1,2 2 1,4-1-1,0 1 0,1 0 0,-1 0 1,0 1-1,-2-1 0,-3 1 1,-2-1 0,-3 1 0,-5-1 0,-4 1 0,-3-1 0,-3 1 0,-11-1 1,13 1-1,-13-1 0,0 0 0,0 0 1,0 0-1,0 0 0,0 0 0,0 0-1,0 0 1,0 0 0,0 0-1,0 0 0,0 0 0,0 0 1,0 0-2,0 0 0,0 0-1,0 0-3,0 0-18,-13 13-7,-3-12 0,-3-1-1,-10-8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05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28 25,'-11'-13'19,"11"13"0,-15-9 1,15 9-7,-15-4-6,15 4-1,-12-3-2,12 3 0,0 0 0,0 0-1,-9 1 0,9-1-1,0 0 0,0 0 0,0 0 0,-5 10-1,5-10 0,-8 17 0,3-3 0,0 5-1,-4 7 0,-2 8 0,-1 8 1,-4 7-1,-3 11 0,-3 4 0,0 1 0,-1 0 0,1-5 0,3-7 0,4-9-1,5-10-1,10-11-1,4-11-2,9-5-2,4-7 0,5 1-1,-1-3 1,3 5 1,-2 1 2,-4 8 1,-2 5 5,-7 6 1,-1 10 3,-3 4 0,0 11 2,-5 6 0,2 11 1,-4 0-1,3 7-1,-4-2-1,4 3 0,-4-6-1,1-3-1,-2-11-1,4-11 0,-2-8-1,3-8-2,1-8 0,5-6 0,-7-12 0,21 7-2,1-6-4,0-8-13,10-3-8,0-10 0,3-7-2,-2-13 2</inkml:trace>
  <inkml:trace contextRef="#ctx0" brushRef="#br0" timeOffset="731">772 731 52,'-4'25'19,"-4"-1"2,2 0-1,5-3-14,5 1-6,8-1 0,11-8 2,11-5 0,12-14-2,10-10 0,6-9-2,-1-8 0,-4-6 1,-8-2 3,-11-2 2,-10 8 2,-19-2 3,-6 12 1,-17 1-1,-3 12 0,-12 2-3,-1 10-2,-5 4-4,0 4 0,3 4-3,-1-3-2,11 5-1,0-7-1,22-7 0,-15 11 1,15-11 0,0 0 1,19 8 3,-8 0 3,1 4 3,2 9 1,-5 6 0,3 14 0,-6 8 0,2 16 0,-6 11-2,2 9 0,-4 4-1,1 6 2,-1-5-1,1-1-1,-3-11 1,4-10-1,-1-17 0,1-12-1,0-10-2,-1-13-2,3-6-6,-4-10-19,2-19-1,-3-9-2,2-8 2</inkml:trace>
  <inkml:trace contextRef="#ctx0" brushRef="#br0" timeOffset="2123">1741 903 21,'0'0'21,"3"15"2,-4-1 0,-5 6-6,3 14-4,-10 7-2,4 12-1,-8 5-2,0 7-2,-5-1-2,4-5-2,1-5-10,3-15-16,5-16-2,9-23-2,0-9 1</inkml:trace>
  <inkml:trace contextRef="#ctx0" brushRef="#br0" timeOffset="2443">2103 572 62,'2'13'24,"-2"-13"-1,0 0 1,0 0-18,3 9-4,-3-9 0,5 12 0,2 0 1,0 4-1,5 4 1,0 5-1,2 7-1,2 3 0,-1 3 0,0 0 0,-5 0-1,-2-3 1,-4-3 0,-3-4 0,-1-5 1,-4-7 0,-1-4 0,5-12 1,-11-6-1,5-14 0,3-10 0,2-13-2,2-6 0,5-9 0,1-3-1,8 1 0,1 5 0,5 5 1,2 10-1,2 9 1,0 7 1,2 8-1,2 9 0,-1 7 0,2 5 0,1 7 0,-2 3 0,2 5-3,-6-4-8,5 5-16,-4-6-1,-2-5-1,-10-11 1</inkml:trace>
  <inkml:trace contextRef="#ctx0" brushRef="#br0" timeOffset="3545">2790 995 52,'0'0'23,"0"0"2,0 0-6,11 9-10,-11-9-2,2 11 0,-3 3-2,3 8 0,-5 6-1,1 14 1,-9 7 0,1 12 0,-9 5 0,1 10-2,-6 1 0,0 2 0,-1-6-1,3-4 0,1-9-1,5-8-1,4-11 1,3-10-1,1-7 0,3-10-1,4-2-1,1-12-5,0 0-22,-9-9 0,3-9-1,-6-17-2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13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23 605 22,'0'0'13,"10"5"2,-10-5-4,0 0-6,6 16 0,-2-2 0,3 9 1,0 7 0,0 14 0,-2 9-1,1 14-1,-4 13-3,-3 9 1,-4 3 0,-1 3 2,-6-4 2,1-5 0,-3-14 0,2-12-1,3-18-7,2-16-16,7-26-3,0 0-3,12-24-1</inkml:trace>
  <inkml:trace contextRef="#ctx0" brushRef="#br0" timeOffset="360">83 735 81,'0'0'27,"9"-11"-1,-9 11-4,18-7-17,-5 1-4,5 1-1,5-1 0,5 4 0,5 3 0,5 2 0,1 2 0,2 1 0,-3 3 0,-2 3-1,-4 2 1,-6 4-1,-6 1 1,-8 1-1,-4 3 2,-5 2 1,-3 2-1,-5-2 2,-3 2 2,-7-4-1,-2-1 1,-7-5 0,-2 0-1,-7-7-1,-1-2 1,-3-4-2,-1 0-1,2-6 0,2-1-1,1 1-1,4-3 0,7 2-2,2-5-5,20 8-23,-14-26 0,21 3 0,8-14-1</inkml:trace>
  <inkml:trace contextRef="#ctx0" brushRef="#br0" timeOffset="1071">748 36 6,'15'-12'15,"6"6"2,-3-1 2,3 0-6,5 6-1,-2-3 1,6 10-1,-2-3-1,5 7-2,-4-2-3,1 6-2,-2 0-2,-3 5-1,-5 1 1,-6 4 0,-5 2 0,-6 5 0,-7 0 1,-3 6 0,-7 0 1,2 7-1,-5 0 1,2 3-2,-2 0 2,3 1-1,1-3-1,4 1 1,4-5-2,5-1 1,3-6-1,3-5-1,5-5 0,-2-4 0,1-5 0,0-3 0,-2-3-1,-8-9 1,12 10 0,-12-10 0,0 0 0,8 13-1,-8-13 1,4 20 0,-4-3 0,-2 4 0,-2 4 1,-4 5-1,-2 3 2,-1 6-1,-3 3 0,2 0 0,1 0 0,3 0-1,2 1 1,4-4-1,6-1 0,4-1 0,6-2 0,2-1 0,4 1-1,1-2 1,0 0 0,-1 1 0,-4-1-1,-5-2 1,-2-2 0,-6-1 0,-4-3 1,-2-3-1,-4-2 1,-1-1-1,0-4 1,1 1 0,-2-3 0,2-1 0,7-12 0,-11 15 0,11-15 0,-8 11-1,8-11 1,0 0-1,0 0-1,0 0 0,0 0-4,0 0-14,0 0-12,1-23 1,7-1-3,-2-19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0 0,-8-4 0,9-4-1,-1-6 1,0-3-2,0-6 1,0-4-1,0-3-1,0-4 0,0-3 0,0-4 0,1-3 0,-1-12 0,9 9-1,-9-9 0,10-19-4,-10-2-3,10 0-5,-10-6-4,-9-1-3,9-1-4,-9 1 2,9 1 0</inkml:trace>
  <inkml:trace contextRef="#ctx0" brushRef="#br0" timeOffset="411">50 459 17,'0'0'16,"4"-12"0,6 4-2,-3-7-1,10-3-1,0-11-2,16-1-1,0-12 0,16 1-3,-8-2 1,4 3-1,-6 2 0,1 7-2,-10 8 0,-7 7-2,-9 8-1,-14 8-5,10-3-6,-10 3-11,-10 9-3,0-4-1,-3 3 0</inkml:trace>
  <inkml:trace contextRef="#ctx0" brushRef="#br0" timeOffset="691">25 375 33,'-12'10'22,"12"-10"1,9 14 1,8-13-12,8 4-3,5-3 0,4 6-1,4 1-3,0 3-2,-4 1-1,-2 5 0,-4 2 0,-3 2-1,1 2 2,-2 1-1,-5-2 0,4-2 1,-6-1-1,2-3 1,-1-4-2,-4-2 0,-14-11-1,14 14-1,-14-14-4,0 0-4,11 6-15,-11-6-2,0 0-2,-8-13 1</inkml:trace>
  <inkml:trace contextRef="#ctx0" brushRef="#br0" timeOffset="1422">803 86 0,'0'0'11,"0"0"1,0 0-5,-1 16 0,1-2 2,1 4 1,2 5-1,2 7 0,0 5 0,3 6 0,-2 3-2,1 6 0,-4-2-1,0 3-1,-5-5 0,2-2-1,-5-9 0,3-4-1,-2-12 2,2-4-1,2-15-1,0 0 0,-2-26 1,4 0-2,-2-9 0,-1-1 0,-2-5-1,5-4-1,-1 1 0,0 2 0,4 3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3 0,-1 1 1,-5 2-1,-3 2 1,-2 2 0,-5 0 1,-4 2-1,-5-3 1,-5 0 0,-8-2 1,-5 1 0,-10-7 0,-6-2 0,-8-6 0,0-4 0,-4-5-1,-2-3 0,3-3-1,1-2 0,6-2-1,7 1 0,8 1 0,4-1 0,6 3-1,2-1-1,13 3-2,-11-6-5,11 6-20,0 0-2,13-14 1,-12-1-2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56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4,'0'0'14,"0"0"2,0 0-3,0 0-3,0 0 1,0 0 1,0 0 1,0 0-3,-2 19 0,1-7-3,1 7-1,-1 5-1,1 10-2,-2 9-1,0 15-1,-1 13 0,-1 9-1,0 6 1,-1 5-1,0-3 1,0-3-1,2-12 0,1-11 0,0-16 0,1-11 0,1-12 1,0-8 0,0-15 0,0 0 1,-3-15 0,3-5 0,0-8 1,3-7-1,2-6-1,4-5 0,6-5 0,2-3 0,7 0 1,3-2-2,2 2 2,2 4-1,3 2 0,-3 8 1,-2 4-1,-3 8 0,-2 5 1,-5 7-2,-3 4 0,-6 4-2,-10 8 0,13-8-2,-13 8-3,0 0-4,0 0-10,-9 1-4,-2 2-3,-1-1 3,-3 1-1</inkml:trace>
  <inkml:trace contextRef="#ctx0" brushRef="#br0" timeOffset="541">75 460 53,'-9'17'20,"7"-3"3,6-1 0,5-1-16,10 6-2,6-1 0,9 6 1,5-2 0,7 6 0,0-4-1,3 2-2,-4-3-1,-5 3 0,-6-5-1,-3 1 2,-7-2-2,-6-4 0,-5-1 0,-3-2 0,-4-3 0,-6-9-1,10 11 0,-10-11-3,0 0-8,0-10-15,-2-2-1,-2-10-3,0-5 3</inkml:trace>
  <inkml:trace contextRef="#ctx0" brushRef="#br0" timeOffset="952">613 252 54,'0'0'21,"0"0"2,0 0-2,0 0-15,0 0-5,13-7 2,-9 16 0,-1 7 0,2 10 1,-3 8-1,3 9 0,0 9-1,1 7 0,-2 0 0,1 3 1,-2-5-2,0-5 2,1-10-1,0-8 0,-2-9 0,1-8 1,-2-7 0,-1-10 0,0 0-1,-4-21-1,-2-4 1,2-7 0,-1-9-1,1-9-2,0-5 1,1-4-1,2 1 1,2 3 0,3 6 0,1 5-1,3 9 2,3 6-1,2 7 0,6 3 0,4 4 0,4 2 0,5 3 0,1 3 0,4 2-1,-1 3 1,-1 2 0,-3 4 0,-5 3 0,-6 4 1,-6 4-1,-5 2 1,-14 4 0,-4 2 0,-7-1 0,-5 2 0,-2-1 1,1-2-1,-4-3 0,3-5 0,4-1 0,1-4-1,5-2-1,12-6 0,-13 5-1,13-5-1,0 0 1,0 0 0,0 0-1,15 9 0,-1-5 1,2 1-1,2 3 2,2 1 0,3 4 0,-3 0 1,1 4-1,-2 3 1,-3 3 0,-2 2-1,-6 2 1,-4 0 0,-5 0 0,-6 2 1,-8-2 1,-4 0 0,-8-5 2,-3 0-1,-5-4 1,2 0 0,-7-8 0,4-1-1,0-6 1,5-1-2,4-4 0,7-1 0,4-2-2,4-3-2,12 8-1,-5-24-8,15 12-19,2-6-1,7 2 1,1-8-2</inkml:trace>
  <inkml:trace contextRef="#ctx0" brushRef="#br0" timeOffset="1973">1383 313 59,'0'0'24,"4"9"1,-1 4-6,-3-2-7,7 10-4,-1 5-4,1 8 0,-2 4-1,5 9 0,-8 3-1,-3 7 1,-3 1 1,-3 1-1,-2-3-2,1-3 1,-1-7-1,2-7-1,1-9 0,10-11-3,-1-8-9,-3-11-15,4-20-1,-4-8-1,2-6 0</inkml:trace>
  <inkml:trace contextRef="#ctx0" brushRef="#br0" timeOffset="2334">1379 620 56,'0'0'23,"6"11"1,-6-11-1,0 0-16,0 0-4,0 0 0,0 0 1,12 11 0,-12-11 1,16 6 0,-6-7 0,9 3-1,3-5 1,9-1-2,4-4-1,11 1 0,9-3 0,6-1-1,3 0 1,4 2 1,-2-1-1,2 5 1,-9-1 0,-2 2 0,-7 0-1,-8 3 0,-9 0-1,-3 1 0,-7-1-1,-3 1 0,-3 0 0,-7 1 0,-10-1 0,0 0 0,0 0 0,0 0-1,0 0 0,0 0-2,-3 15-5,3-15-23,-11 8 0,0-11 0,0 1-1</inkml:trace>
  <inkml:trace contextRef="#ctx0" brushRef="#br0" timeOffset="3015">1678 845 24,'5'14'19,"-4"-2"0,1 3 2,-3 4-6,-3 4-7,1 8 0,-6 1-1,4 7 0,-4-2-1,4 4 1,-3-5-1,5 2 0,-3-7-2,6-2-1,-2-7-1,2-4 0,0-6-1,0-2 0,0-10 0,0 0 0,-9-14 2,6-4-2,-3-5 0,0-8 0,2-5 0,2-4-1,0-2 0,4 0 1,2 3-1,2 4 0,5 3 0,3 5 0,1 7 0,2 3 0,5 6 0,1 5-1,4 3 1,3 3-1,-3 5 0,0 3 0,-1 3 0,-4 5 0,-5 0-1,-3 3 2,-4 3 0,-5-2 2,-4 2-2,-4 0 1,-5-2 0,1 0 0,-5-4 1,1 0 0,-4-5-1,1 0 1,1-4-1,4-2-1,9-5 1,-10 2-2,10-2 0,0 0 1,0 0-1,14-4-1,-4 6 1,-10-2 1,17 9-1,-6-2 0,-3 6 1,1-1-1,-1 5 1,-1-1 0,-4 2 0,0-1 0,-4 0 0,-3-1 1,-6-2 0,-4 0 1,-8-4 1,0 0 0,-6-5 0,-2-1 1,-3-4-1,4-1-1,1-4-1,7-5-1,8-2-1,3-3-3,12-1-2,2-6-6,18 6-6,-6-8-10,13 3-2,-2-7 0,4 2 1</inkml:trace>
  <inkml:trace contextRef="#ctx0" brushRef="#br0" timeOffset="3836">2012 956 34,'8'16'19,"-8"-16"1,13-3 5,-4 1-15,-9 2-2,17-2 1,-17 2 2,14 7-1,-14-7 0,5 10-2,-5-10-5,4 11 1,-4-11-3,-3 11-1,3-11 1,1 12 0,-1-12 1,2 20-1,-3-7 0,0 5 0,2 3 0,0 7 0,-3 0 0,-1 3 0,3 1 0,2 0 0,2 0 0,6-3 1,0-5-1,8-7 0,2-5 0,5-8-1,1-8 0,1-9 1,1-7-1,-1-5 1,-5-7 0,-3 0 1,-4-3 0,-3 2 0,-5 1 0,-4 4-1,-2 3 1,-3 3-1,3 6-1,-3 4 1,0 1-1,2 11 0,-7-14 0,7 14 0,0 0 0,-4-12 0,4 12 0,0 0-1,0 0-1,0 0 0,0 0-6,0 0-21,11-1-3,-11 1 1,6-15-3</inkml:trace>
  <inkml:trace contextRef="#ctx0" brushRef="#br0" timeOffset="5568">2930 198 23,'0'0'12,"0"0"1,48-13-3,-48 13-5,0 0 2,0 0 1,0 0 1,0 0 2,0 0-1,0 0 1,0 0-2,0 0-3,0 0-2,0 0-1,-23-41 0,23 41 0,0 0 1,0 0-1,-49 1 0,49-1 0,0 0 0,-61 12-2,61-12 1,-50 19-1,12-5 0,4 4-1,-3 5 2,4 2-2,-4 7 0,6 4 0,-2 2 0,8 3 1,7 2-1,3 1 1,7 1-1,4 1 0,9-2 0,6 1 1,6-1-1,12-2 0,-29-42 1,70 74-1,-25-42 0,8-5 1,-1-7-1,4-8 0,-2-8 0,-3-6 0,-2-5 0,0-4 0,-49 11 0,72-32 2,-72 32-1,55-34 0,-55 34 0,0 0 0,32-47 1,-32 47-2,0 0 1,0 0-1,-6-52 0,6 52 0,0 0 0,0 0-1,-19-44 1,19 44 0,0 0 0,0 0 0,-47-22 1,47 22-1,0 0 0,-53 0 0,53 0 0,0 0 1,-58 8-1,58-8 0,0 0 0,-50 6 0,50-6 1,0 0-1,0 0 0,0 0 1,-47 2-1,47-2 0,0 0 1,0 0-1,0 0 0,0 0 1,0 0-2,0 0 1,0 0 0,0 0 0,-43-11 0,43 11 0,0 0 0,0 0 0,0 0 0,0 0 0,0 0 0,0 0 0,0 0 0,0 0 0,0 0 0,0 0 0,0 0 0,0 0 0,0 0 0,0 0-1,0 0 1,0 0-1,0 0 0,0 0 0,0 0 0,58-34 0,-14 22 0,-44 12 0,73-26 0,-28 15 1,-45 11 0,66-14 1,-66 14-1,45-4 1,-45 4-1,0 0 1,0 0-1,0 0 0,0 0-1,0 0 1,43 46 0,-43-46 0,0 0 0,0 0 0,0 0 0,0 0 0,0 0 0,0 0 0,0 0 0,33 41 0,-33-41-1,0 0 1,0 0-1,-17 48 1,17-48 0,0 0 0,-29 59 0,29-59 0,-28 44 0,28-44 0,0 0 0,-53 60 1,53-60-1,0 0 0,-55 44 1,55-44 0,0 0 0,-52 22 1,52-22-1,-43-3 1,43 3-1,-51-18 1,51 18-1,-52-29-1,52 29-2,-53-34-6,53 34-19,0 0-3,-52-36 1,42 20-3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5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 31,'0'0'14,"0"0"0,0 0-2,0 0-3,0 0-3,16-1-4,-6 4-2,5 2 0,4-2 0,7 2 1,8-2 0,8 0 0,6-2 1,9-1 0,8-1 0,9-2 1,8 0 0,10-1 0,8 1-1,4 2 1,9 0 0,9 1 0,5 0-1,8 0 0,6-3 0,5 2 0,8-3 0,5-2 0,2-3 0,5 2-1,2-5 1,3 4 0,2-1-1,4 4 1,2 1-1,3 4 1,5 1-1,3 2 0,4 3 0,4 0 0,5 1 1,2 0-2,3-2 1,7 1 0,3-1 0,-1-2-1,2-2 1,0 0-1,-5-3 0,-2 0 1,-6-2-1,-9 1 1,-10 1-1,-9 2 0,-13 1 0,-10 2 0,-9 5 0,-13 2-1,-12 6-4,-14-4-7,-12 7-13,-16-9 0,-18-8-2,-23-12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6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 1,'0'0'6,"15"-7"-2,-15 7 0,17-1 2,-17 1 0,19 0 3,-5 0 0,6-1 1,5 0 0,7 0 0,11-1 0,5 0-1,13 1-2,9-2 0,13 1-2,13 0 0,15 2-2,13-1 1,14 2-2,16 0 0,12 1-1,14 0 1,11-2-1,9 0 0,14 0 0,9-4 1,10 1-1,10-3 0,10 0 1,9-1-1,7 2 0,7 0 1,5 2-1,3 0 0,4 3 0,-4 1 0,-1 1 0,-10 0-1,-9 0 0,-11-1 1,-12 1-1,-19-2 1,-14 1-1,-20-1 0,-13 1 0,-17 1-1,-21 0-2,-14 5-8,-23-1-11,-19 2-2,-25-4-2,-23-1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7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-8 204 44,'2'10'20,"-2"-10"1,0 0-2,6-11-15,-6 11-4,0 0 0,10-5 1,-10 5 1,16-2 0,-7 1 1,7 1 1,5-2 1,11 1-1,12-5 1,14 2 0,15-4-1,18-1 0,21-1-1,18 0 0,22-2 0,18 1-1,17-1 0,17 3 0,14-1-1,12 0 0,13-1 1,12 0-1,7-2 0,10 0 1,10 1-1,8 1 0,6 2 0,7 4 0,1 3 0,0 4 0,-2 5-1,-3 4 1,-9 4-1,-11 1 0,-15-2 0,-16 1 0,-24-3 0,-19-1 1,-23-4-1,-22-1 0,-25-3-1,-21-2-2,-20 5-8,-23-5-16,-16-1-1,-26-8-2,-20-5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9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-5 182 12,'0'0'15,"0"0"0,0 0-1,0 0-3,-9-2-2,9 2-3,0 0-1,0 0-2,0 0 0,0 0-1,0 0 1,0 0 0,13 8 1,-1-5 0,-1-2 1,11 4 0,0-3 1,13 3-1,0-2-1,9 3 0,7-2 0,8 3-1,5-3 1,9 1-1,3-4 0,11 2 0,8-6 0,6 1 1,7-3-1,6 0 0,6-3 0,8 1-1,4 0 0,3-1-1,1 1 1,4 0-1,3 0 0,2 1 1,2-1-2,0 3 1,3-2 0,2 1 0,3 1 0,2 2 0,1 0-1,6 1 1,2-1 0,4 1 0,1 1-1,1 0 1,6-1 0,4-1-1,0-1 1,2-1-1,1-2 1,1-1-1,-2 0 1,5-1-1,-6 1 1,-1 1-1,-3 1 0,-4 2 0,-7 1 1,-6 4-1,-11 0 0,-9 2 0,-13 0 0,-14 1 1,-15-1-1,-13 0 1,-14 1-1,-13-1 1,-9-1 0,-9-1-1,-10 1 1,-8-1-1,-5-1 0,-5 0 0,-14-1 1,15 1 0,-15-1 0,0 0 0,0 0 0,0 0 0,0 0 0,0 0 0,0 0-1,0 0 0,0 0 0,0 0 0,0 0 0,0 0-1,0 0-2,0 0-16,-21-7-13,-18-14-1,-21-13 0,-32-21-2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21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1,'0'0'6,"0"0"1,0 0-1,0 0 0,16 0 0,-4 2 0,3-1-1,6 2 1,3 0 0,5 0-1,5 2-1,7-1-1,3 1 0,6 0 0,2 1 1,7 1 0,4-4 2,7 3-1,1-4 1,4 2 1,7-5 0,9 3-1,4-4 0,8 1 0,0-2-2,5 3-1,0-1-1,9 2 0,-4-1 0,3 4-1,-1-2 1,0 3-1,1-4 1,6 0-1,4 0 1,0-1-1,3-1 1,2 0-1,3-2 1,3 2-1,-2 1 0,0 3 0,-1-1 0,4 2 0,0 0 0,4 2 0,0-4 0,5 0 1,7-3 0,6-1-1,4-6 0,3-1 0,2-3 1,1-2-1,2 1 0,0 0 0,0 0 0,-3 1-1,0 2 1,-6 1-1,-3 1 0,-7 1 0,-9 1 0,-13 3 0,-10 1 0,-9 0 1,-13 2-1,-8 4 0,-10 0 0,-4 2 0,-5 1-1,-3 0-1,-4 3-2,-12-7-6,1 5-17,-14-10-1,-9-10-1,-18-16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23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 10,'0'0'12,"0"0"-1,0 0 0,0 0-4,0 0 0,0 0-1,0 0 1,0 0 0,0 0 1,0 0-1,0 0 0,0 0-2,0 0-1,9-5-1,-9 5-2,10-2 0,-10 2 1,19-3-1,-8 1 1,3 1 0,1 0 0,2 0 0,3-1 0,4 1 1,4-1-1,7 2-1,5-1 1,8 0 0,5-1-1,7 0 1,8-2 0,6 1 0,4-1 1,8 0 0,4-1-1,8 2 1,6 1-1,5 2 0,3 0 0,9 1 0,3 1-1,4 1 0,0 0 1,3 0-1,4-1 1,3-1 0,1-1-1,-1 1 0,3-1 0,1 1 0,1 1 0,-2 1 0,-2-1 0,1 2 0,1 1-1,-3 0 1,0 1 0,-4 0 0,1-1 0,2 1 0,-6-1-1,-2 0 1,-3-1-1,0 0 1,-1-2-1,-2 2 1,-1-1 0,-2-1-1,-1 3 1,-1-1-1,0 2 1,-3 0 0,-1 0-1,-1 1 0,-2 1 1,-1-1-1,-2 0 1,-3-1-1,-3 0 0,-1-1 1,-3-1-1,-5 1 0,-2-1 0,-5-1 0,-6 1 0,-5-1 1,-4-2 0,-11 2-1,-13-1 1,-6 0 0,-11-1 0,-7 0 0,-9 0-1,-4 0 1,-10-1-1,0 0 0,0 0-1,0 0 0,0 0-2,0 0-4,-20-3-23,-22-8 0,-9-7-2,-18-19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42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 2,'0'0'7,"0"0"0,0 0-1,0 0-2,0 0 0,0 0 0,0 0-1,0 0 1,0 0 0,0 0 0,0 0 1,0 0 1,0 0 0,0 0 0,0 0-1,0 0 0,0 0 0,0 0-1,10 4-2,-10-4 0,10 2-1,0-1 0,4 3 0,0-3 0,4 1 0,3-1 1,5 2 1,1-4 0,6 2 1,1-2-1,3-1 1,0-1 1,4 3-1,1-4-1,5 3 1,0-1-2,5 0 0,2-2 0,5 2 0,7-2-1,7 1 1,-4-2-1,10-6 1,4 4-1,7-2 0,5-3 0,5 3 1,0-2-1,7 4 0,6 0-1,1 7 1,4-5-1,0 5 0,-1 0 0,-1-1 1,0 1-1,-1-1 0,-1-1 0,-3-2 1,-3 1-1,-1 1 0,-2 0 1,3 1-1,0 2 0,0 0 0,-2 2 1,2 1-1,0-1 0,1 0 0,2 0 1,-2-1-1,-2 5 0,2-6 0,0 7 1,2-1-1,2 2 1,0-1-1,-2 1 1,0-1-1,0-5 1,-2 6-1,-3-5 0,-3 0 0,-7 1 0,-3 0 0,-4 1 1,-3 1-1,-3-1 0,-3-1 0,-2 1 1,1-1-1,0 0 0,0-2 2,-2 1-2,-2-1 1,0 0-1,-3-1 1,-4 2-1,-1-1 1,-2 1-1,1-2 0,-2-1 1,-2 1-1,3-2 0,1-1 0,-1-2 1,-5-1-1,-3-2 1,-5 1-1,-6 0 0,-2 0 1,-7 2-1,-3 0 0,-8 2 0,-2 1 0,-3-1 0,-4 1 0,-1 0 0,-7 0 1,-9 0-1,10-1 1,-10 1-1,9 0 1,-9 0-1,0 0 1,0 0-1,0 0 1,0 0-1,0 0 0,0 0 0,0 0 0,0 0 1,0 0-1,0 0-1,0 0 1,0 0-1,0 0-2,0 0-2,0 0-8,-14 6-15,-10-11 0,-8-6-2,-14-15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51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194 159 12,'0'0'9,"0"0"0,0 0 0,0 0 0,0 0 0,0 0-2,0 0 0,0 0 0,0 0-2,0 0 1,0 0-3,0 0 0,0 0 0,0 0-2,-3 11 1,3-11-1,3 17 0,1-6 0,-3 5 0,2 0 0,-1 4 0,-1 0 0,0-1 1,-2 2-1,0 1 0,0-1 0,0 0-1,-2-1 1,2-2 0,-1 0-1,1-2 0,0-1 1,1-3-1,-1-2 0,1-10 0,0 12 0,0-12-1,0 0-2,0 0-3,0 0-7,9-7-7,-6-5 0,4 0 0,-5-9 0</inkml:trace>
  <inkml:trace contextRef="#ctx0" brushRef="#br0" timeOffset="501">298 170 9,'0'0'13,"0"0"0,0 0-4,3 11-1,-3-11-1,0 0-1,4 9-1,-4-9 0,3 13 1,-2-2 0,0-2 0,1 5-2,-2 0 0,2 4 0,-2 0-1,1 4-1,-1 1 0,1-2-1,0 2 0,0 0 0,1-2 0,-1-2 0,1-1-1,0-4 1,-3-1-1,1-3 0,0-1 0,0-9-2,-1 10-3,1-10-6,0 0-9,0 0 0,-5-16-1,4 4 1</inkml:trace>
  <inkml:trace contextRef="#ctx0" brushRef="#br0" timeOffset="962">0 283 8,'0'0'15,"0"0"0,0 0-2,0 0-3,13-2 0,-13 2-2,17-16 0,-6 4-4,3 1 1,2-5-2,2 1 1,1-4-1,0 1-1,-1-3 1,2 2 0,-1-1 0,0 0 0,-4 1-1,1 3 1,-4 0-1,0 4 0,-3 1-1,-9 11 0,14-15 1,-14 15-1,0 0-1,0 0 1,10-5-1,-10 5 1,-2 11-1,2-1 1,-2 2-1,1 1 0,1 3 0,1 3 0,0 2 1,5 3-2,0 0 2,2 1-1,4 0 0,-1 0 0,2 1 0,-2-2 0,0-4 0,-2-4 0,-1-2-1,-1-5 1,-7-9 0,1 11-3,-1-11-4,0 0-10,0 0-6,-9-4 0,0-2 0</inkml:trace>
  <inkml:trace contextRef="#ctx0" brushRef="#br0" timeOffset="1653">25 458 5,'0'0'11,"-2"-9"-1,2 9 1,0 0-1,0 0-1,0 0-2,0 0 0,0 0-2,0 0 0,0 0-2,2 13 1,2-4-2,1 6 0,3 0 1,3 5-1,1 2 1,4 0 0,2 2 0,5 1 0,-2-1-1,-2 0-1,4-3 0,-2 0 0,-3-2 0,0-4-1,-7-1 0,-3-3 1,-8-11-1,18 14 1,-18-14 0,0 0 0,0 0 0,0 0 1,0 0 0,0 0-1,0 0 1,0 0-1,0 0 0,0 0 0,9-7-1,-9 7 0,7-11 0,-7 11 0,13-19 0,-5 6 0,5-4 1,2-2-1,1-2 0,4-5 1,3-1-1,-4 0 0,1 1 1,-2 3-1,-5 1-2,-1 2-2,1 7-8,-7 2-10,-4 2-1,-2 9 1,-2-17-1</inkml:trace>
  <inkml:trace contextRef="#ctx0" brushRef="#br0" timeOffset="3035">134 182 13,'13'-19'10,"5"2"1,-2-3-2,-2 2 0,0 4-2,-1-2-2,-2 4-1,-4 3 0,-7 9 1,13-14-2,-13 14 0,0 0 2,0 0-2,0 0 0,0 0-1,0 0 0,0 0-1,0 0 0,0 0 0,0 0-1,1 10 1,-1-10 0,-1 12 0,1-12 1,5 19 0,-4-6 1,1 1-1,0 2 1,2 3-2,2 0 2,0 3-2,2 0 0,1 0 0,5-1 0,0 2-1,3-3 1,0-3 0,0 0-1,-1-4 1,-4-3-1,-1-2 1,-11-8 0,10 10-1,-10-10 1,0 0 1,0 0-1,0 0 0,0 0 0,0 0-1,0 0 0,0 0 0,10 4-4,-10-4-5,0 0-10,0 0-5,0 0 2,0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9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2 155 13,'0'0'11,"0"0"-1,0 0-1,0 0-9,0 0 0,-8 9 0,8-9 2,0 0 1,10 8 1,1-2 0,9 1-1,7-1 0,9 2 0,6-1-1,6 2 0,3-1 0,1 0-1,-2-1-2,-5 0-4,-7-1-9,-9 0 0,-14-9-1,-2-3 0</inkml:trace>
  <inkml:trace contextRef="#ctx0" brushRef="#br0" timeOffset="300">266 0 38,'1'11'17,"10"-4"0,5-2 0,5-1-17,4 2-1,2 2 0,5 4 2,-1 0 1,1 3-1,-1 0 0,1 1 1,-4 2-1,2-1 0,-4 1 0,-4-1-1,-3-2 0,-5-1 1,-2 1-1,-6-2 0,-5 4 1,-4-4 0,-8 4 2,-2 4 0,-11 0 2,-5 2 0,-10-1 1,3 3 0,-4-8 0,5 5-2,3-6-3,1-4-7,14-1-16,17-11-1,0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9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19 150 58,'-11'5'20,"11"-5"-1,-9 9-1,9-9-18,10 5-5,7 3-1,4-2 1,7 3 3,10-2 2,8-2 1,7-1 1,6-3 1,3-1 0,-1-3 0,0 0 0,-3-2-1,-5 2 0,-10-2 1,-5 3-1,-6-1-1,-5 2 0,-6 1-2,-8 0-2,-1 1-1,-12-1-4,0 0-8,-4-9-6,-12 1 0,-3-4 2</inkml:trace>
  <inkml:trace contextRef="#ctx0" brushRef="#br0" timeOffset="330">529 0 41,'0'0'17,"5"14"0,-5-14-3,17 3-14,-3-3 0,2 2 2,3 4 1,-2-3 0,4 5 0,-3-1 0,0 5 0,1-2-1,-2 7 0,2-3 0,1 1-2,-2-2 1,1 1-1,-1-1 1,1 0-1,-6-3 1,3-1-1,-7 0 0,-9-9 0,12 18 2,-11-5-1,-9-1 2,-3 4 0,-5 1 0,-4 3 1,-7 0 0,1 3 0,-4-2-2,2 0 1,1-2-2,5-1 0,3-4-1,5-4-1,7 2-7,7-12-13,-9 4-3,10-16-2,3-7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18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10 251 9,'-9'4'4,"9"-4"-1,0 0 0,0 0-1,0 0-1,0 0 1,0 0 0,-1 14 1,11-9 0,7 4 2,6 0-1,10 1 2,7 1 0,10-1 0,2 0-1,6 0 0,-1-2-1,1 1 1,-10-2-1,-3-1 1,-10 0-1,-7 1-2,-5-2 1,-4 0-2,-6 0 1,-3 0-2,1-2 1,-11-3-1,15 5 0,-15-5-2,11 3-6,-11-3-11,0-9 2,0 9-2,-15-25 1</inkml:trace>
  <inkml:trace contextRef="#ctx0" brushRef="#br0" timeOffset="420">443 0 2,'10'12'11,"-10"-12"-1,0 0 1,2 12-9,-2-12 1,12 18 1,0-8 2,9 5 1,4-1 0,9 7 0,3-5 0,2 0-1,0 0 0,-1-1-3,-7-1-1,-7 1-1,-8-2 0,-5 1 0,-7 2 0,-5-2 0,-4 1 0,1-1 0,-2 3 0,0 0 0,0 0-1,-1 2 2,-2 0-2,-1 3 2,-6 1 0,1 4 1,-6-1 0,-1 4 2,-10-1-1,3 1 0,-5-2 1,4 2-2,-2-4 1,4 0-1,3-4-1,5-2-1,7-4 0,3-3-1,10-13 1,-10 15 0,10-15 0,0 0 1,0 0 0,0 0-1,0 0-8,0 0-15,-9-6-3,-5-10-1,-3-4-1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57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8 300 2,'-10'2'10,"10"-2"-4,0 0 0,0 0 1,0 0-1,0 0-1,0 0 1,0 0-1,0 0-1,0 0 0,0 0-1,0 0-1,0 0 1,10 2 0,-10-2 2,9 0 0,-9 0 1,17 1 0,-2 0-1,-2-2-1,4 3 0,-1-2-1,2 2 0,2-1-1,2 0 1,3 0-1,4-1 0,6-1 0,3-1-1,0-1 1,3 0-1,-2-2 1,-2 2 0,-8-2 1,-3 2 0,-12 0 1,-1 3 1,-13 0-1,10-1 0,-10 1-2,0 0 0,0 0-1,0 0-3,0 0-1,0 0-5,0 0-7,-13-3-10,13 3-1,-16-12 0,6 1 1</inkml:trace>
  <inkml:trace contextRef="#ctx0" brushRef="#br0" timeOffset="611">56 10 26,'0'0'19,"0"0"-2,-7-9-1,7 9-6,0 0-4,0 0-3,0 0-2,0 0-1,0 0 2,0 0 1,0 0 1,0 0 0,0 0 1,0 0-1,0 0 0,0 0 0,0 0-2,0 0-1,0 0 0,17-1-1,-2 0 0,4 0 0,4 0 0,4 1 1,3 0-1,-1 1 0,3 1 1,0 0-1,-3-1 2,0 1-1,-2-2 1,1 1-1,-3-1 1,-1-1 0,-4-1 0,-2 2 1,-5-2-1,1 2 1,-14 0 0,14-1 0,-14 1 0,0 0 0,0 0-1,0 0 1,0 0-2,0 0-1,0 0 1,0 0-2,0 0 1,0 0 0,9 1-1,-9-1 1,0 0-1,0 0-3,0 0-8,9 10-14,-9-10-1,0 0-1,-19-3-1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16.1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341 169 7,'13'-5'11,"-13"5"2,0 0-4,0 0-3,0 0 1,0 0 1,0 0 0,0 0-1,0 0 0,5 15-1,-2-3-3,1 10 1,-2 6-2,-1 10 2,-1 6 0,1 11 2,-4 0 0,3 9-1,-4-2 1,5 0-1,-3-9-1,6-7-2,0-9-2,-1-12-4,7-9-11,-10-16-8,14-16-2,-11-10 1,-2-10 0</inkml:trace>
  <inkml:trace contextRef="#ctx0" brushRef="#br0" timeOffset="351">31 457 50,'-8'20'23,"-2"-3"2,3-4-2,7-13-11,0 0-10,-6 10-1,6-10 1,16-21-1,5-5 1,10-13-1,7-6 0,7-6 1,6-5-1,2-3 0,-1 3-1,-2 7 1,-7 10-1,-9 9 1,-5 8-1,-8 8 1,0 5-1,0 7 0,0 4 0,6 6 0,1 3 1,1 2-1,4 6 1,-2 3 1,-1 5 1,-3 1 0,-2 6 1,-7 0-1,-2 3 1,-2 0-1,-1 1 0,-3-4-1,1-1-1,-1-3 0,-1-7 0,0-3-1,-1-4 1,-2-5 0,-6-11 0,11 12-1,-11-12 0,0 0-3,0 0-23,7-17-2,-7-6-2,4-8-1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1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344 240 5,'0'0'7,"-15"-8"-2,15 8 2,-11-3 1,11 3 1,0 0 1,0 0 2,-1 11 0,1-11 1,13 23-1,-7-6-3,7 10-1,-4 6-1,5 10-3,-7 7 0,0 10-2,-7 8 0,-1 4 0,-6 2 0,0 0 1,-4-9-1,1-7 0,2-9-5,0-18-8,9-17-12,-1-14-1,8-31-2,-5-10 1</inkml:trace>
  <inkml:trace contextRef="#ctx0" brushRef="#br0" timeOffset="341">21 451 62,'-12'6'25,"1"-3"-1,11-3 0,4-10-17,11-3-5,11-5-2,9-7 0,6-7 0,5-6 0,6-4 0,0-2 1,-2 2 0,-7 1 0,-4 7 0,-11 3 1,-1 8-1,-4 3 0,-3 4 0,-3 4 0,1 3 0,-6 3-1,2 3 1,-2 2 0,0 6 1,-4 7 0,1 7 0,-6 6 0,1 10 1,1 3 0,0 5-1,0 2 0,2-2 0,-1-2-1,3-6 1,0-6-1,2-6 0,-1-6 0,0-7-2,6 0-10,-16-10-18,17-14 1,-21-7-1,-6-11-2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26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367 462 2,'0'0'13,"14"-10"1,-14 10 2,9-12-3,-9 12-1,8-10 1,-8 10 2,0 0-3,0 0-1,-6-12 0,6 12-3,-20-3-3,6 3-2,-7 1-2,0 3 0,-3 2-1,-5 6 1,-2 1 0,0 5 0,0 3 0,2 3 0,1 4 0,2 3 0,2 2 0,5 3 0,2 0 1,5 2-1,2 0 1,6 0-1,2-2 0,6-1-1,5-4 1,4-1-1,8-2 1,5-4-1,5-4 0,3-2 2,4-5-2,3-3 1,4-4 0,-3-4-1,-3-3 1,-5-1 0,-3-2 0,-4 1 1,-7-3-1,-6 4 1,-14 2-1,12-4 1,-12 4-1,0 0 0,0 0-1,0 0 0,0 0-1,0 0-3,0 0-11,0 0-13,0 0 0,0 0-2,0 0 1</inkml:trace>
  <inkml:trace contextRef="#ctx0" brushRef="#br0" timeOffset="721">833 997 63,'0'0'23,"9"10"0,0-13-1,4 3-18,8-1-5,5 2 1,7-3 1,3 1-1,2-3 0,3 1-1,-3 0-2,-5-2-5,-4 2-13,-9-3-2,-9 0 0,-8-3 0</inkml:trace>
  <inkml:trace contextRef="#ctx0" brushRef="#br0" timeOffset="961">847 761 76,'-1'11'26,"12"-11"-1,9-3 0,8 0-24,7-2-1,8 2 0,5 0 0,4 2-1,0-1-4,5 3-17,-7-3-2,0-5-2,-4-6 0</inkml:trace>
  <inkml:trace contextRef="#ctx0" brushRef="#br0" timeOffset="1222">2068 26 54,'-10'-8'25,"-6"1"0,2 1 0,-7 1-14,6 6-6,-2 1-2,1 4-3,0 2 0,2 3-1,2 3 1,2 5 0,1 2 0,0 5 0,0 6 0,1 7 0,-4 7 0,0 5 1,-5 4-1,-3 3 2,-4 1-1,-1 0-1,-2-3 2,4-8-1,0-7 0,5-8-1,6-7 1,7-7-2,11-7 0,6-5-1,8-3 0,0-4 0,1 2 0,2-1 1,1 3-1,-4 3 2,-6 5 0,-2 4 0,-2 6 1,-1 8 0,-1 6 0,1 7 2,-5 5-2,1 7 2,-5 2-1,-3 4 1,-6 1 0,-2 0-1,-6-4 1,-4-2-1,-3-4 1,0-4-2,2-7 0,2-5 0,2-7-1,6-5 0,4-4 0,3-5 1,7-1-1,3-3 0,6-3 1,8 1-1,4-3 1,10-1-1,5-2 1,5-1 0,3-1-1,3-2 0,-1 0 0,-4 0 0,-6 1 0,-6-1 0,-8 2 0,-6 1 0,-7 0-1,-11-2-1,9 12-16,-9-12-10,-14 1 0,-6-16-2,0-10 1</inkml:trace>
  <inkml:trace contextRef="#ctx0" brushRef="#br0" timeOffset="2503">2426 615 4,'0'0'11,"-4"16"-1,-1-6 2,2 4-6,2 4-1,0 3 1,4 1 1,3 1 2,6 1-1,7-5 2,11-3-2,7-8-2,7-7-2,4-9 0,3-4-1,-2-9 1,-4-1 2,-8-7 0,-7 4 2,-16-5-1,-3 7 1,-16-1-1,-2 6 0,-12 0-2,0 7-3,-9 2-1,-3 6-1,-3 7-1,-3 2-1,-1 6-2,-2-2-3,12 9-7,-4-6-8,15 1-5,4-8-2,13-6 3</inkml:trace>
  <inkml:trace contextRef="#ctx0" brushRef="#br0" timeOffset="2834">2682 590 41,'13'-1'21,"1"3"0,-14-2 1,11 8-11,-6 2-6,-4 3-2,3 4 0,-3 2 1,2 6 0,-5 0 1,4 7 0,-4 6 1,5 8 0,-3 2-1,3 10 0,-1 2-1,1 4 0,-3 2-1,4 0 0,-1-5-1,1-4 0,1-8 0,-2-8-1,0-7 1,1-6-2,1-10 0,-4-4 0,1-5 0,-2-9-1,0 0-3,0 0-24,0 0-1,-8-25-1,1-2-1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48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10,'0'0'12,"0"0"1,0 0-2,0 0-2,0 0-1,0 0-1,0 0-1,0 0-1,0 0 2,0 0-2,0 0 0,0 0 0,11-10-2,-11 10 0,0 0 0,13-1-1,-13 1-1,11 0 0,-11 0 0,13 4 1,-13-4 0,17 5-1,-17-5 2,14 8-1,-14-8 0,15 12 0,-15-12 0,17 18 0,-11-8-1,1 3 0,0 1-1,0 1 1,-2 1-1,1 0 1,-2 0-1,2 0 0,-2 0 1,0 1-1,-1 2 0,1 1 1,-3 4-1,-1 5 1,-2 3 0,-1 3 0,-1 5 0,1 1 0,0-2 0,3 1 0,4-5 0,7-2-1,4-6 1,5-4-1,4-8 1,3-2 0,2-6-1,-2-3 2,-6-4-1,-1-1 1,-6-3 0,-3 1 0,-11 3-1,11-7 1,-11 7 0,0 0-1,0 0 0,0 0-1,0 0 0,0 0-1,0 0 0,0 0 1,-10 3-1,10-3 1,-12 16-1,4-3 1,0 4 0,-2 6 0,3 4 0,0 4 1,2 3-1,1 4 0,3 4 0,2 1 0,1 2 0,1-2 0,3 3 1,0 0-1,2-1 0,1-1 0,-1-1 0,3-1 0,-1 1 0,0-3 0,-2-5 0,-1-3 0,-2 0 0,-2-4 1,-2-2-1,-2-4 1,-5-3 1,-1 0-1,-5-1 1,-3-1 0,-4-2 0,2 1 0,-2-3 1,0-1-1,3-2 1,1-1-1,2-4 1,13-5-1,-12 7 0,12-7-1,0 0 1,0 0-1,-11 2 0,11-2 0,0 0 0,0 0-2,0 0-11,-6-12-20,-1-5 0,-9-15 0,-7-10-2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32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702 189 15,'9'-3'13,"1"3"2,-10 0-2,0 0-5,16-10 0,-16 10 1,0 0 0,6-11 0,-6 11-1,-10-7-1,-1 7-2,-6-1-1,-5 4-2,-6 0 2,-3 5-1,-7-1 1,-1 8 0,-6-2 0,2 7 0,-4 0-1,1 5 0,-3 4-2,2 3 0,-1 3-1,3 5 1,1 0 0,5 3 0,4 1 0,8 1 0,7-2 0,10 0 1,8-4-1,12 1 0,11-6 1,13-1 0,10-6-1,10-5 0,6-3-1,7-5 1,-1-3 0,2-4-1,-8-3 1,-7-1 0,-10-3 0,-8 3 1,-11-3 0,-8 1 0,-5-1 0,-11 0 0,0 0 0,0 0-1,0 0-2,0 0-2,0 0-10,0 0-17,0 0 0,-4-14-1,5 0 0</inkml:trace>
  <inkml:trace contextRef="#ctx0" brushRef="#br0" timeOffset="1092">1696 469 6,'21'-10'12,"-5"3"2,-1 3 2,-15 4-1,11-5 1,-11 5-1,-13-3-1,-3 1-3,-1 3-3,-6-2-4,-4 2-1,-5 1-1,-3 3 0,-4 0 0,-2 4 0,-4 1 0,-2 3 0,-2 1 0,1 4 1,3 1-1,5 2 0,5 1 0,7 5 0,8-1 0,8 1 0,9 1-1,9-1 0,10 1 0,8-1 0,7-3 0,4-3-1,6-3 0,5-3 0,2-4-1,1-3-1,-1-1 0,-6-5-1,-2 2 0,-7-4-3,-1 3-4,-12-6-8,-3 4-8,-17-1 1,0 0 0,0 0 0</inkml:trace>
  <inkml:trace contextRef="#ctx0" brushRef="#br0" timeOffset="1553">1177 978 55,'-11'14'19,"0"-8"1,11-6 0,0 0-17,0 0-1,0 0 1,0 0 3,21 4 1,-3-5 0,12 6-1,5-3-2,6 2-1,9 0-2,3 1 0,2 1-1,0-1 0,0 1 0,-3-2 0,-7 0 1,-3 1 1,-10-3-1,-4 0 1,-10-2 0,-1 1 0,-17-1 1,14 2 0,-14-2-1,0 0 0,0 0-1,0 0 0,0 0-2,-10-4-1,10 4-9,0 0-15,0 0-2,-6-19-2,8 6 1</inkml:trace>
  <inkml:trace contextRef="#ctx0" brushRef="#br0" timeOffset="3836">626 854 23,'0'0'13,"18"4"1,-18-4-4,13-5-7,-13 5-1,15-7 2,-15 7-1,11-9 0,-11 9 1,11-13 0,-11 13 0,14-15-3,-5 5-1,-1 1 0,1 0 0,-1-1 1,-8 10 2,7-16 0,-7 16 1,5-16 0,-5 16 0,-1-17-1,-1 6 1,-2 0-2,-1-2-2,-1-2 0,-6 2 0,-1-3 1,-4 4 1,-3-2 1,-2 7 0,-5-2 2,0 7 0,-4 0 0,2 4-1,-3 1 0,3 3-1,-1-1-1,6 2 0,2-1-1,4-1-1,5-1-1,13-4 0,0 0-2,0 0-8,30-8-14,-1-4-1,6-4 0,9-8-1</inkml:trace>
  <inkml:trace contextRef="#ctx0" brushRef="#br0" timeOffset="5588">2871 291 15,'0'0'11,"9"4"2,-9-4-4,0 0-4,0 0-1,0 0 0,0 0 0,0 0 1,0 0 2,0 0 1,0 0-1,0 0 0,0 0 0,0 0-1,0 0 0,0 0 0,0 0-2,-9 1-1,9-1 0,0 0-2,0 0 0,-11 0 0,11 0 0,0 0 0,-9-1-1,9 1 0,0 0 0,-10-3 0,10 3 0,0 0 0,0 0 0,0 0-1,0 0 1,0 0-1,0 0 0,0 0 1,0 0-2,0 0 1,0 0-1,0 0 0,0 0 0,0 0-1,0 0-1,0 0-1,0 0-3,9 0-2,-9 0-1,0 0-3,13-5 0,-13 5-4,11-4 0,-11 4 2</inkml:trace>
  <inkml:trace contextRef="#ctx0" brushRef="#br0" timeOffset="6049">2893 264 46,'0'0'18,"-10"12"1,10-12-4,-19 3-10,9 0-3,-3-2-2,-3 2 1,2-1 0,-3 0 0,-2 0 0,0 2 1,-2-1 0,2 4 1,-4-1 0,3 6 0,-4-1 0,2 8 1,-3 0-1,2 10 1,-5 2-2,4 9 2,-3 3-2,2 8 1,0-1 0,4 6 0,2-1 0,7 3 0,6-1 0,8-2-1,8-7 0,9-1 0,7-5 1,10-6-1,8-7-1,10-6 0,3-9 0,4-4 0,1-7 0,0-3-1,-3-4 1,-4-2 0,-9-1 1,-6 0-1,-10-1 1,-7 4-1,-6-1 1,-5 3-1,-12 2 0,10-2 0,-10 2-1,0 0-1,-3 10-10,3-10-19,-17 4 0,0-11 0,-3-8-2</inkml:trace>
  <inkml:trace contextRef="#ctx0" brushRef="#br0" timeOffset="8833">938 1488 7,'-7'11'11,"7"-11"1,-10 13-2,10-13 1,1-17 1,8-8-1,5-16 4,11-14-2,5-21 0,17-15-3,11-19-1,18-8-3,7-5-3,8 0 0,4 3-1,-1 8-1,-3 12-1,-8 17 1,-15 13 0,-13 13-1,-12 14-2,-6 4-9,-5 11-13,0 3 0,-3-2-3,2-2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43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1285 3,'19'-11'16,"-19"11"3,15-13 2,-15 13-7,0 0 0,13-9-1,-13 9-1,0 0 0,0 0-4,-1 10-1,1-10-3,-3 21-2,1-3 0,0 7 0,-1 9-1,1 8 0,-1 9 0,82 21-11,-80 3 2,-2-6 0,3-2-1,-2-10 1,4-7 0,-2-15 0,9-16-2,-81-35 12,91-15-4,17 50 8,3-97 2,9-5 0,2-9 0,5 0 1,-2 2 0,1 11 2,-6 5 0,-13-49-7,-6 92-3,-3 7 0,-5 10-7,-9 1-10,-2 10-10,-10 3 0,0 0-1,-23 8 0</inkml:trace>
  <inkml:trace contextRef="#ctx0" brushRef="#br0" timeOffset="481">41 1491 32,'8'29'18,"15"-2"-1,6-7 4,8-7-11,11 8-3,0-5 2,6 5 1,-5-5-1,0 6 0,-8-4 1,1 4-4,-7-3-1,-2-1-3,-6-1-1,-4-1 0,-4-3-1,-3 0 0,-7-3-1,-9-10-2,10 20-4,-10-20-11,-6 9-8,6-9-1,-11-5-1,3-10 1</inkml:trace>
  <inkml:trace contextRef="#ctx0" brushRef="#br0" timeOffset="961">1022 958 30,'-4'14'18,"8"0"2,-1 3-5,0 7-5,2 12-2,-4 6-1,1 11 0,-6 7-1,0 8 0,-7 1 0,0 6 0,-3-6-1,3-2 0,-2-10 0,4-5-2,1-14 2,3-7-2,3-11-1,1-6 1,1-14-1,0 0-1,-4-23 0,1-4 0,-1-7-1,0-9 1,2-6-2,0-6 0,3-1 0,2 0 1,4 4-1,2 1 0,5 1 1,1 5 0,1 2 1,4 3-1,-2 2 1,4 4-1,-1 4 1,0 3-1,3 5 0,2 5 0,1 5 0,1 3-1,2 7 1,-2 5-1,0 7 1,-2 4 0,-6 8 0,-3 5 0,-8 8 0,-6 2 0,-7 4 0,-6 1 2,-9-2-1,-6 0 1,-5-7-1,2-4 1,-1-8 0,5-4-1,2-7 0,5-4-2,8-4 0,9-2-1,0 0 0,22-13-1,0 9 1,3-2-1,6 3 0,3-1 2,2 5 0,-2 4 1,-2 3 0,-4 3 0,-4 7 1,-5 6-1,-5 4 0,-5 6 1,-6 5-1,-3 5 0,-8 3-1,-7 0 2,-7 0-1,-7-3 3,-9-5-1,-4-2 1,-9-11 0,1-6 0,-4-11 0,3-7-1,2-9 0,6-8-4,11-1-3,1-14-19,19 2-6,4-9 1,13-2-3,6-8 2</inkml:trace>
  <inkml:trace contextRef="#ctx0" brushRef="#br0" timeOffset="3014">1845 1033 14,'0'0'17,"0"0"2,0 0-1,0 0-6,9-2-1,-9 2-1,17 24-1,-6-3-1,3 10-2,0 7-2,2 9-1,-1 8-2,-1 7 0,1 2 0,-4 3 1,-2-4 0,0 0 1,-4-7 0,1-5 0,-3-9 0,1-8 1,-2-8-2,1-8 0,1-3-4,-4-15-3,4 12-9,-4-12-11,5-16-2,-3-5 0,2-6 1</inkml:trace>
  <inkml:trace contextRef="#ctx0" brushRef="#br0" timeOffset="3665">1970 1389 10,'0'0'17,"-16"5"2,16-5-2,-10 1-3,10-1 1,0 0-2,23-13-2,9 4-2,11-8-2,15-1-2,12-2-1,13-1-1,7-3 0,5 4 0,-1 1 1,-8 7 0,-11 0 0,-7 7 1,-17 0 0,-9 4-2,-13 0-1,-7 2-2,-10 4-2,-12-5-7,0 0-10,-3 12-9,3-12 0,-23 9-2,5-5 2</inkml:trace>
  <inkml:trace contextRef="#ctx0" brushRef="#br0" timeOffset="4116">2426 1621 18,'0'0'16,"8"-12"2,-8 12 2,4-13-6,-4 13-7,0 0 1,10 9 0,-10 2 0,1 9-1,-2 4-2,3 9-2,-1 8-1,1 6 1,0 1-1,1 2 0,0-2 0,2-3 0,-2-5 0,2-2 0,-3-14 0,2-3-1,-3-8 1,-1-13-2,0 0 2,-10-19-1,0-6 0,0-8 1,-2-4-1,-2-4 1,-1-4-1,5 4 1,0 3 0,3 0 0,2 4-1,7 2 0,6 4 0,5 1 0,8 3-1,4 3-1,5 5 1,5 2-1,2 5 1,1 3 0,0 6-1,-4 4 2,-5 2-1,-3 2 0,-7 4 0,-6 2 0,-7 3 0,-7 1 0,-7 0 1,-7 0 0,-5 0 0,-1-2 1,-3-2-1,2-2 0,3-5 0,2-2-1,7-3-1,10-2 0,0 0 0,0 0-1,12-10 0,3 6 0,5 2 1,3 2-2,3 4 2,0 3 1,1 1-1,-3 4 2,-4 2-1,-2 5 1,-9 0 2,-4 3-2,-9 0 0,-4 0 0,-9 3 0,-4 0 0,-6-4 0,-5 2 1,-5-3-1,-1-1 1,-2-4-1,2 3 1,1-9-1,4-3 0,3-4 0,4-5-2,9-4-2,3-10-5,12-2-21,0-15 0,12 2 0,-1-9-2</inkml:trace>
  <inkml:trace contextRef="#ctx0" brushRef="#br0" timeOffset="5318">2934 1568 29,'0'0'22,"0"0"1,0 0 0,0 0-5,0 0-9,0 0-3,0 0-1,0 0-3,7 20 1,-7-4-1,2 8 0,-1 6 0,4 8 2,-2 3-1,4 7 0,0-1 0,6 1 1,1-6-1,4-2-1,1-9 0,4-6-2,4-9-2,1-10 2,1-9-1,-1-7 2,-2-11 1,-2-7-1,-4-9 2,-3 0-1,-7-7 2,-2 4 0,-5 0 0,1 4-1,-6 4 0,1 6 0,-1 6-1,2 5-1,-2 4 1,2 11-2,-4-13 0,4 13-1,0 0-2,-5-15-2,5 15-12,-4-11-14,4 2-1,-4-10 0,8-3 1</inkml:trace>
  <inkml:trace contextRef="#ctx0" brushRef="#br0" timeOffset="6840">4297 768 37,'0'0'21,"0"0"1,0 0 1,0 0-14,0 0-3,0 0 0,0 0-1,-12-4 0,3 4-1,0-1-2,-3 2 1,-1-1-1,-2 2-1,-1 1 1,-4 2-1,-1 2 0,1 3 1,-4 3-1,-1 3 0,-4 5 0,-1 7 1,-4 4 1,0 8-2,-3 5 2,2 6-1,1 4 0,5 3 1,6-1-2,7-1 0,12 1-1,13-6 0,17-4-1,11-9 0,16-3-2,10-8 0,10-6 1,4-9 0,7-7 0,-4-8 1,-6-3 1,-3-7 1,-15-4 1,-5-1 1,-14-5 0,-4 1 1,-16-3-1,-7 2-1,-7-1 1,-10 4-1,-4 2 0,-9 1-2,-6 3 1,0 4-1,-7 3 0,-1 2 0,-1 2 1,-2 3-1,-1 1 0,3 3 2,0-1-1,2 0 0,2-1 0,5 0 0,3-1 0,4 0-1,5 0 0,5-2-1,9 1-7,0 0-21,0 0-1,-9-7 0,8-3-2</inkml:trace>
  <inkml:trace contextRef="#ctx0" brushRef="#br0" timeOffset="8362">1514 2572 33,'-15'13'21,"15"-13"1,0 0 0,-12-2-8,12 2-1,13-19-2,7 0-2,1-12 0,17-11 0,8-15-1,18-13-3,16-16-2,16-18-2,17-16 0,14-15-1,12-10 0,8-16-2,6-6 0,0-8 1,-1-2-7,-9-9-5,2 5-7,-14-3-8,-5 4-1,-9 6 1,-5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42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2382 558 3,'-18'6'6,"18"-6"-1,-17 7 0,17-7-1,-11 3 0,11-3 1,0 0-1,8-10 1,10-1-1,10-4 1,12-4-1,11-7-1,10-2-1,5-4-1,7 0 2,-6 1 0,-4 5 1,-12 4 1,-11 4-1,-10 5-1,-9 4 1,-6 4-4,-15 5-5,11-3-6,-11 3-5,0 0-2,-5-9 2,-7 2-1</inkml:trace>
  <inkml:trace contextRef="#ctx0" brushRef="#br0" timeOffset="370">2318 246 2,'11'-7'11,"-11"7"-2,0 0-2,12-9-2,-12 9-2,0 0 0,0 0-1,-2 13-1,-1-4 1,-3 4 0,1 5 1,-3 5 0,-1 4 1,-4 6 0,-2 6 0,-2 3 0,0 0 0,1 0-1,0-3 0,4-3-1,3-6-1,5-4 0,6-9 1,9-2 0,11-8-1,9-3 2,11-4-1,9-3 1,6-3 0,2-1 0,-5 0-1,0 1-1,-9 1 0,-9 2 0,-10 2-1,-11 4 0,-5 1-1,-10-4-3,12 12-11,-12-12-5,0 0 1,16-1-1</inkml:trace>
  <inkml:trace contextRef="#ctx0" brushRef="#br0" timeOffset="1672">1611 107 14,'-15'-17'10,"-7"3"-1,-5-3-2,-6 2-3,-7 3 0,-5 2-2,-5 2 0,-8 2-1,-8 5-1,-5 4 0,-7 4 0,-4 5 1,-2 1-1,-2 5 0,1 10 1,2 3-1,3 5 0,5 4 0,5 4-1,4 5 1,5 12 0,-1 4-1,4 0 0,7 3 1,5 9-1,6 7 0,7 6 1,7 4-1,10 1 1,13 0-1,12 1 1,10 2 0,10-7 1,10-4-1,16-8 0,11-9 0,13-5 1,7-6-1,9-8 1,8-7-1,10-10 0,6-10 1,3-13 0,2-13 0,3-16 1,3-13-1,2-16 1,-3-12-1,-7-10 0,-9-10 0,-12-7 0,-14-5-1,-18-6 0,-16 0 0,-19-3 1,-15 2 0,-16-1 0,-10 0 1,-10 4-1,-5 3 0,-10 4 1,-3 6-1,-5 8-1,-10 4 0,-9 8 0,-10 10 0,-13 8 0,-11 11-1,-15 9 1,-12 8-1,-10 7 1,-4 17-1,-3 13-3,-3 13-7,-1 12-3,9 10-1,3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6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99 0,'0'0'9,"-2"-17"1,2 17-5,19-15-2,1 9-2,5 0 0,9 0 0,6 1 1,3 1 0,11 0 1,9-1 0,12 2 0,10 1 1,12 1 0,11-1 1,13 3-1,19 0 1,11 2-1,15 2 1,9 2-1,16-1 0,9 3 1,17 0-1,12 1 0,7-4-1,12 0 1,8-3 0,12 0 0,4-3-1,13 2 0,3 1-1,12 4 0,7 0 0,10 2-1,6 0 1,8 0-2,8-2 1,2-1 0,1-3 0,-2 0-1,-7-2 1,-9 2-1,-11 2 1,-10 3-1,-21 3 0,-15 1-1,-32 5-3,-20-2-5,-35 2-11,-28-2-2,-33-8 0,-42-8-1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6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83 1,'-22'2'11,"4"-4"-1,8 1 0,10 1-5,0 0-3,0 0 0,0 0 2,0 0 0,29-5 1,2 4 0,13 0 1,13 0-1,16-1 1,20 3-1,18-3 1,17 1-2,21-1 1,20 1 0,19-5 0,23-1 0,17-1 0,21-1 0,14 0 0,16 2-1,12 1-2,10 1 1,8 3-2,7 2 1,8 2-1,2-2 0,1 2 0,-1 0 0,-6 0-1,-9 1 0,-9-3 1,-15 3-1,-16-3 0,-16 4 1,-21 0-1,-21 0-1,-22 3 1,-20 0-4,-25 6-11,-28-3-8,-27-3-2,-31-6 1,-33-10-1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8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208 140 14,'-37'-14'13,"7"1"-2,1-6-3,5 0-11,5 4-4,5 3 1,1 2 0,3-1 2,0 3 1,10 8 3,-13-12 3,13 12 1,0 0-1,-9-7-1,9 7 0,0 0 0,15 8-1,3-2-1,7 0 0,15 1 1,10 2 0,18-1 1,15-1 0,17-1 1,13-1 0,22-1 0,16 0 1,18-2 1,19 0 1,16-3 0,13 0 1,20-2 1,16 0-2,15-5-1,11 3-1,18-1 0,10 2-1,15 2-1,10 2-1,7 3 0,3 1 0,-2 0 0,-5 0 0,-12-1 0,-10 0 0,-27-2-1,-18 0 1,-31 2-6,-24 1-12,-35 0-3,-29-1-1,-46-7-1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9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 30,'-16'-6'19,"16"6"0,0 0-4,-9-6-2,9 6-5,0 0-2,0 0-3,0 0-1,0 0-1,12 2 0,-2 1 0,2 1 0,8 1 0,6 1 0,7 2 1,6-1 1,10 2 1,7-3-1,12 1 1,7-2 0,11-1-1,8-2 1,13 0-2,11-3 1,10 0-2,8-1 1,7-1-1,9-2 0,8 0-1,4-3 1,7 1 0,3-1 0,4 0-1,2-1 1,2 2-1,2 0 1,-1 3-1,1 1 1,0 1-1,-2 0 1,1 3-1,1-2 1,6 1 0,1-1 0,6 0 1,6 0-2,6 0 1,3 0 0,6 0 0,0 1-1,-7-1 1,-2 1-1,-7-1 1,-8 1-1,-7 1 1,-8-1-1,-8 2-1,-7 1 1,-11 2 0,-15 0-1,-14 1 0,-15 3-4,-19-4-9,-14 6-13,-22-8 0,-21-7-2,-17-9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53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1043 1,'13'7'2,"3"-1"0,5 1 1,3-1 0,8 0 0,4 0 0,7-2 0,5 2 1,4-4-1,7 5 1,7 2 0,4 2-1,4 2 0,7 1 0,6 5 0,3-2-1,8 5 1,3-3-1,6-2 0,7-2-1,6-3 1,4-2 0,6-4 0,6-2-1,7-2 1,0-1 0,5-3 0,-2 2-1,-1 1 1,-1 2-1,-8 1 1,-5 1-1,-10-1 2,-2 0-1,-12-2 1,-5 0-1,-12-3 1,-8-1-1,-9-1 1,-8 0-2,-8-1 0,-11 1 0,-8-1 0,-6 2 0,-8 0 0,-4 0 0,-7 1 0,-1 0 0,-12 1 1,13-1 0,-13 1 0,0 0 0,0 0 0,0 0 0,0 0 0,0 0 0,0 0-1,0 0 0,-1-10 0,1 10-1,-2-20 1,3 2-1,1-5 0,1-6 0,1-7-2,2-7 1,1-8-1,0-10 0,-1-6-1,-3-2 0,-1-4 1,-3-5 0,-2 1-1,-2 3 2,-1 4 0,-6 6 1,3 7 0,-2 5 0,7 6-1,1 9 1,1 7-1,-4 2 1,5 7 0,1 3-1,-2 2 1,1 3-1,-8 3 1,1 0 0,-3 2 0,11 8-1,-12-10 1,12 10-1,-14-6 1,14 6-1,-13-2 1,4 1 0,-3 1-1,-5-1 1,-6 0 0,-8-1 0,-6 0 0,-9-1 0,-5 1 0,-9 0 0,-6 0 0,-7 0-1,-7 1 1,-5-1 0,-8-1 0,-5 0 0,-9-2 0,-4 0 0,-7-1 1,-6 1-1,-2-1 0,-1 3 0,0 2 0,-3 2 0,3 3 0,-1 1 0,2 1 0,3-1 0,0 0 0,0-1 0,-1-2 0,4 0-1,5 0 1,3-1 0,6 1 0,6 2 0,8-1 0,12 4 0,6 0 0,8 2 0,10-1 0,10 0 0,8 0-1,8-1 1,6 0-1,6-2 1,8-2-1,10-3 0,-9 9 0,9-9 0,-3 9 0,3-9 1,5 12-1,-5-12 1,7 19 0,-4-8-2,1 3 2,0 1 0,-1 3 0,0 4 0,1 2 0,-3 7-1,1 3 1,0 8 0,-1 5 0,-1 5 0,2 4 0,0 2 0,3 0 0,1-2 0,2-4-1,3-7 2,1-6-2,3-7-1,0-6-4,0-4-9,-6-9 0,-9-13-1,0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5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0 114 2,'20'3'8,"-11"-5"-3,4 4-4,0-4 0,2 2 1,-2 0 1,2-2 2,-1-2 0,2 1 0,-1-2 0,2 4 1,0 1-1,1 2-1,3 4-1,2-4 0,0 5 0,4-4 1,7 4 0,1-5 1,6 6-1,5-6 3,4-1-2,4-1-1,9 0 1,-1-1-1,4 1-1,3-3 0,3 2 0,2-3 0,5 3-1,2-2 0,4-1 0,2 2 0,4-1 0,2-1-1,5-1 2,1 1-2,6-1 1,-3 3-1,3 0 1,1 1-1,1-2 0,0 4 1,2 5-1,-3-4 0,0 2-1,0-3 1,-1 1 0,0-4 0,0 7 0,-1-7 0,-1 1 0,-2-1 0,1 2 0,-2 2 0,3 0-1,-2 0 2,1 1-3,-6 1 2,4-1-1,-3-2 1,2 2 0,-3-2 0,0-1-1,-1-1 1,-1-2 0,3-5-1,-1 1 1,2 4-1,0 2 1,3 0-1,-5-7 1,1 2-1,-1 0-1,-8 6 1,-3 0 0,-7-6 1,-4 1-2,-4-1 2,3 7-2,-3-1 2,3-1-1,-1 1 0,2 0 1,1 0-1,-1-1 1,-1 0-1,-3 0 0,-4-1 0,-3 0 1,-2 1-1,-4-1 0,-5 0 0,0 0 0,-3-1 0,-1 1 2,-4 0-2,1 0 0,-4-1 1,-2 1-1,1 0 1,-6 1-1,-3-2 0,-3 3 1,-5 0-1,-2-1 1,-5 2-1,1-1 1,-6 0-1,-1 0 0,-10 0 1,15 0-1,-15 0 0,0 0 1,10 0-1,-10 0 1,0 0 0,0 0-1,0 0 1,0 0-1,0 0 1,0 0-1,0 0 0,0 0 0,0 0 0,0 0 0,0 0 0,0 0 0,0 0 1,0 0-1,0 0 0,0 0 0,0 0 0,10 0 1,-10 0-1,0 0 0,0 0 0,0 0 0,0 0 0,0 0 1,0 0-1,0 0 0,0 0 1,0 0-1,0 0 0,0 0 1,0 0-1,0 0 0,0 0 0,0 0 0,0 0 0,0 0 0,10-4 0,-10 4 0,10-5 0,-10 5 0,19-3 0,-19 3 0,18-5 0,-8 3-1,1 0 1,1-1 0,1 1 0,3 0 0,-3-1 0,3 0 0,-3 0 0,1 0 0,-3 1 0,-1 0 0,-10 2 0,15-3 0,-15 3-1,9 1 1,-9-1-1,13 4-1,-13-4-3,9 8-13,-2 1-9,-7-9-2,-9-5-3,-7-13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26.5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48 7,'0'0'7,"-11"0"1,11 0 1,0 0 0,0 0-1,0 0 2,0 0-1,0 0-1,0 0-1,0 0 0,4 9-2,-4-9 0,16 8-1,-3-2-1,2-3 1,6 2 0,2-1-1,5 0 1,1 1 1,7 0-1,1 0 1,9 2-1,2-2 0,7 3 0,5-1-1,9 3 1,6-3-2,6 2 0,7-1 0,4 0-1,4-3 1,4 1-1,3-2 1,5 0 0,1 0 1,7 0-1,2-2 0,4 2 0,2 0 0,6 3-1,0-1 0,4 2 1,3-1-2,3-1 2,1-1-1,3-2 0,4-3 0,3-4 0,0-3 0,0-4 1,0-3-2,1 0 1,-3-1 0,-2 3-1,-5 0 0,-3 2 1,-4 2-1,-4 2 1,-7-3 0,-4 2 0,-7-3 0,-4 0 0,-5-3 1,-7 1-1,-9 0-1,-8 0 1,-12 4-1,-13 0 1,-11 3 0,-10 3 1,-13-1-1,-7 2 1,-14 1-1,10 0 1,-10 0-1,0 0 0,0 0-1,0 0 0,0 0 0,0 0-3,0 0-3,-12-4-26,3 4-2,-19-8 0,-13-5-1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11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95 998 1,'0'0'0,"0"0"0</inkml:trace>
  <inkml:trace contextRef="#ctx0" brushRef="#br0" timeOffset="80">71 987 7,'0'0'4,"-16"-10"1,16 10-1,-12-5 0,12 5-2,-15 1 0,15-1-1,-9 4-1,9-4 0,-12 6 0,12-6 0,0 0 2,-9 5 1,9-5 2,0 0 0,0 0 0,0 0 0,0 0 0,0 0 0,0 0-2,14 0-1,-14 0-1,14 3-2,-2 0 1,1 1 0,5 0 0,2 0 1,4-1 0,3 0 0,3 0 0,7-2 0,4 0 1,5 0-1,4 0 0,10 0 1,7 0-1,8 0 0,6 1 0,5 0 1,5 1 0,3-2-1,6-1 0,3-1 1,1-1-1,0 0 1,0 0-1,-2-1 1,0 2 0,2-1 0,0 3 0,-7 1 0,-2 0 0,2 1 0,-1 1 0,1 0 0,3 1 0,-4 0 0,0 1-1,0 0 0,1 0 0,-6-1 0,0 1-1,0-2 1,-3 1 0,-2-1 0,0-1 0,-2-1 0,3 0 1,1-1-1,1 1 0,0-1 0,1 0-1,1 0 1,3 0 0,2 0-1,1 0 1,5 0-1,4-1 1,0 0-1,3 0 1,1-1 0,3 1-1,1-1 1,1 0-1,-5-1 1,-1 1 0,-1 0 0,-1-1-1,2 1 1,0 0-1,1 0 1,0 1-1,0 0 1,-1-1-1,0-1 1,-4-1-1,-7-3 1,-4 1-1,-9-2 1,-4 0 0,-10 0-1,-3-1 1,-8 2-1,-1 0 1,-4 1-1,1-1 0,0 1 0,-1 1 0,2 0 0,-1 1 0,-3 0 0,-2 0 0,-2 2 0,-8 0 1,-3 1-1,-6 0 0,-6-1 1,-5 1-1,-3-1 1,-5 1-1,-3-1 1,-10 1 0,13-2-1,-13 2 2,0 0-1,7-14 0,-6 3 0,1-1 0,-4-5-1,0-7 1,-1-7-1,-2-8 0,-1-10 0,-1-1 0,-2-6 0,2-5 0,0-1 0,2 1 0,1 3-1,1 2 2,2 6-2,0 4 2,-1 1-2,-1 6 2,0 2-1,0 5 0,-3 6 0,-1 2 0,3 7-1,-2 4 1,6 13 0,-6-13-1,6 13 1,0 0-1,0 0 0,-9-2 1,9 2 0,-15 1-1,3-1 1,-3-2 0,-8 0 0,-3-2-1,-11-1 1,-7-2 0,-10 2 0,-7-1 0,-9 2 0,-8 3-1,-9 3 1,-10 4 0,-4 0-1,-7 3 1,-5-1 0,-6 0 0,-9-2 0,-4-2 0,-6-3 0,-5-1 0,-6-2 0,-6-1 0,-7-1 0,-2 0 0,-4 2 0,1 1 0,-4 2 0,6 2 0,1 0-1,2 2 1,4 1 0,1-1 0,1 0 0,4-1 0,2-1 0,-1-1 0,6 0 0,2-1 0,2-1 1,4 1-1,2-1 0,7 0 0,-1 0 1,3 0-1,3 0 0,5 1 0,2-1 0,7 0 0,6 1 1,2-1-1,5 0 0,3 0 0,5-1 0,2 0 1,2-1-1,3 1 0,0-1 1,3 0-1,0 0 0,5 1 1,1-1-1,2 2 0,8 0 0,2 0-1,-7 1 2,12 1-1,8 1 0,7-1 1,4 1 0,4-1 0,2 0-1,2 0 1,12-1-1,-1 0 0,-1-1 0,-1 0 0,-1-1 0,2 1 0,3-1-1,-2 0 1,4 1 0,-1-2 0,2 1 0,2 0 0,10 1 0,-15-2 0,15 2 0,0 0-1,0 0 1,0 0-1,-9-1 1,9 1-1,0 0 0,2 9 1,-2-9-1,-3 13 1,1-3 0,-5 3-1,3 4 1,-4 1 0,0 2 0,2 9 0,-3 3 0,5 6-1,-1-1 1,6 3 0,1-2 0,4 2 0,-3 1 0,0-8 0,0-1 0,-4-2 0,-2 1 0,-1-2 0,-2 1 0,-2-1 0,2-1 0,2-1 0,2-4 0,2-4 0,1-4-1,-1-3 1,0-12 0,3 14 0,-3-14 0,0 0 0,8 14 0,-8-14 0,4 9-1,-4-9-5,3 13-15,-3-4-2,0-9-2,-12 2-2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14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726 11 19,'0'0'14,"0"0"0,0 0 0,0 0-1,0 0-1,0 0-2,-15 0-3,15 0-2,-21 2 0,7 0 0,-4-2-1,-5 3 1,-3-1-1,-1 3-1,0-1 1,-1 3-2,-5 1 0,0 4 0,-2-1-1,3 5 0,-1 3 1,-3 1-1,-2 3 0,1 2 1,1 2-1,1 3 1,2 2 0,1 3-1,0 0-1,9 2 1,1-2 0,8 2 0,2-1-1,3-1 1,6-1-1,3-2 1,7-2-1,1-1 1,4-1 0,4-3-1,7-1 1,2-3 0,7-3 0,10-4 1,1-4-1,5-1 0,0-7 0,4-3 0,-2-6 0,6-4 0,-3-4-1,-3-6 0,-4-3 1,2-3-1,-5-2 1,-1 0-1,-10-2 1,-5 4-1,-9 0 1,-4 4 0,-8 0 0,-8 2 0,-6 1 0,-8 3-1,-2 3 0,-5 2 1,-4 5-1,-14 1 1,2 5-1,3 4 1,-3 3 0,1 2 0,2 0-1,4 2 1,4-3-1,13 0 0,-1-3 1,2-1-1,14-3 0,-12 1 0,12-1 0,0 0-2,0 0-3,13-15-17,2 13-6,1-8 0,9 4-2,-2-3 1</inkml:trace>
  <inkml:trace contextRef="#ctx0" brushRef="#br0" timeOffset="1122">1840 210 10,'0'0'13,"-7"-14"2,-4 9-1,-8-3-2,-9 5 0,-2 3-1,-6 0-2,-2 6 0,-7 1-2,2 6-1,-3 0-1,3 5-1,-1 0-1,5 1-1,0 0 1,2 1 0,1-1 0,7 3 1,3-1-1,5 0-1,3-3 0,5 3 0,2-1 0,11 1-1,0 0 0,1 1 0,13-3-1,5 3 1,9-2-1,6-3 1,11-3-1,6-3 1,14-4 0,4-3-1,-7-4 0,-4-4-1,-6 1-2,-9-4-3,-8 5-9,-15-5-10,-11 3 0,-9 4-1,-17-11 1</inkml:trace>
  <inkml:trace contextRef="#ctx0" brushRef="#br0" timeOffset="1552">1262 694 12,'-23'9'15,"3"-1"1,5-3 1,2-3-5,13-2-3,0 0 2,-5 12-1,5-12-1,15 4 0,1-4-2,8 3 0,5-1-2,7 1-1,4-1-1,6 1-2,4 1 1,3-1-1,2-1 0,1 2 0,-1-3 0,-5 1 0,-5 0 0,-3 0 0,-8-2 1,-8 2 0,-6-2-1,-5 1 1,-15-1 0,15 1-1,-15-1 1,0 0-2,0 0 0,0 0-2,0 0-4,0 0-17,0 0-3,-9-8 0,13-4-2</inkml:trace>
  <inkml:trace contextRef="#ctx0" brushRef="#br0" timeOffset="2213">3135 56 8,'14'-2'12,"-14"2"1,15-7-1,-15 7 1,12-3 0,-12 3 1,0 0-2,0 0 1,0 0 0,0 0-2,-21-15-2,9 10-4,-9-2-1,0 1 0,-5-1-2,-5 5 1,-5 1-1,-2 6-1,-6 4 0,-2 5 0,-5 4 0,1 7 0,-3 3 1,-2 3 0,3 0-1,2 2 0,2-1 1,6 0 0,3 0-1,2-1 1,4-1-2,7-1 1,6 2 0,3 0-1,7-1 0,7 0 1,8 0-1,7-1 0,10-2 1,6 1-1,9-3 1,8 0-1,6-5 0,6 0 1,8-3-1,5-3 0,2-3 1,2-4-1,-2-4 0,-3-3 1,-4-2-1,-7-4 1,-9-1-1,-9 0 0,-10 0 1,-5 0-1,-8 2 0,-4 2 1,-13 3-1,9-4 0,-9 4 0,0 0 0,0 0 0,0 0 1,0 0-2,0 0 0,0 0-5,0 0-24,0 0 1,-14-15-1,1 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3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904 65 6,'13'-4'12,"-13"4"0,0 0 0,0 0-1,0 0 0,0 0 0,0 0 0,0 0-2,0 0 1,10-6-1,-10 6 0,0 0-3,0 0-2,0 0-1,-10-10-1,10 10 0,0 0-1,-11-12 1,11 12-1,-16-11 0,3 6 0,0 0 0,-5 0 0,-2 2-1,-3-1 1,-4 4-1,-1-1 0,-1 5 0,-2-2 1,0 2-1,-2 1 0,2 0 1,0 2-1,-1 2 0,0 1 1,0 0-1,-3 3 0,3 1 1,1 2-1,-1 2 1,0-1 0,1 4 0,2 0 0,0 4 0,4 2 0,1 2 0,0 1 1,2 3-1,1 1 1,2 4-1,1 3 1,4-1 0,0 1-1,4 1 0,0 0 0,4 0 0,0-2 0,5-2 0,2-2 0,4-2 0,3-1 0,4-1 0,7-3 1,8 0-2,8-3 2,6-1-2,8-5 2,5-1-2,4-6 2,2-2-2,-3-6 1,-1-4-1,-6-2 1,-3-3-1,-9-1 1,-3-2-1,-8 1 0,-4 1 1,-5 1-1,-7 1 0,-11 3 1,14-4-1,-14 4 0,0 0 1,0 0-1,0 0 1,0 0-1,0 0 0,0 0 1,0 0-1,0 0 0,0 0 0,0 0 1,0 0-1,0 0 0,0 0-1,0 0-2,0 0-3,0 0-20,-16-15-4,7 7 0,-10-11-2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5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43 15,'0'0'16,"-9"-10"0,9 10 1,-11-10-7,11 10-2,0 0 2,-9-9-1,9 9 1,0 0-1,0 0 0,0 0-1,-5-9-2,5 9-1,0 0-2,14-5-1,3 2-1,4 2-1,7 2-1,5 2 1,4 4-1,2 3 0,0 6 0,0 2 0,-4 5 0,-4 2 1,-4 2-1,-3 0 1,-4 3 0,-5-1 0,-1 0 0,-10 0 1,-6-1 0,-8 1 0,-6-2 0,-7-3 1,-6-4-1,-5-2 1,-5-8-1,0-4 1,-4-7-1,5-7-1,3-4 0,5-6-1,8-3 0,8-6 0,14-1-2,9-4 0,15 1 0,8-4 1,13 2 0,6 1 0,6 2 1,2 4-1,2 6 2,-4 3-1,-2 7 1,-2 3 0,-4 5 0,-3 4 0,-2 3 0,-5 3 0,-3 3 0,-3 4 0,-4 3 0,-4 2 0,-7 4 1,-2 1-1,-5 3 1,-1-2 0,-3-1 0,-1-2-1,-2-3 1,-1-3 0,-1-5 0,1-2-1,-3-10 2,4 10 1,-4-10 1,0 0 0,-5-12-1,3-2 1,-1-8-2,2-3 2,0-4-3,3-3-1,2-2-1,4 1 0,5 7-2,4 1 2,0 7 0,2 6 0,0 5 0,0 5 1,1 7-1,-1 4 0,-2 7 0,3 0 1,1 3 0,7 0 0,8-3 0,8-6 0,7-7 1,5-5-1,4-6 0,-1-6 0,-2-4 1,-6 0-1,-10-1 1,-11 2 1,-11 2-1,-12 2 0,-12 4 2,-7 3-2,-11 4 0,-8 3-1,-8 3 0,-3 3 0,-4 6 0,2 3 0,2 5 0,1 4 0,6 3 0,6 3 0,8 4 0,9 1-1,9 0 1,12 0 1,16-1-1,14-1 0,18-5 0,14-7-2,16-5-22,4-11-3,10-8 0,-2-14-2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6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33,'0'0'17,"-2"9"-2,2-9 1,0 15-14,1-3-2,2 7 4,0 6 0,0 4 3,3 11 1,-3 8 1,4 15 0,-4 7 1,3 9-1,-4 0-2,5 5-2,-4-6-1,3-6-1,-1-12-2,2-13-1,7-12-8,0-18-17,7-15-1,-1-18-1,3-7 0</inkml:trace>
  <inkml:trace contextRef="#ctx0" brushRef="#br0" timeOffset="52946">474 532 0,'0'0'2,"0"0"1,0 0 1,-11 2 0,11-2 0,0 0 1,-14 8 1,14-8-1,-9 18 0,3-4 0,0 3 0,0 5 0,0-1 1,3 5 1,1-2 0,3 1 1,3-5 0,10-2-2,4-6 0,10-7-1,3-7-2,7-7 0,-2-5-2,3-6 0,-4-6 1,-4-2-1,-8-4 2,-5 2-1,-10-1 1,-4 3 1,-8 0 0,-4 5 0,-9 1 0,-1 5-1,-6 3 0,-4 8-1,-5 5-1,-1 6-1,2 10-2,-3 1-5,8 11-13,0 2-4,6 3-2,3-1 1</inkml:trace>
  <inkml:trace contextRef="#ctx0" brushRef="#br0" timeOffset="53487">1010 481 56,'4'20'21,"-7"-5"2,-1 6-2,1 4-18,0 5-4,0 1 1,4 2 0,4-2 1,7-7 1,9-6 0,5-13 0,7-8 1,1-10 0,1-5-1,-5-10 1,-3-4 0,-13-3-1,-8-1 0,-14 2 1,-10 4-1,-9 4 1,-4 6-1,-4 5 0,0 7 0,1 6-1,5 4-1,3 7 0,5 2-1,7 6 0,3 3 1,6 7-1,5 3 0,6 9 0,6 4 1,7 9 0,6 7 0,6 10 0,4 5 0,1 5 0,0 2 0,-5-2 1,-6-4 1,-12-2-1,-7-8 1,-12-11 1,-8-8 0,-12-12-1,-6-6 0,-6-10 0,-1-6 0,1-13-2,4-10 1,4-9-1,9-11-1,11-11 1,12-10-2,12-9 1,11-6 0,8-4-1,8-1 1,9-3-2,1 3 3,2 3-1,-1 6 0,2 6 1,-3 6-1,-4 9 1,-4 4 0,-8 12 0,-5 6 0,-7 6 0,-5 9 0,-7 5 1,-11 0 0,9 21 0,-6-2 1,-1 2-1,1 4 1,2 0-1,3 1 0,2-5 0,5-3-1,2-6-1,4-9-3,5-5-6,-5-13-9,4-5-8,-5-10-1,0-3-1,-10-11 1</inkml:trace>
  <inkml:trace contextRef="#ctx0" brushRef="#br0" timeOffset="54318">2273 422 78,'0'0'27,"0"0"-4,0 0 0,-20-15-24,1 12-1,-6 2 2,-5 4 0,-4 7 1,-4 4 1,-1 10 1,-4 3 1,2 7-1,-1 3-1,7 4 0,5-1-1,5 3-1,12-4 1,11-3-1,14-8 1,12-8-3,16-7-3,8-17-9,12-3-7,1-15-2,3-5-1,-7-12 6,0 3 6,-14-5 7,-10 4 8,-6 8 10,-13 2 7,-3 9 2,-9 4-1,-2 14-5,0 0-6,0 0-6,0 0-3,8 21-2,4-4 0,2 2 1,7 5-1,5 1 2,2 1-1,1-2 0,-4 0 1,-4 1 0,-6-2 2,-4 1-1,-9-5 1,-4 2 0,-7-4 0,0-1 1,-8-2-1,-2-5-1,0-3-1,-1-1 0,-2-3 0,1-2 0,1-1-1,1-3 0,7 0-1,4-5 0,8-3-1,5-8 0,12-6-1,7-9-1,7-7 1,6-10 0,4-5 1,3-6 0,2-2 2,-4 0-1,-3 3 2,-6 5 1,-5 9-1,-7 6 1,-4 9-1,-4 9 0,-6 8 0,-2 6 0,-5 10-1,0 0-1,1 11 2,-3 8-1,-3 10 1,0 12 2,-1 11-1,1 9 0,-1 4 0,2 3 0,1-4-1,4-4 1,5-10-2,5-11 1,9-18-2,6-16 0,10-16-2,3-18-1,5-15 1,-3-14-2,1-8 3,-4-9-1,-5 0 2,-5 6 1,-11 6 1,-2 14 1,-8 10 0,0 13 1,-4 15-1,-3 11-1,1 25 0,-4 10 0,0 16 0,-1 11 0,1 9 1,0 7 0,2-2 0,2-1-1,2-7-1,1-12-5,8-11-22,-2-19-1,7-13-1,-2-14-1</inkml:trace>
  <inkml:trace contextRef="#ctx0" brushRef="#br0" timeOffset="55349">3496 420 73,'0'0'26,"3"16"-1,-6-1 0,-2 3-22,-3 6-2,-1 5 1,1 4 1,-1 0 1,4 0-1,2-2 2,5-1-1,3-7-1,9-6 0,6-7-2,7-7 0,5-8 0,2-8-1,3-5 0,1-6-1,-3-3 1,-3-1 0,-6 0 0,-5 4 0,-6 2 0,-5 6 0,-4 4 0,-6 12 0,7-13 0,-7 13-1,0 0 1,2 13-1,-1 7 1,0 8 0,-1 11 1,-1 12 1,-3 14 1,-2 16-1,-4 10 1,0 9 0,0 1-1,2-1-4,12-2-16,-2-17-13,13-15 0,1-29-2,9-24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0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11,'0'0'7,"0"0"-1,0 0 0,0 0-1,0 0-1,11 8-2,-11-8-1,22 1 1,-7 1 0,-1 0 1,4-1 0,3 0 0,-6 1 2,10-2 0,0 2 1,2-5 1,3 3 0,5-2-1,6 1-1,0-1-1,14 0-1,-6 2 0,5 0-2,4 2 1,-2-1 0,4 1-1,-5-1 0,-2 1 1,-3 1 1,-4-2 1,4 0-1,0-2 1,6 2-1,-2-3 1,9 2-1,3-1-1,7-1 0,3 2-1,2 2-1,-2-1 1,0-1-1,1 1 1,-4 1 0,-2-2 0,-2 1 1,1-1 0,0 0 0,0-1 0,3 2 1,-2-1-2,7 0 1,-3 2-1,3 1 0,-6-1 0,3 3-1,-3-1 1,-5 1 0,0-1 2,-6 0-2,-2 0 1,3-3 0,2 0-1,-2 0 1,2 0-1,4 2 0,1-1 0,1 0-1,3 0 1,1 2-1,1-2 0,-1 2 0,1-4 1,-4 1-1,0-2 0,-2 1 1,-5 0-1,-3 0 0,-2-2 1,-1 1-1,-1 1 0,1 1 0,-4-1 0,-1 2 0,-1-2 0,-3 1 1,-5 0-1,0 0 0,-7 0 1,0-1-1,-2 0 1,0 1-1,-3 1 1,-1-2-1,1 1 0,-3-1 1,4 0-1,-4 0 0,0 0 0,-3 0 0,1 0 0,-1 0 0,-5 1 0,-1-1 0,-4 0 1,-3 0-1,-4 1 0,2-1 1,-11 0-1,11 0 0,-11 0 0,0 0 0,9 3 0,-9-3 1,0 0-1,0 0 1,0 0-1,0 0 2,0 0-2,10-3 1,-10 3 0,0 0-2,0 0-3,0 0-4,0 0-22,-10 6-1,10-6 0,-20-19-2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01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74 789 2,'0'0'4,"0"0"-1,0 0 0,0 0 0,0 0 1,0 0 0,0 0 1,11 12 0,-11-12 1,16 6 0,-4-4-1,3-1 0,1 0-1,2-1 1,0-3-2,2 0 0,0-2 0,1-2-1,-3-2 0,0 1 0,-3-3 0,1 1-1,-2-2 0,-2 3 1,-2-2-1,-10 11 0,14-19 0,-14 19 0,3-16 0,-3 16-1,-8-15 0,8 15 0,-14-15-1,5 8 0,-4 3 0,0-2 0,0 3 0,-2 0-1,-1 1 1,-1 1 0,0 3 0,0 0 0,0 1 0,0 2 0,1 0 1,0 1 0,1 0 0,0 3 1,2-2-1,1 4 1,-1 0 0,3 3 1,-2 1-1,1 1 2,2 1-2,1 1 1,-1 1 0,3 1 0,1-2-1,1 0 1,3 0-1,2 0 1,0-2-2,3 1 1,2-3 0,3 0 1,2-4-1,4 0 1,3-3 0,5 0-1,1-3 1,1-2 0,2-1-1,0-1 1,-1-1-1,0 0 0,-4-3-1,-2-2 0,1 1-2,-5-3-6,1-1-8,-5 0-5,1-5 0,-1 0 0</inkml:trace>
  <inkml:trace contextRef="#ctx0" brushRef="#br0" timeOffset="891">551 645 9,'0'0'11,"0"0"-1,0 0-6,0 0-2,0 0 0,0 0 0,0 0 1,0 0-1,-9 10 0,9-10 1,-3 10 1,3-10 0,0 17-1,0-3 1,0 1-1,0 5 1,-2 3-1,2 3 0,-2 0 1,1 1 0,-1 0-2,2-2 1,-1-6-1,2-1 1,0-9 1,-1-9 0,13 5 0,0-11-1,3-9 1,5-4 0,2-6-1,2-2-1,1-3 0,0 0-2,-3 1 1,-4 3 0,-1 6-1,-5 2 1,-4 6-1,1 3 1,-10 9-2,0 0 1,11-6 0,-11 6-1,0 0 1,7 11-1,-7-11 1,6 20 0,0-6 0,-1 2 0,1 5 1,-1 2-1,0 4 1,1 0 0,-2 0-1,0 1 1,-2-3-1,0-3 1,-1-5 0,-1-3-2,2-4-1,-2-10-5,0 0-12,0 0-5,12-18 2,-5-1-1</inkml:trace>
  <inkml:trace contextRef="#ctx0" brushRef="#br0" timeOffset="1572">1160 283 13,'13'-5'15,"-13"5"0,0 0 0,0 0-6,10-4-5,-10 4-1,0 0 0,0 15 0,-1-6 2,1 5-1,0 5 1,2 8 0,-1 5 0,2 8 0,-1 5-1,1 7 0,-1 4-1,2 6-1,-3-5 0,2-1 0,-1-5-1,0-6 0,0-6 0,2-8 0,-2-9 0,-1-7 0,1-4 1,-2-11-1,0 0-1,0 0 0,0 0-2,-16-20-3,8 4-3,-8-8-1,3 0-2,-11-8-2,4 1 0,-7-4 1,2 4 3,-2-2 2,2 5 5,2 1 2,3 4 3,4 3 3,2 3 1,5 3 2,3 2-1,6 12 1,-2-19-1,2 19-2,13-17 1,1 10-1,6-5 0,8 4-1,3-4-1,8 4 1,4-4-1,9 6 0,1-1-2,3 2 0,-2 0-1,-2 2-1,-1 0 0,-5-1-5,-1 5-12,-8-3-6,-6 1-2,-7-2 1,-5-1-1</inkml:trace>
  <inkml:trace contextRef="#ctx0" brushRef="#br0" timeOffset="2373">1582 674 9,'0'0'15,"6"-12"0,-6 12 1,9-7-7,-9 7-3,0 0 1,14-6 1,-14 6-1,14-1-1,-3 2-1,2 0 0,3 3-1,1-1-1,3 7-1,0-1 0,3 5-1,0 1 0,-1 3 1,-1 2-2,0 1 1,-4 0 0,-1-1-1,-4-1 1,-2-1 0,-7-2 1,-3 0 0,-6-2-1,-3 0 1,-5-3 0,-3 1 0,-5-3 0,-2-1-1,-3-3 1,1-3-1,-2-2 0,2-2 0,1-2 0,3-2-1,2 1 1,6-1 0,2 1-1,12 5 0,-13-10 0,13 10 0,1-12-1,-1 12 1,14-17-1,-1 6 0,5-1 0,5-4 1,4 0 0,3-1-1,4 0 1,1-3 0,4 1 0,2 1-1,-2 1 1,-1 2 0,-1 3-1,-3 0 1,-2 5-1,-3 3 1,-6 3 0,-2 2-1,-4 3 1,-3 2 0,-3 5-1,1 1 1,-4 3 0,1 3 1,-3 2-1,2 1 2,-2-1-2,0 2 2,-1-3-1,0-2 0,0-2-1,1-1 0,-1-3-2,-5-11-10,11 8-11,-11-8-3,15-14 3,-7-4-2</inkml:trace>
  <inkml:trace contextRef="#ctx0" brushRef="#br0" timeOffset="3174">2302 209 65,'0'0'23,"7"14"-3,-7-14-5,0 0-20,0 0-7,8 10-4,-8-10-5,9 7-1,-9-7 1,9-3 0</inkml:trace>
  <inkml:trace contextRef="#ctx0" brushRef="#br0" timeOffset="3365">2423 152 0,'4'10'9,"-4"-10"-2,4 14-2,-4-14 3,6 16 1,-3-4 2,1 1 0,2 4 1,-1 0 2,2 10-2,-1 4-2,4 10-1,-5 3-2,3 9 0,-1 1-2,-1 6 0,-4 2-1,3-3 0,-5-4-2,3-3 1,-1-6-2,0-6 0,0-4-1,0-9-2,5-5-3,-4-10-7,-3-12-13,15 5 0,-3-15-1,-2-10 0</inkml:trace>
  <inkml:trace contextRef="#ctx0" brushRef="#br0" timeOffset="3745">2744 765 17,'4'15'16,"-4"-15"1,11 14-3,4-8-4,-1-4-1,8-1 1,-2-5-2,8-1-1,-3-6-1,6-1-1,-2-5-1,1-1-1,-4-3 0,-1 1-1,-5-3 0,-1 2 0,-5-1 0,-2 3 0,-7-1 0,-3 3 0,-5 1 0,-2 2-1,-4 1-1,-5 3 0,-1 2 0,-3 2 0,-1 4-1,0 1 0,-1 4 1,0 2-1,2 4 1,1 0 0,2 4 0,0 0 0,3 2 0,3 2 1,0 1 0,4 2 0,0 3 0,2 2 0,2 1 0,2 1 1,1 2-1,1-2 0,2 0 0,1-1 0,3-4 0,4-3 0,4-2 0,2-3-1,10-3-3,3-6-8,11 0-13,3-6-2,6-4 0,4-8 0</inkml:trace>
  <inkml:trace contextRef="#ctx0" brushRef="#br0" timeOffset="20249">3376 930 7,'0'0'11,"-10"-3"0,10 3 0,-10-5-1,10 5-1,0 0-2,-13-12 0,13 12-1,-7-13-2,7 13 0,-5-19-1,5 6-2,-1-1 1,2-1-2,-1-2 1,3-1-1,2 1 0,1 0 0,1 3-1,1-1 1,1 2-1,0 4 0,5 0 0,-3 2 1,2 2-1,1 0 0,-1 3 0,3 0 1,-3 2-1,1 0 0,-3 2 1,0 1-2,-2 2 2,-9-5-1,14 14 1,-7-5 0,-1 2 0,-1 1 0,0 2 0,-1-1 0,-2 1 0,0 1 0,-1-3 0,-1 3 0,-2-2 1,-1 0-1,-2 0 2,0 1-2,-1-1 1,-2 0 0,1-1 0,-2 0 1,-3-2 0,3 0-1,-4-3 1,1 1 1,-1-3-1,-2 0 0,2-3 0,1 1 1,-2-2 0,3-1 1,-1-3-1,2-2 0,1-5 0,0 0-1,0-4-4,3-6-4,2-1-10,3-2-7,0-3 2,2 1-1,0-1 0</inkml:trace>
  <inkml:trace contextRef="#ctx0" brushRef="#br0" timeOffset="21200">3559 0 4,'0'0'5,"0"0"-1,0 0-1,0 0 0,-4 10-1,4-10 0,-1 12 0,0-1 0,0 1 0,2 3 0,-1 3-1,1 4 1,0 4-1,2 6 1,1 4-1,1 4 0,2 7 1,-1 2-1,0 4 1,0 4-1,-1 3 2,1 2 0,-3 0 0,0-4 0,-1-1 0,0-6 1,1-3-1,-2-7 1,2-6 0,-2-6-1,3-4 1,-5-6 1,3-4-1,-3-3-1,1-3 1,0-9 0,0 12 0,0-12-1,0 0 1,0 0 0,0 0 0,0 0 0,0 0-1,0 0-1,0 0 0,0 0-1,0 0-1,0 0 1,0 0-1,0 0-1,0 0-2,0 0-11,0 0-8,0 0-1,0 0-1,-14-13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3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8,'10'-3'3,"-10"3"0,0 0 0,0 0-1,7 16-1,-3-6-2,0 3 1,0 3 0,0 3 0,1 5 0,-1 0 1,2 4-1,0 5 1,-1 2 0,0 0 0,-1 3 0,-1 0 1,1-1 0,-2-2-1,-1-2 1,0-7 0,0-5 0,0-3 1,-1-7 0,0-11 1,0 0 0,13 4 0,-3-12-1,4-3 0,3-2 1,7-1-2,6 1-1,2 2-2,1 3 1,1 3-1,3 6 0,-2 5 1,-3 3-1,-1 6 0,-5 0 1,-1 5-1,-4 2 1,-4 2 0,-6 1 0,-1 2 1,-4-1-1,-4 0 1,-5-1 0,-3-2 1,-7-1 0,-3-5 0,-5 1 1,-4-7 1,-3 1 0,-4-5 1,-1-2 0,-4-5-1,1-1 1,-1-4-2,0-1 0,1-4 0,2 0-1,3 0 0,4-3-1,5 2-1,4-2 0,8 1-1,7-1-1,7 1-1,6 0-1,7 0-2,5 1-3,7 1-3,5 3-4,3 0-3,7 2 1,-1-3 1</inkml:trace>
  <inkml:trace contextRef="#ctx0" brushRef="#br0" timeOffset="771">747 467 0,'0'0'6,"0"0"-3,7 11-1,-7-11 0,2 21 1,-2-6 1,-1 2 1,0 2 0,0 3 1,-1-3-1,2 3 0,1-2 0,3-3-1,2 0 0,6-5-1,2-3 0,6-5 0,5-5 0,2-6 0,2-3 0,1-4 0,-3-3-1,0-3 1,-3 1-1,-5-2 0,-5 4 0,-1 0 0,-5 3 0,-4 1 0,0 3 0,-4 1-1,0 9 1,-3-13-1,3 13 0,0 0 0,-6-12 0,6 12-1,0 0-1,0 0 0,0 0 0,0 0-1,0 0 0,-7 10 0,7-1 0,1 5 1,0 5 0,1 8 0,-1 6 1,1 7 0,-1 6 0,0 5 0,1 6 1,-1 2-1,1 2 0,0-1 1,1-2 0,3-2-1,-2-6 1,1-1-1,1-8 1,0-6-1,-1-6 0,0-5 0,-2-8 0,1-5-4,-4-11-10,0 0-3,15-13-2,-8-12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4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342 286 15,'-1'50'9,"-3"5"1,2 5-1,0 5-1,2 1-1,-1 1-1,-1-2 0,1-2-1,-2-10 0,1-5 0,1-10-1,0-8 0,-2-9 1,1-5-1,2-16-2,0 0-4,-11-4-3,2-14-3,-7-5-3,0-6-1,-7-3-1,-1-6 0,-6-1 1,-2 2 3,1 1 4,2 5 2,2 4 4,1 4 2,7 5 2,4 6-1,6 4 0,9 8 0,0 0 2,0 0 0,21-5 1,0 9-1,5 0 0,5 3 1,5-2 0,7 3 1,4-3-3,2-1 0,0-3-2,2-1 0,-4-5-1,-2-3 0,-3-3 0,-6-1 0,-9-5 0,-1-3-1,-7-1-1,-5-3-2,-2 2-3,-9-3-6,-1 0-8,2 2-1,-5-4 0,-3 2-1</inkml:trace>
  <inkml:trace contextRef="#ctx0" brushRef="#br0" timeOffset="611">704 0 25,'0'0'15,"3"19"-1,-4-5 0,1 7-13,0 3-2,-1 10 2,0 6 1,-1 5 1,0 6 0,-3 5 2,2 4 2,-3-2-1,3 3 0,-2-7 1,3 0-1,-1-6 0,3-5-1,0-8-1,4-8 0,-1-6 0,4-6-1,-7-15 0,19 13 0,-8-18 0,4-4-1,1-6 0,4 0-1,-1-5 0,2-1-1,4 1 0,-3 1 0,-1 2 0,-2 4-1,-3 5 1,-1 4-1,-1 7 0,-3 5 0,-4 4 1,-1 6-1,0 5 1,1 0 0,2 2 0,1 0 1,3 0-2,5-7-5,9-3-16,3-6-2,8-6-2,0-11 1</inkml:trace>
  <inkml:trace contextRef="#ctx0" brushRef="#br0" timeOffset="1112">1473 710 4,'8'14'10,"-8"-14"1,13 3-2,-13-3 0,17-4 0,-7 0 0,1-5 0,2 1 0,-1-3 0,2 0-2,-4-2-3,2 0-1,-1-1 0,0 1 0,-4 1 0,-2 1 0,-3-1 1,-1 3-1,-3 0 1,2 9-1,-7-14-1,-2 11-1,-3-1 0,0 3-1,-2 1-1,-5 2 0,-1 2 0,-2 1 0,-1 2 1,-1 3 0,1-1 0,1 2 1,0 1-1,4 0 1,2 1-1,1 0 1,4 2 0,2-2-1,3 3 1,5-1 0,2 2 0,5-1 0,3 1 0,5 2 0,5-4 0,5 1 1,8-3-2,4-2 0,11-2-5,2-6-7,9-2-8,3-4-4,6-4 0,3-6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6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0,'0'0'5,"0"0"-3,0 0 0,0 14 1,1-3 1,0 3 2,0 2 1,0 8 0,0 5 0,0 8 0,0 9-1,-1 4-1,1 5 0,-1 6-1,-2 5 0,1-3 1,0-2 1,0-4-1,2-4 0,-2-7 0,3-5-1,0-9 0,1-7-1,0-5 0,0-5 1,-3-15 0,3 14 1,-3-14-1,5-12 0,-5-5 0,3-4-1,1-10 0,3-5-2,4-7-1,5-8 0,8-2-1,5-2 1,7-1-1,4 3 1,6 1-1,1 3 1,2 4-1,-1 7 1,-5 5 0,-4 5-1,-7 5 1,-3 6-1,-4 4 0,-4 2-3,-6 7-6,-15 4-10,0 0-4,0 0 1,0 0 0</inkml:trace>
  <inkml:trace contextRef="#ctx0" brushRef="#br0" timeOffset="541">127 449 32,'27'24'20,"3"0"0,6 0 1,1 0-11,3 2-5,0 1-1,-4-2-1,-1 0-1,-5 1 0,-2-1 0,-6-1 0,-1-3 0,-5-3 0,1-4-2,0 0-6,0-7-14,2-8-2,0-5 1,3-11-1</inkml:trace>
  <inkml:trace contextRef="#ctx0" brushRef="#br0" timeOffset="881">930 124 36,'-3'17'18,"0"4"-1,4 4 1,3 7-13,2 7-5,0 7 1,5 7 0,-1 2 1,1 0 0,0 0 1,-1-5 0,-3-3 0,0-7 0,1-4 0,-6-9-1,3-7 1,-3-4 0,0-4 0,-2-12 1,0 0-1,0 0 0,-6-14-1,-3-8 0,0-5-2,-4-7 0,-3-7-2,0-4-1,-3-6 1,1 2-1,0-4 1,3 2 1,4 3 0,8 2 1,3 2-1,4 6 1,6 3 0,7 6-1,5 3 1,5 6-1,4 3 0,2 5 1,3 5-1,4 4 1,-2 1 0,2 7 0,-3 2 1,-4 2-1,-2 5 0,-5 0 1,-4 2 0,-9 2-1,-1 3 2,-7-2-1,-8 3 1,-8-3 0,-5 1 0,-8-1 0,-4-1 0,-7-2 0,-3-2 0,-2-3-1,2 0 0,3-3 0,6-3 0,4-1-1,3-1 1,11-1-1,11-2 1,0 0-1,12 1 0,10-1 1,7 2-1,8 0 0,9 1 0,3 3 0,2 1 0,0 4 0,1 3 0,-4 0 0,0 8-1,-9 2 1,-5 1-1,-4 2 1,-6 1 0,-5 1 0,-10-1-1,-5 2 1,-7-6 1,-4-1-1,-5-1 0,-6-2 1,-5 0 0,-5-3 0,-3 0 0,-3-5 1,-2 2 0,-7-4 0,3-2 0,-1-1-1,2-2 1,1-3-1,6 0 0,2-2-1,7-1 0,8 1-5,-2-4-14,17 4-7,-9-12 0,12 1-2,2-6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8:52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934 16 6,'10'-8'7,"-10"8"-2,0 0 0,0 0-2,0 0 1,0 0-2,0 0 0,0 0 0,0 0 1,0 0 1,0 0 1,4-10 0,-4 10 1,0 0 0,0 0 1,-9-1-3,9 1 0,-14 5-1,14-5 0,-23 13-2,9-2 1,-6 8-1,-4 5 2,-7 5 0,-5 6 0,-7 5 1,-3 5 0,-5 2-1,-1 2 1,-1-3-2,5-1 0,3-4-1,8-3 0,6-7-1,3-4-1,8-3-3,1-7-2,6-4-9,2-4-6,0-5 1,11-4 0,-14-8 1</inkml:trace>
  <inkml:trace contextRef="#ctx0" brushRef="#br0" timeOffset="480">201 379 20,'0'0'15,"0"0"-2,-4-12-3,4 12-1,0 0-3,0 0 0,0 0 0,-6 17-2,-2-4 0,0 9 0,-5 5 1,-4 8 1,-5 2-2,-1 8 0,0 0 0,-1 3-2,3-7 1,5-2-2,3-7 1,10-5-1,8-6 0,13-7 0,11-8 0,13-5 1,9-5-1,11-7 1,3-3-1,4-1 1,-3-2 0,-5 0 0,-9 1 0,-9 3 0,-13 2-1,-9 5 1,-6 1-1,-6 1 0,-9 4 0,9-2-1,-9 2 0,0 0 0,0 0 0,0 0 1,0 0-1,0 0 0,0 0-2,0 0-3,0 0-13,0 0-6,0 0-2,-8-13 0,3-1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9:24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1026 505 7,'3'-10'8,"-3"10"-1,7-10 0,-7 10-2,0 0 1,10-9 1,-10 9 0,0 0-1,0 0 0,3-10 0,-3 10-1,2-12-1,1 2 0,2 1-1,0-3 1,3 0-1,-3-2 2,1 2-1,-2-3 1,0 1 0,-3-1 0,-1 3-1,-3-6-1,0 1 0,-3-3-1,-1 0 0,-3 0-1,1 1 1,-2-1-1,-3-2 1,-2 0-2,0 5 2,-3 0-2,-2 0 1,-2 1-1,-3 2 0,-3 0-1,1 4 1,-6 2 0,3-1 0,-1 1 0,-1 2 0,0 1 0,2 1 0,-2 3 0,-1 2 0,4 2 0,-5 2-1,-1 4 1,-3 2-1,2-1 1,-3 2 0,2 5-1,2 3 1,2 0 0,5 3-1,4 2 1,4 1-1,3 7 0,4 2 0,3-1 1,1 4-1,2 4 1,0 1-1,-2 2 1,-2 1 1,-3 0-1,1 1 1,-3-1 0,1-2 0,1-2 0,3-4 0,4-1 0,7-1-1,11-2 1,3 0-1,7-1 0,5-2 1,4-1-1,5-1 1,4-4-1,2-2 1,1-3-1,2-5 1,3-5 0,2-2 0,3-2 0,3-3-1,1-5 1,-1-2-1,3-6 1,-1-2-1,-2-5 0,0-5 1,-5-7-1,-3-3 1,-5-5 0,-4-5 0,-4-6 0,-4-1 0,-3-5 0,-3 0-1,-3 0 1,-5-1-1,-2 2 0,-3 4 0,-4 4 1,-4 2-1,-3 3 1,-3 3-1,-5 1 1,-4 3 0,-5-2-1,-1 2 0,-4 0 0,0 3 0,-2 2 0,0 3 1,0 2-2,3 6 1,-2 2 0,-1 6 0,-1 3 0,-2 3 0,-6 0 0,0 2 0,-2 2 0,-5-2 1,-2 0-1,-3-2 0,-1-2 0,-1 0 1,6 1-1,-2 0 0,4 3-1,4 3 1,7 5-1,1 5 1,6 12-2,-2 4-6,4 13-17,-6 1-1,-3-1-2,-6-6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9:57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7 324 10,'-5'-9'11,"5"9"0,0 0 0,-4-11-1,4 11-2,0 0-1,0 0-1,0 0-1,0 0-1,0 0-1,0 0-3,0 0 0,0 0-1,0 0 1,0 0 0,0 0-2,0 0 4,6 11-1,-6-11 0,8 20 1,-5-4 0,2 3 1,-3 2 0,6 15-8,-13-11 0,11 13 0,-11-13 0,11 10 0,-10-15 0,11 8-1,-9-15 1,2-13 9,15 11-1,-5-15 0,4-5-1,-1-7 1,5-4 0,1-5 0,-2-2-1,1-1 0,1 2-1,-6 1 2,2 4-2,-2 3 0,-1 2-1,-3 4 1,4 2-1,-3 2 0,-1 4 0,1 1-1,1 3 1,-1 3 0,-1 5 0,1 7 0,-2 2 0,-1 6 1,-1 3 0,-1 4 0,0 1 0,-3-1-1,0 0 1,-1-6-1,1-1 1,-1-5-1,2-6-2,-3-12-6,16 7-12,-1-15-2,11-16 3,6-4 2</inkml:trace>
  <inkml:trace contextRef="#ctx0" brushRef="#br0" timeOffset="2514">772 390 18,'0'0'13,"0"0"-1,0 0 1,5-10 0,-5 10-2,0 0-1,0 0-2,0 0-2,0 0 1,-11-10-2,11 10 0,0 0-1,0 0-1,0 0-1,-14-6-1,14 6 0,-12-2 0,12 2-1,-17 2 1,17-2-1,-17 4 0,7 0 1,1-1-1,9-3 1,-19 12-1,9-3 0,-4 3 1,2 0-1,-1 4 0,1 0 0,1 3 0,4 0-1,4 1 1,6-3 0,8 0 0,8-3 0,9-4 0,5-1 1,7-3-1,1-5 1,2-3-1,-6-3 2,-2-1-1,-9-4 1,-6-1 0,-10-3 1,-6-2-1,-9-3 0,-3-2 0,-9-2-1,0 2 0,-4-3 0,-1 2 0,-2 3 0,2 2-1,0 5 1,-1 3-1,5 4 0,-2 4 0,0 6-1,0 3 0,2 7-3,-2 0-4,8 8-10,-2 0-7,8 5-2,2-6 2,9-3-1</inkml:trace>
  <inkml:trace contextRef="#ctx0" brushRef="#br0" timeOffset="3235">1111 0 18,'0'0'14,"0"0"0,0 0-1,0 0-11,0 0-1,-4 15 0,2-4 1,0 2 1,2 6 1,0 2 1,2 8 0,-1 4 1,1 9 0,-4 3-1,1 7 0,-4 0-2,2 3 1,-3-3-2,3-4 0,0-4 0,5-8 0,4-7-2,8-10 0,7-6-1,1-12-4,7-8-1,-1-9-7,2-6-7,-2-8-1,-4-5 0,-5-5 1</inkml:trace>
  <inkml:trace contextRef="#ctx0" brushRef="#br0" timeOffset="3575">938 151 31,'-19'16'16,"3"-2"2,9-2-1,9 0-9,7-5-1,14 1 1,7-7 0,16 1 1,6-5-1,15-3 0,1 0-1,6-2-2,-2 3-3,-5-2-2,-7 5-5,-11-4-16,-6 5-4,-12 1-1,-5-4 0</inkml:trace>
  <inkml:trace contextRef="#ctx0" brushRef="#br0" timeOffset="4016">2059 67 6,'0'0'12,"1"9"1,-1-9-1,6 13-6,-6-13 0,7 19 3,-4-3 0,4 9 0,-4 0 1,2 9-1,-4 6-1,2 8-2,-4 4-2,0 5-1,-3-5-1,0-1-1,-2-5 0,1-5 0,0-9 0,1-9 1,1-8-1,3-15-1,0 0-1,-12-7-1,8-13 0,-3-6-1,-1-5 0,-3-7 0,0 0 0,-2-3 1,0 5 2,1 4 1,-1 7 0,3 4 1,2 5 1,2 6 0,6 10 1,-8-12-1,8 12 1,0 0 0,4-14 0,6 11-1,2-2 0,7 3-1,3-2 0,4 2-1,8 2 0,3 3 0,2 2-1,1 1 0,3 4-2,-3-3-3,4 5-9,-5-6-10,-4-1-3,-4-5 2,-3-2-1</inkml:trace>
  <inkml:trace contextRef="#ctx0" brushRef="#br0" timeOffset="4607">2432 357 6,'0'0'13,"11"-7"1,-11 7 0,0 0-6,9-9-5,-9 9 2,0 0-1,5 12 1,-4-1 0,0 4 0,2 3 2,-3 5-2,3 5 0,-1 1-1,5 2 0,-4-2 0,4 1-1,-4-6 0,2 0-1,-2-7 0,0-4 0,-3-13 2,7 16 1,-7-16 0,0 0 0,-9-19 0,4 2 0,-5-7 0,1-2-1,-4-6-2,3-1-1,1-1-1,4 3 1,6 3-1,8 4 0,5 4 0,8 5-1,6 6 1,3 2 0,4 3-1,-1 2 1,-2 5 0,-1 2 0,-3 0 0,-4 0-1,-2 2-2,-8-5-8,5 2-13,-8-5-2,6 0-2,-2-5 3</inkml:trace>
  <inkml:trace contextRef="#ctx0" brushRef="#br0" timeOffset="5128">2925 297 27,'0'0'17,"9"11"0,-9-11 2,-1 16-11,-4-1-2,2 4 2,-7 3 1,5 4-1,-4-1 1,5 3-2,-1-4-1,6-1-2,3-8 0,8-6-2,5-9 0,6-6-1,3-6 1,4-6-1,0-3 0,-1-1 0,-4 1 0,-5 4 0,-6 4-1,-4 4 1,-10 9-1,9-8 0,-9 8 0,0 0 0,0 0-1,5 9 1,-1 2 0,1 1 0,0 3 1,0 6-1,0 4 1,1 2 0,-1 2-1,3-2 1,-1-1-1,0-4-1,7 0-8,-2-12-16,9-7-1,-1-12-2,7-10 1</inkml:trace>
  <inkml:trace contextRef="#ctx0" brushRef="#br0" timeOffset="5668">3563 413 8,'14'10'12,"-14"-10"0,12 9-4,-12-9-2,12 16 1,-3-6 1,-9-10 1,19 17 1,-7-15 1,6 3-2,0-5-1,6-1-1,-3-7 0,4-1-2,-3-5 0,0 1 0,-6-4-1,1 1 0,-10-4 0,-1 3-1,-7-1 0,-1 2-1,-6 2 1,-3 2-1,-3 1-1,-3 4-1,-2 3 1,-3 4-1,-2 4 1,-3 4-1,-1 3 1,-2 3-1,0 5 1,-1 0 0,2 3 1,2 3-1,2-3 0,3 2 0,4 1 0,5 1 0,4-1 0,5 0 0,6 1 0,8 0-1,5 2 1,9-2 0,5-4 0,8 0-1,7-3 1,2-4 0,4-4 0,0-3 0,-2-5-1,-1-1 1,-6-2-1,-4-2 1,-8-1-1,-5 1 0,-3 0 0,-6 1 0,-5-1 0,-10 2 1,9-1-1,-9 1 0,0 0 0,0 0 0,0 0-2,0 0-6,0 0-21,-14-5-1,0-1 0,-12-8-3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82,'6'12'29,"3"8"-1,-5 1 0,0 11-21,-2 5-5,0 7-1,-2 5 0,0 1 0,0 1 0,-1-6-2,4-6-4,-2-17-17,10-10-6,-1-17-1,4-12-1,-2-21 1</inkml:trace>
  <inkml:trace contextRef="#ctx0" brushRef="#br0" timeOffset="220">139 0 86,'0'0'28,"0"0"-1,15 10-12,-5-9-35,3 3-8,-3 0-3,3 6 2</inkml:trace>
  <inkml:trace contextRef="#ctx0" brushRef="#br0" timeOffset="400">700 262 75,'0'0'25,"9"13"-2,-9-13 0,-22-1-20,1 3-2,-7 2 2,-3 6 0,-8 2 1,2 8 1,-4 1 2,8 4-1,1-3-2,11 3-3,9 0 0,9-1-2,10 1 1,8-2 0,7 2-1,5-1 1,6 3 0,2 0 0,0 1 0,-2-3 0,-3-2 1,-5 1 0,-6-2 1,-4-2 1,-9-2 1,-5-1-1,-8-4 1,-5-1-1,-8-4 1,-1-2-2,-3-1 0,0-4-2,1-1-2,0-7-2,7 2-26,-6-8-3,8-1 1,-4-7-2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0:33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902 1268 1,'0'0'5,"0"0"0,0 0-1,0 0-2,0 0-1,0 0-1,0 0-1,0 0 1,5 9 0,-5-9 2,0 0 0,5 12 0,-5-12 1,3 12 0,-3-12 0,3 15-1,-3-15 1,1 17 0,-1-17 2,-1 15-1,1-15 2,-4 12 0,4-12 1,-12 12-1,12-12 2,-23 9-1,8-3-1,-5-2-1,-2 2-1,-4-3 0,-2 1 0,-4-2 0,2-1-1,-3-1-1,2-1 0,-2-2 0,1 0 0,-1-1-1,2-2 0,0 0 0,2-1 0,1-1 0,0-2 0,0 0 0,1-1 0,1-4 0,-1-1-1,-2-2 1,0 0-1,-1-2 0,-1 0 0,3-1 0,1-1 0,4 1 1,1-3-1,2-4 0,6-3 0,1-3 0,3-2 0,4-4 0,1-2 0,4-2-1,3 2 1,3 2-1,3 0 1,3 1-1,2 1 1,0 1 0,3-1-1,-2-1 2,2-3-1,1-3 0,3-1 0,4 1 0,2-2 0,3 1 0,6 2 0,3 0 0,3 8 1,3 3-1,5 3 0,2 6 0,2 1 1,2 4-1,2 6 0,2 1 1,-1 0-1,1 5 0,-4 2 1,-2 3-1,-5 4 0,-7 2 0,2 4 1,-6 5-1,-2 3 0,-5 5 0,-1 3 0,-3 2 0,-5 3 0,4 0 0,-7 2 0,-3 2 0,-3 2 0,1 1 0,-4 4 0,-1 4 0,0 6 1,-4 4-1,-2 2 0,-3 2 1,-2 1-1,-2-3 1,-2-1-1,-1-4 1,-2-4-1,-2-4 0,1 2 0,-3-3 0,-2-1 0,-1 1 0,-6 0 1,-1-3-1,-2-2 0,-1-3 1,0-4-1,-2-4 0,0-3 1,-1-5 0,1-3-1,0-2 1,-4-2 0,0-3 0,0-2 0,-1-1 0,-1-2-1,-1-4 1,1 0 0,-4-3-1,4 2 1,-1-1-1,-2-1 0,0-1 1,2 1-1,1-1 0,1-2 1,1-4 0,1-3-1,-1-5 1,3-1-1,1-5 0,1-1-1,3 2-2,1-3-7,10 7-15,-1-1 0,6 2-2,3-6 0</inkml:trace>
  <inkml:trace contextRef="#ctx0" brushRef="#br0" timeOffset="2564">162 1140 14,'0'0'8,"0"0"-1,0 0-1,0 0 0,0 0-3,0 0-2,0 0-1,-4 13-1,4-13 0,-1 17 0,0-6 1,1 0-1,2 5 1,4-2-1,5 3-2,6-3-7,9 6-1,1-6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2:34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0 23,'0'0'17,"0"0"0,0 0-1,0 0-1,0 0-3,0 0-2,0 0-2,0 0-3,0 0-2,0 0-1,0 0-1,0 0 0,0 0 0,0 0 0,-3 15-1,3-15 1,1 19 0,1-4 0,0 6 0,0 4 1,0 7-1,2 8 1,-3 8 0,-2 8 0,-3 5 0,-1 8 0,-4 1 0,0 4 0,-3-5 0,1-2 0,-1-11-1,5-8 0,2-12 0,3-10 0,4-12 1,7-16-1,9-17 0,5-11 0,6-11 0,6-4 0,3-6 1,1 1-2,-2 2 1,-5 8-1,-6 11 1,-7 8-1,-6 10 0,-4 9 1,-9 2-1,10 20 0,-7 2 0,1 9 0,1 5 0,1 7 0,2 5 0,-2 2 1,0-2-1,-1-3 0,-2-7 1,0-3-1,-2-8 1,-1-6 0,-1-6-1,0-5 1,1-10-1,-1 10-3,1-10-14,3-12-11,0 0 0,2-9-2,5 0 1</inkml:trace>
  <inkml:trace contextRef="#ctx0" brushRef="#br0" timeOffset="991">922 676 28,'17'-2'20,"4"-4"1,7-1-3,11 1-5,6-1-1,11 6-3,5-2-2,11 6-2,2-1 0,4 5-2,-6 0-1,-1 2 0,-4 0 0,-5 1-1,-10-3 0,-8-1 0,-12-1 0,-7-2 0,-4 0-4,-21-3-10,8-13-12,-18 2 0,-11-5-2,-9-4 2</inkml:trace>
  <inkml:trace contextRef="#ctx0" brushRef="#br0" timeOffset="1312">863 664 57,'0'0'23,"4"-25"1,9 1-1,7-11-16,8-3-6,6-6 0,5 1 1,-3 2-1,0 6 1,-4 3 0,-3 6 0,-7 4-1,-2 8 0,-8 9 0,-1 2-1,-11 3 0,15 6-1,-12 6 1,-2 3-1,-5 5 1,-3 3-1,-6 3 1,-6 2-1,-4 1 2,-5 0-1,-4 0 0,-3-2 0,-1-1 1,0-2-1,0-1 0,1-2 1,4-2-1,2-1 1,6-2-1,3-2 1,6-3-1,3-1 0,7-1 0,4 1 1,4-1-1,8 1 0,2 1 1,7 2 0,2 3 0,7 2 0,4 2-1,7 2 1,3 1 0,7 0 0,2-1-1,3 2 0,-3-1 1,0-1 0,-5-5-1,-9-2 1,-7-4 0,-8 0-1,-8-3 1,-7-4-2,-9-4-5,0 0-18,0 0-2,0 0-2,0 0 1</inkml:trace>
  <inkml:trace contextRef="#ctx0" brushRef="#br0" timeOffset="2133">2438 182 18,'0'0'19,"-3"-13"0,3 13 1,0 0-6,0 0-7,0 0-2,0 0 0,-4 15-1,3 0-1,1 8 0,0 5 1,-2 9-2,1 4 2,-2 3-2,1 1 0,0-1 0,0-6 0,1-3-1,3-9 0,10-8 1,1-11-2,12-7 1,4-5-1,6-4 0,1 3 0,7-1 0,-4 4-1,-2 5 1,-3 7 0,-7 9 0,-5 5 0,-6 5 1,-5 3-1,-6 3 1,-4 0 0,-4 1 0,-7-3 1,1-3 1,-5-7-1,-2-1 1,-7-8 1,-1-3 0,-10-7 0,-2-2 1,-8-5-1,1-1-2,0-6 1,5 1-1,5-1-2,7-3-1,8 0-1,6-8-6,20 3-20,0-5 0,11 0-1,1-7-2</inkml:trace>
  <inkml:trace contextRef="#ctx0" brushRef="#br0" timeOffset="3034">3014 946 47,'0'0'23,"0"0"-1,9-6 0,3-6-13,6-1-8,2-4 1,1-1 0,0-1 0,3 2 1,-6-1-1,0 7 1,-8 2-1,-1 6 0,-9 3 0,10 8-1,-7 3-1,0 5 0,0 2 0,0 5 0,0 3 0,0 2 1,-1 0 0,0 0-1,0-1 1,-2-1-1,-2-3 2,0-1-2,-1-6 1,-1-1 0,-1-5 0,5-10 0,-21 11 0,6-7 1,-7-3 0,-2-1-1,-2-1 1,-2 0-1,-1-1 1,6 1-1,2 0 1,8 1 0,13 0-1,0 0-1,12-8 1,12 4 0,7 0-1,2 0 0,6 0 0,3 2 0,0 1 0,-2 4 0,-6 1-1,-4 1 0,-5 4-3,-8-5-7,1 6-15,-7-6-1,-2 0-2,-9-4 2</inkml:trace>
  <inkml:trace contextRef="#ctx0" brushRef="#br0" timeOffset="3685">3604 956 61,'0'0'25,"2"-20"-1,5-5 0,6-10-17,7-11-5,3-8-2,4-7 2,4-3-1,2 1 2,2 5-1,-5 5 1,0 10 0,-5 6-1,-4 11 1,-4 6-2,-6 6 0,-3 5 0,-8 9-1,6-9 0,-6 9 1,0 0-1,-3 14 0,0-1 0,2 4 0,-3 7 1,3 7-1,0 9 1,1 9 1,1 4-1,2 6 0,1 0 0,0 0 0,1-3 0,-1-7 0,1-11-1,-1-7 1,0-11-1,0-6 0,-4-14-1,0 0-3,11 7-8,-8-16-15,6 0-1,-4-6-2,7-1 2</inkml:trace>
  <inkml:trace contextRef="#ctx0" brushRef="#br0" timeOffset="4166">4400 889 71,'12'14'30,"-12"-14"-2,14 12-1,-14-12-16,0 0-11,0 0 0,0 0-2,0 0-4,0 0-13,20-10-8,-6 2 0,7-1-1,8-7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2:38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0 663 82,'19'15'29,"-19"-15"-2,14 13 0,-14-13-31,0 0-6,18 11-9,-18-11-6,9 2-3,-9-2 0,12-1 2</inkml:trace>
  <inkml:trace contextRef="#ctx0" brushRef="#br0" timeOffset="160">270 713 25,'14'14'21,"-5"-1"2,1 0-2,-10-13-4,12 17-3,-12-17-4,0 0-7,0 0-23,9-2-1,-6-11-3,2-8-1</inkml:trace>
  <inkml:trace contextRef="#ctx0" brushRef="#br0" timeOffset="972">757 777 58,'0'0'23,"15"-13"2,-3-15-5,4-4-16,4-10-2,6-6 0,2-5 1,5-2-2,0 3 1,0 5 0,-4 5 1,-1 10-1,-4 6 0,-4 8-1,-6 8 0,-2 6 0,-12 4 0,16 11-1,-9 5 0,0 7 1,0 7-1,-1 7 1,0 4 1,1 3 0,-1 0 0,0 0 1,-2-5-1,1-5 0,-1-8 1,1-5-2,-2-4-1,0-7-2,1-1-10,-4-9-16,8-13 1,-3-10-3,8-7 1</inkml:trace>
  <inkml:trace contextRef="#ctx0" brushRef="#br0" timeOffset="1522">1684 0 29,'0'0'19,"0"0"0,0 0-1,0 0-5,0 0-2,0 0-2,0 0-1,0 0-2,0 0-3,0 0 0,0 0 0,0 0-1,0 0-1,-1 11 1,-1 3 0,-2 8 0,-1 8 0,-1 12-1,-6 10 1,1 10-1,-5 4 1,2 1-2,-1-3 2,4-6-2,1-9 1,3-10 0,5-13 0,7-12 0,7-13 0,7-8-1,2-8 1,7-4-1,2-5 0,3-1 0,2 0 0,-2 2-1,-5 7 1,-4 7 0,0 6 0,-3 8 0,-3 6 0,-2 8 0,-1 6 1,-4 5-1,-1 3 0,-1 0 1,-5-1 0,-2-3 1,-4-2 0,-3-4 0,-6-8 0,-3-3 0,-10-5 0,-1-3 1,-9-5-2,-1-1 1,-6-3-1,1 0-1,3-1 0,4-3-1,5 0-3,0-7-12,13 5-13,2-8 0,11 2-2,2-7 0</inkml:trace>
  <inkml:trace contextRef="#ctx0" brushRef="#br0" timeOffset="2454">2226 615 19,'0'0'16,"0"0"0,0 0 0,0 0-7,0 0 1,0 0 0,1 15 0,-1-15 0,-3 25-1,-3-7 0,3 10-3,-6 1-1,5 6-1,-1-2 0,1 5-2,0-6 1,4-1-1,2-7 0,4-3-1,3-8 1,-1-4 0,3-6-1,2-3 1,2-6-1,0-6 1,1-4-2,3-6 1,0-3 0,4-2-1,-1-2 0,1 2 0,-2 1 0,1 5 0,-4 3 0,-3 5 0,-4 3 0,-1 6 1,-10 4-1,10 5 0,-9 5 1,0 4 0,-2 5 0,0 2 0,-1 1 0,3 0 0,1-1 1,2-4-1,3-5 1,6-7-1,3-7 0,7-8-1,4-2 1,1-5 0,-1-2-1,0 1 0,-3-1 1,-5 6-1,-4 3-1,-5 3 1,-10 7 0,10-4 0,-10 4 0,7 12 0,-3 0 0,1 4 0,2 5 1,3 4 0,-1 2 1,0 2-1,0 1 1,-1-2-1,-3-2 1,0-3-2,-2-5 1,-1-6-2,3 1-5,-5-13-22,0 0-3,0-9 0,1-7-2</inkml:trace>
  <inkml:trace contextRef="#ctx0" brushRef="#br0" timeOffset="94736">3253 483 55,'26'0'22,"8"-10"0,13-7 1,18-1-19,16-4-2,13 2 1,4-3 1,4 3 1,-1-1-1,-6 5 1,-12 2-1,-12 3-1,-16 3-1,-15 3 0,-10 2-2,-11 1 0,-19 2-2,0 0-5,0 0-14,-30 7-5,1-6-1,-7-5 1</inkml:trace>
  <inkml:trace contextRef="#ctx0" brushRef="#br0" timeOffset="95067">3352 121 31,'12'3'18,"0"-2"-1,-1 2 2,1 1-11,-12-4-5,12 16 1,-13-2 1,-5 7 0,-10 1 0,-5 7 1,-9 1-1,-2 8-1,-7 0 0,-4 6-1,-5-2-1,2 1 0,0-2-1,2-1 0,7-5 0,3-4-1,8-4 0,6-4 0,8-5 0,6-3 1,11-1-1,9 0 1,7-3 1,8 1 0,3 1 0,9-1 1,4-1 0,7 1-1,1-3 0,6-1 0,0-3 0,4-1 0,-1-2 0,0 0-1,-6-2 0,-5 0 0,-8 0 0,-10 0 1,-9 0-1,-7 1 1,-17-1-1,12 2 1,-12-2-1,0 0 0,0 0 0,0 0 0,0 0-1,0 0-3,0 0-25,0 0-1,-18-15 0,-1-9-3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3:31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97 144 3,'0'0'6,"-13"-4"1,13 4-1,-11-3 0,11 3 0,0 0 0,-9-4-1,9 4-4,0 0-1,-12-2-1,12 2 0,0 0 0,0 0 0,0 0 0,-10 0 0,10 0 1,0 0 0,0 0 0,-10 1-1,10-1 1,0 0-1,-11 1 1,11-1-1,0 0 2,0 0 1,0 0 0,0 0 2,0 0 0,0 0-1,0 0 0,0 0-2,0 0-2,0 0-4,0 0-3,0 0-6,19 7 1,-10-11-1</inkml:trace>
  <inkml:trace contextRef="#ctx0" brushRef="#br0" timeOffset="561">26 232 19,'-8'-11'8,"8"11"0,0 0 0,0 0 0,-9-7-2,9 7-2,0 0 0,-10-3 0,10 3 1,0 0-1,0 0 1,0 0-1,0 0 0,0 0-2,0 0-1,0 0-1,0 0 0,0 0-2,0 0 1,0 0 0,0 0 1,10-2 0,-10 2 1,18 1 0,-6-1 1,1 0 0,5 2 0,0-2 0,4 2 0,2-1 0,2 2 0,-2-1 1,7 1-1,1 0 1,2 1 1,1-3 0,5 4 0,2-5 1,8 3-1,3-4 0,1 2-1,2-2 0,2 0-1,1 0 0,-2 0 0,1-2-1,1 3 0,-2-1 0,1 1 0,-1 0 0,1 0 0,2 0 0,3-1 0,-5 0 0,0 1 0,-2-2 0,0 0 1,1-1-1,-4 2 0,-2-1 1,0 1 0,-1 0-1,0 0-1,3 0 1,-3 0 0,-2 1-1,1-1 0,-2 2 0,-2 0 1,-3-1-1,-3 2 0,-1-1 1,-1 1-1,1-2 0,0 0 1,0-2-1,3 1 1,1-2 0,3 1-1,-1-1 1,3 1-1,-2 0 0,1 1 0,-3-2 1,2 2-1,-4-3 0,4 1 1,-1-3-1,0 1 0,2-1 1,2-1-1,2 0 0,2 2 1,2 0-1,0 0 0,1 2 0,0-2 0,0 0 1,2 1-1,-1 0 0,1 0 0,0-3 0,-1 1 1,2 1-1,3 1 0,0-1 0,1 1 0,0 1 0,0 0 1,2 1-1,1 2 0,-2-1 0,-1 0 1,2 1-1,1 1 0,2 0 0,4-1 1,0 0-1,2 1 0,1-1 0,1 0 0,-3-1 0,2 0 0,-3 0 0,0 1 0,-1 0 1,-2 0-1,-2 0 0,0 1 0,-2 1 0,-3-1 0,-3-1 0,-2-1 0,-4 0 0,-1 0 1,-4-3-1,-4 1 0,-2 0 0,-4 0 0,-4 0 1,-3 1-1,-3 1 0,-4 0 0,-4 0 0,-3 1 0,-5 0 0,-2-1 0,-9 1 0,14 0 0,-14 0 0,0 0 0,9 0 0,-9 0 0,0 0 0,0 0 1,0 0-1,0 0 1,0 0-1,0 0 0,0 0 1,0 0-1,0 0 1,0 0-1,0 0 0,0 0 0,0 0 1,0 0-1,0 0 0,0 0 1,0 0-1,0 0 0,0 0-1,0 0-3,0 0-21,0 0-5,-28-9-1,-7-14-1,-7-5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3:43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4 3,'0'0'6,"-11"-5"-1,11 5-3,0 0 0,0 0 0,0 0 2,0 0 1,0 0 2,0 0 1,0 0 0,0 0 2,0 0-1,9 5-1,-9-5-1,11 2-3,-11-2 0,14 3-1,-3 0 0,0-3 0,2 4 0,1-3 0,4 0 2,-3 0-1,6 1 1,-3-1 0,5 1-1,2-1 0,3 1 0,1-1-1,3 3 0,0-3-1,4 3 0,0-4 0,2 4 0,-2-2-1,3 2 0,-1-3 1,3 4-1,-1-1 0,2 0 0,-2-1 0,1 0 1,-2-1-1,2 2 1,-1-4-1,0 1 2,-1-2-2,2 2 1,0-2-1,0 1-1,2 0 1,-1-2 0,0 1-1,0 0 1,1-1 0,-2 2-1,2 0 1,-2 0-1,3-1 1,-1 1-1,1 0 1,0 1-1,1-1 1,1-1-1,1-1 1,0 1-1,-3 1 0,3 0 1,-2 0-1,-1 0 1,2-1 0,-3 2-1,1-1 1,1 1 0,0-1-1,0-1 1,0 1 0,0-1-1,0-1 1,1 1-1,0-1 0,0 1 1,1-1-1,0 0 0,0 1 0,1-2 1,0 2-1,0-2 1,0 0-1,2-1 1,0 0 0,2 1-1,3-2 1,1 2-1,1-1 1,1 2-1,2 1 1,-1 1-1,2 0 0,-2 2 1,-1-1-1,1 3 0,-1-1 1,-1 0-1,1 1 1,0-2-1,-5 1 0,2 0 1,-1 0-1,-2 1 0,-1-3 0,0 3 1,-3 0-1,0-3 0,0 2 1,-1-1-1,0 0 1,2 0-1,0-1 1,-2 1-1,1-1 0,2 0 0,0 1 0,1-2 0,0 1 1,1 1-1,-1-2 0,0-2 0,1 1 1,-1-1-1,0 0 0,1-1 0,1 0 0,-1 1 0,2 0 0,-1 0 0,-2 1 0,2 1 0,0 0 0,-3 1 0,-1-1 1,-1 0-1,1-1 0,-3-1 1,0 0-1,-1 0 0,-5-1 0,5 1-1,-7 0 1,6 0 0,-5 1 0,8 1 0,-6-2 1,1 4-1,1-2 1,-2-2-1,-2 2 1,-2-1-1,-1 1 1,-11 0-2,2-2 1,-5 1 0,-2 1 0,-2 1 0,-2-1 0,-5 2 0,-11-2 0,15 0 0,-15 0 0,0 0 0,11 0 0,-11 0 0,0 0 0,0 0 0,0 0 0,0 0 0,0 0 0,0 0 0,0 0 0,0 0 0,0 0 0,0 0 0,0 0 0,0 0 0,0 0-1,0 0 1,0 0-1,0 0-2,-10 3 0,10-3-6,-14 7-23,-1-11 0,-1-4 0,-9-15-1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07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41 10,'0'0'12,"-1"-11"1,1 11 0,0 0 0,0 0-1,0 0 1,0 0-2,0 0-1,0 0-3,0 0-1,0 0-2,0 0-2,0 0-1,0 0-1,0 0 1,0 0-1,-10 13 0,9 3 0,-1 8 1,-1 9 0,-2 11 0,-2 8 2,-2 7 0,0 1-1,0 2 2,-2-2-1,3-4 0,0-8 0,4-8-1,-1-9 0,5-7-2,0-6 1,2-5-2,-2-13-3,6 10-4,-6-10-11,0 0-5,10-10-3,-12-4 2,0-3 0</inkml:trace>
  <inkml:trace contextRef="#ctx0" brushRef="#br0" timeOffset="431">2 383 24,'0'0'18,"-10"9"0,10-9 0,0 0-8,12-5-3,3 1 0,10 1-2,7-2 0,13 2 0,6-3 1,11 2-1,2 0-1,3 1 0,-6 0-2,-5 2-1,-8 1 0,-10 4 0,-10-2 1,-8 1-1,-9-2 1,-11-1 0,9 3 0,-9-3 0,0 0-3,0 0-7,0 0-11,-4-9-6,4 9 0,-8-14-1,8 14 1</inkml:trace>
  <inkml:trace contextRef="#ctx0" brushRef="#br0" timeOffset="801">641 29 46,'5'-12'24,"0"3"1,-4-1-5,-1 10-8,0 0-3,0 0-3,0 15-3,-1 3-2,-1 9-1,-1 8 1,1 11-1,1 8 1,-2 3 0,2 2 1,0-1-1,2-5 1,1-8-1,3-8 1,2-14-1,8-9 0,4-13 0,5-7 0,3-9 0,2-1 0,-2-4 0,-2 0 0,-5 3 1,-3 2-2,-8 7 1,-9 8-1,0 0 2,4 26-1,-7-2-1,-3 8 1,0 7 0,1 4 0,1 3 0,2 1-1,6-4 0,4-10-7,12-1-20,3-17 0,10-9-1,0-12-2</inkml:trace>
  <inkml:trace contextRef="#ctx0" brushRef="#br0" timeOffset="1582">1731 436 49,'11'-8'23,"-11"8"0,3-14 0,-10 4-14,7 10-5,-18-9-1,2 10 1,-6 1-1,-1 6 0,-4 3 0,-3 5 0,-3 5 0,-1 5-1,2 4 1,4 4 0,3 0-1,7 4-1,2-3 1,12 0-1,10-3 0,10-4 1,11-7-2,10-7-3,13-3-1,3-13-2,10-3-2,-6-10-1,2-3 0,-8-10 1,-3 2 0,-13-4 3,-9 0 3,-8 4 4,-8 2 3,-1 6 1,-7 0 0,-2 18 0,1-16 0,-1 16-1,0 0-2,0 0 0,0 0-2,0 0-2,0 0-4,0 0-2,0 0-4,1-11-9,-1 11-5,0 0 1,5-9 0</inkml:trace>
  <inkml:trace contextRef="#ctx0" brushRef="#br0" timeOffset="2534">1023 537 15,'-9'12'13,"9"-12"-2,-5 13 0,5-13 0,0 0-1,20 2-2,0-12 0,5-5-3,5-5-1,2-5-1,2-3-1,-3-2-1,-3 2 1,-7 0 3,-6 7 0,-11 0 2,-4 10 0,-8 1-1,-3 9 1,-6 2-1,-2 8-3,-4 3-1,-2 5-2,0 3 1,-1 4-1,0 0 1,2 1 0,-1-1-1,4-1 1,1-2 0,2 0 0,3-5 0,3 4-1,3 1 1,4 0-1,3 0 1,6 3-1,7 3 0,9 1-1,12 3-2,8-7-21,13-2-2,6-10-1,9-6 1</inkml:trace>
  <inkml:trace contextRef="#ctx0" brushRef="#br0" timeOffset="3525">2003 31 46,'0'0'21,"0"0"0,0 0-1,0 0-12,7 22-5,-3 2 0,0 11 0,1 14 0,-2 13 0,0 12 2,-5 6-1,0 5 0,-2-3-1,2-3 0,1-11-2,2-17-11,9-14-13,4-19-2,3-19-1,3-18 0</inkml:trace>
  <inkml:trace contextRef="#ctx0" brushRef="#br0" timeOffset="3796">2239 378 71,'12'13'24,"-12"-13"-1,18 5-3,-7 0-19,1 2-2,3 5 1,-2 2 1,2 4-1,-2 3 1,1 2-1,1 5 1,0 3 0,1 1 0,0 0-1,-3-1 2,-2-1-1,-4-3 2,-3-1 0,-8-9 0,-5-2 1,-11-7-1,-2-4 1,-6-7 0,1-4-1,1-7-2,2-4 0,5-7-2,8-3 0,8-2 0,6 0 0,10-1-2,6 1 2,6 2-1,4 3 1,4 4 1,3 2-1,2 6 1,0 4-1,-3 5 1,-3 5 0,-3 6 1,-5 6 0,-6 5 0,-2 4 1,-6-1 1,1 2-1,-4-1 1,3-1 0,6-9-1,3-3 0,5-8 0,4-5 0,3-4-1,1-2 0,2-4 0,-4 2-1,-8 1 1,-4 2-1,-6 4 1,-12 5-1,11 4 1,-9 5 0,-2 6-1,4 4 1,4 3 0,6 4-1,7 1-1,7-2-1,11 0-3,0-11-14,12-1-10,-5-14-1,6-4-1,-3-14 2</inkml:trace>
  <inkml:trace contextRef="#ctx0" brushRef="#br0" timeOffset="4437">3605 442 55,'15'-12'27,"-15"12"0,0 0 0,-14-10-9,4 10-9,-8-4-2,-1 4-1,-6-1-3,0 3 0,-4 0 0,2 4-1,2 0-1,5 4 0,2 2-1,7 1-1,5 4 1,7 2-1,9 2 1,3 5-1,6 3 1,3 4 0,1 3 0,-1 0 0,-2 3 0,-3 3 0,-9-1 1,-4-5-1,-7-3 1,-6-4-1,-5-6 0,-3-5 1,-4-8 0,0-6-1,2-2 1,1-4-1,3-2 0,4-3 0,11 7-1,0-19 1,10 7-1,10-3 0,8-1 0,9-5 0,10 0 1,8-1 0,5-2-1,4-2 1,3 0 0,1-2 0,-3-1 0,-6 1 0,-4 1 0,-9 1 0,-9 2 0,-8 3 1,-8 1-1,-11 4 0,-10 1 1,-9 0-1,-10 3 0,-7 1 0,-6 1 0,-6 5-1,-7 3 1,-4 6 0,0 8 0,-1 5 0,0 8 0,7 6 0,4 4 1,9 4-1,11 2 1,12 2 0,15 0 0,16 2-1,17-7 1,12-4 0,13-6 0,11-7-2,9-7-3,4-15-25,12-11-1,-4-22 0,4-15-1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3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49 330 51,'0'0'25,"5"-10"1,-5 10-1,0 0-12,-3-9-8,3 9-1,0 0-1,0 0-1,0 0-1,-10 4 0,10-4 0,-1 17 0,0-1 0,-1 4 0,0 6 0,-1 4 0,-1 5 0,-2 2 0,1-1 0,-2-4 0,1-4-2,4-3-3,-2-10-14,7-5-8,-3-10-1,15-4-1,-4-8 1</inkml:trace>
  <inkml:trace contextRef="#ctx0" brushRef="#br0" timeOffset="311">462 398 38,'20'-8'23,"-2"0"1,-18 8 0,14-10-6,-14 10-11,-1-9-1,1 9 0,-14-2-1,1 3 0,-2 4-1,-3-1 0,2 4-1,-2-1-2,5 2 1,1-1-2,3 1 0,9-9 0,-3 17-2,8-8 2,3 1 0,4 1-1,0 1 1,4 0 0,1 3 0,1 2 0,0 1-1,-2 2 2,0 2-2,-4-1 2,-3 2 0,-2-2 1,-5 1 0,-5-5 1,-4-1 0,-6-2 0,-2-3 0,-6-4 0,-1 0 0,-3-6-1,-2-2-2,2-2-1,2-7-3,10 2-10,1-11-16,12 0 0,5-11-1,15-1 1</inkml:trace>
  <inkml:trace contextRef="#ctx0" brushRef="#br0" timeOffset="811">1167 18 62,'12'4'27,"-12"-4"-1,0 0-1,0 0-16,0 0-6,6 12 0,-8 1-1,2 8 1,-2 13-1,0 11 0,-3 16 1,-1 14 0,-5 8 0,2 9 0,-1 3 0,-1-2-1,1-7 0,4-11-1,2-15 0,4-18-2,7-14-6,-7-28-21,12-11-1,-9-24 0,4-10-1</inkml:trace>
  <inkml:trace contextRef="#ctx0" brushRef="#br0" timeOffset="1072">963 407 52,'-22'-2'26,"3"3"0,8 3-1,2-4-6,9 0-14,0 0-2,13 9 0,3-7 0,8 0 0,7-2 0,9 2 0,4-2-1,8 1-1,3 1-2,3-1-1,-3 4-2,-6-2 0,-1 4-1,-11-5-2,2 4-6,-15-7-5,2 1-2,-9-7 0,-1 1 6,-6-3 7,1-1 6,-11 10 4,13-19 7,-13 19 6,9-15 2,-9 15 0,0 0-5,16-4-5,-16 4-5,18 1 0,-7 1-1,5 4 1,0 1-1,4 3 1,1 3-1,2 3 0,-3 3 0,2 2-1,-3 4 0,-2 0 2,-3 0-2,-4 0 1,-7-4 0,-2 2 1,-8-4-1,-4-1 1,-11-8-1,-1-1 1,-5-4-2,1-2 1,-1-4-1,3-2 0,5-6-1,7-2 0,9-5-1,8-2 0,9-3 0,6-5-1,10-3-2,5-7-1,11 3-8,-4-13-5,10 8-3,-7-10-1,3 5 2,-7-5 4,-2 4 8,-5 0 3,-7 3 9,-1 10 7,-8-2 6,1 12 0,-8-1-1,3 10-4,-9 1-3,-4 11-2,0 0-1,0 0-1,0 0 0,0 0 1,1 15-2,-5 9 0,-4 6-2,4 13 1,-4 9-1,0 6 0,0 5-1,4-1 1,4-5-2,4-4 0,7-6-2,0-20-11,15-8-17,0-14 0,8-8 0,-2-13-2</inkml:trace>
  <inkml:trace contextRef="#ctx0" brushRef="#br0" timeOffset="1923">2646 267 72,'0'0'28,"10"4"-1,-10-4 0,-10 8-13,-5 0-12,-1 3-1,-5 2-1,-2 1 1,-1 1-1,1 1 1,3 1-1,7 0 1,10 1-1,8 1 0,7 2 0,8 4 0,3 3 0,5 4 0,-1 3 1,-1 3-1,-5-2 1,-5 1-1,-5-3 1,-9-3 0,-5-5 0,-8-4 1,-6-9-1,-4-4 0,-4-7 0,0-5 1,2-5-1,3-1 0,2-5-1,9-2 1,10-2-1,10-2 0,10 1 0,9-2 0,10-4 0,10-1-1,10 0 1,7 0 0,3 0 0,-2 0 0,-3 1-1,-5 1 2,-9 4-1,-11 2 1,-12 1 1,-10 3-2,-12 2 1,-6 12-1,-11-14 1,-3 8-1,-5 4-1,-5 3 1,-4 2-1,-3 6 1,1 3 0,0 4 1,0 4 0,2 2 0,2 5 0,6 3 0,7-1 1,9 0-1,2 1 0,13-1 0,13-1-2,11-4-2,20 3-8,2-9-20,14 0 0,2-9 0,11-3-1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5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79,'0'0'27,"17"18"-1,-14-9 0,2 5-20,-4 5-4,-1 6 0,-6 5 3,4 5-2,-5 2 1,6 1-1,-2-3 0,3-1-2,4-3-3,2-14-18,8-2-9,-2-15-1,7-5-1,-3-13 2</inkml:trace>
  <inkml:trace contextRef="#ctx0" brushRef="#br0" timeOffset="261">396 9 71,'9'0'29,"4"5"-2,-13-5 0,13 9-10,-10 1-16,-1 4 0,-3 5 1,-4 7-1,0-1 2,2 5-1,2-4 2,2-1-2,7-8 2,8-9-3,11-10-1,8-10-1,6-8 0,2-4 0,1-5 0,4-2 0,-6 1-1,-6 6 2,-8 4 0,-8 9 1,-7 7 1,-13 4-1,12 14 1,-12 3 0,-3 5 0,0 7 0,-1 3-1,4 4 1,1-1-1,4-1-1,0-3-2,-2-7-7,7 2-23,-4-16 2,5-5-2,-6-14-1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6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7 790 22,'0'0'18,"-1"12"2,1-12 0,0 0-5,-7 15-5,7-15 1,0 0 0,-11 6-1,11-6 0,0 0 0,9-20-2,-3-4 0,6-9-3,1-10-2,1-10-1,3-13-2,2-4 1,-2-6-1,1 0 0,-3 3 0,-1 7 0,-3 8 1,1 9 0,-4 9 0,-1 9 0,-4 10 0,0 6 0,-2 6 0,-1 9 0,0 0-1,1-11-1,-1 11 1,0 0 0,-2 13-1,-1-1 1,1 6 0,2 6 0,-1 4 0,2 6 0,3 1 1,4-1-1,3-2 1,8-5 0,2-7-1,8-9 1,5-11-1,6-9 1,-1-11-1,4-4 1,-2-7-1,-1-3 1,-4 0-1,-4 4 0,-8 2 1,-7 7-1,-2 5 0,-6 7 0,-9 9 0,10-6 0,-10 6 0,4 17-1,-2 1 1,-2 9 0,-2 9 0,-1 10 1,-2 12-1,-3 11 2,-6 5 0,2 4 0,-2-2 1,0-3-1,3-7 0,2-10-1,2-10 1,4-10-1,3-12-1,3-7 1,0-5-1,-3-12 0,6 13 1,-6-13-1,0 0 0,0 0 1,0 0-1,0 0 0,0 0 0,0 0 1,0 0-1,0 0 0,0 0-1,0 0 0,0 0-1,0 0-3,0 0-15,0 0-14,-2-13 1,-5-3-1,2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2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-5 858 23,'-4'12'16,"4"-12"0,-6 11 1,6-11-10,0 0-1,0 0 1,0 0 0,0 0 1,0 0 0,0 0 0,0 0-1,0 0 1,12-26-2,-3 3-1,2-12-1,3-7-1,3-14-1,3-5 0,3-8-1,0-2-1,-3 0 0,0 4 1,-2 4-1,-3 4 0,-1 6 0,-1 7 0,-3 7 0,-1 8 1,-1 6-1,-2 6 1,-1 5 0,-5 14 0,4-11 0,-4 11 0,1 13 1,0 4-1,0 3 0,0 7-1,2 4 0,0 3 1,2 2 0,1-1 0,0-6 0,5-4-1,2-8 1,6-8 1,6-12-1,4-10 0,4-6 0,3-6 0,-1-4 0,0-2-1,-6 0 1,-4 6 0,-7 5 0,-7 6-1,-3 4 0,-8 10 0,0 0 0,9 2-1,-3 9 1,2 4-1,5 4 0,2 6 0,3 7 1,2 6 0,1 8 0,0 4 1,-6 10 1,-1 6-1,-7 7 1,-1 5 0,-4 0 0,-2 0-1,-1-6 0,0-8 1,0-10-2,2-10 0,0-13 0,1-11 0,3-8-2,-5-12-5,19-20-23,-7-11 0,4-8 0,-4-14-2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4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87 11,'-3'-16'14,"3"16"1,-5-12-3,5 12-1,-7-9 2,7 9 1,0 0-2,-13-16 1,13 16-2,0 0-1,0 0-1,-11-11-3,11 11-2,0 0-2,-5 9-1,4 2 0,0 4-1,1 5 1,0 6-1,0 5 1,0 5-1,1 1 1,1 2 0,2 0 0,-1-2 0,-1-4-1,1-4-1,4-4-5,-3-13-15,8-6-6,-1-11 0,6-8 0</inkml:trace>
  <inkml:trace contextRef="#ctx0" brushRef="#br0" timeOffset="351">654-2 63,'16'-1'26,"-5"2"-1,-11-1-1,0 0-14,-14 9-9,-4-1-1,-6 2 1,-5 5-1,-4 0 1,-3 4 1,-4-2 0,4 2 0,1-5 1,7 0-2,6-3-1,5-1 0,11 0-1,6-10-1,10 17 1,5-6-1,7 2 0,1 3 1,3 3 0,-1 2 1,0 0-1,-3-1 1,-3 2 1,-4-1 0,-4-4 1,-3 1 1,-6-6 1,-2 4 1,-7-5 0,-3 4 0,-8-6-1,-1 0 0,-4-1-1,2-2-2,-1-3-2,0-4-2,7 3-11,1-10-16,14 8 1,-10-25-2,14 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-1 359 56,'4'10'25,"0"0"-1,0 4-1,-4-1-11,3 8-12,-3 4 1,0 8 2,-4 0 1,3 7 0,-4-5 2,4 0 0,-3-7 1,9-3-1,0-16-1,12-10-2,7-12-1,5-9-2,6-7 0,0-2 0,2-2 0,-3 1-1,-2 5 1,-7 11-9,-10 4 0,0 12 2,-15 0-1,14 20 1,-9-1 0,-1 10 0,-1 3 0,3 1 9,3 3-1,4 0-3,0-10-3,8-2-22,3-12-1,0-13 0,5-13 1</inkml:trace>
  <inkml:trace contextRef="#ctx0" brushRef="#br0" timeOffset="430">727 706 47,'0'0'21,"0"0"-3,10-18-5,3-11-10,5-4-7,4-2 0,4-2 2,1 3 1,0 6 3,7 18-8,-17-2 6,10 23 1,-17-3-1,8 20-3,-13-5-1,5 14 2,-11-4 0,-3-2 12,2 3-2,-7-8-1,2 0 1,-9-11-1,2-1-2,-7-8-1,1-4-1,-5-3 0,-1-2-2,-1-2-3,-1-6-3,5 1-17,-1-8-7,8-2 1,1-7-1</inkml:trace>
  <inkml:trace contextRef="#ctx0" brushRef="#br0" timeOffset="831">1321-4 58,'11'-6'27,"-2"5"-2,-9 1 1,0 0-13,2 19-9,-4 3 0,-7 16-9,4 19 3,-4 5-1,3 15-1,-3 4 1,7 9-1,-1-5 0,8 0-1,2-20 7,4-11-4,0-13 0,4-9-4,-6-23-3,3-10-5,-12-21-3,-16-22 10,-10-12 4,-5 0 4,-5-2 4,-8-3 5,2 10 3,-7 2 7,14 16 2,10 16-8,11 13-5,14 4-1,-2-10-3,15 6 0,18 1-2,14 0-1,9 0-1,13 0-1,6-3-3,11 3-26,-2-7 0,0 1-1,-8-8-1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6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42,'17'-4'20,"2"1"0,2-2 1,4 1-16,5 3-4,4 2 1,5 5 0,-2 3 1,2 8 0,-1 4 0,2 6 0,-3 5 0,-2 4-1,-4 6 0,-4 3-2,-5 0 1,-2-3 1,-7-2 1,-1-3 2,-11-9-1,0-1 2,-13-12-1,-2-6 1,-13-11 0,-3-2-2,-9-8-2,-5-3-1,-2-5-1,-1-2 0,3 2 0,5-2 0,7 3-1,6 3 1,9 0 0,6 3 0,9 2 0,8 1 0,8 1 1,8 4-1,8 1 1,6 2-1,5 3-3,0-2-12,6 8-13,-4-4 0,-3 2-2,-6-6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7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0 427 60,'0'0'25,"9"11"-1,-9-11-1,0 0-15,0 0-6,10 11 1,-10-11 1,0 21-1,-1-6 1,1 7-1,-4 2 1,5 3 0,-4 0 0,3 1-1,2-5-1,5-2 0,3-7 0,8-6-1,4-9 1,3-7-2,3-4 1,1-5 0,2-3-1,-2 0 0,-2-1 0,-5 2 0,-5 4 0,-3 3 0,-1 3 1,-1 3-2,-12 6 1,17-4 0,-17 4 0,18 16 0,-10-2 1,4 2 0,-3 4-1,1 1 1,3-1 1,0-2-1,4-4 0,2-9 1,8-6-2,2-9 1,3-3 0,0-3-1,0-2 1,-2 0 0,-5 2-1,-6 4 1,-8 5 0,-1 5-1,-88 17-8,80 5 2,0 7-1,1 2 1,3 5-2,3 0 0,6 4-3,-4-11-8,96-16-4,-83-11-2,3-5 1,-3-9-1</inkml:trace>
  <inkml:trace contextRef="#ctx0" brushRef="#br0" timeOffset="691">1173 821 54,'-14'7'24,"-3"-8"1,6-9-2,2-10-9,5 1-11,4-5-2,5 2 1,4-3 0,4 2-1,5 0 2,4 6 0,-1 3 0,3 4 0,-2 4 0,3 5-1,3 10-11,-2 4 2,-1 7 0,-7 4 1,1 4 1,-6 2 0,-4 3 0,-5 2 2,-15-10 9,-1 2-1,-9-9-1,-3-4 0,-7-6-2,0-6 0,-2-7-1,0-8-2,2-26-23,14-1 0,4-10 0,18 2 0</inkml:trace>
  <inkml:trace contextRef="#ctx0" brushRef="#br0" timeOffset="1182">1812 761 78,'-24'8'28,"-3"-9"-2,6-6 0,2-11-20,6-3-6,7-3 0,5-2-1,9-1 1,5 0-1,6 1 1,5 6 1,5 3-1,2 7 1,-1 4 0,-1 18-9,-3 11 1,-5 7 2,-7 7-1,-4 5 2,-7 3-1,-5 2 2,-2-1-1,-7-13 9,-3-10-1,1-5-1,-2-11 0,-1-6-1,-2-12-1,-5-24 2,1-8-2,1-13-5,9-2-6,-2-9-4,10 2-1,0-6 1,12 8 0,1 13 4,7 8 5,3 5 7,1 1 8,5 9 4,-6-1 1,4 11 1,-7-3-2,5 10-3,-8 1-3,1 11-3,-14-2 0,10 21 0,-10 1 1,1 9-2,-4-60-6,2 90 0,0 6-1,1 1 0,2 0-1,3-4-1,4-5-3,2-13-6,10 61-14,1-98-2,5-9 0,-3-12 0</inkml:trace>
  <inkml:trace contextRef="#ctx0" brushRef="#br0" timeOffset="3165">2448 629 19,'-11'5'19,"11"-5"2,0 0-2,-14 6-3,14-6-4,0 0 0,0 0-2,0 0-1,2 11-2,-2-11-1,13 8 0,-3-4-2,10 0 0,5-4-1,6 0 0,4-3-2,4-3-1,3-4 1,-1-1-1,-3-2 0,-4 0 1,-7-1 0,-4 1 0,-7 1 0,-6-1-1,-7 1 1,-6-1 0,-7 2-2,-7-1 1,-4 4-1,-6 1 0,-6 5 0,-6 3 1,-5 5-1,-2 4 0,-4 4 2,-1 3-1,-1 1 1,2 3-1,2 3 1,5 2 1,6 2-1,6 3 0,9 2 0,12 5 1,10 1-1,11 1 1,9-3-1,12-2 1,8-3-1,10-4 1,4-8-1,6-6-1,1-8-2,-2-14-5,7-7-22,-6-14-1,1-7 0,-9-14-2</inkml:trace>
  <inkml:trace contextRef="#ctx0" brushRef="#br0" timeOffset="3946">3195 0 74,'8'10'28,"-8"-10"0,6 13-1,-6-13-16,2 20-9,1-4-1,0 7 0,1 6 1,1 9 1,-1 6 0,2 8 0,-5 8 1,5 8 0,-1 7-1,3 6-1,-3-1 1,2-2-2,-1-5 0,0-8 0,1-11-1,0-10 1,-3-13-1,-3-11-2,4-8-3,-5-12-24,0 0-2,-6-28-1,3 3-1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27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731 137 0,'-8'-10'6,"8"10"-2,0 0-1,0 0-2,0 0-1,-11-3 1,-1 0 1,3 1 2,-8-1 0,-2-1 1,-4 0 0,-3 0 0,-4 1 0,-1 0-1,-1 3 0,0 2-2,-2 0-1,2 2 0,3 2 0,-2 1-1,4 1 0,1-1 0,2 5 0,0 2 0,-3 3 1,5 2-1,0 1 0,-3 3 1,6 2 0,-1 7 0,2-2-1,0 2 1,12 3 0,-7 6 0,4 3-1,5 2 1,-5 4-1,1-3 1,1 3-1,-2 0 1,1 0 0,4-5 0,2-1 0,2-2 0,6-2 1,1 0 1,5-3-1,12-4 0,1-1-1,7-2 2,5-4-2,3-3-1,5-3 1,6-5 0,3-4-1,-1-4 1,0-4 1,3-5-1,-3-3 1,0-4-1,-3-6 0,-1-6 1,-2-3 0,-6-8-1,-5-4 1,-5-11-1,-2-2 0,-8-6 1,-5-3-1,-4-3 0,-3-2-1,-5 0 1,-2-1-1,-2 6 1,-2-2-1,-2 4 0,-1 0 1,-1 2-1,-4 6 0,-4 3 0,-10 4 0,-6 2 1,1 3-1,-2 3 0,-5 7 0,-4 5 1,1 1-1,-3 8 0,7 3-1,2 7 0,-4 6 1,2 6-1,9 3 0,-1 5 0,8 1 0,-1 2 0,5 2 0,6 2-2,-1-7-5,7 5-11,-4-4 1,4-8-1,3-11-1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31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0 341 2,'0'0'7,"0"0"-2,7-10 0,-7 10-2,0 0-1,14-1-2,-4 1 0,2-1 0,3 1 1,3 0 0,4-1 0,5 1 1,2 0 0,3 1 0,4 1 1,2 0-1,2 0 1,7 3 0,1-2 1,1 1 0,4 0-1,1-1 2,1 1-1,3-1 1,3 1 0,-1-1 0,3 0 1,-1 0-2,3 2 0,0-3 0,2 3 0,-1-3 0,3 3-1,-1-4 0,3 3-1,-2-4 0,2 2 0,0-2 1,2 1 0,-4-2-1,3 2 0,-3-3 1,3 3-1,-1-1 1,4 3-2,-2-2 1,0 3-1,2-4 0,-1 0 0,0 1 0,-4-4 0,-1-1 0,0-1 0,-1 2 0,-1-1 0,-3 4 1,0 0-1,0 0 0,0 3 0,-1-1-1,-2 2 1,-1-2-1,0 0 1,1-2-1,0 0 1,-3-1-1,-1 0 1,-1-1-1,-3 0 1,-5 0-1,-3 0 0,-9 0 0,-5 1 0,-6 0 1,-5-1-1,-4 1 0,-3 0 0,-2 0 0,-2 1 0,0-2 1,0 2-1,2 0 0,-2 0 1,-9 0 0,14 0 0,-14 0 0,0 0 0,0 0 0,0 0 1,0 0-1,0 0 1,0 0-2,0 0 0,0 0 0,0 0-3,0 0-3,3-9-12,-3 9-9,0-21 0,3 1-2,1-11 1</inkml:trace>
  <inkml:trace contextRef="#ctx0" brushRef="#br0" timeOffset="1472">4594 0 4,'0'0'2,"0"0"-1,0 0-1,0 0 0,0 0 1,0 0 1,0 0 0,0 0 1,0 0 0,-4 10 1,4-10 0,-4 12 0,2-1-1,-1 0 1,0 3 0,0 4-1,1 0 1,-1 4-1,-1 1 0,1 3 0,-1-1 0,0 3 0,0-1-1,1 1 1,-1-2-1,1-1 0,0-2 0,3-2 1,-1-5-1,1-1 1,0-4 0,0-11 0,-1 14 0,1-14 0,0 0-1,-2 11 0,2-11 0,0 0-1,0 0 0,0 0 0,0 0-1,0 0 1,0 0-1,0 0 1,0 0 0,0 0 0,0 0 1,0 0-1,0 0 0,0 0 0,14 9 0,-14-9 0,18 5 0,-3 0-1,1-3 1,5 2-1,4-1 1,3 0 0,5-1-1,2 2 1,5 0 0,3 1-1,3-1 1,3 0 0,4 1-1,0 1 1,2-1 0,3-1 0,4 0 0,3-1-1,3-1 1,4 0 0,-1-1 0,2-1 0,6-3-1,3 2 1,1-1 0,3 0-1,1-1 1,2 2-1,1-1 0,4 1 1,-1 0-1,2 0 0,0 1 0,2 0 1,-1 0-1,4 0 0,-3 0 0,1 0 1,0 0-1,-2 0 0,-4 0 0,-3-1 1,-2 0-1,-3 0 0,-3-1 0,-2 0 1,-5-3-1,-1 1 0,-5 0 0,-4 0 1,-5 0-1,-4 0 0,-5 2 0,-3 1 1,-5 1-1,-6 2 0,-3 0 0,-3 1 1,-4-1-1,-5 1 0,-3-2 1,-7 0-1,-11-1 0,14-1 1,-14 1-1,0 0 0,0 0 0,0 0 1,0 0-1,10 0 2,-10 0-1,0 0 1,0 0-1,3-11 1,-3 11 0,0-12-1,0 2 0,2 1 0,0-5-1,-1-1 0,1-6 0,-1-3 0,0-3 1,0-3-1,-2-2 0,0 0 0,0 0 0,-2-1 1,-1 4-1,1 4 1,0 4-1,-1 5 0,2 1 0,1 3 1,-1 3-2,2 9 1,0 0 0,0 0 0,0 0-1,0 0 1,0 0-1,0 0 0,-9 0 0,-3 3-2,-5 9-4,-10-3-14,-2 5-4,-13-12-2,3-2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5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708 26 0,'0'0'11,"0"0"-1,9-5 0,-9 5 0,0 0 0,0 0 0,0 0 0,0 0-1,-9-9 1,0 5-3,9 4-1,-18-5-2,7 5-1,-5-2 0,0 2-1,-4 0 0,1 1-1,-4 1 1,-1 2 0,-3-1 0,0 1 0,-2 2-1,0 3 1,-2 0 0,0 4 0,-2 1-1,-1 5 1,0 5-1,0 2 0,-4 4 0,4 3 1,-1 2-1,3 4 0,3 0 1,5 2-1,3-2 0,4 2 0,9-1 0,3-1 0,5-1-1,5-1 1,4-3 0,3-1-1,7-4 1,6-2 0,3-3 0,4-4 0,4-2 0,5-4-1,6-2 1,6-4 0,1-4 0,3-5-1,-1-5 1,2-4-1,-2-5 1,-3-3-1,-6-5 1,-5-1-1,-8-1 1,-7 0-1,-7 0 0,-4 2 1,-9 0-1,-5 4 1,-7 0-1,-7 0 1,-6 1-1,-5 3 0,-5 1 0,-1 3 0,-8 3 0,-1 2 0,-2 3 0,2 4 0,0 1 0,2 3 0,3-1 0,2-1 0,6 0 1,6-1-1,6-1 0,4 0 2,9-1-2,0 0 0,0 0 0,0 0 0,0 0-3,0 0-3,21-4-13,-7 3-7,8 1-1,1-5-1,12 2 1</inkml:trace>
  <inkml:trace contextRef="#ctx0" brushRef="#br0" timeOffset="1061">1915 192 11,'0'0'15,"0"0"-3,0 0-1,1-12 0,-1 12 1,-19-8-1,8 8 0,-7-1-5,-1 2 1,-5 0-1,0 4-2,-6 4 0,-1 1-1,-4 4 0,-4-1 0,-1 1-1,0 4-1,-2 1 1,0 3-1,-1 2 0,3 3 0,3 2 0,3 1 1,2 0-1,5 0 1,2-3-1,8 1 1,1-1-1,7 1 1,5-3 0,5 1 0,5-3-1,7 3 1,8-4-1,8-1 1,8-4-1,9-3 0,3-5 0,6-4 0,2-5 0,1-2-1,-1-3 1,-6-2-1,-4 0 0,-9 0 0,-6 1 1,-6 1-1,-7 0 0,-7 1 0,-12 4 0,12-3 0,-12 3 0,0 0-1,0 0 0,0 0-3,0 0-9,0 0-13,0 0 0,-12-4-2,12 4 2</inkml:trace>
  <inkml:trace contextRef="#ctx0" brushRef="#br0" timeOffset="1923">1224 884 1,'-15'6'8,"-1"4"-1,5-4 0,-1 4 1,12-10 2,-12 13 1,12-13 0,5 12-1,5-7-1,12 2 1,6-2-1,13 4-1,5-4-1,10 2-2,6-4 0,7 2 0,4-5-1,-1 1 0,-10-5 0,-2 2 0,-12-2 0,-4 2-1,-13-2 0,-9 2-1,-11 1 0,-11 1-1,10 0 1,-10 0-1,0 0 0,0 0 0,0 0 0,0 0 1,0 0-2,0 0-2,0 0-2,-2-11-8,2 11-15,7-18 1,0 5-3,-2-9 1</inkml:trace>
  <inkml:trace contextRef="#ctx0" brushRef="#br0" timeOffset="2894">3004 141 7,'13'-5'12,"1"5"0,-14 0-4,17-3-4,-8 3 2,-9 0 1,0 0 2,0 0 0,0 0 0,0 0 1,0 0-1,-21-4-1,7 3-2,-5 0-4,-3 1-1,-4 0 0,0 2 0,-4 1 0,-3 4 0,-2 2 1,0 3-1,-1 3 1,1 2 0,0 3-1,2 4 0,0 0 1,5 5-1,0-1 0,3 3-1,5 0 2,6 1-1,4 2 0,5 2 1,8 1 0,6 0 0,5-1 0,9 0 0,5-1-1,7-3 0,4-5 1,6-2-1,2-6 0,5-5-1,3-7 1,1-1 0,1-6 0,-3-4-1,-4-2 1,-6 0 0,-6-1 0,-8 1 0,-8 1 0,-5 0 0,-17 5 1,12-6-1,-12 6 1,0 0-1,0 0 0,0 0-1,0 0 1,0 0-1,0 0 0,0 0 0,0 0 0,0 0 0,0 0 0,0 0 0,0 0 0,0 0-1,0 0 1,-12-1 0,12 1 0,-21 6 0,4 0 0,-6 0 0,-3 1-1,-6 1 1,-3 1 1,-3 2-1,-2-4 0,-1 0 0,2-3 0,-4-2 1,2-3-1,3-3 1,-1-3-1,3-5 1,1-3-1,2-1 0,1-4 1,3-3-1,1-1 0,3-3 0,2-1 0,1-1 0,3-1 0,3-1 0,3 0 1,4-2-2,6 1 1,3-1 0,5 0 0,5 0 0,8 1-1,6-3 1,7 4-1,7 2 1,9 5-1,7 1 0,6 4 0,3 4 1,1 1-1,-2 8-1,-5 1 2,-5 2 0,-11 2 0,-10 0 0,-7 2-1,-8-1 1,-6 1 0,-10-1 0,0 0 0,0 0 0,0 0 0,0 0 0,0 0 1,0 0-1,0 0 2,-13 3-2,13-3 0,-22 1 1,7 0-1,-2 0 0,-5 0 0,-2 2 0,-3 1 0,-4 2 0,-2-1 0,-5-1 0,-1 8 0,-5 3 0,-2 2 0,-4 2 0,1 0 1,0 2-2,3 1 2,5 0-1,5-4 0,6-1-1,5 0 1,6 2 0,7 2-1,3 3 1,7 5 0,4 5 0,4 4-2,2 2 2,7 3 0,3-1 2,5 0-2,5-3 0,3 0 1,1-6-1,1-7 1,4-2-1,3-6 1,0-4-1,4-6 0,-1 1 0,2-9 1,1-1-1,-2-8 0,-5 1 1,-4 0-1,-5 0 1,-9-1-1,-5 1 1,-6 1-1,-10 7 1,0 0-1,0 0 0,0 0 0,0 0 0,0 0 0,0 0-1,0 0 1,0 0-2,0 0-2,0 0-15,-11 12-9,0-7 0,11-5-2,-26 4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9:37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7899 1278 12,'0'0'6,"0"0"2,0 0 1,0 0 1,13 7 0,0-4 0,7-1-1,9 2-1,5-1 1,9 2-2,6-3-2,6 4 0,1-4-1,3 1 1,-6-2-1,1 2 1,-5-3-1,-4 1 1,-5-2-1,-1 2 0,-8-3-2,-5 2 0,-7-1 0,-2 1-1,-7-1 1,-10 1-1,9 0 1,-9 0-1,-19 0 1,-3 0-1,-6-1 1,-4 0-2,-8 0 1,-5 0-1,-1 0 0,0 0 0,4-1 0,6 2 0,5 0 0,7-2-1,5 4 1,8-1-1,11-1 1,0 0-1,19 0 1,11-3-1,15 1 1,11-1-1,10 0 2,5-2-1,6 0 0,-2 0 0,-7-1 0,-11 2 0,-13 0 1,-12 1 0,-11 0-1,-5 2 1,-16 1 0,0 0 0,0 0 0,-17 6 0,-3-1-1,-7-2-1,-5 4-4,-15-5-10,-7 2-12,-15-6 0,-6-3-1,-10-7 0</inkml:trace>
  <inkml:trace contextRef="#ctx0" brushRef="#br0" timeOffset="2995">5513 1368 43,'0'0'19,"0"0"-1,0 0-4,-8 9-10,8-9-4,0 0 0,14 10 1,-14-10 0,17 9 2,-6-6 0,9 2 1,0-4 0,9 4 1,3-4-1,8 2-1,5-2 0,6 1 0,2 0-1,4 1-1,-4-1 1,2 1-1,-3-1 1,-2 1 0,-7-1 0,-1 1 0,-4-2-1,-3 0 1,0-1 0,-5 1-1,-3-1 0,-1 0-1,-5 1 1,-1-1-1,-7 0 1,0 0-1,-13 0 1,13 0 0,-13 0 0,0 0 1,0 0 0,0 0-1,0 0 0,0 0 1,10 0-1,-10 0 0,0 0 1,0 0-5,0 0-4,0 0-19,17-13-1,-8-1-2,9-6 1</inkml:trace>
  <inkml:trace contextRef="#ctx0" brushRef="#br0" timeOffset="5328">11807 1325 5,'-13'8'8,"13"-8"0,0 0-1,0 0-11,0 0 0,0 0 2,0 0 3,0 0 3,0 0 0,0 0 2,0 0 0,0 0 0,0 0-1,11-2-1,-11 2-2,17 2 0,-6-2 1,1 1 0,2 0 0,0 0 1,2 1 0,0-2 2,3 2 0,-1-2 0,5 0-1,-3-2 0,6 2-1,2-2 0,3 1 0,1-1 0,3 0-1,1 1 0,4 1 0,1 0-1,2 3 1,2-2-1,1 1 0,4 0 0,1 1 0,1-1 0,4 0 0,0-2-1,4 2 0,0-2 0,2 0 0,0-1-1,3 0 1,-1-1 0,-1 2 0,-3-2 0,-1 2 0,-2-1 0,-1 1 0,-4-1 1,-2 1-1,0 0 0,1 0-1,1 1 1,1-1-1,2-1 1,1 0-1,1 2 0,0-2 0,4 1 1,0-1-1,1 0 0,2 1 0,0 0 0,3 0 1,0 1-1,3 1 0,-1-1 0,-1 1 0,3 1 0,2 0 0,1 0 0,1 1 1,5 0-1,2-1 0,2 0 0,5 1 1,-1-2-1,1 1 0,2-1 0,2 0 0,-3 1 0,2-1 0,1 1 0,3-1 0,4 1 0,3 0 0,4 1 0,1 0 0,4 0 1,2 2-1,1-1 0,1 0 0,1 1 0,-5-1 0,-2 1 0,0 0 1,-2-3-1,3 0 2,-1-1-1,-1 0-1,1-1 1,0 0 0,0-2-1,2 1 1,-2 3-1,-3 2 0,-1-1 2,-1 1-2,-3 0 1,3 0-1,-2 2 1,-2-2-1,-2-4 0,2-4 1,-3-1-2,-1-2 1,1 2 0,-2-2 0,1 1 0,-2 0 0,4-1 0,2 6 0,2 1 0,5-2 0,2 1 1,3-1-1,1-1 0,5 0 0,-1 0 0,3-2 0,-1 1 0,-1 1 0,-1-1 0,0 2 0,2 2 0,-2 0 0,-1 2 0,-1 0 0,-3 0 0,-3 0 0,1-1 0,-7-1 0,-1-2 0,-6-1 0,-5-1 1,-2-2-1,-3 1 0,-3 1 0,-1-1 0,-1 2 0,-3 2 0,3 2 0,-3-1 0,-3 2 0,-1-1 0,-3 0 0,-5-2 0,-1 1 0,-5-1 0,-1 0 0,-4 0 0,5 0-1,-5-1 1,-2 2 0,-10-1 0,-2-1 1,-42 1-1,74-1 1,-74 1-1,52-2 1,-52 2 0,0 0-1,0 0 0,44-4 0,-44 4 0,0 0-1,0 0 0,0 0 0,0 0-3,-35 4-10,3 4-13,-6-7-1,-6-4-2,-17-8 1</inkml:trace>
  <inkml:trace contextRef="#ctx0" brushRef="#br0" timeOffset="67497">237 2781 25,'0'0'16,"-41"7"0,41-7-4,-9-42-6,9 42 0,0-77-1,3 20-3,-5-7-1,5-10 1,-10-7-1,-1-10 0,3-6 1,-6-8 0,-3-6-1,-2-10 0,-1-1 1,-3-7-2,1-6 0,-1 0 0,3 4 0,3 4-1,3 8 2,9 11-1,-3 7 0,2 13 0,5 9 0,0 9 0,5 9 1,0 6-2,-10 7 1,6 5-1,-2 0 0,-1 43 1,13-62-1,-13 62 1,14-51 1,-14 51-1,0 0 1,22-56-1,-22 56 1,0 0-1,0 0 1,50-35-2,-50 35 1,0 0-1,49-9 0,-49 9 1,70 3 0,-23 1-1,2 0 1,15 2 1,8-1-1,18-1 0,10-2 0,10-2 0,10-2 0,4-1 1,10-2-1,2 0 0,12-1 0,-3 1 1,-3 0-1,0 1 0,-5 0 1,6 0-1,-8 2 2,-11-2 0,-6 0 1,-10-2-1,-9 1 2,-14-3 0,-11 3 0,-19-2 0,-9 3-1,-14-2 0,-9 4 0,-10 0-1,-13 2-1,12-1-3,-12 1-4,0 11-14,0-11-3,-24 9-2,-1-15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13 22,'0'0'18,"0"0"-1,0 0-3,0 0 1,-9-8-3,9 8-3,-10-2-1,10 2-1,-14-2-1,14 2-2,-13-1 0,13 1-1,-18 0 0,18 0-1,-20 1-1,9 0-1,-1 1 1,-5 0 0,2 1-1,-2 1 1,-3 2 0,-1 4 0,-2 0-1,-4 4 1,-2 4 0,-1 2 0,-6 3 0,3 4 1,-3 3-1,4 3 0,-1 1 1,3 3-2,2 0 1,5 1 0,6 0-1,3 0 1,3-3-1,7-1 0,7-1 1,5-1 0,5-2 0,6-2 0,4-2 0,4-1-1,8-1 2,4-3-1,1-3-1,6-4 0,2-3 0,0-4 0,-1-5 0,2-4 0,-6-6 0,-2-3 0,-5-4 0,-7-3 1,-3-3-1,-6-2 1,-2-2 0,-7 0-1,-5 1 1,-6-1 0,-5 1-1,-3 3 1,-5 2-1,-3 4 1,-7 1-1,-1 4 1,-2 1-1,-4 4 1,-3 1-1,-2 3 1,1 0-1,-1 1 0,2 1 1,4 0-1,4 1 0,7 0 0,4 0-1,5 0 1,9-2-1,0 0 1,12 4-3,1-8-10,8 3-15,3-5 0,4-3-1,2-4 1</inkml:trace>
  <inkml:trace contextRef="#ctx0" brushRef="#br0" timeOffset="952">1436 264 6,'16'-4'13,"-16"4"2,0 0 1,0 0-4,0 0-2,-3-9 1,3 9 0,-12-3-1,1-2 0,11 5-1,-24-4-3,8 3-2,-1-1 0,-3 2-1,-2 1-2,-1 2 1,-3 2-2,-4 3 1,1 1 0,-1 4 1,-6 2 0,3 4 0,-1 1 0,-1 3 0,3 0 0,3 2 0,0 2 0,7 2 0,4-2 0,2 1-1,6-2 1,10 2 1,4-2-2,12 0 0,6-4 0,9 0 0,9-2-1,9-1 1,5-4-1,0-1 0,7-5 0,-3-3 1,-2-2 0,-2-2-1,-7-3 1,-6 0 0,-6-1 1,-3 0-1,-15 0 0,0 1-1,-8 0 1,-9 1 0,10 0-1,-10 0 1,0 0-1,0 0-1,0 0-1,0 0-2,0 0-8,0 0-16,-14 1 0,2-4-2,-1 1 2</inkml:trace>
  <inkml:trace contextRef="#ctx0" brushRef="#br0" timeOffset="1632">940 880 55,'-12'6'23,"12"-6"0,0 0-1,0 0-17,0 0-3,0 0-1,19 6 0,-7-4 0,4 0 0,7 0 1,5-2-1,9 0 0,1-2 0,6-2 1,4-2 1,7 0-1,-1-3 1,-2 2 1,-4-2-1,-1 4 1,-7-2 1,-6 4-2,-10 0 0,-6 2-1,-5 0 0,-13 1 0,11 4-1,-11-4-1,0 0 0,-8 13 0,8-13-3,0 0-7,-7 12-17,7-12-1,-2-11-1,6-6 0</inkml:trace>
  <inkml:trace contextRef="#ctx0" brushRef="#br0" timeOffset="3445">2461 130 12,'0'0'11,"0"0"1,0 0-2,0 0-2,0 0-1,0 0 0,0 0-1,0 0 0,0 0 1,0 0 0,0 0-2,0 0 1,0 0-2,0 0 0,0 0-1,0 0-1,0 0-1,0 0 1,0 0-1,-51-27 0,51 27 0,0 0 0,-46-7-1,46 7 1,0 0-1,-46 0 1,46 0 0,0 0 0,-44 9 1,44-9 0,0 0 0,-54 19 1,54-19 0,0 0-1,-59 38 1,59-38-1,0 0 1,-60 56-1,60-56 0,-26 53-1,5-24 0,1 0-1,-1 1 1,5 1-1,-1 1 1,6-1-1,-8-1 1,5-2-1,5 0 1,5 0 0,6 1-1,6-3 1,-8-26 1,25 52-1,-25-52 1,54 54-1,-12-28 1,2-1-1,2-1-1,0-5 1,2-1-1,4-5-1,-6-4 1,0-2 0,-46-7 0,81 1 0,-81-1 0,62-8 0,-62 8 1,47-10-1,-47 10 0,0 0 0,0 0 0,0 0 1,0 0-1,43-17 0,-43 17 0,0 0 0,0 0 0,0 0 0,0 0 0,0 0 0,0 0 0,0 0 0,0 0 0,0 0 0,0 0 0,0 0-1,0 0 1,0 0-1,0 0 0,0 0 1,-43-12 0,43 12-2,0 0 2,0 0 0,-46 4 0,46-4 2,-45 3-2,45-3 0,-46 2 0,46-2 1,-51-2-1,51 2 1,-56-4-1,56 4 0,-54-6 1,54 6-1,-55-11 1,55 11-1,-54-16 1,54 16-1,-49-17 1,22 7-2,5-2 1,0 1-1,5 0 1,-1-2 0,2 0-1,-1-1 1,2-1-1,3 0 2,5-1-1,-2 1 0,-4-1 1,5 2-1,2 0 0,-4 0 0,1 1 1,4-1-1,-1 1 1,1-2-1,2-2 0,5 0 0,3-2 1,5 0-2,2-3 1,-12 22 0,37-43 1,-37 43-1,59-42 0,-59 42 1,73-40-1,-73 40 1,82-35-1,-82 35-1,83-29 1,-83 29 0,70-22-1,-70 22 1,62-16-1,-62 16 1,61-10-1,-61 10 1,48-6 0,-48 6 0,51-5 0,-51 5 0,0 0 0,52-6 0,-52 6 0,0 0 0,0 0 1,0 0-1,0 0 0,0 0 0,0 0 0,0 0 0,0 0 0,0 0 1,0 0-1,0 0 0,0 0 0,-45-8 0,45 8 1,0 0-1,-61-3 0,61 3 0,-47-2 0,47 2 1,-68 3-1,68-3 0,-62 4 1,62-4-1,-62 10 0,62-10 0,-47 17 0,47-17 0,-41 24 1,41-24-1,-48 29 0,30-11-1,-4 1 1,2 1-1,-11 3 1,10 1-1,-1 1 0,8 2 0,-1 2 1,6 1 0,5 2 0,-5 0 0,11 1 0,1 0 0,6 0 0,3-3 0,-5 0 0,-7-30 0,28 55 1,-28-55 0,38 44 0,-38-44-1,0 0 1,66 47 0,-66-47 0,66 19-1,-66-19 0,69 6 0,-69-6-1,70-4 1,-70 4 0,65-9 0,-65 9-1,55-11 1,-55 11 0,53-7 0,-53 7-1,41-3 1,-41 3 0,0 0 0,0 0 0,50-3 0,-50 3-1,0 0 1,0 0 0,0 0 0,0 0 0,0 0-1,0 0 1,0 0 0,0 0 0,0 0-1,0 0 1,0 0 0,0 0 0,0 0-1,-48 20 2,48-20-1,0 0 0,-53 18 1,53-18-1,-58 7 1,58-7-1,-72-2 1,72 2 0,-64-11-1,64 11 1,-73-20-1,73 20 1,-65-27-1,65 27 0,-55-33 0,30 14-1,4-2 1,5-3-1,9-2 1,-5-1-1,12-1 1,-5-4-1,8 0 1,-1 0 0,3 0-1,-5 32 2,21-61 0,-21 61 0,26-57-1,-26 57 0,33-52 0,-33 52 1,48-48-1,-48 48-1,65-40 0,-65 40 0,79-28 0,-37 19 1,-1 3-1,6 4 1,-47 2-1,74 2 1,-74-2 0,49 7 0,-49-7 0,0 0 0,43 8 0,-43-8 0,0 0 0,0 0 0,0 0 0,0 0 0,0 0 0,0 0 0,0 0 0,0 0 0,0 0 0,0 0 0,0 0 0,0 0 0,-51-6 0,51 6 0,0 0 0,0 0 0,-47-4 0,47 4 0,0 0 0,-61 2 0,61-2 1,-50 5-1,50-5 0,-66 10 0,25-4 1,-7 2-2,8 1 1,-1 0-1,-1 1 1,6 4-1,-5 1 0,11 3 1,4 3-1,9 3 1,-2 6 0,7 3-1,9 4 1,3 3 0,14 2-1,4 2 1,7 2 0,4 0 0,3-2-3,-32-44-14,90 78-9,-35-46 0,1-6-2,4-12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43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98 11,'0'0'4,"0"0"1,0 0 0,0 0-1,0 0-2,0 0-1,0 0 0,52 0-1,-52 0 0,0 0 0,0 0 2,52 4-1,-52-4 1,0 0 1,60 1 0,-60-1-1,58 1 1,-58-1 0,63 0-1,-21 0-1,6 0 1,1-1-1,3-1 0,0 0 1,-1-1 0,3-1 0,3 0 0,-1-1 0,3 1 1,-3 0 0,3-2 0,2 2 1,5-2 0,2 2-1,3-1 1,3 0-1,6-1 0,4 1 0,3 0-2,0 0 1,6 0-1,-1-1 0,5 1 0,-3 0 0,3 1 0,-2 0 0,1 3 0,4 1 1,-4 2 0,0 2 1,3 0 0,1 2-1,-1-1 1,2 1-1,-2 1-1,1-1 1,3-1-1,-1 0-1,-6 1 1,-3-2-1,-5 0 1,-2 0 0,-7 0-1,-5 0 1,-4 0-1,-3 0-4,2 0-12,-5-1-7,-8-7-1,-10-6 0,-10-11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31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61 1,'0'0'4,"0"0"2,0 0 1,0 0 2,0 0 0,0 0 1,0 0 0,1 10 0,-1-10-3,0 0 0,0 0-1,0 0-1,4 9-1,-4-9 0,2 21 0,0-4 1,-2 3-2,-2 6 0,-1 1 0,1 5 1,-3-1-1,2 2 0,-2-6 0,2 0 0,-1-4-1,2-3 0,1-4-1,1-4-1,2-1-2,-2-11-5,0 0-12,11-2-4,-7-10-1,0-3 1</inkml:trace>
  <inkml:trace contextRef="#ctx0" brushRef="#br0" timeOffset="781">5 84 26,'0'0'16,"0"0"-1,0 0-2,-9-5-3,9 5-2,0 0-3,0 0-2,0 0 0,0 0-2,0 0 1,0 0 0,0 0 0,0 0 0,1-10 0,-1 10 0,0 0 1,0 0 0,10-11-1,-10 11 1,0 0-1,14-10 0,-14 10 1,0 0-1,11-9-1,-11 9 0,0 0 0,0 0-1,11-5 1,-11 5-1,0 0 0,11-4 0,-11 4 0,11-3 0,-11 3 0,11-4 1,-11 4-1,12-2 1,-12 2 0,9-4 0,-9 4 0,11-3 1,-11 3-1,12-4 0,-12 4 0,11-4 0,-11 4 0,13-3 0,-13 3-1,14-2 1,-14 2-1,17-2 1,-6 2-1,0 1 1,-1 0-1,3 1 0,-1 1 0,0 1 0,0 2 0,1-1 0,-2 1 0,1 0 0,-2 2 0,-10-8 0,15 13 0,-15-13 0,9 12 1,-9-12 0,-2 14 0,2-14 0,-15 15 0,3-7 0,-5 0 0,-3 0 0,-1 0 0,-2-1-1,1-1 1,1 0-1,0 1 0,6-4 0,0 2 1,5-4-1,10-1 0,-14 5 0,14-5 0,0 0 0,0 0 0,0 0-1,0 0 1,9-8-1,3 5 0,0 2 0,3 1 0,1 2 0,1 3 1,1 2-1,0 2 0,-1 0 1,0 2-1,1 1 1,-1-2 0,0 3 0,0-3 0,-4 0-1,1 0 1,-3-2 0,-2 1 0,-4 1 0,-4-1 0,-4 0 1,-6 1 0,-4 0 0,-4 1 0,-5 0 0,-4-1 0,-2 1 1,-1-2-1,1-1 0,0-2 1,3-1-1,-1-2 1,5-1 0,3-2 0,3-1-1,2-1 0,2-1-1,11 3-1,-17-8-4,17 8-7,0 0-13,-2-12-3,2 12 0,10-17 0</inkml:trace>
  <inkml:trace contextRef="#ctx0" brushRef="#br0" timeOffset="4446">460 73 9,'0'0'10,"0"0"-2,0 0-1,0 0-2,0 0 0,0 0-1,0 0 0,0 0 0,0 0 0,0 0-1,-2-11 0,2 11-1,0 0-2,0 0 0,0 0-1,5-11 1,-5 11 0,0 0 1,0 0 0,0 0 1,0 0-1,0 0 1,0 0-1,0 0 0,0 0 0,0 0 1,-2-9 0,2 9 2,0 0 0,0 0 0,0 0 0,0 0 0,0 0 0,0 0 0,0 0 0,0 0-1,0 0 0,0 0 1,0 0-1,0 0 0,0 0-1,0 0 0,0 0-1,0 0 0,0 9 0,0-9-1,0 0 0,4 13 1,-4-13-1,2 18 1,0-5 0,0 2 1,-2 4-1,1 3 0,-1 0 0,1 3 0,0 0 0,1 1 0,-2-2 0,3 0 0,1-5 0,3-1-1,0-2 1,1-4 0,1-2 0,1-2 0,2-3 0,0-3 0,-1-2 1,-1-3-1,0-2 0,1-1 0,-2-2 0,0-3 0,-3-2 0,2-3 0,-2-1-1,3-1 1,-1-4-1,-2-2 1,1-1-1,0 0 1,-1 1-1,-1 1 0,-1 3 2,-2 1-2,-1 2 1,-1 5-1,-2 1 1,0 1 0,2 10-1,-7-13 0,7 13 1,0 0-1,-7-11-1,7 11 1,0 0-1,0 0 1,0 0-1,0 0 0,0 0 1,0 0-2,0 0 2,0 0 0,0 0 0,0 0-1,0 0 1,0 0-1,0 0 0,0 0 0,0 0 0,0 0 0,-3 14 0,3-14 1,2 10-1,-2-10 1,-2 14 0,2-14 0,0 13 0,0-13 0,2 15-1,-2-15 1,2 14 0,-2-14 0,4 19 0,-2-7 0,0 1 0,0 1 1,-1 1-1,0 2 0,-1 0 0,-1 2 0,-1-2 0,-1-1 0,0 2 0,0-2-1,-1 1 1,0-1 0,1-2 0,0 0 0,0-3 0,1 0 1,2-11-1,-3 12 1,3-12-1,0 0 1,0 0-1,-11 4 1,11-4-1,-15-7 1,15 7-1,-19-12 0,9 4 0,0 1-1,1-3 1,-1 2 0,5-2 0,-2 0 0,0 1-1,-2-1 1,2 0 0,-3 1-1,0 0 1,0-1 0,-1 3 0,11 7 0,-16-14 0,16 14 0,-14-17 0,11 4 0,3 0 0,1-3-1,2 0 0,1-2-2,3 2 0,-3-2-2,2 5 1,-2 3 0,-4 10-2,5-15-4,-5 15-11,0 0-3,0-11 2,0 11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00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48 657 11,'0'0'9,"0"0"-1,0 0 0,-49 29-1,49-29-2,0 0 0,0 0-1,0 0 0,0 0-1,0 0 1,57-16 0,-57 16 0,84-38 0,-32 11 1,13-6-2,-3-3 0,5-4 0,-1 1 0,-2-2 0,-3 5 0,0-1 0,-7 7 0,-8 2 0,-2 5-1,-9 4 0,-6 6 0,-4 2-1,-12 4-3,-13 7-3,0 0-2,-17-3-5,-5 5-6,-4-1-2,-3-2 0,-2-2 0</inkml:trace>
  <inkml:trace contextRef="#ctx0" brushRef="#br0" timeOffset="350">620 70 12,'0'0'12,"12"-15"0,-12 15-2,23-9-5,-7 5-1,6 1 0,9-2 0,6 2-2,5 0 1,1 0-1,3-1 2,0 1 1,4-2 1,-4 1-2,-7 0 1,-4 2 0,-11-1 0,0 3-1,-7-2 1,-5 5-1,-12-3 0,-8 14 1,-10-5-1,3 10 1,-7 3 0,-3 6-1,-7 4 0,-2 4-1,-7 4 0,7 3-2,-3 3 2,-5 0-2,1-2 1,5-2-1,3-2 1,4-6-1,4-6 0,7-6 1,4-5 0,8-6-1,6-11 0,-10 10 1,10-10-2,0 0 1,0 0-2,0-11-5,11 3-16,2-11-5,12-4 0,3-12-2,13-9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94 7,'0'0'11,"0"0"0,0 0-3,0 0-2,0 0-2,0 0-2,0 0 1,0 0 0,15 0 0,-15 0 1,19 3 1,-7-2-1,4-1 1,-1 2-1,3-1 2,3 1-2,0-1 1,3 3 0,1-1 0,4 1 0,-2-2 0,6 1 0,0-1 0,4 0-1,0 0 1,5-1-2,0-1 0,5 0 0,1-3-1,5 3 0,1-1 0,6 2 0,1-6-1,2 5 0,3-4 1,2 4-1,0 0 1,4 0 0,2 1-1,0 1 1,4 2 0,4 0 0,0-1 1,5 0-1,4-4-1,3 1 0,6-2 0,2-1-1,1-2 1,1 1-1,1-1 0,0-1 0,-2 2 0,-5 1 0,-6-4 1,-5 4-2,-9-1 2,-5 1-1,-9-1 0,-9 1 0,-10 0 1,-8 0-1,-9 0 0,-7 2 1,-5 0-1,-5 0 0,-11 1 0,10 0 0,-10 0 0,0 0-1,0 0 0,-18 2 0,3-1 0,-3-2 0,-8 1 1,-6-2-1,-11-2 2,-9-1-1,-10-3 0,-10-1 0,-12 1 1,-12 0-2,-10 1 1,-11 1 0,-8 4-1,-6 0 1,-7 4 0,-4 2 0,-3-1 0,-2 1 0,0 0 0,-2 0 1,0-3-1,3 0 0,4-1 0,7 0 0,6-1 0,5-3 0,11 2 0,10-1 0,12 1 0,9-1-1,11-1 1,12 1 0,9 1 1,11 0-1,12 1-1,7 0 0,9 1 0,11 0 0,0 0-1,10 4 1,10-1 0,6 1 0,8 0 0,14 2 1,10 1 0,10-1 0,12 2 0,9-1 0,12 1 0,11-1 0,9 0 1,6-2-1,7-1 0,8-1 0,5-2 0,4-1 0,2-1 1,-1-3-2,3 0 1,-3 0 0,-3-2 1,-7 1-1,-5-1 0,-5 0 0,-10 1 0,-10 0 0,-14 3 0,-10 0 0,-13 0 0,-11 2 0,-13 0 0,-13 1 0,-12-1 0,-6 0 1,-10 0-1,-10 0 0,0 0-1,-11 2 1,-6 0-1,-2 1-1,-5 0 0,-7-2 0,-3 3-1,-5-3-1,4 6-7,-7-6-14,0 1 0,-6-3-2,0-5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25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610 33 14,'3'-10'13,"-3"10"1,-5-10-1,5 10-1,-16-7-2,7 5-1,-6-1-3,2 3-1,-6-1-1,1 4-1,-4 0-1,-2 2 1,-3 1-2,0 2 1,-1 1-1,-1 2 0,-2 1 1,0 3-1,-4 8 1,1 2-2,0 5 2,-1 6-1,1 4 0,2 4 0,1 4 0,5 0 0,6-2 0,8 2 0,6-3 0,7 1 1,6-4-1,7-1 0,8 0 1,7-3-1,6-4 0,7-4 0,6-6 1,8-3-2,5-8 2,5-4-1,3-10 0,1-6 1,1-6-2,-2-3 2,-5-6-2,-8-3 2,-8-1-1,-9 0 1,-12-3-1,-10 3 0,-14 0 0,-11 2 0,-13 3 0,-10 2 0,-9 4-1,-8 2 0,-6 5-1,-4 3 1,-5 5 0,2 4 0,3 1 0,4 3 0,7 2 0,8-1 0,7-1 0,7 0-1,10-1 0,5-5-2,10-2-5,0 0-12,18-10-5,-2-3-1,12-3 0</inkml:trace>
  <inkml:trace contextRef="#ctx0" brushRef="#br0" timeOffset="851">1810 247 5,'0'0'13,"2"-10"2,-2 10 0,-10-10-9,-2 9 1,-7-1 2,-2 4 0,-5-2 0,-4 5-1,-8 0 0,-1 3-1,-6 3-2,2 1 0,-2 4-1,-3 1 0,0 4-2,3 2 1,1 3-2,4 1 1,5 1-1,6 1 0,6 0 0,7-2 0,5 0-1,9-1 1,5-2 0,9 0 1,4-4-1,10 0 1,9-5 0,10 1 0,9-6-1,6-1 1,5-1-1,2-3 0,1-3-1,-4 0 0,-4-1 0,-7-1 0,-8-1-1,-8 0 0,-7 0-3,-10-6-7,-1 2-13,-9-4-2,-10 9 0,0-20 0</inkml:trace>
  <inkml:trace contextRef="#ctx0" brushRef="#br0" timeOffset="1532">1248 885 2,'0'0'13,"0"0"1,0 0-2,0 0-2,13 8 0,1-5 0,2-2 0,7 4 1,3-3-3,7 2-2,2-3 0,6 1-1,2-1-1,7 0 0,-3-1-1,5 1 1,-6-1 0,0 1-1,-7-2 0,-5 2 0,-7-1 0,-7 1-1,-8-1 0,-12 0 0,13 1-1,-13-1 1,0 0-2,0 0-1,-11 2-5,11-2-12,-13-6-7,13 6-2,-7-20 1,9 1 0</inkml:trace>
  <inkml:trace contextRef="#ctx0" brushRef="#br0" timeOffset="2153">3172 118 13,'10'-3'14,"-10"3"1,0 0 0,0 0-9,-3-11-3,3 11 1,-12-1 1,12 1 2,-18 0 1,7 1 0,-5-2 0,0 4 0,-6-3-1,3 3-1,-7-2-1,-1 3-2,-4 5-1,0 2 0,-4 0 0,0 4-1,-4 1 1,0 3-1,-2 2 1,-2 4-1,2-1 0,0 3 1,-1 4-1,5 3 0,2 2 0,5 2 1,4 1-2,7 0 1,6 1 0,6-2 0,7-3 0,6 0 0,8-5 0,9 3-1,7-4 2,7 0-1,9-5 0,5-2 0,3-4 0,4-4-1,0-3 2,-1-6-1,-1-3-1,-4-4 0,-6-3 1,-5 1-1,-5-1 0,-6 0 0,-7 1 0,-4 0 0,-6 1 1,-3 2-1,-10 1 0,9-3 1,-9 3-1,0 0 1,0 0-1,0 0 1,0 0-1,0 0 0,0 0 0,0 0 0,0 0 0,0 0-1,0 0 1,0 0 0,0 0 0,0 0 0,0 0-1,0 0 1,-9 0 0,9 0 0,-16 0-1,4 1 1,-3 1-1,-6 1 1,-1 1 0,-2 0-1,-3 0 1,-1-1 0,0 0 1,-2-2-1,-2-2 0,3-3 1,-6-2-1,-1-3 0,-1-3 0,-1 0 0,-2 0-1,3-2 1,1 1 0,4-1-1,3-1 1,3 1 0,4 0 0,4-3 0,2 0 0,2 0-1,0 0 1,1 0 0,2 1 0,1-1 0,4-1-2,2-2 2,5-3-1,6-7 1,8-2-1,5-3 0,7-2 1,5 0-1,5 2 1,4 3-1,2 2 1,1 6 0,-1 2-1,-1-1 1,-1 4 0,-4 1 0,-2 2-1,-2 0 1,-2 4-1,-2 1 1,-2 3-1,-4 5 0,-1 1 1,-3 2 0,-2 1-1,-4 0 1,-3 1 0,-10-2 0,10 3 0,-10-3 0,0 0 0,0 0 0,0 0 0,0 0 0,0 0 1,0 0-1,0 0 0,0 0 0,-15 6 0,3-4 0,-3-1 1,-2 2-1,-6 3 0,-2 1 0,-3 1 1,-3 3-1,-3-1 1,-1 2-1,-6 3 1,-2 1-2,-1-1 2,-3 2-2,1 2 1,0 2 0,3 3 0,4 0 0,3 3 0,5 1 0,5 1-1,4 2 1,4 0 0,6 1 0,4 2-1,4 1 1,6-1 0,5 3 0,3 1 0,6 0 0,4-1 1,6 1-2,12-1-1,8-5-9,16 2-14,8-8-1,15-8-2,7-13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47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21,'-9'2'10,"9"-2"-1,0 0 0,0 0 0,18 1-3,-3 0-2,7 0-1,8 1-2,9-1 2,8 2-1,9 0 2,12 0 2,6-1-1,8 2 1,4-4 0,10 2 0,2-3 0,8 2 0,1-2-1,4 1-1,-1 0 0,8 3-1,-4 1-1,7 3 0,-2-1 0,-8 3-1,0 0 1,-1 1 0,-7 1 0,-6-1-1,-5-1 1,-11 2 0,-7-2-1,-1 0 1,-11-2-1,-11 1 0,-10-4 0,-6 1 0,-12-3 1,-6 0-1,-7-1 1,-10-1 0,0 0-1,0 0 1,0 0-1,0 0-1,0 0 1,0 0 0,0 0-1,0 0 0,0 0 0,0 0-3,0 0-5,-12-3-17,-7 1-2,-16-9 0,-13-6-3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48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56 21,'0'0'16,"1"-10"2,-1 10-3,-1-10-4,1 10-1,-4-11 0,4 11 0,-11-10-1,-1 4-1,1 4-1,-5-1-3,0 2-1,-7 1-1,-2 2-1,-3 1-1,-2 3 1,-3 2-1,-3 2 0,-2 3 0,-4 5 0,2 2 1,-3 5-1,1 6 0,-3 2 0,4 5 0,1 2 0,3 4 0,7-1 1,5 0-1,7 0 1,6-4 0,7 3-1,8-4 1,7-2-1,7-3 1,9 0-1,10-3 0,8-2 0,10-3 1,7-6-1,8-3 0,5-5 1,2-5-1,3-2 1,-3-8 0,1-2-1,-8-4 1,-5-3 0,-9-5 0,-6-5 2,-12-1-1,-7 0 2,-13-4 0,-9 2-1,-12-2 0,-10 4-1,-10-1 0,-9 8-1,-10 2 0,-6 4-1,-4 3 0,-4 4 0,-3 4 0,2 3 0,4 2-1,4 2 0,7 0 0,6 0-1,7 0-1,5-4 0,10 5-4,3-7-3,12-1-6,8 10-11,10-7 1,7-3-2,11 0 2</inkml:trace>
  <inkml:trace contextRef="#ctx0" brushRef="#br0" timeOffset="981">2065 213 8,'0'0'14,"0"0"1,11-11 1,-11 11-2,4-9-4,-4 9 0,0 0 0,5-11 0,-5 11 0,-9-10-1,0 2-2,0 4-2,-6-4-1,-1 3-1,-7 1-2,-4 3 0,-4 3 0,-4 3-1,-5 4 0,0 2 0,-3 4 0,-3 3 1,0 3-2,4 1 2,1 4-1,2 1 0,6 2 0,5 0 0,7 0 1,6-1-1,9 2 0,7-3 1,8-3 0,9 0 1,8-5-1,7 0 1,5-7-1,7 1 0,3-6 0,5-1 0,1-3 0,0-1 0,-1-2-1,-2-1 0,-3 0 0,-5-2-2,-8 2 0,-7-5-5,-1 6-10,-12-6-9,-6 3 0,-9 3 0,-12-8 0</inkml:trace>
  <inkml:trace contextRef="#ctx0" brushRef="#br0" timeOffset="1512">1525 767 47,'0'0'22,"0"0"2,0 0-2,13 2-12,1-1-8,5 0-2,2 2 1,4 1 0,5 3 2,2-3 0,4 3 0,4-2 0,7 1 1,3-3-1,5 1 0,1-1-1,4-1-1,-2-2 0,-2 1-1,-8 0 1,-7 0-1,-9 0 0,-9-1-2,-5 2-1,-18-2-2,12 3-9,-12-3-9,0 0-4,-14-8 2,14 8 0</inkml:trace>
  <inkml:trace contextRef="#ctx0" brushRef="#br0" timeOffset="1943">3373 234 6,'0'0'11,"10"-13"1,-10 13 1,-3-13-7,3 13 2,-10-14 2,-1 4 1,11 10 2,-20-14-1,9 10 1,-5-5-2,2 4-3,-4-3-1,-3 5-3,-5-2-1,-1 3-1,-4 1 0,-2 3-2,-2 1 1,-3 2 0,-4 4-1,1 3 1,-4 3 0,1 5-1,-2 2 1,1 3 0,0 4-1,4 3 0,3 3 0,3 0 1,8 2-1,5 1 1,5-3-1,9 3 1,7-3 0,7 1 0,7-4 0,7 1 1,8-5-1,8 0 2,5-4-2,6-5 1,5-4-1,3-4 0,1-3 0,-1-5 0,-4-3-1,-2-3 1,-3-1-1,-7-1 1,-4-3-1,-5 1 0,-4 1 1,-4 1-1,-7 0 1,-2 2-1,-13 3 1,14-6-1,-14 6 1,0 0-1,0 0 1,0 0-1,0 0 1,0 0-1,0 0 1,0 0-1,0 0 0,0 0 1,0 0-1,0 0 0,0 0 0,0 0 0,0 0 0,0 0 0,0 0 0,0 0 0,0 0-1,0 0 1,0 0 0,0 0 0,0 0-1,0 0-1,0 0-4,0 0-22,2-9-1,-4-3 0,0-7 0</inkml:trace>
  <inkml:trace contextRef="#ctx0" brushRef="#br0" timeOffset="30894">3618 1502 4,'0'0'5,"0"0"1,0 0-2,0 0-1,-4-11 1,4 11 0,0 0 0,0 0 1,0 0 0,0 0-1,0 0 1,0 0-2,0 0 0,0 0 0,0 0-2,0 0 1,0 0-1,0 0 0,-3 9-1,3 2 1,1 3-1,0 5 1,-1 6-1,0 6 1,-2 6-1,0 7 1,-2 4 0,-4 7 1,0-1 1,-1 4 0,-2-1 2,1 0-2,0-4 1,1-3-1,0-8 0,5-7 0,0-5-1,3-7-1,-1-5 1,1-6-2,1-12-2,-2 9-4,2-9-6,0 0-8,-7-11 1,5 0-1,-3-2 0</inkml:trace>
  <inkml:trace contextRef="#ctx0" brushRef="#br0" timeOffset="31425">3180 2396 6,'0'0'14,"0"0"2,0 0 0,0 0-8,8-12-2,-8 12 1,16-14 1,-5 5-1,3 3-1,2-3-2,5 2 1,4-2-2,9 1 1,3-1-1,8 0-1,5-5 1,6 3-1,1-1 0,3 2-1,-2-1 1,-1 3 0,-7-1 1,-5 3 0,-9 2 0,-5 2 0,-7-2 0,-5 3 1,-6-1-1,-4 2-1,-9 0 0,10-1-1,-10 1 0,0 0 0,0 0 0,0 0-1,0 0-1,0 0-2,0 0-3,0 0-6,0 0-12,-15-6-2,5 0-1,-1-4 1</inkml:trace>
  <inkml:trace contextRef="#ctx0" brushRef="#br0" timeOffset="32126">3037 1649 4,'7'-17'13,"-7"17"0,7-16-3,-7 16-3,10-15-1,-10 15 0,21-14 0,-5 6 0,6 0 0,6-2 2,9 2-1,5-4 0,11 2-1,6-3 0,10 1 0,0-3-1,4 4-1,-1-3 0,1 3 0,-7-2-2,-4 4 0,-10 0 0,-10 3 0,-9 0-1,-7 2 1,-9 0-1,-6 2 1,-11 2-1,9-1 1,-9 1 0,0 0-1,0 0 1,0 0-2,0 0 1,0 0 0,0 0-1,0 0 0,0 0 0,0 0 0,0 0 0,0 0 0,0 0-1,0 0-2,0 0-3,0 0-6,0 0-13,7 11-1,-7-11-2,0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2:56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0 749 2,'0'0'7,"0"0"0,0 0-5,0 0 0,0 0 2,0 0-1,0 0 1,0 0 0,0 0 1,0 0 0,41-17 1,3-8-2,12-7 0,14-7 1,8-5 1,8-5 0,0 2 1,-1 1 0,-6 7-1,-14 3-1,-9 9 0,-15 5-1,-10 8-1,-10 5-2,-8 4-1,-13 5 0,0 0-4,0 0-3,-20 2-4,-6 0-1,-8-5-1,-8 0 0,-5-6 1,-8-2 2,-3-4 3,-2-3 6,8-1 3,-2 0 4,11 3 0,2 4 1,8 1-1,7 6-1,2 3 0,9 1-1,15 1 0,0 0 0,22 4 1,10-9 0,11-1 2,11-6 0,11-2 0,5-5-2,2-2-1,-1-1-1,-2 3-1,-9 3 0,-9 2-1,-7 5-1,-7 4 1,-8 4-1,-8 6 1,-2 5 0,-13 6 0,2 1 1,-3 7-1,-8 3 1,-7 4 0,-11 6 1,-12 7 1,-9-2 0,-2 8 0,-15 2-1,0 5 1,-1-1-1,10 0-1,5-3-1,23-2-2,10-1-5,13-10-18,21-7-1,6-13-2,11-8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2:58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0 559 42,'0'0'17,"0"0"0,0 0-2,38-1-12,-11-13 0,18-7 1,6-11 0,10-7 1,7-7-1,-1-2 0,5-3 0,-7 8 0,-12 6-1,-9 8 0,-13 7-2,-9 9-5,-8 10-5,-14 3-10,7 14-4,-13 0 1,-3 9-1</inkml:trace>
  <inkml:trace contextRef="#ctx0" brushRef="#br0" timeOffset="220">331 637 35,'-43'52'21,"9"-6"-1,1-9 2,12-5-10,4-13-3,17-5-1,22-23-3,14-11 0,20-16-1,9-9-1,4-10 1,11-1-2,4-4 0,-11 6-1,-10 9 0,-16 8-1,-15 14-1,-16 4-7,2 9-13,-28 1-2,-8 3-2,-4-3 1</inkml:trace>
  <inkml:trace contextRef="#ctx0" brushRef="#br0" timeOffset="531">23 45 60,'0'0'22,"0"0"1,-10 9-3,33-10-16,11 0-3,12-4 0,14 0 0,0-1 1,15-1 0,7-3 0,-4 1 1,5 2-1,-5 4 0,-3 1 0,-5 4-1,-7 0 1,-5 3-1,0 2-1,-4 3 0,-9-3 1,-6 0 0,-7 0 0,-5 2 0,-6-2 2,-3 5-1,-9-1 0,-2 5 1,-10 6 0,-6 9 1,-6 5-1,-3 9-1,-1 3 0,-8 6 0,1 3-1,-2 6 1,3-1-1,8 0 1,4-5-1,7-2 0,0-5 0,6-7-1,-2-5 1,4-7-1,3-9 0,-3-6-2,0-6-2,-2-10-16,0 0-8,0 0-2,-9-16-1,2-11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7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8 28,'-8'-10'14,"8"10"0,0 0-1,0 0-3,0 0-2,0 0-3,0 0-2,-5 12-1,5 0 1,-1 3 0,1 6 1,-4 4 0,3 8 1,-4 3 1,2 7-1,-2-4 0,2 1-1,-2-3-1,3-3-1,2-4-1,1-7-4,6-2-7,0-11-13,6-4-1,0-9 0,5-6-1</inkml:trace>
  <inkml:trace contextRef="#ctx0" brushRef="#br0" timeOffset="290">555 178 15,'33'-7'17,"-10"0"2,-7 0-1,-5 1-2,-11 6-4,0 0-2,-6-13-1,-5 12-1,-10-2-1,-1 3-2,-7-2 0,-3 4-2,-5-1 0,4 4 0,-1 0-1,4 1-1,5 1-1,7 1-1,7 1 0,11 0-1,12 4 1,7-2-1,14 6 0,3 1 0,6 5 1,-1 1 0,0 2 0,-8 1 1,-7 2-1,-9 1 1,-13-1 1,-5-1 1,-9-3 0,-3 0 0,-7-3 1,-1-3 0,-5-5 0,3-4 1,-2-5-2,2-3 0,0-3 0,2-3-2,3 1-1,0-5-5,18 8-10,-14-19-11,17 7 1,5-9-3,15-2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8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7 7,'-15'-3'13,"15"3"0,-13-3 0,13 3-8,17-2-1,2 3 0,5 2-1,4 2 0,6 3 2,1 4 0,2 4 1,0 6 0,0 5-1,-3 3-1,-3 4 1,-3 5-1,-2 1 0,-7 1-2,-3 3 1,-8-5 0,-6 2 0,-8-7 0,-3-1 2,-10-7 0,-4-3 0,-4-12 1,1 0-1,-5-9 0,4-7 0,-1-6-2,6-6 0,0-4-1,6 0-1,3-1-1,4-1 0,3 2 0,5 1-1,7 3 0,3 2-1,10 1 1,5 2 0,10 3-1,5 1 1,8 8-3,0-2-6,8 9-14,-3-2-1,-1 2-2,-8-2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351A9C6E-96FC-462A-B6DD-B15802352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6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EBB08-03C1-40A7-9075-6385E2168E67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43ACD-71BD-4C8C-84DB-D38E747C025A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EB8A4-F72D-4EDD-A788-6F8B228129E8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0903-73C9-425A-83F7-B18AAE7AD6E8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1F274-2E3C-4129-BC95-CAB2448900D9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CB71-6F11-4421-BDD0-DB2EC065A187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G is true in all models of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 in the minimal model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  <a:r>
              <a:rPr lang="en-US" i="1" dirty="0" smtClean="0"/>
              <a:t> G</a:t>
            </a:r>
            <a:r>
              <a:rPr lang="en-US" dirty="0" smtClean="0"/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generated by the bottom up algorithm.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KB</a:t>
            </a:r>
            <a:r>
              <a:rPr lang="en-US" dirty="0" smtClean="0"/>
              <a:t>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DC339-1030-4AF7-BCB7-37D8400CBEB0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17C9B-441F-49F4-AB89-214D0FEA1702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44325-7AB6-4B76-A210-612568C300D7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BACE9-A2FD-4BE3-968A-E7EF4FB427A2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8F724-DDD1-4E58-A724-83AC6229D979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2DD0-48FF-470C-B0B5-CF6596F889B6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g is a set of atoms</a:t>
            </a:r>
          </a:p>
          <a:p>
            <a:pPr eaLnBrk="1" hangingPunct="1"/>
            <a:r>
              <a:rPr lang="en-US" sz="1400" b="1" smtClean="0"/>
              <a:t>Suppose there is a </a:t>
            </a:r>
            <a:r>
              <a:rPr lang="en-US" sz="1400" b="1" i="1" smtClean="0"/>
              <a:t>g</a:t>
            </a:r>
            <a:r>
              <a:rPr lang="en-US" sz="1400" b="1" smtClean="0"/>
              <a:t> such that </a:t>
            </a:r>
            <a:r>
              <a:rPr lang="en-US" sz="1400" b="1" i="1" smtClean="0"/>
              <a:t>KB</a:t>
            </a:r>
            <a:r>
              <a:rPr lang="en-US" sz="1400" b="1" smtClean="0"/>
              <a:t>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smtClean="0"/>
              <a:t> </a:t>
            </a:r>
            <a:r>
              <a:rPr lang="en-US" sz="1400" b="1" i="1" smtClean="0"/>
              <a:t>g</a:t>
            </a:r>
            <a:r>
              <a:rPr lang="en-US" sz="1400" b="1" smtClean="0">
                <a:solidFill>
                  <a:srgbClr val="CC0099"/>
                </a:solidFill>
              </a:rPr>
              <a:t> </a:t>
            </a:r>
            <a:r>
              <a:rPr lang="en-US" sz="1400" b="1" smtClean="0"/>
              <a:t>and </a:t>
            </a:r>
            <a:r>
              <a:rPr lang="en-US" sz="1400" b="1" i="1" smtClean="0"/>
              <a:t>KB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smtClean="0"/>
              <a:t> g.</a:t>
            </a:r>
            <a:endParaRPr lang="en-US" sz="1400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EB64E-6782-4F1F-8B53-8BFD4BD2A7F3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this clause is false in </a:t>
            </a:r>
            <a:r>
              <a:rPr lang="en-US" i="1" smtClean="0">
                <a:latin typeface="Arial Unicode MS" pitchFamily="34" charset="-128"/>
              </a:rPr>
              <a:t>M</a:t>
            </a:r>
            <a:r>
              <a:rPr lang="en-US" smtClean="0">
                <a:latin typeface="Arial Unicode MS" pitchFamily="34" charset="-128"/>
              </a:rPr>
              <a:t>.</a:t>
            </a:r>
            <a:endParaRPr lang="en-US" smtClean="0"/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M</a:t>
            </a:r>
            <a:r>
              <a:rPr lang="en-US" smtClean="0">
                <a:latin typeface="Arial Unicode MS" pitchFamily="34" charset="-128"/>
              </a:rPr>
              <a:t> isn't a model of </a:t>
            </a:r>
            <a:r>
              <a:rPr lang="en-US" i="1" smtClean="0">
                <a:latin typeface="Arial Unicode MS" pitchFamily="34" charset="-128"/>
              </a:rPr>
              <a:t>KB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g is a set of atoms</a:t>
            </a:r>
          </a:p>
          <a:p>
            <a:pPr eaLnBrk="1" hangingPunct="1"/>
            <a:r>
              <a:rPr lang="en-US" sz="1400" b="1" smtClean="0"/>
              <a:t>Suppose there is a </a:t>
            </a:r>
            <a:r>
              <a:rPr lang="en-US" sz="1400" b="1" i="1" smtClean="0"/>
              <a:t>g</a:t>
            </a:r>
            <a:r>
              <a:rPr lang="en-US" sz="1400" b="1" smtClean="0"/>
              <a:t> such that </a:t>
            </a:r>
            <a:r>
              <a:rPr lang="en-US" sz="1400" b="1" i="1" smtClean="0"/>
              <a:t>KB</a:t>
            </a:r>
            <a:r>
              <a:rPr lang="en-US" sz="1400" b="1" smtClean="0"/>
              <a:t>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smtClean="0"/>
              <a:t> </a:t>
            </a:r>
            <a:r>
              <a:rPr lang="en-US" sz="1400" b="1" i="1" smtClean="0"/>
              <a:t>g</a:t>
            </a:r>
            <a:r>
              <a:rPr lang="en-US" sz="1400" b="1" smtClean="0">
                <a:solidFill>
                  <a:srgbClr val="CC0099"/>
                </a:solidFill>
              </a:rPr>
              <a:t> </a:t>
            </a:r>
            <a:r>
              <a:rPr lang="en-US" sz="1400" b="1" smtClean="0"/>
              <a:t>and </a:t>
            </a:r>
            <a:r>
              <a:rPr lang="en-US" sz="1400" b="1" i="1" smtClean="0"/>
              <a:t>KB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smtClean="0"/>
              <a:t> g.</a:t>
            </a:r>
            <a:endParaRPr lang="en-US" sz="1400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72E1B-19E3-4B85-AF05-E6FBA8F22222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5F0F17-4F32-42D5-8699-8D45D65C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19F4CE-E2BC-4E1C-B61B-EA83B8AFF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E0DD8A-1F90-4BD1-A001-20C09E64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B1ABE0-7363-4B25-8A80-855C020F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E8893C-6858-44AA-9D1E-084374E45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31F2FA-8E24-4091-B105-E8369A27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80AACE-9E68-45FD-9EB7-41DAEE12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68E14A2-8C0D-4F2D-A16F-1E216165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CE87C5-6C5C-41E5-AB5D-3DA5407B1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CF9866A-E093-474C-A698-54B79FCCB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D92423-5C96-41D9-9A76-9D23A982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3069EBAC-9553-4B68-BBB0-503C2786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89.xml"/><Relationship Id="rId18" Type="http://schemas.openxmlformats.org/officeDocument/2006/relationships/image" Target="../media/image94.emf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91.emf"/><Relationship Id="rId17" Type="http://schemas.openxmlformats.org/officeDocument/2006/relationships/customXml" Target="../ink/ink9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90.emf"/><Relationship Id="rId19" Type="http://schemas.openxmlformats.org/officeDocument/2006/relationships/customXml" Target="../ink/ink92.xml"/><Relationship Id="rId4" Type="http://schemas.openxmlformats.org/officeDocument/2006/relationships/image" Target="../media/image87.emf"/><Relationship Id="rId9" Type="http://schemas.openxmlformats.org/officeDocument/2006/relationships/customXml" Target="../ink/ink87.xml"/><Relationship Id="rId14" Type="http://schemas.openxmlformats.org/officeDocument/2006/relationships/image" Target="../media/image9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customXml" Target="../ink/ink98.xml"/><Relationship Id="rId18" Type="http://schemas.openxmlformats.org/officeDocument/2006/relationships/image" Target="../media/image103.emf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100.emf"/><Relationship Id="rId17" Type="http://schemas.openxmlformats.org/officeDocument/2006/relationships/customXml" Target="../ink/ink10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customXml" Target="../ink/ink96.xml"/><Relationship Id="rId14" Type="http://schemas.openxmlformats.org/officeDocument/2006/relationships/image" Target="../media/image10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106.xml"/><Relationship Id="rId18" Type="http://schemas.openxmlformats.org/officeDocument/2006/relationships/image" Target="../media/image111.emf"/><Relationship Id="rId26" Type="http://schemas.openxmlformats.org/officeDocument/2006/relationships/image" Target="../media/image115.emf"/><Relationship Id="rId3" Type="http://schemas.openxmlformats.org/officeDocument/2006/relationships/customXml" Target="../ink/ink101.xml"/><Relationship Id="rId21" Type="http://schemas.openxmlformats.org/officeDocument/2006/relationships/customXml" Target="../ink/ink110.xml"/><Relationship Id="rId7" Type="http://schemas.openxmlformats.org/officeDocument/2006/relationships/customXml" Target="../ink/ink103.xml"/><Relationship Id="rId12" Type="http://schemas.openxmlformats.org/officeDocument/2006/relationships/image" Target="../media/image108.emf"/><Relationship Id="rId17" Type="http://schemas.openxmlformats.org/officeDocument/2006/relationships/customXml" Target="../ink/ink108.xml"/><Relationship Id="rId25" Type="http://schemas.openxmlformats.org/officeDocument/2006/relationships/customXml" Target="../ink/ink11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0.emf"/><Relationship Id="rId20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customXml" Target="../ink/ink105.xml"/><Relationship Id="rId24" Type="http://schemas.openxmlformats.org/officeDocument/2006/relationships/image" Target="../media/image114.emf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23" Type="http://schemas.openxmlformats.org/officeDocument/2006/relationships/customXml" Target="../ink/ink111.xml"/><Relationship Id="rId28" Type="http://schemas.openxmlformats.org/officeDocument/2006/relationships/image" Target="../media/image116.emf"/><Relationship Id="rId10" Type="http://schemas.openxmlformats.org/officeDocument/2006/relationships/image" Target="../media/image107.emf"/><Relationship Id="rId19" Type="http://schemas.openxmlformats.org/officeDocument/2006/relationships/customXml" Target="../ink/ink109.xml"/><Relationship Id="rId4" Type="http://schemas.openxmlformats.org/officeDocument/2006/relationships/image" Target="../media/image104.emf"/><Relationship Id="rId9" Type="http://schemas.openxmlformats.org/officeDocument/2006/relationships/customXml" Target="../ink/ink104.xml"/><Relationship Id="rId14" Type="http://schemas.openxmlformats.org/officeDocument/2006/relationships/image" Target="../media/image109.emf"/><Relationship Id="rId22" Type="http://schemas.openxmlformats.org/officeDocument/2006/relationships/image" Target="../media/image113.emf"/><Relationship Id="rId27" Type="http://schemas.openxmlformats.org/officeDocument/2006/relationships/customXml" Target="../ink/ink1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5" Type="http://schemas.openxmlformats.org/officeDocument/2006/relationships/customXml" Target="../ink/ink115.xml"/><Relationship Id="rId4" Type="http://schemas.openxmlformats.org/officeDocument/2006/relationships/image" Target="../media/image117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9" Type="http://schemas.openxmlformats.org/officeDocument/2006/relationships/customXml" Target="../ink/ink135.xml"/><Relationship Id="rId21" Type="http://schemas.openxmlformats.org/officeDocument/2006/relationships/customXml" Target="../ink/ink126.xml"/><Relationship Id="rId34" Type="http://schemas.openxmlformats.org/officeDocument/2006/relationships/image" Target="../media/image135.emf"/><Relationship Id="rId42" Type="http://schemas.openxmlformats.org/officeDocument/2006/relationships/image" Target="../media/image139.emf"/><Relationship Id="rId47" Type="http://schemas.openxmlformats.org/officeDocument/2006/relationships/customXml" Target="../ink/ink139.xml"/><Relationship Id="rId50" Type="http://schemas.openxmlformats.org/officeDocument/2006/relationships/image" Target="../media/image143.emf"/><Relationship Id="rId55" Type="http://schemas.openxmlformats.org/officeDocument/2006/relationships/customXml" Target="../ink/ink143.xml"/><Relationship Id="rId7" Type="http://schemas.openxmlformats.org/officeDocument/2006/relationships/customXml" Target="../ink/ink119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6.emf"/><Relationship Id="rId29" Type="http://schemas.openxmlformats.org/officeDocument/2006/relationships/customXml" Target="../ink/ink130.xml"/><Relationship Id="rId11" Type="http://schemas.openxmlformats.org/officeDocument/2006/relationships/customXml" Target="../ink/ink121.xml"/><Relationship Id="rId24" Type="http://schemas.openxmlformats.org/officeDocument/2006/relationships/image" Target="../media/image130.emf"/><Relationship Id="rId32" Type="http://schemas.openxmlformats.org/officeDocument/2006/relationships/image" Target="../media/image134.emf"/><Relationship Id="rId37" Type="http://schemas.openxmlformats.org/officeDocument/2006/relationships/customXml" Target="../ink/ink134.xml"/><Relationship Id="rId40" Type="http://schemas.openxmlformats.org/officeDocument/2006/relationships/image" Target="../media/image138.emf"/><Relationship Id="rId45" Type="http://schemas.openxmlformats.org/officeDocument/2006/relationships/customXml" Target="../ink/ink138.xml"/><Relationship Id="rId53" Type="http://schemas.openxmlformats.org/officeDocument/2006/relationships/customXml" Target="../ink/ink142.xml"/><Relationship Id="rId58" Type="http://schemas.openxmlformats.org/officeDocument/2006/relationships/image" Target="../media/image147.emf"/><Relationship Id="rId5" Type="http://schemas.openxmlformats.org/officeDocument/2006/relationships/customXml" Target="../ink/ink118.xml"/><Relationship Id="rId61" Type="http://schemas.openxmlformats.org/officeDocument/2006/relationships/customXml" Target="../ink/ink146.xml"/><Relationship Id="rId19" Type="http://schemas.openxmlformats.org/officeDocument/2006/relationships/customXml" Target="../ink/ink125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29.xml"/><Relationship Id="rId30" Type="http://schemas.openxmlformats.org/officeDocument/2006/relationships/image" Target="../media/image133.emf"/><Relationship Id="rId35" Type="http://schemas.openxmlformats.org/officeDocument/2006/relationships/customXml" Target="../ink/ink133.xml"/><Relationship Id="rId43" Type="http://schemas.openxmlformats.org/officeDocument/2006/relationships/customXml" Target="../ink/ink137.xml"/><Relationship Id="rId48" Type="http://schemas.openxmlformats.org/officeDocument/2006/relationships/image" Target="../media/image142.emf"/><Relationship Id="rId56" Type="http://schemas.openxmlformats.org/officeDocument/2006/relationships/image" Target="../media/image146.emf"/><Relationship Id="rId8" Type="http://schemas.openxmlformats.org/officeDocument/2006/relationships/image" Target="../media/image122.emf"/><Relationship Id="rId51" Type="http://schemas.openxmlformats.org/officeDocument/2006/relationships/customXml" Target="../ink/ink141.xml"/><Relationship Id="rId3" Type="http://schemas.openxmlformats.org/officeDocument/2006/relationships/customXml" Target="../ink/ink117.xml"/><Relationship Id="rId12" Type="http://schemas.openxmlformats.org/officeDocument/2006/relationships/image" Target="../media/image124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38" Type="http://schemas.openxmlformats.org/officeDocument/2006/relationships/image" Target="../media/image137.emf"/><Relationship Id="rId46" Type="http://schemas.openxmlformats.org/officeDocument/2006/relationships/image" Target="../media/image141.emf"/><Relationship Id="rId59" Type="http://schemas.openxmlformats.org/officeDocument/2006/relationships/customXml" Target="../ink/ink145.xml"/><Relationship Id="rId20" Type="http://schemas.openxmlformats.org/officeDocument/2006/relationships/image" Target="../media/image128.emf"/><Relationship Id="rId41" Type="http://schemas.openxmlformats.org/officeDocument/2006/relationships/customXml" Target="../ink/ink136.xml"/><Relationship Id="rId54" Type="http://schemas.openxmlformats.org/officeDocument/2006/relationships/image" Target="../media/image145.emf"/><Relationship Id="rId6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32.emf"/><Relationship Id="rId36" Type="http://schemas.openxmlformats.org/officeDocument/2006/relationships/image" Target="../media/image136.emf"/><Relationship Id="rId49" Type="http://schemas.openxmlformats.org/officeDocument/2006/relationships/customXml" Target="../ink/ink140.xml"/><Relationship Id="rId57" Type="http://schemas.openxmlformats.org/officeDocument/2006/relationships/customXml" Target="../ink/ink144.xml"/><Relationship Id="rId10" Type="http://schemas.openxmlformats.org/officeDocument/2006/relationships/image" Target="../media/image123.emf"/><Relationship Id="rId31" Type="http://schemas.openxmlformats.org/officeDocument/2006/relationships/customXml" Target="../ink/ink131.xml"/><Relationship Id="rId44" Type="http://schemas.openxmlformats.org/officeDocument/2006/relationships/image" Target="../media/image140.emf"/><Relationship Id="rId52" Type="http://schemas.openxmlformats.org/officeDocument/2006/relationships/image" Target="../media/image144.emf"/><Relationship Id="rId60" Type="http://schemas.openxmlformats.org/officeDocument/2006/relationships/image" Target="../media/image148.emf"/><Relationship Id="rId4" Type="http://schemas.openxmlformats.org/officeDocument/2006/relationships/image" Target="../media/image120.emf"/><Relationship Id="rId9" Type="http://schemas.openxmlformats.org/officeDocument/2006/relationships/customXml" Target="../ink/ink1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52.xml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customXml" Target="../ink/ink147.xml"/><Relationship Id="rId21" Type="http://schemas.openxmlformats.org/officeDocument/2006/relationships/customXml" Target="../ink/ink156.xml"/><Relationship Id="rId7" Type="http://schemas.openxmlformats.org/officeDocument/2006/relationships/customXml" Target="../ink/ink149.xml"/><Relationship Id="rId12" Type="http://schemas.openxmlformats.org/officeDocument/2006/relationships/image" Target="../media/image154.emf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29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51.xml"/><Relationship Id="rId24" Type="http://schemas.openxmlformats.org/officeDocument/2006/relationships/image" Target="../media/image160.emf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62.emf"/><Relationship Id="rId10" Type="http://schemas.openxmlformats.org/officeDocument/2006/relationships/image" Target="../media/image153.emf"/><Relationship Id="rId19" Type="http://schemas.openxmlformats.org/officeDocument/2006/relationships/customXml" Target="../ink/ink155.xml"/><Relationship Id="rId31" Type="http://schemas.openxmlformats.org/officeDocument/2006/relationships/image" Target="../media/image4.jpeg"/><Relationship Id="rId4" Type="http://schemas.openxmlformats.org/officeDocument/2006/relationships/image" Target="../media/image150.emf"/><Relationship Id="rId9" Type="http://schemas.openxmlformats.org/officeDocument/2006/relationships/customXml" Target="../ink/ink150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59.xml"/><Relationship Id="rId30" Type="http://schemas.openxmlformats.org/officeDocument/2006/relationships/image" Target="../media/image16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66.xml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customXml" Target="../ink/ink161.xml"/><Relationship Id="rId21" Type="http://schemas.openxmlformats.org/officeDocument/2006/relationships/customXml" Target="../ink/ink170.xml"/><Relationship Id="rId7" Type="http://schemas.openxmlformats.org/officeDocument/2006/relationships/customXml" Target="../ink/ink163.xml"/><Relationship Id="rId12" Type="http://schemas.openxmlformats.org/officeDocument/2006/relationships/image" Target="../media/image154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65.xml"/><Relationship Id="rId24" Type="http://schemas.openxmlformats.org/officeDocument/2006/relationships/image" Target="../media/image160.emf"/><Relationship Id="rId5" Type="http://schemas.openxmlformats.org/officeDocument/2006/relationships/customXml" Target="../ink/ink162.xml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162.emf"/><Relationship Id="rId10" Type="http://schemas.openxmlformats.org/officeDocument/2006/relationships/image" Target="../media/image153.emf"/><Relationship Id="rId19" Type="http://schemas.openxmlformats.org/officeDocument/2006/relationships/customXml" Target="../ink/ink169.xml"/><Relationship Id="rId4" Type="http://schemas.openxmlformats.org/officeDocument/2006/relationships/image" Target="../media/image150.emf"/><Relationship Id="rId9" Type="http://schemas.openxmlformats.org/officeDocument/2006/relationships/customXml" Target="../ink/ink164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38.emf"/><Relationship Id="rId40" Type="http://schemas.openxmlformats.org/officeDocument/2006/relationships/customXml" Target="../ink/ink38.xml"/><Relationship Id="rId5" Type="http://schemas.openxmlformats.org/officeDocument/2006/relationships/image" Target="../media/image1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3.emf"/><Relationship Id="rId30" Type="http://schemas.openxmlformats.org/officeDocument/2006/relationships/customXml" Target="../ink/ink33.xml"/><Relationship Id="rId35" Type="http://schemas.openxmlformats.org/officeDocument/2006/relationships/image" Target="../media/image37.emf"/><Relationship Id="rId8" Type="http://schemas.openxmlformats.org/officeDocument/2006/relationships/customXml" Target="../ink/ink22.xml"/><Relationship Id="rId3" Type="http://schemas.openxmlformats.org/officeDocument/2006/relationships/notesSlide" Target="../notesSlides/notesSlide4.xml"/><Relationship Id="rId12" Type="http://schemas.openxmlformats.org/officeDocument/2006/relationships/customXml" Target="../ink/ink24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52.xml"/><Relationship Id="rId42" Type="http://schemas.openxmlformats.org/officeDocument/2006/relationships/customXml" Target="../ink/ink5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52.emf"/><Relationship Id="rId41" Type="http://schemas.openxmlformats.org/officeDocument/2006/relationships/image" Target="../media/image58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3.emf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56.emf"/><Relationship Id="rId40" Type="http://schemas.openxmlformats.org/officeDocument/2006/relationships/customXml" Target="../ink/ink55.xml"/><Relationship Id="rId5" Type="http://schemas.openxmlformats.org/officeDocument/2006/relationships/image" Target="../media/image3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10" Type="http://schemas.openxmlformats.org/officeDocument/2006/relationships/customXml" Target="../ink/ink40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2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51.emf"/><Relationship Id="rId30" Type="http://schemas.openxmlformats.org/officeDocument/2006/relationships/customXml" Target="../ink/ink50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8" Type="http://schemas.openxmlformats.org/officeDocument/2006/relationships/customXml" Target="../ink/ink39.xml"/><Relationship Id="rId3" Type="http://schemas.openxmlformats.org/officeDocument/2006/relationships/notesSlide" Target="../notesSlides/notesSlide5.xml"/><Relationship Id="rId12" Type="http://schemas.openxmlformats.org/officeDocument/2006/relationships/customXml" Target="../ink/ink41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62.xml"/><Relationship Id="rId18" Type="http://schemas.openxmlformats.org/officeDocument/2006/relationships/image" Target="../media/image67.emf"/><Relationship Id="rId3" Type="http://schemas.openxmlformats.org/officeDocument/2006/relationships/customXml" Target="../ink/ink57.xml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../media/image64.emf"/><Relationship Id="rId17" Type="http://schemas.openxmlformats.org/officeDocument/2006/relationships/customXml" Target="../ink/ink6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63.emf"/><Relationship Id="rId19" Type="http://schemas.openxmlformats.org/officeDocument/2006/relationships/customXml" Target="../ink/ink65.xml"/><Relationship Id="rId4" Type="http://schemas.openxmlformats.org/officeDocument/2006/relationships/image" Target="../media/image60.emf"/><Relationship Id="rId9" Type="http://schemas.openxmlformats.org/officeDocument/2006/relationships/customXml" Target="../ink/ink60.xml"/><Relationship Id="rId14" Type="http://schemas.openxmlformats.org/officeDocument/2006/relationships/image" Target="../media/image65.emf"/><Relationship Id="rId22" Type="http://schemas.openxmlformats.org/officeDocument/2006/relationships/image" Target="../media/image6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34" Type="http://schemas.openxmlformats.org/officeDocument/2006/relationships/image" Target="../media/image85.emf"/><Relationship Id="rId7" Type="http://schemas.openxmlformats.org/officeDocument/2006/relationships/customXml" Target="../ink/ink69.xml"/><Relationship Id="rId12" Type="http://schemas.openxmlformats.org/officeDocument/2006/relationships/image" Target="../media/image74.emf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71.xml"/><Relationship Id="rId24" Type="http://schemas.openxmlformats.org/officeDocument/2006/relationships/image" Target="../media/image80.emf"/><Relationship Id="rId32" Type="http://schemas.openxmlformats.org/officeDocument/2006/relationships/image" Target="../media/image84.emf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82.emf"/><Relationship Id="rId36" Type="http://schemas.openxmlformats.org/officeDocument/2006/relationships/image" Target="../media/image86.emf"/><Relationship Id="rId10" Type="http://schemas.openxmlformats.org/officeDocument/2006/relationships/image" Target="../media/image73.emf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image" Target="../media/image70.emf"/><Relationship Id="rId9" Type="http://schemas.openxmlformats.org/officeDocument/2006/relationships/customXml" Target="../ink/ink70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customXml" Target="../ink/ink79.xml"/><Relationship Id="rId30" Type="http://schemas.openxmlformats.org/officeDocument/2006/relationships/image" Target="../media/image83.emf"/><Relationship Id="rId35" Type="http://schemas.openxmlformats.org/officeDocument/2006/relationships/customXml" Target="../ink/ink83.xml"/><Relationship Id="rId8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91990E2-432C-419C-B07E-E3C502DB7B9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25538"/>
            <a:ext cx="8763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Bottom Up: Soundness and Completeness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21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</a:t>
            </a:r>
            <a:r>
              <a:rPr lang="en-US" sz="2400" b="1" dirty="0" smtClean="0">
                <a:latin typeface="Arial Unicode MS" pitchFamily="34" charset="-128"/>
              </a:rPr>
              <a:t>, 6,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456238"/>
              <a:ext cx="395288" cy="220662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65" y="5443999"/>
                <a:ext cx="414008" cy="2458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CFE43E-4910-443E-B6AA-FF932760B60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Completeness of Bottom Up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00125"/>
            <a:ext cx="8458200" cy="1495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/>
              <a:t>Generic Completeness of proof procedure</a:t>
            </a:r>
            <a:r>
              <a:rPr lang="en-US" dirty="0" smtClean="0"/>
              <a:t>: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If</a:t>
            </a:r>
            <a:r>
              <a:rPr lang="en-US" dirty="0" smtClean="0"/>
              <a:t> G is logically entailed by the KB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dirty="0" smtClean="0"/>
              <a:t> G)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i="1" dirty="0" smtClean="0"/>
              <a:t>	 </a:t>
            </a:r>
            <a:r>
              <a:rPr lang="en-US" b="1" dirty="0" smtClean="0"/>
              <a:t>then</a:t>
            </a:r>
            <a:r>
              <a:rPr lang="en-US" dirty="0" smtClean="0"/>
              <a:t> G can be proved by the procedure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G) </a:t>
            </a: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215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Sketch of our proof: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Suppose </a:t>
            </a:r>
            <a:r>
              <a:rPr lang="en-US" i="1" kern="0" dirty="0">
                <a:latin typeface="+mn-lt"/>
              </a:rPr>
              <a:t>KB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kern="0" dirty="0">
                <a:latin typeface="+mn-lt"/>
              </a:rPr>
              <a:t> G</a:t>
            </a:r>
            <a:r>
              <a:rPr lang="en-US" kern="0" dirty="0">
                <a:latin typeface="+mn-lt"/>
              </a:rPr>
              <a:t>. Then G 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 is true in any particular model of KB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We will define a model so that if G is true in that model, G is </a:t>
            </a:r>
            <a:r>
              <a:rPr lang="en-US" kern="0" dirty="0" smtClean="0">
                <a:latin typeface="+mn-lt"/>
              </a:rPr>
              <a:t>proved </a:t>
            </a:r>
            <a:r>
              <a:rPr lang="en-US" kern="0" dirty="0">
                <a:latin typeface="+mn-lt"/>
              </a:rPr>
              <a:t>by the bottom up algorithm.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360488"/>
              <a:ext cx="342900" cy="439737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977" y="1351852"/>
                <a:ext cx="358092" cy="45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7963" y="1638300"/>
              <a:ext cx="3044825" cy="185738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4723" y="1635054"/>
                <a:ext cx="3059225" cy="198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2319338"/>
              <a:ext cx="1160463" cy="355600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8027" y="2310340"/>
                <a:ext cx="1183499" cy="374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8" y="3521075"/>
              <a:ext cx="8675687" cy="1000125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58" y="3510995"/>
                <a:ext cx="8696567" cy="10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7825" y="5060950"/>
              <a:ext cx="941388" cy="323850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6305" y="5050503"/>
                <a:ext cx="965148" cy="344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038" y="4464050"/>
              <a:ext cx="1541462" cy="42863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718" y="4455405"/>
                <a:ext cx="1549382" cy="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5888038"/>
              <a:ext cx="246063" cy="152400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54" y="5877229"/>
                <a:ext cx="266959" cy="17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960938"/>
              <a:ext cx="427037" cy="247650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592" y="4952299"/>
                <a:ext cx="442160" cy="26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4959350"/>
              <a:ext cx="1204913" cy="47625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6245" y="4947083"/>
                <a:ext cx="1229033" cy="717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441CDC-B194-4867-856B-1837CF909E3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0" y="1143000"/>
            <a:ext cx="8858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3.  We will define a model so that if G is true in that model, G is </a:t>
            </a:r>
            <a:r>
              <a:rPr lang="en-US" b="1" kern="0" dirty="0" smtClean="0">
                <a:latin typeface="+mn-lt"/>
              </a:rPr>
              <a:t>proved by </a:t>
            </a:r>
            <a:r>
              <a:rPr lang="en-US" b="1" kern="0" dirty="0">
                <a:latin typeface="+mn-lt"/>
              </a:rPr>
              <a:t>the bottom up algorithm.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2428875"/>
            <a:ext cx="8858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We will define an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G is </a:t>
            </a:r>
            <a:r>
              <a:rPr lang="en-US" kern="0" dirty="0" smtClean="0">
                <a:latin typeface="+mn-lt"/>
              </a:rPr>
              <a:t>proved by </a:t>
            </a:r>
            <a:r>
              <a:rPr lang="en-US" kern="0" dirty="0">
                <a:latin typeface="+mn-lt"/>
              </a:rPr>
              <a:t>the bottom up algorithm</a:t>
            </a:r>
            <a:r>
              <a:rPr lang="en-US" kern="0" dirty="0" smtClean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3.2 We will then show that ………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2093913"/>
              <a:ext cx="1150937" cy="341312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4618" y="2085992"/>
                <a:ext cx="1172897" cy="35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0" y="2887663"/>
              <a:ext cx="976313" cy="57150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7240" y="2882631"/>
                <a:ext cx="994313" cy="74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1900" y="3351213"/>
              <a:ext cx="1446213" cy="86360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1091" y="3340773"/>
                <a:ext cx="1465669" cy="87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1743075"/>
              <a:ext cx="360362" cy="282575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328" y="1733716"/>
                <a:ext cx="375107" cy="296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3238500"/>
              <a:ext cx="434975" cy="322263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151" y="3227600"/>
                <a:ext cx="454059" cy="34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4029075"/>
              <a:ext cx="230187" cy="209550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9641" y="4021514"/>
                <a:ext cx="249279" cy="228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6663" y="4089400"/>
              <a:ext cx="206375" cy="195263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1261" y="4083996"/>
                <a:ext cx="216460" cy="211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3900488"/>
              <a:ext cx="1042987" cy="41592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7073" y="3897247"/>
                <a:ext cx="1059188" cy="431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EBD912-2BCA-4AA1-ADCD-2910CC5E93D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3.1</a:t>
            </a:r>
            <a:endParaRPr lang="en-US" i="1" smtClean="0">
              <a:latin typeface="Times New Roman" pitchFamily="18" charset="0"/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143250"/>
            <a:ext cx="3071812" cy="257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     </a:t>
            </a: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a ← e ∧ 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b ← f ∧ g.		             c ← 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f ← c ∧ e. 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e</a:t>
            </a:r>
            <a:r>
              <a:rPr lang="en-US" sz="2400" smtClean="0"/>
              <a:t>. </a:t>
            </a:r>
            <a:r>
              <a:rPr lang="en-US" sz="24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d.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3786188" y="2286000"/>
            <a:ext cx="50006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r>
              <a:rPr lang="en-US" sz="2400">
                <a:latin typeface="Arial Unicode MS" pitchFamily="34" charset="-128"/>
              </a:rPr>
              <a:t>{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                           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714375" y="5857875"/>
            <a:ext cx="52752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a,   b,   c,   d,   e,   f,   g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2000250"/>
            <a:ext cx="8137525" cy="1000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/>
              <a:t>I </a:t>
            </a:r>
            <a:r>
              <a:rPr lang="en-US" dirty="0">
                <a:latin typeface="Arial Unicode MS" pitchFamily="34" charset="-128"/>
              </a:rPr>
              <a:t> be the interpretation in which every element of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is               and every other atom is           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785813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Define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Then </a:t>
            </a:r>
            <a:r>
              <a:rPr lang="en-US" i="1" dirty="0">
                <a:latin typeface="+mn-lt"/>
              </a:rPr>
              <a:t>G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C</a:t>
            </a:r>
            <a:r>
              <a:rPr lang="en-US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3233738"/>
              <a:ext cx="415925" cy="323850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0866" y="3222223"/>
                <a:ext cx="439692" cy="34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2544763"/>
              <a:ext cx="879475" cy="287337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0208" y="2540787"/>
                <a:ext cx="894235" cy="302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1988" y="2517775"/>
              <a:ext cx="730250" cy="3524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6947" y="2513095"/>
                <a:ext cx="746814" cy="36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2825" y="5326063"/>
              <a:ext cx="1182688" cy="33337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3827" y="5317628"/>
                <a:ext cx="1204283" cy="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5586413"/>
              <a:ext cx="696912" cy="323850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5228" y="5576697"/>
                <a:ext cx="714551" cy="342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5657850"/>
              <a:ext cx="247650" cy="250825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5651" y="5650653"/>
                <a:ext cx="258449" cy="26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8788" y="5654675"/>
              <a:ext cx="714375" cy="249238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1947" y="5644590"/>
                <a:ext cx="725537" cy="26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603875"/>
              <a:ext cx="196850" cy="266700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0930" y="5594144"/>
                <a:ext cx="212324" cy="286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5659438"/>
              <a:ext cx="196850" cy="228600"/>
            </p14:xfrm>
          </p:contentPart>
        </mc:Choice>
        <mc:Fallback xmlns=""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1322" y="5649703"/>
                <a:ext cx="213764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1317625"/>
              <a:ext cx="2170112" cy="130175"/>
            </p14:xfrm>
          </p:contentPart>
        </mc:Choice>
        <mc:Fallback xmlns="">
          <p:pic>
            <p:nvPicPr>
              <p:cNvPr id="92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6793" y="1315108"/>
                <a:ext cx="2183792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1774825"/>
              <a:ext cx="1844675" cy="96838"/>
            </p14:xfrm>
          </p:contentPart>
        </mc:Choice>
        <mc:Fallback xmlns="">
          <p:pic>
            <p:nvPicPr>
              <p:cNvPr id="92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495" y="1770505"/>
                <a:ext cx="1860875" cy="110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3382963"/>
              <a:ext cx="106362" cy="2063750"/>
            </p14:xfrm>
          </p:contentPart>
        </mc:Choice>
        <mc:Fallback xmlns="">
          <p:pic>
            <p:nvPicPr>
              <p:cNvPr id="92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3247" y="3378643"/>
                <a:ext cx="120063" cy="207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6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3275013"/>
              <a:ext cx="1895475" cy="2332037"/>
            </p14:xfrm>
          </p:contentPart>
        </mc:Choice>
        <mc:Fallback xmlns="">
          <p:pic>
            <p:nvPicPr>
              <p:cNvPr id="926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958" y="3265293"/>
                <a:ext cx="1908075" cy="23467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  <p:bldP spid="599044" grpId="0"/>
      <p:bldP spid="59904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50B4E1-DE2E-4968-BF31-9FC76006DE4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6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3.2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000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Claim: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is a model of </a:t>
            </a:r>
            <a:r>
              <a:rPr lang="en-US" i="1" dirty="0" smtClean="0"/>
              <a:t>KB </a:t>
            </a:r>
            <a:r>
              <a:rPr lang="en-US" sz="2400" i="1" dirty="0" smtClean="0"/>
              <a:t>(we’ll call it the </a:t>
            </a:r>
            <a:r>
              <a:rPr lang="en-US" sz="2400" b="1" i="1" dirty="0" smtClean="0"/>
              <a:t>minimal model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Proof:   </a:t>
            </a:r>
            <a:r>
              <a:rPr lang="en-US" b="1" dirty="0" smtClean="0"/>
              <a:t>Assume</a:t>
            </a:r>
            <a:r>
              <a:rPr lang="en-US" dirty="0" smtClean="0"/>
              <a:t>  that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is not a model of </a:t>
            </a:r>
            <a:r>
              <a:rPr lang="en-US" i="1" dirty="0" smtClean="0"/>
              <a:t>KB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Then</a:t>
            </a:r>
            <a:r>
              <a:rPr lang="en-US" dirty="0" smtClean="0"/>
              <a:t> there must exist some clause 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 in </a:t>
            </a:r>
            <a:r>
              <a:rPr lang="en-US" i="1" dirty="0" smtClean="0"/>
              <a:t>KB</a:t>
            </a:r>
            <a:r>
              <a:rPr lang="en-US" dirty="0" smtClean="0"/>
              <a:t> (having zero or more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's) which is           in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 only way this can occur is if 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  …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 </a:t>
            </a:r>
            <a:r>
              <a:rPr lang="en-US" dirty="0" smtClean="0"/>
              <a:t> are         in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(i.e., are in C) and </a:t>
            </a:r>
            <a:r>
              <a:rPr lang="en-US" i="1" dirty="0" smtClean="0"/>
              <a:t>h</a:t>
            </a:r>
            <a:r>
              <a:rPr lang="en-US" dirty="0" smtClean="0"/>
              <a:t> is            in </a:t>
            </a:r>
            <a:r>
              <a:rPr lang="en-US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(i.e., is not in C)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But</a:t>
            </a:r>
            <a:r>
              <a:rPr lang="en-US" dirty="0" smtClean="0"/>
              <a:t> if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belonged to </a:t>
            </a:r>
            <a:r>
              <a:rPr lang="en-US" i="1" dirty="0" smtClean="0"/>
              <a:t>C</a:t>
            </a:r>
            <a:r>
              <a:rPr lang="en-US" dirty="0" smtClean="0"/>
              <a:t>, Bottom Up would have added </a:t>
            </a:r>
            <a:r>
              <a:rPr lang="en-US" i="1" dirty="0" smtClean="0"/>
              <a:t>h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 as well.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So, there can be no clause in the KB that is false in interpretation </a:t>
            </a:r>
            <a:r>
              <a:rPr lang="en-US" sz="3200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(which implies the claim :-)</a:t>
            </a: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652463"/>
              <a:ext cx="5281613" cy="2039937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3330" y="643102"/>
                <a:ext cx="5294573" cy="205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2874963"/>
              <a:ext cx="8320088" cy="1716087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805" y="2866323"/>
                <a:ext cx="8340248" cy="1736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2316163"/>
              <a:ext cx="768350" cy="40163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8089" y="2310405"/>
                <a:ext cx="788153" cy="4171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3ED967-B7EE-433C-B9D8-EED2264D472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Completeness of Bottom Up </a:t>
            </a:r>
            <a:br>
              <a:rPr lang="en-US" dirty="0" smtClean="0"/>
            </a:br>
            <a:r>
              <a:rPr lang="en-US" sz="2800" dirty="0" smtClean="0"/>
              <a:t>(proof summary)</a:t>
            </a:r>
            <a:endParaRPr lang="en-US" dirty="0" smtClean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>
                <a:solidFill>
                  <a:schemeClr val="accent6"/>
                </a:solidFill>
              </a:rPr>
              <a:t>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proved by…..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i.e.,</a:t>
            </a:r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3900" y="1643063"/>
              <a:ext cx="180975" cy="127000"/>
            </p14:xfrm>
          </p:contentPart>
        </mc:Choice>
        <mc:Fallback xmlns="">
          <p:pic>
            <p:nvPicPr>
              <p:cNvPr id="1126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3806" y="1635125"/>
                <a:ext cx="203326" cy="146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" y="1198563"/>
              <a:ext cx="1187450" cy="520700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969" y="1187745"/>
                <a:ext cx="1202212" cy="54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1219200"/>
              <a:ext cx="414337" cy="493713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4058" y="1208764"/>
                <a:ext cx="433056" cy="51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2452688"/>
              <a:ext cx="338138" cy="161925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9440" y="2444412"/>
                <a:ext cx="350369" cy="17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2312988"/>
              <a:ext cx="381000" cy="311150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95073" y="2307946"/>
                <a:ext cx="390723" cy="32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5313" y="2317750"/>
              <a:ext cx="511175" cy="280988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7033" y="2314512"/>
                <a:ext cx="522694" cy="292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2297113"/>
              <a:ext cx="1109663" cy="306387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16824" y="2290632"/>
                <a:ext cx="1128385" cy="32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949575"/>
              <a:ext cx="317500" cy="171450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3460" y="2942011"/>
                <a:ext cx="326499" cy="18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2841625"/>
              <a:ext cx="668338" cy="295275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63912" y="2835864"/>
                <a:ext cx="682742" cy="31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2763838"/>
              <a:ext cx="920750" cy="325437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19484" y="2757711"/>
                <a:ext cx="933348" cy="3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863" y="3195638"/>
              <a:ext cx="2755900" cy="66675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7663" y="3182733"/>
                <a:ext cx="2776061" cy="92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3365500"/>
              <a:ext cx="1574800" cy="377825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0619" y="3356135"/>
                <a:ext cx="1597122" cy="399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3778250"/>
              <a:ext cx="527050" cy="322263"/>
            </p14:xfrm>
          </p:contentPart>
        </mc:Choice>
        <mc:Fallback xmlns=""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62243" y="3768528"/>
                <a:ext cx="547930" cy="3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151313"/>
              <a:ext cx="1984375" cy="612775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52828" y="4142672"/>
                <a:ext cx="2003096" cy="62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2138" y="5360988"/>
              <a:ext cx="312737" cy="219075"/>
            </p14:xfrm>
          </p:contentPart>
        </mc:Choice>
        <mc:Fallback xmlns="">
          <p:pic>
            <p:nvPicPr>
              <p:cNvPr id="112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30262" y="5349836"/>
                <a:ext cx="337209" cy="243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956175"/>
              <a:ext cx="381000" cy="396875"/>
            </p14:xfrm>
          </p:contentPart>
        </mc:Choice>
        <mc:Fallback xmlns="">
          <p:pic>
            <p:nvPicPr>
              <p:cNvPr id="112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41093" y="4945740"/>
                <a:ext cx="406184" cy="41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3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4887913"/>
              <a:ext cx="3544888" cy="1052512"/>
            </p14:xfrm>
          </p:contentPart>
        </mc:Choice>
        <mc:Fallback xmlns="">
          <p:pic>
            <p:nvPicPr>
              <p:cNvPr id="113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550" y="4879634"/>
                <a:ext cx="3563248" cy="107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3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4956175"/>
              <a:ext cx="1309687" cy="392113"/>
            </p14:xfrm>
          </p:contentPart>
        </mc:Choice>
        <mc:Fallback xmlns="">
          <p:pic>
            <p:nvPicPr>
              <p:cNvPr id="113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29608" y="4947893"/>
                <a:ext cx="1325167" cy="411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3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2836863"/>
              <a:ext cx="1120775" cy="261937"/>
            </p14:xfrm>
          </p:contentPart>
        </mc:Choice>
        <mc:Fallback xmlns="">
          <p:pic>
            <p:nvPicPr>
              <p:cNvPr id="113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6122" y="2827135"/>
                <a:ext cx="1137336" cy="282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3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4327525"/>
              <a:ext cx="1371600" cy="398463"/>
            </p14:xfrm>
          </p:contentPart>
        </mc:Choice>
        <mc:Fallback xmlns="">
          <p:pic>
            <p:nvPicPr>
              <p:cNvPr id="113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66025" y="4318158"/>
                <a:ext cx="1388880" cy="41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3900" y="5006975"/>
              <a:ext cx="46038" cy="331788"/>
            </p14:xfrm>
          </p:contentPart>
        </mc:Choice>
        <mc:Fallback xmlns="">
          <p:pic>
            <p:nvPicPr>
              <p:cNvPr id="113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925" y="4999058"/>
                <a:ext cx="58363" cy="35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" y="5345113"/>
              <a:ext cx="1820863" cy="750887"/>
            </p14:xfrm>
          </p:contentPart>
        </mc:Choice>
        <mc:Fallback xmlns="">
          <p:pic>
            <p:nvPicPr>
              <p:cNvPr id="113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190" y="5339714"/>
                <a:ext cx="1839583" cy="766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3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5549900"/>
              <a:ext cx="2101850" cy="825500"/>
            </p14:xfrm>
          </p:contentPart>
        </mc:Choice>
        <mc:Fallback xmlns="">
          <p:pic>
            <p:nvPicPr>
              <p:cNvPr id="113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89974" y="5546300"/>
                <a:ext cx="2121648" cy="837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3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1788" y="5821363"/>
              <a:ext cx="2198687" cy="350837"/>
            </p14:xfrm>
          </p:contentPart>
        </mc:Choice>
        <mc:Fallback xmlns="">
          <p:pic>
            <p:nvPicPr>
              <p:cNvPr id="113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00987" y="5817765"/>
                <a:ext cx="2213088" cy="365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3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0" y="4067175"/>
              <a:ext cx="1331913" cy="252413"/>
            </p14:xfrm>
          </p:contentPart>
        </mc:Choice>
        <mc:Fallback xmlns="">
          <p:pic>
            <p:nvPicPr>
              <p:cNvPr id="113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04921" y="4062494"/>
                <a:ext cx="1348832" cy="26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1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900" y="5507038"/>
              <a:ext cx="1081088" cy="822325"/>
            </p14:xfrm>
          </p:contentPart>
        </mc:Choice>
        <mc:Fallback xmlns="">
          <p:pic>
            <p:nvPicPr>
              <p:cNvPr id="1131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380" y="5502718"/>
                <a:ext cx="1094408" cy="83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1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1071563"/>
              <a:ext cx="3956050" cy="744537"/>
            </p14:xfrm>
          </p:contentPart>
        </mc:Choice>
        <mc:Fallback xmlns="">
          <p:pic>
            <p:nvPicPr>
              <p:cNvPr id="1131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3238" y="1060408"/>
                <a:ext cx="3976210" cy="765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1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294063"/>
              <a:ext cx="8202613" cy="2767012"/>
            </p14:xfrm>
          </p:contentPart>
        </mc:Choice>
        <mc:Fallback xmlns="">
          <p:pic>
            <p:nvPicPr>
              <p:cNvPr id="1131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610" y="3281823"/>
                <a:ext cx="8218093" cy="2782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1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4725988"/>
              <a:ext cx="2352675" cy="1147762"/>
            </p14:xfrm>
          </p:contentPart>
        </mc:Choice>
        <mc:Fallback xmlns="">
          <p:pic>
            <p:nvPicPr>
              <p:cNvPr id="1131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50655" y="4719508"/>
                <a:ext cx="2374276" cy="1164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31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645025"/>
              <a:ext cx="2476500" cy="1058863"/>
            </p14:xfrm>
          </p:contentPart>
        </mc:Choice>
        <mc:Fallback xmlns="">
          <p:pic>
            <p:nvPicPr>
              <p:cNvPr id="1131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01104" y="4633504"/>
                <a:ext cx="2496298" cy="10822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X.    C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Y.     C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28800" y="1080955"/>
            <a:ext cx="2259790" cy="273539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92308" y="4164874"/>
            <a:ext cx="57631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A. Both X and Y are sound and complete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99816" y="4904432"/>
            <a:ext cx="67217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B. Both X and Y are neither sound nor complete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99816" y="5618812"/>
            <a:ext cx="59346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C. X is sound  only and Y is complete only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599816" y="6333192"/>
            <a:ext cx="59346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D. X is complete only and Y is sound only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4403" y="6633211"/>
              <a:ext cx="4763" cy="15875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808" y="6626356"/>
                <a:ext cx="18319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665413"/>
              <a:ext cx="92075" cy="14287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0745" y="2662116"/>
                <a:ext cx="100707" cy="2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989263"/>
              <a:ext cx="173038" cy="63500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529" y="2986377"/>
                <a:ext cx="180952" cy="7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117475"/>
              <a:ext cx="2484437" cy="3778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1759" y="110998"/>
                <a:ext cx="2506035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209800"/>
              <a:ext cx="193675" cy="825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1510" y="2200067"/>
                <a:ext cx="208435" cy="10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2079625"/>
              <a:ext cx="823913" cy="504825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4116" y="2074947"/>
                <a:ext cx="838671" cy="519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5" y="2144713"/>
              <a:ext cx="142875" cy="477837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0887" y="2138592"/>
                <a:ext cx="160150" cy="493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1975" y="3446463"/>
              <a:ext cx="395288" cy="404812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3695" y="3440340"/>
                <a:ext cx="412568" cy="42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3411538"/>
              <a:ext cx="174625" cy="320675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9464" y="3405060"/>
                <a:ext cx="185066" cy="33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3441700"/>
              <a:ext cx="214313" cy="374650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95827" y="3435222"/>
                <a:ext cx="225119" cy="39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562350"/>
              <a:ext cx="180975" cy="201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5969" y="3554790"/>
                <a:ext cx="199324" cy="22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3363913"/>
              <a:ext cx="196850" cy="536575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420" y="3354910"/>
                <a:ext cx="212684" cy="554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3355975"/>
              <a:ext cx="566737" cy="5334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9237" y="3348412"/>
                <a:ext cx="587607" cy="552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4903" y="5647373"/>
              <a:ext cx="577850" cy="407988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05182" y="5634410"/>
                <a:ext cx="601252" cy="434995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3" y="416917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A.   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B.     C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880" y="1097756"/>
            <a:ext cx="2308120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5616" y="5157192"/>
            <a:ext cx="6142451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sound  only and B is complete only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0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6443663"/>
              <a:ext cx="4763" cy="15875"/>
            </p14:xfrm>
          </p:contentPart>
        </mc:Choice>
        <mc:Fallback xmlns="">
          <p:pic>
            <p:nvPicPr>
              <p:cNvPr id="450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530" y="6436808"/>
                <a:ext cx="18319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0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665413"/>
              <a:ext cx="92075" cy="14287"/>
            </p14:xfrm>
          </p:contentPart>
        </mc:Choice>
        <mc:Fallback xmlns="">
          <p:pic>
            <p:nvPicPr>
              <p:cNvPr id="450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0745" y="2662116"/>
                <a:ext cx="100707" cy="2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0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989263"/>
              <a:ext cx="173038" cy="63500"/>
            </p14:xfrm>
          </p:contentPart>
        </mc:Choice>
        <mc:Fallback xmlns="">
          <p:pic>
            <p:nvPicPr>
              <p:cNvPr id="450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529" y="2986377"/>
                <a:ext cx="180952" cy="7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0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117475"/>
              <a:ext cx="2484437" cy="377825"/>
            </p14:xfrm>
          </p:contentPart>
        </mc:Choice>
        <mc:Fallback xmlns="">
          <p:pic>
            <p:nvPicPr>
              <p:cNvPr id="450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1759" y="110998"/>
                <a:ext cx="2506035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0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209800"/>
              <a:ext cx="193675" cy="82550"/>
            </p14:xfrm>
          </p:contentPart>
        </mc:Choice>
        <mc:Fallback xmlns="">
          <p:pic>
            <p:nvPicPr>
              <p:cNvPr id="450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1510" y="2200067"/>
                <a:ext cx="208435" cy="10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0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2079625"/>
              <a:ext cx="823913" cy="504825"/>
            </p14:xfrm>
          </p:contentPart>
        </mc:Choice>
        <mc:Fallback xmlns="">
          <p:pic>
            <p:nvPicPr>
              <p:cNvPr id="450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4116" y="2074947"/>
                <a:ext cx="838671" cy="519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0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5" y="2144713"/>
              <a:ext cx="142875" cy="477837"/>
            </p14:xfrm>
          </p:contentPart>
        </mc:Choice>
        <mc:Fallback xmlns="">
          <p:pic>
            <p:nvPicPr>
              <p:cNvPr id="450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0887" y="2138592"/>
                <a:ext cx="160150" cy="493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0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1975" y="3446463"/>
              <a:ext cx="395288" cy="404812"/>
            </p14:xfrm>
          </p:contentPart>
        </mc:Choice>
        <mc:Fallback xmlns="">
          <p:pic>
            <p:nvPicPr>
              <p:cNvPr id="450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3695" y="3440340"/>
                <a:ext cx="412568" cy="42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0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3411538"/>
              <a:ext cx="174625" cy="320675"/>
            </p14:xfrm>
          </p:contentPart>
        </mc:Choice>
        <mc:Fallback xmlns="">
          <p:pic>
            <p:nvPicPr>
              <p:cNvPr id="450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9464" y="3405060"/>
                <a:ext cx="185066" cy="33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0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3441700"/>
              <a:ext cx="214313" cy="374650"/>
            </p14:xfrm>
          </p:contentPart>
        </mc:Choice>
        <mc:Fallback xmlns="">
          <p:pic>
            <p:nvPicPr>
              <p:cNvPr id="450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95827" y="3435222"/>
                <a:ext cx="225119" cy="39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0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562350"/>
              <a:ext cx="180975" cy="201613"/>
            </p14:xfrm>
          </p:contentPart>
        </mc:Choice>
        <mc:Fallback xmlns="">
          <p:pic>
            <p:nvPicPr>
              <p:cNvPr id="450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5969" y="3554790"/>
                <a:ext cx="199324" cy="22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0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3363913"/>
              <a:ext cx="196850" cy="536575"/>
            </p14:xfrm>
          </p:contentPart>
        </mc:Choice>
        <mc:Fallback xmlns="">
          <p:pic>
            <p:nvPicPr>
              <p:cNvPr id="450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420" y="3354910"/>
                <a:ext cx="212684" cy="554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0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3355975"/>
              <a:ext cx="566737" cy="533400"/>
            </p14:xfrm>
          </p:contentPart>
        </mc:Choice>
        <mc:Fallback xmlns="">
          <p:pic>
            <p:nvPicPr>
              <p:cNvPr id="450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9237" y="3348412"/>
                <a:ext cx="587607" cy="5528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4AC737-F859-47C1-A551-1B4312783E7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Prove that BU proof procedure is sound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Prove that BU proof procedure is complete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22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  <a:endParaRPr lang="en-US" i="1" baseline="300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934524" y="3934761"/>
            <a:ext cx="84978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Using </a:t>
            </a:r>
            <a:r>
              <a:rPr lang="en-US" kern="0" dirty="0">
                <a:latin typeface="Arial Unicode MS" pitchFamily="34" charset="-128"/>
              </a:rPr>
              <a:t>PDC Logic to model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Reasoning in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Top-down proof procedure (as </a:t>
            </a:r>
            <a:r>
              <a:rPr lang="en-US" kern="0" dirty="0" smtClean="0">
                <a:latin typeface="Arial Unicode MS" pitchFamily="34" charset="-128"/>
              </a:rPr>
              <a:t>Search</a:t>
            </a:r>
            <a:r>
              <a:rPr lang="en-US" kern="0" dirty="0" smtClean="0">
                <a:latin typeface="Arial Unicode MS" pitchFamily="34" charset="-128"/>
              </a:rPr>
              <a:t>!)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 err="1" smtClean="0">
                <a:latin typeface="Arial Unicode MS" pitchFamily="34" charset="-128"/>
              </a:rPr>
              <a:t>Datalog</a:t>
            </a: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69726" y="1300683"/>
            <a:ext cx="7488474" cy="2061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kern="0" dirty="0" smtClean="0"/>
              <a:t>Midterm, this </a:t>
            </a:r>
            <a:r>
              <a:rPr lang="en-US" kern="0" dirty="0" err="1" smtClean="0"/>
              <a:t>Thur</a:t>
            </a:r>
            <a:r>
              <a:rPr lang="en-US" kern="0" dirty="0" smtClean="0"/>
              <a:t>, June 8</a:t>
            </a:r>
            <a:r>
              <a:rPr lang="en-US" kern="0" dirty="0" smtClean="0"/>
              <a:t>, </a:t>
            </a:r>
            <a:endParaRPr lang="en-US" kern="0" dirty="0" smtClean="0"/>
          </a:p>
          <a:p>
            <a:pPr eaLnBrk="1" hangingPunct="1"/>
            <a:r>
              <a:rPr lang="en-US" kern="0" dirty="0" smtClean="0"/>
              <a:t>First 50mins block</a:t>
            </a:r>
            <a:endParaRPr lang="en-US" kern="0" dirty="0" smtClean="0"/>
          </a:p>
          <a:p>
            <a:pPr eaLnBrk="1" hangingPunct="1"/>
            <a:r>
              <a:rPr lang="en-US" kern="0" dirty="0" smtClean="0"/>
              <a:t>we will start at 1pm </a:t>
            </a:r>
            <a:r>
              <a:rPr lang="en-US" kern="0" dirty="0" smtClean="0"/>
              <a:t>sharp !</a:t>
            </a:r>
            <a:endParaRPr lang="en-US" i="1" kern="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CC8B48-A270-4772-AA42-B95C049E44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folHlink"/>
                </a:solidFill>
              </a:rPr>
              <a:t>Soundness of Bottom-up Proofs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folHlink"/>
                </a:solidFill>
              </a:rPr>
              <a:t>Completeness of Bottom-up Proofs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827587-A8BF-4F41-AAC0-9ED12BB806E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dirty="0" smtClean="0"/>
              <a:t>Given a domain that can be represented with </a:t>
            </a:r>
            <a:r>
              <a:rPr lang="en-US" b="1" dirty="0" smtClean="0">
                <a:solidFill>
                  <a:schemeClr val="tx2"/>
                </a:solidFill>
              </a:rPr>
              <a:t>n propositions</a:t>
            </a:r>
            <a:r>
              <a:rPr lang="en-US" dirty="0" smtClean="0"/>
              <a:t> you have </a:t>
            </a:r>
            <a:r>
              <a:rPr lang="en-US" dirty="0" smtClean="0"/>
              <a:t>___________ </a:t>
            </a:r>
            <a:r>
              <a:rPr lang="en-US" dirty="0" smtClean="0"/>
              <a:t>interpretations (possible worlds)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you do not know anything you can be in any of those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If you know that some </a:t>
            </a:r>
            <a:r>
              <a:rPr lang="en-US" b="1" dirty="0" smtClean="0">
                <a:solidFill>
                  <a:schemeClr val="tx2"/>
                </a:solidFill>
              </a:rPr>
              <a:t>logical formulas </a:t>
            </a:r>
            <a:r>
              <a:rPr lang="en-US" dirty="0" smtClean="0">
                <a:solidFill>
                  <a:schemeClr val="tx2"/>
                </a:solidFill>
              </a:rPr>
              <a:t>are true (your …….). You know that you can be only in </a:t>
            </a:r>
            <a:r>
              <a:rPr lang="en-US" dirty="0" smtClean="0">
                <a:solidFill>
                  <a:schemeClr val="tx2"/>
                </a:solidFill>
              </a:rPr>
              <a:t>_____________________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It would be nice to know what else is true in all </a:t>
            </a:r>
            <a:r>
              <a:rPr lang="en-US" dirty="0" smtClean="0">
                <a:solidFill>
                  <a:schemeClr val="tx2"/>
                </a:solidFill>
              </a:rPr>
              <a:t>those...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3" y="1625600"/>
              <a:ext cx="404812" cy="342900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479" y="1615885"/>
                <a:ext cx="426061" cy="36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629275"/>
              <a:ext cx="1312863" cy="3683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175" y="5618114"/>
                <a:ext cx="1335182" cy="39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614988"/>
              <a:ext cx="1077913" cy="3460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2949" y="5606705"/>
                <a:ext cx="1092674" cy="36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1597025"/>
              <a:ext cx="1987550" cy="7143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6445" y="1591640"/>
                <a:ext cx="2007350" cy="8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503488"/>
              <a:ext cx="4457700" cy="671512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495" y="2491916"/>
                <a:ext cx="4481821" cy="69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9638" y="2490788"/>
              <a:ext cx="2860675" cy="658812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5678" y="2481041"/>
                <a:ext cx="2875076" cy="67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554413"/>
              <a:ext cx="2781300" cy="50800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5553" y="3541452"/>
                <a:ext cx="2798220" cy="53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0CDD0FD-2778-4D9D-AD2F-7A8712BDEDD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3093" name="Rectangle 5"/>
          <p:cNvSpPr>
            <a:spLocks noChangeArrowheads="1"/>
          </p:cNvSpPr>
          <p:nvPr/>
        </p:nvSpPr>
        <p:spPr bwMode="auto">
          <a:xfrm>
            <a:off x="642938" y="1643063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000125" y="1785938"/>
          <a:ext cx="20875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4" imgW="1117440" imgH="812520" progId="Equation.3">
                  <p:embed/>
                </p:oleObj>
              </mc:Choice>
              <mc:Fallback>
                <p:oleObj name="Equation" r:id="rId4" imgW="111744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785938"/>
                        <a:ext cx="2087563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4" name="Text Box 9"/>
          <p:cNvSpPr txBox="1">
            <a:spLocks noChangeArrowheads="1"/>
          </p:cNvSpPr>
          <p:nvPr/>
        </p:nvSpPr>
        <p:spPr bwMode="auto">
          <a:xfrm>
            <a:off x="6000750" y="714375"/>
            <a:ext cx="2686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Interpretations?</a:t>
            </a:r>
          </a:p>
        </p:txBody>
      </p:sp>
      <p:graphicFrame>
        <p:nvGraphicFramePr>
          <p:cNvPr id="494697" name="Group 105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37" name="Text Box 106"/>
          <p:cNvSpPr txBox="1">
            <a:spLocks noChangeArrowheads="1"/>
          </p:cNvSpPr>
          <p:nvPr/>
        </p:nvSpPr>
        <p:spPr bwMode="auto">
          <a:xfrm>
            <a:off x="1000125" y="3714750"/>
            <a:ext cx="1546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Models?</a:t>
            </a:r>
          </a:p>
        </p:txBody>
      </p:sp>
      <p:sp>
        <p:nvSpPr>
          <p:cNvPr id="3138" name="Text Box 107"/>
          <p:cNvSpPr txBox="1">
            <a:spLocks noChangeArrowheads="1"/>
          </p:cNvSpPr>
          <p:nvPr/>
        </p:nvSpPr>
        <p:spPr bwMode="auto">
          <a:xfrm>
            <a:off x="785813" y="4572000"/>
            <a:ext cx="442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 ?</a:t>
            </a:r>
          </a:p>
        </p:txBody>
      </p:sp>
      <p:sp>
        <p:nvSpPr>
          <p:cNvPr id="494700" name="Text Box 108"/>
          <p:cNvSpPr txBox="1">
            <a:spLocks noChangeArrowheads="1"/>
          </p:cNvSpPr>
          <p:nvPr/>
        </p:nvSpPr>
        <p:spPr bwMode="auto">
          <a:xfrm>
            <a:off x="611188" y="5445125"/>
            <a:ext cx="1114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</a:t>
            </a:r>
          </a:p>
        </p:txBody>
      </p:sp>
      <p:graphicFrame>
        <p:nvGraphicFramePr>
          <p:cNvPr id="494701" name="Object 109"/>
          <p:cNvGraphicFramePr>
            <a:graphicFrameLocks noChangeAspect="1"/>
          </p:cNvGraphicFramePr>
          <p:nvPr/>
        </p:nvGraphicFramePr>
        <p:xfrm>
          <a:off x="2143125" y="5572125"/>
          <a:ext cx="1870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6" imgW="736560" imgH="203040" progId="Equation.3">
                  <p:embed/>
                </p:oleObj>
              </mc:Choice>
              <mc:Fallback>
                <p:oleObj name="Equation" r:id="rId6" imgW="736560" imgH="20304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572125"/>
                        <a:ext cx="18700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0" name="Text Box 9"/>
          <p:cNvSpPr txBox="1">
            <a:spLocks noChangeArrowheads="1"/>
          </p:cNvSpPr>
          <p:nvPr/>
        </p:nvSpPr>
        <p:spPr bwMode="auto">
          <a:xfrm>
            <a:off x="0" y="785813"/>
            <a:ext cx="43973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Domain can be represented by</a:t>
            </a:r>
          </a:p>
          <a:p>
            <a:r>
              <a:rPr lang="en-US" sz="2400">
                <a:latin typeface="Arial Unicode MS" pitchFamily="34" charset="-128"/>
              </a:rPr>
              <a:t>three propositions: </a:t>
            </a:r>
            <a:r>
              <a:rPr lang="en-US" sz="2400" i="1">
                <a:latin typeface="Arial Unicode MS" pitchFamily="34" charset="-128"/>
              </a:rPr>
              <a:t>p, q, 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4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703513"/>
              <a:ext cx="481012" cy="71437"/>
            </p14:xfrm>
          </p:contentPart>
        </mc:Choice>
        <mc:Fallback xmlns="">
          <p:pic>
            <p:nvPicPr>
              <p:cNvPr id="314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62" y="2693411"/>
                <a:ext cx="495414" cy="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4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2254250"/>
              <a:ext cx="900113" cy="1062038"/>
            </p14:xfrm>
          </p:contentPart>
        </mc:Choice>
        <mc:Fallback xmlns="">
          <p:pic>
            <p:nvPicPr>
              <p:cNvPr id="314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3869" y="2245610"/>
                <a:ext cx="920636" cy="10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4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1809750"/>
              <a:ext cx="4162425" cy="4362450"/>
            </p14:xfrm>
          </p:contentPart>
        </mc:Choice>
        <mc:Fallback xmlns="">
          <p:pic>
            <p:nvPicPr>
              <p:cNvPr id="314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5705" y="1807230"/>
                <a:ext cx="4171425" cy="437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4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4778375"/>
              <a:ext cx="1293812" cy="368300"/>
            </p14:xfrm>
          </p:contentPart>
        </mc:Choice>
        <mc:Fallback xmlns="">
          <p:pic>
            <p:nvPicPr>
              <p:cNvPr id="314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2106" y="4767225"/>
                <a:ext cx="1314326" cy="39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4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8413" y="4981575"/>
              <a:ext cx="1228725" cy="322263"/>
            </p14:xfrm>
          </p:contentPart>
        </mc:Choice>
        <mc:Fallback xmlns="">
          <p:pic>
            <p:nvPicPr>
              <p:cNvPr id="314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253" y="4970773"/>
                <a:ext cx="1252846" cy="345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4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5476875"/>
              <a:ext cx="601662" cy="350838"/>
            </p14:xfrm>
          </p:contentPart>
        </mc:Choice>
        <mc:Fallback xmlns="">
          <p:pic>
            <p:nvPicPr>
              <p:cNvPr id="314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5528" y="5466080"/>
                <a:ext cx="627211" cy="374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4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5422900"/>
              <a:ext cx="1009650" cy="684213"/>
            </p14:xfrm>
          </p:contentPart>
        </mc:Choice>
        <mc:Fallback xmlns="">
          <p:pic>
            <p:nvPicPr>
              <p:cNvPr id="314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4609" y="5413172"/>
                <a:ext cx="1030527" cy="70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4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5384800"/>
              <a:ext cx="412750" cy="665163"/>
            </p14:xfrm>
          </p:contentPart>
        </mc:Choice>
        <mc:Fallback xmlns="">
          <p:pic>
            <p:nvPicPr>
              <p:cNvPr id="314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0767" y="5377241"/>
                <a:ext cx="434701" cy="686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4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2238" y="5672138"/>
              <a:ext cx="1176337" cy="488950"/>
            </p14:xfrm>
          </p:contentPart>
        </mc:Choice>
        <mc:Fallback xmlns="">
          <p:pic>
            <p:nvPicPr>
              <p:cNvPr id="314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31079" y="5663857"/>
                <a:ext cx="1200094" cy="51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5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8300" y="2498725"/>
              <a:ext cx="2889250" cy="39688"/>
            </p14:xfrm>
          </p:contentPart>
        </mc:Choice>
        <mc:Fallback xmlns="">
          <p:pic>
            <p:nvPicPr>
              <p:cNvPr id="315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1100" y="2488356"/>
                <a:ext cx="2900770" cy="5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5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2873375"/>
              <a:ext cx="2776537" cy="31750"/>
            </p14:xfrm>
          </p:contentPart>
        </mc:Choice>
        <mc:Fallback xmlns="">
          <p:pic>
            <p:nvPicPr>
              <p:cNvPr id="315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1483" y="2862551"/>
                <a:ext cx="2784097" cy="4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5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8488" y="3963988"/>
              <a:ext cx="2716212" cy="73025"/>
            </p14:xfrm>
          </p:contentPart>
        </mc:Choice>
        <mc:Fallback xmlns="">
          <p:pic>
            <p:nvPicPr>
              <p:cNvPr id="315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70928" y="3951697"/>
                <a:ext cx="2728812" cy="93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5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4340225"/>
              <a:ext cx="2724150" cy="84138"/>
            </p14:xfrm>
          </p:contentPart>
        </mc:Choice>
        <mc:Fallback xmlns="">
          <p:pic>
            <p:nvPicPr>
              <p:cNvPr id="315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29293" y="4334832"/>
                <a:ext cx="2746470" cy="10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5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3241675"/>
              <a:ext cx="2751137" cy="46038"/>
            </p14:xfrm>
          </p:contentPart>
        </mc:Choice>
        <mc:Fallback xmlns="">
          <p:pic>
            <p:nvPicPr>
              <p:cNvPr id="315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25303" y="3229086"/>
                <a:ext cx="2760497" cy="7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5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3400" y="3613150"/>
              <a:ext cx="2598738" cy="68263"/>
            </p14:xfrm>
          </p:contentPart>
        </mc:Choice>
        <mc:Fallback xmlns="">
          <p:pic>
            <p:nvPicPr>
              <p:cNvPr id="315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04760" y="3601653"/>
                <a:ext cx="2621057" cy="9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5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2132013"/>
              <a:ext cx="2676525" cy="57150"/>
            </p14:xfrm>
          </p:contentPart>
        </mc:Choice>
        <mc:Fallback xmlns="">
          <p:pic>
            <p:nvPicPr>
              <p:cNvPr id="315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56615" y="2120438"/>
                <a:ext cx="2696684" cy="8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5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5424488"/>
              <a:ext cx="182563" cy="279400"/>
            </p14:xfrm>
          </p:contentPart>
        </mc:Choice>
        <mc:Fallback xmlns="">
          <p:pic>
            <p:nvPicPr>
              <p:cNvPr id="315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76214" y="5414420"/>
                <a:ext cx="195166" cy="2991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97ECF9-A593-4494-B391-12CFF2B0C9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611188" y="981075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484313"/>
          <a:ext cx="20875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208756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5"/>
          <p:cNvSpPr txBox="1">
            <a:spLocks noChangeArrowheads="1"/>
          </p:cNvSpPr>
          <p:nvPr/>
        </p:nvSpPr>
        <p:spPr bwMode="auto">
          <a:xfrm>
            <a:off x="4932363" y="765175"/>
            <a:ext cx="246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</a:t>
            </a:r>
          </a:p>
        </p:txBody>
      </p:sp>
      <p:graphicFrame>
        <p:nvGraphicFramePr>
          <p:cNvPr id="537606" name="Group 6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57" name="Text Box 48"/>
          <p:cNvSpPr txBox="1">
            <a:spLocks noChangeArrowheads="1"/>
          </p:cNvSpPr>
          <p:nvPr/>
        </p:nvSpPr>
        <p:spPr bwMode="auto">
          <a:xfrm>
            <a:off x="684213" y="3500438"/>
            <a:ext cx="133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</a:t>
            </a:r>
          </a:p>
        </p:txBody>
      </p:sp>
      <p:sp>
        <p:nvSpPr>
          <p:cNvPr id="4158" name="Text Box 49"/>
          <p:cNvSpPr txBox="1">
            <a:spLocks noChangeArrowheads="1"/>
          </p:cNvSpPr>
          <p:nvPr/>
        </p:nvSpPr>
        <p:spPr bwMode="auto">
          <a:xfrm>
            <a:off x="571500" y="4357688"/>
            <a:ext cx="4324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entailed?</a:t>
            </a:r>
          </a:p>
        </p:txBody>
      </p:sp>
      <p:sp>
        <p:nvSpPr>
          <p:cNvPr id="4159" name="Text Box 50"/>
          <p:cNvSpPr txBox="1">
            <a:spLocks noChangeArrowheads="1"/>
          </p:cNvSpPr>
          <p:nvPr/>
        </p:nvSpPr>
        <p:spPr bwMode="auto">
          <a:xfrm>
            <a:off x="611188" y="5445125"/>
            <a:ext cx="1212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 </a:t>
            </a:r>
          </a:p>
        </p:txBody>
      </p:sp>
      <p:graphicFrame>
        <p:nvGraphicFramePr>
          <p:cNvPr id="4099" name="Object 70"/>
          <p:cNvGraphicFramePr>
            <a:graphicFrameLocks noChangeAspect="1"/>
          </p:cNvGraphicFramePr>
          <p:nvPr/>
        </p:nvGraphicFramePr>
        <p:xfrm>
          <a:off x="1928813" y="5429250"/>
          <a:ext cx="1870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6" imgW="736560" imgH="203040" progId="Equation.3">
                  <p:embed/>
                </p:oleObj>
              </mc:Choice>
              <mc:Fallback>
                <p:oleObj name="Equation" r:id="rId6" imgW="736560" imgH="2030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429250"/>
                        <a:ext cx="18700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6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3222625"/>
              <a:ext cx="246063" cy="171450"/>
            </p14:xfrm>
          </p:contentPart>
        </mc:Choice>
        <mc:Fallback xmlns="">
          <p:pic>
            <p:nvPicPr>
              <p:cNvPr id="416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3989" y="3217943"/>
                <a:ext cx="259014" cy="18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6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3575050"/>
              <a:ext cx="314325" cy="161925"/>
            </p14:xfrm>
          </p:contentPart>
        </mc:Choice>
        <mc:Fallback xmlns="">
          <p:pic>
            <p:nvPicPr>
              <p:cNvPr id="416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2562" y="3569280"/>
                <a:ext cx="332328" cy="17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6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1671638"/>
              <a:ext cx="287337" cy="269875"/>
            </p14:xfrm>
          </p:contentPart>
        </mc:Choice>
        <mc:Fallback xmlns="">
          <p:pic>
            <p:nvPicPr>
              <p:cNvPr id="416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0152" y="1669119"/>
                <a:ext cx="299219" cy="28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6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0675" y="5281613"/>
              <a:ext cx="190500" cy="112712"/>
            </p14:xfrm>
          </p:contentPart>
        </mc:Choice>
        <mc:Fallback xmlns="">
          <p:pic>
            <p:nvPicPr>
              <p:cNvPr id="416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94553" y="5270450"/>
                <a:ext cx="207065" cy="133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6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4568825"/>
              <a:ext cx="331787" cy="287338"/>
            </p14:xfrm>
          </p:contentPart>
        </mc:Choice>
        <mc:Fallback xmlns="">
          <p:pic>
            <p:nvPicPr>
              <p:cNvPr id="416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17612" y="4558023"/>
                <a:ext cx="350499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6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4586288"/>
              <a:ext cx="257175" cy="357187"/>
            </p14:xfrm>
          </p:contentPart>
        </mc:Choice>
        <mc:Fallback xmlns="">
          <p:pic>
            <p:nvPicPr>
              <p:cNvPr id="416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8529" y="4575126"/>
                <a:ext cx="275879" cy="37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6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5005388"/>
              <a:ext cx="1025525" cy="617537"/>
            </p14:xfrm>
          </p:contentPart>
        </mc:Choice>
        <mc:Fallback xmlns="">
          <p:pic>
            <p:nvPicPr>
              <p:cNvPr id="416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3406" y="4995306"/>
                <a:ext cx="1047842" cy="6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6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5043488"/>
              <a:ext cx="150812" cy="617537"/>
            </p14:xfrm>
          </p:contentPart>
        </mc:Choice>
        <mc:Fallback xmlns="">
          <p:pic>
            <p:nvPicPr>
              <p:cNvPr id="416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5930" y="5034486"/>
                <a:ext cx="171163" cy="640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6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5713413"/>
              <a:ext cx="1122362" cy="544512"/>
            </p14:xfrm>
          </p:contentPart>
        </mc:Choice>
        <mc:Fallback xmlns="">
          <p:pic>
            <p:nvPicPr>
              <p:cNvPr id="416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14444" y="5709091"/>
                <a:ext cx="1146839" cy="554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6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5432425"/>
              <a:ext cx="1673225" cy="922338"/>
            </p14:xfrm>
          </p:contentPart>
        </mc:Choice>
        <mc:Fallback xmlns="">
          <p:pic>
            <p:nvPicPr>
              <p:cNvPr id="416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26880" y="5428825"/>
                <a:ext cx="1687985" cy="93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7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8063" y="1384300"/>
              <a:ext cx="1069975" cy="679450"/>
            </p14:xfrm>
          </p:contentPart>
        </mc:Choice>
        <mc:Fallback xmlns="">
          <p:pic>
            <p:nvPicPr>
              <p:cNvPr id="417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73023" y="1378899"/>
                <a:ext cx="1081496" cy="690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7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2506663"/>
              <a:ext cx="3543300" cy="95250"/>
            </p14:xfrm>
          </p:contentPart>
        </mc:Choice>
        <mc:Fallback xmlns="">
          <p:pic>
            <p:nvPicPr>
              <p:cNvPr id="417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43088" y="2501332"/>
                <a:ext cx="3550860" cy="10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7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2862263"/>
              <a:ext cx="2805112" cy="31750"/>
            </p14:xfrm>
          </p:contentPart>
        </mc:Choice>
        <mc:Fallback xmlns="">
          <p:pic>
            <p:nvPicPr>
              <p:cNvPr id="417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05173" y="2852274"/>
                <a:ext cx="2814112" cy="45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7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8313" y="4003675"/>
              <a:ext cx="2627312" cy="50800"/>
            </p14:xfrm>
          </p:contentPart>
        </mc:Choice>
        <mc:Fallback xmlns="">
          <p:pic>
            <p:nvPicPr>
              <p:cNvPr id="417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43993" y="3999352"/>
                <a:ext cx="2635952" cy="5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7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4403725"/>
              <a:ext cx="2803525" cy="38100"/>
            </p14:xfrm>
          </p:contentPart>
        </mc:Choice>
        <mc:Fallback xmlns="">
          <p:pic>
            <p:nvPicPr>
              <p:cNvPr id="417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5663" y="4391504"/>
                <a:ext cx="2817204" cy="6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7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1492250"/>
              <a:ext cx="1414462" cy="481013"/>
            </p14:xfrm>
          </p:contentPart>
        </mc:Choice>
        <mc:Fallback xmlns="">
          <p:pic>
            <p:nvPicPr>
              <p:cNvPr id="417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7843" y="1484689"/>
                <a:ext cx="1425622" cy="49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7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2109788"/>
              <a:ext cx="2732088" cy="58737"/>
            </p14:xfrm>
          </p:contentPart>
        </mc:Choice>
        <mc:Fallback xmlns="">
          <p:pic>
            <p:nvPicPr>
              <p:cNvPr id="417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09285" y="2098755"/>
                <a:ext cx="2744306" cy="77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7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911850"/>
              <a:ext cx="2017713" cy="90488"/>
            </p14:xfrm>
          </p:contentPart>
        </mc:Choice>
        <mc:Fallback xmlns="">
          <p:pic>
            <p:nvPicPr>
              <p:cNvPr id="417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07325" y="5905361"/>
                <a:ext cx="2039312" cy="1099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D6FEFC-B4D7-4C30-A6B8-4E36FC1D704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Soundness of Bottom-up Proofs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Completeness of Bottom-up Proofs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AB3E456-2EB8-4A5B-B939-12197DB908D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029575" cy="1368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b="1" smtClean="0"/>
              <a:t>Generic Soundness of proof procedure</a:t>
            </a:r>
            <a:r>
              <a:rPr lang="en-US" smtClean="0"/>
              <a:t>: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tx2"/>
                </a:solidFill>
              </a:rPr>
              <a:t>If</a:t>
            </a:r>
            <a:r>
              <a:rPr lang="en-US" smtClean="0"/>
              <a:t> G can be proved by the procedure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mtClean="0"/>
              <a:t> G) </a:t>
            </a:r>
            <a:r>
              <a:rPr lang="en-US" b="1" smtClean="0"/>
              <a:t>then</a:t>
            </a:r>
            <a:r>
              <a:rPr lang="en-US" smtClean="0"/>
              <a:t> G is logically entailed by the KB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mtClean="0"/>
              <a:t> G)</a:t>
            </a:r>
            <a:r>
              <a:rPr lang="en-US" i="1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For Bottom-Up proof</a:t>
            </a:r>
            <a:endParaRPr lang="en-US" kern="0" dirty="0">
              <a:latin typeface="+mn-lt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if                   </a:t>
            </a:r>
            <a:r>
              <a:rPr lang="en-US" kern="0" dirty="0">
                <a:latin typeface="+mn-lt"/>
              </a:rPr>
              <a:t>at the end of procedure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then</a:t>
            </a:r>
            <a:r>
              <a:rPr lang="en-US" dirty="0">
                <a:latin typeface="+mn-lt"/>
              </a:rPr>
              <a:t> G is logically entailed by the KB</a:t>
            </a:r>
            <a:endParaRPr lang="en-US" i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0719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 BU is sound, if </a:t>
            </a:r>
            <a:r>
              <a:rPr lang="en-US" kern="0" dirty="0" smtClean="0">
                <a:latin typeface="+mn-lt"/>
              </a:rPr>
              <a:t>all the atoms </a:t>
            </a:r>
            <a:r>
              <a:rPr lang="en-US" kern="0" dirty="0" smtClean="0">
                <a:latin typeface="+mn-lt"/>
              </a:rPr>
              <a:t>in_______________</a:t>
            </a: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1330325"/>
              <a:ext cx="2781300" cy="400050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200" y="1319142"/>
                <a:ext cx="2803620" cy="42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2801938"/>
              <a:ext cx="1177925" cy="282575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150" y="2790419"/>
                <a:ext cx="1202803" cy="30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5150" y="3951288"/>
              <a:ext cx="333375" cy="37147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2909" y="3940489"/>
                <a:ext cx="355696" cy="395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0688" y="4902200"/>
              <a:ext cx="665162" cy="163513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9890" y="4891035"/>
                <a:ext cx="681719" cy="184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4718050"/>
              <a:ext cx="1377950" cy="550863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6951" y="4713013"/>
                <a:ext cx="1393069" cy="56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" y="4484688"/>
              <a:ext cx="1863725" cy="38100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157" y="4478476"/>
                <a:ext cx="1881774" cy="58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6888" y="4635500"/>
              <a:ext cx="1304925" cy="368300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98966" y="4631900"/>
                <a:ext cx="1322209" cy="381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4654550"/>
              <a:ext cx="406400" cy="479425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0095" y="4650951"/>
                <a:ext cx="413239" cy="490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4583113"/>
              <a:ext cx="654050" cy="354012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94559" y="4578431"/>
                <a:ext cx="663049" cy="36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584700"/>
              <a:ext cx="576262" cy="306388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8074" y="4581820"/>
                <a:ext cx="593539" cy="318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FD482C-B4DC-4E3B-9154-9C13ACBB6A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spcAft>
                <a:spcPts val="600"/>
              </a:spcAft>
            </a:pPr>
            <a:r>
              <a:rPr lang="en-US" sz="3200" b="1" dirty="0">
                <a:latin typeface="Arial Unicode MS" pitchFamily="34" charset="-128"/>
              </a:rPr>
              <a:t>Suppose this is not the case</a:t>
            </a:r>
            <a:r>
              <a:rPr lang="en-US" sz="3200" b="1" i="1" dirty="0">
                <a:latin typeface="Arial Unicode MS" pitchFamily="34" charset="-128"/>
              </a:rPr>
              <a:t>.</a:t>
            </a:r>
            <a:endParaRPr lang="en-US" sz="3200" b="1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be the first atom added to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that is not entailed by KB (i.e., that's </a:t>
            </a:r>
            <a:r>
              <a:rPr lang="en-US" dirty="0" smtClean="0">
                <a:latin typeface="Arial Unicode MS" pitchFamily="34" charset="-128"/>
              </a:rPr>
              <a:t>                 in </a:t>
            </a:r>
            <a:r>
              <a:rPr lang="en-US" dirty="0">
                <a:latin typeface="Arial Unicode MS" pitchFamily="34" charset="-128"/>
              </a:rPr>
              <a:t>every model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Suppose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isn't true in model </a:t>
            </a:r>
            <a:r>
              <a:rPr lang="en-US" i="1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Since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was added to C, there must be a clause in KB of form:</a:t>
            </a:r>
            <a:endParaRPr lang="en-US" i="1" baseline="-25000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Each </a:t>
            </a:r>
            <a:r>
              <a:rPr lang="en-US" i="1" dirty="0">
                <a:latin typeface="Arial Unicode MS" pitchFamily="34" charset="-128"/>
              </a:rPr>
              <a:t>b</a:t>
            </a:r>
            <a:r>
              <a:rPr lang="en-US" i="1" baseline="-25000" dirty="0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is true in </a:t>
            </a:r>
            <a:r>
              <a:rPr lang="en-US" i="1" dirty="0">
                <a:latin typeface="Arial Unicode MS" pitchFamily="34" charset="-128"/>
              </a:rPr>
              <a:t>M (because of 1.)</a:t>
            </a:r>
            <a:r>
              <a:rPr lang="en-US" dirty="0">
                <a:latin typeface="Arial Unicode MS" pitchFamily="34" charset="-128"/>
              </a:rPr>
              <a:t>.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 false in </a:t>
            </a:r>
            <a:r>
              <a:rPr lang="en-US" i="1" dirty="0">
                <a:latin typeface="Arial Unicode MS" pitchFamily="34" charset="-128"/>
              </a:rPr>
              <a:t>M.</a:t>
            </a:r>
            <a:r>
              <a:rPr lang="en-US" dirty="0">
                <a:latin typeface="Arial Unicode MS" pitchFamily="34" charset="-128"/>
              </a:rPr>
              <a:t> So……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Therefore 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Contradiction!  thus no such </a:t>
            </a:r>
            <a:r>
              <a:rPr lang="en-US" i="1" dirty="0">
                <a:latin typeface="Arial Unicode MS" pitchFamily="34" charset="-128"/>
              </a:rPr>
              <a:t>h </a:t>
            </a:r>
            <a:r>
              <a:rPr lang="en-US" dirty="0">
                <a:latin typeface="Arial Unicode MS" pitchFamily="34" charset="-128"/>
              </a:rPr>
              <a:t>exists.</a:t>
            </a:r>
            <a:endParaRPr lang="en-US" sz="1600" i="1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9075" y="917575"/>
              <a:ext cx="341313" cy="303213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9354" y="910733"/>
                <a:ext cx="357515" cy="3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1628775"/>
              <a:ext cx="422275" cy="411163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137" y="1617203"/>
                <a:ext cx="443838" cy="43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5825" y="2082800"/>
              <a:ext cx="1444625" cy="274638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625" y="2077041"/>
                <a:ext cx="1464784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2578100"/>
              <a:ext cx="485775" cy="50800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9617" y="2568026"/>
                <a:ext cx="506301" cy="52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3686175"/>
              <a:ext cx="1624013" cy="415925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07855" y="3676452"/>
                <a:ext cx="1639494" cy="433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3738563"/>
              <a:ext cx="1541462" cy="373062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5607" y="3728140"/>
                <a:ext cx="1559864" cy="39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1613" y="4618038"/>
              <a:ext cx="2200275" cy="857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4046" y="4613296"/>
                <a:ext cx="2221175" cy="10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6813" y="4643438"/>
              <a:ext cx="2332037" cy="25400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0333" y="4637760"/>
                <a:ext cx="2352917" cy="4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4776788"/>
              <a:ext cx="1585913" cy="346075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2099" y="4766345"/>
                <a:ext cx="1599234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4794250"/>
              <a:ext cx="1185862" cy="336550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6248" y="4782372"/>
                <a:ext cx="1202062" cy="3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1150" y="4930775"/>
              <a:ext cx="314325" cy="128588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0709" y="4922491"/>
                <a:ext cx="330887" cy="14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4776788"/>
              <a:ext cx="241300" cy="304800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4023" y="4763756"/>
                <a:ext cx="265790" cy="332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5300663"/>
              <a:ext cx="306387" cy="374650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94982" y="5288786"/>
                <a:ext cx="322588" cy="39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5461000"/>
              <a:ext cx="244475" cy="171450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2191" y="5450576"/>
                <a:ext cx="266798" cy="19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5334000"/>
              <a:ext cx="595313" cy="290513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73" y="5323187"/>
                <a:ext cx="613309" cy="30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5453063"/>
              <a:ext cx="195262" cy="173037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3330" y="5444429"/>
                <a:ext cx="210753" cy="19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305425"/>
              <a:ext cx="1189038" cy="363538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38730" y="5298946"/>
                <a:ext cx="1210277" cy="3829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1C6005-1541-4C7B-8EC7-529E7DD5AA9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Soundness of Bottom-up Proofs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Completeness of Bottom-up Proofs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30509</TotalTime>
  <Words>1201</Words>
  <Application>Microsoft Office PowerPoint</Application>
  <PresentationFormat>On-screen Show (4:3)</PresentationFormat>
  <Paragraphs>274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Comic Sans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(Propositional) Logic: Key ideas</vt:lpstr>
      <vt:lpstr>PDCL syntax / semantics / proofs</vt:lpstr>
      <vt:lpstr>PDCL syntax / semantics / proofs</vt:lpstr>
      <vt:lpstr>Lecture Overview</vt:lpstr>
      <vt:lpstr>Soundness of bottom-up proof procedure</vt:lpstr>
      <vt:lpstr>Soundness of bottom-up proof procedure</vt:lpstr>
      <vt:lpstr>Lecture Overview</vt:lpstr>
      <vt:lpstr>Completeness of Bottom Up</vt:lpstr>
      <vt:lpstr>Let’s work on step 3</vt:lpstr>
      <vt:lpstr>Let’s work on step 3.1</vt:lpstr>
      <vt:lpstr>Let’s work on step 3.2</vt:lpstr>
      <vt:lpstr>Completeness of Bottom Up  (proof summary)</vt:lpstr>
      <vt:lpstr>An exercise for you Let’s consider these two alternative  proof procedures for PDCL</vt:lpstr>
      <vt:lpstr>An exercise for you Let’s consider these two alternative  proof procedures for PDCL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506</cp:revision>
  <dcterms:created xsi:type="dcterms:W3CDTF">2000-08-26T02:46:38Z</dcterms:created>
  <dcterms:modified xsi:type="dcterms:W3CDTF">2017-06-06T12:39:50Z</dcterms:modified>
</cp:coreProperties>
</file>