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notesSlides/notesSlide4.xml" ContentType="application/vnd.openxmlformats-officedocument.presentationml.notesSlide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notesSlides/notesSlide5.xml" ContentType="application/vnd.openxmlformats-officedocument.presentationml.notesSlide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notesSlides/notesSlide8.xml" ContentType="application/vnd.openxmlformats-officedocument.presentationml.notesSlide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notesSlides/notesSlide9.xml" ContentType="application/vnd.openxmlformats-officedocument.presentationml.notesSlide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notesSlides/notesSlide13.xml" ContentType="application/vnd.openxmlformats-officedocument.presentationml.notesSlide+xml"/>
  <Override PartName="/ppt/ink/ink205.xml" ContentType="application/inkml+xml"/>
  <Override PartName="/ppt/notesSlides/notesSlide14.xml" ContentType="application/vnd.openxmlformats-officedocument.presentationml.notesSlide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notesSlides/notesSlide15.xml" ContentType="application/vnd.openxmlformats-officedocument.presentationml.notesSlide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notesSlides/notesSlide16.xml" ContentType="application/vnd.openxmlformats-officedocument.presentationml.notesSlide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notesSlides/notesSlide19.xml" ContentType="application/vnd.openxmlformats-officedocument.presentationml.notesSlide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notesSlides/notesSlide20.xml" ContentType="application/vnd.openxmlformats-officedocument.presentationml.notesSlide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notesSlides/notesSlide23.xml" ContentType="application/vnd.openxmlformats-officedocument.presentationml.notesSlide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notesSlides/notesSlide24.xml" ContentType="application/vnd.openxmlformats-officedocument.presentationml.notesSlide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notesSlides/notesSlide25.xml" ContentType="application/vnd.openxmlformats-officedocument.presentationml.notesSlide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98" r:id="rId2"/>
    <p:sldId id="364" r:id="rId3"/>
    <p:sldId id="444" r:id="rId4"/>
    <p:sldId id="462" r:id="rId5"/>
    <p:sldId id="445" r:id="rId6"/>
    <p:sldId id="449" r:id="rId7"/>
    <p:sldId id="451" r:id="rId8"/>
    <p:sldId id="435" r:id="rId9"/>
    <p:sldId id="460" r:id="rId10"/>
    <p:sldId id="468" r:id="rId11"/>
    <p:sldId id="469" r:id="rId12"/>
    <p:sldId id="452" r:id="rId13"/>
    <p:sldId id="436" r:id="rId14"/>
    <p:sldId id="437" r:id="rId15"/>
    <p:sldId id="461" r:id="rId16"/>
    <p:sldId id="438" r:id="rId17"/>
    <p:sldId id="453" r:id="rId18"/>
    <p:sldId id="454" r:id="rId19"/>
    <p:sldId id="463" r:id="rId20"/>
    <p:sldId id="455" r:id="rId21"/>
    <p:sldId id="456" r:id="rId22"/>
    <p:sldId id="458" r:id="rId23"/>
    <p:sldId id="471" r:id="rId24"/>
    <p:sldId id="470" r:id="rId25"/>
    <p:sldId id="464" r:id="rId26"/>
    <p:sldId id="457" r:id="rId27"/>
    <p:sldId id="465" r:id="rId28"/>
    <p:sldId id="472" r:id="rId29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81457" autoAdjust="0"/>
  </p:normalViewPr>
  <p:slideViewPr>
    <p:cSldViewPr>
      <p:cViewPr varScale="1">
        <p:scale>
          <a:sx n="69" d="100"/>
          <a:sy n="69" d="100"/>
        </p:scale>
        <p:origin x="156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196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9933ECE-4327-43BC-AE43-5619FD4B4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41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00:41.74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18 534 12,'0'0'10,"0"0"2,0 0-1,-9 3 1,9-3 1,0 0-1,0 0 0,0 0-2,0 0-1,0 0-1,0 0-1,0 0-1,0 0-1,-10-3 0,10 3 0,0 0-2,0 0 1,5-14-2,1 4 1,4-6-2,4-2 0,3-6 0,6-2-1,2-4 1,6-2-1,1-3 0,4-1 1,0 1-2,1-1 2,2 2-1,-3 2 0,1 1 0,-2 3 0,-2 3 0,-3 6 0,-3 2 0,-5 5 0,-4 3 0,-3 1 0,-5 4 0,-10 4 0,12-3 0,-12 3 0,0 0-1,0 0 1,0 0 0,5 13 0,-5-13 0,1 16 0,0-2 0,0 1 0,0 5 0,-1 2 1,-1 5 0,-2 4-1,-1 3 1,-2 5-1,-2 3 2,-3 4-2,-1 0 0,-3 1 1,4 0-1,0-2 0,3-5 0,-1-5 0,5-6 0,6-6 0,2-7 0,9-6 0,2-9 0,5-7 1,10-8-1,12-7 0,0-4 0,5-5 1,3-3-1,0-1 0,-1 1 0,-3 3 0,-6 5 0,-5 4-1,-4 4 2,-5 4-2,-3 4 1,-4 4 0,-5 2 0,-3 3 0,2 4-1,-13-4 1,14 19-1,-11-1 1,2 5 0,0 7 0,1 9 0,-2 5 0,-1 8 1,2 6-1,-2 3 1,5 2 0,-4 0 0,-1-1-1,0-4 1,1-2-1,-1-3 1,0-4-3,1-1-5,-4-5-14,5-1-6,-5-8-1,-2-7-1,-8-13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7:43:37.2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351 293 4,'0'0'10,"0"0"-1,0 0-1,0 0-1,0 0 0,0 0-2,0 0 0,0 0 1,0 0 0,0 0 0,0 0 0,0 0 0,0 0-2,0 0-1,0 0 0,-9 1-1,9-1 0,0 0-1,-9 1 0,9-1 0,-12 1 0,12-1 0,-14 4 0,14-4 0,-18 3 0,7 0 0,-1 0-1,-1 1 1,-1 0 0,-1 0-1,-1 3 1,0-2-1,0 2 1,-1-1-1,0 1 1,3 0-1,1 0 1,0-1-1,4 0 0,0 1 0,9-7 0,-12 9 0,12-9 0,0 0 1,-4 10-1,4-10 1,0 0 0,8 10 0,-8-10 0,15 6 1,-6 0-1,1 1 0,2-2-1,-2 3 1,2-4-1,0 5 1,-2 1-1,1 1 0,0-2 0,-2-2 0,2 6 0,-1-4 0,0 5 0,-1-4 0,1 0 0,-2 2 0,0-2 0,-1 2 0,-2-2 0,-2 0 0,-1 0 0,-2-1 0,-1 0 1,1-9-1,-8 17 1,8-17 0,-13 15 1,13-15-1,-18 16 0,5-10 1,1 0-1,-4-1 1,0 0 0,-3-3-1,2 1 1,-3-2 0,1-1 0,0-2 0,3 0 0,0-2 0,3 1-1,3-3 1,1 2-1,9 4 1,-13-10-2,13 10 1,-7-11-1,7 11 0,-3-11-1,3 11-3,-2-12-7,2 12-18,8-15-6,-4 6 0,7 0 1</inkml:trace>
  <inkml:trace contextRef="#ctx0" brushRef="#br0" timeOffset="17805">499 362 4,'0'0'6,"0"0"0,0 0-1,0 0 0,0 0 0,0 0-1,0 0-1,0 0 0,0 0 0,0 0 0,0 0 0,0 0-2,0 0 1,-5 9-1,5-9 0,0 0 0,-2 11 0,2-11-1,-5 12 1,0-3-1,4 5 1,-3-4-1,1 6 1,-1 1 0,1 2 0,4-1 0,-4 4 0,4-3-1,-3-1 1,2 1 0,-1-4 0,1-4-1,0-1 1,0 0-1,0-10 1,1 12 0,-1-12 1,0 0 0,0 0 1,9 6 2,-9-6 0,0 0 0,12-10 0,-12 10-1,12-16 0,-2 6-1,-5-3 0,0-1-1,1-1-1,0-5 0,0 4-1,2-1 0,-1-2 1,1 3-1,-1 0 0,2 3 1,-2 0-1,-7 13 1,12-15-1,-12 15 1,0 0-1,12-11 0,-12 11 0,0 0-1,0 0 1,0 0-1,0 0 1,3 12-1,-2-2 1,0 1 0,1 4 1,1 0-1,-1 1 1,1 0-1,1 2 0,1-2 0,0-4 0,0-1 1,1-2-1,0 0 0,-6-9 0,14 14 0,-14-14 1,11 8-1,-11-8 1,9 3 0,-9-3 0,0 0 0,13-3 1,-13 3-1,9-8 1,-9 8-1,13-17 1,-6 7-1,-1-4 1,1-3-2,-2-3 1,2 1 0,-3 2 0,2-1 0,-3 0-1,1 2 1,-1 0-1,-1 5 0,0 2 1,1-3-1,-1 3 0,-1 0 0,-1 9-1,2-16-2,-2 16-3,3-9-9,-3 9-18,0 0 0,8-13 1</inkml:trace>
  <inkml:trace contextRef="#ctx0" brushRef="#br0" timeOffset="19077">996 331 7,'0'0'12,"0"0"-1,0 0-1,0 0-1,0 0-2,0 0-1,0 0-1,-7 11 0,7-11-2,0 11 1,0-11-2,-1 16 2,1-16-2,0 21 0,-1-5 1,1 3-2,-1 0 1,0 2 0,0 0-1,-1 1 0,0 0 1,0-2-2,0-4 1,1-2 0,0 0 0,0-3-1,1-1 0,0-10 1,0 14-1,0-14 0,0 0 0,1 9-1,-1-9-5,0 0-16,0 0-6,11-15 0</inkml:trace>
  <inkml:trace contextRef="#ctx0" brushRef="#br0" timeOffset="19658">1196 25 6,'0'0'7,"0"0"-1,0 0 0,0 0-1,-8 11-1,8-11 0,-2 14-1,1-4-1,-1 2 1,0 2-1,1 4 0,-1 1 0,0 3 1,0 4-1,0 1 0,-2 3 0,1 1 0,-4 3 0,2-5 0,-2 4 0,1 1 0,-1-1-1,1-2 1,0-2 0,2-2-1,4-4 1,-2 2-2,2-6 2,3-4-1,5-3 2,1-2-1,7-2 0,1-5 0,6-1 0,2-4-1,2-3-2,-1-3-3,-2 0-15,-6-8-8,4 3 0</inkml:trace>
  <inkml:trace contextRef="#ctx0" brushRef="#br0" timeOffset="20179">982 200 22,'0'0'24,"16"-12"-16,-4 9-1,1-3 2,1 5-1,2-4 2,4 4-2,2-2-1,5 2-1,3-1-3,4 3 0,4-1-1,3 0-1,-4 2 0,0 0-1,-3 0 1,-3 1-1,-4 0 0,-4 2 0,-6-2-1,-3 1-1,0 1-5,-3 7-22,-11-12 0,14 5-1</inkml:trace>
  <inkml:trace contextRef="#ctx0" brushRef="#br0" timeOffset="21220">1671 371 1,'0'0'19,"-9"-3"-1,9 3-5,-10 0-3,10 0-3,-16 0-2,4-1-1,0 2-1,-2 0 0,-1 1 0,-1 0 0,0 1-1,0 1 0,-2 3 1,1-2-2,2 3 1,-1-3 0,3 5-1,-1 1 0,4-3 0,1 5-1,3-1 1,1 1-1,2-2 1,1 5-1,2-4 1,1-2 0,1 5-1,3-4 1,0 1 0,-1-1 0,2 0 0,2 1 0,2-1 0,1 0 0,1-2 0,3-2 0,-1-3-1,4-1-1,0-5-3,2-1-7,3-2-19,-6-8 0,5-2 0</inkml:trace>
  <inkml:trace contextRef="#ctx0" brushRef="#br0" timeOffset="21901">1674 0 5,'0'0'7,"0"0"-2,0 0-2,0 0 0,0 0 0,0 0-1,0 0 1,0 0-1,0 0-1,0 0 0,0 0 1,0 0-1,0 0 0,0 0 1,-3 11-1,3-11 1,0 0 0,3 15 1,-2-5 1,0 3-1,0 3 1,0 4-1,-1 4 0,-1 3 0,0 4 0,-1 1 0,1 2-1,0 0 0,1 0-1,0-5 1,2 1-1,1-1 2,1-2-3,1-5 1,0-1 0,0-4 0,0-2 0,0 0 0,-2-5 0,-3-10 0,7 9 0,-7-9 2,0 0 1,0 0 0,11 3 0,-11-3 1,8-16-1,-1 3 0,6-1 0,-1-1-2,4-2 0,-2-1-2,2 3 1,0 0-1,0 4 1,-6 3-1,0-1 1,-10 9-1,14-10 1,-14 10-1,0 0 0,9-7-1,-9 7 1,0 0-1,0 0 1,6 12 0,-6-12 0,5 16-1,-1-5 2,-1 6-1,1 2 1,-1 2 0,0 1-1,-2 1 1,0 0 0,-2 2 0,1-2 0,-2-2 0,1-3 0,-1 0-1,0 0 1,-1-4-1,2 0 1,0-3-1,0-2 1,1-9-1,-1 15 1,1-15-1,0 0 0,0 0-2,0 0-9,0 0-22,15-17-1,-7-2 1</inkml:trace>
  <inkml:trace contextRef="#ctx0" brushRef="#br0" timeOffset="24365">2044 741 9,'0'0'7,"0"0"1,0 0 0,0 0 0,0 0 0,0 0 1,0 0-1,0 0 1,0 0-1,11-9 0,-6-1-2,-5 10-1,19-21-1,-6 7-1,1-2-1,2 0 0,0-3 0,1 2-1,-1-2 1,1 1 0,-2 1 0,0-4-1,-2 5 0,0-1 0,-2-2 0,0 5 1,-3 0-1,0 4 0,-3 0 0,-5 10 1,0 0-1,8-11 0,-8 11-1,0 0 1,0 0-1,0 0-1,0 0 1,0 0-1,0 0 1,0 0-1,-3 12 1,3-3-1,0 5 1,0 2 0,0 4 0,-1 1 0,1 6 0,-3 0 0,2-3 0,-2 2 1,0 0-1,-1-1 0,0 0-1,0-2 1,-1 0 0,0-2 0,1 1 0,0-5 0,2 0 0,-1-4 0,1-1 0,0-3 0,2-9 0,-2 11 0,2-11 1,0 0-1,0 0 1,0 0 0,0 0-1,-9 1 1,9-1-1,0 0 0,-13-6 0,13 6 1,-13-3-1,13 3 0,-17-4 0,8 2 0,9 2 0,-18-3 0,18 3 0,-13-4 0,13 4 0,0 0 0,-10-2-1,10 2 1,0 0 0,0 0 0,0 0 0,15-2 0,-6 1 0,5 0 0,0 1 0,4 0 1,1-1-1,4 1 1,0-1 0,0 1-1,-1-1 1,-1 2-1,-3-2 1,-2 1-1,-1-2 1,-4 2-1,-2 0 1,-9 0-1,11-1 1,-11 1 0,0 0 0,0 0 1,0 0-1,0 0 1,0 0-1,-11 0 0,2-2 1,0 1-2,-6 0 1,1 0-1,-4 1 0,-2 1 0,-2 1-1,-2 0 1,0 3-1,-1-1 1,2 1-2,0-4-3,5-5-29,7 4-1,1-11 1,8 1-1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9.774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121-1 13,'0'0'6,"0"0"0,0 0-1,2 10 0,-6 0-2,1 5-1,0 3-2,-1 6 0,0 3 1,-4 3 0,3 0-1,-1 1 1,0 1 0,1 0 0,1 1-1,-1-3 1,2 1 0,1 0 0,-1 1-1,0 1 1,-1 2-1,0-2 0,0 4 1,1-2-1,0 0 0,0 0 0,2 0 0,2 0 1,-1-4-1,0 2 1,0-1-1,-1 1 1,-1-1 0,-1 0 1,-1-1-1,-1-1 1,1-1-1,0-4 1,2-1 0,0-4 0,1-2 0,1-4-1,2-2 1,1-3 0,-3-9 0,8 15 0,-8-15 1,14 8 0,-3-5 2,2-3-1,4 1-1,1-4 1,7 2-1,1-4-1,4 2 0,1-3-1,3 1 0,2-2 0,3 1-1,5 1 1,0-1-1,5 1 1,2-2-1,4 3 1,4 0-1,3 0 0,3 0 0,3 0 0,4 1 0,3-1-1,1 0 2,1 2-1,1 0-1,4 1 2,1 0-1,-1 1 0,3 1 0,1 0 0,-1 1 0,5-1 0,-1 0 0,1 1 1,1 0-1,1-1 0,1 2 1,-3-1 0,1 0-1,-2 2 1,1-1 0,0 0 0,2 1-1,-1-1 1,-1 0-1,1-1 1,-3-1-1,2 1 1,1-2-1,0 1 0,1-1 0,-3 0 0,0 1 1,-1 1-1,3 0 0,-6-1 0,-3 1 0,2-1 0,-3 1 0,2-1 0,-1 1 0,-1-1 1,1 0-1,1 1 0,5-1 0,-3 0 0,2 0 0,-1-1 0,1 0 0,3 0 0,-2-1 0,1 1 1,3-1-2,-1 0 1,0 0 0,0 2 0,3 0 1,0 0-1,5 2 0,1 0-1,2 2 1,-1 0 0,5 1 0,-1 1-2,-1 2-4,-3-3-24,-2 6-2,-7-10 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51.52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70 3,'0'0'14,"0"0"-4,10-14-2,5 9-2,3-1-2,3 0-2,8-1 0,2 1 0,5 1-1,4 0 1,2 1-1,4 2 0,3 1 0,5 1 1,3 1-1,6 1 1,4 1-1,6 1 1,4 1-1,4-2 1,4 2-1,5-1 1,5-1-1,4 0 0,2-1 0,4-1 1,4 1-1,4-2 1,4 0 0,1 1-1,2-1 2,3 1-2,2 0 0,5 1 0,-1 1-1,3 0 1,-2 1-1,0 0 0,-1 1 1,0 0 0,-4 0 0,-2 0 0,-1 1 0,-4-2 1,0 2-1,-2 2 1,0-1-1,-4 1 1,0-1-1,-1 0 0,0-2 0,0 2 0,-2-3 0,-2-2 0,-1-1 0,-1 1 0,-1 2 0,-3-3 0,-1 3-1,-1-2 0,0 3 0,-2-2 0,5 2 0,1-2-1,1 0 1,0 1-1,2 1 1,2 1 0,1 1 0,6 3 0,0 1 0,1 0 0,4 2 0,5 0 0,1 0 0,-3 0-1,2-1 0,-5 0 0,4 0-1,-12 1-3,1-4-4,-12-1-21,0 5 1,-10-10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52.798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62-1 12,'0'0'14,"-9"-5"-1,9 5-1,0 0 0,0 0-3,0 0-2,0 0-1,0 0-4,0 0 0,1 12-1,-2 0 0,-2 3-1,2 6 1,-3 6 0,-1 6 0,-3 4 0,0 10-1,-2 3 1,0 1-1,3 5 0,0 0 0,4 1 1,5 0-1,1-3 1,3-1-1,3-3 0,4-2 0,2-2 0,-1 0 0,1-4 0,-3-1-1,5-2 1,-5-2 0,2-5 0,-2-2 0,-1-4 0,-1-3 0,0-4 0,2 0 1,-3-5-1,3-1 1,-1-3 0,2 0 0,-1-3 0,2-2 0,1-2 1,1-2-1,5-2 0,0 0 0,2-2 0,2-1-1,4-1 0,1 1 0,4-1 0,5 3 1,1 0-1,5 0 0,7 1 0,6 1 0,6 0 1,5 1-1,6-1 1,3-1-1,5 0 1,6 0 0,2-2 0,2 1 0,5-2 0,2 1 0,6-3 0,3 2 0,0-1-1,2 2 0,-1 0 1,3 1 0,-2 0 1,1 2 0,-2 1 0,-1 1 0,-1 0 1,-1 0-1,2 0 0,1 0 0,1-1-1,-3 1 0,3-1-1,2 0 1,0-1-1,3 0 0,0 1 0,0-1 0,0 1 0,2 1 0,1 0 0,-1 2 0,-4 0 0,-1 2 0,0-1-1,1 2 1,-1 1-1,0-1 1,-3-1-1,0-1 1,4 0-1,-1 1 1,2 0-1,-4-1 1,2 0 0,0 0 0,0 3-1,4-2 1,0 1-1,-1-1 0,1 2 1,2-2 0,-3 0 0,2 2 0,2 3-1,-1-3 1,0 3-1,-3-3-4,-3 3-9,-1 1-19,-16-12 1,4 2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54.230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20 1076 20,'0'0'26,"0"0"1,0 0-15,0 0-4,0 0 1,0 0 0,41-42 2,-41 42-1,0 0 1,2-72-1,-2 72-3,6-74-2,-6 26 0,-3-6-1,3-4-2,-2-4-1,7-4 0,-10-1-1,-1 1 0,1 1 0,-1 2-1,10 5-1,-15-4-7,6 7-29,-9 5 1,3-7-3,1 0 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2.7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1289 0,'0'0'19,"0"0"-7,0 0-4,0 0-4,17 9 0,-1-7-1,4 1 0,3 1 0,4 1 1,8 0 1,8 0-1,1 2-1,2-1 1,5-1 0,-1 2 1,-1-2-1,0-1 0,-4-3 0,-7 2 0,-6-3 1,-5 2-2,-9-3 1,-7 1-2,-11 0 0,13 0-1,-13 0-1,0 0-4,0 0-6,-13-2-15,0-9-5,9 2 0</inkml:trace>
  <inkml:trace contextRef="#ctx0" brushRef="#br0" timeOffset="681">75 4 4,'0'0'9,"0"0"-7,-8-9-2,8 9-1,0 0 0,0 0 1,0 0 2,0 0 0,0 0 1,0 0 0,0 0 0,8 10 0,-8-10 0,-5 11 0,2-1 0,-2 2 0,-4 5 1,1 4 0,0-1 1,0 8-2,-2 5 1,6 1 0,1 5-1,3 5 0,5 3 0,-3-1 0,4 4-1,-4-5 0,4-5-1,-4-5-1,0-8 1,-1-6 2,-1-7-1,0-14 0,0 0 0,0 0-5,-3-17-8,-3-12-13,5 3-1,-6-16-2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4.2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11,'20'6'7,"-8"-3"-1,4 1 0,1 0-2,7-2-2,2 3-1,-1-2 0,-6 0 0,1 1-1,-6-2 0,-1 1-1,-13-3-2,9 8-6,-4 2-10</inkml:trace>
  <inkml:trace contextRef="#ctx0" brushRef="#br0" timeOffset="431">865 228 1,'35'-1'3,"-1"0"0,-4-1 0,-5 1 1,0-1-1,1 0 0,0 0 0,2 1-2,-1 0 0,-2 0 1,-5 0-1,-4 1 0,-5 1-2,-11-1 0,10 7-5,-19-4-12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06.1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472 143 3,'0'0'8,"9"15"-2,-9-15 0,17 12 0,1-6 1,7 3 1,0-2 0,11 6 1,6-5-2,10 1 0,8-2-1,11 1 0,0-1-1,3 2-1,9-4-1,5 1 0,-2-1 0,-1 1-1,-5-1 0,-8 0 0,-6-1 0,-3 0-1,-16 3 1,-8-2-1,-12-2 0,-6 1 0,-6 0 0,-6-1 0,-9-3 0,9 6 1,-9-6-1,0 0 0,0 0 0,0 0 0,0 0 0,10 5 0,-10-5-1,0 0 0,15 6 0,-5-3 0,1 1 0,4-1 0,3 1 0,-2-2 0,1 0 1,-5-1-1,-1-1 1,-11 0-1,15-2 0,-15 2 1,0 0-1,-1-15 0,-3 6 0,-2-3-1,-3-2 1,-1-5-1,-2-1 1,-5-6-1,-2-2 0,-2 4 1,-4 1-1,-2 1 2,0 4-2,-4 0 1,2 2 0,0 8 1,2 2-1,4-2 1,4 0 1,7 3 0,0 0 0,12 5 0,-12-7-1,12 7 0,0 0-1,0 0 0,10-1 0,1 7-1,8 2 0,2 3 0,5 3 1,4 4-1,3 1 2,1-1-2,-3 2 2,0-1-2,-2-1 2,-2-1-2,-2-2 1,-3-3 0,-4 0 0,-3-3 0,-3-1 1,-3 0-1,-9-8 0,5 14 0,-5-14 1,-5 15 0,-1-5-1,-2 2 1,-6 2 0,-2 4 1,-7 0-1,-4 4 1,-8 1 0,-3 3 0,-5 0 0,1 1 0,0-3 0,3-2 0,3-2-1,9-5 1,6-3-2,4-4 1,17-8-2,-14 3-1,14-3-6,0 0-27,10-20-1,-5 1 0,-4-7 0</inkml:trace>
  <inkml:trace contextRef="#ctx0" brushRef="#br0" timeOffset="1382">163 197 19,'0'0'14,"-11"-1"-2,11 1 1,0 0-3,0 0 0,0 0-2,0 0-2,0 0-1,0 0-2,15-13 0,8 0-2,10-1 0,8-3-1,7-1 0,9-5 0,6 1 0,-3-1 0,-6 6 1,-10 4 0,-10 1 0,-11 4-1,-7 5 1,-16 3-1,-11 8 0,-11 3 0,-5 1 0,-9 1 1,-7 2-1,-7 5 0,-6-5 1,-4 3-1,3-1 0,1 0 1,4-3 0,3 1-1,9-3 1,6-6 0,8 6 0,5-9 0,9 0 1,12-3-1,-12 1 0,12-1-1,0 0 1,0 0-2,11 1 1,4 1-1,6 2 1,6 3-1,4 0 1,4 6 0,7 1 0,0 4 0,-2 2 1,-3 2-1,-3 3 1,-3 1-1,-4 1 1,-4 0 0,-5-1 0,0-1 0,-2-2 1,-1-3-1,-1-1 0,2-5 0,-3 1 1,-6-3-1,9 0 0,-3-3 0,0 1 0,-2-2-1,-1-1 1,-10-7-1,14 13 1,-5-10-1,-9-3 1,0 0-1,0 0-1,10 6-11,-10-6-20,-1-17-2,-1 4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1.4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 2,'16'-1'8,"4"-1"-1,8-1-1,3-2-2,6 3-1,6-1 0,4 2-2,2 1 1,4 1-2,-3 2 1,0 3 0,-5 0 0,-4 1 0,-3-2 1,-7 0 0,-7-1 0,-6-1 0,-3-1 1,-6-1-1,-9-1-1,11 1-6,-11-1-12,0 0-5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1.9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7,'0'0'1,"11"8"-6</inkml:trace>
  <inkml:trace contextRef="#ctx0" brushRef="#br0" timeOffset="60">165 10 22,'42'-1'14,"-1"-1"1,2-1 0,-1 3-2,-1-1-2,-1 2-4,-9-2-2,-3 4 0,-6-5-2,-3 6-1,-3-4 0,0 3-1,-3-2-1,-1 1-2,0 2-2,-2-4-8,-10 0-18,13-6 0,-21-6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9:12.5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1200-8 17,'0'0'16,"0"0"-5,0 0-3,0 0-5,0 0-4,0 0-2,0 0-2,0 0 0,0 0 0,0 0 0,9-2 1,-9 2 1,17 1 1,-17-1 3,14 0 0,-14 0 0,16 0 0,-7 0 1,2 0-1,-11 0 0,19 4-1,-19-4 0,18 3-1,-18-3 1,15 3 1,-15-3 1,0 0 2,0 0 0,0 0 1,0 0 0,0 0 0,0 0 0,0 0-1,0 0-1,0 0-1,0 0 1,0 0 1,0 0 1,0 0 2,-13-2-2,0 0 2,3 1-1,-10-3 1,3 3-3,-9 0-1,1 1-1,1 0-1,-6 6 0,-3 0-2,-2 2 0,-1 3 0,0 3 0,-1 0 0,3 1 1,-4-1 0,6-2-1,6-2 1,1-3-2,12 0 0,13-7 0,0 0 0,6 10 0,15-7 0,10-1 0,7 2 1,9 2 1,1 0 0,-7 2-1,1 2 0,-6 4 0,-6 2 0,-13 5 2,-12 1 1,-15 9 1,-17 3 1,-4 5 2,-15 2 0,-6 3 0,-14 2 0,3 4-2,-3 0 0,7-4-1,2-3-2,6-3-1,51-40-3,-67 65 0,67-65 0,-26 46-1,26-46 0,0 0 0,36 40 0,-4-31 1,3 4 2,5 1 0,3 3 2,-1 5 0,-2 5 1,-11 7 1,-8 8 0,-16 10 0,-7 6 0,-15 7 0,-6 1 0,-5 6 0,-5-4-1,7-1 0,-6-3 0,15-5-2,3-7 1,10-5-1,4-1 0,8-3 0,6 2 0,-2-1-1,6 0 0,-8 2 2,-3 4 0,-8 2 0,-6 5 2,-11 3 0,-14 0 1,-5 5-1,-3-3 1,-3 3 1,-1-6-2,4-1 0,3-9-2,8-1-1,11-4 0,10-3 1,8-41-2,-8 75 1,8-75 0,1 80 0,-1-80-1,1 80 2,-1-80-1,-7 77 0,7-77 1,-22 71-1,22-71 1,-30 75-1,6-33 0,8 10 0,-14 4 0,-3 10 0,0 7-1,0 7 1,2 5-1,4 1 1,-5 0-2,4-7 2,11-2-2,5-10 2,3-2-1,9-65-1,-5 111-6,5-111-31,0 0 2,62 109-3,-62-109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7:44:08.1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8 119 6,'0'0'12,"0"0"-1,-5-11 0,5 11-3,0 0-1,-2-11 0,2 11-1,0 0 0,0 0 0,0 0 0,0 0 0,0 0-1,0 0 0,-4 11-2,4-11 0,0 0 0,0 0-2,0 0 0,0 0-1,0 0-1,0 10 0,0-10 0,5 9 1,-5-9-1,7 17 0,-4-6 1,2 4 0,-1 0 0,1 2 0,0 0 0,-2 0 1,0-1-1,-1 0 0,0-3 0,1 0 0,-1-1 0,0-2 0,-2-10 0,6 17 0,-6-17 1,6 9-1,-6-9 0,0 0 1,9 4 0,-9-4 1,10-7-1,-5-2 0,3-2 0,0-3 0,0-2 0,3-1 0,-1-1-1,-2 2 1,3-1-1,-3 3 1,0 2 0,-1 2 0,-7 10 0,10-14-1,-10 14 1,0 0 0,0 0 0,9-9 1,-9 9-1,0 0 0,0 0 0,0 0 0,0 0 0,0 0 0,3 9-1,-3-9 0,7 11 0,-7-11 0,13 18 0,-5-6 0,2 2 0,0 1 0,1 1 0,1 1 0,0-1 0,1 2 0,-1-3 0,1-1 1,0-2-1,0-1 0,0-3 1,-2-3-1,1-1 1,-2-6 1,-1-2-1,-9 4 1,14-19-1,-9 3 1,0-2-1,-2-4 1,0-1-1,-1 0 0,1 1-1,-2 1 1,0 2-1,1 3 1,-1 3-1,0 4 1,-1 9-1,1-14 1,-1 14-2,0 0 1,0-10-3,0 10-3,0 0-11,0-10-18,0 10 0,7-12 1</inkml:trace>
  <inkml:trace contextRef="#ctx0" brushRef="#br0" timeOffset="1122">704 77 14,'0'0'15,"0"0"-1,0 0-3,0 0-1,0 0-1,0 0-2,0 0 0,0 0-1,0 0-3,0 0 0,0 0-1,4 13 0,-4-13-1,0 16 0,1-5 0,0 5 0,0 0 0,0 5 1,0-2-1,1 1 0,-3-3 1,2 2-1,-1-1 0,0-2 0,-1-3 1,1 0-1,0-2 0,0-2 0,0-9 0,1 13 0,-1-13 0,0 0-2,0 0-4,0 0-15,1-15-11,6 3 0,-5-10 0</inkml:trace>
  <inkml:trace contextRef="#ctx0" brushRef="#br0" timeOffset="1583">882 87 17,'0'0'11,"0"0"1,0 0-1,0 0-3,0 0-2,0 0-1,0 0-1,3 16-1,-3-16-1,7 19 1,-1-8 0,-1 6-1,1-2 0,0 6-1,-1-5 1,2 0-1,-2-1 0,0-1 0,-2-3 0,0 0 0,-3-11 0,4 12 0,-4-12 1,0 0 1,0 0 1,0 0 2,0 0-1,0 0 1,0 0 0,0 0-1,-12-9 0,12 9-1,-8-13-1,8 13-1,-9-14 0,9 14-1,-2-16 0,4 7 0,2 0 0,4-1-1,1 0 1,1 0-1,3-1 0,1 1 0,2 1 0,0-1-1,3 1 0,0-4-1,1 0 0,0-1-1,5 2-4,-6-2-8,2 0-19,4 3 0,-4-3 0</inkml:trace>
  <inkml:trace contextRef="#ctx0" brushRef="#br0" timeOffset="2264">1438 113 9,'22'-5'9,"-2"-3"-1,-2 2 0,-2-2-1,-4 1 0,-1 3-2,-2-6 1,-9 10 0,7-14 0,-7 14 2,2-17 1,-2 17 0,-8-17-1,8 17 0,-14-9-1,14 9-2,-22-7 0,8 8-2,-2-1-1,0 4 0,-2 1-1,-2 1 0,-2 1 0,2 1 1,0 3-1,0 4 0,1-3 1,3 4 0,-2-1-1,5 2 0,-1 1 0,4 2 0,2-6 0,1 2-1,4-1 1,2-1-1,2 0 0,5 0 1,1-2-1,4 0 1,4-2 0,1-1-1,4-1 1,2-1-1,0-3 1,1-2-1,1-1 1,-1-1-1,-1-1 1,0-1-1,-1 0 0,0-1 0,0 0-2,-5-3-2,5 5-8,0-3-23,-5-3-1,3-1 0,-3-6 0</inkml:trace>
  <inkml:trace contextRef="#ctx0" brushRef="#br0" timeOffset="3455">1298 169 16,'0'0'10,"0"0"0,0 0 0,0 0-1,0 0-1,0 0-1,0 0-2,0 0 0,0 0 0,0 0-2,0 0 0,0 0-1,0 0 0,0 0-1,0 0 1,0 0-2,0 0 1,0 0 0,0 0-1,0 0 1,0 0 0,5 10 1,-5-10 0,10 4 0,-10-4 0,13 3 0,-13-3 0,17 2 0,-7-2 0,1 1-1,-1-2 1,1-1-1,1 0 0,-2 0 0,1-1 0,-1 0-1,-1-1 0,1 0 0,-1 2-2,1-1-2,3 2-3,-4 0-16,-9 1-9,21-4 2</inkml:trace>
  <inkml:trace contextRef="#ctx0" brushRef="#br0" timeOffset="4306">1789 219 5,'0'0'24,"0"0"-11,0 0 1,0 0-2,0 0-1,0 0-1,0 0-3,0 0-1,0 0-1,17 0 0,-7-1-1,4 1 0,0 0-1,3 2 0,-3-1-1,3 2 0,0 1-1,-2 0 0,-4 2-1,0-1 0,-11-5 1,15 11-1,-15-11 1,11 13-1,-11-13 1,3 14-1,-3-14 1,-3 18 0,-1-9 0,-2 2 0,-1-1 1,0 1-1,-3-2 1,2 1-1,-2-3 1,10-7 0,-14 12-1,14-12 0,-9 7 0,9-7-1,0 0 1,0 0-1,0 0 0,12 6 0,-3-4 1,1 1-1,3 1 0,-2 1 0,1 3 0,0 0 0,-2 0 0,0 1 0,-2 0 0,-8-9 0,12 17-1,-12-17 1,9 16 0,-9-16 1,2 16-1,-2-16 0,-8 18 1,2-8-1,-3-1 1,0 3 0,-4-3 0,1 0 1,-3 0 0,1-2 0,-2-1 0,-1 0 0,-1-2 1,1-1-1,-1 0-1,1-1-1,1-1-2,-4-5-8,0 2-27,7-2 0,-4-7-1,3-3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9:15.7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0 351 1,'17'-16'4,"4"-2"-1,7-4-3,5-4 2,10-3-2,7-2 0,4 0 1,2-2-1,4 2 0,0 2 0,-5 2 0,-1 5 0,-4 5-1,-10 3 1,-5 6 0,-4 5 0,-4 7 1,-5 3 2,0 7 0,-5 7 1,-5 2 1,1 2-1,-2 0 1,4-2-1,2-4 1,14-5-1,14-12 0,14-10-1,13-5 0,9-7 0,9-2 0,1 0-1,-2 0 0,-8 5-1,-13 7 0,-13 4 1,-10 6 1,-11 4 0,-7 4 2,-6 3 0,3 0 0,1-1 1,10-1-1,8-8-1,12 0-1,9-4 0,9-2-1,1-4 0,2 2-1,-7 1-1,-7 2 2,-11 4-1,-11 5 2,-13 2-1,-7 1 1,-6 3 0,-2 1 0,2-2 0,1 1-1,15-6 0,11-3-1,11-7 0,13 3-1,6-6 0,5 0 1,0-1-1,0 5 1,-14 7-1,-11 6 0,-12 8 2,-13 3-2,-6 3 2,-6 3-2,3 0 1,3-3-1,11-9 1,16-6-1,13-8 0,12-7 0,12-2 0,4-3 0,0-2 1,-5 4-1,-12 3 0,-13 5 1,-15 8 0,-11 4 1,-13 6-1,-6 1 0,-4 3-1,5 0 1,11-5 0,16-5-1,14-6 0,16-9-1,15-5 1,12-5 0,9-4 1,3-2-2,-4 4 2,-14 4-1,-13 5 0,-11 5 0,-13 6 0,-13 6 1,-10 5-1,-6 4 0,4 1 0,7-3 0,15-1 0,19-7 0,13-5 0,16-6 0,13-5-1,7-3 1,1-3 0,-8 3 0,-15 2 0,-18 5 0,-16 4 1,-15 8 0,-11 5 0,-10 5 0,0 1-1,0 0 1,17-4-1,13-3 0,23-8-1,12-7 0,14-8 1,10-8-1,0-5 1,6 0 0,-18 1 0,-11 5 1,-22 3 0,-12 7 0,-16 5 0,-10 6-1,-7 5 0,-9 5 0,2 1-1,1 1 0,8 0 0,2 0 1,7-3-1,6-2 1,-1-4 0,3-1 1,-2-2-1,1 1 1,-6 1 0,1 2-1,-4 1 0,-5 3 0,0 2-1,3 0 1,1 0-1,3-3 1,3-3 0,8-7 0,5-4 0,6-5 1,5-4-1,-1 0 1,-3-1 0,-2 2-1,-6 4 2,-11 6-2,-7 4-2,-9 4 2,-7 3 0,-7 3 0,1 0-1,1 0 1,5-2 0,11-6 0,16-7 0,16-7 0,17-5 0,13-8-1,9-2 1,2-5-1,-1 1 1,-12 5 0,-18 5 1,-14 4-1,-19 7 1,-11 8 0,-16 5 1,-1 8-1,-1 3-1,7 3 0,9 1 0,12 1 0,16-3 0,13-6 0,15-6 0,10-5 0,11-6 0,2-4 0,-1-2 0,-8-1 0,-16 3 0,-11 3 0,-16 5 0,-11 4 1,-19 7-1,-6 7 0,-3 4 0,6 4 0,9 1 0,16-2 0,18-3 0,18-6-1,20-6 1,12-8 0,10-8 1,1-5-1,0-4 0,-7 0 0,-10-2 0,-16 2 1,-15 1-1,-13 3 0,-11 3 1,-6 4-1,-6 3 0,-7 2 0,-2 3 0,1 2 1,3 4-1,0 0 0,2 2 0,5 0 0,3-2 0,8-2 0,4-3 0,-3-3 0,0-4 0,-1 0 0,-6-3 1,-6 2 0,-12-1 0,-8 2-1,-9 4 1,-2 3 0,-10-4-1,13 14 0,-8-4 0,-3 2 0,1 2 0,2-1 1,2 4-1,3-2 0,10 2 1,11-3-1,15 0 0,14-3 0,14-3 0,6-1-1,4-5 1,-4-2 0,-6-1 0,-12 0 0,-17-1 0,-9 1 1,-14 3-1,-6 1 0,-7 2 0,-9-5 0,17 12-1,-17-12 1,16 14 0,-16-14 0,10 10 0,-10-10 0,0 0 0,0 0 0,0 0 0,0 0 1,0 0-2,0 0 0,8 11 0,-8-11-1,20 4 1,1-3-1,3 2 0,3-2 1,3 2 0,0-1 1,-1 1-2,-1 0 2,-3 2 0,-6 3 0,-5 1 0,-1 2-1,-2 3 0,1 0 1,1 5-1,2 1 1,-5 0 0,2 1 0,3 0 1,-1 0 0,-1-2 2,-1 2-2,-2-2 0,0-1 0,0 0-1,-2-1 0,1-1 0,-3 1 0,1-3 0,-3 1 0,0-3 0,0 1-1,4-1 1,5 0 0,8 0 0,6-3 0,4 1 0,8-2-1,5 0 1,2 0 0,-3 1 1,-3 0-1,-8 4 0,-5 5 1,-7 4-1,-1 4 0,-7 4 0,2 1 0,1 3 0,9 0 0,5 3 1,6-3-2,14-4 2,4-1-1,11-2 1,6-1-1,2-1 0,-3 1 0,-1-1 0,-5 4 1,-10 1-2,-2 4 1,-4 3 0,1 0 0,-1 1 0,3-1 0,4-1 0,3-4 0,3-2 1,-1-2 0,-2-3 0,-6 0 0,-4 0 0,-8 2 0,-9 2 0,-5 1-1,-5 3 0,-4 1 0,1 0 0,2 2-1,4-2 1,6-3 1,5-1-1,4-4 1,0-3 0,-2-3 0,-3-2 0,-5 1 0,-6 1-2,-11 2-6,-9 5-32,-4 2 0,-13-11-1,-2-6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07:59.6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1013-1 0,'0'0'8,"0"0"-2,-11 0-2,11 0-1,0 0-1,-12 12-1,12-12 0,0 0 1,0 0 2,-11 8 0,11-8 1,0 0 2,0 0-1,0 0 1,0 0-1,0 0-1,0 0-1,0 0-1,0 0 1,-1-11 0,1 11-1,0 0 1,0 0-1,0 0 1,0 0-1,-12 3 1,12-3-2,0 0-1,0 0 0,-9 8 0,9-8 0,0 0 0,0 0 0,-13 11-1,13-11 0,-14 18 1,5-9 0,-3 2 0,-5 4 1,-2 3 0,-3 8-1,-4 4 1,0 7 0,-7 5 0,-1 8 0,-3 3-1,1 3 1,-2 2-2,0 1 2,-2-2-1,2-1 0,2-7 0,3-3 0,3-7 0,4-3 0,5-6 0,1-6 0,4-6 0,5-4-1,2-4 1,9-10-1,-15 15 1,15-15-2,-7 9-4,7-9-6,0 0-11,0 0-1,0 0-2,-2-13 2</inkml:trace>
  <inkml:trace contextRef="#ctx0" brushRef="#br0" timeOffset="731">0 963 3,'3'-17'7,"1"-1"-3,1 2 1,-1 2 0,-1 0 0,1 4 0,1-2 0,0 2 1,1 1-2,2 0 0,-8 9-1,13-14 0,-13 14 0,12-10 1,-12 10 1,0 0-1,0 0 1,10-4 0,-10 4 0,3 9-1,-3-9 0,5 19 0,-1-5 1,2 6-1,-3 2 0,7 7 0,2 2-1,4 5-1,-1-2 0,4 0-1,-3-3 0,1-1-1,1-5 0,-2-5 1,-6-4-1,-1-5 1,-9-11 0,13 15 1,-13-15 0,11 2 1,-11-2 0,18-19 0,-7-2 1,4-6-1,0-11 0,2-6-1,0-7 0,1-1-1,-3 1 0,-1 4 0,-4 7-1,-3 1-3,4 15-14,-6-1-7,2 4-2,-1-2-1,3-2 0</inkml:trace>
  <inkml:trace contextRef="#ctx0" brushRef="#br0" timeOffset="79925">208 815 23,'0'0'17,"9"-7"0,-9 7-1,0 0-1,0 0-2,0 0-5,0 0-3,0 0-1,0 0-1,0 0 0,0 0 0,0 0 0,0 0 0,0 0 0,0 0-1,0 0 0,0 0-2,0 0 1,-9-10-1,9 10 1,-6-14-1,-4 4 0,5-4-1,-2-1 2,-2-4-2,-1-1 2,1 3-2,1-1 1,2 3 0,2 2 0,-1 3 0,5 10 0,0 0-1,-4-11 0,4 11 0,0 0 0,0 0-1,0 0 1,0 0 0,0 0 0,0 11 1,0-11 0,0 10 0,0 1 1,-1 0 0,-2 6-1,0 4 2,-2 6-1,-4 5 1,1 6-1,-1 9 0,-1 1 1,2 2-2,1 2 2,2-5-2,3-3 1,4-5 0,1-7 0,3-7 0,4-6 0,3-11 0,6-5 1,2-8 0,6-8-1,5-5 1,5-6-1,4-4 1,5-3-1,0-3 0,2 1 0,0 0 0,-2 2 0,-4 3 1,-2 2 0,-7 1-1,-4 4 0,-7 2 1,-4 3-1,-7 3 0,0 3-1,-11 10 1,8-13-1,-8 13 1,0 0-1,0 0 0,0 0 0,0 0 0,0 0 0,0 0 1,0 0-1,0 0 0,0 0-1,0 0-3,0 0-7,0 0-16,1-9-1,-1 9-1,-19-17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08:01.9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 95 1,'0'0'2,"-11"-1"0,11 1 1,0 0 1,0 0 2,0 0 1,0 0 0,0 0 0,0 0 1,10-1-1,-10 1-1,0 0-1,0 0-1,0 0-1,3 10-1,-3-10 1,13 10-1,-3-3 2,2 0 0,6 1-1,6-2 1,11 2 0,-1-1-1,8 0 1,6 0 0,5 2-1,1 1 1,4-1-1,1 3 0,4 4-1,-1-1 0,-2 3 0,1-1-1,-1 1 0,-1-3 0,-1 3 0,-9-6 1,-7-1-1,-5-4 1,-6 0 0,-12-3 1,-2 0-1,-17-4 1,10 2 0,-10-2 0,0 0-1,0 0 1,0 0-1,0 0-1,0 0 0,0 0 0,-12-10-1,12 10-1,-13-8-4,13 8-11,-17-7-9,3 1-2,1-5 1,-2 0-1</inkml:trace>
  <inkml:trace contextRef="#ctx0" brushRef="#br0" timeOffset="791">813 53 7,'0'0'13,"-4"-12"1,4 12 2,-8-9-6,8 9-3,0 0-2,0 0 1,0 0 1,0 0-1,0 0-2,-1 13-1,1-13 1,13 19-1,-4-9 0,6 4 0,2 1 1,7 2 0,2 0-1,6 2 0,1-1-1,3 4 0,-1-3 0,-1 1-1,0 0 0,-5 1-1,-5-2 0,-3 0 0,-4-4 1,-5 0-1,-2-3 0,-1-2 1,-9-10-1,7 17 1,-7-17-1,1 11 2,-1-11 0,-3 13 1,3-13-1,-20 19 1,2-9 0,-2 3 1,-9 2-1,-3 1 0,-5 0-1,-6 1-1,-5 1 0,5 1 0,2 0 0,2-1 0,5-2-1,8-1 2,2-2-2,5-3 0,19-10 1,-14 11 0,14-11 0,0 0 0,0 0 0,0 0 0,0 0 0,0 0-1,0 0-1,0 0-2,0 0-14,0 0-11,0 0 0,0 0-1,10-8 1</inkml:trace>
  <inkml:trace contextRef="#ctx0" brushRef="#br0" timeOffset="97810">0 81 11,'0'0'8,"0"0"0,9-2-2,-9 2-2,0 0-1,11-2-1,-11 2 0,0 0 2,0 0 0,10 1 0,-10-1 0,0 0-1,0 0 1,0 0-1,12 7 0,-12-7-1,18 8 0,-8-2 2,9 1 1,3 0 0,7 4 0,6-1 0,9 2-1,0-1 1,7 3-1,2 2-1,1-4 1,-4 4-1,4 2 0,-2-2 1,2 0-1,-4 0 1,6 0-1,-5-2-1,3 4-1,-8-5 1,1-1-1,-10-2 0,-4 0 1,-8-3 0,-6-1 1,-6-4 0,-13-2 0,16 4 0,-16-4 1,0 0 0,0 0-2,0 0 0,0 0 0,0 0-1,-12 0 0,12 0-1,0 0 0,0 0-2,-10-5-2,10 5-7,-3-14-8,3 4-9,-6-11 0,3-1 0,-3-8 0</inkml:trace>
  <inkml:trace contextRef="#ctx0" brushRef="#br0" timeOffset="98441">730 78 34,'-2'-12'21,"2"-2"-1,1 0 2,0-1-8,1 5-9,-2 10-5,2-14 0,-2 14-1,0 0 1,0 0 0,0 0 0,0 0 2,0 0 0,0 0 0,0 0 1,0 0 0,0 0 0,0 0-1,0 0 0,0 0 0,0 0 0,15 16 0,-6-6-1,4 4 0,4 2 0,3 4 0,6 1 1,1 1-1,3 2 1,3 1 0,6 1-1,-1-2 1,5 0-1,-1-2 1,-6 0-2,-2-3 1,-1-1 0,-5-4 0,-7 0-1,-9-4 1,-5 0 0,-7-10 1,5 15-1,-5-15 1,-2 11-1,2-11 1,-11 9-1,11-9 0,0 0 0,-12 9 0,12-9-1,-14 6 1,14-6-1,-21 8 1,7 0-1,-5 1 0,-4 1 1,-5 4-1,-3 1 0,-9 2 0,0 4 1,-1-2 0,-2 2 0,1-3-1,4 0 1,3-1 0,5-3 0,10-2-1,-6-3 0,15-4 0,11-5 0,-11 6 1,11-6-1,0 0 0,0 0 1,0 0-1,0 0 0,10 0 1,-10 0-1,0 0 1,0 0-1,0 0 0,0 0 0,0 0 1,0 0-1,0 0 0,0 0 0,0 0 0,0 0 1,0 0-1,0 0 0,0 0-1,0 0 1,0 0-2,0 0-3,0 0-5,-6-14-11,6 14-8,4-24 0,-3 8-1,-2-8 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0:39.68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10,'0'0'11,"0"0"0,0 0-2,0 0-3,14 9-3,-14-9-3,21 20 0,-4-5 0,1 5 1,7 2 0,4 4 1,4 2 1,5 4 1,4 3 1,10 5 0,6-1 1,9 4 0,7 1 1,7 5-2,7 3-1,8 5-1,5-1-1,2 3 0,0 0-1,1-2 0,-3 1 0,-2-2 1,-5-8 0,-4-4 1,-6-7 0,-3-2 0,-6-5 0,-5 0 0,-9-7-1,-8-3 0,-10-2-1,-5-4 0,-12-2 0,-7-2 0,-10-5 1,-9-5 0,9 4 0,-9-4 0,0 0 0,0 0 0,0 0 0,0 0-1,0 0 0,0 0 0,0 0-1,0 0 0,0 0-1,0 0 0,0 0 0,0 0-1,10 0 1,-10 0-1,0 0 1,0 0 1,0 0 0,10 1 0,-10-1-1,0 0 1,0 0 0,0 0-1,0 0 0,0 0 1,0 0 0,5 9 1,-5-9 0,0 0 0,3-15 1,-7-1-1,0-4 1,-2-3 0,-4-5-1,-1-4 0,-3-4 0,-1 4 0,1 0-1,-3 3 1,-1 3-1,0 4 0,6 4 0,1 5 0,2 3 0,9 10-1,-10-12 0,10 12-1,0 0 0,0 0 1,13 8-1,0 0 1,2 4-1,3 2 1,1 6 1,6 2 0,-2 4 0,-1 3 0,-4 1 0,-2 1 0,-4-1 0,-4 2-1,-2-5 1,-1-3 1,-4-4-1,2-1 0,-3-6 1,0-2-1,0-11 1,-8 12-1,-1-6 1,-2-1 0,-3 0 0,-4 2 0,-2-1 0,-1 2 0,-6-2 1,-1 2 0,-3-1-1,-4-1 1,0 0 0,-3 0-1,-4 0 0,3-2 0,1 3-1,4-2 0,3 0 0,4-1 1,5-2-1,5 0 1,5-2 0,2 2 0,10-2 0,-10 0 1,10 0-1,0 0 0,0 0-1,0 0-1,0 0-4,0 0-2,0 0-19,-1-13-1,1 13-1,-11-22 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08:18.83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4532 162 7,'0'0'11,"0"0"1,0 0-3,0 0-2,0 0 3,0 0 1,0 0-1,0 0 2,-17-7-2,17 7 0,-19-18-2,7 6-2,-6-6-3,-1 1-1,-2-4 1,1 4-1,-4-1 0,-2 4 0,-1 0-1,0 6 0,-1 3-1,-1 5 0,1 8-1,-5 5 1,5 9 0,0 6 0,0 9 0,-2 5 0,2 5 0,1 3 0,2 3 0,-1-3 0,1-5 0,5-4 1,2-5-1,6-11 1,0-2 1,4-11 0,8-12 0,0 0 1,0 0-1,-10 5 1,6-18-1,-1 3 0,-6-9 0,-3 3-1,-7-1 0,-7-3-1,-6 1 1,-4 3-1,-6 6 1,-2 5-1,-1 6 0,1 5 1,2 6-2,4 3 1,5 4-1,4 0 1,5 8 0,-3 1 0,5 2 0,5 1 0,-1 2 1,0 1-1,0 1 0,-3 4 0,2-5 0,2-4 1,-6-3-1,-6-3 1,-4-4 0,-5-4 0,-1-8 2,-3-5-2,-5-8 0,2-3 0,1-6 0,0-4 0,1-3-1,4-2 1,1 0 0,3 0-1,0 3 0,2 3 0,-2 7-1,-1 4 1,3 8 0,-3 5-1,-5 9 0,1 8 0,-3 4 1,-1 6-1,1 6 1,-2 4 0,-1 3 0,-2-1 0,3-2 0,-1-4 0,-2 0 0,2-6 1,-6-5 0,-1-5-1,-1-6 1,-1-3-1,3-12 1,3-2-1,4-4 0,4-4 0,10-3 0,5-2 0,3-1-1,13 1 1,3 6 0,-4 1 0,4 5-1,-4 7 1,0 8 0,-4 8 0,2 9 0,-11 5-1,-5 5 1,0 5 0,-9-1 1,-2-1 0,-5-5 0,-4-2 1,-2-9-1,4-3 1,-1-6 0,4-7-1,2-1 0,7-5 0,2-4 0,8 0-1,1-3 1,4-1-1,2 0 0,2 1 0,5-2 0,-1 1 0,5 0-1,9 1 0,-11-1-1,11 1-2,0 0-4,-11-1-13,11 1-8,0 0 0,0 0-1,3-14 1</inkml:trace>
  <inkml:trace contextRef="#ctx0" brushRef="#br0" timeOffset="1803">663 1574 25,'10'5'13,"-10"-5"1,0 0-1,0 0-1,0 0-2,-3-12-3,3 12-1,-9-18-1,4 4-1,-5-7-1,-2-1-1,-3-5 1,-1 1 1,-2-2 0,2 2 0,-1-2 0,-1 5 0,1 0 0,3 7 0,4 0-2,1 6 0,0 0 0,9 10-1,-13-11 0,13 11-1,0 0 0,-9-5 0,9 5 0,0 0 0,0 0 0,0 0-1,0 0 1,0 0 0,0 0-1,0 0 0,0 0 0,0 0 1,0 0-1,-3 10 0,3-10 0,0 9 1,0-9-1,-4 18 1,-1-4 0,-2 5 0,-2 8 0,-8 7 0,-8 8 0,-5 7 1,-3 8-1,-6 2 0,-3 0 0,0 4 1,0-5 0,4-1-1,4-7 1,6-7-1,7-7 1,4-6-1,7-5 0,3-8 0,8-6 0,-1-11 1,15 6 0,1-8-1,-1-4 1,3 1 0,0-2 0,3 0 0,-6 2 0,0-1-1,-5 2 0,2 2 0,-1 0 0,3-1 0,0 0 0,7 1 0,5-4 0,6 1 0,4-2 1,7-1-1,8-3 0,4-3 1,1 0-1,-3-1 1,-2 0 0,-3 0 1,-6 2 0,-7 2 0,-10 2-1,-3 5 1,-9 0-1,1 3 1,-14 1-1,13-1-1,-13 1 1,0 0 0,0 0 0,0 0 0,0 0 1,0 0-1,0 0 0,0 0 1,-9-9-1,9 9 0,-2-11 0,0 0 0,0-3-1,-1-4 1,-2-4-1,-2-4 0,3-2 1,-7-4-1,2 0 1,-1-1-1,-2 2 0,1 2 0,1 2 0,2 5 0,0 2 0,3 7 0,0 1-1,1 2-2,4 10-3,-3-10-13,3 10-10,12-6-1,0-1-1,1-11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09:51.27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144 156 5,'0'0'13,"9"-10"-1,-9 10 1,0 0-6,0 0-5,0 0 0,0 0 2,0 0-1,0 0 2,0 0-1,-6 11 1,6-11 0,-4 21 0,2-6-1,3 5 1,-1 4-1,6 6 1,0 4 0,3 8-1,0 4 1,7 10-2,-4 1 0,4 4 0,-2-2-2,0-1 1,-3-7-1,0-5 0,-1-8 1,-3-9 0,-1-9 1,-1-6 1,-5-14 0,0 0 1,15-32-1,-4 0 0,-3-18 0,8-9 0,0-11-1,8-3-2,1-6 0,1 5-1,-3 3 0,0 9 1,4 9-1,-4 7 0,-6 6 1,-6 6 0,-7 6-1,-2 5 1,-1 4-1,-3 5-1,-4 2-1,2 3-6,4 9-6,0 0-13,-10 13-1,3-1-1,1 8 1</inkml:trace>
  <inkml:trace contextRef="#ctx0" brushRef="#br0" timeOffset="651">222 466 7,'0'0'16,"-9"-3"1,9 3 2,0 0-7,0 0-2,-10-4 1,10 4-2,0 0-1,0 0-1,0 0-3,0 0 0,0 0-1,0 0-1,0 0 0,0 0 0,0 0-1,0 0 0,0 0 0,0 0 0,0 0 1,16-1 0,-3-2 0,6-1 0,4-2 1,7 0 0,3-4 0,4 2 0,-2-2-1,0 3 1,-3-3-1,-2 4-1,-6 0 1,-6 3-1,-5 0 1,-4 1-1,-9 2-1,11-1 1,-11 1-1,0 0 0,0 0 0,0 0 1,0 0-2,0 0 1,0 0 0,0 0-1,0 0-2,0 0-5,0 0-18,0 0-2,0 0 0,0 0 0</inkml:trace>
  <inkml:trace contextRef="#ctx0" brushRef="#br0" timeOffset="1813">153 1220 13,'-18'3'17,"18"-3"-2,0 0-1,-11 1-2,11-1-1,0 0-1,9 5-2,-9-5 0,21-1-3,-6-1-2,3 3-1,2-2 1,3 2 0,-1-1 0,0 2-2,-3 1-1,-3 1 0,-3 2 1,-2 2-1,0 1 0,-1 0 0,0 3 0,0 1-1,1 3 1,2 3 0,-1 2 1,-3 3-1,1 5 0,-3 5 0,-3 2 0,0 4 1,-4 3-1,-1 0 0,-6 0 1,4-3-1,-3-3 0,4-3 0,-1-1 1,3-3-1,-1-5 0,3-4 0,4-4 0,-2-1 0,0-4 0,1-1 1,-5-11 0,0 0 1,6 9 0,-6-9 1,0 0-1,-14 3 1,0-4 1,-4 2-1,-3-1 0,-3 1 0,-5-1 0,2 2-1,0-2 0,-1 1 0,1 0 1,5 1-2,2-2-1,5 0 1,6 0-2,9 0 0,-13 2-3,13-2 0,0 0-6,0 0-13,8-12-4,-3-1-1,4-1 1</inkml:trace>
  <inkml:trace contextRef="#ctx0" brushRef="#br0" timeOffset="2624">398 1565 19,'0'0'17,"0"0"2,0 0-4,-1-10-4,1 10 1,0 0-1,-10-1-2,10 1-1,-14-3-1,1 0-1,3 4 0,-6-6-1,3 3 0,-7-3-1,4 2 0,-2-2-1,2 1 0,1 0-2,3 1 1,-1 0-1,2 2 1,11 1-1,-17-2-1,7 1 0,10 1 0,-17 0 0,7 0 0,10 0 0,-18-3 0,9 2 0,9 1-1,-13 0-2,13 0-2,-9-2-7,9 2-9,0 0-6,11-20-1,5 9 1,0-8-1</inkml:trace>
  <inkml:trace contextRef="#ctx0" brushRef="#br0" timeOffset="3195">159 1252 22,'-16'-6'12,"16"6"-1,-12-7-1,12 7-2,-18-6-2,8 0-2,10 6-1,-21-8 0,10 5-1,-1-2 0,-2 1 3,4 0 0,-1 0-1,11 4 0,-15-2 1,15 2-1,0 0 0,-9-1-1,9 1-2,0 0 0,0 0 0,14-5-1,0 0 0,4 1 1,6-1-1,3 2 0,4 2 0,4 0 1,3 1-1,0 1 0,2-1 0,-4 1 0,-1 3 1,-3-3-1,-4-4 1,-4 3 0,-5-1 0,-3 2 0,-16-1 0,15 4-1,-15-4 1,0 0-1,0 0 0,0 0 0,0 0 1,3 10-1,-3-10 0,0 0 0,0 0 0,0 0 0,0 0 1,10 5-1,-10-5 0,4 11 0,-3-1 1,1 3-1,-1 1 0,1 9 0,0 3 0,2 8 0,-2 4 0,0 4 0,-1 5 0,4 4 0,-2 2 0,1 0 1,0-4-1,0-2 1,-1-4 0,1-5-1,0-6 1,-4-7 0,1-5 0,-2-3 0,-2-5 0,3-12 0,-2 11 0,2-11 0,0 0 0,0 0 0,0 0 0,0 0-1,0 0 0,0 0 0,0 0 1,0 0 0,0 0 1,0 0-1,0 0 1,-10 2 0,10-2 0,-23-1 0,3 1 0,-4-1-1,-4 0 0,-2 0-1,-2 0 1,-1 1-1,1 1 1,3 0-1,1 1 0,3 0 0,2 1 0,4 0 0,2-1 0,5-1-1,12-1-1,-13 2-2,13-2-5,0 0-8,17-12-10,-6 1 0,8-1 2,1-7-1</inkml:trace>
  <inkml:trace contextRef="#ctx0" brushRef="#br0" timeOffset="4216">533 1585 25,'0'0'19,"0"0"0,3-11 1,-3 11-9,-9-5-3,9 5 0,-15-5 0,5 4-1,-6-5-1,1 5 0,-2-6-1,1 2 0,-4-2-1,1 3 0,-2-1-2,0 2 0,2 1 0,-2 2-2,-1 1 1,4 1-1,-2 1 0,2-1 0,2 0 0,-2-1-1,18-1-4,-21 1-15,21-1-6,-14-5-2,14 5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08:22.34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868 45 12,'0'0'16,"0"0"1,0 0 2,0 0-6,0 0-4,0 0-1,0 0 1,-12-14 0,12 14-2,-19-8-1,8 5-1,-7-2-1,-1 2-1,-5-2 0,-1 3-1,-3 0 0,0 1 0,-1 0-1,-1 2 0,0-1 0,5 2 0,2 0-1,2 3 0,5-1 0,0 2 0,5 1-1,11-7 1,-8 20 0,9-7-1,3 0 1,2 8 0,7 2 0,6 3 0,3 1 0,2 4 0,4 1 0,1 1 0,-2 2 0,-1-5 0,-5-1 0,-5-2 0,-6-3 1,-7-2 0,-6 0 0,-9-1 0,-3-4 0,-7 2 1,-8-3-1,0-1 0,-4 0 1,0-1-1,0-5 0,5-1 1,1-3-1,7-1 0,7-1 0,2-2 0,12-1-2,-10 1 1,10-1 0,0 0 0,20 14-1,-8-6 1,5 4-1,3 3 1,3 4 0,1 2 0,1 2 0,-5-3 0,-1 4 0,-5-1 0,-5-2 0,-6 0 1,-6-2 0,-9-1 0,-7 0 2,-4 0-2,-7-2 1,-3-1-1,-3 0 1,-1-1-1,0-2 0,5-1-1,6-2 0,5-3 0,7-1 0,5-3-1,9-2 0,0 0 0,9 7-4,-9-7-7,22 1-15,-12-1 0,-10 0-1,11-1 1</inkml:trace>
  <inkml:trace contextRef="#ctx0" brushRef="#br0" timeOffset="1312">150 842 7,'-8'-10'7,"8"10"0,0 0 1,0 0 1,0 0-1,0 0 1,0 0 0,0 0 0,0 0-2,0 0-1,12 13-3,-1-8 2,3 5-1,1-2 0,6 7 0,-1-2 0,4 4-1,1 0 0,6 5 0,2 1-1,5 0 1,1 2-1,3 1 0,5-5 0,-1 1 0,-1-5 0,-4-3 0,-6-4 0,-5-2 0,-8-5 1,-4 0 0,-18-3-1,0 0-1,3-10-2,-18 1-1,-2-2-4,-8-7-4,0 1-8,-11-8-6,0 1-2,-6-4 2,1 1 1</inkml:trace>
  <inkml:trace contextRef="#ctx0" brushRef="#br0" timeOffset="1773">109 865 35,'0'0'18,"12"-11"1,-12 11 0,5-13-9,-5 13-7,0 0-2,9-12 1,-9 12 0,0 0 0,0 0 2,0 0-1,0 0 1,1 13-2,-1-13 0,0 0 0,0 0 1,0 0-2,0 0 1,0 0-1,0 0 0,0 0 1,0 0-1,0 0 0,0 0 0,2 15 0,-2-15 1,0 0-2,-2 10 1,2-10 0,-3 16 0,1-6 0,-2 3 0,-1 7-1,-1 4 0,-2 6 1,-4 7-1,-2 4 1,-3 6-1,2 6 1,0 0-1,1-1 1,4 2-1,1-7 1,8-4-1,2-8 1,4-9-1,0-5 1,1-8 0,2-3 1,-8-10 0,13-2 0,-8-9-1,4-1 1,0-2-1,2-2 0,1-1 1,0-1-2,3 0 0,-2 4-2,5 1 2,2 0 0,8 0 0,6-3-1,9-2 1,7-3 0,8-1 0,3-3 0,1 0 0,-2 0 0,-6 4 0,-6 2 0,-9 4 0,-11 3 1,-8 4-1,-8 4 0,-12 4 2,13-3-2,-13 3 1,0 0-1,0 0 1,0 0 0,0 0 0,0 0 0,0 0 0,0 0 0,0 0-1,0 0 1,-10 0-1,10 0 1,0 0-1,0 0 0,0 0 0,0 0 0,-9-6 1,9 6-1,0 0 0,-13-15 0,3 7 0,-5-2 0,-3-1 0,-7-1 0,-7 1 0,-8 0-1,-4-2 1,-4 1 0,-2 0 0,-4 0 0,1-2 0,2 0 0,4-1 0,4 0 0,4 2 0,2 1 0,6 3 0,6 2 0,5 2-1,4 2 1,6 2-1,10 1 1,-10-1-1,10 1 0,0 0 0,0 0 0,10 2 1,-10-2-1,13 1 1,-13-1-1,17 2 1,-17-2 0,18 2-1,-18-2 1,11 6-2,-11-6 1,6 17 1,-6-2-1,-1 6 1,-4 3-1,0 8 1,0 4-1,-3 6 1,0 1 0,0 3 0,0 0 0,2-2 0,1-2 0,3-3 0,0-4 0,3-3 0,3-10 0,3-1 0,2-9 1,2-5-1,6-5 1,1-5-1,3-4 1,0-6 0,2-1-1,4-6 0,3-1 0,3-3 2,3-2-4,2-2 2,5-2 0,3-1 0,-1 1 0,-2 1 2,-4 3-2,-8 4 1,-5 2 0,-10 5 0,-1 5-1,-15 10 1,9-11-1,-9 11 0,0 0 0,0 0 0,0 0-1,0 0 1,0 0 0,0 0 0,0 0 0,-12-8 1,12 8-1,0 0-1,-13-15 1,13 15 0,-13-14-1,4 6 0,-5-1 0,-2 0 1,-6 0-2,-6-2 2,-4 0-1,-3 0 1,-5-2 0,0 0 0,-1-4-2,1 4-3,-4-10-12,3 9-10,-5-6 1,0 2-2,-1-7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0:37.36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5269 0 6,'-9'0'6,"-2"3"-1,-1 0 0,-4 0-1,-3 2-1,-7 3 0,-4 0 0,-5 4-1,-4 0 1,-4 1-2,-3 0 1,-8 3-1,-2-1-1,-7 1 1,-2-1 0,-6 3 0,-4 1 0,-7 3 1,-7 1-1,-3 2 1,-8 4-1,-2-1 0,-9 4 0,-7-1 0,0 1-1,-5 0 1,1 1 0,-3 0-1,-3 0 1,-1 0 0,1-1-1,5-1 0,-3-2 1,3 0-1,0-2 0,3-1 0,6-3 0,3-4 0,6-1 0,4-3 1,4-3 0,6-4 1,4-2 0,6-2 1,2-2 0,2-2 0,4 2 0,1 0 2,3 1-3,-1 2 0,3 1 0,2 0-1,4 4 0,3-1 0,4 1 0,5-2 0,3 2 1,9-4-1,6 0 1,6-1-1,4-1 1,1-2 0,7-1-1,1-1 0,12 0-3,0 0-3,-10-2-6,10 2-6,0 0-1,0 0-1,-10-4 1</inkml:trace>
  <inkml:trace contextRef="#ctx0" brushRef="#br0" timeOffset="741">570 830 0,'-3'-20'8,"2"4"-1,-4 0-1,2 4-2,-1 0 1,1 2-1,3 10 0,-8-11 0,8 11 0,0 0-1,0 0-1,0 0 1,0 0 0,0 0 0,-9-5 1,9 5 0,0 0 0,0 0 1,-14-2-1,14 2 1,-18 1-2,4-1 0,0 2-1,-5 2 0,-1 2 0,-1 0 0,0 5-1,-2 0 0,4 4 1,-2 3-2,1 3 2,-1 3-1,1 1 0,-1 2 1,-1 2 0,0-2 0,0 1 0,-3-3 1,3 2 0,-3-1-1,4-1 1,0-2-1,5 0 0,0-1 0,0-1 0,5-4 0,1-1-1,11-5 1,5 0-1,10-1 1,7-4 0,14-4-1,14-1 1,9-2 0,13-2-1,-2-2 0,6-3 0,-2 1-1,-3 0 0,-7 0 1,-6 2-1,-13-1 0,-6 3 0,-5 1 1,-9 2 0,-6-2 0,-3 2 0,-8 0 0,-9 0 0,11 0 0,-11 0 0,0 0 1,0 0-1,0 0 0,0 0-1,0 0-1,0 0-4,0 0-15,0 0-6,-3-10 0,-10-2-2,0-5 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07:48.19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323 450 3,'0'0'6,"0"0"-1,0 0 0,0 0 0,0 0 1,0 0 1,0 0 1,0 0 1,0 0-1,-41-25 1,41 25-4,0 0-1,0 0-1,0 0 0,0 0-1,0 0 0,0 0 1,0 0 1,55-27 1,-55 27-1,71-8 1,-18 4-1,11-4 0,14 2-1,5-1-1,6 0 0,5-1 1,3 1-1,5-2 0,8 0 1,2-3 0,2 2 0,11-6-1,3 3 0,3-5-1,9 0 0,1 0 1,2 0-2,-3 2 1,2 0-1,1 1 1,0-1-1,1 1 1,-1 1-1,-1-2 1,2 2-1,2 0 1,-4-1-1,-5 4 0,3 3 0,-1 1 0,-3 4 0,-2 3 0,0 1 0,0 2 0,2 3 0,-2 0 0,-2-1 0,-3 2 1,1-1-1,-2-2 1,-5 0-1,-7 1 0,-1-3 0,-4 0 1,-5-1-1,1 0 0,-5 0 0,-8-1 1,-2 0-1,-5-1 1,-6 1 0,-5 0 0,-2 0-1,-9-2 1,-2 3 0,-2-3 0,-6 1-1,-3-1 0,0 0 1,-3-2-1,-2 0 0,-1 0 0,-3 0 1,-2 0-1,2 1 0,-3 2 0,-4-1 0,-2 0 1,-2 0-1,-2 0 0,0 0 0,-2-1 0,0-3 0,0 2 0,1-1 0,1 2 0,-1-1 2,0 2-4,-3 1 2,-1 1 0,-4 2 0,-2-1-1,-3 1 1,-3 2-1,-3 2 1,1 0 0,-11-6-1,19 16 1,-8-7 0,2 1 0,-2 2 0,5-1 0,2 0 0,-1 2 0,2 2-1,0 5 1,-4 4 0,1 10-1,-2 8 1,-2 10 0,-1 3 0,-2 11 0,1 2 0,2 1 0,0 3 0,1-2 0,3 1 0,1 0 1,0 3-1,1 2 0,0 3 0,-5 4 0,-1 7 1,-4 5-1,-1 2 0,-1 0 0,3 2 0,-1-5 0,-2-2 0,2-4-1,1-7 2,1-8-1,-1-4 0,-3-4 0,0-7 0,-5 0 0,1-5 0,-2-4 0,-3 1 1,-4-4-1,1-5 0,-2-3 1,-1-7-1,1-4 1,1-5-1,-1-4 3,3-6-2,5-12 0,-16 13 1,5-9-1,-2 1 1,-6-2-1,-2 0 0,-3 1-1,-6 1 0,-5-1 0,-4 0 1,-3-1-1,-3-2 0,-8-1 0,-8 0 1,-7-1-1,-2 0 0,-10-1 1,-5 2-1,-8 2-1,-6 2 1,-7 3 0,-3-1 0,-7 0-1,-3 1 1,-4-3 0,-4-2-1,-5-2 1,0-3 0,-1-2 0,-6-1 0,-6-1 0,-6 0 0,-1 2 0,-6 2-1,2 1 1,-5 1-1,-4 0 0,0 1 0,0 0 0,0-2 1,3 1 0,1-2-1,2 1 1,1 0 0,5 3 1,4-1-1,3 3 0,4 2 0,3 1 0,2 4 1,5 1-1,-1 1 0,3 1 0,3 2 0,4-1 0,8-1 1,-1-4-1,6-2 0,1-3 0,6-2 0,8-4 0,-3 1 1,10-1-1,1 2 1,4 3-1,0 3 0,4 6 0,1 0 1,1 2-1,7 1 0,-9-2 0,8-2 0,2-2 1,5-3 0,8-5 0,5-1 0,0-1 0,-3-1 0,54 2-1,-86-1 0,86 1-1,-68 1 1,68-1-1,-58 5 1,58-5 0,0 0 0,0 0 0,-47 6 0,47-6 0,0 0 0,0 0 0,0 0 0,0 0 0,0 0 0,0 0 0,0 0 0,0 0 0,0 0-1,0 0 1,0 0 0,0 0-1,0 0 1,0 0-1,-38-45 1,38 45-1,0 0 0,0 0 0,-45-58 1,45 58 0,-19-50-1,19 50 0,-20-76 0,16 31 0,-11-8 0,4-5 0,1-8 0,-4-9 0,1-6 1,4-8-2,-7-2 2,6-3 0,13-6 0,-6 0 0,0 1-1,10 3 1,3-3 0,-8 8-1,5-1 1,-5 0-1,-6 2 1,2 3-1,4 1 1,0 5-1,-8 9 1,6-4 0,1 11 0,-1 8 0,6 8-1,1 5 1,-7 44 1,8-76-1,-8 76 0,10-60-1,-10 60 2,9-54-1,-9 54 1,5-47-1,-5 47 0,0 0 1,-3-53-1,3 53 0,0 0 1,0 0-1,-13-45 0,13 45 0,0 0-1,0 0 1,0 0 0,0 0 0,0 0 0,0 0 0,0 0 0,0 0 1,0 0-1,0 0 0,0 0 0,0 0 0,0 0 0,0 0-2,0 0-1,0 0-6,0 0-15,0 0-2,0 0-2,0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08:06.2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3953 302 1,'0'0'6,"0"-16"-2,-6 6 2,-5 0 0,-7-4 1,-3 1 0,-8-2-1,-5 0 1,-10 1 0,-4 3-2,-10 1-1,-6 3-1,-8 2-1,-8 2-1,-9 2 0,-11 2 0,-4 0 1,-9 2-1,-9 1 1,-9 1 0,-6 2 2,-5 3-2,-4 1 1,-4 3-1,-3 7 0,-1 2 0,0 7 0,6 6-1,-1 4 0,4 4 0,6 5-1,8 1 1,4 4 0,5 2 0,6-1 0,9 2 0,6 1 0,10 2 0,8 2-1,7 3 2,10-4-2,10 2 1,12 0-1,9 1 1,11-1-1,9 0 1,9 1-1,11-1 1,12 1 0,8 1 0,11-2 1,12-1 0,10-4-1,11 3 1,12-3 0,11-2 0,9-1 1,13-1-2,11-3 2,11 0-2,6 1 1,10-3 0,9-4-1,7-3 1,8-4-2,6-4 1,4-6 0,3-3 0,9-7 0,1-2-1,4-6 1,4-1 0,1-1 0,-5-1 0,5 0-1,1-1 1,-2-1-1,3 0 0,-3-1 1,-2-2-1,-2 0 0,5-3 0,-3 0 0,-2 0 0,-1 0 0,-1 1 0,-5-1 0,5 1 0,-2-3 0,2-1 0,-7-1 0,3-3 0,-7-4 0,-2-4 0,-2-4 0,-4-5 0,-5-5-1,-8-3 1,-3-6 0,-7-3 0,-5-6 0,-6 0 0,-12-3 0,-8-2-1,-7 0 1,-6-1 1,-4 0-2,-8-2 1,-1-1-2,-7-3 1,-5-1-1,-9 0 2,-9 0-1,-9-3 0,-17 1 1,-12 1 1,-17-1 0,-16-1 0,-16-4-1,-15-1 1,-16-3-1,-18 2 0,-14-2-1,-14-2 1,-16 3 0,-10 2 0,-16 2 0,-11 2 0,-13 2 0,-14 3 0,-15 1 0,-17 5 0,-16 4 1,-14 2-1,-11 8 0,-10 5 0,-9 5 1,-7 3-1,0-4 1,-5 5-2,-2 3 2,-5 1-1,-5 3 0,-2 1 0,-5 4 0,-6 4-1,0 10 1,-2 1 0,3 8 0,5 6 0,6 4 1,5 6-1,12 1 0,9 3 1,10 5-1,13 3 0,13 2-4,7-2-9,20 6-10,11-8-1,16-5-2,17-12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7:44:34.1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10 380 0,'0'0'13,"-3"-11"-1,3 11 0,0 0-1,0 0-1,-7-11 0,7 11 0,0 0-1,0 0-1,0 0-1,0 0 0,0 0-2,0 0 0,0 0 0,0 0-1,0 0 0,0 0 0,0 0-1,0 0-1,0 0 0,0 0-1,0 0 0,0 0-1,0 0 0,0 0 1,-3 11-1,5-1 0,0 2 0,0 4 0,2 2 1,-2 5-1,0 2 1,0 2 0,0 0 0,0 0 0,0-2 0,0-1-1,0-3 1,1-3-1,0-5 0,0-2 0,-3-11 1,8 11-1,-8-11 1,10 0 0,-10 0 1,14-10-1,-6-1 0,3 0 0,0-8 0,1 2 0,-1-4-1,2 0 0,-2-2 0,2 1 1,-4 0-1,1 3 0,0 3 0,-2 0 1,-1 3-1,-1 1 0,-6 12 1,10-14-1,-10 14 0,0 0 0,0 0 0,0 0 0,0 0 0,0 0-1,6 11 1,-4 0 0,0 1 0,1 4 0,2-1 0,3 6 0,0 1 0,1 0 1,1-1-1,1-2 0,0 0 0,2-1 0,-1-2 1,-1-4-1,1-4 0,-1-2 1,0-3-1,1-3 2,-2-6 0,3-3-1,-4-8 0,1 1 0,0-7-1,-1-2 1,-1-2 0,0-2-1,-3 0 0,0 1 1,0 4-1,-1 1 0,-1 4 0,0 2 0,1 3 0,-3 3-1,-1 11 0,2-11-1,-2 11-4,0 0-3,0 0-9,0 0-18,0 0-2,7 14 1</inkml:trace>
  <inkml:trace contextRef="#ctx0" brushRef="#br0" timeOffset="1051">656 344 11,'0'0'19,"0"0"-6,0 0 1,9-6 0,-9 6 0,0 0-1,0 0-4,0 0-1,0 0-3,-2 10-2,2-10 0,-1 13-1,1-3 0,1 4 0,-1 3 0,1 3 0,0 1-1,2 3 1,0 4-1,1 0 1,1-1-1,-1 0 0,0-4 0,-1-2 0,0-2 0,0-3-1,-3-16-1,2 14-2,-2-14-5,0 0-10,4-12-17,2-3 2,-2-9 0</inkml:trace>
  <inkml:trace contextRef="#ctx0" brushRef="#br0" timeOffset="1442">858 341 18,'0'0'22,"-6"10"-17,6-10-3,2 9 2,-2-9 0,4 13 0,-2-2 1,0 1-1,2 4 1,-1 2-1,3 3 0,-1 5 1,2 3-3,0-1 1,1 2-1,0-3 0,1 0-1,-2-4 0,-1-5 1,-2-5 0,1-3 1,-5-10 2,0 0 1,0 0 0,0 0-1,-1-17 0,-1 0 1,-3-5-2,1-1-2,-2-4-1,0 1 0,-1 1-1,3 3 0,-1 3 1,2 4 0,1 5-1,2 0 1,0 10 0,3-10 0,-3 10-1,12-8 1,2 5-1,2-1 1,4 2 0,4 0-1,2 1 1,1 0-1,0 2 0,-4-1 0,0 0-2,-4-1-2,0 3-4,-9-5-11,-1 0-15,3 4-2,-12-1 2</inkml:trace>
  <inkml:trace contextRef="#ctx0" brushRef="#br0" timeOffset="2033">1234 519 7,'0'0'12,"14"-2"-3,-5 2 0,4-1 2,-1 0 0,6 1 0,-3-3 0,5 2 1,-5-3-3,5 2 0,-4-5-3,-1 3 0,-2-2-2,1 0-1,-4-3 0,0 1 0,-3-1-1,-7 9 1,8-18-1,-8 18 0,3-18 0,-3 18 0,-3-14 0,3 14 0,-11-10-1,11 10 0,-18-6 0,8 6-1,-4 1 0,1 1 0,-3 2 0,1 3 0,-2 1-1,1 2 1,-2 2 0,2 1 0,-2 2 0,3-1 1,0 1-1,2-1 0,1 3 0,2 1 0,4 1 1,0-2-1,4 0 1,2 1-1,3-1 1,3 1-1,1-5 0,4 0 1,2-2 0,1 1 0,2-4-1,1-2 1,0 0 0,2-3 0,-4-3 0,2-1 0,-4-1 0,0 0-1,-3-3 0,-10 5-1,20-6-4,-20 6-11,13-14-20,-1 6-1,1-3 0,3-1 1</inkml:trace>
  <inkml:trace contextRef="#ctx0" brushRef="#br0" timeOffset="3244">1706 507 9,'0'0'25,"0"0"-9,0 0-5,0 0 0,-10-1 0,10 1 0,0 0-1,0 0 0,0 0-2,0 0-1,10-11-1,-1 10-2,-9 1-1,20-5-1,-10 3-1,2 1 0,0 2 1,0 1-1,-2 2 0,0 1 0,-1 2 0,0 1 0,-1 4 0,-1 2 0,-3-1 0,-1 3 0,-2 0 0,-3 3-1,-1 0 2,-3 2-2,-2-2 1,-3 0-1,1 3 1,-3-1-1,-1 2 0,0-2 1,0 0-1,-2 2 0,2-1 0,0-1 1,1-2-2,1-2 2,2 0-1,2-3 0,3-3 0,5-11 0,-4 16 0,4-16 1,6 10-1,3-6 1,4-1 0,3-1 2,3-1-2,4 1 0,0-2 0,3 2 0,-1-4 0,0 1 0,-4-2-1,0 1 1,-3 1-1,-2 0 0,-4 0 1,-1 0-1,-11 1 0,16 0 0,-16 0 0,10 6 0,-10-6-1,10 9-2,1 2-17,-4-2-17,-7-9-2,17-3 1,-14-13-1</inkml:trace>
  <inkml:trace contextRef="#ctx0" brushRef="#br0" timeOffset="5237">629 7 18,'0'0'25,"0"0"2,2 11-14,-2-11-8,0 0 0,0 0 3,0 0 0,0 0 1,0 0 0,0 0-1,0 0 0,0 0-3,0 0-1,0 0-1,0 0-4,0 0-10,0 0-23,0 0-2,0 0 1,-19-20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09:16.45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96 126 2,'0'0'7,"0"0"0,0-43-5,0 43-1,0 0 3,0 0 2,0 0 1,0 0 2,0 0 0,0 0 0,0 0 1,0 0-1,0 0-3,0 0-2,0 0-2,0 0-1,0 0 0,0 0 0,0 0 0,0 0 1,22 56 0,-22-56 1,-5 67 1,0-18-1,7 6 0,-6 12 1,-1 8 0,5 10 0,-7 0-1,1 11 0,0 0-1,3 3 1,-3 2-2,2 2 1,4-7-1,-1-4-1,-2 1 1,-4-9-1,1-7 1,-3-5-1,2-12 0,0-9 0,-3-8 1,10-43-1,-16 64 0,16-64 1,0 0-1,-7 48 0,7-48 0,0 0 0,0 0 0,0 0 1,0 0-1,0 0 0,31 47 0,-31-47 0,42 19 1,-42-19 0,72 25 0,-17-12-1,7-2 0,11-1 1,12-2-1,8-1 1,13-1-1,8-1 0,6 1-1,-1 2 2,4 1-1,1 1 0,2 5 0,-5-2-1,-1 2 2,5 0-1,1-2 1,3-4-1,7-2 0,8-4 1,3-3-1,7-3 1,6-3-1,2 0 1,2-3-1,-3 2 0,-1 0 0,-1 0 0,-2 1 0,-1 0 0,-5 0 1,-1 0-1,-1-1 0,1 2 0,-2 0 0,-3 1 1,-4 2-1,-2 1 0,-5 2 0,-11 0 0,-3 3 0,-7-1 0,-8 2 0,-7-1 1,-7 1-1,-4 0 0,-6 2 0,5 3 0,-13 1-1,-1 2 1,-2 2 0,-1 0 0,-1-1 0,-1-4 0,-1-2 0,-7-4 1,-1-5 0,-3-4 0,-9-4 0,-3-3 0,-8-5 0,-3 0 0,-6-5 0,-3-1 0,-2-5-1,-2-2 1,-2-5-1,-1-2 2,0-3-2,2-6 1,-1-2-1,0-5 0,5-6 0,1-6 0,0-10 0,5-4 0,-2-9 0,1-7 0,-3-9 0,2-2 0,2-7-1,-1-2 1,3 4-2,-1-2 2,1 6-1,-3 8 0,3 9 1,-5 10 0,-7 13 0,-3 11 0,-3 9-1,-3 14 1,-4 8 0,-3 8 0,0 4 1,-2 13-1,2-11 0,-2 11-1,0 0 1,0 0 0,0 0 0,0 0 0,-10-9-1,10 9 1,-10-1 0,10 1 0,-22 2 0,4-1 0,-2 1 0,-11-1-1,-4 0 1,-9-1 1,-6 0-2,-7-1 2,-10 0-1,-5-1 0,-10-1 0,-7 1 0,-10 0 0,-5 2 0,-10 1 0,-6-1 0,-6 0 0,-6 0 0,-3 0 0,-2-4 0,-6 3 0,-6-1 0,-1-2-1,-5 2 1,-4 1 0,-6 1 0,-2 1 0,-6 3 1,-4-1-2,-1 2 2,-2 2-1,-2-1 1,0 1-1,0 1 0,1 2 0,1 1 1,5 3-1,-1 1 1,1 3 0,3 0-1,1 2 0,2 0 3,4-1-3,0 0 2,5-4-1,7 1 1,4-5-1,6 2 2,6-4-2,15-1 0,8-3 0,7 1-1,14-3 1,11-1-1,14 0 0,14-2-1,19 0 1,3 0 1,14 0-1,18 0 0,-13 0 1,13 0-1,0 0 0,10 0-1,-10 0-3,0 0-8,0 0-16,10 7 0,-10-7-3,0 0 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7:50:50.85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0 388 34,'0'0'17,"0"0"1,0 0-2,5-10-5,-5 10-3,0 0-2,0 0-2,0 0-2,0 0 0,3-10-1,-3 10 0,0 0-1,15-9 0,-15 9 0,17-8 0,-3 4 1,-2 0-1,1 2 0,0 0 0,8 0 1,-4 0-1,4 3 0,-3 1 0,4 0 0,-3 3 0,2 0 1,0 3-1,0-1-1,-3 2 1,2 1 0,-2 2 0,-1 2-1,-1 0 1,1 2-1,-2 0 0,-1 1 0,-3 3 0,-1-1 0,-3 2-1,-2-2 1,-1 2 0,-4-1 0,0-1 1,-1 1 1,-6-3 0,1 0 1,-4-1 1,-4-1-1,0-2 2,-4-2-1,4-1 0,-5-6 1,4 1-1,0-6-1,-3-1 1,4-6-1,-4 2-1,3-4 0,-4 2-1,-1-2 0,6 0 0,-8 2 0,10 1 0,-2 2 1,14 5-1,-12-10 1,12 10-1,0-15 0,0 15 0,6-18 0,5 6 0,-1 1-1,2-3 0,3 3 1,-1 1 0,-3 1 0,6 2-1,-1 5 1,-4 1-1,4 3-2,0 1 0,2 3-1,-3-3-4,8 0-16,0 1-9,2-6 1,1 0 0</inkml:trace>
  <inkml:trace contextRef="#ctx0" brushRef="#br0" timeOffset="972">618 0 0,'0'0'23,"0"0"1,0 0-12,0 0-3,-7 12-1,7-2-1,-2 1-1,1 4 0,0 3 0,1 4-1,-1 2 0,3 5-1,-4 2-1,1 6 0,0 2 0,-1 5-1,-2 2 0,3 0 0,0 1 0,-1-3 0,1-6-1,5-3 0,-2-7 0,2-5-1,0-7 0,1-4-1,-3-3-2,-2-9-3,13 8-6,-13-8-8,0 0-13,0 0 2,1-21 0</inkml:trace>
  <inkml:trace contextRef="#ctx0" brushRef="#br0" timeOffset="1342">392 283 1,'0'0'27,"-17"0"1,17 0-9,0 0-3,0 0-4,0 0-2,0 0-2,13-9-1,-2 4-1,6 0-2,6-2-1,6-1 0,1 0-2,10 0-1,5 0-1,1-1-3,3 6-7,-7 0-12,-1-1-11,0 7 1,-2-6-1</inkml:trace>
  <inkml:trace contextRef="#ctx0" brushRef="#br0" timeOffset="1763">1070 595 2,'0'0'24,"-11"2"1,-5-10-5,4-5-14,0 0 0,-4-6 2,5 1-1,-5-4 0,8 2 1,-3-2-1,9 3 0,-2-3-2,9 3-4,3 2 0,3 3-1,5 3-1,0 1 0,5 5 0,-1 1 1,3 5-1,1 4 1,-2 3-1,0 2 1,-4 4 0,1 4-1,-4 1 1,-2 1 0,-2 2-1,-5-3 1,0 0 1,-4-1 0,-1-2 1,-3-2 0,-3-2 1,-2 1 2,-5-4 0,1 3 0,-9-5 1,1 2-1,-7-5 0,2 2 1,-5-5-3,3 0 0,-1-3-1,-1-1-1,4-2-1,3-4-2,6 1-4,-2-10-12,7 1-19,9-3-2,1-7 1,7 0 0</inkml:trace>
  <inkml:trace contextRef="#ctx0" brushRef="#br0" timeOffset="2594">1463 291 27,'0'0'17,"0"0"1,1-10-1,-1 10-2,0 0-5,0 0-4,0 0-2,0 0-1,0 0-1,0 0-1,0 0 1,-4 12 0,4-12 0,2 12 0,0-2 0,-2 2 1,2 4-1,-2 4 0,2 2 1,-3 2-1,1 3 0,-1-1 0,2 0-1,-1-3 1,2-2-1,-1-6 0,2-1 0,2-5 0,-5-9 0,14 7 0,-5-8 0,3-5 0,2-2 1,2-6-1,3-1 1,-4-6-1,4 0 0,-2-5 0,1 0 0,0 1 0,0 2 0,-2 1 2,-2 3-3,1 3 1,-3 5 0,-1 2-1,-2 3 0,-9 6 0,11-3 0,-11 3 0,6 10 0,-6-10 0,6 19 0,-3-6 0,0 3 0,0 2 0,1 3 0,0 0 1,2-2-1,0 2 1,-1-4-1,1-1 1,0-4-1,3-3 1,1-3-1,-10-6 1,20 2 0,-8-8-1,4 0 1,-1-4 0,1-2-1,3-5 1,2-2-1,1-2 0,1-2 0,-2 1 0,2 0-1,-1 1 1,1 3 0,-8 4 0,-1 4 0,-4 3 0,-10 7 0,15-3-1,-15 3 1,9 12 0,-5-1 0,1 5 0,-1 0 0,3 6 0,-1 4 1,0 3-1,-3 2 0,1 0 1,-2 0-1,-1 0 0,0-1 1,1-3-2,-5-4 0,2 1-5,-4-2-29,1-11-2,4-11-2,-18-11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7:51:05.63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 28 5,'0'0'8,"0"0"0,0 0 0,0 0 0,0 0 1,0 0-1,0 0-1,0 0-2,-6 11 0,6-11-1,-1 12 0,0-2-1,2 1 1,-2 4-2,1 1-1,0 5 0,0 3 0,0 3 1,1 4-1,0 2 1,0 4 0,1 1 0,1 3 0,-1-1-1,3 2 1,-2-3-1,2-1 1,0-1-1,-1-3-1,1-4 1,-1-3 0,-1-4-1,0-3 0,-1-4 1,-1-3 0,-1-13 0,2 14 0,-2-14 0,0 0 1,0 0 0,0 0 1,0 0-1,0 0 1,0 0-1,0 0 0,0 0 0,0 0 0,0 0-1,0 0 0,0 0 0,0 0 1,0 0-1,0 0 0,0 0 1,0 0-1,0-9 0,0 9-1,6-16 1,-1 4-1,5-3-1,-1-2 1,4 0-1,3 1 1,2 0-1,1 0 1,2 3-1,2 2 0,2 3 0,1 3 1,1 3-1,-1 1 0,1 4 1,0 2-1,-2 2 1,-2 3-1,-2 2 0,-5 1 1,-1 0 0,-4 2-1,0 0 0,-5-2 0,0 2-1,-4-3 0,0 1 0,-3-1-1,1-1 1,-3-1 1,-1 0 0,-1-1 1,-5 0 1,-2 0 0,-5-2 1,-2 2 1,-5-3 0,-2 0 0,-5-3-1,0 0 1,-2-2-1,2-1 0,-1-3 0,7 0-1,1-1-1,4-2-1,4 1-4,3-5-9,2-1-19,12 1-1,-2-4 0</inkml:trace>
  <inkml:trace contextRef="#ctx0" brushRef="#br0" timeOffset="1101">755 748 21,'-18'-3'22,"18"3"-10,-16-11-4,7 2 0,3-2 0,0-3 1,2-1-1,3-5-1,6 1 0,1-3-3,5-1-2,3 1-2,2 2 0,3 2-1,1 4 1,1 3-1,0 5 1,0 6 0,0 4 0,-2 4-1,-3 6 1,0 4 0,-3 2 1,-3 1 0,-2 4-1,-1-1 2,-6 0-2,0-3 3,-2 0-1,-6-4 1,3 1 1,-5-6 1,2 2 0,-8-7 1,4 3 1,-6-7-1,3 1-1,-5-4 0,3 0-1,-3-4-1,2-1-3,2-2-1,0-3-3,15 10-12,-15-20-21,10 4-1,5-2 1,-2-6 0</inkml:trace>
  <inkml:trace contextRef="#ctx0" brushRef="#br0" timeOffset="4907">1303 703 25,'0'0'22,"-18"6"-3,7-5 0,0 1-5,-1-6-2,3 2-3,-3-5-2,6-3-2,0-4-2,4-2-1,6-5-1,3-1-1,3-2 0,4 0-1,1 0 0,4 2 0,2 4 1,0 2 0,-2 4-1,1 4 1,1 4-1,-3 4 1,2 5-1,-3 3 0,-1 5 1,-3 2-1,-2 2 1,-3 2-1,-2 3 1,-3-1 1,-4 1-1,-3-1 0,-2-2 1,-2-1 0,-5-2 1,1-1 1,-5-7 0,2 4-1,-4-7 1,1-1 0,-3-3-1,1-1 1,0-3-2,2-1-2,-1-3-1,2-4-3,8 2-10,-1-3-14,2-7-7,8 1 2</inkml:trace>
  <inkml:trace contextRef="#ctx0" brushRef="#br0" timeOffset="5628">1454 19 33,'0'0'20,"-1"-10"-1,1 10-2,0 0-6,-1-10-4,1 10-2,0 0-3,0 0 0,0 0-2,0 0 0,0 0 0,3 15 0,-3-6 0,2 6 0,0 2 0,0 8-1,2 7 2,-1 3-1,1 8 0,0 4 1,-1 3 0,1 3 0,-1-1-1,1-1 2,-1-2-1,0-4 0,0-5 1,0-5-2,-1-6 1,1-2 0,0-8-1,0-3 0,2-5-1,-5-11-6,11 4-12,0-6-13,-5-12 2,7 0-1</inkml:trace>
  <inkml:trace contextRef="#ctx0" brushRef="#br0" timeOffset="6068">1784 413 0,'2'21'21,"-2"-21"1,-7 12-14,7 0-1,-1-2 2,3 6 0,0-3 1,4 3 0,-2-5-1,7 3-1,1-6-4,4-1-1,4-5-1,5-2-1,-1-5 0,0-3 0,1-3 0,-2-2-1,-2 0 1,-3-2 0,-3-1 1,-4 2-1,0-1 0,-2 1 0,-1 2 0,0 1-1,-3 2 1,-5 9 0,7-15 0,-7 15 1,0 0 0,0 0 0,3-9 0,-3 9-1,0 0 1,0 0-2,0 0 0,0 0 0,-2 12 0,2-12-1,-3 19 1,1-3 0,0 6 1,1 5 0,-1 7 0,1 5 0,0 4 1,0 5 0,0 1-1,1 4 1,-2-1-1,2 1 0,-2-3 0,4-2 0,-2-5 0,2-3-1,0-6 1,0-5-1,1-7 0,-1-4 0,1-6 0,-3-12 0,4 12-4,-4-12-19,-2-12-12,4-1-2,-5-15 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7:51:16.2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39 693 8,'0'0'13,"0"0"-2,0 0-1,-10 3-2,10-3-1,0 0 0,0 0 0,-12-3 0,12 3 1,0 0-1,-11-10-1,11 10-1,-5-17-1,6 5 0,4-2-2,2-2 0,5-3-2,4 0-1,2-2 1,4 1 0,3 2-1,-2 3 1,1 2-1,2 3 1,-1 3 0,-1 4-1,-1 4 1,-2 3-1,-1 4 1,0 2-1,-4 3 1,-3 3-1,-1 2 1,-3 0 0,-3 0 0,0 1 0,-3 1 0,-3-2 0,-3-2 0,-2 0 0,-3-1 0,-4 0 1,-4-1 0,-1-2 1,-3 0 0,-3-2 1,2 0 1,-6-5-1,3 0 1,-1-4 0,3 0-1,1-3 0,0 0-1,3-3-1,3-2-2,4 0-3,-2-6-9,9-4-15,7 3-7,-1-10 2</inkml:trace>
  <inkml:trace contextRef="#ctx0" brushRef="#br0" timeOffset="651">300 257 5,'0'0'23,"9"5"1,-9-5-12,-1 10-10,1-10-1,0 15 1,-1-3 0,2 5 1,1 3 0,-1 3 0,2 5 2,-1 5-3,2 4 1,-1 2 0,2 3-1,-2 1-1,0 1 1,1-4-1,-2-1 1,-1-5-1,2-4 0,-3-5-1,1-7-3,0-5-12,8-4-14,-9-9 1</inkml:trace>
  <inkml:trace contextRef="#ctx0" brushRef="#br0" timeOffset="1081">694 644 7,'22'-1'7,"-1"-2"1,4-2 0,-2-1 0,2 0 0,-4-2 0,-2-2 1,-3 2-1,-3-1 0,-2 1 0,-6-2-2,-5 10 0,-1-15-1,1 15-1,-14-16-1,4 10-2,-4-1 0,-1 2-1,-2-1 0,0 4 0,-1 1-1,1 3 2,0 4-1,1 0 0,1 4 0,0 3 1,3 3-1,0 3 1,0 1 1,3 4 0,2 0 0,2 2 0,1 0 1,5-1-1,2 1 1,3 1-1,2-3 1,5 0-2,1-5 2,4-2-2,4-6 0,3-6-1,7-4-4,1-11-13,-1-8-16,8-3-1,-2-13 0</inkml:trace>
  <inkml:trace contextRef="#ctx0" brushRef="#br0" timeOffset="1582">1257 145 18,'0'0'23,"0"0"1,3 11-18,-4-2-3,0 1 0,1 7 1,-2 0 3,2 9 0,-1 3 0,0 10 0,1 3-1,0 8-2,-1 3-1,0 7 0,-4 1-1,2 1 1,-5-1-1,2-2 0,-2-7-1,0-5 1,-2-7-1,3-7-1,-1-7 0,2-6 0,1-5-1,5-15 0,-10 12 0,10-12 0,-11-6 0,5-3 0,-1-5 1,-2-2 0,-1-4 0,-2-2 1,2-1-1,2 1 0,1 0 0,1 4 1,2 1 0,5 4 0,2 0-1,4 4 0,2 1 1,5 0-1,5 1 0,6-1 0,5 0 0,4-1 0,4-1 0,3-2 0,3-1 0,-2-1 0,1-2 0,-6 1 0,-1-1 0,-3 1 0,-4 2 0,-4 1 0,-5 3 0,-3 1 0,-5 4 0,1 1 0,-13 3-1,14 4 1,-14-4-1,11 16 1,-7-5 0,1 6 1,-1 0-1,2 4 1,-1-1-1,2-2 1,0-1-2,-3-6-6,-4-11-25,19 7-1,-13-19 0</inkml:trace>
  <inkml:trace contextRef="#ctx0" brushRef="#br0" timeOffset="2283">1784 202 30,'0'0'33,"-3"19"2,3-19-2,0 0-22,0 0-10,0 0-2,0 0-1,1 13-4,-1-13-13,0 0-15,13 14 1,-13-14 0</inkml:trace>
  <inkml:trace contextRef="#ctx0" brushRef="#br0" timeOffset="2483">1949 500 3,'11'13'29,"-11"-13"-1,13 2 2,-3-4-19,-10 2-6,11-8-1,-11 8-1,0 0 1,0 0-1,8 9 1,-10 6 0,1 6 0,-2-1-2,3 5 0,0 0 0,3 1 0,1-6 0,7-3 1,2-8-1,9-5-1,2-6 1,3-5-1,3-5 1,5-4-1,-2-2 0,-1-1 0,-3 1 0,-6 3 0,-3 2 1,-5 5-1,-3 3-1,-12 5 1,13 5 0,-8 6-1,-1 3 0,-1 4 0,0 2 0,2 2 0,0 1 0,1-1-1,5-2-2,-4-6-8,7-7-21,6 1-5,-2-10 2,3-3-1</inkml:trace>
  <inkml:trace contextRef="#ctx0" brushRef="#br0" timeOffset="2914">2661 512 21,'0'0'31,"0"0"0,0 0 1,0 0-21,0 15-9,-1 0-2,1 4 0,-1 5 1,2 2 1,-1 1-1,3 2 0,0-3 0,2-4-4,6-3-14,4-5-17,-4-15 2,8-4 0</inkml:trace>
  <inkml:trace contextRef="#ctx0" brushRef="#br0" timeOffset="3164">2792 108 21,'8'18'31,"-6"-8"-1,7 8 2,0 2-27,1 5-4,-1 6 0,2 4 1,-2 7 0,-1 1 0,0 5 0,-3-2 0,-1 2 0,-4-5-1,-1-4-1,-2-3-4,-6-12-4,2-5-6,-6-11-6,-2-8-4,-3-11 2,-1-6 3</inkml:trace>
  <inkml:trace contextRef="#ctx0" brushRef="#br0" timeOffset="3365">2690 464 20,'-11'-21'16,"7"6"-2,4 5-1,0 10-2,17-7-2,-5 6-1,9 3-3,2 0-2,9 1 1,4 1-1,4 2 0,4-2 0,5 0-1,3-2-1,1 0 1,3-2-1,-1-2-1,-2-2 1,-3 0 0,-4-4 0,-5 2-1,-7 0 1,-5 0 0,-8 0 1,-5 1-1,-6 1 2,-10 4-2,9-6 1,-9 6 0,0 0-1,-10-8 0,10 8 0,-18-6-1,6 3-1,-3-1 1,-1 2-1,-2 2 1,-2 2-1,-2 3 1,-1 1-1,-2 4 1,-1 4 1,-1 4-1,-2 4 1,2 4 0,-1 0 1,4 4 1,3-2-1,7 3 1,3-3 0,11 1 0,6-4 0,10-1-1,7-3 0,7-3 0,5-1-1,5-3 0,5-3-1,0-4 0,4-1-2,-5-4-1,3 2-7,-3-3-25,-8-8-2,-1-1 1,-8-12 1</inkml:trace>
  <inkml:trace contextRef="#ctx0" brushRef="#br0" timeOffset="4677">4263 458 13,'0'0'13,"-10"-13"0,10 13-1,-15-10-1,2 5-1,0 4-3,-5 2 1,0 4-3,-5 1-1,0 7 0,-4 1-1,1 6 0,1 1 0,0 4 0,0 0 0,3 4 1,4-2-1,3 1 1,5-3-1,6 1 0,4-5 0,8 1 0,5-7-1,9-1-1,6-5-1,4-7-4,8-1-5,1-7-7,2-2-5,1-6-7,-3-6-5</inkml:trace>
  <inkml:trace contextRef="#ctx0" brushRef="#br0" timeOffset="5077">4442 0 11,'0'0'23,"0"0"1,0 0-16,-1 10-3,1-10 0,3 18 2,-2-6 1,4 9 1,-5 1-1,5 10 0,-4 5-1,3 7-2,-3 8 0,3 6-1,-4 2 0,3 4 0,-2-2-2,2-2 1,-1-3-1,2-7 0,3-7-1,-1-8 0,1-8-1,1-10-3,6-3-8,-5-11-16,1-12-8,5-4 0,-6-13 1</inkml:trace>
  <inkml:trace contextRef="#ctx0" brushRef="#br0" timeOffset="5478">4721 398 11,'-2'-17'27,"2"17"-1,14 0-11,-14 0-7,20 0-3,-6 2-1,3 2 0,4 2-1,4 3 0,0 1-1,2 4 0,-3 1-1,1 4 0,-2 1-1,-2 3 0,-7 1 0,-5 2 0,-4 0 0,-4-1 0,-7 0 2,-3 0 0,-7-6 2,-2-1 0,-7-4 1,1-3 0,-4-5 0,4-2 0,-3-7-1,4 0 0,1-5-1,8-1-1,2-4-1,5 1 0,5-3-1,4 1-1,6-1 1,4 1-2,7 0 1,4 0-2,5-1 1,1 1 0,4-1 0,0-1 0,2 2 0,-2-3 0,-2 3 1,-3-1 0,-3 3 1,-2-1 1,-6 4 0,-1 3 1,-6-1 0,0 2 0,-10 5 0,0 0 0,9-5-1,-9 5 0,0 0 0,0 0-1,0 0 0,0 10 0,0-10 0,1 19 1,-1-3-1,2 1 1,-1 4 0,2 3 1,-1-2-1,2 2 0,3-4 1,3-3-1,5-4 0,4-6 0,5-7-1,3-7 1,3-8-1,1-2 1,1-7-1,-1-1 1,-6 0 1,-2 4-1,-5 1 1,-4 7-1,-4 3 0,-10 10 0,11-7-1,-11 7 0,6 10 0,-5 2-1,4 4 0,0 3 1,4 5-1,0 4 1,3 2 0,1-1-3,5 3-9,5-5-25,-2-8 1,5-5-2,-2-13 1</inkml:trace>
  <inkml:trace contextRef="#ctx0" brushRef="#br0" timeOffset="6429">6096 261 18,'0'0'30,"0"0"0,-10 1-3,10-1-18,-16 5-4,4-3-1,-2 5 0,-5-2 1,-2 4 0,-5-3-1,2 5 1,-2-3-2,5 1 0,0-1-2,6 1 0,4-1 0,11-8-1,0 18 0,11-11 0,5 2-1,6 3 1,5-1 0,2 2-1,2 2 1,1-1-1,-4 3 1,-3-1-1,-4 2 1,-3 0-1,-6 0 0,-5 1 1,-5 0 0,-4 0 0,-3-1 0,-4-2 1,-4-1 1,-1-1 0,-5-4 1,1 2 0,-4-6 0,1 0 0,0-3-1,1 0 1,2-3-2,2-3-2,6-1-6,-4-9-13,9-3-16,9-1-2,3-9 1</inkml:trace>
  <inkml:trace contextRef="#ctx0" brushRef="#br0" timeOffset="6980">6375 484 9,'10'-1'25,"10"-1"-12,2 2-3,1-2 1,2 0-1,1-3 1,1 0-4,-4-3-2,-1-3-1,-5-3-1,-1 0 1,-5-4 0,-1 1 0,-7-2 0,-2 3-1,-5-2 0,-3 6 0,-5 1-2,-2 3-1,-4 5 0,-3 2-1,-2 5 0,-3 3 1,-1 2 1,1 2 0,0 4 0,1 1 1,-1 2 1,4 4 0,-1 0 0,6 5 2,-2 1-1,7 6 0,1 0 0,5 4 0,5-1 1,8 2-2,5-1 0,12 2-1,5-3-1,9-3 0,7-2-2,5-7-4,9-3-24,0-6-9,0-10-1,0-8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02:24.409"/>
    </inkml:context>
    <inkml:brush xml:id="br0">
      <inkml:brushProperty name="width" value="0.05292" units="cm"/>
      <inkml:brushProperty name="height" value="0.05292" units="cm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185 2689 2,'0'0'7,"0"0"-2,0 0-1,0 0 0,0 0 0,0 0-1,0 0 0,0 0 0,0 0-1,0 0 0,0 0 0,0 0-1,0 0 0,0 0-1,0 0 0,0 0 0,0 0-1,0 0 0,0 0 0,0 0-1,0 0 0,0 0 1,0 0-1,0 0 1,0 0 0,0 0 0,0 0 0,0 0 0,0 0 1,0 0-1,0 0 1,0 0 0,0 0-1,45-22 1,-45 22 0,0 0 0,0 0 1,52-29-1,-52 29 0,0 0 1,0 0-1,56-42 1,-56 42-1,0 0 1,59-33-1,-59 33 0,0 0 1,64-31-1,-64 31 0,43-22 1,-27 12-1,7-2 0,-7 2-1,8-1 1,-1-1 0,-2 0-1,0 1 0,1 2 1,4-3 0,-1 2 0,4-1 0,-4 1 0,3 0 1,-1 0-1,4-1 1,-1-1-1,3 2 1,-2-1 0,3-2-1,-2 2 1,2 0 0,-2-2 0,-4 1 1,1 1-1,4-1-1,-2 0 1,2 3-1,-1-2 1,1 2-1,-1 0 0,7 2 0,-6-2 0,-6 2 1,-1 2 0,2-1-1,0 1 1,1-1-1,-1 0 1,1 1 0,2 1 0,1-1-1,-1 0 1,0 0 0,0 1 0,0-1-1,-3 2 0,2 0 0,0 0 0,0 1 0,0-1-1,1 1 1,0 0 0,0 0 0,3 0 0,-1 1 1,-1 0 0,4 0-1,0 1 1,1 0 0,-1 3-1,0-1 1,0 1-1,-2 1 1,0 0-1,-2-1 0,-2 2 1,0 0-1,2-1 0,-1 0 0,0 0 0,1 1 0,0 0 0,3 0 1,0 2-1,1 0 1,0 0-1,3 1 1,0-2-1,1 3 0,1-2 1,-2-1-1,2 1 0,-1-2 0,-3 2 0,4-3 0,0 1 0,3-2 0,-1 1 0,4-1 0,1 1 0,0-2 1,6 0-1,-4 1 0,-1 0 0,0 2 0,0-1 1,-3 1-1,1 1 0,-3 0 0,0 2 0,-3 1 0,1 0 0,-2-1 0,1 1 0,-1 1 0,-3-1 0,4 0 0,-2 1 1,1-1-1,1 0 0,-3 0 1,2 0-1,-5 2 1,3-2-1,-1 2 1,2 0-1,-3 0 1,1 2-1,2 0 0,0 0 0,3-1 1,1 1-1,0 0 0,0 3 0,1-2 0,2 2 1,-2 1-1,-2 1 0,-1 1 1,-2 2-1,-2 1 1,-1 1-1,-2 2 0,0-1 1,-1 2-1,-1 0 1,1-1-1,0 0 1,0 0 0,-1 0 0,1-3 0,-2 3 0,1-2 1,0-1-1,-1 0 0,-1 1 0,-1 0 1,-1 1-1,-1 0 0,0-1-1,-3 1 1,-1 1 0,0 0 0,-1 0-1,0 0 1,0 0-1,-2 2 1,1-1-1,0 2 1,0-1-1,-1 3 0,0 0 1,-2-1-1,0 2 1,0-1-1,-1 1 0,0-1 0,-2 1 1,1 0-1,-2-1 1,1-1 0,-3 2 0,1-2 0,-1 2-1,-1-1 1,0 1 0,-2-2 0,1 1 0,-2 1 0,1 0 0,-2 0 0,1-1 0,-1 0 0,-2 1 0,1-1-1,0-1 1,-1 0 0,-2 0 0,0-1 0,0 1 0,-2-4-1,1 1 1,-1 2 0,0 0 0,-1-2-1,-1 0 1,1 1-1,-2 1 0,0 0 1,-1 0-1,-2 0 0,0 0 0,-2 2 0,1 2 0,-3 0 0,1 0 1,-3 2-1,1 0 0,-2-1 0,1 2 1,-2-1-1,-2-3 0,1 4 1,-3 0-1,-2-2 1,1 0-1,-4 0 1,-1 0-1,-2 0 1,0 0-1,-2 1 1,-2 0-1,-2 2 0,-2 0 1,-1 0-1,-1 1 0,-2 0 0,-3-1 1,0-3-1,-1 0 0,2-2 0,-1 0 0,-2-1 0,3 0 0,-2-3 0,4-1-1,0-1 1,-1 0 0,-1-2 0,2 1 0,1-3-1,-2-2 3,2 1-2,-2-1 1,1 1-1,-2-2 1,1 1-1,0-1 0,-3 0 1,1 0-1,-1-2 0,1 0 1,0-2-1,0-1 1,-2-4 0,2 1-1,1-4 1,0 0 0,-2-2 0,1-2 0,-3-2-1,-2 2 1,2-2-1,-4-3 0,-2 0 1,-2-1-1,0 0 0,0 1 0,-3 0 0,2 0 0,-1-2 0,1 0 0,0 1 0,-2-3 0,1 1 1,-2-3-1,1-1 1,0-3-1,-1 1 0,1-2 1,-1-1-1,0 0 1,0-1 0,1-1-1,-3 0 1,-2-1-1,1 1 2,-2-1-3,1 1 2,-1-2-2,-3 2 2,-1-3-1,0 1 0,3-3 1,-2 1 0,-2-2 0,2-1 0,0 1 0,-1-3 0,3 0-1,0-1 0,-6-1 1,5 0-1,2-2 1,0-1-1,-1-3 1,2-1-1,-1 0 1,-4-2 0,8 0-1,-2-1 0,2-1 0,0 0 0,-1 2 1,3 0 0,5 0 0,1 0 0,0 0-1,0-1 1,-1 0-1,0 1 1,6-3-1,-2 0 0,2-2-1,0 2 1,1-1 0,1 2 0,7 0 1,-1-1-2,35 40 2,-76-75-1,76 75 1,-67-74-1,67 74 1,-63-73-1,63 73 0,-63-74 0,63 74 0,-50-79 0,50 79-1,-61-80 1,61 80 0,-48-79 0,48 79-1,-46-75 1,46 75 1,-39-70-2,39 70 1,-27-64 0,27 64 0,-32-58-1,32 58 1,-29-56 0,29 56-1,-30-52 1,30 52 0,-26-53 0,26 53 0,-21-56-1,21 56 1,-11-58 0,11 58-1,-17-58 1,17 58 0,-9-58-1,9 58 1,-6-52 0,6 52 0,-12-44 0,12 44 0,0 0 0,-8-49 0,8 49 0,0 0 1,-10-46-2,10 46 0,0 0 0,10-53 0,-10 53 0,12-42 1,-12 42-2,0 0 1,21-55 1,-21 55 0,0 0-1,4-46 1,-4 46 0,0 0 0,0 0 0,0-54 0,0 54 0,0 0 0,19-49 0,-19 49-1,0 0 2,17-54-2,-17 54 2,0 0-1,9-55 0,-9 55 0,0 0 0,7-55 0,-7 55 0,0 0 0,8-58 0,-8 58 0,0 0 0,13-60 0,-13 60 0,15-44 0,-15 44 0,14-46 0,-14 46 0,29-50 0,-29 50-1,34-53 1,-34 53 0,40-54 0,-40 54 0,60-59 0,-60 59 0,70-65 0,-70 65 0,76-68 0,-32 33-1,3 0 1,-2-1-1,6 1 1,2-1 0,0-2 0,12 0-1,-6 0 1,2 0 1,0 0-1,4 0 0,-1 1-1,-1 0 1,1 1-1,-1-2 1,1 1-1,6-2 1,2-3-1,2 0 2,5 0-1,1-1 0,3-2 0,1 1-1,1 1 1,2 0 0,-3 2 0,0-1-1,-1 1 1,2 0 0,0 2-1,0-1 1,1 0 0,-3 0 0,2-1 0,-2 3 0,0 1 0,0 2 0,2 2 0,-1 1 0,3-2 0,0 2 0,-1 6 0,7 0-1,-3 1 2,1 2-2,3 1 1,-1 2 0,0 5 0,0 1 0,3-1-1,-1 0 1,2-1 0,3 2 0,1-2 0,1 1 0,-3-1 0,6-1 0,0 0-1,4 2 2,1-1-2,-1 0 2,-3 2-2,4-1 1,3 0 0,-1 1 0,1 2 0,0-2 0,0 0 0,0 1 0,3 1 1,-1-1-1,1 4 0,-2-1 0,-2 2 0,-2 1 0,0 1 0,2 1 0,0 0 0,-3 0 0,0-1 0,0 1 0,1 0-1,1 1 2,1 1-2,-2 2 1,-2 0 0,0 2 0,0 1 0,1 1 0,-1 0 0,0 0 0,-4 1 0,3 0 0,1 0 0,3-1 0,1 0 0,-1 0 0,-3 1 0,2 0 0,2 1 0,-1-1-1,-1 1 1,-4 2 0,-1 0 0,1 0 0,-2 0 0,-1 0 0,-1 0 0,-2 1 0,-3 0 0,-5-1 0,1 2 0,-3-1 0,-2 0 0,-1 1 0,-1 3 0,1-1 0,-2 1 0,2 2 0,-2 0 0,-2 2 0,-4 0 0,0 1-1,-3 0 1,-3 1 0,2 0 0,-4 0 0,0 0 0,1 1 0,0 0 0,-3 2 0,2-4 1,-4 4-1,-1-1 0,0 1 1,0 1-1,-4 0 0,-1 0 0,0 0 0,-3 1 0,-1 0 0,-2 0 0,-3-1 0,0 1 1,0 1-1,-1-2 0,1 4 0,0 1 0,1-1 0,-1 3 0,0 1 0,-1 0 0,0 2 0,-1 1 0,-2-1 0,-1 1 0,-3 1 0,1 2 0,-1 0 1,1 1-1,-1 1 0,1 2 1,1 3-1,-3 5 0,3 0 0,-4 4 0,3 2 0,-4 2 0,-2 4 1,-1 2-1,-4 3 0,-1 1 0,-2 1 0,-2 3 1,-3 3-1,-2 1 0,-2 0 0,-4 1 0,-1 2 0,-2-2 0,-1 0-1,-3 0 1,1-1 0,-1-1 0,0 0 0,2-4 1,0 1-1,1-2 0,0-1 0,1-1 0,-2-1 0,1 2 0,-3 2 0,-2 1 0,-3 0-1,-3-1 2,-4 3-1,-3-2-1,-6-1 2,-2-1-1,-4-2 0,-3 0 0,-3-1 0,-3-1 0,-3-2 0,-3-2 0,-2-1 0,-1-4 0,-4-3 1,-1-4-2,-4-3 2,-1-1-2,-3-1 1,-3-1 0,-5 0 0,-2-2 0,-4 3-1,-3-1 1,-1-1 0,-3-2 0,-3-2-1,-1-1 1,-4-2-1,-5 1 1,-4-2 0,-4 0 0,-3-1 0,-4 1-1,-5-1 0,-3 0 0,-5 0 1,-1-3-1,-4-4 1,-3 0-1,-3 1 0,-5-4 1,-5 2 0,-1-2 0,-1-1 0,-4 1 0,1 1-1,-5-2 0,3 1 1,3-3-1,-1 0 0,1-3 0,2-1 1,2-2-1,3-2 1,1-1 0,0-3 0,0 0 0,2-1 0,3 0 0,1 0 0,0 0 0,2-1 0,3 1 0,2 1 0,1 3 0,3-2 0,1 4 1,0 4-1,2-2-1,1 2 1,1 2 0,0-1 0,-1 2-1,0 1 1,1 0-1,2-2 0,-1 2 2,1 0-2,1 1 2,1 0-2,1 1 2,3-1-3,3 2 3,-1 1-1,4-1 1,2-2-1,1 1 0,3-2 0,3 0 0,-1-3 1,1 1-1,3-5 0,0-1 0,0 1 0,1-4 0,0 0 0,-2 1 0,0-1 0,0 0 0,0-1 0,-2 1 0,0-2 0,-1 2 0,1-1 0,1 0 1,0-3-1,-1-2 0,0 1 0,1 2 0,-1-1 0,1 0 1,0-3-1,-1 1 0,0 0 0,1 0 1,-1-1-1,1-2 0,0 0 2,3 1-2,-3 0 1,2-1 0,1-1 0,-2 1 0,2-4 0,2 2 0,-2 0 0,2-3 0,2-2-1,-1 4 1,2-2-1,2 0 0,-1 1 1,-1-2-1,2-1 0,-1 1 0,1 2 1,1-4-1,1 0 1,0-3 0,1 0 0,2 0 0,0-4 1,3-1-1,1-2 0,2 0 0,-1-2 0,4-1 0,1-4 0,-1 0 0,2-1-1,-1 0 0,-1-2 0,-1-1 0,0 1 0,1-2-2,0 5 2,-1-5-1,-1 0 2,5-1 0,0 2-1,1-4 2,2 1-2,-2-1 2,1-3-2,-3 3 2,5-2-3,-5-2 1,1 0 0,1-3-1,0 2 1,0 0 1,-1 0-1,7 0 1,-1 0-1,0 1 1,4 0 0,-2 1 0,0 0 0,4 1-1,1-1 0,-2 1 0,2-1 2,2 1-2,-3-1 0,3 1 1,-2-1-1,2-1 0,38 37 1,-71-70 0,71 70 0,-71-69 0,71 69 0,-65-67 0,65 67 0,-50-66 0,50 66-1,-50-66 0,50 66 0,-40-65-1,40 65 1,-32-64-1,32 64 1,-42-64 0,42 64 0,-38-67 0,38 67 1,-32-70-2,32 70 2,-25-69-2,25 69 2,-16-65-1,16 65 0,-15-64 1,15 64-2,-20-63 1,20 63 0,-27-67 0,27 67-1,-28-73 0,28 73 1,-27-76-1,27 76 1,-19-73 0,19 73 0,-13-71 0,13 71 0,-11-68 0,11 68 0,-9-63 0,9 63 0,-11-61 0,11 61-1,-15-64 1,15 64 0,-15-63 0,15 63-1,-5-63 1,5 63 0,-5-61 0,5 61 0,12-57 0,-12 57 0,17-54-1,-17 54 2,12-43-2,-12 43 2,0 0-1,0 0 0,13-46 0,-13 46 0,0 0 0,0 0 0,0 0 0,0 0 0,0 0 0,0 0 0,0 0 0,0 0 0,0 0-1,0 0 1,0 0-2,0 0-4,0 0-1,0 0-10,0 0-19,22 56-2,-22-56 1</inkml:trace>
  <inkml:trace contextRef="#ctx0" brushRef="#br1" timeOffset="84842">20554 1770 0,'0'0'2,"0"0"0,0 0-1,0 0 0,0 0 0,0 0-1,0 0 1,0 0 0,0 0-1,-3 10 1,3-10 0,2 11-1,-2-11 2,1 10 0,-1-10 1,3 11-1,-3-11 1,3 14 0,-3-14-1,4 11 1,-4-11-1,0 0 1,6 13 0,-6-13 3,0 0 1,0 0 1,10 3 1,-10-3 1,0 0 0,11-8-2,-2 2 0,1 0-3,2-1-2,3-1-1,0 0-1,4-2-1,0 2 0,1-2 0,1 4 0,-1-1-1,2 1 1,0 1 0,-1 0 0,-2 2-1,0 0 1,-2 2 0,-2 0 0,-2 2 0,-1 0 0,-2 1-1,-10-2 1,17 11-1,-17-11 1,14 17 0,-6-6-1,-1-1 1,0 0 0,-1 0 0,2 1 0,-8-11 0,17 11 0,-7-9 1,1 0 0,4-3 0,-1-4 0,5 2 0,-1-3 0,2 1 0,0-3 0,-2-2 0,2 2 1,-4 0-1,1 2 0,-2-1 0,1 2-1,-1-2 1,2 2-1,0 3 0,-1-1 0,2-1 0,-1 2-1,-1 1 1,0 1 0,-3 0 0,0 2 0,-2 2-1,0-1 1,-1 5 0,-1-2 0,1 2 0,0-1 0,3 2 1,1 0-2,2-1 2,3-2-1,1-3 0,2-3 0,2 0 1,2 0-1,0-3 0,0-3 1,2-2 0,-1 0 0,-3 0 0,0 2 0,-4-3 0,0 3 1,-4-1-1,1 2 1,-6 1-1,1 2-1,-2 1 1,-1 0-1,1 1 0,-10 0 0,14 2 0,-14-2-1,13 6 1,-13-6 0,9 10 0,-9-10 0,10 14 1,-2-3-2,2-1 2,2 0-1,7 0 0,3 0 0,5-4 0,5-1 0,3-3 0,2-1 0,1-3 0,-3-4 1,-1 2-1,-4-2 2,-4 0-1,-4 0 1,-6-2-1,0 3 0,-6-3 0,0 8 0,-10 0-1,9-8 0,-9 8 0,0 0 0,0 0 0,0 0 0,0 0 0,0 0 0,0 0 0,10 11 0,-10-11 0,11 16 0,-2-5 0,4-1 0,2-1 1,5 1-1,3-2 0,5-2 1,3-2-1,4-2 1,-1-2-1,3-1 0,-1-2 0,-2 0 1,-1-2 0,-3-1 0,-5 0 1,-3 2 0,-5-1 0,-4 2 1,-13 3-1,15-4 0,-15 4 1,0 0-2,0 0-1,0 0-1,0 0-3,-17 7-5,6-6-26,-7 7-1,-5-6-1,-10 0 1</inkml:trace>
  <inkml:trace contextRef="#ctx0" brushRef="#br1" timeOffset="87826">16313 3164 5,'0'0'5,"0"0"0,0 0-3,0 0 0,0 0-2,0 0 0,0 0 0,0 0 1,0 0 0,0 0 0,0 0 0,0 0 1,0 0 1,0 0-1,1 9 1,-1-9 0,0 0-1,1 12 1,-1-12 0,4 9 0,-4-9 0,6 9 1,-6-9 0,11 9 0,-11-9 1,17 6 0,-3-4 0,-1-3 1,4 0-1,2-3-1,3 1-1,0 0 0,1-1-2,-1-1 0,0 1 0,2 0-1,0-1 0,-1-1 1,-1 0-1,3 0 0,-2-2 1,2 2-1,-3 0 0,-2 0 0,-1 1 1,-2 3-1,-3-2 0,-1 4 0,-3 0 0,0 0 0,-10 0 0,15 5 0,-15-5 0,9 4 0,-9-4 0,0 0 0,9 13 0,-9-13 0,0 0 0,7 10 0,-7-10 0,9 11 1,-9-11-1,15 13 1,-4-6-1,2-1 0,4-1 1,2-1 0,1-2-1,2-2 2,3-1-1,0-3 1,0-1-1,0-2 1,-1 0 0,-1-3 0,-1 3 0,-2-1-1,-3 2 1,-1 1-1,-1-3 0,-2 5 0,-1-2 0,1 4-1,-1-2 0,-1 3 0,1 0-1,-2 1 1,-1 4 0,1-2 0,-10-3-1,16 11 2,-16-11-2,17 13 1,-17-13 0,19 13 0,-8-6 1,2-2-1,2 0 0,2-2 0,2 0 0,3-2 0,3-1 1,0-2-1,3-2 0,0-1 1,3-2-1,-2-2 0,1-1 1,-5 1-1,2-2 1,-4 2-1,0 1 0,-4 1 0,-2 1 1,-3 1-1,-2 2 0,2 2 0,-4-1 0,-10 2 0,17 0 0,-17 0 0,14 3-1,-14-3 1,14 6 0,-14-6 0,9 11 0,-9-11 0,10 13 0,-10-13 0,12 18 0,-12-18 0,16 19 0,-2-10 0,1-1 0,7-2 0,3-2 1,5-2-1,4-3 0,4-2 1,2-3-1,-2-1 1,0-2-1,-4 0 1,-3 1 1,-7 0-1,-3-1 1,-6 4-1,-2 1 1,-2 2-1,-11 2 0,16-1-1,-16 1 0,14 1 0,-14-1-1,10 6 1,-10-6 0,12 6 0,-12-6-1,11 8 1,-11-8 0,14 10 0,-4-3 0,3-1 1,3 3-1,0-3 0,5 1 0,2-1 0,2-1 0,4-2 1,1-1-1,0-2 0,3-1 0,-1-2 1,1-2-1,-2-1 1,0 0-1,-2-2 0,-1-1 1,-1 0-1,-3-2 1,-4 2-1,-1 1 1,0-2-1,-4 3 1,-1-1-1,-3 2 1,-1 4-1,-1 0 0,-9 2 0,13 0 0,-13 0 0,10 5 0,-10-5 0,8 12-1,-8-12 1,11 11 0,-11-11 0,17 14 0,-6-7 0,1 3 0,3-3 0,3 0 0,2 1 0,5-3 0,1-1 1,7-2-1,0-1 0,3-3 0,2-1 1,3-2-1,-1-3 0,-1 0 1,0-1-1,-3-1 1,-2-3-2,-3 3 2,-2 0-1,-2-1 1,-3 3-1,-2 2 0,-5 1 0,-1 2 0,-2 3 0,-1 1 0,-3 0 0,0 1 0,-10-2 0,14 9 0,-14-9 0,14 15 0,-6-6 0,0 0 0,2 1 0,4 0 0,1-1 0,4 0-1,7-2 2,4 0-1,4-3 0,5-2 0,2-2 0,4-2 0,-1-2 0,0-3 1,-3 0-1,-2-3 0,-2 2 1,-2-2-1,-6-1 0,-3 3 1,-3 0-1,-4 2 0,-3 0 0,-4 5 0,-2-3 0,-10 4 0,12 4 0,-12-4 0,0 0 0,12 13 0,-12-13 0,10 15 0,-4-5 1,1 1-2,5-2 2,-1 3-2,5-3 2,2 1-1,6-2 0,4-2 0,4-2 0,4-2 0,1-3 1,1-2-1,1-2 0,-1-1 1,-4-3 0,-2 0 0,-7 1 0,-4 0 1,-1 1 0,-3 2-1,-5 0 0,-1 2 0,-2 2-1,-9 1 0,13 0 0,-13 0 0,12 3 0,-12-3 0,10 5 1,-10-5-1,10 7 0,-10-7 0,16 11 0,-7-5 0,4 2 0,2 0 0,4 0 0,3-1 0,4-1 0,4-1 0,2-2 0,3-2 1,4-4-1,0-1 0,1-2 0,-2-2 0,0-1 0,-6-2 0,-2 2 1,-4 0-1,-6 2 1,-1 0-1,-4 3 0,-6 1 1,-9 3-1,13-1-1,-13 1 1,12 5 0,-12-5 0,10 9 0,-1-2 0,3-1 0,1 2 1,4-1-1,1 1 0,6-2 1,4-2-1,4-1 0,2-2 0,3-3 0,2-2 0,3-2 0,-1-3 0,0 1 0,1 0 0,-3-1 0,-4 0 0,-3 0 0,-2 3 0,-8 0 0,-2 0 0,-5 2 0,-6-1 0,-9 5 0,9-7 0,-9 7 0,0 0 0,0 0 0,0 0 0,0 0 0,0 0 0,16 11-1,-7-5 2,6 1-1,3 1 0,6 0 0,0 0 1,6 1-1,1-2 0,1-2 1,-1 0-1,-3 1-1,-2-3 1,-5-1-1,1 3-8,-9-3-29,-13-2 0,1-21 0,-13-7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03:36.0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65 34,'0'0'33,"0"0"1,11 6-3,-11-6-22,0 0-4,0 0 0,0 0-1,0 0 1,0 0-2,0 0-3,0 0-4,14-2-5,-14 2-10,0 0-16,9 1-3,2-7 3</inkml:trace>
  <inkml:trace contextRef="#ctx0" brushRef="#br0" timeOffset="240">329 82 33,'4'14'32,"-4"-14"3,0 0-2,12 8-24,-12-8-5,0 0-1,0 0 1,0 0 1,0 0 0,0 0-3,0 0-2,0 0-6,10 3-6,-10-3-12,11-11-13,0 6-1,1-7 2</inkml:trace>
  <inkml:trace contextRef="#ctx0" brushRef="#br0" timeOffset="460">580 8 6,'45'39'25,"-45"-39"-1,0 0 0,0 0-20,0 0-12,0 0-6,0 0-10,0 0-3</inkml:trace>
  <inkml:trace contextRef="#ctx0" brushRef="#br0" timeOffset="641">776 0 23,'0'0'33,"39"48"0,-39-48 1,0 0-23,0 0-7,0 0-2,0 0 0,0 0 0,0 0-6,0 0-21,0 0-9,0 0 0,0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6T01:31:34.5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-2 444 13,'-5'10'8,"5"-10"-2,6 10 0,-6-10 0,14 14 1,2-9 1,3-3 0,9-4 0,4-5-1,9-6-1,1-5 0,4-4-3,-4-5 0,-3 0-1,-5-1 1,-7 5 1,-10-2 0,-4 6 1,-14 3-1,-5 3 0,-8 5-1,-5 7 0,-7 3-1,-2 6-2,-2 6-1,-3 2 1,3 6-1,0 3 1,4 2 1,2 0 0,5-2-1,3 2 2,6-1-1,1-1 1,8-2-1,4-1 0,6-3 1,9 0 0,2-5 0,11-2-1,6-6 0,7-2-2,6-6-2,0-7-6,8-2-11,-1-5-13,-4-6 0,2 0 0</inkml:trace>
  <inkml:trace contextRef="#ctx0" brushRef="#br0" timeOffset="441">837 283 12,'0'0'25,"0"0"-5,0 0-3,-14 17-4,7 0-4,-4 2-1,4 9 1,-3 1-1,5 9 2,-3-2-3,5 5 0,-1-5-2,3-1-1,1-7-2,2-3-1,3-7-7,-5-18-20,15 2-8,0-15-2,-1-14 1</inkml:trace>
  <inkml:trace contextRef="#ctx0" brushRef="#br0" timeOffset="771">1230 0 9,'2'19'26,"-8"-9"1,4 3-17,2 8-1,-3 6 1,3 10-1,-4 2 1,5 12-2,-5 2-1,3 7-1,-1-1 0,1 1-2,-1-11-1,2-4-1,-1-9 0,1-10-2,1-12-2,-1-14-3,0 0-5,2-20-5,-2-3-2,-7-11-1,1-3 3,-9-9 1,2 1 3,-8 0 7,-1 4 6,0 8 4,-1 5 4,2 11 0,0 7-2,5 11 0,0 7 1,6 6-4,5 4-2,7 3 0,5 0 1,12 0 0,9-8 0,11-4 0,8-9-1,8-7-1,2-11 0,2-4-2,-4-9 1,-5-3-1,-7-2 0,-10 0 0,-10 4 2,-6 6 1,-10 2 0,-3 6 0,-5 5 0,1 13-1,-8-10 0,8 10-1,-13 3 0,13-3-1,-14 11-1,9-2 1,-2 6 2,3 3-2,-2 5 3,3 9-1,-1 4 2,2 11-1,-2 1 1,2 7-1,1-6 0,3 0 1,1-8-1,4-6-1,6-12-1,3-11 0,6-10 0,3-10-1,2-6 1,2-4-1,-2-2 0,-3-1 0,-5 3 0,-4 4-1,-6 6 0,-9 8 1,9 6-1,-9 7 1,-1 8-1,-1 2 1,2 4-1,0-1-2,9 3-11,3-8-22,-1-13-1,6-9-1,-1-14 1</inkml:trace>
  <inkml:trace contextRef="#ctx0" brushRef="#br0" timeOffset="1592">1952 393 2,'-4'12'27,"8"4"1,-4-16 2,3 13-22,8-2-2,2-7-1,6 1 2,1-5-2,4 0 0,-4-6 1,4-1-1,-5-7 1,0 0-1,-9-5 1,-1 3-1,-7-6 1,0 5 0,-7-2-1,-1 2-2,-4 3-2,-2 2 0,-2 4 0,-2 4-1,-1 3-1,-1 4 0,0 6 1,1 6-1,-1 4 1,1 8 0,2 4 0,3 3 1,2 1-1,5 0 1,2-2 0,6-6 0,5-6-1,10-10 1,6-8-1,5-11-1,4-5 1,3-8-1,3-4 0,-1-2 1,-1 0-1,-5 3 0,-3 5 0,-6 7 0,-2 8 1,-4 8-1,-3 7 0,-2 7 0,0 6 0,-1 5 1,2 4-2,3 2 2,-1-3 0,-1-2 0,2-4 0,-2-3 3,-3-6-2,0-4 2,-11-13 1,10 9 0,-10-9 0,1-11-1,-3-3 1,2-5-1,0-8-1,3-2-1,3-6-1,4-2-1,2-1 0,6 1 0,2 2 1,5 2-1,1 5 1,3 1-1,2 5 0,0 0-3,9 11-18,-2 0-17,0-1 0,5 5-2,-1 0 1</inkml:trace>
  <inkml:trace contextRef="#ctx0" brushRef="#br0" timeOffset="2734">3199 337 9,'0'0'25,"17"-1"0,-5 2-13,4 0-6,7 2-1,4 2-1,5 2-1,2 3-1,1 1 0,0 4-1,-1 4 1,-3 0-1,-3 5 1,-7 1 1,-4 6 1,-7-1 0,-4 4 1,-8-1 0,-2 3 1,-8-5 0,-3 2 0,-6-8-1,-1-2 0,-7-8-1,3-3 1,-3-8-2,5-3 1,1-6-2,5-3 0,4-4-2,6-5 0,8-2 0,8-3-1,8-2-1,4-3 0,7-1 0,2 0 0,5 2 0,-3 1 0,2 4-1,-7 3 0,-2 3 0,-4 1 1,0 3-1,-5 1 0,-1 3 1,-3-3 0,0 4 1,-1-1 1,-10 7 0,15-8 0,-15 8 0,11 0 1,-11 0-1,8 11 1,-8-11 0,6 20 1,-4-6 1,2 4 0,-2 0 1,1 4 1,-1-3-1,3 1 0,-2-2-1,3-2 1,3-6-1,7-4 0,4-8-2,6-7-2,4-5 1,3-4-1,4-3-1,0-4 1,-1 2-2,-8 3 2,-7 3 1,-4 6 0,-6 7 1,-11 4 2,12 18-2,-11 6 1,-1 5-1,2 7 0,0 3 1,1 3-1,0-1-1,-1-6-4,-1-7-33,4-5 0,-5-23-2,0 0 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6T01:31:38.4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-2 360 3,'3'-15'26,"-3"15"1,5-18 0,-1 7-17,5 1-5,-2 0 0,5 3 0,0-1-1,6 4 0,0 0-1,5 5 0,3 2-1,0 4-2,5 5 1,1 4 0,1 3-1,-1 4 0,-2 4 1,-3 1-1,-5 3 0,-2-1 1,-8-1 1,-5 2 1,-8-6 1,-3 1 1,-9-6 1,0 0 0,-9-8-1,1 3 1,-7-8 0,3 0-3,-5-6 0,1-2-2,0-3 0,2-2 0,4-2-1,5-2 0,2-1 0,5 0 0,2 1 0,6-2-1,4 3 0,-1 9 0,18-17 0,0 10-1,11 2-2,5-6-7,12 2-19,6 0-6,1-5-1,6-2 2</inkml:trace>
  <inkml:trace contextRef="#ctx0" brushRef="#br0" timeOffset="560">699-1 16,'8'-10'27,"-8"10"0,0 0-12,0 0-7,7 17-1,-10-2-1,2 9 0,-3 5 0,1 10 0,-1 4 0,4 9-1,-2 1 0,4 5 0,-1-4-1,5-1-1,-2-8 0,4-5-2,-1-7-3,-1-13-5,4-7-16,-10-13-10,0 0-3,5-20 2</inkml:trace>
  <inkml:trace contextRef="#ctx0" brushRef="#br0" timeOffset="811">479 250 28,'-12'-4'29,"1"-5"2,11 9-12,22-3-10,2 1-5,10 2-1,7-1-1,11 1-1,8-1 1,5 1-1,2 3-4,-1 1-7,-1-1-20,3 8-1,-11-7 0</inkml:trace>
  <inkml:trace contextRef="#ctx0" brushRef="#br0" timeOffset="1101">1190 559 32,'-21'-1'34,"5"-1"2,0-4-1,-1-7-22,13 3-7,2-5-2,6 1-1,4 0-2,6-2 0,4 0-2,2 3 0,6 3 0,-2 5 0,0 5 0,-1 5 0,-1 8 0,-6 3 0,-4 5 0,-4 2 1,-7 2 1,-3 1 1,-7-2 1,-2-1 1,-6-4 1,0-1-1,-3-6 0,-1-1 0,-3-7-1,0-4-2,3-5-2,-4-10-6,7-4-24,2-4-6,1-8-3,8-4 2</inkml:trace>
  <inkml:trace contextRef="#ctx0" brushRef="#br0" timeOffset="1682">1574 374 15,'-1'10'23,"6"5"0,-4 0-1,-2 0-2,3 4-5,-4-5-3,7 3-1,-3-4-3,7 0-2,0-8-2,6-2-1,1-7-1,6-4 0,1-4-1,3-5 0,1-3-1,-2-1 2,0 0-2,-6 4 0,1 3 0,-4 3 0,-6 7 0,0 6 0,-5 8 0,2 4 0,-3 7 0,1 3 0,-1 4 0,3 0 1,3-2 0,1-3 1,4-7-1,5-7 0,3-9-1,5-8 0,4-8 0,1-4-1,1-3 1,0 0 0,-2 1 0,-5 2 1,-5 6 0,-5 4-1,-6 5 1,-2 4-1,-9 1 1,9 8-1,-9-8 0,7 22 0,1-5-1,-2 3 1,1 5 1,0 1-1,1 6-2,-5-5-17,-1-2-17,-1-4-1,-1-21-1,-16 3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6T01:31:42.4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95 320 31,'-11'-1'31,"-8"-8"3,6 4-14,1 1-9,-3-3-3,15 7-2,-19-15-2,14 6-2,4-5 0,6-1 0,1-5-1,8-3-1,7-3 1,1-1-2,8 1 1,3 2-1,0 6 1,-1 3-1,0 9 0,-3 7 0,-4 9 0,-5 9 1,-6 6 1,-8 6 0,-5 2 0,-5 4 1,-6-2 1,-4 1 0,-4-7 1,-1-2 0,-4-7 1,3-2-1,-2-9-1,3-1 0,1-5-1,3-5-2,5 1-4,-1-11-10,14-5-19,6 0-5,5-8-1,10-5 1</inkml:trace>
  <inkml:trace contextRef="#ctx0" brushRef="#br0" timeOffset="551">573 11 25,'0'0'26,"0"0"-9,-7-12-4,7 12-3,0 0-2,0 0-2,-8 10-2,8 1-1,0 5-1,2 6 0,3 5-1,0 5 1,2 3 0,2 3-1,0-4 1,0 1 0,-2-6 1,1-4 1,-4-7 1,2-1 2,-6-17 0,2 9 1,-2-9 0,0 0 0,-9-10-2,9 10-2,-11-24-1,5 5-1,0-2-1,2-2-1,3-4-1,3-2 0,5-1 0,6 1 0,5 2 0,5 2-1,4 2 1,2 4 0,3 3 0,1 2 0,3 7-2,-7-1-10,4 6-25,1 3 1,-8-3-2,3 1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6T01:31:44.6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1 332 13,'-5'12'11,"8"-2"-21</inkml:trace>
  <inkml:trace contextRef="#ctx0" brushRef="#br0" timeOffset="100">49 380 3,'4'-10'26,"-4"10"-6,0-12-5,0 12-2,-3-10 0,3 10-3,0 0-3,0 0-6,-10-4-4,10 4-5,0 0-1,0 0-2,0 0-3,-6 10-6,6-10-7</inkml:trace>
  <inkml:trace contextRef="#ctx0" brushRef="#br0" timeOffset="751">-2 327 20,'0'0'19,"0"0"-3,0 0 0,-2-11-4,2 11-2,2-9-1,-2 9-3,7-9-1,-7 9-1,16-12-1,-5 3-2,4 1 0,1-1-1,2 5 0,3-2 0,1 3 1,-1 4-1,1 1 0,2 7 0,-2 2 0,0 3 0,-1 4 0,0 2 0,-3 2-1,-3 0 2,-1 5-2,-4-1 2,-3 2 0,-4 0-1,-3 2 1,-4-1 0,-2 0 1,-7-3 1,0-1 1,-7-5 1,3-2 1,-6-6 0,2-4 1,-5-7-1,5-2 1,-4-6-1,4-3-3,-2-2 0,4 1-2,2-2 0,4 2 0,3 0-1,5 0 0,5 2-1,2-1 0,-2 10 1,21-15-1,-5 8 0,4 1 0,5 2 0,1 2 1,2 3-1,1 1 1,0 4-1,-2-4-3,1 6-11,-5-5-22,-5-5 0,0-1-2,-5-8 2</inkml:trace>
  <inkml:trace contextRef="#ctx0" brushRef="#br0" timeOffset="1442">634 0 16,'0'0'25,"-6"17"-6,5 1-11,0 4-1,3 9 1,-2 6 2,3 12-1,-3 2-1,3 10-1,-4 0-2,3 3 0,-3-3-1,1-1-1,-2-11 0,1-8-2,1-10 0,-1-11-2,3-11-4,-2-9-5,5-20-9,-3-4-8,-4-10-2,2-1 0</inkml:trace>
  <inkml:trace contextRef="#ctx0" brushRef="#br0" timeOffset="1662">553 304 18,'-17'-22'26,"6"6"-1,2 5-5,2 2-5,7 9-4,0 0-2,0 0-2,0 0-1,0 0-1,0 0 0,22 0 0,-7 0-1,10 2 1,4-2-2,6 1-4,8 6-7,-2-1-13,2 2-14,5 5-2,-6 0 1</inkml:trace>
  <inkml:trace contextRef="#ctx0" brushRef="#br0" timeOffset="1962">909 634 31,'-9'3'35,"-3"-8"2,3-1-1,9 6-17,-15-15-14,10 4-3,1-4-1,3 0-2,5-3 1,5-1-1,4 2 0,5-2 1,3 2-1,4 3 0,0 5 1,-1 5-1,1 6 1,-3 5 0,-3 6-1,-3 6 1,-4 3 0,-3 3 1,-6 1-1,-2 2 2,-7-1 0,-2 0 1,-6-4 1,-2-2 0,-6-6 0,2-3 0,-4-7-1,0-8-1,0-7-2,-1-7-2,7-2-6,-4-12-16,9-2-14,6-1-2,2-4 1</inkml:trace>
  <inkml:trace contextRef="#ctx0" brushRef="#br0" timeOffset="2613">1299 318 29,'0'0'20,"0"0"-4,0 0-2,-7 12-4,7-12-4,3 19-2,-3-3 0,1 6 1,-2 1 0,3 7 2,-4-2 0,5 4 0,-5-3-1,5 2-1,-2-7 0,3-2 0,0-8-2,5-4 0,3-9-2,4-6 0,2-6 0,2-5 0,2-6 0,2-3-1,1-2 0,-1 1 0,-3 1 1,-2 3-1,-2 2 1,-1 5-1,-3 3 0,-2 4 0,-1 3-1,-10 5 1,15 0-1,-15 0 0,10 10 1,-10-10 0,7 19 0,-4-9 1,0 1 1,0 2 0,-1-3 0,2 3 0,-1-4 0,5 0 0,-8-9 0,19 12 0,-5-12-1,5-3 0,2-4 0,5-4 0,3-4-1,2-2 1,0-2-1,2 0 0,-3 2 0,-5 2 0,-3 2 0,-3 5 0,-6 4 0,-2 4 0,-11 0 0,12 15 1,-9 1 0,0 3 0,-1 5 0,2 3 1,-2 2-1,0-2 1,-1-2-1,0-5 0,1 1-5,-4-12-16,2-9-20,0 0 0,0 0-1,10-23 0</inkml:trace>
  <inkml:trace contextRef="#ctx0" brushRef="#br0" timeOffset="3625">2560 494 15,'0'0'27,"0"0"2,-11-4-11,11 4-7,0 0-1,0 0 1,0 0-1,0 0 0,0 0-2,0 0-1,10-2-1,3 2-1,9 0-2,8 2-1,9 0-2,9 2 1,9 1 0,8 2 0,4 0-1,3 0 1,-3-2 0,-3 0 0,-8-2 0,-7 0 0,-11-3 0,-8 0 0,-9-2 0,-9 1-2,-14 1-1,0 0-7,0 0-21,-13 4-7,-3-7-2,-4 2 1</inkml:trace>
  <inkml:trace contextRef="#ctx0" brushRef="#br0" timeOffset="4115">2368 509 18,'0'0'28,"0"0"-5,21-20-9,-4 6-3,3-7-4,6 1-1,2-8 0,4 1 0,0-1-1,0 4 1,-4 0-1,-1 6-1,-6 2 0,-3 5-1,-6 3-1,-3 6-2,-9 2 0,11-4 0,-11 4-1,0 0 1,0 0 0,1 14-1,-5-4 0,4-10-2,-11 21-2,0-9-4,0 7-1,-8-4-1,0 4-1,-6-4 0,3 5 1,-6-3 5,2 1 4,1-2 4,1-1 2,3-2 2,4-1 0,3-1 2,3-3-2,6 2-1,5-10-1,-2 18-1,4-9 0,5 4 0,-1-3 0,5 3 0,0-1 2,4 4-1,-2-4 1,3 6 0,0-3 1,3 4-1,-3-4-1,5 5 1,-4-5-2,3 2 0,-3-6-1,0 0 1,-2-4-2,-2-6-5,5 0-17,-4-4-15,-4-9-1,3 0 1,-4-12-1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7:46:32.1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48 29,'0'0'30,"0"0"4,0 0-17,0 0-3,0 0-1,0 0 0,0 0-3,0 0 0,0 0-3,0 0-1,6-10-1,-6 10-2,0 0-1,0 0 0,0 0-1,0 0 0,0 0 0,0 0-1,0 0-1,0 0-4,0 0-9,0 0-26,14-12 2,-6 2-2,3-6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6T01:31:49.7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10-10 0,'0'0'24,"0"0"1,3-10-14,-3 10-1,0 0 0,0 0 1,0 0-3,0 0-1,0 0-1,6 20-2,-8-3-1,2 7-1,0 8-1,-1 8 0,0 4 1,-1 3 0,-4-1 1,5-3 1,-1-9 1,1-3 0,-2-12 0,3-5 1,0-14-1,0 0 0,18-2-2,-4-8 0,5-3-3,5-1 0,3-2-1,6 0-2,2 2 2,-1 3-1,-1 5 1,-1 2 0,-3 6 1,-2 5 0,1 4 0,-6 4 0,-2 4 0,-1 2 0,-3 2 0,-4 3 0,-5-3 1,-5 0 1,-6-2 1,-4-1 1,-10-5 0,-1-1 1,-9-6-1,-2 0 0,-5-6 0,0 0-1,-1-5-1,2-2-1,3 0 0,3-3-2,5 2-2,4-10-5,12 6-18,3-6-14,5-5 0,6-3 0</inkml:trace>
  <inkml:trace contextRef="#ctx0" brushRef="#br0" timeOffset="691">716 460 13,'-10'-4'33,"-6"-7"1,6 1-5,1 5-13,-3-6-4,12 11-2,-13-7-4,13 7-4,0-10-1,5 1-2,5-2 0,3-4 0,3 1 0,3-4-1,4 2 1,2 2 1,2 5 0,-2 6 0,-1 7 1,-4 6-1,-5 7 1,-4 8 1,-9 1 0,-3 3 1,-13 0 1,0 0 0,-8-5 2,0 0 0,-6-10-1,4-1 0,-3-9-1,3-1-1,1-5-2,1-3-1,5-1-2,-1-10-5,12 5-7,3-7-26,2-5 0,6-3 0,4-5 1</inkml:trace>
  <inkml:trace contextRef="#ctx0" brushRef="#br0" timeOffset="1292">1056 514 16,'0'0'33,"-20"-2"0,20 2 2,-12-17-15,2-3-11,8 1-3,1-7-1,6 0-2,5-1-1,5 4 0,5 2-2,3 5-1,3 9 1,-2 6-1,-1 10 0,-4 7 1,-5 8 0,-1 4 1,-7 4 0,-4 3 1,-5-3 0,-2-1 1,-4-6 0,3-3 0,-4-7 0,-4-5 0,-3-7-1,4-5 0,-3-9-2,1-5-2,4-2-5,-7-11-9,6-3-22,3-2 0,4-6-2,3 1 3</inkml:trace>
  <inkml:trace contextRef="#ctx0" brushRef="#br0" timeOffset="1712">1275 53 4,'0'0'25,"0"0"-5,0 0-8,0 0 0,0 0 1,7 9-4,-7-9-3,3 17-1,-3-17-1,1 22 1,-2-12 1,2 4 0,-7 1 1,6 6 0,-6-2 0,5 7 0,-5 2-1,5 5 0,-5 4 0,5 6-2,-2-5-1,3 3 0,0-1-1,4-3 0,-1-3-1,2-6 0,1-5-1,-1-8 1,1-2 0,0-4-1,-6-9 1,0 0 0,9 6 0,-9-6-1,0 0 1,12-15-1,-12 15 0,13-17 0,-6 8 0,-7 9-1,16-15 1,-16 15-1,9-10 0,-9 10 0,0 0-1,0 0-1,0 0-6,0 0-22,-7-11-7,7 11-1,-21-22 0</inkml:trace>
  <inkml:trace contextRef="#ctx0" brushRef="#br0" timeOffset="2403">1624 227 3,'2'-13'28,"-2"13"2,0 0-8,0 0-7,0 0-3,0 0-3,0 0-2,0 0-1,-4 13-1,4-13 1,-9 17 1,2-4-1,3 7 0,-2 1 0,2 6 0,0 2-2,3 2-1,3-2-1,4-2 0,0-4 0,4-4-1,4-7 0,2-3 0,4-8 0,4-6 0,2-4-1,5-5 0,-2-4 0,2-3-1,0-2 1,1-2-1,-2 1 1,-4 2-1,-3 2 1,-7 3-1,2 5 1,-6 1 0,-3 5-1,-9 6 0,11-6 0,-11 6 0,0 0-1,0 0 1,0 0 0,0 0 0,0 0 0,-8 12 1,8-12 0,-9 23 0,4-1 1,0 8 0,-2 11 1,0 10 0,-1 9 0,1 10 1,-2 2-1,2 2 0,-1-3 0,3-2 0,-1-8-2,-3-10-3,10-13-32,-8 1-5,-6-12-1,-3-9 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6T01:31:32.7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54 0 17,'0'0'25,"0"0"-11,0 0-5,0 0 1,0 0 0,0 0-1,0 0-2,0 0 0,-6 13-2,6-13-1,-3 16 0,0-2-1,1 6 1,-3 6-1,1 6 0,-1 4-1,1 10 0,-4 1 0,4 4 0,-1-2 0,2-4-1,2-8 0,2-4-1,3-8-1,-2-11-16,-2-14-16,21-4-1,-14-19 0</inkml:trace>
  <inkml:trace contextRef="#ctx0" brushRef="#br0" timeOffset="531">709 90 30,'0'0'32,"0"0"1,0 0-13,0 0-12,0 0-1,-15 5 0,15-5-2,-19 5-1,4 1-1,-3 3-2,-8 0 0,3 4 0,-2 3 0,6 0 0,-2 2-1,5 0 1,4-1-1,5 0 1,8-1-1,2 0 0,4-3 0,4 2 1,2-6-1,-1 1 0,6 4 0,-3 1 0,2-1 0,1 2-1,-4-1 1,-3 2 0,0 2-1,-1 1 1,-6-7 0,-4 2 1,-5-1 1,-7 2 0,0-1 1,-6-1 1,-6-1 0,-4 1 0,-2-5-1,-5 0-1,-6 0-6,-1-3-33,-7-7 0,-1-3-2,-6-12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1:33.26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1880 935 5,'0'0'8,"0"0"-4,0 0-1,0 0-1,1 9 2,-1-9 1,11 5 1,-11-5 0,20 4 1,-6-2 0,4 0-1,5 1 0,6-1-1,4 2 0,7-1 1,8 2-1,3-2 1,9 1-1,8-2 0,9 3 0,3-2-1,12 1-1,4-2 1,6 2-1,6-4 0,8 1-1,4-2 0,6-1 1,2-1-1,4 0 0,1-1-1,7 0 1,-1 1-1,2 2-1,-1 0 1,2 2-1,2 0 1,1 2-1,-1-1 1,-1 1 0,0 1 0,1 1 0,-2 0 0,-4 2 1,-1-2-1,1 0 0,0 0 1,0 0-1,-3-2 0,1 1-1,0-3 1,1 0-1,-3 0 0,-3-1 1,-2 2-1,-3 0 0,-1 2 0,-3-2 1,-6 1-1,-3-2 1,-7 1-1,-3-2 0,-6-1 1,-7 0-1,-9-1 0,-8 0 1,-6 0-1,-6 0 0,-4 1 0,-4 1 1,-4 1-1,-3 0 0,-1 0 0,-3-1 0,-3 1 1,-5 1-1,-6-2 1,-5 1 0,-8-2 2,-2 0-1,-13 1-1,9-6 1,-9 6 0,-1-15-1,-1 4 0,0 0 0,1-6-1,-1-3-1,2-2 1,0-5 0,1-4 0,2-6 0,1-5 0,0-8-1,1-1 1,2-8 0,0-1 0,0 0-1,1 1 0,1 4 1,-2 5-1,1 5 0,-3 8 0,2 6 1,-3 5-1,-1 4 1,-3 2-1,0 1 1,-2 3-1,-1 1 0,-2 1-1,-4 1 1,-1 1 0,-5 2 0,-4 3-1,-7 1 1,-3 4 0,-6-1 0,-3 3 0,-5-1 1,-6 2 0,-6 0 0,-8-1 0,-8 0 0,-8-1 0,-12-2 0,-11 3 0,-12-2 0,-11 0 0,-7 0-1,-6-3 1,-6 0 0,-6 0 0,-1-2-1,-2-2 1,-1-1 0,-5 1 0,-2 2 0,-3 4 0,-5 1 0,-1 3 0,-3 3 0,0 0-1,0 2 1,2-3 0,3 0 0,-1-4 0,4-1 0,0-2 0,3 1 0,1-1 0,3 2 0,0 2 1,4 1-1,2 2 0,8 3 0,6 1-1,6 3 1,6 1 0,6 0 0,12 1 0,6 0 0,8-2 0,7 0 0,6-3 0,3-2 0,7-1 1,3 0-1,4 0 0,5-2 1,4 3-1,6-1 0,7 1 0,7 1 0,6 0 0,7-1 0,6-1 0,4 0-1,12-4 1,-14 5 0,14-5-1,0 0 1,-6 13-1,6-13 1,2 13-1,-1-3 1,1 5 0,0 1 0,2 5 0,-1 5 0,-1 2 0,0 7 1,-3 7 0,-2 3-1,-8 6 1,-4 6 0,-3 2 0,-4 3 0,-2 0 1,0-5-2,4-5 0,1-5 1,11-7-1,2-8 0,6-10 1,3-5-1,3-5 0,-6-12 0,14 13 0,-14-13-1,14 5-2,-14-5-10,0 0-12,14-13-1,-6-6-1,-1-12 0</inkml:trace>
  <inkml:trace contextRef="#ctx0" brushRef="#br0" timeOffset="13549">2203 1853 11,'12'-3'8,"2"3"1,1-2-1,-1 2 0,4 1-1,0-1-2,3 1 1,1-1-2,4 1 1,2-2-1,6 1 0,1-2 2,4 0-2,3-2 0,6 1-1,5-3 0,5 2 0,-1-2-1,5-1 1,5 2-1,1-3 0,1 5 0,3 1 1,1 0-1,2 2 0,3-2 1,1 2-1,0-3 0,4 3 1,-1-3-1,3-1 0,-1 1 0,3-3 0,-2-1 0,2 5-1,0-3 1,1 3-1,-3-2 0,2 2 1,-3-3-1,2 2 1,-1 2-1,1 1 1,-1 0-1,2 1 0,0-2 0,0 3 0,0 0-1,-1 1 1,-2 3 0,0-4 0,-1 3 0,-1 0 0,0 1 1,1-1-1,-1 2 0,2 0-1,0-5 1,1 5-1,-2-5 1,4 1-1,-1 0 0,2-1 2,0 0-1,3 0 0,-1-1-1,4 1 1,-2 1 0,2 1 0,2 1 0,0 4 0,2-1-1,-2 2 0,2 4 1,0-1-1,1 0 0,1 0 0,-1-3 1,0 0 0,-5-1-1,0-1 1,-3-2 0,-2 0-1,-6-2 1,-3 1 0,-5 0 0,-2 1-1,-4-2 1,-5 1-1,-4-3 0,-1-1 1,-5 0-1,-4-2 0,-3 0 1,-4-2-1,-2 2 0,-3-2 0,-4 1 1,-3 2-1,-3-1 0,-3 2 0,-6 1 0,-2-1 0,-5-1-1,-12 0 1,14 2 0,-14-2 0,0 0-2,0 0-4,14 1-21,-14-1-2,0 0-1,10-21 0</inkml:trace>
  <inkml:trace contextRef="#ctx0" brushRef="#br0" timeOffset="14971">11994 2178 6,'0'0'11,"-12"8"0,12-8 0,12 3-4,2 0-6,3 0 3,6-2 2,6 3 2,4-4 1,7 4 0,4-4 3,9 3-3,1-4-1,14 3-1,5-3-1,14 3-2,5-3 0,11 2 0,7-3-1,12 1 1,8-3-1,11 2 0,3-2-1,11 1 0,8-2 0,7 2-1,8-1 1,7 2-1,3-1 0,5 1 1,5-2-1,1 2 0,2-1 1,5 1-1,-2-1 2,0 2-2,-2 1 0,2 2 0,-5 0 0,-1 2 0,-1 1 0,-5 1-1,-2 3 1,1 4 0,-2-1-1,-4 4 1,0 2-1,0 2 0,-2 1 0,-2 3 0,0-1 1,-4 4-2,-7 1 1,-1 1 0,-7-2 0,-9 1-1,-12-2 1,-11-3 0,-18-2 0,-15-4 0,-18-3-1,-12-3 1,-19-3 0,-14-4-2,-10-1-2,-18-12-11,-9 0-13,-19-14 0,-10-6 0,-20-12-1</inkml:trace>
  <inkml:trace contextRef="#ctx0" brushRef="#br0" timeOffset="16463">0 2899 11,'19'-1'9,"-6"0"1,3 1 0,3-1 0,3 1-1,6 0-1,5-1-1,7 1 1,3-2 0,7 2-1,5-4-1,4 4 0,2-4-1,8 5 1,-2-4-2,5 4 0,3-1 0,4 1-1,0-2 1,6 2-1,1-3-1,6 1 0,2-3 0,3 1-1,-2-2 1,0 2-1,-3-1 0,0 1 0,-2 0 0,-1 3 0,-7-1 1,-1 1-1,-2 0 0,-5 1 1,-3-2-1,-5 2 0,-9-2 1,-7 1 0,-12-2 2,-7 1-2,-9-1 0,-6 2 1,-16 0-1,13 0 1,-13 0-2,0 0 1,0 0 0,0 0-1,0 0 0,0 0 0,0 0 0,0 0-1,0 0 0,0 0-2,0 0-8,0 0-20,-10-5-1,-8-14 0,-8-6-1</inkml:trace>
  <inkml:trace contextRef="#ctx0" brushRef="#br0" timeOffset="55059">13077 4592 1,'9'4'8,"-9"-4"-1,11 1-2,-11-1 3,12 0 1,-12 0 0,0 0-1,9 1 1,-9-1-1,0 0-2,0 0-2,0 0-3,0 0-1,0 0 2,0 0-2,0 0 1,0 0-1,0 0 1,2 9 0,-2-9-1,0 0 1,1 11 0,-1-11-1,1 14 1,-1-14 0,1 13-1,-1-13 0,1 13 1,-1-13-1,5 10 1,-5-10 1,13 8 0,-4-5 1,6 3 1,5-5-1,7 3 1,7-2 0,10 1-1,7-1-1,10 0 0,9 1-1,7-1 0,10 0-1,7 1 1,7-1 0,5 2 0,6-3 0,6 0 0,5-1 0,5 0 1,3-1-1,2-1 0,1-1 0,4 0 0,0 0 0,1 0 1,1 0-1,3 2 0,1 0 1,1 2-1,1 0 0,1 3 0,1-1 0,2 1 1,-4 1-1,-6-1 0,-3-1 1,-1-1 0,-3-2-1,-1-1 0,-4-1 1,1-2-2,-1-2 1,2 2-1,1-2 1,-2 0 0,-3 1 0,3 2 0,-4 1 0,-3 2 1,-3-1 0,-3 2-1,-4-2 1,-3 2-1,-2-2-1,-7-2 1,-4-1-1,0 0 0,-9-1 1,-2 1-1,-9-1 0,-7 2 1,-7-3-1,-7 3 1,-8 0 0,-12 1-1,-3-1 1,-7 0-1,-7 0 1,0 1 0,-8-1-1,0 1 0,-10 2 1,13-5-1,-13 5 1,0 0 0,0 0 0,0 0 0,0 0 0,0 0-1,0 0 0,0 0 0,0 0 0,0 0 0,0 0-1,0 0 1,0 0-1,0 0 1,9-1-1,-9 1 0,0 0-5,0 0-17,0 0-5,-13-5-1,-3-7-1,-9-13 1</inkml:trace>
  <inkml:trace contextRef="#ctx0" brushRef="#br0" timeOffset="64092">18602 5645 21,'0'0'16,"4"11"1,-4-11-1,0 0-6,0 0-2,0 0-1,0 0 0,0 0 0,0 0 1,0 0-1,0 0 1,-4-9-2,4 9-1,-1-21-3,2 4 0,0-7-1,-1-5-1,0-6 1,-1-7-1,-1-3 0,-2-3 0,-4-2 0,-1-3 0,-2 0 0,-1 2 0,-2 3 0,1 3 0,0 5 0,2 3 0,0 3-1,3 6 1,2 4 0,1 1 0,-1 1-1,3 2 1,1 2-1,1-1 1,2 4-1,3-1 0,0 3 0,4-1 0,4 3 0,4-2 0,5 4 0,6 0 0,6 3 1,5 0-1,4 4 1,5 1 0,6 2 0,4 1-1,5 2 2,5 1-1,9-2 0,8 2 0,9 0 0,9 3 0,6 2 0,10 2 0,5 3 0,2 2 0,-1 4 0,-4-1 0,-6-1 1,-4 0-1,-5-4 0,-9-2 0,-7-4 0,-6-2 0,-6-1-1,-6-1 0,0 1 1,-3 1 1,-8 4-1,-2 0 0,-5 3 0,-6 1 1,-8-3 0,-2 1 2,-14-5-1,-3-1 0,-10-3 1,-10-4-1,11 6 1,-11-6-1,0 0-1,0 0 0,0 0-1,0 0 0,0 0-1,0 0 1,0 0 0,0 0 0,0 0-1,0 0 1,12 14 0,-12-14 1,11 20 0,-3-7-2,-1 6 2,3 4-1,-3 5 0,2 6 0,-3 4 1,1 5-2,0 4 1,-5 4 0,2-2 1,-6 1 0,0-2-1,-1-3 2,0-5-2,0-3 1,-2-3 0,2-2 0,0-4-1,3-2 0,1-3 1,-2-4-1,-1-1 1,-1-3-1,0-4 1,0-2 2,3-9-2,-8 15 1,-1-10 0,-7 0 0,-1-2-1,-6-1 1,-6-1 0,-3-1 0,-9-1-1,-4 1-1,-6-1 1,-1 0 0,-10-1 0,-1 0 1,-6 0-1,-4 0 0,3-1 1,-2 0 0,3-1-1,8 0-1,8 2 0,5-1-2,13 3 0,4-4-3,12 7-5,-2-7-19,21 4-1,-17-8 1,14-2-3</inkml:trace>
  <inkml:trace contextRef="#ctx0" brushRef="#br0" timeOffset="73515">14470 7030 7,'4'-17'9,"-3"-4"-1,2-3-2,-2-6-3,0-3-2,-1-6-1,-1-3 0,-1-6 3,-2-3 0,1-1 2,-2-2 0,2-1 2,1 0-2,1 1 0,2 0-1,2 3-2,2 0-3,1 1 0,1 2-1,-1 4 0,0 5 1,-2 3 0,1 5 0,0 4 1,0 5 0,2 3 0,0 6 0,2 2-1,4-1 1,1 4 0,4 1 0,2 1 0,4 1 1,2 1 0,7 1 0,3 2 1,6-1 0,4 2 0,5 1 0,8 0 1,3 0-1,8 0 0,4 0 0,8 1 0,2-1 0,5 0-1,3-1 1,3 0-1,5-1 2,4 1-1,3-2 1,3 0 0,4 0 0,8 0 0,4 1 0,5 1 0,0 0-2,2 2 1,4-1-1,1 1 0,1 1 0,-1 0-1,-1 0 1,1 2 0,1-2-1,-2 1 1,-4 0 0,0-1-1,-3 0 0,-2 0 1,-2-1 0,-2 1 0,-6-1 1,1 3 0,-3-2-1,1 1 1,-5-1 0,1 2 0,-2-1-1,-2-1 0,1 0-1,-3 0 0,-3-2 1,-5 0-1,-4 0 0,-4 0 1,-6-1-1,-6 2 1,-5-1-1,-5 2 1,-7-1 0,-5 1-1,-6 1 1,-4-1-1,-9 1 0,-3 1 1,-8-2-1,-4 1 1,-8-1-1,-1-1 0,-5 0 1,-9-2-1,14 3 0,-14-3 0,0 0 0,0 0 0,9 5 0,-9-5 0,0 0 0,0 0 0,9 9 0,-9-9 0,0 0 0,0 0 0,0 0 0,12 12 0,-12-12 0,3 9 0,0 1 0,1 3 0,0 6 0,2 3 0,-1 1-1,2 5 1,0 4 0,2 0 0,0 4 0,1 0 0,-1 0 1,2 1 0,-2 3 0,-3 1-1,-1 3 1,0 2 0,-5-2-2,-1 0 1,1 0 0,-3-3-1,2-4 0,-1-2 1,1-5-1,-4-6 0,3-2 2,-2-3-1,-5-3 0,-3-1 1,-5-1-1,-1-2 1,-5 1 1,-1-2 0,2 0-1,0-1 1,0-3 0,7-1 0,0-1-1,4-5-4,11 0-17,-12-6-6,3-1 0,-5-6-2</inkml:trace>
  <inkml:trace contextRef="#ctx0" brushRef="#br0" timeOffset="75759">20081 7144 22,'-13'4'14,"-5"-3"0,1 3-4,-2 1-5,-4 0-4,-3 1-1,-3 1 1,-3-1 0,-2-2 2,-1 0 2,-4-2 0,-1 0 0,-2-4 0,2 1-1,-4-4 0,0 0 0,-2-2-2,-2-3-1,-4-1 1,-2-3-1,-2 1 0,0-2 1,-3 0-1,1-1 0,0 1 0,1-1 0,4 1-1,2 0 0,0 0 0,1 0 1,2 0 0,0-2 0,1 1 1,3-1 0,1-2 0,3 1 0,3-3-1,5 0 1,2-2-1,6-2-1,2-2 0,2-2-1,4-3 1,-1 0 0,6-3 1,-1 0 0,2-1 0,3-2 0,1 0 0,3-1 0,4 2-1,2 0 0,1 2 0,2-2 0,4 3-1,3 2 0,3 0 1,5 1-1,1 2 0,7-2 0,6 1 0,4 0 0,9 1 0,2 3 1,5 2 0,2 1 0,6 2 0,3 3 1,0 2 0,6 3 0,2 4-1,5 1 1,2 3-1,4 0 0,2 4 1,2 0-1,2 1 0,1 0 0,-1 1 0,0 1 1,-2 0-1,-2 3 0,0 1 1,-1 2-1,-4 5 0,-4 1 0,-5 4 0,-5 1 1,-5 3-1,-5 1 1,-7 0-1,-5 0 0,-7 1 0,-1 2 0,-1 1 0,-5 0 0,-2 2 1,3 1-1,-7 0 1,-1 1 0,0 1-1,-5-4 1,-6 4 0,2 0 0,-7 0-1,-2 2 0,0 1-1,-2 2 0,-4 0 1,1 3-2,0-1 2,-3-1-1,0 0 0,-3-2 1,-5 2 0,-3-2 0,-3-3 1,-5-2-2,-8-2 1,-3-3 0,-5-2 0,-5-4 1,-1-1-1,-7-2 1,-3-2-1,-2 0 1,-3-2 1,-1 2-1,-4-4 0,-1 1-1,0-2 1,0-1-1,0-3 2,1 0-1,-1-1 0,0-2 0,1 0 0,3 0 1,1-1-1,5 0 0,-2-1-1,3 0 0,4-1 0,4 0 1,1 0-1,3-1 0,3-1 0,0 0 0,4 0 1,3 0-1,0 0 1,2 1-1,2-1 1,2 0-1,2 0 0,4 1 0,2 0 0,3 0 1,13 1-1,-15-2 0,15 2 0,0 0 0,0 0 0,0 0-1,0 0 0,0 0 0,0 0-3,0 0-8,0 0-14,0 0 1,-5-10-2,-2-7 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2:05.8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44 29,'0'0'13,"0"0"1,0 0-1,0 0-3,0 0-2,0 0-5,0 0-2,0 0-1,0 0-2,0 0 1,0 0-1,0 0 1,0 0-1,0 0 2,0 0 2,0 0-1,43 14 1,-43-14 0,48 7 0,-18-3 0,9 0 0,6-1 1,4 3-1,5-3 0,2 0 0,10-1-1,-1-1 1,-1-2 0,6-1-1,2-2 1,0 0 0,5-4 1,1 2-1,-1-1 1,3 1 0,2-1-1,-1 3 0,-3 0 0,0 1 0,-3 0-1,-1 1 1,-4 0-1,-1 0 1,0-1-1,-8-1 1,-4 1-1,-5 1 1,-9-2 1,-6 2-1,-8-1 0,-4 2 0,-6-1 0,-7 1 0,-1-1 0,-11 2-1,14-2 0,-14 2 0,9 0-1,-9 0-1,0 0 2,16 0-2,-16 0 1,11 4 0,-11-4 0,17 5-1,-17-5 1,12 5 0,-12-5 1,10 5-1,-10-5 0,10 2 1,-10-2 0,0 0-1,0 0 1,0 0 0,0 0 0,0 0-1,0 0 2,0 0-1,0 0-2,0 0-4,0 0-18,0 0-4,0 0-1,-25-7 0</inkml:trace>
  <inkml:trace contextRef="#ctx0" brushRef="#br0" timeOffset="5749">1072 801 20,'0'0'17,"0"0"1,0 0-1,0 0-4,0 0-8,0 12-1,0-12-1,-4 13-2,4-2 0,0 4 0,0 7 1,1 6-1,3 9 2,1 3-1,5 9 1,-3 6 0,-2 5 0,1 2-1,1 1 1,-5-6 1,0-3-1,-3-5 1,-2-6 0,-2-13-1,7-6 2,-5-9-1,2-4 0,1-11-1,0 0-1,-14-24 0,8 0 0,-5-10-1,-2-9 0,-1-8-1,0-7-1,-1-5 0,3-3 0,4-2 0,4 0 0,7 1 0,7 4 0,6 2 1,10 3-1,12 5 0,7 4 2,9 4-2,2 7 1,4 7-1,-1 6 0,-2 10 0,-8 7 0,-8 12 1,-11 8-1,-12 8 2,-4 5-1,-11-1 3,-6 4 0,-9-3 1,-5 1 0,-5-6 1,-3-1-1,-4-4-1,-4 2-1,-6-3 0,-5 3-1,4-2-1,0 1-1,4-1-1,1-4-1,10 2-7,1-9-9,24-4-8,0 0-1,5-11 0,17-7 1</inkml:trace>
  <inkml:trace contextRef="#ctx0" brushRef="#br0" timeOffset="6530">1498 1174 49,'19'-8'21,"0"-5"2,-3-6-1,4-2-15,1-5-3,5-1 0,-1-1-2,-1 4-1,-3 1 1,-3 3-1,-2 6 0,-6 3 0,-10 11 0,13-10-1,-13 10 0,0 0 0,0 0 0,11 6-1,-11-6 0,9 13 1,-4-4 0,1 2 0,2 4 0,-3 1 0,-3 3 0,1 3 1,-4 1-1,1 0 0,-3 3 1,-4-2-1,-1 1 1,-3-2 0,0-4 0,-4 0 0,1-4 0,-3-2 0,2-5 0,1 1 0,0-6 1,14-3-1,-18 5 0,18-5 1,0 0-1,-9-1 0,9 1 0,0 0-1,0 0 0,14-15 1,0 8-2,5-3 0,9-1 1,5 1-1,7 0 1,1-1-1,4 4 1,-3 3-1,-3 5-3,-9 0-11,-3 5-9,-9-2 0,-8-2-1,-10-2-1</inkml:trace>
  <inkml:trace contextRef="#ctx0" brushRef="#br0" timeOffset="7291">2893 718 12,'0'0'13,"11"11"-1,-6-1 1,-1 4-9,0 7 0,1 10 4,-2 8 2,5 15 2,-5 9 0,4 12-1,-4 0 0,4 8-1,-4-6-3,4-4-2,-3-11-3,-1-13-3,3-13-4,-4-20-10,-2-16-9,4-11 0,-7-14-1,-4-14 2</inkml:trace>
  <inkml:trace contextRef="#ctx0" brushRef="#br0" timeOffset="7571">2804 845 54,'9'-22'20,"2"-1"2,2-2-2,7-2-18,6 0-3,4 1 2,2 5-1,4 2 1,-2 6 1,1 4 0,-2 6 0,-3 2 0,-1 6 0,-6 2 0,-2 3-1,-6 3 1,0 2-1,-7 1 1,-2 2 2,-5-1-1,-2 5 2,-7-4-1,-2 6 2,-11-3-1,0 2 1,-8-3-2,0 1-1,-3-5-1,2-3 0,2-2-3,4-7-2,9 2-9,0-9-16,15 3 0,-7-19-2,14 7 2</inkml:trace>
  <inkml:trace contextRef="#ctx0" brushRef="#br0" timeOffset="8052">3370 997 68,'-11'-13'25,"7"1"-2,8 0 1,1-4-20,4 3-4,8 2 0,0 3 0,4 4 0,1 3-1,1 5 1,0 4 0,-1 3-1,-3 2 1,-3 3 0,-3 0 0,-3 3 1,-3 1 0,-4-2 0,-3 3 0,-7-1 1,-3 2 0,-4-2 1,-6 2 0,-1 0 0,0 1 1,-3-5-2,5 0 3,0-4-2,5-1-1,3-3-1,11-10-1,-8 15 1,8-15-2,5 9 2,5-3-2,7 0 1,6 3-1,9-3 2,8 1 0,11-2-1,6-4-5,13 1-22,-1-5 1,8-5-2,-2-11-1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2:14.73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0 119 22,'0'0'15,"0"0"0,0 0-4,0 0-5,0 0-2,0 0 1,0 0 0,0 0 2,0 0-1,0 0 0,0 0 0,0 0 0,9 5-1,6-2 0,1-2-1,11 3 0,4-2 1,12 2-1,6-3 0,10 2-1,4-1 0,8 1-1,4-1 0,5 3-1,2-2 0,4 1 0,3 0 0,0 0 0,1-1 0,2 0 0,0-4 0,2-2 1,2-3-1,0-1 1,-1-5 0,-2 1-1,-5-3 1,-1 1-2,-6 0 2,-8 2-1,-7-1 0,-9 4 0,-10-1 0,-5 4 0,-8 0 0,-7 0 0,-6 1 0,-5 1-1,-5 2 0,-11 1 1,12-2-1,-12 2 0,0 0 1,0 0-1,0 0 1,0 0-1,0 0 1,0 0 0,0 0 0,0 0 0,0 0 0,0 0-1,0 0 0,0 0-3,0 0-3,0 0-22,-10-4-2,-7-7 0,-4-4-2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2:21.00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86 395 8,'0'0'11,"0"0"-1,0 0-2,0 0-2,-5-13-1,5 13 2,1-12 2,-2 2 1,1 10 2,1-17-1,-1 17 1,0-14-1,0 14-2,0-9-1,0 9-3,0 0-2,0 0-2,0 0-1,0 0-1,0 0-1,0 0 1,1 16-1,1 2 1,3 9 0,1 7 0,2 14 1,-2 8 0,-1 10 0,1 6 1,-3 2-1,0-2 1,-3-5-1,-1-7-2,1-7-12,-1-15-8,-3-15-2,4-23 1,-10 1-1</inkml:trace>
  <inkml:trace contextRef="#ctx0" brushRef="#br0" timeOffset="441">-2 305 24,'1'-23'16,"11"-3"0,3-7-1,7-2-7,5-3-6,4 3-1,3 2 2,-1 6 0,2 8-1,-2 6 1,-1 9-1,0 9-1,-2 8-1,-1 5 1,-1 6-1,-4 5 0,-1 3 1,-7 2 1,-5 2 1,-10-1 1,-6 2 2,-13-6 1,-5 4 1,-11-8 1,0 1-1,-10-9 0,5 2-2,-2-10 0,8 0-3,3-5-4,8-12-6,12-3-18,3-6-2,13-4-1,4-8 1</inkml:trace>
  <inkml:trace contextRef="#ctx0" brushRef="#br0" timeOffset="882">620 562 46,'0'0'22,"15"-20"1,1 2-2,5-3-9,2-6-9,8-1 0,0-1-2,4 2 1,-2 3 0,-4 5-1,-7 3 0,-4 6 0,-5 4-1,-13 6-1,15-1 0,-15 1 0,3 14 0,-1-1-1,-1 5 1,0 3-1,0 4 1,-1 1 0,-1 1 1,-2 2-1,-3-2 2,-2 0 0,-5-3 0,0-2 0,-5-5 1,-1-1-1,-2-4 0,2-4 0,0-2 0,4-3-1,2-1 1,2-3 0,11 1 0,-10-4-1,10 4 1,8-10 0,6 3 0,3-2-1,9-1 1,4 0-1,6 1 0,0 2 0,3 0-1,-4 4-1,2 5-14,-6 0-7,-4 0-2,-5-2 1,-4-5 0</inkml:trace>
  <inkml:trace contextRef="#ctx0" brushRef="#br0" timeOffset="1542">1361 519 60,'11'-3'22,"4"-13"-2,7-14-3,11-7-20,6-11-2,9-5 0,2-6 1,6 1 2,-3 3 0,-3 5 5,-5 9 2,-12 7 1,-3 12 1,-13 9-1,-2 19-1,-9 8 0,-1 15-2,-4 8-1,0 10 0,0 3-1,2 6 2,-2-1-1,4-1 1,-2-8 1,2-3-1,-2-10 0,2-3 1,-3-10-1,0-2-3,0-6-2,-2-12-7,0 0-18,2-11 0,3-3-1,-1-9 0</inkml:trace>
  <inkml:trace contextRef="#ctx0" brushRef="#br0" timeOffset="1983">2345 40 55,'9'19'25,"-2"6"1,-2 7-1,-2 5-15,3 14-7,2 8 1,1 11 0,-3 6 0,1 4-1,-1-2 0,-3-3-1,-2-8 1,-1-11 0,-2-9-2,0-12 0,0-12-1,-3-14-1,5-9 1,-9-30-1,5-7-1,3-13 1,3-8 0,2-9 1,3-5-1,4-3 1,2 5-1,7 4 0,-1 7 1,2 6 0,2 7 0,-1 6-1,-1 5 1,1 8 0,-2 4 1,0 5-1,2 9 0,-2 4-1,-1 6 1,-2 6-1,0 5 1,-4 7-1,1 5 2,-8 5-1,-6 3 2,-4 5 0,-10-1 0,-2 1 2,-7-5-1,-1-1-1,-3-7 1,0-5-2,1-8-2,3-8-2,9-4-8,-2-11-16,10-2-2,0-9 0,8-1 0</inkml:trace>
  <inkml:trace contextRef="#ctx0" brushRef="#br0" timeOffset="2534">2748 347 46,'2'26'20,"5"-9"1,-7-17-2,18 7-13,-4-9-6,2-1 1,1-1 2,0-3 1,1 2 0,-5 0 2,1 2-1,-4 1 1,0 4 0,-10-2-2,10 11 0,-11-2 0,-1 7-1,-4-1 0,-3 7 0,-7 1 0,-1 3 0,-5 1-2,-1 2 0,0-3 0,3-2-1,-1-4 0,7-5 0,4-4-1,10-11 1,0 0 0,15 4 0,8-13-1,8-4-3,14 2-6,1-5-15,12 1-2,-4-3-2,3 0 1</inkml:trace>
  <inkml:trace contextRef="#ctx0" brushRef="#br0" timeOffset="3035">3502 543 52,'-11'6'26,"11"-6"1,1-12-3,4-11-9,9-2-7,5-10-4,6-8-3,5-7-1,4-5-1,5 0 0,1 2 1,-2 5 0,-2 9 0,-6 7 2,-5 9 0,-6 7 0,-4 7 0,-15 9 0,16 9-1,-13 8 0,-1 8 0,0 7-1,1 7 2,0 8-2,-1 8 0,0 3 0,1 4 1,1 1-1,1-2 1,0-2-1,0-6 0,0-7 0,0-10-2,1-5-5,-6-16-8,0-15-13,0 0 1,0-16-1,-6-10 0</inkml:trace>
  <inkml:trace contextRef="#ctx0" brushRef="#br0" timeOffset="4176">4515 132 8,'8'18'15,"-6"-1"2,2 9 1,1 10-5,-3 8-1,3 17 1,-5 9-2,3 14 0,-7 3-2,3 4 1,-7-7-4,4-2-1,-4-14-2,2-11-3,2-13-10,-3-18-14,7-26-1,0 0-1,-9-23 0</inkml:trace>
  <inkml:trace contextRef="#ctx0" brushRef="#br0" timeOffset="4877">4492 79 36,'-10'9'19,"10"-9"0,0 0 1,0 0-13,0 0-5,9-12 1,6 6-1,3-4 1,6 2 0,5 0-1,5 3 1,1 2 0,2 5-1,-3 3 1,0 7-1,-5 5 1,-1 3-1,-8 4 1,-3 4-1,-6-1 0,-1 3 0,-9-3 1,-5 2 0,-8-6 1,-1 1 0,-9-4 0,-3 0 0,-9-6 1,-1 1-2,-4-6 0,1-1-1,0-4-1,2-2-2,3 0 0,4-5-3,11 4-6,-1-8-14,19 7-4,-5-18-1,17 4 1</inkml:trace>
  <inkml:trace contextRef="#ctx0" brushRef="#br0" timeOffset="5338">5005 344 24,'-17'-6'21,"17"6"1,-11-15 1,7 6-10,4 9-4,6-13-1,5 11-2,0 0-2,5 3-3,2 2 0,3 3 0,4 3 0,0 1 1,1 1-1,-1 3 1,-4-2 0,0 2 0,-6-2 1,-1 3 1,-8-4 0,-2 2 0,-7-2 0,-2 1 0,-7-3 1,2 3-2,-2-5-1,0 0 0,2 0-1,1-3-1,9-4-1,0 0 1,-3 12-1,3-12 0,18 11 0,-3-3 0,2 2 0,2 2 0,3 3 1,-3 0 0,0 3-1,-4 1 1,-3 0 0,-6 2 1,-4 0 0,-4 0 0,-4-1 1,-4 0 1,-2-4-1,-2 2 0,-4-5 1,3 0-1,-3-4-1,1-1 0,1-2-3,-5-6-6,3 3-21,-6-10-1,1-1 0,-9-12-1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2:54.49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3291 310 27,'0'0'14,"0"0"2,0 0 1,0 0 0,0 0-3,0 0-3,0 0-4,0 0-2,0 0-3,0 0-1,0 0 0,0 0-1,0 0-1,0 0 1,0 0 0,0 0 0,0 0 0,0 0 1,0 0-1,0 0 1,0 0-1,0 0 1,0 0-1,0 0 0,-1 9 1,1-9-1,5 20 0,-1-2 1,0 8 0,1 6 1,-2 7 1,2 7 0,-4 5 1,4 6 0,-5 1 0,2 0 0,-3-4-1,2-4 0,-2-5-2,2-6 2,-1-9-2,-1-7-1,2-6-1,-2-5-3,1-12-3,0 0-17,0 0-3,3-26-1,-1-4 0</inkml:trace>
  <inkml:trace contextRef="#ctx0" brushRef="#br0" timeOffset="571">3212 346 70,'-13'3'26,"13"-3"-1,0 0 1,7-19-20,7 8-3,4-4-1,7-1 0,3-3-1,5 2 0,0 1 1,4 3-2,2 5 0,0 6-1,-2 6 0,-5 6 0,-2 6 0,-6 5 0,-3 4 0,-7 3 0,-9-1 2,-5-1 1,-7-2 1,-3-1 1,-6-7 1,-4-1-1,-7-7 0,3-1 0,-5-4-2,1-2-1,0-2-1,0-3-4,5 3-3,0-7-16,13 3-6,2-5-1,8 10 0,8-20 1</inkml:trace>
  <inkml:trace contextRef="#ctx0" brushRef="#br0" timeOffset="1042">3776 573 64,'0'0'23,"11"-1"-2,5-8 0,5-7-18,6-1-6,2-5 1,3 0 0,1-1 1,-1 2 1,-2 1 0,-6 4 1,-4 4 0,-5 4 0,-4 3 0,-11 5 0,0 0 0,0 0-1,6 16 1,-9-1-1,0 3 1,1 3-1,-2 3 0,1 1 1,0 3-1,1-1 1,-1 0 0,-2-4 0,1-2-1,-1-3 1,-2-4 0,-2-1-1,9-13 1,-19 11-2,9-10 0,-1-2 0,-4-3-1,2 0-1,-3 1 0,4-1 1,-3 1-1,5 1 1,-1 2 1,11 0 0,0 0 2,0 0 0,0 0 1,20-3-1,3 2 2,1-3 0,10 1 1,1-1 1,4 2-1,-2-2-1,-2 3-1,-6 2-4,-6-1-7,-8 5-14,-6-1-1,-9-4-3,0 0 2</inkml:trace>
  <inkml:trace contextRef="#ctx0" brushRef="#br0" timeOffset="1793">4501 619 19,'0'0'16,"12"3"1,-3-13 2,6-6-10,-4-8-2,8-4 1,-1-7 0,7 1 0,-3-6 0,5 5 0,-4-2-2,2 6-1,-3 2 0,0 7-1,-5 3 1,0 7-3,-5 3 0,2 6 0,-5 4-1,-9-1 0,14 19 0,-9-4 0,-2 2 0,2 4 0,-1 4 0,0 2 0,1 2-1,4 3 1,-2 0 0,1 1 1,0-1-1,1-1 0,-3-3 1,1-3-1,-4-7 0,-2-3 0,2-4 1,-3-11-1,0 11 0,0-11-1,0 0-2,0 0-4,0 0-22,0 0 0,-2-16-1,0 1 0</inkml:trace>
  <inkml:trace contextRef="#ctx0" brushRef="#br0" timeOffset="3676">5299 345 20,'-3'8'13,"5"6"1,-5-5 0,3 5-12,0 3 0,1 5 1,0 6 1,0 5 1,0 7 1,-2 7 2,2 6-2,-3 5-1,1 1 0,-3-3 0,1-5-1,-4-7 0,3-6 0,-1-11-2,2-8 1,3-19-1,0 0-1,-9-6-1,7-17-1,2-8-1,0-10-1,2-5 1,-1-7-1,5-3 2,1-2 0,0-1 1,4 5 1,-1 3 1,4 7 1,-1 3 0,4 7 0,-2 3 0,5 7-1,3 4 1,5 6 0,1 3-2,2 6 0,1 4-2,1 5 0,-1 5-1,-3 5 1,-6 6-1,-6 2 1,-8 4 1,-3 3 3,-11-3 1,-3 2 1,-13-6 2,3 1-1,-11-6 0,4-2 0,-2-6-3,-2-4-3,7 0-4,-4-9-12,12 1-13,-2-6 1,11-3-2,0-4 1</inkml:trace>
  <inkml:trace contextRef="#ctx0" brushRef="#br0" timeOffset="4357">5748 578 41,'6'8'13,"4"-9"-3,1-1 1,-1-4-6,3-1-11,0 0 2,1-1 2,2 1 2,-2 0 6,4 0 3,-6-1 0,7 3-2,-6-1-3,10 2 1,-12 1 0,6 4 0,-3-1 0,-2 8-1,0-2 0,-6 6-2,1 1 1,-11 4-2,7 2 2,-13 2-2,-2 1 1,-4 1-1,-7 0 2,-2-1-1,-1 0 1,2-2 0,0-3-1,5-3-1,3-1 0,4-3 0,12-10 0,4 12 0,10-12-1,9-1 1,7-3-1,10-1 0,8-1 2,6 1 0,-3 0 2,1 3-1,-10-1 0,-42 3 1,65 5 0,-65-5-1,41 17-2,-41-17-1,0 0-4,0 0-9,15 53-17,-15-53 0,0 0-1,0 0 1</inkml:trace>
  <inkml:trace contextRef="#ctx0" brushRef="#br0" timeOffset="5598">2662 278 32,'0'0'17,"0"0"3,-9-5-3,9 5-7,0 0-2,-12-6 1,3 1 0,9 5 1,-24-3-2,10 4-1,-10-2-3,-5 2 0,-6 0-2,-2 1 1,-7 0-1,3 2 0,-4-2 0,2 1-1,2-3 2,5 2-2,5-2 0,3 1-1,4 0 0,2-1 0,4 2 0,5-1 0,2 1-1,11-2-2,-13 2 1,13-2-3,0 0-3,0 0-11,0 0-8,0 0 0,8-11 0,-2-2 1</inkml:trace>
  <inkml:trace contextRef="#ctx0" brushRef="#br0" timeOffset="6159">1888 260 49,'0'0'22,"6"-17"0,4 5-4,2-5-8,10-3-4,2-4-4,5-2-2,2-2 0,4 3 0,-2 0 1,-1 6 0,-6 1 1,-2 6 1,-8 2-1,-1 4 0,-15 6-1,14-3-2,-14 3-1,0 0-1,0 0-1,2 8 0,-2-8-1,0 9 1,0-9 1,0 9 2,0-9 0,0 0 1,-9 13 1,9-13 0,-16 10-1,3-2 1,0 0-2,-5 1 1,-1 4-1,0-1 1,-5 2 0,-1 5 2,-1-1 1,-2 3 1,-2-2 0,3 3 0,-2-3-1,3 2 1,2-5-2,5 0 0,5-4-1,4-1-1,3-1 1,8-1 1,5-1 0,5 1 0,2-1 0,7 4 1,2-2 0,6 4-1,1-2 0,2 4 0,0-3-1,0 1 1,-1 0-2,-2 0 3,-3-3-2,-4 1 0,-4-3 0,-4-3 0,-4-1 0,-9-5 1,0 0-1,0 0-1,0 0-2,0 0-16,-9-4-9,-4-8-1,-3-7-2,-2-13 1</inkml:trace>
  <inkml:trace contextRef="#ctx0" brushRef="#br0" timeOffset="9664">112 19 45,'0'0'18,"-2"9"0,2-9-3,0 0-13,0 0 0,-4 11 0,5-3 0,-2 5 2,1 8 0,-3 7 1,1 12-1,-4 7-1,-1 14-1,-1 8-1,-2 9 1,-2 5-1,0 2 1,-1-5-1,3-5 1,1-11-1,1-11-2,5-11-7,0-18-14,3-24-2,-2-9 1,1-21-1</inkml:trace>
  <inkml:trace contextRef="#ctx0" brushRef="#br0" timeOffset="10085">25 77 57,'0'0'20,"-2"-10"1,2 10 0,4-17-18,-4 17-3,15-16 1,-4 9 1,5 0 1,3 2 0,6-2 1,4 3-2,1 1 0,3 3-2,0 2 1,-2 4-1,-2 5 1,-4 2-1,-4 5 1,-5 3-1,-2 2 1,-3 1 0,-5 1 0,-3 0 0,-5-3 1,-3 0 1,-8-4 1,-3 0-1,-10-5 1,-4 2 0,-7-8 1,0 1-2,-4-4-1,4 0-1,0-3-1,3-1 0,6 1-3,3-5-4,14 6-10,-3-7-11,14 5 0,-2-14-1,13-2 1</inkml:trace>
  <inkml:trace contextRef="#ctx0" brushRef="#br0" timeOffset="11727">485 493 8,'0'0'10,"0"0"1,0 0-3,0 0-1,0 0 1,12-6 1,-2-1-1,7-4 0,3-3-3,7-5 0,2-1-4,4-3-1,-1 0 1,-3 1 2,1 4 3,-10 1 1,-2 7 2,-7-2-1,-1 8 0,-10 4-2,0 0-3,0 0-2,0 0-1,8 16 0,-8-8-1,1 4 1,0 0-1,1 2 1,1 1 0,-2 1 0,1 0 1,0 3-2,0 1 2,0 1-1,-2-1-1,0-1 1,-1-1 0,0-3 1,0-1-1,-1-5 2,2-9-2,-5 13 2,5-13-1,0 0-1,0 0-1,-8 10-4,8-10-9,0 0-10,-12 0-1,12 0 0,-9-9 1</inkml:trace>
  <inkml:trace contextRef="#ctx0" brushRef="#br0" timeOffset="14211">519 422 0,'0'0'9,"0"0"0,0 0-1,0 0-5,0 0 1,0 0 1,0 0 0,0 0 1,0 0 2,10-9 0,-10 9-2,15-13 0,-3 4-2,2-1-2,4-1 2,2 1-1,2 0 0,2 2 1,-2 0 0,1 4 1,-4 0 0,1 4-1,-5 0 1,0 4-1,-4 1-2,0 3-1,0 0 0,-2 4-1,0-1 0,-2 4 0,0-1 1,-3 3 0,-5-1 1,-2 3 0,-7-2 1,0 1-1,-6-2 0,0 1 0,-4-2 0,1-1 0,0-3 0,3-2-1,-2-2 1,3 0 1,1-4-1,3 0 0,0-3 0,11 0 0,-11 1-1,11-1 0,0 0-1,0 0-1,0 0 1,0 0-1,10-10 0,0 7-1,3 1 1,1 0 0,6 2 0,0 1 0,3 2 0,-1 2 0,4 2 0,-1 1 1,0 2-1,-2 1 1,-2 0-2,-2 1 1,-4 1 0,-2 0 0,-5 0 0,-6 0 1,-5 1 0,-3 0 2,-10 0 1,-1 1 1,-10-4 0,-1 4 0,-7-7 1,0 5 0,-5-5-1,1 1-1,1-1-2,1-4-2,8 5-18,-2-9-10,6-3 0,-2-14-1,5-9 0</inkml:trace>
  <inkml:trace contextRef="#ctx0" brushRef="#br0" timeOffset="18547">3136 1206 19,'0'0'13,"0"0"0,0 0-4,0 0-4,10-10-1,-10 10-1,0 0 1,10-6 1,-10 6 0,0 0 2,13-4-2,-13 4 1,10-2 1,-10 2-2,16-3 0,-7 0-1,4 1 0,4-2-1,5 0 0,2-2 0,9 0-1,8 0-1,7-1 0,8 1-1,9 0 0,10 2 0,8-1 0,7 2 1,5 0-1,6 3 1,8 1-1,7 2 0,4 1 0,5 0 1,4 1-1,5 2 0,1 1 0,5-1 0,-3 0 0,2-1 1,3-1-1,-5-1 0,6 1 0,-7-2 0,8 1 0,-9-3 0,-3 2-1,-8-2 1,-5 0 1,-13-1 1,-10 2 0,-13-3 0,-13 2 0,-9-2-1,-4 2 1,-14-2-2,-43 1 0,66 2-1,-66-2-1,0 0-1,0 0-4,42 5-13,-42-5-5,0 0-2,-64-12 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3:29.76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323 65 27,'-11'-8'17,"11"8"0,-13-11 0,13 11-8,0 0-5,0 0-1,16-6-1,2 3 0,5 0 0,6-5 0,5 7 0,2-1 0,1 3-1,-2 1 0,-2 6-2,-6 2 2,-6 5-2,-1 9 1,-6 1 0,1 7 0,-3 8 0,0 7 1,-2 5-1,-2 6 0,-1 3 1,-5 4-1,1 2 1,-4-2-1,-1-5 0,-2-7 1,-1-6 0,1-7 0,1-8 0,1-11 1,1-5 0,1-16 0,-2 13 0,2-13-1,0 0 1,0 0-2,0 0 0,10-1-5,0-4-16,4-4-2,3-9 1,2-12-1</inkml:trace>
  <inkml:trace contextRef="#ctx0" brushRef="#br0" timeOffset="1162">626 76 3,'0'0'12,"-19"-12"0,4 5 2,-6 1-6,-4 0 0,-5 1 0,-6 0 0,-2 5 0,-4-3 2,0 4-3,-3-2-1,-1 2-2,-2-1-1,3 1-1,1 0-2,4-1 0,5 0-9,6-1-12,8-6 2,13-2-2,15-9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3:25.06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778 781 9,'9'0'12,"-9"0"0,0 0 0,0 0-8,0 0-4,0 0 1,-2 13 1,4-3 0,0 9 0,2 9 1,0 11 1,0 13 0,2 11 1,-1 7 0,-2 10 0,2 2 3,-5-2-2,0-1 1,-2-11-2,1-7 0,-3-13-1,2-6-1,-2-15-1,2-7 0,0-9-3,2-11-1,-7-20-1,-1-8 1,-2-10-1,-5-15 1,-3-9 0,-7-12 0,-1-6 1,-1 1 3,2 4 0,5 4 0,6 2-1,11 12 0,13 3 1,17 7 0,18 5-1,16 3 0,12 3-2,11 5 1,3 6 0,-3 5 0,-7 8-1,-11 7 2,-17 10 1,-16 7-1,-20 7 2,-13 4-1,-15 3 1,-7 4 0,-9-1 0,-3 1-2,-5-4 1,-2-5-2,0-5-1,-4-5-4,8 2-7,-1-7-10,6-3-2,4-6 0,9-4 0</inkml:trace>
  <inkml:trace contextRef="#ctx0" brushRef="#br0" timeOffset="701">1376 1030 42,'0'0'20,"21"-6"0,0-3 0,5-6-16,7-3-1,3-7 2,3-1-1,-2-2 0,-1 0-1,-6-1 1,-2 5 0,-10 0 0,-3 3-1,-4 7-1,-2 1 0,-9 13-3,13-13 1,-13 13-1,13 7 0,-6 4 0,0 6-1,0 4 2,1 8-1,-3 3 1,1 9 0,-3-2 0,-1 2 0,-3-2 0,0-2 1,-2-4-1,-1-6 1,-1-7 0,-2-7 0,7-13 0,-17 10 0,6-13 0,-1-3 0,0-1-1,-1 0 1,0 1-1,2-1 0,1 3-1,10 4 0,-10-4 0,10 4 0,0 0 0,20 1 0,2-1 0,5-1 0,8 0 2,6-1-1,2-1 2,3 0-2,-4 2-1,-8-1-11,-6 6-11,-9-1-1,-19-3 0,0 0-1</inkml:trace>
  <inkml:trace contextRef="#ctx0" brushRef="#br0" timeOffset="1763">2411 651 44,'0'0'16,"0"0"1,4 10-4,1 9-13,7 8 0,0 9 0,5 11 1,2 7 1,4 4 1,1 3 0,0-7 1,0-4 0,-6-9 1,1-8 0,-7-14 1,4-8 1,-1-19-1,6-7-1,-2-17-1,6-9 0,3-12-1,7-7-1,-2-5-1,1 2 0,-5 4-1,-4 8 1,-5 8-1,-4 11 0,-5 10-2,-7 6-5,-4 16-17,3-15-1,-3 15-2,0 0 1</inkml:trace>
  <inkml:trace contextRef="#ctx0" brushRef="#br0" timeOffset="2244">3572 719 50,'0'0'20,"-17"20"1,11-1 0,0 12-18,4 14-2,2 17 0,-3 14 1,1 15 0,-5 4 1,2 3 1,-4-3 0,4-4 0,-6-17-1,4-12 1,-2-18 0,5-11 2,-1-16-3,5-17 0,-14-19-2,6-14 1,-5-16-2,-1-14 1,-2-16-1,-1-12-2,5-7 1,3 2 1,7 7-1,5 7 0,11 5 0,5 13 0,10 17-1,7 6 1,5 12-1,2 8 1,3 7-1,-1 9 1,-2 13 0,-3 7 0,-8 6 2,-7 7-1,-10 3 1,-8 5 0,-9-2 2,-6 2 0,-9-6-1,-7-1 2,-6-7-1,-1-2 0,-4-5 1,2-4-3,2-3-2,1-7-6,12 4-10,2-9-9,16 4-1,0 0-2,11-10 2</inkml:trace>
  <inkml:trace contextRef="#ctx0" brushRef="#br0" timeOffset="2774">4040 995 40,'5'11'19,"-5"-11"0,0 0 1,14 4-9,-2-10-15,5-4 2,5-2 4,3 3 1,1-3 0,2 6 1,-3-2 0,-1 6 0,-6 1 0,0 7-1,-10 5 0,-3 4 0,-6 4 0,-3 6 0,-6 5-1,-4 4 0,-5 4 0,-4 1 0,-4-2 0,1 2 0,-1-6-1,5 3 0,3-6 1,10-3-1,9-3 0,13-5 0,15-6 0,13-4 0,15-4 1,11-10 0,7-5-3,-1-4-2,3-1-8,-12-4-15,-8-2 0,-18-5-3,-20 1 2</inkml:trace>
  <inkml:trace contextRef="#ctx0" brushRef="#br0" timeOffset="3425">586 276 6,'-5'-35'14,"-3"4"1,0 3-3,0 6-2,0 5 0,1 5-1,-2 4-2,-1 5 0,-2 2-2,-2 3-2,-2 2-1,-1 0-1,1 1 1,0 2 0,-2-3 1,2 1-1,2-1 1,2-1 0,2-1-1,10-2-1,-14 4 0,14-4 0,-18 12-1,1 0 1,3 8-1,-5 9 0,-4 15 0,-6 13 0,-4 16 0,-3 14 1,-1 15-1,5 12 2,-3 10-1,8 6 1,7-5-1,13 0 1,14-6 0,17-5-1,23-8 1,21-10-1,21-11 0,21-10-1,25-3-6,22-9-15,24-11-2,16-11-1,15-16 0</inkml:trace>
  <inkml:trace contextRef="#ctx0" brushRef="#br0" timeOffset="4086">4719 187 18,'-18'-6'16,"7"5"0,11 1-3,0 0-3,20 14-3,7 4-2,9 7-2,9 9-1,7 12 1,6 10-1,5 10 0,0 12-1,-2 8 0,-7 9 0,-7 6 2,-8 1 0,-9 1 2,-14 0 1,-7 2 0,-20-10 1,-8 1 0,-18-11 0,-7-3 0,-11-6-3,-2-5 0,-4-9-4,-3-8-10,3-5-15,-3-8-1,1-12-2,-5-16 0</inkml:trace>
  <inkml:trace contextRef="#ctx0" brushRef="#br0" timeOffset="6950">5753 1192 24,'31'8'15,"11"1"1,13-1-2,14 1-1,6-5-2,8 0-4,-2-5-1,1 0-3,-7-3 0,-10-2-3,-11 0-7,-11-2-12,-14-3-2,-14-3 0,-15-6 1</inkml:trace>
  <inkml:trace contextRef="#ctx0" brushRef="#br0" timeOffset="7201">5661 877 31,'0'0'18,"5"10"-1,21-10 2,19-2-15,15 2-2,13-1 1,14 1 0,7-1 1,5 1 0,-2 1-1,-3 2-2,-10 2-5,-11 1-11,-15 2-6,-12-4 1,-16-6-1</inkml:trace>
  <inkml:trace contextRef="#ctx0" brushRef="#br0" timeOffset="7451">6382 586 20,'13'15'16,"8"-3"0,13 1 1,7-1-11,9 5-3,12 5 2,5 1 0,7 3-1,2-1 0,4 3 0,-6-1-1,0 1 0,-8-5-1,-8 1-1,-10-4 0,-10 1 1,-10 1-1,-9-1 0,-11 3-1,-9 3 1,-14 2 0,-12 4 1,-14 1 0,-7 6 0,-13-4 2,-7 3 0,-9-5 0,2-1 1,-1-1-1,10-2 0,6-5-2,8-6-3,11-4-15,5-12-8,11-5-2,3-10 0,10-14 0</inkml:trace>
  <inkml:trace contextRef="#ctx0" brushRef="#br0" timeOffset="8042">5932 594 9,'-9'5'7,"-3"-1"0,2 1 1,1 0-1,-4 2-1,-1 3 0,-5 0 0,-2 5 1,-7 6 0,-2 6-1,-7 1-1,0 6 1,-3 0-2,1 2-1,-3 4-1,6-5 0,2-5-1,7-2 0,4-5 0,7-2-1,6-1 0,5-3 0,7 0 0,6 1 0,5 2 0,4 2 0,2 1 0,2 2 0,1 2 0,0 3 2,1-3-1,2 3 1,2 2 1,4 2 0,4-2 0,6 2 0,3-6 1,2 0-2,-1-3 1,0-2 0,-7-10-1,-2-1 0,-12-6 0,-5-1-1,-7-2 1,-2 0-1,-10-3-2,0 0 0,0 0-9,0 0-13,-18 3-1,2-12 0,-4-5-1</inkml:trace>
  <inkml:trace contextRef="#ctx0" brushRef="#br0" timeOffset="9123">7784 662 6,'-9'17'11,"7"0"-1,4 7-1,1 12 0,2 12 2,3 16-1,-3 14 0,2 10-1,-5 4-2,4 3-2,-6-3-1,-1-7-1,-2-14-4,-2-17-5,1-18-13,5-17 0,-1-19 0,4-16-1</inkml:trace>
  <inkml:trace contextRef="#ctx0" brushRef="#br0" timeOffset="9374">7743 872 27,'6'-32'17,"6"1"1,8 1 0,8 2-8,7 4-6,7 5 0,3 5-2,3 11 1,1 1 0,1 7 0,-6 7-2,-3 6 0,-8 3-1,-5 5 1,-9 2 0,-9 4 2,-14 1-1,-9 6 1,-11-5 0,-7 1 1,-11-3 0,-5-1 0,-7-6 0,0-5-2,-1-6 0,5-8 0,3-5-1,8-6-1,9-1-6,5-7-12,15 2-6,7-7-2,13 1 1</inkml:trace>
  <inkml:trace contextRef="#ctx0" brushRef="#br0" timeOffset="11567">8372 980 8,'0'0'12,"0"0"-2,0 0 1,0 0 0,0 0 1,0 0 0,0 0 1,15 4-2,2-5-3,7 2-3,2 1-3,8 3-1,0 2-1,0 2 1,-3 0-1,-4 4 0,-7 1 0,-6 2 1,-7-1-1,-6 2 0,-6-1 1,-3 2-1,-5-3 1,-4 1 0,-5-5 0,1 0 0,0-1-1,0-4 1,2-2-1,7-2-1,12-2 1,0 0-1,0 0 0,18 3 0,3 0 0,2 0 1,2 2-1,-2 1 1,-2 2 0,-1 3 0,-5 2 0,-2 0 0,-3 3 0,-3 1 0,-3 2 0,-2-2 1,-3 0 1,-3 2 2,-5-6 0,-3 2-1,-7-6 2,-2 0-1,-5-6 0,-2 1-2,0-1-5,-4-9-20,2-1-1,0-5-2,3-4 0</inkml:trace>
  <inkml:trace contextRef="#ctx0" brushRef="#br0" timeOffset="13470">9058 682 1,'0'0'5,"0"0"-1,0 0-1,0 0 0,0 0-1,0 0 0,0 0 1,0 0 2,0 0-1,0 0 2,0 0-1,0 0 0,0 0-1,0 0-1,0 0 0,0 0-2,0 0 0,0 0 0,11 9 0,-11-9 1,0 0-1,11 11 0,-11-11-1,0 0 1,11 13 0,-11-13 0,0 0-1,13 9 0,-13-9 1,0 0-1,0 0 0,9 7 0,-9-7-1,0 0-1,0 0-7,0 0-5,0 0-1,0 0 0</inkml:trace>
  <inkml:trace contextRef="#ctx0" brushRef="#br0" timeOffset="14261">9065 671 7,'0'0'12,"0"0"-1,0 0-4,11 22-2,-7-1 0,2 5 1,1 7-1,3 8 1,5 4-2,2 5 0,1 0-1,4 0 1,0-4 0,-1-2 0,2-5-1,-1-7 0,-2-5 0,-3-10 1,3-6 0,-5-11 0,4-6 0,-4-14 0,1-8 0,-2-13 0,3-7-1,-2-10 0,3-5 0,-3-2 0,1 1-1,-2 3 0,1 7 0,-3 8-1,1 7 0,-4 9-1,-2 7-1,1 7-1,-7 3-9,-1 13-12,0 0-2,0 0 1,0 0-1</inkml:trace>
  <inkml:trace contextRef="#ctx0" brushRef="#br0" timeOffset="14932">9928 915 10,'0'0'15,"0"0"-1,22-2 0,-3 2-7,4-3 1,11 2-1,1-1-1,6 1 0,-3-2-2,0 3 0,-7 0 0,-2 1-2,-10 1-1,-4 1 0,-15-3-1,10 10 1,-10-10 0,-3 18 0,-2-7 0,0 2 0,-1 3 0,-3 2 1,1 5-1,1 1 0,-1 2 0,0 4 0,1 1 1,0 4-1,-2 2 1,-2 1-2,2 0 2,0 1-2,0-2 1,1-1-1,2-5 1,3-4 0,-5-5 0,7-5 0,2-6-2,-1-11-10,0 0-11,9-17 1,-7-4-1,1-7-1</inkml:trace>
  <inkml:trace contextRef="#ctx0" brushRef="#br0" timeOffset="15463">10657 712 45,'8'14'20,"-7"-4"0,1 1 0,4 6-20,7 8 1,2 10-1,2 8 1,1 11 1,-8 8-1,12 5 2,-6 5-1,-1 2 1,-8-3 0,-1-3-1,-11-7 0,5-8-1,4-7 1,-4-46-1,-9 66 0,9-66 0,0 0 1,-13 40-1,13-40-1,-19-17 1,11-8-1,-3-9 1,1-13-2,-5-13 0,10-12 0,4-11 1,4-5-1,11-3 2,-1 1-2,9 7 1,6 6-1,9 11 1,0 14-1,-37 52 1,81-67-1,-38 52 0,4 9 0,-47 6 0,81 10 0,-81-10 1,67 35 0,-67-35 0,37 57 1,-37-57 0,-4 65 2,4-65 0,-33 67 0,33-67 1,-64 57 0,64-57-1,-69 36 0,69-36-1,-64 18-1,64-18-3,-52 2-12,52-2-11,0 0 0,0 0-1,0 0 0</inkml:trace>
  <inkml:trace contextRef="#ctx0" brushRef="#br0" timeOffset="16134">11410 1118 49,'0'0'23,"0"0"-1,0 0 0,0 0-14,9 46-7,-9-46-1,0 0 1,-51 18 1,51-18 0,-53 16 0,53-16 0,-59 17 0,59-17 0,0 0-1,-62 20 0,62-20-1,0 0 0,0 0 0,-41 23 0,41-23-1,0 0 1,0 0 0,0 0 0,0 0 0,-24 48 0,24-48 0,0 0 0,0 0-1,0 0 0,0 0 1,0 0-1,0 0 0,0 0 0,0 0 0,51 39 0,-51-39 1,69 14 0,-28-1 0,-41-13 0,75 29 0,-75-29-1,69 35 2,-69-35-2,41 32 2,-41-32-1,0 0 1,21 51 0,-21-51 0,0 0 1,-27 43 0,27-43 1,0 0 1,-52 41-1,52-41 0,-57 24 0,57-24-1,-61 21-2,61-21-11,-70 15-14,70-15 0,-85-12-3,36-6 1</inkml:trace>
  <inkml:trace contextRef="#ctx0" brushRef="#br0" timeOffset="17045">7972 133 2,'-10'-1'14,"-1"1"0,0 2-1,-3 4-4,-3 1 0,-4 4-1,-5 5 0,-3 5 0,-10 8-2,-3 5-2,-8 9 0,-4 7 0,-3 7-2,0 6 1,0 10 0,4 6-1,9 7 0,10 10 1,10 6 0,17 5 1,14 4 0,22 5-1,22-1 1,27-1-1,21-7-2,21-11-4,25-10-7,14-14-13,15-16-1,6-19-1,5-18 1</inkml:trace>
  <inkml:trace contextRef="#ctx0" brushRef="#br0" timeOffset="17636">11252 0 39,'0'0'17,"0"0"1,0 0-2,45 36-15,-45-36-1,63 41-1,-63-41 1,75 80 1,-33-20-1,-2 13 1,0 15 1,0 13-1,-5 17 0,-10 16 1,2 10-1,-8 5 1,-12 11-1,-11 0 1,-5-1 0,-19-3 0,-8-8 1,-8-7-4,-8-4-16,-22-6-3,-10-18 1,-9-14-2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6T01:32:40.4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0-1 11,'16'8'30,"-16"-8"-2,19 4 2,-19-4-21,12 6-9,-12-6-12,0 0-18,18 17 1,-18-17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7:46:32.7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22,'0'0'29,"0"0"2,0 0-10,0 0-9,0 0-2,0 0 0,0 0-2,8 11 0,-8-11-2,0 0 0,0 0-2,0 0 1,0 0-3,0 0 0,0 0 0,0 0-1,0 0-1,10 8 0,-10-8-1,0 0-3,0 0-13,12 9-20,-12-9 0,10-3 0,-10 3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5:21.91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290 83 20,'0'0'12,"0"0"0,0 0-3,0 0-3,0 0-1,0 0-2,0 0 0,0 0 1,4 10-1,-2 0 0,2 5 2,0 4-1,2 8 0,-3 6 0,2 7-1,-4 4 1,3 4-1,-2 1 1,0 2 0,-3-2-1,1-1 1,-1-9-1,0-4 0,-1-6 0,0-4-1,-2-6-1,1-5-1,1-5-2,2-9-6,0 0-9,-15-16-4,12-5-3,-2-6 1,0-5 0</inkml:trace>
  <inkml:trace contextRef="#ctx0" brushRef="#br0" timeOffset="381">15 230 0,'0'0'14,"-11"-3"0,11 3 2,0 0-6,-10-3-1,10 3 1,0 0-2,0 0 2,12-16-2,3 9 0,7-6-1,9 1-1,6-4 0,17 1-2,8 0 0,10 2-1,2 1 0,3 5-1,-5 0 0,-4 3-1,-12 2 0,-11 2 0,-14 0-1,-9 0 1,-8 1-1,-14-1 1,10 0-1,-10 0 1,0 0-2,0 0-1,0 0-3,0 0-9,-2 14-11,2-14-1,0 0 1,15 4 0</inkml:trace>
  <inkml:trace contextRef="#ctx0" brushRef="#br0" timeOffset="1262">1464 83 19,'0'0'13,"0"0"-1,0 0-3,0 0-3,0 0-2,0 0-1,0 0-2,0 0 2,0 0-1,0 0 2,0 14 0,2-3 1,-2 7 0,2 6-1,-2 7 1,0 9-1,-2 5-1,1 7 0,-3 1-1,2 5 0,-1-3 0,1-2 0,-1-7 0,3-7-1,-1-8 1,1-6 0,-1-5 0,2-8 0,-1-12-1,0 9-1,0-9-3,3-12-4,5-1-10,0-8-5,5-5-1,0-6 1</inkml:trace>
  <inkml:trace contextRef="#ctx0" brushRef="#br0" timeOffset="2013">1440 143 3,'0'0'11,"-10"2"-3,10-2 1,12-6 2,5 1 1,8-6 1,15-1 0,9-5 0,12 2-2,5-4-1,9 4-3,-4-1 0,1 5-2,-11 2-1,-8 5-1,-14 0-1,-10 3 0,-9 1-2,-7 1 1,-13-1-1,0 0 0,0 0 0,0 0 0,0 0-1,0 0-1,-15 12-2,5-11-3,10-1-7,-25 14-8,15-5-2,-5-2 0,2 4 1</inkml:trace>
  <inkml:trace contextRef="#ctx0" brushRef="#br0" timeOffset="2444">1452 420 11,'0'0'16,"14"4"-1,2-5 1,9-2-2,8 3 0,6-6-1,10 5-2,2-5-3,10 2 0,-6-1-2,6 4-1,-6-4 0,-3 4-2,-11-2 0,-2 3 0,-10-1-1,-8 1 0,-5-1 0,-7 2 0,-9-1 0,0 0-1,0 0 0,10-1 0,-10 1 0,0 0-1,0 0 1,0 0-1,0 0 0,0 0 0,0 0 0,0 0 0,0 0 0,0 0 1,0 0-1,0 0 0,0 0 0,0 0 1,0 0-1,0 0 2,0 0-2,0 0 1,0 0-1,0 0 1,0 0-1,0 0 0,0 0 0,0 0 0,0 0 0,0 0 0,0 0-1,0 0 0,0 0-4,0 0-3,0 0-17,-11-3-2,11 3-2,-16-13 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5:50.34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162 25 0,'0'0'3,"0"0"0,-10-3 0,10 3 0,-13 1 2,13-1 0,-16 9 0,6-3 2,0-1-1,0 1 1,-3 4-1,0 4-1,-1 4 0,1 5 0,0 4 0,1 3-1,2 3 0,5 1 1,6-1 0,7-3-1,9-6-1,9-5 1,10-8-1,6-8-1,6-7 1,-2-8 1,0-5 1,-6-8 0,-5-1 0,-14-9 0,-8 2 0,-14-5 0,-6 5-1,-6-1-2,-7 2 0,-5 7-2,-1 2 0,-2 14-1,-2 7 1,1 10-2,-4 5-2,8 10-6,0 0-9,10 1-5,6-3 0,11-7 0,9-11 2</inkml:trace>
  <inkml:trace contextRef="#ctx0" brushRef="#br0" timeOffset="421">418 3 30,'13'-3'19,"-13"3"0,10 19-2,-15-6-4,1 11-5,-2 4-1,1 14-1,-2 8-1,1 9 1,0 4-2,2 5 1,2 2-1,3 2-1,-1-4-1,2-3-2,2-6-3,-2-10-8,7 0-13,-2-10 0,3-8-1,1-14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5:51.20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38 0 29,'0'0'17,"-17"11"1,11 3-3,1 7-3,-1 4-4,4 6-2,0 1-3,4 4 1,2-2 0,7-6-2,6-8 0,8-10-1,7-10 0,5-7 0,5-6 1,1-6-1,-2-3 1,-3 2 0,-7-1 2,-5 6 0,-13 0 0,-13 15 0,4-16 0,-4 16 0,-22-7-1,6 5-1,-2 0-1,1 0-1,-1 0 0,2-3 1,5 3-1,11 2 0,-11-8 0,11 8 0,0 0-1,-8-12 0,8 12-1,0 0 0,0 0 0,0 0-1,0 11 0,0-11 1,0 9 0,0-9-1,0 0-1,0 0 0,4 11-4,-4-11-10,0 0-6,0 0 2,15-10-1</inkml:trace>
  <inkml:trace contextRef="#ctx0" brushRef="#br0" timeOffset="601">98 22 35,'0'0'22,"-10"-9"-2,10 9 2,0 0-10,-9 3-4,7 11-4,2 8-2,-1 9-2,1 11 0,-1 16 1,-2 13 0,-1 12 1,0 5 0,-3-1 1,-1-2 1,-1-6 0,2-11-1,-1-17-1,3-12 1,1-19 0,4-20 0,-1-13-2,2-16 0,-1-15-1,0-11 0,0-10 0,0-8 0,1-4 0,1 4 0,1 5 0,4 5 0,2 12 0,3 7 0,4 10 0,3 4 0,4 13 0,1 6-1,0 8 0,0 6 0,1 9 0,-3 5 1,0 8-1,-4 9 0,-5 2 1,0 1 0,-5 3 0,-3-2 1,-4-2-1,-3-3 2,-6-4 0,-5-3 0,-5-8 1,-5-2 0,-6-9-1,1-3 2,-3-7-2,3-4-3,3-1-3,2-10-9,10 3-13,7-5-2,12 2 0,4-9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5:52.4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739 13 56,'15'-1'24,"-15"1"0,0 0-1,-27-12-14,-1 13-7,-8 2-1,-9 6 0,-10 2 1,-6 6 0,-8 1 1,0 6-1,-2 1 1,6 2-1,7-2-1,8 0-1,11-3 0,12 0-1,15-1 1,14-1-1,14-4 0,12 0 1,10 1-1,5 0 1,5 1 0,0 0 0,-2 0 0,-4-1 1,-9 1-1,-7 1 2,-12-3 0,-5 2 1,-12-4 1,-5 3 0,-15-4 1,-2 2-1,-12-4 0,-1 1 0,-7-5-2,0-1 0,1-3 0,2-3-2,7-1-2,2-2-1,11 2-4,0-7-17,22 8-5,-12-13 0,22 5-1,6-6 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5:54.74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21,'0'0'17,"0"0"1,0 0-3,0 0-3,0 0-4,0 0-2,1 13-3,2 0 0,-1 5 0,3 7 0,2 4 0,2 5 1,-2 5-1,4 4 1,-3 5-1,2-2 0,-4-3 0,1-4 0,-3-6 0,0-4 1,-4-10 0,3-2 1,-3-17 1,-2 9-1,-2-19 0,2-7 0,1-10-1,5-8-2,2-6 0,6-2-1,3-4-1,5 1-1,7 3 1,5 6 0,3 7 0,1 6 0,-2 8 0,-1 3 0,-3 5-1,1 3 1,-4 5 0,-5 6-1,-1 1 1,-2 4 0,-1-1 0,-1-1-3,5 5-18,-8-5-6,-4-2-1,-10-7-1,-5-14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5:59.2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424 205 17,'0'0'12,"0"0"0,0 0-5,0 0-5,0 0-1,0 0 0,0 0 0,1 9 1,-1-9 0,0 19 2,1-3 1,-1 9 0,-1 9 1,1 11 0,-2 5 2,0 8-1,-7 0-1,7 1-1,-2-6 0,4-4-1,-3-8-2,3-12-1,0-8-7,0-21-9,10 7-6,-3-19-1,-4-7 1</inkml:trace>
  <inkml:trace contextRef="#ctx0" brushRef="#br0" timeOffset="381">13 262 19,'-16'7'19,"16"-7"-1,0 0-1,0 0-4,1-13-2,17 5-2,8-3-2,13-3-1,9-1-2,12-1 0,8-1 0,10 2-1,0 0 0,0 4-1,-6 1-1,-7 5-1,-8 0 1,-9 2-1,-13 1 1,-8 1 0,-7-1 0,-8 1-2,-2 2-9,-10-1-13,11-7 0,-11 7-2,-1-14 2</inkml:trace>
  <inkml:trace contextRef="#ctx0" brushRef="#br0" timeOffset="1342">1688 229 45,'0'0'19,"0"0"0,5 9 0,-9 1-14,4 11-5,0 10 1,-3 12-1,0 12 0,-2 8 2,-2 3 0,-1 1 1,-1-5 0,1-11 0,1-7-6,0-21-16,7-23-2,-14-8 0,5-20 0</inkml:trace>
  <inkml:trace contextRef="#ctx0" brushRef="#br0" timeOffset="1582">1329 165 60,'0'0'22,"17"-1"1,10-8-2,13 0-19,15 0-3,10-3 1,13 2 0,10 2 1,6-2-1,3 4 0,-3 4-3,-4 2-14,-2 2-4,-7 2-2,-10 0 1</inkml:trace>
  <inkml:trace contextRef="#ctx0" brushRef="#br0" timeOffset="2253">3077 209 26,'-3'-19'18,"3"19"2,-2-10-3,2 10-5,0 0-3,0 0-1,0 0-3,5 11 1,-3 13-1,-5 6-1,-1 14 0,-4 9 0,3 14 0,-3 2-1,3 1 0,-4-6-1,5-7-2,4-8-3,4-20-8,8-18-13,-3-19-1,4-16-1,-3-15 1</inkml:trace>
  <inkml:trace contextRef="#ctx0" brushRef="#br0" timeOffset="2534">3038 119 53,'0'0'24,"0"0"0,0 0-1,13-20-9,8 11-12,12-3-1,6-1-1,10-1 0,5-1 0,1 3 1,-2 1-1,-5 3 0,-4 4 0,-8 5-2,-10 2-5,-4 7-13,-10 1-4,-8 3 0,-6 2 0</inkml:trace>
  <inkml:trace contextRef="#ctx0" brushRef="#br0" timeOffset="2794">2929 404 67,'-4'17'27,"12"-8"-2,13-11-1,14-5-16,12-3-8,12-3 0,15 0 0,6-2-1,9 5-5,2-2-11,4 7-8,1 1 0,-2 3 0,-3 1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6:02.5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49 238 20,'0'0'15,"12"-11"0,-12 11-1,5-10-5,-5 10-7,0 0 0,0 0 1,6 15 3,-5 8-1,-3 6 2,3 12 1,-4 11 0,2 13 0,-4 1-2,3 6-1,-3-7-1,4-5-1,1-8-3,0-12-4,5-17-8,-5-23-11,16-6-1,-6-23 1,-1-13-1</inkml:trace>
  <inkml:trace contextRef="#ctx0" brushRef="#br0" timeOffset="290">21 104 59,'-11'3'24,"11"-3"1,-11-4-1,11 4-14,5-11-7,7 4-2,8-4 0,8-1 1,6-2-1,9 2 1,5 1-1,5 0 1,0 3 0,-2 4-1,-6 1 0,-6 4 0,-7 1-1,-5 2 0,-7 1-2,-7-1-2,-1 7-8,-12-11-13,4 16-1,-4-16 0,-21 16 0</inkml:trace>
  <inkml:trace contextRef="#ctx0" brushRef="#br0" timeOffset="601">7 365 53,'-4'12'21,"4"-12"3,17 10-2,5-14-13,16-2-7,4-1 0,13 1 2,4-5 0,7 3-1,0-1 0,-1 3 1,-10-1-1,-5 5-1,-9 1 0,-8 1-2,-8 8-5,-8 0-20,-10 3-1,-14 1 0,-10 1-1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6:24.69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109 967 15,'0'0'13,"0"0"0,0 0-1,0 0-2,0 0-2,-10-7-2,10 7 0,0 0-1,0 0-2,-10-5 1,10 5-1,0 0 0,0 0 1,0 0-1,0 0 1,0 0-1,0 0 1,-9-3-1,9 3 0,0 0 0,0 0 0,0 0-1,0 0-1,0 0 0,0 0 0,0 0-1,0 0 0,0 0 0,0 0 1,0 0-1,0 0 0,0 0 0,7-10 0,-7 10 0,14-12 0,1 5-1,1-3 1,7 1-1,3 0 1,4 0-1,3 2 1,-1 2-1,1 2 1,0 1-1,-2 3 1,-2 3 0,-3 1-1,-5 2 1,-2 1-1,-2 3 1,-6 0-1,-5 6 1,-5 1 0,-8 4 0,-8 5 0,-7 3 0,-8 6 1,-6 2-1,-8 2 0,-3 4 1,-3 0-1,2 1 0,1-2 0,5-3 1,6-3-2,6-3 2,6-4-1,8-6 0,8-3 0,7-5 0,10-2 1,10-8 0,9 0 1,9-7-1,9-3 0,8-2 0,7-3 0,4-3-2,-3-3-4,1 6-14,-4-4-4,-4 1-1,-7-1 0</inkml:trace>
  <inkml:trace contextRef="#ctx0" brushRef="#br0" timeOffset="1342">1088 19 0,'10'-13'14,"-10"13"1,7-9 0,-7 9-4,0 0 0,0 0-1,0 0-1,0 0-3,0 0-2,0 0-2,0 0-1,0 0-1,0 0 0,0 0 0,0 0 0,3 11 1,-3-11-1,-7 16 1,3-6-1,0 4 1,-3 2 0,-4 8 0,2 4 0,-6 9 0,-3 6 1,-5 6 0,0 3 0,-4-1 0,2 2 1,0-3 0,3-3-1,4-11 1,6-5-1,4-8 0,9-3 0,8-8 0,10-4-1,7-7 1,12-3-1,8-4 1,6-4 0,5-4-2,2 0 0,-2 0-2,-4 0-1,-5 4-8,-13 1-8,-6 4-4,-11 2-1,-18 3 2</inkml:trace>
  <inkml:trace contextRef="#ctx0" brushRef="#br0" timeOffset="1972">1171 345 19,'10'-11'16,"-10"11"0,0 0-4,0 0-4,0 0 0,0 0 1,0 0-2,0 0-1,0 0 0,4 14-1,-4 1 0,-2 3 0,1 7-1,-4 7 1,2 7 0,-5 6-1,2 6-1,-2 4 0,2 4-1,0 0 0,2-1-1,2-5 0,1-6 0,1-8-1,2-6 1,0-10-1,1-6 0,-2-7 0,-1-10-4,0 0-19,0 0-2,-3-10-1,-3-8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6:43.08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41 245 29,'6'13'17,"-8"-1"1,2 4 1,-4 4-10,2 5-5,1 9 1,0 9 0,4 13 0,0 8 1,3 10 0,-2 7-1,3 8-1,-1 1 1,3 3-2,-3-9 0,0-6-1,-2-10 0,1-9-1,0-12-2,-1-13-4,4-9-16,-4-15-3,-4-10-2,2-23 2</inkml:trace>
  <inkml:trace contextRef="#ctx0" brushRef="#br0" timeOffset="311">31 564 53,'-2'-25'24,"2"-1"0,3-4-1,4 2-13,5-3-8,2 0-1,6 2 0,4 5 0,0 4-1,3 6 1,3 2-1,3 6 0,1 6 1,0 7-1,-6 7 1,-2 5 1,-5 5-1,-6 6 1,-8 4 0,-7 4 1,-9-2-1,-3 2 2,-9-2-1,-1-2 0,-9-4 0,-4-3 1,-5-6-2,2-4 1,-2-6-1,2-4-1,5-7-1,3-7-3,12-2-7,2-12-16,12 2-2,3-9-1,9 2 0</inkml:trace>
  <inkml:trace contextRef="#ctx0" brushRef="#br0" timeOffset="721">715 554 46,'-6'18'15,"-2"-5"-1,-4-15 1,2-9-17,2-6-3,5-7 2,2-5 1,5-7 3,6 0 5,6-4 0,4 8 0,6 1-2,3 9 0,-1 7-1,0 8 0,-4 12-1,-4 13 0,-8 8 2,-3 10 1,-11 6 1,-2 7 2,-12-4 0,2 6-1,-9-11 1,2 0-2,-3-12 1,0-7-3,-2-12-3,1-7-2,4-6-2,-5-9-6,10 2-10,-4-10-9,12 2-1,4-7 0,9 3 2</inkml:trace>
  <inkml:trace contextRef="#ctx0" brushRef="#br0" timeOffset="1092">1414 305 52,'44'2'21,"-12"0"0,-10-3 0,-10 0-17,-12 1-2,0 0 1,0 0 1,-31 8 1,2 1 0,-8-1 2,-5 6-2,-6-1 0,3 5-1,0-2-1,7 1-2,5 1-2,7-3 1,10 1-1,9-4 0,13 3-1,6-3 1,12 2-1,7 1 0,4 2 1,2 1 1,0 4-1,-4 1 1,-4 2 1,-6 2 0,-12 1 2,-5 1 0,-12-3 0,-3 1 1,-6-6 0,-3-1 0,-2-7-3,-3-5-2,6-5-5,-1-14-7,10 0-14,4-11-2,11-4 0,5-10 1</inkml:trace>
  <inkml:trace contextRef="#ctx0" brushRef="#br0" timeOffset="1522">1992 351 74,'24'5'27,"-14"0"-1,-10-5-1,-12 9-20,-6-2-5,-6 1 1,-6 2 0,-7 2 0,-2 1 2,-5-1-1,0 2 1,1-1 1,6-1-2,5-3-1,7-1-1,6-1 0,9 1-1,10-8 0,6 15 0,12-4-1,6 0 0,5 5 1,5 4 1,3 2-1,1 5 1,-1 0-1,-5 1 2,-5-1-1,-5 0 2,-10-3 1,-4 0-1,-11-7 1,-2 0 0,-8-6 0,-4-2 0,-2-5-2,-3-3-2,2-3-3,-3-11-9,9 1-16,0-9 0,8-1-1,3-9 0</inkml:trace>
  <inkml:trace contextRef="#ctx0" brushRef="#br0" timeOffset="1963">2250 380 77,'8'9'26,"-1"1"-1,-7-10-5,6 17-19,-4 3-1,0 8 2,-4 8 0,2 8 1,-3 5 0,2 3 1,-2-4-1,2-1 1,1-7-3,0-9-4,8-8-13,-8-23-11,16-2 0,-7-21-2,6-10 2</inkml:trace>
  <inkml:trace contextRef="#ctx0" brushRef="#br0" timeOffset="2223">2695 4 85,'9'-1'26,"-9"1"0,13 15 0,-10 2-25,0 8-2,-3 8 2,-2 11 0,-3 7 0,-3 4 1,0 2 1,-2-5-1,0-4 0,3-10-1,4-8-2,8-12 0,7-11 0,10-7-1,8-6-1,12-1 0,3-3 0,4 3 1,-2 3 0,-1 7 1,-5 7 1,-10 10 1,-8 10 1,-13 7 2,-6 7 2,-10-2 0,-1 4 0,-9-5-1,2-2 0,-6-9-1,4-8 0,-4-7-3,0-8-1,4-4-1,-5-6-3,2-1-1,-7-7-5,7 3-17,-7-7-3,7-1-1,-2-11 0,8-2 2</inkml:trace>
  <inkml:trace contextRef="#ctx0" brushRef="#br0" timeOffset="2684">3281-1 78,'18'-2'28,"-18"2"-2,14-4 1,-14 4-22,-1 21-3,-2 1 2,0 15 0,-4 6 0,3 16 0,-1 7 0,1 13 0,0 1-1,4 0 0,2-3-3,2-6-1,6-6-7,0-16-23,8-11 1,-1-24 0,3-12-2</inkml:trace>
  <inkml:trace contextRef="#ctx0" brushRef="#br0" timeOffset="2924">3612 605 94,'18'12'28,"7"-1"-2,2-16 1,4-6-27,8-3-4,1-4 1,1-5 0,-5-4 0,-2-1 2,-7-2 0,-8 2 2,-6 4 0,-10 0 1,-6 6 0,-7 1-1,-6 7 2,-7 2-2,-3 8 0,-4 6-1,-3 6 1,-2 9 0,0 7 0,-1 8 1,2 7 0,0 4 0,6 4 0,3-3 1,6 1-1,9-3 0,11-5-1,11-6-1,13-7-1,16-5-3,5-12-9,19 3-17,7-10 1,12-2-2,0-10 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6:46.50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12 545 57,'0'0'26,"0"0"1,0 0-1,-3 13-4,3 3-17,-2 4-2,0 9 1,-1 3-2,2 6 1,0-1 0,3 2 0,1-5-1,8-5 0,4-9-2,7-11 0,5-12-1,2-7 0,2-7 0,-1-6 0,1-3 0,-5 1 0,-6 2 1,-4 7 0,-6 7 1,-10 9 1,14 15-1,-9 11 0,0 5 0,3 5-1,6 3 1,5 3 0,4-6-1,6-8 1,4-13-1,5-13 1,-1-13 0,0-12 0,-3-13 0,-4-5 0,-4-8-1,-2 2 1,-9 0-1,-3 4 0,-4 8 0,-6 4-3,3 12-4,-9 2-21,4 17-2,-2-15 0,2 15-1</inkml:trace>
  <inkml:trace contextRef="#ctx0" brushRef="#br0" timeOffset="481">887 827 64,'0'0'19,"16"0"-2,-1-17-2,0-8-18,7-2 1,3-2 3,2-1 1,4 4 0,-5 3 5,3 11 2,-10 1 1,3 13-3,-8 3-3,-3 11-1,-7 5 0,-4 11 2,-7 4-1,-2 5 2,-9 0-1,-2 2-1,-5-7 0,-2-4 0,-4-10-2,1-9-2,2-11-3,0-12-3,11-2-13,-4-13-11,11-1 0,2-9-1,10 0 2</inkml:trace>
  <inkml:trace contextRef="#ctx0" brushRef="#br0" timeOffset="801">1176 581 64,'36'3'24,"-1"3"-3,0 2 1,0 5-18,1 6-5,-1 8 2,-6 5 2,-3 9 2,-11 2 1,2 5 2,-10-5 0,1 0 2,-9-9-3,3-3-2,-4-10-2,1-6-1,1-15 0,0 0-2,-8-13 1,4-9-1,2-5 0,1-7-1,4-6 1,1-8-2,6 1 0,5-2 0,5 6 0,5-1 0,6 6-3,-1 0-2,9 13-11,-5-3-11,2 9 1,-4-3-1,2 6 1</inkml:trace>
  <inkml:trace contextRef="#ctx0" brushRef="#br0" timeOffset="1242">2112 0 72,'0'0'28,"17"5"-2,-14 7 2,2 15-20,-7 11-4,1 16 2,-9 14-1,0 16 0,-5 7 0,0 9-1,0-3-2,1-5-1,5-6-4,-1-14-27,15-15 0,1-26-1,10-13-1</inkml:trace>
  <inkml:trace contextRef="#ctx0" brushRef="#br0" timeOffset="1462">2295 862 91,'11'32'29,"6"1"0,1-12-1,10-5-24,0-2-5,2-2 0,3-6 1,-3-9 0,2-7 0,-1-9 1,-2-8 0,-3-8-1,-2-4 1,-4-2-1,-3 1 0,-6 3 1,-4 3-1,-6 6 0,-7 6 1,-6 10-1,-8 8 1,-7 7-1,-5 7 0,-7 5-1,-2 7 0,-2 2 0,3 4 0,2-4-2,9 0-1,3-9-4,15-4-6,11-11-7,3-19-5,12-8-3,11-8 2,5-14 3,9-6 5</inkml:trace>
  <inkml:trace contextRef="#ctx0" brushRef="#br0" timeOffset="1763">2533 501 2,'54'-67'17,"-6"-1"7,0 10 2,-7 1 3,-2 13-2,-12 4-4,0 14-7,-14 1-6,1 12-4,-9 2-3,-5 11-1,0 0-1,0 0 0,-2 21-1,-5 13 2,-5 15-1,-1 16 0,-3 15 0,3 15 1,0 10 1,7 5-1,2-5 0,5-4 0,2-12 0,4-12-2,3-13-1,-3-16-4,3-10-27,-12-18 1,-1-9-1,-8-22-1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7:46:33.1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-14-98 17,'0'0'31,"0"0"0,0 0-10,12-21-6,-12 21-2,0 0-3,0 0-1,0 0-2,0 0-2,0 0-1,0 0-1,0 0 1,0 0-2,0 0-1,0 0 0,0 0 0,0 0-2,0 0-7,12 169-27,-12-169-1,0 0-1,15-85 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6:28.82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 42 19,'-10'5'15,"10"-5"-2,-9-6 0,9 6-9,-11-10-2,11 10 0,0 0-3,0 0 1,0 0-2,0 0 1,0 0-1,0 0 1,0 0 0,13 2 0,-1 4 2,5-2 0,8 2 1,5-1 1,10-4 0,8-2-1,8-2 1,5 0-2,17-2 1,3 3-1,7 1 1,6 2-1,8 4 3,4 4 0,11-2 0,7 5 1,5-3-1,8 2 1,13-4-1,5 2 1,5-7-3,6 2 1,1-4-2,1 1 1,-5 0-1,-4 3 0,-6-2 0,-3 4 0,-7-1 1,-3 0 0,-5-1 1,3-1 0,-2-4 0,1-2-1,-4-4 0,-1 1 0,1-5-1,-3 2 1,-4-1-1,-6 2-1,-8 0 1,-4 1 0,-6 3 0,-7 2-1,-5 1 1,-6 1 0,-7-2 0,-4 1 0,-3-1 1,-4-1-1,-2-4 1,-3 1-1,-5-2 0,-3 1 0,-5 4-1,-3-2 0,-8 2 0,-3 0 1,-5 3-1,-5 0 0,-3 0 0,-2 0 0,-3-2 0,0 1 0,-2 2 0,0-1 1,-2-1-1,1 0 0,-3 1 0,-10 0 0,16 0 0,-16 0 0,9-2 0,-9 2 0,0 0 0,0 0-1,0 0-1,0 0-5,2 18-19,-7-8 0,-3 3-2,-9-8 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8:06.71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129 5 6,'0'0'4,"0"0"0,0 0-1,0 0-1,0 0 0,0 0-1,0 0-1,0 0 0,0 0 0,0 0 0,0 0 0,0 0 1,0 0-1,0 0 1,0 0 0,0 0 0,0 0 1,0 0 0,0 0 0,0 0 1,0 0-1,0 0 1,0 0-1,0 0 0,-4 9-1,4-9 0,0 0-1,0 0 1,0 0-1,0 0 0,0 0 1,0 0 0,0 0 0,0 0 1,0 0 0,0 0 0,0 0 1,0 0-1,0 0 0,0 0 0,-10-1-1,10 1 0,-12 2-1,12-2 0,-16 2 0,6-1 0,10-1 0,-16-1 0,16 1 0,-14-3 0,14 3 0,-11-5 0,11 5 0,-9-4-1,9 4 0,0 0 0,-11-5-2,11 5 1,0 0-1,0 0 0,0 0 0,0 0 0,0 0-1,0 0-1,0 0-3,0 0-2,0 0 0</inkml:trace>
  <inkml:trace contextRef="#ctx0" brushRef="#br0" timeOffset="862">0 4 1,'0'0'4,"0"0"0,0 0-2,0 0-1,0 0 0,0 0-1,0 0 1,0 0 0,10 9 1,-10-9 0,0 0 2,0 0-1,0 0 1,10 4-1,-10-4 0,0 0-1,0 0 0,0 0-1,0 0 1,0 0-2,0 0 1,0 0 0,0 0 1,0 0-1,0 0-1,0 0 1,0 0 0,0 0-1,0 0 0,0 0 0,0 0 0,0 0 0,0 0 0,0 0 0,0 0 0,0 0 0,3 10 0,-3-10 0,0 0-1,0 0 1,0 0 0,5 11 0,-5-11 0,0 0 1,2 12-1,-2-12 0,0 0 1,-1 10-1,1-10 1,0 0-1,0 0 1,0 0-1,0 0 0,0 0 0,0 0 0,-3 11 0,3-11 0,0 0 0,0 0 0,0 0 1,-3 10-1,3-10 0,0 0 0,0 0 0,0 0 0,-10 8-1,10-8-1,0 0-1,-9 4-1,9-4-1,0 0 1,0 0-1,0 0 0,0 0 1,0 0 0,0 0 0,0 0-2</inkml:trace>
  <inkml:trace contextRef="#ctx0" brushRef="#br0" timeOffset="1673">56 110 12,'14'6'8,"-5"-2"1,3-1-2,-1 1 0,3-2-1,0 1-1,3-1-1,0 2 0,3-1 0,3 2 0,4-1-1,4 0 2,3-2-1,6 1 1,2-2 0,5 1-1,3-2-1,7 1 1,0-2-1,7 1 0,1-1-1,5 0 1,4-1-1,4 2 0,1-4 0,3 2 0,1-1-1,2 0 0,-2 1 1,1 0-1,-2 1 1,-2 1-1,-3 1 0,0 0 0,-4 1 0,-4 2 0,-3-1 0,-1 2-1,-5-1 1,-2 1 0,-5 1 0,-4-2 0,-3-1 0,-3 0 0,-5-1 0,-4-1 0,-6-1 0,-2 1 0,-4-1 0,-3 0 0,0-1-1,2 2 1,-1-2-1,2 1 1,1-1-1,2 1 1,3-1-1,2 2 0,3-1 0,-2 0 1,1 2-1,-1-1 0,-4 1 0,-1-1 1,-5-1-1,-3 1 1,-3-1-1,-4 0 1,-11 0-1,16-1 1,-16 1 0,11-3-1,-11 3 2,0 0-1,0 0 0,0 0 0,0 0 1,0 0-1,0 0 0,0 0-1,0 0 0,0 0 0,0 0-2,0 0-3,10-2-12,-10 2-9,-11-13-1,-4-6-1,-4-7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8:32.68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69 316 6,'0'0'9,"2"-11"1,-2 11-1,0 0-1,0 0-1,0 0-1,0 0-1,0 0 0,0 0-1,0 0-1,0 0 0,0 0-1,0 0-1,-4 16 0,4-3 0,2 8 0,-1 7 0,3 10 0,2 11 2,1-59-11,1 86 3,-2 4 0,0-1 0,-1-3 0,0-6 0,-2-11-1,-1-9 0,-2 55 9,0-87 0,0-18 1,0 0-1,-10-15 0,3-10 0,-6-11 1,1-11-2,-5-31 8,1-6 0,-1-6-1,5 3-1,3-1 1,10 8-1,9 2 0,10 6-1,7 28-6,8 6-2,8 4 0,5 5 1,3 6-1,-1 5 1,-3 6-1,-6 11 0,-7 7 0,-9 7 0,-10 8 0,-10 6 0,-10 5 1,-8 2 0,-10 3 0,-5 0 0,-5-4 1,-1-2 0,-4-3 1,0-4 1,0-6 0,2-2 1,2-7-1,7-4-1,2 0-4,3-10-13,3 0-7,2-4-3,1 1 0,2-6 0</inkml:trace>
  <inkml:trace contextRef="#ctx0" brushRef="#br0" timeOffset="1832">653 593 8,'0'0'12,"0"0"1,0 0 0,0 0 0,2-10-1,8-9 0,7-12 0,6-6-2,3-11-3,8-5-1,2-10-2,5 5 1,-4 0-2,0 11 2,-9 3-2,-1 10 1,-5 7-1,-5 8-1,-5 6 0,-2 2-2,-10 11 1,15-13-1,-15 13 0,10-8 0,-10 8 0,0 0 0,0 0 0,11 14 0,-7-2 0,2 11 0,2 7 1,0 7-1,2 10 1,3 5-1,1 7 1,1 2-1,-1 1 0,1-7 1,-3-6-1,-1-8 1,-1-8-1,-3-8 0,-2-11 1,-1-4-1,-4-10 0,0 0-3,0 0-7,2-22-14,2 3-1,0-8-1,4-8 1</inkml:trace>
  <inkml:trace contextRef="#ctx0" brushRef="#br0" timeOffset="2563">1825 112 9,'0'0'12,"3"11"0,-3-11 2,0 0-7,5 19-1,-1-8 1,3 8 1,1 3 0,2 8 0,1 5-3,2 5-1,0 2-2,1 3 0,0-1 0,-2-1 0,-1-5 0,-1-4 1,-4-6 1,1-3 0,-5-8 0,1-1 1,-7-5-1,2 0 0,2-11 1,-9 17-1,9-17 0,-13 8 0,13-8-1,-13-15 0,10-8-1,6-9 1,4-9-2,7-6 0,9-5-1,7-1-1,6 1 1,5 6-1,7 5 1,1 10-1,7 9 1,2 3 0,-2 8 0,-2 2 0,-1 6 0,-2 4 0,-7 2 0,-3 5 0,-8 1 0,-4 1 0,-7 1 0,-3-1 1,-3-1-1,-3-1 1,-2-1-1,-1-2 1,-10-5 1,9 5-1,-9-5-1,0 0 1,0 0-1,0 0 0,0 0-1,0 0-5,-6 13-20,-6-6-1,-1-3-2,-8-6 1</inkml:trace>
  <inkml:trace contextRef="#ctx0" brushRef="#br0" timeOffset="12057">965 1404 12,'0'-10'17,"0"10"-3,1-11-1,-1 11-1,0 0 0,0 0-2,0 0-3,0 0-3,0 0-1,0 0-3,0 0 0,-2 17 0,4 0-1,1 8 1,2 7 0,1 8 1,3 10 0,-2 4 1,3 5 0,-2-5 0,3 1 0,-6-6-1,2-6 1,-2-6-1,0-7 0,1-7-1,-3-7-2,2-3-5,-5-13-9,0 0-5,0 0 0,3-30 0</inkml:trace>
  <inkml:trace contextRef="#ctx0" brushRef="#br0" timeOffset="12448">428 1517 5,'-9'-3'15,"9"3"2,0-11 1,0 11-4,11-13-3,-5-1 2,5 6-3,-2-5-1,9 4 0,-2-3-2,9 4-2,4-3-1,11 3-1,8 2-1,13-2-1,12 1 0,12 2 1,8 0-1,6 2 0,5 0 0,-2 0 0,-2-2 1,-6 1 0,-15-2 1,-9 2-1,-13-3 1,-10 3-1,-10-2 1,-10 3 0,-10 0-1,-6 2-1,-1-1 0,-10 2 0,0 0 0,0 0-1,0 0-1,0 0-2,0 0-4,0 0-9,0 9-11,0-9-1,-12 11-1,0-10 0</inkml:trace>
  <inkml:trace contextRef="#ctx0" brushRef="#br0" timeOffset="14170">807 2702 12,'0'0'17,"0"0"-1,0 0-2,0 0-5,0 0-2,0 0-3,9 5-1,-7 4-2,2 7 1,4 9 0,2 8-1,-1 10 2,1 9 0,0 9 0,-2 3 0,-1 0 0,0-4 0,-2-7 0,0-7 0,0-12-1,3-9-1,6-14-7,2-11-13,0-12-2,0-11 1,-3-12-1</inkml:trace>
  <inkml:trace contextRef="#ctx0" brushRef="#br0" timeOffset="14491">609 2627 13,'-12'4'15,"12"-4"0,9 2 0,16-5-5,13-3-4,15 1 0,15-4 2,14 1 0,7-7 1,10 4 0,-4-6-1,0 4 0,-9-4-2,-7 5-1,-16-3-1,-8 6-2,-11 1-1,-10 2-2,-9 6-3,-9-2-3,-5 13-6,-11-11-8,-10 23-5,-8-9 2,-8 4 0</inkml:trace>
  <inkml:trace contextRef="#ctx0" brushRef="#br0" timeOffset="14801">870 2835 24,'-2'10'20,"2"-10"0,24 7-3,8-3-4,11-4-2,13 2-1,7-4-2,12 2-2,5-4-1,3 1-2,-1-3 1,-3 3 0,-9-3 0,-5 2-1,-12-1 1,-9 2-1,-11-2-1,-7 2 0,-9 2-2,-7 0-1,-10 1-2,0 0-4,1 19-15,-13-9-4,-6 3-2,-11-6 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8:50.59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36 63 30,'0'15'17,"3"8"-2,0 6-1,1 9-2,3 6-4,-3 7-3,1 7-1,-2 1-1,0 2-1,-2-4-1,0-6 0,0-4-1,1-7-2,6-8-6,1-10-6,3-11-7,2-10 1,0-14 1</inkml:trace>
  <inkml:trace contextRef="#ctx0" brushRef="#br0" timeOffset="241">2 92 23,'0'0'17,"-11"-15"1,11 15 0,14-2-4,7-3-7,15 4-1,13-4-2,12 2 0,11-4 0,6 3 1,0-4 0,-1 3 0,-13 0-1,-9 0 0,-15-2 0,-9 4-1,-13 0-3,-8 0-4,-10 3-4,0 0-12,-7 9-4,-10-3-1,-6-1 0</inkml:trace>
  <inkml:trace contextRef="#ctx0" brushRef="#br0" timeOffset="531">5 284 47,'0'21'21,"12"-7"0,18-6-1,15-1-15,10 0-4,9 1 0,10 1 1,6-2 0,-1-2 1,-2 2 0,-7-4 0,-3 1 0,-10-3 0,-5 1-1,-9 0-4,-11-2-14,-6 5-7,-9-3-1,-17-2 0,0 0-1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8:53.26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616 154 24,'0'0'19,"0"0"-1,0 0-2,0 0-2,0 0-4,0 0-5,0 0-2,10 21-1,-5-2-3,3 8 1,2 10 0,-1 9 1,1 5 0,-1 3 0,-2-2 0,-1-3 1,-3-8-2,0-7 1,-2-10-4,-1-8-7,0-16-11,0 0 1,-4-12-1,1-7 0</inkml:trace>
  <inkml:trace contextRef="#ctx0" brushRef="#br0" timeOffset="331">40 95 5,'-17'4'12,"2"-5"2,15 1-2,-11 1-3,11-1 2,0 0 2,0 0 2,31 0-1,4-5-2,20 1-3,16-7-2,23 2-1,18-6-2,17 2-2,9 0-2,3 1 1,-2 2-1,-7 4 0,-14 4-1,-17 2-2,-15 8-15,-21 2-6,-19-3-1,-24-5 0,-22-2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8:55.57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157 149 18,'0'0'12,"0"0"-4,11 4-1,-11-4-5,9-2-10,-9 2 1,10-2 4,-10 2 2,0 0 4,12 4 3,-12-4 1,5 13 1,-3-2-1,0 5-1,1 6-3,0 8-1,-1 10-1,1 6 1,-3 7 0,-3 7 3,-1 3 1,0 5-1,-4-4 1,3-3-1,0-7 1,1-9-2,1-7-1,3-10-4,4-8-6,-4-20-12,12 3-3,-4-15 2,-3-11-1</inkml:trace>
  <inkml:trace contextRef="#ctx0" brushRef="#br0" timeOffset="500">0 163 24,'0'0'16,"0"0"-2,0 0 0,0 0-9,13-10-3,-1 7 0,0-1 1,6 1 0,3-2 3,10 0-1,1-4 1,9 3 0,7-4-1,6-1 0,3-3-1,4 2 1,-1-3-2,-2 3 1,-4-1-2,-5 3 1,-12 2-1,-6 3-1,-8-1 0,-6 4-2,-7 2-1,-10 0-2,0 0-7,0 13-12,-10-7-1,-4-2 0,-4 2 1</inkml:trace>
  <inkml:trace contextRef="#ctx0" brushRef="#br0" timeOffset="871">104 388 57,'-3'22'22,"11"-10"-1,6-11-3,11-5-16,7-4-5,10 0 1,5-4 2,8 0 1,4-2 2,5-1 1,3 3 2,-4-2-1,4 5 1,-6-3-2,-1 5 0,-10-1-1,-6 4-1,-12-2 1,-7 6-1,-8-2 1,-6 3-1,-11-1 0,0 0-2,4 10-2,-15-8-15,2 5-10,-7-9 0,-3-4-1,-10-10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9:08.32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151 393 5,'-4'-11'11,"4"11"1,-13-11-4,13 11-3,-17-1-1,7 5 0,-2 2 1,1 5 1,-1 2 0,2 4 0,1 0 1,5 4 2,2-4-1,10 2-1,8-8-1,12-2-1,11-9-2,12-8 0,8-9-1,3-8 0,-2-6 0,-3-7 0,-11-2 1,-11-1-1,-17-2 1,-16 5-1,-20 4 0,-11 6 0,-12 5-1,-8 9-1,-7 9-1,-5 5-2,0 9-1,1 3-2,12 6-1,4-4-1,15 3 1,6-6 1,14-1 1,9-10 4,10 14 1,6-8 2,3 2 2,6 5 0,-1 5 0,4 10 0,-3 9-2,0 10 0,-3 11-2,-6 9 1,-2 7-1,-4 11 2,-5 3-1,-1 2 2,-4-3-1,1-5 1,0-8 0,3-7 0,2-11-1,2-11-3,7-12-4,2-17-15,9-15-3,4-16-1,3-19 1</inkml:trace>
  <inkml:trace contextRef="#ctx0" brushRef="#br0" timeOffset="681">699 653 45,'0'0'20,"16"-8"1,3-16-1,9-9-14,10-11-3,8-8 0,6-8 0,3-2 0,-1 1 0,-4 5 1,-3 10 0,-11 5 1,-5 16-2,-11 5 1,-4 8-3,-7 6 0,-9 6-1,12 1-1,-12-1 1,5 24-1,-2-4 0,1 9 0,2 5 2,1 6-1,3 5 0,-1 1 1,1-3-1,2 0 1,-1-3 0,0-5-1,-2-6 1,-2-5-1,-1-4 1,-2-5 0,1-2-1,-5-13 1,2 13 0,-2-13-4,0 0-9,-6-10-12,3-3-1,2-2 0,-2-5-1</inkml:trace>
  <inkml:trace contextRef="#ctx0" brushRef="#br0" timeOffset="1552">1877 55 21,'0'0'12,"12"8"-1,-12-8 0,8 11-2,-4 4-2,1 2-1,1 12-1,0 6 0,3 8-2,-2 8 1,3 6-1,0-1 0,0-1 0,-1-6-1,-1-4 1,0-12 0,-1-7 1,-2-11 1,-1-5 1,-4-10-1,0 0 1,-2-10-1,1-4-1,-3-7 0,3-4-2,-3-6-1,2-2-1,1-3 0,2 0 0,2 0 0,6 1 0,6 2 0,5 1-1,8 0 1,8 2-1,12-2 1,7 0-1,9-1 1,1 7 0,2 3-1,-2 4 1,-3 5 0,-7 3 0,-10 7 0,-11 4-1,-8 7 1,-10 2-2,-8 2-3,-12-1-12,-3 3-6,-7-4-2,-3-3 1,-5-3-1</inkml:trace>
  <inkml:trace contextRef="#ctx0" brushRef="#br0" timeOffset="2473">2856 617 47,'18'-15'21,"-6"-4"1,5-8-3,4-11-9,9-5-5,2-7-3,6 0-1,-3-3 2,2 4 0,-4 3 0,-2 8 0,-6 6 1,-1 9 0,-8 5-1,-1 6-1,-3 3-1,-1 4 0,-11 5-2,15 2 1,-8 9-1,0 9 1,-2 8 0,1 7 0,-1 9 0,2 1 1,3 5 0,-4 0-1,3-4 1,3-5 0,-2-7-1,-2-6 1,1-7-1,-2-7-4,0 0-10,-7-14-10,9 3-1,-5-15-2,0-6 2</inkml:trace>
  <inkml:trace contextRef="#ctx0" brushRef="#br0" timeOffset="2984">4480 59 31,'12'-10'16,"-6"1"1,-2-2 0,-6 1-12,2 10-3,-6-13 1,-5 10-1,-6-1 1,-8 5 0,-1 5 1,-10 2-1,-7 1 2,-3 6-1,-4-3 1,-1 3-1,2-3-1,7 1 0,10-4-1,6-2-1,14 0 1,12-7-1,9 12 0,18-5 0,8 2 0,11 1 0,-1 1-1,8 4 1,0-1-2,-5 3 0,-10 2 0,-3 0 1,-15 3-1,-3 1 0,-11 1 1,-4 0 0,-9 3 0,-5 0 1,1-1 0,-9 0 2,2-3 0,-9 1 0,-2-5 0,-2 2 1,-1-4-1,0-1 0,-3-2-1,-2 0-2,-3 0-3,-3-7-7,0 4-15,-7-4-1,-3-2-1,-6-5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9:13.12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471 49 23,'0'0'16,"0"0"-1,9 9 0,-9 1-9,0 5-4,0 8-1,0 10-1,-1 8 1,0 8 2,2 6 1,0 3-1,2-1 0,1-6 1,5-5-1,-2-10 0,4-12-4,5-9-10,0-13-8,-3-14 1,-2-10-1,-5-11 0</inkml:trace>
  <inkml:trace contextRef="#ctx0" brushRef="#br0" timeOffset="270">15 90 14,'-17'10'15,"18"-1"1,15-7 1,19-3-8,16 0-4,17-3 0,18-1 2,15-6-2,10-1 0,1-4-2,0 1-1,-7 1-3,-13 0-8,-12 4-9,-17 4 0,-22 2-1,-12 7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9:14.2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135 153 35,'0'0'17,"0"0"1,0 0-5,7 16-5,-4 0-2,-1 9-2,0 10-2,0 8 0,-1 6 1,-1 6-2,0 2 1,-1-6-1,3-8-2,5-9-6,1-15-12,3-18-1,5-14 0,-1-19 1</inkml:trace>
  <inkml:trace contextRef="#ctx0" brushRef="#br0" timeOffset="241">137 6 47,'0'0'20,"8"10"2,22-8-1,15-2-13,15 0-6,12 0-1,9 0 1,0-1-1,-3 1 0,-11-1-1,-12 0-1,-12 1-2,-17 0-6,-16 2-12,-10-2-1,-25 9 1,-5-3 0</inkml:trace>
  <inkml:trace contextRef="#ctx0" brushRef="#br0" timeOffset="491">0 372 60,'16'12'25,"15"-9"-2,17-6 1,5-6-19,16 0-3,7-1 0,5 0-1,-3 2-3,-4-1-8,-5 5-13,-8 0-1,-10 1 0,-13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9:15.80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173 277 33,'0'0'17,"9"16"1,-8 2-4,-1 5-7,1 11-1,-4 5 1,2 9-1,-4 0 1,3 3-1,-4-7-1,4-3-2,0-8 0,2-11-5,7-11-12,-7-11-7,16-16-3,-11-7 2,-1-10-1</inkml:trace>
  <inkml:trace contextRef="#ctx0" brushRef="#br0" timeOffset="280">0 186 26,'43'-21'21,"7"-4"1,8 0 2,9 4-8,2-3-5,5 8-2,-6 0-4,-1 5-1,-11 2-2,-5 4-2,-11 2 1,-9 2-2,-7 1-2,-10-2-5,-1 4-7,-13-2-6,0 0-3,0 0 1,-14 8 0</inkml:trace>
  <inkml:trace contextRef="#ctx0" brushRef="#br0" timeOffset="510">292 263 23,'-18'19'20,"9"-6"1,9-13 3,17 5-8,12-6-4,7-5-4,13 2 0,7-6-1,10 1-2,3-2 0,4 1-1,-6-1-1,-4 3 0,-10-1 0,-7 3-2,-9 0 0,-9 2 0,-10 2-2,-4 0 0,-14 2 0,11 2-3,-11-2-9,3 9-13,-3-9 0,-10 7-1,0-6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7:46:33.4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0-1 8,'0'0'30,"0"0"3,0 0-7,0 0-7,15 14-3,-15-14-4,0 0-2,0 0-2,15 15 0,-15-15-3,0 0-1,0 0 0,0 0-2,0 0 1,9 14-2,-9-14 1,0 0-1,0 0-1,0 0-2,0 0-5,0 0-22,0 0-9,0 0-1,9-16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9:17.92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128 513 11,'0'0'15,"0"0"2,0 0-3,10-5-2,-10 5-2,0 0 0,0 0-4,0 0 0,0 0-1,0 0-1,0 0-2,0 0-1,0 0-1,0 0 0,0 0 0,0 0 0,0 0 0,0 0 0,0 0 0,-3 18-1,2-2 2,-1 10-1,-2 7 1,1 7 1,-1 6 1,-3 4 1,4 0-1,-2-8 1,4-5-1,0-9-2,0-12-10,1-16-13,10-8-1,-4-18 0,-2-13-1</inkml:trace>
  <inkml:trace contextRef="#ctx0" brushRef="#br0" timeOffset="370">0 30 61,'10'-4'25,"10"4"-2,13-1 0,14 0-14,7-2-9,10-1 0,8 0 1,1 1-1,-3 1 0,-10-1 0,-10 2-2,-12-2-6,-11 5-11,-12 3-4,-15-5-1,-9 16 0</inkml:trace>
  <inkml:trace contextRef="#ctx0" brushRef="#br0" timeOffset="581">93 347 54,'-7'14'25,"7"-14"1,31 6-1,9-8-12,5-7-6,13 3-2,2-4 0,5 3-2,-2-2-1,-3 4-3,-3 6-6,-12 3-18,-9 9-2,-12 4-1,-11 7 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9:19.14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145 292 23,'0'0'17,"0"0"0,0 0-3,5 15-2,-2 3-1,-4 6-3,4 13-1,-4 4-1,1 12-1,-3 2 0,3 11-1,-2-7 0,1-2 0,-2-8-2,3-8 0,0-8-2,0-12-4,6-7-10,-6-14-8,9-17-4,-3-7 2,-2-11 1</inkml:trace>
  <inkml:trace contextRef="#ctx0" brushRef="#br0" timeOffset="271">106 127 81,'13'-13'28,"9"1"-2,12-1 0,10-1-25,7-4 0,12 1-1,4 2 0,-1 3 0,-3 5 0,-10 3-1,-11 2-1,-7 5-7,-11 2-17,-15 2 0,-9-7-1,-12 13 0</inkml:trace>
  <inkml:trace contextRef="#ctx0" brushRef="#br0" timeOffset="521">0 434 75,'30'14'26,"17"-8"0,16-12-1,12-4-22,11-4-1,9 1 0,-2-3 2,1 6-1,-13-1 2,-6 7-2,-15 0 0,-12 4 0,-10 1-2,-14 1-2,-4 4-1,-20-6-5,9 11-19,-19-6-2,-5 2-1,-9-8-1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19:58.76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 13 0,'0'0'5,"0"0"-1,0 0 1,0 0-1,0 0-1,-10-2 1,10 2 0,0 0 0,0 0 1,-9-3-1,9 3 0,0 0-1,0 0 2,0 0-1,0 0 1,0 0-1,0 0-1,0 0 1,0 0 0,0 0 0,0 0-1,10-7-1,-10 7-1,18-4 0,-7 2 0,4 1-1,-1 0 1,2 2 0,2 0-1,-1 0 1,5 0 0,2 3 1,3-2-1,2 2 1,2-1 0,4 0 0,0 1-1,4 0 1,0 0-1,2 0 0,0 1 0,4 0 0,0-1 0,3 0 1,-1 1-1,4-1 1,-1-1-1,3 1 1,-2-1 0,2 0-1,2 0 1,2 0-1,1-2 0,1 0 1,2 0-2,0-1 1,3-1 0,-1-1 0,-2-1 0,0 1 0,-2-1 0,-2 0-1,-1 1 1,-1 1-1,-3 0 0,0 1 1,-2-1-1,-1 1 0,-3-1 0,0 1 1,-3-1-1,-2 0 1,0 1-1,-1 1 1,1 0-1,2 1 1,0 1-1,3 0 0,0-1 1,3 2-1,1-2 1,2 0-1,1-1 0,0 0 1,-1-1-1,0-2 1,2 1-1,-1-2 1,1 0-1,1 0 1,-3-2-1,2 2 1,0 1-1,-2-1 0,-4 1 1,-3 1 0,-5-2 0,-7 1 0,-4 0-1,-4 1 1,-5 0 0,-4 0 0,-2 0-1,-3 1 1,0 0-1,-2-1 0,-9 1 1,16 0-1,-16 0 1,11-2-1,-11 2 0,0 0 1,10-2-1,-10 2 0,0 0 0,0 0 0,0 0 0,0 0 0,0 0 0,0 0 0,0 0 0,0 0 0,0 0 0,0 0 0,0 0 1,0 0-1,0 0 0,0 0 0,0 0 0,0 0 0,0 0 0,0 0 0,0 0 0,0 0 0,0 0 0,0 0 0,0 0 0,0 0 0,0 0 1,0 0-1,0 0 0,0 0 0,0 0 0,0 0 0,0 0 0,0 0 0,0 0 0,0 0 0,0 0 0,0 0-1,0 0 1,0 0 0,0 0 0,0 0 0,0 0 0,0 0-1,10-3 1,-10 3 0,9-1 0,-9 1 0,9-2 0,-9 2 0,0 0-1,12-1 1,-12 1 0,0 0 0,0 0 0,0 0 0,0 0 0,0 0 0,0 0-1,0 0-2,9 2-7,-9-2-6,0 0-9,-14 0-1,4-4 0,-4-7 0</inkml:trace>
  <inkml:trace contextRef="#ctx0" brushRef="#br0" timeOffset="8202">6676 25 3,'0'0'4,"0"0"-1,0 0 0,-9-3-1,9 3 0,0 0 0,0 0 0,0 0 0,0 0 1,0 0 0,0 0 1,0 0-1,0 0 1,0 0-1,10-4-1,-10 4 0,0 0-1,11 0-1,-11 0 1,13 1-1,-13-1 0,19 0 1,-2-1-1,4 0 1,0 1-1,6 0 2,4 0-1,6 2 0,3 1 0,4 0 0,3 3 0,3 1 0,4 0 1,2 1-1,6-1 1,2 1 1,3-3-1,4 1 1,4 0 1,4 0-1,1-1 0,5 1 1,0-2-1,3 0 0,1 0-1,3 0 0,2-2 0,4 0 0,-1-2 0,3 1 0,3-1 0,3 1 0,5-1 1,2 1-1,0-2 0,1 1 0,1-1-1,3 0 1,0-2 0,0 0-1,-3-1 1,0 1-1,-3 0 1,0 3-1,1 1 0,-4 1 0,-2 1-1,-2 1 1,-7 0-1,-1-2 1,-5 0-1,-5-1 0,-7-1 0,-3-1 1,-10 1-1,-4-1 0,-5 1 0,-2 0 1,-5 1-1,-6 0 0,-5-1 0,-5 1 1,-6-1-1,-7 1 1,-4 0-1,-7-1 0,-11 0 0,11 0 1,-11 0-1,0 0 0,0 0 0,0 0 0,0 0 1,0 0-1,0 0 1,0 0-1,0 0 1,0 0 0,0 0-1,0 0 1,0 0-1,0 0 0,0 0 0,0 0 0,0 0-3,0 0-2,0 0-4,0 0-6,-7 15-8,7-15-1,-18 7 0,2-11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0:56.35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48 149 0,'0'0'8,"-49"-18"-1,49 18-2,0 0-3,0 0 1,0 0-1,0 0-1,0 0 0,0 0-1,0 0 0,0 0-1,0 0 0,0 0 0,0 0 0,0 0 0,9 48 1,-9-48 1,0 0 1,55 32-1,-55-32 0,63 9-4,-63-9-1,73-1-1,-73 1-1,62-11 0</inkml:trace>
  <inkml:trace contextRef="#ctx0" brushRef="#br0" timeOffset="311">152 5 9,'0'0'5,"0"0"-1,-49-6-1,49 6 0,0 0-1,0 0-2,0 0-1,52 12 0,-52-12 1,42 8 0,-42-8 1,45 11 0,-45-11 0,50 12 0,-50-12 0,0 0 0,57 28 1,-57-28-1,0 0 1,47 33-1,-47-33 0,0 0 0,0 0 0,30 51 1,-30-51 0,0 0 2,5 47 0,-5-47 1,0 0-1,-38 67 2,38-67 0,-55 60 0,55-60 1,-80 66-2,34-33-1,46-33 0,-76 54-1,76-54 0,-51 34-2,51-34-1,0 0-1,0 0-1,0 0 0,0 0-3,0 0-12,0 0 0,0 0-1,0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1:03.14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 0 21,'0'0'11,"2"11"0,-2-11-1,9 9-4,-9-9-3,20 7-2,-5-3 0,10 6-1,9-5 2,10 0 0,9 0 1,9 0 0,6 0 1,11-1 0,9 0 0,7 0-1,5-2-1,3-1 1,-2-1-1,-2-2 0,4-1 0,-7-1 1,-4-2-1,-6 1 1,-8-3 0,-7-2 0,-10 3 0,-3 1 2,-16 0-1,-7 3 1,-12-1 0,-5 2 0,-18 2-1,11 3 0,-11-3-4,0 0-9,0 0-15,-14 1 0,0-1-2,-5-8 0</inkml:trace>
  <inkml:trace contextRef="#ctx0" brushRef="#br0" timeOffset="4126">50 1398 0,'-9'-5'5,"9"5"-1,0 0-1,0 0 0,-12-2 1,12 2 0,0 0-1,0 0 1,0 0-1,0 0 0,0 0 0,0 0-2,11-1 0,-11 1-1,0 0 1,15 0 0,-15 0 1,19 1 0,-4 0 0,4 2 1,2-1 0,9 2 0,8 1 1,9 0 0,8-1-1,4 0 1,9-1-1,7-2 0,5 1 0,2-1 1,3 1-2,-2-1 0,0 2 0,-1 0-1,-5 0 1,-2 3 0,-4-2 0,-4-2 1,-5 0 0,-7-2 0,-4-1 1,-8-2-1,-2 0 1,-12-2 0,-5 1-1,-9 0 1,-2 2-1,-13 2 0,10-3 0,-10 3-1,0 0-1,0 0 0,0 0-4,0 0-10,0 0-9,-14 7-3,-5-10 0,-8-6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4:56.05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341 0 10,'-6'-10'8,"6"10"1,0 0 0,0 0-1,0 0-2,0 0 0,0 0-2,0 0 0,0 0-1,0 0-1,0 0 1,0 0 0,0 0-1,0 0 0,0 0 0,0 0-1,0 0 0,-3 16-1,3-1 0,-2 4 2,-1 4-1,-3 5 1,-6 3 2,1 2-1,-6 2 1,1-1-1,-3-4 1,4-2-1,-2-5-1,4-5-2,5-4-4,8-14-9,-12 11-8,12-11 2,-1-15-2,2-1 2</inkml:trace>
  <inkml:trace contextRef="#ctx0" brushRef="#br0" timeOffset="411">0 205 24,'0'0'15,"0"0"0,0 0-1,0 0-10,-2-10-4,2 10-1,0 0-1,12 7 2,-12-7 0,14 11 2,-9 0 1,5 1 0,-1 3 0,3 4 2,-1 0-2,-1 3-1,0 1 0,-1-1-1,2-2 0,-4-1 1,2-2 0,-3-3 0,3-3 1,-9-11 0,19 12 1,-6-12-1,4-1 1,1-6-1,5-2 0,1-6-1,4 0 0,1-6 0,2 1 0,-3-5 0,-1 5 2,-7-1 0,-1 5 0,-8 0 0,0 5-1,-8 2 1,-3 9-1,0 0-2,0 0 0,1-10-2,-1 10 1,0 0-1,0 0 1,0 0-1,0 0 1,0 0 0,0 0 0,0 0-2,0 0-2,0 0-16,0 0-5,-13-2-2,-2-4 1,-3-4-1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1:22.81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695 248 11,'5'-9'11,"-5"9"-1,0 0-1,0 0 1,0 0-2,0 0-2,0 0 0,0 0-2,0 0 0,0 0-1,-3 16-2,3-6 1,0 7-4,2 3 2,1 7 0,1 7 0,0 9 0,4 4 2,1 6-1,1 4-1,3 2 2,-2-1-2,3-4 2,-4-4-2,1-8 1,-2-8-1,-3-9 1,-1-6 0,-3-10-4,-2-9-11,0 0-3,-4-30 1,2 1-1</inkml:trace>
  <inkml:trace contextRef="#ctx0" brushRef="#br0" timeOffset="451">266 133 47,'0'0'20,"5"-12"2,-5 12-5,3-11-6,-3 11-3,4-9-3,-4 9-2,0 0-1,13-12 0,-1 10 0,1 0-1,8 0-1,8 0 0,8 1 0,11-1 0,11 0 1,9 0-1,10-1 1,4-3-1,5 1 2,-2-2 0,0 1 0,-9-2 1,-8 0 0,-13 1-1,-11 1 1,-10 2-2,-10 1 1,-8 1-2,-6 2 0,-10 0 0,0 0 0,0 0-1,10 4 1,-10-4 0,0 0 0,0 0-1,0 0-2,0 0-4,0 0-7,0 0-10,-10 6-2,10-6 0,-18-2 0</inkml:trace>
  <inkml:trace contextRef="#ctx0" brushRef="#br0" timeOffset="4727">628 1549 3,'0'0'4,"0"0"2,0 0 0,0 0 1,0 0-2,0 0 1,0 0-1,0 0-2,0 0-2,0 0 0,0 0 0,0 0-1,0 0 2,0 0-1,0 0 1,1-9-1,-1 9 1,0 0-1,0 0 1,0 0-1,0 0 0,0 0 0,0 0-1,-3 12 0,3-12 0,0 0 0,0 0-1,0 15 1,0-15 0,0 0 0,0 0 0,0 0 0,0 10 0,0-10 0,0 0 0,0 0 0,0 10 1,0-10-1,0 0 0,0 0 0,0 0 1,2 9-1,-2-9 0,0 0 0,0 0 1,0 11-1,0-11 0,0 0 1,-3 10 0,3-10 0,0 0 0,0 0 0,0 0 0,0 0 0,0 0 0,0 0-1,0 0 1,0 0-1,0 0 1,0 0-1,0 0 0,0 0 1,0 0 2,0 0-1,0 0 1,0 0 0,0 0-1,0 0 0,0 0 0,0 0-1,0 0-1,0 0 0,0 0-1,0 0 1,0 0 0,-4 9 0,4-9-1,0 0 1,4 14 0,-1-3-1,-1 2 1,1 4 0,0 3 0,-1 5 0,1 3 0,-1 5 0,0 1 0,0 5 0,-2 2 0,-1 1 0,1 1 1,-1-2-1,1-2 0,-1-4 0,-1-5 0,1-3 0,1-5 1,1-4 0,-1-4-1,1-5 1,-1-9 0,1 12 1,-1-12 0,0 0 0,0 0 0,0 0 0,0 0 1,0 0 0,0 0 0,0 0-1,0 0 0,0 0-1,0 0-3,0 0-3,0 0-3,4-11-2,-4 11-2,8-12-2,-8 12-3,9-16-2,-9 16 1</inkml:trace>
  <inkml:trace contextRef="#ctx0" brushRef="#br0" timeOffset="10245">0 1599 8,'0'0'9,"0"0"-1,0 0-1,0 0 0,0 0-2,0 0-1,0 0 0,0 0-1,0 0 0,0 0 0,0 0 0,0 0 0,0 0 1,0 0-1,0 0-1,0 0 1,0 0-1,0 0 2,0 0-2,0 0 0,0 0 0,0 0 0,10-3-1,-10 3-1,11-1 1,-11 1-1,14-1 1,-14 1 1,13-2-1,-13 2 0,13-1 1,-13 1 0,15-1-1,-15 1 1,14-1-1,-4 0-1,0 1 1,3-1-1,2 0 0,5-6 1,4 5 0,6-4-1,5 3 0,8-4 1,7 3-1,7-1 1,8 1-1,8 3 0,4-2 1,5 1-1,2-2 1,0 0-1,-1-1 0,-2 0 0,-4 0 1,-7-2 0,-7 1 0,-6-2 0,-6 4 1,-11-2 0,-6 3 0,-10-1 0,-6 2-1,-7 1 0,-11 1-1,12-1 0,-12 1-1,0 0 1,0 0 0,0 0 0,0 0 0,0 0-1,0 0-1,0 0-6,0 0-11,-11 13-3,1-10 0,-9-3 0</inkml:trace>
  <inkml:trace contextRef="#ctx0" brushRef="#br0" timeOffset="14010">628 3039 1,'0'0'5,"0"0"-2,0 0 3,0 0 2,0 0 0,0 0 2,0 0-1,0 0 0,0 0-2,0 0-2,-1 17-3,-2-1-1,-1 8-1,0 7 1,-1 11 0,-1 7 1,0 7 0,3 4 1,-3 2 1,5 1-1,-1-7 0,4-3-1,0-9 0,2-5-1,0-10 0,0-8-2,0-4-2,-4-17-3,0 0-9,10 3-3,-10-19 0,0-6 0</inkml:trace>
  <inkml:trace contextRef="#ctx0" brushRef="#br0" timeOffset="14441">110 3031 12,'-11'6'15,"11"-6"2,0 0-1,12-5-4,1 4-1,1-4 0,12 3-3,5-4-1,12 3-1,9-3-2,12 1-1,12-1-1,9 2-1,7 0 0,4 1 1,1-1 0,0 3 0,-8-2 0,-5 3 1,-12-2 0,-8 2 0,-13-1 1,-8 2-1,-12-1 0,-9 1-1,-7-1 0,-6 1 0,-9-1-2,0 0 0,0 0-1,0 0 0,-1 10-3,-8-8-4,9-2-12,-18 14-5,5-8-2,-5-7 2</inkml:trace>
  <inkml:trace contextRef="#ctx0" brushRef="#br0" timeOffset="20600">620 4344 6,'0'0'11,"0"0"-1,0 0-1,0 0-2,0 0-2,0 0 0,0 0-1,0 0-1,-4 11 1,5 2 0,0 6-1,0 10 1,2 8-1,0 10 1,1 9 2,-2 5-2,2 4 1,-1-4 1,1 0-1,-1-9 1,0-6-2,-2-11 1,1-9-2,0-8 1,-1-7-3,-1-11-5,0 0-15,0 0-3,0-29-1,0-3 0</inkml:trace>
  <inkml:trace contextRef="#ctx0" brushRef="#br0" timeOffset="21051">436 4281 33,'0'0'19,"-12"5"0,12-5 0,0 0-9,24-8-7,2 2-1,12-1 0,9-2-1,11 0 1,11-2 0,6 0 0,-1 1 1,-4 1 0,-6 0 0,-6 4 0,-14 0-1,-8 2 1,-14 2-1,-7 1-1,-5 0-2,-10 0-1,0 0-3,0 0-6,-9 14-10,-1-8-2,-6-1 0,-1 0 1</inkml:trace>
  <inkml:trace contextRef="#ctx0" brushRef="#br0" timeOffset="21381">588 4530 18,'-5'22'14,"8"-4"0,7-12 1,7-1-9,10-1-1,6-1 1,9 0 3,4-4-1,8 2 0,-1-4 0,3 1-1,-1-4-2,2 3-1,-6-6-1,-1 1 0,-7-1-1,-2 2 1,-8-2-1,-4 4 0,-9 0-1,-6 2-1,-14 3-2,9 5-7,-9-5-15,-15 16-1,-4-14 0,-7-3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3:06.33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183 421 10,'0'0'12,"0"0"0,0 0-1,-2 11-9,5-2-3,1 3-1,1 3 1,0 4 1,-1 2 0,-2 5 1,-2 4 1,-4 8 0,-6 7 0,-3 13 0,-5 11 0,-3 11 1,-4 9-1,3 7-1,3 5 0,4-4-1,6-4 1,5-7-1,2-8 1,5-9 0,3-6 0,-2-7 1,-2-5 0,-4 0 0,-3-3 0,-2-2-1,-2-4 1,1-4-1,0-4-1,2-7 0,0-4 1,3-8 0,0-2 1,3-13 2,-1 10 1,1-10 0,0 0 0,0 0 0,0 0-1,0 0 0,13-5-1,-13 5-2,20 1 0,-4 0-1,6-1-1,4 1 2,9 0-1,7 2 0,8-2 0,9-2 0,10-1 0,13-1 1,7-4-1,11 4 0,8-4 1,6 4-1,11 1 1,5 1-1,5-5 0,5 6 1,5 0-1,7-1 0,2 0 0,4-8 0,0 1 0,-1-3 0,-5 5 0,-6-4-1,-9 5 1,-9-3 0,-8 5 0,-13 3-1,-13 0 1,-11 1 0,-10 2 0,-10-1 0,-8 3 0,-9-4 0,-7 2 0,-6-3-1,-4 3 1,-2-3 0,-4 3 0,-2 2 0,-2-4 0,-4 4 0,-2-5 1,-4 0 0,-9 0 0,12 1 0,-12-1-1,-2-9 1,2 9-1,-9-21-1,4 8 0,2-4 0,0-8-1,5-4 2,2-8-1,3-5 0,3-7 1,3-4 1,1-6 0,2-2-1,0-7 1,1-2 0,-1-4-1,0-3 1,-2-2-1,0-2 0,-1 2 0,-5 2 1,1 3 0,-4 8 0,0 6-1,-3 9 1,-2 7 0,-2 9-1,-2 5 0,-3 4 0,-3 6-1,-1 3 0,-3 2 1,-2 4-1,-2 1 0,0 2 0,-2 3 0,-1 2 1,-1 1-1,-2 1 0,-3 1 1,-3 1 0,-4-1-1,-4 0 1,-6 0 0,-9 0 0,-9 0-1,-7-2 0,-6-1 0,-10-1 0,-9-3-1,-11 1 0,-10-1 1,-8 0 0,-9-3 1,-8 3-1,-7 0 1,-4 3 0,-5 5 1,-2 3-1,0 1 0,2 3 1,3 4-1,5 0 0,3 3 0,5-3 0,8-3 1,11-2 0,12-2 0,9-3 0,13 0 0,10-3 1,13 1 0,10-2 0,12 1 0,7-1 0,8 1-1,6-1 1,8 2 0,3-1-1,10 1-1,-10-1 1,10 1-2,0 0 1,0 0-1,0 0 0,0 0 1,0 0-1,12-1-2,-2 3-9,1-3-10,-1-5 0,-5-4-1,-9-8 0</inkml:trace>
  <inkml:trace contextRef="#ctx0" brushRef="#br0" timeOffset="5148">2604 41 8,'7'-9'7,"-7"9"0,7-13 0,-7 13-1,6-10 0,-6 10-1,0 0 1,9-11 0,-9 11 0,0 0 0,0 0-1,0 0-1,0 0 0,0 0 0,0 0-1,0 0-1,0 0 0,0 0 1,0 0-2,0 0 0,0 0 0,0 0-1,0 0-1,0 0 1,6 13 0,-7 0-1,-4 2 1,-1 5-1,-4 4 2,-4 4-1,-2 3 1,-1-2 0,-2-1-1,-3-1 1,3-3-1,1-3 0,2-4 1,5-4-1,2-2 0,9-11 0,-10 9-5,10-9-11,0 0-2,-3-11-1,1-1 0</inkml:trace>
  <inkml:trace contextRef="#ctx0" brushRef="#br0" timeOffset="5638">2367 167 12,'0'0'15,"0"0"2,0 0-7,0 0-1,0 0 1,0 0-1,0 0-1,0 0-4,0 0-1,0 0-1,0 0-1,3 9-1,-3-9 0,4 14 1,-2-1-1,2 1 1,-3 5 0,1 2 1,-1 3-1,-1 1 0,0 2 0,-1 0 0,1-2 0,0-2 0,2-3 0,1-6 2,3-2-1,4-10 2,8-6-1,3-8 1,8-2-1,3-7 0,5-2 0,3-3-2,-1 0 0,-2 1 0,-5 6 0,-4 1 0,-4 5-1,-6 0 1,-3 6-1,-5 2 0,-10 5 1,13-8 0,-13 8-1,0 0 1,0 0-1,0 0 1,0 0-1,0 0 0,0 0-3,0 0-14,0 0-7,10-13-2,-9 1 1,0-6-1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0:45.07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7 245 7,'0'0'7,"0"-11"2,0 11 0,3-12 1,-3 12-1,5-10 1,-5 10-1,0 0-1,0-10 0,0 10-3,0 0-3,0 0-2,0 0 0,0 17-1,2-5 0,1 4 1,1 7 0,0 7 0,0 6 0,1 10 1,-1 7-1,-1 6 1,-2 5 0,0 2 0,-2-2 0,0-4 1,-1-3-1,-2-8 1,1-11 0,1-7 0,-2-10 0,2-3 0,-1-8 1,3-10 0,-4 10 1,4-10 0,-3-11 0,1-2-1,-5-9 0,4-9-1,0-10-1,0-13-1,4-7-1,3-9 0,4-3 0,6-3 0,8 2 0,4 1-1,5 8 1,3 3 0,9 8 0,2 7 0,5 8 1,-1 7-1,-1 8 0,-5 7 0,-4 13-1,-8 12 2,-12 12-1,-11 9 1,-13 11 1,-10 1 0,-8 6 0,-10 4 1,-3-5 1,-2-5 0,-2-9 1,4-6-1,-2-10 1,4-2-2,-1-12 1,7-2-1,-1-4-1,3-2-2,4 1-2,0-2-6,12 3-8,10 4-7,0-14-1,13 3 2,14-2-1</inkml:trace>
  <inkml:trace contextRef="#ctx0" brushRef="#br0" timeOffset="921">827 356 18,'0'0'11,"0"0"0,11 2 1,-1-2 1,6 0-2,11-1-1,8 1-3,7 0-1,12-1 0,7 0-2,6 1-1,6 0 0,3-1-1,-10 1 0,3 0 0,-7-6 0,-8 6-1,-9-1 0,-7 1 0,-11-1 0,-8 0-4,-3 1-7,-16 0-9,0 0-3,-24-5 1,-2-4 0</inkml:trace>
  <inkml:trace contextRef="#ctx0" brushRef="#br0" timeOffset="1272">686 340 15,'0'0'15,"14"6"0,6-17 0,9-7-7,7-3-6,5-7 0,8-1 1,-2-6 1,-1 2 0,-2 1 2,-3 2-1,-8 4 0,-3 5-1,-9 4 0,-6 7-2,-3 4 0,-12 6-2,9 2 0,-9-2 0,-4 16 0,-3-2 0,-4 2-1,-3 3 0,-5 4 0,-4 1 0,-4 2-1,-3 1 1,-4-1 0,-1-1 0,1 1 1,-1-5 1,3 2 0,2-3-1,5-2 1,4-1-1,6-3 1,8 1 1,5-4-1,9 4 1,7-4 0,8 1 0,5 0 0,6 1 1,2 0-1,4 1-1,-3-1 0,1 1 0,-1-3 0,-3 1 1,-3-3 0,-1 0 0,-3-2 0,1 0 1,-5-4-1,-3 0 1,-4-1-2,-3-1-2,-1 3-5,-11-4-6,9 1-10,-9-1-3,0 0 1,15-4 0</inkml:trace>
  <inkml:trace contextRef="#ctx0" brushRef="#br0" timeOffset="2013">2968 6 7,'14'-10'12,"-14"10"0,0 0-2,-11 0-3,-3 4 1,-1 3 1,-7-1 1,-3 6 1,-6 0-1,0 4-1,-10 0-1,2 3-2,-4 2-3,2 1 0,0-3-2,6 0 0,5-4 0,5-2-1,10-3 0,15-10 0,-4 16 1,18-9-1,7 2 0,6 1 0,5 3 0,3 1 1,0 5-1,0 2 0,-1 0 1,-5 2-2,-3 1 2,-3 0-2,-3-1 2,0 0-1,-1-4 0,-5-4 0,1 0 0,-6-4 0,-1-2 1,-3 2 2,-5-11 0,-7 12 1,-8-8 1,-1 3 1,-12-4-1,-3 1 0,-12-1 2,1-1-4,-6-1-1,1 1 0,2-1-1,2 1-1,5 0 0,5 2-1,5-1 0,1-1-3,6 7-9,-2-8-14,6 0-1,-2-7-1,3-4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3:13.29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364-2 2,'10'0'4,"-10"0"1,0 0-2,0 0 0,0 0-1,0 0 1,0 0 1,0 0-1,0 0 0,0 0 1,0 0-1,0 0 1,0 0-1,0 0 0,7 9-1,-7-9 1,0 0-1,0 0 0,0 0 0,0 9 0,0-9-1,-11 16 1,3-3 0,-5 6 1,-4 5 1,-3 6-1,-4 5 1,-1 2 0,-2-1 0,4 5 0,-2-7-1,5-3 1,3-8-1,4-4 0,4-8-1,3-1 1,6-10-1,0 0-2,0 0-2,0 0-5,0 0-10,-3-18-4,5 4 1,-1-3-1</inkml:trace>
  <inkml:trace contextRef="#ctx0" brushRef="#br0" timeOffset="491">0 161 14,'0'0'14,"0"0"-2,0 0-1,0 0 0,0 0-3,0 0-1,3 12-2,-2-2 1,1 3-2,1 3 0,-2 4 0,-1 4-1,2 4 0,-5 0 0,3 1-1,-3 0 0,2-2 1,-1-3-1,4-2 0,1-4 0,0-3 0,4-3 0,4-2-1,1-5 1,7-2-1,3-5 1,6-5-1,1-4 0,6-5 0,3-4 0,2-4-1,1-3 1,-1 0-1,-2-1 1,-2 3-1,-3 3 1,-5 3-1,-6 3 1,-5 6 0,-4 3-1,-13 7 0,13-7 1,-13 7-1,0 0 0,0 0 0,0 0-1,0 0 1,0 0-2,0 0-3,0 0-16,0 0-2,0 0-2,-14-15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7:46:33.9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 68 12,'0'0'32,"13"-4"1,-13 4 3,0 0-18,0 0-5,0 0-2,14-4-2,-14 4 0,0 0-2,0 0-1,0 0-1,0 0 0,0 0-2,0 0 0,0 0 0,0 0 0,0 0-2,0 0 1,0 0-1,0 0-1,0 0-1,0 0-3,0 0-20,0 0-18,-10-19 1,-6 1-2,-4-5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1:02.39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8612 94 23,'-8'-10'10,"8"10"0,0 0-2,0 0-1,0 0-2,0 0-1,11 6-1,4-1 0,7-3 0,10 1 1,7-2 1,12 0-1,11-4 0,9-1-1,8-5-2,6-1 0,1 0 1,-2-3-1,-3 0 0,-7-1 1,-12 3-1,-10 3 1,-11 2-3,-11 3-2,-12 5-7,-18-2-10,-1 11 1,-15-7 0,-16-7-2</inkml:trace>
  <inkml:trace contextRef="#ctx0" brushRef="#br0" timeOffset="2333">8703 1645 4,'0'0'3,"0"0"-3,0 0 0,0 0 1,10-7 3,-10 7 0,0 0 2,9 3 0,-9-3 0,15 4 1,-3-2 0,3 0-1,4 0-1,5 1-1,7 0 0,5 0 1,5-1-1,10-1 0,3-2-1,9-1 2,6-2 0,8 1-1,0-2 1,7 3 1,-4-4 0,4 3 0,-8-1 0,-1 3-1,-9-4-1,-5 4 0,-11-1-1,-7 1-1,-12-1 0,-6 2 0,-10-2 0,-3 3 0,-12-1-2,0 0-2,0 0-6,0 0-7,-17-5-10,-7-3-1,-3-5 1,-13-4-1</inkml:trace>
  <inkml:trace contextRef="#ctx0" brushRef="#br0" timeOffset="37704">9036 4933 22,'0'0'14,"0"0"-2,0 0-1,0 0-3,0 0-2,-2 12-2,4-1-1,1 7-2,-1 7 1,2 11 0,-2 9-1,1 9 1,-2 8 0,0 5 1,0 6-1,0 0 1,0-5-1,2-8 0,-1-11 0,2-7-1,-1-11 0,1-9-3,-1-11-12,-3-11-6,2-10 1,-5-7 0</inkml:trace>
  <inkml:trace contextRef="#ctx0" brushRef="#br0" timeOffset="38295">8663 5023 12,'-15'7'17,"15"-7"2,0 0 1,-9-4-8,9 4-2,0 0-2,14-3 1,4-2-2,12 1-1,11-4-2,17 2-1,12-6 0,14 3 1,12-3-1,9 3-1,-3 0-1,-1 2 0,-9 0 0,-12 3 0,-14 2-1,-11 0 0,-14 4-5,-14-1-17,-14-2-2,-13 1-1,-24-15 1</inkml:trace>
  <inkml:trace contextRef="#ctx0" brushRef="#br0" timeOffset="39026">654 4958 30,'0'0'17,"0"0"-1,0 0 1,-10 1-11,10-1-3,0 0 0,0 0 0,-9 1-1,9-1 1,-3 16-1,0 3 0,4 9 1,1 12-2,2 9 1,-2 11-1,1 8 1,-1 3 0,-1 2 0,-2-6 0,-2-6 0,-1-11 0,0-10 0,0-11-1,0-11-2,4-18-8,-1-10-7,-1-16-6,0-11 1,-2-11-1</inkml:trace>
  <inkml:trace contextRef="#ctx0" brushRef="#br0" timeOffset="39347">546 4814 29,'0'0'17,"0"0"0,0 0 0,3-9-7,-3 9-6,26-4-2,0 0-1,9 0 0,7-3 2,8 2 1,2-2-1,3 2 0,-6 0 1,-3 2-1,-11 1-1,-6 3-1,-9 2-2,-6 0-4,-5 3-13,-9-6-3,-1 12 1,1-12-2</inkml:trace>
  <inkml:trace contextRef="#ctx0" brushRef="#br0" timeOffset="39627">482 5143 30,'-10'22'17,"10"-6"0,0-16 0,28 3-12,10-7-2,11-4 1,14 0 0,5-5 1,11 0 0,3-1-1,4 2 1,-7 2-1,-7 4-1,-12 0 1,-9 4-2,-11 0 0,-9 2-1,-9 3 0,-8-1-1,-4 4-6,-10-6-14,14 6-4,-14-6 2,8-15-2</inkml:trace>
  <inkml:trace contextRef="#ctx0" brushRef="#br0" timeOffset="77531">49 3611 12,'0'-13'8,"0"13"-1,0 0-1,0 0-2,0 0-3,0 0-1,2 15-1,-1-6 1,0 3 0,-1 3 0,0 2 0,0 5 0,-1 4 0,0 5 1,-1 8-1,-1 5 0,-2 7 0,1 2 1,0 7-1,-1 2 0,0-1 0,1-2 0,1-5 0,2-2 0,3-4 0,2-6 0,4-7 0,4-2-1,4-6 1,6-4 0,6-3-1,9-6 1,7-2 0,9-5 0,10-1 0,11-3 0,8-2 0,8-2 0,7-1 0,6 1 0,5-1 1,1 0-1,-3-1 0,-3-1 0,-1 0-1,-3 0 1,-4-2 1,-5-1-1,-5 0 0,-5-1 0,-5-3 0,-3-1 1,-11-1 0,-5-1 0,-7-4 0,-10 2 1,-7-6-1,-5 1 1,-8-5 0,-2-1-1,-8-8 0,-5-1 0,-11-5 0,0-6 0,-8-3 0,-4-1 0,-3-2 0,-4 2 0,2 3 0,1 1 0,5 5 0,1 3-2,3 3 1,5 3-1,1 2 0,3 2 0,-1 2 0,0 2 1,0 2-1,-3 3 1,-4 2-1,-1 4 2,-4 0-1,-3 4 1,-2 0 0,-4 3 0,-2 2-1,-3-1 1,-6 1-1,-4-1 1,-9 2-1,-4 1 1,-11 1 0,-11 2 0,-8 2 1,-6 3 0,-8 3 2,1 0 0,-3 0 0,1 1 0,5-4 2,7 0-3,9-5 0,6-2-1,11-3-1,6-1-1,8 0-4,10 1-11,6-1-2,7 1-1,-1-12 0</inkml:trace>
  <inkml:trace contextRef="#ctx0" brushRef="#br0" timeOffset="82839">6196 3345 9,'-23'1'9,"-1"-2"-1,4 3-2,-2-1-3,1 0-1,1 2-2,-5-1 1,-2 2-1,1 0 1,-7 0 0,-3 1 1,0 0 0,1-1 0,2 0 0,3-2-2,5-1-6,3-3-4,11-1-2,2-12 0</inkml:trace>
  <inkml:trace contextRef="#ctx0" brushRef="#br0" timeOffset="83380">5575 1963 3,'-6'-10'4,"6"10"-5,0 0-2,0 0 0</inkml:trace>
  <inkml:trace contextRef="#ctx0" brushRef="#br0" timeOffset="215770">2864 3564 13,'0'0'11,"0"0"0,0 0-4,0 0-5,9-5 1,-9 5 2,0 0 3,0 0 0,0 0 0,0 0 2,0 0-1,0 0-2,1 11-1,-1-11-3,-7 15 0,4-3-2,-1 1-1,1 2 1,0 5-1,2 2 0,-2 7 0,-1 7 0,2 5 1,-2 10 0,-4 6 1,1 5 1,-3 7-1,-1 7 1,-2-2 0,3 3 0,-3-8 1,4-2-2,-1-7 1,2-4-2,1-11 1,4-8-1,1-7-1,0-7 1,2-4-1,0-7 0,0-12 0,4 12 0,-4-12 1,0 0-1,0 0 1,0 0-1,0 0 1,10 2-1,-10-2 0,0 0 0,15-1 0,-15 1 0,22-1 0,-2 1 0,3 0 0,4 1 0,8 0 0,8 0 1,6 2-1,10-1 0,6-1 0,6-1 1,10 0-1,6-1 1,6 1 0,7 0-1,6 1 1,5 1 0,6 2-1,9 3 1,6 1 0,8 3 0,5-2-1,7 0 1,6-1-1,1-3 1,2-4 0,2-1-1,0-4 1,3-4 0,-4-1-1,3 0 1,-5-2-1,1 2 1,-5 2-1,-6 1 0,-8 3 0,-6-1 0,-9 2 0,-10 0 0,-9 0 0,-7 0 0,-8-1-1,-3 0 1,-10-1 0,-3-1 1,-9 1-1,-5-1 0,-9 1 0,-6 0 0,-10 1 1,-10 1 2,-8-3-1,-5 1 1,-9-7-1,-5-1 0,-6-9 0,-2-6 0,-6-8 0,1-7-2,-3-11 0,1-5-1,-2-7 1,2-8 0,3-2 0,0-4 0,3-2 0,1 2 0,-2 2 0,0 2 0,1 9 0,0 6-1,-3 8 1,0 9 0,0 8-1,-1 5 1,2 5-1,-1 7-1,1 4 2,-6 2-1,-1 4 0,-6 4 0,-6 2 1,-6 1-1,-8 2 1,-8 1 0,-9-1 0,-10-1 0,-9-2 0,-8-1 0,-9 1 0,-12 0 0,-15 1 0,-10 2 0,-11 1 0,-8 3 0,-11 1 0,-11 2 0,-5 0 0,-5-1 0,1 0 0,-4-2 0,-4 1 0,2-2 1,3-2-1,0 1 0,-2 0 1,5 1-1,-1 3 0,4 4 0,7 3 0,5 5 0,6 3 1,12 1-1,14 2 0,14-1 0,13-2 0,15-4 0,19-3 0,13-5 0,19-3-2,7-4-3,17 0-23,7-7 1,12 4-2,3-26-1</inkml:trace>
  <inkml:trace contextRef="#ctx0" brushRef="#br0" timeOffset="260825">9564 1963 2,'18'-26'13,"-4"3"-1,-6 2-4,-4 5-1,-9 1 0,-10 3 0,-9 1 1,-13 2 0,-9 5-2,-17 4 1,-14 9 0,-18 5 0,-12 14 1,-16 8-1,-11 16-1,-11 13-1,-4 14-2,2 11-1,7 8 0,15 6-2,16 0 0,23 1 0,26-4 0,31-7 0,28-4 1,33-11-1,31-7 1,33-8 1,28-9-2,28-12 1,25-14 1,18-16-2,15-16 1,9-18 0,2-17 0,-5-19 0,-1-15 0,-13-19 0,-13-12 0,-21-9 1,-21-6-1,-26-3 1,-25 3 0,-30 4 0,-32 6-1,-33 15 1,-31 17-1,-32 18-2,-29 18-1,-21 24-10,-25 16-14,-21 23 0,-16 12-2,-10 16 0</inkml:trace>
  <inkml:trace contextRef="#ctx0" brushRef="#br0" timeOffset="261696">10107 3337 54,'-12'-15'24,"-8"0"1,-13 2-2,-13 4-14,-14 3-7,-12 9-1,-11 6-1,-18 5 0,-16 7 0,-12 7 1,-9 3 0,-6 8 0,-3 4 2,0 5-1,2 5 1,8 8-1,10 6 0,13 7 0,14 5-1,18 2 1,16 3-2,17 1 0,20 1 0,15 0 0,19-5 2,19-2-1,15-4 1,20-4 0,21-7 0,19-5 2,18-7-2,19-8 0,14-11 0,15-14-1,13-9 0,9-12-1,2-15 1,0-12 0,-2-17-1,-3-16 1,-13-10 0,-11-6-1,-18-10 2,-20-1-1,-23 0 1,-19 4 0,-30 3 0,-23 6 0,-26 8-1,-25 8 0,-26 11-3,-27 9-3,-17 16-23,-29 5-3,-19 14 0,-24 1-2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1:01.0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330 2025 6,'0'0'8,"0"0"0,0 0 1,0 0-1,0 0 0,0 0 0,0 0-2,0 0 0,10 0 0,-10 0-2,0 0 0,0 0-2,0 0 1,0 0-2,0 0-1,0 0 1,6 12 0,-6-12 0,7 19 1,-3-1-1,0 5 2,2 7 0,1 8 1,-3 3-1,2 7 1,-1 0-1,1 2 0,1-5 0,0-2 0,-2-8-2,0-4 1,-1-8-1,-1-3 1,0-8 0,-2-2-1,-1-10 1,1 11 0,-1-11-1,0 0 0,0 0-2,-6-15-5,6 15-7,-1-21-8,-2 3-3,-3-3 1,1-4 0</inkml:trace>
  <inkml:trace contextRef="#ctx0" brushRef="#br0" timeOffset="581">0 2067 3,'0'0'9,"0"0"2,0 0-5,0 0 1,0 0 0,0 0 2,0 0 0,0 0 1,0 0-2,0 0 0,0 0-2,0 0-2,0 0-1,0 0 0,0 0 1,0 0-1,0 0 1,11-3 0,2 1-1,8-1 0,5 0-1,13-1-1,10-2 0,12-2-1,8 1 1,10-2-1,5-1 1,3 2 0,2-1 0,0 2 0,-6-1 1,-5 3 0,-7-1 0,-7 3 0,-10 1 0,-6 0-1,-11 1 0,-9 0-1,-8 2-1,-8-4-7,-12 3-14,0 0-2,-25-9-1,-7-1 1</inkml:trace>
  <inkml:trace contextRef="#ctx0" brushRef="#br0" timeOffset="50493">3856 534 3,'0'0'17,"-9"6"1,9-6-4,-18 0-1,2 5-1,-7-1-2,-1 1-3,-6 4-3,-3 0-1,-1 5-2,1 0 0,1 1 0,6-1-1,3 1 1,7 0-1,4 0 1,7 2-1,6-3 1,7 2-1,8 0 0,6 0 1,5 0-1,8 1 1,7-1-1,2 1 0,3 2 1,-2 1-1,-4 2 0,-3 1 0,-2 2 1,-10 0-1,-6 0 1,-7 2 1,-10-3 1,-6 2 0,-10-3 1,-10 0 0,-13-2 1,-5 0-1,-11-5 0,-2 2 0,-2-8-2,3 0 0,6-4-1,7-5-3,12 0-4,6-8-6,22 7-10,0-22-3,20 5 0,7-5 0</inkml:trace>
  <inkml:trace contextRef="#ctx0" brushRef="#br0" timeOffset="51204">4471 915 8,'0'0'10,"0"0"-3,0 0 0,0 0-1,0 0 0,10 4-1,3-4 1,9-1-1,10-2 0,13 0 0,14-6 2,19 4 1,16-6-1,15 7 0,7-4-1,5 6 0,-3 2-1,-7 2-2,-13 6 0,-15 0-2,-21 2 0,-17-6-3,-14 5-1,-17-8-8,-14-1-9,0 0-3,-19-6 2,-7-2-1</inkml:trace>
  <inkml:trace contextRef="#ctx0" brushRef="#br0" timeOffset="51644">4524 967 38,'0'0'17,"0"0"0,0 0 1,-7-15-3,7 15-2,10-20-6,6 4-3,6-6-2,11-3-1,8-6-1,6-3 0,5 0 0,-1 0-1,-1 2 1,-7 3 0,-9 5 1,-10 7-2,-10 6 0,-14 11 0,0 0-1,-16 9 0,-5 8 0,-7 6 0,-5 5 0,-8 3 1,-3 4 1,-4 2 1,0-1 0,-2-1 1,0-1-1,-1-2 1,4-3-1,4-2 0,6-5 0,6-4-1,7-3-1,6-5 1,8-3 0,10-7 1,0 10 0,10-7 0,6 0 1,8 1 0,5 0-1,8 2 1,4 1 0,8 0-1,2-1-1,0 2 1,-2 0-1,-4 0 1,-4-1-1,-6 1 0,-4-1 0,-7 0 1,-6 0-1,-4 0 0,-3 1-1,-11-8 0,15 16-3,-15-16-5,5 16-11,-5-16-3,-2 11-2,2-11 2</inkml:trace>
  <inkml:trace contextRef="#ctx0" brushRef="#br0" timeOffset="53497">6018 843 9,'-10'19'12,"1"0"-3,10 0 1,5-3-1,5-4-1,8-3 0,5-9 0,6-3 0,4-10-1,3-2 0,-4-8 0,0 2 0,-8-5-1,-2 4 0,-11-3-2,-9 6 0,-11 3-1,-7 3 0,-8 2-1,-4 2-1,-3 2-1,-2 1-1,7 4-5,1-4-3,14 4 0,4-9-1,16 5 1,3-5 0,14 3 0,2-5 3,5 5 4,0 2 3,-4 0 2,-5 9 1,-6 2 1,-3 8 0,-11 6-2,-2 8 1,-7 6 0,-2 10 0,-3 8 1,1 11-1,-4 10-1,-1 10 0,0 5 1,-2 3-1,1-5 1,2-3-1,-2-9 0,4-11 0,1-14-1,3-13 1,0-13-1,4-5 0,2-17-1,-2 11-2,2-11-3,0 0-8,7-12-11,0-2-2,1-3 1,2-6-1</inkml:trace>
  <inkml:trace contextRef="#ctx0" brushRef="#br0" timeOffset="54458">6813 1027 29,'0'0'15,"0"0"-1,0 0 0,1-22-3,6 4-1,4-10-5,7-6-2,5-4-1,1-2 0,7-3-1,2 3 1,-3 4-1,-7 6 1,0 6 0,-8 6 0,-2 6-1,-3 5-1,-10 7-1,9 2 1,-6 9-1,6 5 0,-5 4 1,3 6 0,-3 4 1,3 4 1,-2 5 0,3 3 0,-1-1 0,2-1 0,-1-1 0,1-1 0,-4-4-1,-1 0 0,-1-9 1,-1-6-1,-3-4 0,0-4 0,1-11-5,0 0-13,0 0-6,-6-18 0,6-3-1</inkml:trace>
  <inkml:trace contextRef="#ctx0" brushRef="#br0" timeOffset="55229">7746 659 14,'9'-9'13,"-9"9"0,0 0-1,0 0-8,0 0 1,0 0-1,0 0 1,5 14 1,-3-1 0,1 9 0,2 3-1,4 6-1,-3 5-1,6 5 0,-2 3-1,4-1-1,-2-2 1,3-3-1,-8-4 0,3-3 1,0-6-1,-3-5 1,-5-9 2,0-1 1,-2-10 0,0 0 0,-5-10 0,-6-1-1,-1-8 1,0-2-1,2-3-2,1-7 0,2 0-2,5 1 1,-9 0-1,15 0-1,6 1 1,6 0-1,2 2 0,-18 27 0,66-49 1,-66 49 0,91-45 0,-36 24 0,4 1 1,-4 2-1,1 4 0,-8 0 0,-5 5 0,-43 9-1,64-13 1,-64 13 0,0 0 0,0 0 0,43 5 0,-43-5 0,0 0-1,0 0 1,0 0 0,0 0-2,0 0-6,0 0-14,0 43-2,0-43-3,0 0 2</inkml:trace>
  <inkml:trace contextRef="#ctx0" brushRef="#br0" timeOffset="57062">4354 1085 0,'0'0'7,"0"0"1,0 0 0,0 0-1,8-10-1,-8 10 0,12-15-1,3 2-1,8-4 0,8-5-1,10-6-2,8-5 0,10-2 0,3-6 2,3-3 0,-3 1 0,-3-3 1,-10 1 1,-6 6-1,-13 4 2,-8 5-2,-6 5-1,-7 7-1,-4 4-2,-5 14 1,0 0-2,0 0-3,11 9-2,-8 3-8,-1 1-3,-1 2 0,-4-3-1,-4 2 1</inkml:trace>
  <inkml:trace contextRef="#ctx0" brushRef="#br0" timeOffset="57543">4341 1006 2,'15'6'9,"-1"-1"0,3 3-7,3 3 0,2 5-1,0 0 0,2 3 0,-1 0 0,3 0 1,0 0 0,3-3 1,2 0 0,2-4 1,2 0 1,1-4-1,0-1 2,-4-1-2,-2-1 1,-6-1-2,-5 0 1,-4-2-2,-4 0 0,-11-2-1,10 8-2,-10-8-5,4 14-9,-4-14 0,0 0-1,-14 5-1</inkml:trace>
  <inkml:trace contextRef="#ctx0" brushRef="#br0" timeOffset="59195">6363 653 10,'-4'-11'10,"4"11"-2,0 0-1,-13-10-3,13 10-1,-17-5-1,7 3 1,-4 0 0,-1 0 1,-4-1 0,-1 2 1,-2-1 0,-1 2-1,-3 0 1,1 3-1,-1 2 0,-1 4-2,-1 3 1,-1 4-2,-3 3 1,3 5-1,1 1 0,3 3 0,2-3 0,5 3 0,5-2 0,8 1 0,10-3 0,7-2 0,11-5 1,8-1-1,7-4 1,5-4-1,6-7 0,3-7 0,-1-7-1,-2 0 1,-6-4-1,-5-1 0,-6-1 0,-7-2 1,-7 0-1,-7 4 0,-8 0 1,-6 1-1,-5 0 0,-5 2 0,-5 3 0,-6 3-1,-5 4 1,-2 3-1,-5 4-1,-2 1-4,-3 4-8,-3 3-6,0-2 1,1-1-1,2-3 0</inkml:trace>
  <inkml:trace contextRef="#ctx0" brushRef="#br0" timeOffset="61178">5922 1473 2,'11'7'0,"2"1"1,2 0 1,3-2 1,2 0 0,2-2 1,3 1 1,5-3 0,5-1 0,7 0 0,6-1-1,8 0 1,4-1-1,9 1 1,6 0 0,4 0 0,7 0 1,6 0-1,5 1-1,5 0 1,8 1 0,2-1-2,8 2-1,-4-2-1,10 2 0,-8-3 1,-2 3-1,-7-3 0,-4 1 0,-11-1 1,-14-1 1,-10 0 0,-16 1 0,-8-1 0,-46 1-1,59-3 0,-59 3 0,0 0-1,0 0 0,0 0-1,0 0 0,0 0 1,0 0-1,0 0 1,0 0-1,0 0 1,0 0-1,0 0 1,0 0 0,0 0-1,0 0 1,0 0-1,0 0 0,0 0 1,0 0-1,0 0 1,0 0-1,0 0 1,0 0-1,0 0 0,0 0 0,0 0 0,0 0 0,0 0 0,0 0 0,0 0-1,0 0 1,0 0-1,0 0 0,0 0-1,0 0-1,0 0-3,0 0-3,0 0-10,0 0-3,0 0 1,0 0 0</inkml:trace>
  <inkml:trace contextRef="#ctx0" brushRef="#br0" timeOffset="63541">3100 120 4,'-3'9'10,"3"-9"-1,0 0-6,0 0-2,11 8-2,-11-8 1,7 12 0,-7-12 2,0 15 0,0-15 0,-5 13 1,2-4 0,0 3 0,1-3 0,0 6 0,0 3-2,1 3 1,-1 3-2,0 8 1,-1 0-1,-2 2 1,-3 11-1,-1 2 0,-2 4 1,-5 7-1,0 2 1,-4 7-1,-4 4 1,-1 4 0,-3 4-1,-2 0 1,0 0 0,-1 1 0,-1-2 0,2-4-1,2-2 1,2-6 0,3-5-1,3-3 1,2-1 0,5-1 0,3 1 1,0 0-1,5-2 1,4 2-1,1-3 1,3-3 0,3-4 0,2-5 0,2-8 1,6-2 0,6-4 0,7-6 0,9-1 0,13-5 0,12-1-1,9-7 0,15 5 0,8-4-1,10-4 0,11 1 0,4-1-1,6 0 1,2-2-1,6-3 1,5-4-1,2-3 1,1-2 0,2-4-1,2-3 0,1 0 0,2 0 0,-1-2 0,4 2 0,3 0-1,2 2 1,4 2-1,0 2 1,2 0 0,1 1 1,0 2-1,-1-1 0,1 3 0,-6-1 0,0 2 0,1 0 0,-6 0 0,0 1 0,-12 0 0,-6 2 1,-14-1-1,0 1 1,-16-2-1,-9 1 0,-13-1 1,-12 1-1,-8-2 0,-12 0 1,-51 4-1,67-8 1,-67 8 0,0 0-1,0 0 1,43-12-1,-43 12 1,0 0-1,0 0-1,0 0-1,0 0-7,0 0-10,0 0-1,-72-5-1,17-18 0</inkml:trace>
  <inkml:trace contextRef="#ctx0" brushRef="#br0" timeOffset="64913">3214 21 18,'0'0'8,"0"0"0,15-9 0,-3 5-2,9-1-3,9 1-1,8 1-2,10 3 1,9 2 0,13 2-1,8 2 0,12 2 0,7 0 1,7-2 1,11 0 0,7-4 1,9 0-1,9-3 1,9 0 0,12-2-1,10 1 1,10 2-1,6 2-1,6 2 0,5 2-1,1 0 1,-3-2 0,-5 0 0,-3-2-1,-10-2 0,-5-1 0,-9-1 2,-6 0-2,-11 0 0,-4 2 0,-13 0 0,-8 2 1,-12 2-1,-8 0 1,-13 0-1,-10 0 0,-10 0 1,-8-1-1,-1-2 1,-8 0-1,-7-2 0,-45 1 0,74-3 0,-74 3 1,57-3 0,-57 3 0,0 0-1,46 1 1,-46-1-1,0 0 1,0 0-1,0 0 0,41 14 0,-41-14 0,0 0 1,0 0-1,0 0 1,0 0 0,0 0-1,0 0 1,0 0-1,0 0 1,0 0-1,0 0 0,0 0 0,0 0 0,0 0 0,0 0 1,0 0-2,0 0 1,0 0 0,0 0 0,0 0 0,42 8 0,-42-8-1,0 0 1,0 0 0,0 0-1,0 0 1,0 0-1,0 0 1,27 58 0,-27-58 0,29 67-1,-13-23 2,-1 9-2,-5 11 2,3 6-1,-3 9 0,1 4 0,-9 2 0,8 2 0,-12 2 0,0 1 1,3-1-1,-1-2 0,-5 0 1,-8 0-1,2-3 1,-6-4 0,1-3-1,6-5 1,-2-4-1,0-5 0,4-6 1,1-4-1,1-7 0,2-4 1,4-42-1,-8 69 0,8-69 0,-1 54 0,1-54 0,-8 44 0,8-44 0,0 0 0,-2 55 1,2-55-1,0 0 1,0 0-1,-15 43 2,15-43 0,0 0 0,0 0 2,0 0 0,0 0 0,0 0 0,0 0 0,0 0-1,0 0-1,-52-3-1,52 3 0,-51-6 0,51 6-1,-72 0 0,72 0 1,-76-5-1,76 5 0,-82-6-3,30 2-7,-7 4-11,-10-3-3,-16-2 2,-8-9-3</inkml:trace>
  <inkml:trace contextRef="#ctx0" brushRef="#br0" timeOffset="237371">5624 5040 19,'0'0'17,"0"0"-1,0 0 0,0 0-5,8 12-5,-8-12 0,11 8 0,-11-8 0,13 18 1,-6-5 1,5 9 0,-4 1-1,3 10-1,-3 3-2,1 9 0,-5 3-2,0 6 1,-4 0 0,-1 1 0,-3-4 0,1-3-1,-1-5 0,-1-8-1,3-8 1,-2-8-2,3-5-1,1-14-4,0 0-14,10-11-7,-5-8-1,-4-12 0,1-8 0</inkml:trace>
  <inkml:trace contextRef="#ctx0" brushRef="#br0" timeOffset="237772">5047 4901 69,'-9'-12'25,"9"12"-1,5-20-1,11 12-20,6 2-4,7 4 1,6-2 1,12 4 0,5 0 1,12 0 1,8 1-1,8 0 1,6-1 0,5-1-1,2 0 0,-1 0-1,-7-2 1,-8 2-1,-11-1 1,-9 2 1,-12-1-1,-7 3-1,-13-1 1,-5 1-1,-7-1 0,-3 0 1,-10-1-1,0 0 0,0 0 0,0 0-1,0 0-7,-10 6-22,-6-6 1,-9-9-2,-5-6-1</inkml:trace>
  <inkml:trace contextRef="#ctx0" brushRef="#br0" timeOffset="260985">3924 107 23,'-20'-7'15,"-7"7"0,-12 3 0,-12 7-14,-9 8-1,-11 13-1,-11 7 1,-9 8 1,-6 6 0,0 5 2,3 4 0,5 4 2,9 5 1,7-4-1,15 6 0,9 3 1,17 6-1,12 3-2,12 5 0,14 0 0,10-3-2,12-4 0,7-7 0,9-10 1,11-14 1,10-17-1,10-13 1,13-18-1,12-12 0,9-17 0,6-15-2,5-17 0,0-12 0,-4-13-1,-2-11 1,-11-9 0,-11-5 0,-14-6 1,-9 4 0,-15 6 1,-12 5 1,-18 8-1,-15 10 0,-19 10-1,-17 12 1,-19 12-2,-19 11-1,-19 11-3,-24 11-5,-18 15-14,-25 11-2,-22 14-2,-22 8 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4:49.10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367 86 58,'0'0'21,"9"-3"2,-9 3-3,0 0-14,0 0-4,12 6 0,-12-6 0,10 6 0,-10-6 1,7 11 0,0 0 1,-3 3-1,3 8 1,-1 6-1,1 8-1,-3 10 1,5 9-1,-6 5 0,-1 5-1,0 1 1,0-1 0,-2-3 0,2-8-1,-2-8-1,2-8 1,0-10 0,1-8-1,0-9 0,-3-11-3,0 0-6,4-32-12,-1 2-6,-5-11 0,3-6-1,-5-11 0</inkml:trace>
  <inkml:trace contextRef="#ctx0" brushRef="#br0" timeOffset="421">-7-1 60,'0'0'23,"-12"1"0,12-1-2,0 0-17,10 6-3,-1-2 1,8 5 0,5-3 2,13 3-1,9-5 2,15 2-1,10-4 1,11 0-2,6-3 1,6 1-2,-1-2 2,-2 1-1,-11-2 0,-8 4 0,-16-1 0,-6 3 0,-17-2 0,-7 1-1,-10 0-1,-4 0 0,-10-2 0,0 0-2,0 0-3,-10 2-11,-5-1-16,-11-12 2,-4-7-2,-16-14 0</inkml:trace>
  <inkml:trace contextRef="#ctx0" brushRef="#br0" timeOffset="37504">369 489 17,'0'0'11,"-16"-3"0,16 3-1,-10-6-7,10 6 2,0 0 3,-12-5 1,12 5 3,0 0 1,0 0 1,0 0 1,25 5-3,-5-5-4,14 4-3,6-2-2,13 1 1,8-2-2,9 0 1,7-3-1,3 1 1,-3-4-1,1 2 1,-8-3 0,-7 1 0,-10-1 0,-9 3 0,-15-1-1,-4 2 1,-12 0-1,-13 2 0,11-1-1,-11 1 0,0 0 0,0 0-1,0 0 1,0 0-1,0 0 0,0 0 0,0 0-3,0 0-8,0 0-20,-15-22 0,3 4 0,-14-13-2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5:35.14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669 1099 26,'7'-11'15,"-7"11"0,0 0-3,0 0-6,-10 7-4,10-7 1,-2 18 0,2-8 3,3 6 0,0 1 1,4 5 0,-2 2 0,0 10 0,-1 5-2,0 6-1,-1 7-2,-3 3 0,-1 3-1,1-1 0,-4-1-1,1-1 1,-3-5-1,1-6 0,-2-7 0,2-4 1,0-5-1,-2-4 0,2-8 2,-2-5-2,7-11-1,-13-1-9,6-11-12,-1-10-1,2-9-1,-1-8 0</inkml:trace>
  <inkml:trace contextRef="#ctx0" brushRef="#br0" timeOffset="441">0 1235 47,'0'0'19,"13"6"1,5-7-2,5 3-15,8 0-4,4 1 1,7 1 2,5-2 0,11-1 2,4-3 1,12 2-1,6-4 1,10 3 0,1-4 0,5 4-2,-6-3-1,-3 3 1,-10-3-1,-9 3 0,-11-2 0,-11 3 0,-10-1-1,-9 0 0,-6 0 1,-7 1-1,-4-1 0,-10 1 0,9 1 0,-9-1 0,0 0-1,0 0-3,0 0-10,0 0-12,-19-3-1,-2-8-1,-8-5-1</inkml:trace>
  <inkml:trace contextRef="#ctx0" brushRef="#br0" timeOffset="1643">712 36 39,'0'0'18,"-9"-2"-1,9 2 1,0 0-15,0 0-2,0 0-1,10 12 0,-5-1 2,1 0 0,2 7 1,0 2 1,1 7-1,-1 4 0,2 8 1,-4 4-1,0 5 0,-5-1-1,-1 2 0,-7-1-1,1-2 0,-5-1 1,-2-6-2,-2-5 0,0-6 1,0-5-2,-2-9-1,3-2-6,-7-14-10,6-10-4,-2-9 0,2-13 0</inkml:trace>
  <inkml:trace contextRef="#ctx0" brushRef="#br0" timeOffset="1983">275 55 44,'-18'-10'22,"4"1"0,14 9-5,1-16-6,19 12-4,10-1-2,17 3-2,16-1-2,17 1 0,18 1 1,10 1-1,6 0 1,3 1 0,-1-1 0,-4 1 0,-12 1-1,-12 1 1,-16 1-2,-11 1-2,-9 6-16,-17 0-6,-15-5-1,-20-6 0,-3-14-2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4:36.5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396 242 21,'-13'-8'14,"13"8"-1,-11-4-2,11 4-4,0 0-3,-13 1-3,13-1 0,0 0 0,-10 13 0,10-13 1,-9 18-1,5-5 1,1 5 0,0 3 2,2 9-2,-2 4 1,2 11 1,-3 7 0,1 12 0,-4 7 0,1 9 0,-3 0 0,0 1-1,0-5 0,1-4-1,1-10-1,3-10 0,1-11 1,2-9-2,2-9 1,2-7 0,0-4 0,3-3 0,-6-9 0,12 9 0,-12-9 0,16 2 0,-7-3 0,2 1 0,0 0-1,2-1 1,5 0-1,5 2 0,3 0 0,8 0 1,8 1-1,10 0 0,13-1 0,8 0 0,13-1 0,10 0 0,11-1 1,13 1-1,6 1 1,9 0 0,7 2 0,13 1 0,6 2 0,9 1 1,7-1-1,6-2 0,10-1 0,8-3-1,5-2 1,0-3-1,4-1 1,1 1 1,-7-1-1,-2 1 1,-10 0 0,-8 1-1,-11-1 1,-12 0 0,-16-2-1,-8-1 0,-17-1-1,-11-1 0,-15 1 1,-12 0-1,-14 0 0,-9 3 0,-13 1 0,-8 1 0,-8 2 0,-9 1 1,-6 0 0,-5 2 1,-10-1 0,0 0 0,0 0 0,0 0-1,-8-12 1,8 12-1,-19-18 0,8 1 0,-3-6-2,1-6 1,-2-6-1,0-10 1,1-6-1,0-8 1,3-6-1,-1-4 0,2-5 1,2-1 0,1 1 0,0 3 0,0 6 0,-1 6 0,-3 8 1,0 8-1,0 9 0,-2 8 0,0 6-1,1 4 0,-3 5 0,-3 3 0,-3 3 0,-6 0 1,-6 0-1,-7 2 1,-8 0-1,-11-1 1,-11 0 0,-11-1 0,-12 0 0,-12-1-1,-14 1-1,-15 1 1,-15 2 1,-15 0-1,-15 2 0,-11 1 1,-9 3-1,-13 1 1,-7 6 0,-5 3 0,-5 3 0,3 3-1,3 2 1,2 0 0,4 0-1,8-2 1,9-3 0,8-6 0,12-3 0,8-1 0,9-1 0,9-1-2,12 5-5,5-1-16,15 2-3,14 0-1,18-2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09.69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199 140 22,'-12'-7'14,"12"7"-1,0 0-2,0 0-2,0 0-2,0 0-2,-10 0 0,10 0-3,0 0 1,0 0-1,0 0 0,0 0 0,0 0 0,0 0-1,0 0 0,0 0 1,0 0-2,0 0 1,5 10 0,-5-10-1,-1 13 1,1-13 1,-3 13-1,1 2 0,2 2 1,0 3-1,1 4 1,-2 3 0,2 3-1,1 9 0,-1-1 0,0 1 0,0 1 0,-3 3 0,2 1-1,0-1 1,1 1-1,1-3 1,2 0 0,0-4-1,1-2 1,-1-3 0,1-4 0,2-3 0,-1-5 0,-3-1 0,0-3 0,0-4 0,-2-1 0,-1-11-1,2 12 1,-2-12-1,0 0-1,4 9-4,-4-9-14,0 0-13,-1-14 1,-4-4 0</inkml:trace>
  <inkml:trace contextRef="#ctx0" brushRef="#br0" timeOffset="801">-1 137 13,'3'-13'13,"-3"13"0,1-11-1,-1 11-2,4-9 0,-4 9-2,12-13 0,-3 5-3,5 0-1,6-3 0,5 2-1,0-2 1,2 0-1,3 1 0,2 1 0,0 2-1,1 2 0,-3 3 0,-2 2-1,3 1 0,-4 3-1,1 2 0,-1 3 0,-4 0 1,-1 2-1,0 1 0,-4 1 1,-2 1-1,1-1 1,-4 2 0,-2-1 0,-3-1 0,0 0 0,-4 3-1,-1-5 1,-3 4 0,0 1 0,-5-2 0,-3 1 0,-1 0 1,-2 0-1,-5-4 2,-4 5 0,-3-8 0,0 0 0,-4-2 1,-1-1-1,-1-3-1,-1 0 1,0-3-1,3 1-2,-1-2 1,2 0 0,-1-1-1,4 1 1,2-3-1,3 2 2,5-1-1,1 0-1,2 0 0,10 4 0,-10-6-4,10 6-5,0 0-18,0 0-9,-11-9-1,11 9 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11.38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136 113 15,'0'0'16,"0"0"-3,0 0-1,-12 0-2,12 0-2,-11 4-2,11-4 0,-13 8-2,13-8-1,-12 14-1,12-14 1,-9 17-1,8-5 1,1-12-1,2 19 1,4-7 0,3-2 1,3 0 0,6-3-1,2 2 0,6-6 0,1 4 0,1-6 0,-1-8-1,1 7 0,-5-9-1,0 5 1,-7-10 0,0 5-1,-8-10 1,1 3-1,-5-2 1,-1-3-1,-3-2 1,-2 1-1,-3-1 1,-2 4 0,-2 1-1,-4 6 0,-1 2 0,-5 8-1,-6 5 0,-4 7-1,-3 4 0,-2 6 0,0 5-2,-5 0-2,7 7-3,-3-7-9,10 2-12,8 0-6,5-7 2</inkml:trace>
  <inkml:trace contextRef="#ctx0" brushRef="#br0" timeOffset="531">316 147 7,'0'0'19,"0"0"-12,0 0-1,0 0 0,0 0 1,0 0-2,0 0-1,0 0-1,0 0 0,0 0 0,-4 11 0,4-11-1,6 16 1,-1-2 1,1 9 1,-1 3-1,1 7 1,-1 7-1,1 8 0,-4 7 0,1 6 0,-3 1-1,0 2 1,0 3-2,1-2 1,0-5 0,1-4-1,1-9 0,1-4-1,-1-10 1,1-5-1,-2-9 1,1-5 0,-3-14 0,3 13 0,-3-13 1,0 0 0,0 0-1,0 0-3,-2-9-9,2 9-22,-2-21-2,4 7 0,-3-12-1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12.6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 46 10,'10'-1'23,"-10"1"-6,0 0-10,0 0-2,0 0-2,1 11-1,-1-11 0,8 17 0,-2-5 1,3 3 2,2 2 2,2 3-2,-1 2 0,4 4 1,-2 1-2,4 3 0,-3-2-1,1 1-1,-3-3 0,0-1-2,-3-2 2,-1-4-2,-4-6 2,0-4-1,-5-9 1,3 14 0,-3-14 2,0 0-1,0 0 1,0 0 0,-15-14 0,7 4 0,-4-4-1,2-3 0,-2-4-2,0 0 1,2-1-2,2 0 1,4 0-1,3 0 0,5-1-1,6 3 1,3 0 0,7 0-1,3 2 1,4 0-1,5 2 0,0 3 1,6 3-1,0 1 1,0 4-1,-3 2 0,-4 3 1,-3 1-1,-5 3 1,-1-2-1,-10 4 1,-12-6 0,13 7 0,-13-7 0,0 0 0,0 0 0,6 9-1,-6-9-1,0 0-9,0 0-22,0 0-2,0 0 1,0 0 0</inkml:trace>
  <inkml:trace contextRef="#ctx0" brushRef="#br0" timeOffset="901">1577 41 23,'1'-10'28,"-1"10"-13,-5-11-2,5 11 0,-11-11-1,0 5-3,0 6-2,-5-3-1,-2 5-1,-3 0-2,-4 4-1,-2 2-1,-1 3 0,-3 1 0,1 2 0,1 1 0,2 0-1,4-1 0,4 0 0,4-2 0,4-2-1,7 1 1,6-2 0,-2-9 0,20 15 0,-3-6 0,6-1 1,4 0-1,5 1 1,2 1-1,2-1 0,1 2 1,0 0-1,-2 3 0,-2 2 0,-2-1 0,-5 3-1,-3-3 1,-4 3 0,-4 0 0,-4 0-1,-2-3 1,-5 1 0,-4 1 1,-1-1-1,-6 0 1,-1-1 0,-5 0 1,-4-2 1,-6 0 0,-3-2 0,-8-3 1,-2 1 0,-6-5-1,-2 1 1,-2-4-1,1-1-1,0-2-1,2 0 0,4-1-2,-1-4-4,6 7-15,2-2-17,0-6-2,3 2 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15.22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404 143 2,'0'0'20,"0"0"-7,0 0-5,0 0-2,0 0-2,0 0-2,0 0 1,0 0 0,3 9 0,-3-9 2,-1 19-1,1-6 1,-2 5 0,2 4 1,-1 2-2,0 8 0,3-1-1,-2 5 0,2 7-1,-2 1 0,3 0 0,-1 2 0,3-2-1,-2-4 1,1 1 0,2-3-1,-5-11 1,3-3-1,-3-4-1,1-7-2,-2-13-12,3 16-16,-9-26 1,8 1 0</inkml:trace>
  <inkml:trace contextRef="#ctx0" brushRef="#br0" timeOffset="480">-3 217 20,'0'0'25,"-6"-10"-5,6 10-9,5-9-2,-5 9-1,25-14-2,-2 7-2,5-3 0,7 1-1,5-4 0,4 3 0,9-1-1,2-1 0,-3 3 0,-1 0 0,-1-1 0,-1 2-1,-3 0 0,-3 0 0,-1-1-1,-5 3 1,-3-2-1,-5 3 1,-4-1-1,-4 1 1,-4 1-1,-4 2 0,-13 2 0,15 0-1,-15 0-5,11 7-15,-11-7-10,19 8 0,-8-7 0</inkml:trace>
  <inkml:trace contextRef="#ctx0" brushRef="#br0" timeOffset="1131">1901 127 18,'0'0'22,"0"0"-3,0 0-15,0 0-4,2 12 1,-2-12-1,1 22 1,1-7 1,1 6 0,0 5 1,0 5 1,2 5 0,-1 5 1,1 4-2,-1-2 0,1 3 0,-2-4 0,2-3-1,-2-3-1,1-6 1,-2-6 0,0-7-1,-1-4-1,-1-13-4,0 0-21,0 0-2,-4-18-1</inkml:trace>
  <inkml:trace contextRef="#ctx0" brushRef="#br0" timeOffset="1522">1498 140 12,'0'0'23,"3"-11"0,8 2-16,6-1-4,6-4 1,6 0 0,7-1 0,5 1 2,6 0-1,2 4 0,-1-2-1,2 6 0,-4 0-1,-4 4-1,1 1 0,-4 0-1,-2 1 0,-3 0-1,-2 1 1,-1-2 0,-3 1 0,1 0 0,-6-1 0,-2 1 0,-5 0 0,-1 0 0,-5 1 0,-10-1-1,13 3 0,-13-3-1,0 0-4,4 11-12,-4-11-14,-4 12 2,4-12-1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17.38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93 152 6,'0'0'19,"0"0"-12,0 0-3,4 16 1,-2 1 1,0 3 2,0 9 0,-1 5 0,1 9 1,-1 0-1,2 5 0,-3-4-2,3 0-2,-3-7 0,2-2-2,-1-8 0,1-7-1,-1-6-4,-1-14-13,0 0-14,0 0 1,-1-19 0</inkml:trace>
  <inkml:trace contextRef="#ctx0" brushRef="#br0" timeOffset="340">0 120 20,'0'0'25,"13"-6"-1,0-4-14,9 2-6,5-5 0,5 4 0,5-4 1,7 4 0,-1-2-1,5 3 1,-5-1-1,1 4 0,-4 1-2,-1 2 0,-6 0 0,-3 0-1,-4 2-1,-5 0 1,-3-1-1,-5 1 0,-13 0 0,12-1-1,-12 1-7,0 0-16,0 0-7,-16 9 1,-1-7-1</inkml:trace>
  <inkml:trace contextRef="#ctx0" brushRef="#br0" timeOffset="741">42 378 6,'0'0'12,"0"0"-4,0 0 1,0 0 0,0 0 0,0 0-1,0 0 0,0 0-1,0 0-1,0 0-1,0 0-1,17 3 0,-2-5-1,4-3 1,6 1 0,8-6-1,8 1 0,3-1 0,5-2-2,4 1 0,0 1 0,1-1-1,-3 3 1,-5 2-1,-5 1 1,-6 1 0,-8 2 1,-6-1-1,-6 4 1,-15-1-1,13 0 1,-13 0 0,0 0-3,0 0-6,0 0-19,0 0-5,0 0 0,-7-9-1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6T04:47:07.4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 21 10,'0'0'13,"-9"-11"-3,9 11 0,0 0-3,0 0 0,-6-10-1,6 10-1,0 0 0,0 0-1,0 0 0,0 0 1,0 0 0,0 0 0,0 0 1,0 0-1,0 0-1,-10 1 0,10-1 0,0 0-3,0 0 0,0 0-1,0 0 0,0 0-1,0 0 0,0 0 0,-5 13 1,5-13-1,-3 19 0,3-5 0,-3 3 1,2 3-1,-2 2 1,2 1 0,2 0 0,1-1 0,-1-3 0,-1 1 0,2-3 0,-1-2 1,1 0-1,-3 0 0,0-4 0,0 1 0,1-12 0,-3 15 0,3-15 0,-2 10 0,2-10 0,0 0 1,0 0-1,0 0 0,0 0-1,0 0-1,0 0-5,0 0-10,11 5-13,-11-5 1,0 0 0</inkml:trace>
  <inkml:trace contextRef="#ctx0" brushRef="#br0" timeOffset="731">253 33 11,'0'0'9,"-6"11"-1,6-11 0,-4 12-2,4-12-1,-3 18 0,1-6-1,0 2 0,1 4-1,0 1 0,1 2-1,-1 1-1,1 2 0,1-2-1,1 2 0,0 0 0,1-3 1,0-2-1,1-2 0,-1-3 0,2 0 1,-3-3-1,-2-11 1,3 9-2,-3-9-1,0 0-4,12 1-9,-12-12-8,0 11-1</inkml:trace>
  <inkml:trace contextRef="#ctx0" brushRef="#br0" timeOffset="1142">258 27 19,'0'0'24,"0"0"-10,0 0-2,0 0-2,0 0 0,0 0-3,0 0-2,0 0 0,0 0-2,0 0-1,0 0 0,15-2-2,-15 2 1,19 2 0,-3 0-1,2-2 1,3 2 0,-1-2 0,1 1 0,-6 0 0,4-1 0,-7 0 0,-12 0 0,16 2-1,-16-2 0,15 1-2,-15-1-1,13 2-4,-13-2-6,0 0-11,16 5-6,-16-5 0</inkml:trace>
  <inkml:trace contextRef="#ctx0" brushRef="#br0" timeOffset="1593">265 205 4,'0'0'25,"0"0"-5,0 0-6,0 0 0,0 0-1,0 0-2,0 0-3,0 0-1,0 0 0,0 0-2,0 0-2,0 0 0,4 10-1,-4-10-1,0 0 0,10 3 0,-1-1-1,4 0 0,3 1 0,3-2 1,0 0-1,5 1 0,0-1 1,-1-1-1,-1-1 1,0-1 0,-4 1 0,-1 0-1,-3 0 0,-3 1 1,-11 0-1,13 0 0,-13 0 1,0 0-1,0 0 0,0 0 1,0 0-2,0 0-3,0 0-6,0 0-15,0 0-9,0 0 0,3 13 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18.7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115 151 0,'0'0'22,"0"0"-5,0 0-9,0 0-2,0 0-1,0 0 0,0 0-1,8 18 2,-7-3 1,0 4 1,0 11 0,-1 3-1,4 9 0,-6 0-1,7 7-1,-5-4-1,3 0-1,-1-3-1,1-9-1,-1-4 0,-1-11-1,2-2-2,-3-16-8,0 0-20,0 0-2,-3-28 1</inkml:trace>
  <inkml:trace contextRef="#ctx0" brushRef="#br0" timeOffset="470">-7 87 23,'-4'12'27,"4"-12"0,0 0-12,17-10-9,2 4-2,9 0 1,3-4 1,9 2-1,5-4 0,7-2 0,2 5-1,3-3 0,-3 6-2,-2 2 0,-2 2 0,-5 1-1,-6 0-1,-7 6 1,-7-5-1,-6 5 1,-5-4-1,-14-1 0,14-1 0,-14 1-4,0 0-12,0 0-13,-14-1-5,3 6 2</inkml:trace>
  <inkml:trace contextRef="#ctx0" brushRef="#br0" timeOffset="861">135 332 14,'12'-9'23,"8"1"-14,6 2-1,3-4 0,6 3-1,3 0 0,4 0 0,5 1 0,1 1-2,2 0-1,1-1 0,-2 0 0,-1 2 0,-5-4 0,-2 2 1,-12-2 1,-1 5-1,-9-3 1,-4 6 0,-15 0-2,15-5 0,-15 5-3,0 0-3,0 0-13,-10 16-19,-5-12-1,-1 3 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20.60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12 71 2,'0'0'8,"0"0"-2,0 0-1,0 0 2,0 0 0,0 0 0,0 0 0,0 0 0,4 11-1,-4-11-1,2 14 0,-2-2-1,2 2 1,-1 5 0,2 5 0,-1 4 0,3 5 1,-3 3-1,5 5 0,-3 2 0,1 1-1,-1 0 0,2 0-1,-2-5 0,0 4-1,-1-5 0,1 1 0,-1-5-1,0-1 0,1-3 1,-1-3-2,-1-2 1,2-7-1,-1-3-1,-3-15-3,5 17-9,-5-17-19,0 0-2,6-11 2</inkml:trace>
  <inkml:trace contextRef="#ctx0" brushRef="#br0" timeOffset="511">130 488 17,'50'-39'11,"6"-4"1,4-4 1,4 3 0,-6-1 0,-1 8 0,-9 1-1,-2 9-3,-13 3-2,-5 10-2,-7 1-2,-7 7-2,-14 6-1,10-2-3,-10 2-7,-7 12-12,-6-5-10,4 5 1,-14-4 0</inkml:trace>
  <inkml:trace contextRef="#ctx0" brushRef="#br0" timeOffset="831">0 581 2,'0'0'23,"26"0"1,-8 1-15,1 0-3,6 4 2,2 1 0,4 5 1,-1 0-2,6 1 0,-1 4 0,4 3-2,-1-3-1,2 4-1,-2-3 0,0 1-2,-1-4 0,-2 4 0,-6-7 1,-2-1-1,-6-3 0,-4-1 1,-5-2-1,-12-4 1,12 4 0,-12-4 0,0 0-1,0 0-1,0 0-10,0 0-21,-10-5-3,10 5 1,-9-20-1</inkml:trace>
  <inkml:trace contextRef="#ctx0" brushRef="#br0" timeOffset="1432">1295 120 9,'0'0'22,"6"17"-5,-3-5-10,-1 6-1,3 6 1,-1 7 1,2 10 2,-4 3-1,4 8 0,-4 0-1,3 5 0,-3-5-2,3 1-1,-3-10-2,3-5 0,-4-10-1,2-5-2,-2-6-1,-1-17-7,0 0-24,0 0-2,-12-27 2</inkml:trace>
  <inkml:trace contextRef="#ctx0" brushRef="#br0" timeOffset="1783">1127 160 1,'6'-25'22,"6"13"2,0-5-12,4-1-5,5 1 0,4-1 0,4 5 3,1-1-3,7 5 1,0 0-1,3 3-2,0 4-2,3 5-2,-4 0 1,1 6-2,-2-1 1,-3 3-1,-4 1 1,-3 3-1,-6 1 0,-3 0 1,-7 2-1,-3 2 1,-8 1 0,-6 1 0,-5 1 1,-4 1-1,-5-3 1,-2 1-1,-2-1 1,-2-4-1,-1 0 0,3-4 0,1-2 0,1-2 0,4-2 0,2-3-1,5 0 1,10-4-1,-11 3-1,11-3 1,0 0 0,0 0-1,18 2 1,-4 0-1,3 2 1,3 1 0,4 1 0,5 3 0,0-1 0,2 2 0,0 2 0,-1-1 0,-1 1 0,-1 0 0,-6 1-1,-2 1 1,-4-1 0,-3 3 0,-4-2 0,-4 1 0,-3-2 0,-2 1 1,-3-1-1,-3 0 0,-2 2 1,-4-5 0,-2 4 1,-4-1-1,-3 0 0,-5-1 1,-5-1 0,0 2 1,-6-4-1,1 3 0,-5-5 0,1 0 0,-5-2 0,5 0-1,-1 0 1,1-1-2,0-2 1,5 0-1,4-1 0,4 0 0,6-1-2,1-3-2,10 5-10,0-1-17,10-1-6,0 0 1,0 0-1</inkml:trace>
  <inkml:trace contextRef="#ctx0" brushRef="#br0" timeOffset="2814">2201 767 22,'14'-5'25,"-5"-5"-5,4-3-7,2-2-3,5-7-4,4-1-2,-2-3 1,4 2 0,-5 0 0,0 3 0,-5 1 1,-1 7-1,-6 1 0,-9 12-1,11-10-1,-11 10 0,0 0-2,0 0-1,0 0 0,0 0-1,0 0 1,7 12 0,-7-12-1,3 19 1,-1-5 0,0 1 0,0 5 1,1 1-1,-1 2 0,0 2 0,0-1 0,-1 1 0,0-1 0,-1-1 1,-1-2-1,1-2 0,-1-3 0,0-1 0,0-3 1,-1-2-1,2-10 0,-2 15 0,2-15 1,0 0-1,-7 11 1,7-11-1,-9 7 1,9-7-1,-14 6 1,14-6-1,-18 4 1,7-2-1,2 0 0,-2-1 1,11-1-1,-15 2 0,15-2 0,-15 1 0,15-1 0,0 0 0,0 0-1,0 0 1,0 0 0,0 0-1,12-3 1,-2 1-1,4 0 1,3 0 0,1 0 0,6-1 0,1 1 0,2 0 0,2-2 0,-1 2 1,0 0-1,-1 1 1,-5 0 0,-4 0 0,-4 1 0,-5 0 0,-9 0 1,0 0-1,0 0 0,0 0 0,0 0 0,0 0 0,0 0-1,0 0 0,0 0-1,0 0-1,9 10-7,-9-10-27,0 0 0,-9 7 0,-5-13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6:02.52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127 47 17,'0'0'19,"0"0"0,-9-5-2,9 5-2,0 0-3,0 0-4,-1-10-2,1 10-2,0 0-3,0 0 0,1-11-2,-1 11-1,0 0 0,0 0-1,0 0 0,12 6-1,-12-6 1,0 0 0,12 12 0,-12-12 2,9 10 1,-9-10 1,0 0 1,0 10 2,0-10 0,0 0 0,-11 1 1,11-1 0,-11-10-1,11 10-1,-10-12 0,10 12-2,-8-12 0,8 12 0,-2-10-2,2 10 0,0 0 0,0 0-1,0 0 1,13-6-1,-13 6 1,11 1-1,-11-1 1,12 4 1,-12-4-1,10 6 1,-10-6 0,5 10 1,-5-10 0,-3 11 2,3-11 0,-15 12 1,15-12 0,-22 10 1,10-5 0,-2-6-1,4 0 0,-9-3 0,7 0-2,-1-3 0,4 0-1,9 7-1,-4-15-1,4 15 0,-5-14 1,15 8-2,-10 6 0,18-8-1,-18 8 1,14-2 1,-14 2-1,11 5 0,0-1 0,-11-4 1,7 13 0,-7-13 1,5 15 0,-5-15 1,-4 12 1,4-12 0,-11 8 0,-3-8 1,4 1 0,-3-5 0,2-1 0,-1-1-2,3 0 0,9 6-1,-15-16-1,15 16-4,3-12-6,-3 12-24,12-2-2,-3 1 1,8 4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6:03.98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11 33 9,'10'-17'11,"-10"17"-2,10-13-2,-10 13-1,15-7-1,-15 7-1,16 4 0,-16-4-1,15 12 0,-15-12 1,14 21 2,-11-9 0,-2 3 2,-3-3 0,0 2 0,2-14 0,-10 18 1,0-15-1,10-3-2,-16 0-1,16 0-1,-15-12 0,15 12-2,-16-20-1,10 9 0,1-1-1,3 1 0,2 11-1,0-18 0,0 18 0,9-10 0,-9 10 0,11-1 0,-11 1 0,15 9 0,-9 1 1,-2 1 0,-1-1 2,0 3-1,-4-3 2,2 0 0,-1-10 1,-2 10 0,2-10 0,0 0 0,-7-10 0,7 10-2,-8-19-1,5 9 0,-2-1-1,0 0 0,5 11-1,-5-15 0,5 15 0,0 0 0,0 0-1,-1-10 1,1 10-1,0 0 1,0 0 0,6 13 0,-6-13 1,3 13 1,-3-13 0,-2 15 1,2-15 0,-2 11 2,2-11-1,0 0-1,-10 6 0,10-6-2,0 0-4,-11 0-25,11 0-8,0 0-2,-10-2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30.42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0 9,'0'0'25,"0"0"-11,0 0-3,0 0-1,0 0-1,0 0-1,0 0-2,0 0-2,0 0 0,0 0-2,-4 10-1,4-10-1,4 13 1,-2-3-1,2 4 1,1 3 0,0 5-1,-1-1 1,1 7 0,-1 5-1,1 5 1,-3 2-1,0 3 1,-1 1-1,1 0 1,-1-2-1,-1-2 1,1-6-1,1-4 0,-1-5 0,2-7 0,-2-4 1,1-5-1,-2-9 1,5 10 1,-5-10 1,0 0 0,0 0 1,0 0 1,2-10-1,-2 10 0,-3-19-1,0 7 0,-1-5-1,1-2-1,-1-4-1,1-1 0,0-2 0,3-2 0,1-1 0,3 0 0,1-1 0,3 0-1,5 1 1,1-1 0,2 2 0,4 1-1,3 2 1,1 3 0,1 1 0,1 0 0,0 7 0,-1-1 0,0 7 0,-2 0 1,-1 5-1,-1 3 0,-1 2 0,0 3-1,-1 1 1,-1 1 0,0 1 0,-2 0-1,-3-3 1,0 0 1,-13-5-1,17 8 0,-17-8 1,9 6 0,-9-6 0,0 0 0,0 0 0,0 0 1,0 0 0,0 0 0,0 0-1,0 0 0,0 0 0,0 0-2,0 0-3,0 0-12,0 0-19,0 0-1,0 0 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27.70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98 227 4,'0'0'26,"0"0"1,0 0-13,0 0-3,0 0 0,0 0-2,0 0-1,0 0 0,0 0-1,0 0-2,0 0-2,0 0 0,0 0-2,0 0 0,0 0-1,-4 12 0,4-12 0,2 16-1,-2-4 1,1 5-1,0 3 1,1 8 0,-1 3 0,0 4 1,2 7-2,0 2 2,0 1-1,0 1 0,-1-1 0,1-4 0,0-3 1,0-5-1,0-4 0,-1-4 1,0-5-1,-1-2 0,0-1 1,1-5-1,-2-1 1,0-11 0,2 13-1,-2-13-1,0 0-3,0 0-8,0 0-20,0 0-2,-12-18 1</inkml:trace>
  <inkml:trace contextRef="#ctx0" brushRef="#br0" timeOffset="660">18 158 6,'3'-12'9,"3"2"-1,0-1 2,4 0 0,-1-1 0,2 1 1,5-1-1,0-2-1,5 3-2,1-3-2,3 3-2,0 0 0,5 3 0,0 2-1,3 3 0,-2 1 0,2 4 0,-4 1 0,1 4 1,-3-1-1,-1 6 0,-5-2 0,-1 3 0,-3-1-1,-1 2 0,-3-1 0,-3 1-1,0 0 0,-3 0 1,-3-1-1,-3 1 0,-1 0 1,-4-1 0,-2 1 0,-2 2 0,-5-3 1,-1 2 0,-4-2 1,0 2-1,-6-6 1,-3 5 0,-2-7 1,0 0-1,-2-2 0,-1 1-1,-2-5 1,1 2-1,0-3 0,5 0-1,-2-2 1,3 1-1,1-1 0,3-2-1,3 2-1,1-1-3,6 3-4,-1-2-17,4 1-11,10 1-1,-13-1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36.0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347 22 11,'0'0'15,"0"0"-3,0 0 0,6-10 0,-6 10 1,0 0 1,0 0-2,0 0-2,0 0-2,0 0-1,-15 0-3,5 4-1,-3 1 0,-2 2-2,-1 0-1,-3 4 0,-1 0 0,0 4 0,-2 1 0,3 0 0,3 1 0,-2-1-1,4 0 1,1-2-1,5 1 1,1-4-1,4 0 1,3-11-1,3 17 1,-3-17 0,17 16 0,-3-8 0,3-1 1,3 0-1,5 3 1,3-2-1,0 2 0,2-2 0,-1 2 0,0 1 0,-2 0 0,0 3 0,-4-3 0,-2 2 0,-1 0 0,-5-1 0,-1 1 0,-5 0 0,-3 1 0,-3 0 0,-5 1 1,-2 1 0,-6 0 0,-4 2 1,-5-2 1,-3 3 0,-6-4 1,-2 2 0,-4-7 0,-1 3 0,-4-6-1,3 0 0,0-1 0,1-3-1,2-2-1,3 0-1,5 0 0,3-2-1,3 1 1,4-2-2,6 1-2,-1-5-2,10 6-6,0 0-11,-6-10-13,6 10-1,11-16 2</inkml:trace>
  <inkml:trace contextRef="#ctx0" brushRef="#br0" timeOffset="1121">1073 368 14,'0'0'23,"0"0"-9,0 0-4,0 0-1,0 0 0,0 0 0,0 0-1,10-3-2,-1 5 0,2-3-1,5 2 0,4-2 1,9 3-1,3-4 0,8 3 0,4-4-1,5 3-1,1-3 1,8 1-1,2-3-1,2 1 1,0-1-1,3-1 0,-3 1 0,-1-1 0,-2 0-1,-5 2 0,-7-1 1,-4 2 0,-9-1-1,-5 3 0,-7-1 0,-6 2 0,-5-1 0,-11 1 0,10 1 0,-10-1 0,0 0 0,0 0 0,0 0-1,0 0-1,-12 6-1,3-11-9,-3 2-26,-1 1-1,-7-5-1,-4 1 1</inkml:trace>
  <inkml:trace contextRef="#ctx0" brushRef="#br0" timeOffset="1782">1091 365 13,'-9'-1'15,"9"1"-2,0 0-1,0 0-1,0 0 0,0 0-1,0 0 0,0 0-1,0 0-1,0 0 0,0 0-1,0 0-1,0 0 0,-3-9-2,3 9 0,10-21-1,2 5-1,2-4-1,6-4 0,4-3-1,5-5 0,4 1 0,2 1 0,-1 0 0,0 3 0,-2 2 1,-4 4-1,-3 3 1,-4 6 0,-7 1-1,-2 6 1,-12 5-1,12-5 1,-12 5-1,0 0 0,0 0 0,0 0 0,0 0-1,-5 9 1,5-9-2,0 0 0,-10 16-2,0-11-1,3 9-3,-9-3-3,4 8-3,-11-3-1,4 8-2,-8-4 2,2 4 1,-3-1 1,0-2 2,2-1 0,-3-3 0</inkml:trace>
  <inkml:trace contextRef="#ctx0" brushRef="#br0" timeOffset="2323">1087 306 9,'0'0'8,"0"0"1,0 0 0,0 0 0,0 0-1,0 0 1,0 0 0,0 0 0,0 0 1,0 0-1,0 0 1,0 0-2,0 0-1,0 0-1,0 0-1,0 0-1,0 0 0,0 0-1,0 0-1,0 0 0,0 0 0,0 0 0,0 0-1,-1 11 0,1-11 0,5 10 0,-1 0 0,5-1 0,0 6 0,3-1 0,4 2 0,2 2 1,2 1 0,2 1 0,4 1 0,-1-1 0,3 0 0,0-2-1,0 1 0,-3-1 0,2 0 0,-3-1 0,-1-2 0,-3 1-1,-4-2 1,-2-3-1,-2 1 0,-3-5 0,-9-7 1,13 13-1,-13-13 1,0 0-1,0 0 1,0 0-1,0 0 1,0 0 0,0 0-1,0 0 1,0 0-1,0 0-1,0 0-2,8 11-4,-8-11-24,0 0-7,0 0-1,-4-13 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42.90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180 52 11,'-11'-2'13,"11"2"-1,-10-3 0,10 3-1,-9 0-3,9 0-2,-10 2 0,10-2-2,-10 3 1,10-3-1,-11 5-2,11-5 0,-14 7 0,14-7-1,-14 10 0,14-10 0,-17 12 0,17-12 0,-16 18 0,7-8 0,0 1 1,0 4-1,0-2 1,2 4-1,0-1 1,3 4 0,1 2 0,2-1 0,2 3 0,3 1 1,1 0 0,3 0-1,1-3 1,3 2 1,0-5-1,4 0 0,-2-5 0,4-1-1,0-5 0,3 1 0,1-6 0,4-2 0,-1-4-1,1-3 0,0-4 0,2-1 0,-2-4 0,-1-1 0,-3-3 0,-3-4 0,-2 1-1,-3-1 1,-3-2 0,-3 2 0,-3-1-1,-3 1 1,-2 0 0,-3 4-1,-3-1 2,-1 2-1,-4 1-1,1-1 1,-4 3-1,-1-1 1,-2 3-1,0 0 1,-2 2-1,1 3 0,-2 1 0,-1 3 0,2 3 0,-1 3-1,0 6 0,2 0 0,0 7-3,0 1-1,4 9-4,-1-5-9,6 5-12,5 2-7,0-4 2</inkml:trace>
  <inkml:trace contextRef="#ctx0" brushRef="#br0" timeOffset="792">363 120 16,'-1'-14'24,"1"14"-6,1-13-8,-1 13-2,1-9 1,-1 9 1,0 0-1,0 0 1,0 0-1,0 0-2,1 10-2,-1-10-1,2 19 0,0-6-2,3 6 1,-1 1-1,2 5 1,-1 4-1,3 6 1,-2 3-1,1 7 0,-2 4 0,1 6 0,-2 1 0,-1 5 0,-1-3-1,0 0 1,-1-3-2,1-5 1,-2-6 0,1-1 0,1-7-1,1-5 0,-2-4 0,1-3 0,-1-2 0,1-1-1,-1-3 2,0-3-1,-2 0 0,1 0 1,-2-2-1,2-1 1,-1-3-1,1-9 1,-3 13-1,3-13 0,0 0-1,0 0 0,0 0-2,0-9-11,-4-4-22,8-6-3,-2-10 1,1-4 0</inkml:trace>
  <inkml:trace contextRef="#ctx0" brushRef="#br0" timeOffset="1763">882 482 26,'0'0'29,"0"0"-10,0 0-4,0 0-2,3-15-1,0 1-2,7 2-2,-2-10-3,7-2-2,-2-6-1,4-3 0,0-3 0,2 0-1,1-2 1,0 3 0,-1 0 0,1 5 0,-3 1 0,1 5 0,-4 4 0,0 4 0,-4 3 0,0 4 0,-10 9-1,12-12 2,-12 12-3,0 0 1,0 0 0,0 0-1,0 0 0,0 0 0,0 0 0,0 0 0,9 6 0,-9-6 0,8 13 1,-2-3-1,3 4 0,0 3 0,3 4 1,1 3-1,0 1 0,1 4 1,0 1-1,0 2 0,-2 0 1,0 0-1,0-3 1,-2 0-1,-1-3 0,0-2 0,-2-4 1,-1-3-1,-1-3 0,-1-3 0,-1-2 1,-3-9-1,4 10 1,-4-10 0,0 0-1,0 0 0,0 0-1,0 0-3,0 0-15,0 0-18,3-20-1,0 3 0,-2-6 0</inkml:trace>
  <inkml:trace contextRef="#ctx0" brushRef="#br0" timeOffset="3025">1904 93 10,'0'0'19,"0"0"-3,-1 11-1,1-11 1,0 0 1,2 11-3,-2-11-3,5 12-3,-1-2-1,-4-10-3,6 18 0,-2-6-1,1 2 0,-1 3-1,1 3 0,-1 6-1,0 5 0,0 5 0,1 8 0,-2 5 0,1 6-1,-2 3 1,1 4-1,-1-3 1,0 1 0,1-4-1,0-5 1,-1-4-1,1-6 0,0-7 0,-1-5 0,0-7 1,-1-4-2,0-5 2,0-3-2,-1-10 2,0 0 0,1 11-1,-1-11 1,0 0-1,0 0 0,0 0 0,0 0 0,0 0 0,0 0-2,0 0-2,0 0-10,-9-19-22,9 2 0,-8-12 0,2-5 1</inkml:trace>
  <inkml:trace contextRef="#ctx0" brushRef="#br0" timeOffset="3656">1908 188 20,'0'0'27,"0"0"-8,-3-10-8,3 10 0,-2-11 0,2 11 0,1-14 0,-1 14-2,7-16-3,2 5-1,1-2-2,5-2 0,1 0 0,5 0-1,2 0 1,4 1-1,1 3 0,3 3 0,0 1-1,1 5 0,-1 2 0,0 4-1,-2 4 1,-1 2 0,-3 3-1,-2 2 1,-5 1 0,-2 1 1,-4 1-1,-2 0 0,-2 0-1,-4 0 1,-4-1-1,-2 1 1,-3-1 0,-3 2-1,-2 2 1,-3-1 0,-3 0 0,-1 2 1,-2-4 0,-5 3 1,-2-4 0,1 2 0,-4-8 0,2 2 0,-3-5 0,2 0 0,-1-3-1,5-1 0,-1-2-1,2-2 1,4-1-2,0 0 1,3 0-1,1 0-1,4 0-1,-2-5-3,13 6-9,-14-2-28,5-5 1,0-4-1,-1-10 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5:48.97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 75 8,'0'0'16,"0"0"-1,0 0-1,0 0-2,0 0 0,0 0 0,0 0-3,9-3-2,-9 3-1,0 0 0,0 0-2,0 0-1,0 0-1,0 0 0,0 0-1,0 0 0,0 0 0,0 0 0,0 0 0,0 0 0,0 0 0,0 0 0,0 0-1,0 0 1,0 0 0,0 0-1,0 0 0,0 0 0,0 0 0,0 0 0,0 0 0,0 0 0,0 0 0,0 0 0,0 0 0,0 0 0,0 0 0,0 0-1,0 0 1,0 0-1,0 0 1,0 0-1,1 12 1,0-2 0,0 6-1,0 4 1,0 4 0,0 2 1,1 6 0,0 2-1,1 1 1,0 0-1,0-1 1,0-3-1,0 1 1,1-2-2,-2-4 1,0 0 1,0-1-1,-1-1 0,0 1 0,0 1 0,-1-1 0,-1 1 0,1-1 0,-1 1 1,0-3-1,1-3 0,-1-1 0,1-3 0,0-2 0,-1-2 0,1-1 0,0-2 1,0 0-1,1 1 0,-1-10 0,0 17 0,0-17 0,2 14 0,-2-14 0,1 13 0,-1-13-2,0 0-3,5 12-9,-5-12-19,7-9-1,-3-4 1</inkml:trace>
  <inkml:trace contextRef="#ctx0" brushRef="#br0" timeOffset="861">38 532 10,'0'0'26,"12"-17"0,2 1-14,7-1-5,6-8 3,9 1-1,5-8-1,6 2 1,2-5-2,5 4 1,-4 0-2,1 4-1,-10 1-2,-1 8 0,-10 1-1,-3 4-1,-9 4 0,-4 4 0,-14 5-2,12-5 0,-12 5-2,0 0-4,-12 14-8,-3-2-16,-3-2-5,-1 5 2</inkml:trace>
  <inkml:trace contextRef="#ctx0" brushRef="#br0" timeOffset="1212">96 498 17,'-4'11'25,"4"-11"1,0 0-17,0 0-6,0 0 2,11 5 0,-11-5 1,21 11 1,-8-3 0,7 5 0,0 0-1,9 3-1,1 1-1,5 3 0,2-1-2,3 3 0,1 0-1,-1 0 0,0 0-1,1 0 0,-4 0 0,-2-1 1,-1-1-1,-3-2 0,-2-3 0,-2-1 1,-4-4-1,-6-1 1,-2-3-1,-4-1 1,-11-5-1,13 3 1,-13-3-4,0 0-10,-7-16-20,5 7-2,-7-9 2</inkml:trace>
  <inkml:trace contextRef="#ctx0" brushRef="#br0" timeOffset="1793">1096 46 1,'0'0'18,"0"0"-5,0 0-3,3 15 2,-2-2 1,2 7-1,-2 3-1,6 9-1,-4 3-1,2 10-3,-1 0-1,0 4-2,-1 0 0,1 2-1,-2 1 1,1-1-1,-3-6 0,2-2 0,-2-4-1,1-5 0,-1-5 0,1-5 0,-2-6-1,1-5 1,0-4-2,0-9-1,0 0-9,0 0-14,-3-27-9,1 5 1,-5-14 0</inkml:trace>
  <inkml:trace contextRef="#ctx0" brushRef="#br0" timeOffset="2233">1021 103 16,'11'-8'15,"5"-1"-2,2-2 0,7 2 1,2-4 0,8 4-1,0-3-3,7 4-1,2-3-2,2 6-2,-1-1-1,0 4-2,-4 2 0,-1 3 0,-7 2-1,-4 5 0,-7 3 0,-5 1-1,-6 5 1,-5 1-1,-7 2 1,-4 1-1,-4 1 0,-4-1 1,-4 0-1,-4-1 1,-5 0-1,-1-2 1,-4-1 0,-1-1 0,-2-2 0,-1-1 0,0-3 1,1 1-2,3-5 2,3-1-2,6-2 1,4-1 0,4-1-1,4-1 1,10-2 0,0 0-1,0 0 1,21-2-1,-2 2 0,4 1 0,6 1 0,4 3 0,6 1 0,0 2 0,0 2 0,0 3 0,-1 2 0,-1 1 0,-4 3-1,-2-1 1,-5 2 0,-3-1 0,-3 2 0,-5-2 0,-2 0 0,-4-1 0,-4 0 0,-3 0 0,-3-2 1,-3 2-1,-4-3 1,-4 1 0,-5-1 0,-3-1 0,-2-2 1,-4 1 0,-4-4 1,-2 0-1,-2-2 0,0 1 1,-2-4-1,3 0 0,0-2 0,4 0-1,-1-2 0,5 0 0,3-2 0,6 0-1,1 0-2,3-2-1,12 4-7,-17-7-20,17 7-8,6-13-2,3 1 2</inkml:trace>
  <inkml:trace contextRef="#ctx0" brushRef="#br0" timeOffset="3295">1995 641 23,'0'0'30,"0"0"-2,0 0-13,0 0-5,14-2-1,-14 2-1,13-10-1,-3 4-2,4 2-1,1-2-1,4 2 0,1 1-2,1 1 1,0 0-2,-2 3 1,-2 1-1,-2 2 0,-4 1 0,-11-5 0,12 16 0,-11-4-1,-3 1 1,-4 2 1,-5 2-1,0 0 1,-4 3-1,-1-1 1,-2-1-1,-1-1 1,2-1-1,2 0 1,3-4-1,2-1 0,2 0 1,8-11-1,-8 15 1,8-15-1,1 11 1,-1-11 0,11 11 0,0-7 0,3 0 1,4-1-1,3 0 0,2 0 0,4-1 0,1 0-1,1 0 1,-1 0-1,-2-1 1,-3 1-1,0-1 0,-2 0 1,-5 1 1,0-1-2,-5 0 1,-11-1-1,15 3 1,-15-3 0,0 0-1,9 5 1,-9-5-1,0 0 1,0 0-2,0 0-1,0 0-9,3 11-26,-3-11 1,0 0-3,-18-22 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6:10.82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91 77 17,'0'0'15,"0"0"-2,0 0-1,0 0-4,0 0-1,0 0-3,0 0-2,0 0-1,1 14 0,-1-14-1,0 16 1,0-4 0,0 3 0,1 3 1,0 4-1,-1 4 0,1 4-1,0 3 1,0 6 0,1 4 1,1 7-1,-1 5 0,2 4 0,0 3 0,2 2 0,-1 0 1,1-1 0,-1-6 0,1-5 1,-1-8 0,0-6 0,-2-10 0,1-4 1,-2-9-2,0-2 1,-2-13 0,1 12 0,-1-12-1,0 0-7,-6-18-23,4 6-4,-6-13 2,3-1-2</inkml:trace>
  <inkml:trace contextRef="#ctx0" brushRef="#br0" timeOffset="640">0 108 17,'0'0'21,"6"-15"-4,1 6-2,0 0-3,2-3-2,6 2-2,0-3-2,6 4 1,2-2-2,4 3-1,1 1 0,4 4-2,2 1 1,1 4-2,-1 2 1,1 3-1,-2 3 0,-3 1-1,-1 1 1,-4 2-1,-3 2 0,-4 1 0,-3 1 0,-1 0 0,-5 1 0,-2 0 0,-2-1 1,-3 2-1,-3-2 0,-4-1 1,-1-1 0,-4 0 0,-5-2 1,-5 1 0,-2-3 0,-5 0 1,-5-2 0,0 0-1,-4-4 1,0 2 0,0-6 0,5 1 0,-2-3 0,5-1-1,-1-1 0,6 0-1,1-2 0,3-1 0,3 2-2,3-2-3,4 4-6,-4-4-16,13 5-10,-10-9-3,7-2 3</inkml:trace>
  <inkml:trace contextRef="#ctx0" brushRef="#br0" timeOffset="5227">93 1658 8,'0'0'13,"-12"5"-1,12-5-2,0 0 0,0 0-3,0 0 0,0 0-1,0 0-1,0 0 0,0 0 1,0 0-2,0 0 0,0 0 0,0 0 0,0 0-1,0 0-1,0 0 0,0 0-1,-8 10-1,8-10 1,-8 9-1,8-9 0,-11 15 0,8-5 0,-1 1 1,0 1 0,-2 2 0,2 2-1,-1-1 1,4 1 0,0 1 0,3-1 0,0-1 0,3 0 0,2-2 0,3-1 1,3-2-1,1 1 1,3-4-1,4-1 1,0-3-1,5 1 0,-1-5 1,1-2-1,0-1 0,-2-2 1,-1-2-1,-3-2 0,-2-2 1,-3-1-1,-1-4 0,-4-2 1,-1 0-2,-1-3 1,-3-1-1,-1-1 0,-2 0 0,-3 0 1,-2 3-1,1 1 0,-3 1 2,0 4-1,-5 1 0,1 3 1,-3 0-1,1 3 0,-4 2 0,-1 2-1,-4 3-1,-1 2 0,-1 5-1,-4 1-2,0 8-1,-4-2-1,4 8-4,-4-2-8,1 0-16,7 8 0,-2-6 2</inkml:trace>
  <inkml:trace contextRef="#ctx0" brushRef="#br0" timeOffset="6178">392 1563 10,'0'0'13,"-5"11"0,5-11-2,-3 17-2,2-7-1,0 5-1,-1 0-1,2 5 0,-1 2 0,2 4 0,-2 2-1,1 4 0,-1 1 1,3 3-1,-3 3-1,1 3 1,-1 0-2,2 1 1,-2 1-2,3 0 1,-1-1-1,0 0 1,0-3-1,2-2 1,-2-4-1,2 0 0,0-4-1,0-2 1,-1-5 0,1-4-1,0-2 0,-2-4 0,-1-13 0,2 16 0,-2-16 1,0 0 0,0 0-1,0 0 1,0 0 1,0 0-1,0 0-1,0 0 0,0 0 0,0 0-1,0 0-1,0 0-2,0 0-9,0 0-19,0 0-6,0 0-1,-14-21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6T04:45:31.2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117 591 13,'0'0'7,"0"0"1,0 0 1,0 0-2,0 0 0,0 0-2,-51 21 0,51-21-1,0 0 0,0 0-1,0 0-1,0 0 0,-49 33 0,49-33-1,0 0 0,0 0 0,0 0 0,0 0 0,-15 42-1,15-42 2,0 0-1,0 0-1,0 0 1,5 49 0,-5-49-1,0 0 1,0 0 0,0 0 0,34 48 0,-23-38 0,-11-10 0,27 16 1,-14-8-1,4-2 1,1-2 0,-3-2 1,1 0 0,-1-5 1,2 2 0,-4-5 0,1-1 1,-2-3-1,-2 0-1,1-4 1,-2 0-1,-4-4-1,3 3 1,-3-3-2,1 3 1,-5-2-1,-1 2 1,1-1-2,-3 4 1,3 0 0,-4 0 0,0-1-1,-2 1 1,-2 1 0,0 0-1,-4 1 1,2 1-1,-3 1 0,-7 2 0,9 1 0,-6 1-1,4 4 0,12 0 0,0 0 1,-43 15-2,43-15 1,0 0-1,-37 44-1,37-44-1,-20 42-3,20-42-11,-16 46-16,16-46 3,-9 48-1</inkml:trace>
  <inkml:trace contextRef="#ctx0" brushRef="#br0" timeOffset="851">478 532 4,'-10'-7'19,"10"7"-5,0 0-1,0 0-1,-10-5-3,10 5 0,0 0 0,0 0-2,0 0-1,0 0-2,-9 2-2,9-2 0,0 0-2,0 0 0,0 0-1,0 0 1,0 0-1,0 0 1,-2 12 0,2-12-1,-1 17 1,0-5 1,1 4-1,-1 1 1,0 6-1,-2-3 1,1 4 0,3 1 0,-2-2 0,2-2-1,-2-3 1,2-2-1,-3-7 0,3 4 1,-1-13 1,0 0 1,0 0 1,0 0-1,14-5 1,-7-7 1,4-5-2,3 1 0,1-5-1,2-1-1,0 0 0,-1 0-1,-4 3 0,3 5 0,-4 2 1,2 3-1,-13 9 0,10-12 0,-10 12 0,0 0-1,0 0 0,0 0 0,11-4 0,-11 4 1,0 0-1,7 10 0,-7-10 1,9 15 0,-3-3 0,-1 2 0,1 5 1,-4 3-1,0 0 1,-2 2-1,0 0 1,-2 0-1,-1-1 1,-1-3-1,1-3 0,1-4-1,0 0-2,2-13-7,-5 9-22,5-9-1,0 0 1,16-18-1</inkml:trace>
  <inkml:trace contextRef="#ctx0" brushRef="#br0" timeOffset="2233">791 822 2,'0'0'19,"0"0"-8,0 0 0,9 0 0,-9 0 0,0 0-2,0 0 0,-9 1 1,9-1-3,0 0-1,0 0-2,0 0-1,0 0-1,0 0-1,9 2 0,-9-2 0,15 3 0,-4-2 0,13 0-1,-6-1 2,10 0-2,-6 0 2,-2-1-1,-2 0 0,-1-1 0,-1 0 1,-4 1-1,-3-1 0,1 2 0,-10 0 0,16-2 0,-16 2-1,12-1 0,-12 1 0,10-1 0,-10 1-2,0 0-2,10 2-7,-10-2-19,0 0-2,0 0 1</inkml:trace>
  <inkml:trace contextRef="#ctx0" brushRef="#br0" timeOffset="2814">1358 161 9,'0'0'13,"0"0"-1,0 0-2,0 0-1,0 0-1,0 0 0,0 0-3,0 0-1,0 0-1,0 0 1,0 0-1,0 0-2,0 0 0,0 0 1,0 0-1,0 0 0,0 0-1,0 0 1,0 0 0,0 0 0,0 0-1,0 0 1,0 0-1,0 0 0,0 0 0,0 0 0,0 0 0,0 0 0,0 0 0,0 0 0,0 0 0,0 0 1,0 0 0,0 0 0,0 0-1,0 0 1,0 0 0,0 0 0,0 0 0,0 0-1,0 0 1,0 0 0,0 0-1,0 0 1,0 0 0,0 0 0,0 0-1,0 0 1,0 0-1,0 0 1,0 0-1,0 0 0,0 0 0,0 0-1,0 0-2,0 0-8,0 0-18,0 0 2,0 0-2</inkml:trace>
  <inkml:trace contextRef="#ctx0" brushRef="#br0" timeOffset="3455">1256 494 6,'0'0'11,"0"0"0,0 0 0,0 0-2,0 0-1,0 0-1,0 0-1,0 0-1,0 0-1,13-15-2,-1 4 1,1-4 0,4-2-1,-4-3 0,7-4 0,-1-4-1,-3-1 1,2-2 0,0 1-1,-4-3 1,2 2 0,-1-1-1,-2 1 1,-6 4 0,7 2 0,-9 2 0,-1 5 1,-3 1-1,-1 6 2,0 1-2,0 10 0,-7-11 0,-6 9-1,3 2-1,-1 2 0,-4 3 0,3-1-1,-5 4 0,3 1 0,-3 1 1,8 2-1,-4 2 1,2 1-1,4 0 1,-5 5-1,4 0 0,-2 2 0,2 5 1,-3 3 0,2 3-1,-2 3 1,0 4 0,2 0 0,0 4 0,0 0 0,2 0 0,2 0 0,2 0 1,-1-4-1,4-2 0,2-2 1,0-5-1,4-2 1,3-6 0,4-3 0,1-5 0,5-4 1,-1-4-1,2-3 1,3-4 0,-5-3 0,2-3-1,0-1 0,-3-4 0,-1-1-1,-2 1-4,0-7-20,-6-2-8,9 3 0,-7-7 0</inkml:trace>
  <inkml:trace contextRef="#ctx0" brushRef="#br0" timeOffset="4386">1678 723 16,'6'-11'9,"3"0"-1,-1-2 1,4 4-1,-4-6 0,3 3 0,1-4 0,-2 3 0,0 3 0,-4-1-3,0 1-1,-6 10 0,8-13-1,-8 13-1,0 0 0,0 0-1,5-10 1,-5 10-1,0 0-1,0 0 0,0 0 0,0 0-1,-1 10 0,1-10 1,-1 13-1,-1-3 0,3 6 1,-2 5 0,-1 0 1,1 5-1,0 2 0,-2 2 0,1 1 1,-1 1-1,0-4 0,2-2-1,-3 0 1,2-5 0,-1-1 0,1-3 0,-2-3 0,2-2 0,-3-3 0,5-9 1,-9 13-1,9-13 1,0 0 1,-10 11-1,10-11 1,0 0-1,0 0 1,0 0 0,0 0-1,0 0 0,0 0 0,0 0 0,0 0-1,0 0 1,0 0-1,0 0 0,0 0 0,0 0 0,0 0-1,13-8 1,-13 8 0,18-11 0,-6 5 1,0 0-1,3 0 0,-1 1 0,-2 1 0,-1 0 0,0 2 0,-11 2 0,13-2 0,-13 2 0,0 0 0,0 0-1,0 0 0,0 0-4,0 0-14,0 0-12,0 0 0,-9 4 1</inkml:trace>
  <inkml:trace contextRef="#ctx0" brushRef="#br0" timeOffset="5398">2239 647 10,'0'0'16,"0"0"-2,0 0-2,0 0-3,0 0-2,0 0-1,0 0 0,0 0 1,13 6-2,-4-7 0,5 4 0,3-2 0,5 2-1,3-1-1,4 1 0,2-2-1,6 4 0,2-3 0,3 0 0,-1-2-1,6 2 0,0-3 0,0 3 0,-1 2-1,-3-3 1,-2-1-1,-1 1 0,-1-1 1,-7 0 0,-5 5 0,-1-5 0,-6 0-1,-2 1 1,-5 0-1,-2-1 1,-11 0-1,0 0-1,10 8-1,-10-8-13,-15-7-16,15 7-2,-20-2 2</inkml:trace>
  <inkml:trace contextRef="#ctx0" brushRef="#br0" timeOffset="6069">2185 642 14,'0'0'20,"0"0"-13,0 0 0,4-14 0,3 5-2,4-4-1,5-2-2,4-5 1,2-1-1,3-2 0,0 0 0,2 0 0,-4 0 0,0 4-1,-5 3 0,-5 3-1,-2 4 1,-1 0-2,-10 9-2,9-4-1,-9 4-3,0 0-4,-11 17-1,0-8-5,4 9-8</inkml:trace>
  <inkml:trace contextRef="#ctx0" brushRef="#br0" timeOffset="6399">2217 628 9,'0'0'14,"0"0"-2,0 0-3,0 0-2,0 0-2,0 9-1,0-9-1,0 0 0,5 16-1,-2-5 0,3 4 1,1 0-1,3 3 1,3 1 0,2 0-1,3 3 2,2-3-2,0-4 1,1 1-1,-1-3 0,-1 0 0,-2-4 1,-2-1-2,-2-1 1,-2 0-1,1-1-4,-2 6-22,-10-12-2,9 11-1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6:37.09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425 1 11,'0'0'12,"0"0"0,0 0 0,0 0-2,0 0 1,0 0-1,0 0 1,0 0 0,0 0-1,0 0-1,0 0-1,0 0-1,-11 0-1,11 0-2,-13-1-2,13 1-1,-16-1 0,16 1 0,-19 1-1,7 0 0,2 0 1,-1 0-1,-2 2 0,1 0 0,0 0 1,-1 2-1,0 0 0,0 3 0,0 0 0,-1 1 0,1 0 0,0 3 0,1 0 0,1 0 0,1 0 0,2-2 0,2 1 0,0-1 0,3 0 0,0-1 0,3-9 0,2 17 0,1-8 0,-3-9 0,13 18 0,-4-9 0,3 0 1,3 3-1,2 0 0,1 2 1,3 0-1,3 4 0,0-1 0,3 2 1,-1 0-1,1 1 0,-2 1 0,1-2 0,-3 1-1,-2-2 1,-3 2 0,-1-1 0,-3-2-1,-2 0 1,-4-1 0,0-1 0,-3-3 1,-2-2-1,-2 1 1,-1-11 0,-3 15 0,3-15 1,-8 12 0,8-12 1,-16 10-1,4-8 1,-2 2 0,-3-4-1,-1 1 0,-5-2 0,-3 1-1,-1-2 0,-3 1 0,-3-1 0,0 1 0,-1 1-1,-1-1 1,2 0 0,2 1-1,1-1 1,1 0-1,5-1 1,1-1-1,4 1 0,2-1 1,3 1-1,2 0-1,12 2 0,-16-5-2,16 5-3,0 0-6,0 0-16,0 0-10,14-3-2,1 1 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6:38.88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192 254 16,'0'0'13,"11"3"1,-11-3 0,19 2-2,-3-2-2,6 3-1,3-4-2,7 2-1,7-2-1,7 1 0,6-4 0,9 4 0,2-4-1,6 4 1,5-4 0,5 4-2,-1-3 1,4 2-1,-4-1 0,0 2-1,-5-2 1,-2 2-1,-11-1 0,-5 1 1,-9-2-2,-8 2 1,-9 0 0,-9 2-1,-6-2 1,-5 1 0,-9-1-2,0 0 0,0 0 0,0 0-2,0 0-2,-19 6-5,4-7-27,0 3-1,-11-4 1,-3 1-1</inkml:trace>
  <inkml:trace contextRef="#ctx0" brushRef="#br0" timeOffset="751">168 284 13,'2'-12'14,"-2"12"-5,9-16-1,-1 4-1,2-1-1,5-4 0,2 2 1,1-5-1,6 2 1,-2-2 1,3 3-1,-3-1 0,2 5-1,-5-2 0,0 5-1,-6 1-1,-1 3 0,-12 6 0,12-7-2,-12 7 0,0 0-1,0 0 0,0 0-1,0 0-1,0 0 0,-8 10-2,8-10 0,-9 7-1,9-7-1,-16 11-2,5-6-2,1 5-4,-6 1-7,-6-3-6,4 8-3</inkml:trace>
  <inkml:trace contextRef="#ctx0" brushRef="#br0" timeOffset="1152">0 252 8,'18'7'17,"-18"-7"-3,12 5-3,-12-5 0,14 4-4,-14-4-1,9 7-2,-9-7-2,0 0 1,12 11 0,-12-11 0,11 7 0,-11-7 0,13 7 1,-13-7 0,18 7 1,-9-5 0,1 2-1,0-3 0,0 3 0,-10-4 0,14 6-1,-14-6 0,11 7 0,-11-7 0,11 12-2,-11-12 2,16 23-1,-7-8 1,4 7 0,2 4 0,3 4-1,1 1 1,2 4 0,-2-1-1,1 0 0,-3-3 0,1-3 0,-5-5-1,-1-4 0,-5-5 0,0-4 0,-7-10 0,8 11 1,-8-11-1,0 0 0,0 0 0,0 0 0,0 0 0,0 0 0,0 0-1,0 0-1,0 0-1,0 0-4,0 0-17,0 0-15,0 0-1,12-19 0</inkml:trace>
  <inkml:trace contextRef="#ctx0" brushRef="#br0" timeOffset="5578">2195 124 2,'0'0'12,"0"0"-3,0 0-1,0 0-2,0 0-2,0 0 0,0 0 0,0 0 0,0 0 1,0 0 0,0 0 0,0 0-1,0 0 1,0 0-2,0 0 0,0 0 1,0 0-3,0 0 1,0 0-1,0 0 0,0 0 0,0 0 0,-8 13 1,8-13 0,-7 12 1,7-12 0,-10 18 0,3-6 1,3 1-1,-2 3 1,2 4 1,0-3-1,4 2-1,0-4 1,5 4 0,1-4-1,7-1-1,3-6 0,6-2-1,3-1 0,3-3 0,3-3 0,3-3-1,-1-2 1,1-2 0,-3-3-1,-1 0 2,-4-4-2,-1-2 0,-4-1 0,-4-3 0,-4-1 0,-6-1 0,-4-1 0,-6-1 0,-4 1 0,-5 0 0,-4 2 0,-3 2 1,-2 3 1,0 3-1,-3 6 1,-1 4-1,1 3 1,0 5-1,-1 3 0,-1 4-1,2 4-1,0 2 0,3 4-1,0 0-1,6 4-2,-3-4-4,9 8-5,-1-7-10,1-1-12,8 3 2,-2-8 0</inkml:trace>
  <inkml:trace contextRef="#ctx0" brushRef="#br0" timeOffset="6419">2430 80 13,'0'0'24,"0"0"-5,0 0-4,0 0-4,9 14 0,-9-14-3,0 0 0,6 13-1,0-3-1,-4-1-1,3 4-1,-3 1 0,3 6 0,-3 3-1,2 8 0,-3 5 0,1 8 0,-3 7 0,0 10-1,-2 3 1,2 3 0,-2-2-1,2 2 1,-1-9 1,2 0-1,-1-13-1,3-6-1,-1-10 1,0-3-1,0-6 0,1-5-1,0-4 0,-2-11 0,2 10 0,-2-10 1,0 0-1,0 0 0,0 0-1,0 0-5,0 0-33,-2-12 0,0-9-1,3-10 2</inkml:trace>
  <inkml:trace contextRef="#ctx0" brushRef="#br0" timeOffset="11276">228 311 6,'0'0'6,"0"0"-1,0 0-1,0 0 1,0 0-1,0 0 1,0 0 1,0 0 1,0 0 0,0 0 2,0 0 0,0 0 0,0 0-1,0 0-1,0 0-1,0 0-2,0-14 0,0 14-1,5-15-1,-1 5 0,-1 0 0,2-2-1,-1-1 1,3 2 0,2-3 0,-1 2-1,2-3 1,3 1-1,0-1 0,2-1 0,1-1 0,0 0 0,-3 0 0,4 2 0,-5 1 0,-2 2 1,-1 2 1,-9 10 0,11-14 0,-11 14 1,0 0-1,0 0 0,7-9 0,-7 9-1,0 0 0,0 0-1,0 0-1,0 0 1,0 0-1,0 0 0,0 0 0,0 0 0,0 0 0,0 0-1,0 0 1,0 0-2,0 0 1,0 0-2,0 0-4,9 6-28,-9-6-2,10-3 1,-8-16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8:36:05.3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46 77 2,'0'0'24,"0"0"1,-6-11-9,6 11-9,0-15 0,0 5 0,0 10-2,5-17 0,-5 17 0,10-13-1,-10 13 0,15-9-3,-6 8 0,1 2-2,0 4 1,-10-5 0,16 15 0,-10-4 1,-1 4 1,-4-3 1,-1 4 2,-5-4 0,1 4 1,-6-6 1,1 2-1,-6-8 0,4 2-1,-5-7-1,4-3-1,-2-4-1,3-1 1,3-4-3,2-1 0,2 0-2,2-2 1,6 1 0,1 3 0,3 1 0,3 2 0,0 4 1,2 0-1,2 5 0,-3 3 1,0 4-1,0 1 1,-3 3 0,-2 0 0,-4 2 1,-2 1 0,-4 0 1,-1-1 0,-4-3 0,-2 2 2,-1-6-1,0-1-1,-2-5 1,3 0 0,-1-3-1,11 3-1,-13-11 0,13 11 0,-6-15-1,6 15 0,-1-12-1,1 12 1,0 0-1,0 0 1,0 0-1,0 0 0,0 0 1,0 0-1,0 0 0,0 0 0,0 0-3,0 0-8,0 0-25,5 10 0,-4-20-2,3-1 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6:31.9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148 383 3,'0'0'4,"0"0"-1,0 0-1,0 0 0,0 0-1,0 0 0,0 0 0,0 0-1,0 0 1,0 0-1,0 0 1,0 0 0,0 0 1,0 0 0,-13 51 0,13-51 0,-4 72-1,-6-23 1,6 6-1,1 5-1,-1 6 1,5 5 0,5 3-1,-1 4 2,6 4 0,2 3 0,-1 0 1,2 9 0,2 4 0,-10 5-1,-1 4 1,-6 5-1,-6 2-1,0 3 0,-5 1 0,-4-1-1,-1-3 0,5-2 1,0-3-2,5-4 1,-2-7 0,7-5 0,-2-4 0,-1-4 0,6-3 0,-7-3 0,9-7 0,-6-3 0,4 1-1,-5-2 0,-5-3 0,8-4 0,-10-4 0,8-4 0,-10-4 0,6-5 1,7-44 0,-16 71 1,16-71 0,-13 55 0,13-55 0,-5 41 0,5-41 0,0 0 0,-9 46 0,9-46 0,0 0 0,0 0-1,42 48 1,-42-48 0,53 17 0,-53-17 0,79 9 0,-27-8 1,10-3 0,8-2 1,6-2 1,13 1 0,9-4 2,7 1-2,17-1 0,9-1 1,9-1-2,13-2 0,20-5-1,8-2-1,17-6 0,13-3 0,9-4-1,7-3 1,12 0 0,3 1 0,0 1 0,4 5 0,0 2 0,3 2 0,-4 7 0,-1 2 0,-4 5-1,-4 0 1,-7-2-1,-8 4 1,-10 0 0,-12 4-1,-12-2 1,-9 2-1,-14-3 1,-13 2-1,-17 3 0,-16-3 1,-16 1-1,-14 1 0,-19-2 2,-14 2-1,-18-1 1,-8 2 1,-11-5 0,-5 1-1,-11-7 1,-2-8-1,-3-10-1,-1-9 0,-1-15 0,0-16-1,3-15 0,1-17-1,4-16 1,1-14 1,2-8-1,0-6 0,-1-5 0,0 1 0,-1-2 0,-1 4 0,-1 3-1,1 6 0,1 1 0,-1 2 1,3 8-1,-3 6 1,-2 6 0,-1 9-1,-5 11 2,-2 10-1,-3 10 0,0 8 0,-2 4 0,-1 9 0,-2 8 0,-2 2 0,-4 5 0,-7 4-1,-7 2 1,-12 4-1,-11 7 1,-12 1-1,-17 5 1,-7 4-1,-13 7 1,-14 2-1,-10 5 1,-10 3-1,-10 4 1,-14 2 0,-4 3-1,-20 1 1,-10 0 0,-9 2 0,-13 0 0,-9 2 1,-7-2 0,-7 0 0,-5 0 0,-4 1 0,2 6 1,1 1-1,6 0 0,4 4 0,8 2 0,13 3-1,6 2 1,18 2-1,13-1 1,15 3 0,15 3-2,16-2-3,17 7-15,15-7-4,22-10-2,10-15 0,18-23-2</inkml:trace>
  <inkml:trace contextRef="#ctx0" brushRef="#br0" timeOffset="3245">612 5251 14,'-3'33'9,"1"6"-2,1 5 1,-2 8-2,0 8 0,2 8-1,2 12 0,5 6 0,2 9 0,-4 9 0,5 11 0,1 5 0,2 8 0,-1 4-2,0 6 1,-4 5 0,2 7-1,-2 4 1,0 3-1,1 5 0,5 5-1,4 4 0,-3 4 0,6 2-1,-1 2 1,2 2-1,0 3 0,-5 0 1,-4 0-1,-5-4 1,-1 2-1,0-6 0,-1-3 1,-1-8-1,4-5 0,2-11-1,-1-8 1,3-7-1,3-14 1,-3-14-1,-2-8 0,1-11 0,-3-6 1,-4-11-1,-1-5 1,-3-15-1,-1 1 1,-1-7-1,1-5 0,-2-6 0,0-6 0,3-6-2,0-5 0,0-2 0,0-14-1,3 11 0,-3-11 0,16-2-1,-16 2 0,15-8 1,-15 8 0,19-9-1,-8 5-2,9 5-7,-3 0-5,-3-1-1,11-1 0,-7 0 1</inkml:trace>
  <inkml:trace contextRef="#ctx0" brushRef="#br0" timeOffset="16564">8103 3449 5,'9'1'10,"-9"-1"1,0 0-1,0 0-6,0 0-2,0 0 2,0 0 1,0 0 1,0 0 0,0 0 1,0 0 0,0 0 2,0 0-3,2 10-1,-2-10 0,7 17-1,-1-2 0,3 9 0,2 5-1,4 8 0,0 8 0,4 7-1,0 6 0,-1 4-1,-1-2 0,-2-1 0,-3-3 0,-1-6 0,-5-8 0,2-6 0,-6-11-1,2-5 2,-4-9 0,2-1 1,-2-10 0,0 0-1,0-12 0,-4-5-1,2-7-2,-7-8-4,4 1-5,-6-11-4,5 3-6,-8-6-3,5 4-1,-2 0 1,0 2 2</inkml:trace>
  <inkml:trace contextRef="#ctx0" brushRef="#br0" timeOffset="17004">8062 3510 3,'-11'0'6,"11"0"-3,-13 1-1,13-1 3,0 0 1,0 0 2,0 0 2,20-1 0,2-6 2,11-3 0,7-1 1,10-5-4,4-2-1,7-2-2,1-1 0,1 1-2,-6 1 0,-4 6-1,-10 0 0,-8 4-1,-9 3-1,-8 3 0,-7 1-1,-11 2 0,0 0-1,-5 10-1,5-10-5,-21 13-5,8-6-9,-4 0-2,-3 0 2,0-3-2</inkml:trace>
  <inkml:trace contextRef="#ctx0" brushRef="#br0" timeOffset="17455">8176 3722 2,'0'0'14,"11"-2"1,-11 2-2,0 0-2,15-2-2,-4 3 0,1-2 0,8 0-1,5-1-1,6 1-2,3-5 1,6 3-1,0-5 0,4 1-1,-3-2 0,-1 3 1,-10-3-1,-3 4 0,-9 0 1,-2 2-2,-7 0 0,-9 3-1,0 0 0,0 0-1,0 0-1,0 0 0,0 0-1,0 0-2,0 0-9,4 9-12,-4-9-1,-12-1-2,-1-8 0</inkml:trace>
  <inkml:trace contextRef="#ctx0" brushRef="#br0" timeOffset="33208">2886 1925 3,'0'0'5,"-9"-6"-1,9 6-1,-14-3 0,5 1-1,-5 2 1,-2-3 0,-7 2 1,-4 0 1,-6-2 0,-5 1 0,-3 1 2,-5-2-1,-2 2 0,-2-2 0,1 4-2,2 1 0,3 1-1,2 4 1,1 3-3,3 4 0,5 4-2,4 3 1,-2 2 0,4 4-1,3 2-1,3 1 1,5 2 1,2 5-1,6 3 0,2 3 1,5 6 0,1 8 0,-1 8 0,2 10 0,0 5 1,-2 8 0,0 3 0,-1 6 1,2 3-2,2-1 1,1-2 0,4-6 0,5 1 1,3-10 0,6-3 0,4-9 1,3-4 0,2-9 0,7-2 1,1-5-2,6-8 0,0-7 0,5-7 1,2-9-1,5-8 1,5-16-1,7-12 0,0-13 1,2-11-1,5-15 1,-2-7-1,1-12-1,-2-8 1,-5-6-1,-6-2 0,-2-2 0,-3-1-1,-5 2 1,-6-1-1,-6 1 0,-9 0-1,-8 1 1,-10 1 0,-12-3-1,-11 4 1,-11 4 0,-7 4-1,-7 7 1,-6 8-1,-5 9 1,-10 8 0,0 10-1,-2 9 0,-2 8 0,-7 6-2,-3 10-1,-3 7-2,3 10-4,5 4-5,1 11-6,5 2 0,5 4 1,6 4 1</inkml:trace>
  <inkml:trace contextRef="#ctx0" brushRef="#br0" timeOffset="34519">5965 1739 1,'-19'-10'2,"8"6"-1,-2 2 0,-2 0 1,-1 0 0,-3 1 0,-1 1 1,-2 2-1,-4-2 1,3 2 0,-4-1-1,1 2 0,0 1 0,0 3-1,1 1 0,1 4 0,1 3-1,-2 5 1,0 4-1,1 4 0,-1 6 0,0 5 0,-1 2 0,0 5 1,2 3-1,1 5 0,2 3 1,2 4 0,1 2 0,3 3 1,0 4-1,2 2 2,1 3-1,4 0 1,0-2 0,1 0 0,4-2 1,0-2-1,6-2 1,2-2-1,4-1 1,2-4-1,6 0 0,4-4 0,2-1-1,4-4 2,5-9-2,1-3 1,3-3 1,0-8-1,4-3 0,2-10 1,3-1-1,0-10 0,1 1 0,1-10-1,2-6 0,-5-4 0,3-6 0,-2-5 0,1-6 0,0-9-1,2-4 1,-3-7-1,1-4 0,0-5 0,0-3-1,-6-5 1,-1 0-1,-6-1 1,-4-3-1,-5-3 0,-3 1 1,-7-3-1,-5 0 0,-4 2 1,-4-2 0,-4 1-1,-3 4 0,-2 3 0,-3 1 0,-1 5 0,-6 3 0,0 2 0,-5 5-1,-4 2 1,-3 4 0,-5 2 1,-8 6-1,-2 3-1,-5 3 1,-3 3-1,-1 4 1,-3 7-1,0 4 0,-3 9-1,1 7-1,0 13-7,-6 12-11,-8 9-1,-9 4-1,-10 2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6:44.60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0 143 16,'11'1'14,"-11"-1"0,0 0-6,0 0-2,8 12-1,-8-12-2,7 14-1,-3-1 0,4 1 1,1 6-1,3 5 1,1 3 1,5 5 0,-1 2-1,4 3 1,0 0-1,3 3 1,-4-4-1,2 0 1,0-3-1,-4-2 0,1-3 0,0-1 0,-4-5 0,1-2 0,-4-4-1,1-3 1,-6-3 0,3-2 1,-10-9 1,10 8 0,-10-8 1,0 0 1,8-18-1,1-4 0,3-12-1,5-9-1,5-9-1,7-5-2,1-9 0,5 0 0,0 3 0,-1 7 0,-4 7 0,-3 9 0,-5 6 0,-5 6 0,-1 5 0,-5 6 0,-3 2-1,-2 4 0,-1 1 0,-5 10 0,6-12 1,-6 12-2,0 0-1,2-11-5,-2 11-19,0 0-4,4-14-1,-13 0-1</inkml:trace>
  <inkml:trace contextRef="#ctx0" brushRef="#br0" timeOffset="2253">164 1343 0,'0'0'11,"0"0"-1,9 10 2,-9-10-6,0 0-3,0 0 1,12 14 1,-12-14 1,14 17 1,-2-4 0,3 1 0,6 5 2,2 0-2,7 6 0,3 1-1,9 7-1,2 0 0,6 7-1,0-2-1,0 3-1,-2 1-1,-2-1 0,-5-3 0,-6-3 0,-7-3 0,-6-5 0,-7-6-1,-3-3 2,-5-5-1,-7-13-1,2 15-1,-2-15-5,-16-6-3,-1-5-7,-5 0-7,-6-4 0,-4 2 0,-8 0 1</inkml:trace>
  <inkml:trace contextRef="#ctx0" brushRef="#br0" timeOffset="2644">219 1980 26,'-10'8'14,"10"-8"1,-10 0 0,13-11 1,5-3-2,6-13-3,11-5-3,5-13 0,13-5-1,8-11-2,12 0 0,5-4-1,6 3 0,-5 2-1,1 5 1,-9 4-1,-2 10-1,-12 4 1,-9 8 1,-12 4-2,-4 8 1,-9 3-1,-2 8 1,-11 6-2,0 0 0,0 0-1,0 0-1,0 0-3,0 0-8,0 0-16,-1-19-1,-2 5-1,-7-12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6:56.63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19 20 20,'0'0'15,"0"0"-1,-5-10-2,5 10-7,0 0-7,0 0-3,0 0 2,0 0 2,0 0 2,0 0 3,0 0 3,0 0 2,0 0 2,0 0-1,0 0-1,-11-11-1,11 11-3,0 0-1,0 0-2,0 0-1,0 0-1,0 0-1,3 15 0,1-2 0,2 5 0,3 7 0,-1 7 1,6 7 0,1 6 1,2 4-1,3 3 1,1 0 0,0 0 1,-3-3 0,4-5 0,-6-6 0,0-6 1,-4-9 0,0-1-1,-6-7 1,1-3-1,-7-12 0,10 14 0,-10-14 0,0 0 0,0 0 2,0 0 0,0 0 0,13-9 1,-6-12-1,10-7 0,2-12-1,8-5 0,4-8-2,5-5 0,4-1-1,2 3 0,-2 6 0,-4 6 0,-1 6 0,-5 7-1,-3 7 1,-5 3 0,-2 5 0,-4 6-1,-1 5-2,-5 2-5,1 13-20,-6 0-1,-5 0 0,0-10-2</inkml:trace>
  <inkml:trace contextRef="#ctx0" brushRef="#br0" timeOffset="2624">2 1453 19,'-9'-3'18,"9"3"0,0 0-1,0 0-4,0 0-7,0 0-3,0 0-1,9 15 1,-2-3-1,4 3 0,2 6 0,2 9 1,1 8-1,2 3 0,2 6 0,2 2 1,-1 3-1,1-1 1,2-1 0,0-5 1,3-3 0,-1-5-1,3-3 1,-2-8-1,0-3 0,-5-6 0,-1-1 0,-8-8 2,2 0 0,-15-8 1,15-7 0,-6-13-1,5-7 0,2-12-1,4-7-1,3-9-1,4-8-2,3-4 0,2 1 0,-1 4 0,1 5 0,-2 6 0,0 7 0,0 5-1,-3 7 0,-1 9-1,-6 1-8,3 13-20,-7-1 0,-2-1-1,-7-13-1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7:09.8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0 245 61,'0'0'16,"13"4"0,-3-7-7,-10 3-15,18-7 0,-18 7 2,18-6 3,-18 6 3,12 1 4,-12-1 2,12 11 0,-2-1-1,1 0-1,6 4-1,3 1-2,7 3 0,4 3-1,7 4 0,-1 3 0,4 4 0,0 0 0,1 4-1,-2 0 0,1 2 0,-6-1 1,1 0-1,-2-4 0,-1-1 1,-3-4-1,-2-4-1,-4-3-1,-6-8-4,2-1-13,-10-12-7,-10 0-1,-2-21 0,-14 4 0</inkml:trace>
  <inkml:trace contextRef="#ctx0" brushRef="#br0" timeOffset="481">33 803 58,'0'0'27,"10"-4"-2,-3-8 0,2-1-7,1-9-16,3-3-2,1-3 0,4-4 1,2-4-1,4-1 2,5-5-1,4-1 1,3-3 0,7-3 0,3-3-1,3 1 1,1-1 1,-2 4-2,-4 2 2,-1 4-1,-8 6 0,-4 7 1,-7 5-1,-5 8 0,-7 3 0,-1 7-1,-11 6 0,0 0 0,0 0-2,0 0 0,0 0-1,0 0-5,-1 17-18,-9-11-5,1 0 0,-9-9-1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7:15.33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27 0 8,'15'8'10,"-15"-8"0,19 19-7,-8-1 0,1 4 2,0 6 1,-1 2 2,2 7 1,-4 6 0,3 8 0,-6 8 0,0 7-1,-8 6-3,-3 6 0,-7 3-2,-2-3-1,-2-8 0,0-6 0,1-12-1,1-8 0,5-14 1,5-11-1,1-6 1,3-13 0,0 0 0,0 0-2,1-23-1,-2-2 0,1-4-3,-2-8-1,5-5-2,-2-9-2,4 1 0,0-7-1,5 1 3,-3-3 1,3 1 1,-1 0 3,-2 3 1,-3 0 1,-2 6 2,-3 3-2,0 4 0,-3 7 0,-2 4-1,1 4 0,1 7 0,1 4 1,5 3 0,-2 13 3,13-10 0,3 9 2,7 1 1,9 3 0,7-1 1,11 3 0,5-1-1,8 0-1,-1-1-1,0-1-1,-6 0-1,-5-1 0,-10-1-1,-11-1 0,-9 1-1,-8-1 1,-13 1-1,10 0-1,-10 0-1,0 0-2,0 0-4,-17-3-4,7 3-4,-5 2-4,-4-1 1,-6 5-1</inkml:trace>
  <inkml:trace contextRef="#ctx0" brushRef="#br0" timeOffset="701">0 441 7,'14'17'13,"10"-8"-1,13 2-3,7-1-3,9-3 0,5-2 1,3-4-1,1-1 2,-6-5 1,1 3 0,-9-6 0,-1 3 0,-9-5-1,-1 5-2,-8-1-2,-2 4-1,-8 0-2,-2 1 0,-5 0 0,-3 3 0,-9-2 0,10 3 1,-10-3-1,0 0 1,0 0 0,0 0 0,0 0 1,0 0 0,0 0-1,0 0 0,0 0 0,0 0 0,0 0-2,0 0 1,0 0-1,11 5 1,-11-5-2,0 0-3,15 5-20,-15-5-2,-2-11-1,-12-11-1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4:01.8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641 110 18,'0'0'12,"-12"-7"-1,12 7-2,0 0-1,-13-2-2,13 2-2,0 0-1,-9 4-1,9-4 0,-1 10-1,1-1 0,-2 4 0,1 4-1,-2 7 1,1 11 0,-2 8 0,0 12 0,-1 9 0,-1 9 2,0 4-2,2 4 1,-1-1-1,3-6 1,1-5 0,1-11 0,2-8-1,-1-13 1,3-9 0,-4-7 1,2-8 0,-2-13 0,-2 10-1,2-10-5,-4-14-11,1-4-6,1-5 1,-2-12-2</inkml:trace>
  <inkml:trace contextRef="#ctx0" brushRef="#br0" timeOffset="541">22 193 4,'0'0'3,"-14"7"0,14-7 0,0 0 0,-8 10 2,8-10 2,0 0 2,16 3 0,2-7 1,16-2 0,13-4 0,18 0 1,9-6-2,16 1-3,5-5-1,6 1 0,-4-4 0,-2 4-1,-10-1 0,-12 3 0,-9 1 0,-12 4-1,-11 2-1,-9 4-1,-10 3 0,-7 1-1,-5 1 1,-10 1-1,0 0 0,0 0 1,0 0-1,0 0 0,0 0 0,0 0-1,0 0-4,0 0-11,1 9-7,-1-9-2,-19-2 0,2-5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3:40.5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163 10 8,'-5'-10'8,"5"10"-1,0 0 0,0 0-3,0 0-1,-10 6 0,10-6-1,-13 22-1,6-4 0,0 3 0,-1 9 1,2 5 0,1 5-1,1 5 1,3 6 0,1 1 0,0 5 0,0 2-1,1 0 1,0-4 0,-1-3-1,1-5 0,-1-7 1,0-6-1,-1-8 1,0-7 0,1-7 1,0-12 0,0 0-1,0 0-1,9-5-4,-3-8-6,3-7-5,4-2-2,-2-9-2,2-1 1</inkml:trace>
  <inkml:trace contextRef="#ctx0" brushRef="#br0" timeOffset="460">0 499 1,'8'-9'13,"5"-1"2,0-7-2,8-7-5,6-1 1,2-2 1,6-5 0,0-3 0,6 2-2,-2-2-1,2 4-2,-3 1 0,-3 4-1,-4 3-1,-5 7-2,-4 4 1,-7 3-2,-4 2 0,-11 7-2,10 0-1,-10 0-2,-8 11-3,-3-6-3,2 5-4,-6-1 0,2 1-4,-5 2 0,-2 0 1</inkml:trace>
  <inkml:trace contextRef="#ctx0" brushRef="#br0" timeOffset="801">91 375 6,'12'14'13,"5"-8"0,7 2-4,5 2 0,7 0 2,7 5-2,2-4-1,4 7-1,0 2-2,0 1-2,-2 2 0,-3 1 0,-4-1-2,-6-1 0,-7 0 1,-3-3-1,-9-5 0,-3-2 0,-4-3 0,-8-9 1,9 11-1,-9-11-1,0 0-1,0 0-6,10-2-10,-2-7-3,-1-9 0,4-6-1</inkml:trace>
  <inkml:trace contextRef="#ctx0" brushRef="#br0" timeOffset="1191">891 41 10,'0'0'13,"0"0"-1,0 0-1,0 0-8,0 0-3,0 0 0,-4 16 2,5-1-1,1 6 3,-2 6 0,1 7 1,-2 7 0,1 5-1,-1 4 1,2 4-1,-2 1 0,2-3-1,0-2-2,0-4 1,1-9-1,-1-7 0,1-6 2,-1-6 1,-1-18 2,1 16 1,-1-16 0,-1-11-1,-2-4 0,5-6 0,-5-8-2,3-5-2,-1-8-1,1-7-1,2-3 0,0-2 0,0 2 0,2 2-1,1 3 1,1 5-1,2 5 1,2 5 0,2 6-1,2 4 0,3 5 1,2 1-1,3 7 0,0 1 0,3 7 0,-1 4 1,1 6-1,-2 2 0,-2 6 0,-2 1 1,-3 4-1,-2 0 1,-5 0 0,-3-2 0,-3 1 0,-7-2 0,-3-1 0,-4 1 1,-7-3-1,-4 1 1,-2-3 0,-4 2-1,-2-4 1,0 0 0,0-2-1,3-3 0,4 0 1,4-2-1,6-1 0,13-4 0,-9 4-1,9-4 1,21 1 0,2 0 0,9 3 0,4 0 0,7 4 0,1 0 0,2 3 0,-2 3 0,-3 0-1,-7 3 1,-6-2 0,-5 3 0,-5 4-1,-3 0 1,-6 1 0,-3 0 0,-4 0 0,-2-1 0,-4 0 0,-2-1 0,-7-5 1,-4 0 1,-7-5-1,-6 2 1,-5-4 0,-4 0 0,-6-2 0,1-2 0,0-1-1,3-3 1,2-1-1,7 0 0,3-2-1,7 0 1,4 0-1,5 0 0,13 2-3,-16-8-4,16 8-12,9-10-6,7 1-1,2-4 0,10 0 0</inkml:trace>
  <inkml:trace contextRef="#ctx0" brushRef="#br0" timeOffset="2403">1551 650 21,'0'0'12,"-10"0"0,10 0 1,0 0-1,0 0-1,0 0 0,18-6-5,-5 6-2,5 0-1,3 2 0,3 2-1,1 0-1,1 3-1,0 2 1,-1 1-1,-4 1 0,-4 1 1,-3-1 0,-5 1 0,-3 1 1,-5-2 0,-2 2 1,-5-2 0,0 2 0,-8-3 0,2 3 0,-6-2 0,2-1-1,-3-1 0,2 0-1,2-2 0,0-2 0,5-1-1,10-4 1,-12 5-1,12-5 0,0 0 0,0 0 0,10 6 0,0-3 0,5 2 0,1 2 0,3-1 1,2 5-1,1-2 0,-2 2 0,0 2 0,-3-2 0,-1 0-1,-4 1 1,-1-1 0,-11-11 0,14 17 0,-14-17 0,3 15 0,-3-15 0,-9 15 1,0-6-1,-5-1 1,-1 2 0,-7-2 0,-1 1 0,-6 0 0,1-1 0,-2-2 1,1-2-1,0-1 0,3 0 0,2-2-1,1-1 1,3-3-2,0-3-2,2 3-4,-2-8-10,8 3-8,-2-5-1,4 0 0,1-4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02:53.18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2399 494 2,'0'0'2,"-11"-8"1,0 3 0,-1-1-1,-4-1 1,-4-3 0,-3 1 1,-6-1-1,-5 1 1,-4 2-1,-3 1 0,-5 4-1,-5 2-1,-6 4 0,-6 2-1,-4 2 1,-5 2-1,-1 1 0,-4 1 2,0-1 1,-1 0 0,1 3 1,-2 0 0,3 4 1,-1 3-1,1 2 0,0 3 0,-2 5-2,1 3 0,3 2-1,1 3 0,2 1-1,5 1 0,1 0 0,8 0 0,2-2 0,8 0 0,-3-3-1,6 2 2,-3-4 0,7 0 1,0 3 1,2 2-1,2-1 0,4 2 0,6 3 0,11-1-1,3 2-1,7-1 0,5-2 0,6 0 0,6-1 0,4-1 0,10-3 0,5 0 1,9-4 1,4 1 0,11-6 0,11 0 0,11-1 0,7 1 0,6-3 1,7 3-2,9 1 1,4 0-1,6 2 0,-1-3 0,2-3 1,8-2 0,1-5 1,4-2 0,3-4 0,3-3 0,3-2-1,6 2 1,1-4-2,1 4 1,1 1-2,5 3 1,0-1 0,0 2 0,-2 0-1,2 0 1,0-2 0,0-1 1,-1-5-1,2-2 1,0-4 0,5 1-1,0-6 0,2 1 0,0 1 0,2-1-1,-1 1 0,-4-1 0,-1 0 0,-5-3 0,-3 1 1,-4-5-2,-2-3 2,-2-1-1,-6-3 0,-1-1 0,-1-2 1,-2-1-1,-2 1 0,-5 1 0,-5-2 0,-8-4 1,-6-2-1,-8-3 1,-7-6-1,-10-4 0,-12-8 1,-8-4 0,-10-5 0,-9 1 0,-11-3 1,-12 3-1,-11-3 0,-13 5 2,-14 3-2,-11 2 0,-13 2 0,-11 0-1,-15-2 0,-11-1 0,-15 2 0,-12-6-1,-9 1 1,-5-1 0,-11-2 1,-5 2-1,-3 2 0,-7 3 1,-6 5-2,-3 4 2,-4 2-2,-7 4 1,-7 3-1,-4 1 1,-6 1 0,-4-1 0,1-2 0,0-2 0,4-3 0,0-1 0,8-2 1,6 3 0,5 2 0,3 6 0,6 6 0,2 10 0,-2 9 0,3 9-1,0 8 1,2 9-1,5 5 0,4 4 0,8 1 0,5-3 0,14-3-1,7-3-2,15 0-4,3-9-10,13 7-10,0-9-1,7-4-1,1-10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6T04:45:39.1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0 12,'0'0'12,"0"0"-1,0 0-3,0 0-2,0 0-1,0 0-2,0 0-1,0 0-1,0 0-1,1 9 0,1 0 0,-2-9 0,3 23 0,-2-3 0,0 3 1,0 8-1,-1 9 1,-1 4 0,-2 6 0,1 6 0,-1 1 0,0 0 0,1-1-1,0-4 1,3-4-1,-1-8 1,3-6-1,0-5 0,1-5 0,1-5 0,1-5-1,0-4 0,-6-10-4,16 13-14,-16-13-4</inkml:trace>
  <inkml:trace contextRef="#ctx0" brushRef="#br0" timeOffset="461">306 375 5,'5'9'4,"-5"-9"-3,0 0 2,-4 11 0,4-11 0,-3 18 1,2-6 1,0 6 0,-1 1 0,1 4 0,-1 3 0,1 0-2,-2 0 0,1-1 0,1 0-2,0-1 0,0-4-1,1 0 0,0 0-2,0-5-6,8 4-14,-8-19-1</inkml:trace>
  <inkml:trace contextRef="#ctx0" brushRef="#br0" timeOffset="832">538 449 3,'-2'11'5,"-1"0"1,1 2-1,1-1-1,2 2 1,1 1 0,1 2-1,1-1 0,-1 2-1,2-1-1,3 0 1,-2-1-1,0-3-1,-1-1 1,-5-12 0,10 16 2,-10-16 2,11 7 3,-11-7-1,0 0 3,7-10-1,2 1-1,-3-5 0,6-5-3,-3-5-2,6-5-2,-3-2 0,6-2-2,-4-2 1,-1 4-2,0 3-1,-4 2-2,4 10-7,-7 3-11,-1 2-11,-5 11 1,10-3 1</inkml:trace>
  <inkml:trace contextRef="#ctx0" brushRef="#br0" timeOffset="1282">1029 477 10,'19'-17'11,"-3"-2"0,-3 0-1,-4 1-1,-1 2-1,-3 4-1,-3-1-1,-2 13-2,-1-15 0,1 15-2,-14-8-1,3 7 1,-2 2-2,-4 3-2,-2 1 1,0 2-1,-4 3 1,2 3 0,2 3 0,-1 2 1,1 1-1,4 0 1,0 2 0,3-1 0,5-1 0,-1-1 1,5 0-1,3-2 1,4 1 0,5 0 0,2-3 1,5 0-1,2-2 2,5 0-1,0-4 0,4 0 0,1-4-1,2-2 1,0-3 0,2-2-2,1-2-3,-1-1-19,-3-7-5,5 3 0</inkml:trace>
  <inkml:trace contextRef="#ctx0" brushRef="#br0" timeOffset="2003">1481 628 21,'0'0'14,"0"0"-2,0 0 0,0 0-2,12 2-2,-12-2 0,16 2-1,-7-1-1,5 2-1,2-2-2,3 1 0,-2-1-1,2 2-2,0 0-1,-1-2-5,2-1-16,1 5-7,-6-7 0</inkml:trace>
  <inkml:trace contextRef="#ctx0" brushRef="#br0" timeOffset="2414">1904 354 9,'0'0'24,"0"0"-4,0 0-15,0 0-1,0 0-1,-9 1-1,9-1-1,0 0 0,-7 11 0,7-11 0,-1 21 1,0-4 0,1 5 0,-1 3 1,1 3 0,-1 0 1,1-1-2,0-1 0,0-3 1,2-4-1,2-7 1,3-3 1,2-9 0,6-4 0,2-8 0,4-4-1,0-5 1,2-5-1,-1-3-1,1 0-1,-5 1 0,-3 4-1,-4 3 1,-3 4 0,0 3-1,-8 14 0,7-14-1,-7 14 0,0 0 0,0 0 0,0 0 1,11 17-1,-6-3 0,0 3 1,1 5 1,1 1 0,0 3-1,1 2 1,1-2-1,1 0 0,2-5 1,1-1-1,3-6 1,3-4 0,3-6 0,4-5 0,1-9 1,2-3-1,0-8 1,2-3-1,-5-7 0,0-1 1,-7-5-1,-1 2 0,-6 1 1,-2 3-1,-5 3 0,-1 6 0,-2 3 0,-2 6-2,0 13-3,-5-14-13,5 14-17,0 0 0,-15-4 0</inkml:trace>
  <inkml:trace contextRef="#ctx0" brushRef="#br0" timeOffset="4717">2609 606 1,'0'0'8,"0"0"0,0 0 1,11 2-2,-11-2 1,13-3-1,-13 3 0,22-12-1,-9 3-1,6-3-1,-2-3-1,0-2 0,1-1-1,-1 0-1,-1 1 0,-2 2-1,-3 0 1,-3 4 0,-8 11-1,13-15 1,-13 15-1,0 0 0,7-9 0,-7 9 0,0 0 0,0 0-1,0 0 0,0 0 1,0 0-1,0 0 1,-4 11-1,4-11 1,-2 11 0,2-11 0,-2 15 0,1-3 0,-1 1 0,2 2 0,-1 2 0,0 5 0,0-1 0,0 4 0,0 0 0,1 0 0,0-1 0,0 0 0,0-1 0,1-2 0,0-4 0,-1-1 0,1-4 0,-1-1 0,0-11 0,0 14 0,0-14 1,0 0-1,0 0 1,-4 10-1,4-10 1,0 0 0,-11-1 1,11 1-2,-11-1 1,11 1-1,-12-2 0,12 2 0,-10 0 0,10 0 0,-12 0 0,12 0 0,-9 2 0,9-2 0,0 0 0,-10 2 0,10-2 0,0 0-1,0 0 1,0 0 0,10 0 0,0-1 0,6-1 0,3 1 0,6-1 0,7-1 1,5-1-2,5-2-1,5-4-17,7 6-6,-6-13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3:45.6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36 303 9,'-6'14'9,"-3"-2"0,3 4-1,0-1-2,1-2 0,2 3 0,2 0-2,4-1 1,3-2-1,6-1 0,3-4 0,6-3 0,2-6-1,7-3 1,1-7-1,2-4 0,-1-5 0,-1 0 0,-3-5 0,-5 1-1,-6-1 1,-6 1 0,-6 1 0,-5 3 0,-7 1-1,-4 0 0,-8 5-2,-5 4 1,-5 5-2,-3 2 0,-3 5 0,-3 1-2,3 4 0,2-1-3,8 5-3,2-4-5,12 0-1,11-7-3,1 10 0,12-8-1</inkml:trace>
  <inkml:trace contextRef="#ctx0" brushRef="#br0" timeOffset="421">306 144 10,'0'0'11,"-15"13"-1,15-13-1,-11 12-2,5-2-1,2 4 0,-1 3-2,3 8-1,0 4 0,2 6 0,-2 10 0,1 6-1,-2 6 1,-1 5-1,-1 1 1,0 1-1,-4 1-1,3-3 1,-1-7-1,1-4 1,0-8-1,1-6 0,1-7 0,1-7 0,0-5 1,2-4-1,-1-4 0,2-10 1,-2 10-1,2-10 0,0 0-2,0 0-7,0 0-11,0 0 0,14-18 0,-3-1-1</inkml:trace>
  <inkml:trace contextRef="#ctx0" brushRef="#br0" timeOffset="1122">756 333 10,'0'0'8,"0"0"0,0 0 0,0 0-1,0 0 0,0 0 1,14-1-1,2 1 0,8 1 0,9-1-1,13 3 2,10-2-2,9 2 0,7 0-2,8 2-1,2-2 0,1 1-1,-2 0 0,-6-1 0,-4-3-1,-8 2 0,-9-3 0,-9-1 0,-10 1 0,-7 0 0,-9 0-1,-7 0 0,-12 1-4,0 0-5,0 0-8,-9-5-6,-6 1 2,-3-2-1</inkml:trace>
  <inkml:trace contextRef="#ctx0" brushRef="#br0" timeOffset="1632">693 347 15,'11'-9'9,"-11"9"0,18-15 2,-5 5-1,2-4 0,2-1-3,4-3-1,-2-1-2,3-2 1,0-1-1,-1 2-2,1-1 1,0 2-1,-2 1 1,-1 2-1,-3 4-1,-4 2 0,-3 4 0,-9 6-2,13-8 1,-13 8-1,0 0 0,0 0 0,-5 10 0,-5-2 0,-1 6 1,-6 2 0,-2 4 0,-5 4 0,-3 1 0,-2 3 1,-2 0-1,2-1 0,1-2 0,2-2 1,4-2-1,1-3 0,4-4 0,4-2 0,4-2 0,9-10 0,-14 15 0,14-15 0,-5 9 0,5-9 0,1 16 0,-1-16 0,6 16 1,-1-3-1,5 0 0,1 2 1,5 2 0,2 0-1,3-4 1,3 5 0,2-5 0,0-1 0,0 0 0,-1-2-1,-2-1 1,-3 0-1,1 0 0,-4-2 1,-2 1-1,-3-3 1,-2 0-1,-10-5 1,14 6 0,-14-6 0,0 0-1,0 0-1,0 0-3,0 0-14,0 0-3,13-8 0,-9-3 0</inkml:trace>
  <inkml:trace contextRef="#ctx0" brushRef="#br0" timeOffset="2634">2188 106 6,'4'-14'10,"-4"14"0,0 0 0,3-11 0,-3 11 0,0 0-1,0 0-1,0 0-1,0 0-1,0 0-3,0 0 0,0 0-2,0 0-1,0 0 0,-2 19 0,3-4 0,2 7 0,1 5 1,2 6-1,2 3 1,-1 2 0,1-1 0,-2 0 0,-1-10 0,0 0 0,-4-4 0,-1-7 1,-4-4 1,4-12 0,-9 14 1,9-14-1,-12 1 1,12-1 0,-15-9-1,15 9 0,-16-19-1,9 6 0,0-4-1,2 1 0,2-2 0,3-2-1,3 0 1,4-1-2,6 1 1,2 0 0,7 2-1,3 0 1,4 1-1,2 2 1,3 2-1,-1 2 1,0 0-1,-3 3 1,-2 3 0,-3 0-1,-3 4 1,-5-1 0,-3 2-1,-4 0 1,-10 0 0,12 2-1,-12-2 1,0 0 0,0 0-1,0 0 1,0 0-1,0 0-3,0 0-3,0 0-10,10 1-5,-10-1 0,13-6 0</inkml:trace>
  <inkml:trace contextRef="#ctx0" brushRef="#br0" timeOffset="3465">2824 422 17,'0'0'12,"0"0"1,-11 0 1,11 0-1,0 0-2,0-16 0,5 6-2,2-7-1,3-2-3,2-7-1,3-3-2,2-2 0,2-1-1,2 1 0,-1 2 0,0 3 0,0 3-1,-2 3 1,1 5-1,-4 2 1,0 4-1,-4 1 0,-1 3 1,-10 5-1,13-5-1,-13 5 1,0 0-1,0 0 1,9 10-1,-6 1 0,2 1 1,1 6 0,0 4 0,2 4 0,2 3 1,0 2-1,1 2 0,2 2 1,-2-2-1,1-4 0,1-3 1,-3-5-1,0-1 0,-3-3 0,-1-5 1,-2-3-1,-4-9 1,6 12 0,-6-12 0,2 9 1,-2-9 0,0 0-1,0 0 0,0 0-3,1-14-6,3 5-11,1-1-4,4-6-1,2-2 0</inkml:trace>
  <inkml:trace contextRef="#ctx0" brushRef="#br0" timeOffset="4176">4131 19 4,'0'0'6,"-8"-11"0,8 11 1,-11-3 1,11 3 1,-18-3-1,6 2 1,-1 1-1,-4-1-1,2 2-1,-5-1-1,0 3 1,-3-1-3,-1 4 1,-2 1-1,-1 0 0,-3 2 0,0 4-1,0-3 1,1 4-1,0-1-1,5 0 0,3 0-1,2-1 0,5-2 0,4-2 1,5 3-1,5-11 0,2 15 1,7-6-1,4-1 1,3 2 0,4 1 0,2-1-1,0 2 1,3 0-1,0 0 0,-1 2 0,-1-2 1,-3 1-1,-2-2 0,-2 0 0,-1-1-1,-4 0 1,-11-10 0,16 16 0,-16-16-1,7 14 1,-7-14 0,1 13 0,-1-13 0,-5 14 1,5-14 0,-16 12 1,3-6 0,-2 1 0,-4-2 1,-4 2 0,-4-4 0,-2 3 0,-2-4-1,-1 1 0,0-3 0,1 3-1,1-3 0,4 1 0,2-1-1,7 1 1,0-1-1,6 0 1,2 0-1,9 0-1,-11-2-1,11 2-4,0 0-13,-10-8-6,10 8 0,-9-9 0,9 9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3:51.9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126 85 3,'0'0'6,"0"0"0,0 0 1,0 0 2,0 0-1,1 12 0,-1-12 1,-1 9-2,1-9 0,-1 19-1,1-3-1,-1 2 1,2 6-2,-3 1 1,2 6-1,-2 2 0,2 4 0,-2 2-2,1-3 1,-2 3-1,0 0-1,1-4 0,-1-1 0,0-2 0,0-4 0,-1-4-1,0 3 0,0-6 1,-1-1 0,0 0-1,1-2 0,1 1 1,0-4-1,0-1-1,3-14 0,-2 16-1,2-16-2,0 0-4,0 0-6,0 0-5,7-10-1,-2-1-1,1-1 2</inkml:trace>
  <inkml:trace contextRef="#ctx0" brushRef="#br0" timeOffset="541">50 105 4,'0'-10'7,"1"-1"0,2 1 1,3 0 0,0 0 1,-6 10-1,18-17 0,-5 9-1,4 0 0,1 2-2,6 0 0,3 1 0,3 2-1,5 2-1,1 0 0,0 3-1,-2 1 0,0 2-1,-2 0 0,-2 2 0,-5 0 0,-4 3-1,-3-1 1,-2 3-1,-3 0 0,-3-1 1,-1 0-1,-5 2 0,-3 1 1,0 1-1,-3 0 1,-1 0 0,-4-1 1,0 2-1,-3 0 1,-1-3 0,-2 0 1,-2-2 0,-3-3 0,-2 1 0,-2-4 0,-1-1 1,-3-3-1,0 0-1,0-3 1,-1 1-1,-1-4 0,0 2-1,0-2 0,1 1 0,0 1-1,0 0-2,2 3-2,-2-4-12,3 5-8,0-4-1,1-1 0,-1-7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6:35.80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1137 7019 15,'60'6'14,"2"1"-1,9 0-3,9-4-2,6 0-2,9-1-3,8-1-1,9-2-1,10 1 0,4 0 0,4-1 0,5 2 0,6-5 3,3 0 1,1-2 1,7 3-1,1-2 2,8 2 0,2-1-1,9 5-1,3 2-2,8 0 0,6 0-1,7 0-1,4 1 0,2-3 0,4-4 0,0-1 1,0-2 0,3 1 1,-2-1 0,-1-2 0,-5-3-1,5 5 1,-5-1-2,0 2 0,-6-3 0,-4 0-1,-9 2 0,-6 0 0,-8 0 1,-13-3-2,-13 0 2,-13-1-1,-14 3 0,-11-2-1,-16 1 1,-13 1 0,-11 0 0,-14 0 0,-9 2 0,-9 1 0,-9 1 0,-7 1-1,-3 0 0,-13 2-1,11-2-1,-11 2 0,0 0-1,0 0 1,0 0-1,0 0 1,0 0 0,-13 1 0,13-1-1,0 0-1,0 0 0,0 0 0,0 0 0,-1-17 0,7 8 1,-1-4 0,1-5 2,0-3 2,0-7 2,-1-6 0,-2-9 2,-1-3 0,-4-10 1,-1-9-1,-6-10 2,2-12-1,-4-9-1,1-8 1,-3-10-2,0-13-2,-1-8 1,-1-7-1,1-5 0,-2-9-2,1-6 1,-2-5 0,4-4-1,-1-2 1,3-4 0,-1 1 0,-2 0 1,2 2 0,0 3 1,0 3-2,-4-1 1,2 3-1,-3 0-1,2 0 1,0-1-1,0 1 0,1 1 0,1 3 0,0 5 1,2 5 0,1 8 1,2 7 0,0 10-1,2 7 1,1 7-1,0 5 0,0 9 0,-1 7 0,-1 5 0,-3 5 0,2 7 0,-1 7 0,-1 6-1,-2 8 1,2 5-1,1 6 1,-1 4 0,1 4-1,-2 5 2,-2 3-1,0 3 0,-3 2 1,-1 5-1,-4 1 0,-2 2 0,-2 2 0,-4 1 0,-4 1 0,-5 3-1,-6 0 1,-3 3-1,-7-1 1,-7 0-1,-9 0 1,-3-2 0,-4-3 0,-5-3 0,-6-1-1,-9-4 2,-4-1-1,-6 2 0,-4-1 0,-8 1 0,-10 2 0,-8 4 0,-7 1 0,-5 3 0,-6 0 1,-7 1-1,-4-2 0,-5 5-1,-4 1 1,-1 3 0,-2 1 0,-3 5 0,-4 2 0,3 7 0,-4 8 0,-2 1 0,2 4 0,3 5 1,2 2-1,2 4 0,6 0 0,2 1 1,7-1-1,4-1 0,2 0 0,6-3 0,2 0 1,4-1 0,-2 0-1,3-2 0,0 1 1,7-1 0,5-1-1,1-2 2,7-1-2,5-2 0,12-5 1,5 0 0,8-1 0,1-3-1,6 2 1,8-4 0,7 1-1,5-2 0,8 1 1,4-3-1,11-2-1,8-1 1,7-3 1,3-2-1,5-1 1,6-4 0,2-1 0,14 1 1,-21-4-1,9 1 0,3 0 0,9 3 0,0 0-1,-9-7 0,9 7 0,0 0-1,0 0 1,0 0-1,0 0 1,-12-3-1,12 3 1,0 0 0,0 0-1,0 0 1,0 0 0,0 0 0,0 0 0,0 0-1,0 0 1,0 0-1,0 0 1,0 0 0,0 0 0,10 1-1,-10-1 1,0 0 0,0 0 0,0 0 0,0 0 0,0 0 0,0 0-1,0 0-1,0 0-5,10 9-15,7-7-2,-4-10-2,-14-10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7:13.51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8 365 14,'-5'-12'19,"5"12"-1,-12-16 0,12 16-8,0 0-3,0 0-4,-2 21-3,12 6-1,2 8-1,3 15 1,0 11 1,-1 18 0,-4 13 1,-5 17 0,-5 16-1,-6 13 3,-3 14-1,-6 15 1,3 14-1,2 12 1,7 15 1,6 13-1,8 14 0,11 17-2,6 17 0,5 12-1,3 6-1,-1 2 0,-4-6 1,-6-2 1,-7-9 1,-10-13 0,-3-10 1,-8-16 0,-2-11 1,1-15 0,3-13-1,3-22-1,6-18 0,6-23-1,6-15 0,5-25 1,7-14-2,4-15 0,1-9 0,4-9-1,0-3 0,2-6 0,1-8 0,-2 2 0,4-4 2,0-3-2,4-5 1,4-3 0,6-6 0,9-5 1,7-5-1,12-3 0,7-4 0,11-1 1,11 4-1,5 1 0,5 4 0,3 6 1,7 8-1,3 3 0,3 4 1,4 0-1,7 1 0,8 0 1,7 0-1,8-6 0,9 1 1,9-3-1,6 2 0,6-3 0,5 2 1,4 0-1,9 5 0,3-3 0,2-5 1,1-6-1,-1-6 1,-2-6-1,-4-7 1,-8-6-1,-15-8 0,-11-2 0,-13-5 0,-18 3 0,-14 0 0,-17 2 0,-15 0 0,-16 1 0,-8-4-1,-13 2 1,-7 0-2,-11 1 1,-7-1-1,-9 1 2,-11 0 1,-7 1 0,-9 3 1,-11-2 0,-9-4 1,-9-7-1,-2-9 1,-3-12-2,2-14 0,3-15-1,2-20-1,2-18 1,6-16 0,3-14-1,3-14 1,0-9 0,1-11-1,3-11 1,1-9 0,1-3-1,-1-7 0,3-4 0,-1-1 1,2-5-1,1 2 0,-2 9 0,-1 9 0,2 11 0,-1 10 0,1 14-1,0 12 1,-3 16-1,-3 8 0,-2 10 1,-4 7 0,-4 6 0,-4 3 0,-6 2 1,-3 2-1,-7 3 1,-3 4-1,-5 4 0,-7 2 0,-6 6 0,-7 4-1,-10 6 0,-14 7 1,-11 6-1,-15 5 1,-14 6 0,-14 4 0,-17 3 1,-15 3 0,-15 1 0,-6 2 1,-12 1-1,-9 0 1,-12 3 0,-9 1-1,-12 6 0,-11 7 1,-12 7-1,-10 4 0,-11 6 0,-5 0 1,-3 4-1,0 0 1,4 2 0,4-1 0,10 2 0,11 2-1,11 3 0,13 4 0,18 2-2,16 3-8,20 4-8,19 5-5,20-3 2,26-8-2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3:54.9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360 0 1,'-6'14'0,"2"-5"1,1 5-1,0 1 1,-1 4 0,-2 4 0,2 5 0,-4 2-1,2 3 1,0 4-1,-1 4 1,0 3-1,-2 6 1,1 2 1,0 4 0,-1 3 1,-1 2 0,1 2 0,0 5 0,-2 1 0,3 0 0,-2 3-1,2 1 1,-2 2-2,2 0 1,0 1-1,-2-3 2,0-1-1,0-3 1,-1-4 0,1-2 0,-1-2-1,-1 0 1,1-3-1,1-3 0,-1-1-1,2-3 0,1-3 0,0-4-1,1-5 0,0-2 1,2-8-1,1-2 0,1-5 0,0-2 0,2-5 0,0-1 0,1-3 0,0-11 1,0 15-1,0-15 0,0 0 0,2 12 0,-2-12 0,0 0 0,0 0 0,3 9 0,-3-9 0,0 0 0,0 0 0,3 10 0,-3-10 0,0 0 0,4 12 0,-4-12 0,6 13 0,-6-13 0,9 14 0,-9-14 0,10 19 0,-3-7 0,0 0 0,-1 3 0,2-2 0,-2 3 0,0 2 0,0 0 1,0 2-1,0-3 0,0 3 0,0-1 0,1 2 0,-1-2 0,2 0 0,-1 0 0,0 0 0,0 1 0,1 0 0,-1-1 0,0 1 0,1 0 0,1-1 0,-1-2 0,-1-1 0,1 1 1,2-4-1,-3 1 0,2-4 1,-1-1 0,2-1 0,-1 0 1,2-2 0,1 0 0,0 1-1,2-3 1,2 3-1,-1-3 2,4 2-1,1-2-1,2 2 0,1-5 1,2 0 0,0-1-1,0-1 1,3-1-1,1 1 0,0-1 0,2-5 0,0 5-1,2-4 1,0 4 0,3-3-1,-2 3 1,1-2-1,-2 2 1,0 2 0,-1-1-1,-2 1 1,-2-1 0,-2 1 0,1-2 0,-1 2-1,-3-2 1,1 2-1,0-1 0,-1 0 1,-2 1-1,1 0 0,-2 0 1,-2 0-1,2 1 1,-2-1-1,2 1 0,0-1 1,-2 0-1,1 0 0,-3 1 1,1 2-2,-1-2 2,1 2-1,-1-2 0,0 3 0,0-2 0,1 1 0,2-1 1,-2-1-1,1 0 0,-1 0 0,-1 0 1,-1 0-1,0-1 0,0 1 0,-2-1 0,2 1 0,-1 0 0,0 1 0,-2-1 1,1 2-1,-2-1 0,1 0 0,2 0 1,0 0-1,1-1 0,0 0 1,1 0 0,1 0-1,2-1 0,0 0 1,-2 0-1,0 0 0,1 0 0,1 0 0,0 0 0,2 0 1,2 0-1,-2 0 0,3 0 0,1 0 0,-1-1 1,2 1-1,1-2 0,-1 2 0,0-1 0,-1 0 0,-1 1 0,2-1 0,-1 1 0,1 0 0,1 0 0,-1 0 0,2 1 0,0-1 1,-1 1-1,1-1 0,0 1 0,-1-1 0,-2 1 0,1 0 0,1 0 0,1 0 0,2 1 0,0 0 0,2 0 0,0 0 0,1 1 0,0-2 0,0 1 0,1-1 0,0 0 0,-1-1 1,3 1-1,1 1 0,1-2 0,3 3 0,0 1 0,1-1 0,3 0 0,2 0 0,2-1 0,1 0 0,3 0 0,2-1 0,1-1 0,5 1 0,-2 0 0,2 0 0,0 0 0,1-1 0,2 1 0,3 0 0,-1-1 0,-1 0 0,3 1 0,1-1 0,0 1 0,-1 0 0,0-1 1,-1 0-1,1-1 0,1 1 0,-3-1 0,-1 0 0,0 0 0,0 1-1,-3 0 1,1-1 0,-1 1 0,2-1 0,2 0 0,1-1 0,3 0 1,0-1-1,2 1 0,1 0 1,1-1-1,0 2 1,-2-1 0,3 1-1,-2-2 1,0 2-1,-3-2 1,0 1-1,-2 1 1,-1-1-1,-2 0 1,-1 1-1,-2-1 0,1 1 0,2-1 0,0 1 0,-2-1 0,0 0 0,2-1 0,-1 1 1,1 0-1,1 0 0,-1 1 0,3-2 1,2 1-1,1-2 1,0 2-1,-1 0 0,0 0 0,0 0 1,-3 0-1,0 1 0,-2 0 0,3-3 0,-1 4 0,0-4 0,-1 3 0,-1-1 0,2 0 0,-3-2 0,0 2 0,-4 1 0,0-6 0,-4 4 0,0-3 0,-3 3-1,-3-3 2,-2 1-1,-5-2 0,-2 1 0,-6-1 0,-3 0 1,-3-3-1,0-3 1,-1-4 0,0-3-1,1-8 1,2-7 0,2-9 0,4-7-1,1-7 1,2-6-1,-3-7 0,0-2 0,1-5 0,-3-2 0,-1-5 0,0-2 0,-3-3-1,-4-1 0,2-3 0,-4-5 0,-1-1 0,-4 3 0,-1 4 0,-4 6 0,1 6 1,-3 7 0,-1 8 0,0 8 0,-3 8 0,1 7 0,-2 3 0,0 2 1,-4 0-2,1 1 1,-1 1 0,-3-1 0,1 2 0,-1-1 0,-2 3 0,0 1 0,-1 0 0,1 2 0,-1 1 0,2 2 0,-1 1 0,1-2 1,-3 8-1,1-2 0,-2 8-2,1 0 2,-2-1-2,-2 6 1,-7 0-1,0 6 1,-2-6-1,-2 5 1,-3-4 1,-5 0-1,-6 3 1,-6-5 0,-2 3 0,-12-2 0,-4 1 0,-10 0 0,-5-1 0,-9 3-1,-5 0 2,-7 1-2,-4 1 1,-6 0 0,-4 2 0,-3-1 0,-4 2 0,-5 0 0,0 0 0,-1 0 0,-3 1 0,-1-1 0,-2-2 0,-2 1 0,-1 0 0,-1-2 0,-4 2 0,0-2 0,-1 0 0,2 1 0,0 0 0,-2 2 0,0 0 0,0 0 0,0 1 0,1 1 0,-4 1 0,-1 1 0,-2 1 0,2 1 0,1 1 0,-3 0 1,2 1-1,0 0 0,2-1 0,2 0 0,-3 0 1,1 0-1,-4-1 0,3 1 0,-1-1 0,-3 1 0,2-1 1,2 1-1,2-1 0,4-2 1,4 1-1,3-1 0,7-1 0,4 0 0,4-2 0,5 0-1,1 0 2,5-1-2,3 1 1,5-1 0,2-1 0,1 0 0,3-1 0,1-1 0,0 1 0,1 2 0,-2 0 0,0 1 0,1 2 0,0 0 0,2 1 0,0 1 0,3-2 0,2 1 0,2-2 0,3 0 0,2-1 1,3 0-1,2-1 0,2 1 0,2-1-1,4-1 1,3 0 0,2 0 0,3-1 0,1 1 0,3 1-1,5 1 1,6 0-1,1 0-5,8 2-9,1 3-6,1-2-2,4-5 1,3-7-1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8:04.21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936 72 5,'0'0'7,"-18"-1"1,18 1 0,-17-4 0,17 4 0,-13-6 1,13 6-2,0 0 1,-12-9-2,12 9-2,0 0 0,0 0-1,0 0-1,0 0 0,0 0-1,0 0 1,0 0-1,0 0 1,12 1 1,-1 3-1,2 1 1,6 2-1,3-3 1,8 4 0,3-4 1,7 4-1,5-7 1,9 3 0,7-5-1,8 2 0,7 0 0,10-2-1,8 1 0,12-2-1,3 2 1,6-1-1,5-1 0,2 0 0,4-1-1,-1-2 1,-3-1 0,-7 1 0,-6-1 1,-7-3-1,-8 1 0,-11 0 1,-13 0-1,-8 1 0,-15 2 0,-6 0 0,-9 1 0,-8 2 0,-9 1-1,-1 1 1,-14 0-1,10-1 1,-10 1 0,0 0-1,0 0 1,0 0 0,0 0 0,0 0 0,0 0-1,-10-4 0,10 4 0,-12-2-1,12 2-1,-22 2-6,10 5-14,-11-5-4,-3-3-2,-12-12 0</inkml:trace>
  <inkml:trace contextRef="#ctx0" brushRef="#br0" timeOffset="1903">139 1164 21,'-11'-8'12,"11"8"-1,0 0-2,0 0-2,0 0-3,0 0 0,0 0-2,5 16 0,5-1 1,2 5 1,6 8 0,2 7 2,5 9 0,2 8-1,8 7 1,0 4-2,6 7-1,1-1 1,4 1-1,0-6 0,2-3 0,-1-6-1,-2-6-1,-4-6 1,-5-6-1,-5-8-1,-5-6 1,-5-3 0,-3-6-1,-6-4 1,-12-10-1,15 11 1,-15-11 0,0 0-1,0 0-3,0 0-13,-2-14-6,-6-5-1,-2-8 0,-3-8 0</inkml:trace>
  <inkml:trace contextRef="#ctx0" brushRef="#br0" timeOffset="2554">130 1187 11,'-6'-9'10,"6"9"-1,0 0-2,0 0-2,0 0-1,0 0 0,0 0 0,-4 12 1,4-12-1,-1 20 2,1-6-1,-2 5 1,0 5 1,-2 5-2,-2 6-1,-2 5-1,-1 7 0,-4 3 0,0 1 0,-1-4-1,1-1 0,1-8-1,2-4 1,3-12 0,3-2 0,-1-11 2,5-9 0,0 0-1,0 0 1,4-9-1,1-11 0,-1-5-1,1-10-1,0-6-1,0-8-1,2-2 1,-2-1-1,0 2 1,-2 3-1,2 2 1,1 5 0,-1 5 0,0 0 0,0 5-1,-1 4 1,1 6-1,0 1 1,-2 6 0,-1 1-1,-2 12 0,1-9 0,-1 9 0,0 0 0,8 18 0,-1-7 0,4 3 1,3 2 0,9 3 1,6 0-1,4-1 2,7 5-2,2-5 2,4 2-1,1 0 0,1-1 0,-3 1-1,-1 0 1,-4 0 0,-1-2-1,-5-1 1,-3-2-1,-4-1 0,-4-2 1,-5-2-1,-4-3 0,-4-1 1,-10-6-1,12 7 1,-12-7 0,0 0 1,0 0 0,0 0 0,0 0 0,0 0 0,0 0 0,0 0 0,0 0-1,0 0-1,0 0-2,1 10-4,-11-3-14,4 6-6,-8-8-2,-6-5 1,-9-7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8:39.67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86 463 0,'0'0'2,"0"0"0,-43 26 1,43-26 0,0 0 1,0 0 0,0 0 0,0 0-1,-43 22-1,43-22 2,0 0-1,0 0 0,0 0 0,0 0 0,56-21 0,-56 21 2,56-22-1,-56 22 0,72-37 0,-26 17 0,0-3-1,6-1 1,-1 0 0,4-2-1,-4 0 2,2 3-3,-7 2 1,-4 1-1,-6 4 1,-8 3 1,-5 4-1,-10 2 1,-13 7-1,0 0 0,0 0-3,0 0-2,-26 7-6,6-3-6,-3 0-6,-7-1 1,0-3-1</inkml:trace>
  <inkml:trace contextRef="#ctx0" brushRef="#br0" timeOffset="481">301 145 19,'-19'-48'14,"19"48"-1,0 0-2,0 0-2,0 0-1,0 0-3,0 0-2,0 0-2,0 0 1,0 0-2,0 0 0,0 0 0,0 0 1,0 0 1,0 0 0,32-25 0,-8 20 0,11-4 0,8 1 0,4-1-1,3 1 0,-3-2-1,0 3 0,2 2 1,-6 0-1,-7 2 1,-5 2-1,-3 1 1,-5 1 0,-3 2 0,-5 0 0,-4 1 0,-11-4 0,13 15 0,-9-4 0,-4 0 0,1 6 0,-2-1 0,-1 6 1,0 2-1,-2 5 0,-2 1 0,-5 2 1,1 3 0,-7 3 0,0 0 1,-4 3 0,-6-2-1,2 1 0,-1 0 1,-1 0-1,0-2-1,7-4 0,-2-5 0,5-3 0,6-4-1,-1-6 1,6-5 0,6-11 1,-5 9 0,5-9 1,0 0 0,0 0-1,0 0 1,0 0-2,0 0-8,0 0-17,3-15 0,-11-7-3,-5-8-1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8:43.74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2477 4 3,'-25'-2'3,"0"4"0,-4 4-2,-1 2 0,-2 5-1,-2 2 0,-2 4 1,-3 3-1,1 2 2,-1 5-1,1 3 0,3 3 1,4 1 0,5 3-1,6 1 2,5 3-1,5 0 1,6 1 0,4 1 0,4 5 0,1 1 0,4-1 0,4 3-1,3 0-1,4-6 1,5-3 0,4-6 0,8-6 1,7-7-1,7-6 1,6-7 0,3-7 0,6-4 0,0-6-1,5-6 0,-2-8-1,-1-4 1,-1-7-2,-5-5 2,-5-6 0,-4-8 0,-6-4 1,-8 0-1,-8-4 0,-7-1 0,-11 1 1,-5 3-1,-10 1 1,-8 6-1,-8-1-1,-9 6 1,-12 1 0,-6 4 0,-11 1-2,-5 2 0,-5 3 0,-3 7 0,-1 5-1,-1 5 1,1 9-1,-1 5-4,5 10-7,-2 10-7,-2-1 0,-2 0-1,-6-6 0</inkml:trace>
  <inkml:trace contextRef="#ctx0" brushRef="#br0" timeOffset="12879">2248 3925 6,'0'0'7,"-5"9"2,5-9 3,0 0 1,0 0 0,0 0 0,0 0 2,-1-15-3,5 0-2,-1-10-3,6-8-1,0-7-3,4-11-1,3-3-1,0-3-1,2-1 1,0 2-1,0 2 1,-2 7 0,-1 3-1,-3 11 1,-2 5 0,-1 5 0,-4 8 0,-1 2-1,-4 13-1,0 0 1,0 0-1,7 12 1,-6 4-1,1 6 1,0 2 0,2 3 1,0 0 0,2-1 1,-1-5 0,4-1-1,2-8 1,10-3 0,7-9-1,8-7 0,8-7-1,9-8 1,7-8-1,3-7 0,3-4 1,-4-3-1,-5 2 0,-5 2 1,-12 6 0,-6 7 0,-10 7-1,-4 6 0,-7 6 0,-13 8-1,13-3 0,-13 3 1,5 10-1,-5-10 0,2 18 1,-1-8 0,-1 4 0,1 2 1,1 4 0,0 4 0,0 4-1,0 5 2,1 6-1,0 11-1,1 5 1,0 4 0,-2 1-1,4 0 1,0-3 0,1-2-1,0-6 1,0-9 0,-1-8 0,-1-5 0,1-5 0,-2-6 0,-2-4 0,-1-3 0,-1-9 0,0 0 0,3 9 0,-3-9 2,0 0-2,0 0-1,0 0-6,0 0-16,0 0-5,-12-16 0,0-2-3</inkml:trace>
  <inkml:trace contextRef="#ctx0" brushRef="#br0" timeOffset="18657">2094 4857 5,'0'0'13,"0"0"2,-9-3 1,9 3-6,0 0 0,0 0-1,0 0 2,0 0-2,0 0-2,0 0-2,0 0-2,0 0-3,4 9 0,-4-9 0,17 23-1,0-5 2,6 5-1,7 6 1,4 8 0,6 4 0,4 3 0,1 5 0,0 0-1,-2 0 0,-5-1 1,-5-5-2,-6-5 0,-4-6-2,-9-8 0,0-4-2,-8-6-4,0-4-3,-6-10-6,-2 9-1,2-9 0,-19 3 1</inkml:trace>
  <inkml:trace contextRef="#ctx0" brushRef="#br0" timeOffset="19018">2113 5544 14,'-30'5'16,"10"-5"-1,14-9-1,14-8-1,17-10 0,15-6-1,13-11-3,12-8-1,8-7-2,12 1-1,-2-2 1,2 6-2,-12 4 1,-6 9-2,-14 6 1,-7 8-2,-14 8-1,-10 5-1,-4 6-6,-18 8-17,9-18-1,-14 1-2,-1-8 1</inkml:trace>
  <inkml:trace contextRef="#ctx0" brushRef="#br0" timeOffset="30464">2079 6741 4,'-9'13'10,"9"-13"0,0 0-1,-12 9 0,12-9-1,0 0 2,-11 10 2,11-10 1,0 0 0,0 0-1,0 0 0,0 0-3,-4-24-2,8 5-2,-1-11-2,5-6-2,0-11 0,3-11-1,2-6 1,0-5-1,1 2 1,-1 4 0,0 3 0,-1 7 0,-2 7 0,-1 11 0,1 7 0,-1 6 0,-1 3-1,0 4 0,-2 4 0,-1 2-1,-5 9 0,9-6 0,-9 6 1,8 12-1,-6 3 0,1 4 1,0 6-1,-2 5 1,2 2 0,2 1 1,1 1-1,3 0 1,2-4-1,5-4 1,2-4-1,7-2 1,4-7 0,2-3-1,4-6 1,2-5-1,3-6 0,0-4 0,0-5 1,1-10-1,-1 0 0,-1-5 1,-4-2 0,0-1 0,-5-2 0,-1 2-1,-5 2 1,-1 6 0,-6 2-1,-2 3 0,-3 4 0,-3 3 0,-1 4 0,-8 10-1,9-9 1,-9 9-1,0 0 0,0 0 1,12 14-1,-9-2 1,1 7-1,3 3 1,0 4 0,0 9 1,1 6-1,2 4 1,1 3-1,1 3 1,0-1-1,-1 3 1,1 3 0,2-5-1,-3-3 0,2-4 1,-3-6-2,-1-4 2,-1-6-1,0-7 0,-3-7 1,-1-4 1,-4-10 0,4 11-1,-4-11 1,0 0 0,0 0-1,0 0 0,0 0 0,0 0 0,0 0-1,0 0 0,0 0 0,0 0 0,0 0 0,0 0 0,0 0 0,0 0-2,0 0-1,0 0-10,0 0-14,-7-13-1,0 4-2,-11-6 1</inkml:trace>
  <inkml:trace contextRef="#ctx0" brushRef="#br0" timeOffset="36252">206 7311 3,'0'0'12,"-10"-10"2,10 10-4,-9-15-1,2 3-1,3-3 0,-3-7-1,2-5 0,-3-9 0,1-4-1,-1-12-1,3-8 0,-2-12-1,2-10 0,0-13 0,3-7-1,0-7 1,3-5 0,0-6-1,3 0 0,2-2-1,1 5-1,4-2 0,4 1 1,2-3-2,5-4-1,4-4 1,7-5 0,5-6-1,5-9 1,5 0 0,4-4-1,4 4 0,5 0 0,4 2 0,1 6 0,4 7 0,3 6 1,-1 5-1,3 2 0,1 2 1,0 6-1,-4 3 0,2 3 1,-3 3-1,-1-2 1,-1 5-1,-3 6 1,-2 6 0,-2 6 1,-3 9 0,-4 6 0,-5 11 0,-3 10 0,-6 12-1,-3 7 1,-7 7-1,-4 4 0,-7 2 0,-3 3 0,-6 1 0,-4 1 0,-2-1 0,-4 0 0,-4 2 0,3 9 0,-4-17-1,4 17 1,-5-10 0,5 10 0,0 0 0,-7-9-1,7 9 0,0 0 0,0 0 1,0 0-2,-11-7 1,11 7 0,0 0 0,0 0 0,-12-2 0,12 2 0,0 0 0,0 0 0,-11 3 0,11-3 0,0 0-1,-5 10 1,5-10 1,2 11-1,-2-11 0,8 18 1,1-8 0,2 1 0,5-1 0,3 0 0,6 1 1,2-2-1,6-2 1,3 3-1,4 2 0,4 1 0,2 1 1,4 0-2,4 0 2,2-2-1,4 1 0,5-5 0,4-5 1,5-4-1,4-2 1,3-5 0,-1-1-1,0-3 0,0-4 0,-3-1 0,-2-5 0,-5-3-1,-4-4 1,-3 0-1,-5-6 1,-4-3 0,-5 1-1,-5-4 1,-6 2 0,-6-1 0,-4-1 0,-7 5-1,-2 1 1,-9 3-1,-6 0 0,-9 0 0,-7 0 0,-7 3 0,-9 1 0,-5-1 0,-12 2 0,-6-2 1,-8 3-1,-6 2 0,-10 5 0,-9-3 0,-10 2 1,-9 1-1,-8 2 0,-6 0 1,-6 6-1,-7 0 1,-5 3 0,-1 3 0,-3 3-1,1 4 1,-5 1 0,0 4 0,0 0 0,2 3-1,4 1 1,2 2 0,4 1-1,6 4 1,8 1 0,7 1 0,6 2 0,5 0 0,5 3 0,7-2 0,7 2 1,6 1-2,8 1 1,8 2-1,7 3 1,11 3-1,5 2 0,9 2 0,6 3 0,7-2 1,5 2-1,9-3 1,7-2 0,7-1 0,12-4 0,10-2 1,13-3 0,12-2-1,12 0 1,13-3 0,15-1 0,12-2-2,13 3-9,6 4-5,0 1-2,1-2-1,-7-14-1</inkml:trace>
  <inkml:trace contextRef="#ctx0" brushRef="#br0" timeOffset="49582">2213 8207 20,'0'0'14,"-7"11"2,7-11-1,0 0-7,0 0-1,0 0 2,0 0-1,0 0 1,0 0 0,4-25-2,6 5 0,3-10-3,4-7-2,3-7-2,1-7 0,0-4 0,1 2 1,-4 2 0,1 4 1,-6 4 0,0 6-1,-3 6 1,0 9 0,-3 3-1,-1 6-1,-2 3 0,-4 10-1,0 0 1,0 0 1,3 14-1,-7 3 2,-2 5-1,1 4 0,1 1 1,1 4 0,7-2-1,6-3 0,11-8 0,13-10 0,15-12-2,14-11 0,10-10-1,4-8 1,3-3 0,-6-3 0,-9 3 1,-13 6 1,-13 7 1,-13 10 0,-13 5 1,-13 8-1,9 8 0,-8 7-1,0 6-1,3 6 0,-2 7 0,1 7 0,0 6 0,-1 3 1,-3 2-1,0 0 2,-3 1 0,-3 1 0,-1-3-1,-2-3 0,-1 1-3,-4-7-14,5 3-12,-4-11 1,0-11-3,-2-16 1</inkml:trace>
  <inkml:trace contextRef="#ctx0" brushRef="#br0" timeOffset="51194">2056 9264 34,'0'0'18,"3"9"1,-3-9-3,17 18-8,-4-2-3,8 6 1,4 4 1,10 8-1,3 1 0,9 6-2,3 4-1,4 2-1,0 2 0,2 0-1,-3-2-1,-4-2 0,-5-3-1,-8-6 0,-6-4-2,-9-7 0,-5-2-3,-14-8-7,-8-2-10,-9-1 0,-12-4 1,-7 1 0</inkml:trace>
  <inkml:trace contextRef="#ctx0" brushRef="#br0" timeOffset="51454">2244 9933 51,'-13'-33'23,"22"-11"1,15-9-2,20-7-13,19-4-8,18-3-3,11 0-1,10 8-3,-2 5-7,-6 12-10,-14 10 1,-20 8 0,-23 7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9:06.46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1375 80 8,'-6'-17'12,"-3"5"0,-10-2-1,-7 5-8,-6 4-2,-6 3 0,-9 3 2,-6 1 1,-7 5 1,-6 0 2,0 3-1,-4-1 1,-1 6 0,-5 1-2,2 4-1,-3 3-2,4 4 0,-2 7-1,4 5 0,3 4 0,7 4 0,5 4-1,5 7 0,8 5 1,7 1-1,9-1 1,9 0 1,12 2-1,10 1 0,11-4 1,16-1 0,12-5 0,16 0-1,14-7 1,14-3-1,11-10 0,11-7 1,9-12-2,6-9 1,7-16 1,4-10-1,-2-14 0,1-14 0,-1-10 1,-3-12 0,-7-8 0,-10-3 0,-14-5 1,-10 2 0,-19 0 0,-11 8 0,-21 2 1,-17 7-1,-15 4 0,-10 7-1,-15 4-1,-10 7 0,-12 1 0,-12 5-2,-11 6 1,-5 6 0,-11 4 0,-6 5-1,-5 7 0,-6 8-2,5 14-5,-5 3-13,8 10-4,1 1-2,6 4 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9:35.8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292 1463 31,'54'3'17,"14"0"2,10-3-5,16-1-5,15 1-3,14-5-1,15 3 0,9-4-2,10 3 1,6-2 0,8 2-1,6-1 1,5 1-1,0 0-2,2 1 0,-2 1 0,-1 0-1,-6 1 1,-5 2 0,-14-2 0,-7 2 2,-12-2-1,-12 1 1,-15-2 0,-8 0 0,-16-4 0,-12 1-1,-12-1 0,-11 0 0,-11 0-1,-9-1 1,-11 1 0,-4 1-1,-16 4 1,7-16 0,-11 3 0,1-3 0,-2-6-2,-1-7 1,-2-9-1,0-8 0,3-12-1,1-5-1,2-9 2,1-5 0,3-6-1,2-3 0,2-1 0,0 3 0,1 6 0,-4 1-1,2 7 1,-2 4-1,0 8 1,-4 8-1,0 7 0,-1 4 1,1 8 0,-3 6 0,0 4 0,-3 6-1,-1 1 1,-1 5 0,-4 3-1,-2 3 0,-5 3 1,-6 2-1,-3 3 2,-7 3-1,-11 2 1,-9 0-1,-9 1 1,-12 0-2,-12-1 1,-10 1-2,-12 1 1,-11-1 0,-8 1-1,-7-2 2,-3 1 0,-5 0 1,-4-3 1,-3-3 1,-2-1-1,-5-3 1,-3 0-1,-3 0 0,-2-1 0,3-1 0,6 1-1,5-1 0,8 0 0,10 0 0,11-3 1,12 1 0,9-1-1,7 2 1,8 1 0,7 3 0,9 0 0,9 3 0,9 0-1,10 1 0,9 1 0,9-2 0,9-1 0,6-1-1,11-3 0,0 0 1,0 0-1,3 9 1,7-6-1,2 2 1,0-1 0,1 1 0,2 0 0,-3 0 0,0 1 0,-12-6 0,13 15 1,-9-5-1,-2 5 0,-1 4 0,-4 6 1,-2 7-1,-3 7 0,-5 5 0,-2 10 1,-3 6-1,-2 6 0,0 7 0,3 5 1,6 3-2,12 4-7,9-3-14,14-9-2,8-9 1,6-17-1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6T04:45:45.8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21 3,'0'0'21,"0"0"-11,0 0-3,3-9-1,-3 9 0,0 0-1,0 0-2,0 0 0,0 0 0,12-8-1,-12 8-1,0 0 0,13-3-1,-13 3 1,0 0-1,10-1 0,-10 1 0,0 0 1,11 2 0,-11-2 0,0 0 1,0 0 1,-1 9 0,1-9 2,0 0-1,-10 8-1,10-8 1,0 0 0,-7 12-1,7-12 0,0 0 0,0 0-1,0 0 0,0 0 0,0 0 0,0 0-2,0 0 1,10-3-1,-10 3 0,0 0 0,11 0 0,-11 0 0,9 2 0,-9-2 0,0 0 0,13 3 1,-13-3-1,0 0 0,0 0 0,0 0 0,0 0-2,9 6-8,-9-6-21,0 0 0,0 0 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0:15.50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1785 124 13,'-14'-10'10,"-4"1"0,-1 1-2,-2-2 0,-3 4-3,-3 0-3,-3 3 0,-1-1 0,-6 3 0,2 0 1,0-1 0,-1 2 0,-1-1 1,-1-2 0,3 1 2,-3 0-2,1 1 0,-2 0-1,-1 4-1,-1-2 0,2 5-1,-1-1 0,0 2-1,-1 0 1,1 3 0,0-2 0,-1 2 1,0 2 0,-2-2 0,1 4 0,0 1 0,1 1 0,0 1 0,0 2-1,3 2-1,0 1 1,0 2-1,-1 0 1,0 0 0,1 2 0,1 0-1,0-1 1,1 1 0,0-2 0,2 1-1,3-2 1,3 1-1,1-3 0,4-1 0,4 3 0,2-1 1,6 3-1,4 0 1,2 1 0,4 1 0,3 1 0,1 1 0,1 0 0,2 0 0,1-1 0,3-1 0,-1-3 0,3 0 1,1-3-1,2-1 1,4-3-1,3 1 0,2-5 1,4 2-1,1 3 1,3 0-1,3 0 0,2 1-1,3-3 1,1 1 0,4 0-1,4 1 1,4-5-1,4-2 1,2 0 0,5-1-1,1-1 1,3-1 0,4 0-1,-1 0 0,6-2 1,1-1-1,3 1 1,-2-3-1,-2-1 1,0-1-1,-4-1 0,-3-2 0,-6-2 0,-4-1 1,-2-1-1,-1 0 0,1 0 0,-4-3 0,1 2 0,-1 0 1,-2-1-1,-1-1 0,-1 0 0,-4-1 0,0-2 0,-3-3 0,1-2 0,-2 1 0,2 1 0,-4-2 0,-1 2 0,-3-2 0,-1-2 0,1 5 0,-3-3 0,-3-3 0,-3 0 1,0-2-1,-1-1 0,-3-1 0,-2 1 0,-2-2 0,-4 1 1,-1 1-1,-4-2 0,0 1 0,-3-1 1,-1-1-1,0 1 0,-1 1 0,2 0 0,-1 0 0,0 0 2,0 0-2,1 3 0,0-6 0,-2 3 0,-1 1 0,-2 0 0,-3 1 0,-1 1 0,-3 1 0,-1 0-2,-3 5 2,0-2 0,-1 0 0,-1 1 0,1-2-1,-1 0 2,-2 2-2,1 0 1,-2-1 0,0 3 0,-2-1 0,-1 1-1,-4 1 1,-2 0 0,-2 0 0,-2 1 0,-3 0-1,-2 2 1,-2 0 0,-1 0 0,-3 2 0,1 1 0,-3 2 0,-3-1 0,-1 0 0,0 2 0,-4 2 0,-3-1 0,-1 0 0,-4 0 0,-1-1 0,0 2 0,0-1 0,2 1 0,1-1 1,3 1-1,3 0 0,7 1 0,2 0 0,5 0 0,4-1 0,1 0 0,3 0 0,4-2 0,1 2 0,0 1 0,-1 0 0,-1 0 0,1 1 0,-3 0 0,-2 1 0,-1 1 0,0 0 0,0 0 0,3 1-1,2 1-2,-1-1-2,7 5-9,-7-1-11,0 3-1,-11-4-2,-5 2 1</inkml:trace>
  <inkml:trace contextRef="#ctx0" brushRef="#br0" timeOffset="2374">1632 528 2,'0'0'6,"0"0"1,0 0-1,-1-9 0,1 9 0,0 0-1,0 0 2,0 0 1,0 0 0,0 0 0,9-11 1,-9 11 0,0 0-2,0 0 0,0-12-1,0 12-2,0 0-2,0 0-1,0 0-1,-10-8 0,10 8 0,0 0-1,0 0 1,0 0 0,0 0 0,0 0 0,0 0-1,0 0 2,-3 11-2,3-11 2,-4 18-1,2-2 0,0 4 0,-1 3 1,1 7-1,1 1 1,0 3-1,2 2 1,0-1 0,0 0 0,-2-2 0,2 0 1,-3-6-1,1-1 2,-2-6-1,0-1 0,0-5 0,1-2 0,2-12 0,-5 15 0,5-15 0,0 0 0,0 0 0,0 0 0,0 0-4,1-13-3,3 3-11,-3-8-7,2-3-1,-1-6 0,4-2 0</inkml:trace>
  <inkml:trace contextRef="#ctx0" brushRef="#br0" timeOffset="2995">1644 721 19,'0'0'16,"0"0"0,0 0 0,14 4-2,2-4-1,6-5-4,9 2-1,8-3-3,7 2-1,4-3-2,4 2 1,-5 1-1,-4 2 0,-9-1 0,-6 2 0,-11 0-1,-8 3-1,-11-2 0,0 0 0,-12 10 0,1-8-2,-1 3 0,-3-5-2,3 1-2,-6-7-1,4 1-1,-2-9 0,2 2 0,-3-5 0,1 1 2,-2-1 2,-2 3 1,-1 1 2,0 3 0,1 1 0,-2 5 0,0 1 0,3 1 0,3 2 0,2 1 2,4-1 1,10 0 0,-12 1 1,12-1 1,0 0 1,0 0 0,0 0 1,0 0-2,0 0 0,0 0 0,0 0-1,0 0 1,0 0-1,0 0 1,14-2-2,3 0 1,7 1-1,5-1 1,8-1-1,3 0 1,3 0-1,-2-1 0,-2 2-1,-7 0 1,-6 0 0,-8 0-2,-5 2 1,-13 0-1,11-1-1,-11 1 1,0 0-1,0 0 1,0 0 0,0 0 1,0 0 0,0 0-1,0 0 0,0 0-3,0 0-9,0 0-10,-12-3-2,1 0 0,-5-3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0:51.21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818 27 3,'0'0'4,"-12"-1"0,12 1 2,-10-3-1,10 3 0,0 0-1,-10-2-1,10 2-1,0 0 1,0 0-2,0 0 0,0 0 1,0 0-1,0 0 2,0 0 0,0 0 0,0 0 0,0 0 0,0 0 0,0 0 0,0 0-1,0 0-2,0 0 1,0 0 0,0 0 0,0 0 0,10 5 2,-10-5 1,11 3 1,-11-3 1,18 3 0,-8-4 0,5 5-1,0-4 1,1 2-2,4-1-1,3 2 0,3-2-1,1 2-1,3-1 0,2 2-1,2-1 1,7 1-1,-4 0 1,1 1 0,3-1 1,4 0 0,0-2 1,4 0-1,0 0 0,2 0 1,2 0-2,3 0 0,-1 0 0,1 1-1,0 2 1,2-1-1,0-1 1,1 0 0,-1 0 0,2-1 0,3 1 0,2 0 0,1-1 0,3 3 0,2-1-1,1 0 1,1 1-1,0-1 0,-3 0 1,1-1-1,-4 1 1,0-2-1,-3-1 1,1 1-1,-1-2 1,1 1 0,1 0-1,-3 0 0,0 1 1,1-1-1,-3 0 0,-1 0 0,-2 1 0,-1-1 1,0-1-1,-2-1 0,3-1 0,1-1 1,1 0-1,2 0 0,3 0 0,3-2 0,1 2 1,4 0-1,1 1 0,3 0 0,4-1 0,0-1 1,2 0-1,1-1 0,1-2 0,1 2 1,2 0-1,-4 1 0,0 1 0,-2 2 1,-2 3-1,0 1 0,-1 2 0,-4 0 0,0 2 0,1 0 0,1-2 0,-1 0 2,0-3-2,-1 0 0,2-2 1,-2 0-1,0-2 1,-2 1-1,-4-1 0,2 1 1,-2 1-1,-2-1 0,0 1 0,-2 0 0,-2 0 0,-1 0 1,2 0-1,0 0 0,0-1 0,2 1 1,-2-1-1,3-1 0,-1 1 0,2-1 0,-3 0 0,-2 0 1,-1-3-1,1 2 0,-1 1 0,1 0 0,2 1 0,0 0 0,3 0 0,1 1 0,2 1 0,-2 0 0,2 0 0,-3 0 0,1 0 0,2 0 0,-2 0 0,-2 0 0,-2-1 0,1-1 0,-3 0 1,-2 1-1,-1-2 0,-2 2 1,-2-1-1,1 1 0,1 1 1,-1 0-1,0 1 0,-2 0 0,0-1 0,-2-1 1,-2 0-1,-4 0 0,0-2 0,-5 0 1,1 0-1,-2 0 0,1 0 0,1 1 0,1 0 0,2 1 1,0 0-1,3 0 0,-1 0 0,3 0 0,-4-1 0,-3-1 0,-2 0 0,-2 0 0,-2-1 0,-2-2 0,-1 2 0,-2 0 0,2 0 0,-1 0 0,-2 0 0,0 0 0,-3 1 1,-1-1-1,-5 1 0,-2-1 0,-2 1 0,-4 0 0,0 0 0,-3 0 0,1 1 0,-3 0 0,1-1 0,1 1 1,-1-1-1,0 0 0,0 1 0,-2 0 1,-9 1-1,17-3 1,-17 3 0,9-2 0,-9 2 0,0 0 0,0 0 0,0 0-1,0 0 1,0 0-1,0 0 0,0 0 0,0 0 1,0 0-1,0 0 0,0 0 0,0 0 0,0 0 0,0 0 1,0 0-1,0 0 0,0 0-1,0 0 2,0 0-2,0 0 1,0 0-1,0 0-2,0 0-5,0 0-21,-28-9 0,4 1-1,-12-14-2</inkml:trace>
  <inkml:trace contextRef="#ctx0" brushRef="#br0" timeOffset="4176">28 2008 2,'0'0'6,"0"0"0,0 0-2,-12-6 1,12 6 1,0 0 1,-9-6 1,9 6 1,0 0-1,0 0 1,0 0-2,-9-6 1,9 6-3,0 0-1,0 0 0,0 0 0,0 0 0,0 0 0,0 0-1,0 0 1,0 0-1,0 0 0,0 0-1,0 0-1,0 0 0,0 0-2,0 0 1,0 0-1,0 0 0,0 0 1,9-3 0,-9 3-1,0 0 2,12-1-1,-12 1 1,0 0-1,12 0 1,-12 0-1,12 0 0,-12 0 1,18 2-1,-8-1 0,2 0 0,0 0 1,2-1-1,-1 1 1,1-1 1,0 0-1,0-1 0,1 0 1,-1 1-1,1 0 0,-1-1 0,0 1-1,1 0 1,1 0-1,-1 0 1,2 1-1,0-1 0,2 0 1,-1 1-1,4 0 1,-1 0-1,1 0 1,1 0-1,1 0 1,1 0-1,0 0 1,0 1-1,0 0 0,-2-1 0,1 1 0,-2 0 1,1-1-1,0 1 1,1 0 0,0-2-1,1 2 1,0-1-1,1 0 1,3 1 0,0-1-1,0 1 1,1 0-1,-1 0 0,1 1 1,0 0-1,1-1 0,-1 0 1,2 0-1,1 0 0,1 0 1,3-1-1,-1 1 1,1-1 0,1 0-1,-1 0 1,0-1 0,-3 1-1,0-1 1,-2 0-1,0 1 1,-3-1 0,-1 0 0,-1-1 0,0 1 0,-1-1 1,2 0-1,-2-1 1,4 1-1,-1-1-1,1 1 1,-2 0-1,2-1 0,0 0 0,-1-1 1,2 0-1,-2 0 1,0-1-1,0 1 1,2-1 0,-2 1-1,0-1 1,-1 1-1,0 0 0,0-1 1,0 2-1,0 0 0,0-1 0,0 1 1,0 0-1,2 0 0,-1 0 0,-1-1 0,0 1 1,2-1-1,2 1 0,0-2 0,2 0 0,0 1 1,2-1-1,-1 0 0,1 0 1,-2 0-1,1-1 0,-1 2 0,-2 0 1,-1 1-1,-1 0 0,0 0 0,-1 1 0,0 1 0,-2-1 0,0 1 0,0-1 0,0 1 0,1 0 0,-1-1 1,-1 0-1,0 0 0,-1 0 0,-1 0 0,0 0 0,-3 0 0,0 0 0,0 0 0,-3 1 1,0-1-1,-1 0 0,1 0 0,-3-1 0,-1 1 0,0 0 0,1-1 0,-1 0 1,2-1-1,-2 1 0,1-1 0,-1 0 0,1 1 1,-3 0-1,0 0 0,-1 1 0,-2 0 0,-9 1 0,17 0 0,-17 0 0,16 0 0,-6-1 0,-1 2 0,1-2 0,1 2 0,0-2 0,1 1 0,1-1 0,-2 0 0,0 1 0,0-2 0,0 2 0,1-1 0,0 0 0,-1 1 0,2 1 0,0-1 0,1 0 0,-3 1 0,-2-1 0,-9 0 0,16 3 0,-16-3 0,0 0 1,10 1-1,-10-1 0,0 0 0,0 0 0,0 0 0,0 0 0,0 0 1,0 0-1,0 0 0,0 0 1,0 0-1,0 0 0,0 0 0,0 0-2,0 0 0,0 0-2,-4 13-5,1 6-20,-10-5-1,-2-1 1,-6-12-2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29:59.56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103 874 0,'22'0'2,"5"0"-1,12 1 1,-1 1 0,8 0-1,4 0 1,5 2-1,6-1 0,5 0 1,4 0 1,6-1 1,6-2 1,4 1 2,3-3 0,8 0 0,3 0 1,6-1-1,5 0-1,0 1 0,3 2-2,0 0-2,7 2 1,0 0 0,6-1 0,-2 0-1,1 2 0,2-3 0,4 1 0,1-3 1,0 1-1,-1-3 0,0 1 1,-1-3-1,3 1 1,-3-1-1,-3 1 0,0 0 0,1 3 0,-1 0-1,-2 3 1,2 1 0,0 3 0,2 0-1,4 2 0,-1 0 1,0 0-1,2-2-1,1 0 1,1-2 0,0-1-1,-2-3 1,1-1-1,2-2 1,1-1-1,-1-2 1,-3 0-1,-3 1 0,-1 1 0,0 2 0,-7 0 0,-3 3 0,-4 2 0,-5 3 0,0 1 0,-3 1 0,-8 0 0,-9-2 0,2 0 0,-4 0 1,-4-2-1,-3-1 0,-6-2 0,-3 0 1,-4 0-1,0 0 0,-12-1 1,-6-1-1,-9 1 0,-7-1 0,-6-1 1,-4 0-1,-7 1 0,0-2 1,-3 2-1,-1-1 0,-2 1 1,1-1-1,-1 2 0,-4-2 0,1 1 0,-10 2 1,12-4-1,-12 4 0,9-3 1,-9 3-1,0 0 1,0 0 0,0 0-1,0 0 1,0 0-1,0 0 1,0 0-1,0 0 0,0 0 0,0 0 0,0 0 0,0 0 0,0 0 0,0 0 0,0 0 0,0 0 1,0 0-1,0 0 1,0 0-1,0 0 1,5-9 0,-5 9-1,0 0 1,0 0-1,0 0 0,0 0 0,-6-9 0,6 9 0,0 0 0,0 0 0,-3-11 0,3 11 0,-2-14 0,1 5 1,0-2-1,0-4-1,0-3 2,-1-3-2,1-4 1,0-3 0,0-3 0,1-4 0,-2-1 0,1-3 0,-1 2 0,0-1 0,-1 1 0,-2 0 0,1 1 0,-1 2 0,-1 2 0,2 1 0,-1 2 0,1 4 0,-1 0 0,-1 5 0,3 3 0,0 2 0,1 2 1,0 3-2,1-2 2,1 12-2,-5-14 2,5 14-2,-6-13 1,6 13-1,-8-12 1,8 12-1,-15-8 1,4 3-1,-4 2 1,-4 2-1,-5-2 1,-6 2 0,-8-2-1,-7 3 1,-8-1 0,-7 0 0,-7 1 0,-8 0 0,-3 0 0,-8-1 0,-5 1 0,-4-2 0,-4 1 0,-5 0 0,-5 0 0,-7 0 0,-6 1 0,-6 0-1,-1 1 1,-7 0 0,-3 1 0,-5-1 0,-1 1 1,-2 0-1,-2 0 0,2-1 0,-10 1 0,0-1 0,-5 0 0,-4-1 0,-3 2 0,-3-2 0,-2 6 0,3 1 0,0 0 0,3 0 1,4-6-1,1-1 0,5 0 0,3 0 0,1-4 0,-1-3-1,0 1 1,0-1 0,-2 7 0,2 0 0,1-1 0,3 1 1,6-1-1,2 1 0,5-2 0,7 2 0,6-3 1,7 2-1,4-2 1,2 2-1,4 0 0,3 0 0,5 1 0,0 0 1,7 2-1,2-2 0,7 2 0,5-3 0,9 2 1,9-2-1,7 2 0,9-1 0,6 0 0,6 1 0,3-1-1,5 0 1,3 0 0,5 1 0,1-1-1,5 0 1,1 0-1,10 0 0,-11 0 1,11 0-1,0 0 0,0 0 1,0 0-1,0 0 0,0 0 1,0 0 0,3 12-1,-2-2 2,0 0-2,2 4 1,-3 2 0,-2 7 1,1 1-2,-5 2 2,0 4-2,-5 6 1,-2 6 0,-1 5 0,1 5 0,1 3-1,1-1 1,3 4 0,5-3 0,5-3 0,2-8 0,4-6 0,-2-7 0,2-6 0,1-2-1,2-8 1,2-4 0,6-1 0,5-3 0,8-1-1,8-4 0,10 1-5,3-4-15,14-3-1,1-8-3,7-8 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0:03.06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58 355 4,'10'3'5,"-10"-3"-1,0 0-1,5 11-1,-5-11-1,1 15 1,-1-5-1,0 2 2,-1 5 0,-1 2-1,-1 4 1,-4 5 0,1 6 0,-2 3-1,-2 6 1,-1 3-1,1 3-1,1-1 1,1 0 0,4-3 0,2-1 0,3-3 0,4-4 0,3-4 0,2-2 1,0-2-1,2-4-1,-2 0 0,1-3 1,1-1-1,-3-1 0,4-2 0,-3-1 0,1-3 1,2-1-1,0 0 1,0-5 0,0 2 0,2-2 1,-1 1-1,4-2-1,-2-1 0,5 2 0,2-2 0,2 2 0,5-2 1,4 0-1,5 1 0,3-2 1,8 1 0,5-2 0,5 3 1,4-2-1,7 1 0,7-2 0,6 3 0,7-2 0,7 0 0,7-3-1,5 1 0,7-3 0,7 0 0,5-3-1,1 0 2,1-2-1,4 2 0,1 0 1,2 1-1,2 2 1,-2 2-1,0 2 1,6 1-1,-2 1 0,3 0-1,1-1 0,3-1 1,2-2-1,1-2 1,2-2-1,2-1 0,1-2 0,2 0 0,-1-1 1,3 2-2,-1 0 2,1 2-1,-2 0 0,-3 3 0,-1-1 0,-3 0 0,-5 2 0,-4 0-1,-4 0 1,-2 0 0,-4 0 0,-4 1 0,-5-1 0,0 3-1,-1-2 1,-1-1 0,-6 0 0,-2-1 1,-4 0-1,-4-1 0,-2 1 0,-6 0 0,-4 1 1,-5 1-1,-3 2 0,-2 0 0,-2-1 0,-3 0 0,1 0 0,-2-2 0,-1-1 0,2-2-1,-3 0 1,0 0 0,-2 0 0,0 2 0,-3 0 0,1 3 0,0 0 0,0 1 0,3-1 0,1 1 0,1-1 1,2-2-1,0-2 0,-1-2 0,-1-1 0,-4-1 0,-3 0 0,-4 0 1,-6-1-2,-6 0 1,-5 1 0,-3 0 0,-9-1 0,-3 0 0,-3-1 0,-2 0 1,-6 0-1,-4 0 0,-2 0 1,-4 1-1,-2 2 0,-11 3 1,12-9-1,-12 9 0,0 0 0,5-14 0,-5 14 0,0-19 0,1 5 0,0-1 0,0-4 0,1-2 0,0-2 1,2-1-2,0-2 2,2 1-2,3-1 1,1 1 0,2-1 0,3-2 0,1-1 0,1-1 0,-3-2-1,-2 0 1,-2-2 0,-4 1 0,-2 0 0,-4 4 0,-2 2 0,-1 1 0,0 1 0,1 2 0,0 1 0,0 1 0,0 1 0,0 1 0,-1 1 0,1 1 0,0 3 0,-1 3 0,0 1 0,3 10 0,-2-13 0,2 13 0,-1-10 0,1 10 0,0 0 0,-2-11 0,2 11 0,0 0 0,-1-13 0,1 13 0,0 0 0,-1-11 0,1 11 0,0 0 0,1-13 0,-1 13 0,0 0 0,-3-13 0,3 13 0,-2-9 0,2 9-1,-11-7 1,11 7 0,-17-7 0,2 4-1,0-1 1,-9-1 0,-4-2 0,-4 0-1,-6-2 1,-7-1 0,-7 0-1,-8-3 1,-10 1 0,-3 0 0,-10-3 0,-9 1-1,-11-1 0,-10 1 0,-11 0 1,-8 0-1,-10-1-1,-11 1 2,-9 0-1,-9 2 0,-10-4 0,-6 0 1,-7-2-1,-7 0 1,-7 0-1,-4 1 1,-6 0-1,-4 1 1,-4 2-2,-2 1 1,-5-1 0,0 4-1,-4-2 0,0 2 1,-4-1 0,3 4 1,-1 0 0,3 3 0,3 3 0,6 3 0,5 2 0,6 3 0,11 2 0,10 0 0,9 0 0,11 1 0,8-1 0,9-1-1,9-1 1,8-1 0,7 0 0,7-2 0,6 0 0,7-1 1,7 0-1,5-1 0,7-1 0,6 1 1,4 1-1,4 0 0,8 1 0,3 1 1,3 2-1,5 1 0,4 1 0,4 1 0,4 0 0,4-1 0,1-1 0,2-1 0,4 0 0,2-2 0,1 0 0,2-1 0,2 0 0,-1 2 0,2-1 1,-1 1-1,-2 3 0,0-1 0,1 1 0,-2 3 0,2-2 0,1 2 0,1-4 1,0 2 0,4-5-1,0 3 1,3 1 0,2-5 0,4 1-2,4-2 1,0 3-3,14-6-10,0 0-7,0 0-3,0 0 2,12-27-2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6T04:38:59.2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 1 10,'-11'2'23,"11"-2"-8,0 0-3,-10-1-1,10 1 0,0 0 0,0 0-1,-9-2 0,9 2-1,0 0-1,0 0-1,0 0-1,0 0-2,0 0 0,0 0-1,0 0-1,0 0-1,0 0 0,0 0 0,0 0-1,0 0 0,0 0-3,0 0-2,0 0-12,0 0-18,0 0 0,0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1:23.86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14 274 1,'-14'-11'5,"14"11"-5,0 0-1,0 0-1,0 0 0</inkml:trace>
  <inkml:trace contextRef="#ctx0" brushRef="#br0" timeOffset="60">4 274 0,'0'0'2,"8"19"1,-4-5 1,0 3-1,-2 6 2,0 8 0,0 6 0,-1 9 1,0 7-1,-1 12 0,1 10-1,0 11 1,1 11-2,1 7 0,2 6-1,1 5 0,1 5-1,2 3 0,1 3 1,-2-1 0,0 1 0,-2 2 1,0 9 0,-4 1 0,0 10 0,-1 7 1,2 3-3,6-2 1,4 0 0,4-4 0,6-5-1,3-2 1,3-9-1,0-9 0,-4-6 0,-5-3 1,-4-3-1,-10-6-1,-4-6 1,-4-11 0,-4-9-1,-3-15 1,0-8-1,2-11 0,4-10 1,2-8-1,3-7 1,2-5-1,3-6 1,0 3-1,2 0 0,0-2 1,0 0-1,0-3 0,-3 1-1,-6-12 1,11 19 0,-11-19 0,12 9 0,-12-9 0,17 3 1,-5-3 0,5 1-1,5 0 1,5 2 0,7 1 0,6 1 0,8 1 0,6 3-1,6-1 1,9 0 0,5 0-1,9 3 1,4-3 0,6 2 0,4 0 0,4-2 1,6-1 0,10-2 0,3-4-1,8-4 1,10-5-1,11-6 0,10-3 0,7 0 0,8-1 0,4-2-1,4 4 0,6 2 0,1 5 1,-2 4-1,2 2 0,3-1 0,-2 2 0,-2 0 0,-2 0 0,-3-4 1,-8-1-2,-2-1 2,-8-3-1,-6 3-1,-8 0 1,-7 1 0,-8 1 0,-11 5 0,-9-3 0,-9 4 0,-14 0 0,-7 0 0,-19 0 0,-9 0 1,-13 0-1,-11-1-1,-8 1 2,-10-1-1,-6 1 0,-10 0 1,0 0-1,0 0 1,0 0 0,0 0 0,0 0 0,0 0 0,0 0 0,0 0-1,0 0 1,0 0-1,0 0 0,0 0 0,0 0 0,-3-16-1,2 5 1,1-6-1,1-9 1,2-11-1,0-11 0,2-14 0,0-14 0,6-15 1,-1-14-1,3-21 0,3-14 0,1-8 0,5-8 0,2-10 0,2-9-1,-7-12 0,6-4 0,-4-5-1,-1 2 0,-4-7-1,-3 4 1,-6 8 0,0 11 1,0 13 0,-1 16 0,-2 16 2,-5 14 1,-5 10-1,-4 14-1,3 11 3,-7 9-3,-3 9 1,-1 4-1,-6 3 1,0 3-1,11 6 1,-4-1 0,-1 1 0,-4 0 1,3 5-1,-6 4 0,5 7 1,0 5-1,-6 6 1,4 4-1,-1 3 0,3 4 1,-2-5-1,3 7 0,-6-3 0,2-2 0,-5 2 0,-3 0 0,-7 1-1,-5-1 1,-9 8-1,-8-4 1,-9 5-1,-12 3 1,-10-1-1,-8 1 0,-11 2 1,-9-1 0,-10 2 0,-10-2 0,-9-4 0,-12 1 0,-8-3-1,-11 3 2,-9-3-1,-7 2 1,-6 0-1,-8-1 0,-4 2 0,1 1 0,-1-1 0,0-1 0,5 0 0,3 1 0,5 0 0,3 2 1,11 1-1,4 2 1,10 1-1,8 0 0,9 2 1,12-2-1,11-1 1,15 0-1,7 0 1,12 0 0,12 0-1,11 2 0,11 0 1,12-1 0,10 1-1,10-1 1,11 0 1,6-2 0,15-1 0,-11 0 0,11 0 0,0 0 0,0 0-1,0 0 0,14-10-1,-14 10 0,18-10-1,-6 5-2,1-2-7,2 5-10,-2-1-2,-13 3 1,3-22-2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2:22.58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1077 586 2,'0'0'2,"0"0"-1,0 0 0,-11 3 1,2-5 3,-6-11 1,-5 6 1,-7-10 1,-10 2 1,-7-10 0,-10-2 0,-8-8-2,-5-6-2,-5-1-1,-4-5 0,-3-3-2,4 2 2,1 1-1,3 6 0,11 5 0,6 9 0,8 5 0,10 8-1,11 5-1,2 3 0,11 4-1,2 0 0,1 3-1,9-1 1,-10 0-1,10 0-1,0 0-1,0 0-1,0 0-3,12 12-6,13 0-3,5 7-1,11 9 0,4 9 1</inkml:trace>
  <inkml:trace contextRef="#ctx0" brushRef="#br0" timeOffset="481">1097 621 6,'3'-12'6,"-3"12"1,4-14 1,-2 0 1,-2 14 0,2-20-1,-1 7 0,0-12-2,-1-3 0,-2-14-1,-2-6-2,-6-4 1,-4-6-1,-4-3 1,-2 4 0,0 3-1,0 8 1,1 8-1,5 13 0,2 7-1,6 7-1,6 11-1,0 0-1,0 0 0,0 0 0,0 0-1,9 14 1,-6-1-1,4 1 2,5 8-1,3 3 0,0 7 0,1 5 1,0 6-1,-1 2 0,3 4 1,-4 0-1,-3 0 1,-2-4 0,-2-10 0,1-2-1,1-2 1,-1-4 1,0-6 0,0-4-1,1-5 0,-4 0 1,1 1-1,-3-2 2,-3-11-1,-2 9 0,2-9 0,-19 14 0,2-7 0,-5 3 1,-7-2 1,-3 2-1,-6-2 1,-2-1-1,-2 0 0,0-1 0,0 0 0,5-1-1,4 2-1,2-2 0,6 1-1,6 0 1,6-1 0,13-5 0,-16 7 0,16-7 0,0 0 0,0 0 1,0 0-1,0 0-1,0 0-5,0 0-11,0 0-5,0 0 1,3-9-1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3:34.97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65 10978 6,'18'-4'9,"7"1"0,6-3-7,4 2-3,14 1 0,10-1 1,9 2-1,12 0 2,1-1 0,9 1 1,10 0 1,17 0 1,5 1 1,17 0 1,8 2 0,13 2 1,20 0-2,15 4-1,17 7 0,15 2-1,14 5-1,13 1-1,14 3 0,15-4 0,12 1-1,21-8 1,10-6-1,14-7 1,12-6 0,10-8-1,11-1 1,5-2 1,8 2-2,3 0 1,-2 6-1,8 6 0,-7 3-4,4 6-1,-9 1-6,-16 2-5,-15 0 0,-20-7-1,-19-3 0</inkml:trace>
  <inkml:trace contextRef="#ctx0" brushRef="#br0" timeOffset="751">-6 9887 10,'-27'3'12,"10"-4"-1,17 1 1,0 0-7,35-8-3,6 6-2,14-1-1,17 1 0,23-4 2,12 1 0,25-3 0,15 0 1,24-6 1,15 0 1,32-7 0,15-3 1,22-8 0,21 0 0,22-3 0,22 1-1,22 0-1,15 3-1,18 4-1,14 4-1,7 8 0,7-2 0,3 3 0,1-2 0,-3 3 1,-1 0 0,-3 3 0,-8 1 1,3 2 0,-6 6 0,-10 2 0,-8 7 1,-18 0-1,-16 3 0,-22 1-2,-21-1-5,-30 1-14,-23-2-2,-34-9 0,-29-11-1</inkml:trace>
  <inkml:trace contextRef="#ctx0" brushRef="#br0" timeOffset="1582">24 8749 2,'24'-3'11,"6"-5"0,9-2-1,2-4-4,16 1-7,6 0 0,17 0 0,-1 2 1,19-3 0,1 3 1,21-2 0,15 2 0,19-4 2,15 1 1,22-2 2,20 0-1,21 1 1,25 2 0,19 3-1,18 5 0,21 5 1,15 8-3,16 5-2,7 7 1,11 4-2,6 1 0,2-3 1,5-4 0,-3-8 1,7-4 1,-2-6 0,6-2 0,1-5 1,5 3-1,0 2 0,-6 5-1,-5 6-2,-16 4-2,-12 4-6,-21 1-10,-29-1-4,-27-5 0,-40-13 1</inkml:trace>
  <inkml:trace contextRef="#ctx0" brushRef="#br0" timeOffset="73045">4955 243 4,'0'0'7,"0"0"-1,0 0-2,0 0-1,0 0-1,0 0-1,0 0-1,0 0 0,-8 13-1,6-4 1,2-9 0,-10 24 0,3-3 0,-3 2 1,1 2-1,-1 2 1,1 2-1,1 3 0,3 5 0,2-2 0,2 2 0,0 2 0,1 6 0,0 3 0,1 6 0,-2 3 1,1 7 0,1 10 0,-2 8 1,1 9 0,-2 6 0,1 1-1,-1 4 1,-2 2 0,-2-1 0,-2 1 1,-2-6 0,0-3 2,-1-6 0,-3 4 0,-2-1 1,1 4 0,-4 2-2,2 4 1,-3-2-2,0 2-1,0 3 0,3-5-1,1 0 0,4-6 0,1-4 1,4-6-1,2-3 1,4-3 0,2 2-1,1 3 1,1 1-1,0 5 0,0 1 0,0 4 0,1 2 0,-1 4 0,0-4 0,0-2-1,1-3 1,-1-9 0,0-6 0,-1-6 0,0-6-1,-1-8 1,-1-7-1,0-10 1,-1-6-1,1-3 0,2-4 0,0-6 0,2-3 0,3 1 0,1-2 0,0 1 0,2-1 0,-2-2-1,3-3 1,-1 4 0,0-4 0,0-2 0,0 1 0,4-1 0,0 2 0,3-1 0,0 0 0,5-1 0,2 1 0,5 0 0,6-2 0,6 1 1,4 0-1,8-2 0,5 0 0,6 0 0,8-1 1,3-1-1,-3-1 0,5 0 0,0-1 0,0 0 0,-2-2 0,-2-1 1,-1-1-1,-3-4 0,2 0 0,-4-3 0,-3-1 0,-5-2 0,0 2 0,-5 1 0,-3 3 1,-3 1-1,-7 3 0,-5 3 0,-5 2 0,-5 0 0,-8 0 1,-4 0-1,-14-4 1,13 2-1,-13-2 1,0 0-1,0 0 1,3-15-1,-1-1 0,1-5 0,1-6 1,-1-9-1,2-10 0,0-13 0,2-12 0,-1-11-1,-1-12 1,-2-17-1,-2-19 0,-2-19-1,-5-17-1,-3-17 0,-5-10 0,-1-10 0,-1-7 0,3-1 1,1 6 0,3 9 1,4 7 1,3 10 0,1 2-1,0 11 1,-3 6 1,-2 3-1,-3 4 1,-5 4-2,-1 8 1,-4 10 1,5 14-1,-4 8 0,9 15 0,1 12 1,3 10-1,-1 11 0,5 7 1,1 3 0,-9 3 0,4 3-1,-7 4 0,-3 2 1,-1 4 0,5 3-1,-4 5 1,1 7-1,5 2 1,1 5 1,1 2-1,7 11 1,-9-16 0,9 16-1,-10-10 0,10 10 0,-17-8 1,3 3-2,-2 1 1,-5-2 0,-2 0-1,-3-2 1,-3-4-1,-2 0 1,-1-2-1,-1 1 0,-4-1 0,-1 4 0,-10 2 0,1 5 0,-4 4 0,-4 5 0,-5 3 0,-4 3 0,-3 0-1,1 2 2,8-2-1,-1-2 0,5 0 0,4-2 0,7 0 0,2 0 0,4 2 0,9-3 0,2 1 0,3 0-1,4 0 1,1-2-1,5 1-1,13-7-2,4 12-12,-4-12-6,14 5 1,1-15-1,2-7-1</inkml:trace>
  <inkml:trace contextRef="#ctx0" brushRef="#br0" timeOffset="82549">3053 11 1,'0'0'2,"-12"6"-1,12-6 0,-14 9 1,14-9-1,-11 7 0,11-7 1,0 0 0,0 0 2,0 0 0,0 0 0,0 0 1,-11-2 0,11 2 0,0 0-1,0 0 0,-14-7 0,14 7-1,-13-1-1,13 1-1,-15 3 0,5-3 0,10 0 0,-17 4 1,17-4-1,-17 3 0,17-3 1,-19 4 0,9 0-1,-2 1 1,-3 3-1,-1 3 1,-1 1-2,-2 4 1,-2 2-1,-1 4 0,-2 1 0,0 3 1,-1 3-1,-1 3 0,0 4 1,0 1-1,0 5 1,0 2 0,1 7 1,-2 3-1,-1 7 1,-1 3-1,-1 3 0,0 7 0,0 5 0,1 2 0,2 3-1,2 5 1,4 3-1,3 2 1,4-4-1,2 9 0,5 1 0,3 4 0,4 1 0,3-2 0,2-1 0,3 2 0,3 8 0,0-5 1,1 1-1,-3 1 1,-3 0 0,-4 3 0,-2 4 0,-2 0-1,-2 0 1,-1 0-1,0 0 1,2 1-1,3 2 0,5 1 1,2 0-1,4 1 0,5 0 1,5 5-1,4 0 1,1 2-1,3-3 0,2-4 0,1-3 0,4-4 0,0-5 0,-1-7 0,-1-9 0,4-9 0,-2-10 1,1-7-1,1-6 1,1-13 1,4-5-2,2-10 2,3-5-2,0-5 2,3-3-2,1-3 1,2-5-1,-1 1 0,0-2 0,0-3 0,-1-1 1,0-4-1,-2-9 1,-3-7-1,0-10 1,2-11-1,-1-9 1,-4-14-1,3-9 0,1-10 0,1-7 1,1-6-1,1-4 0,-3-2 1,-2-4-1,-3-2 1,-2-4 0,-6-5-1,-3-6 1,-4-9 0,-4-7-1,-4-12 0,-2-10 1,-6-11-1,1-10 1,-4 1 0,-2-3-1,-3 3 0,1 0 1,-5-3-1,-1 0 1,-5-1-1,-4 2 0,-6-9 1,-6-1-1,-8 1 0,-3 3 0,-4 9 0,-5 14 1,-1 15-1,-1 17 0,-2 16 0,4 19 1,-3 13-1,2 7 1,-5 11-1,0 7 0,-4 4 0,-4 1 0,-4 0-1,-3-2 1,-1 2 0,4 7-1,2 1 2,3 4-1,5 6 0,2 6 1,6 9-1,5 6 1,1 6-1,0 8 0,1 6 0,-3 9-1,-2 8 1,-1 11-3,-5 15-9,-7 12-8,-5 8-3,-10 5 1,-1-4-2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3:12.29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20122 2274 4,'0'0'7,"0"0"-1,0 0-1,-10-7 0,10 7 0,0 0 1,0 0 1,0 0 0,0 0 0,0 0-1,0 0 0,0 0-1,0 0-2,0 0 0,0 0-2,0 0 1,0 0-2,14 5 2,0-3 0,11 0 1,8-2 1,12 1 0,11-2 0,9 0 0,9-4 0,6 0-1,-1-1 1,4 2-2,-3-1 0,-3 3 0,-8-1-1,-5 1 0,-10 2 0,-7 0-1,-10 1 1,-10 0 0,-8-1 0,-9 1 0,-10-1 1,0 0-1,-28 0 0,2 0 0,-8-1-1,-7 0 1,-10-1-1,-6 0 0,-8-1 0,-3 1 0,1-2 0,0 0 0,1 0 0,4 1 0,5 0 0,8 0-1,12 1-2,7-1-15,11 0-5,7-4-1,10-4-1</inkml:trace>
  <inkml:trace contextRef="#ctx0" brushRef="#br0" timeOffset="25005">-5 6516 5,'-54'1'8,"54"-1"0,0 0 0,0 0-5,33-10-3,9 7 0,21-2 2,18-3 1,16-3 2,21-5-1,18-6 2,27-7-1,12-3 1,27-5 1,15 0-1,21-1 0,15 4 0,20 0-2,13 8 0,18 5-1,15 6 0,15 3 0,11 5-1,18 3 0,8 4 0,10 3 0,10 4 0,-1 4 0,0 4 0,-6 6 0,-1 7 0,-11 8-1,-1 4 0,-11 4 1,-6-1-1,-8-1 0,-11-2 1,-15-4-2,-15-6 2,-23-8-2,-19-6 1,-32-3-3,-26-5-6,-27-1-14,-24-5-1,-32-10 0,-29-10 0</inkml:trace>
  <inkml:trace contextRef="#ctx0" brushRef="#br0" timeOffset="25757">672 5315 3,'0'0'8,"0"0"1,34-11-1,4 3-7,19-5 0,16 0-1,17-5 3,18 0-1,26-2 2,18-5 1,18-1 1,19-4 0,21 4 0,16-2-1,20 4 0,11 1 0,15 4-1,7 4 1,17 3-2,6 3 1,15 2-2,7 6 1,16-2 0,14 3-1,7-1 0,13 3-1,1-1 1,10 2-1,0-2 0,6 0 0,-1 3 0,-1 1 0,0 5 1,-8 1-1,-2 4-1,-13 1 1,-10 3-1,-19-1 0,-19-2 0,-20-3 1,-33-2-2,-22-5 2,-34-3-1,-23-4 2,-34-4-1,-22 1 0,-30-4 1,-19 3-1,-17 0-1,-11 0-2,-9 5-11,-8 0-8,-6-6-2,-7-9 1,-10-14-1</inkml:trace>
  <inkml:trace contextRef="#ctx0" brushRef="#br0" timeOffset="33277">11384 4477 15,'9'-15'14,"-10"-8"0,-7 2-5,-7-1-4,-7-2-2,-6-1-2,-13 1-1,-8-1 1,-14-1-1,-9 4 0,-11-2 1,-11 3-1,-11 1 1,-13 1 0,-8 2-1,-8 2 1,-8 3-1,-12 4 1,-5 2-1,-10 6 0,-7 7 0,-2 4 0,-4 6 0,-2 4-1,2 7 1,7 1-1,4 6 1,12 2 0,9 2 0,8 2 0,12 3 1,13 2-1,15 4 1,8 3-1,12 1 1,14 3-1,14 2 0,14 0 0,11 3 0,12 0 0,13-2 1,15 0 1,16-4 0,11 3 1,17-2-1,13 0 1,15-4 2,13-2-2,15 0 0,14-3 0,13-2 0,11-7 0,11-4 1,13-5-1,15-7 1,9-3 0,7-9-1,7-3 1,6-9-2,8-5 1,-3-7-1,2-7-1,-5-7 0,-4-5 0,-7-6 0,-2-7-1,-13-4 1,-9-3 0,-14-3-1,-13-2 1,-12-8 0,-14-2 0,-21-5 1,-17 4 0,-24-6 0,-19 0 0,-19-3 0,-20 4 0,-22 2 0,-18 3-1,-19 5-1,-18 2-1,-17 4 1,-18 6-1,-20 8 0,-17 7-1,-15 11-3,-21 8-8,-8 17-11,-14 7-2,-9 4 1,-4 3 0</inkml:trace>
  <inkml:trace contextRef="#ctx0" brushRef="#br0" timeOffset="37323">6254 5525 20,'-16'-25'11,"-7"-1"0,-12-4-3,-14 5-2,-13 2-2,-16 4-2,-14 1-2,-16 6-1,-13 2 1,-18 8-2,-10 8 1,-10 1 1,-9 4 0,-8 1 2,-6 5 1,-5 1 2,-6 8 1,2 3 0,0 4 1,1 10-1,8 7-1,7 7-2,11 6-1,15 8-2,15 1 0,16 3-1,15-2-1,19-2 1,18-1 0,15-1 0,14 0 0,17-1 0,16-3 2,18 2-2,20-2 2,20-3 0,21-2 0,28-6 1,27-8 0,26-7 0,26-7 0,27-14 1,24-6-1,20-11 1,15-8-1,8-11-1,7-7 1,0-12 0,-5-7 0,-9-9 0,-12-9 1,-17-9-1,-19-6-1,-21-8 1,-21-4 1,-28-3-1,-20 1-1,-33-1 1,-24 2-1,-30 3 1,-26 4-1,-33 8 0,-28 10-1,-31 7 1,-27 10-1,-28 14-1,-25 12-1,-19 20-5,-25 14-11,-13 20-5,-16 9-2,-8 14 1,-4 9 0</inkml:trace>
  <inkml:trace contextRef="#ctx0" brushRef="#br0" timeOffset="38114">6094 6803 27,'11'-29'17,"-10"5"-1,-17-4-1,-13 7-12,-12 3-2,-14-2 0,-16 5 1,-17-2 2,-14 4 0,-19-2 1,-13 6 1,-15 0 0,-11 5-1,-16 4-2,-7 6 0,-6 6-2,-4 6-1,-2 4 0,4 8 0,3 6-1,6 4-1,11 8 0,12 3-1,13 4 1,12 2 1,18 5-1,16-1 0,18 5 1,16 0 0,22 2 0,15 0 1,17-1 0,20 0 1,19-2 0,18 1 0,18-7 2,22-4 0,17-4 0,17-3 1,17-5 0,19-3-1,14-8 0,17-4-1,12-10 1,8-9-2,12-12 0,6-10 0,2-16-1,0-13 0,-3-10 0,-5-12 0,-10-9 0,-4-3 0,-16-5 0,-14-2 1,-15 0-1,-18 3 1,-25 0 0,-18 6 1,-24 1 0,-24 5 0,-25 2-1,-24 5 0,-28 4 0,-26 4-1,-29 7 0,-27 5 0,-26 10-1,-27 10-1,-23 15-8,-22 13-12,-18 11-3,-14 11 0,-11 9 0</inkml:trace>
  <inkml:trace contextRef="#ctx0" brushRef="#br0" timeOffset="41940">22303 523 6,'5'21'11,"-1"-4"3,-4-17-1,12 1 0,-2-18 0,4-8-1,1-11 0,5-5-2,-1-9-8,3-3-1,-1-4 0,1-2-1,-3 4 0,-3 5 1,-1 8-2,-5 8 0,5 9-2,-5 8-5,4 15-10,-4 15 0,1 3 0,-3 7-2</inkml:trace>
  <inkml:trace contextRef="#ctx0" brushRef="#br0" timeOffset="42591">22191 2779 8,'-7'26'7,"1"8"0,2 6-1,1 4-1,5 1-1,5 0 1,1-2-1,5-5 0,0-5 0,5-9 1,3-6 1,0-8 1,5-6 1,-3-11 1,10-6-1,-3-12-1,9-6-1,-4-11-1,6-3 0,-4-5-1,-1-1-2,-2-1-1,-4 1-6,-4 0-15,-6 0-1,-10-4-1,-8-9 0</inkml:trace>
  <inkml:trace contextRef="#ctx0" brushRef="#br0" timeOffset="43312">22121 442 15,'14'41'8,"0"-1"0,0-7-1,0 1 0,0-4-2,-1-6 0,0-4 0,0-5 0,1-4 1,2-4 0,-1-7 0,6-6 1,1-12-1,5-3 0,-3-15 0,6-3-1,-5-9 0,2 1 0,-9 1-1,2 3-1,-9 8-2,-1 7-4,-4 16-10,-6 12-8,-17 3-3,-6-1 0,-10 0 0</inkml:trace>
  <inkml:trace contextRef="#ctx0" brushRef="#br0" timeOffset="111991">17530 4344 12,'0'0'6,"0"0"0,0 0 0,0 0-1,-1 10-1,1-10-2,-3 17-1,1-2 1,-3 5 1,0 7 1,-6 9 0,0 10 1,-7 5 0,-2 10 0,-6 6-1,-1 8 0,-2 3-1,-1 0 1,1-5-1,3-6-1,3-6 0,5-8-1,5-10 0,1-10 0,3-10 0,4-5 0,2-6-2,3-12-12,0 0-3,1-13-2,3-16 1,3-11-1</inkml:trace>
  <inkml:trace contextRef="#ctx0" brushRef="#br0" timeOffset="112391">17141 4528 17,'-8'12'14,"8"-12"1,0 0-1,0 0-8,-10 10-3,10-10 1,0 0 2,0 0 1,0 0 0,0 0 0,0 0 1,24-18-2,-4-2 0,8-2-1,5-8-2,7-2 0,3-3-1,2 0 0,-2 2 0,-5 4-1,-4 3 1,-5 6-1,-7 5 1,-5 4-1,-7 3 0,-10 8-1,16-8 0,-16 8 0,10 1 0,-10-1 0,12 5 0,-12-5-1,17 12 1,-7-2 0,-1 2 0,0 5 1,-1 2-1,1 6 1,-5 3-1,0 4 1,-2 1 0,1 1 0,-1-1 0,0 1 0,0-7 0,1 1 0,4-5-1,0-4 1,1 0 0,-1-2 0,2-3 0,-3 0-1,-1-5 1,-5-9-1,6 19-2,-6-19-10,-14 12-13,-1-12 0,-1-7-2,-9-10-1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9:50.2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30 715 19,'-12'-2'15,"12"2"-1,0 0 0,-10-5 0,10 5-2,0 0-1,-9-5-1,9 5-2,0 0-1,0 0-1,3-12-2,-3 12-2,16-17 0,-1 7-2,5-1 0,5-1 0,6 2-1,2 2 1,2 3-1,2 2 1,-1 3-1,-1 3 1,-4 4-1,-5 0 1,-2 3-1,-4 4 1,-3-1-1,-6 4 0,-4 3 0,-5 1 0,-4 3-1,-5 3 1,-6 4 0,-7 1 0,-5 4 0,-5 2 0,-2 0 1,-3-1-1,0 2 1,0-2 0,2-4 0,6-3 0,3-5 0,7-1 1,3-5-1,5 0 0,6-5 0,4-2 1,7-1 0,9-2 0,5-3 0,8-1 0,8-1 0,7-2 0,6-2 0,3 0 0,4-2-1,0 0 0,-1-2 0,-3 0 1,-6-1-1,-4-1 1,-8 1 0,-6 1-1,-9-1 2,-6 0-1,-6 3 0,-9 2-1,0 0-3,0 0-5,-2-9-14,2 9-2,-12-9 0,4-3 0</inkml:trace>
  <inkml:trace contextRef="#ctx0" brushRef="#br0" timeOffset="991">916 0 19,'0'0'9,"0"0"1,0 0 1,0 0-3,0 0-1,0 0-2,0 0-2,0 0-1,0 0-1,0 0-1,0 0 0,4 13 0,-5-4-1,-1 4 1,0 5 0,-4 2 1,0 5 0,-3 2 0,-1 3 0,-5 1 1,0 1 0,-2-1 1,0-3 0,1 0-1,2-3 0,2-3 1,2-1-2,4-2 1,1-2-1,4-1 0,2-1-1,1-1 1,3-1 0,2-3-1,2 3 1,1-6 1,7 1-1,2-3 1,5-1 0,6-3-1,6 0 0,1-1-2,1-4-6,2 3-7,0 0-7,-3-4 2,-2 1-1,-7-3 1</inkml:trace>
  <inkml:trace contextRef="#ctx0" brushRef="#br0" timeOffset="1582">1032 308 11,'0'0'12,"0"0"0,0 0-3,2 11-4,-2-11 0,-6 13 1,6-13 0,-6 19 0,3-6-1,1 4 0,2 1 0,-1 3-2,3 3 0,0 3-1,2 4 0,-3-2 0,2 2 0,-2-3-1,1-1 0,0-4 0,-1-2-1,2-4-4,-2-1-14,-1-16 0,6 13-1,-6-13 0</inkml:trace>
  <inkml:trace contextRef="#ctx0" brushRef="#br0" timeOffset="2443">1460 1128 4,'0'0'12,"0"0"3,0 0-4,0 0-2,10 5 0,-10-5 0,16 3 0,0 0 1,3-3-4,8 3 0,3-3-3,6 1-1,3-1-2,0-3-5,3 1-9,0-3-7,-7-2 2,-4-2-1</inkml:trace>
  <inkml:trace contextRef="#ctx0" brushRef="#br0" timeOffset="2743">1393 877 9,'0'0'16,"0"0"-1,20 0 2,-8 0-7,5 0-4,4 2 0,4 0 2,5 4-3,3-1 0,5 0-2,2 0-3,0-3-6,5-1-10,2 0-2,-3-5-1,2-1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6T04:47:12.7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0 480 11,'0'0'18,"-2"-11"-2,2 11-3,2-14-1,-2 14-3,8-22 0,-2 8-3,1-2-2,2-3-1,2-5-1,2-2 0,0-2 1,2-1-1,-1-4 0,1 5 0,-2 1 0,-1 2 0,-1 2-1,-2 5 0,-2 4 0,-1 3 0,-6 11-1,9-12 0,-9 12 0,0 0 0,0 0 0,0 0-1,0 0 1,0 0-1,0 0 0,0 0 1,0 0-1,0 0 1,4 9-1,-4-9 1,3 14 0,0-3 0,1 4 1,1 2-1,2 4 0,0 3 0,1 2 0,1 4 1,2 0-1,-2-2 0,1-1 0,-1-1 0,-2-3 1,0-3-1,-1-5 0,-1-2 0,-1 0 0,-4-13 0,5 17 1,-5-17-2,0 0 0,0 0-6,0 0-15,0 0-8,-10-14 0,10 14 0</inkml:trace>
  <inkml:trace contextRef="#ctx0" brushRef="#br0" timeOffset="591">80 320 15,'0'0'12,"0"0"-6,0 0-1,0 0 0,0 0 0,0 0 1,0 0-1,14 7 0,-1-8 0,3 0-1,4 0-2,4 0-1,5 0-3,2-1-6,4 4-13,-8-9-3</inkml:trace>
  <inkml:trace contextRef="#ctx0" brushRef="#br0" timeOffset="951">446 111 10,'0'0'21,"0"0"-13,0 0-2,-5 13 0,1 0 1,-1 3-2,0 5-1,-2 2 1,1 1-1,-2 1-1,2-2-1,-2-3 0,4-2 1,-1-5-2,2-4 1,3-9-1,-2 9 1,2-9 0,0 0 0,0 0 1,0 0 1,0 0-1,4-11 0,-4 11 0,0-18-1,-1 3 0,1 1 0,0-4-2,2-1 0,-2 2 0,3 0 0,-1 0 1,2 4-1,0 1 0,0 3 0,2-1 0,-6 10-1,9-10 1,-9 10-1,12-5 0,-12 5 0,12 4 1,-2 2-1,0 4 1,0 2 0,1 4 0,1 1 1,-1 2-1,2-1 1,0 0-1,1-1 0,-1-1 1,3-3-1,-2-4 0,1-2 1,0-1 0,-1-3 0,-2-4 1,1-1 1,-3-6 0,0-2 0,-3-5 1,1-3-1,-4-6 0,2 1 0,-4-4 0,4 0-2,-6 0 0,2 3 0,-2 2-1,0 3 0,0 7-2,-1-1-1,1 13-6,4-10-12,-4 10-13,0 0 0,0 0 1</inkml:trace>
  <inkml:trace contextRef="#ctx0" brushRef="#br0" timeOffset="1763">968 32 5,'0'0'15,"0"0"-6,0 0-2,0 0-1,0 0-1,0 0-2,0 0 0,-8 10 0,8-10-1,-3 9 0,3-9-1,-5 12 0,5-12 0,-4 15 0,2-4 0,0 0 0,0 4 0,0 4 1,1 4 0,-1 3 0,1 2 0,1 1 0,-1 0 0,0-1 0,1-3-1,0-7 2,0-2-2,0-6 1,0-10-1,0 0 0,0 0-3,0 0-4,13-12-7,-9-6-5,6 2-7</inkml:trace>
  <inkml:trace contextRef="#ctx0" brushRef="#br0" timeOffset="2173">977-5 12,'-11'6'14,"11"-6"-1,0 0-1,0 0-1,0 0-1,0 0 1,0 0-1,0 0-2,0 0-1,0 0-2,12 8-1,-12-8-1,16 12 0,-7-3-2,5 2 0,-1 1 0,3 3-1,2-1 1,2 3-1,-1 1 1,0 0-1,2 0 0,-3 2 0,-1-1 0,-1 1 0,-2-1 0,-4-1 0,-3-2 0,0 0 0,-5-1 1,-2-3 0,-3 0 0,-2-1 0,-6-2 1,0 2 1,-5-4 1,-3 1-1,-5-3 1,1 2-1,-3-4 0,-1 2 0,-1 0-2,0 0 0,0 0 0,5 0-1,0 2-1,2-2-3,5 4-12,1-2-19,-1-7-1,7 1 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9:53.3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37 26,'0'0'17,"0"0"0,8-9-5,-8 9-5,0 0-3,0 0 1,0 0-3,0 0-1,-2 15 0,2-6 1,1 6 0,0 1 0,2 8 1,-1 3 0,1 6 1,0 5-2,0 7 0,-1 3 0,1 4-1,-2 3 0,0-2 0,-1-3 0,1-4-1,-2-6 0,2-7 1,-2-7-1,1-8 1,1-4-1,-1-14-2,1 12-9,-1-12-10,3-12-1,-2-4 1,1-7 0</inkml:trace>
  <inkml:trace contextRef="#ctx0" brushRef="#br0" timeOffset="671">511 13 12,'0'0'13,"-2"-11"-3,2 11-2,0 0-2,-9-1 1,9 1 0,-10 0-3,10 0 1,-11 2-2,11-2 1,-9 5-1,9-5 0,-11 10-1,6 0 0,-1 0-1,-2 6 0,-1 1 0,-3 7 1,0 3-1,-2 6 1,-3 4 0,-1 6 1,-3 3 0,3 5 0,-3 0 0,6 2 0,0-2-1,7-3 0,3-4 0,6-2 0,6-5-1,6-5 1,7-7-1,5-3 1,4-7-1,4-5 0,2-7 0,0-5 0,1-6-1,-2-6 0,-6-2 1,-3-5-1,-7-1 0,-4 0 0,-5-1 0,-5 0 1,-5 5-1,-3 0 0,-4 4 0,-4 2 0,-6 3 0,-2 5-1,-4 4 1,-4 3-1,-4 5 0,-1 3 0,1 3 0,-1 1-3,6 3-6,0 0-10,5-2-3,6-2 0,4-5 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9:54.8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-1 579 2,'0'0'11,"11"1"0,-11-1 2,2 9-6,-2-9-2,1 20-1,-1-5 1,-1 5 0,1 3 2,-1 3-1,1 1 0,-2-2 0,3 3-1,-2-6-1,2-2 0,-1-1-2,1-7-3,2-1-12,-3-11-6,12 1 0,-4-10-1,-1-12 0</inkml:trace>
  <inkml:trace contextRef="#ctx0" brushRef="#br0" timeOffset="291">115 233 36,'0'0'17,"0"0"-1,0 0-4,0 0-8,7 9-4,-7-9 0,2 13-3,-1-3-5,-2 2-8,1 6 0,-4-1 0,1 4-1</inkml:trace>
  <inkml:trace contextRef="#ctx0" brushRef="#br0" timeOffset="581">232 566 2,'0'0'13,"8"-12"0,-8 12 0,0 0-5,7-11-3,-7 11 0,0 0 1,0 0-1,0 0 0,0 0 0,0 0 0,1 11 0,-1-11-1,0 13 1,0 0-1,1 3 0,0 2 0,3 3-1,0-2 0,2 2-1,2-2 0,2-2 0,2-5 0,3-3 0,2-5 0,3-3 0,0-3 0,4-4-1,-1-4 1,2-1-1,1-3 0,-1-2 0,-2-3 0,0 5 0,-3-2 0,-5 6 1,-2 0-2,-4 3 1,-9 7-1,10-6 0,-10 6 0,0 16-1,-2-3 0,0 3 0,2 5 0,0 1 1,-1 4 0,3 0-1,4-3 1,-1-3-2,6-1-5,1-7-11,3-6-6,3-6 0,2-7 0</inkml:trace>
  <inkml:trace contextRef="#ctx0" brushRef="#br0" timeOffset="1122">867 188 9,'2'-21'17,"-1"4"1,2 6 1,-3 11-7,4-13-2,-4 13-2,0 0-1,0 0-2,3 13-2,-2 1 0,0 7-1,1 8 1,-1 7-1,3 9 1,0 5-1,0 7 1,-1 5-3,0 5 1,-1-3 0,0-2-1,1-4 0,-1-3 0,-1-9 0,0-7 0,1-11 0,-1-6 1,1-8-1,-2-14-4,0 0-3,0 0-5,-7-25-4,1 1-3,0-4-1,-2-11-2,-2-3 2</inkml:trace>
  <inkml:trace contextRef="#ctx0" brushRef="#br0" timeOffset="1462">752 498 38,'-10'-9'16,"10"9"-1,12-5 1,1 1-4,8 2-4,5-2-4,7 0-1,6 0 0,6 2-1,3 0-3,0-1-7,3 1-10,-1 1-4,-7 0 2,-3-2-1</inkml:trace>
  <inkml:trace contextRef="#ctx0" brushRef="#br0" timeOffset="1763">1298 585 17,'22'-2'14,"5"1"0,-3-4 0,2 4-8,0-2-4,-1 2-1,-3-2 0,-4 0 0,-2 0 1,-5-2 0,-11 5 0,14-12 0,-14 12 0,-3-14-1,3 14 1,-16-18-2,3 11 2,-4 0-2,-4 2-2,-3 3 1,-1 1 1,-2 4-1,-2 2 1,-1 3-1,-3 4 2,2-1 0,1 4 2,0 3 0,4 3 0,0-3 1,6 5 1,2-1 0,8 2-1,3 0 1,6 2-2,4-3 0,6 1 0,5-2 0,7-2-1,5-2-1,5-4 0,3-2 0,3-7-1,2-2-3,-2-8-3,4-2-9,-6-7-7,-3-3-2,-2-5 2,-4-2-1</inkml:trace>
  <inkml:trace contextRef="#ctx0" brushRef="#br0" timeOffset="2263">1604 556 9,'0'0'14,"0"0"0,0 0 0,0 0-6,0 0-3,0 0-1,4 14 0,-1-2-1,1 1-1,2 6 1,2 2-1,0 3-1,4 3 1,-2 1-1,2-1-1,-1-1 1,-1-3-1,-1-3 1,-4-3 0,0-4 1,-3-3 1,-2-10 2,-1 9-1,1-9 2,0 0-1,-15-18 1,8 8 0,-2-7-1,3 0-2,-3-6 0,3 1-1,1-9 0,2 5-1,3 0 0,2 1 0,6 2-1,1 2 0,5 5 0,4 1 0,5 10 0,2-1-1,6 4 0,4 2 0,3 5-1,1 0-4,6 8-10,-4 1-7,1 0-2,-2 1 1,-5-3 1</inkml:trace>
  <inkml:trace contextRef="#ctx0" brushRef="#br0" timeOffset="2824">2158 561 15,'0'0'11,"0"0"2,0 0-1,0 0-7,-3 19-4,2-4 1,-2 4 2,2 4 0,-1 5 1,2 7 0,1 6-1,0 4 1,2 2-2,2 3 0,0 2-1,1 0 0,0-1-1,0-5 0,0-5-1,0-5 1,-3-9 0,1-4 1,-3-9 2,1-4-1,-2-10 2,0 0-1,-11 3 1,11-3-1,-15-22 0,8 2-1,-2-6-1,0-7-1,0-7-1,2-5 0,2-4 0,1-3 0,6-2-1,2 1 0,4 5-1,4 2 1,8 5 1,0 6-1,5 7 1,-1 5-1,3 7 1,-3 6 0,0 3 0,-2 7 0,-5 8-1,0 4-1,-5 3 2,-2 4-1,-4 3 0,-2 2 0,-3 4 1,-3-3 0,-2-2 2,-3-4 0,-4-1 0,0-3 0,-5-5 0,-1-3 1,-5-4-1,1-2 0,-3-3 0,2-3-2,0-1 1,0-5-3,6 1-5,-2-5-9,7-1-7,2-2-2,6 0 1,3-6-1</inkml:trace>
  <inkml:trace contextRef="#ctx0" brushRef="#br0" timeOffset="3545">2461 437 8,'0'0'14,"10"7"0,-10-7-4,4 17-2,-1-4 0,1 4-1,3 4 1,2 3 0,4 6-3,1-1 0,3 1-2,-1-1 0,3 0-1,-3-3 0,-2-2 0,-4-5 0,0-3 0,-3-5 0,-3-1 1,-4-10 0,0 0 1,0 0 0,0 0 0,-13-6 0,7-3 0,-5-6-1,3-2-1,-4-9 0,4 1-1,1-2 0,4-2 0,4 0-1,3 0 0,6 2-1,6 1 1,5 6 0,2 0-1,4 5 0,2 3 0,-1 4 0,1 3-1,-1 5-1,-2 1-4,3 6-9,-4 1-8,2 1 1,-1-3-1,0 1 1</inkml:trace>
  <inkml:trace contextRef="#ctx0" brushRef="#br0" timeOffset="4046">3098 544 3,'0'0'15,"16"3"0,-7-5 1,4 1-5,3 0-3,2-1 0,1 1-1,-1-2-1,3-1-1,-4-1-1,0 0-1,-4-3-1,0 2 1,-6-3-1,-2 0 0,-2-2-1,-4 2 0,-4-1-1,5 10 0,-18-16 0,4 10 0,-4 3-1,-2 2 0,-4 2 1,-1 2-1,-1 3 1,-1 2 0,1 3 1,2 1-1,3 1 1,2 2 0,0 2 0,7 1 2,-1 4-2,7 2 2,2 0-1,4 2 0,0-1 1,6 1-1,2-2 0,3 1 0,4-7 0,3-2-1,4-4-3,2-7-3,7-1-9,2-9-9,3-5-1,0-7 1,2-10 0</inkml:trace>
  <inkml:trace contextRef="#ctx0" brushRef="#br0" timeOffset="4597">3474 0 9,'5'15'14,"-6"-3"1,1 8 0,0 6-8,-1 9-1,2 8 1,-1 8 0,3 7 1,1 3-2,1 3 0,1-1-2,4 2 0,4-8 0,-1-3-2,3-8 0,1-6-1,0-6-1,0-5 0,-4-7-1,-2-10-4,-3-3-8,-8-9-8,0 0 0,-2-13 0,-9-8 1</inkml:trace>
  <inkml:trace contextRef="#ctx0" brushRef="#br0" timeOffset="4897">3321 325 21,'0'0'17,"2"-18"2,10 9 0,9 3-5,3-3-4,9 4-3,1-1 0,9 1 0,-1-1-2,6 4 0,2 0-3,0 0-2,2 2-5,-2-2-8,1 2-9,-3 0-1,0 0 0,-3-2 1</inkml:trace>
  <inkml:trace contextRef="#ctx0" brushRef="#br0" timeOffset="5278">3960 384 20,'15'-16'16,"-15"16"-3,17-9-1,-7 7-2,1 2-3,0 2-2,5 4-1,-1 3-2,2 4 0,1 3-1,0 3-1,1 3 1,1 3-1,0-1 0,-4 4 1,-5 1-2,-3 0 2,-8-5-1,-1 2 2,-4-5 0,-4-2 0,-11-3 0,3-4 0,-6-5 2,-1-2-2,-1-3 1,-1-3-1,-1-2 0,4-1 0,0-3 0,6-5 0,6 3 0,3-5-1,6-2 0,2-2 1,7-2-3,0 0 0,4 1-1,2 3-3,3-1-2,0 1-5,5 3-7,1 2-2,2 0 0,3 0 1</inkml:trace>
  <inkml:trace contextRef="#ctx0" brushRef="#br0" timeOffset="5788">4300 14 0,'0'0'12,"-2"9"-1,5 3 2,-1 4-4,3 7-3,0 6 0,4 8 1,-1 5 0,0 7-1,2 4 0,-2 0-1,0 2 0,-2-2-3,1-5 0,-5-4-1,0-4 0,-2-7 0,-1-7-2,-2-6 1,-5-7-1,8-13-1,-19 6 1,7-12-1,-5-7 0,1-4 1,-5-4 0,1-3 0,0-2 0,1 1 2,5 4 0,1 0 0,6 3 1,1 4-2,7 1 1,-1 13 0,18-13 0,-2 8-1,4 1 0,5 0 0,3 0 0,6 1 1,3-1-1,2 2 0,5-2 0,-3 1 0,0 0 0,-2 1 0,-5 0 0,-5 2 0,-6 1 0,-6 2 1,-6 5 0,-7 1 0,-2 5 1,-3 2-1,-1 5 1,0 0 0,1 4 0,-1 3-1,4 2 1,3-3 0,4 1-1,-3-3 0,3-3-1,2-2-5,-2-7-13,0-10-4,2-13 2,-3-6 0</inkml:trace>
  <inkml:trace contextRef="#ctx0" brushRef="#br0" timeOffset="6419">4741 128 37,'-3'-11'18,"3"11"0,0-13-2,0 13-15,0 0-10,0 0-7,16 7-2,-6-1 0,1 1 0</inkml:trace>
  <inkml:trace contextRef="#ctx0" brushRef="#br0" timeOffset="6670">5116 684 13,'-25'-9'15,"2"-6"2,2 0-4,3-2-3,3-1-1,4-1 1,3-2-3,6 4-1,4-5-2,7 3-1,6 2-2,3 1 0,7 3 0,4 1-1,2 7-1,0 4 0,-2 6 0,-1 6 1,-4 4-1,-2 4 0,-7 7 1,-7-3 0,-10 6 0,-1 1 1,-5-4 1,-6 0 1,-5-6 0,-4-2 0,0-5 1,-2 1 0,1-11-1,0-3 1,0-5-2,3-2 0,3-3-2,3-7-4,6 0-6,2-7-11,5 0-2,3-2 0,6 1 1</inkml:trace>
  <inkml:trace contextRef="#ctx0" brushRef="#br0" timeOffset="7130">5340 431 5,'0'0'14,"0"0"1,9-5-1,-9 5-5,0 0-3,0 0 0,13 12-1,-8-3 0,0 4-2,3 3 1,1 3 0,-1 3 1,-3 1-1,2-1 0,-1 0-1,-1-1 0,-1-5 1,-3-2-1,-1-14 0,7 11 0,2-17 0,1 5 0,6-8-1,3-3 1,-19 12-1,47-32 0,-47 32-1,58-36 0,-58 36 1,45-33-2,-45 33 1,0 0 0,50-33-2,-50 33 1,0 0-1,0 0 0,0 0 0,0 0 0,0 0 0,0 0 1,6 52 0,-6-52 0,0 0 0,-2 50 0,2-50-2,0 0-3,18 49-12,-18-49-5,0 0-2,0 0 1,52 11 1</inkml:trace>
  <inkml:trace contextRef="#ctx0" brushRef="#br0" timeOffset="7681">6092 367 27,'0'0'17,"44"-13"-1,-44 13 2,0 0-8,0 0-6,0 0-1,-56 20 0,56-20 0,-42 19 1,42-19-1,-48 22 1,48-22-2,-49 22 0,49-22 0,0 0-1,0 0 0,-48 39 1,48-39-2,0 0 1,0 0-1,37 50 1,-37-50-1,48 28 1,-48-28-1,56 23 0,-56-23-1,54 30 0,-54-30 1,47 28-1,-47-28 0,0 0-1,44 44 2,-44-44-2,0 0 2,0 0-1,20 51 1,-20-51 1,0 0 0,0 0 2,-38 50 0,38-50 1,0 0 0,-41 38 0,41-38 0,0 0-1,-56 27-1,56-27-4,-43 16-20,43-16-2,-68 3-1,23-10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0:03.6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23 26,'0'0'15,"3"-13"1,-3 13-1,4-11-2,-4 11-5,0 0-2,0 0-3,0 0-2,0 0-1,0 0 1,3 19-1,-4 0 1,-1 7 0,1 7 0,0 5 2,0 4-1,-1 2 0,2-2 0,-1 0 0,2-6 0,0-6-1,1-7 0,3-6-4,-5-17-13,13 8-6,-3-17 0,2-9 1</inkml:trace>
  <inkml:trace contextRef="#ctx0" brushRef="#br0" timeOffset="330">240 44 8,'0'0'14,"0"0"0,0 0 2,0 0-6,6 15-4,-8-1 1,1 4 0,-2 2 3,3 5-2,-2-1 0,3 3-2,-1-7-1,6 1-1,4-9-1,6-4 0,8-8-3,4-6 0,4-5 0,2-5 0,2-4-2,-1-3 1,0 1-2,-7 3 2,-7 2 0,-5 2 1,-5 6 0,-11 9 0,14-5 0,-14 5 1,3 16 0,-1-2-1,2 4 0,-2 3 1,3 4 0,-1 2 0,1 2 0,-2-1 0,3-1-1,0-4-2,2 0-12,1-8-8,-9-15-1,23 4 1,-10-16-1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0:04.5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268 0 28,'6'16'16,"-5"2"1,2 6 0,-2 6-12,1 6 0,0 8 0,-4 2 0,3 9 2,-4-2-1,5 2 1,-5-5-1,4-2-3,-2-4 0,2-6-2,-1-7-1,-1-11-4,1-1-4,0-19-6,-11 12-6,0-16-1,-3-4 1,-5-6 0</inkml:trace>
  <inkml:trace contextRef="#ctx0" brushRef="#br0" timeOffset="230">18 434 39,'-12'-16'16,"6"-1"1,7 4-1,-1 13-3,19-21-5,3 13-3,6-3 0,9 3-1,9-1-1,10 3 0,6 1-2,7-1 0,2 5-4,-4-2-6,4 6-12,-6 3-3,-6-1 2,-7 2-1</inkml:trace>
  <inkml:trace contextRef="#ctx0" brushRef="#br0" timeOffset="521">700 562 40,'-15'-4'18,"5"-4"0,5-5-4,6-1-12,7-2-1,4-1-1,6 0 0,3 2 0,3 2 0,2 5-1,0 4 2,-4 4-1,-2 4 1,-3 5 0,-3 5 1,-5 0 1,-1 5 1,-7-3 1,-1 3 1,-7-4 1,1 3 0,-5-7-1,1 2 0,-8-7-1,2-1-1,-4-4-2,0-2-1,-3-2-2,-1-5-4,4 1-13,-3-5-7,6-2-1,1-5 0,8-4 1</inkml:trace>
  <inkml:trace contextRef="#ctx0" brushRef="#br0" timeOffset="961">1297 52 31,'7'17'18,"-7"-17"-1,3 21 2,-2-8-14,-2 5-3,1 5 1,-2 5 1,0 6 1,-2 3 0,2 8 1,-4-2 0,2 5 0,0-1-2,2-2 0,0-5-2,1-5 0,1-5-1,1-7 0,0-5-1,0-8-1,-1-10-1,0 0-10,0 0-12,-9-8 0,1-7 0,-5-3 0</inkml:trace>
  <inkml:trace contextRef="#ctx0" brushRef="#br0" timeOffset="1262">963 299 37,'0'0'20,"0"0"1,11-11 2,8 4-13,12 4-5,4-2-1,11 3 0,6 0 0,8 2 0,0 1-1,2 1-1,-2 0-1,-3 0-1,-4 2-1,-8-4-7,-6 3-14,-7-2-3,-9-1 2,-7 0-1</inkml:trace>
  <inkml:trace contextRef="#ctx0" brushRef="#br0" timeOffset="1602">1634 366 41,'17'-8'18,"-7"4"1,-1 1-3,0 3-12,2 2-3,1 1-1,1 4 1,2 2 1,1 4-1,1 3 1,1 3-1,2 3 1,-1 2-1,-1 2 0,-2 0 0,-1 0-1,-2-2 1,-4 0 0,-4-3 1,-5-2 0,-5-4 1,-4 0 0,-6-7 0,-2-1 0,-6-6 1,-1-3-2,-4-6 1,4-2-1,-1-5-1,3 1 1,3-5-1,6 3 1,6-1-1,6 2-1,6 0 0,3 3 0,9 2 0,4 1-1,5 2-1,2 0-1,3 4-4,-2-3-7,5 1-10,-2-4-1,0-2 1,-1-5 1</inkml:trace>
  <inkml:trace contextRef="#ctx0" brushRef="#br0" timeOffset="2063">2173 80 24,'-4'-11'16,"4"11"1,0 0 1,0 0-11,-10 9 0,4 1-2,3 7 2,-4 4 0,3 10 0,-2 2-1,2 9 0,0 3-1,2 6-2,1-1 0,1 2 0,0-4-1,2-1 0,1-6-2,-1-6-3,4-4-16,-3-8-5,1-7-1,-4-16 0</inkml:trace>
  <inkml:trace contextRef="#ctx0" brushRef="#br0" timeOffset="2534">2707 576 30,'9'11'18,"-9"-11"0,3 18-1,0 3-8,-7 4-2,0 11 2,-6 6 0,-1 9 0,-5 5-2,-1 5-2,-2-2-3,-2-6-7,2-2-18,4-11 0,1-15-3,6-13 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0:07.4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136 496 25,'-23'0'19,"0"-4"2,1-1 2,6-2-10,-3-2-3,8 2-2,-2-7-1,7 2-1,2-6-1,7 0-2,4-1-2,7-1 0,3 0-2,4 3 0,4 2-1,2 4 1,2 5 0,0 6 0,-3 9 1,-2 3-1,-5 6 1,-2 3 0,-4 5 0,-3 1 1,-7 2 1,-4 2 0,-7-3 0,-5 0 1,-4-3 0,-2-1 0,-3-7 1,1-2-1,0-8-1,1-4 0,2-7-2,3-6-2,5-2-5,-3-8-15,7-2-5,0-5 0,5 0 1</inkml:trace>
  <inkml:trace contextRef="#ctx0" brushRef="#br0" timeOffset="471">418 288 21,'9'1'15,"-9"-1"1,0 0-2,10 8-7,-7 1 0,3 6 1,-4 1 0,3 7-1,-3-1 2,2 4-3,-2-5 1,2 3-3,-2-7-1,7-4 0,3-6-1,6-8-2,4-7-1,4-4-1,5-6 1,2-5-1,4 2 0,-6-2 2,-5 1 0,-4 6 2,-7 5-1,-2 5 2,-13 6 0,13 7-1,-12 3 1,-2 7-2,2 4 0,-1 4 1,1 1 0,0 3-1,2-2 0,0 0-1,3-2-1,-2-10-6,4-1-17,1-11-1,5-8-1,0-12 1</inkml:trace>
  <inkml:trace contextRef="#ctx0" brushRef="#br0" timeOffset="932">1205 7 14,'6'-11'19,"-6"11"0,0 0 1,0 0-5,0 0-6,0 0-1,0 0-2,0 0-3,0 0 0,10 11-1,-7-1 0,-2 4 0,2 6 1,-2 6 0,1 8 0,-3 6 1,0 9 0,-3 3 0,1 5-1,-3-2 1,2-1-2,1-5 0,0-8-3,3-5-2,-1-13-14,7-10-8,-6-13-2,17-6 2,-7-13-1</inkml:trace>
  <inkml:trace contextRef="#ctx0" brushRef="#br0" timeOffset="1292">1458 308 18,'1'15'20,"0"1"2,2 2 0,-1-1-7,7 5-3,0-6-2,8 0-3,5-7-2,7-5-3,2-6-1,2-5-1,4-6 0,-2-5 0,-1-1-2,-4-3 2,-6 1 0,-6 5 2,-5 0 0,-4 5 0,-9 11-2,2-13 2,-2 13-1,-11 2 0,1 4-1,-1 4 0,-2 3 0,-1 6 1,0 4 0,0 8 0,-1 4 1,-1 9 0,2 1 1,2 6-1,2 2 0,4 0 0,2-2-1,4-4 0,3-6-1,2-7-2,4-4-3,-4-10-16,8-6-4,-2-11-3,2-6 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0:09.3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62 23,'-7'-10'16,"7"10"1,12-13 0,2 7-11,1-4-3,6 3 1,2-1 0,4 4 0,1 0 0,1 4-1,1 2 0,-2 4 0,-3 5-1,0 4 0,-4 1 0,-3 5 0,-7 2-1,-1 2 1,-7-2 0,-4 2 1,-4-4-1,-6 1 2,-3-5-2,-2 0 1,-1-6 0,2-1-1,0-3-1,5-3-1,10-4 0,0 0-1,0 0 0,0 0 0,21 10 0,-4-6 0,3 4 0,3 4 1,0 1 1,0 4-1,-3 0 2,1 3-2,-3 1 1,-4 0 0,1-1-1,-5-1 1,-2-1-1,-4 1 0,-4-3 1,-5 0 0,-6-2 0,-1-1 0,-8-3 1,-5-2-1,-3 0 1,-3-3-1,-4-4 0,3-1 1,0-4-1,1-2-1,4-3 0,6-2-1,6 2-6,4-7-12,11 2-6,6-4-1,9 1 1,6-2 0</inkml:trace>
  <inkml:trace contextRef="#ctx0" brushRef="#br0" timeOffset="721">802 305 28,'2'-11'19,"1"1"1,7 0 1,2 3-10,1 0-4,4 4-1,1-2-2,1 3-1,0 0 0,3 3-1,-1 2 0,-1 3-1,3 7 0,3 3 0,0 3 0,-2 3-1,1 4 0,-2 2 0,-2 1 1,-2 0-1,-8-4 0,-6-2 2,-5-2-1,-4 0 1,-8-5 0,-7-2 0,-6-6 0,-3 0 1,-6-5-1,0-4-1,-1-4 1,1-2-1,3-2 0,5-2 0,6-2-1,5 1 0,9-3-1,4 1-1,11 0 0,7-1-1,7 2-1,4-3-1,9 2 1,4-3 0,2 3 0,2-1 1,-5 3 0,0-1 2,-5 0-1,-4 2 2,-7 2-1,-6 5 1,-3 2-1,-3 1 1,-11 1 0,16 2 0,-16-2 1,18 15 0,-9-3 0,4 2 1,-3 1 0,3 4-1,3 1 2,-2 6-2,1 0 0,-3-1 0,0 1-1,-2-3 1,-2-4 0,-2-2 1,-5-5 1,-1-12 0,-2 10 0,2-10 0,-11-10 0,4-1 0,-1-3 0,1-4-2,1-1 0,1-3-1,4-1-1,6 1 0,5 3 0,4 1 0,6 5-1,5 1 1,7 5-1,1 3 1,5 5 0,4 2 0,3 3-1,8 3 1,-1 0-1,4 0 0,-1 0 0,1-3 1,-7-1 0,-1-5 0,-7-2 0,-41 2 1,58-13 1,-58 13-1,0 0 0,0 0 1,36-48-3,-36 48 2,0 0-1,-33-41 0,33 41 0,-46-21-1,15 14 0,6 2 1,-2 4 1,-7 3-1,2 5 2,2 1 0,-1 2 2,3 3-1,4-1 2,0 6 0,10-3 1,7 8-1,8-2 1,10 5-1,8 1-1,-19-27 1,65 64-1,-20-28 0,4-1-1,6 0-2,0-1-2,-2-6-8,-5 3-15,-1-7-2,-47-24-2,63 31 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3:51.50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4233 240 23,'-19'-11'18,"-5"-5"1,-1 0-1,-9-3-6,-5-1-5,-4 2-1,-10-2-2,-10 1 0,-13 1-1,-13 3 1,-16-2-2,-13 5 0,-17 2 0,-17 2-1,-14 3-1,-13 4 1,-15 3 0,-4 4 1,-5 6 0,-5 5-1,0 6 1,6 6-1,-1 7 1,9 6-1,10 5 0,11 4-1,10 4 0,15 2 1,14 0-1,15 3 0,16-2-1,18 1 1,16-1 0,14-1-1,16 0 1,14 0 0,16-1 0,14-1 0,17 1 1,16-2 0,19-3 1,18-1-1,22-4 1,22-1 0,19-6 0,21 0-1,19-7 1,17-2-1,15-7 0,14-3-1,9-12 1,6-8-1,2-11 0,0-10 1,-3-9 0,-4-12 0,-11-7 1,-10-3-1,-12-3 0,-13 0 0,-11-2 1,-11 1-1,-23 1-1,-13 5 1,-25 0 0,-17 3 1,-24 0 0,-17 1 0,-28 1 1,-22 1-1,-21-1 0,-22 2-1,-16 2 0,-22 4 0,-16 5-2,-15 6-1,-10 8-3,-16 4-8,-5 13-14,-9-1-2,-3 0-1,-5-8 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3:18.0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88-1 48,'0'0'21,"7"10"0,-3 2 0,-1 9-12,-2 9-9,0 11 0,-2 10 0,0 7 3,-5 4 0,2 3 0,-3-6-1,1-6 2,0-12-1,2-9 0,0-15-2,4-17-6,0 0-18,9-34 0,-1-5-2,-1-10 1</inkml:trace>
  <inkml:trace contextRef="#ctx0" brushRef="#br0" timeOffset="230">46 25 47,'-11'-3'20,"11"3"1,-14-4-2,14 4-14,0 0-3,16-3 0,1 3 1,5-2 0,9 2 0,5-2 0,9 2 1,0-2-1,4 3-1,-4-1-1,0 2 0,-5 1-1,-5-1-5,-4 4-10,-8-3-7,-7 1-3,-6-2 3,-10-2-2</inkml:trace>
  <inkml:trace contextRef="#ctx0" brushRef="#br0" timeOffset="490">159 174 54,'-20'14'20,"7"-5"3,13-9-2,0 0-14,0 0-4,26 5-1,-1-8 0,7-4 1,8 0 1,3-4-1,7 2-2,5 4-4,1 1-12,2 8-8,-1 4-1,-8 9-1,-10 6 1</inkml:trace>
  <inkml:trace contextRef="#ctx0" brushRef="#br0" timeOffset="901">154 1103 72,'-6'32'26,"2"6"-1,-3-2-1,2 9-22,2 6-1,2 3 0,1-2 0,0-5-1,2-6 0,1-7 0,2-9 0,2-13-2,5-13-7,2-18-15,3-9 0,2-9-1,2-5 0</inkml:trace>
  <inkml:trace contextRef="#ctx0" brushRef="#br0" timeOffset="1101">341 1192 71,'0'0'26,"0"0"-1,0 0 0,0 20-16,-1-3-7,2 4-2,0 9 0,0 7 0,1 7-1,0 5-5,1 6-2,-2-5-17,-2 1 0,-5-3-2,-2-4 2</inkml:trace>
  <inkml:trace contextRef="#ctx0" brushRef="#br0" timeOffset="1432">0 2388 71,'9'11'26,"0"9"-1,-3 4 0,3 12-20,-4 4-5,-1 9 0,-2 4 1,-2 4-1,-2-2-1,0-5 0,2-6-6,-1-14-14,6-12-4,4-20 0,7-16 0</inkml:trace>
  <inkml:trace contextRef="#ctx0" brushRef="#br0" timeOffset="1632">377 2539 85,'10'15'28,"-2"10"0,-7 1 1,0 6-21,-2 8-7,-1 7-1,-2 3 0,-3 0 0,-3 2-1,-2-4 0,2-4-3,-5-9-17,7-4-6,-3-12 0,2-8-3,-1-12 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9:04.6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968 1024 69,'0'0'24,"0"0"-1,0 0-1,0 0-20,0 0-2,0 0 0,-7 10-1,7-10-4,1 10-10,4-1-8,-3 2 0,3 1 1,0 0-1</inkml:trace>
  <inkml:trace contextRef="#ctx0" brushRef="#br0" timeOffset="8913">0 663 13,'0'0'8,"0"0"1,0 0 1,0 0 1,0 0-1,0 0-1,0 0-1,0 0 1,0 0-3,0 0-1,0 0-1,0 0-1,0 0-1,0 0 0,0 0-1,0 0 0,0 0-1,0 0 0,0 0-1,0 0 1,0 0-1,0 0 0,0 0 1,0 0-1,1 54 1,-1-54 0,7 43 1,-7-43-1,13 51 1,-13-51-1,14 56 1,-14-56 0,16 55-1,-16-55 1,17 45 0,-17-45 0,0 0-1,13 47 1,-13-47-1,0 0 2,0 0 0,0 0 1,0 0 2,0 0 0,0 0-1,0 0 1,0 0 1,0 0-3,0 0 1,0 0-3,0 0 0,-31-53-1,31 53 0,0 0 0,-20-48-1,20 48 1,0 0-1,-3-43 1,3 43 0,0 0-1,0 0 0,-3-49 1,3 49-1,0 0 0,0 0 1,41-39-1,-41 39 1,0 0 0,0 0-1,45-28 1,-45 28 0,0 0 0,0 0 0,0 0 1,0 0-1,54-30 0,-54 30 0,0 0 0,0 0 0,0 0 0,0 0 0,0 0 0,0 0 0,0 0 0,0 0 0,0 0 0,0 0 0,0 0 0,0 0 0,44-14-1,-44 14 2,0 0-1,0 0 0,0 0 0,0 0 0,0 0-2,0 0-5,0 0-15,0 0-1,0 0-2,0 0 1</inkml:trace>
  <inkml:trace contextRef="#ctx0" brushRef="#br0" timeOffset="10024">297 719 6,'0'0'10,"0"0"0,0 0-4,0 0 0,0 0 1,0 0 0,0 0-1,0 0 1,0 0 0,0 0 0,0 0 1,0 0-3,57-9-2,-31-3 0,-8-3-1,1 1-1,-2-3 1,1 3 0,-6-1 0,-9 3 0,4 0 1,-7 12 1,-1-16-1,1 16 0,0-12 0,0 12-1,-9-9 0,9 9-1,-12-6-1,12 6 0,-16-2 0,16 2 0,0 0 0,0 0 1,0 0-1,-44 16 0,44-16 0,0 0 1,0 0-1,0 0 0,-50 39-1,50-39 1,0 0-1,0 0 1,0 0-1,-48 50 0,48-50 1,0 0-1,-10 43 1,10-43 0,0 0 0,0 49 0,0-49 0,0 0 0,-6 53 0,6-53 0,0 0 0,6 53 1,-6-53-1,0 0 0,5 44 1,-5-44-1,0 0 1,0 0-1,0 0 0,0 0 1,0 0 0,43 42 0,-31-43-1,6 0 1,1-1-1,4-2 0,-12-3 0,9 0-1,-7 0 0,4-4-5,1 3-10,-5-6-5,0 1-2,-3-5 1,1-3 0</inkml:trace>
  <inkml:trace contextRef="#ctx0" brushRef="#br0" timeOffset="10946">580 518 18,'0'0'11,"0"0"0,0 0 0,0 0-2,0 0-2,0 0-2,-10-3-1,10 3-2,0 0-1,8 12 0,-8-12 0,1 15 0,4-2 0,-3 2 1,5 4-1,-1 2 1,-2 3 0,1 0-1,3 3 1,-2-2 1,0 0-1,-1-4 0,-2-3 1,0-5-1,2-3 1,-5-10 1,9 6 0,-9-6-1,11-13 0,-6-2 0,3-1 1,-1-5-1,1-1-1,-6-3 0,5 1-1,-2-1 0,-2 3 0,0 0 1,1 6-1,-3 0 0,4 3 0,-1 2 0,-4 11-1,3-12 0,-3 12 0,0 0-1,0 0 1,0 0-1,0 0 1,0 0-1,11 4 1,-11-4-1,13 13 1,-6-3 0,3 2 0,1 3 0,1-1 0,-2 4 0,-2-1 0,0 0 0,0-1 0,0-1 0,-3-3 1,0-3-1,-5-9 1,7 10-1,-7-10 2,0 0-1,13-11 0,-9-1 1,3-1-1,0-5 0,2-1 0,1-3 0,0 0-1,2-1 1,-3 3-1,2 0 1,-2 3-1,0 2 0,0 3 1,-4 3-1,-5 9 0,8-9-1,-8 9 1,0 0-1,8 9 1,-5 1-1,1 3 1,2 2-1,0 2 1,1 2 0,0 0 1,0 2-1,0-2 0,-3-1 0,0-1 0,-3-2 0,2-2 0,5-1-6,-8-12-14,10 10-5,-10-10 0,8-16 0</inkml:trace>
  <inkml:trace contextRef="#ctx0" brushRef="#br0" timeOffset="12027">1181 450 6,'0'-9'14,"0"9"2,0 0-3,0 0-2,0 0-1,0-10-1,0 10-1,0 0-2,0 0-1,0 0-2,0 0 0,13-6-1,-13 6 0,15-2-2,-4 1 1,3 2 0,0 0 0,4 2-1,1 1 1,3 3-1,-3-1 1,3 3-1,-2 1 1,0 2-1,-2 0 1,-2 3-1,-2 0 1,-2 1-1,-4 3 1,-4-2 0,-2 1 0,-4-1 0,-2 1 0,-6-1 1,0-1-1,-3-2 1,-2-1-1,-1-2 1,-2-1-1,-4-5 1,3 0 0,-3-5 0,5-2-1,-2-4 0,5-2 0,2-5 0,6 1-1,1-3 0,5-2 0,5-1-1,0-1 0,6 2 1,-1 0-1,7 2 1,-5 1-1,5 3 1,-1 3 0,-1 4-1,-1 3 1,4 3-1,-5 0-3,4 7-12,0-3-6,-2 0-1,1-4 0,0-2 0</inkml:trace>
  <inkml:trace contextRef="#ctx0" brushRef="#br0" timeOffset="12748">1520 355 5,'13'-6'12,"-13"6"0,0 0 1,0 0-5,0 0-4,11-6 0,-11 6 0,0 0 1,0 0 0,5 15 0,-5-15 0,7 18 1,-3-5-1,3 2-1,-2 4 0,3 1 0,-2 2-1,2 2 1,-3-1-1,0 2 0,0-3 0,-3-3-1,-2-3 0,1-1-1,-1-5-1,0-10-6,0 10-13,0-10-3,0 0 0,3-17 1</inkml:trace>
  <inkml:trace contextRef="#ctx0" brushRef="#br0" timeOffset="13139">1719 336 13,'0'0'16,"6"-14"2,-6 14-2,0 0-4,12-10-1,-12 10-3,0 0-2,-5 11-2,5-11 0,-6 13-3,6-13 2,-5 21-1,0-10 1,6 4-1,-1 1 1,3 3-1,5 2 0,0-2-1,-1 2 0,-5 0 1,8-2-1,-9-2 0,11-3-1,-4-3 1,-8-11 1,9 10-1,-9-10 1,20-11-1,-13-2 1,8-3-1,-8-5 0,2-2 0,0-3 0,2 0 0,-2 2 0,1 3-1,-1 1 1,1 6-1,-2 1 1,-8 13-1,14-12 0,-14 12 0,11 2 0,-11-2-1,13 13 1,-7-2-1,2 2 1,0 3 0,3-1 0,-1 3 0,-1-1 0,2 0 1,-2-1-1,-1-2 0,-1-2-2,-7-12-4,19 17-9,-19-17-9,16 0-1,-10-9 1,3-4-1</inkml:trace>
  <inkml:trace contextRef="#ctx0" brushRef="#br0" timeOffset="13740">2284 249 17,'0'0'16,"0"0"1,0 0-1,0 0-7,0 0 1,3 14-2,-3-14 1,0 15-2,3 0-1,-3 0-1,4 5-1,0 0 1,2 3-2,-1-2-1,2 3-1,0-5 1,-2-1-1,1-2 0,-1-3-1,0-2 0,-5-11-3,7 14-9,-7-14-10,0 0-2,1-21 1,-3 2-1</inkml:trace>
  <inkml:trace contextRef="#ctx0" brushRef="#br0" timeOffset="14060">2258-4 58,'13'3'23,"-13"-3"0,0 0-2,0 0-17,12 4-7,-12-4-4,0 0-10,7 12-6,-7-12 1,6 10 0</inkml:trace>
  <inkml:trace contextRef="#ctx0" brushRef="#br0" timeOffset="14321">2448 222 33,'0'0'19,"11"-13"1,-11 13 0,0-9-12,0 9-5,0 0 0,0 0-2,0 0 0,8 12 1,-8-12-1,2 16 2,-2-3 0,2-1 1,-2 2 0,2 3-1,0-2 1,2 0-2,-1-1 0,2-2-1,-5-12 1,14 18-2,-3-16 2,2-4-1,0-4 0,2-3 0,0-3 0,-1-3 0,0 0-1,-1 0 1,-3 2-1,-3 1 1,0 3-1,-7 9 0,0 0 0,10-8 0,-10 8 0,8 9 0,-5 2 0,3 4-1,0 3 1,2 1 0,3 3-1,-1-4-4,7 2-12,-1-6-7,5-7-1,-4-7 1,2-7-1</inkml:trace>
  <inkml:trace contextRef="#ctx0" brushRef="#br0" timeOffset="14781">2945 207 11,'12'12'13,"-12"-12"1,2 15 0,-2-15-6,1 17-5,-1-17 1,1 15 0,-1-15 2,0 0-1,9 8 0,-9-8-2,14-17-2,-5 3-1,-1-4 0,-1-3 0,0-2 0,0 2 1,-4-1 1,-4 2 1,1 5 1,-5 1 1,5 14-2,-14-10 1,4 14-2,-3 2-1,-1 6-2,-1 2 1,1 3-1,2 0 0,-1 3 1,4-1 0,1-1 0,1 3 0,5 0 1,3 1-1,0-1 0,5 1 0,1 3 0,3 2 1,4 0-1,2 1 0,2 0-1,0 2 0,2-1 0,1 0 0,-1-2 0,-3-2 0,0-1-1,-2-3 1,-3-1 1,-3-2 0,-2 0-1,-5-2 1,-3-1 0,-2 0 0,-6-2 2,-3-1 0,-2-2 0,-4-1 1,-1-3 1,1-3-1,0-1 1,0-3 0,3-1 0,3-5 0,2-2-1,2-6-1,3-5 0,1-8 0,6-6-1,4-9 0,8-5-1,7-6-1,6-3 1,8-1-1,4 1 0,5 3-3,-1 1-9,6 7-11,-1 1-1,-7 1 0,-3 3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3:48.30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3965 325 57,'-15'-14'23,"-7"-2"-1,-6-2-1,-9-1-19,-6 1-5,-12-2-1,-9 2 0,-14-3 0,-10 2 0,-14-3 2,-9 1 1,-9 0 2,-9-1 1,-7 4 1,-6-1 1,-2 4 1,-5 1-1,-3 4 0,-2 4-1,-1 6 0,-2 4 0,1 4-2,0 6 0,4 2 0,6 5-1,8 3 0,6 1 1,8 1-1,8 0 1,9 3 0,10 2 0,7 4-1,6 1 0,7 6 1,8 5-1,8 5-1,8 4 1,7 1-1,10 3 1,10 1-1,9 1 1,10 1 0,13 1 0,12 1 0,11 5 0,13 1 1,11-1-1,14 0 2,11 1-1,17-4 1,11-5-1,14-3 1,12-8 1,14-4-2,14-8 1,12-3 0,12-11 0,11-4-1,11-7 0,12-6 0,4-7 0,9-9 0,0-6 0,-1-9 0,-4-7 1,-4-7 1,-11-9-2,-8-5 1,-12-12 0,-12-2-1,-19-5 1,-16-2-1,-22 0 1,-19 3-1,-23-2 0,-21 3 0,-27 2 0,-23 1 0,-24-3 0,-21 1 0,-27-2-1,-22-1 0,-20 5-2,-25 2-2,-16 9-3,-23 7-22,-10 11 0,-17 3-1,-5 9-1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6T04:47:10.2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 27 4,'0'0'19,"0"0"-1,0 0-2,0 0-2,0 0-2,0 0-1,0 0-3,0 0-2,-7 9-2,7-9-2,0 0-1,-3 13-1,3-13 0,-2 16 0,1-5-1,1 5 2,-1-2-1,1 3 1,1 2-1,-1-2 0,1 0 0,0-2 1,0-1-1,0-5 1,1 5-1,-1-5 0,0 1 1,2-1-1,-3 2 1,1-1-1,-1 1 1,0-1-1,0-10 0,0 16-2,0-16-3,0 0-5,8 10-20,-8-10-1,9-14 1</inkml:trace>
  <inkml:trace contextRef="#ctx0" brushRef="#br0" timeOffset="531">230 41 6,'0'0'14,"0"0"1,0 0-2,1 10-3,-1-10-1,-1 18-2,0-2 0,1 4-1,-2 2-2,1 3-2,-1 2 1,0 0-1,0-1-1,1-1 0,-1-5 0,1-3-1,1-3 1,1-4-1,-1-10 0,0 0 0,0 0 0,13 3-4,-13-3-7,15-13-16,-12-5-1,8 4 1</inkml:trace>
  <inkml:trace contextRef="#ctx0" brushRef="#br0" timeOffset="882">251 31 16,'0'0'24,"0"0"-11,0 0-3,0 0 0,12-2-1,0 0 2,0-3-3,4 2 0,1-4-1,4 5-2,-3-3-2,1 3-1,-2 0 0,-2 1-2,-4 0 0,-1 2 0,-10-1-1,10 0-2,-10 0-3,0 0-2,0 0-7,8 16-15,-8-16 0,-11 11-1</inkml:trace>
  <inkml:trace contextRef="#ctx0" brushRef="#br0" timeOffset="1222">172 202 1,'0'0'23,"12"1"0,-12-1-11,12-2-6,0 1 0,-2 0 1,6 1 0,-2-3 0,8 3 1,-3-5-1,6 4 0,-4-2-2,4-2-1,-5 1-2,3-1-1,-3 1 0,-1 0 0,-4 2-1,-3-2 0,-12 4 0,13-1 0,-13 1 0,0 0 0,0 0 1,0 0-2,5 11 1,-5-11-1,-3 12-3,3-12-8,-3 10-20,9 2 0,-6-12 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0:11.7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0 382 9,'0'0'11,"0"0"0,0 0 0,0 0-1,0 0 1,0 0-1,0 0 0,0 0-1,0 0-3,0 0-2,0 0-1,0 0 0,0 0-2,0 0 0,13 13-1,-8-1 0,4 5-1,-2 2 2,2 4-1,-3 4 1,0 0 1,-2-3 0,2 0-1,-2-5 2,3-2 0,2-6 0,3-4 0,2-9 0,6-6 0,3-6-2,4-4 1,-1-5-1,3-3-1,1-3 0,-1-1 0,-2 0-1,-1 3 0,-3 4 1,-3 2 0,0 4-1,-3 3 1,-4 7-1,-2 3 0,0 6 0,-11-2 1,12 18-1,-8-4 1,-1 2 0,-1 1 1,0-2-1,2-1 2,0-2-1,-4-12 1,16 9-1,1-12 0,4-3 0,5-5 0,3-3 0,2-2-1,1-1 0,-1 0 0,-4 2-1,-5 3 1,-6 5 0,-3 3 0,-13 4 0,13 12 0,-10 2 1,-2 3 0,1 3 0,0 5 1,0-2-1,4 1 1,-1-2-1,2-3-1,7 1-9,2-9-15,5-7 0,1-7-3,4-7 2</inkml:trace>
  <inkml:trace contextRef="#ctx0" brushRef="#br0" timeOffset="792">1265 517 31,'-16'5'18,"-2"-6"2,4 0 1,4-2-7,0-3-8,10 6 0,-10-15-1,11 5 0,0-3 0,8-1 0,2-3-3,3-1-1,4 3-1,0 0-1,3 3 0,-1 5 0,-2 7 1,-1 4-1,-3 8 0,-1 4 0,-5 6 1,-2 2 1,-5 2 1,-1 3 0,-5-3 2,-1 0 0,-6-6 1,2 0-1,-3-7 1,-1-3-1,0-8 0,-1-2 0,0-5-3,0-6 0,2-1-2,-3-5-4,7 1-3,-4-7-13,10 3-7,2-4-1,9 2 2,2-3-1</inkml:trace>
  <inkml:trace contextRef="#ctx0" brushRef="#br0" timeOffset="1272">1650 525 37,'0'0'21,"-15"-7"0,12-3-5,7 1-4,4-5-5,5 1-3,3-2-2,1 0-1,3 4-1,-2 1 0,1 6 1,-2 4-1,-2 5 0,-4 5 1,-1 4-1,-2 4 1,-3 3 1,-2 5 0,-5-3 2,-1 3 0,-5-4 2,-1 1-2,-4-5 2,1-1-1,-5-6-1,2-3 0,-3-6-1,-1-3-1,2-5-4,-2-10-3,6-1-9,-5-9-12,7-4-1,-2-10-2,11-3 2</inkml:trace>
  <inkml:trace contextRef="#ctx0" brushRef="#br0" timeOffset="1643">1760 119 27,'0'0'16,"7"15"2,-7-15 1,2 20-11,3 0-2,-4 3 2,3 11 2,-5-1-1,4 11 1,-4-2-2,2 5-1,-2-3-3,2 0-1,0-6-1,2-6-4,7-4-15,1-9-8,3-8-1,1-12-1,1-9 1</inkml:trace>
  <inkml:trace contextRef="#ctx0" brushRef="#br0" timeOffset="1933">2094 536 26,'25'-5'18,"-1"-5"1,2-1-3,0-1-4,-2-3-4,0 3-3,-6-2-1,-1 2 0,-6-1 0,-2 2 0,-8 0 0,0 0-1,-5-1 0,-4 3-1,-2 0-1,-1 0 0,-4 3-1,-1 1 0,-1 3 0,-3 4-1,2 2 1,-2 4 1,1 4-1,-1 4 2,1 0 0,4 5 0,-2 2 1,5 2 0,2 1 0,4 1-1,4-1 1,6 0-1,7-4 0,7 0-1,11-5 0,4-4-3,10-6-2,1-8-3,9 0-9,-4-11-9,2-5-2,-4-6 1,-5-1 1</inkml:trace>
  <inkml:trace contextRef="#ctx0" brushRef="#br0" timeOffset="2414">2498 2 24,'1'-10'18,"-1"10"2,0 0 0,0 0-8,10-1-5,-10 1 2,7 22-1,-5-4 0,5 8-2,-3 5 1,5 9-1,-2 3-2,3 8 1,-3 2-2,2 3 1,-3 3-1,2 0-1,-3-6 2,1-2-3,0-8 0,1-6-2,0-6-3,-1-10-7,5-7-16,1-12 0,2-5-2,2-12 1</inkml:trace>
  <inkml:trace contextRef="#ctx0" brushRef="#br0" timeOffset="2764">3404 413 36,'19'-8'25,"-5"3"2,-14 5-2,11-11-6,-11 11-8,-14-9-3,-1 5-2,-2 3-3,-3 0-2,-4 3 0,-4 1 0,2 3 0,-2 1 0,1 2-1,0 1 1,2 0 0,2 0 0,3-2 1,4 0-1,2 1-1,3-3 0,1 0 0,10-6 0,-6 11 0,6-11 0,4 12-1,-4-12 1,15 16 0,-5-4 0,2 2 0,1-1 0,2 2 0,1 0 0,-1 0-2,1 0 2,-2 0-1,2-3 1,-2-1-1,0 1 1,-4-2-1,-1 0 1,-3 0 0,-2 0 0,-4-1 1,-6 1-1,-1-1 2,-3 0 1,-2 0 0,-5-2 0,1 2 0,-6-5 1,2 2-1,-4-1-1,1 0 1,-1-1-2,-2 0 0,0 2-3,-4-5-3,3 5-24,-11-7-1,1-2-1,-8-10-1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9:21.0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54 635 26,'0'0'16,"0"0"-1,0 0 0,0 0-1,0 0-3,0 0-3,0 0-3,0 0-2,0 0-1,0 0-1,0 0-1,0 0 0,0 0 0,0 0-1,0 0 1,0 0 0,-42 21-1,42-21 1,0 0-1,0 0 1,-2 50-1,2-50 1,0 0 0,17 46 0,-17-46 1,0 0-2,27 52 2,-27-52-1,0 0 0,40 57 0,-40-57 1,0 0-2,46 52 1,-46-52 0,0 0 0,49 56 0,-49-56 0,0 0 1,38 54-1,-38-54 0,0 0 0,16 45 1,-16-45-1,0 0 2,0 0-1,-23 46 1,23-46-1,0 0 1,-45 21 0,45-21 0,0 0-1,-65 11 0,65-11 1,0 0-1,-55-8 1,55 8-1,0 0 0,0 0 0,-48-37 0,48 37-1,0 0 0,-1-59 0,1 59 0,10-53 0,-10 53-1,22-58 2,-22 58-2,29-61 2,-29 61-1,29-61 0,-29 61 0,29-57 0,-29 57 0,34-55-1,-34 55 1,20-49-1,-20 49 2,17-41-1,-17 41 0,0 0 1,3-47-1,-3 47 1,0 0-1,0 0 0,0 0 1,0 0-1,0 0-1,0 0 1,-44-34-1,44 34 0,0 0 0,0 0 0,-58 45 1,58-45-1,0 0 0,-44 62-1,44-62-3,-32 47-8,32-47-8,-18 50-1,18-50 0,0 0 1</inkml:trace>
  <inkml:trace contextRef="#ctx0" brushRef="#br0" timeOffset="1322">757 679 13,'5'-9'14,"-5"9"-1,0 0 1,-12-4-7,12 4 0,-12 1-1,12-1 0,-16 4 0,5 0 0,0 0-1,1 2 0,-2 0-1,0 4-2,-1-2-1,1 1 1,-1 3-2,4 0 2,-2 1-2,4 3 1,-3-2-1,7 3 0,-1 0 1,3 1-1,-1-1 1,1 0-1,3-1 1,0-1-1,4-2 2,-2 1 0,2-3-1,1 1 1,3-3 0,4-1 0,0-3-1,3 0 0,1 0-2,5-6-3,3 1-6,0-8-8,1-2-4,-1-4 1,-3-5 0</inkml:trace>
  <inkml:trace contextRef="#ctx0" brushRef="#br0" timeOffset="1802">849 699 11,'-11'3'14,"11"-3"1,0 0 1,0 0-6,0 0-3,0 0-1,0 0 0,12-6-1,-12 6-1,13 1 0,-3 1-1,-10-2-1,14 7 0,0-2-2,1 4 1,2 2-1,-2-1 0,2 2 1,-3 3-1,5-1 0,-5 3 0,-4-2 1,-3 1-1,0-3 2,-3 3-2,-3-3 2,-2 1-2,-3-3 2,-3 0 0,-2-2 0,-7 1 1,-5-4 0,6-1 0,-2-4 1,4 1 0,-1-4 0,5-1-1,-1-4 0,9-2-1,1-3-1,0 0-1,7-3-1,-6 0 2,9-1-3,-8-2 2,13 1-2,-1 2 1,6 1-2,-1 1 0,-1 4-2,5-2-3,-1 6-4,5-1-6,-7 2-3,-3 0-1,1-1 0,-3-1 2</inkml:trace>
  <inkml:trace contextRef="#ctx0" brushRef="#br0" timeOffset="2343">1168 621 4,'0'0'14,"0"0"1,-8-12 1,8 12-5,0 0-2,0 0-2,1-9-1,-1 9 0,0 0-1,0 0-2,0 0-1,0 0 0,0 0 0,2 10-1,-2-10 1,8 15 0,-4-2 1,-1 0-1,4 4 1,-1-1 0,1 4-1,-2 1 0,1-5 0,-2 1 0,2-6 0,-2-1 0,-4-10 0,0 0-1,16 1 1,-8-12-1,2 0 0,1-8 0,0 0 0,3-4-1,-3-2 1,0 2 0,0 2 0,-3 1 0,-1 2 1,-1 4-1,0 3 0,-6 11 0,10-13-1,-10 13 0,0 0 0,11 0 0,-11 0-1,7 14 1,0-4 0,-2 3 0,0 2 0,1 1 0,1 2 1,0 0-1,0 0 1,-1-2-1,-1-1 1,2-3-2,-7-12-2,12 17-12,-12-17-9,11-5 0,-8-6-1,2-5 0</inkml:trace>
  <inkml:trace contextRef="#ctx0" brushRef="#br0" timeOffset="2994">1600 459 35,'0'0'21,"0"0"1,0 0 1,0 0-12,0 0-4,0 0 1,0 0-3,-15-1-1,15 1-2,0 0 0,-5 13 0,5-13 0,4 17-1,3-5-1,0 4 1,4 4-1,-2 2 0,5 1 0,-4 1 0,-2-1 1,0-2-1,-1-3 0,0-3 1,-3-4 0,-4-11 0,8 9 0,-8-9 0,15-11 0,-7-2-1,2-5 1,-1-5 0,2-3-1,2-4 0,1 0 0,0 0 0,-2 4 0,-1 2 0,3 3 0,-2 5 0,0 1 1,-4 6-2,-8 9 1,12-13 0,-12 13-1,10-3 1,-10 3-1,0 0 1,9 15-1,-3-6 1,-2 5 0,3 3 0,1 3 0,-1 0 0,1 0 0,3-1 0,-1 1-2,-2-6-5,7-1-16,-2-8-2,3-5 0,-2-9-1</inkml:trace>
  <inkml:trace contextRef="#ctx0" brushRef="#br0" timeOffset="3645">2194 485 50,'0'0'21,"-15"-5"2,15 5-6,-15-15-7,11 6-4,1-4-2,2-1-2,1-1 0,3-1-1,1 0 0,3 1-1,2 1 1,2 3 0,-4 0 0,4 5-1,2 3 1,1 2-1,-2 4 0,0 3 0,2 5 0,-2 2 0,2 1-1,-4 4 2,-5 1-1,2 0 2,-5 1-1,-1-2 1,-6-2 0,1-1 0,-4-2 0,-3-1 1,-5-3-1,0-2 0,-3-3 0,-1-2-2,2-2-1,-2-7-5,7 2-10,-1-8-9,6-3-1,2-7-1,6-3 1</inkml:trace>
  <inkml:trace contextRef="#ctx0" brushRef="#br0" timeOffset="4096">2400 0 19,'0'0'17,"0"0"0,0 0 2,0 0-9,0 0-4,0 0 0,0 0 0,0 0 0,5 12 0,-6 1-2,3 7 0,1 4 0,2 7 0,-2 2 0,4 4 0,-3 1-1,2 0 0,2-2-1,-1-4 0,0-4-1,1-5 0,4-4-1,3-6 0,5-3-2,-2-8-4,9-1-13,-1-5-5,3-5-1,-3-3 1,-2-3-1</inkml:trace>
  <inkml:trace contextRef="#ctx0" brushRef="#br0" timeOffset="4526">2235 173 44,'11'6'22,"-11"-6"1,19-6-1,-7 3-12,-1-3-5,8 0 0,1 0-1,8 0 0,2-4-2,6 3 1,3-1-2,5-1-3,4 2-4,-2 0-16,1-1-2,-3 0-1,-6-1 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9:26.4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 41 10,'0'0'13,"0"0"1,0 0-2,0 0-4,0 0-1,0 0 0,-20-42-1,20 42-1,0 0 0,0 0-2,0 0 1,0 0 0,0 0 0,0 0 0,45 38 0,-45-38-1,0 0 1,35 46-1,-35-46 0,25 47-1,-25-47 0,27 66 0,-27-66-1,20 75 0,-20-75 0,13 78 0,-13-78-1,16 70 1,-16-70-1,6 53 1,-6-53-2,0 0 1,2 50-2,-2-50-3,0 0-7,0 0-9,0 0-2,0 0 1,0 0 1</inkml:trace>
  <inkml:trace contextRef="#ctx0" brushRef="#br0" timeOffset="381">191 376 28,'0'0'15,"18"-43"1,-18 43 0,16-26-11,-2 15-2,9-1 2,-9 5-3,6 0 1,-3 5 0,-3 2-1,0 5 0,0 2-1,0 3 1,-11 2 0,9 3 0,-9-1 0,5 3 0,-3-1 0,-6 3 1,0-3-1,-1 2 1,-4-3 0,-4 3 1,1-4-1,-8 2 0,-3-4 0,20-12 2,0 0-2,-56 39 1,56-39-1,-42 17 1,42-17-2,0 0 1,-50 13-1,50-13-2,0 0-4,0 0-7,0 0-12,-26-48-3,26 48 0,19-42 0</inkml:trace>
  <inkml:trace contextRef="#ctx0" brushRef="#br0" timeOffset="892">522 276 39,'0'0'18,"10"7"2,-10-7-1,14-5-13,-14 5 0,22-16 1,-8 3-3,-1 2 1,3-5-2,0 0 0,1-2-1,-7 0-1,2 1 1,-4 2-1,-2 0 1,-2 2-1,-1 1 0,-4 1 0,-4 2 0,5 9 0,-6-13-1,-3 10 0,-3 2 0,1 1-1,-5 3 0,3 2 1,0 4-1,-2 1 0,-2 3 0,6 2 1,0 2-1,0 2 0,4 1 1,-3 1 0,3 0 0,4 1 0,2-2 0,1 0 1,2-3 0,4 1 1,1-4 0,5 0 0,0-4 0,1-1 0,6-4 1,3-1-2,7-3 0,-1-5-5,10-2-17,0-5-3,7-2-2,0-7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9:28.3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0 771 23,'0'0'17,"0"0"-1,0 0 0,0 0-1,0 0-2,0 0-4,0 0-1,0 0-2,0 0-2,0 0 0,0 0-1,0 0-1,0 0 0,-10-1 0,10 1-1,0 0-1,8 9 0,-8-9 0,4 19 0,1-5 0,0 3 0,2 3 1,1 2-1,-2 1 1,1 1 1,-1-2-1,1-2 0,-2-4 0,1-4 1,-3-2-1,-3-10 1,0 0-1,10 2 1,-4-11-1,1-4 1,1-5-1,-2 0 1,4-5-1,1 0-1,0 0 1,-1 2-1,-1 2 0,-1 3 1,0 2 0,-1 5-1,-7 9 0,9-14 1,-9 14-1,0 0 0,0 0 0,11-4-1,-11 4 0,0 0 0,11 12 1,-11-12-1,13 16 0,-7-5 1,0 0 0,1 1 0,-3-1 0,-4-11 1,10 16-1,-10-16 1,6 9 0,-6-9-1,10-3 1,-10 3 0,16-16 0,-4 4 1,1-3-2,2-1 1,2-2-1,-2 0 1,-2 0-2,-1 4 2,-2 1-2,-2 3 1,2 2-1,-10 8 1,12-9-2,-12 9 0,14 0 1,-14 0-1,18 10 1,-9-1 0,-3 3 2,5 3-2,-6 3 1,3 2 0,-4 3 1,1 0-1,0-1 1,-1-3 0,-2-1-1,1-4 0,1-3-1,-4-11-4,9 6-19,-9-6-2,15-17-2,-9 0 2</inkml:trace>
  <inkml:trace contextRef="#ctx0" brushRef="#br0" timeOffset="941">733 817 35,'-9'3'21,"-1"-2"1,-2-5-3,12 4-7,-19-8-1,19 8-1,-13-18-4,10 6 0,2-3-3,2-2-1,3-1-2,4 0 1,1 1-1,1 2 0,3 0 0,2 6 0,0 0 0,-2 4 1,4 3-1,-4 2 0,3 3 0,-1 2 0,1 5 0,-2 0 0,0 4 1,-2 2 0,-3 0 0,-2 2-1,-3 0 2,-6 1 0,-5-3 0,-4 2 0,-4-4 1,-1 1-1,-6-4 1,2-1 0,-5-2-1,4-2 1,1-4-2,3 0 0,1-4 0,1-2-2,2-1-4,2-8-8,8 4-14,2-7 0,5 0-2,1-7 1</inkml:trace>
  <inkml:trace contextRef="#ctx0" brushRef="#br0" timeOffset="1532">1010 745 35,'0'0'17,"-15"-1"1,15 1 2,-10-10-12,7 0-6,5 0 0,-2-4 0,4 1 0,1-3 0,5 3 1,-2-2 0,1 3-1,0 1 0,0 3 1,3 2-2,-1 2 1,1 3-2,3 3 0,-1 2 0,1 2 0,1 1 0,0 4 0,-6 0 1,3 2 1,-6 1 1,-3 4 0,-3-2 1,-1 2 1,-5-3-1,-7 2 1,0-2-2,-1-1 1,-6-4-1,1-2-2,-3-4 0,-1-4-3,1-2-4,4-11-16,0-6-4,2-9-1,5-6 1</inkml:trace>
  <inkml:trace contextRef="#ctx0" brushRef="#br0" timeOffset="1953">1126 180 40,'15'9'18,"-15"-9"0,3 17 2,-3-5-14,-1 3-3,2 6 1,-3 0 1,5 8 0,-2 1 1,4 5-1,1 1 0,4 3-1,-2 0-1,3 2-1,0-2 0,-2-3-1,0-2 0,0-4 1,-3-6-2,-2-7-1,3-1-5,-7-16-12,0 0-6,14 0-2,-9-13 2,0-6-2</inkml:trace>
  <inkml:trace contextRef="#ctx0" brushRef="#br0" timeOffset="2243">1340 548 22,'7'14'17,"-7"-14"1,0 0 2,0 0-7,15 6-5,-15-6-1,16-5 1,-16 5 0,21-14-2,-9 4-1,5-1-2,-4-2-1,1-1 0,-2-2-1,0 1 0,-3-1 0,-2 2 0,-3 0 0,-1 1 0,-5 2 0,1 0 0,-3 2 0,4 9-1,-13-13 1,2 9-1,0 2-1,1 2 1,-3 1 0,1 3-1,0 2 1,2 2 0,0 0-1,0 4 2,3 0-2,-1 3 2,2 1-1,1 1 0,3 3 1,2 1 0,2 0 0,4 1 0,2-2 0,3 1 1,5-3-1,0-3 0,2-3 0,5-5-1,2-5-1,0-7-3,5-2-6,-4-11-10,1-4-5,-1-10-2,0-1 2</inkml:trace>
  <inkml:trace contextRef="#ctx0" brushRef="#br0" timeOffset="2784">1701-8 19,'0'0'16,"-10"-2"1,10 2 2,0 0-9,0 0 1,0 0-2,0 0 0,0 0 0,-6 11-1,6-11-2,-2 12-1,1 0-1,2 6-1,-1 3 0,4 7-1,0 4 0,2 8 0,1 4 0,2 5-1,3-1-1,2 0 1,-1-2 0,0-4 0,-1-5-1,1-8 0,-2-7 0,0-6-1,-2-5-2,-9-11-7,17-2-15,-6-8-1,0-5 0,-2-6 0</inkml:trace>
  <inkml:trace contextRef="#ctx0" brushRef="#br0" timeOffset="3155">2254 145 42,'11'-2'22,"-11"2"-1,0 0 1,0 0-11,-10-10-6,-2 12-1,-7 0 0,-3 4 0,-4 0 0,1 6 0,-2-2-1,4 4-1,-1-2-1,3 1 0,2 0-1,5-3 0,1-1-1,13-9 1,-10 14-1,10-14 1,8 10 0,4-7 0,5 0 0,4 1 0,4 1 0,2 0 1,1 3-1,-1-1 0,-2 2 0,-2 0-1,-4 2 1,-1 1 0,-4-2 0,-2 1 0,-2-2-1,-10-9 1,14 17 0,-14-17 0,5 16 1,-5-16 1,-4 15 0,-1-3 1,-4-3 0,0 5 0,-6-4 0,0 4 1,-6-5-1,0 2-2,-1-2-3,-8-4-18,6 2-7,-6-6-1,2-2-1,-5-8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9:32.4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0 960 24,'0'0'18,"42"-23"1,-42 23 0,0 0-5,0 0-7,0 0 0,0 0 0,0 0-3,0 0 0,0 0-2,0 0 0,0 0-1,0 0-1,14 19 0,-8-5-1,5 4 1,4 4 0,2 4 0,0 3-1,0-1 2,1 3-1,-3-4 2,3-2-1,-6-6 0,-4-4 1,1-5 0,-9-10 0,13 8 1,-13-8-1,0 0 0,11-17 0,-7 6-1,-4 11 0,13-17 0,-6 2-1,5 7-1,3-4 1,1 9-1,-1-3 0,4 5 1,-2 0-1,0 1 1,4 6 0,2-5-1,-7 5 1,2-2 0,-2 8 0,-1-4 0,-3 0 0,0 5 0,-9-1 0,-5 3 1,-4 0-1,-3 0 2,-5-2-1,-5-1 1,-2-2 0,-2-2 0,0-1 0,-1-5 0,2-2 0,2-1-1,3-2-1,5-3-1,-3-3-2,15 9-4,-13-21-7,13 9-10,6-4-2,5 0 0,3-5 0</inkml:trace>
  <inkml:trace contextRef="#ctx0" brushRef="#br0" timeOffset="631">580 1093 13,'0'0'14,"6"14"2,-6-14 0,0 0-6,0 0 0,15 5 1,-15-5-1,17-11-1,-2 7-1,-4-9-2,4 4 0,-3-8-2,3 3-1,-7-6-1,4 5 0,-7 0 0,3 0-1,-6 2-1,2 0 1,-4 2 1,2 1-1,-2 10 0,-2-14-1,2 14 1,0 0-1,-11-9-1,2 10 1,9-1-1,-21 8 0,10-1 0,-2 3 0,-2 1 0,2 2 0,1 2 1,2 0-1,2 2 1,-1 0-1,3 4 1,3 3 0,3-6 0,1 2 0,2-4 1,2 0-1,3-3 1,2 2 0,4-10 0,0-3 0,1 2 1,2-4-3,4-1-3,-7 0-11,10-4-9,0-8-2,0-2 2,0-5-1</inkml:trace>
  <inkml:trace contextRef="#ctx0" brushRef="#br0" timeOffset="1202">1083 822 22,'0'0'17,"-15"-3"1,15 3 2,-17-2-7,8 5-5,-4 1-1,4 2 1,-7 0-2,7 4-1,-6 1-1,3 1-1,-1 1 0,2 2-2,2 0 1,0 2-1,-1 0 0,3 1 1,0-2-1,4 3 0,2-3 0,2 2 0,0-3 0,7-2 0,2 4 0,7-8-2,4-4 0,1-7-5,12-3-12,-1-7-5,5-4-2,-3-8 1,3-8 0</inkml:trace>
  <inkml:trace contextRef="#ctx0" brushRef="#br0" timeOffset="1542">1344 715 19,'-13'-2'13,"13"2"0,-11 4 1,11-4-7,-11 3-2,11-3 0,0 0 2,0 0 1,0 0 1,0 0-1,0 0-1,0 0-1,9 9-1,0-5-2,-9-4 0,22 14-1,-8-6-1,0 4 1,2-1-2,2 3 0,0 2-1,-2 2 1,-1-2 0,-3 2 0,-2-1 1,1 1 0,-9-1 0,-1 0 1,-5-3 0,-7 0 1,1-3-1,-4-1 1,-7-2 0,-1-1-1,-3-3-1,0-2 1,1-2-1,4-2 0,-3 0 0,7-1-1,2-2-1,14 5 1,-12-13 0,11 4-1,7-2 0,1-2 0,7-3 1,-1-2-1,6-3 1,0-2-1,8-2 0,2-2 0,-3-1-1,2-1 1,0 2 0,-2 1-1,0 3 2,-4 2-1,-8 4 1,-3 6 1,-1 0 0,-10 11 0,10-10 0,-10 10 0,0 0-1,0 0 0,4 13 0,-3-3 1,2 1-1,1 2 1,1-1 0,2 1 0,1-2 1,2-3-1,2-6 1,4-4-1,1-6 0,2-3-1,0-3 0,1-5 0,0 2 0,-2-1 0,-1 2 0,-6 4 0,1 4 1,-12 8-1,12-10 1,-12 10 0,11 8-1,-11-8 1,14 18-1,-2-4 0,0 1 0,2 0-1,4 0-3,-5-7-10,6-1-12,-2-7 1,2-6-3,-3-10 2</inkml:trace>
  <inkml:trace contextRef="#ctx0" brushRef="#br0" timeOffset="2413">2184 362 60,'0'0'25,"-10"8"-1,-3-1 0,-5-4-14,1 3-8,1 1 0,-1 4 0,-4-2 0,4 2 1,0 1-1,9-2 0,1 1-1,2-1 0,2-1-1,4 1 0,4-1-1,2 2 2,5-1-2,3 2 0,0-1 1,2 4-2,2 2 1,-2-3-1,0 4 1,-3-4-1,-2 1 1,-4-2 1,-1 0-1,-3-4 2,-4-9-1,-3 16 1,3-16-1,-14 11 0,2-6 1,-2-1-1,-4 0 1,2 0-1,0-3 1,3 1-1,1-2 0,3-2 0,9 2 1,-5-16-2,14 3 0,7-4 0,5-3 0,4-5 0,9-2-1,5-5 1,5-1-1,2 0 0,-1 0 1,-1 1 0,-3 0 0,-4 4 0,-5 3 1,-6 3 0,-6 4 2,-5 6-1,-5 0 0,-10 12 0,1-14 0,-1 14-1,-17-6 0,2 6 0,-2 1 0,0 0-1,-5 2 0,2 2 1,2 2 0,0 1 0,0 2 0,4 1 0,0 3 0,4 0 0,3 3 2,1 1-1,0 3 1,7 2 1,0 0 0,5 2 1,1-2-1,4 1 0,1-3 0,4 0 1,4-7-2,5-1-1,4-5 0,4-8-5,6-2-23,0-9 0,7-8 0,-1-11-2</inkml:trace>
  <inkml:trace contextRef="#ctx0" brushRef="#br0" timeOffset="3465">3027 184 28,'0'0'17,"0"0"1,8 12 2,-8-12-8,-1 14-4,5-2 0,-4-12 0,6 26 0,-2-13 0,6 4 0,-2-4-2,9 1-1,-2-6-1,8-1-1,1-7 0,5-5-1,1-6-1,2-4 0,-2-6 1,-2-2-2,-2-3 0,-6-2 0,-5 1 0,-6 1 1,-7 1-1,-4 4 1,-5 2-1,-6 2 1,-5 6-1,-6 6-1,-3 6 1,-5 6-1,-1 9-2,-2 5 1,0 10-2,-2 0-2,9 10-8,-2-5-11,9 1-1,2-8-1,9-8 2</inkml:trace>
  <inkml:trace contextRef="#ctx0" brushRef="#br0" timeOffset="3896">3359-4 59,'11'6'22,"-11"-6"-1,0 0 1,-3 14-19,3-14-2,-4 17 1,0-4 1,3 3 0,-1 2 0,3 5 0,1 0 0,3 4-1,-2 2 0,4 4-1,4 1 0,1 4 1,-1 5-1,1 2 2,-2-3-1,2 4-1,-2-4 1,-2 0-2,-3-1-1,-6-7-12,2 2-13,-5-8-1,-6-3-1,-5-10 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5:51.91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2861 636 10,'0'0'12,"0"0"0,0 0-5,-2-14-3,2 14-1,-3-20-1,0 8 1,-4-1 1,-2-2 2,-1 0-1,-7 0 1,1-2 1,-4-2 0,-2 0-1,-3-3-1,0 1-2,-4-4-1,-2 1 0,-5-2 0,-3 1-1,-4 0 0,-5 0 1,-6 0-2,-5 0 2,-3 1-2,-4-1 2,-3 0-2,-5 0 0,-2 0 1,-1 3-1,-1 0 1,-1 2-2,-2 4 2,0 2-2,0 5 1,1 2 0,1 4 0,-2 3 0,2 3 0,-2 1 0,3 3 0,0 3 0,1 1 0,0 2 0,3 2-1,3 0 1,4 4 0,3 1 0,1 3 0,6 1 0,2 0 0,6 2-1,5 1 1,3 3-1,3 2 1,4 1 0,5 2-1,2 0 0,4 3 1,2 2 0,3 1 0,2 3 0,4 1 0,2 3 0,3 2 0,2 2 0,4-2 0,3 2 0,4 0 0,4-2 1,2 1-1,5-4 0,4-1 1,6-1 0,5-2-1,5 0 1,5-4 0,3 0 0,4-3-1,3-2 1,2-1 0,4-1-1,1-4 1,4-1-1,4-4 2,7-2-2,6-5 1,4-1-1,7-7 0,4-2 2,4-2-3,5-2 2,-2-3-1,0-1 1,0-4 1,2-2 0,-4-4 1,1-3-1,-5-8 1,-1-1 0,-5-6-1,-2-5 1,-5-3-1,-2-5-1,-8-1 0,-2-3 1,-6-1-2,-3 0 1,-7 0 0,-2-1-1,-10 1 2,-4 2 0,-8-1 0,-6 1 0,-8 0 0,-5 1 0,-6 1-1,-4 0 2,-3 1-3,-5 1 0,-2 2 0,-2 1-1,-5 2 1,-3 1 0,-8 3 0,-7 1-2,-6 3 4,-8 2-2,-8 5 0,-5 2 0,-8 3 0,-4 6 0,-3 4-3,-4 4-1,4 11-19,-8 5-4,-1 4-1,-5-6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5:46.29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-6 918 8,'0'0'7,"0"0"-1,-3 9 1,3-9 0,0 0 1,0 0-1,0 0 1,14-14-1,-6 0 2,1-8 2,5-6-2,0-11-1,7-5 1,0-9-1,9-4 1,-2-8-1,7 4 0,0-5-2,3 8-1,-2-1-1,0 7 0,-4 4-2,-2 8-1,-6 3 0,-2 6 0,-5 5 1,-3 4-1,-3 5-1,-3 3 0,-3 5 1,-5 9-1,7-14 0,-7 14 0,0 0 1,0 0 0,0 0-1,0 0 0,5-9-2,-5 9-3,0 0-8,0 0-13,0-10-2,0 10-1,-7-18 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5:41.66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0 894 0,'0'0'10,"0"0"0,0 0 1,0 0 0,0 0 0,0 0 0,0 0-1,0 0-3,11-9 0,-11 9-3,0 0-2,0 0 0,7-10 0,-7 10 0,0 0 1,6-11 1,-6 11 0,8-11 1,1 4 0,-3-6 0,6 1 0,-2-9 0,7-3-1,0-7 1,6-4 0,2-7 0,8-5 0,1-7 0,9-2 0,-1-3-1,5 2-1,-2 0-1,0 3 0,-6 5-1,-3 4-1,-4 5 1,-8 5-1,-6 5 1,-2 5-1,-5 5 0,-1 5 0,-5 3 1,-5 12-1,9-14 0,-9 14 0,0 0-1,0 0 1,0 0-2,0 0 0,0 0-2,0 0-4,5 11-10,-5-11-10,4 21-1,-5-11 0,1 2 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9:37.0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0 146 52,'0'0'23,"0"0"0,0 0-2,0 0-16,0 0-2,0 0 0,0 0-1,10 7 0,-10-7-1,8 20 1,-2-8 0,3 7-1,-9-19 1,19 45-1,-19-45-1,18 46 1,-18-46-3,0 0-4,29 50-18,-29-50 1,21-5-4,-5-12 3</inkml:trace>
  <inkml:trace contextRef="#ctx0" brushRef="#br0" timeOffset="300">474 4 8,'0'0'12,"0"0"1,-15-2 2,0 0-8,0 3-2,-4 1 3,-1 4 2,-2 1 1,2 3-2,-3-1 0,5 2-2,0 2-1,2-2-2,0-2-1,6 0-1,10-9 0,-14 10-1,14-10 0,0 0 0,0 0-1,18 7 0,1-9 0,2 2 0,-1-1 0,5 2 0,3 0 0,2 0-1,-6 4 1,-1-1-1,-4 3 1,-2-1 0,-2 3 1,-3-3 0,-12-6 2,7 14 0,-7-14 1,-16 17 0,1-9 2,-1 2-2,-4-2 0,0 4 0,-4-4 0,-1 2-2,2-2-1,8-1-1,2 2-1,-1-5-4,14-4-6,-14 5-15,14-5-1,6-11-1,2-3 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9:37.9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62 308 57,'0'0'24,"0"0"0,0 0 0,0 0-14,0 0-9,0 0 1,0 0-1,0 0 1,10 13 0,-5 1 0,2 6 0,2 10-1,4 7 2,1 4-2,3 6 1,-3 6-1,2 0 1,-6-2-1,3-5 0,-7-4 0,0-12 0,0-3-3,-4-8-1,6-6-7,-8-13-14,0 0-3,-10-8 0,5-7 0</inkml:trace>
  <inkml:trace contextRef="#ctx0" brushRef="#br0" timeOffset="320">0 626 56,'0'0'23,"12"-9"2,-12 9-1,17-16-14,-4 6-6,4-3-1,4-3 0,5 1 0,9-3-1,3-1-2,2 0-2,0 0-2,3 2-5,-6-1-8,0 5-8,-3-2-3,-5 4 5,-6-1-3</inkml:trace>
  <inkml:trace contextRef="#ctx0" brushRef="#br0" timeOffset="651">499 304 38,'0'0'21,"0"0"1,0 0 0,0 0-8,0 0-10,0 0-1,13 6-1,-13-6 1,15 7-1,-1-2 0,0 2-1,1 1 1,2 1-1,2 5 0,-1-2 0,1 2 0,-1 2-1,-4 0 2,-1-1-1,-3 3 0,-4-1 0,-4-3 1,-3 1-1,-1-1 1,-6-4-1,-1 2 1,-6-5 0,1-1 0,-5-4-1,2 1 1,0-5-1,1-1 0,1-1 0,4-2-1,2-1 0,9 7 0,-5-16 0,5 16 0,3-20-1,2 10 1,4 1-1,2-1 1,3 2 0,-1-1-1,3 3-1,1-2 0,4 4-3,-6-4-4,8 5-5,-7-6-10,2 1-3,0-3 0,-3-2 4</inkml:trace>
  <inkml:trace contextRef="#ctx0" brushRef="#br0" timeOffset="1212">812 0 33,'0'0'21,"0"0"0,0 0 1,0 0-9,0 0-6,4 10 1,-4-1-2,3 7 0,-1-1-1,5 9 0,1 4-2,1 5 0,2-2-1,4 4-1,-3-3 0,3 2 0,-2-3-1,0-3 0,-3-7-1,0-3-2,2-2-6,-12-16-14,17 12-4,-17-12-1,18-15 3</inkml:trace>
  <inkml:trace contextRef="#ctx0" brushRef="#br0" timeOffset="1562">1351 58 46,'0'0'22,"-10"-10"1,-4 7-6,1 5-6,-6-1-3,2 7-1,-7-3-2,3 5-1,-2 0-1,5 2-1,-1-2 1,6 1-1,1-2-1,5 1 0,7-10 0,-6 17 0,8-2-1,4-6-1,1 3 1,5 2-1,1-2 1,3 3-1,2 0 0,3 2-1,0-6 1,-5 5 0,2-3 0,-2 0 1,-5-1-2,-5 1 2,-3-4 0,-5 0 1,2-9 0,-18 16 1,3-10-1,-2 1 1,-3-4-1,0-1 1,-2-2-3,0-3-2,7 1-12,-1-8-11,8-1 1,2-7-3,9-1 3</inkml:trace>
  <inkml:trace contextRef="#ctx0" brushRef="#br0" timeOffset="2043">1522 148 1,'0'0'15,"0"0"3,0 0-6,0 0 1,0 0 1,0 0 2,0 0-1,0 0-2,0 0-4,0 0-2,0 0 0,10 4-2,-10-4-1,22-5-1,-7-2-1,3 0 0,4-2-1,0-2-1,0-2 1,-2 0-1,-1-1 1,-3 2 0,-3 0 0,-5 3 0,-4 0 0,-4 9 0,-5-12 0,-4 8-1,-4 2 0,-1 1-1,-3 2 1,-2 0-1,-1 2 0,-1 2 1,0 1 0,0-1 0,1 0 0,2 0 0,1 0 0,0 1 0,4-1 0,3 0 0,10-5 0,-14 12 0,14-12 0,-8 14 0,8-14 0,-1 17 1,3-7-1,0 0 1,1 1 0,2 7 1,1-2-1,4 0 1,0 0 0,4 2-1,-2-3 2,5 3-2,0-3 1,4-4-1,3-2 1,3-1-1,5-2-1,5-6-2,11-1-9,-1-12-19,10-2 1,-4-11 0,5-3-1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6T04:45:56.8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63 33 5,'-42'-37'12,"42"37"1,0 0-2,0 0-2,0 0-1,0 0 0,0 0-2,0 0 0,0 0 1,0 0-3,0 0 0,0 0 0,0 0-1,0 0 0,0 0 0,0 0-1,0 0-1,0 0-1,0 0 1,0 0-1,-15 43-1,15-43 1,0 0 0,-4 60-1,4-60 1,-5 55 0,5-55 0,4 62 0,-4-62 0,1 63-1,-1-63 2,0 60-1,0-60 0,7 52 0,-7-52 0,-2 46 0,2-46 1,0 0-1,12 56 1,-12-56 0,0 0-1,4 42 2,-4-42-1,0 0 0,0 0 0,7 26 0,-7-26 0,0 0 0,0 0-1,0 0 1,0 0-1,0 0 1,0 0-1,0 0 1,0 0-2,0 0-1,0 0-16,0 0-12,0 42 2,0-42-1</inkml:trace>
  <inkml:trace contextRef="#ctx0" brushRef="#br0" timeOffset="941">323 324 6,'0'0'15,"0"0"-3,0 0-1,0 0-2,0 0-1,0 0-1,0 0-1,0 0-1,0 0-1,-10 4 0,10-4-1,0 0-1,4 11 1,-4-11 0,2 18 0,-4-3 0,2 0-1,-2 4 1,2 2-1,4 3 0,-6-1 1,3 1-2,0-3 0,5-2 0,-5 0 0,1-2-1,-3-5 1,2-3-1,-1-9 0,0 15 1,0-15-1,0 0 1,0 0-1,0 0-1,5 9-4,-5-9-7,0 0-18,0 0 1,11-11-1</inkml:trace>
  <inkml:trace contextRef="#ctx0" brushRef="#br0" timeOffset="1512">557 349 9,'0'0'22,"0"0"-10,0 0-2,0 0 0,0 0-2,0 0-1,0 0 1,0 0-1,0 0-3,-2 10 0,2-10-3,0 0 1,0 13-1,0-13-1,6 17 1,-3-4 0,1 0-1,1 1 1,1 2 0,-1 1 0,4 0 0,-4 1 0,0-1 0,-1-2-1,0-1 1,-1-1 0,0-4 0,-3-9 0,7 14 0,-7-14 1,0 0 1,0 0 1,9 6 0,-9-6 0,0 0 0,10-8 0,-10 8 0,12-18-2,-5 3 0,2-2-1,0-3 0,0 0-1,-4-2 0,2 0 0,-4 0 1,1 5-2,6 0 0,1 3-1,1 2-1,-4-1-6,6 4-9,1 2-16,-2-2-1,2 3 2</inkml:trace>
  <inkml:trace contextRef="#ctx0" brushRef="#br0" timeOffset="2123">960 425 8,'12'-5'14,"5"2"-4,-3-3 0,1 2-3,1-1-1,-2-1-1,2 2 0,0-1-1,-4 1 0,1 0-1,-1 0 0,-12 4 0,20-10 0,-10 5 0,-10 5 0,12-12 0,-12 12 0,14-16 0,-14 16 0,9-17-1,-8 7 0,-3 0 0,-1-1-1,1 1 0,-3 0 0,5 10 1,-16-18-1,6 12 0,-1 0-1,0 1 1,0 1-1,-2 3 1,2 2-1,0 3-1,-1 0 1,2 0 0,10-4 1,-19 13 0,19-13 0,-14 13 0,14-13 1,-13 15 0,9-5 0,-2 0 0,2 3-1,-1 1 1,3 0-1,-3 2 1,4 2-1,-2-3 1,4 2-1,-1-3 0,3 2 1,4-1-1,-5 0 1,8-1-1,-2 2 1,0-4 0,5 2 0,1-4 0,1 0 0,2-4 0,6 1-1,0-4-1,1-3-4,10 0-16,-1-1-14,-2-7-1,8 1-1</inkml:trace>
  <inkml:trace contextRef="#ctx0" brushRef="#br0" timeOffset="3215">1460 584 11,'0'0'24,"0"0"-5,0 0-8,0 0-1,0 0 0,0 0-1,0 0-1,0 0-1,0 0 0,0 0 0,0 0-1,0 0-2,0 0 0,12 10-2,-12-10-1,16 5 0,-4-3 0,3 0 0,3 1 0,2-1 0,2 0 1,0 0-1,0 0-1,-3 0 1,0 0-1,-2-1 0,-1 1 0,-3-2-4,4 1-18,-1 3-10,-16-4-2,16-3 1</inkml:trace>
  <inkml:trace contextRef="#ctx0" brushRef="#br0" timeOffset="7471">1951 308 11,'0'-10'13,"0"10"-2,0 0-2,0 0-2,0 0-2,-6-10 0,6 10-2,0 0 0,0 0 0,0 0 0,0 0 1,0 0-1,0 0 0,0 0 1,0 0-2,0 0 0,0 0-1,0 0-1,0 0-1,0 0 0,-1 9-1,1-9 1,2 15 0,-2-1 0,3 3 1,-2 1 1,2 3 0,1 0 0,-1-1 0,1 1 1,1-2-1,0-5 1,3 0 0,0-4 0,-8-10 1,16 18-1,-16-18 1,17 7 0,-6-6-1,-1-2 1,1-3-1,1-2 1,0-6-2,0-2 1,2-4-1,0 1 0,-5-6 1,6 1-2,-7-2 1,3 1-1,-3 2 1,1 1-1,-3 3 1,0 2 0,-2 3-1,-1 3 1,-3 9-1,5-10 0,-5 10 1,0 0-1,0 0-1,0 0 0,0 0 0,-1 12 1,2-1-1,0 3 1,2 2-1,0 5 1,2 1 0,2 2 1,0 0-1,1 0 1,2-3-1,0-3 1,2 1 1,-1-4-1,2-2 1,1-3 0,-1-5 0,0-4 0,1-7 1,2-1-1,-2-9-1,3-2 1,-1-3-1,-1-3 1,1-3-1,-2 0 0,0-1 0,-3 0 0,-3-1 0,0 2 0,-4 0-1,0 5 1,-2 4-1,-2 3-2,2 5-2,-2 10-5,0 0-7,0 0-16,-10 15-3,6 2 0</inkml:trace>
  <inkml:trace contextRef="#ctx0" brushRef="#br0" timeOffset="8462">2651 570 6,'0'0'22,"0"-10"-9,0 10-4,0 0 0,0 0-2,0 0-3,0-13 0,0 13-1,7-13 0,-3 3-2,3-4-1,4 0-1,0-2 2,0 0-2,0 0 2,-1-1-1,4 3 0,-4 2 1,-2 2-1,-8 10 0,10-13 0,-10 13-1,0 0 0,0 0 0,0 0 1,0 0-1,9 5 1,-9-5 1,1 10-1,-1-10 1,0 18 0,1-4 0,-1 0 0,2 5 1,-2 3-1,2 2 0,-2 1-1,2 1 0,-2-2-1,0-4 1,1-1-3,-2-4 2,0-5 0,1-10 0,-2 15 1,2-15 1,0 0 3,-9 10-1,9-10 2,-10 2 0,10-2 0,0 0 0,-13 3 0,13-3-2,0 0 0,-17 2 0,17-2-2,-13 4-1,13-4 0,-16 5-1,16-5 1,-15 7-1,15-7 0,0 0-1,-11 7 1,11-7 0,0 0 0,0 0 0,0 0 0,0 0 0,0 0 1,0 0-1,9 5 1,0-5-1,-9 0 0,19 0-1,-6 1 2,1-2-1,1 1 1,2 0 0,-2 1 0,0 1 0,1-1 1,0 1-1,-1-1 1,0 0 0,-2 0 0,-1-1 0,-2 1 0,-10-1 0,14-1 0,-14 1 0,0 0-1,0 0 0,0 0 0,11 2-3,-11-2-15,0 0-12,9 0 1,-9-10 0</inkml:trace>
  <inkml:trace contextRef="#ctx0" brushRef="#br0" timeOffset="9724">3254 419 5,'0'0'11,"0"0"0,0 0-3,0 0-1,0 0-1,0 0-1,12 0-1,-12 0 0,20 1 0,-6 1 0,6 0 0,5 1 0,1-1 0,6 1 0,2-2-1,4 1-1,3-1 0,3 0 0,-1-2 0,2 1 0,0-2-1,-2 0 1,-3 1-1,-3-1 1,-5 0-1,-4 0 0,-4 2 0,-4 2-1,-5-1 1,-1 1-1,-4 0 0,-10-2 0,15 5-1,-15-5-2,10 5-2,-10-5-11,0 0-13,0 0 0</inkml:trace>
  <inkml:trace contextRef="#ctx0" brushRef="#br0" timeOffset="10305">3222 429 10,'11'-16'3,"-1"6"0,3-2 2,0 0 0,3-3 2,1-2 0,4-2-1,2-2 1,-1 1-1,2 0-2,-2 0-1,0 3-1,-4 1 0,-1 5-2,-7 0 1,-10 11-1,13-9 1,-13 9-1,0 0 0,0 0 1,-8 9-1,8-9 0,-14 17-1,0-7 0,2 5-2,-4 0-3,-3 2-1,0 1 0,-1 0-1,-2 1 1,0-3 0,4 2 1,-3-4 2,3 1 2,2-2 2,2-2 1,3-1 0,1-1 0,10-9 0,-13 11 0,13-11 0,0 0 1,-7 10 0,7-10 0,0 0 2,0 0 0,7 14 1,-7-14 0,15 16 2,-4-4-1,3 0 0,4 4 0,-1-2 0,4 3-1,3-3 2,4 4-3,-4-2 0,3-1 0,-3-1 0,1 0 0,-1-3 0,-2 1-1,-6-4 0,0-1 0,-5-2-1,1 0 0,-12-5 0,14 4-1,-14-4-1,9 1-1,-9-1-8,11 4-21,-11-4-2,6-9 2</inkml:trace>
  <inkml:trace contextRef="#ctx0" brushRef="#br0" timeOffset="11516">4430 514 18,'0'0'16,"-19"-7"0,9-1-3,10 8-1,-16-21-1,13 10-2,-3-5-1,6 1-4,-2-4-1,4 1-2,2-1 0,2-3-1,3 0 0,5 0 0,0 0 0,4-2 0,1 5 0,1 2-1,-1 2 1,0 5-1,-1 4 1,0 2-1,-2 6 1,-1 5-1,-1 2 1,-1 2-1,0 4 1,-2 2 0,1 0-1,-2 3 1,-4 0 0,4 0 0,-2 0 1,-1 2-1,0-3 1,-2 1 0,-1-3 0,-3 0 2,-1 0 1,-2 0 1,-8-5 0,2 1 1,-7-5 0,0 2 0,-7-4 0,4 2-2,-6-7 0,0 0-1,-2-1-1,0 0-1,2-2-1,1-1 0,2 0-1,3-1 0,2 2-3,1-6-4,15 8-8,-13-6-17,12-7-3,6 3 0</inkml:trace>
  <inkml:trace contextRef="#ctx0" brushRef="#br0" timeOffset="12228">4869 283 7,'0'0'12,"0"0"0,0 0-2,0 0-1,0 0-2,0 0-1,0 0 0,0 0-1,0 0-2,0 0-1,0 0 1,0 0 0,0 0-2,0 16 1,1-5 0,-1 3 0,1 2 0,-1 3-1,0 2 1,-1 1 0,1-1 0,-2 0 0,1-2 1,0-4-1,0-2 1,0-4 1,1-9 0,0 0-1,15-4 0,-1-11 0,6-1-1,-1-7 0,5-1-1,2-3 0,0 0-1,-1 2 0,-6 5 0,-2 2 0,-5 5 0,-3 4 1,-9 9-2,12-9 1,-12 9-1,0 0 1,0 0 0,3 14 0,-1-4 0,-1 1 0,2 5 1,0 0 0,1 3 1,-1 1-1,2 0 0,-2 0 0,0 2 1,-1-1-1,-1-1 1,-1 0 0,1-1-1,-1-4 1,0 1-1,0-3 0,1-3-2,1 1-5,-2-11-18,0 0-10,7 10-1,-7-10 1</inkml:trace>
  <inkml:trace contextRef="#ctx0" brushRef="#br0" timeOffset="13279">5331 642 19,'0'0'17,"0"0"-4,0 0 1,0 0-2,0 0 1,0 0-3,0 0 0,0 0-1,0 0-3,0 0-3,15 1-1,-15-1-1,16 0 0,-2 1 0,1 0-1,3 0 1,2 0 0,2 1 0,-1-1 0,5 0-1,-3-1 1,-1-1 0,0 0 0,-1 0-1,-3-1 0,-1 1 1,-2-1-1,-4 1 0,-11 1 0,13 0 0,-13 0 0,0 0-1,0 0-2,0 0-5,0 0-13,12 6-12,-12-6 1,0 0 0</inkml:trace>
  <inkml:trace contextRef="#ctx0" brushRef="#br0" timeOffset="13770">6069 259 8,'0'0'24,"-13"-5"1,3 6-16,-4 2-2,-1 1-1,-3-1 2,1 4-2,-4-2-1,3 6 1,-1-3-1,1 3 0,1-2-2,0 2-1,3-2-1,0 0 0,3-2-1,11-7 0,-13 9 0,13-9 0,0 0-1,0 0 1,15 10 0,0-7 0,3 0 0,4 2 0,2 1 0,2 0 0,1 2 0,0 1 0,-1 1 0,-3 1-1,-3 1 1,-3 1 0,-3 0 0,-5 3 1,-4-2 0,-3 2 0,-3-4 2,-2 2 0,-4-2 2,-2 0-2,-6-3 2,4 0-1,-6-2 0,3 1-1,-6-3 0,0 0-1,-1-2-1,2-1-1,0-1 1,1-1-2,2 0-2,-1-5-5,17 5-10,-16-5-14,12-7-4,6 0 2</inkml:trace>
  <inkml:trace contextRef="#ctx0" brushRef="#br0" timeOffset="14411">6183 311 13,'0'0'24,"0"0"-11,0 0-5,0 0-1,0 0-2,0 0-1,0 0-2,0 0 0,0 0 1,7 13-1,-6-4 1,2 4-1,-1 2 0,2 4 0,1 1 0,1 1 0,-1 1-1,1-2 1,-1-3 0,2-3 0,-2-3 1,6-6 1,-2-6-2,7-4 1,0-6 0,2-4-1,1-5 0,2-1 0,0-4-1,-4 2 0,-1 1 1,-4 6 0,-2 0 0,-2 5 1,-8 11-1,8-14-1,-8 14 1,0 0-2,0 0 0,0 0 0,0 0 0,0 0-1,7 17 1,-2-7 0,-1 4 0,2 0 0,1 2 0,1 0 1,2-1 0,-1-2 0,1-2-1,3-2 1,-1-2 0,2-2 0,-1-2 0,3-2 0,-1-4 0,2-2-1,-2-3 2,2-2-1,-2-5 0,3-1 0,-3-5 0,2 1 0,-5-3 1,1 1-1,-5 0 1,1-1 0,-5 2-1,1 3 0,-4 1 0,-1 5 0,0 12-1,-3-16-2,3 16-1,0 0-3,0 0-6,0 0-16,0 0-9,0 0 2,-12-3-1</inkml:trace>
  <inkml:trace contextRef="#ctx0" brushRef="#br0" timeOffset="16103">6808 551 16,'0'0'22,"0"0"-2,0 0-3,0 0-2,0 0-5,8-11-4,-1 1-1,2-4-2,4-2-2,2-2-1,2-2 1,2-1-1,2-1 0,-1 2 1,0 0 0,-3 4 0,-1 2 0,-5 3 0,-1 3 0,-10 8 0,9-8-1,-9 8 1,0 0-1,0 0 1,0 0-1,-5 11 0,5-11 0,-4 18 0,1-6 0,1 3 0,0 1 0,1 3 0,-1 1 0,0 2 1,-1-2 0,0 2 0,-1-1-1,0-2 1,0-1-1,1-2 1,-1-2-1,1-5 0,3-9 0,-7 15 0,7-15 0,0 0 0,-5 11 0,5-11-1,0 0 1,-9 7-1,9-7 1,-10 4 0,10-4-1,-15 5 1,15-5 0,-16 3 0,16-3 0,-14 4 0,14-4 0,-9 2 1,9-2-1,0 0 0,0 0 0,0 0 1,0 0-1,0 0 1,0 0-1,10 0 1,0 0-1,2 0 1,1 0-1,5 1 1,0 0-1,1 0 0,-1 0 1,-1 0-1,-1 0 1,-4-1-1,-1 2 1,-11-2-1,12 1 0,-12-1 0,0 0 0,0 0 0,0 0-1,0 0 1,0 0-2,0 0-1,0 0-5,0 0-14,0 0-10,0 0 0,0 0 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3:58.01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429 0 2,'-7'15'4,"-5"1"0,-4 0 0,-7 0 1,-4 3-1,-4-1 0,-3 3 0,-3-2-1,0 1-1,-1 2 0,3 0 1,5-1-1,2 0 1,5 1 0,4-2 0,4 2 0,4 0-1,6-1 1,3-1-1,6 2 1,4-3-1,7 1 0,5-1 1,6-2-1,7-2 0,3 0 0,2 3-1,1-5 1,2 5-1,-5 1-1,-2 0 1,-4 2-1,-7 1 3,-4 0-3,-7 0 2,-4 7 0,-9 0 0,-5 2 0,-8 2 0,-3 1 1,-6 4-1,-1 0 0,-3-1 0,2-2 0,5-3-1,1-2 1,6-2-1,4-2 0,7-2 0,4 0 0,9-2-1,2 3 1,5-1 0,7 2-1,3 2 1,4 1-1,3 0 1,1 2-1,1 0 1,0 1-1,-2 4 1,-3 2-1,-6 2 0,-6 1 1,-5 2-1,-7 4 2,-11-2 0,-11 5 0,-10-2 1,-9 2 0,-10 0 0,-7 2-1,-5-5 1,0 1-1,0-4-1,7-1 0,6-6-1,8-4 0,9-6 0,8-2-1,10-3 1,6-4 0,10 3 0,6-3 0,6 2 0,5 3 1,4 2-1,4 2 0,2 3 0,-1 0 0,-2 3 0,-4 1-1,-6-2 1,-6 0 0,-8 2 1,-7 2 1,-12-1 0,-5 2 1,-9 0-1,-3 2 1,-5 3-1,1 0-1,1 1-5,-3-4-16,10-4-6,1-12-1,12-12 0</inkml:trace>
  <inkml:trace contextRef="#ctx0" brushRef="#br0" timeOffset="1993">1032 1516 31,'0'0'17,"-4"9"0,4-9-1,0 0-2,-4 10-4,4-10-1,0 0-2,0 0 0,-9 9-1,9-9 0,0 0-1,-14-8-1,9-2 0,-3-6-1,1-5 0,-2-7-1,1-4 0,0-6-1,1-3 0,1-3-1,1 1 0,1 0 0,0 3 1,0 2-2,0 1 2,1 5-1,-2 5-1,1 6 1,2 3 0,-2 5 0,2 3 0,2 10 0,-2-9-1,2 9 1,0 0-1,1 9 0,4 1 1,5 4-1,2 4 1,3 4-1,4 1 1,3 3 0,4 0 0,-3-2 0,4-3 0,-2-6 1,0-5-1,-1-4 0,2-6 1,-1-8 0,-3-4-1,1-9 1,-2-5-1,-3-3 1,-3-3 0,-1-1-1,-4 2 1,-4 4-1,-1 5 0,-3 4 1,-1 7-1,-1 11 0,2-12 0,-2 12 0,0 0-1,0 0 1,-3 11-1,4 0 1,1 8-1,0 4 1,2 7 0,2 8 0,0 7 1,1 4-1,0 1 1,-1 0-1,2-4 0,-1-7 0,0-4 0,3-7-1,-2-9-1,9-5-7,2-14-17,9-4-1,-1-12 0,8-2 0</inkml:trace>
  <inkml:trace contextRef="#ctx0" brushRef="#br0" timeOffset="2804">1759 1296 27,'-10'5'21,"10"-5"1,-18 0-3,18 0-4,-14-11-2,12-2-4,2-6-3,8-1-2,1-5-1,6 0-2,4 1 0,5 4 0,2 2-1,4 10 0,-2 6 1,-3 6-1,0 6 1,-4 5-1,-3 5 1,-5 3-1,-6 1 2,-4 1-2,-5-1 2,-1-3 0,-4-1 0,-7-1 0,-2-6 1,-2-3-1,-3-4 0,-2-4 0,-3-5 0,-2-3 0,0-2-2,4-4 0,4 0-3,0-6-2,12 0-8,3-5-12,13 2-2,5-8-1,14 0 2</inkml:trace>
  <inkml:trace contextRef="#ctx0" brushRef="#br0" timeOffset="3255">2202 1211 31,'-17'20'20,"1"-4"-1,2-5-1,4-4-3,-3-13-4,13 6-3,-2-27-2,14 3-1,3-6-2,9-3 0,4-3-1,5 0-1,2 7 0,1 5 0,-4 7 1,-3 9-1,-7 9 0,-5 9 0,-8 8 0,-5 7 0,-5 4 0,-4 2 0,-4 3 1,-2 0-1,-4-4 1,0-3-1,0-8 1,-2-1 0,-1-9 0,0-3-1,-2-8 0,3-6-1,2-5-2,-2-7-1,4-1-3,1-10-2,10 2-6,-3-9-8,11-1-4,1-6-1,5 1 3</inkml:trace>
  <inkml:trace contextRef="#ctx0" brushRef="#br0" timeOffset="3635">2364 627 10,'0'-10'13,"0"10"1,0 0-1,0 0 0,7 18 0,-7 0 0,4 11-1,-3 7-1,4 12 0,-5 6-3,3 7-3,-1 1-1,3 0-2,2-2-1,2-11-1,8-6-5,2-17-12,11-15-6,4-13-2,3-12 1,1-11 0</inkml:trace>
  <inkml:trace contextRef="#ctx0" brushRef="#br0" timeOffset="3866">2755 945 3,'-9'16'11,"4"1"2,-2 2-5,3-2-1,3 2 2,2-6 0,4-1 0,5-10 1,3-3 0,3-10-4,4-6 0,0-7-1,2-4-1,-2-3 0,0-1 0,-5 0 0,-4 4 0,-9 4 0,-2 10-1,-9 6 0,-4 9-1,-7 6 0,-2 7 0,-4 10 0,0 6 0,-2 5-1,3 6 1,2-2 0,4 1 0,3-1 0,6-4-1,4-7 0,6-5-1,5-8 1,10-7 0,9-11-2,7-8 0,12-8-1,3-8-3,9-4-4,0-12-6,4-1-9,-6-6-2,-2 2 1,-9-1 1</inkml:trace>
  <inkml:trace contextRef="#ctx0" brushRef="#br0" timeOffset="4296">3206 430 28,'0'0'17,"-9"-3"2,9 3-4,-9 10-4,1 0-3,5 4-1,-5 5-1,4 6 0,0 2 1,1 10-1,-3 1 0,5 8-1,-1 4 0,2 4-3,-1-2 0,3-2 0,1-1-2,2-7-1,6-2-4,0-14-10,9-7-10,3-13-1,5-9 1,3-13 0</inkml:trace>
  <inkml:trace contextRef="#ctx0" brushRef="#br0" timeOffset="4597">3649 690 0,'0'0'17,"0"0"1,5 10-2,-5-10 0,-10 9 3,10-9-3,-26 13-2,11-1-3,-7-2-4,0 6-1,-3 1-3,3 1-1,1 1 0,3 1-1,5-1 0,4 0 0,4-3-1,7-1 1,5-2-1,4-3 0,4 0 0,3-3 0,4 0 0,-1-1 0,2 1 0,-1 1 0,-2 0 0,-4 4 0,-2 1 0,-6 4 0,-4 0 0,-2 4 1,-4 1-1,-4-1 2,-5 3-1,0-2 1,-7 2 0,0 0 0,-5-2 1,-3-1-2,1-2-3,-6-8-23,6-2-1,-4-9-3,3-7 2</inkml:trace>
  <inkml:trace contextRef="#ctx0" brushRef="#br0" timeOffset="5388">1063 1953 29,'17'-3'18,"2"-7"0,7 3 2,5-1-13,4-2-2,9 3 0,7-3-1,10 2 0,8-4-1,11 4 1,8-7-1,10 2 0,8-6 0,11 0-1,3-4 1,6-3-1,0-3-1,4-3 0,-3 0 1,-3 1-1,-8 2 1,-12 3-1,-10 3 0,-12 7 0,-15 2 1,-13 7-1,-16 3-1,-9 2 1,-10 1-1,-7 2-1,-12-1-1,0 0-3,0 0-18,0 10-1,0-10-1,-20-3-1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8:06.5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-2 446 0,'0'0'8,"0"0"0,0 0-2,1-9 0,-1 9 0,0 0 0,11-6-1,-11 6 0,13-3 0,-4 3-1,1 1-2,1 0 0,0 1 0,1 1-1,-1 1 0,2 2 1,0 3-1,2-3 0,0 5 0,1 4 0,-1 2-1,2 2 1,-2 0-1,1 1 1,-3-1-1,-3 4 1,-1-3-1,-1-2 1,-6-3 0,-1 2-1,-4-3 1,-5 1 0,-3 0 1,-3 0-1,-1-4 1,-4 2 0,-1-2-1,-2-2 1,3-2-1,-4 1 1,4-5-1,1-1 1,1-1-1,3-3 1,5 0-1,9 2-1,-16-12 1,14 3-1,3 0 0,3-4 0,3 0 0,4-2-1,-1 1 1,3-1-1,4 2 1,2 1 0,0 1 0,0 4-1,-5 2 1,2 3-1,-2 0-1,-1 6-3,-13-4-8,13 10-4,-13-10 1,11 11-1,-2-6 0</inkml:trace>
  <inkml:trace contextRef="#ctx0" brushRef="#br0" timeOffset="792">712 465 7,'0'0'11,"-9"-9"1,9 9-3,-11-6-1,11 6-3,-13-2 1,3 2-1,10 0 0,-19 8-1,4-3 2,5-1-2,-2 3 1,-1 2-1,1 0-1,-1 0 0,0-2-1,3 3-1,10-10-1,-9 15 0,9-15 1,-9 15-1,9-15-1,10 13 1,3-5-1,1-3 1,3 6-1,-1-4 1,6-1-1,6 2 0,-2 2 0,-2 0 0,-2 0 0,1 3 0,-5-2 0,-1 1 0,-4-1 0,-6 0 1,-4-1 1,-4-1 0,-5 0 0,-6 1 1,-1-2-1,-4-1 1,-1 0-1,-3-1 0,-7 0 1,6-2 0,1-1 0,2-3 0,3 1 0,2-1-1,3-1 1,11 1-1,0 0 0,0 0-1,-6-9 0,6 9 0,16-13-1,-4 3 1,7-2-1,2-2 0,8-4 1,2-1 0,9-1-1,-4-2 2,1-1-1,1-3 0,-4 4 0,-4 1 1,-3 3 0,-9 3 0,-3 3 0,-7 2 0,-8 10 0,0 0 0,0-11-1,0 11 1,-18-1-1,8 2 0,-1 0-1,-2 0 1,1 3-1,-3 3 1,3-1 0,0 3-1,0 3 0,2 1 1,1 2-1,2 3 0,1 0 1,5-1-1,0 5 1,2-2-1,6-3 1,4 1 0,1-4 0,6-2 1,5-6-1,1-7 0,6-7 0,3-6 0,1-10-1,-3-6 0,1-4-1,-7-2 1,1-2-1,-1-2 0,-7 1 1,-1 3 0,-7 4 1,3 4 0,-1 1 0,1 3 1,-6 6 1,-4 1 1,5 7-1,-8 10 1,8-14 0,-8 14-1,0 0 0,0 0-1,0 0 0,0 0-1,0 0-1,0 0 0,-10 12 1,10 1-1,-1 5 1,2 7-1,-1 6 1,1 7 0,1 5 0,2 3 0,4 0 0,-3-1 0,0-3 0,1-5 0,1-5 0,-2-8-1,0-7-1,0-6-5,-5-11-9,0 0-4,8-17 1,-12-4 0</inkml:trace>
  <inkml:trace contextRef="#ctx0" brushRef="#br0" timeOffset="1973">1066 406 13,'-20'2'14,"8"3"0,2-2 1,10-3-3,-1 10-1,1-10-2,25 1-1,-3-4-1,13-1 0,3-4-1,12 1-1,3-3-2,5 0-6,7 2-11,0 1-6,0 0-2,-6-1 1,-2 2 0</inkml:trace>
  <inkml:trace contextRef="#ctx0" brushRef="#br0" timeOffset="2394">1886 549 23,'-12'-1'17,"12"1"0,-15-16 0,5 5-6,10 11-4,-9-24-1,5 12-2,3-8 0,1 4-1,2-2 0,4 1-2,3 3 1,0 3-2,6 4 0,3 6-1,-1 5 1,1 5-1,-1 5 0,-1 6 0,-6 3 1,2 4 0,-10-1 0,-3 0 1,-3-2 0,-3-1 0,-2-4 0,-4-2 1,-5-7-1,5-2 1,-4-4-1,0-4-1,2-2-2,-3-4-4,5-2-7,3-10-6,2-1-1,1-3 0,4-8 0</inkml:trace>
  <inkml:trace contextRef="#ctx0" brushRef="#br0" timeOffset="2814">2059 109 0,'16'22'7,"-10"-6"-4,2 4 1,0 4 1,2 5 0,-1 3 1,-2 3 0,0 3 0,2 5 0,-2 2-1,1-2-2,1-1-1,0-2 0,0-2-1,1-5-1,0-4 0,-2-8 0,-1-5-2,-2-4-5,-5-12-5,0 0-1,0 0 1,-8-10-1</inkml:trace>
  <inkml:trace contextRef="#ctx0" brushRef="#br0" timeOffset="3095">2022 426 1,'0'0'12,"0"0"0,0 0 1,9-7-4,1 5-2,3 0 0,4 0 1,4-1-2,7-1 0,5 0 0,9 0-3,3 0-7,6-1-12,4-4 0,2 0-2,-2-6 0</inkml:trace>
  <inkml:trace contextRef="#ctx0" brushRef="#br0" timeOffset="10505">2682 310 14,'-2'-9'9,"2"9"1,0 0 0,0 0-1,-6-10-2,6 10 0,0 0-2,0 0-1,8-10-1,-8 10-1,14-9-1,-3 5 0,2 1 0,1 0-1,2 2 2,0 0-2,0 3 0,-1 2 0,1 4 0,-1 0 0,1 4 0,-3 3 0,-1 2 0,0 1-2,-1 2 2,1-1 0,-3 1 0,-1-2-1,-3-1 1,-2-4-1,-2 2 1,-4 0 0,-1-2 1,-8-1-1,-1-3 1,-5 1 1,0 0 0,-4 1 0,2-9 0,-1-1 1,1-1-1,3-3 0,3 0 0,0-7 0,5 3-2,3-3 0,6 10-1,-2-13 1,2 13-2,15-16 1,0 7 0,4 3-1,5-3 1,4 2-1,2-4-2,0 3-6,-1 1-7,-3-3 1,-2 4-1,-7-3 0</inkml:trace>
  <inkml:trace contextRef="#ctx0" brushRef="#br0" timeOffset="11146">3021 52 8,'0'-12'12,"0"12"0,6-17-3,-6 17-2,7-13-1,-7 13 0,0 0-2,4-10 0,-4 10-1,0 0 0,0 0-1,2 14 0,0-3-1,2 3 0,1 4 1,0 5 1,1 5-2,2 5 0,3 5 0,-3 0 0,2 2 0,0-2 0,-1 0-1,-1-6 0,0-4-1,0-6-4,-3-5-5,-1-6-5,-4-11-2,0 0 1,0 0-1</inkml:trace>
  <inkml:trace contextRef="#ctx0" brushRef="#br0" timeOffset="11507">2944 170 2,'0'0'11,"0"0"0,0 0 2,0 0-5,-3 11-1,3-11 0,16 1 1,-3 0 0,4-2 2,6-1-3,5-2-1,6-1-1,7 0-2,4-3-3,5 3-5,1-4-7,0 3-8,3 1 1,-6-1-1,0 4 1</inkml:trace>
  <inkml:trace contextRef="#ctx0" brushRef="#br0" timeOffset="11877">3428 395 12,'-17'-3'15,"17"3"0,-15-12 0,15 12-6,-10-16-1,6 5-2,3 1 1,0-2-3,3 0 0,1 1 0,3-1-2,2 1 0,3 1-2,2-1 0,1 4 0,2 1 0,2 4 0,-1 3 0,1 4 0,-2 2 0,-2 5 0,-2 1 0,-2 4 0,-3-1 1,-6 3 0,-2-3 0,-2 2 1,-6-2 0,0 1 0,-6-3 1,1 0 0,-5-4 0,3 1 0,-4-4 0,3 0 0,-2-6-1,4 0 1,-1-4-1,4-1-1,1-4-1,3-4-5,6 2-7,1-7-10,4 1-2,3-3 0,3 0 1</inkml:trace>
  <inkml:trace contextRef="#ctx0" brushRef="#br0" timeOffset="12448">3695 172 8,'0'0'12,"5"-11"0,-5 11-4,0 0-1,0 0 0,0 0-1,0 0-1,0 0-1,0 0-1,0 0 1,0 0 0,0 0-2,10 12 2,-6-2-2,-1 2 1,1 2-1,0 2 1,0 3-1,-1-2-1,1 0 1,-2-1-1,0-1-1,-1-4 1,-1-11 0,4 16 1,-4-16-1,0 0 1,14-10-1,-3-1 1,2-6-1,2 0 0,3-6 0,-2 0 0,4 1-1,-1 0 0,-5 4 1,1 4-1,-4 3 0,-3 1 1,-8 10-1,14-5-1,-14 5 1,0 0 0,7 9 0,-7-9 0,5 20 0,-3-7 0,1 1 0,0 1 0,1 1 1,-2-2-1,1-1 1,0-2-1,-3-11 1,11 8 0,-11-8 0,19-7 0,-6-5 0,4-1 0,2-1 0,1-5 0,1 1 0,-1 1-1,-2 3 1,-4 3-1,0 3 1,-5 2-1,-9 6 0,15-4 0,-15 4 0,10 9 0,-10-9 0,12 19-1,-3-6 1,0 3 0,1 2 1,1 1-1,0-1 0,-2 1-1,4 0-2,-2-6-5,3-1-12,-1-4-2,2-6 0,-2-6 0</inkml:trace>
  <inkml:trace contextRef="#ctx0" brushRef="#br0" timeOffset="13259">4643 71 20,'0'0'19,"0"0"1,0 0-3,0 0-2,0 0-3,2-10-1,-2 10-3,-12 2-2,12-2-2,-21 6-2,7-1 0,-4 1-1,0 4 0,1 0-1,0 1 0,2 2 0,1-3 0,3 0 0,4 1 0,7-11 0,-7 14-1,7-14 1,5 11 0,5-6-1,-10-5 1,23 9 0,-7-3 0,3 4 0,1-3 0,0 3 0,-1 0 0,-3 2 0,4 2 0,-5-1 0,-3 1 0,-2-1 0,-2 0 0,-3-2 0,-3 1 0,-1-3 0,-3 1 0,2-10 1,-12 17-1,2-10 1,-2 3 1,-4-3-1,-4 0 0,-1 0 0,1 0 1,-1-1-2,2-2 1,0-1-3,0-4-8,3 2-13,3-5-1,1-4-1,1-5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8:20.9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388 0 4,'9'14'10,"-6"-2"2,-1 2-6,1 5-1,1 8 0,0 7 2,0 7-1,0 8 0,0 6 0,-3-1-1,1 4-1,-3 2-2,2-1-1,0-7-3,0-5-2,0-9-6,2-7-4,0-10-2,1-5 0,-4-16 0</inkml:trace>
  <inkml:trace contextRef="#ctx0" brushRef="#br0" timeOffset="301">340 147 43,'-1'-13'21,"4"-1"0,1 2 0,3-3-16,5 3-2,0-1 1,3 2 0,0 1-1,5 3-1,1 0 0,1 5 0,1 2-1,2 2-1,0 4 1,0 1-1,0 2-1,-3 1 1,-2 1 0,-1 1 1,-6 2-1,-3-1 1,-3 1 0,-7 2 0,-7-2 1,-5 4 0,-9 0 0,-6 2 0,-7 0 1,-2 1-1,-3-3-1,1 0 1,3-1-1,5-5-1,7 0-2,6-8-4,17-4-6,0 0-12,7-12 0,8-2-2,6-1 1</inkml:trace>
  <inkml:trace contextRef="#ctx0" brushRef="#br0" timeOffset="791">917 232 16,'-16'-7'15,"16"7"1,-11-12 0,11 12-9,-1-15-1,1 15-1,8-14 1,-8 14-1,15-11-2,-5 8 0,1 1 0,2-1-1,-2 6-1,1 0 0,-1 5 0,-1 1-1,-3 4 1,-3 2 0,-2 5 0,-6 1 0,-2 4 2,-7 0-1,-1 1 1,-3-1 0,1 0 0,-1-2 0,3-4-1,1-2 0,4-4-1,4-1 0,5-12-1,6 14 1,7-11-2,9 0-1,2-6-7,8 0-12,3-2-2,1-3 1,-3-5-1</inkml:trace>
  <inkml:trace contextRef="#ctx0" brushRef="#br0" timeOffset="1362">188 478 18,'0'0'14,"-9"12"0,-1-1 1,0 4-10,-4 7 0,-2 2 1,-3 5 2,-3 6-2,3 4 1,-2 3-2,4 0-3,2-3-7,4-1-12,5-6-2,7-11 0,6-10 0</inkml:trace>
  <inkml:trace contextRef="#ctx0" brushRef="#br0" timeOffset="1773">1387 403 73,'11'10'27,"-11"-10"0,0 0-1,0 0-20,0 0-5,0 0-1,0 0 1,0 0-1,0 0-2,0 0-4,10 3-9,-10-3-11,0 0 1,15-4-3,-15 4 2</inkml:trace>
  <inkml:trace contextRef="#ctx0" brushRef="#br0" timeOffset="3075">1221 462 7,'0'0'13,"0"0"0,0 0-1,0 0-5,0 0 1,0 0 0,0 0 0,0 0 2,0 0-2,1 14 0,-1-14-1,1 19-1,-3 0-1,0 11 0,-6 5-1,-3 7-4,-3 12-19,-5 5-3,-8 1-1,-5 0-1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8:23.1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0 109 30,'19'5'23,"-3"-1"1,-1-2 2,-4-4-9,5 6-6,-6-4-2,4 2-3,-14-2-2,16-2-4,-4 3-11,-12-1-13,15-7-1,-12-3-1,0-1 1</inkml:trace>
  <inkml:trace contextRef="#ctx0" brushRef="#br0" timeOffset="271">533 0 54,'23'5'21,"-7"-4"1,-4-2-2,-2 0-20,-10 1 0,14 2 0,-14-2 0,0 0-1,0 0-7,0 0-11,0 0-2,0 0 0,0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1:01.4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7 384 9,'0'0'10,"0"0"-1,-6-11 0,6 11 0,0 0-2,0 0-1,0 0 0,0 0-2,0 0-1,0 0 0,0 0-1,0 0 1,0 15-1,3-3 1,-2 2-1,3 5-1,-1 5 0,0 4 0,-4 7-1,1 4 1,-1 1-2,0 2 2,-2-2-1,0-3 0,1-4 0,-1-5 0,3-8-1,0-7 0,1-4-6,-1-9-9,0 0-1,0 0 0,0-22 0</inkml:trace>
  <inkml:trace contextRef="#ctx0" brushRef="#br0" timeOffset="411">214 350 7,'0'0'13,"0"0"2,0 0 0,0 0-9,0 0 0,0 0 1,0 0 0,-5 9-1,4 3 0,6 1-4,-3 4 1,-2 4 0,3 3-1,6 3-1,-4-1 1,-1 2-1,0-2 0,1-2 0,-3-4 1,11-4 0,-4-6 0,-9-10 0,23 1 0,-8-14 0,9-6-1,-1-8 1,8-3-2,-3-5 1,3 0-1,-4 0 0,-1 6 0,-4 4 1,-3 7-1,-7 6 0,-1 5 0,-11 7 0,0 0 0,11 12 0,-10 1 1,-3 7-1,1 6 1,0 4 0,-4 6 0,3 3 0,0 0-1,2-2-1,-3-5-2,8-1-7,0-11-11,2-7-2,3-12 1,0-12 1</inkml:trace>
  <inkml:trace contextRef="#ctx0" brushRef="#br0" timeOffset="961">906 27 8,'12'3'13,"-3"-5"-1,-9 2 3,15 10-9,-15-10-1,15 22 0,-10-5 2,2 7 0,-1 7 1,1 8-3,-1 2 0,0 6-1,0 1-1,0 3-1,0 1-1,-1-1 0,-1-3-1,-2-5 0,-1-5 0,0-7-1,-4-5-1,-2-6 0,-3-7-1,-2-9 1,-2-7-1,-3-8 1,0-4 1,-3-6 0,1-3 1,0-2 2,2 0 0,2 2 1,1 3-1,5 6 0,0 2 0,4 4 0,3 9 0,0-12-1,0 12 0,13-10 1,1 2 0,5-1-1,6-3 1,9-1 0,7-1-1,6-1 0,4 2 0,2-1-3,0 5-2,-4-2-5,-2 5-8,-8 4-4,-10 1 0,-4 3 0</inkml:trace>
  <inkml:trace contextRef="#ctx0" brushRef="#br0" timeOffset="1522">1353 342 27,'9'10'19,"-9"-10"-1,0 0 0,0 0-9,0 0-6,0 0-1,5 12 0,-5-12 0,5 20-1,-1-5 0,4 3 0,1 4 1,3 3-1,-2 2 0,-1-2 0,2-2 0,-3-3 0,-1-3 2,-5-8 1,-2-9 1,3 11 0,-3-11-1,0 0 1,-6-14 0,-1-1-1,2 1-1,-2-5-1,-2-3-1,2-2-1,5 0 0,1-1 1,2 2-2,4 3 1,4 0-1,5 1 1,2 4-1,7 1 0,0 5 0,3 0 1,3 4-2,1 4 0,-2 1-1,3 5-5,-7-3-7,2 6-8,-5-4-2,-2 0 1,-5-2 1</inkml:trace>
  <inkml:trace contextRef="#ctx0" brushRef="#br0" timeOffset="2003">1807 286 39,'9'3'18,"-9"-3"0,9 1 0,-9-1-16,14 1-2,-5 2 0,3 3 2,1 5-1,2 0 1,4 3 0,-1 3 0,3 2 1,-1 3-1,-1-1 0,-2 3-1,0 0 1,-4-1-1,-4 0 1,-4-3 1,-3-2 0,-5-3 0,-5 2 1,-4-8 0,-5-1 0,-3-5 0,-1 0-1,-3-7 0,2 0 0,-1-5-1,3-1-1,4-4 0,3 2-1,5-1 0,3 0-1,5 1 0,5 2 0,5 2-1,4-1-2,7 5-3,2-3-4,9 5-7,-1-2-6,6 2-1,2-2 1,5-1 1</inkml:trace>
  <inkml:trace contextRef="#ctx0" brushRef="#br0" timeOffset="2423">2482 350 30,'0'0'17,"3"-11"0,-3 11-2,-21-6-5,5 2-5,-2 3 0,-4-2-1,3 4 1,-4-1 0,4 3 1,0 0-1,4 4-2,1 1 0,2 4-1,3 2-1,3 2 1,2 4-1,4 5 0,3 1 0,3 2 0,3-2 0,6-1 0,1-2-1,3-4-1,5-6-4,-4-10-9,6-8-9,0-9-1,0-8 0,-2-9 0</inkml:trace>
  <inkml:trace contextRef="#ctx0" brushRef="#br0" timeOffset="2764">2678 0 32,'4'12'17,"-5"0"0,-1 2 2,0 2-15,1 8-1,0 1 2,1 11 1,0 3-1,3 7 0,0 1 0,2 5-2,2 1 0,0 0-1,0-3-1,0-5-1,0-9-1,-1-9-1,-1-3-2,-4-14-5,-1-10-6,0 0-2,-10-13 1,-1-9 1,-1-2 1,-6-7 1,0-5 3,-2 1 9,-2 1 9,2 2 3,0 1 2,5 10 0,0 2 1,6 6 0,-1 4 0,10 9-3,1-9-2,9 3-1,1 1-2,10 0 0,3-4-1,9 2 0,4-1-2,8 1 0,2 1-3,1 1-2,6 4-9,-4-2-14,-1 3 0,-4-3-1,-4 2 0</inkml:trace>
  <inkml:trace contextRef="#ctx0" brushRef="#br0" timeOffset="3335">3008 394 21,'0'0'16,"23"-7"-1,-12 6 0,3 1-10,3 4-1,3 2-1,-2 2 1,0 2 0,1 5-1,-1 1 0,0 1 0,-3 3-1,0 2-1,-3 0 0,-2-1 0,-1 0 0,-2 0 1,-4-4 0,-2 0 1,-4-3 0,-1-1 1,-8-3-1,1-2 2,-7-5-1,0 0 0,-6-4 0,1-1-1,-2-5 1,4 0-1,-3-5-1,5 2 0,3-3 0,3 5-1,4 0-1,9 8 0,-7-16-1,7 16 1,11-7-1,1 4 0,5 1-1,5-5-2,8 4-3,-2-6-10,8 1-8,-1-8 0,1-3 0,-2-6 1</inkml:trace>
  <inkml:trace contextRef="#ctx0" brushRef="#br0" timeOffset="3815">3445 58 43,'0'0'19,"0"0"0,0 0 0,0 0-15,0 0-3,6 12 1,-3 1 1,4 3 1,-1 5 0,2 8 0,-2 3 0,1 7-1,-1 1 0,0 4-1,-2-2-1,-1-2 0,-1-3 0,0-7-1,-2-7 0,1-6 0,2-6 0,-3-11 0,11 3 0,-1-10 0,4-5 0,2-1-1,3-2 1,0 2 0,1 0 0,1 4 0,-4 4 0,-2 6 0,-2 4 0,-2 5 1,1 6-1,-2 3 0,-1 0 0,1 4 0,-3-1 0,-1 0 0,-2-1 1,-3-2 0,-3-4 0,-3 0 1,-6-3 0,-4-3 1,-4-2 0,-5-2-1,-4-4 0,-3-1 0,-3-3 0,2-4-2,0 0 0,2-3-2,5 0-2,0-3-5,9 1-16,1-3 0,10-3-2,2-4 1</inkml:trace>
  <inkml:trace contextRef="#ctx0" brushRef="#br0" timeOffset="4396">3867 110 21,'8'-11'15,"2"6"1,-10 5 2,5-12-9,-5 12-1,0 0-1,0 0 1,0 0 0,10 3 0,-10-3 0,4 25-2,-1-7-3,2 9 0,0 6 0,3 6 0,-3 4-1,2 3 0,-3-1 0,0 2-1,-2-4 0,-1-6-1,1-4-4,-5-9-6,4-3-14,-2-8-2,1-13 0,0 0 1</inkml:trace>
  <inkml:trace contextRef="#ctx0" brushRef="#br0" timeOffset="4707">4108 467 39,'14'6'18,"7"-2"1,-2-7 0,3-3-16,3-1-2,0-2 0,-1-3 2,-2-3 0,-1 0 0,-6-1 1,0 1 0,-5-1 0,-2 3-1,-2-1-1,-2 4 0,-5 0 0,1 10 0,-10-15-1,1 11 1,-3 1-1,-4 2-1,-2 3 1,-4 1-2,-2 3 1,-1 2 0,0 4 0,1 0 1,1 3-1,2 2 1,4 0 0,4 3 1,5 2-1,6 2 1,4 1 0,7 2 0,7 1 0,7 0 0,2-2 0,8 0 0,7-4-1,4-5 0,4-2-2,0-8-2,6-2-15,-3-8-8,1-4-1,-4-10 0,-5-5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1:07.4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94 46 4,'11'-20'14,"-11"20"-1,10-15 1,-10 15-7,0 0-3,12 0 1,-5 10 0,-1 5 0,1 8 1,3 4-2,1 10 3,0 5-2,3 8-1,-2 2-1,0 3 0,-3 1 0,0-4-2,-4-7 1,-1-4-1,-2-10 0,-1-7-2,0-8-4,-1-16-12,0 0-4,0 0 1,-4-16 0</inkml:trace>
  <inkml:trace contextRef="#ctx0" brushRef="#br0" timeOffset="300">-8 358 22,'-10'0'16,"10"0"2,0 0 0,15-7-7,6 0-7,8 0-1,9-3 1,3 2 0,7-1-1,4-1-2,3 3 1,-1 2-1,-1 3-2,-5 2-2,-4 1-4,-5 1-6,-7 2-5,-8 2-2,-5-3 0,-9-2 1</inkml:trace>
  <inkml:trace contextRef="#ctx0" brushRef="#br0" timeOffset="550">644 276 17,'0'0'15,"5"18"2,-7-8-1,0 2-7,1 9-2,-1 0 2,1 8-1,-2 0-1,3 5 0,0-3-1,3-1-1,0-3-3,1-6-3,4-4-10,-8-17-11,18 3-1,-9-15 1,-1-11-1</inkml:trace>
  <inkml:trace contextRef="#ctx0" brushRef="#br0" timeOffset="801">602 0 54,'0'0'21,"0"0"1,0 0-2,-4 9-17,4-9-4,0 0-3,5 14-10,-5-14-8,12 19 1,-7-8 1,2 4-2</inkml:trace>
  <inkml:trace contextRef="#ctx0" brushRef="#br0" timeOffset="1071">836 271 41,'2'-9'22,"-2"9"1,1-12-4,-1 12-9,0 0-4,0 0-2,0 0-1,0 0-1,0 0 0,-2 15-1,1-6 1,1 5-1,0 0 2,2 1-2,1 0 1,1 0-1,2-2 1,4 0-2,1-9 2,3-1-1,2-5 0,1 0 0,-1-3 0,3-2-1,-3 0 1,1 0-1,-1 1 1,-3 0-1,1 1 0,-3 1 0,0 1 0,-1 3-1,1 3 1,1 8-9,-12-11 1,16 23 0,-13-10 0,6 6 1,-4-5-1,6 4 2,-6-7-1,5-2 9,3-5-1,4-4 1,1-4-1,3-5 0,0-1 1,0-3-1,1 0 0,-3 0 0,-2 2-1,-4 3 0,-2 1 0,-11 7 0,13-5 0,-13 5 0,0 0-1,13 13 1,-9-4 0,2 2 0,2 3 0,1 2 0,0-1-1,4 3-1,-1-6-3,7 1-16,-1-4-3,1-7 0,0-4 0</inkml:trace>
  <inkml:trace contextRef="#ctx0" brushRef="#br0" timeOffset="3134">1647 313 10,'0'0'15,"0"0"-2,0 0-2,0 0 0,0 0-2,0 0-1,0 0 0,1 12-1,-1-12-1,6 10 0,-6-10 0,16 11-2,-3-8-1,4 3 0,3-4 0,4 1-1,2-3-1,0-2 0,1-2 1,0-3-1,-6-1 0,2-2 1,-6-2-1,-5 0 1,-4 0-2,0 0 2,-5 2-1,-3 10-1,-1-17 0,1 17 1,-14-14-2,14 14 1,-20-11-1,9 7 1,-2 1-1,0 1 1,-1 1-1,1 1 1,1 0 0,-1 2 0,2-1 0,0 1 1,-1 1-1,2 1 0,-1-1 1,2 3-1,-1-1 0,-1 5 1,-1 2-1,1 2 0,0 1 0,0 2 0,0 2 1,0 0-2,2 3 2,0-2-2,2-1 2,1-1-1,1 0 0,2-2 1,2 1-1,2-1 1,3-1-1,3 1 1,6-1 0,6 1 0,4-4 0,6 2-1,8-3 1,5-1-2,8-2-4,1-6-12,11-2-7,-1-7-2,2-5 1,0-7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1:11.5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333 385 5,'9'-5'16,"0"2"0,-9 3-4,0 0 0,0 0 0,0 0 0,0 0-2,-14-6-2,5 8-1,-6-2-2,0 2 0,-6-1-1,1 3 0,-4-1-1,3 2 0,-5 1-1,1 2 0,-2 3 0,3 3-2,1 1 2,1 3-1,2 0 0,3 3-1,3 2 1,4 1-1,5 0 1,5-2 0,5 2 0,5-1 0,9-3-1,6-3 0,11-2-3,4-8-3,11 0-10,0-9-7,6-3-3,0-6 1,-1-4-1</inkml:trace>
  <inkml:trace contextRef="#ctx0" brushRef="#br0" timeOffset="401">536 643 15,'-22'7'20,"-3"-5"0,3-4 1,2-3-5,2-4-7,5-1-1,4-6-2,8-1-3,6-2-1,10 1-1,4-2-2,7 2 0,5 3-1,3 0 1,2 7-1,-2 2 1,-4 6 1,-5 4 0,-4 6 0,-5 3 0,-7 4 1,-6 5 0,-6-2 2,-4 4 1,-7-2-1,-2 0 1,-7-5 0,0 0 0,-5-7 0,0-2-1,-1-4-1,3-6-1,0-1-1,2-3 0,6-1-4,0-7-4,8 3-16,4-3 0,4-1-2,4-3 1</inkml:trace>
  <inkml:trace contextRef="#ctx0" brushRef="#br0" timeOffset="892">841 400 24,'10'-4'18,"-10"4"0,0 0 1,0 0-6,0 0-7,0 0-2,0 0 0,0 0 0,5 12 1,-4-2-1,1 4 1,-2 1-1,3 5 0,-1-1-1,2 1-1,-2 2 0,4-3 0,-1-5-1,2-1 1,-7-13-1,17 14 1,-17-14-1,21 2 0,-10-7 1,3-1-1,0-4-1,2-4 1,-1 1 0,2-3-1,-3 1 0,0-2 1,-1 1-1,0 3 1,-3 2-1,-10 11 1,17-17-1,-17 17 0,11-9-1,-11 9 1,0 0 0,10 6-1,-10-6 1,3 18-1,-3-7 0,2 2 1,0 1 0,0-1 0,2-1 1,2-3-1,3-4 1,4-2 0,1-4-1,5-3 1,1-3 0,2-1-1,1-2 1,0-1-1,-2 1 0,-2-1 1,-1 4-1,-4 0 0,-1 4 0,-3 1 0,-1 2 0,-9 0-1,13 7 1,-13-7-1,11 18 1,-5-3 0,-2 0 0,1 2 0,-1 1 0,2 1 0,-1 1 0,0-2-1,2 0-3,-4-4-20,6-4-2,-9-10-2,14 1 2</inkml:trace>
  <inkml:trace contextRef="#ctx0" brushRef="#br0" timeOffset="1723">1682 416 39,'0'0'19,"0"0"0,-6 10 1,6-10-16,0 0-1,2 15 1,1-1-1,-2-1 2,3 8-1,-1 1 0,2 7-1,-3 3-1,2 6 0,0 0-1,-2 1 0,0 1 0,-2-2 0,0-4 0,-1-3-1,-1-7 1,-1-4 0,1-5-1,0-3 1,2-12 1,0 0-1,0 0 1,-10-1-1,6-13 1,0-2-1,0-8 0,-1-6-1,2-5 0,0-6-1,4-2 0,0-2 0,5 2 0,2 1 0,3 4 0,3 5 1,1 6 0,2 5 0,2 8 0,2 6 0,-1 6 0,-1 6-1,2 5 1,-4 4-1,1 5 1,-2 2-1,-3 2 1,-3 1-1,-2-1 1,-4 0 1,-7-4 0,0 1 1,-8-4-1,-3-1 1,-8-4 0,-2-1 0,-5-5 0,-1-2-1,-1-3-1,-2-3-1,3-1-2,1-7-6,8 0-13,3-5-3,8-1-2,4-6 2</inkml:trace>
  <inkml:trace contextRef="#ctx0" brushRef="#br0" timeOffset="2364">1935 144 10,'5'-10'17,"-5"10"-4,10-13-1,-10 13 2,0 0-1,5-9 1,-5 9-3,0 0-4,5 12-1,-4 1-2,5 5 0,-1 6-1,5 7-1,-2 6 1,3 7-1,0 4 0,0 2-1,-2 1 0,0-2-1,-3-4 1,-1-4-2,-2-6 2,0-8-1,-2-5-1,-1-9-1,3 0-5,-3-13-16,0 0-1,0 0 0,9-18-1</inkml:trace>
  <inkml:trace contextRef="#ctx0" brushRef="#br0" timeOffset="2704">2171 507 14,'17'14'15,"-5"-12"2,2-1 3,5-1-10,-1-4-1,7 2-1,-4-5 1,5 1-1,-3-4 1,1 1-3,-2-4-3,-1 1 0,-4-1-2,-1 1 1,-6 0-2,-3-1 2,-3 1-2,-4 0 1,-3 3-1,-3-1 0,-2 0-1,-4 2 1,-2 2-1,-2 2 1,-2 2-1,-1 2 1,0 4 0,0 3 0,-1 1 0,-1 5 0,2 2 1,2 3-1,-1 1 2,4 1-1,0 0 1,5 3-1,1-3 1,8 2-1,1-2 1,7-2-1,3 0 1,7-2-1,3-5 0,6-3 0,5-4-1,1-4 0,6-3-2,-4-4-2,4 0-4,-9-7-9,1 2-8,-6-5-1,-3 0 0,-6-4 1</inkml:trace>
  <inkml:trace contextRef="#ctx0" brushRef="#br0" timeOffset="3225">2580 379 29,'0'0'18,"0"0"1,13 4 3,-13-4-12,14 2-4,-14-2 0,21 10 0,-11-2 0,7 7-1,-2 1 0,5 6-3,0 0 0,2 2-2,1 1 0,-1 0-2,1-2 0,-2-5-4,-1 3-7,-6-6-9,-5-3-2,-4-2 0,-5-10 1</inkml:trace>
  <inkml:trace contextRef="#ctx0" brushRef="#br0" timeOffset="3516">2546 703 47,'0'0'22,"0"0"2,4-13-4,4-3-13,6 2-1,-2-8 0,7 1 1,-3-5-1,7 0-2,-3-4-1,4 2 0,0-1-3,2 2 0,2 2-2,-1 1-3,3 8-8,-4 1-11,1 4-2,-4 2-1,-2 3 2</inkml:trace>
  <inkml:trace contextRef="#ctx0" brushRef="#br0" timeOffset="3826">3159 373 18,'0'0'17,"9"2"2,-9-2-2,0 0-6,0 0-1,0 0 0,-7 10 0,6 1 0,-5 1-3,4 8-2,-3-2 0,5 6-2,-2 0 0,4 2-1,0-2-1,4-1 0,-1-5-1,2-4-1,1-1-2,-8-13-3,12 17-5,-12-17-10,9 4-6,-9-4 2,10-10 0</inkml:trace>
  <inkml:trace contextRef="#ctx0" brushRef="#br0" timeOffset="4187">3414 0 41,'0'0'20,"0"0"0,0 0 1,0 0-15,9 10-3,-8 3 1,-1 2 1,2 10-1,-1 3 1,3 11-1,-2 2 0,3 7-1,-2 3-1,2 3-1,0-1 0,-1-2-1,-1-5 1,1-2-1,-2-7 0,1-6-1,-1-8 0,-1-6 0,0-4-3,-1-13-3,0 0-2,-15-7-1,8-6 0,-10-8-1,3-2 0,-10-8 1,1-1 3,-3-2 5,0 4 2,2 3 2,3 4 2,4 4 1,4 6 1,13 13 2,-12-14-3,12 14 0,15-2 0,3 3-1,0-1-1,9 1 0,3-2 0,6 0 0,3-3-1,4 1 1,-2-3-1,1-1-1,-4-1 1,-4 0-1,-5-1 0,-3 1 1,-10 1-1,-3 2 0,-13 5 0,13-6-1,-13 6 0,0 0 0,0 0-1,0 0 0,0 0 0,0 0 1,0 0 0,0 0 0,0 12 0,0-12 1,-5 20 0,1-5 0,-2 2 0,0 3 0,-1 3 0,0 3 0,1-1 0,1 0-1,0-3 2,3-3-2,1-3 2,3-2 0,-2-14 0,12 10 0,-3-11 0,2-3 0,2-5-1,2 0 0,2-8 0,0 2 0,0-2-1,-1 1 1,-3 1-1,-2 3 1,-1 1 0,-3 2 0,-7 9-1,0 0 0,10-8 0,-10 8 0,0 0 0,0 0-1,0 0 1,0 0 0,0 0 0,0 0-1,0 0 1,0 0-1,0 0 1,0 0-1,1 14 1,1-2-1,0 3 1,3 7-1,-3 7 1,2 6 0,-2 8 0,2 7 1,0 4 0,0 4 0,1 3 0,3 0 0,0-2-1,2 0-1,5-2-4,-5-9-18,6-4-3,-4-12-2,-3-9 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0:32.6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 83 12,'3'-9'17,"-3"9"0,0 0-1,0 0-2,0 0-1,-10-3-2,10 3-3,0 0-2,0 0 0,0 0-1,0 0-1,0 0 0,0 0-1,0 0 0,0 0-1,0 0-1,-10 4 0,10-4 0,0 0-1,0 0 0,-2 15 0,2-4 0,-2 4-1,-1 4 1,2 4 0,-2 2 1,2 3-1,0 1 0,2 1 0,1-3 1,4-2-1,2-2 0,3-4 1,4-6-1,4-5 1,4-10 0,0-7 0,6-7 0,2-5-1,-1-6 1,0-2-1,-3-4 0,-3 2 0,-7 2 0,0 3 0,-9 4 0,-3 3 1,-3 6-1,-1 2 1,-1 11-1,-6-10 0,6 10 0,-11 2 0,11-2-1,-14 6 1,14-6 0,-13 13 0,7-4-1,1 1 1,-1 1 0,2 2-1,1 3 1,0 3 0,1 4 0,1 9-1,2 4 1,1 10-1,1 5 1,2 4 0,3 3 0,0-2 0,2-3 0,0-4 0,-1-6 0,2-10 0,-3-5 0,1-7 0,-3-6 1,-6-15-2,9 17-2,-9-17-4,0 0-10,10-3-7,-1-7 0,-3-4 0,4-6-1</inkml:trace>
  <inkml:trace contextRef="#ctx0" brushRef="#br0" timeOffset="841">559 331 31,'-17'1'19,"3"-5"1,1-5-4,13 9-5,-10-21-3,12 8-2,5-6-3,8 1 0,3-1-2,6-3-1,3-2 0,4 5 0,0 0-1,-3 7 1,-2 8-1,-5 4 1,-3 6 0,-6 7 0,-4 7 0,-4 3 1,-5 6 0,-3-2 1,-5 1 0,-1 0 0,-5-3 1,1-1 0,-5-4 1,2-2 0,-5-9 0,1 1-1,-2-7 0,3-4-1,-1-3 0,3-1-2,1-4-2,4-6-4,9 1-9,4-6-10,10-3 0,3-5 0,8-2 0</inkml:trace>
  <inkml:trace contextRef="#ctx0" brushRef="#br0" timeOffset="1772">973 55 1,'0'0'5,"2"10"0,-2-10 2,1 20 0,1-5 1,-1 2 1,0 3-1,2 1 0,-1 2-1,0-1-1,2-2-1,0-2 0,1-3 2,-1-3-2,3-3 1,-7-9-1,20 4 0,-7-11 0,6-1-1,1-8 0,5-2-1,1-7-1,2 2-1,-1-1 0,-2 2 0,-4 1 0,-2 3 0,-6 1 0,-2 4 0,-5 3 1,-3 0-1,-3-1 1,-2 2-1,-2-1 0,4 10 0,-10-12-2,10 12-4,-10-7-8,10 7-10,0 0-1,0 0 0,0 0 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0:35.1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-1 326 12,'0'0'7,"0"0"1,0 0 0,0 0-2,0 0-1,0 13 0,1-2 1,0 1 0,1 7 0,0 2-1,1 5 1,-1 7 0,3 8-2,-1 7 0,3 4-1,-3 3-1,4-2 0,-2-2 0,3-5 1,-4-7-1,0-8 1,-1-12 0,0-4 1,-4-15 1,8 10-1,-8-10 0,16-13-1,-5-1 0,6-3 0,1-1-2,3-3 0,1-1-1,1 0 0,-1 4-1,0 3 1,0 5-1,-3 3 0,-2 3 1,-1 5-1,1 5 0,-5 2 0,3 1 0,-3 4 1,-2 3-1,0 3 1,-1 0 0,-4 3 0,-3 3 0,-2-4 1,-3 6-1,-1-2 1,-5-3-1,2-4 1,-2-2 0,4-4-1,5-12 0,-9 15-3,9-15-10,0 0-9,10-15-1,-2 1 0,3-4 0</inkml:trace>
  <inkml:trace contextRef="#ctx0" brushRef="#br0" timeOffset="701">573 665 4,'0'0'9,"0"0"1,12-12-4,-2 8-2,2 3-1,5 0 1,0 0 0,6 2 1,0 4 0,1 1 0,2 3-1,-2 4 0,3 3-1,-2 4 0,-1 5-1,-4 1 0,0 0 0,-7 1 0,0-1 2,-7 0-1,-2-1 1,-7-5 1,-3-2 0,-5-2 0,-3-1 0,-5-4 0,0 0-1,-5-7 1,2-5-1,-1-1-1,2 0 0,0-7-1,5-4 0,2 0-1,6-2 0,4-2-2,3 5 0,5-3 1,3 3-2,7 0 0,1 2 0,7-1 0,3 0-1,5 4-2,0-1-7,5 3-8,2 1-3,0-1 2,1 2-1</inkml:trace>
  <inkml:trace contextRef="#ctx0" brushRef="#br0" timeOffset="1302">1027 554 1,'14'2'10,"-14"-2"2,11 12-3,-2-2-3,1 6 1,4 3 0,-2 2 1,4 4-1,-2 3 0,4 2-1,-4 0 0,2 0-2,-2-4 0,0 0-2,-1-4 1,-2-2-1,-1-5 1,-1-4 1,-9-11 1,10 13 0,-10-13 1,0 0 0,0-11-1,1 2 1,-3-7-2,3-1-2,0-8 0,1-3-1,2-2-1,4-4 0,3 2 0,2 0-1,3 1 0,3 2 1,0 6-1,1 1-1,1 5-1,-2 2-5,3 6-9,-6 1-6,3 4-1,-6 1 0,2 1 1</inkml:trace>
  <inkml:trace contextRef="#ctx0" brushRef="#br0" timeOffset="1733">1625 592 4,'9'-2'9,"10"-3"0,-1-6-4,3 0-4,2-3 3,0-3 1,-2 2 2,-2-3 0,-2 4 2,-9-1 1,-2 3 0,-8 1 0,2 11-3,-16-16-2,2 12-1,-6 2-2,-3 1-1,0 5-2,-2 2 1,1 3 0,-1 4-1,3 3 1,2-1 1,2 4 0,4 0 0,3 1 0,2 1 0,3 1 1,6 0 0,1-1-1,4 0 1,4-3-1,2 2 0,3-2 1,4-3-1,5-6 0,1-2-1,6-2-2,3-8-7,5-1-12,5-5-1,3-7 1,4-5-1</inkml:trace>
  <inkml:trace contextRef="#ctx0" brushRef="#br0" timeOffset="2354">2307-2 4,'0'0'9,"9"-5"-2,-9 5 0,6 9 1,-6-9 1,10 20 1,-5-3 0,3 8 1,-1 3-3,3 11 0,-1 2-2,2 11-1,0 3-1,0 5-1,-2-1-2,-2-1 0,2-5 1,-2-6-2,-4-7 1,1-10-1,-2-8-2,-1-11-6,-1-11-6,0-11-3,-5-7-2,-2-7 0,-2-7-1</inkml:trace>
  <inkml:trace contextRef="#ctx0" brushRef="#br0" timeOffset="2634">2197 344 26,'-18'-3'15,"3"3"1,4-1-2,11 1 0,-10 0-3,10 0-2,11-6-1,2 0-3,10 0 0,6-4-3,9 0 1,7 1-4,3-4-5,10 4-15,2-1-1,1 1 0,0 2 0</inkml:trace>
  <inkml:trace contextRef="#ctx0" brushRef="#br0" timeOffset="2984">2818 499 27,'-13'-12'17,"6"-2"1,0-3-1,6-4-9,8 1-3,2-2 0,5 1-4,4 1 0,2 5-1,3 3 0,1 5 0,-1 6 0,-3 5 0,-1 8 0,-5 4 1,-1 6 0,-4 4 0,-7 2 1,-2 0 1,-5-2 2,0 1 0,-9-6 1,2-1 0,-8-9 1,2-1-1,-6-7 0,-1-2-2,-3-6-1,-3-3-3,1-1-6,-4-5-18,1 0-1,-3-4-1,-1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0:38.9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220 920 6,'0'0'16,"0"-9"1,0 9 0,-12-1-4,12 1-3,-15 1 1,5 0-4,-1 2-2,-1 2-1,0 2-1,-1 2-1,0 4 1,-4 1-2,2 3 1,-3 3-1,1 3 1,2-2 0,2 3-1,1-2 1,4-1 0,3-2-1,3 0 1,3-6-1,5 2 0,4-3 0,6-1 0,5-7 1,8-3-1,7-4-3,4-9-4,5 0-7,1-12-7,1-7-3,-1-5 0,-6-4-1</inkml:trace>
  <inkml:trace contextRef="#ctx0" brushRef="#br0" timeOffset="370">426 645 10,'-10'0'17,"10"0"-1,-12-1-1,12 1-1,0 0 2,0 0-4,0 0-1,0 0-4,0 0-2,0 0-1,0 0-2,0 0 0,0 0-1,-4 9 0,5 2 0,1 3-1,1 6 1,3 8 0,0 6 0,3 6 0,-1 6 0,1-1 1,0 0-1,3-5 0,-3-5 0,2-7 1,-3-8-1,6-9 0,2-12 1,2-5-1,2-10 0,3-5-1,0-5 1,1-4-1,1-3 0,-4 2 0,-5 3 0,-1 4 0,-5 6 0,-4 6 0,-6 12-1,0 0 1,0 0 0,8 13 0,-9 5-1,2 4 1,2 2 0,2 1-1,6 2-5,2-6-13,8-4-5,2-13-1,4-6 0</inkml:trace>
  <inkml:trace contextRef="#ctx0" brushRef="#br0" timeOffset="881">1054 823 9,'4'18'12,"-4"-18"1,0 0-4,14 2-4,-14-2 2,14-8 1,-14 8 0,16-15 0,-10 2 0,3 3-1,-2-3-1,0 3-2,-2-1 0,-5 11 0,6-19 0,-6 19 1,2-13-1,-2 13 0,0 0 0,-8-11-1,8 11-1,-16-4 1,6 4-2,-2 1-1,-2 4 0,0-1 0,-2 4 0,0 2 0,-2 4 0,2 1 0,1 4 1,1 2-1,2-2 1,2 4 0,5-2-1,4-1 1,5-1 0,4-1-1,8-8 0,4-3-1,7-2-1,3-9-6,10-2-9,0-5-7,3-4-1,2-6 1,-1 0 0</inkml:trace>
  <inkml:trace contextRef="#ctx0" brushRef="#br0" timeOffset="1392">1571 676 18,'-11'-2'18,"-3"2"-1,1 2-1,-5 0 1,3 5-4,-6 1-2,4 3-3,-3 0-2,4 5 0,-3-1-2,6 3-1,-1 1-1,6 1 0,3 2-1,5 0 0,2-1-1,5 1 1,6-3-1,5-4 1,7-4-2,3-9-2,5-5-2,-3-13-5,5-3-2,-5-12-5,2-3-3,-6-7 1,-2-3 0,-6-3 2</inkml:trace>
  <inkml:trace contextRef="#ctx0" brushRef="#br0" timeOffset="1652">1724 462 20,'-2'-24'12,"-2"4"1,1 7 1,1 3-1,2 10 0,-2-10-4,2 10-1,0 0-1,0 0-2,0 0 0,0 0-1,4 14-1,-1-3-1,2 7 0,-1 4 0,5 8 0,-3 7-1,1 5 0,-1 2 0,0 1-1,-4 1 1,-1-2 0,1-5-1,-3-4 1,1-11 0,-1-5 1,0-7 0,1-12-1,0 0 1,0 0-1,4-30 1,2 2-1,2-7 0,6-7-1,4-8 0,5 0 0,4-1 0,1 0 0,1 7 0,0 2 0,-2 7 0,-3 6-1,-4 7 0,-5 4-2,-2 8-6,-13 10-6,11-6-8,-11 6-2,-9 17 1,-5-2-1</inkml:trace>
  <inkml:trace contextRef="#ctx0" brushRef="#br0" timeOffset="2133">1783 614 4,'17'15'15,"-1"-9"2,5-2 2,5 1-3,2 0-4,5 4 1,-1-2-1,4 5-3,-5-2-1,5 5-2,-3-2-2,3 3-3,0-1-6,-3 0-14,3-3-3,-2-3-2,0-6 1</inkml:trace>
  <inkml:trace contextRef="#ctx0" brushRef="#br0" timeOffset="2894">2672 472 7,'14'-8'15,"-14"8"0,17-7 0,-7 3-6,4 0-3,3 2 1,4 0-2,1 2-2,4 2 0,3 1-1,0 2-1,0 2 1,-1 2-1,-1 4 0,-3 2 0,-2 4 2,-7-3 0,-3 5 1,-7-2 0,-1 2 1,-10-2 0,-2 0-1,-5-6 1,-5 1-1,-5-3 0,0-3-1,-2-4 0,1-1-1,1-7 0,6-3 0,3-3-2,8-8 0,7-3-1,7-1 0,8-2-2,3-3 0,9 4-1,1-3-2,5 6-5,-4-1-7,0 2-5,-1 2 1,-3-1 1</inkml:trace>
  <inkml:trace contextRef="#ctx0" brushRef="#br0" timeOffset="3364">3222 37 8,'-1'-10'14,"1"10"2,0 0 0,0 0-6,-4 15-1,2-2 1,2 8 1,-2 5-3,7 8-1,-8 5 0,9 6-2,-7-1-2,7 2 0,-3-6-1,5-4-1,-2-5 0,3-7 0,2-9 0,1-8-2,5-9 1,0-8-1,3-6-1,0-9 0,3-5-1,-3-7 0,2-4 0,-4-4 0,-1-1 1,-3 2 1,-3 3 0,-4 4 1,-1 5 1,-2 7 0,-4 6 0,0 6-1,0 13 1,-2-10 0,2 10-1,0 0 0,-2 14 1,4 1 0,2 5 0,1 8 0,1 5 1,3 7 1,1 6-1,2 3 0,2-1 0,0-2-1,0-4 0,0-6-1,0-4-3,-1-10-8,2-9-10,2-7-3,-1-8 2,4-7-1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6T04:46:14.0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-3 581 7,'-12'4'22,"12"-4"-1,0 0-2,0 0-3,0 0-3,9-13-4,1 5-1,-2-10-3,7 1-2,2-9-2,4-5 0,3-6 0,2-2-1,2-5 1,1 0 0,-2 0 0,0 1 0,-3 3 0,-4 3-1,-1 5 1,-3 3-1,-2 5 1,-2 5-1,-3 4-1,0 4 1,-9 11-1,10-14 0,-10 14 0,0 0-1,0 0 1,0 0 1,0 0-1,0 0 1,0 0 0,7 10 1,-7-10-1,0 0 1,5 14 0,-5-14 0,4 14-1,-1-4 1,-1 2-1,1 2 1,1 6 0,0 3 0,1 4-1,0 4 1,1 3-1,1 3 1,1 2 0,0 0 0,0-2-1,1 2 1,-1-6 0,0-2-1,2-2 1,-2-6-1,-1-2 0,1-1 1,-1-4 0,-3-1 0,1-4 0,-3-1-1,-2-10 1,2 12 0,-2-12 0,0 0 0,0 0-1,0 0 1,0 0 0,0 0-1,0 0 0,0 0-4,0 0-10,0 0-19,0 0-2,0 0 0</inkml:trace>
  <inkml:trace contextRef="#ctx0" brushRef="#br0" timeOffset="2163">926 33 8,'0'0'10,"-5"-9"-2,5 9-1,0 0-1,-7-10-1,7 10-1,0 0 0,0 0-1,0-11 0,0 11 0,0 0 0,0 0 1,0 0-1,0 0-1,0 0 1,0 0-1,0 0 0,0 0 0,0 0 1,0 0-1,0 0-1,0 0-1,0 0 1,0 0-1,-2 10 0,2-10 0,2 16 0,0-2-1,1 5 2,-1 7-1,-1 6 1,0 7 0,-1 6-1,-1 3 1,-2 2 0,-1-1 0,1 0 0,-1-8 0,1-3 0,1-6 1,0-6-1,1-5 0,1-7 0,0-2 0,0-12 0,2 14 0,-2-14-2,0 0-3,0 0-11,7-13-13,4 9 0,-9-12-1</inkml:trace>
  <inkml:trace contextRef="#ctx0" brushRef="#br0" timeOffset="2744">1131 324 15,'-1'11'11,"1"2"-4,2 3 1,-2 1 0,2 3 0,-2-2-1,3 1 0,-3-3-2,3 1 0,-3-5-3,2 0 1,4-3-4,-6-9-5,0 0-14,17 8-6,-17-17 0</inkml:trace>
  <inkml:trace contextRef="#ctx0" brushRef="#br0" timeOffset="3034">1283 52 3,'0'0'24,"13"14"-1,-13-14-5,0 0-17,0 0-3,-4 12 0,4-12-1,0 0-3,2 13-8,-2-13-9</inkml:trace>
  <inkml:trace contextRef="#ctx0" brushRef="#br0" timeOffset="3264">1256 313 4,'14'-1'19,"-14"1"-11,9-1-6,-9 1 1,0 0 1,0 0 2,13 11-1,-10 0 2,3 0 0,1 5 0,2 1-1,2 5 1,1-2-4,3 3 0,-2-3-1,-1-3 0,0-1 0,-2-4 0,-1-4 0,-9-8 0,13 11 1,-13-11 2,0 0 0,14-1 1,-14 1 0,10-17-1,-5 2 0,4-2 0,-1-6-1,1 0-1,0-4-2,1-1 0,0 1 0,-1 2-2,0 4 0,-3-1-4,4 8-5,-4-1-7,1 2-12,2 6-6,-4-2 2</inkml:trace>
  <inkml:trace contextRef="#ctx0" brushRef="#br0" timeOffset="3745">1788 318 18,'17'-11'14,"1"-4"-1,-1 1 0,-3-1-2,1 3-2,-7-1 0,1 3-2,-5 0-1,-4 10-1,2-14-2,-2 14 0,-7-11-1,7 11-1,-16-6-1,4 5 0,0 1 0,-4 2-1,2 2 1,-2 1-1,-1 2 1,3 2-1,-3 0 1,2 5 0,-1 1 0,0 3 0,1 1 1,-1 4 0,3 2 0,1-2 1,4 3 1,4-1-1,3-2 1,5-2 1,2-2-1,10-1 0,-2-5 1,8-1-1,0-2-1,7-2 1,0-4-1,3-1-1,0-1 0,-4-3-2,2 5-8,-5-5-15,0-4-10,-3 3 0,-6-7 0</inkml:trace>
  <inkml:trace contextRef="#ctx0" brushRef="#br0" timeOffset="4306">2096 555 5,'0'0'24,"0"0"1,12-2-12,-12 2-7,19-5 0,-8 4 0,5-2-1,2 2 0,1-3-1,1 4 0,1-3-1,0 3-1,-1 0 0,1 0-2,-1 0-2,-4-1-9,-4-5-18,5 6 0,-17 0 1</inkml:trace>
  <inkml:trace contextRef="#ctx0" brushRef="#br0" timeOffset="4686">2357 215 17,'0'0'19,"0"0"-12,8 11-2,-8-11 1,1 18 1,2-4 1,-3 3-1,4 2 0,-1 1 0,2 2-1,0-1-2,3 3 0,0-4-1,1 0 1,1-5-1,1-2 2,1-6-1,4 0 0,-1-8 0,3-1 0,-3-8-1,4 1 0,-3-6 0,2 0-1,-4-4 0,-2 2 0,-4-2 0,2 3 0,-6 1 0,2 5 0,-3 1 0,-3 9-1,0 0 0,4-10-1,-4 10 0,0 0-1,0 0 1,4 12-1,-4-12 0,6 15 1,-1-3-1,3 2 2,2-1-1,2 3 0,2-3 1,1 1 0,2-2 0,2-3-1,0-2 1,1-3 0,0-4 0,0-2 0,-2-4 0,0-2 0,-1-5 1,-3 1-1,-1-6 0,-3-2 1,-2-1-1,1 0 0,-3 0-1,-2 2 1,-1 1-1,-1 2 0,0 4 1,-2 12-2,2-12 0,-2 12-2,0 0 0,-4-9-6,4 9-6,0 0-22,0 0-1,0 0 2</inkml:trace>
  <inkml:trace contextRef="#ctx0" brushRef="#br0" timeOffset="5578">3092 302 21,'0'0'19,"0"0"-1,6-13-2,-6 13-1,16-7-5,-3 5-3,-2-2-3,4 4 0,-3 0 0,4 3-1,-4 1 0,2 2 0,-3 0-1,1 4 0,-12-10-1,15 18 1,-10-8 0,0 1 1,-4-2-1,0 4 0,-3-3 0,0 1 0,-2-1 0,0 1-1,4-11-1,-9 15 1,9-15-1,-7 14 1,7-14-1,0 0 0,-6 10 0,6-10 0,0 0 0,0 0 1,11 7-1,-11-7 0,11 6 0,-11-6 1,18 10-1,-6-1 0,2 0 0,-3 2 0,2 0 0,-2 2 0,3 0 0,-4 0 0,0 0 1,-4-2-1,-1-1 1,-2 1-1,-3-11 2,2 18-1,-2-18 2,-7 15-1,-2-8 1,-1 2 1,-5 1-1,-2 1 0,-4-2 0,-1 4-1,-4-2 0,1 1 0,-1 0-1,1-1 0,3-2 0,-1 0-2,3-1-3,-3-7-15,6-1-19,4-4 0,-1-12-2,5-3 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0:43.1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144 97 2,'0'0'12,"0"0"2,7 13-5,-3-1 0,-1 5 2,2 4-1,-1 8 0,3 7 0,0 6-3,1 4-1,2 3 0,-2 0-3,1 1 0,-2-3-1,2-2 0,-3-6-1,0-5 0,-1-8-1,-4-5-2,2-5-4,-4-6-6,1-10-7,-9 3-1,0-11 0,-3-4-1</inkml:trace>
  <inkml:trace contextRef="#ctx0" brushRef="#br0" timeOffset="280">0 460 16,'0'0'15,"0"0"0,11-14-2,4 8 0,1-4-2,9 2-1,2-3-3,8 0-2,1-2-1,6-1-1,0 0 0,5 0-2,-3 0-1,-2-1-3,-2 1-8,-6 0-8,-5 1-1,-5-1 0,-10-1 0</inkml:trace>
  <inkml:trace contextRef="#ctx0" brushRef="#br0" timeOffset="580">431 0 18,'0'0'15,"0"0"1,0 0-3,0 0-5,0 0 1,10 13 2,-8-3-3,-1 6 0,5 7-2,-1 4 0,2 9-1,0 5-1,1 10-1,0 3 0,2 5 0,2-4-1,-2 0 0,-1-6-1,2-5 1,-2-8-1,1-7 0,-1-10 0,-1-7 0,1-6 0,2-7 0,1-7 0,2-6-1,1-4-1,2-9 1,4-2-2,1-4 1,-2 0-1,-1 2 1,1 4-1,-5 3 1,1 6 0,-5 6 1,-11 12-1,12-11 0,-12 11 1,0 0-1,8 11 1,-8-11-1,6 19 1,1-6 0,3 2 0,1-1 0,3 1 1,1-1-1,3 0 1,2-5-1,4-4 1,3-3 0,1-6 0,3-3-1,-1-7 1,2-3-1,-1-4 0,-2-3 0,-4 1 0,-7-1-1,-4 0 0,-7 3 1,-2 2 0,-7 3-1,-3 5 0,-5 2 0,-3 5 0,-1 3 0,-1 3 0,2 3 0,1 2 1,1 1-1,2 2 1,3 2 0,1 2 0,4 4 0,-1 2 1,5 3 0,1 2 0,4 3 0,2-1 1,13 7-9,-2-12 0,9 5 1,-2-13-2,8 4-1,-1-15-6,3 6-14,-2-15 0,-10-3 8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0:45.1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19 535 12,'0'0'15,"-10"1"0,10-1 0,0 0-1,0 0-2,-7-9-1,7 0-3,7-2-2,2-3-1,7-4-1,1-4-3,6 1 1,0-1-2,3 3 1,-1 4-1,0 5 0,-2 3 0,-2 10-1,-4 5 2,-2 6-1,-3 5 1,-1 4 0,-5 2 1,0 4 0,-7 2 0,-4 5 1,-5-1-1,-3 2 1,-7 2 0,-2 4-1,-5-3-1,-1 1 1,-2-3-1,1-2 0,1-4 0,5-3-1,5-8 0,3-4 0,5-4-1,5-4 1,5-9 0,9 10 0,6-11 1,7-5-1,7-2 1,6-3 0,7-3 0,5-3 0,0-2-1,2-2 0,-4 1-1,-3-2 0,-2 7-5,-6-6-13,0 1-5,-1-4-2,-2-1 0,-3-5 1</inkml:trace>
  <inkml:trace contextRef="#ctx0" brushRef="#br0" timeOffset="762">514 28 15,'0'0'15,"-9"-14"1,9 14-2,0 0 0,0 0-1,-6-10-2,6 10-2,0 0-2,0 0-1,0 0-2,0 0 0,0 0-1,0 0 0,0 0-1,0 0 0,0 0-1,0 0-1,2 13 0,0-1 1,1 4-1,-1 7 0,1 3 0,2 4 0,0 0 1,1 0-1,2-2 1,0-5 0,-1-8 0,3-4 0,3-9 0,-1-6 0,3-7 1,-3-5-1,2-5 0,3-4-1,-2-2 1,2-1-1,-3 0 0,2 3 0,-3 3 0,2 4 0,-5 3 0,-2 5 0,-8 10-1,12-13 1,-12 13 0,0 0-1,0 0 1,0 0-1,8 12 1,-6-2 0,2 5 0,-1 4 0,2 2 0,0 5 1,0 1-1,0 0 1,-2 0-1,2-2 1,-2-5-2,1-2 1,1-3-6,-5-15-18,9 12-1,-9-12-1,8-12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0:46.8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1241 24,'0'0'16,"0"0"0,0 0 1,0 0-2,0 0-3,5 19-2,-2-1-2,-2 0-1,4 6-1,-3 3-1,3 3-2,-4-1 0,4 1-1,-4-7-1,3-1 1,-1-7-2,0-3 0,-3-12-4,0 0-11,17-7-10,-9-12 0,4-6 0,-3-8 0</inkml:trace>
  <inkml:trace contextRef="#ctx0" brushRef="#br0" timeOffset="290">69 978 50,'0'0'22,"-10"1"2,10-1-1,0 0-18,0 0-2,0 0-1,0 0 0,0 0-2,-2 13-5,2-13-12,4 11-5,-4-11-2,13 20 1</inkml:trace>
  <inkml:trace contextRef="#ctx0" brushRef="#br0" timeOffset="581">262 1188 20,'0'0'16,"-2"-14"0,2 14-4,0 0-1,-2-10-3,2 10 1,0 0-3,0 0 0,1 11 0,1-2 0,-3 2 0,4 4 0,-3 3 0,1 2-2,1 3 0,1 0-1,-1-1-1,3-1 0,-1-4 0,5-4-1,0-7 1,5-6-1,5-10 0,5-4 0,1-6-1,3-3 1,0-3 0,0-1-1,-1 1 0,-2 6 0,-7 1 0,-6 5-1,-2 4 1,-10 10 0,12-11 0,-12 11 0,0 0-1,0 0 1,9 2-1,-9-2 1,6 11 0,-2 0 0,2 1 0,-2 5 0,1 2 0,0 1 0,1 1 0,-1 0-2,2 0 0,-3-6-4,5-1-8,-9-14-11,17 12-1,-8-14 1,-9 2 0</inkml:trace>
  <inkml:trace contextRef="#ctx0" brushRef="#br0" timeOffset="1152">813 728 7,'0'0'16,"0"0"2,0 0 2,0 0-8,8 10-2,-6 1 3,-3 2-1,4 7-2,-1 3-2,5 8-2,-3 3-2,4 6 0,-1 4-1,1 2-1,0-1-1,-1-2 1,-2-4-2,0-3 1,-2-7-1,0-6 0,-2-5-1,-2-8-1,1-10-2,-7 11-4,7-11-1,-13-6-3,13 6-3,-24-25-3,12 7 3,-8-6 1,4 0 4,-2-2 4,0 1 5,3 2 3,0 3 6,5 4 3,0 3 1,10 13 1,-9-17 0,9 17-3,6-15-1,5 9-1,2-7-2,8 2-1,3-6-1,6 3-2,4-4 0,4 0 0,1 2-1,4-1-2,0 6-3,-2-4-8,2 7-11,-3-1-1,1 4 0,-5 0 0</inkml:trace>
  <inkml:trace contextRef="#ctx0" brushRef="#br0" timeOffset="1783">1348 953 9,'11'-1'16,"1"0"1,-1-5 0,4-1-6,3-2-1,-2-3-1,4 0-4,-5-3-1,4 2 0,-7-1 1,2 3 0,-8 0 0,0 1 0,-7 0 0,1 10 0,-11-14-1,0 9-2,-3 1 0,-4 2-1,-2 1-1,-3 4-1,-1 2 1,0 4 0,1 4-1,0 3 1,1 5 0,2 2 0,3 1 0,2 1 1,5 2-1,3 2 1,3-2 0,5-1 0,4-3 0,4-2 1,3 0-1,4-2 0,4-6 0,3-4 0,3-5-1,2-7-1,3-4-1,0-10-3,6-2-4,-6-8-5,4-1-6,-5-3-4,1 0 1,-4-1 0</inkml:trace>
  <inkml:trace contextRef="#ctx0" brushRef="#br0" timeOffset="2203">1705 848 3,'-11'0'9,"11"0"-1,-13 5-1,13-5 0,-12 6 1,12-6 0,0 0-1,-9 8 0,9-8 0,0 0 0,6 13-3,-1-3 1,2 1-2,1 4-1,2 0 1,2 3-1,2 1 0,-1 2-1,0-3 1,-1 1-1,-2-4 1,2-3 1,-7-3 1,1 2 1,-6-11 1,0 0-1,0 0 1,0 0 0,0 0-1,-9-17-1,1 4-1,2-1-1,1-5-1,0 1 0,3-3 0,1-1-1,4-1 0,4 1 0,4 2 0,2 0 0,6 0 0,1 1-1,6 4 0,2-2-3,9 5-15,-2 0-6,5 0-1,1 0 1,0 1-2</inkml:trace>
  <inkml:trace contextRef="#ctx0" brushRef="#br0" timeOffset="3094">2194 777 2,'0'0'14,"0"0"0,4 14-1,-4-14-4,0 20 0,1-4 0,0 6 0,3 6-2,-1 5-1,2 7-2,1 3 0,1 1-2,2 1-1,-1-1 0,1-4-1,-2-5 1,1-3-1,-3-8 1,-1-4 0,-1-6 0,-2-3 1,-1-11 0,0 0 0,0 0 1,0 0-1,-8-17 1,3-3-1,-2-3 0,1-7 0,0-6-1,0-5-1,2-1 1,1-5-1,1-2 0,5 1 1,2 2-2,1 4 2,2 4-2,4 6 1,0 5 0,3 6-1,-1 6 1,2 8-1,-1 4 1,1 6-1,-2 4 1,-1 7 0,0 4 0,-6 7 0,-1 2 0,-5 5 1,-5 2 0,-2-2 0,-4 0 1,-6-5 0,0-3 1,-2-7-1,-1-5 0,1-9 0,2-5 0,0-6-3,1-8-3,7 0-6,-1-7-11,4-2-3,4-1-1,4 0 0</inkml:trace>
  <inkml:trace contextRef="#ctx0" brushRef="#br0" timeOffset="3765">2495 622 7,'13'13'14,"-13"-13"0,9 14-2,-1 0 0,2 2 1,3 4-2,1 3-1,5 3-3,-1-3-1,0 5-2,-1-4-1,-2 0-1,-1-4-1,-3-2 1,-5-3 1,0-2 0,-6-13 0,0 14 1,0-14 0,0 0 0,-17 0 0,17 0-1,-19-12-1,7 2 0,-1-3-1,1-4 0,1-4 0,0-1-1,4-3 0,2-5 0,6 1 0,4 0 0,6 1-1,6 2 1,5 1-1,3 2 1,3 3-1,3 8 0,2 2 0,-2 1-1,-2 6-4,-4-1-8,0 5-9,-3 1-2,-4 1 1,-2-1-1</inkml:trace>
  <inkml:trace contextRef="#ctx0" brushRef="#br0" timeOffset="4246">3016 685 8,'0'0'16,"10"5"0,-10-5-3,20-4-3,-8-4 0,3-1 2,-1-2-4,6 2-2,-3-4-1,0 2-1,0-2 0,-3 1-2,-2 0 0,-2 4 0,-10 8 0,9-15 1,-9 15-1,-4-11 0,4 11 0,-14-9-1,3 7 0,-2 1 0,-1 2-2,-1 2 1,0 1-1,1 5 1,0 0 0,-2 4 0,0 3 0,2 4 0,1 1 1,2 3 0,-1 0-1,7 3 1,3-1 0,3-1 0,5-4 1,3-2-1,3-4 1,2-3-1,7-4 0,-1-7 0,3-3-4,2-8-3,6 1-10,-1-7-7,1-3-2,0-6 0,-1-5 2</inkml:trace>
  <inkml:trace contextRef="#ctx0" brushRef="#br0" timeOffset="4747">3374 179 7,'-10'-1'13,"10"10"1,-1 6-6,2 6 1,3 6 1,-1 5-1,2 6 0,0 5-1,6 3-1,-2 5-3,3 2 0,1-3-2,3-1 0,-3-7-1,9 6-9,-14-19 0,9 8-3</inkml:trace>
  <inkml:trace contextRef="#ctx0" brushRef="#br0" timeOffset="5017">3249 485 17,'0'0'17,"-14"-15"1,14 15-3,3-10-1,-3 10 0,17-12-4,-6 3-3,7 1-2,2-3-1,6 0-2,1-1-1,2 0-2,1 3-2,0-2-6,3 3-11,-2 3-3,-2-2 2,-2 2-1</inkml:trace>
  <inkml:trace contextRef="#ctx0" brushRef="#br0" timeOffset="5528">3693 474 8,'0'0'13,"4"-10"1,-4 10-5,0 0-1,0 0 3,9-9-3,-9 9-1,11-1 0,0 1 0,-11 0-2,21 3-1,-10 0 0,2 3-2,0 2 1,-1 3-2,1 1 0,1 3 0,-4 2-1,0 1 1,-1 0-1,-4 3 1,-2 1-1,-3 2 1,-4-2-1,-2 1 1,-4-2 0,-2 0 0,-1-1 0,-2-4 1,-3-4 0,-1-2 0,2-2 1,1-3-1,0-5 2,2-2-2,0-5 1,3 0-2,3-4 1,5-1 0,-3-2-1,6-3-1,4-1 0,3 3 1,2 0 0,6 2-1,1 1 0,3 2 0,3 0 0,2 5-1,-2 4-3,1-4-2,4 6-9,-5-3-8,0 1-2,-3-3 1,-5-1 0</inkml:trace>
  <inkml:trace contextRef="#ctx0" brushRef="#br0" timeOffset="6079">3932 168 3,'-1'-12'16,"1"12"1,1-16 0,-1 16-5,0 0-1,0 0 1,0 0-2,0 0-2,13 12-3,-7 2 0,1 7 0,-2 5-1,5 8-1,-4 4-2,4 5 1,3 2-2,0 2 1,-3-1-1,-1-2 1,1 1-3,-4-7 1,2-5 0,-4-5 0,-4-5-1,-6-6 0,-1-6 0,7-11 0,-17-2 1,2-8 0,-3-4 1,-3-2-1,1-4 1,1-1 1,3-1 0,-1 5 1,4-3 0,5 3 0,7 2-1,4 0 0,4 3 0,8-1 0,0 0-1,4 0 0,4 0 0,6 0 0,-3 1-1,5 0 1,-1 2-1,-2 1 1,-1 4-1,-2 1 0,-3 3 1,-6 3-1,6 3 0,-5 4 1,-4 0 0,-4 2 0,0 3 0,-9-14 1,0 0 0,42 50-8,-42-50 1,0 0-1,23 57 0,-23-57-1,-69 20-15,69-20 2,0 0-2,0 0 9</inkml:trace>
  <inkml:trace contextRef="#ctx0" brushRef="#br0" timeOffset="6740">4278 110 53,'-8'-14'24,"8"14"0,0 0-1,0 0-16,0 0-6,0 0-4,0 0-11,0 0-9,0 0-1,0 0 1,12 2 0</inkml:trace>
  <inkml:trace contextRef="#ctx0" brushRef="#br0" timeOffset="7030">4505 421 6,'0'0'16,"0"0"2,0 0 1,-46-1-6,46 1-3,0 0 1,-23-51-3,23 51-2,0 0-2,16-60-2,-16 60-1,0 0 0,39-47 0,-39 47-1,0 0 0,53-23 0,-53 23 0,0 0 0,47 17 0,-47-17 0,0 0 1,21 58 0,-21-58 0,-2 54 0,2-54 0,-24 52 1,24-52 0,0 0 1,-41 57 0,41-57 0,0 0 0,-52 19 0,52-19-1,0 0-1,-44-9-1,44 9-5,0 0-8,0 0-9,-41-59-3,41 59 1,5-51 0</inkml:trace>
  <inkml:trace contextRef="#ctx0" brushRef="#br0" timeOffset="7541">4654 98 18,'0'0'16,"0"0"0,0 0 2,0 0-11,0 0-1,0 0 1,0 0-1,0 0 0,0 0-1,37 57 0,-37-57-2,6 43 1,-6-43-1,21 47-1,-21-47 0,19 46 1,-19-46-1,0 0 0,11 44 1,-11-44-1,0 0 1,0 0 0,0 0-1,0 0 1,0 0-1,0 0-1,31-58 0,-31 58 0,18-47-1,-18 47 0,19-42 0,-19 42 0,0 0 0,0 0-1,20-41 1,-20 41-1,0 0 0,0 0 1,0 0-1,0 0 0,0 0 1,0 0 0,32 55 0,-32-55 0,12 41 0,-12-41 0,19 45 1,-19-45-1,24 42-1,-24-42-1,0 0-3,0 0-9,23 50-9,-23-50-2,0 0 1,0 0 0</inkml:trace>
  <inkml:trace contextRef="#ctx0" brushRef="#br0" timeOffset="8242">5201 24 14,'0'0'16,"44"-28"3,-44 28-5,0 0-1,0 0 0,0 0-3,0 0-1,0 0-3,0 0-1,0 0-2,0 0 0,-46-5-2,46 5 0,0 0 1,-43 20-2,43-20 0,0 0 0,-45 33 0,45-33 0,0 0 0,-30 43 0,30-43 1,0 0-1,-5 42 0,5-42 0,0 0 1,0 0-1,10 44 0,-10-44 1,0 0-1,0 0 0,49 25 0,-49-25 0,0 0 0,0 0 0,52 18-1,-52-18 1,0 0 0,0 0 0,0 0 0,34 48 0,-34-48 0,0 0 0,0 50 1,0-50-1,0 0 0,-22 56 1,22-56 0,0 0 0,-34 62 0,34-62 0,0 0 0,-32 55 1,32-55-2,0 0-1,-38 45-14,38-45-8,0 0-1,-48 13 0,48-13-1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1:26.9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-3 273 1,'11'0'12,"-11"0"2,0 0-4,0 0-1,0 0 1,0 0 1,0 0 0,0 0 1,0 0-3,0 0-2,0 0-1,0 0-3,0 0-1,0 0-1,0 0-1,0 0 0,0 0-1,2 11 1,-2-11-1,7 18 0,-3-5 1,0 4 1,1 2-1,-1 1-1,0 1 2,0 1-2,-1 0 1,1-1 0,-2-2 0,0-4 0,-1 0 0,0-2 0,0 0 0,-1-2 0,1 0 0,0-2 0,-1-9-1,4 15 0,-4-15-4,9 7-10,-9-7-6,16-11 1,-8-2-1</inkml:trace>
  <inkml:trace contextRef="#ctx0" brushRef="#br0" timeOffset="510">513 261 28,'0'0'18,"0"0"1,0 0 1,-4-10-10,-6 8-6,10 2 0,-19-1-2,7 2-1,-3 1 1,1 3-1,-2-1 0,1 3-1,-1 0 1,-2 1-1,2 1 1,0 0-1,3-1 0,-1 1 0,5 0 0,9-9 0,-11 17 0,11-17 0,3 15-1,-3-15 1,19 14 0,-6-7 0,4-1 0,2 1 0,1 0 0,2 0-1,-1 0 1,0 2-2,-1-2 2,-3 1-1,-1 0 0,-4 1 0,-2 0 0,-10-9 1,14 17-1,-14-17 1,4 17 1,-4-17-1,-5 17 1,5-17 1,-17 15 0,5-8 1,-5-2 1,-2 1-1,-5-4 2,-1 2-1,-4-4-1,2 1 0,0-2 0,4 0-2,2-2 0,2-1-4,10 3-7,9 1-13,-1-15-1,13 2 0,6-6 0</inkml:trace>
  <inkml:trace contextRef="#ctx0" brushRef="#br0" timeOffset="1241">917-6 34,'0'0'19,"0"0"-1,0 0-2,0-9-4,0 9-2,0 0-4,0 0-3,0 0-1,0 0-1,0 0 0,1 12-1,-1-12 0,6 16 0,-1-3-1,2 6 1,1 3 1,3 5-1,-2 2 0,3 5 1,-2 3-1,-1 0 1,-2 2 0,0-2-1,-2-3 0,-2-2 0,0-5 1,0-4-1,-1-5 0,0-4-3,3-4-8,-5-10-10,11 1-2,-11-1 2,14-21-1</inkml:trace>
  <inkml:trace contextRef="#ctx0" brushRef="#br0" timeOffset="1702">1308 429 30,'0'0'20,"-13"0"0,13 0 3,0 0-12,-11-16-5,9 7 0,0-4-2,3 2 0,0-3-1,3 0-2,3-2-1,2 1 0,5-2-1,2 4 0,5 0 0,2 3 0,1 1 0,-1 3 1,2 4-1,-3 3 0,-1 4 1,-7 5 0,-1 1 0,-6 5 0,-5 2 2,-3 4-1,-6-1 1,-4 1 1,-4-2 0,-1 0 0,-5-5 1,1 0-1,-4-7 1,3-1-2,1-5 1,1 0-1,1-5-1,3-1 0,4-4-1,0-5 0,7-2-2,1-5-2,7 2-6,0-6-10,9 2-5,0 0-2,5 1 2,1 2-1</inkml:trace>
  <inkml:trace contextRef="#ctx0" brushRef="#br0" timeOffset="2243">1737 307 15,'0'0'17,"-9"7"2,9-7-2,-5 12-4,5-12-2,-2 18-3,0-8-1,5 3-1,2-2-1,3 0 0,2-3-2,5-2 0,1-5-1,5-4 0,2-5-1,-2-3 0,3-2-1,0-4 0,-3-2 0,-4 0 0,-3 1 0,-5 1 0,-7 1 0,-2 2-1,-8 1 1,-5 4 0,-3 3-1,-5 2 0,-2 4 0,-2 3 0,-2 4-1,1 1 1,3 3 0,-1-1-2,8 3-3,0-5-5,10 2-3,6-10-4,4 12-2,7-8 0,7-3 1</inkml:trace>
  <inkml:trace contextRef="#ctx0" brushRef="#br0" timeOffset="2613">1939 317 15,'15'9'12,"-1"4"-2,-4 4-1,-2 3-2,-1 4-2,0 2-1,-1 2-1,0 4-2,1 1 0,1 6 0,-1 0 0,0 2-1,0 0 1,1 2 0,-2-1 1,-3-5 2,-1 1 0,-4-9 2,-1 0 0,-7-9 1,1-1 0,-7-6 0,-3-2-1,-5-6-2,-1 0 0,-3-7 0,2-3-1,-3-3 0,1-1-1,1-7 0,6-1 0,2-5 0,6-4-2,6-7 0,5-5-2,8-2-2,4-6-2,13 0-3,2-5-3,11 5-5,0-2-2,8 5 2,-3 3 0,4 6 3,-4 1 2,-2 5 5,-3 3 4,-2 4 8,-8 4 2,-2 3 4,-5 4 2,-6 2 0,-2 4 0,-11 4-1,9-4 1,-9 4-4,-1 12-1,1-12-2,-4 24-1,3-7-1,3 7 1,-1 1-1,4 3 0,0 1 0,6 0-1,-1-2 0,3 0-1,1-4-2,0-6-2,5 2-11,-3-12-11,1-6-1,-3-11-1,-1-8 0</inkml:trace>
  <inkml:trace contextRef="#ctx0" brushRef="#br0" timeOffset="3274">2356 52 56,'-13'-2'23,"13"2"1,0 0-2,0 0-15,0 0-9,8 12-10,-8-12-11,20 10-1,-4-7 1,-1-2 0</inkml:trace>
  <inkml:trace contextRef="#ctx0" brushRef="#br0" timeOffset="3525">2795 221 33,'-13'-2'18,"-2"1"1,3 1 0,2 2-4,-2-2-7,12 0-2,-14 3-1,14-3 0,-13 3 0,13-3 1,-9 5-2,9-5-1,-16 10-1,7-1 0,-4 2-2,-3 4 0,-2 5 0,-1 2 1,-1 3 0,2 1-1,0 0 1,5 0-1,1-4 1,6 0-1,3-3 1,4-2-2,7-3 1,7-4-2,6-2-4,3-8-9,9 0-10,5-6-1,6-4 0,1-5 1</inkml:trace>
  <inkml:trace contextRef="#ctx0" brushRef="#br0" timeOffset="3915">2948 287 33,'-9'0'19,"0"-2"1,9 2-2,0 0-10,-13-3-3,13 3 1,0 0-1,0 0 0,12 14-1,-2-7-2,2 3-1,4 2 0,2 2 0,1 2-1,2 2 1,0 0-1,-3 3 0,1 2 0,-3-1 0,0 3-1,-4-1 1,0-2-1,-4-1 1,-4-1 0,-3-2 0,-2-4 1,-5-3 0,-4-4 0,-7-4 1,-3-2 0,-4-5 1,-3-1-1,-2-4 0,3-2 0,-1-1 0,5 0 0,4 0-1,7-1 0,6 1 0,5 0-1,7 2-1,4 0 1,5 1 0,3 1-1,4 1 1,1 1-1,4 3-2,-1-3-4,3 4-11,-2-3-6,2-2-2,-2-5 2,0-2 0</inkml:trace>
  <inkml:trace contextRef="#ctx0" brushRef="#br0" timeOffset="4436">3376 37 35,'-4'-12'19,"4"12"2,-3-14-3,3 14-9,0 0-2,0 0-1,0 0 0,0 0-2,-5 17-1,4 1-1,1 6-1,0 7 0,0 8 1,-3 4 0,2 5 0,-3 1 0,1 2 0,-1-3 0,2-2-1,-2-6 1,3-3-2,1-9 0,3-5 0,0-6-1,-3-17-1,11 12-1,-11-12-2,20-17-2,-11-4-2,7-1 0,-3-9 1,6-2 0,-4-4 1,4-2 0,-4-2 4,0 3 3,-3 1 2,-2-1 1,2 6 2,-6 3 0,2 4 1,-5 5 0,5 6 1,-6 2-2,-2 12 0,4-11-1,-4 11-1,0 0-1,0 0-1,0 0 0,4 14-1,-2-2 1,1 5 0,2 3 0,2 7 1,0 4-1,0 7 1,0 1-1,0 5 0,-2 0 0,0 0-1,-1-2 1,0-4-1,-2-2 0,-2-8-4,3-2-9,-1-11-11,-2-15-1,0 0 1,0 0-1</inkml:trace>
  <inkml:trace contextRef="#ctx0" brushRef="#br0" timeOffset="5157">3866 269 37,'0'0'19,"0"0"2,0 0 0,0 0-10,0 0-7,0 0-1,-6 10 1,6-10 0,-2 15 1,3-3-1,-4 2 0,4 5 0,-3 1-1,4 3 0,-1-1 0,3 1-1,3-2 0,4-2-1,4-3 0,4-5-1,2-4 0,3-7 0,2-6 0,1-3-1,-2-6 1,-1-4 0,-2-4-1,-2-1 1,-5 0 0,-1 1 1,-3 1-1,-4 5 1,0 0-1,-3 6 0,-4 11 0,2-14 0,-2 14-1,0 0 1,0 0-1,0 0 0,0 0 1,0 0-1,-2 14 0,1-3 1,1 7-1,0 3 1,1 8 0,1 6 0,1 7 0,0 5 0,1 7 0,0 4 0,0-1 1,0 1 0,-2-1-1,-1-5 1,0-6 0,-1-5-1,-1-8 0,0-7 0,1-4-3,-1-12-7,1-10-14,0 0-2,0 0-1,9-30 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1:32.9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94 424 1,'0'0'14,"0"0"3,0 0 1,0 0-5,0 0-1,0 0 0,0 0 0,6 10-1,-6-10-1,0 0-4,15 5 0,0-3-2,1-5-1,8-1-1,2-6 0,4 0-2,-1-2 1,2-4 0,-4-1-1,-3 2 0,-7 0 0,-4 3 1,-7 1 0,-4 2-1,-2 9 1,-8-13 0,-4 9-1,-1 2 1,-3 2-2,-2 0 1,-2 2 0,-1 2 0,2 0-1,-2 3 1,1-1 0,2 2 0,1 1 0,1 0 0,-1 4 0,1 2 1,-1 1-1,1 4 0,0 0 1,0 3 0,2 1 0,1 1-1,2-1 1,3 0 0,2-1 0,1-2-1,5-3 1,2-3-1,5-1 1,3-3-1,5-5 1,4 0-1,5-6 0,4-1 0,2-4-1,1-3 1,3-2-2,0-5 1,-2 1-1,-2-5 0,-2-1 0,-4-3-1,-2 1 1,-4-1 1,-5 1-1,-3 1 2,-2 1 0,-3 2 0,-2 3 1,-1 4 1,-1 2-1,-1 9 1,1-11-1,-1 11 0,0 0 1,0 0-2,0 0 1,0 0-1,0 0 1,0 0-1,0 10 0,0-1 1,1 2-1,-1 5 1,1 2 0,-1 2 0,2 0 0,0 2 0,1-4 0,1-1-1,-1-4 1,3-2 0,-6-11 0,17 7-1,-1-11 1,3-5-1,2-4 0,4-4 0,2-3 0,0-1 0,1-2 0,-4 2 0,-7 3 0,-1 3 1,-5 5 0,-11 10-1,14-12 0,-14 12 0,0 0 0,0 0-1,0 0 1,5 9 0,-3 0 0,0 5-1,2 3 1,0 2-1,2 5 2,1 1-1,0 0-1,2 0 0,4 0-2,-4-6-7,6-1-16,0-9 1,2-5-2,-2-9 1</inkml:trace>
  <inkml:trace contextRef="#ctx0" brushRef="#br0" timeOffset="1132">1109 56 26,'7'-11'21,"-7"11"1,10-13-1,-10 13-7,0 0-1,0 0-3,0 0-4,0 0-2,10 15-2,-7 1-1,2 4 0,1 8 0,1 4-1,1 9 1,1 5 0,1 3 0,-1 2 0,1 1 0,0-2 0,-1-2 0,-1-5-1,0-3-1,-1-7 0,-3-7-2,0-2-3,-6-11-2,1-2-5,1-11-2,-17-6-4,3-9 3,-3-2 0,-3-8 4,-1-3 3,-3-3 6,-1-3 5,0 4 6,1-1 4,1 6 0,2 3 2,6 6 1,0 3-2,15 13-2,-13-16-2,13 16-1,0 0-2,23-5-1,-5 3-1,8 2-1,6-3 0,8 3-2,6-1 1,6-1-2,3 1 0,3-1-4,4 3-9,-3-4-13,-1 0 2,-8-3-3,-2-2 1</inkml:trace>
  <inkml:trace contextRef="#ctx0" brushRef="#br0" timeOffset="1803">1546 372 31,'0'0'18,"-4"-10"0,4 10 3,9-14-10,2 9-6,0-1-1,6 2 0,-2-1 1,5 2 0,0-1-1,1 2-1,1 2-1,2 1-1,-1 4 0,-1 1 0,0 3-1,0 3 1,-3 3 0,-4 3-1,0 2 0,-6 2 1,-4 0-1,-4 3 1,-7-2 0,-2 2 0,-6-4 1,2 0-1,-8-3 1,0-4 0,-2-2 1,2-2-1,-1-6 0,3 1-1,-1-5 1,2-1-1,4-4 1,3 1-1,0-3-1,10 7 1,-11-18-1,8 6-1,3-2 1,3 0-2,3-2 0,2-2 0,7 3-1,1-2 1,7 2-2,2 0 1,6 2 0,0-1 0,3 1 0,-1 1 1,1 1-1,-4 2 2,-1 1 0,-4 1 1,-5 2 1,-4 2-1,-4 2 1,-3 1 1,-9 0-1,12 6 1,-12-6 0,3 19 0,-2-6 0,1 5 0,-2 2 0,3 3 0,-2-1 0,4 2 0,-2-5 0,4-1-2,-3-2 0,0-6-3,4 0-13,-8-10-9,12-11-1,-9-5 1,0-7 0</inkml:trace>
  <inkml:trace contextRef="#ctx0" brushRef="#br0" timeOffset="2504">2042 67 33,'0'0'22,"-1"-12"2,1 12 2,0 0-9,0 0-9,0 0-2,0 0-3,0 0-5,0 0-13,0 0-9,10 9-1,-10-9 0,17 0 1</inkml:trace>
  <inkml:trace contextRef="#ctx0" brushRef="#br0" timeOffset="2734">2313 8 17,'0'0'19,"0"0"2,0 0 1,0-12-5,0 12-8,0 0 0,0 0 0,0 0 0,4 13-3,-3-3-4,2 6 0,-1 5-2,3 7 1,1 5-1,-1 7 1,1 1 0,-1 7 0,-1 1 0,0 3 0,-2-3 0,1-2 0,-2-5 0,2-5-1,-2-4 1,1-9-2,1-5-2,-4-8-9,1-11-13,0 0 0,0 0-1,7-24 1</inkml:trace>
  <inkml:trace contextRef="#ctx0" brushRef="#br0" timeOffset="3145">2596 402 15,'12'1'19,"4"0"1,0-1-1,2-3-4,5 1-5,0-4-1,1 3-3,-1-5-1,0 2-1,-2-5-1,-4 3 0,-3-4 0,-4 4-1,-5-2 0,-1-1 0,-7 1 0,-1 0-2,4 10 1,-15-16-2,2 9 0,0 2 1,-3 2-1,1 2 1,-3 1 0,2 2 0,-4 1 0,2 4 0,0-1 0,1 2 0,0 2 1,0 0-1,2 1 1,0 4 0,3 1 0,-1 1 0,4 2 0,0 1 0,2 1 0,1-1 0,3 2 0,1 0 0,4-3-1,5 1 1,2-1-1,6-3 0,3 0 0,3-7-4,9 3-10,0-9-10,6-3-2,0-8 1,2-4-1</inkml:trace>
  <inkml:trace contextRef="#ctx0" brushRef="#br0" timeOffset="3946">2981 514 31,'-16'-3'20,"2"-2"1,4-2-3,-1-4-8,11 11-2,-9-23 0,12 10-1,2-5-2,8 3-2,1-1-2,6 0-1,2 1-1,2 2 0,-1 5 0,0 1 0,-2 5 1,-2 3 0,-5 7-1,-1 0 1,-4 5 0,-4 4-1,-3 2 1,-4 2 1,-2-2-1,-4 3 2,-3-3 0,-1 1 0,-4-7 1,2 1 1,-3-7-1,2 1 1,-4-6-1,5-2-1,-2-6-1,1-4-3,5-1-6,-2-11-12,5-2-5,3-7-2,5-1 2</inkml:trace>
  <inkml:trace contextRef="#ctx0" brushRef="#br0" timeOffset="4336">3079 15 14,'9'-5'17,"-9"5"2,10-11 1,-10 11-7,0 0-3,10-3-2,-10 3-1,3 10 0,-3-10-2,1 25 0,0-6-1,2 8 0,-2 4-1,4 6 0,-1 3 1,2 5-1,1 0-1,1 2 0,0-2 0,5-2-1,-4-4 0,0-2 0,0-5 0,-1-5-2,-2-5 0,1-6-1,-1-1-9,-6-15-14,5 13-1,-5-13-1,2-13 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1:38.1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9 7,'9'-7'18,"-9"7"1,0 0-2,0 0-2,0 0 0,0 0-3,0 0-2,0 0-2,0 0-2,0 0-2,11-6-1,-11 6-1,0 0-2,0 0 1,0 12-1,2-1 0,-1 4 0,0 7 0,1 6 0,2 6 0,-1 3 0,0 3 0,-1-1 0,1 0 1,0-3-1,-3-2 1,0-5 0,-1-7 0,-1-4 0,2-5 0,-1-3 0,1-10 1,0 11-1,0-11 0,12-7-1,-1-1 0,4-3 0,5-2-1,1-1 0,6 0-1,4 0 1,-2 4 0,-4 3-1,-3 4 2,-1 3 0,-4 4 0,-4 4-1,-6 5 1,-4 2 0,-2 4 0,-4 2 0,-2 2 0,-2 0 1,-3-1 0,-4-2 0,-1-3 2,-3-1 0,-2-6 0,1-2 0,-3-4 1,1-1-1,-2-5-1,2-3 1,1-3-2,0 0-1,2-4 0,0-1-2,6 0-2,-3-8-9,10 7-14,4-5 1,10 2-3,0-2 2</inkml:trace>
  <inkml:trace contextRef="#ctx0" brushRef="#br0" timeOffset="761">421 269 7,'0'0'13,"0"0"1,8 9 1,-8-9-7,0 0-1,-6 14 0,6-14 2,-7 17 2,0-7-1,5 6-1,-4 1-1,6 5 0,-2 0-2,4 2-1,-1-1-1,3-1-1,2-1-1,4-1-1,2-6 0,2-4-1,3-5 1,2-3-1,1-5 1,1-3-1,0-4 0,0-4 1,-1-1-2,0-2 2,-7-2-1,0 0 0,-3 0 1,-3 3 0,-3-1-1,0 3 0,-3-1 1,0 6-1,-1 9 0,2-15 0,-2 15 0,0 0 0,2-10 0,-2 10 0,0 0 0,0 0 1,0 0-2,0 0 1,0 0 0,0 0-1,0 0 0,3 9 1,-1 1-1,-3 5 0,5 6 1,-1 5 0,2 7 0,-1 9 0,-1 7 0,1 6 0,-2 6 1,4 2-1,-4 0 1,3 3 0,1 0 0,2-3 0,1-2 1,2-3-2,1-5 2,1-3-2,-1-3 1,1-5-1,-4-9 1,-2-7-2,1-2-7,-8-24-18,0 0 0,-12-8-2,-1-22 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7:30.36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33 87 0,'0'0'2,"-11"1"0,11-1 1,0 0 0,-12 5 2,12-5-1,0 0 1,0 0 0,0 0-1,-10 1-2,10-1 0,0 0-1,0 0 0,0 0 0,0 0 1,0 0 0,0 0 0,0 0 0,0 0 0,0 0 1,0 0 0,16 4 0,-5-1 0,5 0 0,6 2 0,4 0 0,4-1 0,5-1 0,4 1 0,2-2 2,3 0-1,0-1 1,4 2 0,2-4 0,7 1 0,2-2 0,7 0-1,8-1-1,6 2 0,2-2-1,7 1-1,4-1 0,4 1 1,4-3 0,3 2 0,1-2 0,3 2 0,5-2 0,3 0 0,3 0-1,3 2 1,1-2-1,1 1 0,1-3 0,1 0 0,-3 0 0,-4-2 0,-6 2 0,-5-1 0,-5 3 0,-2 1 0,-8 2 0,-5 3 0,-7 1 0,-6 0-1,-7-1 1,-7-1-1,-11-1 1,-7 0-1,-9-1 0,-10-1 1,-3 1-1,-5 0 1,-5 1-1,-2 1 1,-9 0 0,9 0 0,-9 0 0,0 0 0,0 0 0,0 0 1,0 0-2,0 0 0,0 0 1,0 0-1,0 0 0,0 0 0,0 0 0,0 0 0,0 0 0,0 0 0,0 0-1,0 0 1,0 0-3,0 0-2,0 0-8,0 0-13,0 0-1,0 0-2,-15-13 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7:38.76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36 19 10,'10'-6'12,"-10"6"0,0 0 0,0 0-10,0 0 0,-2 9 0,2-9 1,-2 15 0,1-5 0,2 8 1,-1 3 0,4 8 1,0 6 0,4 8 1,-1 6-2,4 7 0,0 4 0,2 1 0,-4-2 0,2 0-1,-5-9 0,0-3 0,-5-10 0,0-5 1,-5-10 0,1-4 1,3-18 0,-16 6-1,4-16 1,1-13-1,-5-9 0,0-11-1,1-8-1,-1-8-2,3-6 0,4-3-1,6 1 1,9 5-2,7 4 2,8 7-1,6 7-1,7 6 2,3 9-2,1 6 2,4 9-2,-2 6 2,-5 6-1,-5 4 0,-5 7 1,-8 7-1,-7 4 2,-10 6-1,-12 0 2,-5 3 0,-9-1 1,-2 0-1,-7-2 1,-2-1-1,-2-8 1,5-2-1,-2-6-2,5-3 0,6 0-2,1-7-7,11 2-14,2-3-2,11 2-2,0 0 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37:39.4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-10 305 39,'0'14'19,"0"-14"-1,0 0 2,16-5-15,2-12-4,6-6 0,6-4 1,7-9 2,5-2-1,-1-4 1,1 7-1,-5 2 1,-6 8-1,-7 4 0,-6 9-1,-6 7-1,-12 5 0,7 10-1,-7 1 0,-2 7 0,0 3 0,-1 6 0,1 4 1,0 6 0,3 0 0,-1 2 0,2-1 0,1 0 1,0-2-1,2-5 1,-2-3-1,-1-7 0,0-5 1,-1-3 0,0-4 1,-1-9-1,0 0 1,-18 7-1,5-8 0,-7-1-1,-2 1 1,-7-1-1,-2 2-1,-2 0 0,3 3 0,0-1 0,7 0 0,3 2 0,7-2 0,13-2 0,0 0 0,0 0 1,30-8-1,2 3 0,9 0 1,5-2 0,6 2-1,0 1 2,-2 4-1,-4 0-1,-8 2 1,-9 1-1,-8 1 1,-7 0-1,-3-1 1,-11-3-1,0 0 1,9 6 0,-9-6 0,0 0 0,0 0 0,0 0-1,0 0 1,0 0-2,0 0 1,0 0-3,0 0-2,0 0-11,-14 8-11,14-8 0,-12-3-2,2-1 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8:02.9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361 185 6,'0'0'4,"-16"-3"0,16 3-1,-15-2-1,6 3 0,-2-1 0,1 2 0,-2 0 0,-1 1 0,0 2 0,-2 2 0,2-1 0,-1 2-1,0 1 1,1 2-1,-1 1-1,1 6 0,-2 0 0,2 3 1,-2 1-1,-1 2 0,0-2 0,1 4 1,1-1 1,1 0 0,2-2 0,1 3 0,1-1 1,4 1 0,0 1-1,1 2 0,2 0 0,0 2-1,2 1 1,1-3-1,1 1 1,1 0-1,1 0 1,1-2 0,1 0 1,2-2-1,1-2 0,2 2 1,1 0-2,1-2 2,5 0-1,-2-2 0,3 1-1,1-3 2,3 4-1,-2-6 0,5 0 1,-3 0-1,1-3 1,3 1-1,2-2 0,-1-3 0,-1 0 0,2-3-1,0-1 0,0-2 0,2-3 1,-2-3-1,0-2 0,0-3 0,2 0 0,-4-5 0,-1-3-1,5-1 1,0-1 0,-1-2-1,-1 1 1,-1 0-1,-2 1 1,1 0-1,-1 4 0,-6-3 1,-1-2-1,-2-2 1,1 0 0,0-3-1,-1-1 1,-3-3-1,1-1 1,-3-1 0,0 1-1,-3-1 1,-3-4 0,-3-1-1,-2-1 1,-1-3 0,-4-3-1,-1-1 0,-3 0 1,-1-1-1,-1 3 0,-1-1 0,-3 1 1,-2 0-1,-1 2 0,-2 3 0,-1 1 0,-3 3 0,-2 0 0,-7 3 0,1 2 0,-3 1 0,-1 4 0,-4 0 0,-2 1 0,-1 2 0,-4 0 0,6 3 0,-3 2 0,0 3-1,0 3 1,2 5 0,3 3-1,3 6 0,3 5-1,7 6-4,-1 2-8,6 6-8,5 3-2,3-1 1,4 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6T04:46:30.6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3 296 6,'0'0'15,"0"0"-2,0 0-2,0 0-2,0 0-2,0 0-1,0 0-1,0 0-1,0 0 0,0 0-1,0 10 1,0-10-1,-1 13 0,1 0-1,-1 0 0,1 6 0,-1 2-1,2 4 0,-1 1 1,2 2-1,-3 1 1,3 0-2,-2-2 2,1-2-2,0-3 1,-1-2-1,0-5 0,-1-2-2,3-4-4,-2-9-4,0 0-11,10 4-7,-9-14-1</inkml:trace>
  <inkml:trace contextRef="#ctx0" brushRef="#br0" timeOffset="441">404-1 1,'0'0'10,"0"0"-2,0 0 0,0 0-1,0 0 0,0 0-1,0 0 0,-8 14-1,5-3-1,0 5-1,0 5 0,1 6-1,1 6 0,2 9-1,0 8 1,2 5 0,2 5-1,0 6 1,1-1 1,0-3 2,0-1-1,-3-10 1,0-3 0,-3-8 0,1-5 0,-4-10 0,1-5-2,-2-4 0,0-6-2,4-10-3,-16 5-4,16-5-6,-22-18-4,8 0-5,-4-2-2,-3-8-1</inkml:trace>
  <inkml:trace contextRef="#ctx0" brushRef="#br0" timeOffset="792">165 501 13,'-7'-15'13,"7"15"-1,0 0-2,14-8-2,-2 6-3,4 0-2,4-1 0,7-2-1,3 1 1,4-1 1,4 1 0,-3-1 2,0 1-1,-1-2-1,-1 3 1,-3-1-2,-2 3 1,-3-1-2,-1 2-2,-3 2-5,-2 0-11,-7-3-14,8 7 1,-20-6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8:05.4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6384 0 3,'-36'10'6,"-7"-3"0,-4 2-1,-6 0-2,-3 1 0,-6 0-1,-6 0-1,-2 2-1,-6-1 1,-6 1-1,-3 1 0,-2-2 0,-4 0 1,-3 0-1,-2-2 0,-4 0 0,-2-2 0,0 0 0,-2-2 1,-3 0-1,-3-3 0,-2 2 0,-4 0-1,0 1 1,-1 2-2,-5 1 0,-3 1 0,-5 3-1,1 3 1,-2 0 0,0 4 1,-5-1 0,1 1 2,1 3 1,-1 1 2,3-1 0,0 1 0,0 2-1,2 1 0,3 0 0,5 0 0,2 0-1,1-1 0,2-1 0,5-1 0,4 0 0,1-4 0,6 1-1,1 2 1,0-3-1,2 2 1,7 2-1,2-2 1,4 4 1,1 0 0,7 1 1,-2-1 1,10 5-1,1-3 2,6 1-1,-2 0-2,9 0 0,-3-3-1,12 2-1,6-4-1,2 1 0,11-2 0,0-2 0,10 0 0,7-2-1,12-1 2,-1-2-1,5-1 1,16-3-1,0-6 2,9 3-1,6-8 1,4 0 0,2-4 0,5-4 0,1 2 0,-4-3-1,-3 1 0,-6 2 0,-3 1 0,-8 0-1,-5 2-1,-8 3-1,-12 0-5,16 5-11,-16-5-2,7 10 1,-7-10-1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1:24.7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1992 89 26,'-29'-10'9,"-1"2"-1,-5-2 0,-1 1-3,-5-1-3,-3 4-1,-6 1-1,-1 3-1,-5 3 1,-2 3-1,1 2 1,-2 3 0,0 2-1,0-1 2,4 1 1,0-1 0,1-1 0,-2 1 1,-2-2 0,-1 1-1,0 3 1,0-2 0,-1 3-2,1 2 1,1 4-1,1-2 0,6 5 0,0-1 2,3 1-2,3 2 1,2 2 0,-1-1 0,4 2-1,3-1 1,1 2-1,3-1 0,2 1 0,2 1-1,5 0 0,1 2 0,2 0 0,2 2 0,4 0 1,0 3 0,4 0-1,2 0 1,3-1 0,2 1 0,4 0 0,5 0 0,3-1 1,3 1-1,6-1-1,7 0 2,5 0-2,5 0 2,6 1-2,7-2 1,2 0-1,8 0 1,4-1 0,1 1 0,5-2-1,4 0 1,2 0 0,4-3-1,3-1 1,-2-1 0,4-2 0,3-3 1,2-2 0,1-3 0,4-3 0,-2-3 1,1-1 0,4-2-1,1 1 1,2-3-2,0 0 1,3 0-1,-1-1 0,1 2-1,3-3 1,-3-3-1,2-1 1,0-3-1,1-3 1,-5-7-1,0 0 0,-2-8 0,-1-2 0,-1-5 1,-3-5-1,-4-4 1,-5-4-1,-3-1 0,-5-3 0,-4 1 1,-7-2-1,-8 0 1,-8 0 0,-6-2-1,-6 1 1,-7-3-1,-5-1 0,-8-3 0,-4 0 0,-6-2-1,-6 0 0,-9 0 1,-4 0 0,-7-1-1,-5 0 1,-6 1 0,-4 0 0,-5 1-1,-5 2 1,-6 2-1,-6 1 0,-6 4 0,-5 5 0,-10 5 0,-4 4 0,-5 4 1,-9 5 0,-6 5-1,-4 7 1,-7 5-1,-4 3 0,-4 9 0,-10 5-2,-2 12-2,-6 5-6,0 10-12,-6 7-1,-2 4 0,-3 2 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0:03.12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0 144 3,'37'0'4,"6"0"-2,6 3 1,5 6-1,7-4 0,5 7 1,2-5 1,4 2 0,7-1 1,7 0 0,5-2 1,6 0 0,5-3 0,1-1-1,9-1-1,6 0 0,2 0-2,2 1 0,1 1 0,0-1-1,2 0 1,7-1 0,-2-2 1,1-1 1,0-6 0,3 2 0,1-3 0,3 2 1,0-1-2,-1 3 1,0 2-1,6 2-1,-3 1-1,1 1 0,-1 0 0,3 0 1,4-2-1,2-4 1,0-1 0,5-5 0,5-4 0,4 2 0,4-2 0,3 1 0,1 2-1,3 1 1,3 2-2,-2 5 1,2 2 0,0-2-1,1 0 1,0 1-1,-1-1 0,2 1 0,-1-1 1,0 1-1,-2 1 0,0 1 0,-3 1 0,1 2 0,-3 1 0,-2 3 0,-2-1 0,-2 2 1,-1-2-1,-1 1 0,-5-1 1,-1-2-1,-3-1 0,-3-1 1,-4-2-1,-3-1 0,-7 1 0,-3-1 0,-9 2 0,-5 1 0,-9-1 0,-3 2 0,-9-2 0,-10 3 0,-9-2 1,-10 1-1,-8-2 0,-6 0 0,-8 0 0,-7-2 0,-1 3 1,-4-3-1,-2 2 0,-2-2 0,-1 2 0,-7-2 0,-2 2 0,-3-1 0,-9 0 0,-10 1 0,0 0-1,9 0 1,-9 0 0,0 0 0,0 0 0,0 0 0,0 0 1,9 2-1,-9-2 1,15-6-2,-15 6-1,8-11-11,-8 11-10,-15-20-1,-11 2-2,-19-10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1:45.89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114 17 2,'-5'-7'3,"5"7"1,0 0 1,0 0 1,-9-4 0,9 4-1,0 0 0,-10-3-1,10 3-1,0 0-1,-11-2-3,11 2 0,-12 0 0,12 0 0,-16 1-1,16-1 1,-18 2-2,9-1 0,-1 0-2,10-1-1,-14 3-3,14-3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1:46.41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-10 195 2,'-11'-1'8,"11"1"-3,0 0 0,0 0-1,0 0 0,0 0 1,0 0 1,0 0-1,0 0 1,0 0 0,0 0-1,0 0-1,0 0-2,0 0-1,0 0 0,0 0-1,13-2 0,-13 2 1,21 1 0,-9 0 0,6 0 1,5 0-1,1 0 1,6-1-1,5 0 1,4 0-1,5 0 1,8 0 0,2-1 0,2 1-1,5-1 1,4 1 0,-1-1 1,4 1-1,0 0 1,3 1 0,1-2 0,3 1 0,2 0 1,1 0-1,2-1 0,3 1 0,0-2 0,3 1 0,1-1-1,1 1 0,-3-2-1,1 1 1,-1 0-1,2-1 0,-3 1 0,0 1 0,-2-2 0,-2 1 1,0-1-1,1 1 1,-4-2-1,1 1 0,-5-2 1,3 0-1,-3-1 0,1 2 0,-1-1 0,2-3 0,-4 4-1,3 1 1,-3 1 0,2-4 0,-2 2-1,-3-1 1,-2 2-1,0 3 1,-1-5 0,-2 1-1,0-2 1,-1 7-1,-1-6 1,-1 5 0,-2-4 0,-2 3 0,1 1-1,1-1 1,0 1 0,-1 0 0,1 0 1,1-3-1,-1 3-1,1-2 1,-3 0-1,-6 0 0,-2-1 1,-6 0-1,-6 1 1,-4 0-1,-6 0 1,-5 0-1,-3 1 1,-5 0 0,-3 0 1,-10 1-1,10 0 0,-10 0 1,0 0-1,0 0 0,0 0-1,0 0-1,0 0-3,0 0-16,-9-1-8,-7-6-1,-4-7-2,-12-10 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1:51.98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1500 275 2,'0'0'4,"-9"-7"0,9 7 0,-9-4 0,9 4 1,-14-4-1,5 2 1,0 0-1,-3-2 1,0 2-2,-3 0 0,-1-1 0,-2 1 0,1-1 1,-4 1-2,-2-1 1,-1 1-1,-2-1 0,0 2 0,-1 0-1,1 0 1,-4 1-1,1 1 0,0 0 1,1 0-1,-2 2 0,-1 0 1,0 1-1,0 0 0,0 1 0,1 1-1,-3 1 1,-1 0 1,0-1-1,0 3 1,0 1-1,-1 1 1,0 0 0,1 4-1,-1-2 0,3 4 0,0 3 0,1-1 0,-1 1 0,1 3 0,-1 0 0,3 2 0,0 1 0,3 2 0,1 1 0,0 1 0,2 1 0,3 2 0,-1 0 0,1 2 1,0-3-1,0 1 1,0-1-1,2-1 1,1-1-1,3-2 1,-1-1-1,3 1 0,0-3-1,5 1 1,0 0-1,4 1 0,-1-1 1,2 2-2,2 0 1,2 1 0,4 1 1,-1-1-1,3 1 0,4 0 1,-1-2 0,3-1 0,0-3 0,2 1 1,1-3-1,2 1 0,-1-3 1,0 0-1,2-2 0,-1-1 0,1 0-1,-1 0 1,-1-1 0,2-2-1,-1-2 1,3 0 0,-2 1 0,0 0 1,2-2-1,1 1 0,2-2 1,-1 0-2,1 3 2,1-1-2,3-2 1,1 0-1,1 1 0,1-1 0,0 1 0,2-1 1,-2 1-1,0-2 0,-2 0 1,-2 0 0,0-2 0,-2 1 0,0-1 0,-2-1-1,1-1 1,2 1 0,-2 1-1,1-1 0,0 1 0,-1 0 0,-1-1 0,1 0 0,-3 0 0,-2-1 1,1-1-1,0 0 0,-1-1 1,2 0-1,0-1 0,0 1 0,3 1 0,1-1 0,0 1 0,1-1 1,-1 0-1,-1 0 0,2 0 0,0 0 0,0 0 0,0-1 0,3 0 1,2-1-1,2 1 0,0 0 0,1 0 1,1 1-1,3 2 0,0-3 0,-1 1 0,-1 1 0,3-2 0,-1 1 1,1-2-1,0-1 0,-2-2 1,-2-1-1,0-2 0,-1-3 1,1 0-1,0-1 0,-3-4 0,1 1 0,0-2 0,0-1 1,3 1-1,0-2 0,1 0 0,-1-1 0,2 0 0,0 0 2,1-2-2,-1 1 0,-3-1 0,0-2 1,-1-2-1,-2-1 1,-1-3-1,-1-1 0,-2-2 0,-2-4 0,-1 0 0,-2-3 0,-1 1 0,-1-3 0,-2-1 0,0 1 0,-2-1 0,1-1 0,-2 0 0,-1 2 0,-3-3 0,-3 0 0,-5 1 0,-3-1 0,-5 1 0,-2-1 0,-5-1 0,-1-2 0,-4 0 0,1-1 0,-2 1 0,0 0 0,-3 0 0,-4 1 0,-2 2 1,-2-2-1,-3 5 0,-3 0 0,-5 2-1,-6 1 1,-2 0 0,-3 2-1,-7 0 1,-2 6-1,-3 0 1,-5 1-2,-1 0 2,-4 3 0,-6 3-1,-3 2 1,-4 2 0,-5 3 0,-4 3 0,0 1-1,-3 4 1,-2 2 0,-2 4 0,0 4-1,3 4 1,-1 5 0,4 3 0,2 2-1,5 4 1,7 1 0,6 4-2,3-4-7,9 6-16,2-10-2,3-9-1,-1-11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1:59.19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1604 279 2,'0'0'10,"0"0"-2,0 0-2,0 0-2,0 0-2,-3-10-1,3 10 1,-8-12 1,8 12 1,-18-15 1,8 6 0,-4 0 1,-2 1-1,-3 0 1,-1-1-2,-2-1-2,-4 0 0,-1 1 0,-5-2 0,-1 1 0,-3-1 1,-1 1-1,-6 1 1,4 1-1,-1 1 0,0 0 1,0 3-1,2 1 0,-4 2 0,1 2 0,-2 1-1,-4 2 0,0 2 0,-3 1 0,0 1 0,2 1 0,0 2-1,3 0 2,1 1-1,5 3 0,0 0 1,2 4-1,1 4 1,0 4-1,1 3 1,1 4-1,1 3 0,3 2-1,1 4 1,1-1-1,2-3 1,2 2 0,2-2 1,5-1-1,-1-1 1,3 2 0,0-3-1,5 0 1,1 2 0,4 2-1,3-1 0,3 0 0,4 0 0,0 2 0,3-1-1,2 1 1,4-1-1,-1-1 1,3 0 0,3 3 0,3-3 0,4 0 0,2-1 0,4 0 0,1-1 0,3-2 0,1 1-1,2-1 0,1-3 1,0 0 0,3-3 0,1 0-1,4-4 1,4 0 0,5-4 0,5-3 0,3 1 0,3-3 0,4 1 0,3-4-1,0 1 1,3-3-1,0-3 0,2-2 1,1-3-1,1-2 0,1-3 2,1-1-2,0-3 1,1 0-1,-2-2 0,0-1 0,-1-3 1,-2-2-1,0-2 1,-1-1-1,1-3 0,-4-1 1,-1-1-1,-4-5 1,0-1 0,-5-1-1,-6-3 1,-6-3 0,-8-5-1,-4-4 1,-8-6 0,-3 1-1,-8-4 1,-2 0-1,-6-1 1,-4 3-1,-1 1 0,-6 3 0,-3 0 0,-5 2 0,-4 0 0,-4 1 0,-4-4-1,-4-2 1,-7-1-1,-2 0 1,-6 1 0,-7-1-1,-3 3 1,-6 3 0,-4 4 0,-7 3 0,-3 1-1,-2 4 1,-5 3-1,-2 0 1,-5 1-1,-1 0 2,-4 1-2,1-1 1,-3 4 0,-1 0 0,-4 0 0,1 3-1,-4 1 1,2 3 0,-3 3 0,5 2 0,2 5 0,2 1 0,4 5-1,3 1 1,8 4-2,4 3 0,12 4-4,-3-1-15,10 6-6,5-6-1,6-2-1,3-7 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2:19.4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1814 232 4,'-4'-9'4,"-2"-2"0,0-1 1,-1-1 3,-1 0 2,-4 0 0,0-2 0,-4 2-1,-3-1-1,-5 2-1,-5 1-3,-5 0-2,-4 2-2,-5 2-2,-4 1 5,-2 0-2,-4 1 0,0 2 1,-5 3-1,-4 2 0,-5 2 0,-3 4-1,-3 3-1,-2 3 0,-2 3 1,-2 4-1,3 0 0,4 4 1,2 2 0,5 2 0,3 4 0,1 3 0,6 4 0,3 0 0,4 4 0,3 2 0,3 1 0,4 3 1,7-4 0,5 0 0,4-1 0,6-2 1,7-1-1,6 0 1,7-1 0,7-1-1,4 4 1,7 0 0,5 4-1,9 0 1,5 1-1,5 0 1,6-4-1,4 3 1,7-6 0,5 2-1,3-6 1,6 0-1,-1-6 1,7 2 0,1-5-1,1 0 1,2-5 0,3-2 1,0-3-2,3-2 2,0-6-1,1-2 1,-2-6-1,4-3 1,-4-7-1,4-4 0,-3-6-1,0-1 0,-3-5 1,-2-2-1,0-4 1,-2-1-1,-3-1 0,-5-3 0,-3 0 0,-4-4 0,-3-5 0,-5-4 0,-8-4-1,-5-6 0,-8-1 1,-7-3 0,-9-2-1,-8-1 0,-10 0 0,-8 2 0,-6 2 0,-8 0-1,-4 2 1,-6-1-1,-4 3 0,-6 2 1,-3 0-1,-6 3 1,-3-1 0,-7 4-1,-6 3 1,-8 2-1,-7 4-1,-7 3 1,-6 7 0,-6 3-1,-4 9-1,-3 3 1,-2 10-3,-6 1-4,3 9-11,-3 3-5,-1 4 0,3 0 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2:21.77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1370 90 16,'-9'-9'12,"-2"-1"0,-3 0 1,-3 2-1,-5-3-2,-2 2-2,-6-1 0,-3 4-4,-2 0 0,-5 2-1,-5 0-2,-1 2 0,-5 3-1,0 2 1,0 1-1,1 2 0,-3 2 0,1 2 1,-2 7-1,1 1 1,0 4 0,1 4 0,-1 4 0,2 2 0,0 6 0,5 3-1,1 2 1,4 2 0,3 2-1,3 0 1,1 0 0,4-2 0,3-2-1,3-1 1,6-1 1,2-1-1,6 0 1,5 0-1,6 2 0,4 4 0,5 2 0,6 3-1,2-2 1,4 2-1,0-2 1,5 0 1,0-4-1,4-2 1,2-6 0,4 2 0,1-6 0,5 2-1,3-4 0,2 1 1,2-3-2,3-1 1,3 0 0,3-5 1,3 0-1,4-1 1,4-4-1,7-1 1,1-2-1,4-1 0,2-3-1,2-2 1,4-1-1,2-2 0,2-4 1,0 1-1,3-4 0,5-5 1,-1-2 0,3-3-1,-2-6 1,0-3-1,-1-5 1,-1-4-1,-3-2 1,-5-1-1,-1-6 1,-8-2-1,-4-1 1,-6-2-1,-9-2 0,-9-3 1,-10-4-1,-9-5 0,-10 1 1,-7-1-2,-9-1 1,-2 0 0,-7-1 0,-4 5-1,-3-1 1,-2 3 0,-6 2 0,-6-3-1,-9 2 1,-9-2 0,-9 1 0,-12-2-1,-6 2 0,-10 0 1,-8 5-2,-9 2 2,-6 4-2,-6 5 0,-6 5 0,-6 4 0,-7 7-2,-9 1-5,0 9-8,-6 2-8,3 2 0,-4 1 0,4-3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5:08.7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89 12,'0'0'14,"2"-13"0,-2 13-2,2-12-1,-2 12-2,1-13-1,-1 13 0,0-10-3,0 10 0,-1-9-1,1 9 0,0 0-1,0 0-1,0 0-1,0 0 0,0 0-1,0 0 0,0 0-1,0 0 0,0 0 0,0 0-1,0 11 1,2 2 0,0 2 0,1 6 0,3 3 1,-1 2 0,1 2 0,2-1 0,1 0 0,0-3 0,0-2 0,1-4 1,-2-4-1,-1-2 0,-7-12 1,13 13 1,-13-13 0,0 0 0,14-5 0,-8-4 0,0-4 0,2-5 0,1-3 0,1-4-1,-1-2 0,1 0-1,-1 2 1,-4 3-1,2 4 0,-4 5 0,0 3 0,-3 10-1,0 0 0,0 0 0,0 0 0,0 0 0,3 20 0,-1-6-1,2 5 1,1 2 1,1 2-1,2 2 1,3 0 0,-1-3 0,1-1 0,1-5 0,-1 0 1,0-6-1,-11-10 1,16 13 0,-16-13 1,16-3 1,-16 3-1,14-23 1,-5 4 0,-2-6-1,0-5 0,-2-6 0,2 1-1,-3-2-1,-1 4 0,0 4 0,-1 5 0,-1 7-1,-1 4-2,0 13-5,0 0-13,0 0-2,1 10 0,-1-10 0</inkml:trace>
  <inkml:trace contextRef="#ctx0" brushRef="#br0" timeOffset="901">635 121 7,'10'-5'11,"1"-5"-1,2 1 0,4-1-1,-2-3-2,1 3-1,-3-1 0,2 2 1,-6 0 0,1 4 0,-10 5-2,6-13 0,-6 13 0,0 0-1,-12-12-1,12 12-1,-19-5 0,5 6-1,-2 0-1,-2 3 1,-2 0-1,1 3 0,-1 2 1,0 0-1,2 1 0,0 4 1,3-1-1,2 3 1,2 0-1,2 1 1,4 2-1,2 0 1,3 0 0,3 2-1,3-2 1,5 1 0,1-1 0,5-2-1,1-1 1,3-3 0,2-2 0,1-4-1,-1-3 1,0-1 0,-2-3 0,0-2-1,0-2-1,-7-2-5,4 0-15,-4-3-1,0-1 0,-1-4-1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6T04:46:31.9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178 0 16,'0'0'8,"0"0"1,0 0-1,0 0-1,0 0-2,-1 12-1,2-3-1,1 5 1,0 3-1,0 6 0,2 5 0,-1 8 0,0 4 0,0 4 0,0 2 1,-2 0 0,1 1 1,-3-8 0,2-1 0,-2-10 0,1-2 1,-1-8-2,2-2 1,-1-7-3,0-9 0,1 12-1,-1-12-2,0 0-4,0 0-7,-5-9-15,5 9-5,-8-24 1</inkml:trace>
  <inkml:trace contextRef="#ctx0" brushRef="#br0" timeOffset="381">0 267 18,'9'11'25,"-9"-11"-12,16-2-4,-1 2-1,0-5 0,8 3 1,1-3-2,5 1-1,1-2-2,3 2-1,0-2 0,1 2-2,2 1-1,-4 0-2,1 1-5,-4-1-6,-2-2-11,2 5-5,-9-10 0</inkml:trace>
  <inkml:trace contextRef="#ctx0" brushRef="#br0" timeOffset="721">510 2 8,'0'0'20,"-5"12"-10,5-12-2,0 22 0,-1-5 0,2 9 1,-3 5 1,4 6 0,-2 2 0,2 5-2,-2-2-3,3 1-1,-2-6-1,2-3 0,-1-10-1,2-3 0,2-9 1,-6-12-1,17 3-1,-3-10 1,0-5 0,2-1 0,-1-3 0,-1 0 0,-1 0 0,-4 3 0,-1 3-1,-8 10 1,9-12 0,-9 12-1,0 0 0,9-6-1,-9 6 0,0 0-1,13 7 0,-13-7 1,10 13-1,-5-4 1,2 3 0,-1 1 0,0 3-1,0 0 1,-1 1 0,1-1-1,1-1-3,-3-4-8,-4-11-20,20 10-3,-11-13 2,7-1-1</inkml:trace>
  <inkml:trace contextRef="#ctx0" brushRef="#br0" timeOffset="1232">1049 345 3,'13'19'22,"-13"-19"-3,8 11-11,-8-11-1,15 4 0,-4-5 1,-1-4 0,3 0 0,-1-3-1,2-3-2,-1-3 0,1-2-2,-1-3-1,0 0-1,-3 0 1,0-1-2,-2 2 1,-2 2 0,-2 3-1,-2 0 0,-2 13 0,-3-13 0,3 13-1,-12-7-1,3 8-1,-4 1 0,0 2-1,-5 0 1,1 3 0,-2 1 0,-1 2 1,-1 0 0,3 3 2,-2 0-1,3 1 1,3 1 1,1 1-1,1 1 1,4 2 1,4 1 1,1-3 1,5 5 1,1-5 1,5 3 1,1-5 0,9 2 0,-2-7 0,7 2 0,0-5-2,6-1-1,2-3-3,2-3-1,7 1-4,-3-8-10,1-4-20,10 1-3,-2-10 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5:10.3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342 312 7,'0'0'16,"0"-13"1,0 13-3,-10-10-2,10 10 0,-16-11-1,3 8-3,-1-1-2,0 4-1,-4-1-1,1 3 0,-3 1-1,0 3-1,-2 1 0,3 1 0,-4 1 0,1 2 0,1 1 0,0 3 0,2 1-1,2 3 1,3 1-1,4 1 0,2 3-1,5 0 1,1 0-1,7-2 1,2 0-1,5-2 1,4-2-1,3-4 1,7-3 0,6-2-1,7-4-1,1-6-5,8-1-6,-2-8-10,5-2-2,-3-8 0,0-2 1</inkml:trace>
  <inkml:trace contextRef="#ctx0" brushRef="#br0" timeOffset="441">535 301 14,'-10'-2'17,"1"-2"-1,9 4-4,-9-4-1,9 4 0,0 0-1,0 0-4,0 0-1,0 0-2,0 0-2,10-9 1,-1 10-2,4 2 0,1 1-1,5 3 1,2 1 0,3 6 0,0 2 0,1 5 0,-1 2 0,-3 3 0,-2 1 0,-2-1 0,-6 0 0,-4-3 1,-2-1 0,-6-4 0,-3-2 1,-5-4 0,-4-3 0,-5-3 1,-3-1 0,-4-5-1,0 0 1,0-6-1,1 0 0,3-3 0,6-1-1,2 0 0,8-2 0,4 0-1,5 0 0,9 1 0,0 0-1,6-1 1,1 0-1,4 2-1,1-3 0,2 3 0,-2-4-2,0 3 1,-4-3-1,1-2 0,-3 1 1,-3-1 1,-2-1 0,-4 1 1,0 1 0,-1 2 1,-3 2 1,-6 11-1,9-14 0,-9 14 0,0 0 0,0 0 1,0 0-1,0 0 0,0 0 0,-9 11 1,9 2 0,-1-1 0,3 5 1,2 1 0,-2 3-1,3-1 1,-3 1 0,6-3-1,-2-3 1,4-3-1,1-3 1,2-5-1,4-5 1,3-6-1,5-4 0,0-5 1,2 0-1,0-4-1,-2-1 1,-1 2 0,-4 0-1,-3 5 1,-5 1-1,-2 5 0,-10 8 0,11-10-1,-11 10 1,0 0-1,1 12 1,-2-1-1,1 4 1,0 2 0,2 4 0,1 2 0,3 0 1,5 0-3,3-6-4,7 0-15,3-3-2,6-8 1,1-5-1</inkml:trace>
  <inkml:trace contextRef="#ctx0" brushRef="#br0" timeOffset="1582">1679 443 12,'0'0'16,"-9"-16"0,8 6 0,1 0-7,1-3-4,2 3-1,1-4 0,2 2 0,3 1-3,2 2 0,2 2 0,1 1 0,1 0 0,1 4 0,-1 2 0,0 2-1,-2 2 0,-1 3 0,-2 3 0,-1 2 1,-4 5 0,1-1 1,-4 2 1,0-1 0,-5 0 1,-1 2 1,-3-6 0,-1 2 0,-3-5 0,-3 1 0,-2-4-1,-2 1-1,-2-4-1,3 0 0,-3-2-1,3-3 0,1-2 0,2-3 0,3-6-1,2-3-1,4-5-1,3-4 0,5-3-3,0-6-2,9 0-4,0-6-3,7 4 0,0-4-2,5 5 1,-4-1 1,3 5 3,-4 0 4,-1 7 6,-4 2 4,-4 7 3,-3 1 2,-7 13 2,8-14 0,-8 14-1,0 0 0,0 0-2,0 0-3,-11 1 0,8 10-1,-2 2 0,2 8-1,0 3 0,2 9 1,-1 3-1,2 9 1,1 0 0,1-1 0,0 0-2,1-3 1,1-5-1,2-3 0,3-8-2,1-7-7,8-9-12,2-9-2,5-8 0,1-10 0</inkml:trace>
  <inkml:trace contextRef="#ctx0" brushRef="#br0" timeOffset="2323">2095 232 2,'0'0'11,"5"17"1,-5-17 0,16 6-9,-5-5 0,5-2 1,-1-4 1,2-1 0,-3 0 0,3-3 1,-1 1-1,-3-1 2,-1 2 1,-7-2-2,-5 9 0,3-14-1,-3 14-1,-12-9-1,-2 7-1,-3 1 0,-2 3-1,-3 2-1,0 3 1,-1 4 0,3 2 0,3 1 0,0 2 0,3 2 1,3 0-1,3 3 1,4 0-1,2 0 0,4 0 0,1 0 0,6 0 0,4-5 0,3-1 0,5-6-1,6-4 0,5-4-2,2-6-3,6-3-5,-1-8-6,1 0-6,-2-6-1,2-1 1,-10-3 1</inkml:trace>
  <inkml:trace contextRef="#ctx0" brushRef="#br0" timeOffset="2794">2399 178 20,'0'0'13,"-9"3"0,9-3-2,0 0-1,-2 14-1,2-14-2,5 19 0,-1-4-2,4 3-1,2 2-1,2 2 0,2 2-1,0 0-1,1 0 1,0 0-1,-2-2-1,2-2 1,-5-5-1,0 0 1,-10-15 1,11 17 1,-11-17 0,0 0 1,0 0 0,-5-11 0,-4-4 0,1-1 0,-2-7-2,0-3 0,0-2-1,3-1-1,3 1 0,6 1 0,4 3 0,5 4 0,5 2 0,4 6-1,5 1 0,1 4 0,6 4-1,-4 1-3,8 7-5,-6-3-4,1 5-5,-4 0-5,0 1 1,-6-2 0</inkml:trace>
  <inkml:trace contextRef="#ctx0" brushRef="#br0" timeOffset="3235">2891 220 9,'0'0'13,"0"0"0,0 0-1,2 12-2,-2-3-1,1 5-3,0 2 0,0 3-1,1 3 0,4 1-1,-2 0-1,2 0-1,0-3-1,3-6-3,0-1-9,6-7-8,-4-8 1,3-7 0,-1-7-1</inkml:trace>
  <inkml:trace contextRef="#ctx0" brushRef="#br0" timeOffset="3495">3036-1 38,'0'0'19,"-11"0"1,11 0 0,0 0-17,0 0-1,0 0-3,0 13-3,0-13-7,6 12-7,-1-3 0,-5-9-1,10 18 0</inkml:trace>
  <inkml:trace contextRef="#ctx0" brushRef="#br0" timeOffset="3695">3130 142 6,'0'0'15,"0"0"0,0 0-3,0 0-3,0 0 1,0 0-3,4 12-2,-4-12-2,4 22 1,-1-4-2,4 4 1,2 3 1,3 3-1,1 1 1,4 1-1,0-4 0,1-2-1,-1-4 0,-2-5 1,-1-4-1,-4-1 1,-10-10 0,15 9 1,-15-9 0,0 0-1,6-15 1,-3 1 0,-2-7-1,3-1-1,1-7 0,1-1-2,3-3 0,1 3 0,4 2 0,0 3 0,3 4-1,-1 2-2,4 8-5,-5-3-13,5 5-3,-1-1-2,-2 2 2</inkml:trace>
  <inkml:trace contextRef="#ctx0" brushRef="#br0" timeOffset="4156">3702 189 10,'14'4'12,"1"-6"0,4 1-7,1 0 1,3-2-1,-2 1 0,-1-2 0,1 1 1,-4-3 1,-1 2 1,-5-4 1,-2 3 0,-7-4-2,-2 9 0,-6-17-2,6 17-1,-23-16-2,4 10 0,-3 0-2,-1 4 0,-4 2 0,1 3 0,-1 3 0,1 3 1,2 2-1,4 4 1,0 0 0,6 3 0,1 1 0,6 1 1,4 2 0,6 1 0,5-1-1,8 0 1,5-1 0,9-1 0,6-4-1,7-2 0,5-4-1,1-3 0,2 0-5,-1-9-15,0 2-4,-5-7-2,-1-2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3:47.66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99 136 3,'-17'4'3,"1"4"0,-1 4 1,1 6-1,5 8 1,-1 5 0,6 4 0,3 4 1,6 1 1,5 0-1,10 0 1,10-8 0,8-12 0,12-9-2,9-15 0,7-10 0,3-15 0,0-10-1,-7-11 1,-8-6 0,-13-4 0,-12 1 0,-19 2 0,-12 8 0,-17 9-1,-9 14-1,-12 15 1,-5 14-2,-6 13 0,-2 12-1,-1 6-2,9 5-2,13 4-1,4-10-2,23-5 0,10-15-2,14-7 1,12-14 0,13-5 2,-2-11 2,3-8 2,3 0 1,-6-1 2,-6 4-1,-5 7 1,-8 4 0,-3 8 1,-6 6 0,-2 10 1,-5 7 0,-3 9 0,0 8 2,-2 11 0,2 15 0,-4 11 0,0 18-1,-3 6 0,1 9 0,-3 2-1,4 2 0,-2-8 0,3-5-1,3-14 1,4-16-2,4-12 2,2-10-2,0-12-2,1-9-7,2-8-12,-2-14-1,-7-18-1,-4-15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3:44.97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1883 214 14,'2'43'8,"1"13"1,-1 15 0,-1 11 0,-1 10-2,-2 5-1,-1 1-2,-2-3-1,-3-2-1,2-13 0,-1-12-1,1-17 1,0-12 0,2-13 1,2-11-1,2-15 1,-4-15-2,3-11 0,-2-11-3,-1-10-2,-3-12-1,-1-11-1,-2-7 0,-4 1 1,-2-2 1,-2 9 0,-3 3 3,2 6 1,1 9 1,5 5 0,2 3 0,10 1 1,12 3 0,7-3 1,13 1 0,9 3 1,8 2 0,7 5 0,5 8 0,3 7-1,0 11 1,-3 6-3,-3 7 0,-5 7 0,-6 6-1,-6 4 0,-7 4 1,-10 0 1,-7 1 1,-10-1 2,-6 2 0,-10-4 0,-6 2 0,-11-3 1,-7 2-1,-8-5-1,-2 0-1,-6-5 0,0-3-2,1-4 1,4-3-1,6-7 0,8-1-1,7-2 0,6-1-3,18 3-3,-12-11-6,12 11-12,23-9 0,-1 0 1,7-4-1</inkml:trace>
  <inkml:trace contextRef="#ctx0" brushRef="#br0" timeOffset="1623">283 414 4,'0'0'9,"0"0"-1,0 0-4,11 4-1,6 3 0,9-1 0,12 1-1,9-2 2,12 4 0,6-4-1,9 3 0,4-6 0,3 0 0,-1-1-1,-3-1 0,-8 0 0,-8 0 0,-9 0 0,-11-1 0,-11 1-1,-9-1-8,-21 1-6,0 0-1,-35-3-1,-5-5 1</inkml:trace>
  <inkml:trace contextRef="#ctx0" brushRef="#br0" timeOffset="1943">136 369 5,'0'0'12,"24"-13"-1,0-6 1,15-4-9,7-7-2,14-4 0,4-4 0,2 0 1,-2-2 1,-3 1 0,-6 6-1,-11 5 1,-9 7 0,-12 6-1,-9 7-1,-14 8-1,0 10 0,-15 6-1,-13 7-1,-10 7 1,-10 5-1,-10 6 2,-10 3-1,-2 2 0,-4 0 0,2 1 1,6 0 0,7-6 0,9-1-1,10-5 1,8-3-1,10-2 0,9-4 1,9-4 0,9-2 1,9 1 0,8 1 2,14 1 1,12 0 0,10 1 0,9 1 0,6 0 0,1 0 0,-1-4 0,-6-2-3,-12-2 0,-12-3-4,-12-5-11,-14 0-2,-17-9-1,-23-9 0</inkml:trace>
  <inkml:trace contextRef="#ctx0" brushRef="#br1" timeOffset="5.47666E6">3444 633 1,'0'0'15,"13"-10"0,-13 10-2,0 0-1,0 0 0,-5-9-1,5 9 0,0 0-3,0 0 0,-12-12-1,12 12-1,0 0-1,-7-10-1,7 10 0,0 0 0,-3-10-1,3 10 0,0 0 0,0 0-1,0 0 1,0 0-1,-9-10 1,9 10-1,0 0 0,0 0-1,-12 3 0,12-3 1,-13 9-2,1 1 1,-4 6 0,-4 5 0,-7 6-1,-6 7 1,-7 8-1,-5 6 1,-6 4-1,-2 1-1,1 4-7,-5-4-18,5-5-2,2-16-1,6-17 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3:5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450 0 4,'0'0'10,"-3"23"0,1 3-6,2 12-1,3 12 0,7 15 1,0 14 0,3 10 1,2 11-1,3 2-1,1 0-1,1-9 0,-4-5 0,-4-12-1,0-13 0,-3-16 0,-2-12 4,-1-15 1,-6-20-1,0 0-1,-14-21 1,-2-18-1,-4-17 0,-7-13-2,-2-11-2,-2-11-2,-1 0 0,5 1 2,6 2-1,7 8 0,12 8 0,12 11 0,11 5 0,11 11-1,13 3 1,11 10 0,8 5-1,7 8 2,1 9-1,-4 8 1,-5 9 0,-4 9 1,-12 5-1,-11 6 2,-13 4 1,-12 0 0,-11 4 2,-15-4 0,-9 1 0,-13-8 1,-10 2 0,-10-10-1,-3 1 0,-6-8-2,-2-3 0,2-4-2,7-3 1,6-2-2,11-2-1,11 3-7,5-3-10,13 4-5,13 1-1,0 0 0</inkml:trace>
  <inkml:trace contextRef="#ctx0" brushRef="#br0" timeOffset="3055">-2 1146 3,'0'0'4,"0"0"-1,0 0 1,10-12 0,-10 12-1,4-10 0,-4 10-1,0 0 0,0 0 0,0 0 0,0 0 0,0 0-1,0 0 0,0 0 0,0 0-1,0 0-1,-3-10 0,3 10-1,0 0 0,0 0 0,0 0 0,0 0 1,-6-9 1,6 9 1,0 0 2,0 0 0,0 0 1,0 0 1,0 0-1,0 0-1,0 0 0,0 0 1,0 0-1,25-9 0,3 2 1,15 2-1,12-2 0,14-1 1,15-1 0,14 0-1,11-3-1,7 3 0,0 3 0,1-1-1,-5 0 0,-4 3 1,-11 0-1,-10 1 1,-15 1 0,-11 2 0,-14-1 0,-12 1 0,-9-2 1,-8 1-1,-9 0 0,-9 1-3,0 0-5,0 0-10,-9-2-4,-6 2-1,-8-10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3:55.08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60 604 2,'20'3'10,"8"-1"-3,15 2-3,11-1 2,12-2-1,12 1 0,7-2-1,1-1-1,-1 1-1,-6-4 0,-13-3 1,-11 0 0,-15 1 0,-14-3-3,-16-2-1,-14-1-4,-17-4-1,-13 0-2,-12-7 0,-11-7-1,-9-5 0,-9 0 3,-4-3 3,-1 0 4,2 3 2,3 2 2,9 8-1,6 8 0,11 6-1,7 4 0,13 5 0,9 2-1,20 0 1,0 0 1,25 10 1,12-3-1,14-2 1,13 3 1,15 3-1,14 0 0,6 0-3,5 5 1,1-1-2,-2-1 0,-8 0-1,-7-4 1,-9-4-1,-13-4-1,-14-5-2,-8-7-2,-14-7-3,-10-4-4,-10-7-1,-10-1-1,-11-6 1</inkml:trace>
  <inkml:trace contextRef="#ctx0" brushRef="#br0" timeOffset="480">1041-1 1,'-22'0'5,"11"7"-2,5 3 0,5 1 0,9 3 2,9-1 0,9 3 1,10-2 1,13-1-1,8 2-1,7 1 0,5 2-1,4 1-2,-3 0 0,-5 2-1,-9 1-1,-11 1 1,-12 2-1,-11 1 0,-16 3 1,-15 4-1,-15 2 1,-10 2 1,-13 1 1,-10 4 1,-8 4-1,-6 2 1,0-6 1,5 1-2,4-5 0,8-2-1,11-4-1,10-6-1,11-8-2,10-7-1,12-11-9,19 7-5,11-17-1,15-5 0,14-9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3:56.12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164 271 7,'-27'31'10,"4"-1"-1,11 0-1,12-3-2,17-6 0,17-8-2,16-6-1,16-9 0,10-10-1,9-7 0,-1-9 1,-1-7 0,-11-4 0,-10-1 1,-19-4 1,-15 2-1,-20 2 2,-16 5-2,-18 4 0,-11 6-2,-13 6 1,-8 7-3,-6 8 0,-1 6 0,2 7-2,4 2-2,11 6-2,5-1-4,14 3 0,11-6-1,15 0-1,3-13-1,28 11-1,0-9 2</inkml:trace>
  <inkml:trace contextRef="#ctx0" brushRef="#br0" timeOffset="331">556 81 4,'16'0'7,"-16"0"0,0 0 1,9 12 0,-8-1 0,-1 5 1,-2 8 0,1 11-1,-3 9-1,-1 13-2,-2 7 1,1 11-2,-1 7 0,2 6-1,0 2-1,2-3 1,2-5 0,4-7 0,0-8 0,2-5-1,1-11 1,0-10-1,0-9 0,0-9 0,-2-5 1,0-5-1,-4-13 0,0 0-6,9-1-15,-7-13-1,-1-7-3,-1-7 0</inkml:trace>
  <inkml:trace contextRef="#ctx0" brushRef="#br0" timeOffset="1242">541 63 8,'0'0'10,"0"-14"-1,0 14 1,-2-13-1,2 13-1,-7-12-1,7 12-2,-15-8-1,2 7-1,-7 3-2,-4 2-1,-5 2 1,-6 3-1,-5 4 1,-6 2 1,-1 3-1,0 2 1,0 2 0,4 2 1,4 1-1,6 2-1,6-2 0,9 2 0,9-2 0,10 0 0,11-3 0,12-1 1,9-6-1,10-1 1,7-6 0,11-4 0,2-4-1,5-4 1,-3-6-1,-1-4 0,-6-2 0,-6-5 0,-8-4 1,-10-1 0,-10-3 0,-11-2-1,-9-2 1,-10 2-1,-7 0 0,-6 3-1,-5 4 0,-4 5-1,-2 6 0,-5 9-1,-1 8-1,-3 6-3,3 7-6,0 4-8,5 0 0,8-2 0,8-4 0</inkml:trace>
  <inkml:trace contextRef="#ctx0" brushRef="#br0" timeOffset="1753">563 61 9,'12'3'10,"-12"-3"-2,9 8-4,-9-8-2,6 17 1,-3-3 2,-2 4 0,0 6 1,-3 7 1,0 8 1,-6 10-1,2 11 0,-6 7 0,3 12-2,-3 5 0,2 5-2,0 0 0,4-1-1,3-10 0,3-5 0,2-9-1,2-17 0,0-8 1,1-11-1,0-10 1,-5-18-2,5 17-5,-5-17-9,1-11-6,-1 11-1,3-27 0,-2 2-1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4:32.84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969 614 7,'0'0'4,"0"0"-1,13-7 0,-13 7-1,11 3-2,-11-3-1,17 8 0,-17-8 0,15 7 0,-15-7 2,14 4 0,-14-4 2,0 0-1,10-1 1,-10 1 0,0 0 0,0 0-1,0 0 0,0 0-1,0 0 0,0 0 0,0 0 1,0 0 1,0 0 1,0 0 1,0 0 0,8-11 1,-8 11 0,0 0-1,4-15 0,-4 15-1,2-13-1,-2 13-2,6-19 0,-3 9 0,0-5 0,1 1-1,-2-4 2,3 1 0,-4-3 0,0-1 0,-3-3 0,0-1 0,-3-2-1,-2-1 0,-2 0-1,0 0 1,-1 2-1,1-1 1,-4 3-1,3 1 1,-3 3 0,1 3-1,-1-2 1,0 3-1,-4 0 0,-2 0-1,-1 3 1,-4 0 0,-1 0-1,-1 1 1,-4 2-1,-3 1 1,-1 2 0,1 1 0,-1 0-1,-2 5 1,0 0 0,-2 3 0,0 3 0,-1 1-1,2 2 1,-3 2 0,2 2-1,0 2 1,1 2 0,1 2 0,1 3-1,3 2 1,1 2 0,2 1 0,3 3 1,3 2-1,4 1 1,3 1-1,3 0 1,1 0-1,4 1 2,2 4-1,4-3 0,1 2 0,2 4 0,2 0 1,2 3-1,4-1 0,2 1 0,2-2 0,1-2 0,3-1 0,2-2 0,1-2 0,3-4 1,1-2-1,1-3 0,3-2 0,0-1 1,1-4-1,1-4 0,0-2 0,1-1 0,2-4 0,-1-3 0,1-2-1,4-6 1,3-1 0,-1-6-1,2-4 1,2-4 0,0-5 0,3-3-1,-1-1 0,-4-2 1,-3-2-1,-2-1 1,-2-2-1,-5 0 1,-5-2-1,-6-2 1,-7-2-1,-6-4 1,-4 0-1,-6-1 1,-4-1-1,-4 3 1,-2 3-1,-5 3-1,0 3 1,1 4-1,-1 4 1,-2 6-1,1 2 1,-4 3-1,0 3 0,-5 3 0,-6 2-3,-6 7-13,-16-3-6,-13-4-1,-15-7-1,-15-15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4:51.38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54 7,'0'0'8,"0"0"-3,0 0 1,0 0-3,0 0-1,0 0-1,0 0-2,0 0 1,0 0 0,0 0 0,0 0 3,0 0 1,0 0 1,0 0 1,0 0 0,0 0-1,0 0 1,0 0-2,0 0-2,0 0-1,0 0-1,0 0 0,0 0-1,0 0 0,0 0 1,0 0 0,0 0 2,0 0 0,12-4 1,-12 4 0,13 0 1,-4 0-1,3 0 0,2 0-1,0 1-1,3 0 0,1 1 0,5 0 1,1 1-1,6 0 1,3-1 1,6 2-1,4-2 1,9 0 0,6-1-1,8 0 1,6-2-1,6 0 0,2-2 0,6 1 0,3-3 0,5 1-1,1 0 1,2 0-1,1 1 1,1 0-1,0 0 0,0 1 0,-2-1 1,-3 1 0,-5 0 0,-4 2-1,-9-1 1,-7 1-1,-9 0 0,-9 1 0,-7 0 0,-9 0-1,-8 1 0,-6 0 1,-8-1-1,-13-1 0,13 1 1,-13-1 0,0 0 0,0 0 1,0 0 0,0 0 0,0 0 0,12 2-1,-12-2 1,0 0-1,0 0 0,0 0-1,0 0 0,0 0 0,0 0 0,0 0 0,0 0 0,0 0 0,0 0 0,0 0 0,0 0-1,0 0 1,0 0 0,0 0-2,0 0-2,-14-8-8,14 8-14,-15-7 0,-2-2-1,1-9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3:51.77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49 1,'57'8'2,"9"1"1,8 0 0,13 3 1,9 0-1,16 2 1,14 1 0,13 0-1,15-1 0,15 2 0,12-5-1,14 0 0,11-2 0,6-2-1,7-2 1,6-1 0,-3-2-1,5 0 0,0 0 0,-7-3 0,-4-4 1,-8-2 0,-9-2 0,-13-6 1,-9 0 0,-17-3 1,-11 0-1,-15 0 1,-14 2-1,-16 0 0,-10 6-1,-16 0 0,-13 2 0,-16 1 2,-11 2 0,-12-1-1,-8 3 1,-8-4-1,-10 7-1,3-11-6,-3 11-9,-11-8-7,-1 2 1,-10-1-1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4:23.59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1075 8,'0'0'6,"0"0"1,0 0-2,0 0 0,0 0-2,0 0-2,0 0-1,0 0-1,0 0 1,16-4 1,-16 4 1,0 0 0,0 0 0,20 3 0,-11-1 2,1 0-1,5 1 1,1 1 0,7 1 0,9-1 0,1-1 0,2 1 1,8-2-1,1 0 2,4-2-1,2 2-1,-1-2 0,2 3 0,3-2 0,3 1-1,0-1-1,6 1 1,5-1 0,7 0-1,5-2 0,4 1 0,2-1 0,4 1 0,2-1 0,4 1-1,1-1 1,1 0 0,-1-4 0,6 2-1,-4-3 1,5 0 0,0-3 0,1 0 0,-1-2-1,2 1 0,-5 1 0,5 2 0,0 2-1,0 0 1,-6 1-1,4 2 0,-3-2 1,5 1-1,2-5 1,1 1 0,-3-1-1,0-3 1,3 3 0,-2 0-1,1 2 1,0 4-1,-5 1 1,1 3-1,-3 2 0,1 2 0,-2-1 0,1 0 1,0-1-1,-3 0 0,0-1 1,-1 1-1,-2 0 0,-1 0 1,-3 1-1,-4 3 0,-3 1 0,-2 1 0,-4 0 0,-1 2 1,-4-3-2,1 3 2,-2-3-1,0 0 0,0-2 0,0-1 1,1 0-1,-1-2 0,1-1 0,-4 1 1,-1-1-1,-1 2 0,-3-2 0,-1 2 0,-1 0 0,-2 1 0,-1 0 0,-2-1 0,-1-1 0,-2 1 0,-2-2 1,-4-1-1,-3-1 0,-5-2 0,-3 1 0,-4-1 0,-4 0 0,-3 0 1,-3 1-1,-3 0 0,-3 1 0,-1 0 0,-2 0 0,-1 1 0,-3-1 0,-10-1 0,13 1 0,-13-1 0,0 0 1,0 0 0,0 0 0,0 0 1,0 0-2,0 0 1,0 0 0,8-11-1,-8 1 1,2-3-1,1-5 0,1-5-1,0-7 2,0-5-2,-3-7 1,-3-6 0,-5-2 1,0-3-2,-5-2 1,0-1 1,-3-2-2,0 1 1,-1 1 0,5 2 0,0 2 0,0 3-1,1 5 1,1 3 0,0 6 0,1 4-1,1 5 1,-1 3 0,4 4-2,-2 2 2,2 2 0,0 5-1,1-1 1,3 11 0,-5-15 0,5 15-1,0 0 1,-5-9 0,5 9 0,0 0 0,0 0-1,0 0 1,-6-10 0,6 10-1,0 0 1,-12-11-1,3 5 1,-7-1-1,-4 1 0,-3 0 0,-7-1 0,-4 1 0,-6 1 1,-5-1-1,-5 2 1,-3-1 0,-4 1-1,-4-2 1,-6 3 0,-5 0-1,-2 2 1,-4-1 0,-5 1-1,-3 1 1,-6 1 0,-3-2-1,-1 1 1,-6-2-1,-4 0 1,-3 1 0,-1-1-1,-4-2 1,-3 3 0,-3 1-1,-1 1 1,-4 1 0,-1 3 0,1 0-1,-2 1 1,1 1 0,1-1-1,3 0 1,1-1-1,2 1 1,-2-1 0,-1-1-1,3 2 1,-2-2 0,1 1-1,-2 1 1,2 1 0,0 0 0,7 0 0,2 0 1,2-1-1,6-1 0,2 0 1,1-2-1,5-1 0,3-1 0,-3 0 1,7 0-1,0 0 0,1 0 0,1 0 0,2 1 0,1-1 1,2 0-1,6-1 0,-4-1 0,1 0 0,2-1 1,3 0-1,-1-1 0,3 1 1,0 0-1,1 1 0,3 0 0,-5-2 0,8 1 0,1-1 1,4-1-1,2-2 1,1 0-1,7 0 0,2-1 0,9 0 0,-3 1 0,6 1 0,0 2 0,8-1-1,2 2 1,-2 0 0,8 1 0,0 0 0,7 1 0,0 0 0,12 0 0,-15-2-1,15 2 1,0 0 0,0 0-1,0 0 1,0 0-1,0 0 0,0 0 1,0 0 0,2 9-1,-2-9 1,5 10 0,-5-10 0,2 14-1,1-4 1,0 3 0,-2 4 0,2 3 0,2 4 0,-3 2 0,2 5-1,0 0 2,-2 4-1,0 2 0,1 1 0,0 2 0,1-2-1,-3 8 1,5 3 1,-2 2-1,4 3 0,-1 3 0,7 0 1,-1 2-1,1 2 0,4-6 1,-2-4-1,-1-2 0,1-6 0,-1-3 0,-2-5 0,-1-4 0,-1-3 1,-2-8-1,0-2 0,-1-7 1,0 0 0,-3-2 0,-5-9 0,6 10 1,-6-10 0,0 0 0,0 0 0,0 0 0,0 0 0,-1-12-2,1 12-6,0 0-18,-3-13-1,-11 4-3,-10-12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6T04:46:33.9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10 364 8,'0'0'24,"0"0"-6,7-9-8,-7 9-3,0 0 0,0 0-1,0 0 0,0 0-1,0 0-1,0 0 0,10 1-1,-10-1-1,15 11 0,-3-1-1,1 2 0,4 1 0,0 6 0,3 1 0,-2 1 0,2 3-1,-2 0 1,-4 1-1,0-1 1,-2-2 0,-4 0 0,-1-1-1,-1-3 1,-4-2 1,-2-1-1,-1-2 2,-2-1-1,-5-3 0,2 2 1,-5-5-1,-2 2 0,-2-4 0,-3 0 0,-1-2-1,-2-1 0,-1-2-1,2-3 1,0-1-1,2-1 0,3-1-1,4-1 1,1-1-2,4 0 1,6 9 0,-3-19-1,7 10 1,2-1 0,4 0 0,1 0 0,3 2 0,3-2 0,3 5-1,0-1-1,6 4-1,-3-1-4,6 4-6,-1 0-8,0-3-5,8 7-3</inkml:trace>
  <inkml:trace contextRef="#ctx0" brushRef="#br0" timeOffset="591">535 597 3,'0'0'12,"0"0"0,14 4 0,-14-4-1,11-4-1,-11 4 0,17-15-1,-5 5 0,-2-5-3,4 1-1,-6-4-2,3 1 0,-6-2-1,0 3 0,-4 0 1,-5 3-1,-1 1-1,-5 3 1,-1 3-2,-4 3 0,1 2 0,-3 3-1,2 3 0,-2 1-1,2 4 0,-3 0 1,5 2 0,-2 1 0,3 1 0,2 0 0,0 1 0,4 3 1,2 0 0,2 1 0,3 2 0,3 1 0,1 3 1,5 2 0,0 1 1,3 2-1,2 2 1,3 0-1,3 1 1,1 1-1,0-2 1,-1-1-2,-2-2 2,-2-3-1,-3-3 1,-4-4 0,-6-1 1,-3-3 1,-5-3 0,-2 0 0,-8-3-1,-3-1 1,-4-4 0,2 2 0,-5-7 0,2 0-1,-2-5 0,4-3 0,2-5 0,6-3-2,0-4-1,8-5-1,5 0-2,2-5 1,10 1-2,-2-4-1,11 5-5,-5-5-10,8 2-16,2 3 1,-3-3 0</inkml:trace>
  <inkml:trace contextRef="#ctx0" brushRef="#br0" timeOffset="1352">947 586 7,'6'-9'24,"10"8"1,-4-7-11,2-1-9,3-3-3,0 0 0,0-1-1,0-1 1,-1-1 1,0-1-1,-3 1 0,-2 0 1,-1 1-1,-4 2 1,-1 2 0,-5 0 1,0 10-1,-6-12-1,6 12 1,-18-4-2,5 4 0,-2 1 0,-2 0-2,0 2 1,-2 0 0,0 1-1,0 0 1,2 2 0,-1 0-1,4 1 1,-2 2 0,5 1 0,1 2 1,1 2-1,3 4 1,1 3 0,4 1 1,1 2 0,3 3 0,-1 0 0,6 2 1,1-4 1,3 2 0,2-8 0,4 1 1,1-7-2,6-1 1,-2-8 0,5-2-1,-2-7-1,3-3 0,-1-6-1,0-1 0,1-6-1,-1-1 1,-2-2-1,-1-1 0,-1 0 0,-2 2 0,-3 1 0,-3 4 0,-4 1 0,-2 4 0,-2 3 0,-8 10 0,6-10-1,-6 10 1,0 0-1,0 0 0,0 0 0,10 9 1,-10-9-1,8 20 0,-3-7 1,0 2 1,1-1 0,1 1 0,-2-2 0,2-2 0,2-5 0,4-6 1,5-6-2,2-6 0,3-4 0,3-6 0,0-2 0,0-2 0,0 1-1,-3 2 1,-7 4-1,0 5 1,-6 5 0,1 7 0,-11 2 0,14 18 1,-6 0-1,-2 3 1,3 3 0,-1 2 0,2 0-1,2-3 0,1-3-3,0-8-2,3-2-4,-6-11-7,9-2-12,-1-6-9,-4-10 1</inkml:trace>
  <inkml:trace contextRef="#ctx0" brushRef="#br0" timeOffset="2324">2135 0 1,'3'11'27,"4"7"1,-8-6 2,0 3-16,4 11-5,-7-1 1,7 12-1,-7 0 1,7 13 0,-5-2 0,7 9-2,-1-4-2,4 1-2,2-6-2,2-4-1,2-9 0,1-6-1,2-8 0,-2-8-1,0-4-1,-4-7-2,1-1-2,-12-1-1,11-11-5,-15-5-5,1 5-8,-6-2-12,-8-7 2,-1 3 1</inkml:trace>
  <inkml:trace contextRef="#ctx0" brushRef="#br0" timeOffset="2634">1908 269 1,'-8'-11'29,"8"11"2,11-4-6,-11 4-7,22-4-3,-8 1-4,10 5-2,4-4-1,14 7-2,2-4 0,11 2-2,5-1-2,3-3-5,7-1-21,1-3-11,-6-8-2,0-5 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4:29.13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217 1252 2,'0'0'1,"0"0"1,0 0-1,0 0 1,0 0 2,-9-2 0,9 2 2,0 0-1,0 0 0,0 0 0,0 0-1,0 0-1,0 0-1,0 0-1,9 4-1,-9-4 1,15 4 0,-4-2 0,1 0 0,3 0 0,-1 1 1,3 1 0,1-1 0,2 0 0,1 0 1,1 1-1,1 1 1,4-1 0,2 0 0,4 2 1,4-2-1,3 0 1,4-1-1,4 0 1,2 0-1,2-1-1,6-1 1,3 1-1,1-1 0,4-1 0,3 0 0,4 1 0,5-1 0,4 1-1,0-1 1,3 2-1,4-3 0,2 2 0,2-2 0,2 1 0,3-2 0,3 0 0,-1-1 1,3-2-1,3 1 0,1 0 0,-1-1 0,2 0-1,1 0 1,1 0-1,2 0 1,-2 1-1,1 0 0,0 1 0,-2 0 1,2-1-1,-2 1 0,0 1 1,-3 0-1,0 1 0,-3 0 0,2 1 1,-4-1-1,1-1 0,-3 0 1,1 1-1,-4 0 0,1 0 1,-1-1-1,0 2 1,-1-1-1,0 2 0,-2-1 1,1 1-1,-2-1 0,2 0 0,-2 1 1,0-2-1,-3 0 0,2 0 0,1 0 1,1 1-1,4-1 0,-1 1 0,1-1 0,2 1 0,2 0 1,3 1-1,0-1 0,3 1 0,-1 0 1,0 1-1,-1-1 0,-1 2 0,-1 0 0,-3-1 0,-1 0 1,-3 1-1,-2-2 0,-1 1 0,-2 0 0,0-1 0,2 1 1,-1-1-1,0 0 0,-2-1 0,1 1 0,-6 0 0,-4 0 0,-4-1 1,-5 1-1,-5-1 0,-5 1 0,-5 0 0,-8-1 1,0 0-1,-3 0 0,-5 0 0,-4-1 0,-6 0 0,-5 0 1,-3 0-1,-5 0 0,-3 0 1,-6 0 0,-9 1 0,11-1 0,-11 1 0,0 0 0,0 0 1,0 0-1,0 0 0,0 0 0,0 0 0,0 0-1,0 0 1,0 0-1,0 0 1,0 0 0,0 0-1,0 0 1,0 0 0,0 0-1,0 0 1,0 0-1,0 0 0,1-10 0,-1 10 1,0 0-1,-4-10 0,4 10 0,-4-11 0,4 11 1,-5-17-1,1 6 0,1-6 0,-2 0 0,0-2 0,0-4 0,0-4 1,-3-2-1,-1-4 0,-1-6 0,-2 1-1,-3-5 1,1-2 0,-1-2 0,1 2 0,1-1 0,2 0-1,1 2 2,2 4-2,2 1 1,2 3 0,0 3-1,1 2 1,-1 3-1,1 3 1,-2 2-1,1 2 0,0 2 1,1 4 0,0 1 0,0 3-1,1 2 1,2 9 0,-2-13 0,2 13-1,0 0 1,0 0 0,0 0 0,0 0 0,0 0-1,0 0 1,-3-10 0,3 10 0,0 0 0,0 0-1,-18-9 1,6 3 0,-6 0 0,-6-2-1,-6 0 1,-5-3 0,-8 1-1,-8-2 2,-8 1-2,-8 0 1,-12 0 0,-7-1 0,-13-1 0,-9 3 0,-10-3 0,-9 3-1,-7 0 1,-8-2 0,-4-1 0,-6-1 0,-2 1 0,-7 0 0,-2 0 0,-4-1 0,-1 1 0,-2 2 0,-2 3 0,-1 1-1,-3 2 1,3 1 0,-1 1 0,0 1 0,2 1 0,-1 1 0,0 1 0,3 1 0,1 1-1,2 1 1,3 0 0,1 2 0,4-2 0,4 2-1,5 0 1,2 0 0,5 3 1,4-2-1,5 2 0,2-1 0,3 0 0,3-2 1,3-2-1,4 3 0,1-5 0,1 2 0,1 0-1,2 0 2,5 0-1,-1 0 0,5 4 0,2-4 0,2 1 0,6 1 0,3-2 0,6 0 0,3 0 0,5 0 0,2-1-1,4 1 1,6 1 0,0 1 0,3 0 0,-1 0 0,2 2 0,2-2 0,3 2 0,1-2 0,3 0 0,1-1 0,4-1 0,2 0 0,5 0 0,2 0 0,1 0 0,2 1-1,5 2 1,5-2 0,3 3 0,2-1-1,6 2 1,1 0-1,5 1 0,3 2 0,3 0 1,0 3-1,5 2 1,0 7-1,0 2 2,-1 5-1,1 6 0,-3 4 0,0 9 1,-3 6-1,-1 8 0,-1 1 0,2 3 0,1 0 0,2 1-1,3-3 1,2-6 0,3-3 0,1-7 0,1-4 0,-3-3 1,1-2-1,1-7 0,-1-2 0,-1-4 0,0-7 0,-2-4 0,2-5 1,-6-12 0,8 13 1,-8-13-1,0 0 1,0 0-1,0 0 1,0 0-1,0 0 0,0 0-2,2-13-2,-2 13-14,0 0-8,3-14 0,-5-7-3,6-8 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7:27.5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133 266 7,'-8'-10'12,"8"10"1,0 0-2,-7-11 0,7 11-1,0 0 0,-7-13-2,7 13 1,-4-10-4,4 10 1,0 0-1,0 0-1,-9-10-1,9 10-1,0 0 0,0 0-1,0 0-1,0 0 0,0 0-1,0 0 0,0 0 0,0 0 1,-3 11-1,3-1 1,2 3-1,-1 4 1,1 6 0,-2 4 1,0 6-1,-3 2 0,1 3 0,1 1 1,-1-1-1,0-2 0,1-4 1,1-1-1,-1-2 1,2-3 0,-1-4 0,1-5 0,0-3 0,0-3 1,-1-11 0,0 16 2,0-16 0,0 0 0,0-16-1,0 16 0,-4-21 1,1 3-2,-2-3 0,0-5-2,-4-5 0,2 3 0,-1-5-1,0-4 1,0 1 1,1 0-1,1 1 0,0 1 0,2 2 0,0 3 0,1 2 0,2 3 0,0 1 0,2 3 0,1 2 0,2 1-1,1 3 1,1 2-1,2 0 1,3 4-1,2 1 1,4 1-1,3 1 1,4 4-1,1 1 1,1 1 0,2 2-1,1 3 1,-3 0 0,-1 2 0,-2 2 0,-2 1 0,-3 1-1,-2 1 1,-5 2 0,0-1 0,-5 1 0,0 1 0,-4-1 0,-1 2 0,-3-2 1,-3 1 0,-3 0 0,-3 2 0,-2-3 0,-5 2 0,-3-2 0,0 0 0,-4-1-1,2 0 1,1-4-1,3-1 0,2-1 1,5-4-1,2 0 0,10-4 1,-10 2-1,10-2 0,0 0 0,0 0-1,0 0 1,0 0-1,14-7 1,-4 4-1,6 0 1,2 1 0,7 0 0,4 1 0,4 1 0,3 2-1,0 1 1,0 4 0,1 0 0,-4 1 0,-3 3-1,-4 0 1,-6 1-1,-1 3 1,-4 0 0,-2 2 0,-3-3 0,-2 2 0,0-2 0,-3 0 0,-1-3 0,-2-1 1,-3 0-1,1-10 1,-11 13 0,-2 1-1,-3-3 2,-5 2 0,-4-1 0,-4 0 0,-6 0-1,-1-1 1,-3 1-1,-1-5 1,0-1-2,0-2 1,0-1-1,3 0 2,1-1-2,4-2 1,3-2-1,3 0 0,3-1 1,5 0-1,2-1 0,5 0-1,11 4-2,-15-8-3,15 8-12,0 0-8,11-6-1,-2-3-1,9-2 0</inkml:trace>
  <inkml:trace contextRef="#ctx0" brushRef="#br0" timeOffset="1703">900 131 14,'0'0'13,"0"0"0,0 0 0,0 0-2,0 0 0,-10-3 0,10 3-2,0 0-2,0 0 0,0 0-3,0 0 0,0 0-1,-9 1-2,9-1 0,0 0 0,0 0-1,-1 13-1,1-13 1,3 16 0,-1-5 0,0 7 0,0 2 0,-1 5 0,0 3 1,-2 7-1,0 2 1,-1 3-1,0 0 2,0 2-2,1-1 1,0-5 0,2-2 0,1-7 1,2-3-1,3-7 0,1-2-1,1 0 1,3-8 0,2 2 1,3-7-1,1-2 1,1 0-1,5 0 0,1-1 1,-1-7-2,1 4 1,-2-9 0,-3 6-1,0-3 1,0-3 0,-8-2 0,0-4 0,-1-2 0,-3-3-1,0-4 1,0-4 0,-2-3-1,-1-3 1,-1-3 0,0-1-1,-2-2 0,1 3 1,-1 3 0,0 3-1,-1-5 1,1 8-2,-1 4 2,0 7-1,0 3 0,-1 4 0,0 2 0,0 12 0,0 0-1,0 0 1,0 0-1,0 0 1,0 0-1,0 0 0,-2 20-1,-1-10-3,6 8-12,-8-4-7,3 6-2,-4-3 1,0-2-1</inkml:trace>
  <inkml:trace contextRef="#ctx0" brushRef="#br0" timeOffset="2784">904 112 6,'0'0'8,"-5"-11"1,5 11-2,0 0 1,0 0-1,-7-10-1,7 10 0,0 0-1,0 0 0,0 0 0,-9-7-1,9 7 0,0 0 1,0 0-2,0 0 1,0 0-2,0 0 0,0 0-1,0 0-1,0 0-1,-3 10 1,3-10 0,1 16-1,-1-6 1,-1 3 0,1 4 1,0 5-1,-2 0 0,-1 5 1,-1 0-1,-1 5 1,-1 1-1,1 1 1,1 0-1,0 1 1,2-3 0,1-3-1,2-2 1,1-3 0,2-1-1,0-3 1,1-4 0,2 0-1,-1-3 1,0-3-1,0 1 1,-6-11 0,15 14-1,-15-14 2,13 10-1,-13-10 1,15 3-1,-15-3 2,15 2-1,-15-2 0,18-3 0,-8 2 0,3-6 0,-1 2 0,2-4-1,-3 2-1,-1-4 1,5 2 0,1-1 0,-3 0 0,0 1 0,-1-1 0,-1-1 0,2 1 0,-1 0 0,-5-4 0,-1 1 0,0-3 0,1 0 0,0-2-1,1 0 0,-1-3 1,2 0-1,1 0 0,-3-1 1,1 0-1,0 0 0,-1-1 1,-1 1 0,-1-1 0,-1 0-1,-1 1 1,-1 1 0,-1 0 0,0 3 0,0 1-1,0 3 1,-1 1-1,1 4 0,0 0 0,0-5 0,2 1 0,-1 0 0,-2 2 0,2 2-1,-1-2 2,-1 11-2,2-15 2,-2 15-2,0 0 1,0 0 1,0 0-1,0 0 0,0 0 0,0 0 0,0 0-1,0 0 1,0 0-1,0 0 0,0 0-3,0 0-5,5 11-15,-3-1-1,-1 3-2,-5-3 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8:56.43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626 1742 0,'56'8'2,"-1"-5"0,6 4 2,8-6 0,4 5 0,10-8 2,8 1-1,3-1 2,6-6-2,11 8 0,4 1-1,3 2 0,4 0-1,5 2-1,6 7 1,0-9-1,2 6-1,3-10 1,3-8-1,4 7 0,0-9 0,6 6-1,0 1 1,2 1 0,1 1-1,-2 1 2,0 10-1,-5-10 1,6 8 0,-6-7 1,2-6 0,-2 6 1,4 2-2,1 0 0,2 1 0,-1 1-1,2 3 0,-2-2 0,1 8 0,-1-8-1,-1-2 1,-1-1 0,-1-2 0,-1 0-1,-2 1 1,1-1 0,-2 0 0,-2 0-1,-4 1 1,-1-1 0,2 0-1,1-1 1,1 1 0,2 1-1,7 0 1,7 1 0,4 1-1,8 1 0,4 0 1,4 2-1,6-2 0,2 1 0,3-1 0,2 1 0,4 0 0,0 0 0,3-1 0,-1 0 0,2 1 1,-3-1-2,2 2 2,-1-1-1,-3 0 0,-4 2 0,1 1 0,-2-1 0,-3-1 0,2-1 0,-2 0 0,-3-2 1,-5-1-1,-2-1 0,-5-2 0,-7 1 0,-5 0 1,-11 2-2,-7 0 2,-12 0-2,-7 0 2,-11-1-1,-9 1 0,-6 0 0,-6-1 0,-5-1 0,-3-1-1,-4 0 1,-1-1 0,-4 0 0,-4 0 0,-6-1 0,-7 0 0,-7 0 0,-6-1 0,-6 3-1,-6 0 1,-5 2-1,-3 0 0,-4 3 0,-2-2 0,-3 2 0,-1-2 0,-4 2 1,-10-4-1,15 3 1,-15-3 0,9 0 0,-9 0 0,0 0 0,0 0-1,12-4 0,-12 4 0,0 0 0,13-7 0,-13 7 1,7-12-1,-7 12 1,4-16 0,-3 4 1,1 1-1,-1-3 0,2 0 0,1-4 0,3-4 0,0-3 0,1-3 0,3-6-1,-2-6 0,1-8 1,-2-3-1,0-6 0,-2-1 0,-1-10 0,-1-5 1,1-4 0,3 2-1,1 1 0,0 5 0,4 1 0,0 9-1,0 5-2,2 9 2,-15 45 0,24-72 0,-24 72 1,13-54 0,-13 54 0,4-48 0,-4 48 1,0 0 1,-1-47-1,1 47 0,0 0 0,0 0 0,-1-42 0,1 42 0,0 0 0,0 0-1,0 0 1,0 0 0,0 0-1,-37-46 1,37 46 0,0 0-1,-49-16 1,49 16 0,-48-13 0,48 13 0,-64-16 0,64 16 0,-87-16 0,34 7 1,-11-1-1,-9-2 0,-11 1 1,-9 0-1,-10 0 1,-11-1-3,-11 2 1,-8-2 0,-6-2 0,-9-1 0,-9 1 0,-8-3 1,-8 1-1,-5-5 1,-7 0 1,-8 1 0,-11 5-1,-7-1 1,-6 0-1,-7 0 1,-11-1 0,-5 4 0,-6 0 0,-4 2-1,-2-4 0,-1-1 0,-2 4 1,4-2-3,2 6 1,-1 0-1,1 0 1,2 0-1,-1 3 0,3 2 1,0 0-1,2 6 3,1-2-1,6 1 0,3-1 0,4 0 0,4 0 0,4 1 0,4-1 0,-1 0 0,1 0 0,-2-1-1,0 3 1,-1 4 0,1 2-1,-5 2 1,1 3 1,3-1 0,5 1 0,1 1 0,8-3 0,8-4 1,6-1-1,9-4 1,7-1-2,4-3 0,6 3 0,8 3 0,4 2 0,3 7 0,5 0-1,3 4 1,4-1-1,2 5 0,7-7 0,1 0 1,2-3 0,1-3-1,6-2 1,4 0 0,6-1-1,3-1 2,6 2-1,4 1 0,7 0 0,4 1 0,2 2 0,6 2 0,2-2 0,8 4 0,-6-5 2,15 1-1,5-3 1,11 1 0,43-9-1,-70 14 1,70-14 0,-44 8-2,44-8 0,0 0-1,0 0 0,-15 43 1,15-43-1,0 0 0,14 61 1,-14-61-1,13 68 1,-7-23 0,-4 5 0,2 4 0,-5 4 0,3 9-1,-3 0 2,4 3-2,6 1-1,-8-6 1,15-1 0,1-3-1,4-1 1,0-8-1,7-5 1,-3-5 0,-2-3 1,4-5-1,-10-3 2,-4-3-1,0-1 0,-6-8-3,0 5-5,0 1-2,-3-2-2,2-1 0,-4-7-2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22T16:08:23.16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 0 91,'0'0'27,"0"0"-2,0 0 0,0 0-23,0 0-7,0 0-4,-10 13-10,10-13-7,0 0 0,8 12-1,-8-12 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22T16:08:28.80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 0 60,'0'0'29,"0"0"0,0 0-1,0 0-14,0 0-9,-13 10 0,13-10-3,0 0-1,0 0-1,0 0-3,0 0-5,0 0-8,0 0-12,13 4-1,-13-4-1,19-8 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22T16:08:20.09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35 1003 3,'0'0'6,"0"0"0,0 0 0,0 0 1,0 0-1,0 0 0,0 0-1,-10-11-1,10 11-1,0 0 1,0 0-1,0 0 1,0 0-1,0 0 1,0 0-1,-12-1 0,12 1-1,0 0 0,0 0 0,0 0 1,0 0-2,0 0 1,0 0 0,0 0 0,0 0 0,0 0 0,0 0-1,0 0 1,-6 12-1,6-12-1,0 0 1,0 0-1,-4 15 0,4-15 1,-1 14-1,1-14 0,-2 20 1,2-7-1,0 2 1,0 1-1,2 3 1,0 2-1,2 2 0,3 2 1,-1 3-1,2 0 0,1 2 0,1-1 1,-1 2-1,2-1 0,1-1 0,-1-1 1,0-2-2,-1-4 1,2-3-1,-2-2 1,0-4-1,-10-13 1,17 16-1,-17-16 1,13 8 1,-13-8-1,0 0 1,13 4 1,-13-4-1,0 0 1,0 0 0,0 0-1,12-6 1,-12 6-1,5-14 2,0 1-1,0-5 0,1-7-1,1-5 2,3-5-3,-3-6 2,1-3-1,1-5 0,-1 1-1,0-1 1,-2 3-1,-1 3 2,-1 2-1,-1 3 1,-1 7 1,-3 5 1,2 5-1,-2 4 0,0 6 1,1 11-2,-1-12 1,1 12-2,0 0 0,0 0-1,0 0-1,0 0 1,0 0 0,0 0-1,-2 14 1,2-14-1,4 19 1,0-7 0,1 5 0,0 1 0,2 5 0,2 2 0,0 3 0,3 4 0,-1-1 0,4 2 0,-1-3 1,-1 2-1,4-4 0,-2-1 0,1-5 0,1-4 0,1-4 0,0-2 0,0-5 0,3-6 0,-3-3 0,0-6 0,-2-3 1,-2-4-1,-1-6 1,-4-5 1,-1-3-1,-7-5 1,1-1-1,-5-4 2,-1-6-2,-2 1 0,-3 1 0,0 0 1,0 1-1,-1 2 0,3 3 0,0 1 1,2 4-1,2 4 0,3 3-1,2 4 1,-1 2-1,2 5 0,-2 3-1,-1 11-2,2-11-3,-2 11-8,0 0-14,0 0 0,-3 10-1,3-10 1</inkml:trace>
  <inkml:trace contextRef="#ctx0" brushRef="#br0" timeOffset="1825">811 415 5,'0'0'13,"0"0"2,0 0 0,0 0-2,0 0-2,-5 12-1,5-12 1,0 0-2,0 0-1,0 0-1,-8 11-2,8-11 0,0 0-2,0 0 0,0 0 0,-2 11-1,2-11 1,0 0-1,0 13 0,0-13 0,0 15 0,0-5-1,0 2 1,0 2-1,1 2 1,0 3-1,1 2 0,3 4-1,0 1 1,3 2-1,2 3 0,1 0 0,0 2 0,4-3-1,-3 2 1,0-1 0,1-2-1,-2-1 1,-2-1-1,0-1 1,0-4-1,-1-2 1,-1-2 0,1-4 0,-3-3 0,-5-11 0,12 14 0,-12-14 0,0 0 0,0 0 1,13 1 1,-13-1 0,6-12 0,-4 2 0,-1-4 0,0-2 0,1-4-1,-1-2 1,0-3 0,1 1-1,-1-2 0,1 1 0,2 2 0,2 0 0,-1 2 0,1 2 0,1 2-1,-1 3 0,1 2 0,-7 12 0,10-15 0,-10 15 1,0 0-1,0 0 0,0 0 0,0 0 0,14 6 1,-14-6-1,15 17 0,-5-4 1,3 2-1,0 4 0,2 1 0,1 0-1,1 2 2,-1 1-2,-1-1 0,-1-1-1,-2-3 0,0-3-2,-5-5-3,-7-10-5,12 14-4,-12-14-8,0 0-3,5-20-1,-3 10 2</inkml:trace>
  <inkml:trace contextRef="#ctx0" brushRef="#br0" timeOffset="2755">1376 577 26,'0'0'19,"0"0"1,0 0 1,0 0-7,0 0-5,-2 13-1,2-13-1,-1 18-2,1-4 0,1 3-1,2 3 0,1 3 0,2 1-1,2 0-1,1-1-1,2 0 0,-1-4-2,0-3-1,0-5-3,-10-11-5,12 6-13,-12-6-2,7-16 0,-6-1 1</inkml:trace>
  <inkml:trace contextRef="#ctx0" brushRef="#br0" timeOffset="3401">1736 455 28,'0'0'18,"0"0"1,0 0 1,0 0-8,0 0-3,0 0-1,-16-7-1,16 7 0,-16 1 0,16-1 0,-19 3 0,19-3-2,-17 7-1,17-7-2,-17 10 0,17-10-1,-13 14 0,6-4 0,3 2 0,-2 0-1,1 4 2,1 0 0,0 4-1,1 0 1,2 2 0,1-1-1,1 1 1,2 0-1,4 1 0,-1-4 0,3 0 0,1-3-1,3-2 1,2-3-1,2-3 0,1-3 1,1-4-1,3-5 0,0-1 0,2-5 0,-2-1 0,0-2 1,-3-1-1,-2 2 1,-1 0 0,-16 12 0,18-16 0,-18 16 1,0 0 0,9-10-1,-9 10 1,0 0-1,0 0 0,0 0-1,0 0 0,0 0 0,0 0-2,0 0-3,0 0-8,0 0-16,0 0-1,-9-12 0,9 12-1</inkml:trace>
  <inkml:trace contextRef="#ctx0" brushRef="#br0" timeOffset="4702">1764 27 5,'0'0'13,"-8"-18"1,8 18 0,0 0-2,0 0-1,0 0-1,0 0 0,-10-10-2,10 10-2,0 0-2,0 0 0,0 0-2,-3 10 1,3-10-2,3 13 0,-3-13 0,7 20 0,-1-6 0,1 1 1,2 2 0,2 4 0,2 4-1,2 3 0,1 6 0,1 1 0,2 3-1,1 4 0,-1 0-1,2 1 1,0-1-1,-2-2 2,1-4 0,-4-2 1,0-5 0,-2-3 0,-1-5 0,-2-5 1,-4-4 0,-7-12 1,12 14 0,-12-14-1,0 0 1,5-11 0,-5 1-1,-1-6 1,1-4-1,-3-5-1,3-2-2,0-2 0,2 1 0,-1 1 1,3 3-1,1 3 0,0 5 0,0 3 0,-5 13 0,12-13 1,-12 13-1,14-1 0,-14 1 1,16 9-1,-16-9 0,18 15 1,-6-5-1,0 1 0,-1 1 1,1 1-1,0 1 1,-2 3-1,0 2 1,1 2-1,-1 2 1,-2 1 0,-2-1 0,2-1 0,-4-1 0,1-5 0,-1-2 0,-4-14-1,1 16-2,-1-16-5,0 0-8,2-12-13,3 1-2,-5-10 0,6-1 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22T16:08:25.85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138 611 24,'0'0'18,"-27"0"1,27 0 1,-29-7-5,15 0-7,1-3 0,-2 1-1,4-3-1,-1-2 0,6-1 0,-2-2-1,5-2 0,3-1-2,4-1 0,3-1-2,0 1 0,4 2 0,0 1 0,1 2 0,2 4 1,-1 3 0,0 3 0,-1 4 0,1 2 0,-13 0 1,23 7-1,-23-7 0,21 14-1,-21-14 0,18 18 0,-11-7 0,-1 2 0,0-1 0,-1 2 0,-1 0-1,0 2 1,-3 2 0,1 2 0,-2-3 0,0 4 0,-3-2 0,0 0 1,-4-2 0,2 2-1,-1-5 1,-2-3 1,-2 1-2,10-12 1,-22 16-1,10-10 0,-1-3-1,-1-3 0,1-2-2,-3-4-1,16 6-4,-25-22-4,18 7-11,3-5-8,0-6 0,8-1 0,-3-8 2</inkml:trace>
  <inkml:trace contextRef="#ctx0" brushRef="#br0" timeOffset="743">301 309 10,'7'-10'16,"-7"10"1,0 0-1,0 0 0,0 0 0,0 0-1,0 0-1,0 0-3,0 0-1,0 0-2,0 0 0,0 0-2,0 0-1,0 0 1,0 0-2,0 0 0,0 0-1,0 0 0,0 0 0,0 0-2,0 0 1,0 0-1,13 0-1,-13 0 1,0 0-1,12 14 0,-12-14 1,13 19-1,-3-3 1,0 0-1,2 4 1,-2-1 0,2 2-1,0 2 1,-1-4-1,-3 1 0,1-4 0,-4-3 1,-5-13-1,8 16 1,-8-16 0,0 0 0,5-13 0,-2-5 0,2-6 0,0-5-1,2-2 0,2-5 1,0 0-1,2 2 0,0 5 0,0 4 0,-2 5 0,-2 5 0,1 4 0,-8 11 1,0 0-1,16-6 1,-16 6-1,13 13 0,-13-13 1,17 21-1,-6-8 0,2 2 0,2 0 1,-4 2-1,2 0 0,-1-1 0,-4-1 0,0 2 0,-2-3 0,-2-2 0,-3-1-1,-1-11-2,3 13-5,-3-13-9,0 0-15,1-11 1,0-5 0,-3-11-1</inkml:trace>
  <inkml:trace contextRef="#ctx0" brushRef="#br0" timeOffset="1494">854 175 26,'0'0'17,"7"12"1,-7-12 1,0 0-7,14 0-2,-14 0 1,20 0 0,-20 0-1,22-3-1,-11-3-1,1 0-2,-12 6 0,18-20-3,-11 7 1,-1-1-2,-3-2-1,-1 1 0,-3-1-1,0 3 1,-4-1-1,-2 2 0,-2 2 0,-3 0 0,-1 3 0,-1 2-1,0 0 1,0 4-1,-2 1 1,2 2-1,1 5 1,0 1-1,2 4 1,1 2 0,1 3 0,0 2 1,2 2 0,2 4 0,3 1 1,0 1 0,5 0 0,2 1 1,3-2-1,4 0 1,0-2-1,7-3 1,-2-2-1,5-2 0,-2-4 0,4-2-1,-2-6 0,1-2-1,2-4-2,-6-8-11,1-4-16,-1-1-1,-12-9 0,-2 0-1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22T16:08:28.47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0 112 18,'19'4'18,"-19"-4"1,0 0 0,2 15-7,-1 0-3,5-1-1,-5 6 2,8 5-2,-2 1 1,3 5-2,-1 0 0,3 5-3,-1-6 1,1 8-3,1-5-1,-4-3-1,-2 0 0,1-7 0,-3-3-3,-3-9-5,-2-11-9,8 10-10,-11-25-2,3-2 1,-6-16 0</inkml:trace>
  <inkml:trace contextRef="#ctx0" brushRef="#br0" timeOffset="681">394 6 45,'0'0'22,"1"-12"2,-1 12-6,0 0-10,0 0-1,-11 2-2,11-2 1,-19 9-1,8-3-1,0 6 0,-2-2-1,2 6-1,-1 0-1,2 3 0,2 0-1,0-1 0,4 5 0,3-6-1,2 3 0,4-4 0,3 1 1,3-1-1,3-2 1,3-1-1,3-5 1,3 4 0,0-5 0,2 3 0,-2-2 0,0-3 1,-2 5-2,-3-2 0,-1 1 2,-2 1-3,-4 2 3,1-1-2,-2 2 1,-3 0-1,-2 1 3,-1 2 0,-4 0 0,-3 5 2,-6-1-1,-1 4 1,-7-3 0,-4 5 1,-4-7-2,-1 2 0,1-6-1,0-1-1,1-5-2,2-5-1,8 1-3,1-11-5,13 6-9,-4-13-11,5-4-2,6-6 1,-1-7 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22T16:08:29.96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250 1473 20,'9'-17'18,"-9"17"1,0 0 1,0 0-8,-14-3-4,14 3 1,-16 2 1,16-2-1,-19 4 1,6-3-2,0 6-1,0-4-3,-1 6-1,-2-1-1,0 3 0,1 2-1,1 5 0,-2 1 1,4 2-1,-2 2 0,2 4 2,3 2-2,0 2 1,0 1 0,4 2-1,0-3 1,2 3 0,1-4 0,3 2 0,1-5-1,4-3 0,0-1 0,3-5 0,3-4-2,2-6-1,6-1-3,-2-10-7,6-3-9,1-2-10,0-10 1,2 1-2,-2-5 3</inkml:trace>
  <inkml:trace contextRef="#ctx0" brushRef="#br0" timeOffset="422">385 1899 33,'-12'-2'18,"12"2"1,-17-12-4,7-3-11,3-4 0,0-3 0,1 0 2,3-3 0,1 3 2,2 1 1,4 6 0,0 1-1,-4 14-1,14-17-1,-14 17-2,17-4-1,-5 7 0,-1 0-1,4 4 0,-4 1 0,5 3-2,-3 1 1,1 3 0,-3 0-1,-1 4 1,-4-1 0,0 1 0,-4 1 0,-4 1 0,-5-1 1,-2 1 0,-5-3 0,-2-1 0,-5-3 0,-1-2 0,-1-4-1,0-3 0,1-5 0,1-4-1,4-4-2,2-6-1,5-1-4,0-10-4,11 1-9,2-4-12,3-10 1,7 1 0,2-7 1</inkml:trace>
  <inkml:trace contextRef="#ctx0" brushRef="#br0" timeOffset="930">585 1388 27,'0'0'22,"0"0"1,0 0 3,0 0-9,0 0-5,0 0-2,0 0-1,0 0-2,0 0-1,-3 11-1,3-11-2,0 0-2,8 14 1,-8-14-4,15 17 4,-4-6-4,2 2 2,3 2 0,1 0 0,0 3 0,3 1 0,-2-2 0,-1 3 0,-2-1 0,-1-2 2,-3-3-2,-3-1 0,-3-2 1,-5-11 1,5 14-1,-5-14 1,0 0 0,0 0 0,-18 2-1,18-2 1,-22-11 0,6 2-1,-1-1 0,-2-4 0,1-2 0,-2 0-1,3-1 0,4-1 0,2-1 0,3 1 0,5-2 0,6 0 0,5 0 1,2 0 0,6 2 0,2-1 0,4 1 1,1 2-1,2 3 0,0 3 0,-5 3-1,1 1 0,-3 2-1,-1 3-1,-5-2-4,-1 4-7,-11-1-16,13-7-1,-13 7-1,7-18-1</inkml:trace>
  <inkml:trace contextRef="#ctx0" brushRef="#br0" timeOffset="1586">914 1209 18,'12'5'20,"-12"-5"0,11 8 0,-11-8-5,11 19-5,-2-4 0,1 2-2,2 5 0,-1-1-3,5 5 1,0-3 0,2 3-3,-3-4 1,1-1-2,-2-4 0,-1-2-1,-3-4 0,-10-11-1,15 16 1,-15-16 0,0 0 1,0 0 1,0 0-1,0 0 1,0 0 0,-15-13 0,4 0 0,-1 0 0,-5-4-1,-1-2 0,1-2 0,2-1 0,0 0-1,5 1 1,4 0-1,2 0 0,6-2 0,6 2-2,1-1 2,4 1-1,3 0 0,1 1 1,1 3-1,1 2 1,1 1-1,-4 3-1,3 4 0,-5 2-2,0 4-3,-14 1-3,22-2-8,-22 2-8,12-2-6,-12 2 0,13-3 2,-13 3 1</inkml:trace>
  <inkml:trace contextRef="#ctx0" brushRef="#br0" timeOffset="2098">1342 1096 36,'14'10'20,"-14"-10"1,16 7 1,-16-7-9,15-1-8,-2 0 0,0-6 1,3 2-1,-1-5 1,4 2-1,-3-5 0,1 1-1,-2-2-1,-2 0-1,-4 1 0,-3 2-1,-2-1 0,-4 1 0,0 11 0,-9-15-1,9 15 1,-21-7-1,6 6-1,-1 2 1,-2 4-1,0 3 1,-3 5-1,1 3 1,2 3 0,1 2 0,2 6 1,2 2 0,0 1 1,3 2 2,2-1-1,4 1 1,0-3-1,5 1 1,2-6-1,6-2-1,1-5 0,7-3-2,3-4 0,2-6-1,8-2-3,-4-9-4,7-2-6,-3-5-8,0-8-7,2 0-2,-4-7 2,-1 1 0</inkml:trace>
  <inkml:trace contextRef="#ctx0" brushRef="#br0" timeOffset="2669">1753 893 34,'-4'10'20,"4"-10"0,-6 12 3,6-12-12,-11 17-3,7-5 0,-1 2-1,3 5 1,-4-2 0,5 5 1,-1-1-1,3 5 0,-1-3-3,5 3-1,2-1-1,3 0 0,3-3-1,2-2-1,4-3 0,1-6 0,2-5 0,2-5-1,-2-6 0,-3-10-1,1-3-1,-5-8-1,-2-2-3,-8-8-3,3 0-5,-8-7-3,-1-1-3,-4-1-2,-3-4-1,-2 0 2,-2-1 6,0 3 5,-1 1 9,-1 6 5,5 5 7,-4 1 3,6 11 5,0 2 1,3 9-1,4 12-3,-4-17-2,4 17-2,0 0-2,0 0-2,0 0-2,2 17 0,0-5-2,4 9 0,2 3-2,4 7 1,2 6-1,4 5 0,3 1-1,4 3 0,0-1-1,3-1 0,0-1 0,1-5 0,-1-7 0,-2-4 0,-1-8-1,-3-4 0,-3-6-1,-4-6 0,-1-7-1,-14 4 0,14-21-2,-12 2-1,-1 2-2,-6-9-3,-1 3-2,-4-4-4,0 1-4,-2 4-3,-5-4-3,4 8 2,-8-6 1</inkml:trace>
  <inkml:trace contextRef="#ctx0" brushRef="#br0" timeOffset="3367">1798 727 21,'-23'-1'20,"10"7"3,-1-6 0,14 0-6,-12 4-3,12-4-1,0 0-1,0 0-1,0 0-1,16-9-1,-1 5-1,4-6-1,5 2-1,3-6 0,7 0-1,1-4-1,5 0-1,-2-5 1,1 1-1,-2-1-1,0-1 0,-3 2-1,-3 2 1,-3 2-1,-3 3-1,-3 1 1,-3 4-1,-4 2 0,-15 8 0,19-9 0,-19 9 0,0 0-2,0 0-3,0 0-11,0 0-17,0 0-2,-22 14 1,-7-14-1</inkml:trace>
  <inkml:trace contextRef="#ctx0" brushRef="#br0" timeOffset="4704">2596 207 30,'-17'2'20,"17"-2"2,0 0-1,-13-2-6,13 2-3,-11-5-1,11 5-1,0 0-3,-12-11 0,12 11-2,-5-12-1,5 12 0,0-19-1,5 6-1,3-4-1,2-1-1,7-2 1,2-1-1,2 1 1,5 3-1,1 4 1,1 1-1,0 5 0,-1 6 1,1 3-1,-4 5 0,1 4 0,-4 6 0,-3 4 0,-4 3 0,-1 2-1,-5 4 1,-4 0 0,-4 3 0,-4 0-2,-3 0 0,-2-2-4,-1 5-4,-2-1-5,-1 2-9,5 6-3,-6-1-2,8 6 3</inkml:trace>
  <inkml:trace contextRef="#ctx0" brushRef="#br0" timeOffset="5275">2957 1098 46,'0'0'22,"0"0"2,-7-15-3,7 15-11,-2-12-3,2 12-1,0-11-1,0 11 0,0 0-1,0 0 1,0-11-1,0 11 0,0 0-1,0 0 1,0 0-3,0 0 1,0 0 1,-2 11 1,2-11 0,0 0 0,-2 16 1,2-16 0,0 0 0,-13 12-1,13-12 0,-13 9-2,13-9 0,-13 3-2,13-3-1,-12-1-3,12 1-13,-10-23-17,11 3 1,-4-13-1,6-7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22T16:08:45.08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 71 11,'0'0'13,"0"0"-2,0 0-1,0 0-1,0 0-2,0 0-2,0 0 0,0 0-2,0 0-1,0 0 0,0 0-1,0 0 1,0 0 2,0 0 0,0 0 1,0 0 0,0 0 0,0 0 0,0 0 0,0 0-1,0 0 0,0 0 0,0 0-1,0 0 0,0 0 1,0 0-1,0 0 0,-4 10-1,4-10 1,0 0-2,0 0 0,0 0 0,0 12 0,0-12 0,0 0-1,2 15 1,-2-15 0,2 12 0,-2-12 0,3 15 1,-3-15 0,4 19 0,-4-19 0,4 22 0,-3-8 0,2 3 1,-1 3-2,1 1 0,1 2-1,-1 4 1,1 1 0,0 3 0,-1-1 0,1 1-1,0-3 1,0 1 0,-2-2 0,2-1-1,-1 0 1,1-4-1,-1 1-1,0-2 1,0-4 0,-1 1 0,-1-4 0,1-1 0,-2-13 1,1 18 0,-1-18 0,0 0 0,0 0 1,0 10-1,0-10 0,0 0 1,0 0-2,0 0 1,0 0-2,0 0-1,0 0-6,0 0-11,-4-17-9,7 5 0,-7-10-1,4-1 0</inkml:trace>
  <inkml:trace contextRef="#ctx0" brushRef="#br0" timeOffset="892">126 468 11,'0'0'8,"0"0"0,-13-11-3,13 11-4,0 0-2,-11 1 1,11-1-1,0 0 1,-12 12 0,12-12 0,-8 10 1,8-10 2,0 0 1,-4 13 3,4-13 2,0 0 1,0 0 3,0 0 1,0 0-1,0 0-1,0 0-1,0 0-2,6-14-1,-2 3-2,5-3-1,0-6-1,6-2 0,2-5-1,6-2 1,1-6-1,4-1 0,1-2-1,1 4 0,-2 0-1,2 3 1,-3 2 0,-1 5-1,-4 3 1,-2 2-1,-3 5 0,-3 1-1,-14 13 1,17-16-1,-17 16 1,0 0 0,6-12-1,-6 12-1,0 0-2,-13-1-4,13 1-5,-20 7-9,4-6-7,3 7 0,-6-4-1,3 8 2</inkml:trace>
  <inkml:trace contextRef="#ctx0" brushRef="#br0" timeOffset="1501">139 425 52,'0'0'21,"0"0"1,0 0-2,0 0-9,0 0-3,0 0-1,0 0-2,0 0-1,0 0 0,15 5 0,-15-5-1,11 7-1,-11-7 1,20 13-1,-6-4 2,2 2-1,3 2-1,-1-1 1,3 5-1,1-3 0,0 2 0,0-2 0,0 1-1,-1-5 0,-2 1 1,-2-2-1,0-2 0,-5 1-1,1-2 0,-13-6 1,15 10-1,-15-10 0,0 0 0,12 10 0,-12-10 0,0 0 0,0 0 0,0 0 0,0 0 0,0 0 0,0 0 0,0 0-2,0 0-2,0 0-5,0 0-8,0 0-11,4-12-1,-8-1-1,4 13 2</inkml:trace>
  <inkml:trace contextRef="#ctx0" brushRef="#br0" timeOffset="2594">750 127 17,'0'0'16,"0"0"1,0 0 0,0 0-3,0 0-2,0 0-1,2 11-1,-2-11-1,0 0 0,3 15-1,-3-15-1,2 16-1,-2-16-1,1 20-1,2-6 0,-3 0 0,1 3-1,0 2-1,2 4 0,1 3 0,0 5 0,1 2 0,0 4 0,2-1-1,2 3 1,-3 1 0,2-2-1,-4-4 0,0-2 1,-3-7 0,2-2-1,-5-6 0,2-2-1,0-15 1,-2 12 0,2-12 0,0 0-1,0 0 0,0 0 1,0 0-1,0 0-1,0 0 0,0 0-2,-12-7-3,7-4-7,2-3-13,3 0-3,-6-8 0,4-3-1,-7-10 1</inkml:trace>
  <inkml:trace contextRef="#ctx0" brushRef="#br0" timeOffset="3187">767 153 71,'0'0'23,"0"0"-1,0 0-3,0 0-13,-8-15-4,8 15 0,3-13 1,-3 13-1,14-17 1,-14 17-1,24-20 2,-8 10-1,1-3 0,5 1 2,-1 0-2,0 2 1,-2 0 0,-1 3-1,-1 1 0,0 3 0,-3 2-1,1 4-1,-4 1 0,1 3-1,-12-7 1,21 15-1,-8-7 0,-4 3 1,-9-11-1,19 17 0,-19-17 0,15 20 0,-9-9 0,-3 1 1,-3 2-1,-3 0 0,-5 2 1,1 2 0,-6 1-1,0-1 1,-4 1-1,1-1 1,-1-2-1,0-2 0,3-2 1,1-3-1,2-3 1,11-6-1,-16 7 1,16-7 0,0 0 0,0 0-1,0 0 1,0 0-1,0 0 0,0 0 0,0 0-1,0 0 1,12-14 0,-12 14-1,22-8 1,-7 5 0,6 0-1,2 1 1,2 2 0,1 3-1,0 1 1,1 3 0,-1 2 0,-1 3 0,-5 2-1,-1 1 1,-3 2 0,0 0 0,-3 3 0,-1-2-1,-3 1 1,-1-2 0,-3 1 0,-1-2 0,-4 0 0,-3 0 0,-2-1 0,-3 1 0,-4-1 0,-1 0 1,-1 2-1,-4 0 1,-1-2-1,-4 1 0,-1-2 1,-2-1-1,-1-2 1,-1 0-1,-1-4 1,1-2-1,1-2 1,2 1-1,3-3 0,2-1 0,3-1 1,0-2-2,4 0 1,1-1-1,12 4-2,-15-13-2,15 13-6,-4-17-8,6 0-11,8 1 0,-1-8-1,6-1 2</inkml:trace>
  <inkml:trace contextRef="#ctx0" brushRef="#br0" timeOffset="4465">1684 105 18,'0'0'15,"0"0"0,0 0 1,-6-11-4,6 11-3,0 0-1,0 0 1,0 0-1,0 0 2,0 0-1,0 0 0,0 0-1,-7 12-1,7-12 0,-2 12-1,2-12 0,-2 18-1,4-5 0,-5 0-1,4 4 0,-2 1-1,2 5-1,1 0-1,0 5 0,1 4 0,1 3-1,0 2 1,-1 2-1,1 0 0,0 0 1,0 1-1,-1-1-1,-2-4 1,0-2-1,1-5 1,0-4-1,1-1 1,-1-6-1,0-5 1,-2-12 0,4 14 0,-4-14 0,0 0 0,0 0-1,0 0-1,3-10-3,-3 10-5,-2-22-7,-2 5-6,4 0-6,-7-6 0,5 3 0,-6-7 3</inkml:trace>
  <inkml:trace contextRef="#ctx0" brushRef="#br0" timeOffset="5019">1652 499 34,'0'0'22,"0"0"1,0 0 1,0 0-5,0 0-4,0 0-3,0 0-3,11-9-2,-11 9 0,19-5-1,-8 1-2,7 2 1,2-3-2,3 1-1,2-1 0,5 0-1,-1 1 1,4-1-1,-2 0 0,0 2 1,-2 0-1,1 1 0,-5 0 1,-1 0-1,-2 1 0,-4 0 0,-2 0 0,-5 1 1,-11 0-1,17-2 0,-17 2 1,0 0-1,0 0-1,0 0 1,0 0 0,0 0-1,0 0 0,0 0 1,0 0-1,0 0 0,0 0 0,0 0-1,0 0 0,0 0-3,0 0-5,0 0-11,0 0-13,0 0 1,-18 0 0,18 0-1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6T04:46:37.5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8 107 14,'0'0'12,"-3"-10"0,3 10 1,0 0-1,-2-10-1,2 10 0,0 0-2,0 0-2,0 0-2,0 0-2,0 0-1,0 0-2,0 0 0,-4 9-1,3 1 1,3 3 0,-1 6-1,2 5 1,-1 5 0,0 5 0,0 2 0,1 1 1,0 1-2,-1 0 2,2-4-1,-2-3 0,1-6 0,0-3 1,-1-5-1,0-5 0,0-3 1,-2-9 1,0 0 0,0 0 1,12 0 0,-6-12 1,4-6 0,1-7-1,6-5 0,1-10-1,6-2 1,2-6-3,6-1 0,-2 0 0,1 2 0,0 4 0,-2 6 0,-4 6 0,-3 6-2,-7 7 0,-7 4-2,-8 14-4,0 0-6,0 0-7,-1 15-13,-14-4 2</inkml:trace>
  <inkml:trace contextRef="#ctx0" brushRef="#br0" timeOffset="571">81 337 21,'0'0'24,"11"5"-8,-2-3-9,0 1-3,5 5 0,-1 0 1,3 6 2,-2 0-1,5 5 0,-3-1 0,2 2 0,-1-2 0,0 0-2,0-3-2,-3-5-11,-1-7-23,7 1 2,-5-12-2</inkml:trace>
  <inkml:trace contextRef="#ctx0" brushRef="#br0" timeOffset="1262">552 496 17,'0'0'14,"0"0"-2,0 0 0,2-10-3,-2 10-2,5-19-3,0 5-1,1-5-1,2-2 0,0-5 1,4 0-1,-1-2 0,2 0 0,1 0 0,-1 5 1,-1 1-1,-1 5 1,-2 3-1,-9 14 1,12-15-1,-12 15 0,0 0-1,0 0 0,0 0-1,0 0 0,8 20 0,-7-7-1,1 5 1,-1 2 0,2 3 1,0 1 0,-1-2 1,1-2 0,-1-2 1,2-2-1,-1-6 2,-3-10-1,11 9 1,-2-10-1,2-5 0,2-3-1,4-6 1,0-1-2,0-3 0,2-1 0,-3-1 0,0 4 0,-3-1 0,-2 4-1,-2 3 1,-9 11-1,12-15 1,-12 15-1,0 0 0,0 0-1,9-3 1,-9 3 0,8 17 0,-4-5 0,1 7 0,1 3 0,1 4 1,0 1-1,-1 1 1,-1-2-1,2-3-1,-3-6-5,-4-17-25,20 15-3,-20-15-1,20-12 1</inkml:trace>
  <inkml:trace contextRef="#ctx0" brushRef="#br0" timeOffset="1993">1210 387 11,'-10'-6'25,"8"-4"-11,1 0-2,2-5-2,5 2-2,-1-5 0,4 4-3,1-4-1,3 4-2,-2 2 0,2 2-1,-2 4-1,-1 4 0,0 3 0,-10-1 0,15 12 0,-9-2 0,1 3 1,-1 1 0,-2 2 2,0 3 1,-4 1 1,1 4 0,-6-2 0,1 3 1,-7-1 0,2 1-1,-5-3 0,1 0-1,-3-7 0,1 1 0,-2-7-1,2 1 0,0-8 1,1-4-3,4-6-2,-1-6-2,9-1-3,-1-11-9,6-4-22,9 1 0,-2-6 0</inkml:trace>
  <inkml:trace contextRef="#ctx0" brushRef="#br0" timeOffset="2534">1528 247 24,'0'0'25,"0"0"-10,0 0-8,0 0-2,0 0-2,0 0 0,0 0 2,0 0-1,-4 18 0,3-6 1,2 4 0,-1 2 1,2 3-1,0-2 0,5 0-1,-2-1 0,4-2 0,1-6-2,4-4 1,1-6-1,3-4-1,3-7 0,-1-3 0,1-5 0,1-1-1,-3-3 1,1 1-1,-2 1 0,-2 3 0,-4 3 0,0 3 0,-3 5 0,0 3-1,-9 4 0,15 2 1,-15-2-1,12 16 1,-4-3-1,0 3 1,0 1 0,0 3 0,2 0 1,-1 0-1,1-1 1,1 0 0,0-1 0,2-4 0,-1 0 0,0-3 0,1-3 0,1-3 1,-1-4-1,0-4 1,-2-5 0,3-3 0,-2-6-1,3-1 1,-3-4-1,1-2 0,-2-2-1,-1 2 0,1 2-1,-4 0-3,1 8-7,-5-1-15,-1 1-10,1 5 0,-3-4 1</inkml:trace>
  <inkml:trace contextRef="#ctx0" brushRef="#br0" timeOffset="3245">2586 175 28,'12'-8'32,"-12"8"1,-3-10-14,3 10-8,-10-1-3,10 1-3,-20 8-1,5-1-3,-4 0 1,0 4-2,-4 0 1,1 2-1,1-1 1,0 1-1,4-1 1,3-2 0,4-1-1,10-9 1,-11 15 0,11-15-1,4 12 1,-4-12 0,18 11-1,-6-5 0,4 1 0,0 1 1,3 0-1,1 0 0,-1 2-1,1-1 1,-1 2 0,-2-1 0,-2 1 0,-2-1 0,-2 0-1,0-2 1,-5 2 1,-6-10-1,5 15 1,-7-5 1,2-10 0,-12 20 1,-2-11 1,2 6 0,-7-5 1,1 3-1,-6-1-1,2 1 1,-4-3-1,1 0-1,0-2 0,-1-1-1,0-2-1,3-1 0,2-2-1,0-2-1,4 3-5,-3-8-16,5 0-16,4-2-1,-2-8 1,5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22T16:09:01.15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293 70 6,'0'0'8,"0"0"0,0 0 1,0 0 1,-13-12-1,13 12 0,0 0 0,0 0-2,0 0-1,0 0-1,0 0-2,-12-8 1,12 8-1,0 0 0,-12-3 0,12 3 0,-11-4 0,11 4 0,-14-3 0,14 3 0,-15-4 0,15 4-1,-18-3 0,18 3-1,-17-3 0,17 3 0,-19-2-1,7 2 0,12 0 0,-19 1 0,19-1 0,-17 1 0,17-1 0,-16 4 1,16-4-1,-13 3 0,13-3 0,-11 5 0,11-5 0,0 0 0,-12 7 0,12-7 0,0 0 0,-8 10 0,8-10-1,-2 11 2,2-11-2,-3 13 2,3-13-1,-4 15 1,2-4-1,2-11 2,-6 17 0,6-17 0,-5 20 0,1-9-1,3-1 1,-2 1-1,3-11 0,-2 19-1,2-19 0,-1 20 1,1-9-1,0 1 1,0-1-1,0 2 1,0 0-1,0 1 1,0 0-1,0 2 0,1 1 1,-1-1-1,0 2 0,0-1 1,0 2-1,-1 0 0,-1-1 1,0-1-1,0 0 1,0 0-1,-1-3 1,1-3-1,-1 0 1,3-11 0,-4 13-1,4-13 1,0 0 0,0 0 0,0 0 0,0 0 0,0 0 0,0 0-1,0 0 1,0 0-1,0 0 0,-1-12-1,1 12 1,0 0 0,0 0 0,0 0-1,0 0 1,0 0-1,0 0 1,13-4-1,-13 4 1,0 0 0,17 4 0,-17-4 0,13 5-1,-13-5 1,14 9 0,-14-9-1,17 12 1,-17-12-1,19 16 1,-19-16-1,18 19 1,-9-9 0,-1 2 0,-1 0 1,-2 1-1,-1-1 1,-2 4-1,0 1 0,-2 3 0,-3 0-1,0 1 0,-2 1 1,-1 1-1,-2 1 0,-1 0 1,0-1 0,-2-2 0,1 0 1,0-3-1,1 2 1,0-2-1,1-2 0,3-1 1,-1-1-1,4-1 1,-1-2-1,2 1 0,1-12 1,3 18-1,-3-18 0,9 18 1,-9-18 0,14 11 0,-14-11 0,23 11 0,-9-6 0,2-3 0,2 0 0,2-2 1,-2-1-1,4 2 0,-1-5 0,-1 0 1,0-2-1,-1 0 0,-2 1 0,-1 0 0,-4 0 0,-12 5 0,16-8 0,-16 8 0,0 0 0,0 0 0,0 0 1,0 0-1,0 0-1,0 0 0,0 0-3,0 0-4,0 0-10,0 0-12,0 0 0,-5-16 0,-3-5 0</inkml:trace>
  <inkml:trace contextRef="#ctx0" brushRef="#br0" timeOffset="1958">512 333 44,'0'0'19,"0"0"-2,0 0-1,0 0-10,0 0-5,0 0-1,0 0-1,0 0 1,0 0 0,0 0 1,0 0-1,0 0 1,0 0 0,10 12 1,-10-12 1,12 2 0,-12-2 0,14 1 1,-14-1 1,20-2-1,-9 1 1,1 1-1,1-1 0,1 1 0,2-3-1,2 4 1,-3-2-1,6 1 1,-2-1-2,6 0 1,-2-1-1,2 0-1,1 2 1,-1-1-1,1 1 0,-2 1 0,0 1 0,-4 1 0,0-1 0,-2 3 0,-3-1 0,1-1 0,-16-3 0,19 6 0,-19-6 0,15 5 0,-15-5 0,0 0 1,0 0 0,0 0-1,0 0 1,0 0-1,0 0 0,0 0 0,0 0 0,0 0-1,0 0 0,0 0 0,-2 10 0,2-10 0,0 0 0,0 0 0,0 0 0,0 0 0,0 0 0,-7 11 0,7-11 0,0 0 1,0 0-1,-13 10 0,13-10 0,0 0-1,-19 13 1,19-13 0,-15 14 0,15-14 0,-20 19 0,10-8 0,-3 3 0,-2 1 0,0 1 0,-2 1 0,-1 0 0,0 0 0,-1 0 0,1-1 0,-1 0 0,3-2 0,-1 0 0,1-2 0,1 0 0,0-2-1,1 1 1,1-3 0,0 1-1,0-2 1,13-7-1,-22 14 1,22-14 0,-17 13-1,17-13 0,-11 10 0,11-10 1,0 0-1,0 0 0,-5 10 0,5-10 1,0 0 0,0 0-1,0 0 1,11 4 0,-11-4 0,0 0 1,14 3-1,-14-3 0,0 0 0,15 7 0,-15-7 0,11 6 0,-11-6 1,0 0-1,19 13 1,-19-13-1,16 7 1,-4-6 0,2 1 0,3 1 0,1-2 0,4 1 0,3-1-1,2 1 1,0-1-1,2 0 0,-1 0 1,2 0-1,0 1 0,-3-2 0,2 1 0,-3-1 0,-2 0 1,0 0-1,-1 0 0,-5 0 0,-1-1 0,-3-1 0,-14 2 1,17-1-1,-17 1 1,0 0-1,0 0 1,0 0-1,0 0 0,0 0-2,0 0-2,-12 1-6,12-1-8,-19-17-8,19 17-4,-22-26-1,9 11 2</inkml:trace>
  <inkml:trace contextRef="#ctx0" brushRef="#br0" timeOffset="3556">573 582 62,'0'0'23,"0"0"-1,11-6-4,-11 6-9,0 0-4,16-6-1,-16 6-1,18-4 0,-18 4 0,23-3 0,-10 2 1,6 0-1,-3 0-1,6 0 1,-1-2 0,4 1-1,-1 0 0,2 0 0,2-1 0,-1 2 1,0-3-1,-1 2 0,-1 0 1,-1 0-1,-3 0 1,1 2 0,-7-2-1,1 2 0,-3 0-1,0 1 0,-13-1 0,15 0 0,-15 0-1,0 0 0,12 1 1,-12-1-1,0 0 0,0 0 0,0 0 1,0 0-1,0 0 0,0 0 0,0 0 0,0 0-1,0 0 1,0 0-2,0 0 0,0 0-2,0 0-5,12-1-5,-12 1-9,18 0-7,-18 0 0,21-11 0,-14-1 2</inkml:trace>
  <inkml:trace contextRef="#ctx0" brushRef="#br0" timeOffset="4527">1564 817 38,'0'0'17,"-14"-6"0,14 6 0,0 0-7,0 0-1,0 0-1,0 0-1,0 0-2,0 0 0,0 0-1,0 0-1,-12 13 0,12-13-2,-4 16 1,-1-3-1,0 2 1,-3 4 0,0 2 1,-2 4-1,0 1 1,-3 2 0,-1 0-1,-1-1 1,4-2 1,-2-1-1,2-5-1,1-2 0,2-5 0,8-12 0,-9 15-1,9-15 0,0 0-1,0 0 0,0 0-2,0 0-1,-1-12-5,7 2-10,1-1-10,-3-11 0,5 1-2,-4-11 2</inkml:trace>
  <inkml:trace contextRef="#ctx0" brushRef="#br0" timeOffset="6158">2163 323 41,'0'0'18,"0"0"0,0 0 0,0 0-6,0 0-8,0 0-3,0 0 1,-1 10 0,1-10 0,1 11 0,-1-11 1,1 12 1,-1-12 0,3 16 0,-3-16 0,2 18 1,0-6 0,-4-1 1,2 3 0,0 0-1,0 3 1,-1 3-2,1 2-1,-1 2-1,2 2 0,-1 4-1,1 1 1,1 3-2,0 1 0,2-1 0,-1-1 0,1 0 0,0-2 0,-2-2 0,2-1 0,-1-3 1,-2-2 1,-1 0-1,1-2 1,-2-3-1,0 0 1,-1-2-1,1-2 1,-1-2-1,0-1-1,2-11 1,-2 14 0,2-14-1,0 0 1,0 0 0,0 10 0,0-10-1,0 0 2,0 0-1,0 0 0,0 0 0,0 0 0,0 0 0,0 0-1,0 0 1,0 0-1,0 0 0,0 0 1,0 0-1,0 0 0,0 0 0,0 0 0,0 0 0,0 0-1,0 0 1,0 0-3,0 0-3,-2-10-11,-2-2-15,2 0 0,-6-9 0,2-1 0</inkml:trace>
  <inkml:trace contextRef="#ctx0" brushRef="#br0" timeOffset="12520">2744 719 18,'0'0'13,"0"0"-3,0 0 2,0 0-4,0 0-2,0 0 1,0 0-1,-6 13 2,6-13-3,0 0 1,0 0-2,0 0 1,0 0-1,7 10 0,-7-10-1,0 0 1,0 0-1,0 0 0,0 0-1,0 0 0,3 12 0,-3-12-1,-4 10 1,4-10 0,-7 16 1,7-16-1,-8 21 0,5-8 0,0 4 1,-2-1-1,1 3 0,-1 1 0,-2 2 0,1 0-1,-2 2 1,0-1 0,0 1 0,-1-3-1,3-1 2,-2-3-1,2-2-1,-1-4 0,7-11 0,-8 14 0,8-14-1,0 0 1,0 0-1,0 0 0,0 0-2,0 0-4,0 0-10,6-26-11,3 10 0,-7-11-2,7-1 2</inkml:trace>
  <inkml:trace contextRef="#ctx0" brushRef="#br0" timeOffset="16298">3972 70 29,'0'0'15,"12"-8"0,-12 8-2,12-4-2,-12 4-5,0 0-3,15-7 1,-15 7-1,13-4 2,-13 4-1,16-5 1,-16 5-1,19-6 1,-7 4-2,1-3 1,0 2-1,1-2 1,0 0 0,1 1-1,0 0 1,1 1-1,-2 0 0,0 1 0,-1 1-1,-1 1 0,-12 0 0,21 3 0,-21-3 0,16 7 0,-16-7 0,15 11 0,-15-11-1,11 14 1,-11-14-1,12 17-1,-7-6 0,-2-1 1,1 4-2,0 0 1,-1 3 0,1-1 0,-1 3 0,0 0 0,-3 2 1,1-2 0,-1 1 0,-3 1 0,1 0 0,-1 0 1,0 1-1,0-3 0,0 1 0,-1-2 1,3-1-1,-1-1 0,2 0 1,-1-2-1,2 0 0,-1-1 1,2-1-1,-1-1 0,0 1 0,-1-12 0,4 16-1,-4-16 1,7 13-1,-7-13 0,0 0 1,17 7-2,-17-7 1,16-3 0,-16 3 0,21-11-1,-21 11 1,20-14-1,-20 14 1,16-14 0,-16 14 0,0 0 0,12-12 1,-12 12-1,0 0 0,0 0 0,0 0 0,0 0 0,-10 14 0,10-14 0,-12 14 0,12-14 0,-15 19 0,5-8 0,1 0 1,0 1-1,2 0 1,-3 2-1,3 0 0,-2 1 1,2 0-1,-1 2 0,3 0 0,0 4 0,0 0 0,2 0-1,1 0 1,2 1-1,-2-1 0,5 1 1,0-3-1,0-1 1,3-2 0,0 1 0,1-1 0,-1 0 0,2 0 0,0-1 0,-1 1 0,1-1 0,-1 1 0,0-1 0,0 0 1,-2-1-1,2 0 0,-2 0 0,-1-2 0,-2-1 0,2 0 0,-4-11 0,3 19 0,-3-19 0,0 18 1,0-18-1,-7 20 1,1-9-1,-3 0 1,-3 1-1,-1 0 1,-3 0 0,-3-1 0,-3-1 0,0-1 1,-3-1-1,1 0 1,-1-3-1,2 1 0,-2-4-1,4 1 0,2-2-1,-2-2-2,6 1-5,-6-6-11,1-3-14,1 2 1,-7-9 0,1-3-1</inkml:trace>
  <inkml:trace contextRef="#ctx0" brushRef="#br0" timeOffset="101067">3349 367 19,'0'0'9,"0"0"-1,0 0 2,0 0-3,-9 10-2,9-10-1,0 0 0,0 0-1,0 0 0,0 0 0,0 0 1,0 0 2,0 0 0,0 0 0,0 0 0,0 0 1,0 0-2,0 0 0,0 0-1,0 0-2,0 0-1,14-7 0,-14 7-1,12-1 0,-12 1 1,15-2-1,-15 2 1,21-4-1,-9 3 1,-1-1 0,2 0 1,-13 2-1,21-4 1,-21 4 0,17 0 0,-17 0-1,14 4 1,-14-4-1,0 0-1,13 10 1,-13-10-1,0 0 0,9 13 1,-9-13-1,0 0 1,16 15 0,-16-15 0,9 12 0,-9-12 0,8 15 0,-8-15-1,4 20 1,-3-7 0,-1 0-1,0 1 0,-1-1 1,-1-1-1,1 2 0,1-1 0,0 0 0,0-1 0,1 1 0,2-2 0,-1 2 0,2 1 1,0 0-1,1 0 1,1 0-1,0 0 0,-1 0 1,2 2-1,-2-2-1,1 0 1,0-4-1,1 2 0,1-2 1,-8-10-1,18 18 1,-18-18-1,20 5 1,-9-5 0,-11 0 0,20-2 0,-20 2 0,17-8 0,-17 8 0,11-6 0,-11 6 0,0 0-1,0 0 1,13-3-1,-13 3 0,0 0 1,0 0-1,0 0 1,0 0 0,0 0 0,0 0 0,0 0 1,0 0-1,0 0 0,0 0 0,0 0 0,0 0 0,0 0 0,-1 12 0,1-12 1,0 0-1,-9 11 1,9-11-1,-12 14 1,12-14-1,-14 14 1,14-14 0,-19 12-1,19-12 0,-20 13 0,8-7 0,12-6 0,-22 11 1,11-6 0,-1 0 0,-1-1 0,-1 0 0,1 0 0,-1-1 0,2 1 0,-2-1 0,-1 1-1,1-2 1,0 0-1,1 1 1,-1-3 0,1 0 1,-3-2-1,2 1 0,-2-2 0,1-1 0,-2 0-1,0-1 0,-1 0 0,1 0 0,-1 1 0,0-1 0,1 0 0,0 0 0,3 0 0,1-2 0,0 1 1,1-1-1,12 7 1,-18-19-1,18 19 0,-10-22 0,6 9 0,4 0 0,0 1 1,1-2-1,4 1 0,1 2 1,0-2-1,3 3 0,-9 10 1,22-19-2,-9 11 1,3 0 0,1-2 0,-1 2 0,3 1 0,0 0 0,0 1 0,0 2 0,-3 0 0,1 3 0,-2 1 1,-1 2 0,-14-2 0,22 7 0,-22-7 0,19 8 0,-19-8-1,18 9 1,-18-9 0,15 7-1,-15-7 0,0 0 0,15 4 1,-15-4-1,0 0 0,0 0 0,0 0 1,0 0-1,0 0 0,0 0 0,0 0 0,0 0-1,12 5 0,-12-5-1,0 0-4,0 0-6,0 0-6,19 11-10,-19-11 0,0 0-1,-2-14 2</inkml:trace>
  <inkml:trace contextRef="#ctx0" brushRef="#br0" timeOffset="109231">2162 515 5,'0'0'5,"0"0"-2,13-10-3,-13 10-1,0 0-2,14-13 2,-14 13 1,0 0 2,12-9 3,-12 9 0,0 0 2,0 0 0,0 0-1,0 0 0,0 0-1,0 0-1,0 0 0,0 0-1,0 0 0,0-12 1,0 12-1,0 0 0,-6-11 1,6 11 0,0 0 1,-2-12-2,2 12 1,0 0 0,-5-11-1,5 11 0,0 0 1,0 0-1,0 0-1,-13-8 1,13 8-1,0 0 0,0 0 1,0 0-1,-13-7 0,13 7 1,0 0-1,0 0 1,-12-13-1,12 13 1,0 0-1,0 0 1,-14-12-1,14 12 0,0 0 0,-16-7-1,16 7 0,-13-6 0,13 6 0,-13-5 0,13 5-1,-18-5 0,18 5 1,-17-7-1,17 7 1,-18-7-1,18 7 1,-18-7-1,18 7 1,-16-7 0,16 7-1,-15-5 1,15 5-1,-17-3 1,17 3-1,-19-1 1,19 1-1,-19 1 1,19-1-1,-19 3 0,19-3 0,-15 6 1,15-6-1,-16 8 0,16-8 1,-13 10-1,13-10 0,-12 9 0,12-9 2,-11 10-4,11-10 2,-9 11 0,9-11 2,-9 11-2,9-11 0,-8 11 0,8-11 1,-8 12-1,8-12 1,-8 13 0,8-13 0,-6 13 0,6-13 0,-5 14 0,5-14-1,-2 13 0,2-13 1,0 15-1,0-15 0,2 15 0,-2-15 1,1 14 0,-1-14 0,0 15 0,0-15 0,-1 15 0,1-15-1,-2 16 1,2-16 0,-1 12-1,1-12 1,1 11-1,-1-11 1,0 0 0,4 15 0,-4-15 0,4 11-1,-4-11 1,4 11 0,-4-11-1,6 11 1,-6-11-1,0 0 0,9 13 1,-9-13-1,0 0 0,0 0 0,12 10 0,-12-10 1,0 0-1,0 0 0,13 6 0,-13-6 1,0 0-1,12 4 0,-12-4 0,0 0 0,13 2 0,-13-2 0,0 0 0,17 2 0,-17-2 0,13 1 0,-13-1 1,15 2-1,-15-2 0,16 1 0,-16-1 0,15 1 0,-15-1 0,16 1 0,-16-1 0,14 0 0,-14 0 0,14 0 0,-14 0 0,14 0 0,-14 0 0,12-1 0,-12 1 0,12 0 0,-12 0 0,11-1 0,-11 1 1,15-3-1,-15 3 0,18-3 0,-18 3 0,18-5 0,-18 5 1,19-7-1,-19 7 0,17-8 0,-17 8 0,15-9 1,-15 9-1,14-10 0,-14 10 0,11-9 0,-11 9 0,12-11 0,-12 11 0,12-12 0,-12 12 0,11-16 0,-11 16 0,12-16 0,-12 16 0,9-17 0,-9 17 1,8-18-1,-8 18 1,4-16-1,-4 16 0,1-16 0,-1 16 0,3-15 0,-3 15-1,5-18 0,-5 18 0,9-20 0,-9 20-2,7-18-2,-7 18-11,0 0-13,3-19-1,-3 19 1,-16-30-2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22T16:09:24.95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48 278 6,'0'0'11,"-5"14"-2,5-14-3,-7 11-1,7-11-2,-6 17 1,6-17-2,-4 21 1,0-9-3,1 0 2,-2 2-1,4 2 1,-4 2-1,4 2 1,-3-1 0,2 8 1,1 0-1,2 8 1,2 2 0,1 8 0,0 1 0,0 10 1,1 2 3,-1 2-2,-2 2 1,0-3 0,-2-3-1,-3-2 0,-1-7 0,1-7-2,0-7-1,-1-6 0,1-9-1,1-3 1,2-15-1,-2 14 1,2-14 0,0 0 0,0 0 0,0 0 0,7-11-1,-3 0-3,-1-3-7,3-7-12,4 3-5,-7-15 0,7 5 1</inkml:trace>
  <inkml:trace contextRef="#ctx0" brushRef="#br0" timeOffset="647">108 707 4,'0'0'0,"10"-14"4,-10 14 3,12-14 3,-12 14 2,13-21 1,-2 9 1,0-8-3,4-3 0,5-3-3,1-5 1,5-1-1,3-4 1,5 2-1,0-4 0,3 5 1,-3-1-1,2 6 0,-3 2-3,1 5 2,-8 1-3,-2 8 1,-4 2-3,-5 4 0,-3 2-1,-12 4 0,13-2-1,-13 2 1,0 0-1,0 0-1,0 0-2,0 0-3,-12 6-8,12-6-8,-26 6-5,11 3-3,-9-2 0,2 7 1</inkml:trace>
  <inkml:trace contextRef="#ctx0" brushRef="#br0" timeOffset="1162">93 683 71,'0'0'27,"6"12"-2,-6-12-3,0 0-17,0 0-4,16 9-1,-16-9 0,23 17 0,-8-7 1,2 2 0,2 1 0,2-1 1,3 5 0,1-2 0,5 2 0,0 0 1,1 2-1,-1 2 2,3 3 0,-4-3-2,4 1 1,-7-4 0,1 0-1,-4-2-1,-1-2 1,-3-6-1,-5-2 0,-3-1 0,-11-5 0,13 5 0,-13-5 0,0 0 0,0 0-1,0 0-3,0 0-4,0 0-11,-5-11-12,0-8-1,2 0-2,-3-13 2</inkml:trace>
  <inkml:trace contextRef="#ctx0" brushRef="#br0" timeOffset="1725">1004 374 76,'1'18'21,"-1"-18"-2,0 0-4,0 0-18,2 13 0,-2-13 1,1 18 3,0-4 2,-1 3 3,3 4 2,-2 2 0,2 3-3,1 3-2,1 3-1,0 3 1,4 4 0,-2-1 2,2 5 0,-5-4-1,3 6 2,-3-6-2,1-2 2,-3-7-3,0-2 0,-2-7-1,0-3-1,0-4-2,0-14 0,0 0-3,0 0-1,0 0-5,4-18-12,-3-5-10,3-3 0,-4-13 0,4-4 1</inkml:trace>
  <inkml:trace contextRef="#ctx0" brushRef="#br0" timeOffset="2216">972 315 74,'0'0'29,"0"0"-4,-4 13 2,4-13-17,0 0-10,0 0 1,0 0-1,5-12 2,-5 12 1,10-12 1,-10 12-1,20-15 0,-6 5-1,4-2 1,6-1-2,1-1-1,4 0 1,1 0 0,-2 2 0,2 1 1,-4 3-1,0 2 0,-5 4 1,-2 3-1,-3 4 0,-1 3 0,-3 2 0,0 3 0,-4 2-1,-3 4 0,-3 2 0,-3 0-1,-3 1 1,-4 0-2,-3 0 3,-2-1-2,-2-1 1,-1-1-1,-3-3 2,3-2-1,-1-2 0,0-2 0,0-2 0,3-2 0,-1-1 0,0-1 0,15-4 0,-21 4 0,21-4 1,-13 0 0,13 0-1,0 0 0,0 0 0,0 0 0,0 0 0,0 0 0,0 0-1,18-7 1,-18 7-1,26-2 0,-9 0 0,4 1 0,2 2 0,1 2 0,3 3-1,1-1 1,2 7-1,0 1 1,2 6-1,1-1 0,-1 7 0,-2-2 0,1 4 0,-3 0 0,-1 1 0,-4 0 1,-3-3-1,-5 2 2,-2-3-2,-6 0 2,-5-2 0,-3-1 2,-6 3-2,-3 1 1,-6-2-1,-4 2 2,-4-3-2,-3 2 2,-3-3-1,-3 0 2,-5-8-1,0 0-1,-3-5 1,2-1 1,-1-5-1,-1 1 0,0-6 0,6 2-1,1-2 0,6 0 1,3 0-1,3-2-2,6 3 0,5-4-3,11 6-4,-9-13-8,11 3-10,6-2-6,2-14 0,7 0 1</inkml:trace>
  <inkml:trace contextRef="#ctx0" brushRef="#br0" timeOffset="3531">2082 145 41,'-3'13'18,"3"-13"1,-2 15-4,2-15-9,0 18-2,1-7 2,-1-1 0,3 3 1,-3-13 0,4 22 2,-4-9-1,3 1-2,0 1 0,1 6-2,-1 0 1,2 8-2,-1 5 1,1 8-2,-1 6 2,1 7-1,-2 1 0,-1 4 0,-1-1-1,1 5 1,-2-6-1,-2-4 1,1-10-2,0-6 1,1-6-1,0-8 0,0-5-1,0-19 0,2 14 0,-2-14 0,0 0-1,0 0 0,13-14-2,-11-5-4,4 6-6,-5-12-13,-1-7-6,4 1-1,-6-9 1,6-1 0</inkml:trace>
  <inkml:trace contextRef="#ctx0" brushRef="#br0" timeOffset="4034">2096 597 59,'0'0'30,"0"0"-2,0 0-1,0 0-10,0 0-8,0 0-4,0 0-2,18 4-1,-18-4-1,26 6 1,-7-3-1,5 0 1,2-2 0,4 2 0,0-4 0,2 1 0,2-3 1,1 1-1,-3-2 1,2 2-1,-3-4 0,2 4 0,-5-1-1,-1 0 0,-2 0 0,-3 2-1,-4 1 1,-2 0 0,-16 0-1,18 2 1,-18-2 0,0 0 0,0 0-1,0 0 1,0 0 0,0 0-1,0 0 1,0 0 0,4 10-1,-4-10 0,0 0 0,0 0-2,0 0-6,-12 2-18,12-2-10,-8-21 1,1-2-1,-1-5 1</inkml:trace>
  <inkml:trace contextRef="#ctx0" brushRef="#br0" timeOffset="13226">3325-2 14,'0'0'13,"-12"0"0,12 0-4,0 0-5,0 0-1,-14 0-1,14 0 1,0 0 1,-15 1 1,15-1 1,-13 2 0,13-2 2,-15 4-2,15-4 0,-14 5-1,14-5-1,-17 4 0,17-4-1,-13 5 1,13-5-1,-13 5 1,13-5 0,-13 5-1,13-5 1,-12 7 0,12-7-1,-11 7-1,11-7 0,0 0-1,-12 13 0,12-13 0,0 0-1,-8 12 0,8-12 0,0 0 0,-4 15 1,4-15-1,-1 13 1,1-13 0,0 16 0,0-16 1,0 20-1,1-8 0,2 0 0,-2 1 0,2 1 0,-1 1 0,1 1-1,-1 1 1,1 1-1,-2 1 0,2 1-2,-2 1 3,2-1-3,-3 0 2,1-2-1,0 0 1,-1-2-1,0-2 2,0-1 0,-2 0 0,1-3 0,-3 1 0,1-1 0,3-10 1,-10 18-1,10-18 0,-13 13 0,13-13-1,-13 9 0,13-9 0,-12 5 0,12-5 0,0 0-1,-12-2 1,12 2 0,0 0-1,0 0 1,-5-10-1,5 10 1,0 0-2,8-13 1,-8 13 0,12-9 0,-12 9 0,18-8 0,-18 8 0,19-4 0,-7 6 0,0 2 0,-1 4 0,1 3 0,0 4-1,-2 2 1,2 4 0,-3 1 0,0 3-1,-4 0 1,-2 2 0,-3 0 0,-3 1 1,-1 0 0,-5 0 0,0 1 1,-4 3 1,1-2 0,-1 0-1,0 3 1,0-3-1,0 0 1,2 1-1,0-3-2,2-4 1,2 4-1,1-3 1,2-3-1,2-1 2,3-1-2,2-2 2,3 0 0,2-3 0,4-1 0,1-4 0,2 0 0,3-2 0,2-1 0,3-3-1,2-1 0,-1-3 0,1 0 0,0 0 0,-2-4 0,0 1 0,-2-2 0,-3 1 0,-1-2 0,-1 0 1,-2-1-1,-2 1 0,-12 6 1,17-9-1,-17 9 1,0 0-1,0 0 1,0 0-3,0 0-2,0 0-9,0 0-11,-9-14-5,9 14-1,-20-28-1</inkml:trace>
  <inkml:trace contextRef="#ctx0" brushRef="#br0" timeOffset="14897">3561 318 20,'0'0'17,"4"14"1,-4-14-2,0 0-2,0 0-3,0 0-1,-4 13-2,4-13-1,0 0 0,-8 13 0,8-13-1,-4 12-2,4-12 0,-5 14-1,5-14-2,-3 15 1,3-15-1,-1 19 0,0-8-1,1 2 1,0 2-1,0 3 1,1 1-1,0 5 1,2 0-1,-1 4 0,2 1 0,0 0 0,-1 2 1,1-1-1,0-1 0,-2-3 0,2-1 1,-1-2-1,-2-2 0,2-4 0,-1-1 0,0-3 0,-1-2 1,-1-11-1,2 15 0,-2-15 0,0 0 1,0 0-1,0 0 1,0 0 0,0 0 0,0 0 0,0 0-1,0 0 2,3-11-2,-3 1 0,0-2 0,0-2 0,1-1 0,-1-2-2,2-2 2,-1-1 0,0-1 0,2 0 0,-2-1 0,2 1 0,-1-1 0,1 2 0,-1 3 0,1 0 0,1 2 0,-3 4 0,1 0 0,-2 11 0,1-16 0,-1 16 0,1-14 0,-1 14 0,-1-13 0,1 13 0,0-13 0,0 13 0,1-14-1,-1 14 1,1-12 0,-1 12 0,2-10 0,-2 10 0,0 0 0,2-11 0,-2 11 0,0 0 0,8-10-1,-8 10 1,13-7 0,-13 7 0,23-9-1,-7 4 1,1-1 0,1-1 0,3 1 0,0-1 0,1 2 1,0-2-1,-2 2 0,0 0 1,-2 1-1,-1 1 1,-2 2 1,-2-1-1,-1 2 0,-12 0 0,18 0-1,-18 0 1,13 1-1,-13-1 0,0 0 0,0 0 1,13 1-1,-13-1 0,0 0 1,0 0 0,0 0-1,0 0 1,0 0 0,0 0-1,0 0 1,0 0-1,0 0-1,0 0-1,0 0-5,0 0-11,0 0-12,4-14 0,1 1 1,-3-12-1</inkml:trace>
  <inkml:trace contextRef="#ctx0" brushRef="#br0" timeOffset="16634">4273 739 2,'0'0'18,"0"0"0,5 12 0,-5-12-3,0 18 2,-1-6-3,-2 3 0,-2-1-3,1 6-2,-4 2-2,3 6 0,-4-1-3,1 4 1,-2 1-2,2 4 0,-2-1 0,2 2 0,-2-4-1,3-3-1,1-3 0,0-4-1,3-3 1,0-6-1,2-3-1,1-11-1,0 0-1,0 0-4,0 0-7,15-28-10,-8 0-5,4-5-1,-2-18 2</inkml:trace>
  <inkml:trace contextRef="#ctx0" brushRef="#br0" timeOffset="17212">4545 299 44,'-2'14'18,"2"-14"0,0 0 0,-8 12-12,8-12 0,0 0 0,0 0 2,0 0 1,0 0-1,17 10 1,-17-10-2,22 1-1,-9-1-2,6 1 0,2-1-2,5 0 0,1-2 0,6 2 0,-2-3 0,4 1-1,0 0 0,1 1 0,0-2 0,-2 3 0,-1 0-1,-4 0 1,-4 1-1,0 2 1,-6-2-1,-5 2 1,-2 0 0,-12-3 0,12 3 0,-12-3 0,0 0 0,0 0 1,0 0-1,0 0 0,0 0 0,0 0 0,-1 11-1,1-11 0,0 0 0,-12 8 0,12-8-1,0 0 1,-12 16 0,12-16 0,-14 15-1,4-4 1,-2 1 0,-1 2 0,-3 3 0,-1 2 0,-2 3 0,-2 2 0,-2 4 0,0 1 0,-2 3 0,2 0 0,-2 0 0,0-1 0,2 0 0,1-4 0,2-3 0,4-3 0,0-4-1,3-1 1,3-5 0,10-11 0,-11 15 0,11-15 0,0 0 0,0 11 1,0-11-1,0 0 0,16 6 0,-16-6 0,22 6 1,-7-3-1,1 1 0,2-1 1,2 1-1,3-1 0,0-1 1,3 1-1,0-1 0,1-1 0,2-2 1,2 1-1,-2-2 0,-1-1 0,2 0 0,-3-2 0,-1 1 0,-2 0 0,-4 1 0,-3-1 0,-3 3-1,-14 1 0,19-2-1,-19 2-1,0 0-3,0 0-4,0 0-10,0 0-8,-26-13-4,13 6 0,-9-7 2</inkml:trace>
  <inkml:trace contextRef="#ctx0" brushRef="#br0" timeOffset="18273">4630 494 58,'0'0'21,"-3"13"0,3-13-4,0 0-15,0 0-1,0 0-1,12 5 2,-12-5 2,15 9 1,-3-5 1,2 2 0,2-4 0,5 3-1,-1-4 0,6 2 0,-1-4 1,5 2-1,-4-3 0,5 2-1,-3-2-2,2 2 1,-1-3-1,-1 2 0,-3 0-1,0 0 1,-3 0-1,0 1 0,-3-2 0,-1 1 0,-3 1-1,-3-1 0,0 1 1,-12 0-1,18 0 0,-18 0 0,0 0 1,0 0-1,0 0 0,0 0 0,0 0 0,0 0-2,0 0-1,0 0-5,0 0-13,0 0-10,7-15-2,-6 4 1,-2-6 0</inkml:trace>
  <inkml:trace contextRef="#ctx0" brushRef="#br0" timeOffset="19220">5557 844 47,'0'0'23,"0"0"1,12 9-2,-12-9-11,0 0-6,0 0-1,-5 12-1,5-12 0,-4 14 0,4-14 0,-3 22 1,3-11-2,-2 3 0,2-4 0,-3 4-1,2 1 0,-2 0 1,2 2-1,-3-3 0,0 6 0,-1-3 1,1 8-1,-3-3 3,1 2-1,-2-2 0,2 3-1,-3-4 2,3-1-2,-1-4 0,1-2-1,6-14 0,-6 15-2,6-15 0,0 0-1,0 0-1,0 0-3,0 0-6,8-19-10,-4 0-8,5 0-1,-4-10 2,4 0 1</inkml:trace>
  <inkml:trace contextRef="#ctx0" brushRef="#br0" timeOffset="19964">6031 124 69,'-12'2'23,"12"-2"-4,0 0-2,0 0-15,-10-10-5,10 10-1,0 0 1,0 0 1,0 0 2,0 0 1,0 0 3,0 0 0,0 0 0,0 0 1,0 0 0,0 0 1,0 0-1,0 0 1,0 0-2,0 0-1,-4 10-1,4-10 2,-3 11-2,3-11-1,-4 14 1,3-4 0,0 2-1,-1 2 0,1 1 0,0 5-1,-2 1-1,0 3 2,1 5-3,-1 2 2,-1 1-1,0 3 1,2 3-1,-2 0 1,0 3 1,-2-3 0,0 0 0,1-4 1,0 0 0,0-6-1,0-2 1,1-7 0,0-4-1,3-5 0,1-10-1,-3 13 1,3-13-1,0 0 0,0 0 0,0 0 0,0 0 0,0 0 0,8-12 0,-8 12 0,6-15 0,-1 5 0,2-4-1,1 0 1,1-1-1,1-1 1,2 0 0,1 0-1,0 2 1,0 2 0,0 2 0,0 0 0,-2 2-1,1 1 1,-12 7-1,22-9 1,-10 4-1,2 2 0,-2-1 0,1 3-1,1-1 1,0 2 0,-1 0 0,1 1 1,-1 1-1,-1 3 0,1 0 1,-13-5 0,20 14 0,-20-14 0,18 18 0,-18-18 0,15 20 0,-15-20-1,13 19 1,-13-19 0,12 19 0,-12-19 0,10 20 0,-4-9 0,-4-1 1,2 1-1,-1 0 1,-2 0 0,0 1 0,-2-2 1,-2 3-1,-1-3 1,-1 2 0,-4-2-1,1 2 1,-3-3-1,-1 1 0,0-2 0,-1-1-1,-1-1 1,-3-2 0,-1 0-1,1-2 1,-2-2 0,-2-1 0,0-2-1,-1-2 0,0-2 0,1-1 0,1 0 0,0-2-1,2 2 0,-1 0 0,3 2-1,0-1-1,5 5-2,-2-5-3,13 7-9,-14-5-9,14 5-4,-7-16-1,4-3 2</inkml:trace>
  <inkml:trace contextRef="#ctx0" brushRef="#br0" timeOffset="21563">6549 84 41,'0'0'19,"0"0"0,0 0 0,19-11-9,-19 11-6,11-11-1,-11 11 1,12-9 1,-12 9 0,16-6 0,-5 5 0,-11 1-1,24-4-2,-11 2 0,2 1-1,-1 0 1,2 2-1,-2-2 2,0 3-1,-2-1 0,0 1 1,-12-2-1,21 6 0,-21-6 0,15 7 1,-15-7-2,12 11 0,-12-11-1,9 14 1,-9-14 0,6 19 0,-4-8 0,-1 2 0,0-2 0,1 3-1,-1-1 1,-1 1 0,1 0-1,0 1 1,1 2 0,-1 1-1,-1 5 1,1 1-1,-2 2 2,0 2-2,-1 1 2,0 2-1,-2-2 0,1 0 0,1-4 1,-1-3 0,1-3-1,0-4 0,1-5-1,1-10 1,1 12-1,-1-12 0,0 0 0,13 0-1,-13 0 1,16-8-1,-16 8 1,18-9 0,-18 9-1,17-9 1,-17 9 1,0 0 0,12-5 0,-12 5 0,0 0 0,0 0 0,-8 11 0,8-11 0,-13 13-1,13-13 0,-18 18 0,7-8 0,11-10 0,-19 18 0,19-18 0,-17 16 0,17-16 0,-14 13 0,14-13 0,0 0-1,-13 14 1,13-14 0,-6 10 0,6-10 0,-1 16 0,1-16 0,3 23 0,-1-8 0,2 1-1,1 2 1,2-1 0,1 2 0,-1-2 0,1 1-1,1-2 1,-1-1 0,0-1-1,0 0 1,-1-1 0,0 0 0,-2 4-1,2 1 2,2-2-1,-4 0 1,1 1-1,1-2 1,-2 0-1,0-1 1,-5-14-1,8 17 0,-8-17 0,-3 18-1,3-18 2,-10 16-2,10-16 1,-18 18 0,6-8 1,-2 2 0,-2-2 1,1 4 0,-5-2 0,2 2 0,-3-2 0,1 0 0,-2-1-1,1 1 0,0-3-1,2-1 0,1-1-2,1-5-2,17-2-7,-26-2-17,14-12-8,6-8 3,-2-17-2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22T16:09:49.08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0 162 29,'0'0'20,"0"0"0,0 0 0,0 0-2,-1-10-3,1 10-1,0 0-3,0 0-1,1-11-3,-1 11 1,0 0-3,0 0-1,0 0-1,0 0-1,0 0 0,0 0-1,0 0-1,0 0 0,0 0 1,10 12-1,-10-12 0,5 16 0,1-3 0,-3 2 1,-3-15-1,8 42 3,-8-42 1,11 61 0,-11-61-1,9 70 1,-5-34 0,-1 0 0,-3-36 0,7 63-3,-7-63 0,8 50-6,-8-50 3,9 40-3,-9-40 3,0 0 1,10 48-1,-10-48-3,0 0 4,0 0 4,3 39-4,-3-39 3,0 0-5,0 0-1,0 0-2,0 0-2,0 0-9,10-48-5,-10 48-10,14-58-2,-14 58 2,15-71 2</inkml:trace>
  <inkml:trace contextRef="#ctx0" brushRef="#br0" timeOffset="665">107 345 27,'0'0'17,"0"0"-4,-9 37-4,9-37-6,0 0 1,0 0 1,0 0 2,0 0 2,0 0 1,0 0 1,0 0 0,0 0 0,0 0-1,0 0-1,0 0-1,0 0 1,26-25-3,-17 10-3,10-5-2,-3-2-1,12-7-1,-1 1-1,5-1 0,3-2 0,2 0 0,-1 5 3,0 2 1,-5 5 0,-1 5 0,-5 4 1,-4 2-1,-7 5 0,-1 2-2,-13 1 0,14 4-1,-14-4-1,0 0-1,0 0-2,0 0-2,9 10-5,-9-10-4,-11 5-4,11-5-3,-24 4-4,13 1-2,-9-1 1</inkml:trace>
  <inkml:trace contextRef="#ctx0" brushRef="#br0" timeOffset="1198">161 358 69,'0'0'29,"0"0"-4,0 0-3,0 0-14,0 0-4,0 0-1,0 0 0,0 0 1,35 46 2,-35-46-2,20 44 1,-20-44-2,34 62-3,-12-27 0,3 3 0,3 3 1,1-2-1,3 2 0,-1-2 1,3-2 0,-4-2 1,-30-35-2,56 61 3,-56-61 1,44 41-1,-44-41-2,0 0 1,39 31-1,-39-31 0,0 0 2,0 0-4,0 0-2,0 0-2,0 0-4,0 0-11,0 0-15,0 0 2,-4-56-2,-5 21 1</inkml:trace>
  <inkml:trace contextRef="#ctx0" brushRef="#br0" timeOffset="2348">989 162 38,'3'13'23,"-3"-13"3,7 15-8,-7-15-8,6 21-3,-6-21 0,0 0 3,13 52 0,-13-52 0,13 61-1,-4-20-1,-4 2 0,3 5-6,-3 3 4,3 1-3,-4-2-1,1-8 0,-4-5 0,-1-37-5,6 51 1,-6-51 2,0 0-6,0 0-6,0 0-5,0 0-10,0 0-7,-8-41 3,1 4-2</inkml:trace>
  <inkml:trace contextRef="#ctx0" brushRef="#br0" timeOffset="2680">940 215 28,'0'0'23,"0"0"-1,-14-12 0,18-2-10,1-1-10,1 0 0,6 0 2,2-3 0,5 4 2,-1 3 1,5 1 1,-1 2-1,4 4-1,-1-1-2,2 5-1,-1 3-1,1 6 0,-2-2-1,1 4 0,-4 3 0,-2 1-1,-1 2 0,-4-1 0,-4 0 0,-5 1 1,-6 1-1,-3 0 3,3-18-2,-23 35 3,23-35 0,-41 33 1,41-33-1,-54 35 0,54-35 1,-55 28-1,55-28 0,-48 18-4,48-18 0,0 0 0,-46 9 0,46-9 0,0 0 0,0 0-1,0 0 1,0 0 0,0 0 0,0 0 0,0 0 0,0 0-1,0 0 1,55-22 0,-55 22-1,46 6 0,-46-6 1,59 16-1,-59-16-1,65 27 1,-65-27-1,68 36 0,-68-36 0,69 41 0,-69-41 0,62 43 1,-62-43 0,52 42-1,-52-42 1,0 0-4,40 49 5,-40-49 0,0 0-1,-7 48 1,7-48 1,0 0 1,-52 45 1,52-45 0,-48 39 0,48-39 0,-61 32 0,61-32-3,-71 25 2,71-25 0,-73 12-1,73-12 1,-69-1-2,69 1-3,-58-10 3,58 10 1,-42-18-3,42 18-3,0 0-6,-35-42-3,35 42-16,9-54 0,-1 14-5,8-5 1</inkml:trace>
  <inkml:trace contextRef="#ctx0" brushRef="#br0" timeOffset="3755">1989 98 27,'12'10'24,"-12"-10"-2,0 0 3,0 0-13,3 11-5,-3-11 1,-4 11 0,4-11 1,-7 16-1,7-16 1,-5 18-2,4-7 0,-3 2-3,4 1-2,-1 0 0,2 2 0,-1-16-2,3 42 5,-3-42-1,6 59 0,-2-23-4,0 6 4,1 4-2,0 3-2,-1 2 2,1 0-2,-1-6-1,1-5-3,-2-5 7,-3-35-4,4 49 2,-4-49 3,0 0-4,0 0 0,1 34-1,-1-34 3,0 0-5,0 0-2,0 0-4,0 0-6,0 0-8,-15-50-14,15 50 2,-10-63 1,4 24 1</inkml:trace>
  <inkml:trace contextRef="#ctx0" brushRef="#br0" timeOffset="4278">1982 391 46,'0'0'30,"0"0"2,0 0-6,0 0-4,41 27-12,-41-27-3,0 0-3,49-6 0,-49 6 0,47-5 0,-47 5-3,55-2 4,-55 2-1,61 2 0,-61-2-1,63 1 0,-63-1-1,64 6-1,-64-6 3,59 0-2,-59 0-2,51-2 1,-51 2 0,43 0 0,-43 0-1,0 0 1,45-1-1,-45 1 1,0 0 0,0 0 0,0 0 0,0 0 0,0 0 0,0 0 0,0 0 1,0 0-1,0 0 0,0 0-4,0 0 3,0 0-2,0 0-3,0 0-9,0 0-14,0 0-11,0 0 0,-5-21 2,-8-3-2</inkml:trace>
  <inkml:trace contextRef="#ctx0" brushRef="#br0" timeOffset="5479">3159 6 7,'0'0'16,"0"0"-1,0 0-5,0 0-3,0 0-1,0 0-1,0 0 1,0 0 1,0 0 2,0 0 0,0 0 0,0 0 1,0 0-1,0 0 0,0 0 0,0 0-2,0 0 0,-14-7-2,14 7-2,0 0 0,0 0-1,-17 1 0,17-1-1,-14 2-1,14-2 1,-13 2 0,13-2-1,-14 6 0,14-6 0,-12 8 0,12-8 0,-10 12 0,10-12 0,-8 16 0,4-6 0,4-10 0,-3 23 0,3-9 0,0 1 1,2 0-1,0 2 0,1 3 0,-2 0 1,2 3-1,-3-23 1,1 45 2,-1-45 1,-4 55 0,4-55-1,-10 53 1,10-53 0,-15 46 0,15-46-1,-15 37-2,15-37-1,0 0 1,0 0-1,0 0 0,0 0 0,0 0 0,0 0 0,0 0 0,0 0 0,0 0-1,0 0 1,0 0-1,0 0 0,0 0 1,0 0-1,0 0 0,0 0 0,0 0-1,-22 35 1,22-35 0,0 0 1,0 0-1,0 0 0,0 0 1,36 35-1,-36-35 0,0 0 0,22 46 0,-22-46 0,12 42 0,-12-42-1,6 50-1,-6-50 2,-1 48 0,1-48 0,-10 50 1,10-50 0,-20 45 0,20-45 1,-23 48 1,23-48-1,-23 49 0,23-49 0,-24 48 0,24-48-1,-17 43 0,17-43 1,-10 40 0,10-40-1,0 0 1,1 39 0,-1-39 0,0 0 1,0 0-1,46 38 0,-46-38 0,42 10 0,-42-10 0,51 8-1,-51-8 0,58 6 0,-58-6-1,59-1-1,-59 1-1,56-6-5,-56 6-9,54-17-16,-54 17 0,39-47-2,-31 7 2</inkml:trace>
  <inkml:trace contextRef="#ctx0" brushRef="#br0" timeOffset="17955">3650 204 8,'0'0'9,"0"0"-2,0 0 0,-16 0 0,16 0 0,0 0 0,-13 0-1,13 0 0,0 0 0,-16 0-1,16 0 1,-11-2 1,11 2-1,0 0 0,-17 0 0,17 0-1,0 0-1,-14 1-1,14-1 0,0 0-1,-16 1 0,16-1 0,-13 3-1,13-3 1,-13 6-1,13-6 0,-13 4-1,13-4 1,-12 5-1,12-5 0,-12 5 1,12-5-1,-12 4 1,12-4 0,0 0-1,-16 11 1,16-11 0,0 0-1,-11 16 0,11-16 1,-8 10-1,8-10 1,0 0-1,0 0 3,0 0 1,-14 37 0,14-37-1,0 0 1,0 0-1,-10 44 0,10-44 1,0 0-4,-5 41 2,5-41-2,0 0 1,0 52-1,0-52 1,2 36 0,-2-36 0,3 38 1,-3-38-2,0 0 1,12 43 0,-12-43-1,0 0 1,0 0-1,35 37 0,-35-37 0,0 0 0,0 0 0,46 14 0,-46-14 0,0 0 0,0 0 0,49 6 0,-49-6 0,0 0 0,39 0-1,-39 0-1,0 0 0,45-18-1,-45 18-1,0 0 1,49-37 0,-49 37 0,35-35 1,-35 35 0,33-41 1,-33 41 0,27-41 1,-27 41 1,20-39-1,-20 39 1,9-36 0,-9 21 0,0-1-4,-3 4 1,-2-5-1,-2 7 0,-3-4-1,10 14 1,-21-21-1,8 11 1,-1 0 3,0 2-1,-2 2 2,1 1-1,-1 3 1,-1 0 0,0-1 0,2 6 0,-2-1-1,1 0-1,2 3 0,1 0-3,0-3-1,13-2-4,-21 8-3,21-8-1,-15 8-4,15-8 0,-12 12-3,12-12-3</inkml:trace>
  <inkml:trace contextRef="#ctx0" brushRef="#br0" timeOffset="19369">3740 222 11,'3'19'16,"-3"-19"0,0 11 2,0-11-11,0 0-4,0 0 2,-3 15 0,3-15 4,0 0 0,0 0 3,-10 42-2,10-42-1,-9 38-1,9-38 0,-7 50 0,7-50-1,-6 63 2,6-26-6,0 1-1,1 3-6,2 2 4,1-2 0,1 3 1,0-1-1,-1 3 1,1-5 0,-2 3-1,1-6 6,-2 2-4,-2-40 0,3 65-1,-3-65 1,0 50 0,0-50-1,0 0 1,-2 42-1,2-42 0,0 0 0,0 0 0,0 0-1,0 0 1,0 0-1,0 0 1,0 0-1,0 0 0,0 0-1,0 0-2,0 0-3,0 0-9,0 0-19,12-37 0,-12 37-1,12-77 1</inkml:trace>
  <inkml:trace contextRef="#ctx0" brushRef="#br0" timeOffset="20233">4238 679 82,'0'37'32,"0"-37"-3,0 0-7,0 0-13,0 0-9,-10 43-3,10-43 3,0 0 1,-5 37 1,5-37 0,0 0 0,-4 49-1,4-49 1,-3 38 3,3-38-2,-2 41-4,2-41 3,-4 46-1,4-46 1,-4 36-1,4-36 0,0 0-1,-5 45-1,5-45 2,0 0-3,0 0-3,0 0-3,0 0-5,0 0-13,0 0-7,0 0 0,4-47 0</inkml:trace>
  <inkml:trace contextRef="#ctx0" brushRef="#br0" timeOffset="43986">4686 203 20,'0'0'9,"-12"5"0,12-5 0,0 0-3,0 0-3,0 0-1,0 0 0,-12 2 1,12-2 1,0 0 1,0 0 2,0 0 1,0 0 1,0 0 0,0 0 0,0 0-1,0 0-1,0 0-1,0 0-2,0 0-1,0 0-1,-3-10-1,3 10-1,0 0 0,0 0 0,0 0 0,0 0 0,0 0 0,0 0 0,0 0 0,0 0 0,0 0 0,0 0 0,0 0 0,0 0 0,0 0 1,0 0-1,0 0 1,0 0-1,13-3 1,-13 3 0,13-1-1,-13 1 0,18-1 1,-18 1-1,19-2 0,-7 2 0,-12 0 1,21-3-1,-21 3 1,18 2 0,-18-2 0,17-2 0,-17 2 0,18 0 0,-18 0-1,17 2 1,-17-2-1,16-2 0,-16 2 0,17 2 1,-17-2-1,17 1 0,-17-1 1,17-1 0,-17 1-1,18 2 1,-18-2 0,17 3 0,-17-3 0,16 4 0,-16-4 0,15 8 0,-15-8 1,13 8-1,-13-8-1,11 11 0,-11-11 1,10 11-1,-10-11 1,6 12-1,-6-12 1,6 14 0,-6-14 0,2 16 0,-2-16 0,0 0 0,3 36 3,-3-36 0,0 0 0,-4 51-1,4-51-2,-4 37 2,4-37 1,-1 35-1,1-35-3,-3 35 1,3-35-1,-1 35 1,1-35 3,-3 37-4,3-37 1,-4 40-3,4-40 3,0 0 0,-5 46 0,5-46 0,0 0-5,0 0 2,-8 35 1,8-35 3,0 0-3,0 0-1,0 0-2,0 0 2,0 0 5,6 37-2,-6-37-1,0 0 0,0 0 0,0 0 0,0 0 3,20 38-3,-20-38 0,0 0 0,0 0 0,0 0 0,39 13-4,-39-13 3,0 0 1,0 0-1,42-12 0,-42 12 1,0 0 0,0 0-1,0 0 4,39-32-4,-39 32 1,0 0 1,0 0-3,0 0 2,0 0 0,37-37 1,-37 37 0,0 0 0,0 0-1,0 0 0,0 0 2,0 0-1,0 0-1,0 0-2,0 0 2,0 0 0,0 0 0,0 0-1,0 0 2,0 0-1,0 0 1,0 0 0,0 0-2,0 0 0,0 0-1,0 0 2,0 0-1,0 0-1,0 0 2,0 0-1,-39 5 1,39-5 1,0 0 1,0 0-1,-48-4 1,48 4-1,0 0-1,-46-6 1,46 6 1,0 0-2,-47-4 0,47 4 0,0 0 0,-43-10 0,43 10-1,0 0 1,-40-4 0,40 4 0,0 0 0,-40-8-1,40 8 1,0 0 0,0 0 0,-51-10 0,51 10 0,0 0 0,0 0 1,-45-7-2,45 7 2,0 0-2,0 0 1,-43-24 0,43 24 0,0 0 0,0 0 0,0 0 1,-43-20-1,43 20 0,0 0 0,0 0 0,0 0 0,0 0 0,0 0 0,-39-24 0,39 24 0,0 0 0,0 0 0,-14-35-1,14 35 1,0 0 0,0 0 0,-5-40-1,5 40 1,0 0 0,0 0 0,11-41 0,-11 41-1,0 0 1,24-37 0,-24 37-1,0 0 1,35-41 0,-35 41 0,27-20 0,-14 11-3,1 2 0,1 2 0,-4 3 1,3-1-1,-14 3 0,21 1 0,-21-1 1,0 0 5,30 7 0,-30-7-2,0 0 2,0 0 0,0 0 1,47 18-1,-47-18 1,0 0-4,0 0 0,0 0 4,41 32-4,-41-32 0,0 0 0,0 0 0,0 0 0,40 17 1,-40-17-1,0 0 1,0 0-1,0 0 1,0 0-1,0 0 1,0 0-1,0 0 0,0 0 1,0 0-1,0 0-1,0 0-1,0 0-7,26 40-10,-26-40-16,0 0 0,0-21-3,-5-6 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22T16:11:37.53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-2 3 10,'0'0'8,"5"10"-4,-5-10-2,0 0 0,0 0 0,0 0 0,0 0 3,0 0 0,0 0 1,0 0 1,0 0-1,0 0 1,0 0-2,0 0-1,0 0-2,0 0 0,0 0-1,0 0-1,0 0 1,0 0-1,0 0 2,0 0 0,0 0 0,0 0-1,15 7 1,-15-7 0,0 0-1,14 5 0,-14-5 0,0 0-1,15 5 1,-15-5-1,0 0 1,14 8-1,-14-8 1,0 0-1,7 13 1,-7-13 0,3 12 0,-3-12-1,1 17 1,-1-17-1,1 16 0,1-6 1,-2-10-2,1 18 2,-1-18-1,1 18 0,-2-6 0,0 0 0,-1 0 1,0 1-1,2-13 1,0 0 2,-11 50 0,11-50 1,-7 39-1,7-39 1,-6 42-1,6-42 1,-5 41-1,5-41-2,0 0-1,-4 45 0,4-45 0,0 0 0,0 0-1,0 0 1,0 0-1,23 35 0,-23-35-1,0 0 0,0 0 0,44-4 0,-44 4 0,0 0 0,0 0 1,42-15 1,-42 15 1,0 0 2,0 0 0,0 0 1,0 0-1,0 0 2,0 0-2,0 0 0,0 0-1,0 0-1,0 0 0,0 0 0,0 0 0,-11 44-1,11-44 1,0 0-1,-18 53 1,18-53-1,-9 37 1,9-37-3,-5 36 0,5-36 1,-4 36-1,4-36 0,1 35 0,-1-35 1,4 41-1,-4-41 2,8 49-1,-8-49 1,12 49 0,-12-49-1,13 51 1,-13-51-1,11 43 0,-11-43 1,8 38-1,-8-38 1,2 36 0,-2-36 0,0 0 1,0 40-1,0-40 2,0 0 1,0 0 0,0 0-1,-17 36 2,17-36 0,0 0 0,0 0 0,0 0 0,-48 10-1,48-10-1,0 0 2,-39-1-4,39 1-2,0 0-3,0 0-7,-44-8-14,44 8-5,0 0 0,0 0 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7:27.5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133 266 7,'-8'-10'12,"8"10"1,0 0-2,-7-11 0,7 11-1,0 0 0,-7-13-2,7 13 1,-4-10-4,4 10 1,0 0-1,0 0-1,-9-10-1,9 10-1,0 0 0,0 0-1,0 0-1,0 0 0,0 0-1,0 0 0,0 0 0,0 0 1,-3 11-1,3-1 1,2 3-1,-1 4 1,1 6 0,-2 4 1,0 6-1,-3 2 0,1 3 0,1 1 1,-1-1-1,0-2 0,1-4 1,1-1-1,-1-2 1,2-3 0,-1-4 0,1-5 0,0-3 0,0-3 1,-1-11 0,0 16 2,0-16 0,0 0 0,0-16-1,0 16 0,-4-21 1,1 3-2,-2-3 0,0-5-2,-4-5 0,2 3 0,-1-5-1,0-4 1,0 1 1,1 0-1,1 1 0,0 1 0,2 2 0,0 3 0,1 2 0,2 3 0,0 1 0,2 3 0,1 2 0,2 1-1,1 3 1,1 2-1,2 0 1,3 4-1,2 1 1,4 1-1,3 1 1,4 4-1,1 1 1,1 1 0,2 2-1,1 3 1,-3 0 0,-1 2 0,-2 2 0,-2 1 0,-3 1-1,-2 1 1,-5 2 0,0-1 0,-5 1 0,0 1 0,-4-1 0,-1 2 0,-3-2 1,-3 1 0,-3 0 0,-3 2 0,-2-3 0,-5 2 0,-3-2 0,0 0 0,-4-1-1,2 0 1,1-4-1,3-1 0,2-1 1,5-4-1,2 0 0,10-4 1,-10 2-1,10-2 0,0 0 0,0 0-1,0 0 1,0 0-1,14-7 1,-4 4-1,6 0 1,2 1 0,7 0 0,4 1 0,4 1 0,3 2-1,0 1 1,0 4 0,1 0 0,-4 1 0,-3 3-1,-4 0 1,-6 1-1,-1 3 1,-4 0 0,-2 2 0,-3-3 0,-2 2 0,0-2 0,-3 0 0,-1-3 0,-2-1 1,-3 0-1,1-10 1,-11 13 0,-2 1-1,-3-3 2,-5 2 0,-4-1 0,-4 0 0,-6 0-1,-1-1 1,-3 1-1,-1-5 1,0-1-2,0-2 1,0-1-1,3 0 2,1-1-2,4-2 1,3-2-1,3 0 0,3-1 1,5 0-1,2-1 0,5 0-1,11 4-2,-15-8-3,15 8-12,0 0-8,11-6-1,-2-3-1,9-2 0</inkml:trace>
  <inkml:trace contextRef="#ctx0" brushRef="#br0" timeOffset="1703">900 131 14,'0'0'13,"0"0"0,0 0 0,0 0-2,0 0 0,-10-3 0,10 3-2,0 0-2,0 0 0,0 0-3,0 0 0,0 0-1,-9 1-2,9-1 0,0 0 0,0 0-1,-1 13-1,1-13 1,3 16 0,-1-5 0,0 7 0,0 2 0,-1 5 0,0 3 1,-2 7-1,0 2 1,-1 3-1,0 0 2,0 2-2,1-1 1,0-5 0,2-2 0,1-7 1,2-3-1,3-7 0,1-2-1,1 0 1,3-8 0,2 2 1,3-7-1,1-2 1,1 0-1,5 0 0,1-1 1,-1-7-2,1 4 1,-2-9 0,-3 6-1,0-3 1,0-3 0,-8-2 0,0-4 0,-1-2 0,-3-3-1,0-4 1,0-4 0,-2-3-1,-1-3 1,-1-3 0,0-1-1,-2-2 0,1 3 1,-1 3 0,0 3-1,-1-5 1,1 8-2,-1 4 2,0 7-1,0 3 0,-1 4 0,0 2 0,0 12 0,0 0-1,0 0 1,0 0-1,0 0 1,0 0-1,0 0 0,-2 20-1,-1-10-3,6 8-12,-8-4-7,3 6-2,-4-3 1,0-2-1</inkml:trace>
  <inkml:trace contextRef="#ctx0" brushRef="#br0" timeOffset="2784">904 112 6,'0'0'8,"-5"-11"1,5 11-2,0 0 1,0 0-1,-7-10-1,7 10 0,0 0-1,0 0 0,0 0 0,-9-7-1,9 7 0,0 0 1,0 0-2,0 0 1,0 0-2,0 0 0,0 0-1,0 0-1,0 0-1,-3 10 1,3-10 0,1 16-1,-1-6 1,-1 3 0,1 4 1,0 5-1,-2 0 0,-1 5 1,-1 0-1,-1 5 1,-1 1-1,1 1 1,1 0-1,0 1 1,2-3 0,1-3-1,2-2 1,1-3 0,2-1-1,0-3 1,1-4 0,2 0-1,-1-3 1,0-3-1,0 1 1,-6-11 0,15 14-1,-15-14 2,13 10-1,-13-10 1,15 3-1,-15-3 2,15 2-1,-15-2 0,18-3 0,-8 2 0,3-6 0,-1 2 0,2-4-1,-3 2-1,-1-4 1,5 2 0,1-1 0,-3 0 0,0 1 0,-1-1 0,-1-1 0,2 1 0,-1 0 0,-5-4 0,-1 1 0,0-3 0,1 0 0,0-2-1,1 0 0,-1-3 1,2 0-1,1 0 0,-3-1 1,1 0-1,0 0 0,-1-1 1,-1 1 0,-1-1 0,-1 0-1,-1 1 1,-1 1 0,-1 0 0,0 3 0,0 1-1,0 3 1,-1 1-1,1 4 0,0 0 0,0-5 0,2 1 0,-1 0 0,-2 2 0,2 2-1,-1-2 2,-1 11-2,2-15 2,-2 15-2,0 0 1,0 0 1,0 0-1,0 0 0,0 0 0,0 0 0,0 0-1,0 0 1,0 0-1,0 0 0,0 0-3,0 0-5,5 11-15,-3-1-1,-1 3-2,-5-3 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8:56.43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626 1742 0,'56'8'2,"-1"-5"0,6 4 2,8-6 0,4 5 0,10-8 2,8 1-1,3-1 2,6-6-2,11 8 0,4 1-1,3 2 0,4 0-1,5 2-1,6 7 1,0-9-1,2 6-1,3-10 1,3-8-1,4 7 0,0-9 0,6 6-1,0 1 1,2 1 0,1 1-1,-2 1 2,0 10-1,-5-10 1,6 8 0,-6-7 1,2-6 0,-2 6 1,4 2-2,1 0 0,2 1 0,-1 1-1,2 3 0,-2-2 0,1 8 0,-1-8-1,-1-2 1,-1-1 0,-1-2 0,-1 0-1,-2 1 1,1-1 0,-2 0 0,-2 0-1,-4 1 1,-1-1 0,2 0-1,1-1 1,1 1 0,2 1-1,7 0 1,7 1 0,4 1-1,8 1 0,4 0 1,4 2-1,6-2 0,2 1 0,3-1 0,2 1 0,4 0 0,0 0 0,3-1 0,-1 0 0,2 1 1,-3-1-2,2 2 2,-1-1-1,-3 0 0,-4 2 0,1 1 0,-2-1 0,-3-1 0,2-1 0,-2 0 0,-3-2 1,-5-1-1,-2-1 0,-5-2 0,-7 1 0,-5 0 1,-11 2-2,-7 0 2,-12 0-2,-7 0 2,-11-1-1,-9 1 0,-6 0 0,-6-1 0,-5-1 0,-3-1-1,-4 0 1,-1-1 0,-4 0 0,-4 0 0,-6-1 0,-7 0 0,-7 0 0,-6-1 0,-6 3-1,-6 0 1,-5 2-1,-3 0 0,-4 3 0,-2-2 0,-3 2 0,-1-2 0,-4 2 1,-10-4-1,15 3 1,-15-3 0,9 0 0,-9 0 0,0 0 0,0 0-1,12-4 0,-12 4 0,0 0 0,13-7 0,-13 7 1,7-12-1,-7 12 1,4-16 0,-3 4 1,1 1-1,-1-3 0,2 0 0,1-4 0,3-4 0,0-3 0,1-3 0,3-6-1,-2-6 0,1-8 1,-2-3-1,0-6 0,-2-1 0,-1-10 0,-1-5 1,1-4 0,3 2-1,1 1 0,0 5 0,4 1 0,0 9-1,0 5-2,2 9 2,-15 45 0,24-72 0,-24 72 1,13-54 0,-13 54 0,4-48 0,-4 48 1,0 0 1,-1-47-1,1 47 0,0 0 0,0 0 0,-1-42 0,1 42 0,0 0 0,0 0-1,0 0 1,0 0 0,0 0-1,-37-46 1,37 46 0,0 0-1,-49-16 1,49 16 0,-48-13 0,48 13 0,-64-16 0,64 16 0,-87-16 0,34 7 1,-11-1-1,-9-2 0,-11 1 1,-9 0-1,-10 0 1,-11-1-3,-11 2 1,-8-2 0,-6-2 0,-9-1 0,-9 1 0,-8-3 1,-8 1-1,-5-5 1,-7 0 1,-8 1 0,-11 5-1,-7-1 1,-6 0-1,-7 0 1,-11-1 0,-5 4 0,-6 0 0,-4 2-1,-2-4 0,-1-1 0,-2 4 1,4-2-3,2 6 1,-1 0-1,1 0 1,2 0-1,-1 3 0,3 2 1,0 0-1,2 6 3,1-2-1,6 1 0,3-1 0,4 0 0,4 0 0,4 1 0,4-1 0,-1 0 0,1 0 0,-2-1-1,0 3 1,-1 4 0,1 2-1,-5 2 1,1 3 1,3-1 0,5 1 0,1 1 0,8-3 0,8-4 1,6-1-1,9-4 1,7-1-2,4-3 0,6 3 0,8 3 0,4 2 0,3 7 0,5 0-1,3 4 1,4-1-1,2 5 0,7-7 0,1 0 1,2-3 0,1-3-1,6-2 1,4 0 0,6-1-1,3-1 2,6 2-1,4 1 0,7 0 0,4 1 0,2 2 0,6 2 0,2-2 0,8 4 0,-6-5 2,15 1-1,5-3 1,11 1 0,43-9-1,-70 14 1,70-14 0,-44 8-2,44-8 0,0 0-1,0 0 0,-15 43 1,15-43-1,0 0 0,14 61 1,-14-61-1,13 68 1,-7-23 0,-4 5 0,2 4 0,-5 4 0,3 9-1,-3 0 2,4 3-2,6 1-1,-8-6 1,15-1 0,1-3-1,4-1 1,0-8-1,7-5 1,-3-5 0,-2-3 1,4-5-1,-10-3 2,-4-3-1,0-1 0,-6-8-3,0 5-5,0 1-2,-3-2-2,2-1 0,-4-7-2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22T16:08:23.16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 0 91,'0'0'27,"0"0"-2,0 0 0,0 0-23,0 0-7,0 0-4,-10 13-10,10-13-7,0 0 0,8 12-1,-8-12 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22T16:08:28.80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 0 60,'0'0'29,"0"0"0,0 0-1,0 0-14,0 0-9,-13 10 0,13-10-3,0 0-1,0 0-1,0 0-3,0 0-5,0 0-8,0 0-12,13 4-1,-13-4-1,19-8 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22T16:08:20.09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35 1003 3,'0'0'6,"0"0"0,0 0 0,0 0 1,0 0-1,0 0 0,0 0-1,-10-11-1,10 11-1,0 0 1,0 0-1,0 0 1,0 0-1,0 0 1,0 0-1,-12-1 0,12 1-1,0 0 0,0 0 0,0 0 1,0 0-2,0 0 1,0 0 0,0 0 0,0 0 0,0 0 0,0 0-1,0 0 1,-6 12-1,6-12-1,0 0 1,0 0-1,-4 15 0,4-15 1,-1 14-1,1-14 0,-2 20 1,2-7-1,0 2 1,0 1-1,2 3 1,0 2-1,2 2 0,3 2 1,-1 3-1,2 0 0,1 2 0,1-1 1,-1 2-1,2-1 0,1-1 0,-1-1 1,0-2-2,-1-4 1,2-3-1,-2-2 1,0-4-1,-10-13 1,17 16-1,-17-16 1,13 8 1,-13-8-1,0 0 1,13 4 1,-13-4-1,0 0 1,0 0 0,0 0-1,12-6 1,-12 6-1,5-14 2,0 1-1,0-5 0,1-7-1,1-5 2,3-5-3,-3-6 2,1-3-1,1-5 0,-1 1-1,0-1 1,-2 3-1,-1 3 2,-1 2-1,-1 3 1,-1 7 1,-3 5 1,2 5-1,-2 4 0,0 6 1,1 11-2,-1-12 1,1 12-2,0 0 0,0 0-1,0 0-1,0 0 1,0 0 0,0 0-1,-2 14 1,2-14-1,4 19 1,0-7 0,1 5 0,0 1 0,2 5 0,2 2 0,0 3 0,3 4 0,-1-1 0,4 2 0,-1-3 1,-1 2-1,4-4 0,-2-1 0,1-5 0,1-4 0,1-4 0,0-2 0,0-5 0,3-6 0,-3-3 0,0-6 0,-2-3 1,-2-4-1,-1-6 1,-4-5 1,-1-3-1,-7-5 1,1-1-1,-5-4 2,-1-6-2,-2 1 0,-3 1 0,0 0 1,0 1-1,-1 2 0,3 3 0,0 1 1,2 4-1,2 4 0,3 3-1,2 4 1,-1 2-1,2 5 0,-2 3-1,-1 11-2,2-11-3,-2 11-8,0 0-14,0 0 0,-3 10-1,3-10 1</inkml:trace>
  <inkml:trace contextRef="#ctx0" brushRef="#br0" timeOffset="1825">811 415 5,'0'0'13,"0"0"2,0 0 0,0 0-2,0 0-2,-5 12-1,5-12 1,0 0-2,0 0-1,0 0-1,-8 11-2,8-11 0,0 0-2,0 0 0,0 0 0,-2 11-1,2-11 1,0 0-1,0 13 0,0-13 0,0 15 0,0-5-1,0 2 1,0 2-1,1 2 1,0 3-1,1 2 0,3 4-1,0 1 1,3 2-1,2 3 0,1 0 0,0 2 0,4-3-1,-3 2 1,0-1 0,1-2-1,-2-1 1,-2-1-1,0-1 1,0-4-1,-1-2 1,-1-2 0,1-4 0,-3-3 0,-5-11 0,12 14 0,-12-14 0,0 0 0,0 0 1,13 1 1,-13-1 0,6-12 0,-4 2 0,-1-4 0,0-2 0,1-4-1,-1-2 1,0-3 0,1 1-1,-1-2 0,1 1 0,2 2 0,2 0 0,-1 2 0,1 2 0,1 2-1,-1 3 0,1 2 0,-7 12 0,10-15 0,-10 15 1,0 0-1,0 0 0,0 0 0,0 0 0,14 6 1,-14-6-1,15 17 0,-5-4 1,3 2-1,0 4 0,2 1 0,1 0-1,1 2 2,-1 1-2,-1-1 0,-1-1-1,-2-3 0,0-3-2,-5-5-3,-7-10-5,12 14-4,-12-14-8,0 0-3,5-20-1,-3 10 2</inkml:trace>
  <inkml:trace contextRef="#ctx0" brushRef="#br0" timeOffset="2755">1376 577 26,'0'0'19,"0"0"1,0 0 1,0 0-7,0 0-5,-2 13-1,2-13-1,-1 18-2,1-4 0,1 3-1,2 3 0,1 3 0,2 1-1,2 0-1,1-1-1,2 0 0,-1-4-2,0-3-1,0-5-3,-10-11-5,12 6-13,-12-6-2,7-16 0,-6-1 1</inkml:trace>
  <inkml:trace contextRef="#ctx0" brushRef="#br0" timeOffset="3401">1736 455 28,'0'0'18,"0"0"1,0 0 1,0 0-8,0 0-3,0 0-1,-16-7-1,16 7 0,-16 1 0,16-1 0,-19 3 0,19-3-2,-17 7-1,17-7-2,-17 10 0,17-10-1,-13 14 0,6-4 0,3 2 0,-2 0-1,1 4 2,1 0 0,0 4-1,1 0 1,2 2 0,1-1-1,1 1 1,2 0-1,4 1 0,-1-4 0,3 0 0,1-3-1,3-2 1,2-3-1,2-3 0,1-3 1,1-4-1,3-5 0,0-1 0,2-5 0,-2-1 0,0-2 1,-3-1-1,-2 2 1,-1 0 0,-16 12 0,18-16 0,-18 16 1,0 0 0,9-10-1,-9 10 1,0 0-1,0 0 0,0 0-1,0 0 0,0 0 0,0 0-2,0 0-3,0 0-8,0 0-16,0 0-1,-9-12 0,9 12-1</inkml:trace>
  <inkml:trace contextRef="#ctx0" brushRef="#br0" timeOffset="4702">1764 27 5,'0'0'13,"-8"-18"1,8 18 0,0 0-2,0 0-1,0 0-1,0 0 0,-10-10-2,10 10-2,0 0-2,0 0 0,0 0-2,-3 10 1,3-10-2,3 13 0,-3-13 0,7 20 0,-1-6 0,1 1 1,2 2 0,2 4 0,2 4-1,2 3 0,1 6 0,1 1 0,2 3-1,1 4 0,-1 0-1,2 1 1,0-1-1,-2-2 2,1-4 0,-4-2 1,0-5 0,-2-3 0,-1-5 0,-2-5 1,-4-4 0,-7-12 1,12 14 0,-12-14-1,0 0 1,5-11 0,-5 1-1,-1-6 1,1-4-1,-3-5-1,3-2-2,0-2 0,2 1 0,-1 1 1,3 3-1,1 3 0,0 5 0,0 3 0,-5 13 0,12-13 1,-12 13-1,14-1 0,-14 1 1,16 9-1,-16-9 0,18 15 1,-6-5-1,0 1 0,-1 1 1,1 1-1,0 1 1,-2 3-1,0 2 1,1 2-1,-1 2 1,-2 1 0,-2-1 0,2-1 0,-4-1 0,1-5 0,-1-2 0,-4-14-1,1 16-2,-1-16-5,0 0-8,2-12-13,3 1-2,-5-10 0,6-1 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22T16:08:25.85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138 611 24,'0'0'18,"-27"0"1,27 0 1,-29-7-5,15 0-7,1-3 0,-2 1-1,4-3-1,-1-2 0,6-1 0,-2-2-1,5-2 0,3-1-2,4-1 0,3-1-2,0 1 0,4 2 0,0 1 0,1 2 0,2 4 1,-1 3 0,0 3 0,-1 4 0,1 2 0,-13 0 1,23 7-1,-23-7 0,21 14-1,-21-14 0,18 18 0,-11-7 0,-1 2 0,0-1 0,-1 2 0,-1 0-1,0 2 1,-3 2 0,1 2 0,-2-3 0,0 4 0,-3-2 0,0 0 1,-4-2 0,2 2-1,-1-5 1,-2-3 1,-2 1-2,10-12 1,-22 16-1,10-10 0,-1-3-1,-1-3 0,1-2-2,-3-4-1,16 6-4,-25-22-4,18 7-11,3-5-8,0-6 0,8-1 0,-3-8 2</inkml:trace>
  <inkml:trace contextRef="#ctx0" brushRef="#br0" timeOffset="743">301 309 10,'7'-10'16,"-7"10"1,0 0-1,0 0 0,0 0 0,0 0-1,0 0-1,0 0-3,0 0-1,0 0-2,0 0 0,0 0-2,0 0-1,0 0 1,0 0-2,0 0 0,0 0-1,0 0 0,0 0 0,0 0-2,0 0 1,0 0-1,13 0-1,-13 0 1,0 0-1,12 14 0,-12-14 1,13 19-1,-3-3 1,0 0-1,2 4 1,-2-1 0,2 2-1,0 2 1,-1-4-1,-3 1 0,1-4 0,-4-3 1,-5-13-1,8 16 1,-8-16 0,0 0 0,5-13 0,-2-5 0,2-6 0,0-5-1,2-2 0,2-5 1,0 0-1,2 2 0,0 5 0,0 4 0,-2 5 0,-2 5 0,1 4 0,-8 11 1,0 0-1,16-6 1,-16 6-1,13 13 0,-13-13 1,17 21-1,-6-8 0,2 2 0,2 0 1,-4 2-1,2 0 0,-1-1 0,-4-1 0,0 2 0,-2-3 0,-2-2 0,-3-1-1,-1-11-2,3 13-5,-3-13-9,0 0-15,1-11 1,0-5 0,-3-11-1</inkml:trace>
  <inkml:trace contextRef="#ctx0" brushRef="#br0" timeOffset="1494">854 175 26,'0'0'17,"7"12"1,-7-12 1,0 0-7,14 0-2,-14 0 1,20 0 0,-20 0-1,22-3-1,-11-3-1,1 0-2,-12 6 0,18-20-3,-11 7 1,-1-1-2,-3-2-1,-1 1 0,-3-1-1,0 3 1,-4-1-1,-2 2 0,-2 2 0,-3 0 0,-1 3 0,-1 2-1,0 0 1,0 4-1,-2 1 1,2 2-1,1 5 1,0 1-1,2 4 1,1 2 0,1 3 0,0 2 1,2 2 0,2 4 0,3 1 1,0 1 0,5 0 0,2 1 1,3-2-1,4 0 1,0-2-1,7-3 1,-2-2-1,5-2 0,-2-4 0,4-2-1,-2-6 0,1-2-1,2-4-2,-6-8-11,1-4-16,-1-1-1,-12-9 0,-2 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03:20.14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854 520 19,'-61'26'14,"2"5"-2,-2-1 1,2 2-3,2 1-2,3 0-4,5 3-1,1 1 0,6 3-1,2-2 0,6 1 0,3 4-1,0 0 1,2 3-2,1-2 1,3 1 0,-1-3 2,4-2-1,-1 1 1,3-4 0,4 0-1,2-2 1,4 5 0,2 1-1,4 5-2,0 4 1,5 3 0,2 2-1,1 0 0,2 1 0,2-1 1,2-1 0,5-2 0,4-6 1,4 1 0,3-3 0,8 3 0,5-1 1,6 4-1,5-2-1,7 2 1,3 0-2,7-2 1,4 1 0,4-4 0,3 2 0,4-4 1,4-2-1,6-2 0,2-4 1,4-1-1,6-4 1,2-2-1,6-6-1,6-4 1,4-5 0,3-4-1,3-3 1,4-3 0,2-3 0,3-4-1,1-3 2,-2-1-1,1-6 0,2 0 0,1-7 1,-2-5-1,-2-5 0,4-3 0,0-7-1,-3-5 2,-5-5-2,-6-7 1,-11-6-1,-7-1 1,-10-5 1,-14-1-1,-13-5 0,-6 0 0,-13-5-1,-7-2 1,-10-2-1,-9-5 0,-11-4-1,-7-2 0,-14-2 1,-8-1 0,-11-1-1,-9 2 1,-8 3 0,-10 1 0,-10 4 0,-9 2-1,-6 2 1,-12 2-1,-8 2 0,-12 3 1,-8 4-1,-12 5 0,-10 3 1,-7 3-2,-9 10 2,-5 10 0,-9 11-1,-7 8 1,-6 13-1,-3 10 1,-2 10-1,-9 14 0,-7 13 0,-8 8-2,0 16-1,-5 5-3,6 11-6,0-2-8,8 9-6,4-6 1,16-8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6T04:46:46.8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76 370 8,'-25'-4'25,"13"-1"-8,12 5-3,-18-11 0,18 11-1,-12-15-2,12 15-2,-7-17-2,6 5-1,0-4-3,2-2-1,1-3-1,3-1-1,0-2 0,5-1 0,4-1 0,3 1-1,1 2 1,4-2-1,1 4 1,0 4 0,2 3-1,0 3 0,-2 5 0,-1 2 0,-1 8 0,-1 2 0,0 4 0,-3 4-1,-1 3 1,-3 2 0,-1 3 0,-2 1 0,-3 3 1,-3-1-1,-2 2 1,-3-1 0,-2-2 0,-3 0 0,-3-3 2,-4 0-1,-1-4 2,-3 1-1,-5-7 2,1 1 0,-4-3 0,1-1 0,-2-5-1,1 1 0,-3-5 0,6-1-1,0-1-1,4-3-2,3 1-3,0-6-7,5-1-13,9 3-11,-1-8 1,7 3 1</inkml:trace>
  <inkml:trace contextRef="#ctx0" brushRef="#br0" timeOffset="871">503 78 1,'0'0'10,"0"0"-2,0 0-1,0 0-1,0 0-2,0 0 0,0 0-1,0 0 0,12 14 0,-10-5 1,0 4 0,1 4 1,0 3 0,-1 5 0,2 1 0,-2 1 0,2 0 1,-3-4-2,4-1 1,-3-5-1,3-4 0,-5-13 1,16 4-1,-3-12-1,5-8-1,4-6-1,2-4 0,3-6 0,1-2-2,-1-2 1,0 3-1,-3 3 1,-3 5 0,-7 5 1,1 6-1,-6 5 0,-9 9 0,10-7 0,-10 7 0,2 9 1,-2 3-1,0 1 1,0 4 0,-1 3 0,2 4 1,0 4-1,2 1 0,0 1 0,0 0 0,0 1 0,1-1 0,-1-3 1,1-2-1,-2-6 0,1-2 1,-2-4-2,-1-13 0,2 16-6,-2-16-13,0 0-14,-1-11 0,-2-3 0</inkml:trace>
  <inkml:trace contextRef="#ctx0" brushRef="#br0" timeOffset="1742">1063 361 2,'-9'5'16,"9"-5"-3,0 0 0,0 0-2,0 0 1,9 0-1,-9 0 0,17 0-2,-4 1-2,1-3-2,4 2-1,1-2-1,1 2-1,0 0 0,1 0-1,-3 0 0,-1 2 0,-3-1-1,-3 1 0,-2 2-1,-9-4-1,13 8-5,-13-8-8,0 0-16,5 9 1,-5-9-1</inkml:trace>
  <inkml:trace contextRef="#ctx0" brushRef="#br0" timeOffset="2193">1743 29 11,'0'0'22,"-9"8"-3,9-8-11,-15 5-1,1-3 0,1 4 1,-7-1 2,1 3-1,-4 1 0,2 2-2,-5 0-3,5 2-2,-1-1-1,3 0 0,3 0-1,3-4 0,4 0-1,9-8 1,-8 14-1,8-14 1,8 9 0,2-4 0,4 1 0,4 2 0,4 1 0,3-1 0,2 4 0,2-1 0,0 1 0,-3 2-1,0-1 0,-2 2 1,-3-1-1,-3 0 1,-1-1 0,-5 0 0,0-1 0,-4-2 0,-3 0 1,-3 0 0,-2-10 1,-5 16 1,5-16 0,-20 16 1,5-11 0,0 2-1,-5-2 1,-1 0-1,-1-3-1,1 1-1,-1-2-1,2 0-1,1 1-1,-1-3-2,6 4-3,-3-5-8,4 0-12,13 2-8,-18-6 2</inkml:trace>
  <inkml:trace contextRef="#ctx0" brushRef="#br0" timeOffset="2874">1934 107 8,'0'0'21,"0"0"-10,0 0-4,0 0-2,0 0-1,0 0 0,0 0-1,8 11 1,-8-11 1,3 17 0,-1-5 0,2 5 2,-1 2-2,2 4 0,0 2 0,1 3 0,0-3-1,2 2-1,0-5 1,4-1 0,-1-9-1,6-3-1,0-7 1,4-5-1,-1-6-1,2-4 1,0-7-1,0-3 0,-3-2 0,0 1-1,-4-1 1,0 1 0,-3 1 0,0 5-1,-3 2 1,-2 4-1,-1 2-1,-6 10 1,9-11-1,-9 11 0,0 0 0,0 0-1,0 0 2,5 14-1,-3-4 0,1 4 1,2 4 0,2 2 1,2 2 0,2 0 0,0-1 1,5-2-1,-1-2 1,3-4 0,0-4-1,2-3 1,-1-7 0,3-3 0,-3-7 0,2-2-1,-3-8 1,1-1-1,-2-4 1,-1-3-1,-2-2 0,-2 3 0,-2 0 0,-1 4-1,-2 3 1,-3 2-1,0 5-1,-3 3 0,-1 11-2,0-12-1,0 12-4,0 0-9,-7-11-18,7 11-2,0 0 2</inkml:trace>
  <inkml:trace contextRef="#ctx0" brushRef="#br0" timeOffset="3725">2723 322 10,'0'0'17,"9"-16"-13,2 7-5,-1-3 1,2-1 2,1 0 2,0-2 3,1 1 1,-1-1 1,1 1-1,-2 3-1,-1 0-3,-1 4-1,-10 7 0,14-11-3,-14 11 0,9-1 0,-9 1 0,0 0 0,10 13 0,-10-13 0,5 18 1,-3-5-1,0 2 1,-1 4-1,1 2 1,-1 0-1,-1 2 0,1 1 0,-1-2 0,-1-2-1,0 1 0,-1-6 0,-1 0-1,-1-2 1,-2-3 1,-2-1-1,-1-3 1,0-1 0,-2-2 1,0 0 0,0-1 1,0-2-2,0 0 1,11 0 0,-15-4 0,15 4 1,-12-2 0,12 2 2,0 0 0,0 0 0,0 0 0,0 0 0,6-12-1,-6 12-1,19-8-1,-6 3 0,3-1-1,0 0 1,4 2-1,1 1 1,0 0 0,0 1 0,0 1-1,-3 1 0,-1 1-2,-5 0-6,0-5-18,1 11-6,-13-7 2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22T16:08:28.47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0 112 18,'19'4'18,"-19"-4"1,0 0 0,2 15-7,-1 0-3,5-1-1,-5 6 2,8 5-2,-2 1 1,3 5-2,-1 0 0,3 5-3,-1-6 1,1 8-3,1-5-1,-4-3-1,-2 0 0,1-7 0,-3-3-3,-3-9-5,-2-11-9,8 10-10,-11-25-2,3-2 1,-6-16 0</inkml:trace>
  <inkml:trace contextRef="#ctx0" brushRef="#br0" timeOffset="681">394 6 45,'0'0'22,"1"-12"2,-1 12-6,0 0-10,0 0-1,-11 2-2,11-2 1,-19 9-1,8-3-1,0 6 0,-2-2-1,2 6-1,-1 0-1,2 3 0,2 0-1,0-1 0,4 5 0,3-6-1,2 3 0,4-4 0,3 1 1,3-1-1,3-2 1,3-1-1,3-5 1,3 4 0,0-5 0,2 3 0,-2-2 0,0-3 1,-2 5-2,-3-2 0,-1 1 2,-2 1-3,-4 2 3,1-1-2,-2 2 1,-3 0-1,-2 1 3,-1 2 0,-4 0 0,-3 5 2,-6-1-1,-1 4 1,-7-3 0,-4 5 1,-4-7-2,-1 2 0,1-6-1,0-1-1,1-5-2,2-5-1,8 1-3,1-11-5,13 6-9,-4-13-11,5-4-2,6-6 1,-1-7 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22T16:08:29.96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250 1473 20,'9'-17'18,"-9"17"1,0 0 1,0 0-8,-14-3-4,14 3 1,-16 2 1,16-2-1,-19 4 1,6-3-2,0 6-1,0-4-3,-1 6-1,-2-1-1,0 3 0,1 2-1,1 5 0,-2 1 1,4 2-1,-2 2 0,2 4 2,3 2-2,0 2 1,0 1 0,4 2-1,0-3 1,2 3 0,1-4 0,3 2 0,1-5-1,4-3 0,0-1 0,3-5 0,3-4-2,2-6-1,6-1-3,-2-10-7,6-3-9,1-2-10,0-10 1,2 1-2,-2-5 3</inkml:trace>
  <inkml:trace contextRef="#ctx0" brushRef="#br0" timeOffset="422">385 1899 33,'-12'-2'18,"12"2"1,-17-12-4,7-3-11,3-4 0,0-3 0,1 0 2,3-3 0,1 3 2,2 1 1,4 6 0,0 1-1,-4 14-1,14-17-1,-14 17-2,17-4-1,-5 7 0,-1 0-1,4 4 0,-4 1 0,5 3-2,-3 1 1,1 3 0,-3 0-1,-1 4 1,-4-1 0,0 1 0,-4 1 0,-4 1 0,-5-1 1,-2 1 0,-5-3 0,-2-1 0,-5-3 0,-1-2 0,-1-4-1,0-3 0,1-5 0,1-4-1,4-4-2,2-6-1,5-1-4,0-10-4,11 1-9,2-4-12,3-10 1,7 1 0,2-7 1</inkml:trace>
  <inkml:trace contextRef="#ctx0" brushRef="#br0" timeOffset="930">585 1388 27,'0'0'22,"0"0"1,0 0 3,0 0-9,0 0-5,0 0-2,0 0-1,0 0-2,0 0-1,-3 11-1,3-11-2,0 0-2,8 14 1,-8-14-4,15 17 4,-4-6-4,2 2 2,3 2 0,1 0 0,0 3 0,3 1 0,-2-2 0,-1 3 0,-2-1 0,-1-2 2,-3-3-2,-3-1 0,-3-2 1,-5-11 1,5 14-1,-5-14 1,0 0 0,0 0 0,-18 2-1,18-2 1,-22-11 0,6 2-1,-1-1 0,-2-4 0,1-2 0,-2 0-1,3-1 0,4-1 0,2-1 0,3 1 0,5-2 0,6 0 0,5 0 1,2 0 0,6 2 0,2-1 0,4 1 1,1 2-1,2 3 0,0 3 0,-5 3-1,1 1 0,-3 2-1,-1 3-1,-5-2-4,-1 4-7,-11-1-16,13-7-1,-13 7-1,7-18-1</inkml:trace>
  <inkml:trace contextRef="#ctx0" brushRef="#br0" timeOffset="1586">914 1209 18,'12'5'20,"-12"-5"0,11 8 0,-11-8-5,11 19-5,-2-4 0,1 2-2,2 5 0,-1-1-3,5 5 1,0-3 0,2 3-3,-3-4 1,1-1-2,-2-4 0,-1-2-1,-3-4 0,-10-11-1,15 16 1,-15-16 0,0 0 1,0 0 1,0 0-1,0 0 1,0 0 0,-15-13 0,4 0 0,-1 0 0,-5-4-1,-1-2 0,1-2 0,2-1 0,0 0-1,5 1 1,4 0-1,2 0 0,6-2 0,6 2-2,1-1 2,4 1-1,3 0 0,1 1 1,1 3-1,1 2 1,1 1-1,-4 3-1,3 4 0,-5 2-2,0 4-3,-14 1-3,22-2-8,-22 2-8,12-2-6,-12 2 0,13-3 2,-13 3 1</inkml:trace>
  <inkml:trace contextRef="#ctx0" brushRef="#br0" timeOffset="2098">1342 1096 36,'14'10'20,"-14"-10"1,16 7 1,-16-7-9,15-1-8,-2 0 0,0-6 1,3 2-1,-1-5 1,4 2-1,-3-5 0,1 1-1,-2-2-1,-2 0-1,-4 1 0,-3 2-1,-2-1 0,-4 1 0,0 11 0,-9-15-1,9 15 1,-21-7-1,6 6-1,-1 2 1,-2 4-1,0 3 1,-3 5-1,1 3 1,2 3 0,1 2 0,2 6 1,2 2 0,0 1 1,3 2 2,2-1-1,4 1 1,0-3-1,5 1 1,2-6-1,6-2-1,1-5 0,7-3-2,3-4 0,2-6-1,8-2-3,-4-9-4,7-2-6,-3-5-8,0-8-7,2 0-2,-4-7 2,-1 1 0</inkml:trace>
  <inkml:trace contextRef="#ctx0" brushRef="#br0" timeOffset="2669">1753 893 34,'-4'10'20,"4"-10"0,-6 12 3,6-12-12,-11 17-3,7-5 0,-1 2-1,3 5 1,-4-2 0,5 5 1,-1-1-1,3 5 0,-1-3-3,5 3-1,2-1-1,3 0 0,3-3-1,2-2-1,4-3 0,1-6 0,2-5 0,2-5-1,-2-6 0,-3-10-1,1-3-1,-5-8-1,-2-2-3,-8-8-3,3 0-5,-8-7-3,-1-1-3,-4-1-2,-3-4-1,-2 0 2,-2-1 6,0 3 5,-1 1 9,-1 6 5,5 5 7,-4 1 3,6 11 5,0 2 1,3 9-1,4 12-3,-4-17-2,4 17-2,0 0-2,0 0-2,0 0-2,2 17 0,0-5-2,4 9 0,2 3-2,4 7 1,2 6-1,4 5 0,3 1-1,4 3 0,0-1-1,3-1 0,0-1 0,1-5 0,-1-7 0,-2-4 0,-1-8-1,-3-4 0,-3-6-1,-4-6 0,-1-7-1,-14 4 0,14-21-2,-12 2-1,-1 2-2,-6-9-3,-1 3-2,-4-4-4,0 1-4,-2 4-3,-5-4-3,4 8 2,-8-6 1</inkml:trace>
  <inkml:trace contextRef="#ctx0" brushRef="#br0" timeOffset="3367">1798 727 21,'-23'-1'20,"10"7"3,-1-6 0,14 0-6,-12 4-3,12-4-1,0 0-1,0 0-1,0 0-1,16-9-1,-1 5-1,4-6-1,5 2-1,3-6 0,7 0-1,1-4-1,5 0-1,-2-5 1,1 1-1,-2-1-1,0-1 0,-3 2-1,-3 2 1,-3 2-1,-3 3-1,-3 1 1,-3 4-1,-4 2 0,-15 8 0,19-9 0,-19 9 0,0 0-2,0 0-3,0 0-11,0 0-17,0 0-2,-22 14 1,-7-14-1</inkml:trace>
  <inkml:trace contextRef="#ctx0" brushRef="#br0" timeOffset="4704">2596 207 30,'-17'2'20,"17"-2"2,0 0-1,-13-2-6,13 2-3,-11-5-1,11 5-1,0 0-3,-12-11 0,12 11-2,-5-12-1,5 12 0,0-19-1,5 6-1,3-4-1,2-1-1,7-2 1,2-1-1,2 1 1,5 3-1,1 4 1,1 1-1,0 5 0,-1 6 1,1 3-1,-4 5 0,1 4 0,-4 6 0,-3 4 0,-4 3 0,-1 2-1,-5 4 1,-4 0 0,-4 3 0,-4 0-2,-3 0 0,-2-2-4,-1 5-4,-2-1-5,-1 2-9,5 6-3,-6-1-2,8 6 3</inkml:trace>
  <inkml:trace contextRef="#ctx0" brushRef="#br0" timeOffset="5275">2957 1098 46,'0'0'22,"0"0"2,-7-15-3,7 15-11,-2-12-3,2 12-1,0-11-1,0 11 0,0 0-1,0 0 1,0-11-1,0 11 0,0 0-1,0 0 1,0 0-3,0 0 1,0 0 1,-2 11 1,2-11 0,0 0 0,-2 16 1,2-16 0,0 0 0,-13 12-1,13-12 0,-13 9-2,13-9 0,-13 3-2,13-3-1,-12-1-3,12 1-13,-10-23-17,11 3 1,-4-13-1,6-7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22T16:08:45.08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 71 11,'0'0'13,"0"0"-2,0 0-1,0 0-1,0 0-2,0 0-2,0 0 0,0 0-2,0 0-1,0 0 0,0 0-1,0 0 1,0 0 2,0 0 0,0 0 1,0 0 0,0 0 0,0 0 0,0 0 0,0 0-1,0 0 0,0 0 0,0 0-1,0 0 0,0 0 1,0 0-1,0 0 0,-4 10-1,4-10 1,0 0-2,0 0 0,0 0 0,0 12 0,0-12 0,0 0-1,2 15 1,-2-15 0,2 12 0,-2-12 0,3 15 1,-3-15 0,4 19 0,-4-19 0,4 22 0,-3-8 0,2 3 1,-1 3-2,1 1 0,1 2-1,-1 4 1,1 1 0,0 3 0,-1-1 0,1 1-1,0-3 1,0 1 0,-2-2 0,2-1-1,-1 0 1,1-4-1,-1 1-1,0-2 1,0-4 0,-1 1 0,-1-4 0,1-1 0,-2-13 1,1 18 0,-1-18 0,0 0 0,0 0 1,0 10-1,0-10 0,0 0 1,0 0-2,0 0 1,0 0-2,0 0-1,0 0-6,0 0-11,-4-17-9,7 5 0,-7-10-1,4-1 0</inkml:trace>
  <inkml:trace contextRef="#ctx0" brushRef="#br0" timeOffset="892">126 468 11,'0'0'8,"0"0"0,-13-11-3,13 11-4,0 0-2,-11 1 1,11-1-1,0 0 1,-12 12 0,12-12 0,-8 10 1,8-10 2,0 0 1,-4 13 3,4-13 2,0 0 1,0 0 3,0 0 1,0 0-1,0 0-1,0 0-1,0 0-2,6-14-1,-2 3-2,5-3-1,0-6-1,6-2 0,2-5-1,6-2 1,1-6-1,4-1 0,1-2-1,1 4 0,-2 0-1,2 3 1,-3 2 0,-1 5-1,-4 3 1,-2 2-1,-3 5 0,-3 1-1,-14 13 1,17-16-1,-17 16 1,0 0 0,6-12-1,-6 12-1,0 0-2,-13-1-4,13 1-5,-20 7-9,4-6-7,3 7 0,-6-4-1,3 8 2</inkml:trace>
  <inkml:trace contextRef="#ctx0" brushRef="#br0" timeOffset="1501">139 425 52,'0'0'21,"0"0"1,0 0-2,0 0-9,0 0-3,0 0-1,0 0-2,0 0-1,0 0 0,15 5 0,-15-5-1,11 7-1,-11-7 1,20 13-1,-6-4 2,2 2-1,3 2-1,-1-1 1,3 5-1,1-3 0,0 2 0,0-2 0,0 1-1,-1-5 0,-2 1 1,-2-2-1,0-2 0,-5 1-1,1-2 0,-13-6 1,15 10-1,-15-10 0,0 0 0,12 10 0,-12-10 0,0 0 0,0 0 0,0 0 0,0 0 0,0 0 0,0 0 0,0 0-2,0 0-2,0 0-5,0 0-8,0 0-11,4-12-1,-8-1-1,4 13 2</inkml:trace>
  <inkml:trace contextRef="#ctx0" brushRef="#br0" timeOffset="2594">750 127 17,'0'0'16,"0"0"1,0 0 0,0 0-3,0 0-2,0 0-1,2 11-1,-2-11-1,0 0 0,3 15-1,-3-15-1,2 16-1,-2-16-1,1 20-1,2-6 0,-3 0 0,1 3-1,0 2-1,2 4 0,1 3 0,0 5 0,1 2 0,0 4 0,2-1-1,2 3 1,-3 1 0,2-2-1,-4-4 0,0-2 1,-3-7 0,2-2-1,-5-6 0,2-2-1,0-15 1,-2 12 0,2-12 0,0 0-1,0 0 0,0 0 1,0 0-1,0 0-1,0 0 0,0 0-2,-12-7-3,7-4-7,2-3-13,3 0-3,-6-8 0,4-3-1,-7-10 1</inkml:trace>
  <inkml:trace contextRef="#ctx0" brushRef="#br0" timeOffset="3187">767 153 71,'0'0'23,"0"0"-1,0 0-3,0 0-13,-8-15-4,8 15 0,3-13 1,-3 13-1,14-17 1,-14 17-1,24-20 2,-8 10-1,1-3 0,5 1 2,-1 0-2,0 2 1,-2 0 0,-1 3-1,-1 1 0,0 3 0,-3 2-1,1 4-1,-4 1 0,1 3-1,-12-7 1,21 15-1,-8-7 0,-4 3 1,-9-11-1,19 17 0,-19-17 0,15 20 0,-9-9 0,-3 1 1,-3 2-1,-3 0 0,-5 2 1,1 2 0,-6 1-1,0-1 1,-4 1-1,1-1 1,-1-2-1,0-2 0,3-2 1,1-3-1,2-3 1,11-6-1,-16 7 1,16-7 0,0 0 0,0 0-1,0 0 1,0 0-1,0 0 0,0 0 0,0 0-1,0 0 1,12-14 0,-12 14-1,22-8 1,-7 5 0,6 0-1,2 1 1,2 2 0,1 3-1,0 1 1,1 3 0,-1 2 0,-1 3 0,-5 2-1,-1 1 1,-3 2 0,0 0 0,-3 3 0,-1-2-1,-3 1 1,-1-2 0,-3 1 0,-1-2 0,-4 0 0,-3 0 0,-2-1 0,-3 1 0,-4-1 0,-1 0 1,-1 2-1,-4 0 1,-1-2-1,-4 1 0,-1-2 1,-2-1-1,-1-2 1,-1 0-1,-1-4 1,1-2-1,1-2 1,2 1-1,3-3 0,2-1 0,3-1 1,0-2-2,4 0 1,1-1-1,12 4-2,-15-13-2,15 13-6,-4-17-8,6 0-11,8 1 0,-1-8-1,6-1 2</inkml:trace>
  <inkml:trace contextRef="#ctx0" brushRef="#br0" timeOffset="4465">1684 105 18,'0'0'15,"0"0"0,0 0 1,-6-11-4,6 11-3,0 0-1,0 0 1,0 0-1,0 0 2,0 0-1,0 0 0,0 0-1,-7 12-1,7-12 0,-2 12-1,2-12 0,-2 18-1,4-5 0,-5 0-1,4 4 0,-2 1-1,2 5-1,1 0-1,0 5 0,1 4 0,1 3-1,0 2 1,-1 2-1,1 0 0,0 0 1,0 1-1,-1-1-1,-2-4 1,0-2-1,1-5 1,0-4-1,1-1 1,-1-6-1,0-5 1,-2-12 0,4 14 0,-4-14 0,0 0 0,0 0-1,0 0-1,3-10-3,-3 10-5,-2-22-7,-2 5-6,4 0-6,-7-6 0,5 3 0,-6-7 3</inkml:trace>
  <inkml:trace contextRef="#ctx0" brushRef="#br0" timeOffset="5019">1652 499 34,'0'0'22,"0"0"1,0 0 1,0 0-5,0 0-4,0 0-3,0 0-3,11-9-2,-11 9 0,19-5-1,-8 1-2,7 2 1,2-3-2,3 1-1,2-1 0,5 0-1,-1 1 1,4-1-1,-2 0 0,0 2 1,-2 0-1,1 1 0,-5 0 1,-1 0-1,-2 1 0,-4 0 0,-2 0 0,-5 1 1,-11 0-1,17-2 0,-17 2 1,0 0-1,0 0-1,0 0 1,0 0 0,0 0-1,0 0 0,0 0 1,0 0-1,0 0 0,0 0 0,0 0-1,0 0 0,0 0-3,0 0-5,0 0-11,0 0-13,0 0 1,-18 0 0,18 0-1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22T16:09:01.15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293 70 6,'0'0'8,"0"0"0,0 0 1,0 0 1,-13-12-1,13 12 0,0 0 0,0 0-2,0 0-1,0 0-1,0 0-2,-12-8 1,12 8-1,0 0 0,-12-3 0,12 3 0,-11-4 0,11 4 0,-14-3 0,14 3 0,-15-4 0,15 4-1,-18-3 0,18 3-1,-17-3 0,17 3 0,-19-2-1,7 2 0,12 0 0,-19 1 0,19-1 0,-17 1 0,17-1 0,-16 4 1,16-4-1,-13 3 0,13-3 0,-11 5 0,11-5 0,0 0 0,-12 7 0,12-7 0,0 0 0,-8 10 0,8-10-1,-2 11 2,2-11-2,-3 13 2,3-13-1,-4 15 1,2-4-1,2-11 2,-6 17 0,6-17 0,-5 20 0,1-9-1,3-1 1,-2 1-1,3-11 0,-2 19-1,2-19 0,-1 20 1,1-9-1,0 1 1,0-1-1,0 2 1,0 0-1,0 1 1,0 0-1,0 2 0,1 1 1,-1-1-1,0 2 0,0-1 1,0 2-1,-1 0 0,-1-1 1,0-1-1,0 0 1,0 0-1,-1-3 1,1-3-1,-1 0 1,3-11 0,-4 13-1,4-13 1,0 0 0,0 0 0,0 0 0,0 0 0,0 0 0,0 0-1,0 0 1,0 0-1,0 0 0,-1-12-1,1 12 1,0 0 0,0 0 0,0 0-1,0 0 1,0 0-1,0 0 1,13-4-1,-13 4 1,0 0 0,17 4 0,-17-4 0,13 5-1,-13-5 1,14 9 0,-14-9-1,17 12 1,-17-12-1,19 16 1,-19-16-1,18 19 1,-9-9 0,-1 2 0,-1 0 1,-2 1-1,-1-1 1,-2 4-1,0 1 0,-2 3 0,-3 0-1,0 1 0,-2 1 1,-1 1-1,-2 1 0,-1 0 1,0-1 0,-2-2 0,1 0 1,0-3-1,1 2 1,0-2-1,1-2 0,3-1 1,-1-1-1,4-1 1,-1-2-1,2 1 0,1-12 1,3 18-1,-3-18 0,9 18 1,-9-18 0,14 11 0,-14-11 0,23 11 0,-9-6 0,2-3 0,2 0 0,2-2 1,-2-1-1,4 2 0,-1-5 0,-1 0 1,0-2-1,-1 0 0,-2 1 0,-1 0 0,-4 0 0,-12 5 0,16-8 0,-16 8 0,0 0 0,0 0 0,0 0 1,0 0-1,0 0-1,0 0 0,0 0-3,0 0-4,0 0-10,0 0-12,0 0 0,-5-16 0,-3-5 0</inkml:trace>
  <inkml:trace contextRef="#ctx0" brushRef="#br0" timeOffset="1958">512 333 44,'0'0'19,"0"0"-2,0 0-1,0 0-10,0 0-5,0 0-1,0 0-1,0 0 1,0 0 0,0 0 1,0 0-1,0 0 1,0 0 0,10 12 1,-10-12 1,12 2 0,-12-2 0,14 1 1,-14-1 1,20-2-1,-9 1 1,1 1-1,1-1 0,1 1 0,2-3-1,2 4 1,-3-2-1,6 1 1,-2-1-2,6 0 1,-2-1-1,2 0-1,1 2 1,-1-1-1,1 1 0,-2 1 0,0 1 0,-4 1 0,0-1 0,-2 3 0,-3-1 0,1-1 0,-16-3 0,19 6 0,-19-6 0,15 5 0,-15-5 0,0 0 1,0 0 0,0 0-1,0 0 1,0 0-1,0 0 0,0 0 0,0 0 0,0 0-1,0 0 0,0 0 0,-2 10 0,2-10 0,0 0 0,0 0 0,0 0 0,0 0 0,0 0 0,-7 11 0,7-11 0,0 0 1,0 0-1,-13 10 0,13-10 0,0 0-1,-19 13 1,19-13 0,-15 14 0,15-14 0,-20 19 0,10-8 0,-3 3 0,-2 1 0,0 1 0,-2 1 0,-1 0 0,0 0 0,-1 0 0,1-1 0,-1 0 0,3-2 0,-1 0 0,1-2 0,1 0 0,0-2-1,1 1 1,1-3 0,0 1-1,0-2 1,13-7-1,-22 14 1,22-14 0,-17 13-1,17-13 0,-11 10 0,11-10 1,0 0-1,0 0 0,-5 10 0,5-10 1,0 0 0,0 0-1,0 0 1,11 4 0,-11-4 0,0 0 1,14 3-1,-14-3 0,0 0 0,15 7 0,-15-7 0,11 6 0,-11-6 1,0 0-1,19 13 1,-19-13-1,16 7 1,-4-6 0,2 1 0,3 1 0,1-2 0,4 1 0,3-1-1,2 1 1,0-1-1,2 0 0,-1 0 1,2 0-1,0 1 0,-3-2 0,2 1 0,-3-1 0,-2 0 1,0 0-1,-1 0 0,-5 0 0,-1-1 0,-3-1 0,-14 2 1,17-1-1,-17 1 1,0 0-1,0 0 1,0 0-1,0 0 0,0 0-2,0 0-2,-12 1-6,12-1-8,-19-17-8,19 17-4,-22-26-1,9 11 2</inkml:trace>
  <inkml:trace contextRef="#ctx0" brushRef="#br0" timeOffset="3556">573 582 62,'0'0'23,"0"0"-1,11-6-4,-11 6-9,0 0-4,16-6-1,-16 6-1,18-4 0,-18 4 0,23-3 0,-10 2 1,6 0-1,-3 0-1,6 0 1,-1-2 0,4 1-1,-1 0 0,2 0 0,2-1 0,-1 2 1,0-3-1,-1 2 0,-1 0 1,-1 0-1,-3 0 1,1 2 0,-7-2-1,1 2 0,-3 0-1,0 1 0,-13-1 0,15 0 0,-15 0-1,0 0 0,12 1 1,-12-1-1,0 0 0,0 0 0,0 0 1,0 0-1,0 0 0,0 0 0,0 0 0,0 0-1,0 0 1,0 0-2,0 0 0,0 0-2,0 0-5,12-1-5,-12 1-9,18 0-7,-18 0 0,21-11 0,-14-1 2</inkml:trace>
  <inkml:trace contextRef="#ctx0" brushRef="#br0" timeOffset="4527">1564 817 38,'0'0'17,"-14"-6"0,14 6 0,0 0-7,0 0-1,0 0-1,0 0-1,0 0-2,0 0 0,0 0-1,0 0-1,-12 13 0,12-13-2,-4 16 1,-1-3-1,0 2 1,-3 4 0,0 2 1,-2 4-1,0 1 1,-3 2 0,-1 0-1,-1-1 1,4-2 1,-2-1-1,2-5-1,1-2 0,2-5 0,8-12 0,-9 15-1,9-15 0,0 0-1,0 0 0,0 0-2,0 0-1,-1-12-5,7 2-10,1-1-10,-3-11 0,5 1-2,-4-11 2</inkml:trace>
  <inkml:trace contextRef="#ctx0" brushRef="#br0" timeOffset="6158">2163 323 41,'0'0'18,"0"0"0,0 0 0,0 0-6,0 0-8,0 0-3,0 0 1,-1 10 0,1-10 0,1 11 0,-1-11 1,1 12 1,-1-12 0,3 16 0,-3-16 0,2 18 1,0-6 0,-4-1 1,2 3 0,0 0-1,0 3 1,-1 3-2,1 2-1,-1 2-1,2 2 0,-1 4-1,1 1 1,1 3-2,0 1 0,2-1 0,-1-1 0,1 0 0,0-2 0,-2-2 0,2-1 0,-1-3 1,-2-2 1,-1 0-1,1-2 1,-2-3-1,0 0 1,-1-2-1,1-2 1,-1-2-1,0-1-1,2-11 1,-2 14 0,2-14-1,0 0 1,0 0 0,0 10 0,0-10-1,0 0 2,0 0-1,0 0 0,0 0 0,0 0 0,0 0 0,0 0-1,0 0 1,0 0-1,0 0 0,0 0 1,0 0-1,0 0 0,0 0 0,0 0 0,0 0 0,0 0-1,0 0 1,0 0-3,0 0-3,-2-10-11,-2-2-15,2 0 0,-6-9 0,2-1 0</inkml:trace>
  <inkml:trace contextRef="#ctx0" brushRef="#br0" timeOffset="12520">2744 719 18,'0'0'13,"0"0"-3,0 0 2,0 0-4,0 0-2,0 0 1,0 0-1,-6 13 2,6-13-3,0 0 1,0 0-2,0 0 1,0 0-1,7 10 0,-7-10-1,0 0 1,0 0-1,0 0 0,0 0-1,0 0 0,3 12 0,-3-12-1,-4 10 1,4-10 0,-7 16 1,7-16-1,-8 21 0,5-8 0,0 4 1,-2-1-1,1 3 0,-1 1 0,-2 2 0,1 0-1,-2 2 1,0-1 0,0 1 0,-1-3-1,3-1 2,-2-3-1,2-2-1,-1-4 0,7-11 0,-8 14 0,8-14-1,0 0 1,0 0-1,0 0 0,0 0-2,0 0-4,0 0-10,6-26-11,3 10 0,-7-11-2,7-1 2</inkml:trace>
  <inkml:trace contextRef="#ctx0" brushRef="#br0" timeOffset="16298">3972 70 29,'0'0'15,"12"-8"0,-12 8-2,12-4-2,-12 4-5,0 0-3,15-7 1,-15 7-1,13-4 2,-13 4-1,16-5 1,-16 5-1,19-6 1,-7 4-2,1-3 1,0 2-1,1-2 1,0 0 0,1 1-1,0 0 1,1 1-1,-2 0 0,0 1 0,-1 1-1,-1 1 0,-12 0 0,21 3 0,-21-3 0,16 7 0,-16-7 0,15 11 0,-15-11-1,11 14 1,-11-14-1,12 17-1,-7-6 0,-2-1 1,1 4-2,0 0 1,-1 3 0,1-1 0,-1 3 0,0 0 0,-3 2 1,1-2 0,-1 1 0,-3 1 0,1 0 0,-1 0 1,0 1-1,0-3 0,0 1 0,-1-2 1,3-1-1,-1-1 0,2 0 1,-1-2-1,2 0 0,-1-1 1,2-1-1,-1-1 0,0 1 0,-1-12 0,4 16-1,-4-16 1,7 13-1,-7-13 0,0 0 1,17 7-2,-17-7 1,16-3 0,-16 3 0,21-11-1,-21 11 1,20-14-1,-20 14 1,16-14 0,-16 14 0,0 0 0,12-12 1,-12 12-1,0 0 0,0 0 0,0 0 0,0 0 0,-10 14 0,10-14 0,-12 14 0,12-14 0,-15 19 0,5-8 0,1 0 1,0 1-1,2 0 1,-3 2-1,3 0 0,-2 1 1,2 0-1,-1 2 0,3 0 0,0 4 0,0 0 0,2 0-1,1 0 1,2 1-1,-2-1 0,5 1 1,0-3-1,0-1 1,3-2 0,0 1 0,1-1 0,-1 0 0,2 0 0,0-1 0,-1 1 0,1-1 0,-1 1 0,0-1 0,0 0 1,-2-1-1,2 0 0,-2 0 0,-1-2 0,-2-1 0,2 0 0,-4-11 0,3 19 0,-3-19 0,0 18 1,0-18-1,-7 20 1,1-9-1,-3 0 1,-3 1-1,-1 0 1,-3 0 0,-3-1 0,-3-1 0,0-1 1,-3-1-1,1 0 1,-1-3-1,2 1 0,-2-4-1,4 1 0,2-2-1,-2-2-2,6 1-5,-6-6-11,1-3-14,1 2 1,-7-9 0,1-3-1</inkml:trace>
  <inkml:trace contextRef="#ctx0" brushRef="#br0" timeOffset="101067">3349 367 19,'0'0'9,"0"0"-1,0 0 2,0 0-3,-9 10-2,9-10-1,0 0 0,0 0-1,0 0 0,0 0 0,0 0 1,0 0 2,0 0 0,0 0 0,0 0 0,0 0 1,0 0-2,0 0 0,0 0-1,0 0-2,0 0-1,14-7 0,-14 7-1,12-1 0,-12 1 1,15-2-1,-15 2 1,21-4-1,-9 3 1,-1-1 0,2 0 1,-13 2-1,21-4 1,-21 4 0,17 0 0,-17 0-1,14 4 1,-14-4-1,0 0-1,13 10 1,-13-10-1,0 0 0,9 13 1,-9-13-1,0 0 1,16 15 0,-16-15 0,9 12 0,-9-12 0,8 15 0,-8-15-1,4 20 1,-3-7 0,-1 0-1,0 1 0,-1-1 1,-1-1-1,1 2 0,1-1 0,0 0 0,0-1 0,1 1 0,2-2 0,-1 2 0,2 1 1,0 0-1,1 0 1,1 0-1,0 0 0,-1 0 1,2 2-1,-2-2-1,1 0 1,0-4-1,1 2 0,1-2 1,-8-10-1,18 18 1,-18-18-1,20 5 1,-9-5 0,-11 0 0,20-2 0,-20 2 0,17-8 0,-17 8 0,11-6 0,-11 6 0,0 0-1,0 0 1,13-3-1,-13 3 0,0 0 1,0 0-1,0 0 1,0 0 0,0 0 0,0 0 0,0 0 1,0 0-1,0 0 0,0 0 0,0 0 0,0 0 0,0 0 0,-1 12 0,1-12 1,0 0-1,-9 11 1,9-11-1,-12 14 1,12-14-1,-14 14 1,14-14 0,-19 12-1,19-12 0,-20 13 0,8-7 0,12-6 0,-22 11 1,11-6 0,-1 0 0,-1-1 0,-1 0 0,1 0 0,-1-1 0,2 1 0,-2-1 0,-1 1-1,1-2 1,0 0-1,1 1 1,-1-3 0,1 0 1,-3-2-1,2 1 0,-2-2 0,1-1 0,-2 0-1,0-1 0,-1 0 0,1 0 0,-1 1 0,0-1 0,1 0 0,0 0 0,3 0 0,1-2 0,0 1 1,1-1-1,12 7 1,-18-19-1,18 19 0,-10-22 0,6 9 0,4 0 0,0 1 1,1-2-1,4 1 0,1 2 1,0-2-1,3 3 0,-9 10 1,22-19-2,-9 11 1,3 0 0,1-2 0,-1 2 0,3 1 0,0 0 0,0 1 0,0 2 0,-3 0 0,1 3 0,-2 1 1,-1 2 0,-14-2 0,22 7 0,-22-7 0,19 8 0,-19-8-1,18 9 1,-18-9 0,15 7-1,-15-7 0,0 0 0,15 4 1,-15-4-1,0 0 0,0 0 0,0 0 1,0 0-1,0 0 0,0 0 0,0 0 0,0 0-1,12 5 0,-12-5-1,0 0-4,0 0-6,0 0-6,19 11-10,-19-11 0,0 0-1,-2-14 2</inkml:trace>
  <inkml:trace contextRef="#ctx0" brushRef="#br0" timeOffset="109231">2162 515 5,'0'0'5,"0"0"-2,13-10-3,-13 10-1,0 0-2,14-13 2,-14 13 1,0 0 2,12-9 3,-12 9 0,0 0 2,0 0 0,0 0-1,0 0 0,0 0-1,0 0-1,0 0 0,0 0-1,0 0 0,0-12 1,0 12-1,0 0 0,-6-11 1,6 11 0,0 0 1,-2-12-2,2 12 1,0 0 0,-5-11-1,5 11 0,0 0 1,0 0-1,0 0-1,-13-8 1,13 8-1,0 0 0,0 0 1,0 0-1,-13-7 0,13 7 1,0 0-1,0 0 1,-12-13-1,12 13 1,0 0-1,0 0 1,-14-12-1,14 12 0,0 0 0,-16-7-1,16 7 0,-13-6 0,13 6 0,-13-5 0,13 5-1,-18-5 0,18 5 1,-17-7-1,17 7 1,-18-7-1,18 7 1,-18-7-1,18 7 1,-16-7 0,16 7-1,-15-5 1,15 5-1,-17-3 1,17 3-1,-19-1 1,19 1-1,-19 1 1,19-1-1,-19 3 0,19-3 0,-15 6 1,15-6-1,-16 8 0,16-8 1,-13 10-1,13-10 0,-12 9 0,12-9 2,-11 10-4,11-10 2,-9 11 0,9-11 2,-9 11-2,9-11 0,-8 11 0,8-11 1,-8 12-1,8-12 1,-8 13 0,8-13 0,-6 13 0,6-13 0,-5 14 0,5-14-1,-2 13 0,2-13 1,0 15-1,0-15 0,2 15 0,-2-15 1,1 14 0,-1-14 0,0 15 0,0-15 0,-1 15 0,1-15-1,-2 16 1,2-16 0,-1 12-1,1-12 1,1 11-1,-1-11 1,0 0 0,4 15 0,-4-15 0,4 11-1,-4-11 1,4 11 0,-4-11-1,6 11 1,-6-11-1,0 0 0,9 13 1,-9-13-1,0 0 0,0 0 0,12 10 0,-12-10 1,0 0-1,0 0 0,13 6 0,-13-6 1,0 0-1,12 4 0,-12-4 0,0 0 0,13 2 0,-13-2 0,0 0 0,17 2 0,-17-2 0,13 1 0,-13-1 1,15 2-1,-15-2 0,16 1 0,-16-1 0,15 1 0,-15-1 0,16 1 0,-16-1 0,14 0 0,-14 0 0,14 0 0,-14 0 0,14 0 0,-14 0 0,12-1 0,-12 1 0,12 0 0,-12 0 0,11-1 0,-11 1 1,15-3-1,-15 3 0,18-3 0,-18 3 0,18-5 0,-18 5 1,19-7-1,-19 7 0,17-8 0,-17 8 0,15-9 1,-15 9-1,14-10 0,-14 10 0,11-9 0,-11 9 0,12-11 0,-12 11 0,12-12 0,-12 12 0,11-16 0,-11 16 0,12-16 0,-12 16 0,9-17 0,-9 17 1,8-18-1,-8 18 1,4-16-1,-4 16 0,1-16 0,-1 16 0,3-15 0,-3 15-1,5-18 0,-5 18 0,9-20 0,-9 20-2,7-18-2,-7 18-11,0 0-13,3-19-1,-3 19 1,-16-30-2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22T16:09:24.95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48 278 6,'0'0'11,"-5"14"-2,5-14-3,-7 11-1,7-11-2,-6 17 1,6-17-2,-4 21 1,0-9-3,2 0 2,-4 2-1,5 2 1,-4 2-1,4 2 1,-3-1 0,2 8 1,1 0-1,2 8 1,2 2 0,1 8 0,0 1 0,0 10 1,1 2 3,-1 2-2,-2 2 1,0-3 0,-2-3-1,-3-2 0,-1-7 0,2-7-2,-2-7-1,0-6 0,1-9-1,1-3 1,2-15-1,-2 14 1,2-14 0,0 0 0,0 0 0,0 0 0,7-11-1,-3 0-3,0-3-7,1-7-12,5 3-5,-7-15 0,7 5 1</inkml:trace>
  <inkml:trace contextRef="#ctx0" brushRef="#br0" timeOffset="647">108 707 4,'0'0'0,"10"-14"4,-10 14 3,12-14 3,-12 14 2,13-21 1,-2 9 1,0-8-3,4-3 0,5-3-3,1-5 1,5-1-1,3-4 1,5 2-1,0-4 0,4 5 1,-5-1-1,4 6 0,-5 2-3,2 5 2,-8 1-3,-2 8 1,-4 2-3,-5 4 0,-3 2-1,-12 4 0,13-2-1,-13 2 1,0 0-1,0 0-1,0 0-2,0 0-3,-12 6-8,12-6-8,-26 6-5,11 3-3,-8-2 0,0 7 1</inkml:trace>
  <inkml:trace contextRef="#ctx0" brushRef="#br0" timeOffset="1162">93 683 71,'0'0'27,"6"12"-2,-6-12-3,0 0-17,0 0-4,17 9-1,-17-9 0,22 17 0,-7-7 1,2 2 0,2 0 0,2 1 1,3 4 0,2-2 0,3 2 0,1 0 1,1 2-1,-1 2 2,3 3 0,-3-3-2,2 1 1,-6-4 0,1 0-1,-3-2-1,-2-2 1,-4-6-1,-4-2 0,-2-1 0,-12-5 0,13 5 0,-13-5 0,0 0 0,0 0-1,0 0-3,0 0-4,0 0-11,-6-11-12,1-8-1,3 0-2,-5-13 2</inkml:trace>
  <inkml:trace contextRef="#ctx0" brushRef="#br0" timeOffset="1725">1004 374 76,'2'18'21,"-2"-18"-2,0 0-4,0 0-18,1 13 0,-1-13 1,1 18 3,1-4 2,-2 3 3,2 4 2,-1 2 0,2 3-3,1 3-2,1 3-1,0 3 1,4 4 0,-2-1 2,2 5 0,-5-4-1,4 6 2,-4-6-2,1-2 2,-4-7-3,2-2 0,-3-7-1,0-3-1,0-4-2,0-14 0,0 0-3,0 0-1,0 0-5,4-18-12,-3-5-10,3-3 0,-4-13 0,4-4 1</inkml:trace>
  <inkml:trace contextRef="#ctx0" brushRef="#br0" timeOffset="2216">972 315 74,'0'0'29,"0"0"-4,-4 13 2,4-13-17,0 0-10,0 0 1,0 0-1,5-12 2,-5 12 1,11-12 1,-11 12-1,19-15 0,-5 5-1,4-2 1,6-1-2,2-1-1,2 0 1,2 0 0,-1 2 0,1 1 1,-4 3-1,-1 2 0,-4 4 1,-1 3-1,-5 4 0,1 3 0,-4 2 0,-1 3 0,-3 2-1,-3 4 0,-2 2 0,-5 0-1,-1 1 1,-5 0-2,-4 0 3,-1-1-2,-1-1 1,-3-1-1,-1-3 2,1-2-1,0-2 0,0-2 0,0-2 0,3-2 0,0-1 0,-2-1 0,16-4 0,-21 4 0,21-4 1,-12 0 0,12 0-1,0 0 0,0 0 0,0 0 0,0 0 0,0 0 0,0 0-1,18-7 1,-18 7-1,26-2 0,-10 0 0,5 1 0,3 2 0,-1 2 0,4 3-1,2-1 1,1 7-1,-1 1 1,4 6-1,-1-1 0,1 7 0,-3-2 0,1 4 0,-4 0 0,0 1 0,-3 0 1,-5-3-1,-3 2 2,-3-3-2,-7 0 2,-3-2 0,-5-1 2,-4 3-2,-4 1 1,-6-2-1,-5 2 2,-2-3-2,-4 2 2,-3-3-1,-4 0 2,-4-8-1,1 0-1,-5-5 1,3-1 1,-1-5-1,0 1 0,-2-6 0,7 2-1,2-2 0,4 0 1,4 0-1,3-2-2,7 3 0,3-4-3,12 6-4,-9-13-8,12 3-10,4-2-6,4-14 0,6 0 1</inkml:trace>
  <inkml:trace contextRef="#ctx0" brushRef="#br0" timeOffset="3531">2083 145 41,'-3'13'18,"3"-13"1,-3 15-4,3-15-9,0 18-2,2-7 2,-2-1 0,2 3 1,-2-13 0,4 22 2,-4-9-1,4 1-2,-1 1 0,1 6-2,-2 0 1,3 8-2,-1 5 1,1 8-2,-1 6 2,2 7-1,-4 1 0,1 4 0,-2-1-1,0 5 1,-1-6-1,-1-4 1,0-10-2,-1-6 1,2-6-1,0-8 0,0-5-1,0-19 0,3 14 0,-3-14 0,0 0-1,0 0 0,13-14-2,-12-5-4,6 6-6,-6-12-13,-1-7-6,4 1-1,-7-9 1,7-1 0</inkml:trace>
  <inkml:trace contextRef="#ctx0" brushRef="#br0" timeOffset="4034">2097 597 59,'0'0'30,"0"0"-2,0 0-1,0 0-10,0 0-8,0 0-4,0 0-2,18 3-1,-18-3-1,26 7 1,-8-4-1,7 0 1,1-2 0,4 2 0,-1-4 0,4 1 0,1-3 1,1 1-1,-3-2 1,2 2-1,-3-4 0,1 4 0,-3-2-1,-2 2 0,-2-1 0,-3 1-1,-4 2 1,-2 0 0,-16 0-1,18 3 1,-18-3 0,0 0 0,0 0-1,0 0 1,0 0 0,0 0-1,0 0 1,0 0 0,4 10-1,-4-10 0,0 0 0,0 0-2,0 0-6,-12 1-18,12-1-10,-8-20 1,0-3-1,1-5 1</inkml:trace>
  <inkml:trace contextRef="#ctx0" brushRef="#br0" timeOffset="13226">3326-2 14,'0'0'13,"-12"0"0,12 0-4,0 0-5,0 0-1,-14 0-1,14 0 1,0 0 1,-15 1 1,15-1 1,-13 2 0,13-2 2,-15 4-2,15-4 0,-14 5-1,14-5-1,-17 4 0,17-4-1,-13 5 1,13-5-1,-13 5 1,13-5 0,-13 5-1,13-5 1,-12 7 0,12-7-1,-12 7-1,12-7 0,0 0-1,-11 13 0,11-13 0,0 0-1,-8 12 0,8-12 0,0 0 0,-4 15 1,4-15-1,-1 13 1,1-13 0,0 16 0,0-16 1,0 20-1,1-8 0,2 0 0,-2 1 0,2 1 0,-1 1 0,1 1-1,-1 1 1,1 1-1,-2 1 0,2 1-2,-2 1 3,2-1-3,-3 0 2,1-2-1,0 0 1,-1-2-1,0-2 2,0-1 0,-2 0 0,0-3 0,-1 1 0,0-1 0,3-10 1,-10 18-1,10-18 0,-13 13 0,13-13-1,-13 9 0,13-9 0,-12 5 0,12-5 0,0 0-1,-12-2 1,12 2 0,0 0-1,0 0 1,-5-10-1,5 10 1,0 0-2,8-13 1,-8 13 0,12-9 0,-12 9 0,18-8 0,-18 8 0,19-4 0,-7 6 0,0 2 0,-1 4 0,1 3 0,0 4-1,-2 2 1,2 4 0,-3 1 0,0 3-1,-4 0 1,-2 2 0,-3 0 0,-3 1 1,-1 0 0,-5 0 0,0 1 1,-4 3 1,1-2 0,-1 0-1,0 3 1,0-3-1,0 0 1,2 1-1,0-3-2,2-4 1,1 4-1,3-3 1,1-3-1,2-1 2,3-1-2,2-2 2,3 0 0,2-3 0,4-1 0,1-4 0,2 0 0,3-2 0,2-1 0,3-3-1,2-1 0,-1-3 0,1 0 0,0 0 0,-2-4 0,0 1 0,-2-2 0,-3 0 0,-1 0 0,-1-1 1,-2-1-1,-2 1 0,-12 6 1,17-9-1,-17 9 1,0 0-1,0 0 1,0 0-3,0 0-2,0 0-9,0 0-11,-9-14-5,9 14-1,-20-28-1</inkml:trace>
  <inkml:trace contextRef="#ctx0" brushRef="#br0" timeOffset="14897">3562 318 20,'0'0'17,"4"14"1,-4-14-2,0 0-2,0 0-3,0 0-1,-4 13-2,4-13-1,0 0 0,-8 13 0,8-13-1,-4 12-2,4-12 0,-5 14-1,5-14-2,-3 15 1,3-15-1,-1 19 0,0-8-1,1 2 1,0 2-1,0 3 1,1 1-1,0 5 1,2 0-1,0 4 0,0 1 0,1 0 0,-1 2 1,1-1-1,0-1 0,-2-3 0,2-1 1,-1-2-1,-2-2 0,2-4 0,-1-1 0,0-3 0,-1-2 1,-1-11-1,2 15 0,-2-15 0,0 0 1,0 0-1,0 0 1,0 0 0,0 0 0,0 0 0,0 0-1,0 0 2,3-11-2,-3 1 0,0-2 0,0-2 0,1-1 0,-1-2-2,2-2 2,-1-1 0,0-1 0,2 0 0,-2-1 0,2 1 0,-1-1 0,1 2 0,0 3 0,-1 0 0,2 2 0,-3 4 0,1 0 0,-2 11 0,1-16 0,-1 16 0,1-14 0,-1 14 0,-1-13 0,1 13 0,0-13 0,0 13 0,1-14-1,-1 14 1,1-12 0,-1 12 0,2-10 0,-2 10 0,0 0 0,2-11 0,-2 11 0,0 0 0,8-10-1,-8 10 1,13-7 0,-13 7 0,24-9-1,-9 4 1,2-1 0,1-1 0,3 1 0,0-1 0,1 2 1,0-2-1,-1 2 0,-2 0 1,-1 1-1,-1 1 1,-1 2 1,-3-1-1,-2 2 0,-11 0 0,18 0-1,-18 0 1,13 1-1,-13-1 0,0 0 0,0 0 1,13 1-1,-13-1 0,0 0 1,0 0 0,0 0-1,0 0 1,0 0 0,0 0-1,0 0 1,0 0-1,0 0-1,0 0-1,0 0-5,0 0-11,0 0-12,4-14 0,1 1 1,-3-12-1</inkml:trace>
  <inkml:trace contextRef="#ctx0" brushRef="#br0" timeOffset="16634">4274 739 2,'0'0'18,"0"0"0,5 12 0,-5-12-3,0 18 2,-1-6-3,-2 3 0,-2-1-3,1 6-2,-3 2-2,1 6 0,-3-1-3,2 4 1,-4 1-2,3 4 0,-2-1 0,2 2 0,-2-4-1,3-3-1,1-3 0,1-4-1,1-3 1,1-6-1,2-3-1,1-11-1,0 0-1,0 0-4,0 0-7,15-28-10,-8 0-5,5-5-1,-3-18 2</inkml:trace>
  <inkml:trace contextRef="#ctx0" brushRef="#br0" timeOffset="17212">4547 299 44,'-3'14'18,"3"-14"0,0 0 0,-8 12-12,8-12 0,0 0 0,0 0 2,0 0 1,0 0-1,17 10 1,-17-10-2,22 1-1,-9-1-2,7 1 0,0-1-2,6 0 0,2-2 0,4 2 0,-1-3 0,4 1-1,0 0 0,2 1 0,-1-2 0,-2 3 0,-2 0-1,-2 0 1,-5 1-1,-1 2 1,-4-2-1,-6 2 1,-2 0 0,-12-3 0,11 3 0,-11-3 0,0 0 0,0 0 1,0 0-1,0 0 0,0 0 0,0 0 0,-1 11-1,1-11 0,0 0 0,-12 8 0,12-8-1,0 0 1,-11 16 0,11-16 0,-15 15-1,5-4 1,-2 1 0,-1 1 0,-2 5 0,-2 1 0,-3 3 0,0 2 0,-4 4 0,1 1 0,-2 3 0,2 0 0,-2 0 0,1-1 0,0 0 0,2-5 0,3-1 0,2-4 0,1-4-1,3-1 1,3-5 0,10-11 0,-10 15 0,10-15 0,0 0 0,0 11 1,0-11-1,0 0 0,15 6 0,-15-6 0,22 6 1,-6-3-1,-1 1 0,4-1 1,0 1-1,4-1 0,1-1 1,2 1-1,0-1 0,1-1 0,1-2 1,4 1-1,-4-2 0,1-1 0,0 0 0,-1-2 0,-2 1 0,-3 0 0,-2 1 0,-4-1 0,-3 3-1,-14 1 0,18-2-1,-18 2-1,0 0-3,0 0-4,0 0-10,0 0-8,-26-13-4,13 6 0,-9-7 2</inkml:trace>
  <inkml:trace contextRef="#ctx0" brushRef="#br0" timeOffset="18273">4631 494 58,'0'0'21,"-3"13"0,3-13-4,0 0-15,0 0-1,0 0-1,12 5 2,-12-5 2,16 9 1,-5-5 1,4 2 0,0-4 0,6 3-1,0-4 0,5 2 0,-2-4 1,6 2-1,-4-3 0,5 2-1,-2-2-2,1 2 1,-2-3-1,1 2 0,-5 0-1,1 0 1,-3 0-1,0 1 0,-2-2 0,-2 1 0,-4 1-1,-1-1 0,-1 1 1,-12 0-1,18 0 0,-18 0 0,0 0 1,0 0-1,0 0 0,0 0 0,0 0 0,0 0-2,0 0-1,0 0-5,0 0-13,0 0-10,6-15-2,-4 4 1,-4-6 0</inkml:trace>
  <inkml:trace contextRef="#ctx0" brushRef="#br0" timeOffset="19220">5559 844 47,'0'0'23,"0"0"1,11 9-2,-11-9-11,0 0-6,0 0-1,-5 12-1,5-12 0,-4 14 0,4-14 0,-2 22 1,2-11-2,-3 3 0,3-4 0,-2 4-1,0 1 0,0 0 1,0 2-1,-2-3 0,1 6 0,-3-3 1,2 7-1,-2-1 3,-1 1-1,0-2 0,0 3-1,-2-4 2,4-1-2,-3-4 0,3-2-1,5-14 0,-7 15-2,7-15 0,0 0-1,0 0-1,0 0-3,0 0-6,8-19-10,-4 0-8,5 0-1,-4-10 2,5 0 1</inkml:trace>
  <inkml:trace contextRef="#ctx0" brushRef="#br0" timeOffset="19964">6032 124 69,'-11'2'23,"11"-2"-4,0 0-2,0 0-15,-11-10-5,11 10-1,0 0 1,0 0 1,0 0 2,0 0 1,0 0 3,0 0 0,0 0 0,0 0 1,0 0 0,0 0 1,0 0-1,0 0 1,0 0-2,0 0-1,-4 10-1,4-10 2,-2 11-2,2-11-1,-4 14 1,3-4 0,-1 2-1,1 2 0,0 1 0,-1 5-1,0 1-1,-1 3 2,1 5-3,-1 2 2,-1 1-1,0 3 1,2 2-1,-2 2 1,0 2 1,-3-3 0,2-1 0,0-2 1,0-1 0,0-6-1,-1-2 1,3-7 0,-1-4-1,2-5 0,2-10-1,-2 13 1,2-13-1,0 0 0,0 0 0,0 0 0,0 0 0,0 0 0,8-12 0,-8 12 0,6-15 0,-1 5 0,2-4-1,0 0 1,3-1-1,0-1 1,2 0 0,1 0-1,0 2 1,0 2 0,0 2 0,-1 0 0,0 2-1,0 1 1,-12 7-1,22-9 1,-10 4-1,2 2 0,-2-1 0,1 3-1,1-1 1,0 2 0,-1 0 0,1 1 1,-1 1-1,-1 3 0,1 0 1,-13-5 0,19 14 0,-19-14 0,19 18 0,-19-18 0,15 20 0,-15-20-1,13 19 1,-13-19 0,12 19 0,-12-19 0,10 20 0,-5-9 0,-2-1 1,1 1-1,-2 0 1,0 0 0,-1 1 0,-2-2 1,-2 3-1,-1-3 1,-1 2 0,-4-2-1,1 2 1,-3-3-1,-1 1 0,0-2 0,-1-1-1,-1-1 1,-3-2 0,-1 0-1,1-2 1,-2-2 0,-2-1 0,0-2-1,-1-2 0,0-2 0,1-1 0,0 0 0,2-2-1,1 2 0,-2 0 0,5 2-1,-1-1-1,4 5-2,-1-5-3,13 7-9,-14-5-9,14 5-4,-6-16-1,3-3 2</inkml:trace>
  <inkml:trace contextRef="#ctx0" brushRef="#br0" timeOffset="21563">6551 84 41,'0'0'19,"0"0"0,0 0 0,19-11-9,-19 11-6,11-11-1,-11 11 1,12-9 1,-12 9 0,15-6 0,-3 5 0,-12 1-1,23-4-2,-10 2 0,3 1-1,-2 0 1,2 2-1,-2-2 2,0 3-1,-2-1 0,0 1 1,-12-2-1,21 6 0,-21-6 0,15 7 1,-15-7-2,12 11 0,-12-11-1,9 14 1,-9-14 0,6 19 0,-4-8 0,-1 2 0,0-2 0,1 3-1,-1-1 1,-1 1 0,1 0-1,0 1 1,1 2 0,-1 1-1,-1 4 1,1 3-1,-2 1 2,0 2-2,-1 1 2,0 2-1,-2-2 0,1 0 0,1-4 1,-1-3 0,1-3-1,0-4 0,1-5-1,1-10 1,1 12-1,-1-12 0,0 0 0,13 0-1,-13 0 1,16-8-1,-16 8 1,18-9 0,-18 9-1,17-9 1,-17 9 1,0 0 0,12-5 0,-12 5 0,0 0 0,0 0 0,-8 11 0,8-11 0,-13 13-1,13-13 0,-18 18 0,7-8 0,11-10 0,-19 17 0,19-17 0,-17 17 0,17-17 0,-14 13 0,14-13 0,0 0-1,-13 14 1,13-14 0,-6 10 0,6-10 0,-1 16 0,1-16 0,3 23 0,-1-8 0,2 1-1,1 2 1,2-1 0,1 2 0,-1-2 0,1 1-1,1-2 1,-1-1 0,0-1-1,0 0 1,-1-1 0,0 0 0,-2 4-1,2 1 2,2-2-1,-4 0 1,1 1-1,1-2 1,-2 0-1,0-1 1,-5-14-1,8 17 0,-8-17 0,-3 18-1,3-18 2,-10 16-2,10-16 1,-18 18 0,6-8 1,-2 2 0,-2-2 1,1 4 0,-5-2 0,2 2 0,-3-2 0,1 0 0,-2-1-1,1 1 0,0-3-1,2-1 0,0-1-2,3-5-2,16-2-7,-26-2-17,14-12-8,5-8 3,0-17-2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22T16:09:49.08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0 162 29,'0'0'20,"0"0"0,0 0 0,0 0-2,-1-10-3,1 10-1,0 0-3,0 0-1,1-11-3,-1 11 1,0 0-3,0 0-1,0 0-1,0 0-1,0 0 0,0 0-1,0 0-1,0 0 0,0 0 1,10 12-1,-10-12 0,5 16 0,1-3 0,-3 2 1,-3-15-1,8 42 3,-8-42 1,11 61 0,-11-61-1,9 70 1,-5-34 0,-1 0 0,-3-36 0,7 63-3,-7-63 0,8 50-6,-8-50 3,9 40-3,-9-40 3,0 0 1,10 48-1,-10-48-3,0 0 4,0 0 4,3 39-4,-3-39 3,0 0-5,0 0-1,0 0-2,0 0-2,0 0-9,10-48-5,-10 48-10,14-58-2,-14 58 2,15-71 2</inkml:trace>
  <inkml:trace contextRef="#ctx0" brushRef="#br0" timeOffset="665">107 345 27,'0'0'17,"0"0"-4,-9 37-4,9-37-6,0 0 1,0 0 1,0 0 2,0 0 2,0 0 1,0 0 1,0 0 0,0 0 0,0 0-1,0 0-1,0 0-1,0 0 1,26-25-3,-17 10-3,10-5-2,-3-2-1,12-7-1,-1 1-1,5-1 0,3-2 0,2 0 0,-1 5 3,0 2 1,-5 5 0,-1 5 0,-5 4 1,-4 2-1,-7 5 0,-1 2-2,-13 1 0,14 4-1,-14-4-1,0 0-1,0 0-2,0 0-2,9 10-5,-9-10-4,-11 5-4,11-5-3,-24 4-4,13 1-2,-9-1 1</inkml:trace>
  <inkml:trace contextRef="#ctx0" brushRef="#br0" timeOffset="1198">161 358 69,'0'0'29,"0"0"-4,0 0-3,0 0-14,0 0-4,0 0-1,0 0 0,0 0 1,35 46 2,-35-46-2,20 44 1,-20-44-2,34 62-3,-12-27 0,3 3 0,3 3 1,1-2-1,3 2 0,-1-2 1,3-2 0,-4-2 1,-30-35-2,56 61 3,-56-61 1,44 41-1,-44-41-2,0 0 1,39 31-1,-39-31 0,0 0 2,0 0-4,0 0-2,0 0-2,0 0-4,0 0-11,0 0-15,0 0 2,-4-56-2,-5 21 1</inkml:trace>
  <inkml:trace contextRef="#ctx0" brushRef="#br0" timeOffset="2348">989 162 38,'3'13'23,"-3"-13"3,7 15-8,-7-15-8,6 21-3,-6-21 0,0 0 3,13 52 0,-13-52 0,13 61-1,-4-20-1,-4 2 0,3 5-6,-3 3 4,3 1-3,-4-2-1,1-8 0,-4-5 0,-1-37-5,6 51 1,-6-51 2,0 0-6,0 0-6,0 0-5,0 0-10,0 0-7,-8-41 3,1 4-2</inkml:trace>
  <inkml:trace contextRef="#ctx0" brushRef="#br0" timeOffset="2680">940 215 28,'0'0'23,"0"0"-1,-14-12 0,18-2-10,1-1-10,1 0 0,6 0 2,2-3 0,5 4 2,-1 3 1,5 1 1,-1 2-1,4 4-1,-1-1-2,2 5-1,-1 3-1,1 6 0,-2-2-1,1 4 0,-4 3 0,-2 1-1,-1 2 0,-4-1 0,-4 0 0,-5 1 1,-6 1-1,-3 0 3,3-18-2,-23 35 3,23-35 0,-41 33 1,41-33-1,-54 35 0,54-35 1,-55 28-1,55-28 0,-48 18-4,48-18 0,0 0 0,-46 9 0,46-9 0,0 0 0,0 0-1,0 0 1,0 0 0,0 0 0,0 0 0,0 0 0,0 0-1,0 0 1,55-22 0,-55 22-1,46 6 0,-46-6 1,59 16-1,-59-16-1,65 27 1,-65-27-1,68 36 0,-68-36 0,69 41 0,-69-41 0,62 43 1,-62-43 0,52 42-1,-52-42 1,0 0-4,40 49 5,-40-49 0,0 0-1,-7 48 1,7-48 1,0 0 1,-52 45 1,52-45 0,-48 39 0,48-39 0,-61 32 0,61-32-3,-71 25 2,71-25 0,-73 12-1,73-12 1,-69-1-2,69 1-3,-58-10 3,58 10 1,-42-18-3,42 18-3,0 0-6,-35-42-3,35 42-16,9-54 0,-1 14-5,8-5 1</inkml:trace>
  <inkml:trace contextRef="#ctx0" brushRef="#br0" timeOffset="3755">1989 98 27,'12'10'24,"-12"-10"-2,0 0 3,0 0-13,3 11-5,-3-11 1,-4 11 0,4-11 1,-7 16-1,7-16 1,-5 18-2,4-7 0,-3 2-3,4 1-2,-1 0 0,2 2 0,-1-16-2,3 42 5,-3-42-1,6 59 0,-2-23-4,0 6 4,1 4-2,0 3-2,-1 2 2,1 0-2,-1-6-1,1-5-3,-2-5 7,-3-35-4,4 49 2,-4-49 3,0 0-4,0 0 0,1 34-1,-1-34 3,0 0-5,0 0-2,0 0-4,0 0-6,0 0-8,-15-50-14,15 50 2,-10-63 1,4 24 1</inkml:trace>
  <inkml:trace contextRef="#ctx0" brushRef="#br0" timeOffset="4278">1982 391 46,'0'0'30,"0"0"2,0 0-6,0 0-4,41 27-12,-41-27-3,0 0-3,49-6 0,-49 6 0,47-5 0,-47 5-3,55-2 4,-55 2-1,61 2 0,-61-2-1,63 1 0,-63-1-1,64 6-1,-64-6 3,59 0-2,-59 0-2,51-2 1,-51 2 0,43 0 0,-43 0-1,0 0 1,45-1-1,-45 1 1,0 0 0,0 0 0,0 0 0,0 0 0,0 0 0,0 0 0,0 0 1,0 0-1,0 0 0,0 0-4,0 0 3,0 0-2,0 0-3,0 0-9,0 0-14,0 0-11,0 0 0,-5-21 2,-8-3-2</inkml:trace>
  <inkml:trace contextRef="#ctx0" brushRef="#br0" timeOffset="5479">3159 6 7,'0'0'16,"0"0"-1,0 0-5,0 0-3,0 0-1,0 0-1,0 0 1,0 0 1,0 0 2,0 0 0,0 0 0,0 0 1,0 0-1,0 0 0,0 0 0,0 0-2,0 0 0,-14-7-2,14 7-2,0 0 0,0 0-1,-17 1 0,17-1-1,-14 2-1,14-2 1,-13 2 0,13-2-1,-14 6 0,14-6 0,-12 8 0,12-8 0,-10 12 0,10-12 0,-8 16 0,4-6 0,4-10 0,-3 23 0,3-9 0,0 1 1,2 0-1,0 2 0,1 3 0,-2 0 1,2 3-1,-3-23 1,1 45 2,-1-45 1,-4 55 0,4-55-1,-10 53 1,10-53 0,-15 46 0,15-46-1,-15 37-2,15-37-1,0 0 1,0 0-1,0 0 0,0 0 0,0 0 0,0 0 0,0 0 0,0 0 0,0 0-1,0 0 1,0 0-1,0 0 0,0 0 1,0 0-1,0 0 0,0 0 0,0 0-1,-22 35 1,22-35 0,0 0 1,0 0-1,0 0 0,0 0 1,36 35-1,-36-35 0,0 0 0,22 46 0,-22-46 0,12 42 0,-12-42-1,6 50-1,-6-50 2,-1 48 0,1-48 0,-10 50 1,10-50 0,-20 45 0,20-45 1,-23 48 1,23-48-1,-23 49 0,23-49 0,-24 48 0,24-48-1,-17 43 0,17-43 1,-10 40 0,10-40-1,0 0 1,1 39 0,-1-39 0,0 0 1,0 0-1,46 38 0,-46-38 0,42 10 0,-42-10 0,51 8-1,-51-8 0,58 6 0,-58-6-1,59-1-1,-59 1-1,56-6-5,-56 6-9,54-17-16,-54 17 0,39-47-2,-31 7 2</inkml:trace>
  <inkml:trace contextRef="#ctx0" brushRef="#br0" timeOffset="17955">3650 204 8,'0'0'9,"0"0"-2,0 0 0,-16 0 0,16 0 0,0 0 0,-13 0-1,13 0 0,0 0 0,-16 0-1,16 0 1,-11-2 1,11 2-1,0 0 0,-17 0 0,17 0-1,0 0-1,-14 1-1,14-1 0,0 0-1,-16 1 0,16-1 0,-13 3-1,13-3 1,-13 6-1,13-6 0,-13 4-1,13-4 1,-12 5-1,12-5 0,-12 5 1,12-5-1,-12 4 1,12-4 0,0 0-1,-16 11 1,16-11 0,0 0-1,-11 16 0,11-16 1,-8 10-1,8-10 1,0 0-1,0 0 3,0 0 1,-14 37 0,14-37-1,0 0 1,0 0-1,-10 44 0,10-44 1,0 0-4,-5 41 2,5-41-2,0 0 1,0 52-1,0-52 1,2 36 0,-2-36 0,3 38 1,-3-38-2,0 0 1,12 43 0,-12-43-1,0 0 1,0 0-1,35 37 0,-35-37 0,0 0 0,0 0 0,46 14 0,-46-14 0,0 0 0,0 0 0,49 6 0,-49-6 0,0 0 0,39 0-1,-39 0-1,0 0 0,45-18-1,-45 18-1,0 0 1,49-37 0,-49 37 0,35-35 1,-35 35 0,33-41 1,-33 41 0,27-41 1,-27 41 1,20-39-1,-20 39 1,9-36 0,-9 21 0,0-1-4,-3 4 1,-2-5-1,-2 7 0,-3-4-1,10 14 1,-21-21-1,8 11 1,-1 0 3,0 2-1,-2 2 2,1 1-1,-1 3 1,-1 0 0,0-1 0,2 6 0,-2-1-1,1 0-1,2 3 0,1 0-3,0-3-1,13-2-4,-21 8-3,21-8-1,-15 8-4,15-8 0,-12 12-3,12-12-3</inkml:trace>
  <inkml:trace contextRef="#ctx0" brushRef="#br0" timeOffset="19369">3740 222 11,'3'19'16,"-3"-19"0,0 11 2,0-11-11,0 0-4,0 0 2,-3 15 0,3-15 4,0 0 0,0 0 3,-10 42-2,10-42-1,-9 38-1,9-38 0,-7 50 0,7-50-1,-6 63 2,6-26-6,0 1-1,1 3-6,2 2 4,1-2 0,1 3 1,0-1-1,-1 3 1,1-5 0,-2 3-1,1-6 6,-2 2-4,-2-40 0,3 65-1,-3-65 1,0 50 0,0-50-1,0 0 1,-2 42-1,2-42 0,0 0 0,0 0 0,0 0-1,0 0 1,0 0-1,0 0 1,0 0-1,0 0 0,0 0-1,0 0-2,0 0-3,0 0-9,0 0-19,12-37 0,-12 37-1,12-77 1</inkml:trace>
  <inkml:trace contextRef="#ctx0" brushRef="#br0" timeOffset="20233">4238 679 82,'0'37'32,"0"-37"-3,0 0-7,0 0-13,0 0-9,-10 43-3,10-43 3,0 0 1,-5 37 1,5-37 0,0 0 0,-4 49-1,4-49 1,-3 38 3,3-38-2,-2 41-4,2-41 3,-4 46-1,4-46 1,-4 36-1,4-36 0,0 0-1,-5 45-1,5-45 2,0 0-3,0 0-3,0 0-3,0 0-5,0 0-13,0 0-7,0 0 0,4-47 0</inkml:trace>
  <inkml:trace contextRef="#ctx0" brushRef="#br0" timeOffset="43986">4686 203 20,'0'0'9,"-12"5"0,12-5 0,0 0-3,0 0-3,0 0-1,0 0 0,-12 2 1,12-2 1,0 0 1,0 0 2,0 0 1,0 0 1,0 0 0,0 0 0,0 0-1,0 0-1,0 0-1,0 0-2,0 0-1,0 0-1,-3-10-1,3 10-1,0 0 0,0 0 0,0 0 0,0 0 0,0 0 0,0 0 0,0 0 0,0 0 0,0 0 0,0 0 0,0 0 0,0 0 0,0 0 1,0 0-1,0 0 1,0 0-1,13-3 1,-13 3 0,13-1-1,-13 1 0,18-1 1,-18 1-1,19-2 0,-7 2 0,-12 0 1,21-3-1,-21 3 1,18 2 0,-18-2 0,17-2 0,-17 2 0,18 0 0,-18 0-1,17 2 1,-17-2-1,16-2 0,-16 2 0,17 2 1,-17-2-1,17 1 0,-17-1 1,17-1 0,-17 1-1,18 2 1,-18-2 0,17 3 0,-17-3 0,16 4 0,-16-4 0,15 8 0,-15-8 1,13 8-1,-13-8-1,11 11 0,-11-11 1,10 11-1,-10-11 1,6 12-1,-6-12 1,6 14 0,-6-14 0,2 16 0,-2-16 0,0 0 0,3 36 3,-3-36 0,0 0 0,-4 51-1,4-51-2,-4 37 2,4-37 1,-1 35-1,1-35-3,-3 35 1,3-35-1,-1 35 1,1-35 3,-3 37-4,3-37 1,-4 40-3,4-40 3,0 0 0,-5 46 0,5-46 0,0 0-5,0 0 2,-8 35 1,8-35 3,0 0-3,0 0-1,0 0-2,0 0 2,0 0 5,6 37-2,-6-37-1,0 0 0,0 0 0,0 0 0,0 0 3,20 38-3,-20-38 0,0 0 0,0 0 0,0 0 0,39 13-4,-39-13 3,0 0 1,0 0-1,42-12 0,-42 12 1,0 0 0,0 0-1,0 0 4,39-32-4,-39 32 1,0 0 1,0 0-3,0 0 2,0 0 0,37-37 1,-37 37 0,0 0 0,0 0-1,0 0 0,0 0 2,0 0-1,0 0-1,0 0-2,0 0 2,0 0 0,0 0 0,0 0-1,0 0 2,0 0-1,0 0 1,0 0 0,0 0-2,0 0 0,0 0-1,0 0 2,0 0-1,0 0-1,0 0 2,0 0-1,-39 5 1,39-5 1,0 0 1,0 0-1,-48-4 1,48 4-1,0 0-1,-46-6 1,46 6 1,0 0-2,-47-4 0,47 4 0,0 0 0,-43-10 0,43 10-1,0 0 1,-40-4 0,40 4 0,0 0 0,-40-8-1,40 8 1,0 0 0,0 0 0,-51-10 0,51 10 0,0 0 0,0 0 1,-45-7-2,45 7 2,0 0-2,0 0 1,-43-24 0,43 24 0,0 0 0,0 0 0,0 0 1,-43-20-1,43 20 0,0 0 0,0 0 0,0 0 0,0 0 0,0 0 0,-39-24 0,39 24 0,0 0 0,0 0 0,-14-35-1,14 35 1,0 0 0,0 0 0,-5-40-1,5 40 1,0 0 0,0 0 0,11-41 0,-11 41-1,0 0 1,24-37 0,-24 37-1,0 0 1,35-41 0,-35 41 0,27-20 0,-14 11-3,1 2 0,1 2 0,-4 3 1,3-1-1,-14 3 0,21 1 0,-21-1 1,0 0 5,30 7 0,-30-7-2,0 0 2,0 0 0,0 0 1,47 18-1,-47-18 1,0 0-4,0 0 0,0 0 4,41 32-4,-41-32 0,0 0 0,0 0 0,0 0 0,40 17 1,-40-17-1,0 0 1,0 0-1,0 0 1,0 0-1,0 0 1,0 0-1,0 0 0,0 0 1,0 0-1,0 0-1,0 0-1,0 0-7,26 40-10,-26-40-16,0 0 0,0-21-3,-5-6 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0-22T16:11:37.53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-2 3 10,'0'0'8,"5"10"-4,-5-10-2,0 0 0,0 0 0,0 0 0,0 0 3,0 0 0,0 0 1,0 0 1,0 0-1,0 0 1,0 0-2,0 0-1,0 0-2,0 0 0,0 0-1,0 0-1,0 0 1,0 0-1,0 0 2,0 0 0,0 0 0,0 0-1,15 7 1,-15-7 0,0 0-1,14 5 0,-14-5 0,0 0-1,15 5 1,-15-5-1,0 0 1,14 8-1,-14-8 1,0 0-1,7 13 1,-7-13 0,3 12 0,-3-12-1,1 17 1,-1-17-1,1 16 0,1-6 1,-2-10-2,1 18 2,-1-18-1,1 18 0,-2-6 0,0 0 0,-1 0 1,0 1-1,2-13 1,0 0 2,-11 50 0,11-50 1,-7 39-1,7-39 1,-6 42-1,6-42 1,-5 41-1,5-41-2,0 0-1,-4 45 0,4-45 0,0 0 0,0 0-1,0 0 1,0 0-1,23 35 0,-23-35-1,0 0 0,0 0 0,44-4 0,-44 4 0,0 0 0,0 0 1,42-15 1,-42 15 1,0 0 2,0 0 0,0 0 1,0 0-1,0 0 2,0 0-2,0 0 0,0 0-1,0 0-1,0 0 0,0 0 0,0 0 0,-11 44-1,11-44 1,0 0-1,-18 53 1,18-53-1,-9 37 1,9-37-3,-5 36 0,5-36 1,-4 36-1,4-36 0,1 35 0,-1-35 1,4 41-1,-4-41 2,8 49-1,-8-49 1,12 49 0,-12-49-1,13 51 1,-13-51-1,11 43 0,-11-43 1,8 38-1,-8-38 1,2 36 0,-2-36 0,0 0 1,0 40-1,0-40 2,0 0 1,0 0 0,0 0-1,-17 36 2,17-36 0,0 0 0,0 0 0,0 0 0,-48 10-1,48-10-1,0 0 2,-39-1-4,39 1-2,0 0-3,0 0-7,-44-8-14,44 8-5,0 0 0,0 0 2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6:26.44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670 290 21,'0'0'12,"-3"-10"0,3 10 1,-17-16-3,6 7-2,-4-1-1,2 3 1,-6-3-2,1 5-1,-4 0-1,-3 6 0,-5 1-1,-3 5-1,-5 4-1,-1 3 0,-5 5 0,0 5 0,-3 6-1,4 5 1,0 2 0,5 5 0,3-2-1,4 7 1,5 0 0,6 1 0,8-3 0,7 1 0,8-1 1,7-2-2,8 1 2,5-9-1,8-4 0,6-5 1,3-3-1,4-6 1,0-6-1,2-5 1,-3-4-1,-1 0 1,-6-4-1,-8 1 0,-4-3 0,-5 1 0,-7 0 0,-12 3 0,13-4 0,-13 4-1,0 0 0,0 0 0,0 0-1,0 0-5,0 0-6,0 0-11,15 5-3,-2-11 2,7 4-1</inkml:trace>
  <inkml:trace contextRef="#ctx0" brushRef="#br0" timeOffset="912">1031 936 3,'0'0'7,"0"0"2,15 0 2,-2 1-2,4-1-1,6 4 0,5-1 0,5 4-1,3 0-2,4 2-1,0 0-2,-1 1 0,-4 0 0,-4-4-1,-5 0 0,-6-5-1,-7-2-5,-13 1-1,8-15-3,-12-2-1,-6-2 0,-6-6 0,-3-4-1,-6-2 3,-2-1 2,-6 1 5,-1 3 2,-2 5 2,2 4 1,0 8 0,3 3 1,5 6 2,2 3 0,6 1-1,4 1 0,14-3 1,-13 7 0,13-7-1,19 5 1,5-3-1,10-1-2,8 0 0,7 0-1,6-2-1,4-1-3,-2-3-3,-1 0-6,-7-6-7,-5-5 0,-3-1-1,-2-9 0</inkml:trace>
  <inkml:trace contextRef="#ctx0" brushRef="#br0" timeOffset="1493">2316 98 8,'0'0'10,"-15"-11"1,4 8-2,-1 1-6,-1 0 0,-1 2 1,-5 0 1,4 2 0,0 1-1,2 1 0,-2 3 0,1 0-1,0 3 0,0-1 0,4 3-1,-1 1 0,2 2 1,-4 3-1,5 2 0,0 3 0,2 4-1,-1 5 1,1 4-1,-1 3 0,0 2 0,-1 0 1,-1 3 1,-3-2 0,-4 4-1,-1-7 2,-1-1-1,1-5 0,1-3-1,2-6-1,1-4-1,6-7 1,7-13-1,6 13 1,8-11-1,1-1 1,5-1-1,-1 1 1,2 0-1,-1 1 0,-3 2 0,-3 4-1,-3 3 1,-3 3 0,1 5-1,0 2 1,0 4 0,-1 5 0,1 3 0,-1 2 0,-3 2 1,-2 2 0,-3 3 1,-7 3-1,-1 0 1,-4-2 0,1 0-1,-1-2 0,1-4 0,3-5 0,3-2-1,6-6 1,4-3-1,6-4 1,9-3 1,3-5-1,9-2 1,3-4 0,4-2 0,3-2 0,1-2 0,-2 0-1,-2 0 0,-5 1 0,-4 2 0,-7 2-1,-2 0-1,2 7-11,-6-2-12,-6-4-2,-11-3-1,9-22 0</inkml:trace>
  <inkml:trace contextRef="#ctx0" brushRef="#br0" timeOffset="27600">3307 232 7,'0'0'11,"0"0"1,0 0-5,0 0 0,0 0 2,-8-10-1,8 10 0,0 0-1,0 0-1,0 0-1,0 0-2,-11 12-1,10-3-1,-1 4-1,0 5 0,2 5 0,2 7 0,0 4 0,1 6 1,-1 3-1,1 6-1,-2 6 2,-1 5-2,0 4 2,-2 4-2,0 5 2,-1 0-2,2 1 1,1-7 1,-1-4-1,2-6 1,0-6 0,-1-11 0,0-8-1,-1-6 1,-1-7-1,2-19-6,0 0-8,-11-9-3,4-20 1,-1-5-1</inkml:trace>
  <inkml:trace contextRef="#ctx0" brushRef="#br0" timeOffset="28001">3007 836 14,'-16'-6'12,"2"2"1,4 1 0,10 3 1,-12-6-1,12 6 0,7-11-3,12 3-2,9-4-1,17 1-2,9-4-1,10 2-1,8 0-1,3 4-1,-3 4-1,-8 1-1,-9 6-3,-14-1-3,-8 6-15,-7-2-1,-8 0 0,-3-5 1</inkml:trace>
  <inkml:trace contextRef="#ctx0" brushRef="#br0" timeOffset="28391">3808 974 9,'14'-6'12,"-14"6"1,0 0-3,9 11-4,-7 3 2,1 7 0,-4 4 0,3 10 0,-3 3-1,1 4-1,-3 5-2,3 0-1,0-2-1,0-3-1,4-6-1,-1-7-7,6-8-10,7-11-2,1-14-1,6-14 1</inkml:trace>
  <inkml:trace contextRef="#ctx0" brushRef="#br0" timeOffset="28722">4233 551 5,'2'-11'13,"-2"11"0,4-15 1,-4 15-7,0 0-4,0 0 1,0 0 1,0 0 0,-3 12-1,3-2 0,2 6 0,1 4 2,4 8-2,1 3 0,3 6-2,2 5 1,1 1-2,0 2 0,-1-1 0,-1-3 0,-2-6 0,-4-4 0,0-6 1,-5-8 2,-1-4 0,0-13 0,-10 2 0,1-15 1,1-5-1,-3-11 0,5-3-2,2-7 0,6-2-2,6-6 1,8 1-1,7 2 0,6 6 0,6 4 0,2 5 0,2 4 0,-2 6 0,-1 7 0,-5 3 0,-3 5 0,-6 2 0,-5 2-1,-3 2 0,-2 2-2,-12-4-5,19 8-11,-19-8-3,17 12-2,-17-12 1</inkml:trace>
  <inkml:trace contextRef="#ctx0" brushRef="#br0" timeOffset="29263">4837 819 1,'0'0'13,"13"9"1,-11 2-1,0 9-5,-6 5 0,-1 7 0,-4 8-1,-2 4 0,-1 6-1,-2-1-1,1 0-1,1-1 0,6-2-1,1-4-2,3-8-4,9-6-9,-1-11-8,9-11 2,4-11-2,2-17 1</inkml:trace>
  <inkml:trace contextRef="#ctx0" brushRef="#br0" timeOffset="29673">5504 256 14,'-11'-18'15,"11"18"-2,-6-10-2,6 10 0,0 0-4,0 0-1,-6 10-3,6-10 0,-6 20 0,-2 1 0,5 8 0,-5 7 0,2 10 0,-1 6 0,1 6 0,-1 2-1,0 4 0,3-8-1,-1-1 0,1-7 0,0-8 0,2-8 0,1-8 1,1-8 0,0-16 1,12 6-1,2-14 1,1-10-1,4-2 1,3-5-1,0 2-1,4-1 0,0 5-1,-2 6-1,-1 6 1,-2 7-1,-1 6 1,-3 4-1,-2 6 0,-3 3 1,-2 4 0,-6 2 0,-3 1 1,-4-1 0,-3-2 0,-6 1 1,-2 0 1,-7-3-1,-2-3 0,-4-3 0,-2-3 1,-3-3-2,2-2 1,4-5-1,2-5-2,5-2-2,3-6-4,9 1-10,5-6-6,12 1-3,2-7 2,8 1-1</inkml:trace>
  <inkml:trace contextRef="#ctx0" brushRef="#br0" timeOffset="30294">6078 973 6,'-2'14'11,"2"-14"0,-1 9 0,1-9-8,-1 20-1,0-3 2,-2 3 1,1 7 2,-1 6-1,0 8 1,-4 4 0,2 6 0,-3-1-1,3 2 0,-4-4-2,3-1-1,0-8-1,2-7-2,2-8-6,4-12-13,-2-12-1,16-16 0,-1-13 0</inkml:trace>
  <inkml:trace contextRef="#ctx0" brushRef="#br0" timeOffset="30735">6362 579 2,'0'0'13,"-13"-12"2,13 12-2,-1-11-3,1 11-1,12-6 0,-2 5-2,4 2-2,4 0 0,3 3-2,3 1 0,4 2 0,-1 1 0,2 1-1,-1 4 1,-1-1-2,-4 5 1,0 2-1,-3 3 1,-3 4-2,-1 0 2,-3 2-2,-2 0 1,-1 4 0,-4-2 0,-1 0 0,-4 0 0,-2-1 0,-4 0 1,-2-1 0,-4-4 0,-4-1 1,-6-4 0,-1-4 0,-7-4 0,-2-3 0,-4-8 0,-2-4-1,1-6-1,1-3 1,2-4-2,6 0 1,5-1-1,5 1 0,7 0-1,1 4-1,7 2 0,2 2 0,0 9-1,11-12 0,-1 6 0,3 0 0,6 2-1,0-1 0,4 1 0,0-1 0,1 1 1,-1 0 0,-1 1 0,-2 1 1,-2 0 1,-3 1 0,-2 0 1,-1 1 0,-2 1 0,-1 1 0,-9-2 0,16 7 0,-16-7 0,18 17 1,-8-5 0,2 4 0,3 5 0,0 4 0,3 1 1,-1 3 1,-1 0-1,2 2 1,-4 0 0,2 1-1,-3-5 0,1-1 0,-1 0 0,1-5-1,0-1 0,-1 0 0,0-6 0,-2 0 0,-11-14 1,17 16-1,-17-16 1,8 10-1,-8-10 0,0 0-5,0 0-18,0 0 0,-6-19-3,-3 4 1</inkml:trace>
  <inkml:trace contextRef="#ctx0" brushRef="#br0" timeOffset="42562">7456 1106 9,'0'0'9,"0"0"-1,0 0 0,-4 9-2,4-9-1,0 10-2,0-10 0,-1 20-3,0-5 1,0 5 0,-2 5 1,-3 9 0,-2 4 0,-3 7 0,-1 2 1,-5 5 0,0 2 0,-1 1 0,0-4-1,2-5 1,3-7 0,1-6-1,5-8 1,2-6-1,2-7-1,3-12-7,0 0-6,12-24-4,2-3-1,3-16 0</inkml:trace>
  <inkml:trace contextRef="#ctx0" brushRef="#br0" timeOffset="43513">7962 719 1,'0'0'7,"6"9"-1,-6-9 0,17 6 0,-4-3 0,3-2-1,7 0 0,3-2-2,3-2 0,3-6-1,2 2 0,1-4 0,-1 1 0,1-2 0,-6-5 0,-5 3 2,-3-1-1,-4 7 0,-8-6 0,-3 2 1,-7-1-2,-4 0 1,-6 4 0,-2-3-2,-6 3-1,-1 0 1,-5 2-1,-5 1 0,-3 3 0,1 1 0,0 2 0,0 1 0,0 3 0,-1 3-1,2 1 1,3 3-1,4 0 1,-4 4 0,3 7-2,-1 2 2,5 3 2,1 3-2,1 2 0,4 2 0,-1 4 1,4-1-1,2-2 1,1 0 1,2 1-1,3-1 1,3-1 0,4 1 1,7-2-1,6 0 1,5-3 0,8 0 1,6-6-1,6-2 1,6-7-1,5-1 1,-1-7-1,1-2-1,-5-4 0,-3-1-1,-9-2 1,-4 0-1,-9-1 1,-8 1-1,-5 0 1,-9 2 0,0 0-1,10-2 1,-10 2-1,0 0 0,0 0 0,0 0-1,0 0 1,0 0 0,0 0-1,0 0 0,0 0-2,0 0-5,0 0-15,0 0-3,-15 6 0,2-9-1</inkml:trace>
  <inkml:trace contextRef="#ctx0" brushRef="#br0" timeOffset="58875">8791 1203 8,'0'0'10,"9"13"-5,-4-2 1,-1 4 1,78 13-8,-83 5 2,1 4 0,-5 7-2,-3 1 0,2 6-1,-4-1-1,3 0-1,-79-11 7,82-5-2,2-5 0,2-6-1,87-7-9,-87-16-1,11-11 0</inkml:trace>
  <inkml:trace contextRef="#ctx0" brushRef="#br0" timeOffset="60487">9379 553 2,'-11'-12'8,"11"12"-2,0 0-1,-14-8 0,14 8-1,-12-6-1,12 6 0,-12-2-1,12 2 1,-11-1-1,11 1 1,0 0-1,0 0 0,-9-1 1,9 1 1,9-1 0,6 1-1,7-1 0,8 1 1,8-1-2,4 1 1,5 0-2,2 0 0,-2 1 0,-4 0-1,-8 1 0,-7-1 1,-6 2-1,-4-1-1,-7 2 1,-11-4 0,12 7 1,-12-7-1,0 9 0,0-9 1,-9 15-1,2-6 1,-5-1-1,0 6 1,-5 3-1,-2 4 0,-3 3 0,-2 4 0,-4 1 0,0 2 0,1 4 2,-3-3-2,3-2 1,0-2 0,2-3 0,5-3 0,4-1 0,3-2 0,7-1 0,4 1-1,5-3 1,5 1-1,5 0 1,6-2 1,2-4 0,8 1 0,3-7 1,6-2-1,2-4 1,2-3-1,1-2 1,-3-3-1,-3 0-1,-5 1 0,-6 0-1,-6-1-3,-4 3-7,-7-1-9,-9 7-2,6-18 1,-10 7 0</inkml:trace>
  <inkml:trace contextRef="#ctx0" brushRef="#br0" timeOffset="61259">9240 793 9,'14'2'11,"-4"-2"-3,8 0-2,6 1 2,9-2 0,8 1 1,6-1 0,8 0-1,3-1-1,8 2 0,-1-2-2,4 1-1,-6 0-1,-3 0-1,-7 0 0,-5 0 0,-8-1 0,-8 1 1,-13 0 0,-2 0 0,-17 1 0,10-1 0,-10 1 0,0 0 0,0 0-2,0 0-3,0 0-4,-14 6-13,14-6-4,-16 2 1,7-8-2</inkml:trace>
  <inkml:trace contextRef="#ctx0" brushRef="#br0" timeOffset="63021">10123 21 6,'0'0'6,"12"-11"0,-12 11-1,19-5-1,-7 2-2,6 3 0,-1 0-1,3 0 0,3 2-1,-1-2 2,3 4-1,-1 4 0,-2 0 0,-2 3 0,0 0 1,-4 6-1,1-3 0,-5 8-1,1-2 1,-3 0-1,0 3 1,-1 2-1,-1 3 1,-3 0 0,-1 4 0,0 3 0,0 2 1,-2 2 0,-1 0 0,0-1 0,-1-3 0,1 3 1,0-4-2,2-7 1,0-1 0,1-4-1,-1-3 2,3-3-1,2-4 0,4-2 0,1-8 1,5-2-1,0-1 2,1-5-2,-1 3 0,0-4-1,-4 5 0,-3-5-1,-11 7 0,0 0-1,10 1 1,-10-1-1,-5 10 1,5-10 0,-9 13-1,2 0 1,-1-4 0,-2 7 0,2 0 0,0 2 0,2 3 0,1 4 0,4 3 0,1 1 0,5 6 0,1 2 0,2 2 0,2 1 1,3 1-1,-1 0 0,2-2 0,1 2 1,3 1-1,-4 0 0,4 0-1,0-3 1,-1-1 0,0-2 0,0 1 0,-1-6-1,-6-8 1,1-3 1,-5-4-1,-1-3 1,-6-2 0,1-11 1,-13 15 1,0-10 0,-6-1 1,-3 2-1,-3-4 1,-3 4-1,-3-4 0,0 2-1,-1-3 0,3 3-1,2-1 0,2 0-1,3-1 1,5 0 0,2-1 0,4 0 0,11-1 0,-13 0 0,13 0-2,0 0-5,-10 3-15,1-1-1,-5-1-1,-4-4-1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6:44.98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70 334 8,'49'4'6,"8"-2"-1,9 1-1,5-1-1,6 0 0,2 0-1,4 1 1,-2-1 0,-14 1 0,-13-1 0,-3 1-1,-20-1 1,-4 0-2,-7 0-3,-8-1-5,-12-1-3,0 0 0,-21 2-1</inkml:trace>
  <inkml:trace contextRef="#ctx0" brushRef="#br0" timeOffset="270">96 335 35,'-8'9'16,"8"-9"-1,-11 4 0,11-4-8,5-10-4,7-1-2,4-4-1,14-6-1,10-5 1,9-6-1,3-3 1,10-3 0,-3 2-1,4 1 2,-8 5-1,-14 7 2,-10 5 0,-8 4 0,-9 9-2,-14 5-1,-11 11 0,-13 5-2,-7 4 0,-9 6-2,-4 1 0,-5 5 2,-5-2 1,-4 2 1,8-3 1,1 1 0,5-2 1,3-4-1,5 1 0,3-1 1,8-1-2,5-2 1,5 0-1,9-2 2,6 1 0,9-3 0,8 2 1,12 1 0,8-3-1,9 2 1,0 1 1,5-1-2,-3-1 0,-1-1-1,-6-3 0,-8-3 0,-10 3 0,-4-6 1,-3-1-1,-5-1-1,-11-6-6,12 17-8,-4-8 0,-8-9-2,0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6:43.85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92 269 14,'0'0'12,"0"0"-1,-9 6 0,9-6-6,0 0-3,0 0-2,-6 11-1,6-11 0,12 10 2,1-4 0,2 0 1,5 0 1,5-2 0,10-1 0,5 0 0,10-2 1,9 1-3,5 0 1,1-1-1,8 1-1,-3-1 0,-3 3 0,-7-2-1,-12 3 1,-9-4-1,-7 0 1,-11 0-1,-7-1-6,-14 0-7,0 0 0,-15-14 0,-8 3 0</inkml:trace>
  <inkml:trace contextRef="#ctx0" brushRef="#br0" timeOffset="351">179 235 5,'-25'5'9,"8"2"-1,1-4-1,16-3-2,0 0 0,0 0 1,0 0-1,14-9 0,3-2 0,3-4 2,8-2-2,6-6-1,7 1-3,6-2 1,8-3-2,-6 4 1,0 2 0,-3 2-1,-6 4 1,-8 3-2,-6 3 1,-10 6-1,-16 3 0,2 10 0,-18 0-2,-4 3-2,-9 4-1,-4 3-1,-9 5-1,-6 2 1,-1 1-1,-5 1 2,1 3 2,-3 3 2,5-2 2,2 0 2,7-2 0,6-2 0,9-2 0,6-1 1,11-2-1,8-4 2,9-1-1,1-1 1,14-2 0,6-2 1,3 0 0,8-3 0,1 1-1,3-3 0,-2 0-1,6-5-1,-9 4 1,-5-6-2,-3 2-1,-2-3-5,-5-1-9,-3-9 0,-1-8-1,-6-10-1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6T04:47:18.8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0 429 7,'0'0'9,"0"0"1,0 0 0,11-9 0,-11 9-1,9-2 0,-9 2-2,13-3-1,-13 3-1,16-1 0,-6 4-3,0 0-1,0 0 0,2 3-1,0 0 1,1 2-1,1 2 0,-1 0 1,2 0-1,1 3 0,-1-1 1,0 3-1,1-3 0,-3 2 1,1-2-1,-3 1 0,-2-1 1,-3-1-1,-1 0 1,-5-11 0,1 17 1,-5-7 1,-1-1 0,5-9 1,-15 14 1,3-7-1,1 1 1,-4-4-2,0 2 0,0-3-1,1 1 0,0 0-1,2-2 0,2-2-1,1 1 1,9-1-1,-11-5 1,11 5-1,-6-12 1,6 12-1,-4-14 0,4 14 0,-3-17 0,3 17 0,-3-13 0,3 13 0,-1-11-1,1 11 1,0 0-1,0-9 0,0 9 1,0 0-1,11-12 1,-11 12-1,18-13 1,-8 6 0,1-1 0,2 1 0,-3 0-1,-1 4 1,1-1-1,1 3-1,-11 1-2,19 2-6,-8 7-17,-11-9-5,20 4 1</inkml:trace>
  <inkml:trace contextRef="#ctx0" brushRef="#br0" timeOffset="861">381 381 7,'0'0'10,"0"0"1,0 0-1,0 0 2,0 0-1,0 0 0,0 0-1,0 0-1,0 0-3,0 0-2,0 0-2,0 0-1,0 0 1,0 0-1,0 0 0,0 0 1,9 11 0,-9-11 0,4 17 0,-1-4 0,2 3 1,0 4-1,-1 2 0,0-1 0,0 3 0,-1-2 0,1-1-1,-1-5 0,0-1 1,0-6 0,-3-9 1,10 8-1,-1-11 1,0-6 0,5-5-1,-1-4 1,3-4-2,0-3 1,2 0-2,-1-1 0,-1 2 0,-3 3 1,0 4-2,-3 4 1,0 4 0,-10 9 0,14-12 0,-14 12 0,10-1 0,-10 1 0,9 3-1,-9-3 1,13 9 1,-13-9-1,15 16 1,-7-4-1,1 2 1,-2 3 0,0 2 0,0 3 0,-1 1 0,-2-2-1,-1 0 1,0-2 0,-2-4-2,2 0-2,-3-15-7,0 0-25,0 0-1,10-12 0,-4-3 0</inkml:trace>
  <inkml:trace contextRef="#ctx0" brushRef="#br0" timeOffset="1632">936 537 16,'0'0'25,"0"0"-4,0 0-11,0 0-4,0 0 2,0 0-1,5-13 0,-4 2-1,4 1-1,0-4 0,3 1-2,3-3-1,1 0-2,1 0 0,4 1 0,1 3 0,-1 1 0,3 1 1,-2 3-1,3 4 0,-1 2 1,0 3-1,0 4 1,-2 2-1,-1 4 0,-1 1 1,-4 3 0,-3 0 0,-1 3 1,-3-1 1,-3-1-1,-4 0 2,1 1 0,-8-4 0,3 2 0,-7-3 0,0 0 1,-4-2-1,-1 0 0,-4-4 1,2 1-2,-1-3 0,0-1-1,2-4-1,1-2 0,1-2-1,1-5-2,6 2-3,-4-13-9,10-1-18,1-2-6,2-8 0,5-1 0</inkml:trace>
  <inkml:trace contextRef="#ctx0" brushRef="#br0" timeOffset="2233">1201 0 28,'0'0'29,"0"0"-4,0 0-9,0 0-7,0 0-1,0 0-3,0 0 0,0 10-2,0-10 1,-1 15-1,2-3 1,0-1-1,0 4 1,0 1-1,1 5-1,-1 3 0,3 3 0,-1 7 0,-1 3-1,2 4 0,-1 3 0,1 0 0,-1 2 0,0-3 0,-1 0 1,0-7-1,1-4 0,-1-4 0,0-3 2,-1-6-3,0-5 1,-1-3-1,0-11 1,1 15-1,-1-15 0,0 0 0,0 0 0,0 0 0,0 0-1,0 0-1,0 0-2,4 9-5,-4-9-14,-10-9-13,10 9-2,-10-17 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6:42.78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84 331 21,'0'0'12,"0"0"1,16-9-5,2 5-4,9-1-2,1 0-1,16 1 0,3 1 0,11 2 1,0 2-1,8 1 1,-1 2-1,3-1 0,-3 1 0,-3-2-2,-7-1-2,-7-2-4,-4-2-6,-13-6-1,-8-2-1,-17-5 1</inkml:trace>
  <inkml:trace contextRef="#ctx0" brushRef="#br0" timeOffset="300">134 197 19,'0'0'12,"0"0"0,0 0-1,19-2-2,2-9-2,14-5-2,9-5 0,6-2-2,6-3 1,-1 3-4,-1-1 0,-5 4-1,-3 5-2,-15 4 1,-8 6 1,-11 4-2,-12 1 0,-6 13 0,-10 1-1,-11 3-1,-8 4 0,-9 5 1,-7 5-1,-3 1 1,-5 2 1,2 0 2,-1-1 0,6-1 2,2-1 0,10-1 0,7-1 0,7-2 0,11-1-1,7 1 0,15-4 1,6 2 1,12-2 2,7-3 0,7-2 0,4 0 1,9-4-1,3 1 0,0 0-1,-7-1-1,0-1-1,-10-1 1,-2-2-2,-6 0 1,-8-3 0,-9-4-2,0-7-12,2-6-2,-6-14-1,4-11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6:41.37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85 318 1,'0'0'9,"11"-1"0,-11 1-5,15 1-1,-2 0 1,3-1 1,0 0 0,5 1 0,10 0-2,6 2 1,3 0-1,-1 2-1,4 1 0,-4 2-2,5-1 0,-6 2 0,-7-2 2,-9-1-1,-4-2 1,-5 0 1,-13-4 0,14 1-2,-14-1-3,0 0-5,-15-14-5,5 8-2,-11-5-1,2 1 0</inkml:trace>
  <inkml:trace contextRef="#ctx0" brushRef="#br0" timeOffset="501">18 304 13,'-11'3'12,"11"-3"0,-12 2 0,12-2-10,0 0-4,0 0-1,0 0 0,14-17 1,1 7 1,5-6 1,7-2 2,11-7 2,5-1 1,6-4 0,4-1 0,5 0 0,-3 3-2,-3 3 0,-7 5-2,-9 5 0,-8 4 0,-10 5 0,-9 7-1,-9-1 0,-7 15-1,-8-3-1,-3 3-2,-7 2-3,-2 4-5,-3 1-2,-5 0 0,-7 0 2</inkml:trace>
  <inkml:trace contextRef="#ctx0" brushRef="#br0" timeOffset="851">42 367 6,'4'9'10,"-4"-9"1,20 8-1,-4-2-1,1-1-1,7 1-1,1 3 0,3 1-3,-5 3 0,6-2-1,-1 5 0,-1-3 2,-3 2-2,-1-4 0,-3 1 0,-6-5 0,4 0 0,-8-3-1,-1 1-2,-9-5-5,17 3-12,-17-3-1,15-20-1,-6-5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6:58.6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59 1723 0,'0'0'5,"0"0"-1,0 0 1,0 0 0,-10 5-1,10-5 0,0 0 0,0 0 1,0 0-2,-2 9 0,2-9 0,5 14-1,0-4 1,0 3 0,1 4-1,0 2 1,4 3-1,1 2 1,0 3 0,3 3 0,0-1 0,2 0-1,0-1 2,0-1-2,-2-4 1,0-1 1,-3-6-2,-2-2 0,-2-5-1,-7-9 0,10 12-3,-10-12-11,0 0-5,-2-12 1,-5-4-1</inkml:trace>
  <inkml:trace contextRef="#ctx0" brushRef="#br0" timeOffset="541">0 1779 1,'0'0'11,"0"0"-1,0 0-5,0 0 1,0 0 1,0 0 0,0 0 0,0 0-1,0 0 0,0 0 0,0 0-1,7-12-1,-7 12-2,10-14 1,-3 3-2,2 0-1,1-2 1,4 1-1,0-1 0,4 0 1,-1 2-1,3-1 0,-2 3 0,3 0 0,-2 5 0,-2 0 0,-2 3 0,-2 3 0,-2 2 0,-11-4 1,17 12-1,-17-12 0,10 17 2,-8-6-1,0 0 2,-5 3-1,-3 1 1,-4 0 0,-1 4 0,-4-4 0,0 3-1,-3-2 0,2 0-1,0-4 0,4-1-1,1-3 1,11-8-1,-11 8-1,11-8 1,0 0 0,0 0-1,16-10 0,-2 4 1,2-1-1,3-1 1,3 1 0,1 1 0,-1 1 0,1 3-1,-2 2 1,-1 1 0,-2 3-1,0 1 1,-5 2 0,2 3-1,-4 1 1,0 0 0,-2 2 1,-3 0-1,-1 1 0,-1-1 1,-2 3 1,0-3 0,-4 1 0,-1 0 0,-3-1 2,-1 0-1,-3-2 1,0 1-1,-2-4 0,-2 2-1,-2-4 1,1 0-1,-2 0-1,3-1 0,-2-1 0,2 0-1,4-1 1,-2-2-2,12-1-1,-15 0-5,15 0-15,0 0-2,-6-16-1,3 1 0</inkml:trace>
  <inkml:trace contextRef="#ctx0" brushRef="#br0" timeOffset="1672">453 1540 19,'0'0'12,"0"0"0,0 0-1,0 0-2,0 0-2,0 0-3,0 0-1,0 0-1,0 0 0,0 0-2,0 0 0,4 17 0,0-4-1,0 5 2,3 1-1,3 5 1,-1 1 0,1 1 1,-2 0 0,4-1 0,1-2 0,4-5-1,-1-2 1,-3-6-1,2-2 1,1-5-1,5-3 0,-5-4 1,0-5 0,-1-2-1,1-3 1,-3-3 0,0-4 0,-4-3 0,-2 1 0,-2-3 1,-3 1 0,-3-2 0,-1 1 0,-3-1 0,0 5 0,-2 0-1,1 2 1,-4 2-1,4 5 0,-1 0-1,1 4 0,0 0 0,6 9 0,-11-14-1,11 14 0,-10-14 0,10 14 0,-12-15-1,12 15-2,-10-12-6,10 12-15,-10-15-1,3 5 1,1-2 0</inkml:trace>
  <inkml:trace contextRef="#ctx0" brushRef="#br0" timeOffset="2553">1202 1268 6,'0'0'10,"0"0"-1,-13-8-1,13 8 1,-13 1-1,13-1 0,-15 1-1,15-1-1,-15 5-1,15-5-1,-16 7-1,16-7 0,-10 11-2,10-11-1,-10 16 0,4-6 0,2 3 0,1 0 0,-2 0 0,1 1 0,1 1 0,1 2 0,0 0 1,0 1 0,2-1 0,0 2 0,2-1 1,1-3-1,-1 0 2,2-3-1,-4-12 1,12 15 0,-12-15 0,20-3-1,-1-6-2,1-3-5,5-4-6,1 0-8,1-5-1,1 1 0,-3-3-1</inkml:trace>
  <inkml:trace contextRef="#ctx0" brushRef="#br0" timeOffset="3204">1322 1194 12,'0'0'11,"0"0"-1,4-9 0,-4 9-2,0 0 0,10-11-3,-10 11 0,14-5-1,-5 3-1,3 1-1,2 2-1,2 1 0,2 1 0,1 1 0,0 2-1,0 2 1,-2 0-1,0 1 2,-1 2-1,-3 2-1,-3 2 1,-2-1 0,-2 0 0,-3 1 0,-2 1 0,-3-1 0,-3-2 0,-4-3 0,1 1 0,-3-4 1,-3 2 0,-2-4 1,0-2 1,-2-3-1,3 1 1,-1-4-1,2 1 1,2-4-1,2 2-2,10 4 0,-9-15 0,9 15-1,2-19-1,4 8 0,2-2 1,2 2-2,0-3 1,4 3-3,-2-1-2,4 3-5,-2 0-7,2 0-2,-1 1-1,-1-1 1</inkml:trace>
  <inkml:trace contextRef="#ctx0" brushRef="#br0" timeOffset="3785">1575 1039 8,'0'0'10,"9"7"-1,-9-7-6,0 0 0,0 0 2,13 14 0,-13-14 0,10 18 1,-3-8 0,1 2 0,-1 1 0,1-1-1,-2-1-1,2-1 1,-8-10-2,14 9 1,-14-9-1,16-7 0,-7-4-1,2-4 1,0-2-1,1-3 0,0-2 0,0 1-1,-4 1 1,2 5 0,-5 1-1,1 5 1,-6 9-1,6-12 0,-6 12-1,0 0 0,0 0 0,0 0 0,0 0 1,10 8-1,-7 1 1,4 4-1,2 0 1,3 3 0,1 1-1,0 0 1,2 1-4,-3-4-10,6-3-9,-3-6 0,-4-8 0,-2-7-1</inkml:trace>
  <inkml:trace contextRef="#ctx0" brushRef="#br0" timeOffset="4506">2224 787 3,'-15'5'13,"15"-5"1,-11 3-4,11-3-3,-15 7-1,15-7 0,-12 10-2,12-10 0,-11 14 0,3-4-1,3 0 1,1 4-1,0 1 2,0 2-2,1 2 1,2 0-1,0-1-1,1-1 0,2-1 0,1-6 1,-3-10-1,17 10 0,0-17 0,2-6 1,3-4-1,2-7 0,1-2-1,-2-4 0,-3-1-1,-2 2 1,-5 3-1,-6 4 1,-3 5 0,-5 2 0,-2 5-1,3 10 0,-20-5 0,6 10 0,-4 4 0,-3 5-1,-1 4 1,-1 5-2,-2 0-3,6 4-5,-1-1-9,2-4-3,6-2 1,1-7-1</inkml:trace>
  <inkml:trace contextRef="#ctx0" brushRef="#br0" timeOffset="5007">2234 513 22,'0'0'16,"0"0"0,0 0-1,0 0-8,0 0-5,-8 13 0,5-1 0,2 5 3,2 5-1,2 7 0,0 3 1,5 6-1,1 1 0,3 5 0,-1-2-1,4 3-2,-2-6 1,3-4-2,-1-4-4,-1-10-8,3-11-9,2-10 0,-2-11 0,-1-10 0</inkml:trace>
  <inkml:trace contextRef="#ctx0" brushRef="#br0" timeOffset="5317">2500 775 15,'0'0'14,"5"10"0,-5-10 0,14-14-12,-1 4-2,1-4 2,2-2-1,0-2 1,0-2 0,-1 0 1,-3 2 1,-4 1 0,0 4 1,-6 1 1,-2 12-1,-3-15-1,3 15-1,-14-2-1,4 5 0,-2 3-1,-4 1 0,1 5-1,0 1 0,2 4 0,1 1 1,-2 1 0,3 2-1,5-1 1,5 1-1,0 1 1,1-2 0,3 0 0,3-3 0,7-1 0,-1-5 0,1-5 0,6-6 0,3-8 0,4-5 0,1-9-1,1-3 0,3-5 1,0-3-2,-2-2 1,-3 2 0,-1 2-1,-4 4 2,-3 3-1,-4 4 1,-3 4-1,-4 5 1,-7 11 0,8-11 0,-8 11 1,0 0-1,0 0 0,0 0-1,0 0 1,0 0-1,-3 12-1,3-12 1,4 13 0,1-4 0,2 2 0,3 1 0,0 3 0,2 0-1,1 1 2,-1-1-2,-1 1 2,-3-4-1,-2-1 0,-2-2 1,-4-9 2,4 10 0,-4-10 0,0 0 1,-11-7-1,11 7 1,-15-18-1,7 3-1,0-3-1,1-2-1,4-3-1,5-2 1,6 0-1,4-1-1,8 2 0,5 0 0,6 3-1,1 1-1,4 5-3,-3-2-1,3 9-4,-4-2-6,0 5-5,-6-1 1,-3 3 0,-3-1 2</inkml:trace>
  <inkml:trace contextRef="#ctx0" brushRef="#br0" timeOffset="6159">3360 350 8,'-6'17'14,"0"-5"0,4 3-2,2 3-1,2 0-1,1 3-2,4-2-2,2 1 0,2-5-4,3-4-6,0-8-13,5-4 0,-4-12-2,3-5 1</inkml:trace>
  <inkml:trace contextRef="#ctx0" brushRef="#br0" timeOffset="6379">3377 57 49,'0'0'22,"-5"14"1,5-14-2,0 0-14,0 0-11,0 0-4,7 11-6,-7-11-8,0 0 1,15 10-1,-15-10 1</inkml:trace>
  <inkml:trace contextRef="#ctx0" brushRef="#br0" timeOffset="6619">3493 239 19,'0'0'14,"17"0"0,-17 0-1,8 10-11,-4 1 0,2 5 0,2 3 2,-2 2 1,5 4 1,0-4 1,1 2-1,-3-6 0,6 0-1,-5-6-1,0-1 0,-10-10 0,18 6 0,-18-6 1,12-12-1,-6-4 1,1-2-1,-2-7 1,4-1-2,-1-6-1,2 1-1,0-1-1,2 2-1,1 4-3,-2-1-7,8 7-10,-2 1-3,3 6-2,-2 0 1</inkml:trace>
  <inkml:trace contextRef="#ctx0" brushRef="#br0" timeOffset="6990">3926 177 9,'10'4'13,"-1"-10"0,6-3-2,-1-4-7,5-3-1,-1-2 1,2-3 1,-1-1 1,-3 1 0,-1 4 2,-7 0 0,0 5 0,-6 2-1,-2 10-1,0 0-3,-12-2-1,0 6-1,-3 7-1,-3-1 0,0 4-1,-3 1 1,2 4 0,0-2 0,3-1 1,3 2-1,4 0 1,2 0-1,5-1 2,3 1-1,6-2 1,0 3 0,6-1 0,1-2 1,2-1-1,4-3 0,5 0 0,2-3-1,5-2-3,5-3-17,0-2-3,0-6-3,0-5 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6:39.34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276 1710 35,'2'-46'20,"0"-11"-1,-3-9-3,2-13-9,3-6-3,2-7-1,3-1-1,0 0-1,0 7 0,0 9 0,-1 8-1,-1 12 1,-1 8-1,0 10-3,-3 3-5,-1 11-12,2 1 1,-5 2-1,-1 1 0</inkml:trace>
  <inkml:trace contextRef="#ctx0" brushRef="#br0" timeOffset="300">-9 875 35,'-5'14'22,"5"-14"-1,0 0 2,11-23-12,4-8-5,10-10-3,7-14-1,9-10-3,6-9 1,7-5-1,4 1 1,1 2-1,0 6 1,-3 7 0,-2 10 0,-5 10 1,-7 10-1,-3 7 1,-10 9-1,-1 7 0,-8 9 1,-3 7-1,-5 4 0,-3 4 0,-2 5 1,0 3 0,2-1 0,-1 2-1,4 0-3,1-1-9,4-4-9,1-2-2,-3-10 0,-15-6 1</inkml:trace>
  <inkml:trace contextRef="#ctx0" brushRef="#br0" timeOffset="1342">858 0 1,'3'13'12,"3"5"1,-6-3 0,3 8-7,2 6-2,1 6 0,3 5 1,0 7-1,2 3-1,1 3 0,4 3-1,-5-1 0,-2-1 0,0-3-4,-3-6-5,-4-8-8,-2-5 0,-8-15 0,-7-7-1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8:29.04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3125 1512 2,'6'-9'3,"-6"9"-2,0 0 3,0 0 1,0 0 2,0 0 2,0 0 0,0 0 1,0 0 0,0 0-1,0 0-1,0 0-2,0 0 0,0 0-2,0 0 0,0 0 1,0 0-1,0 0-1,0 0-1,0 0 0,-9 7-1,9-7 0,-11 10-1,3 2-1,-2 1 1,-1 7 0,-5 5 0,0 7 1,-4 5-1,-3 6 0,0 2 1,1 2 0,-4 1 1,2 0-1,0-6 2,2-5-1,3-8 1,4-5-1,3-6 1,7-5 0,5-13-1,8-10 1,9-10-2,11-6 1,7-8-2,7-5 1,7-7 0,1-3 0,2 1-2,-4 7 1,-4 3 0,-9 9 0,-7 6-1,-7 7 1,-5 12-1,-6 10 1,-4 11 0,-2 7-1,-6 9 1,-4 4 0,-7 11 0,-8 6 1,-11 1 0,-6 2 1,-8-3 1,-1-3 0,-1-6 0,5-5-1,5-11 1,11-6-2,9-12 0,18-11 0,3-14-2,17-10 1,15-8-1,8-10 0,9-6 0,5-6 1,5-1 0,-2 4 0,-3 6-1,-11 8 2,-8 8-1,-14 12 1,-12 13-1,-12 16 1,-13 15-1,-9 12-1,-8 18-8,-10 10-16,-5 15-1,-9 6-2,-1 2 2</inkml:trace>
  <inkml:trace contextRef="#ctx0" brushRef="#br0" timeOffset="1492">2745 2344 10,'0'0'12,"0"0"2,5 10 0,-5-10-6,0 0-2,-2 13 2,-2-2 1,1 8 1,-6 5-1,-2 11 0,-5 10-1,-2 12-2,-5 7-3,0 7-2,1 5-6,-1-4-13,9-8-4,5-9 0,4-18-1</inkml:trace>
  <inkml:trace contextRef="#ctx0" brushRef="#br0" timeOffset="2033">3192 2415 6,'20'-11'10,"2"3"0,2 0-5,3 3-2,0 3 0,2 5 1,1 2 0,-5 4 1,1 4 0,-3 0 2,-5 5-1,-3-1 0,-5 5 0,-9 1 1,-3 3 0,-11 1-1,-3 5-2,-10 1 1,-4 6-1,-10 4 0,-3 2 0,-4 1-1,0 3 0,3-2 0,1-1 0,5-5-1,8-5 0,8-7-1,10-5 0,10-6 0,9-3-1,13-7 1,12-3 0,8-3 0,11-1 0,5-3 0,6-1 0,1 0 0,-1-1-1,-5 2 0,-7-1-3,-8 5-2,-11-3-8,-8 5-10,-11-1-2,-12-3 1,0 0-1</inkml:trace>
  <inkml:trace contextRef="#ctx0" brushRef="#br0" timeOffset="2533">3053 2729 32,'14'0'21,"5"-1"1,3-3 2,10 5-12,3-6-1,12 7-1,2-2-1,7 6-2,1-2-1,4 6-2,-3-1-2,-2 2-2,-1 7-11,-7-3-14,-12-2-2,-12-7-1,-24-6 0</inkml:trace>
  <inkml:trace contextRef="#ctx0" brushRef="#br0" timeOffset="3735">2746 954 6,'-13'-22'11,"-3"4"-3,-2 3-1,0 3-4,-6 5 0,-2 3 0,-4 3-1,-5 4 1,-4 5 0,-3 5 1,-4 5-1,-2 9 0,-4 6 0,-2 9-1,1 7-1,-1 11-1,2 9 0,-2 10 0,1 10 0,3 9 0,4 5-1,6 11 1,0 7 0,7 4 0,5 5 0,8 3 1,11 1 0,11 3 1,10 5 0,13-2 0,13-1 1,11 0 0,12 2-1,9-4 0,8-3 1,7-10-2,6-6-1,2-13-1,1-7 1,4-16 0,2-14 2,4-19-1,4-15 0,-1-19 1,3-17 0,1-20 2,2-19-3,-1-20 2,-4-20-2,-7-16 2,-6-17-1,-10-10 0,-10-15 0,-9-12-1,-8-7 2,-11-10-2,-10-5 0,-12-8 0,-11-5 0,-13-6 0,-7 2 0,-15 0 0,-9 7 0,-14 8 0,-11 11 0,-9 11 0,-5 16 0,-7 17 0,-8 16 0,-5 16 0,-1 19-1,-5 18 0,-6 23-1,-3 29-3,-7 27-7,-5 38-10,-9 32-2,-7 29 0,-6 26 0</inkml:trace>
  <inkml:trace contextRef="#ctx0" brushRef="#br1" timeOffset="4.70477E6">1287 1376 1,'0'0'4,"0"0"2,0 0 0,-9-10 0,9 10 0,-1-9 1,1 9 0,-3-12-1,3 12-1,-4-17-2,1 7 0,1-3 0,0 0-1,-1-2 0,-1-1-1,1 0 0,-1-1 0,-2-1 1,-1 0 0,0 1-1,-3-1 1,1 1 0,-2-1-1,-2 1 1,-1 0-1,0 0-1,-2 3 0,-2 0 2,-2 0-1,0 2 0,2 0 0,1 4 0,-2 0 1,4 3-1,0-2 0,2 3 0,2 0 1,0 1 0,-1-2 0,3 0 1,-1-3 0,10 8-1,-18-18 1,10 6-1,-4-1 0,1-2-1,-3 0-1,-2-1 1,-2 0-1,-1-2 0,-1 0 0,-3 0 1,1-2-1,0 2 0,0-2 0,2 0 1,-1-4-1,2 2 0,2-1-1,0-1 1,4 1-1,1 0 1,1 0-1,3 1-1,0 4 2,-1-1-1,3 3 0,-1 0 1,1 4 0,-2-1 0,1 3 0,0 1 0,7 9 0,-16-14 0,4 11 0,-2 0 0,-3 3 0,0 0 0,-5 0 1,1 2 0,0-2 0,2 0 1,0-3 1,3 0-1,0-5 0,2-2 1,1-3-1,2-2 0,-2-3 0,3-1-1,-3-3 0,2 1 0,-2-3 0,-1 0-1,-1 0 1,-3 2-1,0-1 0,-1 2 0,-1 2 1,0 2-1,-1 1 1,3 4-2,3 3 1,2-1-3,13 10-8,-15-11-11,15 11-3,9-18 1,6 4 0</inkml:trace>
  <inkml:trace contextRef="#ctx0" brushRef="#br1" timeOffset="4.70645E6">1089 1221 11,'0'0'9,"0"0"-2,0 0 0,0 0-2,0 0 0,0 0-2,0 0 0,0 0-2,0 0 1,0 0-1,0 0 1,0 0 1,12 9-1,-12-9 1,9 8-1,-9-8 1,12 13 0,-2-3 0,-3 0-1,2 0 0,1 3 0,1-2 0,-1 3 1,0-4-1,1 1 0,-2-2 0,3 1-1,-2-4 1,0 0-1,-10-6 1,14 10-1,-14-10 0,0 0 0,11 5 1,-11-5 0,0 0 0,0 0 1,0 0 0,0 0 0,0 0-1,0 0 0,0 0 0,0 0-1,0 0 0,9-10 0,-9 10-1,4-20 2,-2 5-2,2-2 0,-2-4 0,0-1 0,2-1 0,-1-1 1,1 0-2,-1 1 1,1 5 0,0-1 0,0 5 0,0 0 0,-4 14-2,4-16-6,-4 16-13,0 0-2,0 0 1,-13-2-1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7:10.4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16 652 9,'-9'-6'12,"9"6"0,0 0 0,0 0-1,0 0 0,0 0-1,0 0 0,0 0-1,0 0-2,0 0 0,0 0-1,0 0-1,-8-10-2,8 10 0,0 0-1,0 0-2,0 0 0,0 0-1,0 0 0,0 0 0,0 0 0,4 12 0,-4-12-1,12 16 2,-3-6-1,1 2 1,2 2 0,1 0 0,-2 1 0,3-2 0,-1 0-1,-2-1 1,1-2 0,-4 0 0,-8-10 0,12 11 0,-12-11 1,10 5 0,-10-5 1,0 0 1,0 0 0,0 0 0,0 0 0,0 0 0,0 0 0,-10-13-1,10 13 0,-10-15-1,4 6 0,2-2-1,-4-1 1,4 0-1,2-2 0,0 0 0,2-1-1,1 1 1,0-1-1,2 0 1,7 0-1,-1 1 0,1 2 0,4 0 0,-3 0 0,2 4 0,2 0 1,-1 1-1,-1 3 1,-3 1-1,1 0 1,-11 3 0,16-3 0,-16 3 0,12-2 0,-12 2 0,0 0 0,0 0 0,0 0 0,0 0 0,10 0-1,-10 0-4,0 0-6,0 0-10,0 0-4,0 0 2,0 0-1</inkml:trace>
  <inkml:trace contextRef="#ctx0" brushRef="#br0" timeOffset="2123">474 638 22,'0'0'13,"0"0"-1,0 0 0,0 0-2,0 0-1,0 0-1,0 0-2,2-15-2,-2 15-1,4-21-1,-2 7-1,1-2 1,3-3-1,-2-1 0,-1 1 0,2-3 0,-1 1 1,1 2-1,0 0 0,1 0 0,-2 4 0,1 0-1,0 2 1,-1 3-1,1 0 0,-5 10 0,8-11 0,-8 11-1,0 0 1,0 0-1,0 0 0,0 0 0,10-3 1,-10 3-1,0 0 1,9 11-1,-9-11 1,14 12 0,-5-6 0,0 2 0,3 0 1,1 2-1,1 0 0,2 0 0,-1 2 0,1-1 0,0-1 0,-2 0 1,-2-1-1,-1-1 0,-11-8 1,13 11-1,-13-11 1,0 0 1,11 8 0,-11-8 0,0 0 1,0 0 0,0 0-1,0 0 0,0 0-3,0 0-8,0 0-12,-3-10-2,3 10 1,-5-21-2</inkml:trace>
  <inkml:trace contextRef="#ctx0" brushRef="#br0" timeOffset="2944">843 162 14,'0'0'12,"0"0"-1,-14-3 1,14 3-2,0 0-1,0 0-1,0 0-1,0 0 0,0 0-3,2-9 0,-2 9-2,17-14 1,-4 4-2,2-2 0,4-3-1,-1 0 0,2-2 0,-1 3 0,0 0 0,-1 3 0,-2 1 0,-3 4 0,-2 1 0,-2 3 0,-9 2-1,13-1 1,-13 1 0,0 0 0,11 10 0,-11-10 0,2 14 0,-2-5 0,0 1 1,0 3-1,-2 0 0,0 2 1,-1 1-1,-2 2 0,0 0 1,-1 3-1,1-2 1,-2 1-1,-1 1 1,1 0-1,1-1 1,1-1 0,1-1-1,1-4 1,0 2-2,2-6 2,1-10 0,1 14 0,-1-14 0,10 4 0,0-7 1,4-3-1,1 0 1,3-4 0,1-1-1,4-1 0,0-4 0,-2 4-1,2-2 1,-2-1-3,-3 1-1,3 2-6,-2-2-7,-2 1-7,0 3 1,-4-3 1</inkml:trace>
  <inkml:trace contextRef="#ctx0" brushRef="#br0" timeOffset="3775">879 288 9,'7'-9'10,"-7"9"-1,0 0 2,0 0-2,10-11 1,-10 11-3,19-16 0,-4 3 0,5-2 1,3-5-2,5 2-1,4-7 0,1 1-2,1-1 1,0 2-2,-3 1 1,-1 2-2,-4 5 1,-2 3-1,-5 2-1,-2 4 0,-3 4-2,-3 0-2,0 5-5,-11-3-12,14 11 1,-14-11-1,-2 11-1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8:00.15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82 53 12,'0'0'11,"0"0"0,0 0-2,0 0-2,0 0-2,0 0 0,0 0-2,2 14 0,-2-1-1,0 6 0,0 9 1,0 7 0,0 10 0,-2 10 1,0 10 0,-1 6 1,-2 2 0,3 2 0,-2-4-1,2-3-1,0-12 0,2-7 0,0-12-1,2-8-1,1-7-2,-1-9-1,-2-13-5,11 3-12,-6-15-2,0-9 1,-3-8-1</inkml:trace>
  <inkml:trace contextRef="#ctx0" brushRef="#br0" timeOffset="501">0 572 10,'0'0'12,"0"0"2,0 0-5,0 0-1,8-16 0,-8 16 1,16-25-1,1 5 0,8-10-1,10-6-1,8-6 0,10-7-2,4-5 0,3 2 0,-3-2 1,-2 5-1,-4 5 0,-6 11 0,-13 5 0,-7 10-1,-10 5-1,-3 5-1,-3 7-1,-9 1-1,-3 10-3,-7-2-4,6 7-9,-5-3-6,-1 3-2,-4-2 2,-1 0 0</inkml:trace>
  <inkml:trace contextRef="#ctx0" brushRef="#br0" timeOffset="1042">75 461 25,'0'0'12,"0"0"0,0 0-1,0 0 0,0 0-3,0 0-2,9-9-3,-9 9-1,0 0 1,0 0-1,0 0 0,0 0 0,0 0 0,0 0 0,0 0-1,0 0 0,8-9-1,-8 9-1,0 0 1,0 0-2,0 0-2,0 0-1,0 0-3,0 0-5,10-13-2,-10 13-3,10-11 0,-10 11 1</inkml:trace>
  <inkml:trace contextRef="#ctx0" brushRef="#br0" timeOffset="1653">69 501 49,'0'0'21,"0"0"0,0 0-3,0 0-15,0 0-3,15 0 0,-5 12-1,6 4 0,2 3 1,6 7-1,7 6 1,6 3 0,4 4 1,0 0-1,1-2 2,-2-2-1,-2-4 1,-2-3 0,-10-7 1,-4-2-1,-8-8 1,-3-1 0,-11-10 0,10 8-1,-10-8-4,0 0-12,-4-17-8,0 0 0,-1-10-1,-1-7 0</inkml:trace>
  <inkml:trace contextRef="#ctx0" brushRef="#br0" timeOffset="2103">845 132 8,'0'0'11,"-5"11"-1,5-11 0,0 0-9,-7 14-2,7-14 2,-4 13 0,1-4 2,1 2 0,-1 0 1,2 6 1,0 4 0,2 10 1,-1 5 0,2 12 0,-1 5 1,1 8-2,-2 1 2,1 4-1,-3-5 0,1-2-1,-2-11 0,2-5-2,0-13 1,1-4 0,-2-10-1,3-5 1,-1-11 0,-1-10-1,-3-10 0,2-4 0,-4-8-1,0-5 1,-2-7-3,-4-7-1,2-1 0,-1 3 0,-1 0 0,2 0-1,2 0 1,4 2-1,4 2 1,3 2 0,6 3 0,2 0-1,7 5 1,2 3 0,3 6 0,1 4-1,2 5 1,2 7 0,0 6 0,-2 5 0,-1 7 0,-5 4 0,-1 7 1,-3 3-1,-8 4 1,-4 0 0,-4 2 1,-4 0 0,-6-2 0,-1-1 1,-3-4-1,-3-2 1,-2-3 0,-1-3 0,-2-4-1,2-2 1,2-2-1,2-2-1,3-2 0,3-2 0,10 1-1,0 0-1,0 0 1,15-11-1,6 9 1,4-1-1,8 4 0,1 1 2,2 5-1,1 3 1,-1 5-1,-1 4 1,-7 4-1,-4 1 1,-3 6 0,-4 0 0,-4 0 1,-5-1-1,-5-3 2,-4 0-1,-4-3 1,-4-2 1,-10-4 0,-1-1 0,-10-3 1,-2-1 0,-8-3-1,0 1 0,-4-4 0,2-1-1,-1-2 0,6 0 0,4-1-2,5-1-3,8 4-4,1-5-11,8 4-9,2-5 1,9 1-3,-5-11 2</inkml:trace>
  <inkml:trace contextRef="#ctx0" brushRef="#br0" timeOffset="3585">1537 427 17,'0'0'16,"-11"4"1,11-4 0,0 0-5,13-1-5,3-1-1,11 3 0,3-2-1,11 3 1,8-2-2,8 2 0,7 0-1,5 1 0,2-1-1,2 1 0,-1 0 0,-1 0-1,-8-1 0,-8 0 1,-11 0-1,-7 0 1,-13-2 0,-5 1 0,-19-1-5,0 0-10,-6-12-8,-11 3-3,-7-5 1,-7-6-1</inkml:trace>
  <inkml:trace contextRef="#ctx0" brushRef="#br0" timeOffset="4056">1569 104 18,'-17'-11'12,"17"11"1,-20-12-3,11 6-6,9 6-1,-14-8 2,14 8 0,-10-3 1,10 3-1,0 0 2,0 0-2,0 0-1,0 0-1,-6 15 0,7-1-1,0 5 1,0 11 0,1 12 1,2 9 0,-2 11-1,3 10 0,-1 7-1,0 3 0,-3 0 0,2-2 0,-6-8 1,1-5-1,-3-11 0,1-9 0,-2-9 0,3-9 0,0-9-4,-1-8-6,4-12-15,0 0-1,12-22-1,-6-2 1</inkml:trace>
  <inkml:trace contextRef="#ctx0" brushRef="#br0" timeOffset="4767">1690 845 12,'6'10'11,"-6"-10"1,-2 10 0,1 1-8,1 0 0,1 7 1,-1 2 1,1 6 0,-2 1 1,3 5 0,-2-1 0,3 0-2,-4-3-1,3-2 0,-2-7-1,2-2 0,-2-7 0,0-1 1,0-9 0,0 0 0,0 0 1,0 0-2,-3-22 1,3 5-1,-1-6-1,3-2 0,1-7-3,1-4 0,4 0 0,2-2 0,4 1 0,2 1-1,3 2 1,0 3 0,-1 6 0,1 3 1,0 7 0,-5 3-1,1 8 1,-1 3-1,-2 7 1,-3 4 0,-1 5 0,-3 4 0,-5 2 0,-1 3 0,-3 0 1,-5 0 1,-2-4-1,-1-1 1,-2-6 0,1-2 0,0-4 1,2-3-1,0-4-1,11 0 0,-15-4 0,15 4-1,0 0-1,-8-12 0,8 12 0,0 0-1,5-10 0,-5 10 0,10 0 1,-10 0-1,12 7 1,-12-7 0,20 20 0,-8-5 1,3 2-1,-1 4 1,0-1 0,-2 3 0,-2 1 0,-1 0 1,-7-3 0,-6 1 0,-6-3 0,-1-2 1,-6 1 1,-2-4 0,-6-2 1,0-4 0,-5-5-1,3 0 0,-3-4 0,2 0-1,2-5 1,2 2-3,7-4-3,-2 0-1,19 8-4,-16-21-8,20 10-9,1-5-2,9-3 0,2-5 1</inkml:trace>
  <inkml:trace contextRef="#ctx0" brushRef="#br0" timeOffset="5799">2044 858 10,'0'0'10,"0"0"2,0 0-3,0 0-1,-3-9 1,3 9 0,0 0 0,0 0 2,0 0-2,0 0-1,0 0-2,-5 14-2,4 0-2,-2 2 1,2 7-1,-3 2 1,3 6 1,-1-1-1,2 3 0,0 0 0,3-2 0,1-5-1,4-3 0,2-5-1,4-3 0,1-5 1,4-5-1,2-6 0,-2-2 1,1-8 0,0-3-1,-4-6 1,-1-5-1,-5-4 1,-3-6-1,-5-3 1,2-1-1,-4-2 0,-1 3 0,-3 2 0,3 5 0,-2 6 1,2 5-1,1 6-1,-2 5 0,2 9-4,0 0 0,0 0-7,0 0-15,2 17-1,-2-17-1,-4 18 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7:00.66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5213 977 1,'0'0'2,"0"0"-1,13 1 0,-4 5 0,4 1 2,1 2-1,8 4 1,3-1 0,7 6 0,3-1 1,9 1-1,2-1 0,7 2 0,4-2 0,-1-3 1,-1 0-1,-2-1 1,-4-2 0,-9 0-1,-5-3 1,-11-1-1,-5-2 2,-7-2-1,-12-3 0,10 5 0,-10-5 0,0 0-3,-9-10-2,0 2-7,-3 0-6,-3-6-3,-4-4 0,-5-1-1</inkml:trace>
  <inkml:trace contextRef="#ctx0" brushRef="#br0" timeOffset="550">5280 932 0,'0'0'1,"0"0"0,-10-5 1,10 5 2,0 0 0,0 0 2,-10-9 0,10 9 0,0 0 2,0 0-2,0 0 0,-7-11-2,7 11 0,0 0-1,17-12-2,0 5 1,5 0-2,8-2 1,5-2-1,9-2 0,2 0 1,2-2-1,0 1 1,-5 0-1,-8 2 1,-5 1 0,-7 3 0,-8 1 1,-15 7-1,0 0 0,0 0-1,-14 2 0,-7 3 0,-4 3 0,-5 3-1,-6 1-1,-1 3 1,-3 1-2,-3 3 1,1 0 0,0 0 0,2 0 0,1 0 0,3-1 1,1-1 0,4-2 1,5-1 0,5-3 0,5 0 1,2-3 0,5 1-1,4 2 1,6-1 0,3 0 0,4 3 0,6 1 1,1 0-1,4 4 0,3-3 0,-1-1 1,3 4 0,1 0 1,1 1 0,1 0 0,1 1 1,-1 0 0,-1 0 0,1-2 0,-2-2-1,-7-2 0,-1-4 0,-7-3-1,-1 0 0,-9-7-2,0 0-4,0 0-14,0 0-2,0 0 0,-19-25-1</inkml:trace>
  <inkml:trace contextRef="#ctx0" brushRef="#br0" timeOffset="3755">2180 1355 4,'14'6'5,"-4"-3"-2,7 1 0,4 1-1,4 0-1,4 1 2,4-1 1,5-1 1,1 0 1,5-3 2,6 0-1,5-1 1,0 2-1,12-1 0,2 1-2,9 1-1,5 1-1,4 2-1,2 1 0,4 0 1,3-4 0,3 0 1,1-3 0,2 1 1,2-2-1,4 1 0,1-2 0,3 3-1,-1-1 0,-2 3-2,-5-1 1,-4 0-1,-9-3 0,-3 1 1,-9-2-1,-6-1 1,-9-5-1,-4 2 0,-9-1 0,-3 2 0,-8-1 0,-6 2 1,-10 0-1,-5 2 2,-8 0-1,-11 2 1,11 1-1,-11-1 1,0 0 0,0 0-1,0 0 0,0 0-1,0 0-1,0 0-7,0 0-18,-17-7-2,-1 5-1,-12-9 0</inkml:trace>
  <inkml:trace contextRef="#ctx0" brushRef="#br0" timeOffset="6179">1090 295 11,'3'-11'10,"-3"-2"-1,1 1-1,-2 0 0,-2 1-1,-1-4-2,-4 2-2,-1-4 0,-5 2-2,-2-1-1,-7 1 1,0-1 0,-8 3 0,-4 2 0,-5 5 0,40 6 1,-87 1 0,39 7 0,-2 3-1,-6 5 0,0 3 0,5 2 0,-2 0-1,1 0 0,6 0 0,2-1 0,44-20-1,-76 44 1,76-44-1,-60 57 1,60-57-1,-56 76 1,34-26 0,-1 4-1,1 6 1,1 3 0,4 2-1,-2 0 2,2 4-2,10-2 2,2-4-1,4 0 1,10-4 0,4-4 0,0-2 0,13-5 1,9-4 1,-35-44-1,84 68-1,-30-42 1,2-7 0,13-5 0,3-10-1,11-7 0,4-10 0,2-6 0,2-10 0,4-8 0,-4-9 0,-4-7 0,1-7-1,-12-4 0,-10-6 1,-8-6-1,-14-2 0,-9-3 0,-8 0 0,-13 4 0,-4-1 0,-7 4 1,-6 5-1,-3 4 1,-6 5-1,-6 4 1,-7 2-1,-3 3 0,-11 7 1,-5 6-1,-13 7 0,4 8-2,-8 11-1,6 7-4,-2 15-7,4 8-3,1 5-1,0 8 1,8 3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7:12.79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168 334 0,'0'0'1,"0"0"0,0 0 0,0 0 1,0 0 0,4-10-1,-4 10 1,0 0-1,11-5 1,2 4-1,4-1-1,6 0 1,5 1 0,7 1 0,6 0 0,5 0 0,3 0 1,2-1 0,6 1-1,-2-1 2,0-2 0,-5 1 0,-5-6 3,-8 5-1,-6-4 1,-8 5 0,-7-1-1,-16 3 0,13-7-1,-13 7-1,0 0-3,-19 0-2,2 0-3,-6 0-4,-3 1-3,-9-2-2,-6 1-1,-4-3 1</inkml:trace>
  <inkml:trace contextRef="#ctx0" brushRef="#br0" timeOffset="431">108 278 3,'0'0'6,"17"-17"0,-3 6 0,-1 3 1,5-4-1,-2 0 1,6-4 0,4-1-1,0-2-1,4 0-1,1-1-1,3 0 0,-2 1-1,2 0 0,-7 4-1,0-1 0,-6 4 0,-3 1-1,-5 4 1,-3 2 0,-10 5 0,10-3-1,-10 3 0,0 0 0,-14 8 0,2-2 0,-3 3 0,-4 1-1,-3 2 1,-3 3 0,-1 0 0,-5 2 0,-1-2 0,-1 3 0,0-1 0,-1-1 0,-1-2-1,1 3 1,2 2 0,3 1 0,2-1 0,4 1-1,2 1 1,5-2-1,1 2 1,5-3 0,4-4-1,3 0 1,4-2 0,4 1 0,5 2 0,5 0 1,4 3-1,5 2 1,2 0-1,3 3 1,5 0 0,1-1 0,1-1 0,-2-1 0,-4-2 0,-1-1 0,-3-3 2,-3-3-1,-7-2 0,-2 0 0,-14-9 1,14 9-1,-14-9 1,0 0 1,0 0-1,9 5 1,-9-5-2,0 0-6,0 0-14,-16 11-2,-9-12 0,-9-4-2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7:20.01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2584 346 14,'23'-2'6,"6"0"0,5-4 0,11 2-1,5-4-1,7 2-1,4-2-1,3 0 0,0 2 0,-1-1 0,-2 3 0,-10 0 0,-5 2-1,-11 0 2,-8 2 0,-9-1 0,-6 2 1,-12-1 0,0 0-1,0 0 1,-20 4 0,4-3-2,-3 0-2,-4 0-5,-5-1-4,-2-2-5,-4 1-1,-5-2-1,-2 0 0</inkml:trace>
  <inkml:trace contextRef="#ctx0" brushRef="#br0" timeOffset="371">2567 320 5,'-6'-15'10,"6"15"-1,-8-17-4,8 17-3,0 0-2,-9-8 0,9 8 0,-12-2 2,12 2 0,-16-5 3,16 5 0,-14-9 0,14 9 0,-7-17 0,10 7-1,4-5-1,4 0-1,5-3-2,1 0 0,4-2 1,0-2-1,0-2 1,1 4 0,-4 1 0,-3 3 0,-4 3 0,0 0 0,-3 4 0,-8 9 0,11-8-1,-11 8 1,0 0-1,10-7 0,-10 7 0,0 0-1,0 0 1,0 0 0,0 0-1,0 0 0,0 0 0,0 0 1,0 0-1,0 12 1,0-12 0,-1 13 0,1-13 0,-3 14 0,1-2 1,-4 0-1,-1 4 0,-2-1 1,-4 1-1,-2 3 0,-4 1 0,-2 6 0,-1-1 0,0-2 0,0 5-1,4 0 1,1 2-1,5-1 1,3 1-1,4-3 1,3 0-1,2-3 1,2-1-1,2-4 1,1-3 0,-1 0 0,3-5 0,1 1 0,2-1 0,3 0 1,3-1-1,1 1 0,3-1 1,3 1-1,-1 0 0,2 0 1,-2-2-1,-4 1 0,0-4 1,-2 1 0,-4-3 0,-3 0 1,-9-4 0,11 3 2,-11-3-1,0 0 0,0 0 0,0 0 1,0 0-1,0 0-3,0 0-10,9 2-8,-9-2 0,-9-11-1,-6-1-1</inkml:trace>
  <inkml:trace contextRef="#ctx0" brushRef="#br0" timeOffset="3455">0 1144 1,'55'9'2,"2"1"1,1-1 0,5 0 1,1-3-1,7 0 1,3-2-1,1-1 1,5-1-1,8 1-1,2 1 0,4 2 0,2 2-1,0 3 0,-3-1 1,4 0 0,-5 2 0,-2-4 1,-4-1 0,-6-4 0,-2-2 1,-6-2-1,-4-1 1,-7-3-1,-7-1 0,-8-1 0,-7 1 1,-9-2-1,-6 2 2,-8 0-1,-4 1-1,-12 5 0,12-5-1,-12 5 1,0 0-1,0 0 0,0 0-1,0 0 1,0 0-1,0 0 0,4-10 0,-4 10 0,0 0-1,0 0-1,0 0-8,-14-1-10,1 11 0,-12-5-2,-10-6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6T04:47:22.4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29 13,'0'0'14,"3"15"-4,-3-2 1,0 1-1,1 6 1,-1 2-1,1 8 1,-2 2-1,3 9-1,-4-2-1,4 6-3,-3-4 0,3 2-2,-3-5 0,3-3-1,-2-7 0,1-4 0,-1-7 0,1-4-1,-1-4 0,0-9-1,1 10-2,-1-10-3,0 0-8,0 0-18,1-10-3,-1 10 1</inkml:trace>
  <inkml:trace contextRef="#ctx0" brushRef="#br0" timeOffset="401">255 277 4,'0'0'27,"0"0"1,2 10-9,-2-10-8,3 16-3,-3-6 0,5 7-1,-4 0-1,3 5-1,-2 2 0,3 3 0,-4-1-1,3 2 0,-3-4-1,0-2-1,-1-5-2,-1-6-2,3-2-7,-2-9-12,-1-9-14,5 0 2,-5-15-1</inkml:trace>
  <inkml:trace contextRef="#ctx0" brushRef="#br0" timeOffset="711">286-2 5,'8'9'28,"-8"-9"0,0 0 0,12 8-18,-12-8-9,0 0-1,0 0-1,6 12-4,-6-12-13,4 17-9,-4-17-1</inkml:trace>
  <inkml:trace contextRef="#ctx0" brushRef="#br0" timeOffset="991">388 330 7,'10'-12'29,"-10"12"-2,0 0-8,9-8-3,-9 8-6,0 0-3,8 14-3,-4-5-1,4 7 0,-1 1-2,3 6 1,4 2-1,-1 2 0,2 0-1,-1 0 1,0-2 0,0-2-1,-2-6 1,0-2 1,-3-7-1,2-4 2,-1-6-1,1-5 1,0-7 0,2-5-1,-1-4 0,3-4 0,-1-3-1,1-2-1,-1 0 0,-1-1 1,0 5-1,-2 2 0,0 3-2,-3 4 0,1 8-4,-6-1-9,-3 12-18,0 0-3,7-15 2</inkml:trace>
  <inkml:trace contextRef="#ctx0" brushRef="#br0" timeOffset="1492">1129 298 26,'27'-12'18,"-8"0"-1,-3-1 0,-4 4-2,-4 0-3,-8 9-4,-2-10-2,2 10-2,-18-7-2,4 6-1,-3 0 0,-3 0-1,-1 1 0,1 0 0,-1 1 0,2 1 1,3 3 0,-1 1-1,4 3 1,-2 1 0,2 2 0,0 3 0,0 3 0,1 2 0,-2-1 1,5 5 0,-1-2 1,3 1 0,2-3 0,4 0 2,2-2-1,8 0 1,0-6 0,7 2 0,2-6-1,6 0-1,1-3 0,5 0-1,-3-3-1,1-1-1,-4-2 1,1-1-1,-4 1 0,-5-2 0,-1 2 0,-5 0 0,-10 1 0,14 0-1,-14 0 0,0 0-1,9 5-3,-9-5-5,0 0-11,0 0-16,0 0-2,3 9 2</inkml:trace>
  <inkml:trace contextRef="#ctx0" brushRef="#br0" timeOffset="2413">1343 783 22,'0'0'20,"15"-9"-5,-5 6-2,3 2-1,1-3 0,4 4-3,0-3-1,5 3 0,2-3-1,4 4-1,-1-3 0,4 3-2,-3-2-1,0 2 0,-3-2-1,-1 3 1,-6-2-1,-1 2 0,-6-2-1,-2 2 1,-10-2-1,11 2 0,-11-2 0,0 0-1,0 0 0,0 0-2,-9 13-1,0-12-6,9-1-16,-15 9-10,2-8-1,0 2 1</inkml:trace>
  <inkml:trace contextRef="#ctx0" brushRef="#br0" timeOffset="3135">1924 357 19,'-1'-10'14,"1"10"0,0 0 0,-1-13-2,1 13 0,0 0-3,0 0-2,0 0-1,0 0-2,5-9-1,-5 9-1,0 0-1,0 9 0,0-9 0,1 18 0,1-5 0,0 5 1,1 2 0,2 2 2,2-1-1,-1 2 0,-1-3 1,3-2-1,1-3 1,0-4-2,0-4 0,4-4 0,-3-3-1,2-4 0,0-5-1,1-1 0,-1-4 0,0-2 0,-2-1 0,1 0 0,-2-1 0,0 0 0,0 3 0,-1 1 1,-2 3-1,-6 11 0,9-15 0,-9 15-1,0 0 1,0 0 0,0 0-1,0 0 1,0 0 0,7 19 0,-5-6 0,1 5 0,1 2 0,2 2 1,0-1-1,1 0 1,4-1 0,1-3 0,0-5 1,0-2-1,-1-4 0,2-4 1,-1-4 0,1-3 0,-5-6 1,1 0-1,0-7 1,0 0 0,-2-4-1,0 2 1,0-3-1,-1 2-1,-1 1 0,-2 3-1,1 2 0,-2 2-1,1 2 0,-1 2-2,-2 9-1,2-16-2,-2 16-4,6-17-3,-6 17-10,13-15-14,-8 4 0,0 1 2</inkml:trace>
  <inkml:trace contextRef="#ctx0" brushRef="#br0" timeOffset="4056">2626 501 0,'0'0'26,"-5"-14"1,5 14-11,0 0-4,10-14-1,-10 14-4,13-8-1,-3 5-1,1-2-1,5 1 0,-2 0-1,3 2-1,-1 0 0,0 3 0,-2 0-1,-2 2 1,-3 3 0,-9-6 0,13 18-1,-11-4 2,-4-1-1,-1 4 1,-5-3 0,0 4 0,-3-4-1,1-1 0,-3-4 0,4 0 0,-1-4-1,10-5 0,-13 7 0,13-7 0,0 0 0,0 0-1,0 0 1,0 0-1,0 0 1,0 0-1,18 4 0,-6 0 0,2 3-1,2-1 1,-1 3-1,3 3 1,-1 0-1,0 2 1,-4-1 0,-1 0 0,0-2 1,1 1 0,-5-1 0,-3-1 0,-5-10 0,1 19 1,-6-10 1,1 3-1,-6-3 0,-2 2 1,-4 0-1,2 0 1,-2-1-1,-2 1 0,0-3 0,-1 1-1,-2-1-1,-5-3-1,3 2-9,-6-6-29,-8-8 0,-3-5-1,-10-14 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8:19.07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0 480 8,'0'0'12,"0"0"0,9 16 0,-7 3-8,0 10-3,1 11 2,1 10 2,-1 11 3,3 14 0,-3 4 1,4 9 1,-3-2-1,2 0-1,-2-9-1,3-5-2,1-13-3,-1-10-2,3-14-2,-2-13-5,5-16-12,0-11-3,0-14 1,0-11-1</inkml:trace>
  <inkml:trace contextRef="#ctx0" brushRef="#br0" timeOffset="281">86 1011 43,'0'0'20,"0"0"0,22-27 0,15-5-12,18-11-7,12-8 2,11-10 0,6-2 1,-1-2-1,-4 7 0,-14 7 2,-9 9-1,-16 10-1,-12 8-4,-12 12-6,-16 12-12,0 0-4,-17 7-1,-7 9-1</inkml:trace>
  <inkml:trace contextRef="#ctx0" brushRef="#br0" timeOffset="541">121 1001 45,'-5'27'21,"9"-6"1,14-3 0,9-5-12,10 1-8,9 3 1,4 4-1,6 3 2,0 0 0,0 2 0,-2-1 0,-1 3-1,-8-3 0,-2 0 0,-6-5-1,-6-4-2,-4 0-7,-6-5-17,-7-3-1,-14-8-2,0 0 1</inkml:trace>
  <inkml:trace contextRef="#ctx0" brushRef="#br0" timeOffset="1182">990 756 2,'10'29'12,"-6"4"1,2 13 0,-4 8-5,-3 11 0,0 5 2,-3 0 0,1-2 2,-5-11-3,3-6 1,-2-16-2,5-10-2,2-25-4,0 0-3,6-34-4,-5-5-1,3-9 0,-6-7 0,2-5 0,-2-7 0,0 5 1,-2 5 3,2 6 2,3 5 2,4 6-2,5 3 3,5 3-2,6 2 0,6 4 0,6 4 1,6 4-1,4 5 1,1 9-1,-1 8 1,-2 9 0,-6 7 0,-6 6 1,-8 7 0,-10 1 2,-7 4 1,-13 0 1,-4 1-1,-10-7 1,0 1-2,-7-7 1,3-3-2,-1-5-1,7-4-2,5-4-2,4-5-1,12-3 0,0 0-1,21-2-1,0-4-1,9 5 1,0-2 0,5 4 1,-1 2 1,0 6 0,-4 4 1,-4 7 1,-5 5 1,-7 7 0,-5 6 2,-9 3 1,-5 6 0,-12 0 1,-6 1 0,-14-3 0,-5-1 1,-8-8-2,-3-4 0,-4-7-1,3-6 1,4-9-3,5-7-2,10-5-5,5-11-6,16-4-14,6-9-2,17-3-1,6-9 1</inkml:trace>
  <inkml:trace contextRef="#ctx0" brushRef="#br0" timeOffset="2103">2083 781 21,'3'18'15,"-1"3"2,1 5 0,1 10 0,-5 2-3,5 13-3,-5 1-1,2 11-1,-5-1-2,4 5-1,-3-4-2,3-2-1,-1-5-2,4-8 1,1-8-3,2-10-3,3-5-9,-2-13-12,-7-12 1,14-7-3,-9-15 2</inkml:trace>
  <inkml:trace contextRef="#ctx0" brushRef="#br0" timeOffset="2374">2065 1083 52,'-10'6'22,"10"-6"0,-1 10-2,17-11-11,10 0-11,17-1 0,11 0 1,13-4 3,16 0 1,12-4 2,11 1-1,0-4 1,2 3 0,-10-2-1,-6 4-1,-13 1-1,-15 1-5,-15 8-7,-18 0-15,-18 4 0,-13-6-2,-24 12 1</inkml:trace>
  <inkml:trace contextRef="#ctx0" brushRef="#br0" timeOffset="2794">2496 1483 0,'4'11'12,"1"8"1,-5 1 2,-1 7-6,0 8 0,-5 6 2,3 5 0,-3 2 2,1 3-3,0-8-2,2-1-1,-1-9-3,2-5 0,2-10-2,3-8 0,-3-10 0,5-20-1,-1-8 0,1-9-2,0-9 0,2-7 0,2-4-2,-2-2 0,3 4 1,2 4 0,0 7 2,4 7 1,1 7 0,3 6 1,2 5 0,3 5-1,1 5 1,0 5 0,-2 6-2,0 5 1,-6 5 0,-2 4-1,-7 3 1,-2 2 1,-6 2 0,-3 2 1,-5-3 0,-2-1-1,-6-5 1,2-2 0,-3-3-1,4-3 0,-1-5-2,3-2 0,10-1-2,-11-2 0,11 2 0,0 0-1,12-6 1,-2 3-1,6 3 1,-2 1 1,3 1 0,-1 3 1,1 3 0,-2 5 0,-5 3 1,-2 6 0,-6 3 1,-2 5 0,-7 2 1,-1 4 0,-11 0 1,-3 2-1,-9-3 1,-1-2-1,-6-5 0,1-3 1,0-9-2,1-2-1,7-9-1,2-11-4,11-4-4,3-14-6,13-3-13,5-10-1,11-2-1,5-8 1</inkml:trace>
  <inkml:trace contextRef="#ctx0" brushRef="#br0" timeOffset="3535">3089 1412 41,'1'11'19,"-1"2"0,-6 1 1,-1 1-14,-1 6-4,0 4 2,-2 6 1,-2 3 1,4 8 0,0-1 1,5 4-1,1-4 0,10 2-2,0-7-1,6-4-1,6-6 0,5-7-1,2-11 1,5-7-2,-1-8 1,0-10-1,-1-7 0,-4-7-1,-3-6 1,-4-3 0,-8-2 0,-3 1 1,-7 1 0,-1 4 1,-5 3-1,-2 6 0,1 5-2,-4 2-4,4 9-14,-6 1-8,12 10 0,-18-12-2,18 12 2</inkml:trace>
  <inkml:trace contextRef="#ctx0" brushRef="#br0" timeOffset="4287">1720 2178 23,'0'0'17,"9"-1"-1,2-15 2,5-10-10,9-14-2,7-20 0,13-14 2,8-24-1,15-16 0,10-25 0,15-11-2,16-10-1,14-5-2,11-1-1,7 6-1,2 8-1,0 14 0,-8 18-2,-11 15-2,-17 18-1,-21 14-2,-19 21-14,-17 12-1,-18 15 1,-12 8 0</inkml:trace>
  <inkml:trace contextRef="#ctx0" brushRef="#br0" timeOffset="5458">3833 764 35,'-2'16'16,"-5"-6"0,0 7-2,-3 6-9,-5 3-2,1 6 2,-3 1 1,6 5 0,2-4 1,9 2-1,5-8 0,14-3-1,12-9-2,9-8-2,7-8 0,3-8-1,2-8 1,-4-4-1,-4-9 2,-9-1 1,-15-6 0,-6 5 1,-13-3-1,-6 4 1,-12 0 0,-3 3-1,-8 3-1,-4 6-2,-5 5 1,-2 5-2,0 6-1,-1 3-3,8 8-5,-2-1-9,13 3-7,5-3-1,16-8 1,4 10 0</inkml:trace>
  <inkml:trace contextRef="#ctx0" brushRef="#br0" timeOffset="5809">4102 767 38,'23'6'22,"-5"7"-1,-6 3 1,-6 4-7,0 8-12,-3 8-1,1 7-1,-3 7 1,0 10 0,-4 5 1,1 6 0,-1 0 0,3 4 1,0-1 0,4-1-1,0-6 0,3-7-1,1-9 0,2-6-1,-1-9 0,-1-8-1,-1-5 0,-3-13-8,-2 0-17,-2-10 0,-11-10-3,-1-10 2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7:17.5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168 1746 2,'0'-11'10,"-2"-1"-3,0-1 0,-3 1 2,3-3 1,-2 2-1,2-3 1,1 2-1,1-4-3,2 1-2,0-2-1,6-1-2,-1 1-1,6-1 0,-2-1-1,2 3 0,4-1-1,0 4 2,3-2-1,0 4 1,3 2-1,-2 1 1,3 4-1,-1-1 1,0 4-1,-3-1 1,0 2 1,-5 0 1,-2-1 2,-3 1 0,-10 2 0,13-11 0,-10 2 0,-1-1 0,-2-4-1,-1-2-1,-1-4-1,-1 0-1,1-3 1,0-1-1,0 0 0,3 0 0,2-2 0,3 4 0,3-2 0,2 1 0,5 3-1,1 2 1,3-1-1,4 1 1,-1 3-1,3 0 1,3 2 0,-1 0-1,0 2 1,0 0 0,-2 0 0,-3 0 1,-2 2-1,-3-1 1,-5 2 0,-3-1 0,-2-3 0,-4 1 1,-3-2-1,-1 2 0,-1-4 0,-1-1-1,-1-3 1,1 2-1,-1-3 1,0 0-1,1 1 1,1-1-1,0 1 1,0 3-2,2 3-3,-3 1-10,2 12-8,0-10 1,0 10 0,-11 3-1</inkml:trace>
  <inkml:trace contextRef="#ctx0" brushRef="#br0" timeOffset="1052">0 1597 4,'0'0'6,"0"0"-1,0 0-1,0 0-1,0 0 0,0 0 0,0 0 0,0 0 0,0 0 1,0 0 0,0 0-1,10 2 1,-10-2-1,2 11-1,-1-2 1,0 2 0,-1 2-1,-1 3 2,0-1-1,-1 4 1,1-1 0,-1 1 0,2 1 1,-1-3-2,2 1 0,2-4-1,2 1 1,3-6-1,3-2-1,5-4 1,5-6-1,3-2-1,3-5 1,2-1-1,0-5-1,0 0 0,-3 0 1,-2 0-1,-3 2 1,-5 0 1,-1 4-1,-3 1 0,-1 3 0,-2 0-1,-9 6-3,12-6-6,-12 6-8,0 0-1,0 0 0,0 0-1</inkml:trace>
  <inkml:trace contextRef="#ctx0" brushRef="#br0" timeOffset="2654">1109 321 14,'0'0'12,"0"0"-1,0-10 0,0 10 0,0 0-2,0 0-2,0 0-1,0 0-1,0 0-2,0 0-1,0 0-1,0 0-1,0 0 0,0 0 0,0 0 0,6 12 0,-6-12 0,7 16 0,-2-4 0,1 4 0,2 3 0,-1 4 0,1 3 0,1 4 0,1 2 0,0 1 0,1 1 0,-1-3 0,1-2 0,-2-3 1,1-3-1,-3-7 1,-1-2-1,-6-14 2,5 14 0,-5-14 0,0 0 1,0 0-3,0 0-5,-3-11-13,0 0 1,-3-9-2,-2-3 0</inkml:trace>
  <inkml:trace contextRef="#ctx0" brushRef="#br0" timeOffset="3185">940 263 8,'0'0'13,"4"-10"-2,-4 10-1,0 0 0,9-9 1,-9 9-2,6-9 1,-6 9-1,11-11-1,-1 4-2,4-1-1,1-2-2,6 0 0,3-1-1,3 3 0,-1-4-1,1 4 0,-3 0-1,-1 1 0,-2 4 1,-5 0-1,-1 3 0,-4 1-1,-2 2 1,0 0-1,1 3 1,-10-6 0,15 9 0,-15-9 0,16 15 0,-16-15 0,10 17 1,-7-7-1,-2 0 1,-3 1-1,-2 2 1,-5-1-1,-1-2 1,0 2-1,-1-2 1,-1-2-1,3 0 1,0-2-1,9-6 0,-11 7 0,11-7 0,0 0-1,0 0 1,0 0 0,0 0 0,18 6 0,-7-5 0,3 0 0,2 0 0,3 1 0,3 1 0,0 0-1,2 1 1,2 1-1,-1 3 0,-2 2 0,-2 1 0,-2 2-1,-4 3 1,-2 1 0,-5 1 0,-4 1 1,-3 1 0,-2 0 0,-4 2 0,-2-2 1,-5-2 0,-1 1 0,-5-3 1,-2 1 0,-2-5 1,-1 2 1,-2-7-1,2 1 1,-1-3 1,3-2-2,1-4 1,2 1-1,1-3-1,2-1 0,3 0-1,2 0-1,10 4-2,-14-12-6,14 12-13,5-20-4,4 7-1,4-7 0</inkml:trace>
  <inkml:trace contextRef="#ctx0" brushRef="#br0" timeOffset="4186">1642 1 18,'0'0'12,"0"18"0,0-5-1,0 1-1,1 2-1,2 4 0,-1 1-1,2 7-1,-1-1-2,2 4 0,0 1 0,3 4-1,-1-3 0,5 2-1,2-3 0,2-1-1,4-2 0,3-2 0,1-6-1,3-3 1,0-5 0,-2-6 0,-3-6 0,1-5 0,-3-6 0,-3-6-1,-4-5 1,-2-2 0,-2-4-1,-4-3 0,-2-4 0,-3 0 0,-4-1 0,-1 0-1,-3-1 0,-1 2 1,-1 2-1,-2 2 0,1 4 0,1 5 0,-2 3 0,1 5 0,2 2-1,-3 4 0,12 7-2,-17-8-3,17 8-10,-14 5-9,14-5-1,-14 6 1,14-6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7:27.5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133 266 7,'-8'-10'12,"8"10"1,0 0-2,-7-11 0,7 11-1,0 0 0,-7-13-2,7 13 1,-4-10-4,4 10 1,0 0-1,0 0-1,-9-10-1,9 10-1,0 0 0,0 0-1,0 0-1,0 0 0,0 0-1,0 0 0,0 0 0,0 0 1,-3 11-1,3-1 1,2 3-1,-1 4 1,1 6 0,-2 4 1,0 6-1,-3 2 0,1 3 0,1 1 1,-1-1-1,0-2 0,1-4 1,1-1-1,-1-2 1,2-3 0,-1-4 0,1-5 0,0-3 0,0-3 1,-1-11 0,0 16 2,0-16 0,0 0 0,0-16-1,0 16 0,-4-21 1,1 3-2,-2-3 0,0-5-2,-4-5 0,2 3 0,-1-5-1,0-4 1,0 1 1,1 0-1,1 1 0,0 1 0,2 2 0,0 3 0,1 2 0,2 3 0,0 1 0,2 3 0,1 2 0,2 1-1,1 3 1,1 2-1,2 0 1,3 4-1,2 1 1,4 1-1,3 1 1,4 4-1,1 1 1,1 1 0,2 2-1,1 3 1,-3 0 0,-1 2 0,-2 2 0,-2 1 0,-3 1-1,-2 1 1,-5 2 0,0-1 0,-5 1 0,0 1 0,-4-1 0,-1 2 0,-3-2 1,-3 1 0,-3 0 0,-3 2 0,-2-3 0,-5 2 0,-3-2 0,0 0 0,-4-1-1,2 0 1,1-4-1,3-1 0,2-1 1,5-4-1,2 0 0,10-4 1,-10 2-1,10-2 0,0 0 0,0 0-1,0 0 1,0 0-1,14-7 1,-4 4-1,6 0 1,2 1 0,7 0 0,4 1 0,4 1 0,3 2-1,0 1 1,0 4 0,1 0 0,-4 1 0,-3 3-1,-4 0 1,-6 1-1,-1 3 1,-4 0 0,-2 2 0,-3-3 0,-2 2 0,0-2 0,-3 0 0,-1-3 0,-2-1 1,-3 0-1,1-10 1,-11 13 0,-2 1-1,-3-3 2,-5 2 0,-4-1 0,-4 0 0,-6 0-1,-1-1 1,-3 1-1,-1-5 1,0-1-2,0-2 1,0-1-1,3 0 2,1-1-2,4-2 1,3-2-1,3 0 0,3-1 1,5 0-1,2-1 0,5 0-1,11 4-2,-15-8-3,15 8-12,0 0-8,11-6-1,-2-3-1,9-2 0</inkml:trace>
  <inkml:trace contextRef="#ctx0" brushRef="#br0" timeOffset="1703">900 131 14,'0'0'13,"0"0"0,0 0 0,0 0-2,0 0 0,-10-3 0,10 3-2,0 0-2,0 0 0,0 0-3,0 0 0,0 0-1,-9 1-2,9-1 0,0 0 0,0 0-1,-1 13-1,1-13 1,3 16 0,-1-5 0,0 7 0,0 2 0,-1 5 0,0 3 1,-2 7-1,0 2 1,-1 3-1,0 0 2,0 2-2,1-1 1,0-5 0,2-2 0,1-7 1,2-3-1,3-7 0,1-2-1,1 0 1,3-8 0,2 2 1,3-7-1,1-2 1,1 0-1,5 0 0,1-1 1,-1-7-2,1 4 1,-2-9 0,-3 6-1,0-3 1,0-3 0,-8-2 0,0-4 0,-1-2 0,-3-3-1,0-4 1,0-4 0,-2-3-1,-1-3 1,-1-3 0,0-1-1,-2-2 0,1 3 1,-1 3 0,0 3-1,-1-5 1,1 8-2,-1 4 2,0 7-1,0 3 0,-1 4 0,0 2 0,0 12 0,0 0-1,0 0 1,0 0-1,0 0 1,0 0-1,0 0 0,-2 20-1,-1-10-3,6 8-12,-8-4-7,3 6-2,-4-3 1,0-2-1</inkml:trace>
  <inkml:trace contextRef="#ctx0" brushRef="#br0" timeOffset="2784">904 112 6,'0'0'8,"-5"-11"1,5 11-2,0 0 1,0 0-1,-7-10-1,7 10 0,0 0-1,0 0 0,0 0 0,-9-7-1,9 7 0,0 0 1,0 0-2,0 0 1,0 0-2,0 0 0,0 0-1,0 0-1,0 0-1,-3 10 1,3-10 0,1 16-1,-1-6 1,-1 3 0,1 4 1,0 5-1,-2 0 0,-1 5 1,-1 0-1,-1 5 1,-1 1-1,1 1 1,1 0-1,0 1 1,2-3 0,1-3-1,2-2 1,1-3 0,2-1-1,0-3 1,1-4 0,2 0-1,-1-3 1,0-3-1,0 1 1,-6-11 0,15 14-1,-15-14 2,13 10-1,-13-10 1,15 3-1,-15-3 2,15 2-1,-15-2 0,18-3 0,-8 2 0,3-6 0,-1 2 0,2-4-1,-3 2-1,-1-4 1,5 2 0,1-1 0,-3 0 0,0 1 0,-1-1 0,-1-1 0,2 1 0,-1 0 0,-5-4 0,-1 1 0,0-3 0,1 0 0,0-2-1,1 0 0,-1-3 1,2 0-1,1 0 0,-3-1 1,1 0-1,0 0 0,-1-1 1,-1 1 0,-1-1 0,-1 0-1,-1 1 1,-1 1 0,-1 0 0,0 3 0,0 1-1,0 3 1,-1 1-1,1 4 0,0 0 0,0-5 0,2 1 0,-1 0 0,-2 2 0,2 2-1,-1-2 2,-1 11-2,2-15 2,-2 15-2,0 0 1,0 0 1,0 0-1,0 0 0,0 0 0,0 0 0,0 0-1,0 0 1,0 0-1,0 0 0,0 0-3,0 0-5,5 11-15,-3-1-1,-1 3-2,-5-3 2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7:33.0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176 490 14,'4'-10'16,"-4"10"-1,0 0 1,0 0-3,0 0 0,0-10-4,0 10-2,0 0-2,0 0-1,0 0-2,-10-4-1,10 4 1,-9-1-1,9 1-1,-11 2 1,11-2-1,-14 7 1,3-3-1,2 2 0,0 0 0,-1 3 0,-1 4 1,-2 2-2,0 1 2,0 2-1,2 2 0,0 0 0,2 1 1,2 0-1,0-2 0,5-3 0,2 0 1,5-2-1,4-2 1,4-4 0,4-3 0,3-2 0,2-4-1,2-2-1,4-1-5,-4-4-8,-2-2-7,2 1-1,-3-2 0,-1-1 0</inkml:trace>
  <inkml:trace contextRef="#ctx0" brushRef="#br0" timeOffset="551">304 478 10,'0'0'13,"0"0"-1,0 0 2,0 0-9,10-6 0,-10 6-1,11-4 0,-11 4 1,13-2-1,-4 2 1,3 1 0,0 1-1,4 2-1,0 0-1,3 2 1,0-1-1,1 3-1,-1 2 0,-4-1 1,-2 3-2,1 2 0,-6 0 1,-2 2-1,-4-1 1,-1 2-1,-4-2 0,-1 2 1,-3-4 0,-2 1 1,-5-4 1,2 0-1,-2-2 1,-2-3-1,-3-2 1,3-1-1,-1-3 0,2-1 0,2-2-1,4 0 0,0-4-1,9 8 0,1-16 0,4 7 0,-5 9-1,20-18 0,-5 11 0,2-1-1,2 3 1,1 1 0,-2 3-1,1-1-3,2 4-6,-4-1-9,-1 0-2,-1-2 2,-3-3-1</inkml:trace>
  <inkml:trace contextRef="#ctx0" brushRef="#br0" timeOffset="1262">588 391 14,'0'0'12,"0"0"0,0 0-1,0 0-2,9 10-1,-9-10-3,0 0 0,9 11-1,-9-11-1,8 14 1,-3-3 0,1 1-1,-1 2 0,3-1 0,-1 2 0,1 1 0,-1-2 1,0 0-1,1-5 0,-3 1 0,2 0-1,-7-10 2,5 13-1,-5-13 1,0 0-1,0 0 0,15-12-1,-8-2 0,3 0 1,3-4-2,0-2 0,1 0-2,3 1 1,-4 3 0,2 1 0,-4 3 0,-1 2-1,-10 10 1,14-11 0,-14 11-1,0 0 1,0 0 0,0 0-1,10 6 1,-10-6-1,8 14 1,-5-5 0,0 2 0,2 1 0,0 1 1,0 1-1,-1-2 0,-1-1 0,1-1 0,-4-10 0,6 13-3,-6-13-7,0 0-13,0 0-1,0 0 0,12-14 0</inkml:trace>
  <inkml:trace contextRef="#ctx0" brushRef="#br0" timeOffset="1913">963 363 6,'0'0'13,"13"5"1,-13-5-1,0 0-4,0 0-3,0 0-1,0 0 0,0 0 0,11 8 0,-11-8 1,7 11-1,-7-11-1,8 16 0,-5-5-1,3 2 0,0 2-1,1 0 1,-1 0-2,0 0 1,3-1 0,-3-1-1,-6-13 1,15 12 0,-5-11 0,4-3 1,-2-4-1,2-4 0,-1-6 0,2 0-1,1-1 0,-2-3-1,-1 3 0,-3 0 0,-1 3 0,1 3 0,-10 11 0,11-15 0,-11 15-1,9-5 1,-9 5-1,0 0 0,10 9 1,-10-9-1,5 16 1,-3-5 0,0 3 0,1 0 0,2 3 0,-1-2 0,-1 2 0,5-2 1,0 2-3,-1-6-6,3-5-13,4-1-1,-2-5 0,5-5 0</inkml:trace>
  <inkml:trace contextRef="#ctx0" brushRef="#br0" timeOffset="2514">1471 464 13,'-8'-14'15,"8"14"0,0-19-4,1 9-2,3 0-2,1-2-2,3 2-2,1-2-1,2 1-2,1 1 1,3 0-1,1 3 0,-2 1 0,2 2 0,-3 2 0,0 3 0,-2 2 0,-2 4 0,0 3 0,-4 2 1,-1 2 0,-3 2 2,-1 0 0,-3 0 1,1 1 0,-7-2 1,2 0 1,-4-3 0,4-1 0,-5-5 0,3 3-1,-2-7-1,-3 0 0,3-4 0,-1-1-2,-2-5-1,-1-2-2,3 0-4,-3-7-9,3 2-9,4-3-2,3-3 0,4-2 1</inkml:trace>
  <inkml:trace contextRef="#ctx0" brushRef="#br0" timeOffset="3045">1736 0 7,'0'0'13,"13"3"-4,-13-3 0,10 5 0,-10-5 0,12 9-2,-12-9 0,6 14-1,-6-3 0,2 5 1,-3 4-2,2 5 0,-4 4 1,4 7-1,-5 0 1,3 5-1,-2-1-1,4 2 1,-1-5-2,5-3 1,2-6-2,6-4 0,6-9-3,6-8-3,8-6-9,5-9-9,2-4-2,4-9 1,-7-4-1</inkml:trace>
  <inkml:trace contextRef="#ctx0" brushRef="#br0" timeOffset="3505">1694 243 8,'0'0'16,"0"0"1,0 0-4,0 0 0,0 0 0,0 0-1,14-9-2,-14 9-2,20-12-1,-9 6-1,5 0-1,0 0-1,6 0-1,-1-2 0,7 3-1,2 0-1,7 0 0,1 2-1,5 2 0,3 3-3,-4-3-8,-2 6-12,-5-2-2,-9 0 2,-10-5-1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07:37.4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7 525 17,'0'0'15,"0"0"-2,-10-11-1,10 11-1,0-16-3,0 16 1,10-22-4,0 9-1,0-5-1,9 2 0,0-5 0,2 3-1,1 0-1,2 1 0,-3 3 1,0 3-2,-3 4 1,-3 4 0,-2 4-1,-2 4 1,-1 4-1,-1 2 0,-6 4 1,2 2-1,-3 3 1,0-1 0,-2 1 1,-1 0 0,-5-4 1,1 2 1,0-5 0,-2 0 1,7-13 0,-16 16-1,3-11 0,2-2 0,-2-3-1,0-1-1,0-5 0,-1 1-1,2-3 0,1-2-2,3-2-1,1-4-3,5 1-5,0-8-5,8 2-11,0-3 0,7-1 0,-1-4 1</inkml:trace>
  <inkml:trace contextRef="#ctx0" brushRef="#br0" timeOffset="470">267 174 14,'2'-9'17,"-2"9"0,0 0-2,0 0-1,-10-9-1,10 9-3,0 0-1,0 0-3,0 0-2,0 0-1,0 0-2,1 11 0,-1-11 1,2 10-1,-2-10 0,1 12 0,-1-12 0,1 15 0,-1-6 0,0-9 0,2 16-1,0-4 0,2 1 1,0 1-1,2 1 0,-1 4 1,2 1-1,-4 5 1,5-1 1,-4 0-1,-1 0 0,2-1 1,-3-1-1,1-2 1,-2-3-1,2-3-1,-1-3 1,-2-11 0,3 14-1,-3-14 0,0 0-2,0 0-6,0 0-13,0 0-3,12-15-1,-7 1 1</inkml:trace>
  <inkml:trace contextRef="#ctx0" brushRef="#br0" timeOffset="1041">473 375 5,'0'0'15,"20"-2"1,-9 0-4,4-3 0,1-2 0,2-2-2,1 0 0,1-4-3,3-1-3,-2-1-2,2 0 0,-2-3-2,-1 3 0,-5 1 1,0 3 0,-7 1-1,-8 10 1,8-12-1,-8 12 0,0 0 0,-15-4 0,6 4-1,-6 1 0,0 3 0,-2 0 1,-3 2-1,3 1 1,-3 2 0,1 1 0,2 4 0,2-1 1,2-1 0,-1 2 0,5-1 1,1 3 0,1-2 1,4 1 0,-1-1 0,4 2 1,1 0-1,5 0-1,-1 1 0,3-2 0,1 0-1,5-4 1,-1-1-1,5-6 0,2-3-2,1-7-3,6-2-6,0-5-10,4-4-4,-1-2 1,0-4-1</inkml:trace>
  <inkml:trace contextRef="#ctx0" brushRef="#br0" timeOffset="1642">868 216 2,'0'0'11,"13"13"0,-13-13 0,0 0-5,0 0 0,0 0 1,8 9-1,-8-9 1,5 14-1,-5-14 0,18 18 1,-8-7-3,3 3-1,-1 0 0,3 1-1,-4 0 1,2-2-1,-1 0 0,-5-2 0,-7-11 0,12 15 2,-12-15 0,0 0 1,0 0 1,9 11-1,-9-11 1,-10-2-1,10 2-1,-11-6-1,11 6-1,-14-10-1,14 10 1,-17-13-2,17 13 1,-16-18 0,11 8 0,0-1-1,2-1 1,1-4 0,2 3-1,5-1 1,0-2-2,6 0 1,0 1 0,4 0 0,2 1-1,1 5 1,1-3-1,-1 4-1,2 3-1,-7 0-4,4 8-7,-7-1-11,-1 3 0,-9-5-1,9 10 2</inkml:trace>
  <inkml:trace contextRef="#ctx0" brushRef="#br0" timeOffset="2253">1264 162 25,'0'0'16,"0"0"0,0 0 2,0 0-7,2 16-6,-4-4 1,1 4 0,1 1 0,1 2 1,0 1-1,4 0-1,-2-4-1,0 1-1,1-7 0,-4-10-3,9 14-7,-9-14-15,0 0 0,6-10-2,-5-6 0</inkml:trace>
  <inkml:trace contextRef="#ctx0" brushRef="#br0" timeOffset="2533">1270 0 50,'0'0'25,"11"-5"1,-11 5-2,0 0-10,0 0-9,0 0-1,0 0-4,0 0-3,0 0-9,5 15-12,-1-5 0,3 1-1,-1 2 0</inkml:trace>
  <inkml:trace contextRef="#ctx0" brushRef="#br0" timeOffset="2824">1461 124 25,'0'0'15,"0"0"-1,0 0 0,0 0-11,10 7-1,-10-7 1,5 14 1,-2-5 2,2 5 0,0 1 0,5 6 0,-2 0 0,2 2-2,1-3 0,2 2-1,1-3 0,0-3-2,-2-4 1,2-3 0,-4-5 1,0-1 1,-10-3 0,15-2 0,-15 2 1,8-12-1,-6 1 0,1 1-1,-1-8-1,2 2 0,-2-3-1,2 0 0,0 0-1,0 0 0,2 1 0,0 1 0,1 6-1,-2-3-2,6 6-6,-5-3-12,7 5-5,-13 6-1,19-11 1,-19 11 0</inkml:trace>
  <inkml:trace contextRef="#ctx0" brushRef="#br0" timeOffset="3314">1921 142 17,'24'-3'15,"-6"-3"1,4-1-1,-1 0-5,-5-2-5,3 3 2,-7-4-1,1 3 0,-7-2 1,-6 9 0,9-16 0,-9 16-1,-1-14 0,-8 7-3,9 7 0,-16-11-2,16 11 0,-18-6-1,6 4 0,0 3 0,-2 1 0,14-2 1,-21 9-1,9-2 0,-2 3 0,0 0 1,-2 3 0,2-1 0,-1 1 0,2 2 1,1-2 0,2 2 0,1-2-1,3 2 2,3 1-1,6 2 0,1 0 0,8 0-1,1-1 1,6 0 0,3-2-1,6 0 0,7-3 0,1-2-1,5-1 0,-3-4-2,9 2-3,-5-6-12,3 2-9,-5-6 0,-1-3-2,-7-7 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8:56.43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626 1742 0,'56'8'2,"-1"-5"0,6 4 2,8-6 0,4 5 0,10-8 2,8 1-1,3-1 2,6-6-2,11 8 0,4 1-1,3 2 0,4 0-1,5 2-1,6 7 1,0-9-1,2 6-1,3-10 1,3-8-1,4 7 0,0-9 0,6 6-1,0 1 1,2 1 0,1 1-1,-2 1 2,0 10-1,-5-10 1,6 8 0,-6-7 1,2-6 0,-2 6 1,4 2-2,1 0 0,2 1 0,-1 1-1,2 3 0,-2-2 0,1 8 0,-1-8-1,-1-2 1,-1-1 0,-1-2 0,-1 0-1,-2 1 1,1-1 0,-2 0 0,-2 0-1,-4 1 1,-1-1 0,2 0-1,1-1 1,1 1 0,2 1-1,7 0 1,7 1 0,4 1-1,8 1 0,4 0 1,4 2-1,6-2 0,2 1 0,3-1 0,2 1 0,4 0 0,0 0 0,3-1 0,-1 0 0,2 1 1,-3-1-2,2 2 2,-1-1-1,-3 0 0,-4 2 0,1 1 0,-2-1 0,-3-1 0,2-1 0,-2 0 0,-3-2 1,-5-1-1,-2-1 0,-5-2 0,-7 1 0,-5 0 1,-11 2-2,-7 0 2,-12 0-2,-7 0 2,-11-1-1,-9 1 0,-6 0 0,-6-1 0,-5-1 0,-3-1-1,-4 0 1,-1-1 0,-4 0 0,-4 0 0,-6-1 0,-7 0 0,-7 0 0,-6-1 0,-6 3-1,-6 0 1,-5 2-1,-3 0 0,-4 3 0,-2-2 0,-3 2 0,-1-2 0,-4 2 1,-10-4-1,15 3 1,-15-3 0,9 0 0,-9 0 0,0 0 0,0 0-1,12-4 0,-12 4 0,0 0 0,13-7 0,-13 7 1,7-12-1,-7 12 1,4-16 0,-3 4 1,1 1-1,-1-3 0,2 0 0,1-4 0,3-4 0,0-3 0,1-3 0,3-6-1,-2-6 0,1-8 1,-2-3-1,0-6 0,-2-1 0,-1-10 0,-1-5 1,1-4 0,3 2-1,1 1 0,0 5 0,4 1 0,0 9-1,0 5-2,2 9 2,-15 45 0,24-72 0,-24 72 1,13-54 0,-13 54 0,4-48 0,-4 48 1,0 0 1,-1-47-1,1 47 0,0 0 0,0 0 0,-1-42 0,1 42 0,0 0 0,0 0-1,0 0 1,0 0 0,0 0-1,-37-46 1,37 46 0,0 0-1,-49-16 1,49 16 0,-48-13 0,48 13 0,-64-16 0,64 16 0,-87-16 0,34 7 1,-11-1-1,-9-2 0,-11 1 1,-9 0-1,-10 0 1,-11-1-3,-11 2 1,-8-2 0,-6-2 0,-9-1 0,-9 1 0,-8-3 1,-8 1-1,-5-5 1,-7 0 1,-8 1 0,-11 5-1,-7-1 1,-6 0-1,-7 0 1,-11-1 0,-5 4 0,-6 0 0,-4 2-1,-2-4 0,-1-1 0,-2 4 1,4-2-3,2 6 1,-1 0-1,1 0 1,2 0-1,-1 3 0,3 2 1,0 0-1,2 6 3,1-2-1,6 1 0,3-1 0,4 0 0,4 0 0,4 1 0,4-1 0,-1 0 0,1 0 0,-2-1-1,0 3 1,-1 4 0,1 2-1,-5 2 1,1 3 1,3-1 0,5 1 0,1 1 0,8-3 0,8-4 1,6-1-1,9-4 1,7-1-2,4-3 0,6 3 0,8 3 0,4 2 0,3 7 0,5 0-1,3 4 1,4-1-1,2 5 0,7-7 0,1 0 1,2-3 0,1-3-1,6-2 1,4 0 0,6-1-1,3-1 2,6 2-1,4 1 0,7 0 0,4 1 0,2 2 0,6 2 0,2-2 0,8 4 0,-6-5 2,15 1-1,5-3 1,11 1 0,43-9-1,-70 14 1,70-14 0,-44 8-2,44-8 0,0 0-1,0 0 0,-15 43 1,15-43-1,0 0 0,14 61 1,-14-61-1,13 68 1,-7-23 0,-4 5 0,2 4 0,-5 4 0,3 9-1,-3 0 2,4 3-2,6 1-1,-8-6 1,15-1 0,1-3-1,4-1 1,0-8-1,7-5 1,-3-5 0,-2-3 1,4-5-1,-10-3 2,-4-3-1,0-1 0,-6-8-3,0 5-5,0 1-2,-3-2-2,2-1 0,-4-7-2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9:23.34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0-1 0,'0'0'9,"0"0"-1,0 0-3,0 0-2,0 0-1,12-2 0,-12 2 1,12 12 0,-3-8 2,5 1 0,-1 0 1,7 2 0,7 2 1,7 1-1,8 1 0,8 4-1,4 1 1,9 2-3,-1 3 0,1 1 0,-5 2-2,-7 0 0,-7 0-1,-5 3 0,-9 0 0,-8 0 1,-22-27-1,38 56 1,-29-26-1,-3 2 1,-2 0-1,-3 1 1,-6 2 0,-3 3 1,-5-2-2,-1 3 2,-4-1 0,5 2 0,-9-1 0,-3 0 0,3 1-1,0-1 1,0 3-1,-1-3 1,3 0-1,-4-2 0,4-2 0,0-1 0,-2-3 0,7-4 0,-4-4 0,7-1 0,3-5 0,3-1 0,6-5 0,3 0 1,9 3-1,-1 1 1,9 2 0,0 1-1,4 1 1,6 2-1,-4 5 0,7 0-1,-3-5 0,2-1 0,-3 2 0,2-1 0,-8 1 0,-9-1 0,-14-21 1,31 41-1,-23-19 0,0 1 0,-10 0 0,-5 1 0,-1 1 0,11 2 0,-18 0 0,2 3 0,1-1 1,-4 2-1,3-1 1,-9 0 0,3-2 1,-12 2-1,5-1 1,-5-2-1,-5-1 1,-4-1 0,3-3 0,4-3 0,-1 0-1,5-4 0,4-4 1,6-2-1,0-2 0,8-2-1,11-5 2,-14 6-1,14-6-1,0 0 1,0 0-1,0 0 0,0 0 0,0 0 0,0 0-1,-11 4-4,7 5-8,4-9-13,-21 12 0,8-18-2,-2-6-1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9:26.50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15 1,'0'0'5,"0"0"0,0 0-1,0 0 0,0 0 0,0 0-1,0 0 1,0 0 0,0 0 1,0 0-1,0 0 0,0 0 0,0 0-2,0 0 1,0 0-1,0 0 2,0 0-1,0 0 2,0 0-1,0 0 0,0 0 0,0 0 0,0 0-1,12-5-2,-12 5 1,15 0-1,-6 0 0,1 0 1,-10 0-1,20 0 1,-9-1 1,2 2 0,0-2 0,2 1 0,0-3 0,2 2 0,3-2 0,1 3-1,2-1 0,4 2-1,3-1 0,3 3 0,6-2 0,2 1 0,5 0 0,2 1 0,5-2 0,1 2 0,3-2-1,3 1 1,3 1 0,3 1 0,2 0 0,3 1-1,2 0 1,0 0-1,-3 0 0,0 1 1,-2 1 0,-3-1-1,-6 1 1,-3 0 0,-1-1 0,-2 3 0,-10-3-1,-4 1 1,0 1-1,-5-1 0,-3 0 0,-3-1 0,-8 0 0,-2-1 0,1 2 0,-5-3 0,-3 0 0,-1-1 0,-10-3 0,12 5 0,-12-5 0,0 0 0,0 0 0,9 8 0,-9-8 0,-4 12 0,4-12 0,-13 20 1,5-4-1,-4 2 1,-9 0 0,0 4-1,-4 0 1,-2-1 0,-2 0 0,0-1-1,2-2 1,-2 0 0,7-2-1,-1 1 0,3-4 1,1 1-1,4 0 0,0-4 0,1 5 0,3 0-1,-1-2 1,3 1 0,1 0 0,2-1 0,3-1 0,6 5 0,7-4 1,9-1-1,5 3 1,13-2-1,6 2 1,10-1-1,8 1 0,3-1 0,3 1 0,0-1 0,1 2 0,-7-1 1,-3 1-1,-6 0 0,-4 2 0,-4 0 0,-5 1 0,-5 2-1,-5 0 1,-1 2-1,-6-1 1,1 1 0,-8-3 0,-3 1 0,-6-2 0,-7-1 0,-3-1 1,-4-1 0,-2 0 0,-11-1 1,-3-2-1,-5-2 1,-3 6 0,-2-2-2,-4 0 2,-2-1-1,-4 1 1,2-1-2,0 3 0,2 0 0,5-5 0,2-1 0,4 0-2,2-1 2,8-2 0,5-1 0,4 1-1,10-8 1,-5 19 0,12-8 0,8 4 0,6 1 0,5 4 0,6 1 1,3 2 1,4 1-2,4 1 0,-3 1 1,-1 0-1,0 1 0,-3-1 0,-2 3 0,-4-2-1,0 2 1,-2-1 0,-3-2 0,-2 3 0,-2-1 0,-5-2 1,1-1-1,-5-2 1,-5-2-1,-6 0 1,3 1-1,-9-5 0,-8 2 0,1-2 1,-7 2-1,0 2 1,-6-1-1,-1 2 1,-12-1-1,0 1 1,-2-1 0,-8 1-1,-4-1 0,-5-1 0,0 1 0,-4-2 1,2 1-1,-2-2 1,1-2-1,1 0 2,4-3-1,-1-1 0,8-2 1,3-3-1,-1 1 0,9-3-1,4 0 0,1-1 0,6 0 0,2-1 0,2 0 0,6-1 0,4 1 0,3-2 0,9-1 0,-9 1 1,9-1-1,0 0 0,0 0 0,0 0 0,0 0-1,0 0 1,0 0 0,0 0-1,0 0 0,0 0-1,0 0-4,0 0-9,0 0-13,0 0-1,-6-18-1,-3-1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9:43.64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139 289 2,'-8'12'10,"8"-12"1,0 0-2,0 0-2,0 0-2,0 0 0,0 0 1,0 0 0,0 0 2,0 0-2,0 0 0,0 0 1,0 0-2,0 0 0,0 0-2,0 0 0,0 0-1,0 0 1,0 0 0,0 0 1,8-11 0,9 11 2,7-2-1,10 1 1,5-3-2,14 2 2,3-4-2,10 2-1,-10-4-1,3 1-1,-7-1 0,-2-1-1,-12-1 1,-5 1 0,-33 9 0,41-14 1,-41 14 0,0 0-1,0 0 0,44-14-1,-44 14-1,0 0-3,0 0-2,0 0-6,0 0-4,-16 8-8,6 0-4,-5-3 3,2 2 0</inkml:trace>
  <inkml:trace contextRef="#ctx0" brushRef="#br0" timeOffset="571">106 298 18,'0'0'15,"0"0"1,-10 5-3,10-5-4,0 0-5,-11 1-2,11-1 0,0 0 0,0 0 2,9-13-1,0 3 1,8-3 0,-1-7 2,11-2 0,2-6 0,11 0-1,3-3 0,5 3 1,-6-1-2,0 7 0,-6 0 0,-4 7 0,-6 4-1,-6 5 0,-20 6 0,15-7 0,-15 7-2,0 0 0,0 0-1,-10 8-1,10-8 0,-22 10-1,7-1 0,-4 0 0,-6 3 1,-5 2 0,-2 0 1,-2 2 0,-3 1 1,-1 3-1,-2 1-1,0-1 1,1 2-1,5-2 1,2 1-1,4-2 0,4 0-1,7-3 1,4 0-1,5-2 1,8 1 0,3-3 0,9 2 0,1-1 1,4-1 0,7 2 0,6 2 2,6 1-2,4 1 2,2 2-1,4 1 0,2 2-1,3 0 2,-3 1-2,-3-6 0,-6 2 1,-7-4 0,-4-1 0,-7-3 1,-6 0-1,-7-3 0,-8-9 0,8 13 1,-8-13-1,0 0 0,4 12 0,-4-12 1,0 0-1,0 0 0,0 0 0,0 0-1,0 0 0,0 0-3,0 0-3,0 0-6,9 1-13,-9-1-1,0 0-1,2-13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6T04:47:28.2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82 196 15,'0'0'25,"0"0"-3,3 10-13,-3-10-2,0 0 1,0 0-1,-10 14 0,10-14-1,-8 13 0,8-13 0,-13 19-2,5-7-1,3 4 0,-4 5-1,3 2-1,-2 4 0,3 4 0,-1 1 0,3 2-1,0 0 1,2-1-1,1-4-1,0-6-3,5-3-3,-4-8-8,-1-12-18,15-3 2,-7-15-1</inkml:trace>
  <inkml:trace contextRef="#ctx0" brushRef="#br0" timeOffset="421">292 0 32,'0'0'19,"0"0"-3,0 0-3,-8 9-2,5 0-6,1 6-1,0 1-2,-1 6-1,0 4 1,0 4 0,1 5 0,1 6 0,-2 3 0,2 4 1,-1-3-1,4 1 0,-1-5 1,2-2-2,0-10 1,2-5 0,2-9-1,-7-15 0,20 7-3,-10-16-8,4-9-17,4 2-5,-4-13 1</inkml:trace>
  <inkml:trace contextRef="#ctx0" brushRef="#br0" timeOffset="812">112 150 11,'0'0'28,"6"-13"0,-6 13-9,12-7-7,0 0-3,5 2-1,4-2-2,7 2-1,3-3-1,7 2-1,2 1-5,3-3-8,0 1-22,4 5-1,-4-7 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9:30.31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55 3,'0'0'10,"0"0"0,0 0-1,0 0-3,0 0-2,13-11 0,4 7-1,6-3 0,5 4 0,7-4 0,7 5-2,11-5 1,8 3-1,9-1 0,10 1 0,10 4 1,12-3 1,17 3-1,12-4 1,11 6 1,18-5 0,12 3 2,12-1-2,11 1 1,10 0-1,0 0 1,10 0-1,3-1 0,2-1-1,5 1 1,1-6-1,2 6 0,3-6-1,3 6 1,-1-8-1,4 9 0,-7-4 0,-5 4 0,-1 0-1,-4 1 1,-8 0 0,-2 0 0,-8 7-1,-4 2 0,-4 0 1,1 0-2,-4 3 2,-2 0-2,1 3 1,3-1-2,-3-5 2,1-1 0,2-1-1,-6-3 0,-2 1 1,-3-2-1,-6 0 0,-10 0 1,-7-1-1,-10 0 0,-13 1 1,-8-1-1,-10 0 0,-11-2 0,-14-1 0,-10 0 1,-14-1-1,-11-2 1,-13 1 0,-12 1-1,-12-1 1,-6 0 0,-15 2 0,10-2 0,-10 2 0,0 0 0,0 0-1,0 0 0,0 0 0,0 0 0,0 0 0,0 0 0,0 0 0,0 0 0,0 0-1,0 0-1,0 0-2,0 0-5,0 0-5,0 0-10,4 13-3,-4-13-1,0 0 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49:32.60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 10 3,'-9'0'4,"9"0"0,-17 0-1,17 0-1,0 0 0,-12 0-2,12 0 1,0 0-1,2 2 1,-2-2 0,19 2 1,-2-1 0,4 0 1,19 1 1,5 0 0,14 0 0,9-1 0,26 0-1,6 0 2,24 0-2,10-1 1,12-1-1,13 0-1,18 0 1,2 0 0,6 0 1,8 0-1,-1 0 0,7 0 2,3 0-1,-1 1 0,5-1-1,6 0 1,1 0-1,6 1-1,5-1 1,3 1-2,5-1 1,4 0-1,1 1 1,2-1-1,0 0 1,-2 0-1,-3 1 0,-1 0 1,-8 0 0,0 0 0,-8 0 0,-6 0 0,-3 0 0,-1 1 1,-5-1 0,-2 0-1,-4 0 1,-3 0 0,-6 0-1,1 1 0,-6-1 0,-5 0-1,-12 0 0,-9 1 0,-9-1-1,-6 1 1,-13-1-1,-8 1 0,-12-1 1,-12 0-1,-8 1 1,-10-1 0,-16 0 0,-11 0 1,-13 0 1,-10 1 0,-11-1 1,-5 0-1,-12 0 0,0 0 0,0 0-2,0 0 0,0 0-1,0 0-1,0 0-2,0 0-4,0 0-13,-19-2-9,5 1 1,-12-1-2,-4-2 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4:46:41.8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-1 100 11,'0'0'11,"0"0"-1,0 0 0,1-14 0,-1 14-2,4-16 0,-4 16-2,9-20 1,-3 10 0,-1-2 0,-5 12-2,9-17 0,-9 17-2,6-11 0,-6 11-2,0 0 0,0 0-1,0 0-1,0 0-1,0 0-1,0 0-1,0 0 0,0 0-1,0 0-2,0 0-3,0 0-6,0 0-11,0 0 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50:04.79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736 1369 11,'0'0'13,"0"0"1,0 0-4,0 0-3,0 0 0,0 0-1,0 0 0,0 0 0,0 0 0,0 0 0,0 0-2,0 0-1,0 0-1,10-6-1,-10 6-1,0 0 0,14-2 0,-4 0 1,6 0-1,5-2 1,5 0 0,8-2 0,6 2 0,7-2 0,5 0 0,3 1 0,5 0-1,3 1 0,4-1 0,4 0 0,3-2 0,1 0 0,3-1 1,3-1-1,3 1 1,1-2 0,-1 1 0,2 1 0,1 1 0,2 2 0,0 2 0,0 2 0,1 1 1,1 0-1,2 2 0,-1 0 0,1 2 1,1 0-1,3 1 0,1 1 0,4-1-1,-1 1 1,1 0-1,2 0 1,4 0 0,-1 0 1,2-1-1,-1 0 1,-1 1 1,2-2-1,4 2 1,-1 0 0,3 0-1,0-3 0,3 3 0,-2-1-1,2 0 0,-3 1 0,-2 0-1,-2-1 0,1 0 1,-5-1-1,-4-2 0,1-2 0,2 0 0,-1-1 0,-3-1 0,-3 0 0,-5 0 0,-2 1 0,-4 3 0,-4 1 0,-9 0 0,0 1 0,-7-1 0,-4 1-1,-3 1 1,-10-3-1,1-2 1,-4 0 1,-1 0-1,-47 0 0,72-6 0,-72 6 1,76-9-1,-76 9 1,58-8-2,-58 8 1,43-10 0,-43 10-1,0 0 1,51-19 0,-51 19-1,0 0 1,0 0-1,47-49 1,-47 49 0,0 0-1,29-56 0,-29 56-2,15-45-1,-15 45 0,9-57-1,-9 57 1,22-69-1,-22 69 2,11-80 0,-10 35 2,0-2 2,0 0 0,-7 1 0,-2 2 1,-4 0-2,2 2 1,10 42-2,-25-74 1,25 74-2,-24-56 2,24 56-1,-20-47 0,20 47 1,-24-43 0,24 43 0,0 0 0,-47-54 1,47 54-1,-62-34 0,62 34 0,-63-27-1,25 13 1,-5 0 0,-8 3 0,-9-1 0,3 0 0,-6 2 1,-12 1 0,-9 0-1,-2 4 0,-10-2 1,-2 2-1,-4 0 0,-3 0 1,-4 0-2,-1-1 1,1-3 0,-2-2 1,-1-1-1,-1 0 0,1-1 0,-3-2 0,-1 1 0,-6-2 1,-3 4-1,-5 2 0,-2 2 0,-7 2 0,-2 2 0,-4 1 0,-2 2 0,-2 0 0,-2 0-1,0-1 2,0-2-1,3 1 0,-3-2 0,3 2 0,0 0 1,3-1-1,3 2 0,-3 1 0,2 2 0,4-1 0,4 1 0,2 0 0,1-2 0,4 2 0,4-2 0,5 1 0,5-2 1,6 1-1,2-2 0,8 1 0,6-1 1,7 1-1,6 1 0,8 0 1,5 0-1,7 2 0,4 0 0,7 1 0,4 3 0,3 1 0,4 0 0,5 1 0,3 1-1,4 0 1,4 2 0,3 3 0,4 0 0,2 4 0,5 1 0,1 4 0,3 4 0,0 3 0,-1 3 0,2 5 0,-2 4 1,0 3-1,-5 5 0,-5 5 0,-3 3 0,-2 4 1,0 1 0,1-2-1,2 0 2,4-4-1,7-3 0,7-4 0,6-4 0,7-8 0,5 0 0,2-5 0,6 0 0,3-4 0,4-2-1,1-1 1,4-4-1,-2-2 1,0-2-1,2-2 1,-3-3-1,-4-2 0,-3-5-1,-3 1-2,-6-6-3,1 4-10,-7-4-8,-15 0-2,5-16 1,-21-4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50:07.3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112 1365 4,'0'0'8,"0"0"-6,0 10-1,0-10 1,21 8 0,-3-4 2,5-2 0,8 1 1,4-3 1,7-3 0,5-1 1,10-3-1,5-4-1,8 3 0,10-1 0,10 1-1,8-1-1,6 4-1,10 1 0,5 4 1,10 2-2,3-2 0,4 2 1,5-1-1,6 0 0,3-2 0,2-2 0,1 0 0,1-2 1,2 2-1,-1-1 1,1 4 0,-4-3 1,1 3 0,-4 0 0,1 4 1,-3-3-1,1 1 0,-3-1-1,0-2 0,-2-3-1,-1-1 0,4-2 0,-2-2-1,-2-3 0,-3-1 0,-5-3 1,-2-1-1,-8 0 1,-11 3 0,-9-2 0,-8 1 0,-11 0 0,-7 4 0,-11-2 0,-11 3 0,-7 0 0,-7-1-1,-5 0 1,-10 0-1,-5-3 1,-6-2-1,-6-4 1,-4-4-1,-4-5 1,-3-4-1,-4-5-1,-3-7 1,-2-2-1,-2-3 0,0-2 0,-1-3-2,1 3 1,-2-1 0,4 3 0,-2 0-1,-1 5 1,0 1 0,-1 5 0,-2 2 0,-1 5 0,-4 2 0,1 4-1,-3 2 1,-2 4 0,-3 2 0,-2 3 1,-5 0 2,-3 2-1,-6 1 2,-7 2 0,-5 2 0,-8 3 0,-7 1-1,-8 4 0,-7 1 0,-11 3-2,-7 4 1,-7 0-1,-6 0 0,-6-1 0,-6-2 1,-3-2-1,-4 0 1,3-3 1,-4-4 0,-2 0 1,0 1 0,-4 1 0,0 3 0,-5 3 0,-4 4 0,0 1-1,1 3 1,-2 1-2,-3-1 1,4-3-1,0-1 1,3-6 0,2-4 1,2-5-1,3 2 1,5-4 0,8 1 0,0-2-1,5 1 0,5 2-1,6 1 0,5-1 0,6 0-1,3 0 1,6-1-1,9-2 1,9 2 0,7-3 0,8 2 0,9 1 0,9 0 0,9 2 0,8 0 0,6 3-1,7 0 0,12 3-1,-10-1 0,10 1 0,0 0 0,2 9 1,-2-9-1,3 17 1,0-2 1,-2 1 0,-2 10 0,-1 5 1,-3 5 0,-4 11-1,-1 8 1,-2 6-1,0 7 1,2 5-1,2-3 0,2 2 0,4-1 0,3-9 0,3-3 0,4-4 0,0-4-1,0-3 1,4-1 0,-2-3-1,2 1 1,0-1-1,-2-2 1,1-2 0,-3-2 0,-1 0 0,-1-1 0,-1-2-1,-1-1 0,0 0-2,0-2-3,5 1-3,-2-3-9,3 1-4,3-9-1,-3-8 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50:18.77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3541 406 8,'-15'-10'7,"-6"-2"-2,-1 1-2,-4 2-2,-4 0 2,-3-1 0,-4 1 0,-3 0 2,-2 0-1,-2-2 0,-7 1-1,-4 2 1,-2-1-2,-4 2 0,-4-2 1,-1 3-1,-4 0 0,-2 1-1,-5 1-1,1 2 0,-5 1-1,-1 2-1,-1 1 0,-3 3-1,-1 2 0,-1 1 1,4 4 0,-2 1 1,0 2 0,-1 2 0,2 3 1,0 3 0,-1 3 0,1 0 0,-3 5 0,2 0 0,2 1 0,1 1 0,1-1 0,3 2 1,5-2-1,2 1 0,7 1 0,2-2 0,5 2 0,3 1 0,4 0 0,-1 0 0,3 0 0,4 2 0,1-1 1,4 1-1,-2 3 1,6 0 0,3 2 0,3 1 0,5 0 0,2 0 0,6 0 0,4-3 0,8-2 0,5-1-1,4-4 2,8-1-1,7-4 0,7 0 0,5-2 0,8-1 1,3 0-1,9-1 1,9 0-1,6-1 0,4-2 0,7 0 0,9-3 0,5-1 1,8-3-2,5-3 1,1 1 0,4-2 0,5 1 0,4 1 0,3 0 0,0 3 0,0 1 1,3 2-1,3-2 0,4 3 0,1-2 0,-1 0 0,0-2 0,4 0-1,0-1 1,-1 0 1,0-2-1,-2 2 2,0-1-1,7 1 1,1-4 0,3-1-1,0-2 1,5-2-1,0 1-1,1-4 0,1-2-1,-4-1 0,1 0 0,-3-1 0,1-4 0,-3 0 0,2-3 0,-1-1 0,-3-5 0,-3-1 0,-3-4 0,0-1 0,-1-2 0,-5-2 1,-3-4-1,0-1 0,-3-2 1,0-2-1,-2-2 0,-6-2 0,-5-1 0,-2-2 0,-7 0 0,-6-3 0,-9 0-1,-13 3 2,-11 0 0,-9 0 1,-15 0 0,-8-1 1,-12-3-1,-11-1-2,-10-2-1,-8-6-1,-6-2-3,-10-6 0,-4 0 0,-9-4 0,-4 1 2,-9 0 2,-10-3 2,-7 2 2,-10 0 0,-9 2 1,-13 2-1,-7 4 0,-12 1-1,-8 4 0,-8 5-3,-9 5 1,-9 3-1,-10 5 0,-9 4 0,-12 4 0,-11 7 1,-9 2-2,-9 7 2,-5 4-1,-5 5-1,-7 4 1,-1 6-1,0 5-2,3 8-4,2 9-10,4 5-1,6 4 0,0-1-1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6T04:47:29.5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237 506 3,'0'0'29,"0"0"0,-10-2-5,-4 3-8,-1 5-4,-5-1-4,-1 4-3,-2-1-2,0 5 0,1-2 0,1 3-1,1-1 0,4 1 0,2-2-1,4-1 0,10-11 0,-11 16-1,11-16 1,5 12-1,4-7 1,6 0-1,3 2 0,4 0 1,5 4-1,2 2 0,1 1 0,0 1-1,-3 0 1,-2 2-1,-4-1 1,-4 1-1,-5-4 2,-4 0-1,-5-1 2,-5 1 1,-7-2 0,-1 1 0,-7-1 0,-1-1 0,-6-1 0,-1 0-2,-1-3 0,-1-3-2,5-1-2,-3-7-4,7 2-7,2-8-13,2-6-10,10-3 2,2-10 0</inkml:trace>
  <inkml:trace contextRef="#ctx0" brushRef="#br0" timeOffset="521">397 238 20,'6'-11'21,"-6"11"-9,0 0-1,0 0-1,0 0-1,0 0-1,-9 2-1,9-2-2,0 0 0,-1 10-2,1-10-2,1 13 0,0-4 1,2 3-1,-1 3 0,1 6 0,2 3 0,-1 8 0,0 5-1,0 4 0,-1 3 0,0 0 1,0 3-1,0-5 1,0-5 0,0-5 0,0-9 0,2-9 0,-5-14 0,19 5-2,-3-18-1,0-5 0,3-5 0,2-4 0,0 0 0,-2 1 1,-1 2 1,-3 7 0,-6 3 3,-9 14-1,12-12 1,-12 12-1,0 0 1,9 21 0,-9-7 1,3 6-1,-1 1 1,2 6 0,-2-2 0,2 3-1,-2-4 0,2-1-1,-1-3-2,-1-6-3,5-1-9,-7-13-22,13 6-2,-1-12 1,-5-9 0</inkml:trace>
  <inkml:trace contextRef="#ctx0" brushRef="#br0" timeOffset="1162">957 718 10,'0'0'28,"-14"-12"1,14 12 0,-6-19-19,2 4-8,2 1-2,2-1 0,2 1-1,2 1 1,2 0-1,1 2 2,3 2-1,0 2 1,1 0-1,2 4 1,1 2-1,2 3 1,0 3-1,2 3 1,-3 1 0,2 3 1,-3 4 1,-3 2 1,-3 0 1,-6 1 0,-1 4 0,-7-5 2,1 5-2,-9-4 2,1 2-2,-8-7 0,5 4 0,-7-6-1,2-1 0,-1-5 0,2 1-2,-1-6 0,3-4-2,5-3-2,-2-5-3,8 1-4,-2-12-11,4-1-18,7 1-1,2-5 1</inkml:trace>
  <inkml:trace contextRef="#ctx0" brushRef="#br0" timeOffset="1713">1335 497 19,'0'0'27,"0"0"0,0 0-13,0 0-6,5 22-1,-10-8-1,2 9 2,-4 0-1,3 6 1,-2-4-1,3 4 0,-2-5-2,6-3-1,3-9-3,-4-12 0,21 2-2,-3-12-1,3-6 0,1-7 0,5-1 1,-1-2-1,-1 1 2,-3 5 0,-6 4 0,-2 7 2,-4 4 0,0 9 1,-10-4-1,11 21 1,-8-4-1,2 3 1,0-1-2,3 1-1,1 1-3,-4-11-7,6-6-22,2 0-5,-4-10 2,4-2-1</inkml:trace>
  <inkml:trace contextRef="#ctx0" brushRef="#br0" timeOffset="2183">1846 432 12,'0'0'31,"0"0"0,12 0-6,-12 0-10,20-14-5,-7 1-3,4-1-4,2-5 0,3-4-2,-1-4 1,1-1-1,-1-3-1,-3-1 1,-3-1 0,-1 2 0,-4 0 1,-3 3-1,-4 3 1,-3 2 0,-5 4-1,-3 3 0,-2 3-1,-3 4 0,-1 6-2,-4 3 1,-2 4-1,-2 4 0,1 5 0,0 4 0,2 3 0,-3 5 1,3 6 1,-1 4 1,2 9 1,4 2 0,-2 4 1,6 4 0,0 1 0,8 1 1,0-4-2,10-3 0,1-6-2,3-5-1,7-7-3,0-13-5,8-2-15,1-7-11,-2-11-1,4-2 1</inkml:trace>
  <inkml:trace contextRef="#ctx0" brushRef="#br0" timeOffset="2684">2153 731 24,'-8'11'26,"12"3"-5,-2-3-9,-2-11-1,13 5-3,-4-9-2,7-2 0,-1-8-1,6 2 1,-4-7-2,5 1 0,-4-4-3,-1-1 1,-3-1 0,-2 3 0,-4-2 0,-1 3 0,-5 2 1,-3 2-1,-5 2 0,-3 3 0,-2 5-1,-5 5-2,-1 5 0,-6 3-2,3 9-3,-6-1-4,7 8-3,-6-3-4,6 2-4,3-3-6,-1-5-4</inkml:trace>
  <inkml:trace contextRef="#ctx0" brushRef="#br0" timeOffset="3055">2445 101 24,'12'-30'31,"0"11"3,-5 5-12,-6 3-8,-1 11-6,0 0-4,0 0-1,-10 15-1,3-2-1,1 4 0,-2 2-1,0 5 1,3 5 1,-1 4 0,4 9 0,-1 2 0,3 10 1,-1 3-1,3 7 1,0 3 0,1 1-2,0-1 1,-1-4-1,3-6 1,1-7-4,1-4-1,-5-14-8,3-8-24,4-4-2,-9-20 1,13 6-1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6T04:47:33.3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60 56 21,'0'0'21,"0"0"-2,0 0-3,0 0-3,0 0-4,0 0-2,0 12-3,0-12 0,-2 12-1,2-12-1,-3 22 0,1-5 1,0 5-1,0 8 0,2 8 0,-3 8 0,1 5 0,0 3 0,0 1 0,0-2 0,-2-2-1,0-6 1,-1-7-1,-1-7 0,0-7-1,1-5-1,1-6-2,2-3-2,2-10-8,-4-9-19,12 0-3,-3-13 3</inkml:trace>
  <inkml:trace contextRef="#ctx0" brushRef="#br0" timeOffset="460">137 488 6,'0'0'24,"0"0"1,0 0-14,0 0-5,0 0-1,12-11 0,-12 11 0,12-7-1,-12 7 0,16-5-1,-7 5 0,3 3-2,1 1 0,1 3 0,0 2-1,1 3 0,2 2 0,-3 2 0,1 1 0,-2 2 0,-3 0 1,-4 1 1,-3 1 1,-3 2 2,-5-5 0,-2 4 1,-8-7 1,1 5-1,-7-8 1,1 4-1,-4-10-1,2 0-1,-4-5-1,3-1-1,1-4-2,4-3-1,3 0-3,1-10-5,9 3-12,4-3-15,0-5-1,8 2 2</inkml:trace>
  <inkml:trace contextRef="#ctx0" brushRef="#br0" timeOffset="941">591 539 30,'16'-12'23,"4"2"-4,-7-2-3,-1 2-7,-3 1-2,-4-1-3,-5 10-1,1-17 0,-1 17-1,-8-16 0,8 16 0,-18-15-1,6 9 0,-5 1-1,-1 1 1,-2 4-2,0 1 1,0 5 0,0 1-1,3 0 0,1 5 1,3 3 1,1 3 0,2 2 2,4 3 0,-1-2 2,6 6 0,-1-2 1,6 4 1,0-7-1,8 3-1,-1-6 1,8-1-2,2-3 0,5-3-3,1-5 1,3-4-2,5-3-2,-4-7-5,9 1-19,-4-4-11,-4-6-2,1 0 1</inkml:trace>
  <inkml:trace contextRef="#ctx0" brushRef="#br0" timeOffset="1672">1131 403 8,'9'1'25,"-9"-1"1,0 0-9,12-6-10,-12 6-2,14 4-1,-14-4-1,20 9 0,-8-1 1,5 3-1,-2-1 0,4 4-1,2 0-1,-2 3 0,3-1-1,-2 3 0,0-2 1,-3 2-1,-2-1 0,-2 1 1,-6 1 0,-2 0 1,-6 2 0,-3-1 0,-5 1 0,-3 1 1,-4-4 0,-1 2 1,-4-7 0,2 1 0,-4-7 0,5-2 1,-4-5-1,4-3 0,1-6-1,4-1-1,2-5-1,4-2-1,2-3 0,4 0 0,5-1-1,1 0 0,3 2 0,2 0 1,3 2-1,1 2 0,1 5 1,0 0-2,3 5-1,-3-1-3,4 6-6,-5-3-9,-1 1-15,3 3 2,-4-8-1</inkml:trace>
  <inkml:trace contextRef="#ctx0" brushRef="#br0" timeOffset="2243">1589 34 26,'-1'-11'28,"1"11"0,0 0-13,0 0-9,8 10-2,-10 0 1,3 9-2,-5 1 2,6 10-1,-5 5 1,4 9-1,-3 4 1,3 6-2,-2 3 0,0-1-1,0-1-1,0-5 1,0-6-1,2-7-1,0-10 0,0-9 0,4-6-1,-5-12 0,14 3 0,-4-9 0,4-3 1,1-2-1,3-3 2,2 2 0,-3 0 0,1 1 1,-4 2 0,0 3-1,-3 3 0,-1 3 0,-10 0 0,15 8-1,-15-8 0,14 18-1,-7-7 1,-1 2 0,0 2 0,-2 0 0,-3 3 1,-1-1 0,-4 1 1,-2 0 0,-3-1 1,-2 0 0,-2-3 1,-2 0-1,-2-4 0,0-2 0,-1-4-1,0-1 0,1-3-1,2-3-2,0 1-1,1-7-4,14 9-6,-18-23-6,17 8-12,4-2-9,3-6 1,7 1 2</inkml:trace>
  <inkml:trace contextRef="#ctx0" brushRef="#br0" timeOffset="3094">1966 109 3,'0'0'15,"0"0"-1,0 0-1,0 0 0,5 12-1,-5-12 0,2 13-1,0-4-2,-2 1-2,1 3-2,-1 3-1,5 6-1,-2 5-1,2 7 1,0 8-1,0 6 0,0 2-1,1 4 2,-3-4-2,0-1 1,-2-7 0,-1-6-1,0-8-5,-2-10-13,2-18-15,0 0-2,0 0 1</inkml:trace>
  <inkml:trace contextRef="#ctx0" brushRef="#br0" timeOffset="3455">2235 540 10,'12'-7'20,"7"1"-12,2-1-1,1-5 1,3 0 2,-6-3 0,4 1 3,-6-3-2,1 3 1,-6-3-4,-1 4-2,-6-1-3,-2 2-1,-3 3 0,0 9-2,-6-14 1,6 14-1,-13-10 0,0 9 0,1 1 0,-2 1 0,1 3-1,-3 0 1,2 4 0,-2 1 0,2 4 0,1 0 1,1 4 0,2 4 1,-2 1 1,4 5 0,-2-2 1,3 6 0,1-2 0,4 1 0,-1-3 1,5 1-2,1-7 1,5 0-1,3-8 0,4-1-2,6-7 0,4-5-3,7-1-7,2-6-28,2-9 0,4-2-2,-3-10 1</inkml:trace>
  <inkml:trace contextRef="#ctx0" brushRef="#br0" timeOffset="4216">3071 0 16,'0'0'26,"0"0"-4,0 0-11,0 0 0,0 10-3,0-10 0,-1 10 0,1-10 0,3 14-1,-2-1-1,-4 3-1,5 8-2,-5 4 1,3 12-3,-2 7 1,-2 10-1,1 1 0,-2 1 0,-2 0 1,1-3-1,-1-7 0,1-9 1,1-10-3,1-10-2,4-6-4,0-14-12,0 0-15,0-16-2,-2-5 1</inkml:trace>
  <inkml:trace contextRef="#ctx0" brushRef="#br0" timeOffset="4546">2826 304 23,'0'0'30,"0"0"3,0 0-12,10-13-9,5 7-2,0-8-1,8 6-1,2-6-1,9 7-1,-1-2-1,6 4-3,3 2-2,2 0-2,6 5-5,-2-4-6,1 1-19,1 3-5,-5-3 1,0 1 1</inkml:trace>
  <inkml:trace contextRef="#ctx0" brushRef="#br0" timeOffset="4927">3313 615 15,'-15'-16'27,"14"6"0,-3-9-11,2-2-11,4-3-1,2-2 1,4 0-1,4 1 0,3 4 0,2 0 0,1 6-1,2 3 0,1 7-1,-3 5-1,1 7 0,-1 5 0,-2 5 0,-3 5 0,-1 5 1,-5-1 0,-1 3 1,-6-2 0,-3 1 0,-4-5 1,-1 1 0,-6-6-1,0 0 1,-6-5-1,2-2 0,-3-3 0,-1-4-2,-1-3 0,2-3-1,1-2-3,-1-6-8,7-6-21,3 5-4,-2-7-1,9 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6T04:47:38.9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0 366 10,'0'0'27,"0"0"-7,0 0-4,6 12-2,-4 1-2,-3-1-1,4 8-1,-4 0-2,6 7 1,-4-2-3,3 4 0,0-2-2,1 1-1,-3-6 0,2 0-3,-2-5-2,-2-8-5,0-9-13,9 10-15,-9-19-1,5-2 0</inkml:trace>
  <inkml:trace contextRef="#ctx0" brushRef="#br0" timeOffset="300">92 85 6,'0'0'28,"0"0"0,0 0-1,0 0-20,-3 11-8,3-11-6,2 20-18,-2-20-2,-1 19-1</inkml:trace>
  <inkml:trace contextRef="#ctx0" brushRef="#br0" timeOffset="621">172 382 15,'0'0'9,"13"-1"-3,-13 1 1,12 14 2,-7-1 1,1 3 1,-1 2 0,0 3 1,-1-3-2,4 3-1,-4-8-1,5 2-2,1-11-1,7-3-1,0-9-1,3-5 0,2-4-2,3-2 1,0-2-1,0 1 2,-6 1 0,-1 7 0,-6 1 1,1 10 1,-13 1-1,15 17 0,-11 0 0,2 6-1,-2 2-2,0 4 1,1 1-1,1 0 0,0-3-1,-2-4-1,3-1-3,-5-8-5,7 6-8,-1-8-20,-8-12-2,15 8 2</inkml:trace>
  <inkml:trace contextRef="#ctx0" brushRef="#br0" timeOffset="1131">957 0 23,'-2'11'21,"0"8"-2,2 7-2,-3 4 0,5 11-4,-4 6-2,5 14 0,-6 4-4,4 13 0,-4 1-3,3 2 0,-3-2-1,2-5-1,-2-9 0,1-11-1,0-13-1,1-12-1,2-11-3,-1-18-1,-2 10-6,-6-21-7,2-3-10,-1-5-4,-3-6 1,-1-3 2</inkml:trace>
  <inkml:trace contextRef="#ctx0" brushRef="#br0" timeOffset="1382">792 551 33,'-4'-16'27,"4"5"-4,0 11-2,6-20-5,3 16-4,-3-5-3,9 5-1,-2-3-2,8 6 0,2-2-2,7 5 2,0-2-3,7 3 0,0 0-1,4 2-1,-1-2-1,1 0-1,-3 1-3,-5-5-5,2 5-7,-9-4-15,-6-4-7,-2 1 1,-18 3 0</inkml:trace>
  <inkml:trace contextRef="#ctx0" brushRef="#br0" timeOffset="1712">1246 495 12,'24'3'23,"-9"-13"1,7 1-16,4-2-5,1-2 1,2 2 0,-3-3 3,1 1-1,-4-1 1,-1 1-1,-6-1-1,-2 2-1,-3-1-3,-4 1 0,-3 0-1,-4 0-1,-2 0 1,-3 2 0,-2 1-1,-3 1 1,0 2 0,-3 1-1,-1 4 0,-1 1 0,-1 4 0,-2 1 0,2 4 0,-1 1 1,1 3-1,0 4 1,1 4 1,1 2 0,1 4 1,1 5 2,3 0-1,4 4 2,0-3 0,6 1 0,2-5-1,5-1 1,3-7-2,6-6 0,3-8-1,4-6-1,5-8 0,1-6 0,3-6-1,1-6 0,2-4 0,-1-1 0,-3-1 0,-2 3 0,-5 2 1,-3 5 0,-4 3 0,-4 6 1,-6 2-1,-8 10-1,10-7 1,-10 7-2,0 0 1,1 9 0,-1-9-1,0 18 0,1-6 1,0 4-1,2 3 1,0 0 0,1 4 0,0 1 0,3 0 0,-3-2 0,0 0 0,0-4 1,-1-3-1,-1-3 0,-2-12 1,2 13 0,-2-13 0,0 0 1,0 0-1,-2-18 1,1 4-1,1-5 0,1-4 0,1-3-1,2-3 0,2 0 0,2 1 0,2 0 0,4 3 0,1 3 1,3 4-1,3 2 2,2 5-2,3 1 1,0 4-1,3 3-1,2 6-6,-4 0-20,2-3-9,2 1-1,-3-8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04:40.9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20 518 3,'-3'-11'5,"2"1"1,-2 0 1,3 10 1,-2-15 1,2 15 0,-1-12-1,1 12-1,0 0-1,0 0-1,0 0-1,-10-8-2,10 8-1,0 0 0,0 9-1,0-9 0,5 16 1,-4-3 0,8 9 1,-7 7-1,2 9 1,-3 5-1,3 6 1,2 5 0,-4 3-1,-3 2 1,3-6 0,5-3-2,-4-9 2,6-5-1,-6-8 1,3-6-1,-2-9 2,6-3 0,-10-10 1,0 0 0,4-11 0,-6-5-1,-1-10 0,-1-6 0,-2-9-1,-5-9-1,4-7-1,-3-6 1,5-1-2,-4 0 2,8 3-1,3 4-1,5 3 1,6 5-1,0 4 1,9 7-1,1 2 0,9 3 0,-1 4 1,2 3-1,3 7 1,1 3-1,-1 8 1,-2 6 0,-2 10 0,-5 6 0,-7 7 0,-4 5 0,-6 4 1,-6 3-1,-5 4 1,-6-1 0,-5 0-1,-4 0 1,-5-4 0,-4 0 1,-6-4-1,-1-3 0,-1-6 1,2-6-1,1-7 0,4-4 1,4-6-1,6-4-1,5-1 1,5-3-1,4 3 0,2 9-1,1-14 0,-1 14 0,0 0 0,10 5 0,-5 5 0,2 3 0,0 7 1,2 5 0,5 6 0,2 3 1,3 3-1,4 1 1,5 1-1,2-2 1,-1-4 0,0-4-1,-4-4 1,-3-4 0,-4-3-3,-6-7-5,-1-1-11,-11-10-4,13-2-3,-8-10 2,3-7-1</inkml:trace>
  <inkml:trace contextRef="#ctx0" brushRef="#br0" timeOffset="951">646 770 5,'7'13'13,"-4"-3"2,8-3-4,0-1 1,5-6 0,2-1 0,1-7 0,7-3-3,1-4 0,6-2-3,-2-4 0,0 1-1,-4 2-1,-5 2 0,-6 0 0,-6 5-1,-8 1 0,-2 10 0,-16-9-1,0 9-1,-3 2 0,-4 4-1,-2 3 0,-1 5 0,1 2 0,1 4-1,2 1 1,-1 2 0,0-1 0,6 1 0,1 0 0,6 1 0,7 0 0,5 0-1,8-1 2,9-1-1,9-2 0,7-2-1,10-3 0,4-6-2,5-5-7,-5-10-13,3-6-1,-8-9-1,-4-5 1</inkml:trace>
  <inkml:trace contextRef="#ctx0" brushRef="#br0" timeOffset="1392">1263 646 3,'4'12'13,"0"4"2,-2 2 1,-1 1-5,2 10-1,-2 0 1,3 11 1,-3 1-2,4 9-1,-4 0-3,7 3-1,-1-1 0,3-3-3,-3-6 1,3-5-1,-4-11 0,-4-7 1,4-8 1,-6-12-1,0 0 1,-13-9-1,3-13 0,0-9-1,0-8-1,6-8 0,-3-5-1,6-4 0,1 0-1,9 6 0,3 4 0,4 9 1,2 7-1,1 8 0,3 6 0,-2 7 0,4 5 1,-4 5-1,-2 5 1,0 4 0,-3 4-1,-1 2 1,-4 3 0,-2 1 1,-5 0 0,-5 0 0,-6-3 1,-2 4 0,-7-3 0,-3 0 0,-4-4 0,-4 0 0,-1-5 0,0 0-1,2-1-1,2-8-1,6 0-2,2-9-5,17 9-9,-8-26-9,17 7 0,5-9-1,7-2 0</inkml:trace>
  <inkml:trace contextRef="#ctx0" brushRef="#br0" timeOffset="2013">1737 699 5,'7'-17'16,"-7"17"2,-5-18 1,0 7-5,5 11-1,-9-12-2,9 12-1,0 0-3,0 0-1,0 0-3,0 0 0,-3 21-2,7-3 0,1 6 0,2 5 1,-1 3-1,3 7 0,-1 0 0,0 0 0,-2-4 0,1-5-1,-2-5 2,-1-4 0,-2-7 1,-2-14 0,0 0 0,0 0 1,-11-26-1,3 4 0,0-7-1,2-3-1,-1-2-1,3 1 0,4 1-1,3 6 1,3 4-1,3 5 1,3 6-1,1 1 1,4 6-1,0 1 1,4 4 0,0 0 0,0 3-1,6 1 1,0-1 0,1 0-1,0-2 1,-2-1 0,0-2 0,-2-2-1,1-2 1,-4-3 0,-1 1 0,-1 0 0,1-1 0,-1 0 0,-1 2 0,0 1-1,-3 0 1,-2 1 1,-3 0-1,-10 4 1,11-9-1,-11 9 0,-2-12 0,2 12 0,-16-18 0,4 9 0,-2-1-1,-2 5 0,-2 3 0,-3 6 1,-1 6-1,1 5 1,-1 7-1,0 5 1,2 3 0,-2 1 1,1 2-1,5 0 0,8-5 1,4 2-1,5-3 2,7-1-2,9-5 2,10-2-2,10-6 2,6-3-2,3-3-1,5-12-3,4 3-16,-4-12-5,-1 0-2,-8-8 2</inkml:trace>
  <inkml:trace contextRef="#ctx0" brushRef="#br0" timeOffset="2894">2778 665 7,'-18'-7'17,"2"1"3,-5-3 1,0 4-5,-5-2 0,4 9-3,-6-4-2,4 10-2,-2 0-3,9 6-2,1 0-2,4 3-1,5-1 0,5 1 0,9 0-1,5-2 0,2 0 1,8 0-1,3 0 0,2 0 1,-2 2-1,-4-1 1,-3 5-1,-6 3 0,-1-2 1,-8 1 0,-6-2 1,-2-2 0,-9-3 1,3-2-1,-4-7 1,1-3-1,-3-4 1,3-3 0,-1-4-1,3 1-1,12 6-1,-15-15 0,15 15 0,-4-16-1,4 16 0,12-16 1,3 7-1,6 0-1,7-3 1,7-2 1,7-3 0,7-1 0,5-3 0,2 0 0,-3-2 0,-1-2 0,-4 0 0,-7-1 0,-8 3 0,-6 3 1,-8 0-1,-6 5 0,-8 0 0,-4 5 0,-1 10 0,-17-8 0,-1 10 0,-6 6 0,-4 3 0,-3 5-1,-1 5 1,-2 5 0,2 2-1,3 3 2,5-1-1,8 2 0,7 0 0,5-1 0,12-3 1,6-4-1,12-5 2,8-6-1,6-8 0,7-9 0,1-9-1,-2-6 1,2-7-1,-3-4 1,-8-1-1,-3-1 1,-9 2-1,-4 5 0,-4 4 1,-3 3-1,-6 7-1,-8 11 1,10-13-1,-10 13 1,0 0-1,7 16 1,-6 0 0,-2 3 0,0 3 0,0 2 0,1 1 0,0-2 1,2-4 0,7-4-1,8-10 1,8-7-1,6-8 1,7-6-1,4-4 1,3-2-1,1-3 0,-5 2 0,-7 5-1,-6 5 1,-8 7-1,-6 9 1,-5 7 0,-5 9-1,-2 6 1,1 4 0,1 4 0,2 1 0,3-3 1,5-2-2,2-7 1,3-11-3,10-7-8,-4-22-12,8-10-4,-3-21 0,4-11-2</inkml:trace>
  <inkml:trace contextRef="#ctx0" brushRef="#br0" timeOffset="3975">4337-2 50,'14'2'21,"-9"12"1,2 9 1,-4 4-16,3 9-1,-6 6 1,2 11 0,-11 2 0,1 10-1,-7 0-1,1 5-1,-4-2 1,5 3-3,2-8-1,2-5 1,4-7-1,4-8 0,6-10-1,7-7 1,7-8-1,5-9 1,5-7-1,9-7 0,1-9 0,4-6-1,4-8-1,-4-11-1,1-2-2,-11-13-4,-1 3-6,-13-10-12,-7 0 1,-15-6-2,-6 4 2</inkml:trace>
  <inkml:trace contextRef="#ctx0" brushRef="#br0" timeOffset="4316">4309 163 58,'-15'19'22,"5"-8"1,10 3 0,6-1-17,13 3-1,5-6 1,16-2-1,7-6 1,15 1-2,8-3 0,10-1-1,4-5-2,3-1 0,-1 2-3,-6 1-9,-5 4-14,-9-5-2,-6 1-1,-14-5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05:35.74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4929 90 0,'0'0'3,"0"0"1,0 0-1,0 0 2,0 0 0,0 0 1,0 0 0,0 0 1,0 0 0,0 0-1,0 0 0,0 0-2,-10-9-1,10 9-1,-9-1 0,9 1 0,-15-2-1,3 0-1,-4-4 1,-1 4 0,-4-4 0,-6 4 0,-4-3 1,-5 2-1,-4-2 2,-3 1 1,-4 4-2,-5-4 1,-3 4-1,-2-2 1,-4 2-2,-4 0 0,-3 1 0,-5 1-1,-4-1 0,-5 2 1,-1-2-1,-6 2 1,0 1 0,-3-2-1,-1 3 1,-4-4 0,1 4-1,-2-3 0,0 4 1,1-3-1,-2 0 0,0 0 1,1-1-1,4 1 0,3 0 1,0-1-1,6 0 0,4-2 1,5-1-1,3 0 1,5-1-1,1 0 1,1 1-1,4-1 0,2 1 0,3 1 1,1-1-1,3 1 0,4 0 0,6 0 1,3 0-1,5-1 0,2 1 1,6-1-1,2 2 1,4-2-1,2 2 1,4-1 0,2 0-1,2 0 1,2 0-1,9 0 1,-15 1 0,15-1-1,-13-1 1,13 1-1,-12 0 1,12 0 0,-14-2-1,14 2 1,-15-2-1,5 1 0,1-2 0,-1 1 0,-3 0 0,-1 0 1,-2-4-1,-1 5 0,-1-5 0,-2 4 0,3-3 0,-2 4 0,1-3 0,-1 3-1,0 1 2,1-1-1,0 1-1,0-1 1,0 1 1,1-1-1,0 1 0,1-1 0,0 1 0,1-2 0,2 2 1,0-7-1,-1 7 1,4-1-1,-2 1 0,3-5 0,9 5 1,-13-6-1,13 6 0,-12-1 0,12 1 0,-10-5 0,10 5 1,-11-1-1,11 1 0,-14-1 0,14 1 0,-16-1 0,6 0 0,0 1 0,-2 0-1,-1 0 1,-1 0 0,0 0 0,-1 1 0,0-1 0,0 1 0,0-1 0,0 1 0,-1-1 0,2 0 0,-2-1 0,1 2 0,1 3 0,2-4-1,2 5 1,-1-4-1,11-1 0,-11 6-1,11-6 1,0 0 0,-4 11-1,4-11 1,3 13 0,-2-4 0,2 1 1,-1 4-1,0 0 1,0 4 0,-1 0 0,-2 1 0,-1 5 0,1 2 0,-1 2 0,1 4 1,0 4-1,2 1 0,0 1 0,2-2 0,1-4 0,1-2 0,1-4 0,-2-4 0,1-5 0,-2-3 1,1-3-1,-1 0 0,-3-11 0,4 14 1,-4-14-1,4 9 0,-4-9 0,0 0 0,0 0 1,0 0-1,0 0 0,0 0 0,0 9 1,0-9-1,0 0 0,0 0 1,0 0-1,0 0 0,0 0 0,0 0 0,0 0 0,2 10 0,-2-10 0,0 0 0,0 0 0,0 0-1,3 12 1,-3-12 0,0 0-1,7 12 1,-7-12-1,2 9 1,-2-9 0,0 0 0,-3 16 0,3-16 0,-10 13 0,10-13 1,-12 11 0,12-11 0,-14 10 0,14-10 0,-22 0 1,9 0 1,-6-9-1,-1 9 1,-6-8-1,0 8 0,-10-7 0,2 7 0,-1-5-1,1 5 0,0 0 1,3 0-1,4 0 0,3 1 1,8-1-1,-1-1-1,4 7-4,-7-6-18,-1 0-2,-9-5-2,-8-2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05:41.84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1574 3,'0'0'4,"0"0"-1,0 0-1,0 0 0,0 0-2,0 0 0,0 0 0,0 0 1,0 0-1,0 0 2,0 0-1,0 0 0,0 0 0,0 0 0,0 0 0,0 0 0,45-20 0,-45 20-1,0 0 1,0 0 0,44 3 1,-44-3-1,0 0 1,0 0 1,53 2 0,-53-2 1,0 0-1,51 2 2,-51-2-1,47-2 0,-17 0-1,6-1-1,-2 0 0,0-2 0,3 1-1,1 2-1,-2 1 1,2 0-1,-6 1 1,6 0 0,-2 0 0,2 1 0,0 0 0,2-2 0,-3-1 0,4 0 1,-1 0 1,-4-3-1,-8 3 2,5-3-2,-1 3 0,-1 0 0,-3 2-1,1 1 0,-1 0-1,-2 3 1,8 1 0,-5-2 0,-1-1 0,1-1 0,11-1 0,-4 0 1,3-2-1,-1 0 0,-1 0-1,-1 0 1,0 2 0,-6-2 0,1 2-1,3 0 0,1 2 1,2-4-1,2 1 1,4 1 0,-1 1-1,7 1 1,-7 0 0,2-1-1,-1 1 2,0-1-1,3 0 0,-4-2 0,2-1 0,1-2 0,2 0 0,-4-1 0,1 1-1,0 0 0,-1 1 0,3 0 0,-1 2 0,2-1 0,-1 0 0,2-2 1,-1 0 0,1 1-1,-2-2 1,1-1 0,-1 0-1,-3-1 1,-2 1-1,-2 2 0,0 0 0,0 0 0,0 2 1,-2-1-1,1 1 0,3-1 0,0-1 1,-1 1-1,2 0 1,-3 0-1,0 1 1,-3 1-1,-1-1 1,0 2-1,-2 2 1,-1-1-1,0 1 0,1 1 0,2 0 0,2-1 0,2 0 0,3-1 0,1-1 0,4 2 1,0-1-1,2-2 0,-1 2 1,-1 0 0,1 3-1,1-1 0,-2 2 0,2 1 1,0 0 0,1 1-1,2 1 0,2-3 1,-2 0-1,1-1 1,1 0 0,-1-4-1,-2 3 1,1-3 0,0 0 0,-4 0 0,0 1 0,-3-1 0,2 1 0,-2 1 0,3-1 0,-1 0 0,3 0 0,1-1 0,3 0-1,-1-1 1,4 0-1,1-2 1,0 1 0,-1-3 0,1 1-1,0-1 1,1-1 0,2 0-1,-2-3 1,-2 0-1,-2 1 1,-4 1-1,2-1 0,-5-1 0,0 2 1,-5-1-1,-2 0 0,-2 2 0,-2 3 1,1-2-1,-5 2 0,-3 1 0,-1 1 1,0 1-1,-3 1 0,-1 0 0,-2 0 0,-1-1 0,0 1 0,1-1 0,-3 1 0,0-1 0,-1 0 0,-1-1 0,0 1 0,-1 1 0,-1 0 0,0 0 0,-2 0 0,3 0 0,0-1 0,-3 1 1,1-1-1,-2 0 0,-1 0 0,-2 0 0,0-1 0,-10 1 1,12 0-1,-12 0 0,0 0 1,0 0-1,9-1 0,-9 1 1,0 0-1,0 0 0,0 0 1,0 0-1,0 0 0,0 0 0,0 0 2,0 0-2,0 0 0,0 0 1,0 0-2,0 0-1,0 0-3,0 0-19,0 0-3,-19-6 0,-2-10-2</inkml:trace>
  <inkml:trace contextRef="#ctx0" brushRef="#br0" timeOffset="9864">2605 1056 31,'0'0'15,"-10"-6"1,10 6-2,0 0-1,-13-6-8,13 6-3,-11 1-2,11-1-1,-18 5 0,9-2 1,-3-1 1,1 1 2,-1-2 1,12-1 1,-18 2 0,18-2 0,-9-1-1,9 1-1,0 0-2,0 0-1,0 0-1,-6 11-1,6-11 2,0 0-1,7 13 2,-7-13 1,14 9 0,0-4 1,4-2 0,3 1 0,8 0 0,6 2-1,6-2 0,3 4-1,4 5 0,0 0-1,4 1 1,1-1-2,-2 0 2,1-1-1,-3-2 1,3-1 0,-3-7 0,0-2 0,-5-1 0,-3 0 0,-5-1 0,-7-2 0,-6 2-1,-7 0 1,-4 1-2,-12 1 0,0 0-4,0 0-5,-14-5-11,-8 3-3,-7 1-1,-10-6 0</inkml:trace>
  <inkml:trace contextRef="#ctx0" brushRef="#br0" timeOffset="10585">2603 856 1,'13'-8'8,"-13"8"-1,0 0 0,12-5-1,-12 5-1,0 0-1,11-10 1,-11 10 0,0 0 0,9-12 0,-9 12-2,0 0 1,0 0-1,0 0 0,9-9 0,-9 9 0,0 0 0,0 0-1,0 0 1,0 0-2,0 0 1,0 0-1,0 0 1,0 0-1,0 0 1,-12 5-1,12-5 0,-14 11-1,3-2 1,-4 2 0,-6 5 0,2-1 0,-5 3 0,2 1 0,-2-3 1,4 1-1,2-5 0,5-2 0,2-2 0,11-8-1,-14 10 1,14-10-1,0 0 1,0 0-1,0 0 1,0 0-1,0 0 0,0 0 0,0 0 1,0 0 0,12 10-1,-12-10 1,16 8 0,-16-8-1,15 9 1,-15-9-1,14 14 0,-14-14 1,8 18-1,-4-7 0,-1 1 1,2 1-1,2-1 0,2 2 1,3 1 0,3 2 0,2 0 1,4-1-1,2 1 1,1 0-1,-2 3 1,3 0-1,-4-1-1,0 1 1,-1-2-1,-2 1 1,-3 0 0,1-3 0,-4-2 1,1-2 0,-13-12 1,20 15-1,-20-15 1,11 11 0,-11-11 0,0 0 0,0 0 0,0 0-1,0 0 0,0 0 0,0 0 0,0 0-1,0 0 0,0 0-2,0 0-1,0 0-7,0 0-16,0 0-1,15-5-2,-10-8 1</inkml:trace>
  <inkml:trace contextRef="#ctx0" brushRef="#br0" timeOffset="42712">5890 410 0,'-43'10'1,"-3"6"1,-1 0 0,0 6 0,-1 3 0,-1 3 1,-1 2-1,2 4 0,-1 2 0,2 2-1,2 6-1,5 3 0,4 4 0,6 4 0,5 4 0,7 3 0,7 2 0,8 2 1,7-1 0,11-1 1,8-3 0,10-1 1,11-5 1,11-4 1,9-6 0,10-7 0,11-7 0,10-10 0,9-11-1,8-13 0,5-10 0,1-15 0,5-11 0,-2-11 0,-1-8 1,-11-10-1,-4-4 0,-9-10 0,-6-4-1,-9-3 1,-12-1-2,-13-1 1,-11 2 0,-16 3 1,-12 6-1,-16 4 1,-12 10-1,-16 4 1,-13 10-1,-15 4-1,-15 12 0,-19 9-1,-14 10-1,-18 15 0,-14 15 0,-12 13 0,-7 12-2,-1 20-5,-2 9-12,8 16-3,7 6-2,7-2 0</inkml:trace>
  <inkml:trace contextRef="#ctx0" brushRef="#br0" timeOffset="55190">3523 1192 3,'-7'-12'3,"0"2"0,1 0 0,6 10-1,-12-21-1,6 8 1,0-1-1,-1 0 0,3 0 1,-2-5 0,-1 0 0,0-4 0,0-1 0,0-3 0,0 2 1,0-3 0,1 2 0,1-2 0,2 0 0,2 1 0,4-2-1,2 0 1,3-3-2,4 0 0,1-2-1,3-1 0,2 0 0,4 0 0,5 1-1,5 1 1,6 2-1,8-1 1,7 1-1,9 1 1,7 1-1,8-1 1,3 0 1,3 0-1,3 3 0,4-2 1,3 4 0,3 1 0,1 2 0,0 4 0,7-1 0,2 4 0,6 0 0,0 4 0,-1-1 0,0 4 0,3 1 0,6 2 0,-1 2 0,1 3 0,0 3 0,0 3 0,0 3 0,0 4-1,-2 4 1,-4 2-1,-6 4 0,0 1 1,-7 4-2,0-1 2,-4 3-1,-2 0 0,-7 0 0,-5 0 0,-9 1 0,-8 2 1,-7 1-1,-11 3 1,-11 2 0,-9 3-1,-9 3 1,-8 3 1,-9 4-1,-5 2 0,-9-1-1,-5 2 1,-8 1 0,-8-1 1,-7 1-2,-10-2 1,-8 0 0,-8-2 0,-11 0 0,-8-5-1,-8 0 1,-8-4 0,-7-6 0,-4-3 0,-7-5 0,-6-3 0,-8-4-1,-4-5 0,-6 0 0,-1-3-1,-7 1 0,-2-4 0,-1 0-1,1-3 0,4-2 0,-1 0-1,6-3-2,2-5-2,8-2-6,6-4-2,5-8-1,6-3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7:39:36.6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4047 0 6,'0'0'8,"0"0"-2,0 0-1,0 0-1,0 0-1,-9-2 0,9 2 1,0 0-1,-10 2 0,10-2 1,-14 1-1,14-1 1,-17 0-2,6 4 1,0-3-1,-3 5 0,1-5-1,-2 5 1,0-4-2,-3 4 1,-1-4 0,1-1-1,-3 1 1,0 0 0,-1 0 0,0-1-1,-1 2 1,2-1 0,-2-1 0,0 2 0,0-3 0,1 3-1,1-3 1,-1 2 0,1-2 0,0 2 0,1-2-1,0 1 0,2-1 1,-1 1-1,-3-1 0,5 1 0,-1-1 2,2 1-2,-1 5 0,0-4 0,-1 4 0,1-4 1,4 4-1,-2-5 0,-1 5 0,0-6 1,2 0 0,1 1-1,-1-2 1,0 1 0,-2 0 0,0-1-1,-2 0 1,-1 0 0,-1-5-1,-1 6 1,0-1 0,2 1-1,-1-6 1,2 6 0,2-6 0,-1 6-1,2 0 1,-1 0 0,1-6 1,-1 6-1,1 0 0,-2-1 0,2 1 0,0-1 0,2 1-1,0-1 1,2 1-1,0 0 1,1 0-1,0 0 0,10 0 1,-18 0-1,18 0 0,-18 0 1,5 0-1,3 0 0,-1 6 1,-3-6 0,2 6-1,-2-6 1,1 7-2,0-6 2,13-1-1,-19 6 1,9-6-1,10 0 0,-15 1 1,15-1-1,-15 0 1,15 0 0,-15 0-1,15 0 1,-16 1-1,16-1 0,-13 1 0,13-1 1,-9 0-1,9 0 1,0 0 0,0 0-1,0 0 1,0 0 0,0 0-1,0 0 1,0 0-1,0 0 0,0 0 0,0 0 0,0 0 0,0 0 0,0 0 0,0 0 0,0 0 0,0 0 0,0 0-1,0 0 1,0 0-1,0 0 1,0 0 0,0 0 0,0 0 0,0 0-1,0 0 1,0 0-1,0 0 2,0 0-2,0 0 1,0 0-1,0 0 1,0 0 0,0 0-1,0 0 1,0 0-1,0 0 1,0 0-1,0 0 1,0 0 0,-2 10 0,2-10 0,1 10 0,-1-10 0,1 13 0,-1-13 0,0 16 0,0-16 0,0 16 0,0-5 0,1-1 0,-1 0 0,0 4 0,0-1 0,0 3 0,0 0 0,0 3 0,0 1 0,0-1 0,0 2 0,0 2 0,0 0 0,0 1 0,1 1 0,0 1 0,0-1 0,0 2 0,0 0 0,1-3 0,-1 0 0,-1-1 0,1 1 1,-2 1-1,1-1-1,-1 0 2,0 1-1,0-1 0,1 1 0,0 1 0,0-2 0,0-1 0,1 1 0,-1 3 0,0-1 0,1 3 0,-1-1 1,0 2-1,0 0 0,0-1 0,0 1 0,0-4 0,0 2 1,1-2-1,-1-1 0,0 0 1,1 0-1,-1 1 1,1 1 0,1-3 0,-1 2 0,1-1 0,-1 1-1,1-2 1,0 0 0,-1 0 0,0 0-1,-1 0 1,2 0 0,-1 3-1,-1-2 1,0 1-1,0 2 0,1-2 0,-1 2 1,0 0-1,0 0 0,1-2 1,-1 2-1,0 0 0,-1-1 1,0 0-1,1-2 0,-1 1 0,-1 0 0,1-2 1,-1 0-2,1-2 2,-1 1-2,1-1 2,-1 1-1,0-4 0,-1 2 0,1 0 0,-1-1 0,2 1 0,-1-1 1,0 2-2,1-2 1,0 0 0,0-2 1,0 2-1,0 1 0,-2-1 0,2 0 0,0-1 0,0 0 0,-1 2 0,1-1 0,-1-2 0,1 0 0,-1 0 0,0 0 1,0 0-1,1-2 0,-1 0 0,0 0 0,1 5 1,-1 0-2,1-3 2,-1 2-2,1-1 2,-1-1-2,2 1 2,-1-3-2,0-3 1,0-1 0,0 1 0,1-1 0,-1 1 0,0 0 0,0 0 1,0 1-1,0 0 0,0 1 0,0 0 0,0 1 0,-1-2 0,1 3 0,-1-1 0,0 0 0,-1 1 1,0-1-1,1 0 0,-2-1 0,1 2 0,0-3 0,1 0 0,0-1 0,0 0 0,1 0 0,-1-2 0,1 1 0,0-1 0,0 1 1,1-1-2,-1-1 2,0 0-1,0-1 0,1-9 0,0 16 0,0-16 0,0 16 0,-1-7 0,1 3 0,-1 1 0,0-2 0,0 1 1,-3 1-1,3 1 1,-2 2-1,1-2 1,-1-1-1,1-2 1,-2 1-1,4-12 0,-3 17 0,3-17 0,-4 11 0,4-11 1,0 0-1,-5 11 0,5-11 1,0 0 0,-6 14-1,6-14 2,-4 10-1,4-10 1,-2 9-1,2-9 1,-3 10 0,3-10-1,0 0 0,0 0 0,-5 12 0,5-12-1,0 0 1,0 0-1,-5 12 0,5-12 1,0 0-1,-1 10 0,1-10 0,0 0-1,0 0 1,0 0-1,0 0 0,0 0 0,0 0 0,0 0 0,0 0 1,0 0-1,0 0 0,0 0 1,0 0 0,0 0-1,0 0 1,0 0 0,0 0 1,0 0-1,0 0 0,0 0 0,0 0 1,0 0-1,0 0 0,0 0-1,0 0 1,-11 7-2,11-7-1,-11 2-3,1-2-3,10 0-3,-20 5-6,7-6-17,3 7 2,-3-10 0</inkml:trace>
  <inkml:trace contextRef="#ctx0" brushRef="#br0" timeOffset="283998">17 1782 2,'0'0'13,"0"0"2,-7-12-1,7 12-2,0 0-1,0 0-2,0 0 1,-10-9-3,10 9-1,0 0-2,0 0-1,0 0-1,0 0-1,0 0-1,0 0 1,0 0-1,0 0 0,0 0 1,-1 11-1,1-11 0,1 16 0,-1-5 0,1 4 1,0 4-1,0 1 0,0 3 0,0 3 1,1 1-1,0-4 1,-1 3-1,1 0 1,-1-4-1,1-2 0,0-5 1,0-2 0,-2-13 0,6 17 0,-6-17 1,11-1 0,-11 1 0,15-14 1,-5 4-2,0-2 1,0-3 0,0 0-1,-2-2 0,1 1 0,-2-4-1,1 6 1,-2-6 0,0 2-1,0 2 1,1 0 0,-2 1 0,1 1 0,-2 3 0,-1 2 0,-3 9-1,4-11 1,-4 11-1,0 0 0,0 0 0,0 0-1,0 0 1,9 15 0,-6-6 0,0 3 0,2 1 0,1 4 0,2-1 0,-1 2 1,1 2-1,1-4 1,3 2-1,0 0 0,1-2 1,1-2 0,2-2-1,-1-3 0,1-4 1,-1 2 0,-3-6 0,2-1 1,-5-4-1,1-3 1,-3-6-1,-1-1 1,0-6 0,-2-2 0,2-6-1,-2-1-1,-1-1 1,1 2 0,-1 0 0,-1 3-1,-1 1 1,2 2-1,-1 5 0,1 1-1,2 4 0,-3 0-3,-2 12-4,8-14-19,-8 14-9,16-10-1,-16 10 1</inkml:trace>
  <inkml:trace contextRef="#ctx0" brushRef="#br0" timeOffset="285550">640 1802 16,'0'0'17,"0"0"-2,0 0-2,0 0-2,0 0-2,0 0 0,0 0-3,-2 14-1,2-14 0,1 21 1,-1-8-2,1 6 1,-1-1-1,1 6 0,-2 3-1,2 1-1,-1-1 0,1 2 0,0-3-1,1-1 0,0-5 0,1 0 0,-1-7-1,0-3 1,-2-10-2,4 11 0,-4-11-3,0 0-7,0 0-10,3-12-12,-4-2 0,3 0 0</inkml:trace>
  <inkml:trace contextRef="#ctx0" brushRef="#br0" timeOffset="285951">780 1815 18,'0'0'21,"0"0"-13,0 0-5,0 0 1,5 11 1,-5-11 0,2 10 1,-2-10 0,4 15 0,-1-2 1,0-1-2,2 7 0,-2-3-1,4 7 0,-2 2-1,1 2-1,0 0 0,0-1 0,0-2 0,-1-1-1,-1-3 0,-1-4 0,0-6 2,-3-10-1,2 10 3,-2-10 0,0 0 1,0 0-1,0-12 1,0 2-1,-3-6-1,2-1 0,0-3-2,2 1 0,1-2-1,0 0-1,3 4 0,2 1 0,0 2 0,2 2 0,1 3 0,2-1-1,1 1-1,4 2 0,0 0 0,3-1 0,5 3-1,-1-5 0,5 4-2,-1-4-2,3 5-4,-6-2-18,-1-3-6,2 4 1,-8-5 1</inkml:trace>
  <inkml:trace contextRef="#ctx0" brushRef="#br0" timeOffset="286572">1238 1944 2,'0'0'20,"0"0"-13,9 7 3,-9-7 1,18-4 0,-8-1 1,5 3 1,-4-6-2,4 3-1,-1-6-1,-1 3-1,-1-4-3,1 2-1,-4-3 0,1 1-2,-3-3 0,-3 2-1,-3-2 1,-1 1-1,-6-2 0,-1 3 1,-3 1-1,-1 3-1,-3 5 1,-2 3-1,-2 5 0,0 4 0,0 5 0,-2 3 0,-1 5 0,-2 1 0,2 1 0,1 1 1,1 1 0,2-1-1,2 0 1,4-1-1,2-1 1,5-2-1,3-3 1,5 1-1,5-4 1,4 0 0,5-4 0,1 0 0,5-4 1,4-1-1,1-1-1,2-3-1,2 1-10,1-4-24,-6-8-2,1-5 0,-6-8 1</inkml:trace>
  <inkml:trace contextRef="#ctx0" brushRef="#br0" timeOffset="290818">1595 2018 8,'0'0'16,"0"0"-1,0 0-1,0 0-1,7-11-3,-7 11 0,9-10-3,1 4 0,-2-7-2,6 4 0,-2-6 0,4 2-1,0-2 0,2-1 0,0 0 0,-1-1-2,0 1 0,-1 0 0,-3 1 0,1 2 0,-3 2-1,-2 1 0,-9 10 0,14-12 0,-14 12 0,0 0 0,0 0-1,0 0 0,0 0 1,0 0-1,0 0 0,0 0 0,0 0 0,0 0 0,0 0 0,7 13 1,-7-1-1,0 2 0,0 3 0,0 4 0,0 0 0,0 4 0,0 1 0,-1 2-1,1-1 1,-1-1 0,0-4 0,0 0-1,0-3 1,0-3-1,-1-2 1,-1-4 0,3-10 0,-8 17 0,8-17-1,-15 12 1,4-7 0,-3-1 0,-3-1 0,-1 1 0,-2-1-1,-2-1 1,0 0 0,0 0 0,1-1 0,5 0 0,1 0-1,4 0 1,1 0 0,10-1-1,0 0 1,0 0-1,0 0 1,0 0-1,14 1 0,-1-1 1,4 2 0,5-1 0,2 2 0,4-1 1,0 3-1,1-2 0,-1 1 1,0 1-1,-2-1 1,-2-1-1,-5 0 1,-1 0-1,-4-2 1,-1 1 0,-4 0-1,-9-2 1,13 1-1,-13-1 0,0 0 1,0 0-1,0 0 0,0 0 0,0 0-2,0 0-9,0 0-22,11-6-2,-10-6 1</inkml:trace>
  <inkml:trace contextRef="#ctx0" brushRef="#br0" timeOffset="303566">584 1418 3,'0'0'27,"0"0"-5,0 0-7,0 0-1,-9-9 1,9 9-4,0 0-1,0 0-3,0 0 0,0 0-2,0 0-1,0 0-1,0 0-3,3 13-28,3-22-6,6-4-1,-5-18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05:48.57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3770 14 4,'0'0'1,"0"0"-3,0 0 0,2 10 2,-2-10 3,0 0 1,0 0 4,0 0 1,0 0 0,0 0 1,0 0-2,0 0 0,0 0-2,0 0-2,0 0-2,0 0-1,0 0 0,0 0 1,0 0 0,0 0 0,0 0 3,-10 3-1,10-3 1,-15-6 0,2-2-2,0 5 1,-4-4-1,-1 5 1,-5 2-2,-2 0-1,-3 1 0,-3 1-1,-2 5 1,-3-4 0,-2 4 0,0-4 1,-1 0-1,2 3 1,-3-4 0,5 3-1,-2-4 1,1-1-1,1-1 0,-1 1 0,1-1 0,0-4 0,0 4-1,-2-3 1,2 3-1,0 6 1,2-5-1,3 0 1,2 1 0,4 4 0,1-5 0,5 0 0,2-1 1,1 2-1,2-2 1,1 1-1,2 0 0,1 0 0,-1 0 0,10 0-1,-13 6 1,13-6-1,0 0 0,-10 1 0,10-1 0,0 0 0,0 0 0,0 0 1,0 0-1,0 0 0,0 0 0,0 0 0,0 0 0,0 0 0,0 0-1,0 0 1,0 0 0,0 0 0,0 0 0,0 0 0,0 0 0,-12 9 0,12-9 0,-12 2 0,12-2 0,-15 2 1,15-2-1,-16 2 0,6-1 0,10-1 1,-12 1-1,12-1 0,-14 2-1,14-2 1,-14 3 0,14-3 0,-10 2 0,10-2 0,0 0 1,-10 3-1,10-3 0,0 0 0,0 0 0,0 0 0,0 0 0,0 0 0,0 0 0,0 0-1,0 0 1,0 0 0,0 0 0,0 0 0,0 0 0,-9 10 1,9-10-1,0 0 0,0 0 0,0 0 0,0 0 0,0 0 0,-6 10 0,6-10 0,0 0 0,0 0 0,-6 11 0,6-11 0,0 0-1,-4 14 2,4-14-1,-2 11 0,2-11 0,-3 13 0,3-13 0,-3 15 0,2-6 0,-1 0 0,0 3 1,-1 0-1,1 4 0,-1 1 1,1 3-1,0 1 0,0 0 0,1 2 1,0 2-1,1 1 0,-2 1 1,1 0-1,-2-2 1,1 4-1,0 0 1,0 1 0,0-2 0,1 3-1,2-1 1,1 2 0,1-1 0,2 0-1,0-2 1,1 0-1,-1 0 0,1-3 0,-2 0 1,1 0-1,-3 0 0,0 2 0,-1 3 0,-1 0 1,1 2-1,-1 2 0,1-1 0,0 0 2,1 1-2,0 0 0,0-1 1,0 1-1,-1 1 1,-1-2-1,0 1 1,-1-2-1,0-1 0,0 2 1,0-2-1,0 1 1,0-3-1,1 1 1,-1-2-1,1 1 1,0 0-1,-1 0 0,0-1 1,0 0-1,0 1 0,-1 0 1,1 0 0,-1-3-1,0 3 1,0-1-1,0 1 1,0 0-1,1 1 1,0 0-1,0 3 0,0 3 1,1-3-1,1 1 0,-1 0 1,1-1-1,-2 4 0,1-2 1,-2-2-1,1-1 0,-2-1 1,0 0-1,0 1 1,2 2-1,0-2 0,1 5 0,2 0 1,1-1-1,0 2 1,0 1-1,1-3 1,-3 0-1,0-1 0,-1-2 1,-3 2-1,-1-2 1,-1-3-1,0 0 1,0-3-1,-1-5 1,2-3-1,1-4 1,1-5-1,1-2 0,1-9 1,-1 11-1,1-11 1,0 0-1,0 0 1,-1 10-1,1-10 0,0 0 1,0 0-1,0 0 0,0 0 0,0 0 0,0 0 1,0 0-1,0 0-1,-3 10 1,3-10 0,-1 11 0,1-11 0,-2 16 0,1-3 0,-1-2 0,1 1 0,-1 3 0,1-5 0,0 1 1,1-11-1,-3 14 0,3-14 0,0 0 0,0 0 0,0 0-2,0 0-1,0 0-9,-7-12-19,-1-8 0,-1-1 0,-10-13-2</inkml:trace>
  <inkml:trace contextRef="#ctx0" brushRef="#br0" timeOffset="5708">2335 3620 3,'0'0'3,"5"-10"-2,-5 10-3,0 0 0,8-14 1,-8 14 0,12-12 1,-12 12 3,11-13 0,-11 13 3,12-8 0,-12 8 1,0 0 0,0 0 0,0 0-1,0 0 0,0 0-1,0 0-2,0 0 0,0 0 0,-9 9 0,9-9 0,-21 11-1,8-1 1,-6 0 0,-2 6-1,-6 2 1,0 3 0,-4 3-2,0 3 1,-2 0-1,1 3 1,-2-3-1,3 3 1,0-5-1,1-1 0,2-3 0,3-3 1,1-1-1,2-4 0,1 0 0,4-5 1,2-1-1,4-1 1,2-2 0,9-4 0,-14 5 0,14-5 1,0 0-1,0 0 1,0 0-1,14 2 0,-5-2 0,4 1-2,3 0 1,2 0-1,3 1 0,3 2 1,2 0-1,2 2 0,3-2 1,1 2-1,5-2 0,2 2 0,5-1 1,2 1-1,4-2 0,4 1 1,1-1 0,1 0 0,-1-3 1,1 2-1,-4-2 1,-3 0 0,-7-1 0,-3 0-1,-5-1 1,-3 2-1,-7-1-1,-4 1 1,-6-1 0,-1 1 1,-13-1 0,12 1 0,-12-1 1,0 0-1,0 0 1,0 0 1,0 0-2,0 0-1,0 0-1,0 0 1,0 0-1,0 0-1,0 0 1,0 0-1,0 0 1,-4-12-1,4 12 1,0 0 0,4-13 0,-4 13 0,0-14 0,0 5 0,-2-2 0,-1 0 0,-2 0-1,-3-3 1,-2-2-2,-4-3 2,-6-3 0,-3-1-1,-4-4 1,-6-2-1,-2-3 1,-3-1 0,-2 0 0,-2 1 0,3 2 1,0 3-1,1 3 0,5 4 0,3 4 0,5 1 0,3 5 0,4 3-1,6 3-2,0-1-3,12 5-9,-7 15-11,5-2 0,-2 0-1,2 4 0</inkml:trace>
  <inkml:trace contextRef="#ctx0" brushRef="#br0" timeOffset="7541">2373 4104 13,'9'8'9,"-9"-8"-3,0 0-1,0 0-9,0 0-2,0 0 3,0 0 2,-13-3 3,13 3 4,-12-3 1,12 3 0,-11-2 0,11 2 0,0 0-1,-9-3-3,9 3-2,0 0-1,0 0 0,0 0-1,0 0 1,0 0-1,0 0 1,0 0 0,0 0 1,0 0-1,0 0 2,0 0-1,4 13 2,-3 1-1,1 3 0,-1 8 0,1 4 1,-1 2 0,2 0 2,-4-1 0,3-2 0,-2-5-1,1-5 1,-2-6-1,1-12-1,3 9-2,-3-9-5,12-14-4,-3-3-4,2-4-2,1-6 1,1-1 2,-1-4 0,-2 0 3,-2 2 2,-3 4 4,-1 5 2,-2 1 2,0 6 0,0 1-2,-2 13 0,5-14 1,-5 14 0,0 0 1,11-8 0,-11 8 0,0 0 0,12 13 1,-12-13-1,5 15 1,-3-5 0,-2 3 1,1 2 2,-2 0-1,0 4 2,0-1-1,2 1 1,0-1-2,2-2-2,0-4-2,1 0-1,-4-12-2,10 13-1,-10-13-7,9 5-6,-9-5-1,0 0 0,0 0 0</inkml:trace>
  <inkml:trace contextRef="#ctx0" brushRef="#br0" timeOffset="8322">2334 4296 2,'0'0'10,"0"0"-1,0 0 2,0 0-5,0 0-2,0-9 1,0 9 0,0 0 0,-14 3 1,14-3-1,-18 9-1,4-2-2,-1 2-2,-2 1 0,-4 0 1,2 1 0,1-1 0,2 0 1,-1 0-1,5 1 1,0 0 2,5 4-2,1 0 1,5 5 0,2 2-1,3 4 1,2 4 0,4 3-1,3-3 2,3 1-2,2-1 2,6-2-1,1-5 1,6 1-2,3-8 1,4-2 0,1-4 0,4 0-1,1-6-1,4-4 0,-3-4 0,1-5 0,-3-4 0,0-3 1,-4-3 0,-2-4-1,-8-3 1,-6-2 1,-8-2-2,-6 2 2,-9-2-1,-4 2-1,-7 1-1,-3 0-1,-3 5-1,-2 0-2,-1 8 1,-5-1-3,1 11-2,-9-1-7,-3 8-9,-6 4 0,-7 3 2,-6 1-1</inkml:trace>
  <inkml:trace contextRef="#ctx0" brushRef="#br0" timeOffset="34870">0 2293 5,'15'1'11,"0"2"0,2-2-2,3 1-8,7 1 0,5 2 1,6-1 0,9-2 2,10-1 1,6-2 0,10-2 1,10-3 1,14-1 0,7-4-1,9 2 1,1-3-3,3 2 0,5 2-2,-4 2 1,-5 0-2,-7 4 0,-11 1 0,-8 1 0,-10 3 1,-7 0-1,-13-1 0,-8 1-1,-13 1 0,-7-4-4,-8 2-13,-10-2-4,-11 0 1,-25-16-1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06:33.51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1669 197 1,'1'-18'4,"-2"-2"0,-2 0 2,-6-1 0,-4 0 0,-9 2 2,-9-1 0,-8 3-1,-12 3-2,-10 2 0,-12 6-2,-14 5 0,-10 6-1,-11 4 0,-7 8-1,-3 7 1,-1 5-1,2 6 1,6 6-2,8 5 1,11 7 0,13 5-1,12 6 0,14 6 0,11 2 0,13 9 0,13 4 0,12 2 0,12 5 2,10-2-1,12-1 3,8-3-1,13-4 1,12-6 0,16-4 0,20-12 0,17-4 0,21-14-2,21-6 1,20-13-2,17-6 0,13-17 0,3-10 0,2-13 0,0-10 0,-9-11 1,-11-8 0,-15-9 1,-16-7-1,-25-5 1,-15-3-1,-27-5 1,-21 1-2,-31-2 1,-20 0-1,-30-1 0,-20 1-1,-24 3-1,-22 4-1,-23 12 0,-21 4-3,-13 15-6,-22 11-7,-11 22-7,-13 13 2,-8 17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06:34.56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1048 4 2,'-20'-1'13,"-7"-3"-1,-1 4 3,-4 0-7,-4 3-1,-4 2 0,-2 2 1,-3 4-2,-6 4 1,-2 6-1,-3 6-2,-1 7-1,-4 10-2,-2 9 0,-3 7 0,0 9-1,1 4 2,6 7-1,4 3 1,7 4 0,10 0 1,12 2 0,12-1 0,14 1 0,13-4 0,15-1 0,12-3 0,15-4-1,13-5 1,13-3-2,12-8 0,9-5 1,11-7-1,5-8 0,6-14 0,6-10 0,-3-15 0,1-11 1,-5-16-1,0-9 0,-7-14 1,-5-4-2,-13-9 1,-13-4 0,-16-3 0,-16-3 0,-23-2 0,-22-1 0,-23-1-1,-27-2-1,-20 4-8,-28-1-15,-26-1-1,-27-2-2,-23 0 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4T01:12:53.3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1176 1095 10,'0'0'15,"0"0"-1,0 0-1,-1-9-2,1 9 0,0 0-2,-9-4 0,9 4-4,0 0 1,-10-4-2,10 4-1,-11-1 0,11 1-1,-13-1 0,13 1-1,-16 2 0,7 0 0,-1 0-1,-1 1 1,0 1-1,0 1 0,-1 1 0,1 2 0,0 2 0,-1 3 0,1 2 0,1 4 0,-2 1 1,2 3-1,1 3 1,1-1 0,2 2 0,2-2 0,4 2 0,2-3 0,4-2 0,5-1 0,3-1 1,6-4-1,4-2 0,3-6 0,4-1 0,1-7 0,1-2 1,1-5-1,-2-4 0,-4-3 1,-2-3-1,-4-2 1,-2-3-1,-6 0 0,-3-2 1,-3-1-1,-6 1 0,-4-1 0,-4 2 0,-5-1 0,-2 2-1,-3 3 1,-2 1-1,-3 3 1,1 4-1,0 2 0,-2 1 0,2 4-1,0 3 1,-2 3-1,2 3 1,2 5-2,-1 0 0,5 8-4,-4 0-10,6 7-10,1 2 0,5 1 1,3 0-1</inkml:trace>
  <inkml:trace contextRef="#ctx0" brushRef="#br0" timeOffset="931">1465 1105 18,'0'0'16,"0"0"-2,0 0-1,9-3-2,-9 3-3,0 0 0,0 0-3,0 0-1,0 0-1,0 0 0,1 9 0,-1-9 0,3 12 0,2-2 0,-1 2 1,4 4-1,-2 2 0,3 5 0,-2 1-1,5 4 1,-4 1-1,3-1 0,-1 0-1,0 0 1,-1-5-1,2 0 0,-3-6-1,0-2 1,-2-5 0,-6-10 1,10 12 0,-10-12 1,9-1 0,-9 1-1,12-17 1,-2 3-1,-1-6 1,2-2-2,4-4-1,-2-1 0,4 0-1,-1 1 1,0 2 0,0 3 0,0 2 0,-2 5 0,0 2-1,-2 3 1,-1 4 0,-1 1-1,-1 4 1,-9 0-1,16 6 1,-16-6-1,14 18 1,-7-6 0,1 4-1,-1 4 1,-1 3 0,0 1 1,-1 1-1,0 1 0,0-1 0,-1 0 1,-1-3-1,-1-1 0,0-4 0,0-1 0,0-4 1,0-3-1,-2-9 0,2 14 0,-2-14 0,0 0 1,0 0-1,0 0-1,3 10-1,-3-10-5,0 0-17,0 0-3,4-12 0,-2 3 0</inkml:trace>
  <inkml:trace contextRef="#ctx0" brushRef="#br0" timeOffset="2393">2276 1409 19,'-13'0'11,"13"0"2,-11 1 0,11-1-3,-12 2 0,12-2 1,0 0-3,-11 3 0,11-3 0,0 0-2,0 0-1,0 0 0,0 0-2,19-1-1,-3 0 0,6 1 0,5-2-1,3 0 0,2 0 0,2 0 0,-3 0 1,-3 0-1,-5 0 0,-4 1 1,-6 1 0,-3 0-1,-10 0 1,12 0-1,-12 0 0,0 0 0,0 0 0,0 0-1,0 0-2,0 0-4,0 0-9,0 0-10,9-1-2,-9 1 1,19-18 0</inkml:trace>
  <inkml:trace contextRef="#ctx0" brushRef="#br0" timeOffset="2994">3002 1222 21,'16'6'14,"-4"-6"0,5-2-1,1-5-1,6 1-1,-1-8-1,6 0-1,-2-7-1,4 1-1,-3-5-1,0 1-2,-2-5 0,-1 2 0,-3-4-1,-4 2 0,-2-1-2,-4 2 1,-5-1 0,-3 2-1,-4 0 0,-2 3 0,-5 1-1,0 3 1,-1 1-1,-1 2-1,-2 3 1,0 0 0,-1 4-1,1 1 1,0 2-1,-2 0 0,2 4 1,-2 0-1,0 2 1,1 1-1,-1 3 0,1 3 1,-1 1-1,-1 2 0,1 4 1,-4 4-1,-1 2 1,0 6 0,0 1-1,0 4 2,-2 3-1,1 3 0,-1 0 0,3 2 0,3 0 1,-2 0-1,4 2 1,2 0-1,1-1 1,5 0 0,5 0-1,4 0 1,4-2 0,4-3-1,4-3 1,1-4 0,5-5 0,3-4 0,1-9 0,2-5 0,1-7 1,0-5-1,0-5 0,-2-4 0,-3-3-1,-2-4-2,0 4-3,-10-5-12,4 4-9,-5 0-1,2 1 1,-2 0 0</inkml:trace>
  <inkml:trace contextRef="#ctx0" brushRef="#br0" timeOffset="3976">3534 1536 9,'14'2'15,"-5"-6"3,3 0-4,4 0-1,0-4-1,3 2 0,-2-6-2,2 3-1,-2-5-1,2 3-1,-4-4-2,3 2-2,-5-4 1,2 2-2,-2-3-1,-1 3 0,-1-1 0,0 1 0,-2 2-1,-1 2 0,-8 11 0,10-15 1,-10 15-1,0 0 0,0 0-1,0 0 1,0 0-1,0 0 0,0 0 1,4 19-1,-4-5 1,0 4-1,0 3 1,0 4 0,1 1 0,0 3 0,-1 1 0,2 2 1,-1-2-1,-1-1 0,1-2 1,0-3-2,-1-2 2,-1-5-2,-1-3 2,-1-3-2,3-11 1,-13 15 1,3-9-1,-2-3 0,1 0 0,-4-1 0,1-1 0,-3 0 0,3 0 0,1 0 0,2 0-1,11-1 1,-18 2-1,18-2 1,0 0-1,-10 2 1,10-2 0,0 0 0,12 1 0,2-2 0,3-1 1,6 0-1,6 0 0,4-1 1,5 0-1,3 1 0,0-1 1,-1 0-1,0 1 1,-4 1 0,-5 0 0,-4 2 1,-8-1-1,-2 1 0,-8-1 0,-9 0 0,10 1 0,-10-1-1,0 0 1,0 0-1,0 0 0,0 0-1,0 0-4,-17 6-10,6-2-11,-3-3 0,-6-2 0,-4-4 1</inkml:trace>
  <inkml:trace contextRef="#ctx0" brushRef="#br0" timeOffset="5478">286 420 13,'0'0'11,"0"0"0,0 0-4,-6 10-6,6-10-2,4 15 0,-2-6 0,-1 5 0,0 4 2,-2 3 0,-1 4 2,-4 7 0,-2 3 1,-4 5 1,-4 3 1,-1 0 0,-3 3 0,-1 0 0,0 1 0,0-6-2,3 0-1,4-3 0,6-2-2,5-2 0,6-1-1,8-1 0,8-3 0,4 1 0,5-1 0,3 2 0,0-2 0,-3 2 0,-4 1 0,-9 1 0,-5 3 1,-12 0 1,-11 5 0,-10 0 1,-8 5 1,-9-2-1,-1 3 1,-5-3-1,5 1 0,4-1-1,9-5-1,10-2 0,12-3-1,13-3 0,12-3 1,11-4-1,9-1 1,7-6 1,4 1-1,3-3 0,0-2 0,-6 0 0,-5-2-1,-9 0 1,-6 1 0,-11 0-1,-4 2 1,-8 1-1,-3 0 1,-1 0 0,1 3-1,3 0 1,5 1-1,9-2 0,7-1 0,10-2 0,7-3-1,10-1 1,5-2 0,7-5-1,0-1 0,3-1 1,-3 0-1,-4 0 1,-3 1-1,-9 1 1,-5 2 0,-7 1 1,-4 1-1,-2 1 1,0-1-1,4-1 1,5 0 0,8-3-1,5-1 0,8-4 0,5-1 0,2-1 0,-3 0-1,-2 0 2,-7 1-1,-7 0 1,-6 2 1,-9 2 0,-4 2-1,-6 1 1,0 0 0,-1-1 0,7-1 0,6-2-1,8-2 1,10-3-1,9-2 1,8-3-2,7 0 1,5 0-1,3-1 1,0 1-1,-3 2 1,-2 2-1,-8 3 0,-7 1 1,-8 2-1,-8 1 1,-8 3 0,-5 2 0,-4 3-1,-2 0 1,1 2-1,3-1 2,7 2-2,4-1 0,5-1 0,4 0 0,8-3 0,6 0-2,5-5 2,6-2-1,4-3 1,5-4-1,-1-2 1,0-1 0,-8-3 1,-7 0-1,-10 3 1,-13-1 1,-12 3 0,-12 0 0,-8 3 0,-17 5-1,12-10 1,-12 10-1,2-14 0,0 3-1,1-5-1,2-5 1,4-4-1,2-6 0,3-8 0,4-5 0,3-5 1,4-4-1,0-3 0,4 1 1,1-1 0,0 1-1,-1 1 0,-2 5 0,-4 3 0,-5 2 1,-6 2 0,-7 0 0,-6 0-2,-9 2 4,-8 2-2,-4-1 0,-3 1 1,1 1-1,1 0-1,4 0 1,7-1 0,10-3-2,9-4 1,11 0 0,5-2 0,9-1 0,5-2 0,1 2 0,-2 1 1,-2 5 1,-6 4-1,-7 1 1,-6 4-1,-11 1 1,-7 4 0,-11 1-1,-11 2 0,-9 3 0,-9-1 0,-3 1 0,-7 1-1,3 3 1,0-1 0,6-2 0,6 3 0,9 1 0,10 0 0,5 1 0,7 0 0,4 0 0,3 0 0,0 2 0,0-3 0,-4-2 0,-6 0 0,-8 1-1,-7-2 1,-10 3-1,-9-1 0,-10 3 1,-6 2-1,-5 3 0,1 3 1,3 3-1,1 0 1,9 2 0,6-1-1,7 1 1,3-1 0,4-3 0,3 0 0,-2 0-1,-1-2 1,-6 1 0,-4 1 0,-5 0 0,-6 4-1,-3 2 1,-4 5 0,-4 2 0,-3 3 0,-2 3 0,2 4 0,-1 0-1,-1 4 1,1 0 0,2 2 0,2-2 0,1 2 0,3-3 0,3 1 0,1-5 0,2 1 0,1-1 1,2-1-2,-1-2 2,-1-2-2,0 0 2,0 0-1,0 0 0,4-2 0,1-2 0,2-2 0,3 0 0,4-2 0,3-2 0,1-1 0,1-3 0,0 0 0,1-4-1,-1-2 1,-2-3 0,-4 1 0,-3-2 0,-5 2 0,-4 0-1,-6 1 1,-2 3 0,-1 5-1,-2 2 1,3 1 0,4 5 0,4-1 0,7 3-1,5 1 1,6-1 0,4 0-1,6 1 1,3-3 0,1-2 0,5 2-1,-2-5 2,0-1-1,-3 0 0,-1-2 1,-3 0-1,-3-4 0,-4 3 0,-1-3 1,-1 2-1,1-1 1,3 3-2,2-1 1,5 2 0,5 1 0,3 3 0,13-3-2,-14 10 0,14-10-5,-8 21-13,2-5-5,-2-2-1,-1-3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05:15.50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0 313 6,'16'-2'5,"3"1"-1,4-1 1,9 0 0,4-1-1,5 4-2,7 0 1,6 2-1,4 2 1,10-1 0,4 3 1,5-3 0,6-1 1,6-3 0,8-1 0,7-5 1,7-1-1,2-3 1,6 0-1,2-1 0,3 3-1,2-4 0,0 5-1,-3-1 0,0 4-1,1-1 1,2 1-1,-6-1 1,3-1 0,-1-1-1,5-2 1,1-2-1,2 1 0,-3-1 1,2 0-2,2 3 1,-3 2-1,-3 1 0,-6 3 0,-6 1 0,-1 1 1,-3-1-1,-2 0 0,-3-1 0,0-1 0,-4-3 0,-1 0 0,-5 0 0,-2 1 0,-4-1 0,-3 0 0,-6 1-1,-3 3 1,-4-1-1,-5 0 1,-5 0-1,-5 0 0,-7 0 1,-8-2 0,-7 1 0,-4 0 0,-9 1 0,-2 1 0,-7 0 0,-4 1-1,-9 1 1,10-1 0,-10 1 0,0 0 0,0 0 0,0 0 1,0 0-1,0 0 0,0 0-1,0 0 0,0 0-1,0 0-7,0 0-18,-6-15-1,-1-4-1,-11-7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06:31.25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1481 81 5,'-18'-12'9,"-7"-4"1,-2 3-8,-7 0 0,-9 6-1,-5 2 0,-11 5-1,-6 6 1,-10 6-1,-3 6 1,-7 4 0,-5 7-1,1-1 1,-3 9 0,2 3 0,0 5 2,5 4-1,3 6 1,6 10-1,7 3 1,11 9-1,10 2 1,15 1-2,12-1 0,16-1-1,13-5 1,16-3 0,16-5 1,15-2 0,15-2 0,16-1 0,14 2 1,15 2-2,11 2 1,11-6-1,6-2 1,6-9 1,5-8 1,2-13 2,6-12-2,2-18 1,6-14 0,-1-13 0,0-9-1,-4-15-2,-5-7 0,-12-9-1,-8-5 0,-14-6 0,-16-4 0,-20-7-1,-13-6-1,-21-4 0,-19-5 0,-21 2-1,-26-4 0,-22 2-1,-27 1-2,-21 8 1,-29 6-2,-25 18 0,-24 12-5,-23 17-5,-17 20-2,-17 18 1,-12 19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03T23:06:32.3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1671 8 3,'-65'-9'8,"-4"2"-8,-9 7 0,-9 3 1,-7 5 0,-4 1 0,-4 4 1,0 2 1,-1 5 0,0 2 0,5 5 1,1 3 0,6 7-1,6 4 1,6 7-1,7 7 1,8 4-1,8 3 0,10 7 0,11 3-1,8 2-1,8 3 1,11 4-1,10 0-1,11 3 1,8 0 1,15-1 0,10 1 0,10-4 0,15-2 1,14-4 0,13-2 0,12-5-1,14-3 1,13-10-1,10-8 1,13-11-1,9-12 1,4-15-1,7-15 0,3-18 1,3-12-2,-2-13 0,-2-12 0,-4-9-1,-10-7 0,-11-7 1,-12-7-2,-20-2 2,-17-2-1,-22-3 2,-18 3-1,-27 0-1,-19 0 1,-26 4-2,-25 2 0,-26 7-1,-29 4-1,-26 11-2,-30 5-2,-23 13-3,-26 12-5,-23 16-2,-13 19-1,-15 13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2.590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26 0 10,'0'0'11,"0"0"0,0 0-3,0 0 0,0 0-2,0 0-1,0 0-2,0 0 0,0 0 0,0 0-1,0 0 1,0 0-1,0 0 0,0 0 0,0 0 0,0 0 0,0 0 1,0 0-1,0 0-1,0 0 1,0 0 0,0 0-1,0 0 0,0 0 1,0 0-1,0 0 0,0 0 0,0 0 0,0 0 0,0 0 1,0 0-1,0 0 1,0 0-1,0 0 0,0 0 1,0 0-1,0 0 0,0 0 0,0 0-1,0 0 1,0 0-1,0 0 1,-2 11-1,2-11 1,-1 13-1,1-13 1,-2 20-1,1-6 0,0 3 1,0 4-1,0 1 1,-1 3 0,0 0 0,-1 3-1,2-1 1,-1 1 0,1-2 0,0-1-1,-1-3 1,5-2-1,-1-2 1,4-3 0,-1-2-1,4-3 1,-9-10 1,20 15-1,-9-13 0,5-1 1,-3-5 0,2-3 0,-1-4-1,1-2 0,2-7 0,-1-1 0,1-2 0,-3-2-1,2-2 0,-2 1 1,-1 0-1,-1 1 1,-4 1 0,0 1 1,-3 3-1,0 1 2,-3 1-2,-1 3 1,-2 1-1,1 3 1,-1 1-1,1 10 0,-2-14 0,2 14 0,0 0 0,0 0 1,0 0-1,0 0 0,0 0 1,0 0-1,0 0 0,0 0-1,0 0 0,0 0-1,0 0 0,0 0-1,0 0 1,0 0 0,-1 19 0,3-8 0,0 5 2,0 2-2,-1 5 2,1 2-1,-1 4 0,0 3 0,1 1 1,-4 4-1,1 2 0,-1 3 1,0 2-1,1 0 0,0 0 0,0-2 0,0 0 0,3-2 1,0-3-1,0-2 0,0-5 2,1-2-2,0-3 1,0-4-1,-1-4 1,2-3-1,-3-4 0,-1-10 1,2 10 0,-2-10 1,0 0-1,0 0 1,0 0-1,0 0-1,0 0-3,-10-17-8,1 5-26,3-2 0,-4-5-2,3-3 0</inkml:trace>
  <inkml:trace contextRef="#ctx0" brushRef="#br0" timeOffset="1452">612 342 20,'0'0'21,"-11"1"-1,11-1-2,0 0-2,-9-5-5,9 5-1,-10-4-2,10 4-1,-9-5-1,9 5 0,-14-11-1,14 11 0,-14-13-1,14 13 0,-11-21-1,6 10-1,1-4 0,3 1 0,2-3-2,3 0 1,2-1-1,3 0 0,2 0 0,2 0 0,2 2 0,1-1 0,2 1 0,0 3 0,0 1-1,-1 1 2,-3 4-2,1 0-1,-3 4 2,-1 2 0,-2 2 0,-9-1-1,15 11 2,-6-2-2,-2 2 2,1 1-1,2 2 0,-1-1 0,0 2 2,-1-1-4,0-2 4,0 1-2,-1-1 0,-1 2 1,-3-1-1,0 2 1,-1-2-1,-2 2 1,-1-1-1,0 2 1,-3-3-1,0 2 1,-2-1 0,0 0 0,-2-1 0,1 1 0,-3-4 0,-1 0 0,-1-1 1,0-2-1,-2-2 0,1 0 0,-4-2 1,2-1-1,-1-1 0,2 1-1,1-2 1,0 0 0,2-2-1,1 1 1,10 1-1,-14-4 1,14 4-1,-14-9 1,14 9-1,-15-11 0,15 11-1,-15-18-1,15 18-5,-14-26-12,9 11-20,1-1 0,-2-4-2,2 1 1</inkml:trace>
  <inkml:trace contextRef="#ctx0" brushRef="#br0" timeOffset="3135">933 55 15,'0'0'16,"0"0"-2,0 0-2,0 0-2,0 0-2,0 0-3,0 0 1,0 0-3,0 0 0,0 0 1,0 13-1,0-13 1,5 14-1,-4-3 2,4 3-1,-4 3 0,3 3-1,-4 2 1,3 5-1,-3-3 0,3 3 0,-3-2-1,3 0 1,-1-4-1,3 0 1,0-5-1,3-2-1,3-5 1,1 0-1,3-5 1,0-3-1,-1-5 1,3 0 0,-2-5 0,0-1 0,-3-4 0,2-2-1,-3-4 0,-1-1 0,1-1 0,-2-2-1,1 0 0,0 2 0,-1 1 0,-1 1 0,-2 2 0,0 5 0,0 1 2,-6 12-2,6-14 1,-6 14-1,0 0 1,0 0-1,0 0 0,0 0 0,0 0-1,0 0 1,0 0-1,0 0 1,0 0-2,0 0 2,0 0 0,0 0 0,0 0 0,0 0 0,0 0 0,0 0 0,0 0 0,0 0 0,0 0 0,0 0 2,0 0-2,0 0 0,0 0 0,0 0 0,0 0 0,0 0 0,0 0 0,0 0 0,0 0 0,0 0 0,0 0-2,0 0 2,0 0 0,0 0-1,0 0 1,0 0 0,0 0-1,0 0 1,0 0 0,0 0-1,0 0 1,2 11 0,-2 0 0,0 2 1,0 3-1,-1 3 0,1 4 1,-1 1-1,1 3 1,1-1-1,1 0 2,1-1-2,3-3 0,4-1 0,7-3 0,6-6 0,5-4-4,-1-7-4,3-3-28,2-1 0,-6-9-1,-1-3 0</inkml:trace>
  <inkml:trace contextRef="#ctx0" brushRef="#br1" timeOffset="93054">55 28 14,'0'0'9,"0"0"-1,0 0 0,0 0-2,0 0 0,0 0-1,0 0 1,0 0-2,0 0 1,0 0-1,0 0 0,0 0 0,0 0 0,0 0-2,0 0 0,0 0-1,0 0 1,0 0-1,0 0 0,0 0 0,0 0 0,0 0 0,0 0 1,0 0-1,0 0 1,0 0 0,0 0 0,-5 10 0,5-10 0,-1 9 0,1-9-1,-4 12 1,4-12-1,-1 17 0,-4-8 0,5-9-1,-7 18 0,7-18 1,-6 19-1,4-10 0,-2 0 0,1 1 1,2-1 0,1-9-1,-4 16 1,4-16 0,-7 17 0,7-17-1,-4 17 1,4-17-1,-1 14 0,1-14 0,0 16 0,0-16 0,6 15 0,-6-15 0,0 16 0,0-16 0,2 16 1,-2-16-1,0 17 0,0-17 1,1 16-1,0-6 0,-1-10 0,2 15 1,-2-15-1,1 14 0,-1-14 1,2 12-1,-2-12 1,2 13-1,-2-13 1,1 12-1,-1-12 1,5 12 0,-5-12-1,5 14 1,-5-14-1,5 11 1,-5-11-1,9 13 1,-9-13 0,5 10-1,-5-10 1,6 9-1,-6-9 1,0 0 0,11 13-1,-11-13 1,0 0-1,12 10 1,-12-10-1,9 5 1,-9-5 0,10 4-1,-10-4 1,13 2 0,-13-2 0,12-2-1,-12 2 1,12-7 0,-12 7 1,14-12-1,-14 12 0,15-20 0,-7 10-1,0-4 1,1 2 0,0-2-1,-1 2 0,0 0 1,1-2-1,0 3 0,1-3 0,-1 2 1,-2-1-1,0 0 1,1-1-1,-1 1 1,-1 1 0,-3-2 0,1 2 0,0-1 0,1 1 0,-2-1 0,0 3 1,0-1-1,-1 1-1,1-1 1,2 2 0,-3-1-1,-2 10 1,2-15-1,-2 15 1,2-13-1,-2 13 1,-1-10-1,1 10 1,0 0-1,-5-16 1,5 16-1,-4-13 1,4 13-1,-4-10 1,4 10-1,-5-10 0,5 10 0,0 0 0,0 0 0,0 0 0,0 0 0,0 0 0,0 0 0,-10-6 0,10 6 0,0 0 1,0 0-1,0 0 0,0 0 0,0 0 0,-9-2 1,9 2-1,0 0 1,0 0-1,0 0 0,0 0 1,0 0-1,0 0 0,0 0 0,0 0 0,0 0 0,0 0 0,0 0 1,0 0-1,-4 11 0,4-11 0,-3 15 0,1-6 0,1 3 0,-3 1 0,1 2 0,-2-1 0,3 2 0,-2 0 1,0 0-1,1 0 0,-1 0 0,1 0 0,1 0 0,-1 1 0,2 0 0,-1-1 0,1 1 0,-1 0 0,3-1 0,-1 0 0,-1 1 0,1-1 0,-2 1 0,2-1 0,2 1 0,-1-2 0,-2 3 0,2-1 0,0-1 0,1 0 0,-1-2 0,2 1 0,-2-3 0,1 1 0,-1-1 0,-1 0 0,2 0 0,-1-1 0,0 1 0,-1-2 0,1 1 0,1-1 0,0 0 0,-2-10 0,3 16 0,-3-16 0,4 13 0,-4-13 0,2 16 0,-2-16 0,0 14 1,0-14-1,1 16 0,-1-7 0,0-9 1,0 14-1,0-14 0,2 15 0,-2-15 0,-2 15 0,2-15 0,-1 12 0,1-12 0,-1 10 0,1-10 0,0 0 0,0 10 0,0-10 0,0 0 0,0 0-1,1 10 1,-1-10 0,0 0 0,3 9 0,-3-9 0,2 11-1,-2-11-2,-4 10-4,11-1-16,-7-9-15,1 14-1,-1-14 1,-1 10 0</inkml:trace>
  <inkml:trace contextRef="#ctx0" brushRef="#br1" timeOffset="95557">673 391 31,'0'0'22,"-11"-2"-1,11 2-2,-12-4-5,12 4-3,-11-4-2,11 4-3,-16-7-2,16 7 0,-13-9 0,13 9-1,-15-13 0,15 13 0,-16-17-1,16 17 1,-15-18 0,15 18 0,-13-18 0,8 8 0,0 0-1,2 1 0,0-3 0,2 1-1,0 0 0,1-2-1,2 2 1,1-2-1,1 1 0,2-2 0,0 2 0,3 1 0,0-1-1,1 2 1,1-1 0,-2 3 0,1 1 0,0 2 0,3 1-1,-2-1 2,2 4-2,-2 1 1,0 1 0,-1 1-1,1 3 1,-1 1-1,0 1 1,-3 2 0,-1 1 0,1 0 0,0 0 0,1 2 0,-2-2 0,0 2 0,-1-2 0,0 1 0,-1 1 0,2 1 0,-3 1 0,-1 0 0,0 1-1,-1-1 1,-1 0 0,-2-1 0,1 0 0,-1-3 1,-1-1-1,-1 1 1,4-10-1,-8 13 1,8-13 0,-7 10-1,7-10 1,-15 8 0,15-8-1,-18 4 1,4-2 0,0-2-1,0 1 1,0 0-1,0-1 1,0 0-1,1-2 0,1 1 0,12 1-1,-20-7 0,20 7-5,-21-14-12,14 5-20,1-2-1,0-3 1,3-3 0</inkml:trace>
  <inkml:trace contextRef="#ctx0" brushRef="#br1" timeOffset="96779">937 129 30,'0'0'12,"0"0"0,0 0 0,0 0-3,0 0-3,0 0-1,-4-10-2,4 10-1,0 0 1,0 0 0,0 0 0,0 0 0,0 0 0,0 0 0,0 0 0,0 0-1,0 0 0,0 0 0,0 0 0,0 0-1,0 0 1,0 0-1,0 0 0,0 0 0,0 0 1,0 0-1,0 0 1,-4 10-1,4-10 1,2 16 0,0-4-1,-1 1 0,1 4 1,0-1-2,1 4 1,-1 0-1,1 2 0,2-1 1,-1 1-1,0-2 0,1-1 0,-1 0 1,-1 0-1,1-3 0,-1 1 1,2-4-1,-2 0 0,0-2 0,0-2 1,-3-9-1,5 12 1,-5-12 0,9 4 0,-9-4 0,12-3 0,-12 3 0,14-7 0,-4 0 1,1 0-1,-2-3 0,0-1-1,-1-2 1,2-3 0,-3-4 0,1-2-1,-2-3 1,1 0-1,-2-1 1,0-1-1,-2 2 1,2 3-1,-2 2 1,1 4-1,-2 3 1,0 3-1,-2 10 0,3-13 1,-3 13-1,0 0 1,0 0-1,0 0 1,-1-9-1,1 9 1,0 0 1,0 0-2,0 0 1,0 0 0,0 0-1,0 0 0,0 0 1,0 0-1,-1 12 0,1-12 0,3 16 0,-1-6 0,1 3 0,1 1 0,1 3 1,0 1-1,1 3 0,2 1 1,-1-1-1,1 0 0,0 0 1,1 0-1,0-3 0,2 1 0,0-3 0,1-3 0,-1 0 0,4-3 1,0-1-1,2 0 0,-1-3 0,1-2 0,-2-1 0,1-2 0,-2 0 1,-4-2-1,-10 1 1,15-4-1,-15 4 1,0 0-1,8-9 0,-8 9-1,0 0-1,-4-15-2,4 15-8,0 0-25,-11-9 0,11 9-2,-21-22 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7.147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45 491 10,'0'0'24,"0"0"-10,0 0-3,0 0 1,0 0-1,0 0 2,0 0-2,0 0 0,0 0-1,0 0-1,0 0-2,0 0-2,0 0-1,0 0-2,0 0 0,0 0-1,0 0-1,10 14 0,-10-14 1,5 12-1,-2-3 1,3 4-1,0 1 1,1 4 0,0 1-1,1 2 1,-2 2 0,0 0 0,1 0-1,-1-1 1,0-3-1,-1-2 0,2-5 1,1-1-1,-8-11 1,18 6 0,-6-11 1,-1-4 0,4-5-1,1-4 0,1-3 1,-2-3-2,0-2 1,0 0 0,-3 1-1,0 1 1,-3 2-1,-2 1 0,0 2 0,-2 3 1,1 5-2,-2 2 2,-4 9-1,5-14 0,-5 14 0,0 0 0,0 0 0,0 0 0,0 0 0,2 16-1,-2-7 1,2 2 0,0 3 0,2 3-1,1-1 2,3 2-1,0 1 0,1 2 0,2 0 0,0-1 0,0-2 0,1 0 1,1-4-1,1 0 0,-2-4 0,1-2 0,-2-2 1,-1-3-1,-10-3 1,18-1 0,-18 1 0,15-15 0,-10 2 0,0-4 0,-1-4 0,2-1-1,0-4 1,0-1-1,0-2 0,-1 1 0,3 1-1,0 3 2,0 3-2,-2 4 1,0 2 0,-1 3-1,-5 12-1,3-13-2,-3 13-6,0 0-11,-13 9-17,7 0-1,6-9 1</inkml:trace>
  <inkml:trace contextRef="#ctx0" brushRef="#br0" timeOffset="1031">899 462 10,'0'0'27,"0"0"1,0 0-2,0 0-19,0 0 1,0 0-1,0 0 0,0 0-1,0 0-1,0 0 0,-7 10-1,7-10-1,0 0-1,2 12-1,1-2 0,-2 1 1,4 3-1,1 3 0,-2 5 1,-2 0-1,2 3 1,-2 1-1,-4 1 0,2 0 0,0-1 1,-1-3-2,0-4 1,0-1 0,1-5-1,-1-1 1,1-12-1,3 11-1,-3-11-4,0 0-8,0 0-22,4-24-1,-1 6 0,-4-13 1</inkml:trace>
  <inkml:trace contextRef="#ctx0" brushRef="#br0" timeOffset="1572">1239 31 11,'2'10'26,"-2"-10"0,0 0-15,0 0-5,-6 14 2,6-5 0,0-9-1,-3 21 0,0-11 0,4 7-1,-4-1 0,5 7-1,-2 1-1,2 9 0,-2 3-1,2 6 1,-2 5-1,1 5-1,0-2 1,0 3-1,0-2 0,1-1 0,0-6-1,1-3 0,1-9 0,-1-3-1,0-8 1,0-3-1,0-6 0,-3-12 0,4 11-2,-4-11-3,0 0-6,5-23-15,-3 1-10,4-3 0,-3-8 0</inkml:trace>
  <inkml:trace contextRef="#ctx0" brushRef="#br0" timeOffset="2013">1467 37 2,'0'0'27,"0"0"0,6-9 4,-6 9-22,0 0-2,0 0 0,0 0 0,0 0 0,5 13-1,-8-3-1,4 6-1,-2 2-1,3 8-1,-2 4 0,2 6 0,0 5-1,0 3 0,-1 5 1,3 2-1,-1 1 1,0-2-1,-1-1 1,0-1-1,0-5 1,1-1-1,0-7 0,-2-3-1,0-4 1,1-4 0,-1-5-1,1-3 0,-1-5 0,-1-11-1,2 12 0,-2-12-4,0 0-8,4-12-23,-6-6 0,3-2 0,-6-12 1</inkml:trace>
  <inkml:trace contextRef="#ctx0" brushRef="#br1" timeOffset="93855">0 479 0,'0'0'13,"0"0"-2,0 0 0,0 0-1,0 0 1,0 0-1,0 0 0,0 0-3,0 0 0,0 0-2,0 0-2,0 0 0,0 0-1,0 0 0,-2 9-1,2-9 1,6 12-1,-6-12 1,10 17 0,-5-8 0,3 5 0,-1-2 0,0 2 0,-1 0-1,3 2 1,-2-1 0,0 2-1,0 0 1,0 0-1,-2 0 0,2-1 0,-2 2 0,0-2 0,1-3-1,-1 0 1,-2-3-1,1-1 1,-4-9 0,7 13 0,-7-13 2,0 0 0,0 0 0,0 0 0,10-4 1,-10 4-1,4-16 0,0 4 0,-1-3-2,3-3 0,0-3 0,2-1-1,1-2 0,1 1 0,4-1 1,0 3-1,2 0 0,-3 2 1,1 3-1,-1-1 2,-1 3-2,-2 3 2,-6 2-2,-4 9 2,7-14-1,-7 14 0,0 0 0,0 0 0,0 0 0,0 0-1,0 0 1,0 0-1,0 0 0,0 0 0,0 0 0,0 0-1,0 0 2,0 0-2,0 13 1,1-3 0,2 3 0,-1 2 0,2 3 0,0 1 0,0 0 0,1 1 0,3 1 0,0-1 0,-1 1 0,2-1 0,1-2 0,0 0 0,-1-3 0,1-1 0,-4-3 0,1-1 0,-7-10 0,12 13 0,-12-13 0,0 0 1,11 8-1,-11-8 0,0 0 0,10-1 1,-10 1-1,0 0 1,11-9-1,-11 9 1,9-14 0,-4 3-1,0-3 1,1-3-1,0-5 1,-1 0-1,-1-3 1,1-2-1,2 0 0,-1-2 1,-1 1-2,1 2 2,1 1-2,1 2 2,-2 4-2,-1 1 2,-1 3-1,-1 6 0,-3 9 0,5-13 0,-5 13-1,0 0 1,0 0-2,0 0 0,0 0-4,-12 6-10,12-6-22,-11 15 0,0-6 0,5 5 0</inkml:trace>
  <inkml:trace contextRef="#ctx0" brushRef="#br1" timeOffset="95317">891 545 14,'-2'-10'24,"2"10"-5,0 0-5,-6-10-2,6 10-1,0 0-3,0 0-1,-2-9-1,2 9 0,0 0-1,0 0-1,5-9-1,-5 9-1,0 0 0,3-12-1,-3 12 1,0 0-1,5-11 0,-5 11-1,0 0 1,2-10 0,-2 10 0,0 0 0,0 0 0,0 0 0,0 0 1,0-12-1,0 12 1,0 0-1,0 0 0,-8 12 1,8-12-3,-8 15 2,4-2-2,-1 3 2,2 2-1,0 1 0,0 4 1,0 2-1,2 3 0,0 2 1,0 0-1,1 0 0,0-1 1,0-3-1,1-2 0,0-4 0,1-4 0,-1-4 0,-1-12 1,2 13-1,-2-13 1,0 0-1,0 0 1,0 0 0,0 0-1,0 0-1,4-12-3,-4 12-15,6-18-16,-7 0-2,6 0 1</inkml:trace>
  <inkml:trace contextRef="#ctx0" brushRef="#br1" timeOffset="96168">1209 54 4,'0'0'21,"0"0"-10,0 0-5,0 0 1,0 0 0,0 0 0,0-12 1,0 12-1,0 0 2,0 0-3,1-12 0,-1 12 0,0 0-1,0 0-1,0 0-1,0 0 0,0-10 1,0 10-1,0 0 0,0 0 0,0 0 0,0 0-1,0 0 0,0 0 0,0 0 0,0 16-1,0-4 0,2 2 1,-2 5-1,1 4 0,-1 3 0,1 5 1,-1 2-1,0 3 1,-1 2-1,0 3 0,-1 1 1,1 3-1,0-1 0,-2 1-1,-1-1 1,1-2 0,-1-1-1,1-1 1,-2-5-1,2-2 0,1-3 0,1-2 0,2-3 0,0-4 1,0-4-1,2-2 0,-1-4 0,1-1 0,-3-10 0,4 9 1,-4-9 0,0 0-1,0 0-1,0 0-1,3-16-4,-8 2-13,3-5-17,3-1-1,-4-9 1</inkml:trace>
  <inkml:trace contextRef="#ctx0" brushRef="#br1" timeOffset="96989">1452 0 14,'0'0'24,"0"0"1,0 0-15,0 0-6,0 0 0,3 9 2,-3-9-1,0 0 1,0 14 0,0-14 1,0 15-1,-1-4 0,4 4 0,-4 1-2,3 5 0,-2 1-1,3 5 0,-3 1 0,1 6-1,-1-1 1,0 3-1,0-1-1,1 6 0,-1-3 0,1 0-1,0 0 1,2-1 0,0-2 0,2-1-1,-1-1 1,1-3 1,-2 0-1,2-3 0,-3-2-1,1-2 1,-1-2 0,1-4-1,-2-1 1,1-5-1,-2-11 1,1 14 1,-1-14-1,0 0 0,0 0 1,0 0-1,0 0 0,0 0 0,0 0-2,0-9-4,0-5-32,1 5 0,-4-9-1,4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9.901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22 36 14,'0'0'14,"0"0"-2,0 0-1,0 0 1,0 0-2,0 0 0,0 0 0,0 0-3,0 0-1,0 0-1,-2 9 0,2-9-2,3 13-1,-1-2 0,2 4 0,-1 3 0,1 6 1,0 3-1,1 6 0,-2 2 1,2 6-1,-2 0 0,3 4 0,-4-3 0,3 2-1,-3-4 0,0 0 0,2-7 0,-1-4-1,-1-4 1,1-6-1,-2-5 1,0-2 0,-1-12 0,4 10 0,-4-10 1,0 0-1,-1-9-2,0-3-1,1 0-4,-3-9-6,2-1-14,1-1-10,-2-5 1,4 5 1</inkml:trace>
  <inkml:trace contextRef="#ctx0" brushRef="#br0" timeOffset="430">89 404 12,'0'0'28,"19"-14"1,-1-4-7,8-8-11,10-4-2,3-7-1,10 1 0,-5-7-1,5 7 0,-5-3 0,-2 11 0,-12 1-1,-1 9-1,-10 4-3,-4 5-2,-15 9-1,0 0-3,0 0-5,-10 11-12,-4-1-15,-3 5-1,-8-2 1</inkml:trace>
  <inkml:trace contextRef="#ctx0" brushRef="#br0" timeOffset="791">36 421 22,'9'-6'17,"-9"6"-4,11-8 1,-11 8 1,0 0-1,10 5-3,-10-5-2,10 11-3,0-3 0,7 2-2,1 2-1,5 0-1,0 0-1,3 3 1,1-1 0,1 0 1,-5-1-1,0 0 1,-1-2 0,-2 1 0,-2-4-1,-2 1 1,-3-4-1,-4-1 0,-9-4 0,13 4-2,-13-4-3,0 0-9,-6-10-23,6 10-1,-13-17 0,7 6 0</inkml:trace>
  <inkml:trace contextRef="#ctx0" brushRef="#br0" timeOffset="1241">458 376 3,'3'-14'27,"-3"14"1,0 0 0,0 0-19,0 0-1,0 0 1,0 0-2,0 0 0,0 0-1,0 0 0,0 0-1,0 0-1,0 0 0,0 0-2,0 0 1,0 0-1,-1 13-1,1-13 0,3 11 0,-3-11-1,9 21 1,-2-8-1,-4 5 0,4 0 1,-1 1 0,0 2-1,2 0 1,-1-1 0,0-2-1,-2-2 1,1-2 0,-2-4-1,-4-10 2,10 12 0,-10-12-1,14-4 1,-3-3-1,3-7 1,2-1-1,4-6 0,0-3 0,2-2 0,0-3-1,-2 1 0,0 1 0,-1 3 0,-1 3 1,-3 4-1,0 3 1,-5 4-1,-10 10 1,13-7-1,-13 7 1,0 0-1,8 15-1,-7 0 2,-1 2-1,2 4 1,1 4-1,0 3 1,0 2-1,-1 0 1,1-2 0,0-3-1,0-2 0,0-3-1,-2-9-5,6 3-14,-7-14-18,0 0 0,13-18-1,-10-5 0</inkml:trace>
  <inkml:trace contextRef="#ctx0" brushRef="#br0" timeOffset="1992">1063 552 13,'-16'5'30,"16"-5"2,-13-6 1,5-3-22,8 9-3,-4-23-1,7 11-1,3-7 0,5 3-2,0-2 0,7-1 0,-2-1-2,6 5 1,-2 0-2,0 4 0,0 4 0,-2 5-1,0 3 1,-3 8-2,-5 3 2,0 6-1,-5 3 1,1 3 1,-7 1-1,1 2 0,-6 1 0,-3 2 1,0-4 0,1 0 0,-3-4 1,2-2 0,-2-5-1,1-2 1,-2-3 0,3-4-1,-3-3 1,3-2-1,-5-5-1,-1-4 0,0-2-1,0-7-1,6 2-5,-7-9-4,16 3-16,-3-4-14,3-1-1,5 0 2</inkml:trace>
  <inkml:trace contextRef="#ctx0" brushRef="#br0" timeOffset="2533">1314 362 9,'0'0'30,"0"0"1,0 0-3,0 0-18,0 0-1,0 0 0,-3 10-2,3-10-1,0 0-1,3 11-1,0-1-1,-1 0 0,5 5 0,-2 1-1,6 6 0,-4-2 0,5 3-1,-2-1 1,4 0-1,3-3 2,0-2-2,1-4 1,2-4 0,1-6 0,1-6-1,3-4 1,1-6-1,-7-3 0,2-4 0,-4-1 0,2-1-1,-3 1 0,-1 1 0,-2 2 1,-4 4-1,3 1 0,-12 13 0,13-14 1,-13 14-1,0 0 1,9-6 0,-9 6-1,0 0 1,-1 13 0,1-13-1,6 19 0,-1-6 1,-2 3-1,5 2 0,5 3 0,1 2 0,3 0 0,-1 0 0,1 0 0,4-3 0,0-1 0,-5-2 0,-1-5 1,-1-2-1,-2-4 1,-1-3 0,-1-5 0,-10 2 1,13-19-1,-6 1 0,-3-2 0,5-4 0,-6-3 0,3 0-1,5-1 1,-2 1-1,-4-1 0,5 7 0,-1 1-1,-2 2 1,3 6 0,-10 12 0,11-19-2,-11 19 0,0 0-2,0 0-8,-17 0-29,8 8 1,-12-8-1,-10 0 0</inkml:trace>
  <inkml:trace contextRef="#ctx0" brushRef="#br1" timeOffset="95186">22 49 14,'0'0'18,"-5"-11"-3,5 11-4,-1-9-1,1 9-2,-3-11-1,3 11 1,-1-10-1,1 10-1,0 0 1,-3-9-1,3 9-1,0 0 0,0 0-2,0 0 0,0 0 0,0 0-2,0 0 1,0 0-1,0 0 1,0 0-1,-3 12 0,3-12 0,0 18 0,0-4 0,1 5 0,0 3 0,1 4 0,-3 3 0,2 3 0,-3 1 0,2 3 0,-3 1 0,1 1 0,1 1 0,0-1-1,1 1 1,0-3-1,2 0 0,0 1 0,4-6 0,-1-1 0,-1-3 0,1-5 0,0-1 0,0-6 0,-1-3 0,-1-3 0,-3-9 1,0 0-1,0 0 1,6 9 1,-6-9-1,0 0-1,-2-11-1,-1 1-4,3-2-20,1 0-10,-4-6-1,4 0 0</inkml:trace>
  <inkml:trace contextRef="#ctx0" brushRef="#br1" timeOffset="95847">18 482 2,'0'0'27,"0"0"1,0 0 0,0 0-18,11-13-1,-8 2-1,6-3 1,0-5-1,9-1-1,0-5-1,7 1-1,2-4 0,5 1-1,0-1-1,1 5-1,-2 0 1,1 5 0,-8 1 0,-1 4-1,-7 2-1,-3 3 0,-4 2 0,-9 6 0,10-6-1,-10 6 1,0 0-1,0 0 0,0 0 0,0 0 0,0 0-1,0 0-1,0 0-4,0 0-8,-9 1-22,9-1-2,-17 10 2,5-3-1</inkml:trace>
  <inkml:trace contextRef="#ctx0" brushRef="#br1" timeOffset="96358">38 505 3,'0'0'16,"0"0"-14,0 0 0,8-10 1,-8 10 3,0 0 1,9-4 2,-9 4 1,0 0 1,0 0 0,13 2 0,-13-2-2,8 9-1,-8-9-1,17 17 0,-5-7 0,2 4-1,1-3 0,3 5-2,2-3 0,2 3-1,-1-3-1,0 1 0,-1-3 0,0 2 0,-3-3 0,0 1-1,-2-4 0,-6 0 0,2-2 0,-11-5 0,15 10 0,-15-10-1,11 7 0,-11-7 2,0 0-2,13 6 1,-13-6 0,0 0-1,0 0 1,0 0-2,0 0-1,0 0-11,0 0-23,-7-10 0,0-3-1,5 3 0</inkml:trace>
  <inkml:trace contextRef="#ctx0" brushRef="#br1" timeOffset="97079">438 417 17,'0'0'14,"0"0"-10,0 0 1,0 0 3,0 0 0,0 0 2,0 0 1,0 0 1,0 0-3,0 0 0,0 0-3,0 0-2,0 0 0,0 0-2,0 0 0,0 0 0,0 0 0,0 0 0,8 15 1,-8-15-1,3 18 1,0-5 0,1 3-1,0 0 0,0 4 1,1 1-1,2 3 0,1 1-1,0 0 0,0-1 0,-1 0 0,2-2-1,-2-1 0,0-3 0,-2-3 1,-1-3-1,0-3 0,-4-9 1,7 12-1,-7-12 2,0 0-1,0 0 2,0 0-1,0 0 2,2-13-2,0 0 1,0-2-1,2-6 0,1-3-1,3-4 0,1-1-1,1 0 1,4 1-1,0 0 0,-1 3 0,1 3 0,-1 3 0,-1 4 1,2 2-1,-3 3 0,-2 2 0,-9 8 0,17-13 0,-17 13 0,13-8 0,-13 8 0,12-5 1,-12 5-1,11-4 0,-11 4 0,11 5 0,-11-5 0,11 12 1,-3-1-1,-1 2 1,0 3 0,0 4-1,-1 3 1,1 2 0,0 3-1,-3 1 1,1 0-1,-1-1 0,1-1 0,-2-1 0,-1-2 0,0-2 0,-1-3 0,1-5 0,-1-1 0,-1-3 0,0-10 0,0 13 0,0-13-1,0 0-2,0 0-10,8-10-26,-9-3 1,4-5-2,-3-7 2</inkml:trace>
  <inkml:trace contextRef="#ctx0" brushRef="#br1" timeOffset="98151">1130 719 30,'-18'-19'24,"11"7"-3,-2 2-4,0-5-6,5 3-3,-3-3-1,2 5-2,-5-2 1,8 1-1,-2-1 0,5 2 0,-1-1-1,3 1 1,1-3-1,5 4-1,-2-4-1,3 3 0,-2 0-1,4 0 0,0 2 0,2 1-1,-2 0 1,1 3 1,2 1-1,-3 2 0,-1 1-1,1 1 1,-2 2-1,-1 2 0,1 3 0,-10-8 1,14 17-1,-8-5 0,-1 1 1,-1 2-1,-2 0 1,-2 2-1,-2 1 0,-1 0 1,-1 0 0,-2 0-1,1-2 1,-4 0 0,-1-2 0,-3 0 0,0-3 1,-2 0-1,1-3 1,-2-1-1,-4-1 1,1-1-1,0-5 1,2-2 0,-2-4-1,2-2 0,-1-4 0,3-5-1,2-1-2,-1-8-3,10 7-8,1-9-27,4-1 0,4-3 0,7-1 0</inkml:trace>
  <inkml:trace contextRef="#ctx0" brushRef="#br1" timeOffset="98992">1311 437 8,'0'0'20,"0"0"-1,0 0-2,0 0-1,0 0 0,0 0-2,-10-3-1,10 3-2,0 0-1,0 0-1,0 0-3,0 0-1,0 0-2,0 0-2,0 0 1,0 0-1,0 0-1,3 12 0,-3-12 0,5 16 0,-1-4 0,1 4 1,2 3-1,-2 1 0,3 4 0,3 2 0,-1-1 0,1 0 1,0 1-1,-1-2 0,2-2 1,0-1-1,0-5 1,-4-3-1,0-2 1,-8-11 0,13 14 0,-13-14 0,11 3 0,-11-3 0,9-5-1,-9 5 1,16-15-1,-6 5 0,1-4 0,4-2 0,-3-2 0,2-3-1,-1 0 2,0-1-2,-2 2 2,-2-1-1,-4 2 0,-2 2 0,-1 2 1,0 5-1,-2 10 0,1-15 1,-1 15-1,0 0 0,0 0 0,-1-9 1,1 9-1,0 0 0,0 0 0,0 0 1,0 0-1,0 0 0,0 0 0,10 0 1,-10 0-1,0 0 0,0 0 1,0 0-1,0 0 0,0 0 0,9 8 0,-9-8 0,10 11 0,-10-11 0,18 18 0,-6-5 0,0 0 0,3 4 0,-2-1-1,1 3 1,1 0 0,0 0 0,-2 0 0,-1 0 0,2-4 0,-4 0 0,2-4 0,0-1 0,-2-4 0,2-2 0,-3-4 0,2-2 1,-11 2-1,18-12 0,-6 2 1,1 0-1,-2-5 1,-3-1-1,4-4 1,-4-2-1,3-3 1,-4-3 0,0-4 0,-1-1 0,1-4-1,0 3 0,0 2 0,2 3 0,-2 4 0,0 5-1,-2 5 0,-2 2 0,-3 13-3,7-9-12,-7 9-24,-15 4 0,0-4 0,-3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7:39:42.9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619 0 3,'0'0'6,"0"0"0,0 0-1,0 0 0,0 0 0,0 0-2,0 0-1,0 0 0,0 0-1,0 0 0,0 0 1,0 0-1,0 0 1,0 0 0,-11 4 0,11-4 0,0 0 0,0 0-1,-11 10 1,11-10-1,0 0 0,-11 10 0,11-10 0,0 0 1,-8 10-1,8-10 0,0 0 0,-11 13 0,11-13 0,-13 14 0,5-5 0,-2 0 0,0 4 0,0-1-1,-3 3 1,1 0-1,-1 2 1,0-1-1,1 1 1,-1-1-1,1 0 1,2-3 0,1 0 0,-1-3 0,4-1 0,6-9 0,-11 12-1,11-12 1,0 0 0,-10 9-1,10-9 1,0 0-1,0 0 0,0 0 0,0 0 0,0 0 0,0 0 0,0 0 0,0 0 1,0 0-1,0 0 0,0 0 0,0 0 0,0 0 2,0 0-2,0 0 0,0 0 1,0 0-1,0 0 0,0 0 1,0 0-1,0 0 0,0 0 1,0 0-1,0 0 0,0 0 1,-8 9-1,8-9 0,0 0 1,0 0-1,-9 6 0,9-6 1,-11 8-1,11-8 0,-11 9 1,11-9-1,-14 9 0,14-9 0,-12 8 0,12-8 0,-12 9 0,12-9 0,0 0 0,-11 9 0,11-9 0,0 0 0,0 0 0,0 0 0,0 0 0,0 0 0,0 0 0,0 0 0,0 0 0,0 0-1,0 0 2,0 0-1,0 0 0,0 0 1,0 0 0,0 0 0,0 0 0,0 0 0,0 0 1,0 0-1,0 0 0,0 0 0,0 0 0,0 0 0,0 0 0,0 0 0,0 0 0,0 0 0,0 0 0,0 0 0,0 0 0,0 0 0,0 0-1,0 0 1,0 0-1,0 0 0,0 0 1,0 0-1,0 0 0,0 0 1,0 0-1,0 0 0,0 0 0,0 0 1,0 0-1,0 0 0,0 0 0,0 0 0,0 0 0,0 0 0,0 0 0,0 0 0,0 0 0,0 0 0,0 0 0,0 0 0,0 0 0,0 0 0,0 0 1,0 0-1,0 0 0,0 0 0,0 0 1,0 0-1,0 0 0,0 0 0,0 0 0,0 0 0,0 0 0,0 0 0,0 0 0,0 0 0,0 0 0,0 0 0,0 0 0,0 0 0,0 0 0,0 0 1,0 0-1,0 0 0,0 0 0,0 0 0,0 0 0,0 0 0,0 0 0,0 0 0,0 0 0,0 0 0,0 0 0,0 0 0,0 0 0,0 0 0,0 0 0,0 0 0,0 0 0,0 0 0,0 0 1,0 0-2,0 0 1,0 0 0,0 0 0,0 0 0,0 0 1,0 0-1,0 0 0,0 0 0,0 0 0,0 0 0,0 0 0,0 0 0,0 0 0,0 0 0,0 0 0,0 0 0,0 0 0,0 0 0,0 0 0,0 0 0,0 0 0,0 0 1,0 0-1,0 0 0,0 0 0,0 0 0,0 0 0,0 0 0,0 0 1,0 0-2,0 0 2,0 0-1,0 0 0,0 0 0,0 0 0,0 0 0,0 0 0,0 0 0,0 0 0,0 0 0,0 0 0,0 0 0,0 0 0,0 0 0,0 0 0,0 0 0,0 0 1,0 0-1,0 0 0,0 0 0,0 0 0,0 0 0,0 0 0,0 0 0,0 0 0,0 0 0,0 0 0,0 0 1,0 0-1,0 0 0,0 0 0,0 0 0,0 0 0,0 0 0,0 0 0,0 0 0,0 0 0,0 0 0,0 0 0,0 0 0,0 0 0,0 0 0,0 0 0,0 0 0,0 0 0,0 0 1,0 0-1,0 0 0,0 0 0,0 0 0,0 0 0,0 0 0,0 0 0,0 0 0,0 0 0,0 0-1,0 0 1,0 0 1,0 0-1,0 0 0,0 0 0,0 0 0,0 0 0,0 0 0,0 0 0,0 0 0,0 0 0,0 0 0,0 0 0,0 0-1,4 9 1,-4-9 0,0 0-1,0 0 1,0 0 0,0 0 0,0 0-1,0 0 1,0 0 0,0 0-1,0 0 1,0 0-1,0 0 0,0 0 1,0 0-1,0 0 1,0 0 0,0 0-1,-2 10 1,2-10 0,0 0 1,0 0-1,0 0 0,1 9 0,-1-9 0,0 0 0,0 0 1,0 0-1,0 0 0,0 0 1,0 0-1,-2 9 0,2-9 1,0 0-1,0 0 0,0 0 0,0 0 0,0 0 0,0 0 0,0 0-1,0 0 1,0 0 0,0 0 0,0 0-1,0 0 1,1 13 0,-1-13 0,0 9 1,0-9-1,-1 13 0,1-13 0,-2 18 1,1-9-1,0 2 0,1-11 0,-3 18 0,3-18 0,-2 15 0,2-15 0,0 12 0,0-12-1,-2 9 1,2-9 0,0 10 0,0-10 0,0 9 1,0-9-1,0 0 0,0 0 0,0 0 0,0 0 0,0 0 1,3 9-1,-3-9 1,0 0-1,0 0 1,0 0-1,0 0 1,10 1-1,-10-1 0,9 1 1,-9-1-1,19 0 0,-6-1 0,1 0 0,5 0 0,-1-1 0,5 0-1,0 0 1,1 1 0,1-1-1,2 1 1,0-1-1,0 1 0,0 1 1,0 0-1,-1 0 1,0 0-1,-2 0 1,-1 2-1,-1-1 1,-3 1 0,1-1 0,-2 1 0,0 0 0,0-1 0,-1 0 0,0 1 0,-3-1 0,0 0 0,-3 0 0,-1-1 0,0 1 0,-10-1 0,14 1 0,-14-1 0,13 0 0,-13 0 0,11 0 0,-11 0 0,11 0 0,-11 0 0,9-1 0,-9 1 0,10-1 0,-10 1 0,13 0 0,-13 0 0,17 0-1,-6 0 1,-1 0 0,1 0 0,-2 1 0,-9-1 0,17 1 0,-17-1 0,12 0 0,-12 0 0,11 1 0,-11-1 0,9 0 0,-9 0 0,9-1 0,-9 1 1,0 0-1,11 0 0,-11 0 1,0 0-1,0 0 1,0 0 0,0 0-1,0 0 1,0 0-1,0 0 1,0-15-1,0 15 0,-1-13 0,1 13 0,-4-14 0,2 4 0,-1-1-1,-1 2 1,4 9-1,-15-18 0,5 9 1,-1 0-1,-1 1 1,-1 1 0,0 0 0,1 0 0,0 1 1,1 0 0,1-1-1,-1 0 1,2 2 0,-1-2 0,10 7 0,-15-11 0,15 11-1,-17-9 1,17 9 1,-15-7-1,15 7 0,-15-7 1,15 7-1,-13-8 0,13 8 1,-11-5-1,11 5-1,0 0 1,-10-10 0,10 10-1,0 0 0,0 0 1,-10-11-1,10 11 0,0 0 0,0 0 0,-8-12 0,8 12 0,0 0 1,0 0-1,-10-10 0,10 10 0,0 0 0,0 0 0,0 0 0,0 0 0,0 0 0,-8-9 0,8 9 0,0 0 0,0 0 0,0 0 0,0 0 0,0 0 0,0 0 0,0 0 0,0 0 0,0 0 0,0 0 0,0 0 0,0 0 1,0 0-1,0 0 0,0 0 1,0 0-1,0 0 0,0 0 1,0 0-1,0 0 0,0 0 0,0 0 0,0 0 0,0 0 0,0 0 1,0 0-1,0 0 0,0 0 1,0 0-1,0 0 0,0 0 0,0 0 0,0 0 1,0 0-1,0 0 0,0 0 0,0 0 0,0 0 0,0 0 0,0 0 0,0 0 1,0 0-1,0 0 0,0 0 0,0 0 1,0 0-1,0 0 0,0 0 0,0 0 0,-9-9 0,9 9 0,0 0-1,0 0 1,-11-6 0,11 6 0,-12-9 0,12 9 0,-16-19 0,5 6 0,-2-2-1,-2-2 1,-1-3 0,0 1 0,-1-1-1,2 1 1,0 3 0,3 1 0,1 3 0,2 2 0,9 10 0,-15-15 0,15 15 0,-9-9 0,9 9 0,0 0 0,0 0 0,-9-6-1,9 6 1,0 0-1,0 0-1,0 0-3,0 0-6,0 0-17,0 0-5,0 0 0,0 0 1</inkml:trace>
  <inkml:trace contextRef="#ctx0" brushRef="#br0" timeOffset="5448">611 606 2,'0'0'4,"-9"-5"-2,9 5-1,0 0 0,0 0-2,-12-3 1,12 3-1,0 0 1,0 0 0,-10-3 0,10 3 1,0 0 1,0 0 0,0 0 0,0 0 1,0 0-1,0 0 2,0 0-1,0 0 1,0 0 0,0 0-1,0 0 1,0 0-1,0 0 0,0 0 0,0 0 0,-5 9-1,5 0 1,-1 4-1,1 2 1,-1 3 0,-1 0 0,1 2-1,-1 0 0,0-3 0,-1-1 0,2-3 0,0-2-1,1-11-1,-1 11 1,1-11-2,0 0 1,0 0-3,0 0-4,8-15-12,1 8-6,-7-11 1</inkml:trace>
  <inkml:trace contextRef="#ctx0" brushRef="#br0" timeOffset="5969">705 556 8,'0'0'6,"0"0"1,0 0 1,-1 12-1,1-12 0,1 17-1,-1-6 1,0 2-1,0 3-2,0 0 0,0 3-1,0-2 0,-1 2-1,1-2-1,-1-3 0,1-3 0,-1 0-1,1-11-4,-1 9-8,1-9-13,0 0 0</inkml:trace>
  <inkml:trace contextRef="#ctx0" brushRef="#br0" timeOffset="6349">584 828 8,'0'0'11,"-12"5"0,12-5-1,-13 5-2,13-5-1,-13 6-1,13-6 0,-18 8-1,18-8-1,-18 11-1,8-4-1,1-1 0,-2 1 0,1 0-1,-1 2 0,2-2-1,9-7 1,-18 13-1,18-13 1,-14 15-1,14-15 1,-13 17-1,8-7 0,1 0 1,0 2-1,1 2 0,2 1 1,1 1-1,1 0 1,2-1 0,1 1 0,1 1 0,3-3 0,-1 2 1,2-5-1,1 1 1,1 2-1,1-3 0,2 1 0,2-4 1,-2 2-2,4-4 1,0 5 0,1-6 0,1-1-1,-1-1 1,0-2 0,1-2 0,1-3-1,-1-2 2,-1-4-1,0 0 0,0-2 0,-2-4 0,1 0 0,-3-2 0,-1 1 1,-1-2-2,-2 2 1,1-1-1,-3 0 1,0 1 0,-1 0-1,-2 1 1,-2-2-1,-1 2 1,-2-2 0,-4-1 0,0 4 1,-4-2 0,0 2 0,-3 0 0,1 3 0,-3 0-1,2 1 1,-2 3-1,2 1 0,0 0-1,0 1 0,0 1 1,0 1-1,1 2 0,0 1 0,9 1 0,-18-2-1,18 2 1,-17 1-1,17-1 0,-15 0-2,15 0-8,0 0-22,-16 5 0,16-5 0</inkml:trace>
  <inkml:trace contextRef="#ctx0" brushRef="#br0" timeOffset="10705">409 262 4,'0'0'10,"0"0"-2,0 0-1,0 0-3,0 0 0,0 0-2,0 0 0,0 0-1,0 0 0,0 0-1,0 0 1,0 0 0,-7 10 0,7-10 1,0 0 0,-9 9 2,9-9-1,-12 11 1,2-3-1,-1 1 1,-1 1-1,-2 1-1,-1 2 0,0-2 0,-1 2-1,-1-3-1,2 1 2,-1 1-1,1-3 0,-1-1 0,1 0 2,1 0-2,1-1 0,-1 2 0,1-2 0,2 2-1,1-2 0,-1 1 0,11-8 0,-14 13 0,14-13 0,0 0 0,-12 9 0,12-9 0,0 0 0,0 0 0,0 0 0,0 0 0,0 0 0,0 0 0,0 0 0,0 0 0,0 0 0,0 0 0,0 0 0,0 0 0,0 0 0,-8 10 0,8-10 0,0 0 1,-4 10-1,4-10 0,0 0 0,-5 10 0,5-10 0,0 0 1,0 0-1,-11 10 1,11-10-1,0 0 0,-12 9 0,12-9 0,-11 9 1,11-9-1,-11 7 0,11-7 1,-11 6 0,11-6-1,0 0 1,-10 5 0,10-5-1,0 0 1,0 0 0,0 0 1,0 0-1,0 0 0,0 0 0,0 0 0,0 0 0,0 0 0,0 0 0,0 0 0,0 0-1,0 0 0,0 0 0,0 0 0,0 0 0,0 0 0,10 5 0,-10-5 0,14 4 0,-4-2 0,3-1 0,2 0 0,3-1 0,3-1 0,1 1 0,3-1-1,2-1 1,0 0 0,2-1 0,0 2-1,1 0 1,0-1 0,1 1-1,2 0 0,-2 0 1,1 0-1,-1 0 0,1 1 1,-1 0 0,0 1 0,-2-1-1,-2 1 1,0 0 0,-1 0 0,0-1 1,-2 0-1,1 0 0,-1-1 0,-1 2 0,0-1 0,0 0 0,-2 0 0,0 0 0,-3 0 0,1 1 0,-3 0 1,0-1-1,0 0 0,1 0 0,0 1 0,1-1 0,1-1 0,-3 1 0,1 0 0,-3 0 0,0 0 1,-14 0-1,16 0 0,-16 0 1,0 0 0,9 1-1,-9-1 1,0 0-1,0 0 1,0 0-1,0 0 1,0 0-2,0 0 1,0 0 0,0 0 0,0 0-1,0 0 1,0 0-1,0 0-3,-1 10-9,1-10-16,0 0 1,0 0-1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45.148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15 365 6,'0'0'11,"0"0"-3,0 0-3,0 0-1,0 0 0,0 0-1,0 0 0,0 0 2,0 0 0,0 0 1,0 0-1,0 0 1,0 0-1,0 0 0,0 0 1,0 0-2,0 0-1,0 0 0,0 0 1,0 0 0,0 0-1,0 0 0,0 0 0,0 0 0,0 0 0,0 0-1,0 0 1,0 0-1,0 0-1,0 0 1,0 0-1,0 0 0,0 0 0,0 0-1,0 0 1,0 0-1,0 0 0,-2 11-1,2-11 1,-1 14 0,-1-3 0,1 3 0,0 4 1,-1 1-1,2 3 1,-1 0 0,0 1 0,-3-1 0,5-3 0,-1 1 0,2-3 0,1-1 0,3-5 0,0 1 0,2-2-1,4-1 1,1-2 0,-2-3 0,3-4 0,-1 0 1,1 0-1,-1-6 1,3-4-1,-1-2 0,3-5 0,-1-3-1,5 0 0,0-6 0,-1 0 0,2-1-1,-2-1 1,-2 2 0,-2 0 0,-2 5 1,-3 4 1,-6 1 0,1 6 0,-7 10 1,5-13-1,-5 13 2,0 0-2,0 0 0,0 0 0,0 0-2,0 0 0,0 0 0,0 0-1,0 0 0,0 0 0,0 0 1,0 0-1,-1 16 1,3-7 0,-2 4 0,3 3 1,-1 3-1,0 3 1,1 4 0,0 4 0,-1 4-1,0 4 1,0 0 0,0 3-1,1 1 1,-2 0-1,0 0 1,0-2-1,0-6 1,1 0-1,0-2 0,1-2 1,0-1-1,2-2 0,-1-3 1,0-2-1,0-3 0,0-2 0,-1-3 1,-1-5-1,-2-9 1,3 13 0,-3-13 0,0 0 0,0 0 1,0 0-2,0 0 0,-3-13-4,3 13-8,-1-27-27,-2 3 0,2-4-1,-1-9 0</inkml:trace>
  <inkml:trace contextRef="#ctx0" brushRef="#br0" timeOffset="1242">675 599 15,'0'0'24,"-9"1"-8,-1-4-7,10 3 1,-17-10 3,17 10 0,-19-14 0,19 14 1,-10-17-3,10 17-3,-3-17-2,6 7-1,-1-2-2,4 0-1,3-2-1,0 3 0,3-2-1,1 3 1,1 1-1,-1 1 0,1 4 0,-2 3 0,-1 4-1,2 2 1,-4 3 0,2 3 0,-3 2 0,-1 2 0,-1 2 0,-1 1 1,-2 1 0,-1 0 0,-4 0 2,0 2-2,-3-2 1,1 0 0,-2-4 1,1 0 0,-3-4 0,-1 0 0,-1-5 0,-2-1 1,-3-4-2,2 0 1,-5-3-1,2-1 0,-1-3-1,2 1-1,0-4 0,5-3-1,0 1-2,2-6-3,8 6-6,-3-4-26,4-5-3,3 0 0,1-2 1</inkml:trace>
  <inkml:trace contextRef="#ctx0" brushRef="#br0" timeOffset="2093">950 357 5,'0'0'27,"0"0"-5,0 0-4,0 0-2,0 0-4,0 0-3,0 0-2,0 0 0,0 0-1,0 0-1,0 0 0,0 0-1,0 0-1,0 0 1,0 0-2,0 0 0,0 0 0,0 0 0,0 0-1,0 0-1,0 0 1,0 0-1,0 0 0,0 0 1,0 0-1,0 0 1,0 0-1,0 0 1,0 0-1,0 0 0,0 0 0,0 0 0,0 0 0,0 0 0,0 0 0,0 0 0,0 0 0,0 0 0,0 0 0,0 0 0,0 0 0,0 0 0,0 0 0,0 0 0,0 0 1,0 0-1,-5 9 0,5-9 0,4 19 1,-2-5-1,0 5 0,1 4 1,1 3 0,0 2-1,1 2 1,0-1 1,1 0-2,-1-3 1,3-3-1,0-5 1,3-2 0,0-4-1,0-2 1,0-7 0,3-1-1,-2-4 1,3-4 1,-5-5-2,3-1 1,-2-5-1,1-4 0,0-2 1,0-2-1,0-3-1,0 3 1,-1-1 0,1 1-1,-4 3 1,0 3 0,0 3 1,-3 4-1,-1 2 0,-4 10 1,4-9-1,-4 9 1,0 0-1,0 0 1,0 0-1,0 0 0,0 0 0,0 9 0,0-9 0,2 18 0,1-4 0,-1 3 1,1 4-1,0 3 1,2 1 0,0 0-1,0 0 1,2-1-1,0-1 0,2-4 1,3-2-1,4-2 0,0-5 1,4-1-1,2-4 0,1-9 0,4-3-6,-3-9-14,2-4-18,2-3-1,-7-11 0,0-2 0</inkml:trace>
  <inkml:trace contextRef="#ctx0" brushRef="#br0" timeOffset="4386">1821 403 3,'0'0'11,"0"0"-2,0 0 0,0 0 0,0 0 0,-3-10-1,3 10-1,0 0-1,0 0 0,0 0-2,0 0 1,-4-9-2,4 9-1,0 0 1,0 0-1,0 0 0,0 0 0,0 0 1,0 0 0,0 0 0,0 0-1,0 0 1,0 0-1,0 0 0,0 0 0,0 0 0,0 0 0,0 0-1,0 0 0,0 0 1,0 0-1,0 0 0,-2 12 0,2-12-1,0 18 1,1-5 0,-1 4 1,1 1-1,0 5 1,0 0 0,4 3 0,-1 0-1,2 1 1,-2-4-1,3-1 0,-2-6 1,3-1-1,-2-6 1,-6-9 1,13-3-2,-4-7 1,-2-7-1,2-4 0,1-5 0,0-2 0,-1-4-1,1 5-1,-2 0 2,-1 5 0,-2 2 0,-1 7 0,-2 2 0,-2 11 0,0 0 0,5-9 1,-5 9-1,0 0-1,0 0 0,0 0 0,-1 14-1,1-14 1,3 18 0,1-5 0,1 1 1,-2 3-1,3 1 0,3 2 1,-1-1 0,1-1-1,1 0 1,-1-2-1,-2-5 1,4 1 0,-11-12 1,15 11 0,-15-11 0,12-3 0,-7-6 0,1-2 1,-2-4-1,0-3-1,0-3 0,1-1 0,-1-1-1,-1 1 0,1 3 0,-2 1 0,1 4 0,-2 0-1,1 3 0,-5-1-3,3 12-4,-4-18-11,4 18-20,-6-12-1,6 12 2,0 0-1</inkml:trace>
  <inkml:trace contextRef="#ctx0" brushRef="#br0" timeOffset="5408">2313 385 17,'0'0'29,"0"0"0,0 0-7,0 0-12,0 0-2,0 0-1,0 0 0,0 0 0,5 9-1,-5-9 0,2 17-1,0-2-1,0 0-1,0 6-1,0 1 0,-1 3 0,0 0-1,0 0 0,0 1 1,1-3-2,-3-3 0,2-3 0,0-3 0,0-3-3,1 0-1,-2-11-4,2 11-6,-2-11-19,0 0-3,1-9 0,-2-8 1</inkml:trace>
  <inkml:trace contextRef="#ctx0" brushRef="#br0" timeOffset="5859">2436-10 11,'0'0'30,"0"0"-1,0 0 2,0 0-22,0 0-4,0 0 0,0 0 0,0 0-1,0 0 0,0 0-1,0 0 0,0 0-1,0 0-1,0 0 1,0 0-1,0 0-1,0 0 0,0 0 1,10 10-1,-10-10 1,2 12 0,-2-12 0,2 20-1,-2-7 2,2 3-1,2 3 0,0 6 1,1 5-1,3 3 0,-1 7 0,2 4 0,-1 3 0,2 1 0,-3-1 0,0-1 0,-1-4 0,1-4 0,-3-7-1,0-5 1,0-3 0,-3-8 0,1-3-1,-2-12 2,3 15-2,-3-15 1,0 0-4,0-9-4,2-3-15,-1 1-14,-3-12-1,4 0 1</inkml:trace>
  <inkml:trace contextRef="#ctx0" brushRef="#br0" timeOffset="6449">2677 2 4,'13'-2'27,"-13"2"0,0 0 1,0 0-20,0 0-3,0 0 0,0 0 2,0 0-1,0 0 0,4 10 1,-4-10 0,0 10-1,0-10-2,0 16 0,2-2-2,0 6 1,0 5-1,2 6 0,-1 6-1,2 7 0,-2 3 0,0 2 1,-1 1-1,1 0 0,-1-3 0,0-2 1,0-5-1,0-3-1,0-7 1,1-2-1,1-8 1,-2-2-1,0-5 1,0-4-1,-2-9 1,0 0 0,2 10 1,-2-10-1,0 0 0,0 0 0,0 0-2,-6-14-4,6 14-16,1-15-16,-4-1-2,4-1 1,-2-8 0</inkml:trace>
  <inkml:trace contextRef="#ctx0" brushRef="#br0" timeOffset="7451">3016 153 9,'0'0'23,"0"0"-4,0 0-3,0 0-2,0 0-2,0 0-3,0 0-1,0 0-1,0 0-1,0 0-2,0 0-1,-8 10 0,8-10-1,0 14 0,1-2 0,0 4-1,1 5 1,0 4-1,1 5 0,0 5 0,2 1 0,-3 2-1,2 2 1,1-4-1,-1 0 1,0-6-1,-1-3 0,0-4 1,0-6-1,0-2 1,-1-6-1,-2-9 1,4 11 1,-4-11 0,0 0 0,0 0 1,0 0 0,6-19 0,-3 7 1,0-8-1,3-1-1,1-9-1,4-5-1,4-6 1,4-3-1,1-2 0,3 1-1,2 1 2,1 4-1,-3 5 0,2 5 1,-7 6-1,-1 7 1,-4 4-1,-3 5 1,-10 8-2,0 0 0,11-8 0,-11 8-3,0 0-4,-16 8-8,7-6-21,0 8 0,-7 0 0,4 6 1</inkml:trace>
  <inkml:trace contextRef="#ctx0" brushRef="#br0" timeOffset="8072">3037 499 13,'0'0'29,"14"-4"-3,-5 6-6,-9-2-4,18 2-2,-18-2-4,22 8-1,-12-3-1,7 6-3,-3-1-1,5 3-1,0-1-2,1 1 1,0-1-1,-3 0 0,0-4 0,-4 2 1,-3-5-1,-1 0 1,-9-5 0,9 5-1,-9-5 0,0 0-1,0 0-2,0 0-4,0 0-9,0 0-21,0 0-1,1-10 0,-5-6 1</inkml:trace>
  <inkml:trace contextRef="#ctx0" brushRef="#br0" timeOffset="8452">3364 350 0,'14'-5'28,"-14"5"2,5-15-1,-5 15-16,0 0-2,0 0 0,0 0-2,0 0-2,0 0-1,1 13-2,-1-13-1,1 17-1,0-6 0,1 4 0,1 0-1,-2 4 0,1 2 0,-1 2 1,0 1-1,-1 0 0,0 0 0,-1-1 0,-2 1 0,2-3-1,-1-2 1,1-4 1,1-3-2,1-2 1,-1-10 0,0 0 0,17-1 0,-7-11 0,3-4 0,3-4 0,2-4-1,3-5 1,1-1-1,0 1 0,-1 2 0,0 1 0,-2 3 1,-1 5-1,-5 3 1,0 5-1,-13 10 1,12-11-1,-12 11 0,0 0 0,0 0 0,0 0 0,0 0 0,4 18-1,-2-6 1,-2 3 1,2 4-1,0 3 0,2 1 1,-1 2 0,-2 0-1,0-3 1,0-2-1,0-2 0,1-5 0,-2-13-3,3 15-16,-3-15-19,0 0 1,8-18-2,-6-3 1</inkml:trace>
  <inkml:trace contextRef="#ctx0" brushRef="#br0" timeOffset="9163">3820 549 35,'-8'10'32,"8"-10"1,0 0-9,-9-9-16,9 9-3,-2-16-2,4 3 0,4-1-1,0-5 0,6 0-1,2-1 1,1 0-2,2 1 2,1 2-1,-1 4 0,3 4 1,-6 4 0,0 6-1,-3 5 0,0 6 0,-2 3 0,-3 5 0,0 2 0,-5 3 0,-2 0 0,1 2 1,-3-4 1,-1 1-2,-4-2 2,1-1-1,-3-4 0,0 0 1,-1-4 0,1 0 0,-4-5 0,2 0-1,0-6 1,-1-2-1,2-6-1,0-2 0,0-2-2,1-6-2,6 2-6,-3-11-11,6-1-20,7 0 0,1 0 0,4-2 0</inkml:trace>
  <inkml:trace contextRef="#ctx0" brushRef="#br0" timeOffset="9694">4100 371 23,'12'1'28,"-12"-1"2,7-11-7,-7 11-15,0 0 0,0 0-1,0 0 0,0 0 0,0 0-1,5 9 0,-5-9-2,-1 19-1,1-5 0,1 3-1,-1 2 1,1 4 0,0-1-1,3 2 0,-1-3 0,0-1-1,0-4 1,2-4-1,-5-12 0,14 11 0,-3-14 0,2-7 0,4-6-1,2-2 1,2-5-1,-1-3 0,4 0 0,-2 1-1,-3 4 1,0 4 0,-5 3 0,-4 3 0,-10 11 0,18-6 0,-18 6-1,7 13 1,-3-2 0,-1 3 0,-1 2 0,3 2 0,0 2 0,2-1 1,-1-1-1,3-2 1,-1-3-1,-1 0 1,4-4 0,-11-9-1,10 13 2,-10-13-1,9 1 1,-9-1 0,6-17 0,-1 2 0,-3-5 0,2-3-1,3-5 0,0-2 0,1 0-1,1 1 0,-1 3 0,0 3 0,1 4 0,-2 3-2,0 5-2,-8-4-9,2 6-28,-2 0 1,2-2-1,0 0 0</inkml:trace>
  <inkml:trace contextRef="#ctx0" brushRef="#br1" timeOffset="95648">33 375 1,'-2'-10'15,"2"10"0,0 0-3,0-13-6,0 13-4,1-11-1,-1 11-1,3-15 0,-3 15 0,6-13 3,-6 13 1,0 0 2,8-11 1,-8 11 0,0 0 1,0 0 0,0 0-1,0 0-2,0 0 0,0 0-2,0 0 0,0 0-1,0 0 1,0 0 0,0 0-1,0 0 1,0 0-2,0 0 1,0 0-1,0 0-1,0 0 1,0 0-1,-2 11 1,2-11-1,-2 9 1,2-9 1,-3 16-1,-1-6 0,1 2 0,1 1 0,-2 3 0,2 2 0,-1 1 0,2 1 0,-2 2 0,3 0 0,0 2 0,1-1 0,2 2-1,-1-1 1,3-1-1,-2-2 1,5-1 0,-2-2 0,4-2 0,-2-3 1,4-1-1,1-7 0,2-1 0,0-3 1,3-2-1,-1-3 0,1-2-1,-1-2 1,-2-3 0,-1-1 1,-1 0-2,-1 0 1,1-1-1,-2-1 0,1-1 1,1-1-1,-2 1-1,2-1 2,-2-2-1,-1 0 0,0 0 1,-2 0 0,-4 2-1,-1 0 1,2 4 0,-4-1 0,1 3 0,-2 10 0,-1-15 0,1 15-1,0 0 1,0-11-1,0 11 1,0 0-1,0 0 1,0 0-1,0 0 1,0 0-1,0 0 1,0 0-1,0 0 0,0 0 0,0 0 0,0 0 0,0 0 0,0 0 0,0 0-1,-10 8 1,10-8 0,0 0 0,-6 15 1,3-4-1,1 1 0,1 4 0,-2 3 0,2 2 0,-1 4 1,0 4-1,1 3 0,1 1 0,0 2 0,-1 0 0,1 1 1,0 0-1,3 1 0,-1-3 0,1-1 0,2-2 0,0 0 0,2-3-1,1-2 1,-2-3 0,2-4 0,-2-3 0,0-3 0,-1-3 0,-5-10 1,4 10-1,-4-10 0,0 0 0,0 0 1,0 0-1,0 0 0,0 0-1,0 0-1,9-4-4,-14-7-19,4-1-13,3-2-2,-2-7 2</inkml:trace>
  <inkml:trace contextRef="#ctx0" brushRef="#br1" timeOffset="97070">632 648 17,'-10'-3'27,"10"3"0,0 0-12,-13-11-6,13 11-1,-12-15-1,12 15 1,-9-18 0,9 18 0,-9-23 0,9 13-1,-6-5-2,5 4-1,1-5-1,1 2-1,4-1-1,1 0-1,3 0 0,2 2 0,0 0 0,4 2-1,1 2 1,0 3-1,1 4 0,-3 4 1,-4 5-1,-1 5 1,0 2 0,-4 4 0,-3 3 0,-3 1 0,-1 1 0,0 1 1,-2 0-1,1-1 0,0-1 1,-1-2 0,0-2 0,-2-1 1,0-4 0,-1 2 1,-1-6 0,-1 1 0,-3-4 0,2 1 1,-1-2-1,0-1 0,-1-4-1,-2-1 0,1-2 0,2-2 0,-2-1-1,2 0 0,-1-1-1,3-3-2,9 10-1,-14-23-5,14 23-15,0-21-17,-1 4-1,5 0 1,1-6 1</inkml:trace>
  <inkml:trace contextRef="#ctx0" brushRef="#br1" timeOffset="97931">899 410 29,'0'0'32,"-3"-10"-4,3 10-9,0 0-6,0 0-4,0 0-3,0 0-1,0 0-2,0 0 0,0 0-1,0 0 1,0 0 0,0 0-1,0 0 1,-5 14-1,5-14 0,-2 20 0,1-5 0,1 3 1,-2 2-2,4 4 0,-3 1 0,2 5 0,0-2 0,1 0-1,2-2 1,-1-2-1,2-3 1,-1-1-1,2-3 1,2-6 0,-8-11-1,21 15 1,-11-13-1,2-2 0,1-2 1,3-4-1,-1-2 0,0-2 0,-2-3 0,-2-2 1,1-4-1,0-1 0,-2-3 0,-2-1 0,-2-1 1,0-1-1,1 0 0,1 3-1,-2 2 1,0 3 0,-1 3 0,0 5 0,-5 10 0,6-14 1,-6 14-1,0 0 0,0 0 0,0 0 1,0 0-1,0 0 0,0 0 0,0 0 0,0 0 0,0 0 0,0 0 0,0 0 0,0 0 0,0 0 0,0 0 0,0 0 0,4 14 0,-3-5 0,1 3 1,0 0-1,1 4 0,1 1 1,-2 2-1,1 0 0,1-1 0,0 3 0,2 0 0,2-2 1,2-1-1,0-1 0,5-2 1,4-1-1,0-1 1,4-4 0,3-4-1,-1-2 0,0-2-1,-3-3 1,-2 0-3,-6-5-2,6 2-19,-11-2-14,-6-6-1,0-1 0,-2-9 0</inkml:trace>
  <inkml:trace contextRef="#ctx0" brushRef="#br1" timeOffset="99263">1752 454 0,'-3'-15'19,"3"15"-5,0-9-9,0 9 1,-2-12 2,2 12 2,-2-9 1,2 9 2,0 0-1,-6-11 0,6 11-2,0 0-3,0 0-2,0 0-2,0 0 0,0 0-1,0 0 0,0 0 0,0 0 0,0 0-1,0 0 1,0 0-2,0 0 1,0 0-1,3 10 0,-3-10 0,4 14 0,0-2 1,0 2-1,2 2 1,0 3 0,-1 2 0,0 1 0,-2-1 0,0 1 0,1 2 0,0-1-1,-2-3 1,1-1-1,-1-4 1,0-2-1,1-2 0,0-1 0,-3-10 1,0 0 0,0 0 0,13 5 1,-13-5-1,10-8 1,-10 8 0,9-19 0,-6 4 0,-1-2-1,1-2 0,-1-3 0,2-2-1,-2-2 1,0 2 0,1 3-1,0 3 1,1 1-1,-2 2 1,1 6 0,-3 9 0,4-14-1,-4 14 1,0 0 0,2-9-1,-2 9 1,0 0-1,0 0 0,0 0 0,0 0 0,0 0 0,0 0 0,0 0 0,1 9 0,-1-9 0,4 15-1,-2-5 1,1 3 1,1 2-1,0 0 0,0 2 0,2 0 0,-1-2 0,0 0 0,0-1 0,0-2 1,-1-2-1,1 0 0,-5-10 0,11 15 0,-11-15 0,9 12 0,-9-12 0,7 11 0,-7-11 1,0 0-1,9 10 0,-9-10 2,0 0-2,0 0 2,3-14-1,-1 4 0,0 0 0,-1-4-1,0-1 1,5-1-1,1 0 1,2-2-1,0 0 0,-1 2 0,0-1 0,3 0 0,-2 3 0,-5 0 0,0 4 0,-3-1 0,-1 11-1,3-16 0,-3 16-1,-2-14-2,2 14-6,0 0-27,-1-16-2,2 6-1,-2-6 1</inkml:trace>
  <inkml:trace contextRef="#ctx0" brushRef="#br1" timeOffset="100695">2235 409 20,'0'0'22,"0"0"-7,0 0-6,0 0 0,0 0 1,0 0-1,0 0-1,0 0 0,0 0 0,0 0-1,0 0-2,0 0 1,-3 9-1,3-9 0,1 18-1,4-4 0,-4 1-1,5 6 0,-3 1 0,2 4-1,1 3 0,0 2 1,-2-2-2,0 1 0,-2-4 0,-1-2 0,1-3 0,0-4-1,-3-5 0,1-12 0,2 14-2,-2-14 0,0 0-6,0 0-23,0 0-5,3-13-2,-5-9 2</inkml:trace>
  <inkml:trace contextRef="#ctx0" brushRef="#br1" timeOffset="101286">2372 2 8,'0'0'29,"0"0"0,1-9-3,-1 9-14,0 0-5,0 0-1,0 0-2,0 0 0,0 0 0,0 0 0,0 0 0,0 0 0,0 0-1,0 0-1,-2 14 0,4-2 0,-3-1 0,6 8 0,-3 1 1,3 4-1,-3 5 0,4 5 1,-2 2-2,0 4 1,0 3-1,-1 1 1,2 0-2,0-1 0,2-3 1,-3-1-1,2-3 0,2-2 0,-2-2 1,0-2-1,1-4 0,-1-2 0,-1-3 0,0-3 0,-1-2 1,-2-6-1,-2-10 0,5 14 0,-5-14 0,0 0 0,0 0 0,0 0-2,0 0-3,-3-13-6,0-4-24,0 3-2,-3-9 1,2-1 0</inkml:trace>
  <inkml:trace contextRef="#ctx0" brushRef="#br1" timeOffset="101917">2592 3 13,'0'0'23,"0"0"-1,0 0-17,0 0-2,0 0 0,0 0 1,0 0 1,0 0 2,0 0 0,0 0 2,0 15-1,0-15 1,0 10-1,0-10 0,0 14-1,0-14-1,1 21 0,-1-10-1,4 7-2,-2 1 0,2 3-1,0 3 0,1 4 0,-1 3 0,2 6 0,-3 1-1,2 4 1,-2-1-1,0 3 1,-1-4-1,1 0 0,1-1 0,1-2-1,1-5 1,0-3-1,0-1 1,1-5-1,0-4 0,-1-3 0,-2-5 0,0-3 1,-4-9-1,4 12 1,-4-12 0,0 0 0,0 0 0,0 0 0,0 0-1,0 0 0,0 0-6,-1-12-33,-2 1 0,3-4 0,-2-9-1</inkml:trace>
  <inkml:trace contextRef="#ctx0" brushRef="#br1" timeOffset="103409">3024 139 21,'3'-9'17,"-3"9"-1,0 0-2,0 0-3,0 0 1,0 0-3,0-10-1,0 10-1,0 0-1,0 0-2,0 0 0,0 0-1,0 0-1,0 0 0,0 0-1,0 0 1,0 0-1,0 0 0,0 0 0,1 12 0,-1-12 0,3 12 1,-1-2-1,2 2 0,-1 3 0,2 2-1,-2 3 1,1 3 0,0 5-1,0 1 1,-1 3 0,0 3 0,-2 1-1,-1 0 1,1 1-1,1-2 1,-2 1-1,2-2 0,-1-2 1,2-4-1,1-3 0,0-2 0,-1-4 1,0-3-1,-1-6 0,-2-10 1,4 13 0,-4-13 1,0 0-1,0 0 0,0 0-4,-4-19-19,1 0-12,4 0-3,-4-8 2</inkml:trace>
  <inkml:trace contextRef="#ctx0" brushRef="#br1" timeOffset="104000">3038 530 3,'0'0'29,"-5"-10"0,5 10 1,0 0-16,0 0-6,0 0-3,12-2 0,-12 2-1,15-15 1,0 3-1,-1-8 1,7-5 1,1-5-1,3-1-1,-3-6-1,4 3 1,-5-1 0,0 6 0,-8 4 0,1 8-1,-6 2-1,-8 15 0,8-13 0,-8 13-1,0 0-1,0 0 0,0 0 0,0 0-1,0 0-1,0 0 0,0 0-3,0 0-5,-2 18-5,-4-9-14,-2 3-9,-1 6 1,-5-1 1</inkml:trace>
  <inkml:trace contextRef="#ctx0" brushRef="#br1" timeOffset="104400">3110 477 2,'0'0'27,"0"0"-1,0 0-9,0 0-3,0 0-2,0 0-1,0 0-2,0 0 0,0 0-2,0 0-1,0 0-1,0 0-1,0 0 0,0 0-1,0 0 0,10 2-2,-10-2 1,12 4-2,-12-4 1,11 8-1,-11-8 0,9 16 0,-3-5 0,-1 1 1,-1 2-1,-1 0 1,0 2-1,2 3 1,1 1-1,-1-1 1,1-1-1,-2 0 1,0 0-1,0-3 2,2-2-1,-2-3 0,-4-10 0,5 13 0,-5-13 0,0 0 1,4 10-1,-4-10 0,0 0 0,0 0 0,0 0-1,0 0 1,0 0 0,0 0-1,0 0-1,0 0-2,0 0-9,0 0-26,0 0 1,-6-16-2,9 4 1</inkml:trace>
  <inkml:trace contextRef="#ctx0" brushRef="#br1" timeOffset="105091">3346 377 24,'0'0'30,"0"0"-4,6-9-6,-6 9-9,0 0-4,0 0-3,0 0-2,0 0-1,0 0 0,-7 10 1,7-10-1,0 0 1,0 14-1,0-14 1,4 19 0,-3-7 0,2 4 0,-1 2 0,5 4 1,-5 0-1,0 3 1,0-4-1,0 6-1,0-2 1,1 0 0,-1-3-1,1-1 0,-1-4 0,2-1-1,-2-3 1,-2-13 0,8 14-1,-8-14 1,0 0 1,0 0-1,10 4 0,-10-4 2,7-9-2,1-3 1,-1-4-1,2-4 0,2-4 0,2-2-1,3-2 0,2-1 1,0 1-1,-2 5 0,1 2 0,-2 5 1,-1 2-1,-1 6 0,-13 8 0,17-11 0,-17 11 1,12-2-1,-12 2 0,9 1 0,-9-1 0,10 4 0,-10-4 1,0 0-1,11 14 1,-11-14 0,13 20-1,-7-6 1,-1 2 0,1 3 0,0 1 0,1 5-1,-1-1 1,-2 2-1,0 0 0,-2-2 1,1-2-1,-1-4 0,0 0 1,-2-5-1,1-4 0,-1-9 1,0 11-1,0-11 0,0 0 0,0 0-1,0 0-4,0 0-21,3-12-13,2 0 0,-1-8 1</inkml:trace>
  <inkml:trace contextRef="#ctx0" brushRef="#br1" timeOffset="105983">3952 683 10,'0'0'21,"-7"11"1,7-11-17,-14 5-2,14-5 2,-18-7 1,18 7 3,-21-13 2,21 13 1,-13-22-1,9 10-2,-3-3-2,5 1-2,-2-2-1,3 4 0,1-3-1,4 4-1,-1-1 1,3 3-1,1-3 0,2 3-1,1-2 1,1 3-1,0-1 0,1 3-1,-1 0 1,3 3 0,-3 2 0,2 2 0,-2 2 0,0 2 0,1 4-1,-2 0 1,-1 4-1,0-1 2,0 2-2,-2 1 1,-1 0 0,1 0 0,-4 2-1,0 1 1,-3-1 0,0 1 0,-3-2 1,-2 1-1,-3-3 1,1-1 0,-2-4 0,-5-1 0,0-3 0,-1-2 1,-4-4-1,2-1 0,-3-4-1,1-2 0,0-7 0,5-1-1,-1-1-1,1-6-4,8 4-6,-2-3-24,6-3-4,7-1-2,1-2 2</inkml:trace>
  <inkml:trace contextRef="#ctx0" brushRef="#br1" timeOffset="106884">4079 394 22,'0'0'26,"0"0"-6,0 0-7,10-3-2,-10 3-3,0 0-2,3 14-1,-3-14 0,7 16 0,-1-3 0,0-1-1,0 5 1,1 0-1,4 4-1,-3-1 0,1 3 0,2 2-1,0 1 0,-2-2 0,5 1-1,-3-3 0,0 0 0,1-3 0,-2-2-1,0-6 1,-3-1 0,-7-10 1,9 10-1,-9-10 1,0 0 1,10-6 0,-10 6-1,8-20 0,-3 2-1,-1-4 0,1-4 0,-2-3-1,1-2 0,-2 0 0,0 1 1,1 1-1,-3 6 0,1 5 1,1 2-1,-1 4 1,-1 12-1,1-13 1,-1 13 0,0 0 0,0 0-1,0 0 1,0 0-1,0 0 0,0 0 1,0 0-1,0 0 0,0 0 0,0 0 0,0 0 0,0 0 0,6 12 1,-3-2-1,-1 1 0,3 4 1,1 2-1,0 0 0,-1 3 0,5 0 1,0-1-1,1-2 0,-2 0 0,1 0 0,0-3 1,-2-3-1,-1-1 0,-7-10 0,11 12 1,-11-12-1,0 0 1,0 0 0,11 7-1,-11-7 2,5-12-2,-5 12 1,11-19 0,-4 5 0,1-6-1,3-3 1,-2-6 0,2 1-1,-1-6 1,-1-3-1,-1 1 1,-1 0-1,-2 2 1,-1 5-1,-2 4 0,0 5 1,1 6-1,-1 3 0,-2 11 0,2-11-1,-2 11-1,0 0-1,0 0-7,0 0-24,0 0-6,-3 11-1,3-11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55.864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43 408 0,'0'0'27,"16"-3"1,-16 3 0,11-12-17,-1 11-1,-10 1 0,24-6 0,-14 1-1,9 5 0,-9-3 0,6 6-2,-1-1-2,3 1-1,0 2-1,-1 2-3,0 1 1,-2 4-1,1 1 0,-4 3 1,0 1 0,-3 3-1,-6 0 1,0 3 0,-6 0 0,1 1 0,-6-1 0,1 0 0,-2-3-1,1-3 2,-4 0-1,-1-1 0,1-3 0,-2-1 0,-1-4 1,-3 1-1,-2-4 1,-1 0-1,0-5 0,0-1 0,0-4 0,0-1 1,1-2-2,4 0 2,1-2-2,3-1 1,6 0-1,3-1 1,3 1-2,6-1 1,6-1-1,5 1 0,1 1 0,5 0 0,3 4 0,-2 1 1,1 2-1,-2 3 0,-2 3-1,-5-2-2,3 9-8,-5-3-28,-14-6 1,16 7-1,-16-7 2</inkml:trace>
  <inkml:trace contextRef="#ctx0" brushRef="#br0" timeOffset="961">569 5 22,'0'0'20,"11"3"-4,-11-3-2,0 0-4,0 0-2,1 12-1,2 0 1,1 0-1,-1 7 0,0 3 0,3 8-1,-2 2 0,4 10-1,-4 1-1,0 5 0,-4 3-1,3 3-1,-3-3 0,-3 1 0,1-5 0,0-3 0,-2-9 0,-1-5-1,2-5 2,1-6-3,0-4 1,2-15-4,0 13-3,0-13-10,0-13-20,2 3-1,2-10 1,3-2 0</inkml:trace>
  <inkml:trace contextRef="#ctx0" brushRef="#br0" timeOffset="1341">806 417 23,'0'0'28,"15"4"1,-15-4-13,0 0-7,12 0 1,-12 0 0,0 0-1,0 0 0,5 12 0,-5-12-2,1 20-2,-1-6-1,0 6 0,0 0-2,2 5 0,-1 0 0,0 0-1,3 0 0,-4-3 0,3-2-1,1-4 0,-4-3 0,3-4-1,1 1-1,-4-10-4,6 12-9,-6-12-17,10 2-5,-10-2-1,8-18 1</inkml:trace>
  <inkml:trace contextRef="#ctx0" brushRef="#br0" timeOffset="1772">1033 0 8,'14'7'29,"-14"-7"-1,0 0 2,-2 12-23,2-12-2,4 16 0,-2-2-1,-1-1 1,-1 5 0,0-18 1,0 0-1,10 59 1,-10-59-2,0 55 0,0-55 0,0 70 0,-1-27 0,-1 4-2,0 4 1,3 3-1,-3 0 0,-2-2-1,9-2 0,-5-6-1,0-44 0,7 68-1,-7-68-7,0 0-10,15 46-18,-15-46-1,0 0 0,1-46 1</inkml:trace>
  <inkml:trace contextRef="#ctx0" brushRef="#br0" timeOffset="2193">1212 30 19,'0'0'32,"0"0"0,0 0 2,0 0-21,0 0-6,0 0-1,0 0-1,23 55-1,-23-55 0,4 45-1,-4-45 0,-2 61-1,2-61 1,3 76 0,-5-32-1,5 4-1,-4 0 1,5 1-1,0-2 0,1 0 0,0-2-1,-5-45 1,9 74-1,-9-74 0,5 50 1,-5-50-2,0 0 0,0 0-4,0 0-7,0 0-14,0 0-10,0 0-2,0 0 1</inkml:trace>
  <inkml:trace contextRef="#ctx0" brushRef="#br0" timeOffset="2623">918 271 26,'0'0'14,"0"0"1,0 0 1,0 0-2,-10 0-4,10 0-1,0 0-2,0 0 0,0 0 0,10 5-1,-10-5 1,21-1-2,-21 1 1,44-2-1,-44 2 0,70-6-2,-23 3 0,-1 0-1,13 0 2,-10 1-2,5-2 1,-6 3-1,-5 0 0,-43 1 0,53-1-1,-53 1 0,0 0 0,0 0-1,0 0 1,0 0-1,0 0 0,0 0 0,0 0 0,0 0 0,0 0-1,42 8-2,-42-8-6,0 0-26,0 0-3,0 0-1,0 0 1</inkml:trace>
  <inkml:trace contextRef="#ctx0" brushRef="#br0" timeOffset="3274">1448 35 17,'0'0'28,"0"0"1,0 0-15,0 0-5,0 0 0,0 0 0,0 0-2,0 0 1,0 0-2,0 0 1,0 0-1,0 0-1,0 0-1,0 0-1,0 0 0,0 0-1,0 0 0,-4 41 0,4-41 0,9 56-1,-9-56 0,13 78 0,-7-36-1,-3 6 1,1 0-1,0 3 1,-1 0 0,-4-3-1,-1-1 1,5-2-1,-3-3 0,0-42 0,7 69 1,-7-69-1,7 45 1,-7-45-1,0 0 0,0 0-2,0 0-7,0 0-23,0 0-5,0 0-2,0 0 1</inkml:trace>
  <inkml:trace contextRef="#ctx0" brushRef="#br0" timeOffset="3785">1665 526 33,'0'0'32,"0"0"1,0 0-14,0 0-8,42 15-3,-42-15-2,0 0-1,49 2-2,-49-2 1,43-5-2,-43 5 0,0 0 0,51-18-1,-51 18 0,0 0-1,0 0 0,36-55 0,-36 55 0,0 0-1,3-46 1,-3 46 0,0 0 0,-41-29 0,41 29 0,0 0 0,-57-11 0,57 11 1,-44 1-1,44-1 1,-44 6 0,44-6 0,-46 13 1,46-13 2,0 0-2,-53 45 1,53-45-1,-31 44 1,31-44-1,-13 53 0,13-53 0,-3 57 0,3-57-1,24 60 1,-24-60-1,39 56 0,-39-56 0,60 42 0,-60-42 0,62 28-1,-62-28 1,64 13-1,-64-13 0,55 2 0,-55-2 0,0 0 0,42-1 0,-42 1 0,0 0 0,0 0 0,0 0 0,0 0 0,0 0 0,0 0-1,0 0 1,0 0 0,0 0 0,0 0-1,0 0 1,0 0-1,0 0 1,0 0-2,0 0-4,0 0-26,0 0-8,0 0-1,0 0 0</inkml:trace>
  <inkml:trace contextRef="#ctx0" brushRef="#br1" timeOffset="97550">6 464 11,'0'0'24,"0"0"-2,0 0-10,0 0-2,0 0 1,0 0-2,-5-10 1,5 10 0,0 0 0,12-4-3,-12 4 0,12-9-3,-12 9 0,21-9-1,-9 4-1,2 2 0,-1 0 0,0 4 0,4 0-1,0 5 0,-2 0 0,2 3 0,-2 2-1,2 1 0,-1 2 0,0 0 1,-4 1-1,0 0 0,-2 1 0,1 0 1,-5 2-1,-1-1 0,1 3 0,-1-1 2,-2 2-2,1 1 0,-4-3 1,-1 1-1,-1-2 1,-1-1-1,-1-2 1,-2-2-1,-1-4 1,-1 1 0,-3-3 0,1-1 0,-2 0 0,-1-2 0,-1 0 0,-3 0 0,0-3 0,0 0 0,1-3 1,-1-3-2,-1-1 1,1-3 0,1-3 0,1-5-1,4-2 0,1 0 0,1-2-2,3 0 1,4 2-1,3 0 1,2 3-1,2 1 0,1 5 0,0 1 1,-6 9 0,15-12 1,-5 9-1,-10 3 1,21 1 0,-9 3 0,2 3-1,2 0 2,2 3-1,2 1 0,-1 2 1,2 4-1,-3 0 1,6 1 0,-1 0 0,-1 0-1,2 0 2,-1 0-1,-4-1 1,2-1 0,-4-4 0,0 1-1,-8-3 1,3-1-1,-12-9 0,8 13 0,-8-13 0,0 0 0,0 0 0,0 0 0,0 0-1,0 0 1,0 0-1,0 0-1,4 9-3,-4-9-14,0-10-23,0 10 3,0-20-3,2 3 2</inkml:trace>
  <inkml:trace contextRef="#ctx0" brushRef="#br1" timeOffset="98902">526 62 12,'0'0'17,"0"0"-1,0 0-3,0 0-4,7-10-2,-7 10 0,0 0-1,0 0 0,0 0-1,0 0 2,0 0-1,3-9 1,-3 9 0,0 0 0,-3 11 0,3-11-1,0 17-1,0-8-1,0 7-1,2 5 0,1 2 0,0-1-2,-1 3 1,1 3-1,0 3 0,0 1 1,2 1-1,-2 2-1,2 2 1,0 0-1,3 0 1,-3-1-1,-1-2 0,3 0 0,-2-3 1,0-3-1,1-5 0,0 2 0,-2-5 0,1-1 1,1-4-1,-2-2 0,-1-2 0,-3-11 1,6 17-1,-6-17 0,0 0 1,0 0-1,0 0 1,0 0-1,0 0 0,0 0 0,0 0 0,0 0-1,0 0-3,0 0-13,0 0-20,9-9 0,-5-1 0,-2-7 0</inkml:trace>
  <inkml:trace contextRef="#ctx0" brushRef="#br1" timeOffset="99733">794 490 17,'0'0'27,"0"0"-3,0 0-1,0 0-7,0 0-6,0 0-2,0 0-3,0 0 0,0 0-1,0 0 0,0 0 0,0 0-1,0 0 0,2 13 0,1-2-2,-2 3 0,0 4 0,0 4-1,3 2 1,0 5 0,3 1-1,-3-1 0,-1-1 0,2-1 1,-1-4-1,0-1 0,1-2 0,-3-6 0,1-3 0,1-2-1,-4-9-1,6 11-5,-6-11-19,0 0-10,11-15 0,-11-7 1</inkml:trace>
  <inkml:trace contextRef="#ctx0" brushRef="#br1" timeOffset="100414">1057 59 21,'0'0'28,"13"-1"-6,-13 1-6,0 0-6,0 0-2,0 0 0,0 0-4,0 0 0,0 0 1,-9 5-1,9-5 0,0 0 2,-11 13-2,11-13 0,-3 12 0,3-12 1,-6 23-2,6-10 0,-3 5-1,4 3 0,-5 3 2,-1 3-3,2 4 1,4 0-2,-1 2 1,0 2 0,-1 0-1,-4 1 0,10-1 1,-5-35 0,8 63-1,-8-63 1,0 59 0,0-59 0,5 51-1,-5-51 1,9 50-1,-10-29 0,1-21 0,0 0 1,12 53-2,-17-42 1,8-1 0,-3-10 0,0 0 1,0 0-2,0 0 1,0 0-3,0 0-4,0 0-17,0 0-12,0 0-3,20-56 2</inkml:trace>
  <inkml:trace contextRef="#ctx0" brushRef="#br1" timeOffset="101105">1179 124 20,'0'0'28,"0"0"0,0 0-8,0 0-9,0 0-3,0 0-3,0 0 1,0 0-1,0 0 0,-19 49-1,19-49 1,0 0-2,5 55-1,-5-55 0,6 50 0,-6-50 0,10 60-1,-10-60 1,13 69 0,-13-69-1,7 75 1,-7-75-1,2 72 0,-2-72 0,0 66-1,0-66 1,1 60-1,-1-60 0,5 45 2,-5-45-2,0 0 0,14 44 1,-14-44-1,0 0 1,0 0-1,0 0 0,0 0-1,0 0-3,0 0-4,0 0-20,0 0-8,-30-46-1,30 46 1</inkml:trace>
  <inkml:trace contextRef="#ctx0" brushRef="#br1" timeOffset="101606">870 302 27,'0'0'30,"14"-8"1,-14 8-13,0 0-9,0 0-2,0 0-2,13 7-1,-3-5-2,6 1 1,3-1-1,-19-2 2,56 3-1,-56-3-1,71 1 0,-71-1-1,73-1 1,-73 1 0,66-1 0,-66 1 0,45 0-1,-45 0 0,0 0-1,47 5 1,-47-5-1,0 0-1,0 0-1,0 0-1,0 0-8,0 0-24,0 0 0,0 0 0,0 0 0</inkml:trace>
  <inkml:trace contextRef="#ctx0" brushRef="#br1" timeOffset="102156">1380 106 14,'0'0'24,"0"0"1,0 0-10,0 0-11,0 0 0,0 0 0,0 0 3,0 0-1,0 0 3,0 0-1,0 0 1,0 0-2,0 0 1,37 43-2,-37-43-2,0 0 0,6 51-1,-6-51 0,-2 47-1,2-47 0,-4 58 0,4-58-1,-4 63 0,4-63 0,-6 65-1,6-65 0,-1 63 0,1-63 1,5 57-1,-5-57 0,4 52 0,-4-52 0,16 47 1,-16-47-1,11 43 0,-11-43 0,0 0 0,14 48 0,-14-48 1,0 0-1,0 0 0,0 0 0,0 0 0,0 0-1,0 0-1,0 0-3,0 0-8,0 0-23,0 0-2,0 0 1,0 0 0</inkml:trace>
  <inkml:trace contextRef="#ctx0" brushRef="#br1" timeOffset="102857">1624 613 8,'0'0'25,"0"0"0,0 0-10,0 0-9,0 0 1,8 42 1,-8-42 0,0 0 1,0 0 0,0 0 0,0 0-1,0 0-2,54 15-1,-54-15-3,0 0 0,0 0-1,44-15 0,-44 15-1,0 0 0,45-27 0,-45 27 0,0 0 0,0 0 0,53-46 1,-53 46 0,0 0 0,0 0 1,19-44-1,-19 44 1,0 0-1,0 0 0,-12-49 0,12 49 0,0 0-1,0 0 0,-34-49 1,34 49-1,0 0 1,0 0-1,-51-23 2,51 23-2,0 0 0,-56 6 1,56-6-1,0 0 1,-56 25-1,56-25 1,0 0-1,-54 41 1,54-41 0,0 0-1,-39 47 1,39-47-1,0 0 1,-26 52 0,26-52 0,0 0 0,-14 53 0,14-53 0,-1 42 0,1-42 0,5 41 0,-5-41 0,3 43 0,-3-43-1,24 43 1,-24-43 0,0 0 0,55 45-1,-55-45 1,55 22-1,-55-22 0,60 14 0,-60-14 0,64 8 0,-64-8 0,68 6-1,-68-6 1,57 6-1,-57-6 1,0 0 0,0 0 0,41 11-1,-41-11 1,0 0-1,0 0-1,0 0 0,0 0-3,-49 12-12,49-12-21,0 0-2,0 0 1,0 0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23.6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333 38 25,'0'0'17,"0"0"1,0 0-1,0 0 0,0 0-5,0 0-3,0 0-1,0 0-2,0 0 0,0 0-1,0 0 0,0 0 0,0 0-1,0 0 0,-15 0-1,15 0-1,-18 6-1,3-2 0,2 1 0,-6 2-1,4 2 1,-5-2-1,1 1 1,0 2-1,-1 0 2,3 1-2,-2 0 1,2 0 0,2 0-1,0 1 0,1-1 1,4 1-1,-1-2 0,1 0 1,3-1-1,7-9 0,-14 16 0,14-16 0,-8 12 1,8-12-1,-4 11 0,4-11 0,-1 9 1,1-9-1,6 10 0,-6-10 1,15 13 0,-4-4-1,3-1 1,5 0-1,3 2 1,0-2 0,3 0-1,1 2 1,1-2-1,-1 1 0,2-1 0,-5 1 0,1 1 0,0 1 0,-2 1 0,-3 0 1,-1 2-2,0-1 2,-2 1-2,0 1 2,-2-1-2,-2-2 2,0 0-1,-4 1 0,0-2 0,-2 0 0,-3-1 0,-3 0 0,1-1 1,-2 1-1,-2-1 0,3-9 0,-12 17 1,3-9-1,-4 0 0,-2 2 1,-2-2 0,-4 0-1,-1 0 1,-2 0 0,-3-1-1,1-3 1,0 1 0,0-3 0,1 0 0,-1-2-1,5-2 1,1 0 0,3-1 0,2-1-1,0-1 1,6 0-1,0 0 0,9 5 0,-14-10 0,14 10-2,-7-11 1,7 11-3,-5-12-4,5 12-21,7-11-10,-3 1-2,4-2 2</inkml:trace>
  <inkml:trace contextRef="#ctx0" brushRef="#br0" timeOffset="1182">734 610 32,'0'0'21,"-14"-2"-1,4-2 1,10 4-2,-16-8-2,16 8-4,-16-11-4,16 11-2,-18-15-2,18 15-1,-15-19 0,7 9-1,-1-1-1,4 0 0,0 0 0,5-2 0,2 0-2,2-2 1,6 1-1,2-1 0,4 1 0,2 1 0,3 0-1,-1 3 1,4 2 0,-1 2 0,1 1 0,0 3-1,-2 1 1,2 2 0,-4 1 0,-1 2 0,-1 2 0,-2 1 0,0 3 0,-2 2-1,-1-1 1,-4 2 0,2 0 0,-3 2 0,-2 1 0,-2-1-1,-2-1 1,-2 0 0,-4 1 0,-2-1 0,-2-1 0,-3-1 1,-1-2 0,-3 1-1,-3-2 1,-2-2 0,-1 0 0,-2-2 0,-1-2 0,-2 0 0,1-4 0,2 0-1,2-2 1,1 1 0,2-3-1,5-1 0,0 1 0,3-1-1,10 6-2,-17-14-5,13 5-30,4 9-1,-16-17-1,11 7 1</inkml:trace>
  <inkml:trace contextRef="#ctx0" brushRef="#br0" timeOffset="2063">1088 316 10,'0'0'28,"0"0"0,0 0-9,0 0-7,0 0-3,0 0-2,0 0 0,0 0-1,5 9-1,-5-9-2,0 0 0,4 10 0,-4-10-1,7 15 0,-2-4-1,0 2 1,2 3 0,-2-1 0,1 4-2,-1 0 2,-1 1-2,-2-1 1,0 1 0,-1-4 0,0 1-1,-1-1 1,1-2-1,-1-2 1,1-2-1,1 1 1,-2-11-1,3 12 1,-3-12-1,0 0 1,9 6 0,-9-6 1,9-8-1,-4-1 1,3-2-1,0-3 1,1-3-1,2-5 0,0-2 0,3-1-1,2 0 0,-1 0 0,2 3 0,-3 3 0,2 2 1,-2 5-1,-1 3 1,-3 3-1,-10 6 1,15-7 0,-15 7-1,0 0 0,11-2 0,-11 2 0,0 0 0,5 12 0,-5-12 0,5 20 0,-1-5 0,1 1 1,-2 3-2,0 2 2,0 0-1,1 0 1,-1 0-2,-1-3 2,-1-3-1,1-1 0,0-4 0,-2-10 0,1 14 1,-1-14-1,0 0 1,10-4 0,-10 4-1,17-21 1,-2 5-1,2 0 0,1-5 1,4-1-2,-2 1 2,-1 3-2,-2 2 2,-3 5-1,-4 1 0,-10 10 0,15-9 0,-15 9 0,0 0 0,0 0 0,10 8 0,-10-8 0,5 18-1,-2-7 2,2 2-1,2 3 1,-1 1-1,-2 1 0,0 3 0,0-1 1,-1 1-1,-1-2 0,-4 0 1,0-3-2,-3-2 1,3-1-1,2-13 0,-4 15-2,4-15-10,-10-4-25,10 4 0,4-23-2,3 2 2</inkml:trace>
  <inkml:trace contextRef="#ctx0" brushRef="#br0" timeOffset="3155">1836 472 23,'0'0'25,"19"14"2,-7-11-20,2-2 0,5 1-1,-2-3 2,3 1-1,-2-4 1,3 1 0,-4-4 0,0 0-2,-4-2-3,-4 2 1,-1-4-2,-8 11 2,8-18-2,-8 18 1,-2-18-1,2 18 0,-9-18 0,9 18-1,-15-16 0,6 10-1,-2 1 1,11 5-1,-20-5 0,6 9 0,0 0 1,-1 2 1,0 2-2,-2 4 1,1 2 0,-3 3 0,3 0 0,1 2 0,3 1 1,1 1-2,0 2 2,2-1-1,-1-1 0,6 1 1,-1-1-1,4-1 1,0-1-1,4-2 1,5-3-1,6-1 0,3-5 0,8 0-1,2-3 0,3-1 1,1-3-1,2-2 0,-3-2 0,-4 0-1,-6 0 1,-7-3-1,-2 3-4,-9-6-19,-2 9-15,-1-15-1,-2 2 1,1-3 0</inkml:trace>
  <inkml:trace contextRef="#ctx0" brushRef="#br0" timeOffset="4036">2311 722 23,'0'0'32,"5"-10"1,-3-3-12,6 3-7,-5-11-2,7 1-3,-6-9-2,8 1 0,-6-12-1,5 2 0,-1-7-2,1 1-1,-1-4-1,3 3 1,-1-1-1,2 4 0,-4 5 0,2 5-1,0 4 1,-1 6 0,-2 4-1,1 4 0,-4 2-1,1 3 1,4 2-1,-11 7 0,10-13 0,-10 13 0,0 0 1,9-11-1,-9 11 0,0 0 0,0 0 0,0 0 0,0 0 0,0 0-1,0 0 1,16 1-1,-16-1 1,0 0 0,5 11-1,-5-11 1,6 15 0,-6-15 0,9 19 0,-8-6 0,6 4 0,-2 3 0,3 3 0,1 4 0,0 4 1,0 6-1,1 4 0,1 0 0,-1 2 0,2 0 0,-1 0 0,-1-1 0,1-2 1,-1-3-2,-3-4 2,0-3-1,-1-4 0,0-4 0,-3-3 0,-1-5-1,0-4 1,-2-10 0,2 13-1,-2-13 0,0 0 0,0 0-3,0 0-3,-12-16-14,4 3-18,0-2-1,-7-7 1,2-3 1</inkml:trace>
  <inkml:trace contextRef="#ctx0" brushRef="#br0" timeOffset="4747">2331 447 22,'10'8'30,"-10"-8"3,14-8-9,3 10-12,-6-6-2,12 8-2,-9-5 2,8 8-3,-6-5 1,7 4-4,-1-2 1,5 1-4,-2 1 0,2-3 0,0 1-2,0-4-2,7 4-16,-4-3-18,-6-6-1,-1-3 2,-8-8-2</inkml:trace>
  <inkml:trace contextRef="#ctx0" brushRef="#br0" timeOffset="5178">3002 346 25,'0'0'33,"10"-4"1,-10 4-8,0 0-14,0 0-4,0 0-1,0 0-2,-3 10-1,3-10-1,3 15 0,0-1-1,1 3 1,2 6-1,-5 3 1,3 8-2,-1 4 1,1 8-1,0 5 0,-1 2 0,-2 2-1,4 1 1,-1 0-1,-1-4 1,1-5-1,0-9 0,-2-5 0,0-8-1,0-6 1,0-7-1,-2-12-1,2 12-1,-2-12-5,0 0-9,-3-17-17,4 5-4,-5-9 1,4-3 1</inkml:trace>
  <inkml:trace contextRef="#ctx0" brushRef="#br0" timeOffset="5578">2935 388 19,'0'0'30,"0"0"0,2-11 2,-2 11-23,16-11-3,-3 4 1,6 4 0,0-1-1,5 6 0,-1-2-1,5 5-1,-1 1-2,0 3 0,2 3-1,-3 2-1,0 3 1,-2 2-1,-3 1 0,-2 0 0,-7 0 1,-1 2-1,-9-2 2,-1 2 0,-6-3-1,-8 2 1,-5-5 1,-3 1 0,-6-3 0,0-1 0,-4-5-1,1-2 0,-1-4 0,7-2 0,1-3-1,4-3-1,3 0-3,0-7-3,14 4-18,-2-5-15,3-3-2,4-1 1,6-4 1</inkml:trace>
  <inkml:trace contextRef="#ctx0" brushRef="#br0" timeOffset="6079">3403 370 21,'0'0'30,"8"18"-1,-8-18 3,-3 10-23,6 2-7,0 1 1,3 5 0,-3 2 2,4 7-1,-3 0 2,9 8-2,-7 2 0,2 7-1,1 4-1,0 3-1,-2 0 0,2 1 0,-4-2 0,-4-4-1,3-6 0,1-5 0,0-7-2,-5-10-2,2-2-11,-2-16-20,0 0 0,-4-13-1</inkml:trace>
  <inkml:trace contextRef="#ctx0" brushRef="#br0" timeOffset="6430">3314 488 27,'13'-12'29,"-1"-4"-8,4-2-4,5 8-3,1-5 0,7 10-3,-4-5-1,8 8-2,-2-2-1,3 5-3,-3 0-1,1 3-1,-4 3 1,-2 2-2,-2 0 0,-5 4 0,-1 1 0,-4 1 0,-2 2 0,-5 3-1,-2-2 0,-2 2 1,-4-1 0,-2 1 0,-9-2 1,1 1 0,-6-6 1,0 1 0,-9-5 0,0-1 0,-5-6 0,2 0-1,-1-4 0,2-2 0,0-2-2,2-1 0,8 0-1,2-4-2,16 11-2,-19-23-19,15 9-18,4-4 2,5-5-1,3-5 1</inkml:trace>
  <inkml:trace contextRef="#ctx0" brushRef="#br0" timeOffset="7030">3883-9 3,'0'0'30,"0"0"-1,12 3 3,-12-3-17,0 0-7,0 0-2,0 0 0,0 0-1,0 0-1,0 0 0,0 0 1,0 0-2,0 0 1,5 11-1,-5-11 0,-2 13-1,5-3 2,0 4 0,-4 2-1,8 7 0,-6 3-1,3 7 0,-1 2 0,1 5 0,-7 2-2,6 4 1,-4 1 0,1 0-1,0-2 0,1 0 0,-1-3 1,2-3-1,1-5 0,-2-5 1,1-4-1,-2-5-1,4-4 1,-4-16-2,5 15-2,-5-15-11,-6-19-23,11 2 0,-2-8-1,5-4 1</inkml:trace>
  <inkml:trace contextRef="#ctx0" brushRef="#br0" timeOffset="7531">4122 348 11,'18'-2'31,"-18"2"2,14-2-3,-14 2-12,9 8-6,-5 2-2,-4-10-3,0 24-1,-1-8-1,5 8-2,-6 0 1,3 7-1,-1-1-1,4 3-1,-2-1 1,6-2-1,-1-2-1,-6-2 0,3-2-1,2-7-2,5 3-9,-3-2-24,-8-18-2,16-3 0,-12-14 0</inkml:trace>
  <inkml:trace contextRef="#ctx0" brushRef="#br0" timeOffset="7862">4224 3 16,'0'0'32,"4"10"2,-4-10 0,0 0-17,0 0-11,10 4-1,-10-4-1,0 0-2,6 12-3,-1-3-8,4 1-25,-9-10-1,15 8 1,-15-8 0</inkml:trace>
  <inkml:trace contextRef="#ctx0" brushRef="#br0" timeOffset="8212">4611 441 11,'13'-11'15,"-13"11"4,6-11 5,-6 11 1,1-12-5,-1 12-6,-6-10-6,6 10-3,-19-5-2,5 4 0,-2 0-2,-2 3 1,-2 0 0,-2 4-1,0 4 1,2 2 0,-1 1 0,4 2-1,-2 3 1,4 3 0,-2 1 1,7 2 0,2-1 0,3 2 0,4 0-1,9 3 1,0-2-1,11-1 0,4-4 0,4 0-1,0-7-1,7-2 1,-3-4-2,-1-4 0,-2-3-2,-7-7-4,3 6-17,-6-6-14,-3-4-1,-5 0 1,0-5 0</inkml:trace>
  <inkml:trace contextRef="#ctx0" brushRef="#br0" timeOffset="10185">5504 109 32,'-11'4'31,"11"-4"2,0 0-1,0 0-26,0 0-3,0 0-1,11 2-2,-11-2-8,11 3-23,7 5-2,-2-7 0,4 7-1</inkml:trace>
  <inkml:trace contextRef="#ctx0" brushRef="#br0" timeOffset="22072">4854 445 15,'-11'-1'13,"11"1"1,0 0 0,0 0-1,0 0 0,-11-5 0,11 5-3,0 0-1,0 0-2,0 0-1,0 0-2,0 0-1,0 0 0,0 0 0,0 0-1,2-13 0,-2 13-1,0 0 0,0 0 0,0 0 0,0 0-1,0 0 0,0 0 0,10 4 0,-10-4 0,0 0 0,11 5 0,-2-2 0,-9-3 0,17 13 1,-6-6-2,-1-3 2,2 2-2,-1-1 1,0 2 0,-11-7 0,14 7-1,-14-7 1,10 6 0,-10-6-1,0 0 1,0 0 0,10 11 1,-10-11-1,0 0 0,14 12 0,-14-12 0,9 9 1,-9-9-1,5 9 1,-5-9 0,0 0-1,10 13 1,-10-13 0,0 0-1,1 13 1,-1-13-1,5 11 1,-5-11-1,4 12 0,-4-12 1,6 17-1,-6-17 0,8 19 1,-5-10-1,-2 2 1,5-2-1,-6 2 1,-3-2-1,2 0 1,1-9-1,-3 16 0,3-16 1,-2 13-1,2-13 0,-6 11 0,6-11 0,0 13 0,0-13 0,2 12 0,-2-12 1,-3 16-1,3-16 0,-2 17 0,2-17 1,-4 16-1,3-6 0,-2-1 1,1 1-1,1 0 0,0-1 0,0 1 0,0-1 0,1 1 0,1-1 0,-1-9 0,4 17 0,-4-17 0,12 17 0,-12-17 0,17 13 0,-17-13 0,20 12 0,-8-9 0,3 0 0,-3-3 0,-1 0 1,2-1-1,3-1 0,-1-1 0,-2-1 0,-3 1 0,-10 3 0,13-4 0,-13 4 1,10-2-1,-10 2 0,0 0 0,0 0 1,0 0 0,0 0-1,0 0 1,0 0-1,0 0 2,0 0-2,0 0 0,0 0 0,0 0 0,-11 4 0,11-4 0,-15 4 0,4 0 0,-1-1 0,-1-1 0,-3 1 0,2-1 1,-4-1-1,1-1 0,-2 1 1,-1-1-1,1-1 0,2 1 0,1-1 0,0-1 1,0 0-1,1-1 1,2 0-1,3-3 1,-2 1-1,-2-2 1,-1-1-1,1 0 1,3 0-1,-3-1 1,4 2-1,-1 0 1,2-2-1,9 9 0,-13-15 1,13 15-1,-9-19 0,6 9 0,1 1 0,2-1 1,-2 0-1,2 10 0,1-17 0,-1 17 0,1-15 0,-1 15 0,6-17-1,-2 7 1,6-2 0,2 2-1,-1-2 1,1 2 0,2-1 0,0 3-1,-1 1 1,3 2 0,-5 2 0,-11 3-1,20-2 1,-8 3-1,-3 1 0,5 2 0,-4 1-1,3 4-3,-4-6-9,4 2-23,2 4 0,-3-9-1,5-1 1</inkml:trace>
  <inkml:trace contextRef="#ctx0" brushRef="#br0" timeOffset="24926">5432 94 9,'0'0'14,"0"0"-1,0 0 1,0 0 0,-2-10 1,2 10 0,0 0-2,0 0-1,0 0-2,0 0-2,0 0-2,0 0-2,0 0-2,0 0-1,-9 9 0,9-9 0,0 0-1,-2 11 1,1-1-1,0 1 1,-2 3 0,2 4-1,0 2 0,-3 3 1,1 2-1,0 2 0,-2 0 0,1 1 1,1 4-1,-2 0 0,2-1 1,1 1-1,0-1 0,-3 2 0,3-2 1,1-1-1,-3-2 0,3-1 0,2 0 0,0-2 1,-1-2-1,1-1 0,2-1 0,2-1 1,2-2-1,-2 0 1,1-2-1,1-1 1,3-1-1,-2 1 1,1-3-1,3 0 1,3-2-1,4 0 0,1-3 0,7-3-1,6-1-2,0-7-6,7-4-21,-2 3-7,-4-9 0,3 0 1</inkml:trace>
  <inkml:trace contextRef="#ctx0" brushRef="#br0" timeOffset="25587">5147 459 12,'0'0'24,"14"-11"-5,-14 11-10,17 0 0,-3 1 1,1 0 2,7 6 0,-1-6-1,9 6-1,-2-6-2,9 5-2,-1-5-2,4 7-1,-6-6-2,1 0 0,-3 1-1,-5-1-1,-2 1 0,-5-1-3,-3 5-10,-3-1-19,-14-6-2,14 6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50.25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3-8 49,'0'0'34,"13"12"1,-18-24-6,5 12-27,-9 12-2,9-12-1,-8 13-2,8-13-7,0 0-23,0 12-2,0-12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49.7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78 0 18,'0'0'22,"0"0"-2,0 0-1,0 0-1,0 0-4,0 0-3,0 0-1,0 0-3,0 0-1,0 0-2,0 0 0,-1 11-1,1-11 0,-13 12-1,10-1-1,-7 2 1,2 5-1,6 4 0,2 4-1,-6 5 1,0 1 0,0 4-1,9-1 2,-4-1-1,-2-1-1,-5-2 1,6-4-1,-1-3 1,3-4-1,-2-5 0,-3-2-1,5-13-1,2 16-3,-2-16-14,0 0-17,-4-19-3,2-4 3</inkml:trace>
  <inkml:trace contextRef="#ctx0" brushRef="#br0" timeOffset="1041">302 415 6,'0'0'29,"0"0"1,0 0-13,0 0-2,0 0-2,0 0-3,-36-58-2,36 58-2,0 0-1,2-60-1,-2 60 1,14-43-1,-14 43-1,0 0 1,31-52-2,-31 52 1,0 0-1,0 0-1,37-42 2,-37 42-2,0 0 0,0 0-1,0 0 1,0 0-1,46-20 0,-46 20 1,0 0-1,0 0 1,48 21-1,-48-21 1,0 0-1,44 33 1,-44-33 0,0 0-1,15 46 1,-15-46 0,0 0-1,17 52 0,-17-52 1,0 0-1,1 54 1,-1-54 0,0 0-1,-21 48 2,21-48-1,0 0 0,0 0 0,-52 44 1,52-44-1,0 0 0,-50 17 1,50-17-1,0 0 0,-43 5-1,43-5 1,0 0-1,-44-4 0,44 4 0,0 0-1,0 0-2,-47-19-5,47 19-21,0 0-11,-24-47-1,24 47 2</inkml:trace>
  <inkml:trace contextRef="#ctx0" brushRef="#br0" timeOffset="1833">709 236 20,'0'0'25,"0"0"-2,0 0 1,0 0-6,0 0-2,0 0-5,0 0-3,0 0-3,0 0-2,0 0 0,0 0-1,0 0 0,0 0 1,0 0-1,0 0-1,0 0 1,0 0 0,0 0 0,0 0-1,2 59 0,-2-59 0,1 48-1,-1-48 1,-1 62 0,1-62 0,-17 62-1,17-62 0,-4 53 0,4-53 0,0 0 0,-4 47 0,4-47 1,0 0-1,0 0 1,0 0-1,0 0 0,45-43 1,-45 43-1,33-43 0,-33 43 0,33-47 0,-33 47 0,31-42 0,-31 42-1,0 0 1,0 0 0,37-49 0,-37 49 0,0 0-1,0 0 1,0 0 0,0 0 0,0 0-1,0 0 1,47-10 0,-47 10 0,0 0 1,0 0-1,0 0 0,22 46 1,-22-46-1,0 0 1,5 62-1,-5-62 1,-8 51-1,8-51 1,-2 54-1,2-54 1,-13 48-1,13-48 1,0 0-1,-11 55 1,11-55-1,0 0 0,0 0 1,-9 41-1,9-41-1,0 0 0,0 0-3,0 0-3,0 0-24,0 0-9,0 0 1,0 0-1</inkml:trace>
  <inkml:trace contextRef="#ctx0" brushRef="#br0" timeOffset="2884">1260 665 7,'0'0'28,"0"0"-5,0 0-10,0 0-3,0 0-2,0 0-1,0 0-1,0 0 0,0 0 1,0 0 1,0 0-1,0 0 1,0 0-2,0 0-1,0 0-1,0 0-2,0 0 0,0 0-1,-42-4 0,42 4 0,0 0-1,0 0 1,-49 8-1,49-8 1,0 0 0,-56 13 1,56-13-1,0 0 0,0 0 0,-53 19 1,53-19 0,0 0-2,0 0 1,0 0-1,0 0 0,-7 42 0,7-42 0,0 0 1,0 0-1,22 50-1,-22-50 1,0 0 0,24 53 0,-24-53 0,0 0-1,54 56 0,-54-56 1,0 0-1,26 58-1,-26-58 1,0 0 0,16 53 0,-16-53 1,0 0-1,10 45 1,-10-45 0,0 0 1,0 0-1,3 41 0,-3-41 1,0 0-1,0 0 1,0 0 0,0 0 1,-12 54 0,12-54 1,0 0 0,0 0 1,-49 38 0,49-38 1,-58 21 0,17-13-2,41-8 0,-94 9-1,45-16-4,49 7-32,-91-24-8,91 24-1,-64-51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13.168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145 2069 13,'0'0'12,"0"0"-1,0 0-1,0 0-1,0 0 0,0 0-1,0 0-1,0 0 2,0 0-3,0 0-1,0 0-1,0 0-2,0 0 0,0 0-1,0 0-1,0 0 1,0 0-1,0 0 1,0 0 0,44-9 1,-44 9-1,0 0 0,0 0 0,0 0 0,47 6 0,-47-6 0,0 0 0,0 0 0,52 4 1,-52-4 0,0 0 0,0 0 0,55 1 1,-55-1-1,0 0 0,0 0 0,54-1 0,-54 1 0,0 0-1,43 2 0,-43-2 0,0 0 0,42 3 0,-42-3 0,0 0 1,58 0-1,-58 0 1,0 0 0,60-4-1,-36 2 0,4-1 0,4 2-1,-3-1 1,2 0-1,-1 1 0,-2 0 0,3-1 0,0 2 1,-2-1 0,-4 0 0,4-2-1,-3 0 1,6 0 0,0-1 0,1 0 0,-1-1 0,1 0 0,0 1 1,-1-1-1,0 2-1,-3-1 1,-4 0-1,-6 2 1,-3 0-1,11-1 0,-1 1-1,1 0 1,0 0-1,-1 1 1,3-1-1,9 1 1,-2 1-2,-6-1 2,-4 1 2,2-1-2,-1 1 0,2 1 1,1-1-1,-6 0 0,4 1 0,-4 0 0,6 1 0,-4 0 0,-1 0 1,0 0-1,-4 0 0,0 1 0,1 0-1,-1 1 1,-1-1 0,1-1-1,1 2 1,-2-1-2,3 1 2,2 1-1,-4-1 1,2 0 0,-1 2 1,1-1-1,1 2 0,0-2 0,3 0 0,-1 0 0,2 0 2,4 0-2,0-1 0,2 0 0,1 0 0,2-1 1,-2 0-1,-5-1 0,7 0 0,-2-1 0,-1 1-1,-2 0 1,-1 0-2,0 1 2,1 0 0,6 0-1,-7 0 1,0-1 0,2 0 0,3 0 1,1 0-1,1-1 0,3 0 0,-2 1 0,-1 0 0,0 0 0,3-1 0,-2 1 0,-2 0 0,1 0-1,-1-1 1,-1 1 0,1-1 0,5 0 0,-6 1 0,2-2 0,0 2 0,2-2 0,-1 1 0,1-1 1,-2 0-1,0 0 0,-1 0 0,-5 0 0,4 0 0,-2 0 0,-1 1-1,0-1 1,1 0 0,-2 1 0,2-1 0,3 0-1,-2 1 2,0-1-1,0 0 0,1 0 0,1 0 0,0 0 0,0 0 0,-2 0 0,0 0 0,-1 0 0,-2 0 0,3-1 0,-2 1 0,0 0 0,1 0 0,1 0 0,3 0 0,0 0 0,3-1 0,-1 1 0,3-1 0,0 1 0,3-2 0,-2 1 0,2-2 0,0 0 1,-1 0-1,0-1 0,0 1 0,-2-2 0,0 1 0,-1-1 0,1 1 0,-1-1 0,0 0 0,4-1 0,-1 1 0,0-2 0,0 1 0,-1 0 0,-2 0 0,-1 0 0,-5 0 0,3 1 0,-3-1 0,0 1 0,-3 0 0,-2 1 0,-1 0 0,-1 1 0,3 1 2,-5 0-4,0 1 4,-3 0-4,2 1 2,-1 1 0,0 0 0,1 3 0,-2-2 0,0 2 0,-3 0 0,3 0 0,-1 0 2,-1 2-2,1-2 0,0 0 0,1 0 0,-1-1 0,5 0-2,0 1 2,-2 0 0,2 0 0,0 0 0,1 0 0,-1 1 0,2-1 0,-2 0 0,-1 0 0,2 0 0,2 0 0,0 1 0,4-1 0,0 0 0,1 1 0,1 0 0,1-1 0,0-1 0,-2 0 0,1 0 0,-3-2 0,0 1 0,-2-1 0,1 0 0,-3-1 0,2-1 2,1 0-2,-1 0 0,0-1 0,0 1 0,3-1 0,2 1 0,-2 0 0,0 0 0,-2 0-2,-3 0 4,-1 1-2,-3 0 0,-4 0 0,-4 0 0,-1 0 0,-4 0 0,0 0 0,-2 1 0,-2-1 0,2 0 0,-2 0 0,0 1 0,-9-1 0,16 0 0,-5 0 0,-1 0 0,2 0 0,-12 0 0,18 0 0,-8-1 0,0 1 0,-10 0 0,9-2 0,-9 2 0,0 0 1,0 0-1,0 0 0,10-5 0,-10 5 0,0 0 1,7-13-1,-7 13 0,8-19 0,-3 8 0,0-4 0,2-1 0,-1-1 0,0-1 0,1-1 1,1-2-1,-2 2 0,0-2 0,0 1 0,0 0 0,0 0 0,-1-1 0,-1-1 1,-1 0-1,0-1 0,-1-1 0,1 3 0,-2-4 0,0 2 0,1 1 0,-1 1 0,1 1 0,-2 2 1,3-5-1,-2 2-1,1 1 2,-2 0-2,1-2 2,-1 2-2,0-4 2,0 2-2,-2 2 1,1-1 1,-2-2-1,3 1 0,-1-2-1,0-2 1,0 1 0,1-2 0,2 1 0,-1-1 0,2-1 0,1 0 0,-1 0 0,0 1 0,-1 1 0,2-1 0,-3 1 0,2-1 0,-3-3 0,-1 0 0,-1 1 0,0-2-1,1 0 1,-2-1-1,0-2 1,-1 0 0,1 2 0,1-2 0,-2 1-1,2 1 2,-2 0-2,1 1 2,0 2-2,-1 0 2,0 0-2,-1 3 1,1-1 0,0 0 0,0 3 0,0 1 0,1 2 0,1 1 0,0-2 0,0 2 0,0 4 0,0 2-1,0-1 1,1 2 0,-3-1-2,2-1 2,-1 6 0,0-1 0,0-2-1,0 0 1,0 2 0,3 10 0,-8-16-1,8 16 1,-11-14-1,11 14 1,-12-10-1,12 10 0,-17-10 1,5 5 0,0 0-1,0 0 1,-1-1 0,-2 2 0,-1 0 0,-2 0 0,-3 1-1,2 0 1,-5 1 0,-4 0 0,-2 0 0,-2 1 0,-2 2 0,-4-1 0,-2 1 0,0 0 0,-1-1 0,-1 1 0,1 0 0,-3 0 0,3-2 0,-1 1 0,0-1 0,-1-1 1,-3 1-1,-3-1 0,-2 0 0,-1 1 0,-2 0 0,-1 0 0,-3 0 0,-3 0-1,2 0 1,3 1 0,1 0 0,2-1 0,-2 2 0,-2-1-1,2 1 1,4-1 0,0 1 1,0 0-1,0 0 0,2 0-1,-5-1 2,7 2-2,3-1 1,-2 1 0,1-1 0,0 1 0,0-1 0,-1 0 0,5-1 0,-3 0 0,-1-1 0,2-1 0,1 1 0,1-1 0,1 1 0,1 0 0,-2 0 0,2 0 0,0 2 0,0 0 0,-1 0 0,-1-1 0,-1 0 0,-1 0 0,2 1 0,0 0 0,-1 0 0,0-1 0,1 1 0,0 0 0,1 0 0,2 0 0,-4 0 0,0-1 0,1 1 0,-2-1 0,-1 0 0,0 0 0,-4-1 1,-2 2-1,5-3 0,-5 2 0,0-1-1,-1 2 2,0 0-1,1 0-1,-2 1 2,0 0-1,2 0 0,1 1 0,-2-1 0,1 0 1,-3-1-1,0 0 0,1-1 0,3 0 0,0 0 0,1 0 0,1-1 0,4 1-1,-1-1 1,2 1 0,1-1 0,0 1 0,-2 0 0,0 0 0,-1 0 0,-1 1 0,1 0 0,-1 0 0,0 1 0,-1 1-1,2 0 1,-2-1 0,-1 0 1,1 1-1,2 0 0,-2-1 0,1 1 1,-1-1-1,-1 0 1,0-1-1,5 1 0,-2-2 0,-2 0 0,2 0 0,0 0 0,1 1 0,0-1-1,-3 0 1,3 1 1,-1 0-1,-2 1 1,1 1-1,-3-1 1,1-1-1,-3 2 0,5 1 0,-7-2 0,2 0 0,4 0-1,0-1 1,-7 0 1,3 0 0,7 0-1,1 0 1,3 0 0,-5 1-1,2-1 2,-3 1-1,8 1-2,-3-1 1,-9-1 0,3 1-2,-1-1 2,3 1 0,-3-2-1,3 0 1,-1-1 0,0-1 1,45 2-1,-82-3 2,82 3-1,-71-5 0,71 5-1,-67-5 1,67 5-1,-57-4-1,57 4 1,-49-3 0,49 3 0,-56 0 0,56 0-1,-47 0 1,47 0 0,-48 1-1,48-1 1,-44-3 0,44 3 0,0 0-2,-46-7 4,46 7-2,0 0 0,0 0 0,0 0 0,0 0 0,0 0 0,0 0-2,0 0 2,0 0 0,0 0 0,0 0-1,0 0 1,0 0 0,0 0 0,0 0 0,0 0 0,-42 10 0,42-10 0,0 0 0,0 0 0,0 0-1,0 0 1,0 0 0,0 0 0,0 0 0,-46 38 0,46-38-1,0 0 1,0 0 0,0 0 0,0 0 0,-41 25-1,41-25 1,0 0-1,0 0 1,0 0-2,0 0 2,0 0 0,-25 48 0,25-48-1,0 0 1,-14 53 1,14-53-1,-11 47 1,11-47-2,0 0 1,-20 61 0,20-61 0,-6 49 0,6-49 0,-6 61-1,6-61 1,4 70 0,-4-70-1,1 78 1,-1-78 0,-5 80-1,2-36 1,3-1 0,-6 2 0,1 0 0,-5 1 1,9 2-1,5 3-1,-9 3 2,11-2-1,-8 0 0,0 0 0,4 0 0,-7-1 0,4-1 0,-6-2 0,5-2 0,-1-2 0,-1-2 0,0 0-1,4-42 1,7 79 0,-7-79 0,2 72 0,-2-72 0,7 69 0,-7-69 0,14 67 0,-14-67 0,4 61 0,-4-61 0,6 57 0,-6-57 0,3 43 0,-3-43 0,0 0 0,0 47 0,0-47 0,0 0 0,0 0 0,0 0 0,0 0 0,0 0 0,0 0 0,0 0 0,0 0 1,0 0-1,0 0-1,13 41 1,-13-41 0,0 0 0,0 0 0,0 0 0,0 0-2,0 0-2,0 0-9,43 19-21,-43-19-2,0 0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19.42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25 22,'0'0'14,"0"0"-1,0 0 0,0 0-3,0 0-4,0 0-1,10-3-2,-10 3-2,14-4 1,-3 3-1,4-1 0,2-1 0,5 2 1,1-2-1,2 2 1,4 0-1,1-1 1,1 1-1,-1 1 0,1-1 1,-3 1-1,-1 0 0,-4-1 0,-4 2 0,-4-1-1,-3 1 1,-12-1-1,16 3 1,-16-3-1,14 6-1,-4-1 1,0-1-2,3 1-6,7 3-22,-4-12 1,6 4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0.088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 9,'18'-2'10,"5"2"0,-1-2 0,1 4 0,-1-2-1,3 0 0,1 1-2,-1-1-1,4 2 0,-4-1-2,1 1-1,-1-2 1,2 1-2,-5 0 1,-2 0-1,-3-1 0,-1 0-1,-4 1 0,0 0 0,-2-1-1,-10 0-1,15 2-5,-5 1-17,1-6-5,4 5-2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0.61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0-2 9,'23'2'9,"-8"1"-1,5 0 0,1 1 2,2 3-1,0-3 1,1 2-1,2 0 0,0-6-1,3 3-3,-2 2-1,2-2 0,-2-2-2,2 0 0,-1 0-1,0-1-1,0 6 1,0-6-2,0 1 0,2-1-3,3 1-3,-3 0-13,0-7-8,8 8-1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1.140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25 5,'20'-1'15,"4"1"-1,-1-1-1,2 1-2,1 0 0,2 0-3,0 1 1,-1-1-4,5-1-1,-4 0-2,1 1 0,-3-2 0,2-1-1,0 1 1,-1 0-1,-1-1-1,-1-1 1,-1 2-2,-1 1-1,2 0-1,-3 0-2,1 1-5,-1 4-18,-5-6 1,7 4-2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7:40:40.4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208 0 5,'0'0'6,"0"0"0,0 0-1,0 0-1,0 0-1,0 0 0,0 0-2,0 0 0,0 0 0,0 0-1,0 0 0,0 0 0,0 0 0,0 0-1,0 0 1,0 0-1,0 0 1,0 0-1,0 0 1,0 0 0,-3 10-1,3-10 1,0 0 0,0 0 0,-3 12 0,3-12 0,0 0 1,0 0-1,-1 9 0,1-9 0,0 0 1,0 0-1,0 0 0,0 0 0,0 0 0,-3 10 0,3-10 0,0 0 0,0 0 1,-3 9-1,3-9 0,0 0 0,-3 10 1,3-10-1,-1 11 0,1-11 0,-2 9 1,2-9-1,0 0 0,-2 13 0,2-13 1,0 0-1,-4 12 0,4-12 1,-2 12-1,2-12 0,-2 14 1,2-14-1,-1 17 0,1-17 0,-1 18 1,1-18-1,-3 18 1,3-18-1,-1 16 0,1-16 1,-2 15-1,2-15 0,-1 13 1,1-13-1,0 13 0,0-13 1,1 10-1,-1-10 0,0 11 1,0-11-1,0 11 0,0-11 1,0 12-1,0-12 0,0 14 0,0-14 0,0 15 1,0-15-1,1 16 0,-1-16 0,2 15 0,-2-15 0,1 13 1,-1-13-1,4 15 1,-4-15-1,2 15 1,-2-15 0,3 13-1,-3-4 1,0-9 0,3 11-1,-3-11 1,3 15-1,-2-5 1,-1-10-1,1 19 0,0-8 1,-1 2-1,1-2 0,-2-1 1,1-1-1,0 2 1,0-2-1,-1 1 1,0 1 0,0-1-1,-2 1 1,2 0 0,-1 1 0,0 1-1,0-1 1,1 0 0,-1 1 0,0 0 0,1 2 0,0-1 0,-1 2 0,1-1 0,0 1 0,-1 2-1,1-1 1,-1 0 0,0-1 0,0 1-1,0-2 2,-1 2-1,1-1 1,0-1-1,-1 0 1,1 0 2,-1-1-2,1 1 0,-1 0 0,1 0 0,-1-2 0,1 1 0,0 4-1,1-1 2,-3 0-1,3-1-1,-2 2 1,1 0-1,-1-1 1,1 0-1,-1-4 0,0 1-1,0 0 1,0 1 0,0-1-1,1 1 1,-1 0-1,1 0 0,0 0 0,1 1 1,0 0-1,-1 0 0,0-2 1,0 2-1,0 1 0,0-1 0,0 1 1,0-1-1,1 1 0,0 0 0,0 0 0,0-1 1,1-1-1,0 0 0,0 0 0,0 0 1,0-2-1,-1 2 0,1-2 1,0 2-1,-1-2 0,1 2 1,-1-1-1,0 1 0,1-4 1,-1 2-1,-1 4 0,2-2 0,0 0 1,2 1-1,-2-2 1,1 1-1,-1 2 0,1-2 0,-1-2 1,0 1-1,0 1 0,-1 0 1,0 0-1,-1 2 0,1 0 1,0 0-1,0-1 0,1 0 1,-1 1-1,1-2 1,-1-1-1,1 0 1,0 0-1,0-1 1,-1 0 0,1 2-1,0-1 1,0 0 0,-1 0-1,1 1 1,0-2-1,-1 0 1,1-1-1,0 0 0,-1-1 1,1 1-1,-1-1 1,1 1-1,-1 0 0,1 0 0,0-1 0,0 1 1,-1-1-1,1 1 0,-1-2 0,2 1 0,-2 0 0,1-1 0,0 3 0,0-1 0,-1 1 1,1 0-1,0 0 1,-1 1-1,0 0 1,0 1-1,0-2 0,-1 1 0,1-1 0,-1 0 1,0 1-1,0-1 0,1 0 0,-2 1 0,1 0 0,1-2 0,-1 2 0,0-2 0,0 3 0,0-2 0,0 2 0,0-3 0,1 2 0,-1-2 0,1 2 0,0-3 0,0 0 0,0 0 0,1-2 0,-1 0 0,1-9 0,0 18 0,0-18 0,-1 14 0,1-14 0,1 15 0,-1-15 0,0 14 0,0-14 0,1 14 0,-1-14 0,1 10 0,-1-10 0,0 0 0,0 0 0,0 0 0,0 0 0,0 0 0,0 0 0,3 10 0,-3-10 0,0 0 0,0 0 0,0 0 0,0 0 0,0 0 0,0 0 0,0 0 0,0 0 0,0 0 0,0 0 0,0 0 0,0 0 0,0 0 0,0 0 0,0 0 0,0 0 0,0 0 0,0 0 0,0 0 0,0 0 1,0 0-1,0 0-1,0 0 1,0 0 0,0 0 0,0 0 0,0 0 0,0 0 0,0 0 0,0 0-1,0 0 1,0 0 0,0 0 0,0 0 0,0 0 0,0 0 0,0 0 0,0 0 0,0 0 0,0 0 0,0 0 0,0 0 0,0 0 0,0 0 0,9 5 0,-9-5 0,0 0 0,0 0 0,0 0 0,0 0 0,0 0 0,11 1 0,-11-1 0,0 0-1,0 0 1,10 3 0,-10-3 0,0 0 0,10 1 0,-10-1 0,9 0 0,-9 0 1,10-2-1,-10 2 0,11-1 0,-11 1 0,14-1 0,-14 1 0,14-1 0,-14 1-1,17-1 1,-8 1 0,0-1 0,1 1 0,1-1 0,0 0 0,0 1 0,-1-1 0,2 0 0,-1-1 1,-1 2-2,0-1 1,1 1 0,-1 0 0,1 0 0,1 0 0,-3 0 0,2 1 0,1-1 0,-2 0 0,0 0 0,1 0 0,-2 0 0,0 0 0,1 0 0,0-1 0,-1 1 0,0 0 0,1 0 0,-10 0 0,17 0 0,-7 0 0,0 0 0,-1 0 0,1-1 0,-1 1 0,1-1 0,1 1 0,-2-1 0,2 1 0,0 0 0,0-1 1,1 1-1,0 0 0,0 0 0,0 0 0,2 1 0,-2-2 0,1 1 0,-1 0 0,0 0 0,2 0 0,-1 0 0,1 0 0,-1 0 0,3 1 0,0-1 0,1 0 0,0 1 0,3-1 0,-1 0 0,-1 1 0,0-1 0,-1 0 0,1 1 0,-1-1 0,-1-1 0,-1 1 0,2 0 0,-1 0 0,2 0 0,-1-1 0,-1 1 0,2 0 0,-2 0 0,1 0 0,-1 0 0,2-1 0,-1 1 0,2 0 0,0-1 0,0-1 0,3 1-1,-1-1 1,0 0 0,1 0 0,0 0 0,-1-1 0,2 1-1,-2 0 1,0 1 0,1 0 0,-1 1 0,0 0 0,1-1 0,-2 1 0,-1 1 0,0-1 0,-2 0 0,-1 0 1,0 0-2,-3 0 1,0 0 0,2 0 0,-2 0 0,1 0 0,-1 0 0,1 0 0,-1 1 0,1 0 0,-1-1 1,-1 1-2,2 0 1,-2 0 0,1-1 0,-1 1 0,-1 0 0,0 1 0,0-1 0,-2 0 0,1 0 0,-1 1 0,0-1 0,2 1 0,-2-2 0,1 1 1,-10-1-2,17 1 2,-17-1-1,12 3 0,-12-3 0,0 0 0,10 0 0,-10 0 0,0 0 1,0 0-1,0 0 0,0 0 0,11 2 0,-11-2 0,0 0 0,0 0 0,0 0 0,0 0 1,0 0-1,0 0 0,0 0 0,0 0 1,0 0-1,0 0 0,0 0 0,0 0 0,0 0 1,0 0-1,0 0 0,0 0 1,0 0-1,0 0 1,0 0-1,0 0 0,0 0 1,0 0-1,0 0 0,0 0 0,0 0 0,0 0 0,0 0-2,0 0-5,0 0-20,-11 0-7,11 0 1,-13-13-1</inkml:trace>
  <inkml:trace contextRef="#ctx0" brushRef="#br0" timeOffset="21300">1865 2873 2,'0'0'4,"0"0"-1,11 3 0,-11-3-1,0 0 1,10 2-2,-10-2 1,12 2-1,-12-2 0,15 3 0,-15-3 1,15 3 0,-15-3 0,17 2 1,-17-2-1,14 2 1,-14-2-1,14 1 0,-14-1 0,12 1-1,-12-1 0,13 1 1,-13-1 0,9 0 0,-9 0 0,9 1 0,-9-1 1,10 1-1,-10-1 0,11 1-1,-11-1 0,12 1 0,-12-1 0,14 1 0,-14-1 0,13 0 0,-13 0 1,11 0 0,-11 0 0,11 0 1,-11 0-1,9 0 0,-9 0-1,0 0 1,10 2-1,-10-2 1,0 0-2,0 0 1,11 0 0,-11 0-1,0 0 1,10-1 0,-10 1-1,0 0 1,13 0-1,-13 0 1,0 0-1,10 0 1,-10 0-1,0 0 0,9 0 1,-9 0-1,0 0 0,10 1 0,-10-1 0,11-1 0,-11 1 1,12-1-1,-12 1 0,11-1 0,-11 1 0,0 0 1,11-1-1,-11 1 0,0 0 0,0 0 1,10 0-1,-10 0 0,10 0 0,-10 0 0,13-2 0,-13 2 0,15-1 0,-5 0 0,-1-1 1,1 1-1,1-1 0,-1 0 0,0 1 0,2-1 0,-2 2 0,0-1 0,0 0 0,0 0 0,-1 0 0,1 1 0,0-2 0,0 1 0,0 0 0,0 0 1,-1 0-1,1 0 1,0 0-1,0 0 1,2 0-1,-2 1 1,2 0-1,-1-1 1,1 0-1,0 1 1,0-1-1,0 0 1,-3 1 0,2-1-1,-2 0 1,2 0 0,-11 1-1,17 0 1,-17 0-1,16 0 1,-16 0-1,14-1 1,-14 1 0,10-1-1,-10 1 0,0 0 1,12-1-1,-12 1 1,0 0-1,0 0 0,12-1 0,-12 1 1,0 0-1,12-2 0,-12 2 0,12-3 0,-12 3 1,12-4-1,-12 4 0,14-5 0,-14 5 0,13-4 0,-13 4 1,11-2-1,-11 2 0,0 0 0,13-4 0,-13 4 0,0 0 0,0 0 0,10-3 0,-10 3 0,0 0 0,0 0 0,0 0 0,0 0 1,0 0-1,0 0 0,0 0-1,0 0 1,0 0 1,0 0-2,0 0 1,0 0 0,0 0 0,0 0 0,0 0 0,0 0 0,0 0 0,0 0 0,0 0 0,0 0 0,0 0 0,11-1 0,-11 1 0,0 0 0,0 0 0,13 0 0,-13 0 0,12-1 0,-12 1 0,12 1 0,-12-1 0,13-2 0,-13 2 0,15-1 0,-15 1 0,15-1 1,-6 0-2,-9 1 1,19-2 0,-9 2 0,1-1 0,1 0 0,-1-1 0,2 2 0,-3-1 1,0 1-1,0 0 0,-10 0 0,15 0 0,-15 0 1,12 1-1,-12-1 0,11 0 0,-11 0 1,11 2-1,-11-2 1,12 2-1,-12-2 1,13 4 0,-13-4 0,10 4 1,-10-4-1,11 6 1,-11-6-1,10 6 1,-10-6-1,10 9 0,-10-9 1,11 11-1,-11-11 0,11 12 0,-11-12 1,11 16-1,-6-7 1,-5-9-1,8 19 1,-8-19-1,8 20 0,-4-10 0,0 1 0,0 1 0,0-1-1,-2-1 1,2 2 0,0 0-1,-1-2 1,0 0-1,2 0 1,-1 0 0,-4-10-1,6 15 1,-6-15-1,1 12 1,-1-12-1,0 0 1,2 10-1,-2-10 1,0 0-1,0 0 0,0 0 0,2 10 0,-2-10 0,0 0 0,0 0 0,4 12 1,-4-12-2,0 0 2,0 0-1,7 11 0,-7-11 0,0 0 0,-3 11 0,3-11 0,0 11 0,0-11 0,-4 12 0,4-12 0,-1 13 0,1-13 0,-5 11 0,5-11 1,0 0-1,-4 11 0,4-11 0,0 0 0,0 0 0,0 0 0,0 0 0,0 0 0,0 0 1,0 0-1,0 0 0,0 0 0,0 0 0,0 0 1,0 0-1,0 0 0,0 0 0,0 0 0,0 0 0,0 0 0,0 0 0,0 0 0,0 0 0,0 0 0,0 0 0,0 0 0,0 0 1,10 8-1,-10-8 0,0 0 2,0 0-2,0 0 0,0 0 0,0 0 0,0 0 0,0 0 0,0 0 1,0 0-1,0 0 0,-9-1 0,9 1 0,0 0 0,0 0 0,0 0 0,0 0 0,0 0 0,0 0 0,0 0 0,0 0 0,0 0 0,0 0-1,0 0 1,0 0 0,-12 8 0,12-8 0,-7 11 0,7-11 0,-13 17 0,4-6 1,1 4-1,-3 0 0,-1 3 1,-1 1-1,-1-1 0,-1 1 0,-1 1 1,0-2-1,1 0 0,-1-1 1,0-1-1,-1 0 0,1-1 1,-1 0-1,1-2 0,1 0 0,-2 0 1,3-1-1,-1 1 0,1 0 1,0 0-1,0 0 0,0 0 1,-1-1-1,2-1 0,-2 1 0,1-3 1,1 0-1,1 1 0,2-2 0,0-1 0,1 1 0,-1 0 1,10-8-1,-16 16 0,7-6 0,0-2 0,-1 1 0,2 1 0,-1 0 0,9-10 0,-17 16 0,8-9 0,9-7 0,-17 14 0,17-14 0,-17 15 0,17-15 1,-16 12-1,6-8 0,1 0 0,9-4 0,-15 6 0,15-6 0,-9 2 0,9-2 0,0 0 0,0 0 0,0 0 0,0 0 0,0 0 1,0 0-1,0 0 0,0 0 0,0 0 1,0 0-1,0 0 0,0 0 0,0 0 0,0 0 0,0 0 0,0 0 0,0 0 0,0 0 0,10 3 0,-10-3-1,15 2 1,-6-2 0,3 0 0,0 0 0,1-1 0,2-1 0,1 0 0,3 1 0,-1-2 0,3 1 0,1-1 0,2 0 0,0 0 0,2 0 0,0 0 0,2-1 0,2 1 0,0 0 0,0 0 0,0 0 0,0 2 0,0-1 0,-1 2 0,0-1 0,-4 1 0,3 0 0,-1 0 0,0 0 0,-1-1 0,1 0 1,0 0-1,-1 0 0,2-1 0,-3 0 0,0 0 0,0 0 0,1 1 0,-4-1 0,2 0 1,0 0-2,0 1 2,-1-1-1,0-1-1,0 1 1,-2 0 0,2 0 1,-4 0-1,-1 0 0,-1 0 0,-4 0 0,0 1 0,-3 0 0,-10 1 0,16-2-1,-16 2 1,15-1 0,-15 1 0,17-2 0,-8 1 0,1-1 0,1 1 0,-1-1 0,2 0 0,1 1 0,-1 0 0,-1 0 0,1 0 0,0 0-1,1 1 1,-2 0 0,-1 0 0,2-1-1,-1 1 1,1-1 0,3 1 0,-2-1 0,2 0 0,-1 1 0,1-1-1,-2 0 2,0 0-2,-2-2 1,-2 2 0,-9 1 0,17-1 0,-17 1 0,11-1 0,-11 1 0,0 0 0,10 2 0,-10-2 0,0 0 0,0 0 0,0 0 0,0 0 0,0 0 0,0 0 0,0 0 0,0 0 0,0 0 0,0 0 0,0 0 0,0 0 0,2-9 0,-2 9 0,-7-11 1,7 11-1,-14-15-1,4 3 1,-6 2 0,-1-4 0,-3-1-1,-5-2 1,-3 0 0,-3-2-1,-1 0 1,-2 2 0,-1-3 0,-2 2 0,-2 0 0,2 0 0,-1 0 0,2 1 0,-1 1 0,-1-1 0,1 2 0,3 1 0,0 1 0,3 1 0,2 2 0,1 0 0,5 1 0,0 0 0,2-1 0,4 2 0,0 0 0,2 0 1,-2-1-1,2 1 0,-2 0-1,1 2 1,0-1 0,-1 1 0,2 1-1,-2 2 1,4-1 0,-2 0 0,3 0 0,12 4-2,-17-5-1,17 5-14,0 0-19,0 0-1,-6-9 0,6 9 0</inkml:trace>
  <inkml:trace contextRef="#ctx0" brushRef="#br0" timeOffset="26898">3130 3837 5,'0'0'9,"0"0"1,0 0-2,9 6 0,-9-6 0,0 0-1,9 10 0,-9-10-1,5 15 0,-5-15-1,4 18-1,-2-4 2,0 0-3,-1 4 0,1-1 0,1 3-1,-1 0-1,1 1 1,0-1-1,2 0 0,-1-1-1,0-2 1,-1 0-1,1-2 0,0-1 1,-2-1-1,0-1 0,0-2 0,-2-10 1,3 16-1,-3-16 0,4 9 0,-4-9 0,0 0-2,0 0-2,0 0-9,0 0-15,0 0-1,0-17 1</inkml:trace>
  <inkml:trace contextRef="#ctx0" brushRef="#br0" timeOffset="27439">3391 3845 14,'0'0'16,"0"0"0,10 4-1,-10-4-2,0 0-2,4 10-4,-4-10-1,5 12-2,-5-12-1,3 17 0,-1-4-1,-1 2 0,0 3-1,1 0 0,-1 2 0,1 1-1,-1 1 1,2-3-1,0-2 1,-1-3-1,1-3 1,-3-11-2,3 15-4,-3-15-8,0 0-17,0 0 1,-14-13-1</inkml:trace>
  <inkml:trace contextRef="#ctx0" brushRef="#br0" timeOffset="27950">3181 4217 12,'0'0'15,"-11"-10"-3,11 10-1,0 0-2,-13-4-2,13 4-1,-15 0-1,15 0 0,-15 4 0,15-4-1,-18 6 0,9-1-1,-1-1 0,0 2 0,0-1-1,1 3 0,-3-2 1,2 2-2,-1-1 1,0 3-1,2-1 0,0 0 0,-1 1 0,2 1 0,0-2 0,3 4 1,0-1-1,1 0 1,1 1-1,3 3 1,1-3 0,1 3-1,3-2 1,-1-1-1,1-2 1,2 3-1,0-3 0,4-1 1,0 0-2,3 0 1,0-1 0,3 0 0,0 1-1,3-2 1,-2-1-1,3-1 1,2 0-1,-1-3 1,2 0-1,0-2 1,-1 0-1,0-2 1,2-1-1,0-1 1,0 0 0,0-2-1,-2 0 1,3-1-1,-2 0 1,0 0-1,-2-2 1,0 1 0,-3-1-1,-2 0 1,-2-3 0,-2 2 0,-1-4 0,-2-3 0,-3-1 0,0-1 0,-2-3 0,-1-1 1,-2-1-2,-1 1 1,-1 1 0,1 2-1,-2 1 1,-1 2-1,0 1 0,1 1 1,-4 1 1,1 1-1,-1 1 0,-1 0 1,0 1-1,6 10 0,-14-17 0,14 17-1,-14-15 1,14 15-1,-15-13 0,15 13 0,-17-12 0,5 8 0,-1 0 0,-3 1-1,-2 0 1,-3 0 0,0 3-3,-4-5-3,3 9-13,-2-4-18,-4-8-1,2-1 1</inkml:trace>
  <inkml:trace contextRef="#ctx0" brushRef="#br0" timeOffset="53687">4172 4803 5,'0'0'8,"0"0"0,-7 9 0,7-9-1,0 0 1,0 0-1,0 0 1,0 0 0,0 0 0,0 0-1,0 0 2,0 0-2,14-3 0,-5-6 0,7-2-1,2-5-1,6-4-2,2-5 1,3-2-2,1-6-1,0 0 1,-2-4-1,0 1 0,-3-7 0,-1 4 0,-3-2 0,-6 3 0,1 1 0,-3 3 1,-3 1-1,-1 4 0,-4 8 0,-5 0-1,-4 3 0,0 1 0,-4 2 1,-2 2-1,-4 1 0,1 2 0,-4 3 0,3 1 0,0 1 0,-3 3 0,0 3 0,1 4 0,0-1-1,1 3 1,0 1 0,1 1 0,1 1 0,0 1 0,1 1 0,1-1 0,0 2 0,0 0 1,0 0-1,0 3 0,1 0 0,-1 1 0,1-1 0,0 2 0,0 5 0,2 1 0,0 2 0,2 2 0,-1 1 0,1 1 0,3 5 0,0 0 1,2-4-1,1 1 1,1 3-1,0-2 1,1 1-1,0 0 1,0-2 0,1-1-1,-1 0 1,0-1 0,0-4 0,2-2 0,-2-3 0,3-2 0,-1-3 0,2 0 1,0-6 0,6 0 0,-1-5 2,3 1-2,1-5 0,6-3 0,-1-5-1,5-2 0,1-3 0,0-4-1,0-2-1,-2-3-1,-1-1-1,-7-8-8,-2 2-26,0 0-1,-9-4 1,1 2-1</inkml:trace>
  <inkml:trace contextRef="#ctx0" brushRef="#br0" timeOffset="54879">4686 4939 22,'0'0'30,"-9"-2"-9,9 2-5,0 0-3,0 0-2,10-16 0,-1 13-3,-4-6 0,7 3-2,-2-3-1,5 3-1,-3 0-1,3 1-1,-1 2 0,-1 1-1,1 3-1,-1 0 0,-1 5 0,-2 1 0,0 1-1,0 2 1,-3 2 0,-2 0 0,-1 4 0,-3 0 0,-3 2 1,-2 1-1,-4 0 1,-5 1-1,-2 1 0,-3-1 0,-3 0 1,0 0-1,-2-3 0,-1 1 0,3-1 0,1-2 0,2 0 0,4-2 0,2-2 0,1-1 1,11-10-1,-12 13 0,12-13 0,0 11 1,0-11 0,9 8 1,1-6-1,6 2 0,3-1 0,4 1 1,4-1-1,3 1 0,4-2-1,1 0 1,3 0-1,-2 1 0,-3-2 1,-1 0-1,-4-1 0,-4 1 1,-5 0-1,-4 0 0,-5 1-1,-10-2-1,9 8-7,-9-8-24,-11 9-5,11-9 0,-23-13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1.63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20,'19'1'13,"0"1"-1,2-1-1,3 1-1,0-2-3,1 3-1,-2-3 0,2 1-2,-3 0-1,2-1-1,0 0 0,0 0-1,-1 0 0,-1 0-1,1 0-2,-2-1-2,3 2-8,4 2-15,-12-8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2.09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22 7,'17'0'13,"3"6"-1,2-4-1,-1-2 0,1 2-1,0-2-2,-1 2-1,1-2-1,-1 1-2,0-1 0,-1 0-2,-3-1 0,1 1-1,-2-5 0,0 3-2,-2-4-2,-2 3-6,3-5-14,5 8-5,-8-10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2.60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29 2,'10'0'7,"1"1"0,3-1 1,-2 0 1,4 0 1,-2-1-1,1 0 1,-2 0-2,0 1-1,0-2-3,-1 2-2,0-1 1,-1-1-2,1 1 0,-1 0 0,3-1-1,-2 1 0,2 0 0,-2-1 0,1 2-3,-1-2-6,-3-8-16,6 8-2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3.14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0 541 11,'0'0'15,"8"-20"0,-5 9-2,3-1-2,-2-2 0,3 2-1,-4-3-2,2 2-2,-1-4 0,1 2-1,-2-3 0,4 0-1,-4-2-1,3 1 1,-4-3-1,1 1-1,-2-3 0,2-1 0,-1-1-2,-2 1 0,3-1-2,-3-3-1,5 3-5,-5-2-8,0 1-17,4 0 0,-5-4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3.65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56 278 4,'-4'-11'7,"0"1"0,1 0-1,-1-1-1,1-2 0,-1 2-1,2 0 0,1 1 1,-1 0-1,2 10-1,-1-15 0,1 4 1,0 11 2,-2-17-1,-1 2 1,1 4-1,-1-3 1,0 3-1,-1-2-2,4 13-2,-4-21-1,0 10-4,4 11-4,2-14-20,-7-2 1,6 4-1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4.204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850 17 2,'0'0'13,"-11"-2"0,11 2-1,-15-3-2,15 3-2,-20-5-1,8 4-1,-3 0-3,-3 0-1,-1 0 0,-5 1-1,-3 1 0,-2-1-1,-2 1 1,-3-1-1,-4 0 1,-2 1-1,-2-1 0,-2 0 1,1 0-1,-4 1 0,-1-2 0,2 1 0,1-1-1,1 1-2,3-1-5,0 2-9,-2-6-8,9 5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4.785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519 16 10,'0'0'8,"-13"-3"-3,3 2-1,10 1-2,-19-5 1,4 3-1,-2 0 0,-4 0 0,-5 2-1,-2 0 1,-3 1-1,-4 1 0,-2 1 0,0 0-1,-2 0 0,1 1-1,1 0 0,-2-1-4,-2-2-6,5 4-10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5.336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555 48 7,'-17'-3'8,"1"2"0,-3-2-3,1 2-1,-3-2-1,-1 2 0,-1-3 0,-2 2-1,-3-3 0,-1 3 0,-2-2-1,-4 2-1,-1-2 0,0 1 0,-3-1-1,-1 2-1,1 0-3,-2-1-2,1 4-8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5.90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471 26 11,'-19'-5'14,"-2"4"-1,-1 0-3,-1 0-2,-1 0-2,-3 0-1,1 1-1,-3-1-1,0-1 0,1 1-1,1 0-1,-1-1 1,3 0-1,1-1 1,3 2-2,1 1-2,3-1-1,0 1-3,2 0-4,-3-4-15,7 7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6.40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197 11 13,'0'0'10,"-13"1"0,13-1-1,-11-1-4,11 1-1,-18-9 0,7 9-1,-3-1 0,2 0 0,-2 1 0,-3 0-1,4 0 0,-1 6-1,4-5 0,1-1-1,9 0 0,-11 0 0,11 0 1,0 0-1,0 0 0,0 0 0,0 0 0,0 0 0,-10 3-1,10-3-2,-13 4-2,13-4-8,-7 12-10,7-12-1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7:41:29.8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40 439 9,'0'0'13,"0"0"1,-3 9-2,3-9-3,0 0-1,0 12-1,0-12-1,0 0-1,4 10 0,-4-10-1,0 0 0,14 9 1,-14-9 0,19-3 1,-6-4-1,6-2 1,0-7 0,6-2-1,-1-6-1,2-2 0,-1-3-2,0 1 0,-3-4 0,-2 0 0,-5 1-1,-2 1 0,-3 2 0,-3 2 0,-2 2-1,-4 2 1,-2 1-1,-4 5 0,-2 1 0,-2 3 0,-3 2 0,-1 1 0,-3 3 0,-1 2 0,-1 3-1,-2 1 1,1 4-1,1 1 0,0 3 1,-1 1-1,3 2 1,0 2-1,1 1 1,2 0 0,1 0 0,0 0 0,0 5 1,1 1-2,2 2 2,-1 3-1,2 1 0,1 3 0,2 5 1,2 3-1,2 0 0,3 2 0,2 2 0,2-1 0,1 1 0,2-1 0,1-3 0,2-3 1,1-3 0,1-4 0,1-4-1,3-2 1,1-6 0,4-1 1,1-7 0,4-2-1,3-7 2,1-4-1,0-8 1,0-4-2,-1-8 0,-3-3-2,-4 0-6,-7 1-25,-4-5-4,-5 4-1,-7-1 1</inkml:trace>
  <inkml:trace contextRef="#ctx0" brushRef="#br0" timeOffset="1572">485 779 3,'0'0'12,"0"0"-2,0 0 0,-9 2-2,9-2 0,0 0-1,0 0 1,0 0-1,0 0 1,13-11 0,-1 1-2,1-4 0,2-1-1,2-6-1,4 0-1,-2-3 0,1 1 0,-4 1 0,-1 4 0,-5 0 0,2 5 1,-6 2-2,-6 11 1,7-14-2,-7 14 0,0 0 0,0 0-1,0 0 1,0 0-1,0 0 0,0 0 0,0 10 0,0-10 1,-1 16-1,1-5 0,-1 3 1,1 3-1,0 2 0,0 4 0,0-1 0,-1 4 0,1-3 0,1-1 0,-1 4-1,0-1 1,0-4 0,1-1 0,-1-3 0,1-4 0,0 0 0,-1-1 0,0-12 1,0 0-1,-5 10 0,5-10 1,-10 3-1,-3-3 1,3-1 0,-4 1-1,0 0 0,-3 0 1,-1 0-1,2 1 0,-1 1 0,6 2 0,-3-1 0,3 1 0,11-4 0,-15 7-1,15-7 1,0 0 0,0 0-1,0 0 1,0 0 0,0 0 0,21 7 0,-3-7 1,5 0-1,3-1 1,3 0 0,2 0-1,0 0 1,1 0 0,-4 1-1,-2 0 0,-1 0 1,-4 0-1,-2 1 0,-4 0 0,-1 0 1,-5 0-1,-9-1-1,13-2-3,-13 2-30,0 0 0,0 0 0,1-14-1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7.43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0,'8'14'4,"-2"-1"0,0 3 1,0-1 0,-1 2 0,0-1-1,1-1 1,-2 3-1,-1 0 0,-1 1 0,0-3-1,0 0 0,-1-1-1,-1-2-1,1 2-1,-2-4-4,1-11-16,0 0-2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2.696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14 9,'0'0'11,"0"0"-4,15-11-2,-6 9-2,3 1-1,1 0 0,3 1-1,0 0 1,6 1 0,0-1 0,1 2 1,3 0-1,3 1 1,3-1-1,2 1 0,3 0 0,0 0-1,3 0-1,-1-2 0,0 2-4,1 2-18,-5-9-1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3.35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12,'0'0'7,"0"0"-1,0 0 0,0 0-2,0 0 0,11 2-1,-11-2 0,15 3 0,-4-1 0,1-1 1,3 2-1,1-1 1,1 0-1,-1 0 0,2 1 0,-2-1-1,0 3-1,0 0-2,0 1-3,-2-3-19,5 9-2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4.11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 0 9,'-5'17'13,"3"-7"-2,2 7-4,-2 1-2,0-1-1,1 5-1,1 0-1,1 0 0,0 2-1,0 0 0,-1-1-1,1 0-1,-1-1-7,4 10-14,-7-16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4.63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705 52 3,'-15'-1'21,"4"-1"-10,-1-1-4,-4-1 0,0-1 2,-5-1 0,0 2 0,-3-2 1,-2 1-3,-4-1-2,0 3-1,-2 0-2,-1 2 0,-2-1-2,0 2 1,-2 0-1,2 0 0,-1 1-1,-2-1 0,1 3-4,-2-2-6,-5-2-18,6 6 0,-6-10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5.230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423 11 3,'0'0'22,"0"0"0,0 0-13,-11 2-5,11-2 0,-15-1-1,6 0 0,-2 0-1,-6 0 2,5-1-1,-5-1 0,-1 2 0,-2 1-1,-3-1-2,-2 0 0,0 2 0,-4-1-1,-5 1-3,-3-2 0,-1 2-6,2 3-15,-10-11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5.88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383 5 4,'0'0'22,"-10"1"0,10-1-13,0 0-2,-14-2-1,14 2-1,-11-2 0,11 2 0,-11-2 0,1 2-1,10 0 0,-19 0-2,5-1-1,-1 2 0,-1-1 0,-4 1-1,-4 0 0,0-1 0,-3 0 0,27 0 0,-56 2-1,56-2-1,-56 4-4,56-4-14,-57-1-6,57 1-1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6.62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-1 453 6,'0'0'15,"0"0"-4,0 0 0,0 0-2,0 0 0,0 0 0,-3-49 0,3 49 1,0 0-3,13-52 0,-13 52-2,0 0-2,22-56-1,-22 56 1,7-44-1,-7 44 0,0 0 0,17-57 0,-17 57 0,1-44-1,-1 44 0,-10-45-5,10 45-7,3-44-20,-3 44 1,1-63-1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7.16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 3,'12'-2'13,"-12"2"0,18 3-2,-4-1-1,5-1-1,-2 2-1,-1-3 0,5 2-2,-4-2 1,11 2-3,-5-2 0,2 2-1,2-1 0,7 0 0,-1 0-1,6 0 0,-1 0-1,0-1 0,1 1 0,3-2-1,1 2 0,-3-2-4,10-1-12,4 2-14,4-12 2,12 1-2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7.944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 21,'9'-2'13,"1"2"0,-1-1 0,-9 1-2,19-1-1,-9-1-2,5 3-2,-4-1-1,5 2-1,-3-1-1,6 2-1,-1-1-1,3 2 0,0 0 0,1-1-1,2 0-1,0-2-5,7-5-20,6 8-3,-5-9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7:48:13.3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347-5 4,'0'0'27,"0"0"-9,0 0-3,0 0-2,2-10 0,-2 10-3,0 0-4,0 0-1,-9 12-3,3-3-1,-4 4-1,-6 5 0,-3 5 0,-7 4 1,-4 2-1,-4 2 0,-2 5 0,-1 0-1,2-3 0,3-3-3,6-5-9,8 1-17,3-10 0,15-1 1</inkml:trace>
  <inkml:trace contextRef="#ctx0" brushRef="#br0" timeOffset="391">381 343 8,'-2'9'14,"-6"3"-1,0 6 0,-1 3-2,-3 5-1,2 8-1,-2 4 0,2 3-2,1 1-3,5-2-2,3-2-3,2-5-4,6-5-10,9-3-13,-6-19 0</inkml:trace>
  <inkml:trace contextRef="#ctx0" brushRef="#br0" timeOffset="661">611 471 5,'-1'11'22,"5"7"-8,-2 4-2,-1 5-1,2 5-2,-4 0-1,3 4 1,-2-3-3,2 0 0,-2-4-2,3-3-1,0-5-3,1-6-6,-4-15-17,19 16-6,-19-16 0</inkml:trace>
  <inkml:trace contextRef="#ctx0" brushRef="#br0" timeOffset="931">989 564 21,'0'0'24,"15"5"-15,-3 5-3,2 2 1,2 6 0,0 1 1,1 5 1,1-2-2,-1 5-1,-1-3-1,0 1-1,-2-3-2,-2-2-4,3-4-14,2-1-15,-8-14 2,10 0-1</inkml:trace>
  <inkml:trace contextRef="#ctx0" brushRef="#br0" timeOffset="1192">1414 560 18,'16'21'28,"-16"-21"1,18 18-14,-2-2-8,1 2 0,5 5-1,-2 0-1,4 3 0,-2-5-1,0 2 0,-2-2-1,1 0 0,1 1-5,-2-1-19,0-6-11,5 1 0,-6-12-1</inkml:trace>
  <inkml:trace contextRef="#ctx0" brushRef="#br0" timeOffset="1492">2045 766 2,'16'-13'17,"-16"13"-4,0 0 0,9-4 1,-9 4 1,0 0 1,9 7-2,-9-7-2,15 16-2,-2 0-3,2 1-2,6 5-1,3 5-2,3 3-18,4 0-17,6 2-1,-3-13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8.475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16 15,'22'1'15,"3"-1"-2,2-1-1,3 0 0,0-1 0,5 2-1,-1-3-2,6 2-1,-2-2-2,2 2-2,-3-1-1,3 1-1,-5 0-1,0 0 1,-2 1-2,-1 0 1,-4 0-1,-1 1 0,-2 0 0,-2 0-2,4 1-2,-2 0-14,-2-3-13,9 3 0,-4-6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9.116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18,'22'1'13,"2"1"0,0 0 0,1-2-2,1 3-2,-2-2 0,1 1-2,-2-2-2,1 2-1,-1-2-2,-1 2 0,0-2-1,-2 1 0,-2 0 0,2 0 0,-3-1-1,0 2 0,-3-1-1,1 1-1,0 1-8,5 1-20,-6-7 1,8 5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9.76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65-1 9,'1'10'8,"-1"-10"0,0 0 1,-1 11 1,1-11-1,0 10-1,0-10 0,2 14-2,-2-4-2,2-1 0,-1 5 1,-1-1-1,-1 3-1,1 3 0,-3 1 0,0 4-1,-1 0 1,-2 3-1,2 1 0,0 2-1,1-1 0,-2 3-1,4-4 1,-2 0-1,3 0 1,0 0-1,-1-2-1,0-1 1,-1 2-2,0-3-1,-3 5-7,3 3-20,-10-8 0,4 4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0.488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679 25 20,'0'0'24,"0"0"-9,-10-5-8,10 5-1,-15-3 1,2-1 1,1 2 0,-5-3-2,-1 4 0,-3-2-2,-1 2-2,-3-1 0,0 3-1,-4-1 0,0 2 0,-3-1 0,-2 1 1,-3 0-1,2 2 0,-2-2 0,-2 1 1,3 0-2,1-1 0,3 2-2,2-5-3,4-1-18,3 5-9,-5-11 1,9 5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1.21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740 0 22,'0'0'16,"0"0"-2,0 0 0,0 0 0,-9-3 1,9 3-3,-10 2-1,10-2-3,-19 3-3,5 0-2,-5 0-2,-4 2 0,-5-2-1,-4 3 0,-2-2 1,1 1-1,-5-1 0,0-1 0,-4 1 0,2-1 0,-3-1 0,4-1 1,-3 1-2,-2-1 1,5-1-4,-3-1-10,0-5-18,8 6-1,-2-10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1.800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612 65 12,'-17'-1'25,"17"1"-11,0 0-5,-15-3 0,15 3-1,-16-5 0,6 3-1,-3-2 0,-2 0-2,-4 0 0,-1 0 0,-6 0-2,1 2 0,-8-1 0,0 1-1,-3 0 0,1 1-1,-3 0 0,3 2-1,0 0 1,-1-1-2,5 0 1,3 0-2,3 0-2,1-4-6,5-2-22,4 3 1,1-10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2.44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0 665 9,'5'-12'15,"4"2"-2,-9 10-1,9-17 1,-9 17 0,2-16 2,-2 16-1,1-15-2,-1 15-2,0-16-3,1 6-1,-2-3-2,2 1 0,-2-5-1,2 0-1,0-6 0,2 0-1,-2-1 0,1-1 0,1-2 0,-2-2-1,2 0 1,-1-1-1,0-1-1,-2-2 0,1 1-2,-2-6-7,3-4-24,0 5-2,-2-8 1,3 3 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3.26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21 20,'13'-2'10,"-13"2"0,12-3-1,-2 0 0,1 2-2,0-2-1,1 2-2,4-1 0,-2 2-1,2-4 0,1 4 0,-3-1-2,0 0 0,-1 2 0,1-1 0,-4 4-1,1-2-1,0 4-3,1 9-19,-12-15-3,15 12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8.64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 0 6,'-10'2'4,"10"-2"1,0 0 0,-9 3 1,9-3 0,0 0 0,0 0 0,0 0 0,0 0-1,0 0 0,0 0 0,0 0-1,13 4-1,-13-4 0,17 1-2,-8 0 0,2 0 0,1-1 0,2 1 0,2-1 0,0 1 0,-2 0 2,4 0-2,0-1 1,0 1-1,-3 0 1,3 1-1,-2-1 1,2-1-1,-2 1 0,1 0 0,1-1 0,-1 1-1,1-1 1,-1 0 0,-1 0 1,1 1-1,0-2 0,0 2 1,-4-1 0,3 2-1,-5-2 1,4 2-1,0-1 1,-1 1-1,1-1 0,4 0 1,-2-1-1,3 0 1,-1-1 0,-2 1 0,1-1 0,0 0 0,-2 0-1,-2 1 1,2 0-1,-3 0 0,1 0 0,2 1 0,1-1-1,1 1 1,1-2 0,2 2-1,-1-2 1,4 1 0,-1-1 0,1 0 0,0 0 0,-3 0 0,1 0 0,1 1 0,-3 0 0,2 0-1,-1 0 1,0 0-1,-2 0 1,4-1-1,-2 0 1,-2 0-1,-1-1 0,-1 1 1,-1-1-1,-3 1 0,0 0 0,-13 1 0,13-2 0,-13 2 0,10 0 0,-10 0 0,0 0 0,0 0 0,0 0 0,0 0-1,0 0-1,0 0-1,12 7-3,-11 2-21,-1-9-8,9 1 1,-9-11-1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0.26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22,'0'0'14,"0"0"0,0 0-2,0 0-3,0 0-3,0 0-2,0 0 0,0 0-2,0 0 0,0 0-1,0 0 1,9 4-1,-9-4 0,0 0 0,15 2 0,-6 0 0,0-1 0,6 0 0,-1 0 1,5 1-1,-1-2 1,2 0-1,-1-1 0,0 0 0,0-2 0,-2 3 0,-2-3-1,-3 2 1,2-1-1,-4 1 0,0 0 0,-10 1-1,15 2 1,-15-2-1,13 6-2,-13-6-1,11 9-4,-11-9-10,11 8-11,2 2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5T17:43:26.0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2348 1 4,'0'0'6,"0"0"-1,0 0-1,0 0-1,0 0 1,0 0-1,0 0-1,0 0 1,0 0 0,0 0 0,12 4 1,-12-4-1,0 0 0,0 0-1,11 2 1,-11-2-1,0 0 0,11 0 0,-11 0 0,11 1 0,-11-1-1,13 1 1,-13-1-1,18 2 1,-18-2-1,17 2 0,-17-2 0,18 1 0,-18-1 0,12 0 1,-12 0-1,13 0 0,-13 0 1,11-1-1,-11 1 1,11-1-1,-11 1 0,15-1 0,-15 1 0,13 0 0,-13 0-1,13 1 1,-13-1-1,14 2 1,-14-2-1,14 1 0,-14-1 1,16 2-1,-16-2 1,17 0-1,-7 1 1,-1-2-1,3 2 1,-1-2 0,2 1-1,-1 1 1,1-1-1,0 2 0,-1-1 0,1 0 1,-1-1-1,0 1 0,1-1 1,-2 0-1,2 0 0,-1 0 1,1 0-1,1 1 0,-1 0 1,4-1-1,-4 1 0,4 0 0,0 0 0,1-1 0,0 1 0,0-1 1,0 0-1,-2 0 0,4 0 0,-2 0 0,-2 0 0,3 0 0,-1 1 0,3-1 0,0 2 1,-1-2-1,2 1 0,2 0 0,-1 0 1,0 0-1,0 0 0,0-1 1,-1 1-1,1-1 1,-1 1-1,-1-1 1,2 0 0,-2 0-1,2-1 1,-1 1-1,3 0 1,0 0-1,4 0 1,0 5-1,1-3 0,2 3 0,0-3 0,5 3 0,-1-2-1,0 4 1,0-6 0,3 1 0,-1-2 1,0 2-1,0-2 0,0 1 1,-2-1-1,-2 1 1,0-1-1,-1 1 1,0-1 0,-1 1-1,0-1 1,0 0-1,0 0 0,-1 0 1,1 0-1,-2 0 0,0 0 1,0 0-1,-2 0 0,2 0 0,-1 0 1,0 1-1,0 4 0,-1-4 1,0-1-1,1 1 0,0 4 1,-3-5-1,2 4 1,-4-4-1,-1-5 1,1 3-1,0 4 0,-1-4 1,-2-2-1,2 4 0,-1-4 0,1 3 0,-1 1 1,1 0-1,0 0 0,2-1 0,-1 1 1,-1-1-1,2 1 0,1-1 0,-2 1 0,0 0 0,1-1 0,-1 2 0,1-2 0,0 2 0,0-1 1,-3-1-1,4 1 0,-2 0 0,1 0 0,2 0 0,1 0 1,-2 0-1,2 0 0,1 0 0,0 0 0,0 0 0,1 0 0,-1 1 0,-1-1 0,1 0 0,-1 0 1,-1 0-1,0 0 0,0 0 0,-3 0 0,0-1 1,1 1-1,-2-1 0,1 1 0,-2-1 0,1 1 0,-1 0 0,0 0 1,-2-8-1,2 8 0,-3-1 0,-1 1 0,0-5 1,-1 6-1,-1-7 0,-1 7 1,1-1-1,-2 0 1,2-5-1,0 6 1,-1-1-1,0 0 0,1 0 0,-2 0 0,0 0 0,-3 0 0,-11 0 1,16 0-1,-16 0 1,0 0 0,0 0-1,0 0 2,0 0-2,0 0 1,0 0 0,0 0 0,0 0-1,0 0 0,0 0-4,0 0-3,7 11-8,-7-11-20,-10-2 3,-4-3-2</inkml:trace>
  <inkml:trace contextRef="#ctx0" brushRef="#br0" timeOffset="2824">2411 29 0,'0'0'2,"0"0"-1,0 0 1,0 0 0,0 0 0,0 0 1,0 0-1,0 0 1,0 0 0,-9-2 0,9 2 0,-9 1 0,9-1 0,-13 0 0,13 0 0,-15 1 0,5-1-1,0 1 0,0-1 0,-2 1 0,1-1 0,-2 1 0,0-1-1,0 1 1,0-1 0,0 1 1,0 4-2,1-5 1,1 1 0,1-2 0,-1 7-1,11-6-1,-20 5 1,20-5 0,-18 1-1,8-1 1,1 4 0,-1-3 0,-1-5 0,2 4 1,0-5 0,9 5 0,-17 0 0,17 0 1,-16 1-2,16-1 1,-17 6-1,8-3-1,0 2 1,-1-2-1,0-2 0,1 1 1,-1-2 0,1 1 0,0 0 0,-1-1 0,1 0 1,0 0-1,-1 0 0,10 0-1,-18 0 1,18 0 0,-15 0 0,15 0-1,-9 0 1,9 0-1,0 0 1,0 0-1,-10 0 1,10 0-1,0 0 0,0 0 0,-10 0 1,10 0-1,0 0 0,-9 0 0,9 0 0,0 0 0,0 0 1,0 0-1,-9 1 0,9-1 0,0 0-1,0 0 1,0 0 0,0 0-1,0 0 1,0 0 0,0 0 0,0 0-1,-8 10 1,8-10 0,-7 13 0,7-13 0,-6 14 1,3-3-1,3-11 0,-6 16 0,6-16 0,-4 16 0,2-5 0,0-2 0,-1 3 1,1-1-1,0 3 0,1 0 0,-1 0 0,1 1 0,0 1 0,1-1 1,0 2-1,0 0 0,2-1 0,1 0 0,0 1 1,1 1-1,-2 1 0,1-1 0,-1 1 0,1 0 0,-3 0 1,0 0-1,0-1 0,0-2 0,0-2 1,-1 2-1,1-3 1,1 2-1,0-2 1,1 3-1,-1-1 1,1 0-1,0-1 1,0 2 0,0 2 0,0-1-1,-1-1 0,0 0 1,0-1 0,0 0-1,-1 3 0,0-1 1,2-4-1,-2 2 1,-2 1-1,1-1 1,0 2-1,1-1 1,-1 1-1,0-1 1,0 1-1,0-1 1,0 0-1,-1 1 1,1-1-1,0-1 1,-2 0-1,1 1 1,0 0-1,-1 1 1,-1 1-1,1 1 1,-2 1-1,2 2 0,0-2 0,1 1 1,0-1-1,1 0 0,0-3 1,0 1-1,0-1 0,0 0 0,-1-4 0,1 1 1,0 4-1,-1-2 0,1 0 1,1 0-1,0-1 1,0 0-1,1 1 1,0-3-1,1-3 0,-1 0 0,1 0 0,-2-10 0,4 16 0,-1-6 0,-2-1 0,1 1 0,-1 0 0,1 1 0,-1-1 0,-1 1 0,1 0 0,-1 0 1,1-1-2,-1-1 2,0 1-1,0-10 0,0 18 0,1-9 0,-1 1 0,0-10 0,1 15 0,-1-5 0,0-10 0,2 17 0,-2-17 0,0 16 0,0-16 0,-2 15 0,2-6 0,0-9 0,-2 15 0,2-15 0,-1 17 0,1-17 0,-1 14 1,1-14-1,0 15 0,0-15 0,-1 15 0,1-15 0,0 13 0,0-13 0,-1 13 0,1-13 0,0 10 0,0-10 0,0 0 0,0 0 0,0 11 0,0-11 0,0 0 0,0 0 0,0 0-1,0 0-1,0 0-8,0 0-22,0 0-2,11-10 1</inkml:trace>
  <inkml:trace contextRef="#ctx0" brushRef="#br0" timeOffset="5948">1776 690 4,'-11'1'8,"11"-1"-1,-17 1-1,6-1-1,0 3 0,-2-3 0,2 3-1,-3 2-1,3-2 0,-2 2-1,-1-3 1,0 4 0,-2-5-1,0-1 1,-2 0-1,-1-6 1,1 6-1,0-5 1,1 4-2,0-4 1,2 5 0,1 0-1,3 0 1,-1 0-1,2 0 0,0 0 2,0 0-2,1 0 0,-1 1 1,0-1-1,0 1 0,-2-1 1,-1 1-1,0-1 1,-2 1 0,1-1 0,1 0 0,-1 0 0,3 1 1,-2-1-2,2 1 1,-1-1-1,3 0 1,-2 0 0,0 0-1,1 0 0,0 0 0,0 0-1,10 0 1,-14 1-1,14-1 1,-11 0-1,11 0 1,0 0-1,-11 0 0,11 0 1,0 0 0,0 0-1,0 0 1,0 0-1,0 0 1,0 0-1,0 0 1,0 0-1,0 0 0,0 0 1,0 0-1,0 0 0,0 0 0,0 0 0,0 0 0,0 0 0,0 0 0,0 0 0,0 0 0,0 0 0,0 0 0,0 0 0,0 0 0,0 0 0,0 0 0,0 0 0,0 0 0,0 0 1,0 0 0,0 0 0,0 0 0,0 0 0,0 0 1,0 0-1,0 0 0,0 0 0,4-14-1,-4 14 1,4-13-1,-4 13 0,5-19 0,-3 8 1,1-2-1,0 0 0,-1-3 0,1 0 0,-1-2 1,-1 2-1,0-4 0,0 1 0,0-2 0,-1 0 0,-1 1 0,1-1 0,-1 1 0,1 1 0,-1 2 0,0 0 1,0 2-1,0 2 0,0 1 0,-1 0 0,1 2 0,0 1 1,1 9-1,-3-14 0,3 14 1,-2-10-1,2 10 0,0 0 1,-4-10-1,4 10 0,0 0 0,0 0 0,0 0 1,-6-9-2,6 9 2,0 0-1,0 0 0,0 0 0,0 0-1,0 0 1,0 0 0,-11-5 0,11 5 0,-9-2 0,9 2 0,-18-5 0,7 2 0,-5 1 0,-1-1-1,-3 0 1,-5 0 0,-1 0 0,-3-1 0,-2 1 0,-1 0 0,-2 1 0,-1 0 0,-2 0 0,-1 1 0,-1 1 0,2 0 0,-1 2 0,0 0 0,0 0 0,0 1 0,2 0 0,1 1 0,2-1 0,-4 0 0,3 0 0,2 0 0,1 0 0,3 0 1,3 0-1,1 1 0,2-1 1,6-1-1,2-1 0,2 0 1,1 0-1,2-1 0,9 0 1,-12 1-1,12-1 0,0 0 1,-12 1-1,12-1 0,0 0 0,0 0 0,0 0 0,0 0 0,0 0 0,0 0 0,0 0 0,0 0 0,0 0-1,0 0 1,0 0 0,0 0-1,-6 11 1,6-11 0,0 0 0,-3 14 0,3-14 0,-3 15-1,2-5 1,0 0 0,0 1 0,1 3 0,-1 2 0,1-1 0,1 4 0,0 1 0,1 0 0,0 3 1,-1 0-1,-1 1 0,1 0 0,-2 2 0,-1 0 0,0 1 1,-1-3-1,0-1 0,-2 5 0,2 0 0,0 0 0,0 1 0,1 0 0,-1 0-1,1 5 2,-1 1-2,0-2 1,0-2 0,-3 2 0,2-1 1,-1 1-2,0-3 2,0-1-1,0-2 0,-1-1 0,1-1 0,2-3 0,-1-2 0,2-3 0,0-1 0,1-3 0,-1-3 1,2-10-1,0 16 0,0-16 0,0 9 0,0-9 0,0 0 1,0 0-1,0 0 0,0 0 1,0 0-1,0 0 0,0 0 1,0 0-1,0 0 0,0 0 1,0 0-1,0 0 1,0 0-1,0 0 1,10 5-1,-10-5 1,0 0 0,14 3-1,-14-3 1,14 2-1,-4-1 1,2-1-1,2 0 1,2-1-1,0 0 0,4-2 1,1 2-1,-1-1 0,5 0 0,1 1 0,1 0 0,2 1 0,2 1 0,2-1 0,2 1 0,3-1 0,0 0 0,2-1 0,2 0 0,3-1 0,-1-1 1,1 0-1,-2 0 0,-1 0 0,-1-1 0,-3 2 0,-2 1 0,-4 0-1,-2 0 1,-1 1 0,-1 0 0,-1 0 0,-2 0 0,0 0 0,-3-1 0,0 1 0,-1-1 1,-3 1-1,-1 0 0,-2 0-1,-4 0 1,-11 0 0,15 1 0,-15-1 0,0 0 0,0 0 0,0 0 1,0 0-1,0 0 0,0 0 0,0 0 1,0 0-1,0 0 1,0 0-1,0 0 0,0 0 1,0 0-1,0 0 1,0 0-1,0 0 0,0 0 1,0 0-1,0 0 0,0 0 1,0 0-1,0 0 0,10-10 2,-10 10-2,0-10 0,0 10 0,3-13 0,-3 13 0,1-19 0,-1 8 0,0-3 0,-1-1 0,0-2 0,-1-1 1,0-2-1,0 0 0,-1-1 0,1 0 0,0-1 0,1 0 0,-1-1 0,-1 0 0,0 1 0,0-3 0,-1 1 0,0 0 0,-1-2 0,0 3 0,0-4 0,1 4 0,1 1 0,0 3 0,1 3 1,1 1-2,0 2 2,1 2-2,0 11 1,0-10 0,0 10 0,1-9 0,-1 9 0,0 0 0,2-9 1,-2 9-1,0 0 0,0 0 0,0 0 0,0-11 0,0 11 1,0 0-1,0 0 0,0 0 0,0 0 0,0 0 0,0 0 0,0 0 0,0 0-1,0 0 0,0 0-2,0 0-2,0 0-10,0 0-21,0 0-1,-2-19 0,11 4-1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0.99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 26,'10'-5'12,"-10"5"-1,14 1 0,-4-1-3,1 1-2,2-1-2,3 2-1,2-2 1,1 0-2,-2 0 0,1 0 0,-2-2 0,-3 2 0,0-1 1,-1 2-1,-2-1 0,1 2 0,-2-1-1,1 1 0,0 1 0,-1-1 0,0 0-1,-9-2 0,16 5 1,-16-5-1,13 5-1,-13-5-2,13 6-7,-2 3-19,-11-9 0,10 2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1.564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 15,'0'0'10,"0"0"-3,0 0-1,14-3 0,-14 3 0,20 0 0,-5-1 0,2-1-1,4 0-1,-1-1-1,1 1-1,0 0 2,-2 1-1,-4-2 3,0 3-2,-4-1 0,-2 3 0,-9-2 0,16 0-2,-16 0 0,16 0-1,-16 0 0,16 0 0,-16 0 0,14-1 0,-14 1 0,9-2 0,-9 2-2,0 0-1,10 6-10,-10-6-18,0 0 0,-9 12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21.132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35 7,'0'0'15,"0"0"-4,0 0-4,0 0-2,0 0-2,0 0-2,0 0-2,0 0 1,12 5 0,-12-5 1,12 6 1,-12-6 1,14 4-1,-5-3 3,3-1-1,-2 2 0,-10-2 0,21 1 1,-11 0-1,4 0 0,-3 0-2,1 1 0,-1 0 0,3 0-1,-2-1 0,1 2 0,-1-1 1,-1 0-1,0 1 2,0-1 0,3-1-1,-3 1 2,4-3-1,-6 2 0,4-2 0,2 2-1,-2-1-1,1 0 0,-2 1 1,2 0-3,-4 0 2,6 0-1,-4 1 1,-1-2-1,3 2 0,-2-2 1,3 1-1,0-1 0,2 0 1,0 0-1,2 0 0,0 0 0,4-3 0,0 2 0,3-1 0,-1 0-1,1-1 1,1 0-1,0-1 1,-1 1-1,-1 0 1,1 0 0,-5-3 0,3 2-1,-4-1 2,2 1-2,2-1 1,2 1-1,-1-2 1,0 2-1,0 1 1,-1-1 0,2 2-1,-1 0 1,-3 0 0,1 0-1,1 1 1,0 0 0,0 0 0,1-1 0,1 0 0,-3 1 0,4 0 0,-2 0 1,0 0-1,0 1 0,0 0 0,-2 2 0,-1 0 0,0 2 0,-1-1 0,-1 0 0,-2 1 0,-1 1 0,-3-1 0,2 1 0,1 1 0,1 0 1,-2 1-1,2-2 0,-1 2 0,1-2 1,0 3-1,-1-2 0,-3-2 1,1 3-1,-2-4 0,-2 4 0,3-4 0,-3 2 0,3-2 0,-3 1-1,2-1 1,-3 0-1,1-1 1,0 0 0,-2 1 0,-9-3 0,17 3 0,-17-3-1,17 3 1,-7-2 0,-10-1 0,18 3-1,-7-2 0,-1 1 1,-1-1-1,0 0 1,0-1-1,-9 0 1,15 1 0,-6 0 0,-9-1 0,18 0 0,-9 0 0,0 0 1,3-1-1,0 1 0,1 0-1,-1 0 1,0 0 0,1 0 0,0 1 0,1 0 0,-2 0 0,2 0 0,-1 0 0,0 0 0,0 0 0,2 1 0,3 1 0,1-2 0,-1 1 0,3-1 0,1 0-1,-1 0 1,3 0 0,-1 1-1,-3-1 1,1 1 0,2 0 0,-2 0-1,1-1 1,0 1 0,0-1 0,-1 0 0,5-1 0,-2 0 0,0 0 0,1-1 0,-2 2 0,1-1 0,0 0 0,0 1 0,-3 0 0,1 2 0,-1-2-1,-2 1 1,4-2 0,-1 0 0,3-1 0,1-1-1,-1-1 1,3-1 0,0-1 0,1 0 0,-1 0 0,2 0 0,-3 0 0,-1 2 0,-1 0 0,-1 0 0,1 1 0,-4 0 0,0 1 0,-3 1 0,0 0 0,-2 0 1,3 0-1,-4 1 0,0 0 0,2-1 0,0 1 0,0-1 0,-1 2 0,2-2 0,-2 1 0,2-1 0,0 1-1,1 0 1,3 1-1,0 0 1,2 1-1,1 1 1,0-1-1,4 0 1,2-1 0,0 0 0,2-2 0,-2 0 0,2-1 0,1 0 0,1 0 0,-2-1 0,1 1 0,-2-1 0,-2 1 0,1 0 0,2 1 0,-5 0 0,3 1 0,2 0 0,-2 0 0,1 1-1,1-1 1,0 1 0,1-1 0,2 0-1,-2-2 1,0 0-1,3 1-1,-1-2 0,2 1-1,-3-1-1,1 2-1,-2-1 0,3 1-2,-5 0 2,-1 1-1,0-1 2,-2 1 0,3 0 1,-2-1 2,-1 1 0,-4-1 1,1 1-1,0-1 1,-1 0 0,-2 0-1,-3-1 1,1 0-1,-2 0 0,0 0 0,-1-1 0,-3-2-1,-1 2 0,-1 0-2,1 2 0,-3 0-2,0 1 0,-11-1 0,19 0 0,-10 0 1,1 0 1,-10 0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23.44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5339 597 0,'1'-29'1,"-2"-1"0,0-1-1,1 3 1,0-3 0,-3 1 0,1 0 0,-2 2-1,2 0 1,-1 3 0,-1 0 1,-3 2 0,0 2 0,0 2 1,0 0 0,1 3 0,-2 0-1,2 2 0,-2 1 0,1 1-1,1 2 0,-2 1 0,8 9-1,-18-14 1,8 9 0,-3-1 0,1 2 0,-1 0 0,-2 1 0,-1 1-1,0-1 1,-3 1-1,1 0 0,-3 0 0,-4 0 1,-2-1-1,0 1 0,-4 1 0,-1-1 1,-1 0-1,-4 1 1,-1-1 0,-2 1 1,0 0 0,-4 0 0,2 1 0,-4 0 1,-1 0 0,-2 0-1,1 0 0,0 0-1,0 0 0,0 0 0,-1-1 0,1-3 0,-1 2-1,2-1 2,-1 2-1,-1-3 1,2 3-1,1-2 1,1 2-1,1 1 0,2-1 0,2 1-1,-3-2 0,4 2 1,0-1-1,-1 1 0,0 0 0,-2-1 0,2 2-1,0 3 1,1-2-1,-4 3 0,3-2 1,-2 3-1,3-1 1,1 2-2,-1-2 2,-1-1-1,1 1 0,2-1 0,-2 0 0,0-1 0,0 0 0,-1-1 0,2 2 0,-1-2 0,0-1 1,-2 1-1,2 1 1,-1-1-1,-1 1 0,3 0 0,-2 0 0,3-1 0,1 0 0,1-1 1,0 0-1,2-1 1,1 0 0,-1-1 0,3 1 0,-3-1 0,3 1-1,-3 0 1,2 1 0,-2 0 0,1 1 0,-2 0-1,-1 0 1,0 0-1,-1 1 1,1-1 0,0-1-1,2-1 2,0-1-1,1 0 1,-1-1 1,1-1-1,-1-1 0,-1 1 0,1-1 0,-5 1-1,3 0 0,-3 0 0,-2 1 0,-1-1 0,2 0 0,0 0-1,-3-1 2,4 0-1,-2 0 0,-1 0 1,5 0 0,0 0 0,-1 0 0,1-4 1,1 4-1,-1-3 0,1 3 0,-1-1 0,0 2 0,-4-2-1,2 3 1,-2 2-1,0-2 1,3 2 1,-1-2-1,4 1 1,0 0 0,5 0 0,0 0 0,1 1 1,5-1-1,-1 2 0,0-1-1,3 0 0,2 1 0,0 0 0,2-1 0,2 1-1,0 0 1,0-1-1,3 1 0,-3-1 0,1 3-1,0 1 1,0 0 0,1 2-1,-2-1 1,5 4-1,-2-3 1,6 3 0,-6-3 0,-1 1-1,13-7 1,-18 14 0,18-14 0,-21 15 0,12-6 0,-4 1-1,7 3 1,-1-1 0,-1 2-1,2 2 1,-2 2-1,3 1 1,0 1-1,0 0 1,-1 6 0,4 2 0,2 3-1,0 5 1,1 2 0,1 5-1,2 4 1,-2 3-1,1-1 1,2 1 0,-4-2 0,2 0-2,2-1 4,-1-2-2,2 2 0,0 1 0,1 1 0,-4 3-2,3 6-3,-2 10-15,-10-7-5,8 9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31.597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440 1188 0,'22'4'1,"2"0"1,-2-1 0,0 1-1,1-2 1,-1 1-1,2 0-1,-2 0 1,1 0 0,1 0-1,0 2 1,-1-1 0,1 0-1,2 0 1,-1 0-1,2 0 1,-1-1 0,1 2 0,0-1 0,0 0 0,-3 0 0,1 0 0,1 0 1,0 0-1,-1 1-1,-1-2 1,-3 4-1,3-3 0,-3 2 0,-1-2 1,0 2-1,-2 0 0,1 0 1,-1 0-1,-1 0 1,-1-1-1,2-1 1,-2 0-1,3-1 0,-2 1 1,1-3 0,2 0-1,0-1 1,4 0 0,-1 0-1,2-2 1,-1 1 0,3-2-1,-1 3 0,1-1 1,0 0-1,-3 0 0,1 1 0,-1 0 0,-2 0 1,0-1-1,0 1 0,-2-1 1,0 0-1,-2-1 1,-1 0-1,2 1 1,-3-1-1,0 0 1,0 0 0,0 1 0,-1 0 0,2 0 0,-1 1 0,-1-1 0,0 0 0,3 0 0,-1 1 0,0-2 0,1 1 0,0 0 0,1 0 0,2 1 0,-2 0-1,2 0 1,1 0 0,1 0-1,-1 0 1,3 1-1,1 0 0,-1-1 1,2-1-1,0 2 0,-1-1 1,1 0-1,0 1 0,1-1 1,-1 1-1,3 0 0,-1 0 0,1 0 0,1 0 1,2 0-1,0 1 0,2-1 0,2 1 0,-2 0 0,1 0 0,1 1 1,1-1-1,-1 1 0,0 0 0,-3 1 0,1-1 0,-1 0 0,0 0 0,-1-1 0,0-1 1,-2 0-1,1-1 0,0 0 0,1 1 0,1-1 0,1 1 1,-1 0-1,2-1 0,2 0 0,-1 0 0,2-1 0,2 0 0,-3-2 1,0 1-1,1-1 0,-2 0 0,1 0 0,1 2 1,0-3-1,0 2 0,1 0 0,2 1 1,1-1-1,4-1 0,-1 1 0,-1-2 0,3 1 0,1-1 0,2-1 1,-2-1-1,3 0 0,0 1 1,-3 0-1,5 0 1,-1-1-1,1-1 1,2 1-1,-1 1 1,-1-2-1,0 1 0,1-2 1,-2 2-1,-1-1 1,2 0 0,-2 0-1,1 0 2,-1 1-1,2 0 0,2-1 1,2 1-1,-1-1 1,-1 2 0,0-2-1,-2 2 1,2-1-1,-1 2 0,-3-2-1,2 2 1,-2 0 0,1 1-1,1-1 1,1 1-1,-1 0 1,0 1-1,3-2 0,-2 1 1,1 0-1,-1 0 0,0 0 0,-1 0 0,-1 0 1,0-2-1,-2 2 0,-1-2 0,1-1 1,-3 1-1,1 1 0,0 0 0,-1 0 0,-1 1 0,1-1 1,-1 2-1,-2 0 0,0-1 0,0 2 0,-2 0 0,-2 1 1,2 0-1,-3 0 0,1 1 0,-2 1 0,-1 0 1,-3 0-1,0-1 0,-1 1 1,0 0-1,-5 0 0,-2 0 1,-1 0-1,3 0 0,-5 0 0,0 1 0,-1 1 0,0 0 0,-3 1-1,2 0 1,-3 0 0,-1 0 0,3 0 0,-2-1 0,-1 0 0,-2 1 0,-1-2 1,-4 0-1,-1-2 0,-10-1 0,10 2 1,-10-2-1,0 0-1,11 1 1,-11-1 0,0 0 0,0 0 0,9 1 1,-9-1 0,0 0 1,0 0 0,0 0-1,0 0 0,1-10 0,-1 10-1,-2-16 0,2 6-1,-2-4 1,1 0-1,0-3 1,-1-1-1,0-2 1,-1 1-1,-1-3 1,-1 0-1,-1-1 0,-2 0-1,-1-3 1,1 2-1,-2-2 1,0-1-1,2-2 0,1-1 1,1-1 0,2-1-1,-1 0 1,2-1 0,3 1 1,-1-1 0,0 2 0,-1 1 1,3-1 1,-4 2-1,2 2 1,-1 0-1,-2 3 0,3 1-1,0 1 1,0 1-2,1 3 1,1-1 0,1 1-1,1 2 1,0-2-1,-1 3 1,0-1-1,2 3 1,-2 1-1,1 0 1,-2 3 0,-1 9 1,0-13-1,0 13 0,0 0-1,0 0-1,-5-10 0,5 10-2,0 0-1,0 0 1,0 0 0,0 0 0,0 0 1,-9 2 1,9-2 1,0 0 1,0 0 0,0 0 0,0 0 0,0 0 0,0 0 0,0 0 0,0 0 0,0 0 0,-10 9 0,10-9 1,0 0-1,0 0 0,0 0 1,-12 3-1,12-3 1,-15-2-1,6 0 1,-3 0 0,-4 0 0,-3 0 0,-2 0-1,-3 1 1,-1 0-1,-5 2 1,-4 0-1,-3 1 0,-2 0 0,-2 2-1,-5-1 1,1 0 0,-4 0 0,-1-2 1,1 1-1,-2-2-1,-1 0 2,1-1-1,-1-1-1,-2 1 1,-1-2 0,-1 1 0,-4-1 0,-1 0 0,0 0 0,-4 0 0,0 1 0,-2-2 1,0 1-1,-3 0 0,0 0 0,1 0 0,-5-1 0,3 0 1,-2-1-1,1 1 0,2-2 0,0 0 0,4 1 0,0-3 0,1 2 0,0 0 0,-2 1 0,3 1 0,-1 1 0,-3 0 0,-1 1 1,2-2-1,0 3 0,0 0 0,-1 1 0,-1 0 0,-1 1 0,3 0 0,-3 3 0,1-1-1,2 0 1,1 0-1,3 0 1,0-1 0,4 0 0,1-1-1,0-1 1,0 0 1,1-1-1,0 0 0,-1 0 0,0 0 0,0 0-1,1 0 1,0 0 0,0 0 0,-1 1 0,1-1 0,-1 1 0,1 0 0,2-1 0,-1 0 0,2 1 0,2-2 0,2-1 0,1 0-1,2 0 1,-1 0 0,-2 1 0,0 0-1,-3 1 1,-1 2-1,-2 0-1,0 1 1,0 0-1,-3 2 0,1 0 0,2-1 1,2 0 0,1 0 0,-1 0 0,2 0 1,-1-2 0,3 1 0,3 0 1,-2-1-1,3 0 0,2-1 0,1 1 1,3-2-1,3 0 0,0 0 1,1-1-1,3 1 1,-2 0 0,-1-1-1,1 2 1,-2-2 1,1 2 0,-2 0-1,-1 1 1,0-1-1,-2 1 1,3-1-1,0 1-1,-2 0 1,-4-1-2,1-1 1,-1 1 0,0 0 0,-3 1 0,-2-1 0,-2 0 0,-2 1 0,0 1 0,-1 1 0,-2 0 0,-2 0 0,1-2 0,-1 2 0,3-1 0,0-1 0,3-1 0,0 0 1,1 0-1,1 0 0,4 0 0,1 0 0,4 1 0,3 0 0,2 0 0,3 0 0,5 1 0,3 0 0,3 1 1,3-1-1,5 0 0,1 0 0,4 1-1,9-3 1,-11 4 0,11-4 0,0 0-1,0 0 1,-3 13 0,3-13 0,3 9 0,-3-9 1,3 14-1,0-4 0,-1 2 0,-1 2 0,2 2 0,0 2 0,0 2 0,0 5 0,0 1 0,0 3 0,1 2 1,2 2-1,-1 2 0,0 2-1,-1 0 1,3 1 0,-3 2 0,-1 1 0,-1-3-1,-1 1 1,0-1 0,-2 0 0,1-1 0,0-2 0,0-2 0,3-1 0,0-3 0,0-1 0,4-4 0,3-2 0,-2-3-1,4-1 1,2-2-1,-3-2 1,1-1-1,-1-1 1,-2 3-1,0-2 1,-2 1 0,-3 0 0,-1 1 0,3 0 0,4-2 0,7 2 1,4-3-1,8 1-1,9-1-3,11-9-19,17 13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36.354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36 1,'0'0'3,"0"0"-5,8-9 1,-8 9 3,0 0 1,0 0 2,0 0 2,0 0 0,0 0-1,0 0-1,0 0-1,0 0-1,0 0-1,14 7 0,-14-7 1,18 9 0,-3-5-1,2-1 1,5 2-1,2-1 0,5-2-1,2 0-1,3-1 1,-1 1-1,4-2 0,0 2 1,4-1-1,1-2 0,-1 2 1,5-1-1,2-1 0,3-1 0,1 0 0,1 0 1,2-1-1,1-1 0,3 0 1,-3 1-1,-2-1 0,0 2 0,-2 0 0,-1 0 0,-1 2 0,-1 2 0,-2-1 0,1 0 0,5 1 0,0-1 0,1 0 1,2-1-1,-1 0 0,0-1 0,0 0 0,0-2 0,0 0 0,-2 0 0,-1 0 0,1 1 0,2 0 0,3 0 0,1-1 0,-2 1 0,0 1 0,-1 0 0,1 0 1,0-1-1,0 0 1,-3 1 0,1 0 0,1-2 0,2 2-1,0 0 1,3 0-1,-2 1 1,1-1-1,-4 0 0,3 0 1,-3 0 0,1 0 0,-1 0 1,-1 0-1,3-1 2,0 1-2,5 0 1,-2 1-1,0 0-1,-1 0 1,2 0-1,1-1 0,-2 1 0,1 1 0,0-1 0,1 0 0,0 1 0,1 0 0,0 1 0,-3 0 0,1 0 0,-1-1 0,-3 1 0,-2-1 0,-3 1 0,-1-1 0,-2 1 0,0-4 0,-3 1 0,1 1-1,2-2 1,-2 1-1,2-1 0,-1 0 1,2 1-1,0 0 0,0 0-1,0 1 2,-1 1-1,0 0 1,1 1 0,2-1 0,-1 2 0,-1-1 0,2 1 0,-1-1 1,-1-1-1,1 0 2,0 0-2,-3 0 1,-1 0-1,1-1 1,-1-1-1,2 1 0,-2-1 0,3 1 0,2 0-1,0-1 1,1 0-1,0 0 1,2 1 0,0 0-2,-2 0 2,0 1 2,1 0-2,-1 0 0,-2 1 0,3 0-2,0-1 2,-2 1-1,-1 2 1,0-3-1,0 1 0,-1-1 0,-1 1 1,0-1-1,-2 1 1,1 1 0,-2-1 0,0 1 0,-4-1 0,-3 0 0,-2 3 0,-4-2-1,-2 1 1,-4-1-1,-3 2 0,-4-2 0,0 1 0,-1-1 0,-3 1 0,0-2 0,-1 1 0,-1-1 0,1 0 0,-1-1 0,-1 1 0,0-2 0,-2 1-1,-1-2-1,0 1-1,1 0-4,-12 0-6,27 0-8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37.79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8225 0 12,'0'0'17,"0"0"-10,0 0-6,0 0-3,0 0-3,-1 10 2,1-10 1,0 0 2,0 0 0,-2 11 1,2-11 1,0 0-1,0 0 0,-2 12 0,2-12 0,-3 20-1,2-5 1,0 3-1,1 5 0,0 3 0,0 3 0,3 1 0,-1 2 0,1 2 2,0-1-1,-1 1 1,1 0 0,-1 2 0,-1-2 0,0 3 0,0-3 1,0 1-1,-2-1-1,1 2 1,0-2-1,0-2 0,0 0 0,2-2-1,0-1 0,0-3 1,1-1-1,1-5 0,-1-1 0,1-3 0,-1 1-1,-3-4 0,-1 2 0,-1-3 0,-2 3-1,-2-3 1,-2 2 0,-2-1 1,-1-1-1,-2-2 1,0 1 0,-2-1 1,-4-2-2,0 0 2,-5-1-1,0-3 0,-4 0 0,-3 0 0,-5-1 1,-1 1-1,-2 2 0,-5-2 0,-4 1 0,-2 0 0,0 2 0,-5 0 1,0 0-1,-4-2 0,1 0 0,-1-1 0,0 1 0,-3-2 0,-1-2 0,0-1 0,0 0 0,1 0-1,-2 0 1,2-1-1,-2-1 0,2 0 0,0 2 0,-1-3 0,-4 0 1,-1 1 0,-4 0-1,-2 2 1,-1 0 0,0 1 0,2 0 0,-2 2 0,3 1 0,3-1 0,1-1 0,7-1 1,1 0-1,2-1 1,-3-1 0,-2-1 0,4 0 0,-7-3-1,-1 3 1,-5 0 0,-4 2-1,-2 0 1,-2 2-1,-1 0 0,-2 1 0,0 2 0,1-3-1,-4 0 1,0 1-1,-2-2 0,-3-1 0,-1 1 0,-2-1 0,-3 0 0,0 1 0,-4 0 0,3 0 0,-1 0 1,0 1 0,1-2-2,-3 1 2,3-1 0,0-1 0,3 1-1,-3-2 0,4 0 1,1-1-1,1 1 2,2 0-1,2 0 1,3-1 0,-1 2 0,1-1 0,3 1 0,-2-1 0,0 4-1,1-2 0,0 1 0,1 2 0,3-2 1,2 1-1,2-2 0,5 1 0,6-1 1,1 0 0,4-3 1,0 1-1,2 0 1,1 1-1,0-1 0,-1 2 0,-1-1-1,3 0 1,2 1-1,1 0 0,2 0 0,4 0 0,1-2 1,4 2-1,2 0 0,4 0 0,2 0 1,0 1-1,6-1 0,0 0 1,4 1-1,1-2 0,3 1 0,0-1 1,5 0-1,1 1 0,0-1 0,2 0 0,2 0 0,9 1 0,-17-1-1,7 2 0,0 0 0,1 0 0,-1 0 0,0-1 0,0 1 0,-1 0 1,11-1 0,-15 0 0,15 0 0,-17-2 1,17 2-1,-17-4 1,7 0 0,1-2 0,-2-2 0,-2-2 0,1 2 1,-2-6 1,0-1 0,2-5 1,-1-4 0,4-5 0,0-6-1,1-11 1,3-7-1,1-6 0,0-5-1,1-6-1,-4-3-1,-2 2-1,1-1-5,0 12-19,-6-12-2,8 11-1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0.310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1143 8,'0'0'12,"0"0"-3,0 0-2,0 0 0,10-8-2,-10 8-1,0 0 1,0 0-1,16 2 0,-5 1 0,3 0-1,3 2 0,4-1-1,4 1 0,6 1-1,0 0 0,3-1 0,1 1 2,3-1-2,2-2 0,1 0 1,5-1-1,0 0 0,5 1 0,3-1 0,4 1-1,0 1 0,2 3 0,2 0 0,-4 1 0,1 2 1,2 0 0,-2 1-1,-1-2 1,1 0 0,2 0 0,1-2 0,3-1 0,0 0-1,0-1 0,0 0 0,0 2 0,-5 2 0,-1 0-1,-3 2 1,-2 3-2,-1-1 2,-1 1-2,1-2 2,-1 0-2,1-2 2,-1-2-1,3-5 0,1 1 1,-1-5-1,1-2 1,1-1-1,0-2 1,3 2-1,-2-3 1,1 3 0,-2-2 0,1 4 1,-2 0 0,-1 1 0,3-1 1,-3 2-1,4-1 1,-1 1-1,4-2 0,1-2-1,3 1 2,-2-2-2,0 1 1,3-3 0,0 4 0,-1-2 0,0 2 1,0 1 0,1 0-1,-1-2 0,1 0 0,-3 2 0,-1-2 0,4-1 0,-3 1-1,-2 1 1,0-2-1,-2 2 0,0 1 0,1-1 0,0 2 1,-1 0-1,0 1 0,-1 0 0,0 0 0,1 1 0,-3 1 0,-2 0 0,-2 0 0,-2-1 0,-3 3 0,0-3 1,-1 1-1,-2 0 0,-3-2 0,0 1 1,-3-1-1,0 1 0,-3-1 0,-2 1 0,-3-1 0,-2 0 0,1 0 0,-1 1 0,0 0 0,-2 0 0,1-1 0,-3 1 0,0-1 1,-2 1-1,-4-1 0,-5-1 1,-3 1 0,-1-2 0,-10 2 0,9-7-1,-9 7-1,3-15-1,-3 3 0,0-1 0,-1-6-1,-1 1 0,-1-4 1,-2-2 0,0-5 1,0 0 0,-1-2 1,1-2 1,0-1-1,-1 1 0,0-1 1,3 0-1,-2 3 1,1-1-1,1 1 1,-3 1-1,0 0 0,-2-1 0,0 2 0,0-1 0,-1 0-1,1 0 0,-2 2 1,4-1-1,-4 0 0,2 3 1,1-1-1,-2-1 1,-1 2 0,-1 2 1,0-1-1,-1 1 0,3 1-1,1 0 0,-1-1 0,1 4 0,0-1-1,2 0 1,-2 2 0,3 1 0,-2 3 1,1 1 0,-1 2-1,2 0-1,0 1-2,5 11-2,-12-18 0,12 18-1,-15-13 1,15 13-1,-17-9 1,5 7 2,-2 0 1,-4 1 1,-5 1 0,0 1 1,-6 0 0,-5 0-1,-2 1 0,-4 1 0,-4-2 0,-4 2 0,2 2 1,-6-3 0,1 3 0,-4-2 1,-1 1 0,-4-1 1,-1 1-1,1-1 1,-3-2 0,1-1 0,-1 0 1,1-3 0,0 0 0,3-2 1,2-1 1,-2 0-1,-2-1 1,0 0 0,0 0 0,0 0 0,-3 1-1,-1 2-1,1 1 1,0-1-2,3 1 1,0 1-2,0-2 1,2 2-1,1-1 1,2-1-1,2 1 0,-1-2 1,-1 2-1,1-3 0,2 2 0,0-1 1,3 1-2,-2 0 1,0 0 0,0 1 0,3-1 0,0 1 0,-1 1-1,0 0 1,1 0 0,0 0 0,3 1 0,0-1 0,2 1 0,1-1 0,4 1 0,1 0 0,0 0 0,4 0 0,0 0 0,-1 1 0,1 0 1,-2 0-1,-2 0 0,0 1 0,-2 1 0,-1 0 0,2 2 0,0 0 1,-2 0-1,1-1 0,2 1 0,-1 0 0,-1 1 0,1-1 0,-5 0 0,0 1 1,1-2-1,2 0 1,-1 2-1,-1-1 1,4-1-1,-2 1 1,6-1 0,1-1-1,0 0 1,-5 4-1,5-4 1,-1 2-1,1-2 0,-1 1 0,-2 0 0,2 0 1,-2 0-1,0 1 2,2-2-1,-1 0-1,1 0 2,0-1-1,1 0 0,0-1 0,5 1-1,-1 0 1,0 2-1,0-2 1,0 2-1,-1-1 0,2 3 0,-1-4 1,-4 3 0,5-3 0,-3 1 1,3-1-1,3 1 1,1-1-1,1 0 0,5 0 0,2-1 0,2 1-1,3 0 0,12-1 0,-16 1 0,16-1 0,-12 2-1,12-2 0,-12 7 0,12-7 1,0 0-1,-11 12 1,11-12 0,-8 15 0,8-15 0,-8 20-1,8-8 1,-3 4 0,0 1 0,-1 4 0,1 0-1,0 3 1,-1 1 0,0 3 1,0 3-1,-2 1 0,2 2 1,1 2-1,0 1 1,1 3-1,1 1 0,0 4 1,-3 1-1,1 0 0,-2 3 0,1 5 1,-1-1-1,0 1 0,-1-2-2,0-2-3,6 0-24,-8-15 1,6-3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3.835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124 172 10,'0'0'7,"0"0"-4,0 0-2,0 0-1,12-4 1,-2 3 1,-10 1 1,21-5 2,-8 2 0,1 0 1,6 0 0,3 0-1,1-1 1,2 0-2,3 0 0,4-2-1,2 1 0,5-1-2,-4-1 0,6-1 0,-1 1 0,8-1 1,-2 1-1,8 1 1,-2-2 0,6 3 0,0 2 1,1-1-1,1-1 1,-1-1-1,5 1 0,-8-1-1,5 3 1,-5-3 0,2 2-1,2-3 1,3 3-2,-2 0 2,1 1-1,3 0 0,0 2-1,0 0 1,0 1 0,-3 1 0,3 1 0,-3 0 0,1 0 1,-3 0 0,1 1-1,-3 3 1,3-2 0,-2 2-1,0 0-1,-3 2 1,3 2-1,0-1 1,-1 1-1,2-1 0,-1 0 1,2-2-1,-1 2 1,1-4-1,-1 0 1,0-1-1,0 0 1,0 0-1,0-1 0,1 3 0,0-1 0,0 0 0,0 1 0,1-1 0,1 0 0,-1 0 0,1 0 1,0-2-1,2-1 0,2 0 1,0-2-1,-2 1 0,0 0 0,-3-1 1,-3 1-1,-2 0-1,-2 1 2,-5-1-1,-5 0 0,1 2 0,-5-2 0,3 2 0,-3-3 0,-1 2 0,-1-2 0,-1 2 0,1-1-1,-4 0 1,0 1 0,0-1 0,-3 1 0,-4-1 0,-4 0 0,0 0 0,-5 0 0,0-1 0,-1 0 0,-1 1-1,-2-1 0,1 1 0,0 0 0,1 1 0,-2 0 0,-3 1 0,-2 0 1,0 2-1,-11-5 1,14 11 0,-14-11 0,8 14 0,-4-4-1,1 2 0,-1 2 1,1 4-1,0 2 0,2 2 0,2 3 0,-1 1 1,0 3-1,2 0 1,2 0 1,0-2-1,0 1 0,-1-1 0,1 3 1,0-1-1,1 1-1,1-1 1,-2 4-1,-1 1 1,2 3 0,-1-2-1,-4 2 0,3 1 0,0 2 2,-6-3-2,3-2 2,-3-1-1,0-3 0,-1-1 0,-1-3 0,1-5-1,-3 1 1,2-1 0,-1 0-1,5-1 0,-6 3 1,1-2-1,-2-22 1,0 55 0,0-55-2,-6 60 2,6-60-1,-13 68-1,13-68-1,-11 67 1,11-67-1,-14 62 1,14-62 1,-14 51 0,14-51 0,-12 52 1,12-52 1,-14 48 0,14-48-1,0 0 0,-9 55 1,9-55 0,0 0 0,0 0 0,-10 48-1,10-48 0,0 0 1,-5 44-1,5-44 0,0 0 1,-7 49-1,7-49 0,0 0 0,-14 47 0,14-47 0,0 0 0,0 0 1,-18 48-1,18-48 0,0 0 1,0 0 0,0 0-1,0 0 1,0 0-1,-41 43 0,41-43 1,0 0-1,-46 21 0,46-21 0,0 0 0,-56 11 1,56-11-1,-46 2 0,46-2-1,-57-4 1,57 4-1,-70 0 1,70 0-1,-81-4 0,38 1 0,-8 1 0,6 1 0,-9 3 0,3-4-1,-4 1 1,2 0 0,1-5 0,-1 7 1,1-3 0,-3 1 0,2 1 0,-1 0 0,2 2 1,-4 1-1,0 7 0,1-7 0,0 3-1,1-2 1,0-2 0,0-1 0,1 0-1,2 2 2,-1-6-1,0 2-1,-1-2 2,-4 1-2,1 1 1,0 3 0,-3 1 0,0-1 0,-1 3 0,-1 0 1,4 0-1,0 0 0,-2-2 0,1-6 0,1-3 0,-2 5 0,1-8 0,0 2-1,-5 2 0,1 1-2,0 0 1,0 2-1,-4 3-1,2-3 1,-2 7 0,0-5 1,3-2 0,0 3 1,4-4 1,-2-1 0,3-1 0,0-5 0,2 3 0,2-3 0,-1-2 0,0 0 1,-7 4-1,3-2 0,0 1 0,0 3 1,2-4 0,-1 5 0,6 3 0,-4-4 1,7 2 0,2 2 0,-7-1 1,8 3-1,-6 0-1,0 0 0,-2-1-1,4 4-1,1-1 1,-3 1 0,4 2 0,-8-3 0,13 6 1,-4 1 0,47-9 0,-83 19 0,35-10-1,2-2 1,46-7-2,-80 13 1,80-13 0,-76 11 1,76-11-1,-68 4 1,68-4 0,-42 3 1,42-3 0,0 0 0,0 0 0,-53-7 0,53 7 1,0 0-2,0 0 1,0 0 0,0 0-1,0 0 0,0 0 0,0 0-1,0 0 0,-42-29 0,42 29 0,0 0 0,-12-42-1,12 42 1,0 0 0,-11-54-1,11 54 1,-5-54 0,5 54-1,3-74 0,-8 31 1,6-9-1,-10 1 0,11-8 1,-8-1-1,11-1 1,-3 5 1,4-6 0,-5 7 0,3-1-1,3-2 2,-12 3-1,5-1-1,-6 2-2,-7-3-6,4 3-10,11 6-13,-5-8 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7.851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39 3,'0'0'5,"0"0"-2,0 0-2,0 0 0,0 0-1,0 0 1,0 0 0,13 4 1,-13-4 0,0 0-1,12 4 2,-12-4-1,16 3 1,-5-1 0,1-1 0,5 1 0,5-1 0,0 1 1,5-1-1,2-1 0,3 1 0,2-1-1,0 1 0,1-1 0,2 0 0,2 0 0,1-1-1,3 1 1,1-2-1,1 0 0,3-1 0,3 1 0,-1-2 1,1 0-2,3 0 1,2-1 0,3 1 0,1-1 0,2 2 0,-1-1-1,0 0 1,2 2-1,-4 0 1,0 0-1,-1 0 0,-1 1 0,-1 0 0,3 0 1,0 0-1,1-1 0,3 1 0,-3 1 0,0 0 0,0 0 1,-1 2-1,-2-1 0,0 1 0,-3 1 0,-2-1 1,3 1-1,-2-1 0,-2-1 0,-2 0 1,1 1-1,-2-1 2,-3 1-2,-1 1 1,-1 1-1,-1-1 1,-2 1 0,2 1-1,-3-1 1,1-1 0,2 0 0,0-1 0,2 1 0,-2 0 1,0-2-1,4 0 1,-2 0-1,1 1 0,-1-2 0,2 1 0,-2-2-1,5 2 0,-3-1 1,2-1-1,-1 1 0,4 0 1,1 0-1,2 1 0,-1 0 0,1 1 1,1-2-1,-2 3 0,1-3 0,1 4 0,-2-4 0,1 4 0,0 3 0,2-1 0,2 1 0,1-3 0,1 3 0,0-5 0,1 7 0,2-8 1,-3 0-1,2 3 0,0-3 0,2-1 0,-3 1 0,2 3 0,-2-3 0,-1 4-1,2-3 1,-3-1 0,0 1 0,0 5 0,2-4 0,0 0 0,1 0-1,2 1 1,1-1 0,3 2 0,-2-1-1,-1 0 1,0 1 0,-1-2 0,-1 0 0,0 0 0,-2-1 1,0 0-1,-1-1 0,4 0 0,-6 0 0,5 1-1,-5-1 0,6 1 2,-3-1-1,5 1 0,-4 2 0,-1-2 0,0 2 0,-4-1 0,3 1-1,-8 1 1,7 1-2,-11 0 0,3 1-3,-2-1-3,9 2-6,3 3-13,-8-8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86CC78DB-B16A-4136-9158-A98C3C5CD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716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0EE441-8E56-40D3-A268-C46B9D31EF9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132BB9-2E74-4F38-92F8-0D8D0D695FF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132BB9-2E74-4F38-92F8-0D8D0D695FF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8C099E-F9E2-494C-8B32-E31584D3A7A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DD518F-F27D-427F-AE79-CF539AF16A29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B77A6F-7EB1-4C45-9AEE-FED49DC293E6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 is a model of </a:t>
            </a:r>
            <a:r>
              <a:rPr lang="en-US" i="1" smtClean="0"/>
              <a:t>KB</a:t>
            </a:r>
          </a:p>
          <a:p>
            <a:pPr eaLnBrk="1" hangingPunct="1"/>
            <a:r>
              <a:rPr lang="en-US" smtClean="0"/>
              <a:t>   not a model of </a:t>
            </a:r>
            <a:r>
              <a:rPr lang="en-US" i="1" smtClean="0"/>
              <a:t>KB </a:t>
            </a:r>
          </a:p>
          <a:p>
            <a:pPr eaLnBrk="1" hangingPunct="1"/>
            <a:r>
              <a:rPr lang="en-US" smtClean="0"/>
              <a:t>   is a model of </a:t>
            </a:r>
            <a:r>
              <a:rPr lang="en-US" i="1" smtClean="0"/>
              <a:t>KB</a:t>
            </a:r>
          </a:p>
          <a:p>
            <a:pPr eaLnBrk="1" hangingPunct="1"/>
            <a:r>
              <a:rPr lang="en-US" smtClean="0"/>
              <a:t>   is a model of </a:t>
            </a:r>
            <a:r>
              <a:rPr lang="en-US" i="1" smtClean="0"/>
              <a:t>KB</a:t>
            </a:r>
          </a:p>
          <a:p>
            <a:pPr eaLnBrk="1" hangingPunct="1"/>
            <a:r>
              <a:rPr lang="en-US" smtClean="0"/>
              <a:t>   not a model of </a:t>
            </a:r>
            <a:r>
              <a:rPr lang="en-US" i="1" smtClean="0"/>
              <a:t>KB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64B59E-5F17-43CC-AF16-A748E9A91602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DFBE44-7617-41EE-8D92-DD0B3F3E1F11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i="1" smtClean="0"/>
              <a:t>KB </a:t>
            </a:r>
            <a:r>
              <a:rPr lang="en-US" b="1" smtClean="0">
                <a:solidFill>
                  <a:srgbClr val="CC0099"/>
                </a:solidFill>
              </a:rPr>
              <a:t>⊧</a:t>
            </a:r>
            <a:r>
              <a:rPr lang="en-US" i="1" smtClean="0"/>
              <a:t> q, KB </a:t>
            </a:r>
            <a:r>
              <a:rPr lang="en-US" b="1" smtClean="0">
                <a:solidFill>
                  <a:srgbClr val="CC0099"/>
                </a:solidFill>
              </a:rPr>
              <a:t>⊧</a:t>
            </a:r>
            <a:r>
              <a:rPr lang="en-US" i="1" smtClean="0"/>
              <a:t> p, KB </a:t>
            </a:r>
            <a:r>
              <a:rPr lang="en-US" b="1" smtClean="0">
                <a:solidFill>
                  <a:srgbClr val="CC0099"/>
                </a:solidFill>
              </a:rPr>
              <a:t>⊭ </a:t>
            </a:r>
            <a:r>
              <a:rPr lang="en-US" i="1" smtClean="0"/>
              <a:t>s, KB </a:t>
            </a:r>
            <a:r>
              <a:rPr lang="en-US" b="1" smtClean="0">
                <a:solidFill>
                  <a:srgbClr val="CC0099"/>
                </a:solidFill>
              </a:rPr>
              <a:t>⊭</a:t>
            </a:r>
            <a:r>
              <a:rPr lang="en-US" i="1" smtClean="0"/>
              <a:t> 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1E6157-0DC9-4E8A-A40E-07622D7C5406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930533-4493-4DBF-B8D8-FCFC4EC8F24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5B63FF-65C1-41B4-92CF-AA8BE365C8FA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31144D-2B83-4079-8A24-0923D626A7A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809405-3864-4FEA-92B5-0520C91ECABE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It starts form known facts (facts that have been already established)</a:t>
            </a:r>
          </a:p>
          <a:p>
            <a:pPr eaLnBrk="1" hangingPunct="1"/>
            <a:r>
              <a:rPr lang="en-US" smtClean="0"/>
              <a:t>Contrast this with top-down which starts form the query (what you want to prove) and finds</a:t>
            </a:r>
          </a:p>
          <a:p>
            <a:pPr eaLnBrk="1" hangingPunct="1"/>
            <a:r>
              <a:rPr lang="en-US" smtClean="0"/>
              <a:t>Clauses to support the query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E41922-7090-4FB3-BDBA-2E7DC3697E7F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KB a set of definite clauses</a:t>
            </a:r>
          </a:p>
          <a:p>
            <a:pPr eaLnBrk="1" hangingPunct="1"/>
            <a:r>
              <a:rPr lang="en-US" smtClean="0"/>
              <a:t>C is a set of atoms</a:t>
            </a:r>
          </a:p>
          <a:p>
            <a:pPr eaLnBrk="1" hangingPunct="1"/>
            <a:r>
              <a:rPr lang="en-US" smtClean="0"/>
              <a:t>Output : set of atoms that are logical consequences of KB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EA2FEE-94B8-45EF-80F5-F875058C41DF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EA2FEE-94B8-45EF-80F5-F875058C41DF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EA2FEE-94B8-45EF-80F5-F875058C41DF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0C96EF-14E9-453B-89F3-9CAFCD1C15CE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15ED8E-7D4E-4071-ABA9-33894F670136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0EB0B7-CDC6-4771-8793-70CBEFF4C487}" type="slidenum">
              <a:rPr lang="en-US"/>
              <a:pPr/>
              <a:t>27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22DD26-33C7-434C-934A-AE6192B5A37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AD6875-27A9-4DD9-A5D3-45B89345AB3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E1F135-9B36-463D-95F3-EB8E7069A7E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We'll be looking at problems that could still be represented using CSPs.  Why use propositional logic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Propositional logic is the simplest logic –  illustrates basic ideas</a:t>
            </a:r>
          </a:p>
          <a:p>
            <a:pPr eaLnBrk="1" hangingPunct="1"/>
            <a:endParaRPr lang="en-US" dirty="0" smtClean="0"/>
          </a:p>
          <a:p>
            <a:pPr eaLnBrk="1" hangingPunct="1">
              <a:buFontTx/>
              <a:buChar char="•"/>
            </a:pPr>
            <a:r>
              <a:rPr lang="en-US" dirty="0" smtClean="0"/>
              <a:t>Logic can be extended to </a:t>
            </a:r>
            <a:r>
              <a:rPr lang="en-US" dirty="0" smtClean="0">
                <a:solidFill>
                  <a:srgbClr val="CC0099"/>
                </a:solidFill>
              </a:rPr>
              <a:t>infinitely many “variables”</a:t>
            </a:r>
            <a:r>
              <a:rPr lang="en-US" dirty="0" smtClean="0"/>
              <a:t> (using logical quantification)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90B43E-6DC3-4328-9EBB-53BDE75A9C1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AC5846-CAE5-4FBC-8601-C8928DDD07E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Let’s sai that your domain can be described by 4 propositions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0416D0-DC79-4BFD-8929-D7F4FF9751B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282073-D7A1-4292-98FA-9C18393E6562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Unicode MS" pitchFamily="34" charset="-128"/>
              </a:rPr>
              <a:t>May seem bizarre/counterintuitive </a:t>
            </a:r>
            <a:r>
              <a:rPr lang="en-US" b="1" smtClean="0">
                <a:latin typeface="Arial Unicode MS" pitchFamily="34" charset="-128"/>
              </a:rPr>
              <a:t>but</a:t>
            </a:r>
          </a:p>
          <a:p>
            <a:pPr eaLnBrk="1" hangingPunct="1"/>
            <a:r>
              <a:rPr lang="en-US" smtClean="0">
                <a:latin typeface="Arial Unicode MS" pitchFamily="34" charset="-128"/>
              </a:rPr>
              <a:t>Does not make any claim of causation or relevance</a:t>
            </a:r>
          </a:p>
          <a:p>
            <a:pPr eaLnBrk="1" hangingPunct="1"/>
            <a:r>
              <a:rPr lang="en-US" smtClean="0">
                <a:latin typeface="Arial Unicode MS" pitchFamily="34" charset="-128"/>
              </a:rPr>
              <a:t>It is equivalent to state:  </a:t>
            </a:r>
            <a:r>
              <a:rPr lang="en-US" i="1" smtClean="0">
                <a:latin typeface="Arial Unicode MS" pitchFamily="34" charset="-128"/>
              </a:rPr>
              <a:t>”if b is true I am claiming that h must be true, otherwise I am not making any claim”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993C286-D644-4D21-98EC-3C79F4927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50E042B-CE3F-4ED2-95B1-036F40739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9BD1366-853F-4FCB-A367-32A0FE50B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43063A7-CB3B-41DE-B97C-B2ED03225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1CD27C8-5566-44FB-9CC4-F45068D1E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90995F6-42E3-45E5-AFA2-8E2B59429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1F5BD97-5A09-4A5D-AFA1-30FD3DA1B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5C1B2CA-DE5B-4FDE-8567-40B0D09E1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DE7137A-340C-4C90-BC0C-BCE68780D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AC3D35A-F884-416B-A176-66DE5A978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482552B-DD60-423E-B709-37C7BAFCF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4CBBAD7-F124-4D7E-9F59-C88B7401F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C149D039-C266-4AAE-B65A-CBA7C5AB5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80.xml"/><Relationship Id="rId18" Type="http://schemas.openxmlformats.org/officeDocument/2006/relationships/image" Target="../media/image183.emf"/><Relationship Id="rId26" Type="http://schemas.openxmlformats.org/officeDocument/2006/relationships/image" Target="../media/image187.emf"/><Relationship Id="rId39" Type="http://schemas.openxmlformats.org/officeDocument/2006/relationships/customXml" Target="../ink/ink193.xml"/><Relationship Id="rId21" Type="http://schemas.openxmlformats.org/officeDocument/2006/relationships/customXml" Target="../ink/ink184.xml"/><Relationship Id="rId34" Type="http://schemas.openxmlformats.org/officeDocument/2006/relationships/image" Target="../media/image191.emf"/><Relationship Id="rId42" Type="http://schemas.openxmlformats.org/officeDocument/2006/relationships/image" Target="../media/image195.emf"/><Relationship Id="rId47" Type="http://schemas.openxmlformats.org/officeDocument/2006/relationships/customXml" Target="../ink/ink197.xml"/><Relationship Id="rId50" Type="http://schemas.openxmlformats.org/officeDocument/2006/relationships/image" Target="../media/image199.emf"/><Relationship Id="rId55" Type="http://schemas.openxmlformats.org/officeDocument/2006/relationships/customXml" Target="../ink/ink201.xml"/><Relationship Id="rId7" Type="http://schemas.openxmlformats.org/officeDocument/2006/relationships/customXml" Target="../ink/ink177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82.emf"/><Relationship Id="rId29" Type="http://schemas.openxmlformats.org/officeDocument/2006/relationships/customXml" Target="../ink/ink188.xml"/><Relationship Id="rId11" Type="http://schemas.openxmlformats.org/officeDocument/2006/relationships/customXml" Target="../ink/ink179.xml"/><Relationship Id="rId24" Type="http://schemas.openxmlformats.org/officeDocument/2006/relationships/image" Target="../media/image186.emf"/><Relationship Id="rId32" Type="http://schemas.openxmlformats.org/officeDocument/2006/relationships/image" Target="../media/image190.emf"/><Relationship Id="rId37" Type="http://schemas.openxmlformats.org/officeDocument/2006/relationships/customXml" Target="../ink/ink192.xml"/><Relationship Id="rId40" Type="http://schemas.openxmlformats.org/officeDocument/2006/relationships/image" Target="../media/image194.emf"/><Relationship Id="rId45" Type="http://schemas.openxmlformats.org/officeDocument/2006/relationships/customXml" Target="../ink/ink196.xml"/><Relationship Id="rId53" Type="http://schemas.openxmlformats.org/officeDocument/2006/relationships/customXml" Target="../ink/ink200.xml"/><Relationship Id="rId58" Type="http://schemas.openxmlformats.org/officeDocument/2006/relationships/image" Target="../media/image203.emf"/><Relationship Id="rId5" Type="http://schemas.openxmlformats.org/officeDocument/2006/relationships/customXml" Target="../ink/ink176.xml"/><Relationship Id="rId61" Type="http://schemas.openxmlformats.org/officeDocument/2006/relationships/customXml" Target="../ink/ink204.xml"/><Relationship Id="rId19" Type="http://schemas.openxmlformats.org/officeDocument/2006/relationships/customXml" Target="../ink/ink183.xml"/><Relationship Id="rId14" Type="http://schemas.openxmlformats.org/officeDocument/2006/relationships/image" Target="../media/image181.emf"/><Relationship Id="rId22" Type="http://schemas.openxmlformats.org/officeDocument/2006/relationships/image" Target="../media/image185.emf"/><Relationship Id="rId27" Type="http://schemas.openxmlformats.org/officeDocument/2006/relationships/customXml" Target="../ink/ink187.xml"/><Relationship Id="rId30" Type="http://schemas.openxmlformats.org/officeDocument/2006/relationships/image" Target="../media/image189.emf"/><Relationship Id="rId35" Type="http://schemas.openxmlformats.org/officeDocument/2006/relationships/customXml" Target="../ink/ink191.xml"/><Relationship Id="rId43" Type="http://schemas.openxmlformats.org/officeDocument/2006/relationships/customXml" Target="../ink/ink195.xml"/><Relationship Id="rId48" Type="http://schemas.openxmlformats.org/officeDocument/2006/relationships/image" Target="../media/image198.emf"/><Relationship Id="rId56" Type="http://schemas.openxmlformats.org/officeDocument/2006/relationships/image" Target="../media/image202.emf"/><Relationship Id="rId8" Type="http://schemas.openxmlformats.org/officeDocument/2006/relationships/image" Target="../media/image178.emf"/><Relationship Id="rId51" Type="http://schemas.openxmlformats.org/officeDocument/2006/relationships/customXml" Target="../ink/ink199.xml"/><Relationship Id="rId3" Type="http://schemas.openxmlformats.org/officeDocument/2006/relationships/customXml" Target="../ink/ink175.xml"/><Relationship Id="rId12" Type="http://schemas.openxmlformats.org/officeDocument/2006/relationships/image" Target="../media/image180.emf"/><Relationship Id="rId17" Type="http://schemas.openxmlformats.org/officeDocument/2006/relationships/customXml" Target="../ink/ink182.xml"/><Relationship Id="rId25" Type="http://schemas.openxmlformats.org/officeDocument/2006/relationships/customXml" Target="../ink/ink186.xml"/><Relationship Id="rId33" Type="http://schemas.openxmlformats.org/officeDocument/2006/relationships/customXml" Target="../ink/ink190.xml"/><Relationship Id="rId38" Type="http://schemas.openxmlformats.org/officeDocument/2006/relationships/image" Target="../media/image193.emf"/><Relationship Id="rId46" Type="http://schemas.openxmlformats.org/officeDocument/2006/relationships/image" Target="../media/image197.emf"/><Relationship Id="rId59" Type="http://schemas.openxmlformats.org/officeDocument/2006/relationships/customXml" Target="../ink/ink203.xml"/><Relationship Id="rId20" Type="http://schemas.openxmlformats.org/officeDocument/2006/relationships/image" Target="../media/image184.emf"/><Relationship Id="rId41" Type="http://schemas.openxmlformats.org/officeDocument/2006/relationships/customXml" Target="../ink/ink194.xml"/><Relationship Id="rId54" Type="http://schemas.openxmlformats.org/officeDocument/2006/relationships/image" Target="../media/image201.emf"/><Relationship Id="rId62" Type="http://schemas.openxmlformats.org/officeDocument/2006/relationships/image" Target="../media/image20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emf"/><Relationship Id="rId15" Type="http://schemas.openxmlformats.org/officeDocument/2006/relationships/customXml" Target="../ink/ink181.xml"/><Relationship Id="rId23" Type="http://schemas.openxmlformats.org/officeDocument/2006/relationships/customXml" Target="../ink/ink185.xml"/><Relationship Id="rId28" Type="http://schemas.openxmlformats.org/officeDocument/2006/relationships/image" Target="../media/image188.emf"/><Relationship Id="rId36" Type="http://schemas.openxmlformats.org/officeDocument/2006/relationships/image" Target="../media/image192.emf"/><Relationship Id="rId49" Type="http://schemas.openxmlformats.org/officeDocument/2006/relationships/customXml" Target="../ink/ink198.xml"/><Relationship Id="rId57" Type="http://schemas.openxmlformats.org/officeDocument/2006/relationships/customXml" Target="../ink/ink202.xml"/><Relationship Id="rId10" Type="http://schemas.openxmlformats.org/officeDocument/2006/relationships/image" Target="../media/image179.emf"/><Relationship Id="rId31" Type="http://schemas.openxmlformats.org/officeDocument/2006/relationships/customXml" Target="../ink/ink189.xml"/><Relationship Id="rId44" Type="http://schemas.openxmlformats.org/officeDocument/2006/relationships/image" Target="../media/image196.emf"/><Relationship Id="rId52" Type="http://schemas.openxmlformats.org/officeDocument/2006/relationships/image" Target="../media/image200.emf"/><Relationship Id="rId60" Type="http://schemas.openxmlformats.org/officeDocument/2006/relationships/image" Target="../media/image204.emf"/><Relationship Id="rId4" Type="http://schemas.openxmlformats.org/officeDocument/2006/relationships/image" Target="../media/image176.emf"/><Relationship Id="rId9" Type="http://schemas.openxmlformats.org/officeDocument/2006/relationships/customXml" Target="../ink/ink17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7.xml"/><Relationship Id="rId13" Type="http://schemas.openxmlformats.org/officeDocument/2006/relationships/image" Target="../media/image211.e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08.emf"/><Relationship Id="rId12" Type="http://schemas.openxmlformats.org/officeDocument/2006/relationships/customXml" Target="../ink/ink20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customXml" Target="../ink/ink206.xml"/><Relationship Id="rId11" Type="http://schemas.openxmlformats.org/officeDocument/2006/relationships/image" Target="../media/image210.emf"/><Relationship Id="rId5" Type="http://schemas.openxmlformats.org/officeDocument/2006/relationships/image" Target="../media/image2.wmf"/><Relationship Id="rId10" Type="http://schemas.openxmlformats.org/officeDocument/2006/relationships/customXml" Target="../ink/ink208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20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emf"/><Relationship Id="rId3" Type="http://schemas.openxmlformats.org/officeDocument/2006/relationships/customXml" Target="../ink/ink210.xml"/><Relationship Id="rId7" Type="http://schemas.openxmlformats.org/officeDocument/2006/relationships/customXml" Target="../ink/ink2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3.emf"/><Relationship Id="rId5" Type="http://schemas.openxmlformats.org/officeDocument/2006/relationships/customXml" Target="../ink/ink211.xml"/><Relationship Id="rId10" Type="http://schemas.openxmlformats.org/officeDocument/2006/relationships/image" Target="../media/image215.emf"/><Relationship Id="rId4" Type="http://schemas.openxmlformats.org/officeDocument/2006/relationships/image" Target="../media/image212.emf"/><Relationship Id="rId9" Type="http://schemas.openxmlformats.org/officeDocument/2006/relationships/customXml" Target="../ink/ink213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9.emf"/><Relationship Id="rId18" Type="http://schemas.openxmlformats.org/officeDocument/2006/relationships/customXml" Target="../ink/ink220.xml"/><Relationship Id="rId26" Type="http://schemas.openxmlformats.org/officeDocument/2006/relationships/customXml" Target="../ink/ink224.xml"/><Relationship Id="rId39" Type="http://schemas.openxmlformats.org/officeDocument/2006/relationships/image" Target="../media/image232.emf"/><Relationship Id="rId21" Type="http://schemas.openxmlformats.org/officeDocument/2006/relationships/image" Target="../media/image223.emf"/><Relationship Id="rId34" Type="http://schemas.openxmlformats.org/officeDocument/2006/relationships/customXml" Target="../ink/ink228.xml"/><Relationship Id="rId42" Type="http://schemas.openxmlformats.org/officeDocument/2006/relationships/customXml" Target="../ink/ink232.xml"/><Relationship Id="rId47" Type="http://schemas.openxmlformats.org/officeDocument/2006/relationships/image" Target="../media/image236.emf"/><Relationship Id="rId50" Type="http://schemas.openxmlformats.org/officeDocument/2006/relationships/customXml" Target="../ink/ink236.xml"/><Relationship Id="rId55" Type="http://schemas.openxmlformats.org/officeDocument/2006/relationships/image" Target="../media/image240.emf"/><Relationship Id="rId7" Type="http://schemas.openxmlformats.org/officeDocument/2006/relationships/image" Target="../media/image216.emf"/><Relationship Id="rId2" Type="http://schemas.openxmlformats.org/officeDocument/2006/relationships/slideLayout" Target="../slideLayouts/slideLayout4.xml"/><Relationship Id="rId16" Type="http://schemas.openxmlformats.org/officeDocument/2006/relationships/customXml" Target="../ink/ink219.xml"/><Relationship Id="rId29" Type="http://schemas.openxmlformats.org/officeDocument/2006/relationships/image" Target="../media/image227.emf"/><Relationship Id="rId11" Type="http://schemas.openxmlformats.org/officeDocument/2006/relationships/image" Target="../media/image218.emf"/><Relationship Id="rId24" Type="http://schemas.openxmlformats.org/officeDocument/2006/relationships/customXml" Target="../ink/ink223.xml"/><Relationship Id="rId32" Type="http://schemas.openxmlformats.org/officeDocument/2006/relationships/customXml" Target="../ink/ink227.xml"/><Relationship Id="rId37" Type="http://schemas.openxmlformats.org/officeDocument/2006/relationships/image" Target="../media/image231.emf"/><Relationship Id="rId40" Type="http://schemas.openxmlformats.org/officeDocument/2006/relationships/customXml" Target="../ink/ink231.xml"/><Relationship Id="rId45" Type="http://schemas.openxmlformats.org/officeDocument/2006/relationships/image" Target="../media/image235.emf"/><Relationship Id="rId53" Type="http://schemas.openxmlformats.org/officeDocument/2006/relationships/image" Target="../media/image239.emf"/><Relationship Id="rId58" Type="http://schemas.openxmlformats.org/officeDocument/2006/relationships/customXml" Target="../ink/ink240.xml"/><Relationship Id="rId5" Type="http://schemas.openxmlformats.org/officeDocument/2006/relationships/image" Target="../media/image2.wmf"/><Relationship Id="rId19" Type="http://schemas.openxmlformats.org/officeDocument/2006/relationships/image" Target="../media/image222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17.emf"/><Relationship Id="rId14" Type="http://schemas.openxmlformats.org/officeDocument/2006/relationships/customXml" Target="../ink/ink218.xml"/><Relationship Id="rId22" Type="http://schemas.openxmlformats.org/officeDocument/2006/relationships/customXml" Target="../ink/ink222.xml"/><Relationship Id="rId27" Type="http://schemas.openxmlformats.org/officeDocument/2006/relationships/image" Target="../media/image226.emf"/><Relationship Id="rId30" Type="http://schemas.openxmlformats.org/officeDocument/2006/relationships/customXml" Target="../ink/ink226.xml"/><Relationship Id="rId35" Type="http://schemas.openxmlformats.org/officeDocument/2006/relationships/image" Target="../media/image230.emf"/><Relationship Id="rId43" Type="http://schemas.openxmlformats.org/officeDocument/2006/relationships/image" Target="../media/image234.emf"/><Relationship Id="rId48" Type="http://schemas.openxmlformats.org/officeDocument/2006/relationships/customXml" Target="../ink/ink235.xml"/><Relationship Id="rId56" Type="http://schemas.openxmlformats.org/officeDocument/2006/relationships/customXml" Target="../ink/ink239.xml"/><Relationship Id="rId8" Type="http://schemas.openxmlformats.org/officeDocument/2006/relationships/customXml" Target="../ink/ink215.xml"/><Relationship Id="rId51" Type="http://schemas.openxmlformats.org/officeDocument/2006/relationships/image" Target="../media/image238.emf"/><Relationship Id="rId3" Type="http://schemas.openxmlformats.org/officeDocument/2006/relationships/notesSlide" Target="../notesSlides/notesSlide16.xml"/><Relationship Id="rId12" Type="http://schemas.openxmlformats.org/officeDocument/2006/relationships/customXml" Target="../ink/ink217.xml"/><Relationship Id="rId17" Type="http://schemas.openxmlformats.org/officeDocument/2006/relationships/image" Target="../media/image221.emf"/><Relationship Id="rId25" Type="http://schemas.openxmlformats.org/officeDocument/2006/relationships/image" Target="../media/image225.emf"/><Relationship Id="rId33" Type="http://schemas.openxmlformats.org/officeDocument/2006/relationships/image" Target="../media/image229.emf"/><Relationship Id="rId38" Type="http://schemas.openxmlformats.org/officeDocument/2006/relationships/customXml" Target="../ink/ink230.xml"/><Relationship Id="rId46" Type="http://schemas.openxmlformats.org/officeDocument/2006/relationships/customXml" Target="../ink/ink234.xml"/><Relationship Id="rId59" Type="http://schemas.openxmlformats.org/officeDocument/2006/relationships/image" Target="../media/image242.emf"/><Relationship Id="rId20" Type="http://schemas.openxmlformats.org/officeDocument/2006/relationships/customXml" Target="../ink/ink221.xml"/><Relationship Id="rId41" Type="http://schemas.openxmlformats.org/officeDocument/2006/relationships/image" Target="../media/image233.emf"/><Relationship Id="rId54" Type="http://schemas.openxmlformats.org/officeDocument/2006/relationships/customXml" Target="../ink/ink238.xml"/><Relationship Id="rId1" Type="http://schemas.openxmlformats.org/officeDocument/2006/relationships/vmlDrawing" Target="../drawings/vmlDrawing2.vml"/><Relationship Id="rId6" Type="http://schemas.openxmlformats.org/officeDocument/2006/relationships/customXml" Target="../ink/ink214.xml"/><Relationship Id="rId15" Type="http://schemas.openxmlformats.org/officeDocument/2006/relationships/image" Target="../media/image220.emf"/><Relationship Id="rId23" Type="http://schemas.openxmlformats.org/officeDocument/2006/relationships/image" Target="../media/image224.emf"/><Relationship Id="rId28" Type="http://schemas.openxmlformats.org/officeDocument/2006/relationships/customXml" Target="../ink/ink225.xml"/><Relationship Id="rId36" Type="http://schemas.openxmlformats.org/officeDocument/2006/relationships/customXml" Target="../ink/ink229.xml"/><Relationship Id="rId49" Type="http://schemas.openxmlformats.org/officeDocument/2006/relationships/image" Target="../media/image237.emf"/><Relationship Id="rId57" Type="http://schemas.openxmlformats.org/officeDocument/2006/relationships/image" Target="../media/image241.emf"/><Relationship Id="rId10" Type="http://schemas.openxmlformats.org/officeDocument/2006/relationships/customXml" Target="../ink/ink216.xml"/><Relationship Id="rId31" Type="http://schemas.openxmlformats.org/officeDocument/2006/relationships/image" Target="../media/image228.emf"/><Relationship Id="rId44" Type="http://schemas.openxmlformats.org/officeDocument/2006/relationships/customXml" Target="../ink/ink233.xml"/><Relationship Id="rId52" Type="http://schemas.openxmlformats.org/officeDocument/2006/relationships/customXml" Target="../ink/ink2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46.xml"/><Relationship Id="rId18" Type="http://schemas.openxmlformats.org/officeDocument/2006/relationships/image" Target="../media/image250.emf"/><Relationship Id="rId26" Type="http://schemas.openxmlformats.org/officeDocument/2006/relationships/image" Target="../media/image254.emf"/><Relationship Id="rId39" Type="http://schemas.openxmlformats.org/officeDocument/2006/relationships/customXml" Target="../ink/ink259.xml"/><Relationship Id="rId21" Type="http://schemas.openxmlformats.org/officeDocument/2006/relationships/customXml" Target="../ink/ink250.xml"/><Relationship Id="rId34" Type="http://schemas.openxmlformats.org/officeDocument/2006/relationships/image" Target="../media/image258.emf"/><Relationship Id="rId42" Type="http://schemas.openxmlformats.org/officeDocument/2006/relationships/image" Target="../media/image262.emf"/><Relationship Id="rId7" Type="http://schemas.openxmlformats.org/officeDocument/2006/relationships/customXml" Target="../ink/ink243.xml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49.emf"/><Relationship Id="rId20" Type="http://schemas.openxmlformats.org/officeDocument/2006/relationships/image" Target="../media/image251.emf"/><Relationship Id="rId29" Type="http://schemas.openxmlformats.org/officeDocument/2006/relationships/customXml" Target="../ink/ink254.xml"/><Relationship Id="rId41" Type="http://schemas.openxmlformats.org/officeDocument/2006/relationships/customXml" Target="../ink/ink2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4.emf"/><Relationship Id="rId11" Type="http://schemas.openxmlformats.org/officeDocument/2006/relationships/customXml" Target="../ink/ink245.xml"/><Relationship Id="rId24" Type="http://schemas.openxmlformats.org/officeDocument/2006/relationships/image" Target="../media/image253.emf"/><Relationship Id="rId32" Type="http://schemas.openxmlformats.org/officeDocument/2006/relationships/image" Target="../media/image257.emf"/><Relationship Id="rId37" Type="http://schemas.openxmlformats.org/officeDocument/2006/relationships/customXml" Target="../ink/ink258.xml"/><Relationship Id="rId40" Type="http://schemas.openxmlformats.org/officeDocument/2006/relationships/image" Target="../media/image261.emf"/><Relationship Id="rId5" Type="http://schemas.openxmlformats.org/officeDocument/2006/relationships/customXml" Target="../ink/ink242.xml"/><Relationship Id="rId15" Type="http://schemas.openxmlformats.org/officeDocument/2006/relationships/customXml" Target="../ink/ink247.xml"/><Relationship Id="rId23" Type="http://schemas.openxmlformats.org/officeDocument/2006/relationships/customXml" Target="../ink/ink251.xml"/><Relationship Id="rId28" Type="http://schemas.openxmlformats.org/officeDocument/2006/relationships/image" Target="../media/image255.emf"/><Relationship Id="rId36" Type="http://schemas.openxmlformats.org/officeDocument/2006/relationships/image" Target="../media/image259.emf"/><Relationship Id="rId10" Type="http://schemas.openxmlformats.org/officeDocument/2006/relationships/image" Target="../media/image246.emf"/><Relationship Id="rId19" Type="http://schemas.openxmlformats.org/officeDocument/2006/relationships/customXml" Target="../ink/ink249.xml"/><Relationship Id="rId31" Type="http://schemas.openxmlformats.org/officeDocument/2006/relationships/customXml" Target="../ink/ink255.xml"/><Relationship Id="rId44" Type="http://schemas.openxmlformats.org/officeDocument/2006/relationships/image" Target="../media/image263.emf"/><Relationship Id="rId4" Type="http://schemas.openxmlformats.org/officeDocument/2006/relationships/image" Target="../media/image243.emf"/><Relationship Id="rId9" Type="http://schemas.openxmlformats.org/officeDocument/2006/relationships/customXml" Target="../ink/ink244.xml"/><Relationship Id="rId14" Type="http://schemas.openxmlformats.org/officeDocument/2006/relationships/image" Target="../media/image248.emf"/><Relationship Id="rId22" Type="http://schemas.openxmlformats.org/officeDocument/2006/relationships/image" Target="../media/image252.emf"/><Relationship Id="rId27" Type="http://schemas.openxmlformats.org/officeDocument/2006/relationships/customXml" Target="../ink/ink253.xml"/><Relationship Id="rId30" Type="http://schemas.openxmlformats.org/officeDocument/2006/relationships/image" Target="../media/image256.emf"/><Relationship Id="rId35" Type="http://schemas.openxmlformats.org/officeDocument/2006/relationships/customXml" Target="../ink/ink257.xml"/><Relationship Id="rId43" Type="http://schemas.openxmlformats.org/officeDocument/2006/relationships/customXml" Target="../ink/ink261.xml"/><Relationship Id="rId8" Type="http://schemas.openxmlformats.org/officeDocument/2006/relationships/image" Target="../media/image245.emf"/><Relationship Id="rId3" Type="http://schemas.openxmlformats.org/officeDocument/2006/relationships/customXml" Target="../ink/ink241.xml"/><Relationship Id="rId12" Type="http://schemas.openxmlformats.org/officeDocument/2006/relationships/image" Target="../media/image247.emf"/><Relationship Id="rId17" Type="http://schemas.openxmlformats.org/officeDocument/2006/relationships/customXml" Target="../ink/ink248.xml"/><Relationship Id="rId25" Type="http://schemas.openxmlformats.org/officeDocument/2006/relationships/customXml" Target="../ink/ink252.xml"/><Relationship Id="rId33" Type="http://schemas.openxmlformats.org/officeDocument/2006/relationships/customXml" Target="../ink/ink256.xml"/><Relationship Id="rId38" Type="http://schemas.openxmlformats.org/officeDocument/2006/relationships/image" Target="../media/image260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emf"/><Relationship Id="rId13" Type="http://schemas.openxmlformats.org/officeDocument/2006/relationships/customXml" Target="../ink/ink267.xml"/><Relationship Id="rId3" Type="http://schemas.openxmlformats.org/officeDocument/2006/relationships/customXml" Target="../ink/ink262.xml"/><Relationship Id="rId7" Type="http://schemas.openxmlformats.org/officeDocument/2006/relationships/customXml" Target="../ink/ink264.xml"/><Relationship Id="rId12" Type="http://schemas.openxmlformats.org/officeDocument/2006/relationships/image" Target="../media/image268.emf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27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5.emf"/><Relationship Id="rId11" Type="http://schemas.openxmlformats.org/officeDocument/2006/relationships/customXml" Target="../ink/ink266.xml"/><Relationship Id="rId5" Type="http://schemas.openxmlformats.org/officeDocument/2006/relationships/customXml" Target="../ink/ink263.xml"/><Relationship Id="rId15" Type="http://schemas.openxmlformats.org/officeDocument/2006/relationships/customXml" Target="../ink/ink268.xml"/><Relationship Id="rId10" Type="http://schemas.openxmlformats.org/officeDocument/2006/relationships/image" Target="../media/image267.emf"/><Relationship Id="rId4" Type="http://schemas.openxmlformats.org/officeDocument/2006/relationships/image" Target="../media/image264.emf"/><Relationship Id="rId9" Type="http://schemas.openxmlformats.org/officeDocument/2006/relationships/customXml" Target="../ink/ink265.xml"/><Relationship Id="rId14" Type="http://schemas.openxmlformats.org/officeDocument/2006/relationships/image" Target="../media/image26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customXml" Target="../ink/ink3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3.emf"/><Relationship Id="rId13" Type="http://schemas.openxmlformats.org/officeDocument/2006/relationships/customXml" Target="../ink/ink274.xml"/><Relationship Id="rId18" Type="http://schemas.openxmlformats.org/officeDocument/2006/relationships/image" Target="../media/image278.emf"/><Relationship Id="rId26" Type="http://schemas.openxmlformats.org/officeDocument/2006/relationships/image" Target="../media/image282.emf"/><Relationship Id="rId3" Type="http://schemas.openxmlformats.org/officeDocument/2006/relationships/customXml" Target="../ink/ink269.xml"/><Relationship Id="rId21" Type="http://schemas.openxmlformats.org/officeDocument/2006/relationships/customXml" Target="../ink/ink278.xml"/><Relationship Id="rId7" Type="http://schemas.openxmlformats.org/officeDocument/2006/relationships/customXml" Target="../ink/ink271.xml"/><Relationship Id="rId12" Type="http://schemas.openxmlformats.org/officeDocument/2006/relationships/image" Target="../media/image275.emf"/><Relationship Id="rId17" Type="http://schemas.openxmlformats.org/officeDocument/2006/relationships/customXml" Target="../ink/ink276.xml"/><Relationship Id="rId25" Type="http://schemas.openxmlformats.org/officeDocument/2006/relationships/customXml" Target="../ink/ink280.xml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277.emf"/><Relationship Id="rId20" Type="http://schemas.openxmlformats.org/officeDocument/2006/relationships/image" Target="../media/image27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2.emf"/><Relationship Id="rId11" Type="http://schemas.openxmlformats.org/officeDocument/2006/relationships/customXml" Target="../ink/ink273.xml"/><Relationship Id="rId24" Type="http://schemas.openxmlformats.org/officeDocument/2006/relationships/image" Target="../media/image281.emf"/><Relationship Id="rId5" Type="http://schemas.openxmlformats.org/officeDocument/2006/relationships/customXml" Target="../ink/ink270.xml"/><Relationship Id="rId15" Type="http://schemas.openxmlformats.org/officeDocument/2006/relationships/customXml" Target="../ink/ink275.xml"/><Relationship Id="rId23" Type="http://schemas.openxmlformats.org/officeDocument/2006/relationships/customXml" Target="../ink/ink279.xml"/><Relationship Id="rId10" Type="http://schemas.openxmlformats.org/officeDocument/2006/relationships/image" Target="../media/image274.emf"/><Relationship Id="rId19" Type="http://schemas.openxmlformats.org/officeDocument/2006/relationships/customXml" Target="../ink/ink277.xml"/><Relationship Id="rId4" Type="http://schemas.openxmlformats.org/officeDocument/2006/relationships/image" Target="../media/image271.emf"/><Relationship Id="rId9" Type="http://schemas.openxmlformats.org/officeDocument/2006/relationships/customXml" Target="../ink/ink272.xml"/><Relationship Id="rId14" Type="http://schemas.openxmlformats.org/officeDocument/2006/relationships/image" Target="../media/image276.emf"/><Relationship Id="rId22" Type="http://schemas.openxmlformats.org/officeDocument/2006/relationships/image" Target="../media/image280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.emf"/><Relationship Id="rId13" Type="http://schemas.openxmlformats.org/officeDocument/2006/relationships/customXml" Target="../ink/ink286.xml"/><Relationship Id="rId18" Type="http://schemas.openxmlformats.org/officeDocument/2006/relationships/image" Target="../media/image290.emf"/><Relationship Id="rId26" Type="http://schemas.openxmlformats.org/officeDocument/2006/relationships/image" Target="../media/image294.emf"/><Relationship Id="rId3" Type="http://schemas.openxmlformats.org/officeDocument/2006/relationships/customXml" Target="../ink/ink281.xml"/><Relationship Id="rId21" Type="http://schemas.openxmlformats.org/officeDocument/2006/relationships/customXml" Target="../ink/ink290.xml"/><Relationship Id="rId7" Type="http://schemas.openxmlformats.org/officeDocument/2006/relationships/customXml" Target="../ink/ink283.xml"/><Relationship Id="rId12" Type="http://schemas.openxmlformats.org/officeDocument/2006/relationships/image" Target="../media/image287.emf"/><Relationship Id="rId17" Type="http://schemas.openxmlformats.org/officeDocument/2006/relationships/customXml" Target="../ink/ink288.xml"/><Relationship Id="rId25" Type="http://schemas.openxmlformats.org/officeDocument/2006/relationships/customXml" Target="../ink/ink292.xml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289.emf"/><Relationship Id="rId20" Type="http://schemas.openxmlformats.org/officeDocument/2006/relationships/image" Target="../media/image291.emf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4.emf"/><Relationship Id="rId11" Type="http://schemas.openxmlformats.org/officeDocument/2006/relationships/customXml" Target="../ink/ink285.xml"/><Relationship Id="rId24" Type="http://schemas.openxmlformats.org/officeDocument/2006/relationships/image" Target="../media/image293.emf"/><Relationship Id="rId5" Type="http://schemas.openxmlformats.org/officeDocument/2006/relationships/customXml" Target="../ink/ink282.xml"/><Relationship Id="rId15" Type="http://schemas.openxmlformats.org/officeDocument/2006/relationships/customXml" Target="../ink/ink287.xml"/><Relationship Id="rId23" Type="http://schemas.openxmlformats.org/officeDocument/2006/relationships/customXml" Target="../ink/ink291.xml"/><Relationship Id="rId28" Type="http://schemas.openxmlformats.org/officeDocument/2006/relationships/image" Target="../media/image295.emf"/><Relationship Id="rId10" Type="http://schemas.openxmlformats.org/officeDocument/2006/relationships/image" Target="../media/image286.emf"/><Relationship Id="rId19" Type="http://schemas.openxmlformats.org/officeDocument/2006/relationships/customXml" Target="../ink/ink289.xml"/><Relationship Id="rId4" Type="http://schemas.openxmlformats.org/officeDocument/2006/relationships/image" Target="../media/image283.emf"/><Relationship Id="rId9" Type="http://schemas.openxmlformats.org/officeDocument/2006/relationships/customXml" Target="../ink/ink284.xml"/><Relationship Id="rId14" Type="http://schemas.openxmlformats.org/officeDocument/2006/relationships/image" Target="../media/image288.emf"/><Relationship Id="rId22" Type="http://schemas.openxmlformats.org/officeDocument/2006/relationships/image" Target="../media/image292.emf"/><Relationship Id="rId27" Type="http://schemas.openxmlformats.org/officeDocument/2006/relationships/customXml" Target="../ink/ink29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.emf"/><Relationship Id="rId13" Type="http://schemas.openxmlformats.org/officeDocument/2006/relationships/customXml" Target="../ink/ink299.xml"/><Relationship Id="rId18" Type="http://schemas.openxmlformats.org/officeDocument/2006/relationships/image" Target="../media/image290.emf"/><Relationship Id="rId26" Type="http://schemas.openxmlformats.org/officeDocument/2006/relationships/image" Target="../media/image294.emf"/><Relationship Id="rId3" Type="http://schemas.openxmlformats.org/officeDocument/2006/relationships/customXml" Target="../ink/ink294.xml"/><Relationship Id="rId21" Type="http://schemas.openxmlformats.org/officeDocument/2006/relationships/customXml" Target="../ink/ink303.xml"/><Relationship Id="rId7" Type="http://schemas.openxmlformats.org/officeDocument/2006/relationships/customXml" Target="../ink/ink296.xml"/><Relationship Id="rId12" Type="http://schemas.openxmlformats.org/officeDocument/2006/relationships/image" Target="../media/image287.emf"/><Relationship Id="rId17" Type="http://schemas.openxmlformats.org/officeDocument/2006/relationships/customXml" Target="../ink/ink301.xml"/><Relationship Id="rId25" Type="http://schemas.openxmlformats.org/officeDocument/2006/relationships/customXml" Target="../ink/ink305.xml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289.emf"/><Relationship Id="rId20" Type="http://schemas.openxmlformats.org/officeDocument/2006/relationships/image" Target="../media/image29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4.emf"/><Relationship Id="rId11" Type="http://schemas.openxmlformats.org/officeDocument/2006/relationships/customXml" Target="../ink/ink298.xml"/><Relationship Id="rId24" Type="http://schemas.openxmlformats.org/officeDocument/2006/relationships/image" Target="../media/image296.emf"/><Relationship Id="rId5" Type="http://schemas.openxmlformats.org/officeDocument/2006/relationships/customXml" Target="../ink/ink295.xml"/><Relationship Id="rId15" Type="http://schemas.openxmlformats.org/officeDocument/2006/relationships/customXml" Target="../ink/ink300.xml"/><Relationship Id="rId23" Type="http://schemas.openxmlformats.org/officeDocument/2006/relationships/customXml" Target="../ink/ink304.xml"/><Relationship Id="rId28" Type="http://schemas.openxmlformats.org/officeDocument/2006/relationships/image" Target="../media/image295.emf"/><Relationship Id="rId10" Type="http://schemas.openxmlformats.org/officeDocument/2006/relationships/image" Target="../media/image286.emf"/><Relationship Id="rId19" Type="http://schemas.openxmlformats.org/officeDocument/2006/relationships/customXml" Target="../ink/ink302.xml"/><Relationship Id="rId4" Type="http://schemas.openxmlformats.org/officeDocument/2006/relationships/image" Target="../media/image283.emf"/><Relationship Id="rId9" Type="http://schemas.openxmlformats.org/officeDocument/2006/relationships/customXml" Target="../ink/ink297.xml"/><Relationship Id="rId14" Type="http://schemas.openxmlformats.org/officeDocument/2006/relationships/image" Target="../media/image288.emf"/><Relationship Id="rId22" Type="http://schemas.openxmlformats.org/officeDocument/2006/relationships/image" Target="../media/image292.emf"/><Relationship Id="rId27" Type="http://schemas.openxmlformats.org/officeDocument/2006/relationships/customXml" Target="../ink/ink306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12.xml"/><Relationship Id="rId18" Type="http://schemas.openxmlformats.org/officeDocument/2006/relationships/image" Target="../media/image304.emf"/><Relationship Id="rId26" Type="http://schemas.openxmlformats.org/officeDocument/2006/relationships/image" Target="../media/image308.emf"/><Relationship Id="rId39" Type="http://schemas.openxmlformats.org/officeDocument/2006/relationships/customXml" Target="../ink/ink325.xml"/><Relationship Id="rId21" Type="http://schemas.openxmlformats.org/officeDocument/2006/relationships/customXml" Target="../ink/ink316.xml"/><Relationship Id="rId34" Type="http://schemas.openxmlformats.org/officeDocument/2006/relationships/image" Target="../media/image283.emf"/><Relationship Id="rId7" Type="http://schemas.openxmlformats.org/officeDocument/2006/relationships/customXml" Target="../ink/ink309.xml"/><Relationship Id="rId12" Type="http://schemas.openxmlformats.org/officeDocument/2006/relationships/image" Target="../media/image301.emf"/><Relationship Id="rId17" Type="http://schemas.openxmlformats.org/officeDocument/2006/relationships/customXml" Target="../ink/ink314.xml"/><Relationship Id="rId25" Type="http://schemas.openxmlformats.org/officeDocument/2006/relationships/customXml" Target="../ink/ink318.xml"/><Relationship Id="rId33" Type="http://schemas.openxmlformats.org/officeDocument/2006/relationships/customXml" Target="../ink/ink322.xml"/><Relationship Id="rId38" Type="http://schemas.openxmlformats.org/officeDocument/2006/relationships/image" Target="../media/image313.emf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303.emf"/><Relationship Id="rId20" Type="http://schemas.openxmlformats.org/officeDocument/2006/relationships/image" Target="../media/image305.emf"/><Relationship Id="rId29" Type="http://schemas.openxmlformats.org/officeDocument/2006/relationships/customXml" Target="../ink/ink3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8.emf"/><Relationship Id="rId11" Type="http://schemas.openxmlformats.org/officeDocument/2006/relationships/customXml" Target="../ink/ink311.xml"/><Relationship Id="rId24" Type="http://schemas.openxmlformats.org/officeDocument/2006/relationships/image" Target="../media/image307.emf"/><Relationship Id="rId32" Type="http://schemas.openxmlformats.org/officeDocument/2006/relationships/image" Target="../media/image311.emf"/><Relationship Id="rId37" Type="http://schemas.openxmlformats.org/officeDocument/2006/relationships/customXml" Target="../ink/ink324.xml"/><Relationship Id="rId40" Type="http://schemas.openxmlformats.org/officeDocument/2006/relationships/image" Target="../media/image284.emf"/><Relationship Id="rId5" Type="http://schemas.openxmlformats.org/officeDocument/2006/relationships/customXml" Target="../ink/ink308.xml"/><Relationship Id="rId15" Type="http://schemas.openxmlformats.org/officeDocument/2006/relationships/customXml" Target="../ink/ink313.xml"/><Relationship Id="rId23" Type="http://schemas.openxmlformats.org/officeDocument/2006/relationships/customXml" Target="../ink/ink317.xml"/><Relationship Id="rId28" Type="http://schemas.openxmlformats.org/officeDocument/2006/relationships/image" Target="../media/image309.emf"/><Relationship Id="rId36" Type="http://schemas.openxmlformats.org/officeDocument/2006/relationships/image" Target="../media/image312.emf"/><Relationship Id="rId10" Type="http://schemas.openxmlformats.org/officeDocument/2006/relationships/image" Target="../media/image300.emf"/><Relationship Id="rId19" Type="http://schemas.openxmlformats.org/officeDocument/2006/relationships/customXml" Target="../ink/ink315.xml"/><Relationship Id="rId31" Type="http://schemas.openxmlformats.org/officeDocument/2006/relationships/customXml" Target="../ink/ink321.xml"/><Relationship Id="rId4" Type="http://schemas.openxmlformats.org/officeDocument/2006/relationships/image" Target="../media/image297.emf"/><Relationship Id="rId9" Type="http://schemas.openxmlformats.org/officeDocument/2006/relationships/customXml" Target="../ink/ink310.xml"/><Relationship Id="rId14" Type="http://schemas.openxmlformats.org/officeDocument/2006/relationships/image" Target="../media/image302.emf"/><Relationship Id="rId22" Type="http://schemas.openxmlformats.org/officeDocument/2006/relationships/image" Target="../media/image306.emf"/><Relationship Id="rId27" Type="http://schemas.openxmlformats.org/officeDocument/2006/relationships/customXml" Target="../ink/ink319.xml"/><Relationship Id="rId30" Type="http://schemas.openxmlformats.org/officeDocument/2006/relationships/image" Target="../media/image310.emf"/><Relationship Id="rId35" Type="http://schemas.openxmlformats.org/officeDocument/2006/relationships/customXml" Target="../ink/ink323.xml"/><Relationship Id="rId8" Type="http://schemas.openxmlformats.org/officeDocument/2006/relationships/image" Target="../media/image299.emf"/><Relationship Id="rId3" Type="http://schemas.openxmlformats.org/officeDocument/2006/relationships/customXml" Target="../ink/ink30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6.emf"/><Relationship Id="rId13" Type="http://schemas.openxmlformats.org/officeDocument/2006/relationships/customXml" Target="../ink/ink331.xml"/><Relationship Id="rId3" Type="http://schemas.openxmlformats.org/officeDocument/2006/relationships/customXml" Target="../ink/ink326.xml"/><Relationship Id="rId7" Type="http://schemas.openxmlformats.org/officeDocument/2006/relationships/customXml" Target="../ink/ink328.xml"/><Relationship Id="rId12" Type="http://schemas.openxmlformats.org/officeDocument/2006/relationships/image" Target="../media/image31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5.emf"/><Relationship Id="rId11" Type="http://schemas.openxmlformats.org/officeDocument/2006/relationships/customXml" Target="../ink/ink330.xml"/><Relationship Id="rId5" Type="http://schemas.openxmlformats.org/officeDocument/2006/relationships/customXml" Target="../ink/ink327.xml"/><Relationship Id="rId10" Type="http://schemas.openxmlformats.org/officeDocument/2006/relationships/image" Target="../media/image317.emf"/><Relationship Id="rId4" Type="http://schemas.openxmlformats.org/officeDocument/2006/relationships/image" Target="../media/image314.emf"/><Relationship Id="rId9" Type="http://schemas.openxmlformats.org/officeDocument/2006/relationships/customXml" Target="../ink/ink329.xml"/><Relationship Id="rId14" Type="http://schemas.openxmlformats.org/officeDocument/2006/relationships/image" Target="../media/image319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2.emf"/><Relationship Id="rId3" Type="http://schemas.openxmlformats.org/officeDocument/2006/relationships/customXml" Target="../ink/ink332.xml"/><Relationship Id="rId7" Type="http://schemas.openxmlformats.org/officeDocument/2006/relationships/customXml" Target="../ink/ink33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1.emf"/><Relationship Id="rId5" Type="http://schemas.openxmlformats.org/officeDocument/2006/relationships/customXml" Target="../ink/ink333.xml"/><Relationship Id="rId10" Type="http://schemas.openxmlformats.org/officeDocument/2006/relationships/image" Target="../media/image323.emf"/><Relationship Id="rId4" Type="http://schemas.openxmlformats.org/officeDocument/2006/relationships/image" Target="../media/image320.emf"/><Relationship Id="rId9" Type="http://schemas.openxmlformats.org/officeDocument/2006/relationships/customXml" Target="../ink/ink3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.emf"/><Relationship Id="rId21" Type="http://schemas.openxmlformats.org/officeDocument/2006/relationships/customXml" Target="../ink/ink13.xml"/><Relationship Id="rId42" Type="http://schemas.openxmlformats.org/officeDocument/2006/relationships/image" Target="../media/image23.emf"/><Relationship Id="rId47" Type="http://schemas.openxmlformats.org/officeDocument/2006/relationships/customXml" Target="../ink/ink26.xml"/><Relationship Id="rId63" Type="http://schemas.openxmlformats.org/officeDocument/2006/relationships/customXml" Target="../ink/ink34.xml"/><Relationship Id="rId68" Type="http://schemas.openxmlformats.org/officeDocument/2006/relationships/image" Target="../media/image36.emf"/><Relationship Id="rId84" Type="http://schemas.openxmlformats.org/officeDocument/2006/relationships/image" Target="../media/image44.emf"/><Relationship Id="rId16" Type="http://schemas.openxmlformats.org/officeDocument/2006/relationships/image" Target="../media/image10.emf"/><Relationship Id="rId11" Type="http://schemas.openxmlformats.org/officeDocument/2006/relationships/customXml" Target="../ink/ink8.xml"/><Relationship Id="rId32" Type="http://schemas.openxmlformats.org/officeDocument/2006/relationships/image" Target="../media/image18.emf"/><Relationship Id="rId37" Type="http://schemas.openxmlformats.org/officeDocument/2006/relationships/customXml" Target="../ink/ink21.xml"/><Relationship Id="rId53" Type="http://schemas.openxmlformats.org/officeDocument/2006/relationships/customXml" Target="../ink/ink29.xml"/><Relationship Id="rId58" Type="http://schemas.openxmlformats.org/officeDocument/2006/relationships/image" Target="../media/image31.emf"/><Relationship Id="rId74" Type="http://schemas.openxmlformats.org/officeDocument/2006/relationships/image" Target="../media/image39.emf"/><Relationship Id="rId79" Type="http://schemas.openxmlformats.org/officeDocument/2006/relationships/customXml" Target="../ink/ink42.xml"/><Relationship Id="rId5" Type="http://schemas.openxmlformats.org/officeDocument/2006/relationships/customXml" Target="../ink/ink5.xml"/><Relationship Id="rId19" Type="http://schemas.openxmlformats.org/officeDocument/2006/relationships/customXml" Target="../ink/ink12.xml"/><Relationship Id="rId14" Type="http://schemas.openxmlformats.org/officeDocument/2006/relationships/image" Target="../media/image9.emf"/><Relationship Id="rId22" Type="http://schemas.openxmlformats.org/officeDocument/2006/relationships/image" Target="../media/image13.emf"/><Relationship Id="rId27" Type="http://schemas.openxmlformats.org/officeDocument/2006/relationships/customXml" Target="../ink/ink16.xml"/><Relationship Id="rId30" Type="http://schemas.openxmlformats.org/officeDocument/2006/relationships/image" Target="../media/image17.emf"/><Relationship Id="rId35" Type="http://schemas.openxmlformats.org/officeDocument/2006/relationships/customXml" Target="../ink/ink20.xml"/><Relationship Id="rId43" Type="http://schemas.openxmlformats.org/officeDocument/2006/relationships/customXml" Target="../ink/ink24.xml"/><Relationship Id="rId48" Type="http://schemas.openxmlformats.org/officeDocument/2006/relationships/image" Target="../media/image26.emf"/><Relationship Id="rId56" Type="http://schemas.openxmlformats.org/officeDocument/2006/relationships/image" Target="../media/image30.emf"/><Relationship Id="rId64" Type="http://schemas.openxmlformats.org/officeDocument/2006/relationships/image" Target="../media/image34.emf"/><Relationship Id="rId69" Type="http://schemas.openxmlformats.org/officeDocument/2006/relationships/customXml" Target="../ink/ink37.xml"/><Relationship Id="rId77" Type="http://schemas.openxmlformats.org/officeDocument/2006/relationships/customXml" Target="../ink/ink41.xml"/><Relationship Id="rId8" Type="http://schemas.openxmlformats.org/officeDocument/2006/relationships/image" Target="../media/image6.emf"/><Relationship Id="rId51" Type="http://schemas.openxmlformats.org/officeDocument/2006/relationships/customXml" Target="../ink/ink28.xml"/><Relationship Id="rId72" Type="http://schemas.openxmlformats.org/officeDocument/2006/relationships/image" Target="../media/image38.emf"/><Relationship Id="rId80" Type="http://schemas.openxmlformats.org/officeDocument/2006/relationships/image" Target="../media/image42.emf"/><Relationship Id="rId85" Type="http://schemas.openxmlformats.org/officeDocument/2006/relationships/customXml" Target="../ink/ink45.xml"/><Relationship Id="rId3" Type="http://schemas.openxmlformats.org/officeDocument/2006/relationships/customXml" Target="../ink/ink4.xml"/><Relationship Id="rId12" Type="http://schemas.openxmlformats.org/officeDocument/2006/relationships/image" Target="../media/image8.emf"/><Relationship Id="rId17" Type="http://schemas.openxmlformats.org/officeDocument/2006/relationships/customXml" Target="../ink/ink11.xml"/><Relationship Id="rId25" Type="http://schemas.openxmlformats.org/officeDocument/2006/relationships/customXml" Target="../ink/ink15.xml"/><Relationship Id="rId33" Type="http://schemas.openxmlformats.org/officeDocument/2006/relationships/customXml" Target="../ink/ink19.xml"/><Relationship Id="rId38" Type="http://schemas.openxmlformats.org/officeDocument/2006/relationships/image" Target="../media/image21.emf"/><Relationship Id="rId46" Type="http://schemas.openxmlformats.org/officeDocument/2006/relationships/image" Target="../media/image25.emf"/><Relationship Id="rId59" Type="http://schemas.openxmlformats.org/officeDocument/2006/relationships/customXml" Target="../ink/ink32.xml"/><Relationship Id="rId67" Type="http://schemas.openxmlformats.org/officeDocument/2006/relationships/customXml" Target="../ink/ink36.xml"/><Relationship Id="rId20" Type="http://schemas.openxmlformats.org/officeDocument/2006/relationships/image" Target="../media/image12.emf"/><Relationship Id="rId41" Type="http://schemas.openxmlformats.org/officeDocument/2006/relationships/customXml" Target="../ink/ink23.xml"/><Relationship Id="rId54" Type="http://schemas.openxmlformats.org/officeDocument/2006/relationships/image" Target="../media/image29.emf"/><Relationship Id="rId62" Type="http://schemas.openxmlformats.org/officeDocument/2006/relationships/image" Target="../media/image33.emf"/><Relationship Id="rId70" Type="http://schemas.openxmlformats.org/officeDocument/2006/relationships/image" Target="../media/image37.emf"/><Relationship Id="rId75" Type="http://schemas.openxmlformats.org/officeDocument/2006/relationships/customXml" Target="../ink/ink40.xml"/><Relationship Id="rId83" Type="http://schemas.openxmlformats.org/officeDocument/2006/relationships/customXml" Target="../ink/ink44.xml"/><Relationship Id="rId88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5" Type="http://schemas.openxmlformats.org/officeDocument/2006/relationships/customXml" Target="../ink/ink10.xml"/><Relationship Id="rId23" Type="http://schemas.openxmlformats.org/officeDocument/2006/relationships/customXml" Target="../ink/ink14.xml"/><Relationship Id="rId28" Type="http://schemas.openxmlformats.org/officeDocument/2006/relationships/image" Target="../media/image16.emf"/><Relationship Id="rId36" Type="http://schemas.openxmlformats.org/officeDocument/2006/relationships/image" Target="../media/image20.emf"/><Relationship Id="rId49" Type="http://schemas.openxmlformats.org/officeDocument/2006/relationships/customXml" Target="../ink/ink27.xml"/><Relationship Id="rId57" Type="http://schemas.openxmlformats.org/officeDocument/2006/relationships/customXml" Target="../ink/ink31.xml"/><Relationship Id="rId10" Type="http://schemas.openxmlformats.org/officeDocument/2006/relationships/image" Target="../media/image7.emf"/><Relationship Id="rId31" Type="http://schemas.openxmlformats.org/officeDocument/2006/relationships/customXml" Target="../ink/ink18.xml"/><Relationship Id="rId44" Type="http://schemas.openxmlformats.org/officeDocument/2006/relationships/image" Target="../media/image24.emf"/><Relationship Id="rId52" Type="http://schemas.openxmlformats.org/officeDocument/2006/relationships/image" Target="../media/image28.emf"/><Relationship Id="rId60" Type="http://schemas.openxmlformats.org/officeDocument/2006/relationships/image" Target="../media/image32.emf"/><Relationship Id="rId65" Type="http://schemas.openxmlformats.org/officeDocument/2006/relationships/customXml" Target="../ink/ink35.xml"/><Relationship Id="rId73" Type="http://schemas.openxmlformats.org/officeDocument/2006/relationships/customXml" Target="../ink/ink39.xml"/><Relationship Id="rId78" Type="http://schemas.openxmlformats.org/officeDocument/2006/relationships/image" Target="../media/image41.emf"/><Relationship Id="rId81" Type="http://schemas.openxmlformats.org/officeDocument/2006/relationships/customXml" Target="../ink/ink43.xml"/><Relationship Id="rId86" Type="http://schemas.openxmlformats.org/officeDocument/2006/relationships/image" Target="../media/image45.emf"/><Relationship Id="rId4" Type="http://schemas.openxmlformats.org/officeDocument/2006/relationships/image" Target="../media/image4.emf"/><Relationship Id="rId9" Type="http://schemas.openxmlformats.org/officeDocument/2006/relationships/customXml" Target="../ink/ink7.xml"/><Relationship Id="rId13" Type="http://schemas.openxmlformats.org/officeDocument/2006/relationships/customXml" Target="../ink/ink9.xml"/><Relationship Id="rId18" Type="http://schemas.openxmlformats.org/officeDocument/2006/relationships/image" Target="../media/image11.emf"/><Relationship Id="rId39" Type="http://schemas.openxmlformats.org/officeDocument/2006/relationships/customXml" Target="../ink/ink22.xml"/><Relationship Id="rId34" Type="http://schemas.openxmlformats.org/officeDocument/2006/relationships/image" Target="../media/image19.emf"/><Relationship Id="rId50" Type="http://schemas.openxmlformats.org/officeDocument/2006/relationships/image" Target="../media/image27.emf"/><Relationship Id="rId55" Type="http://schemas.openxmlformats.org/officeDocument/2006/relationships/customXml" Target="../ink/ink30.xml"/><Relationship Id="rId76" Type="http://schemas.openxmlformats.org/officeDocument/2006/relationships/image" Target="../media/image40.emf"/><Relationship Id="rId7" Type="http://schemas.openxmlformats.org/officeDocument/2006/relationships/customXml" Target="../ink/ink6.xml"/><Relationship Id="rId71" Type="http://schemas.openxmlformats.org/officeDocument/2006/relationships/customXml" Target="../ink/ink38.xml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17.xml"/><Relationship Id="rId24" Type="http://schemas.openxmlformats.org/officeDocument/2006/relationships/image" Target="../media/image14.emf"/><Relationship Id="rId40" Type="http://schemas.openxmlformats.org/officeDocument/2006/relationships/image" Target="../media/image22.emf"/><Relationship Id="rId45" Type="http://schemas.openxmlformats.org/officeDocument/2006/relationships/customXml" Target="../ink/ink25.xml"/><Relationship Id="rId66" Type="http://schemas.openxmlformats.org/officeDocument/2006/relationships/image" Target="../media/image35.emf"/><Relationship Id="rId87" Type="http://schemas.openxmlformats.org/officeDocument/2006/relationships/customXml" Target="../ink/ink46.xml"/><Relationship Id="rId61" Type="http://schemas.openxmlformats.org/officeDocument/2006/relationships/customXml" Target="../ink/ink33.xml"/><Relationship Id="rId82" Type="http://schemas.openxmlformats.org/officeDocument/2006/relationships/image" Target="../media/image43.emf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4.xml"/><Relationship Id="rId21" Type="http://schemas.openxmlformats.org/officeDocument/2006/relationships/customXml" Target="../ink/ink56.xml"/><Relationship Id="rId42" Type="http://schemas.openxmlformats.org/officeDocument/2006/relationships/image" Target="../media/image66.emf"/><Relationship Id="rId63" Type="http://schemas.openxmlformats.org/officeDocument/2006/relationships/customXml" Target="../ink/ink77.xml"/><Relationship Id="rId84" Type="http://schemas.openxmlformats.org/officeDocument/2006/relationships/image" Target="../media/image87.emf"/><Relationship Id="rId138" Type="http://schemas.openxmlformats.org/officeDocument/2006/relationships/image" Target="../media/image114.emf"/><Relationship Id="rId107" Type="http://schemas.openxmlformats.org/officeDocument/2006/relationships/customXml" Target="../ink/ink99.xml"/><Relationship Id="rId11" Type="http://schemas.openxmlformats.org/officeDocument/2006/relationships/customXml" Target="../ink/ink51.xml"/><Relationship Id="rId32" Type="http://schemas.openxmlformats.org/officeDocument/2006/relationships/image" Target="../media/image61.emf"/><Relationship Id="rId53" Type="http://schemas.openxmlformats.org/officeDocument/2006/relationships/customXml" Target="../ink/ink72.xml"/><Relationship Id="rId74" Type="http://schemas.openxmlformats.org/officeDocument/2006/relationships/image" Target="../media/image82.emf"/><Relationship Id="rId128" Type="http://schemas.openxmlformats.org/officeDocument/2006/relationships/image" Target="../media/image109.emf"/><Relationship Id="rId149" Type="http://schemas.openxmlformats.org/officeDocument/2006/relationships/customXml" Target="../ink/ink120.xml"/><Relationship Id="rId5" Type="http://schemas.openxmlformats.org/officeDocument/2006/relationships/customXml" Target="../ink/ink48.xml"/><Relationship Id="rId95" Type="http://schemas.openxmlformats.org/officeDocument/2006/relationships/customXml" Target="../ink/ink93.xml"/><Relationship Id="rId22" Type="http://schemas.openxmlformats.org/officeDocument/2006/relationships/image" Target="../media/image56.emf"/><Relationship Id="rId27" Type="http://schemas.openxmlformats.org/officeDocument/2006/relationships/customXml" Target="../ink/ink59.xml"/><Relationship Id="rId43" Type="http://schemas.openxmlformats.org/officeDocument/2006/relationships/customXml" Target="../ink/ink67.xml"/><Relationship Id="rId48" Type="http://schemas.openxmlformats.org/officeDocument/2006/relationships/image" Target="../media/image69.emf"/><Relationship Id="rId64" Type="http://schemas.openxmlformats.org/officeDocument/2006/relationships/image" Target="../media/image77.emf"/><Relationship Id="rId69" Type="http://schemas.openxmlformats.org/officeDocument/2006/relationships/customXml" Target="../ink/ink80.xml"/><Relationship Id="rId113" Type="http://schemas.openxmlformats.org/officeDocument/2006/relationships/customXml" Target="../ink/ink102.xml"/><Relationship Id="rId118" Type="http://schemas.openxmlformats.org/officeDocument/2006/relationships/image" Target="../media/image104.emf"/><Relationship Id="rId134" Type="http://schemas.openxmlformats.org/officeDocument/2006/relationships/image" Target="../media/image112.emf"/><Relationship Id="rId139" Type="http://schemas.openxmlformats.org/officeDocument/2006/relationships/customXml" Target="../ink/ink115.xml"/><Relationship Id="rId80" Type="http://schemas.openxmlformats.org/officeDocument/2006/relationships/image" Target="../media/image85.emf"/><Relationship Id="rId85" Type="http://schemas.openxmlformats.org/officeDocument/2006/relationships/customXml" Target="../ink/ink88.xml"/><Relationship Id="rId150" Type="http://schemas.openxmlformats.org/officeDocument/2006/relationships/image" Target="../media/image120.emf"/><Relationship Id="rId12" Type="http://schemas.openxmlformats.org/officeDocument/2006/relationships/image" Target="../media/image51.emf"/><Relationship Id="rId17" Type="http://schemas.openxmlformats.org/officeDocument/2006/relationships/customXml" Target="../ink/ink54.xml"/><Relationship Id="rId33" Type="http://schemas.openxmlformats.org/officeDocument/2006/relationships/customXml" Target="../ink/ink62.xml"/><Relationship Id="rId38" Type="http://schemas.openxmlformats.org/officeDocument/2006/relationships/image" Target="../media/image64.emf"/><Relationship Id="rId59" Type="http://schemas.openxmlformats.org/officeDocument/2006/relationships/customXml" Target="../ink/ink75.xml"/><Relationship Id="rId103" Type="http://schemas.openxmlformats.org/officeDocument/2006/relationships/customXml" Target="../ink/ink97.xml"/><Relationship Id="rId108" Type="http://schemas.openxmlformats.org/officeDocument/2006/relationships/image" Target="../media/image99.emf"/><Relationship Id="rId124" Type="http://schemas.openxmlformats.org/officeDocument/2006/relationships/image" Target="../media/image107.emf"/><Relationship Id="rId129" Type="http://schemas.openxmlformats.org/officeDocument/2006/relationships/customXml" Target="../ink/ink110.xml"/><Relationship Id="rId54" Type="http://schemas.openxmlformats.org/officeDocument/2006/relationships/image" Target="../media/image72.emf"/><Relationship Id="rId70" Type="http://schemas.openxmlformats.org/officeDocument/2006/relationships/image" Target="../media/image80.emf"/><Relationship Id="rId75" Type="http://schemas.openxmlformats.org/officeDocument/2006/relationships/customXml" Target="../ink/ink83.xml"/><Relationship Id="rId91" Type="http://schemas.openxmlformats.org/officeDocument/2006/relationships/customXml" Target="../ink/ink91.xml"/><Relationship Id="rId96" Type="http://schemas.openxmlformats.org/officeDocument/2006/relationships/image" Target="../media/image93.emf"/><Relationship Id="rId140" Type="http://schemas.openxmlformats.org/officeDocument/2006/relationships/image" Target="../media/image115.emf"/><Relationship Id="rId145" Type="http://schemas.openxmlformats.org/officeDocument/2006/relationships/customXml" Target="../ink/ink1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emf"/><Relationship Id="rId23" Type="http://schemas.openxmlformats.org/officeDocument/2006/relationships/customXml" Target="../ink/ink57.xml"/><Relationship Id="rId28" Type="http://schemas.openxmlformats.org/officeDocument/2006/relationships/image" Target="../media/image59.emf"/><Relationship Id="rId49" Type="http://schemas.openxmlformats.org/officeDocument/2006/relationships/customXml" Target="../ink/ink70.xml"/><Relationship Id="rId114" Type="http://schemas.openxmlformats.org/officeDocument/2006/relationships/image" Target="../media/image102.emf"/><Relationship Id="rId119" Type="http://schemas.openxmlformats.org/officeDocument/2006/relationships/customXml" Target="../ink/ink105.xml"/><Relationship Id="rId44" Type="http://schemas.openxmlformats.org/officeDocument/2006/relationships/image" Target="../media/image67.emf"/><Relationship Id="rId60" Type="http://schemas.openxmlformats.org/officeDocument/2006/relationships/image" Target="../media/image75.emf"/><Relationship Id="rId65" Type="http://schemas.openxmlformats.org/officeDocument/2006/relationships/customXml" Target="../ink/ink78.xml"/><Relationship Id="rId81" Type="http://schemas.openxmlformats.org/officeDocument/2006/relationships/customXml" Target="../ink/ink86.xml"/><Relationship Id="rId86" Type="http://schemas.openxmlformats.org/officeDocument/2006/relationships/image" Target="../media/image88.emf"/><Relationship Id="rId130" Type="http://schemas.openxmlformats.org/officeDocument/2006/relationships/image" Target="../media/image110.emf"/><Relationship Id="rId135" Type="http://schemas.openxmlformats.org/officeDocument/2006/relationships/customXml" Target="../ink/ink113.xml"/><Relationship Id="rId13" Type="http://schemas.openxmlformats.org/officeDocument/2006/relationships/customXml" Target="../ink/ink52.xml"/><Relationship Id="rId18" Type="http://schemas.openxmlformats.org/officeDocument/2006/relationships/image" Target="../media/image54.emf"/><Relationship Id="rId39" Type="http://schemas.openxmlformats.org/officeDocument/2006/relationships/customXml" Target="../ink/ink65.xml"/><Relationship Id="rId109" Type="http://schemas.openxmlformats.org/officeDocument/2006/relationships/customXml" Target="../ink/ink100.xml"/><Relationship Id="rId34" Type="http://schemas.openxmlformats.org/officeDocument/2006/relationships/image" Target="../media/image62.emf"/><Relationship Id="rId50" Type="http://schemas.openxmlformats.org/officeDocument/2006/relationships/image" Target="../media/image70.emf"/><Relationship Id="rId55" Type="http://schemas.openxmlformats.org/officeDocument/2006/relationships/customXml" Target="../ink/ink73.xml"/><Relationship Id="rId76" Type="http://schemas.openxmlformats.org/officeDocument/2006/relationships/image" Target="../media/image83.emf"/><Relationship Id="rId97" Type="http://schemas.openxmlformats.org/officeDocument/2006/relationships/customXml" Target="../ink/ink94.xml"/><Relationship Id="rId104" Type="http://schemas.openxmlformats.org/officeDocument/2006/relationships/image" Target="../media/image97.emf"/><Relationship Id="rId120" Type="http://schemas.openxmlformats.org/officeDocument/2006/relationships/image" Target="../media/image105.emf"/><Relationship Id="rId125" Type="http://schemas.openxmlformats.org/officeDocument/2006/relationships/customXml" Target="../ink/ink108.xml"/><Relationship Id="rId141" Type="http://schemas.openxmlformats.org/officeDocument/2006/relationships/customXml" Target="../ink/ink116.xml"/><Relationship Id="rId146" Type="http://schemas.openxmlformats.org/officeDocument/2006/relationships/image" Target="../media/image118.emf"/><Relationship Id="rId7" Type="http://schemas.openxmlformats.org/officeDocument/2006/relationships/customXml" Target="../ink/ink49.xml"/><Relationship Id="rId71" Type="http://schemas.openxmlformats.org/officeDocument/2006/relationships/customXml" Target="../ink/ink81.xml"/><Relationship Id="rId92" Type="http://schemas.openxmlformats.org/officeDocument/2006/relationships/image" Target="../media/image91.emf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60.xml"/><Relationship Id="rId24" Type="http://schemas.openxmlformats.org/officeDocument/2006/relationships/image" Target="../media/image57.emf"/><Relationship Id="rId40" Type="http://schemas.openxmlformats.org/officeDocument/2006/relationships/image" Target="../media/image65.emf"/><Relationship Id="rId45" Type="http://schemas.openxmlformats.org/officeDocument/2006/relationships/customXml" Target="../ink/ink68.xml"/><Relationship Id="rId66" Type="http://schemas.openxmlformats.org/officeDocument/2006/relationships/image" Target="../media/image78.emf"/><Relationship Id="rId87" Type="http://schemas.openxmlformats.org/officeDocument/2006/relationships/customXml" Target="../ink/ink89.xml"/><Relationship Id="rId110" Type="http://schemas.openxmlformats.org/officeDocument/2006/relationships/image" Target="../media/image100.emf"/><Relationship Id="rId115" Type="http://schemas.openxmlformats.org/officeDocument/2006/relationships/customXml" Target="../ink/ink103.xml"/><Relationship Id="rId131" Type="http://schemas.openxmlformats.org/officeDocument/2006/relationships/customXml" Target="../ink/ink111.xml"/><Relationship Id="rId136" Type="http://schemas.openxmlformats.org/officeDocument/2006/relationships/image" Target="../media/image113.emf"/><Relationship Id="rId61" Type="http://schemas.openxmlformats.org/officeDocument/2006/relationships/customXml" Target="../ink/ink76.xml"/><Relationship Id="rId82" Type="http://schemas.openxmlformats.org/officeDocument/2006/relationships/image" Target="../media/image86.emf"/><Relationship Id="rId19" Type="http://schemas.openxmlformats.org/officeDocument/2006/relationships/customXml" Target="../ink/ink55.xml"/><Relationship Id="rId14" Type="http://schemas.openxmlformats.org/officeDocument/2006/relationships/image" Target="../media/image52.emf"/><Relationship Id="rId30" Type="http://schemas.openxmlformats.org/officeDocument/2006/relationships/image" Target="../media/image60.emf"/><Relationship Id="rId35" Type="http://schemas.openxmlformats.org/officeDocument/2006/relationships/customXml" Target="../ink/ink63.xml"/><Relationship Id="rId56" Type="http://schemas.openxmlformats.org/officeDocument/2006/relationships/image" Target="../media/image73.emf"/><Relationship Id="rId77" Type="http://schemas.openxmlformats.org/officeDocument/2006/relationships/customXml" Target="../ink/ink84.xml"/><Relationship Id="rId100" Type="http://schemas.openxmlformats.org/officeDocument/2006/relationships/image" Target="../media/image95.emf"/><Relationship Id="rId105" Type="http://schemas.openxmlformats.org/officeDocument/2006/relationships/customXml" Target="../ink/ink98.xml"/><Relationship Id="rId126" Type="http://schemas.openxmlformats.org/officeDocument/2006/relationships/image" Target="../media/image108.emf"/><Relationship Id="rId147" Type="http://schemas.openxmlformats.org/officeDocument/2006/relationships/customXml" Target="../ink/ink119.xml"/><Relationship Id="rId8" Type="http://schemas.openxmlformats.org/officeDocument/2006/relationships/image" Target="../media/image49.emf"/><Relationship Id="rId51" Type="http://schemas.openxmlformats.org/officeDocument/2006/relationships/customXml" Target="../ink/ink71.xml"/><Relationship Id="rId72" Type="http://schemas.openxmlformats.org/officeDocument/2006/relationships/image" Target="../media/image81.emf"/><Relationship Id="rId93" Type="http://schemas.openxmlformats.org/officeDocument/2006/relationships/customXml" Target="../ink/ink92.xml"/><Relationship Id="rId98" Type="http://schemas.openxmlformats.org/officeDocument/2006/relationships/image" Target="../media/image94.emf"/><Relationship Id="rId121" Type="http://schemas.openxmlformats.org/officeDocument/2006/relationships/customXml" Target="../ink/ink106.xml"/><Relationship Id="rId142" Type="http://schemas.openxmlformats.org/officeDocument/2006/relationships/image" Target="../media/image116.emf"/><Relationship Id="rId3" Type="http://schemas.openxmlformats.org/officeDocument/2006/relationships/customXml" Target="../ink/ink47.xml"/><Relationship Id="rId25" Type="http://schemas.openxmlformats.org/officeDocument/2006/relationships/customXml" Target="../ink/ink58.xml"/><Relationship Id="rId46" Type="http://schemas.openxmlformats.org/officeDocument/2006/relationships/image" Target="../media/image68.emf"/><Relationship Id="rId67" Type="http://schemas.openxmlformats.org/officeDocument/2006/relationships/customXml" Target="../ink/ink79.xml"/><Relationship Id="rId116" Type="http://schemas.openxmlformats.org/officeDocument/2006/relationships/image" Target="../media/image103.emf"/><Relationship Id="rId137" Type="http://schemas.openxmlformats.org/officeDocument/2006/relationships/customXml" Target="../ink/ink114.xml"/><Relationship Id="rId20" Type="http://schemas.openxmlformats.org/officeDocument/2006/relationships/image" Target="../media/image55.emf"/><Relationship Id="rId41" Type="http://schemas.openxmlformats.org/officeDocument/2006/relationships/customXml" Target="../ink/ink66.xml"/><Relationship Id="rId62" Type="http://schemas.openxmlformats.org/officeDocument/2006/relationships/image" Target="../media/image76.emf"/><Relationship Id="rId83" Type="http://schemas.openxmlformats.org/officeDocument/2006/relationships/customXml" Target="../ink/ink87.xml"/><Relationship Id="rId88" Type="http://schemas.openxmlformats.org/officeDocument/2006/relationships/image" Target="../media/image89.emf"/><Relationship Id="rId111" Type="http://schemas.openxmlformats.org/officeDocument/2006/relationships/customXml" Target="../ink/ink101.xml"/><Relationship Id="rId132" Type="http://schemas.openxmlformats.org/officeDocument/2006/relationships/image" Target="../media/image111.emf"/><Relationship Id="rId15" Type="http://schemas.openxmlformats.org/officeDocument/2006/relationships/customXml" Target="../ink/ink53.xml"/><Relationship Id="rId36" Type="http://schemas.openxmlformats.org/officeDocument/2006/relationships/image" Target="../media/image63.emf"/><Relationship Id="rId57" Type="http://schemas.openxmlformats.org/officeDocument/2006/relationships/customXml" Target="../ink/ink74.xml"/><Relationship Id="rId106" Type="http://schemas.openxmlformats.org/officeDocument/2006/relationships/image" Target="../media/image98.emf"/><Relationship Id="rId127" Type="http://schemas.openxmlformats.org/officeDocument/2006/relationships/customXml" Target="../ink/ink109.xml"/><Relationship Id="rId10" Type="http://schemas.openxmlformats.org/officeDocument/2006/relationships/image" Target="../media/image50.emf"/><Relationship Id="rId31" Type="http://schemas.openxmlformats.org/officeDocument/2006/relationships/customXml" Target="../ink/ink61.xml"/><Relationship Id="rId52" Type="http://schemas.openxmlformats.org/officeDocument/2006/relationships/image" Target="../media/image71.emf"/><Relationship Id="rId73" Type="http://schemas.openxmlformats.org/officeDocument/2006/relationships/customXml" Target="../ink/ink82.xml"/><Relationship Id="rId78" Type="http://schemas.openxmlformats.org/officeDocument/2006/relationships/image" Target="../media/image84.emf"/><Relationship Id="rId94" Type="http://schemas.openxmlformats.org/officeDocument/2006/relationships/image" Target="../media/image92.emf"/><Relationship Id="rId99" Type="http://schemas.openxmlformats.org/officeDocument/2006/relationships/customXml" Target="../ink/ink95.xml"/><Relationship Id="rId101" Type="http://schemas.openxmlformats.org/officeDocument/2006/relationships/customXml" Target="../ink/ink96.xml"/><Relationship Id="rId122" Type="http://schemas.openxmlformats.org/officeDocument/2006/relationships/image" Target="../media/image106.emf"/><Relationship Id="rId143" Type="http://schemas.openxmlformats.org/officeDocument/2006/relationships/customXml" Target="../ink/ink117.xml"/><Relationship Id="rId148" Type="http://schemas.openxmlformats.org/officeDocument/2006/relationships/image" Target="../media/image119.emf"/><Relationship Id="rId4" Type="http://schemas.openxmlformats.org/officeDocument/2006/relationships/image" Target="../media/image47.emf"/><Relationship Id="rId9" Type="http://schemas.openxmlformats.org/officeDocument/2006/relationships/customXml" Target="../ink/ink50.xml"/><Relationship Id="rId26" Type="http://schemas.openxmlformats.org/officeDocument/2006/relationships/image" Target="../media/image58.emf"/><Relationship Id="rId47" Type="http://schemas.openxmlformats.org/officeDocument/2006/relationships/customXml" Target="../ink/ink69.xml"/><Relationship Id="rId68" Type="http://schemas.openxmlformats.org/officeDocument/2006/relationships/image" Target="../media/image79.emf"/><Relationship Id="rId89" Type="http://schemas.openxmlformats.org/officeDocument/2006/relationships/customXml" Target="../ink/ink90.xml"/><Relationship Id="rId112" Type="http://schemas.openxmlformats.org/officeDocument/2006/relationships/image" Target="../media/image101.emf"/><Relationship Id="rId133" Type="http://schemas.openxmlformats.org/officeDocument/2006/relationships/customXml" Target="../ink/ink112.xml"/><Relationship Id="rId16" Type="http://schemas.openxmlformats.org/officeDocument/2006/relationships/image" Target="../media/image53.emf"/><Relationship Id="rId37" Type="http://schemas.openxmlformats.org/officeDocument/2006/relationships/customXml" Target="../ink/ink64.xml"/><Relationship Id="rId58" Type="http://schemas.openxmlformats.org/officeDocument/2006/relationships/image" Target="../media/image74.emf"/><Relationship Id="rId79" Type="http://schemas.openxmlformats.org/officeDocument/2006/relationships/customXml" Target="../ink/ink85.xml"/><Relationship Id="rId102" Type="http://schemas.openxmlformats.org/officeDocument/2006/relationships/image" Target="../media/image96.emf"/><Relationship Id="rId123" Type="http://schemas.openxmlformats.org/officeDocument/2006/relationships/customXml" Target="../ink/ink107.xml"/><Relationship Id="rId144" Type="http://schemas.openxmlformats.org/officeDocument/2006/relationships/image" Target="../media/image117.emf"/><Relationship Id="rId90" Type="http://schemas.openxmlformats.org/officeDocument/2006/relationships/image" Target="../media/image90.e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26.xml"/><Relationship Id="rId18" Type="http://schemas.openxmlformats.org/officeDocument/2006/relationships/image" Target="../media/image128.emf"/><Relationship Id="rId26" Type="http://schemas.openxmlformats.org/officeDocument/2006/relationships/image" Target="../media/image132.emf"/><Relationship Id="rId21" Type="http://schemas.openxmlformats.org/officeDocument/2006/relationships/customXml" Target="../ink/ink130.xml"/><Relationship Id="rId34" Type="http://schemas.openxmlformats.org/officeDocument/2006/relationships/image" Target="../media/image136.emf"/><Relationship Id="rId7" Type="http://schemas.openxmlformats.org/officeDocument/2006/relationships/customXml" Target="../ink/ink123.xml"/><Relationship Id="rId12" Type="http://schemas.openxmlformats.org/officeDocument/2006/relationships/image" Target="../media/image125.emf"/><Relationship Id="rId17" Type="http://schemas.openxmlformats.org/officeDocument/2006/relationships/customXml" Target="../ink/ink128.xml"/><Relationship Id="rId25" Type="http://schemas.openxmlformats.org/officeDocument/2006/relationships/customXml" Target="../ink/ink132.xml"/><Relationship Id="rId33" Type="http://schemas.openxmlformats.org/officeDocument/2006/relationships/customXml" Target="../ink/ink136.xml"/><Relationship Id="rId38" Type="http://schemas.openxmlformats.org/officeDocument/2006/relationships/image" Target="../media/image138.e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27.emf"/><Relationship Id="rId20" Type="http://schemas.openxmlformats.org/officeDocument/2006/relationships/image" Target="../media/image129.emf"/><Relationship Id="rId29" Type="http://schemas.openxmlformats.org/officeDocument/2006/relationships/customXml" Target="../ink/ink1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emf"/><Relationship Id="rId11" Type="http://schemas.openxmlformats.org/officeDocument/2006/relationships/customXml" Target="../ink/ink125.xml"/><Relationship Id="rId24" Type="http://schemas.openxmlformats.org/officeDocument/2006/relationships/image" Target="../media/image131.emf"/><Relationship Id="rId32" Type="http://schemas.openxmlformats.org/officeDocument/2006/relationships/image" Target="../media/image135.emf"/><Relationship Id="rId37" Type="http://schemas.openxmlformats.org/officeDocument/2006/relationships/customXml" Target="../ink/ink138.xml"/><Relationship Id="rId5" Type="http://schemas.openxmlformats.org/officeDocument/2006/relationships/customXml" Target="../ink/ink122.xml"/><Relationship Id="rId15" Type="http://schemas.openxmlformats.org/officeDocument/2006/relationships/customXml" Target="../ink/ink127.xml"/><Relationship Id="rId23" Type="http://schemas.openxmlformats.org/officeDocument/2006/relationships/customXml" Target="../ink/ink131.xml"/><Relationship Id="rId28" Type="http://schemas.openxmlformats.org/officeDocument/2006/relationships/image" Target="../media/image133.emf"/><Relationship Id="rId36" Type="http://schemas.openxmlformats.org/officeDocument/2006/relationships/image" Target="../media/image137.emf"/><Relationship Id="rId10" Type="http://schemas.openxmlformats.org/officeDocument/2006/relationships/image" Target="../media/image124.emf"/><Relationship Id="rId19" Type="http://schemas.openxmlformats.org/officeDocument/2006/relationships/customXml" Target="../ink/ink129.xml"/><Relationship Id="rId31" Type="http://schemas.openxmlformats.org/officeDocument/2006/relationships/customXml" Target="../ink/ink135.xml"/><Relationship Id="rId4" Type="http://schemas.openxmlformats.org/officeDocument/2006/relationships/image" Target="../media/image121.emf"/><Relationship Id="rId9" Type="http://schemas.openxmlformats.org/officeDocument/2006/relationships/customXml" Target="../ink/ink124.xml"/><Relationship Id="rId14" Type="http://schemas.openxmlformats.org/officeDocument/2006/relationships/image" Target="../media/image126.emf"/><Relationship Id="rId22" Type="http://schemas.openxmlformats.org/officeDocument/2006/relationships/image" Target="../media/image130.emf"/><Relationship Id="rId27" Type="http://schemas.openxmlformats.org/officeDocument/2006/relationships/customXml" Target="../ink/ink133.xml"/><Relationship Id="rId30" Type="http://schemas.openxmlformats.org/officeDocument/2006/relationships/image" Target="../media/image134.emf"/><Relationship Id="rId35" Type="http://schemas.openxmlformats.org/officeDocument/2006/relationships/customXml" Target="../ink/ink137.xml"/><Relationship Id="rId8" Type="http://schemas.openxmlformats.org/officeDocument/2006/relationships/image" Target="../media/image123.emf"/><Relationship Id="rId3" Type="http://schemas.openxmlformats.org/officeDocument/2006/relationships/customXml" Target="../ink/ink1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emf"/><Relationship Id="rId13" Type="http://schemas.openxmlformats.org/officeDocument/2006/relationships/customXml" Target="../ink/ink144.xml"/><Relationship Id="rId18" Type="http://schemas.openxmlformats.org/officeDocument/2006/relationships/image" Target="../media/image146.emf"/><Relationship Id="rId26" Type="http://schemas.openxmlformats.org/officeDocument/2006/relationships/image" Target="../media/image150.emf"/><Relationship Id="rId3" Type="http://schemas.openxmlformats.org/officeDocument/2006/relationships/customXml" Target="../ink/ink139.xml"/><Relationship Id="rId21" Type="http://schemas.openxmlformats.org/officeDocument/2006/relationships/customXml" Target="../ink/ink148.xml"/><Relationship Id="rId7" Type="http://schemas.openxmlformats.org/officeDocument/2006/relationships/customXml" Target="../ink/ink141.xml"/><Relationship Id="rId12" Type="http://schemas.openxmlformats.org/officeDocument/2006/relationships/image" Target="../media/image143.emf"/><Relationship Id="rId17" Type="http://schemas.openxmlformats.org/officeDocument/2006/relationships/customXml" Target="../ink/ink146.xml"/><Relationship Id="rId25" Type="http://schemas.openxmlformats.org/officeDocument/2006/relationships/customXml" Target="../ink/ink150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45.emf"/><Relationship Id="rId20" Type="http://schemas.openxmlformats.org/officeDocument/2006/relationships/image" Target="../media/image14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emf"/><Relationship Id="rId11" Type="http://schemas.openxmlformats.org/officeDocument/2006/relationships/customXml" Target="../ink/ink143.xml"/><Relationship Id="rId24" Type="http://schemas.openxmlformats.org/officeDocument/2006/relationships/image" Target="../media/image149.emf"/><Relationship Id="rId5" Type="http://schemas.openxmlformats.org/officeDocument/2006/relationships/customXml" Target="../ink/ink140.xml"/><Relationship Id="rId15" Type="http://schemas.openxmlformats.org/officeDocument/2006/relationships/customXml" Target="../ink/ink145.xml"/><Relationship Id="rId23" Type="http://schemas.openxmlformats.org/officeDocument/2006/relationships/customXml" Target="../ink/ink149.xml"/><Relationship Id="rId10" Type="http://schemas.openxmlformats.org/officeDocument/2006/relationships/image" Target="../media/image142.emf"/><Relationship Id="rId19" Type="http://schemas.openxmlformats.org/officeDocument/2006/relationships/customXml" Target="../ink/ink147.xml"/><Relationship Id="rId4" Type="http://schemas.openxmlformats.org/officeDocument/2006/relationships/image" Target="../media/image139.emf"/><Relationship Id="rId9" Type="http://schemas.openxmlformats.org/officeDocument/2006/relationships/customXml" Target="../ink/ink142.xml"/><Relationship Id="rId14" Type="http://schemas.openxmlformats.org/officeDocument/2006/relationships/image" Target="../media/image144.emf"/><Relationship Id="rId22" Type="http://schemas.openxmlformats.org/officeDocument/2006/relationships/image" Target="../media/image14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emf"/><Relationship Id="rId13" Type="http://schemas.openxmlformats.org/officeDocument/2006/relationships/customXml" Target="../ink/ink156.xml"/><Relationship Id="rId18" Type="http://schemas.openxmlformats.org/officeDocument/2006/relationships/image" Target="../media/image158.emf"/><Relationship Id="rId3" Type="http://schemas.openxmlformats.org/officeDocument/2006/relationships/customXml" Target="../ink/ink151.xml"/><Relationship Id="rId21" Type="http://schemas.openxmlformats.org/officeDocument/2006/relationships/customXml" Target="../ink/ink160.xml"/><Relationship Id="rId7" Type="http://schemas.openxmlformats.org/officeDocument/2006/relationships/customXml" Target="../ink/ink153.xml"/><Relationship Id="rId12" Type="http://schemas.openxmlformats.org/officeDocument/2006/relationships/image" Target="../media/image155.emf"/><Relationship Id="rId17" Type="http://schemas.openxmlformats.org/officeDocument/2006/relationships/customXml" Target="../ink/ink158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57.emf"/><Relationship Id="rId20" Type="http://schemas.openxmlformats.org/officeDocument/2006/relationships/image" Target="../media/image15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emf"/><Relationship Id="rId11" Type="http://schemas.openxmlformats.org/officeDocument/2006/relationships/customXml" Target="../ink/ink155.xml"/><Relationship Id="rId24" Type="http://schemas.openxmlformats.org/officeDocument/2006/relationships/image" Target="../media/image161.emf"/><Relationship Id="rId5" Type="http://schemas.openxmlformats.org/officeDocument/2006/relationships/customXml" Target="../ink/ink152.xml"/><Relationship Id="rId15" Type="http://schemas.openxmlformats.org/officeDocument/2006/relationships/customXml" Target="../ink/ink157.xml"/><Relationship Id="rId23" Type="http://schemas.openxmlformats.org/officeDocument/2006/relationships/customXml" Target="../ink/ink161.xml"/><Relationship Id="rId10" Type="http://schemas.openxmlformats.org/officeDocument/2006/relationships/image" Target="../media/image154.emf"/><Relationship Id="rId19" Type="http://schemas.openxmlformats.org/officeDocument/2006/relationships/customXml" Target="../ink/ink159.xml"/><Relationship Id="rId4" Type="http://schemas.openxmlformats.org/officeDocument/2006/relationships/image" Target="../media/image151.emf"/><Relationship Id="rId9" Type="http://schemas.openxmlformats.org/officeDocument/2006/relationships/customXml" Target="../ink/ink154.xml"/><Relationship Id="rId14" Type="http://schemas.openxmlformats.org/officeDocument/2006/relationships/image" Target="../media/image156.emf"/><Relationship Id="rId22" Type="http://schemas.openxmlformats.org/officeDocument/2006/relationships/image" Target="../media/image16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emf"/><Relationship Id="rId13" Type="http://schemas.openxmlformats.org/officeDocument/2006/relationships/customXml" Target="../ink/ink167.xml"/><Relationship Id="rId18" Type="http://schemas.openxmlformats.org/officeDocument/2006/relationships/image" Target="../media/image169.emf"/><Relationship Id="rId26" Type="http://schemas.openxmlformats.org/officeDocument/2006/relationships/image" Target="../media/image173.emf"/><Relationship Id="rId3" Type="http://schemas.openxmlformats.org/officeDocument/2006/relationships/customXml" Target="../ink/ink162.xml"/><Relationship Id="rId21" Type="http://schemas.openxmlformats.org/officeDocument/2006/relationships/customXml" Target="../ink/ink171.xml"/><Relationship Id="rId7" Type="http://schemas.openxmlformats.org/officeDocument/2006/relationships/customXml" Target="../ink/ink164.xml"/><Relationship Id="rId12" Type="http://schemas.openxmlformats.org/officeDocument/2006/relationships/image" Target="../media/image166.emf"/><Relationship Id="rId17" Type="http://schemas.openxmlformats.org/officeDocument/2006/relationships/customXml" Target="../ink/ink169.xml"/><Relationship Id="rId25" Type="http://schemas.openxmlformats.org/officeDocument/2006/relationships/customXml" Target="../ink/ink173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68.emf"/><Relationship Id="rId20" Type="http://schemas.openxmlformats.org/officeDocument/2006/relationships/image" Target="../media/image17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emf"/><Relationship Id="rId11" Type="http://schemas.openxmlformats.org/officeDocument/2006/relationships/customXml" Target="../ink/ink166.xml"/><Relationship Id="rId24" Type="http://schemas.openxmlformats.org/officeDocument/2006/relationships/image" Target="../media/image172.emf"/><Relationship Id="rId5" Type="http://schemas.openxmlformats.org/officeDocument/2006/relationships/customXml" Target="../ink/ink163.xml"/><Relationship Id="rId15" Type="http://schemas.openxmlformats.org/officeDocument/2006/relationships/customXml" Target="../ink/ink168.xml"/><Relationship Id="rId23" Type="http://schemas.openxmlformats.org/officeDocument/2006/relationships/customXml" Target="../ink/ink172.xml"/><Relationship Id="rId28" Type="http://schemas.openxmlformats.org/officeDocument/2006/relationships/image" Target="../media/image174.emf"/><Relationship Id="rId10" Type="http://schemas.openxmlformats.org/officeDocument/2006/relationships/image" Target="../media/image165.emf"/><Relationship Id="rId19" Type="http://schemas.openxmlformats.org/officeDocument/2006/relationships/customXml" Target="../ink/ink170.xml"/><Relationship Id="rId4" Type="http://schemas.openxmlformats.org/officeDocument/2006/relationships/image" Target="../media/image162.emf"/><Relationship Id="rId9" Type="http://schemas.openxmlformats.org/officeDocument/2006/relationships/customXml" Target="../ink/ink165.xml"/><Relationship Id="rId14" Type="http://schemas.openxmlformats.org/officeDocument/2006/relationships/image" Target="../media/image167.emf"/><Relationship Id="rId22" Type="http://schemas.openxmlformats.org/officeDocument/2006/relationships/image" Target="../media/image171.emf"/><Relationship Id="rId27" Type="http://schemas.openxmlformats.org/officeDocument/2006/relationships/customXml" Target="../ink/ink1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D7EE00F-AC44-4007-BCF0-39F00C583C98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179388" y="836613"/>
            <a:ext cx="87630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Propositional Definite Clause Logic: </a:t>
            </a:r>
            <a:r>
              <a:rPr lang="en-US" sz="4400" b="1" dirty="0">
                <a:solidFill>
                  <a:schemeClr val="accent2"/>
                </a:solidFill>
                <a:latin typeface="Arial Unicode MS" pitchFamily="34" charset="-128"/>
              </a:rPr>
              <a:t>Syntax, Semantics and Bottom-up Proofs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 Unicode MS" pitchFamily="34" charset="-128"/>
              </a:rPr>
              <a:t>Computer Science cpsc322, Lecture 20</a:t>
            </a:r>
          </a:p>
          <a:p>
            <a:pPr algn="ctr">
              <a:spcBef>
                <a:spcPct val="50000"/>
              </a:spcBef>
            </a:pPr>
            <a:r>
              <a:rPr lang="en-US" b="1" i="1" dirty="0">
                <a:latin typeface="Arial Unicode MS" pitchFamily="34" charset="-128"/>
              </a:rPr>
              <a:t>(Textbook </a:t>
            </a:r>
            <a:r>
              <a:rPr lang="en-US" b="1" i="1" dirty="0" err="1" smtClean="0">
                <a:latin typeface="Arial Unicode MS" pitchFamily="34" charset="-128"/>
              </a:rPr>
              <a:t>Chpt</a:t>
            </a:r>
            <a:r>
              <a:rPr lang="en-US" b="1" i="1" dirty="0" smtClean="0">
                <a:latin typeface="Arial Unicode MS" pitchFamily="34" charset="-128"/>
              </a:rPr>
              <a:t>   5.1.2 - 5.2.2  )</a:t>
            </a:r>
            <a:endParaRPr lang="en-US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Arial Unicode MS" pitchFamily="34" charset="-128"/>
              </a:rPr>
              <a:t>June, 6, 2017</a:t>
            </a:r>
            <a:endParaRPr lang="en-US" sz="2400" b="1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46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73163" y="5172075"/>
              <a:ext cx="431800" cy="468313"/>
            </p14:xfrm>
          </p:contentPart>
        </mc:Choice>
        <mc:Fallback xmlns="">
          <p:pic>
            <p:nvPicPr>
              <p:cNvPr id="1946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2008" y="5160547"/>
                <a:ext cx="453030" cy="4841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PDC Semantics: Knowledge Base (KB)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886995"/>
              </p:ext>
            </p:extLst>
          </p:nvPr>
        </p:nvGraphicFramePr>
        <p:xfrm>
          <a:off x="395537" y="2276872"/>
          <a:ext cx="4824536" cy="1296144"/>
        </p:xfrm>
        <a:graphic>
          <a:graphicData uri="http://schemas.openxmlformats.org/drawingml/2006/table">
            <a:tbl>
              <a:tblPr/>
              <a:tblGrid>
                <a:gridCol w="964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63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45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9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q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9831" y="5323866"/>
            <a:ext cx="2592288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  <a:cs typeface="Times New Roman" pitchFamily="18" charset="0"/>
              </a:rPr>
              <a:t>p</a:t>
            </a:r>
          </a:p>
          <a:p>
            <a:r>
              <a:rPr lang="en-US" sz="2400" i="1" dirty="0" smtClean="0">
                <a:latin typeface="+mj-lt"/>
                <a:cs typeface="Times New Roman" pitchFamily="18" charset="0"/>
              </a:rPr>
              <a:t>r</a:t>
            </a:r>
          </a:p>
          <a:p>
            <a:pPr lvl="0"/>
            <a:r>
              <a:rPr lang="en-US" sz="2400" i="1" dirty="0" smtClean="0">
                <a:latin typeface="+mj-lt"/>
                <a:cs typeface="Times New Roman" pitchFamily="18" charset="0"/>
              </a:rPr>
              <a:t>s </a:t>
            </a:r>
            <a:r>
              <a:rPr lang="en-US" sz="2400" i="1" dirty="0" smtClean="0">
                <a:latin typeface="+mj-lt"/>
                <a:ea typeface="Arial Unicode MS" pitchFamily="34" charset="-128"/>
                <a:cs typeface="Times New Roman" pitchFamily="18" charset="0"/>
              </a:rPr>
              <a:t>←</a:t>
            </a:r>
            <a:r>
              <a:rPr lang="en-US" sz="2400" i="1" dirty="0" smtClean="0">
                <a:latin typeface="+mj-lt"/>
                <a:cs typeface="Times New Roman" pitchFamily="18" charset="0"/>
              </a:rPr>
              <a:t> q </a:t>
            </a:r>
            <a:r>
              <a:rPr lang="en-US" sz="2400" i="1" dirty="0" smtClean="0">
                <a:latin typeface="+mj-lt"/>
                <a:ea typeface="Arial Unicode MS" pitchFamily="34" charset="-128"/>
                <a:cs typeface="Times New Roman" pitchFamily="18" charset="0"/>
              </a:rPr>
              <a:t>∧ p</a:t>
            </a:r>
            <a:endParaRPr lang="en-US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2159" y="5323866"/>
            <a:ext cx="273630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  <a:cs typeface="Times New Roman" pitchFamily="18" charset="0"/>
              </a:rPr>
              <a:t>p</a:t>
            </a:r>
          </a:p>
          <a:p>
            <a:r>
              <a:rPr lang="en-US" sz="2400" i="1" dirty="0" smtClean="0">
                <a:latin typeface="+mj-lt"/>
                <a:cs typeface="Times New Roman" pitchFamily="18" charset="0"/>
              </a:rPr>
              <a:t>q</a:t>
            </a:r>
          </a:p>
          <a:p>
            <a:pPr lvl="0"/>
            <a:r>
              <a:rPr lang="en-US" sz="2400" i="1" dirty="0" smtClean="0">
                <a:latin typeface="+mj-lt"/>
                <a:cs typeface="Times New Roman" pitchFamily="18" charset="0"/>
              </a:rPr>
              <a:t>s </a:t>
            </a:r>
            <a:r>
              <a:rPr lang="en-US" sz="2400" i="1" dirty="0" smtClean="0">
                <a:latin typeface="+mj-lt"/>
                <a:ea typeface="Arial Unicode MS" pitchFamily="34" charset="-128"/>
                <a:cs typeface="Times New Roman" pitchFamily="18" charset="0"/>
              </a:rPr>
              <a:t>←</a:t>
            </a:r>
            <a:r>
              <a:rPr lang="en-US" sz="2400" i="1" dirty="0" smtClean="0">
                <a:latin typeface="+mj-lt"/>
                <a:cs typeface="Times New Roman" pitchFamily="18" charset="0"/>
              </a:rPr>
              <a:t> q</a:t>
            </a:r>
            <a:endParaRPr lang="en-US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4487" y="5323866"/>
            <a:ext cx="2736304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  <a:cs typeface="Times New Roman" pitchFamily="18" charset="0"/>
              </a:rPr>
              <a:t>p</a:t>
            </a:r>
          </a:p>
          <a:p>
            <a:pPr lvl="0"/>
            <a:r>
              <a:rPr lang="en-US" sz="2400" i="1" dirty="0" smtClean="0">
                <a:latin typeface="+mj-lt"/>
                <a:cs typeface="Times New Roman" pitchFamily="18" charset="0"/>
              </a:rPr>
              <a:t>q </a:t>
            </a:r>
            <a:r>
              <a:rPr lang="en-US" sz="2400" i="1" dirty="0" smtClean="0">
                <a:latin typeface="+mj-lt"/>
                <a:ea typeface="Arial Unicode MS" pitchFamily="34" charset="-128"/>
                <a:cs typeface="Times New Roman" pitchFamily="18" charset="0"/>
              </a:rPr>
              <a:t>←</a:t>
            </a:r>
            <a:r>
              <a:rPr lang="en-US" sz="2400" i="1" dirty="0" smtClean="0">
                <a:latin typeface="+mj-lt"/>
                <a:cs typeface="Times New Roman" pitchFamily="18" charset="0"/>
              </a:rPr>
              <a:t> r </a:t>
            </a:r>
            <a:r>
              <a:rPr lang="en-US" sz="2400" i="1" dirty="0" smtClean="0">
                <a:latin typeface="+mj-lt"/>
                <a:ea typeface="Arial Unicode MS" pitchFamily="34" charset="-128"/>
                <a:cs typeface="Times New Roman" pitchFamily="18" charset="0"/>
              </a:rPr>
              <a:t>∧ s</a:t>
            </a:r>
            <a:endParaRPr lang="en-US" sz="2400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7823" y="4747802"/>
            <a:ext cx="42511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+mj-lt"/>
                <a:cs typeface="Times New Roman" pitchFamily="18" charset="0"/>
              </a:rPr>
              <a:t>A</a:t>
            </a:r>
            <a:endParaRPr lang="en-US" b="1" i="1" baseline="-250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42159" y="4747802"/>
            <a:ext cx="42511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+mj-lt"/>
                <a:cs typeface="Times New Roman" pitchFamily="18" charset="0"/>
              </a:rPr>
              <a:t>B</a:t>
            </a:r>
            <a:endParaRPr lang="en-US" b="1" i="1" baseline="-250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22479" y="4675794"/>
            <a:ext cx="44435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+mj-lt"/>
                <a:cs typeface="Times New Roman" pitchFamily="18" charset="0"/>
              </a:rPr>
              <a:t>C</a:t>
            </a:r>
            <a:endParaRPr lang="en-US" b="1" i="1" baseline="-250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5429" y="3789040"/>
            <a:ext cx="7277954" cy="810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latin typeface="+mj-lt"/>
                <a:cs typeface="Times New Roman" pitchFamily="18" charset="0"/>
              </a:rPr>
              <a:t>Which of the three KB below are True in I</a:t>
            </a:r>
            <a:r>
              <a:rPr lang="en-US" baseline="-25000" dirty="0" smtClean="0">
                <a:latin typeface="+mj-lt"/>
                <a:cs typeface="Times New Roman" pitchFamily="18" charset="0"/>
              </a:rPr>
              <a:t>1  </a:t>
            </a:r>
            <a:r>
              <a:rPr lang="en-US" dirty="0" smtClean="0">
                <a:cs typeface="Times New Roman" pitchFamily="18" charset="0"/>
              </a:rPr>
              <a:t>?</a:t>
            </a:r>
            <a:r>
              <a:rPr lang="en-US" baseline="-25000" dirty="0" smtClean="0">
                <a:latin typeface="+mj-lt"/>
                <a:cs typeface="Times New Roman" pitchFamily="18" charset="0"/>
              </a:rPr>
              <a:t> </a:t>
            </a:r>
          </a:p>
          <a:p>
            <a:endParaRPr lang="en-US" i="1" baseline="-25000" dirty="0" smtClean="0">
              <a:solidFill>
                <a:srgbClr val="00B05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67544" y="1124744"/>
            <a:ext cx="7848600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knowledge base KB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is true in I if and only if every clause in KB is true in I.</a:t>
            </a:r>
          </a:p>
        </p:txBody>
      </p:sp>
      <p:pic>
        <p:nvPicPr>
          <p:cNvPr id="18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112" y="2764333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PDC Semantics: Knowledge Base (KB)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95536" y="2276872"/>
          <a:ext cx="4032448" cy="1080120"/>
        </p:xfrm>
        <a:graphic>
          <a:graphicData uri="http://schemas.openxmlformats.org/drawingml/2006/table">
            <a:tbl>
              <a:tblPr/>
              <a:tblGrid>
                <a:gridCol w="806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6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7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6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61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0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q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3528" y="4077072"/>
            <a:ext cx="2592288" cy="1200329"/>
          </a:xfrm>
          <a:prstGeom prst="rect">
            <a:avLst/>
          </a:prstGeom>
          <a:solidFill>
            <a:srgbClr val="92D050">
              <a:alpha val="49000"/>
            </a:srgb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cs typeface="Times New Roman" pitchFamily="18" charset="0"/>
              </a:rPr>
              <a:t>p</a:t>
            </a:r>
          </a:p>
          <a:p>
            <a:r>
              <a:rPr lang="en-US" sz="2400" i="1" dirty="0" smtClean="0">
                <a:cs typeface="Times New Roman" pitchFamily="18" charset="0"/>
              </a:rPr>
              <a:t>r</a:t>
            </a:r>
          </a:p>
          <a:p>
            <a:pPr lvl="0"/>
            <a:r>
              <a:rPr lang="en-US" sz="2400" i="1" dirty="0" smtClean="0">
                <a:solidFill>
                  <a:schemeClr val="accent4"/>
                </a:solidFill>
                <a:cs typeface="Times New Roman" pitchFamily="18" charset="0"/>
              </a:rPr>
              <a:t>s </a:t>
            </a:r>
            <a:r>
              <a:rPr lang="en-US" sz="2400" i="1" dirty="0" smtClean="0">
                <a:solidFill>
                  <a:schemeClr val="accent4"/>
                </a:solidFill>
                <a:ea typeface="Arial Unicode MS" pitchFamily="34" charset="-128"/>
                <a:cs typeface="Times New Roman" pitchFamily="18" charset="0"/>
              </a:rPr>
              <a:t>←</a:t>
            </a:r>
            <a:r>
              <a:rPr lang="en-US" sz="2400" i="1" dirty="0" smtClean="0">
                <a:solidFill>
                  <a:schemeClr val="accent4"/>
                </a:solidFill>
                <a:cs typeface="Times New Roman" pitchFamily="18" charset="0"/>
              </a:rPr>
              <a:t> q </a:t>
            </a:r>
            <a:r>
              <a:rPr lang="en-US" sz="2400" i="1" dirty="0" smtClean="0">
                <a:solidFill>
                  <a:schemeClr val="accent4"/>
                </a:solidFill>
                <a:ea typeface="Arial Unicode MS" pitchFamily="34" charset="-128"/>
                <a:cs typeface="Times New Roman" pitchFamily="18" charset="0"/>
              </a:rPr>
              <a:t>∧ 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75856" y="4077072"/>
            <a:ext cx="2736304" cy="1200329"/>
          </a:xfrm>
          <a:prstGeom prst="rect">
            <a:avLst/>
          </a:prstGeom>
          <a:solidFill>
            <a:srgbClr val="CC0099">
              <a:alpha val="23000"/>
            </a:srgbClr>
          </a:solidFill>
          <a:ln w="76200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cs typeface="Times New Roman" pitchFamily="18" charset="0"/>
              </a:rPr>
              <a:t>p</a:t>
            </a:r>
          </a:p>
          <a:p>
            <a:r>
              <a:rPr lang="en-US" sz="2400" i="1" dirty="0" smtClean="0">
                <a:cs typeface="Times New Roman" pitchFamily="18" charset="0"/>
              </a:rPr>
              <a:t>q</a:t>
            </a:r>
          </a:p>
          <a:p>
            <a:pPr lvl="0"/>
            <a:r>
              <a:rPr lang="en-US" sz="2400" i="1" dirty="0" smtClean="0">
                <a:solidFill>
                  <a:schemeClr val="accent4"/>
                </a:solidFill>
                <a:cs typeface="Times New Roman" pitchFamily="18" charset="0"/>
              </a:rPr>
              <a:t>s </a:t>
            </a:r>
            <a:r>
              <a:rPr lang="en-US" sz="2400" i="1" dirty="0" smtClean="0">
                <a:solidFill>
                  <a:schemeClr val="accent4"/>
                </a:solidFill>
                <a:ea typeface="Arial Unicode MS" pitchFamily="34" charset="-128"/>
                <a:cs typeface="Times New Roman" pitchFamily="18" charset="0"/>
              </a:rPr>
              <a:t>←</a:t>
            </a:r>
            <a:r>
              <a:rPr lang="en-US" sz="2400" i="1" dirty="0" smtClean="0">
                <a:solidFill>
                  <a:schemeClr val="accent4"/>
                </a:solidFill>
                <a:cs typeface="Times New Roman" pitchFamily="18" charset="0"/>
              </a:rPr>
              <a:t> q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28184" y="4077072"/>
            <a:ext cx="2736304" cy="830997"/>
          </a:xfrm>
          <a:prstGeom prst="rect">
            <a:avLst/>
          </a:prstGeom>
          <a:solidFill>
            <a:srgbClr val="00B0F0">
              <a:alpha val="23000"/>
            </a:srgb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cs typeface="Times New Roman" pitchFamily="18" charset="0"/>
              </a:rPr>
              <a:t>p</a:t>
            </a:r>
          </a:p>
          <a:p>
            <a:pPr lvl="0"/>
            <a:r>
              <a:rPr lang="en-US" sz="2400" i="1" dirty="0" smtClean="0">
                <a:solidFill>
                  <a:schemeClr val="accent4"/>
                </a:solidFill>
                <a:cs typeface="Times New Roman" pitchFamily="18" charset="0"/>
              </a:rPr>
              <a:t>q </a:t>
            </a:r>
            <a:r>
              <a:rPr lang="en-US" sz="2400" i="1" dirty="0" smtClean="0">
                <a:solidFill>
                  <a:schemeClr val="accent4"/>
                </a:solidFill>
                <a:ea typeface="Arial Unicode MS" pitchFamily="34" charset="-128"/>
                <a:cs typeface="Times New Roman" pitchFamily="18" charset="0"/>
              </a:rPr>
              <a:t>←</a:t>
            </a:r>
            <a:r>
              <a:rPr lang="en-US" sz="2400" i="1" dirty="0" smtClean="0">
                <a:solidFill>
                  <a:schemeClr val="accent4"/>
                </a:solidFill>
                <a:cs typeface="Times New Roman" pitchFamily="18" charset="0"/>
              </a:rPr>
              <a:t> r </a:t>
            </a:r>
            <a:r>
              <a:rPr lang="en-US" sz="2400" i="1" dirty="0" smtClean="0">
                <a:solidFill>
                  <a:schemeClr val="accent4"/>
                </a:solidFill>
                <a:ea typeface="Arial Unicode MS" pitchFamily="34" charset="-128"/>
                <a:cs typeface="Times New Roman" pitchFamily="18" charset="0"/>
              </a:rPr>
              <a:t>∧ s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251520" y="3501008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B050"/>
                </a:solidFill>
                <a:cs typeface="Times New Roman" pitchFamily="18" charset="0"/>
              </a:rPr>
              <a:t>KB</a:t>
            </a:r>
            <a:r>
              <a:rPr lang="en-US" b="1" i="1" baseline="-25000" dirty="0" smtClean="0">
                <a:solidFill>
                  <a:srgbClr val="00B050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75856" y="3501008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CC0099"/>
                </a:solidFill>
                <a:cs typeface="Times New Roman" pitchFamily="18" charset="0"/>
              </a:rPr>
              <a:t>KB</a:t>
            </a:r>
            <a:r>
              <a:rPr lang="en-US" b="1" i="1" baseline="-25000" dirty="0" smtClean="0">
                <a:solidFill>
                  <a:srgbClr val="CC0099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56176" y="3429000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B0F0"/>
                </a:solidFill>
                <a:cs typeface="Times New Roman" pitchFamily="18" charset="0"/>
              </a:rPr>
              <a:t>KB</a:t>
            </a:r>
            <a:r>
              <a:rPr lang="en-US" b="1" i="1" baseline="-25000" dirty="0" smtClean="0">
                <a:solidFill>
                  <a:srgbClr val="00B0F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1520" y="5517232"/>
            <a:ext cx="7007431" cy="810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cs typeface="Times New Roman" pitchFamily="18" charset="0"/>
              </a:rPr>
              <a:t>Which of the three KB above are True in I</a:t>
            </a:r>
            <a:r>
              <a:rPr lang="en-US" b="1" baseline="-25000" dirty="0" smtClean="0">
                <a:cs typeface="Times New Roman" pitchFamily="18" charset="0"/>
              </a:rPr>
              <a:t>1 </a:t>
            </a:r>
            <a:r>
              <a:rPr lang="en-US" b="1" dirty="0" smtClean="0">
                <a:cs typeface="Times New Roman" pitchFamily="18" charset="0"/>
              </a:rPr>
              <a:t>?</a:t>
            </a:r>
          </a:p>
          <a:p>
            <a:endParaRPr lang="en-US" b="1" i="1" baseline="-25000" dirty="0" smtClean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20272" y="5517232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B0F0"/>
                </a:solidFill>
                <a:cs typeface="Times New Roman" pitchFamily="18" charset="0"/>
              </a:rPr>
              <a:t>KB</a:t>
            </a:r>
            <a:r>
              <a:rPr lang="en-US" b="1" i="1" baseline="-25000" dirty="0" smtClean="0">
                <a:solidFill>
                  <a:srgbClr val="00B0F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83568" y="1196752"/>
            <a:ext cx="7848600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knowledge base KB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is true in I if and only if every clause in KB is true in 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882B24-1EC6-4777-8798-9A8FF71CA61C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72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PDC Semantics: Knowledge Base</a:t>
            </a:r>
          </a:p>
        </p:txBody>
      </p:sp>
      <p:sp>
        <p:nvSpPr>
          <p:cNvPr id="531459" name="Rectangle 3"/>
          <p:cNvSpPr>
            <a:spLocks noChangeArrowheads="1"/>
          </p:cNvSpPr>
          <p:nvPr/>
        </p:nvSpPr>
        <p:spPr bwMode="auto">
          <a:xfrm>
            <a:off x="203200" y="1125538"/>
            <a:ext cx="8785225" cy="10795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dirty="0">
                <a:latin typeface="Arial Unicode MS" pitchFamily="34" charset="-128"/>
              </a:rPr>
              <a:t>Definition (</a:t>
            </a:r>
            <a:r>
              <a:rPr lang="en-US" sz="2400" dirty="0">
                <a:latin typeface="Arial Unicode MS" pitchFamily="34" charset="-128"/>
              </a:rPr>
              <a:t>truth values of statements cont’</a:t>
            </a:r>
            <a:r>
              <a:rPr lang="en-US" sz="2400" b="1" dirty="0">
                <a:latin typeface="Arial Unicode MS" pitchFamily="34" charset="-128"/>
              </a:rPr>
              <a:t>): </a:t>
            </a:r>
            <a:r>
              <a:rPr lang="en-US" sz="2400" dirty="0">
                <a:latin typeface="Arial Unicode MS" pitchFamily="34" charset="-128"/>
              </a:rPr>
              <a:t>A 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knowledge base </a:t>
            </a:r>
            <a:r>
              <a:rPr lang="en-US" sz="2400" i="1" dirty="0">
                <a:solidFill>
                  <a:schemeClr val="accent6"/>
                </a:solidFill>
                <a:latin typeface="Arial Unicode MS" pitchFamily="34" charset="-128"/>
              </a:rPr>
              <a:t>KB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  is true in </a:t>
            </a:r>
            <a:r>
              <a:rPr lang="en-US" sz="2400" i="1" dirty="0">
                <a:solidFill>
                  <a:schemeClr val="accent6"/>
                </a:solidFill>
              </a:rPr>
              <a:t>I</a:t>
            </a:r>
            <a:r>
              <a:rPr lang="en-US" sz="2400" dirty="0">
                <a:latin typeface="Arial Unicode MS" pitchFamily="34" charset="-128"/>
              </a:rPr>
              <a:t>  if and only if every clause in </a:t>
            </a:r>
            <a:r>
              <a:rPr lang="en-US" sz="2400" i="1" dirty="0">
                <a:latin typeface="Arial Unicode MS" pitchFamily="34" charset="-128"/>
              </a:rPr>
              <a:t>KB </a:t>
            </a:r>
            <a:r>
              <a:rPr lang="en-US" sz="2400" dirty="0">
                <a:latin typeface="Arial Unicode MS" pitchFamily="34" charset="-128"/>
              </a:rPr>
              <a:t> is true in </a:t>
            </a:r>
            <a:r>
              <a:rPr lang="en-US" sz="2400" i="1" dirty="0"/>
              <a:t>I</a:t>
            </a:r>
            <a:r>
              <a:rPr lang="en-US" sz="2400" i="1" dirty="0">
                <a:latin typeface="Arial Unicode MS" pitchFamily="34" charset="-128"/>
              </a:rPr>
              <a:t>.   </a:t>
            </a:r>
            <a:endParaRPr lang="en-US" sz="2400" b="1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170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850" y="2546350"/>
              <a:ext cx="217488" cy="347663"/>
            </p14:xfrm>
          </p:contentPart>
        </mc:Choice>
        <mc:Fallback xmlns="">
          <p:pic>
            <p:nvPicPr>
              <p:cNvPr id="7170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0529" y="2536993"/>
                <a:ext cx="231531" cy="366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171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98563" y="2536825"/>
              <a:ext cx="138112" cy="376238"/>
            </p14:xfrm>
          </p:contentPart>
        </mc:Choice>
        <mc:Fallback xmlns="">
          <p:pic>
            <p:nvPicPr>
              <p:cNvPr id="7171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4607" y="2525315"/>
                <a:ext cx="153218" cy="3985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172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9575" y="2513013"/>
              <a:ext cx="608013" cy="198437"/>
            </p14:xfrm>
          </p:contentPart>
        </mc:Choice>
        <mc:Fallback xmlns="">
          <p:pic>
            <p:nvPicPr>
              <p:cNvPr id="7172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76693" y="2503649"/>
                <a:ext cx="621340" cy="2200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173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425" y="3162300"/>
              <a:ext cx="833438" cy="284163"/>
            </p14:xfrm>
          </p:contentPart>
        </mc:Choice>
        <mc:Fallback xmlns="">
          <p:pic>
            <p:nvPicPr>
              <p:cNvPr id="7173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9945" y="3152948"/>
                <a:ext cx="847839" cy="299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174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33550" y="3152775"/>
              <a:ext cx="246063" cy="222250"/>
            </p14:xfrm>
          </p:contentPart>
        </mc:Choice>
        <mc:Fallback xmlns="">
          <p:pic>
            <p:nvPicPr>
              <p:cNvPr id="7174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28514" y="3143410"/>
                <a:ext cx="260812" cy="240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175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52663" y="3105150"/>
              <a:ext cx="293687" cy="223838"/>
            </p14:xfrm>
          </p:contentPart>
        </mc:Choice>
        <mc:Fallback xmlns="">
          <p:pic>
            <p:nvPicPr>
              <p:cNvPr id="7175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45105" y="3094714"/>
                <a:ext cx="312042" cy="2439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176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47800" y="4049713"/>
              <a:ext cx="966788" cy="330200"/>
            </p14:xfrm>
          </p:contentPart>
        </mc:Choice>
        <mc:Fallback xmlns="">
          <p:pic>
            <p:nvPicPr>
              <p:cNvPr id="7176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43841" y="4040711"/>
                <a:ext cx="981545" cy="3503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177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8838" y="4926013"/>
              <a:ext cx="57150" cy="25400"/>
            </p14:xfrm>
          </p:contentPart>
        </mc:Choice>
        <mc:Fallback xmlns="">
          <p:pic>
            <p:nvPicPr>
              <p:cNvPr id="7177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47336" y="4915127"/>
                <a:ext cx="77638" cy="46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178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0113" y="5387975"/>
              <a:ext cx="34925" cy="38100"/>
            </p14:xfrm>
          </p:contentPart>
        </mc:Choice>
        <mc:Fallback xmlns="">
          <p:pic>
            <p:nvPicPr>
              <p:cNvPr id="7178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93272" y="5380786"/>
                <a:ext cx="48967" cy="557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179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66825" y="5224463"/>
              <a:ext cx="187325" cy="215900"/>
            </p14:xfrm>
          </p:contentPart>
        </mc:Choice>
        <mc:Fallback xmlns="">
          <p:pic>
            <p:nvPicPr>
              <p:cNvPr id="7179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58539" y="5216547"/>
                <a:ext cx="207138" cy="233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180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25550" y="4681538"/>
              <a:ext cx="207963" cy="315912"/>
            </p14:xfrm>
          </p:contentPart>
        </mc:Choice>
        <mc:Fallback xmlns="">
          <p:pic>
            <p:nvPicPr>
              <p:cNvPr id="7180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221952" y="4672903"/>
                <a:ext cx="221276" cy="334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181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44600" y="5838825"/>
              <a:ext cx="769938" cy="249238"/>
            </p14:xfrm>
          </p:contentPart>
        </mc:Choice>
        <mc:Fallback xmlns="">
          <p:pic>
            <p:nvPicPr>
              <p:cNvPr id="7181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235241" y="5827660"/>
                <a:ext cx="791895" cy="272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182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22500" y="5834063"/>
              <a:ext cx="860425" cy="409575"/>
            </p14:xfrm>
          </p:contentPart>
        </mc:Choice>
        <mc:Fallback xmlns="">
          <p:pic>
            <p:nvPicPr>
              <p:cNvPr id="7182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213500" y="5821826"/>
                <a:ext cx="881666" cy="434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183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54588" y="3935413"/>
              <a:ext cx="873125" cy="339725"/>
            </p14:xfrm>
          </p:contentPart>
        </mc:Choice>
        <mc:Fallback xmlns="">
          <p:pic>
            <p:nvPicPr>
              <p:cNvPr id="7183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946667" y="3925336"/>
                <a:ext cx="892208" cy="3591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184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35563" y="4606925"/>
              <a:ext cx="193675" cy="882650"/>
            </p14:xfrm>
          </p:contentPart>
        </mc:Choice>
        <mc:Fallback xmlns="">
          <p:pic>
            <p:nvPicPr>
              <p:cNvPr id="7184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130883" y="4597206"/>
                <a:ext cx="208435" cy="904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185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56200" y="5829300"/>
              <a:ext cx="203200" cy="223838"/>
            </p14:xfrm>
          </p:contentPart>
        </mc:Choice>
        <mc:Fallback xmlns="">
          <p:pic>
            <p:nvPicPr>
              <p:cNvPr id="7185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43568" y="5818487"/>
                <a:ext cx="227021" cy="246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186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22913" y="5856288"/>
              <a:ext cx="923925" cy="352425"/>
            </p14:xfrm>
          </p:contentPart>
        </mc:Choice>
        <mc:Fallback xmlns="">
          <p:pic>
            <p:nvPicPr>
              <p:cNvPr id="7186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520032" y="5848008"/>
                <a:ext cx="937607" cy="3733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187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3450" y="5989638"/>
              <a:ext cx="46038" cy="49212"/>
            </p14:xfrm>
          </p:contentPart>
        </mc:Choice>
        <mc:Fallback xmlns="">
          <p:pic>
            <p:nvPicPr>
              <p:cNvPr id="7187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21487" y="5978143"/>
                <a:ext cx="68151" cy="71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210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" y="2301875"/>
              <a:ext cx="3127375" cy="4070350"/>
            </p14:xfrm>
          </p:contentPart>
        </mc:Choice>
        <mc:Fallback xmlns="">
          <p:pic>
            <p:nvPicPr>
              <p:cNvPr id="7210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45065" y="2291795"/>
                <a:ext cx="3143215" cy="4090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21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11325" y="4672013"/>
              <a:ext cx="357188" cy="715962"/>
            </p14:xfrm>
          </p:contentPart>
        </mc:Choice>
        <mc:Fallback xmlns="">
          <p:pic>
            <p:nvPicPr>
              <p:cNvPr id="721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708084" y="4665894"/>
                <a:ext cx="373031" cy="728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212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07050" y="4660900"/>
              <a:ext cx="322263" cy="765175"/>
            </p14:xfrm>
          </p:contentPart>
        </mc:Choice>
        <mc:Fallback xmlns="">
          <p:pic>
            <p:nvPicPr>
              <p:cNvPr id="7212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599128" y="4651538"/>
                <a:ext cx="335586" cy="786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213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05600" y="5788025"/>
              <a:ext cx="268288" cy="288925"/>
            </p14:xfrm>
          </p:contentPart>
        </mc:Choice>
        <mc:Fallback xmlns="">
          <p:pic>
            <p:nvPicPr>
              <p:cNvPr id="7213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698758" y="5775072"/>
                <a:ext cx="283413" cy="309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214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89825" y="3765550"/>
              <a:ext cx="280988" cy="354013"/>
            </p14:xfrm>
          </p:contentPart>
        </mc:Choice>
        <mc:Fallback xmlns="">
          <p:pic>
            <p:nvPicPr>
              <p:cNvPr id="7214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486947" y="3762669"/>
                <a:ext cx="293580" cy="3662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215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11638" y="2363788"/>
              <a:ext cx="407987" cy="377825"/>
            </p14:xfrm>
          </p:contentPart>
        </mc:Choice>
        <mc:Fallback xmlns="">
          <p:pic>
            <p:nvPicPr>
              <p:cNvPr id="7215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207317" y="2353353"/>
                <a:ext cx="422391" cy="3968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216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3813" y="2427288"/>
              <a:ext cx="673100" cy="400050"/>
            </p14:xfrm>
          </p:contentPart>
        </mc:Choice>
        <mc:Fallback xmlns="">
          <p:pic>
            <p:nvPicPr>
              <p:cNvPr id="7216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101293" y="2419726"/>
                <a:ext cx="686058" cy="419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217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30950" y="2457450"/>
              <a:ext cx="1487488" cy="379413"/>
            </p14:xfrm>
          </p:contentPart>
        </mc:Choice>
        <mc:Fallback xmlns="">
          <p:pic>
            <p:nvPicPr>
              <p:cNvPr id="7217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324830" y="2450610"/>
                <a:ext cx="1496488" cy="394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218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2225" y="2924175"/>
              <a:ext cx="204788" cy="280988"/>
            </p14:xfrm>
          </p:contentPart>
        </mc:Choice>
        <mc:Fallback xmlns="">
          <p:pic>
            <p:nvPicPr>
              <p:cNvPr id="7218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368259" y="2916260"/>
                <a:ext cx="217407" cy="297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219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688" y="3824288"/>
              <a:ext cx="3146425" cy="2536825"/>
            </p14:xfrm>
          </p:contentPart>
        </mc:Choice>
        <mc:Fallback xmlns="">
          <p:pic>
            <p:nvPicPr>
              <p:cNvPr id="7219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09888" y="3814568"/>
                <a:ext cx="3165145" cy="25530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220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13275" y="3724275"/>
              <a:ext cx="2813050" cy="2649538"/>
            </p14:xfrm>
          </p:contentPart>
        </mc:Choice>
        <mc:Fallback xmlns="">
          <p:pic>
            <p:nvPicPr>
              <p:cNvPr id="7220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605715" y="3714554"/>
                <a:ext cx="2830690" cy="2669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221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56150" y="2311400"/>
              <a:ext cx="3503613" cy="1063625"/>
            </p14:xfrm>
          </p:contentPart>
        </mc:Choice>
        <mc:Fallback xmlns="">
          <p:pic>
            <p:nvPicPr>
              <p:cNvPr id="7221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749670" y="2308880"/>
                <a:ext cx="3520173" cy="107586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9937CC4-6848-489A-BD5E-192FE883FCE6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Models</a:t>
            </a:r>
          </a:p>
        </p:txBody>
      </p:sp>
      <p:sp>
        <p:nvSpPr>
          <p:cNvPr id="8198" name="Rectangle 3"/>
          <p:cNvSpPr>
            <a:spLocks noChangeArrowheads="1"/>
          </p:cNvSpPr>
          <p:nvPr/>
        </p:nvSpPr>
        <p:spPr bwMode="auto">
          <a:xfrm>
            <a:off x="179388" y="981075"/>
            <a:ext cx="8785225" cy="1223963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Definition (model)</a:t>
            </a:r>
          </a:p>
          <a:p>
            <a:pPr marL="381000" indent="-381000"/>
            <a:r>
              <a:rPr lang="en-US" sz="2400">
                <a:latin typeface="Arial Unicode MS" pitchFamily="34" charset="-128"/>
              </a:rPr>
              <a:t>A </a:t>
            </a:r>
            <a:r>
              <a:rPr lang="en-US" sz="2400">
                <a:solidFill>
                  <a:srgbClr val="CC0099"/>
                </a:solidFill>
                <a:latin typeface="Arial Unicode MS" pitchFamily="34" charset="-128"/>
              </a:rPr>
              <a:t>model</a:t>
            </a:r>
            <a:r>
              <a:rPr lang="en-US" sz="2400">
                <a:latin typeface="Arial Unicode MS" pitchFamily="34" charset="-128"/>
              </a:rPr>
              <a:t> of a set of clauses (a KB) is an interpretation in which all the clauses are </a:t>
            </a:r>
            <a:r>
              <a:rPr lang="en-US" sz="2400" i="1">
                <a:latin typeface="Arial Unicode MS" pitchFamily="34" charset="-128"/>
              </a:rPr>
              <a:t>true</a:t>
            </a:r>
            <a:r>
              <a:rPr lang="en-US" sz="2400">
                <a:latin typeface="Arial Unicode MS" pitchFamily="34" charset="-128"/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19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1250" y="1746250"/>
              <a:ext cx="1187450" cy="760413"/>
            </p14:xfrm>
          </p:contentPart>
        </mc:Choice>
        <mc:Fallback xmlns="">
          <p:pic>
            <p:nvPicPr>
              <p:cNvPr id="819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41529" y="1735809"/>
                <a:ext cx="1209053" cy="78093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6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38740AC-1252-4749-A037-BC906F37D558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92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Models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3563938" y="765175"/>
          <a:ext cx="1800225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4" name="Equation" r:id="rId4" imgW="901440" imgH="711000" progId="Equation.3">
                  <p:embed/>
                </p:oleObj>
              </mc:Choice>
              <mc:Fallback>
                <p:oleObj name="Equation" r:id="rId4" imgW="901440" imgH="711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765175"/>
                        <a:ext cx="1800225" cy="144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5622" name="Text Box 6"/>
          <p:cNvSpPr txBox="1">
            <a:spLocks noChangeArrowheads="1"/>
          </p:cNvSpPr>
          <p:nvPr/>
        </p:nvSpPr>
        <p:spPr bwMode="auto">
          <a:xfrm>
            <a:off x="5429250" y="2428875"/>
            <a:ext cx="403225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chemeClr val="accent6"/>
                </a:solidFill>
                <a:latin typeface="Arial Unicode MS" pitchFamily="34" charset="-128"/>
              </a:rPr>
              <a:t>Which interpretations are models?</a:t>
            </a:r>
          </a:p>
        </p:txBody>
      </p:sp>
      <p:sp>
        <p:nvSpPr>
          <p:cNvPr id="9237" name="Text Box 7"/>
          <p:cNvSpPr txBox="1">
            <a:spLocks noChangeArrowheads="1"/>
          </p:cNvSpPr>
          <p:nvPr/>
        </p:nvSpPr>
        <p:spPr bwMode="auto">
          <a:xfrm>
            <a:off x="179388" y="2765425"/>
            <a:ext cx="87852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95763" name="Group 147"/>
          <p:cNvGraphicFramePr>
            <a:graphicFrameLocks noGrp="1"/>
          </p:cNvGraphicFramePr>
          <p:nvPr>
            <p:ph sz="half" idx="2"/>
          </p:nvPr>
        </p:nvGraphicFramePr>
        <p:xfrm>
          <a:off x="539750" y="1916113"/>
          <a:ext cx="4152900" cy="3149602"/>
        </p:xfrm>
        <a:graphic>
          <a:graphicData uri="http://schemas.openxmlformats.org/drawingml/2006/table">
            <a:tbl>
              <a:tblPr/>
              <a:tblGrid>
                <a:gridCol w="830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0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0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q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5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271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063" y="2719388"/>
              <a:ext cx="317500" cy="257175"/>
            </p14:xfrm>
          </p:contentPart>
        </mc:Choice>
        <mc:Fallback xmlns="">
          <p:pic>
            <p:nvPicPr>
              <p:cNvPr id="9271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1383" y="2711104"/>
                <a:ext cx="330819" cy="2769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272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0975" y="1352550"/>
              <a:ext cx="1397000" cy="3584575"/>
            </p14:xfrm>
          </p:contentPart>
        </mc:Choice>
        <mc:Fallback xmlns="">
          <p:pic>
            <p:nvPicPr>
              <p:cNvPr id="9272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83776" y="1343910"/>
                <a:ext cx="1412478" cy="35968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273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36788" y="3001963"/>
              <a:ext cx="782637" cy="444500"/>
            </p14:xfrm>
          </p:contentPart>
        </mc:Choice>
        <mc:Fallback xmlns="">
          <p:pic>
            <p:nvPicPr>
              <p:cNvPr id="9273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28148" y="2990796"/>
                <a:ext cx="802437" cy="4650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274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73400" y="4518025"/>
              <a:ext cx="1512888" cy="528638"/>
            </p14:xfrm>
          </p:contentPart>
        </mc:Choice>
        <mc:Fallback xmlns="">
          <p:pic>
            <p:nvPicPr>
              <p:cNvPr id="9274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63321" y="4507582"/>
                <a:ext cx="1534485" cy="54664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02C7D08-2178-4F7B-9886-F6C259C50333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Logical Consequence</a:t>
            </a:r>
          </a:p>
        </p:txBody>
      </p:sp>
      <p:sp>
        <p:nvSpPr>
          <p:cNvPr id="550916" name="Rectangle 4"/>
          <p:cNvSpPr>
            <a:spLocks noChangeArrowheads="1"/>
          </p:cNvSpPr>
          <p:nvPr/>
        </p:nvSpPr>
        <p:spPr bwMode="auto">
          <a:xfrm>
            <a:off x="358775" y="1484313"/>
            <a:ext cx="8785225" cy="158432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dirty="0">
                <a:latin typeface="Arial Unicode MS" pitchFamily="34" charset="-128"/>
              </a:rPr>
              <a:t>Definition (logical consequence)</a:t>
            </a:r>
          </a:p>
          <a:p>
            <a:pPr marL="381000" indent="-381000">
              <a:defRPr/>
            </a:pPr>
            <a:r>
              <a:rPr lang="en-US" sz="2400" dirty="0">
                <a:latin typeface="Arial Unicode MS" pitchFamily="34" charset="-128"/>
              </a:rPr>
              <a:t>If </a:t>
            </a:r>
            <a:r>
              <a:rPr lang="en-US" sz="2400" i="1" dirty="0">
                <a:latin typeface="Arial Unicode MS" pitchFamily="34" charset="-128"/>
              </a:rPr>
              <a:t>KB </a:t>
            </a:r>
            <a:r>
              <a:rPr lang="en-US" sz="2400" dirty="0">
                <a:latin typeface="Arial Unicode MS" pitchFamily="34" charset="-128"/>
              </a:rPr>
              <a:t> is a set of clauses and </a:t>
            </a:r>
            <a:r>
              <a:rPr lang="en-US" sz="2400" i="1" dirty="0">
                <a:latin typeface="Arial Unicode MS" pitchFamily="34" charset="-128"/>
              </a:rPr>
              <a:t>G</a:t>
            </a:r>
            <a:r>
              <a:rPr lang="en-US" sz="2400" dirty="0">
                <a:latin typeface="Arial Unicode MS" pitchFamily="34" charset="-128"/>
              </a:rPr>
              <a:t>  is a conjunction of atoms, </a:t>
            </a:r>
            <a:r>
              <a:rPr lang="en-US" sz="2400" i="1" dirty="0">
                <a:latin typeface="Arial Unicode MS" pitchFamily="34" charset="-128"/>
              </a:rPr>
              <a:t>G </a:t>
            </a:r>
            <a:r>
              <a:rPr lang="en-US" sz="2400" dirty="0">
                <a:latin typeface="Arial Unicode MS" pitchFamily="34" charset="-128"/>
              </a:rPr>
              <a:t> is a 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logical consequence </a:t>
            </a:r>
            <a:r>
              <a:rPr lang="en-US" sz="2400" dirty="0">
                <a:latin typeface="Arial Unicode MS" pitchFamily="34" charset="-128"/>
              </a:rPr>
              <a:t>of </a:t>
            </a:r>
            <a:r>
              <a:rPr lang="en-US" sz="2400" i="1" dirty="0">
                <a:latin typeface="Arial Unicode MS" pitchFamily="34" charset="-128"/>
              </a:rPr>
              <a:t>KB</a:t>
            </a:r>
            <a:r>
              <a:rPr lang="en-US" sz="2400" dirty="0">
                <a:latin typeface="Arial Unicode MS" pitchFamily="34" charset="-128"/>
              </a:rPr>
              <a:t>, written </a:t>
            </a:r>
            <a:r>
              <a:rPr lang="en-US" sz="2400" i="1" dirty="0">
                <a:latin typeface="Arial Unicode MS" pitchFamily="34" charset="-128"/>
              </a:rPr>
              <a:t>KB </a:t>
            </a:r>
            <a:r>
              <a:rPr 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⊧</a:t>
            </a: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sz="2400" i="1" dirty="0">
                <a:latin typeface="Arial Unicode MS" pitchFamily="34" charset="-128"/>
              </a:rPr>
              <a:t>G</a:t>
            </a:r>
            <a:r>
              <a:rPr lang="en-US" sz="2400" dirty="0">
                <a:latin typeface="Arial Unicode MS" pitchFamily="34" charset="-128"/>
              </a:rPr>
              <a:t>, if </a:t>
            </a:r>
            <a:r>
              <a:rPr lang="en-US" sz="2400" i="1" dirty="0">
                <a:latin typeface="Arial Unicode MS" pitchFamily="34" charset="-128"/>
              </a:rPr>
              <a:t>G </a:t>
            </a:r>
            <a:r>
              <a:rPr lang="en-US" sz="2400" dirty="0">
                <a:latin typeface="Arial Unicode MS" pitchFamily="34" charset="-128"/>
              </a:rPr>
              <a:t> is </a:t>
            </a:r>
            <a:r>
              <a:rPr lang="en-US" sz="2400" i="1" dirty="0">
                <a:latin typeface="Arial Unicode MS" pitchFamily="34" charset="-128"/>
              </a:rPr>
              <a:t>true </a:t>
            </a:r>
            <a:r>
              <a:rPr lang="en-US" sz="2400" dirty="0">
                <a:latin typeface="Arial Unicode MS" pitchFamily="34" charset="-128"/>
              </a:rPr>
              <a:t> in every model of </a:t>
            </a:r>
            <a:r>
              <a:rPr lang="en-US" sz="2400" i="1" dirty="0">
                <a:latin typeface="Arial Unicode MS" pitchFamily="34" charset="-128"/>
              </a:rPr>
              <a:t>KB</a:t>
            </a:r>
            <a:r>
              <a:rPr lang="en-US" sz="2400" dirty="0">
                <a:latin typeface="Arial Unicode MS" pitchFamily="34" charset="-128"/>
              </a:rPr>
              <a:t>.</a:t>
            </a:r>
          </a:p>
        </p:txBody>
      </p:sp>
      <p:sp>
        <p:nvSpPr>
          <p:cNvPr id="550917" name="Text Box 5"/>
          <p:cNvSpPr txBox="1">
            <a:spLocks noChangeArrowheads="1"/>
          </p:cNvSpPr>
          <p:nvPr/>
        </p:nvSpPr>
        <p:spPr bwMode="auto">
          <a:xfrm>
            <a:off x="250825" y="4257675"/>
            <a:ext cx="8713788" cy="157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2400" dirty="0">
                <a:latin typeface="Arial Unicode MS" pitchFamily="34" charset="-128"/>
              </a:rPr>
              <a:t>   we also say that </a:t>
            </a:r>
            <a:r>
              <a:rPr lang="en-US" sz="2400" i="1" dirty="0">
                <a:latin typeface="Arial Unicode MS" pitchFamily="34" charset="-128"/>
              </a:rPr>
              <a:t>G </a:t>
            </a: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logically follows </a:t>
            </a:r>
            <a:r>
              <a:rPr lang="en-US" sz="2400" dirty="0">
                <a:latin typeface="Arial Unicode MS" pitchFamily="34" charset="-128"/>
              </a:rPr>
              <a:t>from </a:t>
            </a:r>
            <a:r>
              <a:rPr lang="en-US" sz="2400" i="1" dirty="0">
                <a:latin typeface="Arial Unicode MS" pitchFamily="34" charset="-128"/>
              </a:rPr>
              <a:t>KB</a:t>
            </a:r>
            <a:r>
              <a:rPr lang="en-US" sz="2400" dirty="0">
                <a:latin typeface="Arial Unicode MS" pitchFamily="34" charset="-128"/>
              </a:rPr>
              <a:t>, or that </a:t>
            </a:r>
            <a:r>
              <a:rPr lang="en-US" sz="2400" i="1" dirty="0">
                <a:latin typeface="Arial Unicode MS" pitchFamily="34" charset="-128"/>
              </a:rPr>
              <a:t>KB</a:t>
            </a: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entails</a:t>
            </a: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sz="2400" i="1" dirty="0">
                <a:latin typeface="Arial Unicode MS" pitchFamily="34" charset="-128"/>
              </a:rPr>
              <a:t>G</a:t>
            </a:r>
            <a:r>
              <a:rPr lang="en-US" sz="2400" dirty="0">
                <a:latin typeface="Arial Unicode MS" pitchFamily="34" charset="-128"/>
              </a:rPr>
              <a:t>.</a:t>
            </a:r>
          </a:p>
          <a:p>
            <a:pPr>
              <a:buFontTx/>
              <a:buChar char="•"/>
              <a:defRPr/>
            </a:pPr>
            <a:r>
              <a:rPr lang="en-US" sz="2400" dirty="0">
                <a:latin typeface="Arial Unicode MS" pitchFamily="34" charset="-128"/>
              </a:rPr>
              <a:t>   In other words, </a:t>
            </a:r>
            <a:r>
              <a:rPr lang="en-US" sz="2400" i="1" dirty="0">
                <a:latin typeface="Arial Unicode MS" pitchFamily="34" charset="-128"/>
              </a:rPr>
              <a:t>KB </a:t>
            </a:r>
            <a:r>
              <a:rPr lang="en-US" sz="2400" b="1" dirty="0">
                <a:latin typeface="Arial Unicode MS" pitchFamily="34" charset="-128"/>
              </a:rPr>
              <a:t>⊧</a:t>
            </a: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sz="2400" i="1" dirty="0">
                <a:latin typeface="Arial Unicode MS" pitchFamily="34" charset="-128"/>
              </a:rPr>
              <a:t>G</a:t>
            </a:r>
            <a:r>
              <a:rPr lang="en-US" sz="2400" dirty="0">
                <a:latin typeface="Arial Unicode MS" pitchFamily="34" charset="-128"/>
              </a:rPr>
              <a:t> if there is no interpretation in which </a:t>
            </a:r>
            <a:r>
              <a:rPr lang="en-US" sz="2400" i="1" dirty="0">
                <a:latin typeface="Arial Unicode MS" pitchFamily="34" charset="-128"/>
              </a:rPr>
              <a:t>KB </a:t>
            </a:r>
            <a:r>
              <a:rPr lang="en-US" sz="2400" dirty="0">
                <a:latin typeface="Arial Unicode MS" pitchFamily="34" charset="-128"/>
              </a:rPr>
              <a:t> is </a:t>
            </a:r>
            <a:r>
              <a:rPr lang="en-US" sz="2400" i="1" dirty="0">
                <a:latin typeface="Arial Unicode MS" pitchFamily="34" charset="-128"/>
              </a:rPr>
              <a:t>true </a:t>
            </a:r>
            <a:r>
              <a:rPr lang="en-US" sz="2400" dirty="0">
                <a:latin typeface="Arial Unicode MS" pitchFamily="34" charset="-128"/>
              </a:rPr>
              <a:t> and </a:t>
            </a:r>
            <a:r>
              <a:rPr lang="en-US" sz="2400" i="1" dirty="0">
                <a:latin typeface="Arial Unicode MS" pitchFamily="34" charset="-128"/>
              </a:rPr>
              <a:t>G </a:t>
            </a:r>
            <a:r>
              <a:rPr lang="en-US" sz="2400" dirty="0">
                <a:latin typeface="Arial Unicode MS" pitchFamily="34" charset="-128"/>
              </a:rPr>
              <a:t> is </a:t>
            </a:r>
            <a:r>
              <a:rPr lang="en-US" sz="2400" i="1" dirty="0">
                <a:latin typeface="Arial Unicode MS" pitchFamily="34" charset="-128"/>
              </a:rPr>
              <a:t>false</a:t>
            </a:r>
            <a:r>
              <a:rPr lang="en-US" sz="2400" dirty="0">
                <a:latin typeface="Arial Unicode MS" pitchFamily="34" charset="-128"/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5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34050" y="2228850"/>
              <a:ext cx="1076325" cy="460375"/>
            </p14:xfrm>
          </p:contentPart>
        </mc:Choice>
        <mc:Fallback xmlns="">
          <p:pic>
            <p:nvPicPr>
              <p:cNvPr id="1025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23967" y="2217332"/>
                <a:ext cx="1098291" cy="4834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5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6525" y="4678363"/>
              <a:ext cx="3865563" cy="736600"/>
            </p14:xfrm>
          </p:contentPart>
        </mc:Choice>
        <mc:Fallback xmlns="">
          <p:pic>
            <p:nvPicPr>
              <p:cNvPr id="1025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67165" y="4672603"/>
                <a:ext cx="3888242" cy="7538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5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3575" y="1890713"/>
              <a:ext cx="3089275" cy="330200"/>
            </p14:xfrm>
          </p:contentPart>
        </mc:Choice>
        <mc:Fallback xmlns="">
          <p:pic>
            <p:nvPicPr>
              <p:cNvPr id="1025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3135" y="1879910"/>
                <a:ext cx="3110876" cy="3510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5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32288" y="1795463"/>
              <a:ext cx="3744912" cy="527050"/>
            </p14:xfrm>
          </p:contentPart>
        </mc:Choice>
        <mc:Fallback xmlns="">
          <p:pic>
            <p:nvPicPr>
              <p:cNvPr id="1025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26889" y="1786463"/>
                <a:ext cx="3760750" cy="54613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6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996A76D-60AC-460B-A7FC-F23ECCB5D8B0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12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Logical Consequences</a:t>
            </a:r>
          </a:p>
        </p:txBody>
      </p:sp>
      <p:graphicFrame>
        <p:nvGraphicFramePr>
          <p:cNvPr id="11266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6429375" y="1071563"/>
          <a:ext cx="1800225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6" name="Equation" r:id="rId4" imgW="901440" imgH="711000" progId="Equation.3">
                  <p:embed/>
                </p:oleObj>
              </mc:Choice>
              <mc:Fallback>
                <p:oleObj name="Equation" r:id="rId4" imgW="901440" imgH="711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75" y="1071563"/>
                        <a:ext cx="1800225" cy="144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6" name="Text Box 5"/>
          <p:cNvSpPr txBox="1">
            <a:spLocks noChangeArrowheads="1"/>
          </p:cNvSpPr>
          <p:nvPr/>
        </p:nvSpPr>
        <p:spPr bwMode="auto">
          <a:xfrm>
            <a:off x="179388" y="2765425"/>
            <a:ext cx="87852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98792" name="Group 104"/>
          <p:cNvGraphicFramePr>
            <a:graphicFrameLocks noGrp="1"/>
          </p:cNvGraphicFramePr>
          <p:nvPr>
            <p:ph sz="half" idx="2"/>
          </p:nvPr>
        </p:nvGraphicFramePr>
        <p:xfrm>
          <a:off x="571500" y="857250"/>
          <a:ext cx="4143405" cy="4581029"/>
        </p:xfrm>
        <a:graphic>
          <a:graphicData uri="http://schemas.openxmlformats.org/drawingml/2006/table">
            <a:tbl>
              <a:tblPr/>
              <a:tblGrid>
                <a:gridCol w="828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86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86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5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q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5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5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6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7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5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8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5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98793" name="Text Box 105"/>
          <p:cNvSpPr txBox="1">
            <a:spLocks noChangeArrowheads="1"/>
          </p:cNvSpPr>
          <p:nvPr/>
        </p:nvSpPr>
        <p:spPr bwMode="auto">
          <a:xfrm>
            <a:off x="2786063" y="5357813"/>
            <a:ext cx="5286375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chemeClr val="accent6"/>
                </a:solidFill>
                <a:latin typeface="Arial Unicode MS" pitchFamily="34" charset="-128"/>
              </a:rPr>
              <a:t>Which of the following is true?</a:t>
            </a:r>
          </a:p>
          <a:p>
            <a:pPr>
              <a:buFontTx/>
              <a:buChar char="•"/>
              <a:defRPr/>
            </a:pPr>
            <a:r>
              <a:rPr lang="en-US" sz="2400" dirty="0">
                <a:latin typeface="Arial Unicode MS" pitchFamily="34" charset="-128"/>
              </a:rPr>
              <a:t>  </a:t>
            </a:r>
            <a:r>
              <a:rPr lang="en-US" sz="2400" i="1" dirty="0">
                <a:latin typeface="Arial Unicode MS" pitchFamily="34" charset="-128"/>
              </a:rPr>
              <a:t>KB </a:t>
            </a:r>
            <a:r>
              <a:rPr lang="en-US" sz="2400" b="1" dirty="0">
                <a:latin typeface="Arial Unicode MS" pitchFamily="34" charset="-128"/>
              </a:rPr>
              <a:t>⊧</a:t>
            </a:r>
            <a:r>
              <a:rPr lang="en-US" sz="2400" i="1" dirty="0">
                <a:latin typeface="Arial Unicode MS" pitchFamily="34" charset="-128"/>
              </a:rPr>
              <a:t> q, KB </a:t>
            </a:r>
            <a:r>
              <a:rPr lang="en-US" sz="2400" b="1" dirty="0">
                <a:latin typeface="Arial Unicode MS" pitchFamily="34" charset="-128"/>
              </a:rPr>
              <a:t>⊧</a:t>
            </a:r>
            <a:r>
              <a:rPr lang="en-US" sz="2400" i="1" dirty="0">
                <a:latin typeface="Arial Unicode MS" pitchFamily="34" charset="-128"/>
              </a:rPr>
              <a:t> p, KB </a:t>
            </a:r>
            <a:r>
              <a:rPr lang="en-US" sz="2400" b="1" dirty="0">
                <a:latin typeface="Arial Unicode MS" pitchFamily="34" charset="-128"/>
              </a:rPr>
              <a:t>⊧</a:t>
            </a:r>
            <a:r>
              <a:rPr lang="en-US" sz="2400" i="1" dirty="0">
                <a:latin typeface="Arial Unicode MS" pitchFamily="34" charset="-128"/>
              </a:rPr>
              <a:t> s, KB </a:t>
            </a:r>
            <a:r>
              <a:rPr lang="en-US" sz="2400" b="1" dirty="0">
                <a:latin typeface="Arial Unicode MS" pitchFamily="34" charset="-128"/>
              </a:rPr>
              <a:t>⊧</a:t>
            </a:r>
            <a:r>
              <a:rPr lang="en-US" sz="2400" i="1" dirty="0">
                <a:latin typeface="Arial Unicode MS" pitchFamily="34" charset="-128"/>
              </a:rPr>
              <a:t> r</a:t>
            </a:r>
          </a:p>
          <a:p>
            <a:pPr>
              <a:defRPr/>
            </a:pPr>
            <a:endParaRPr lang="en-US" sz="2400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291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7425" y="4683125"/>
              <a:ext cx="11113" cy="1588"/>
            </p14:xfrm>
          </p:contentPart>
        </mc:Choice>
        <mc:Fallback xmlns="">
          <p:pic>
            <p:nvPicPr>
              <p:cNvPr id="11291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56312" y="4670818"/>
                <a:ext cx="25094" cy="250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351" name="Ink 8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81738" y="917575"/>
              <a:ext cx="2447925" cy="1778000"/>
            </p14:xfrm>
          </p:contentPart>
        </mc:Choice>
        <mc:Fallback xmlns="">
          <p:pic>
            <p:nvPicPr>
              <p:cNvPr id="11351" name="Ink 8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78858" y="913255"/>
                <a:ext cx="2459085" cy="17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352" name="Ink 8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6125" y="747713"/>
              <a:ext cx="425450" cy="277812"/>
            </p14:xfrm>
          </p:contentPart>
        </mc:Choice>
        <mc:Fallback xmlns="">
          <p:pic>
            <p:nvPicPr>
              <p:cNvPr id="11352" name="Ink 8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7839" y="739076"/>
                <a:ext cx="442021" cy="295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353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6250" y="820738"/>
              <a:ext cx="3956050" cy="4003675"/>
            </p14:xfrm>
          </p:contentPart>
        </mc:Choice>
        <mc:Fallback xmlns="">
          <p:pic>
            <p:nvPicPr>
              <p:cNvPr id="11353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1210" y="811018"/>
                <a:ext cx="3965050" cy="40202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354" name="Ink 9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550" y="1182688"/>
              <a:ext cx="8170863" cy="2878137"/>
            </p14:xfrm>
          </p:contentPart>
        </mc:Choice>
        <mc:Fallback xmlns="">
          <p:pic>
            <p:nvPicPr>
              <p:cNvPr id="11354" name="Ink 9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2230" y="1175488"/>
                <a:ext cx="8180223" cy="2895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355" name="Ink 9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38775" y="3300413"/>
              <a:ext cx="666750" cy="463550"/>
            </p14:xfrm>
          </p:contentPart>
        </mc:Choice>
        <mc:Fallback xmlns="">
          <p:pic>
            <p:nvPicPr>
              <p:cNvPr id="11355" name="Ink 9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29055" y="3293935"/>
                <a:ext cx="680071" cy="479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356" name="Ink 9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84913" y="3460750"/>
              <a:ext cx="223837" cy="276225"/>
            </p14:xfrm>
          </p:contentPart>
        </mc:Choice>
        <mc:Fallback xmlns="">
          <p:pic>
            <p:nvPicPr>
              <p:cNvPr id="11356" name="Ink 9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79155" y="3454268"/>
                <a:ext cx="239311" cy="292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357" name="Ink 9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15125" y="3354388"/>
              <a:ext cx="2228850" cy="444500"/>
            </p14:xfrm>
          </p:contentPart>
        </mc:Choice>
        <mc:Fallback xmlns="">
          <p:pic>
            <p:nvPicPr>
              <p:cNvPr id="11357" name="Ink 9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10805" y="3351509"/>
                <a:ext cx="2242171" cy="456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358" name="Ink 9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08613" y="4002088"/>
              <a:ext cx="244475" cy="150812"/>
            </p14:xfrm>
          </p:contentPart>
        </mc:Choice>
        <mc:Fallback xmlns="">
          <p:pic>
            <p:nvPicPr>
              <p:cNvPr id="11358" name="Ink 9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99972" y="3993810"/>
                <a:ext cx="256717" cy="165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359" name="Ink 9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4700" y="3903663"/>
              <a:ext cx="979488" cy="409575"/>
            </p14:xfrm>
          </p:contentPart>
        </mc:Choice>
        <mc:Fallback xmlns="">
          <p:pic>
            <p:nvPicPr>
              <p:cNvPr id="11359" name="Ink 9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847141" y="3899704"/>
                <a:ext cx="994607" cy="418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360" name="Ink 9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16763" y="3930650"/>
              <a:ext cx="654050" cy="327025"/>
            </p14:xfrm>
          </p:contentPart>
        </mc:Choice>
        <mc:Fallback xmlns="">
          <p:pic>
            <p:nvPicPr>
              <p:cNvPr id="11360" name="Ink 9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106684" y="3921616"/>
                <a:ext cx="674568" cy="3432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361" name="Ink 9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96238" y="3932238"/>
              <a:ext cx="835025" cy="287337"/>
            </p14:xfrm>
          </p:contentPart>
        </mc:Choice>
        <mc:Fallback xmlns="">
          <p:pic>
            <p:nvPicPr>
              <p:cNvPr id="11361" name="Ink 9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990839" y="3923956"/>
                <a:ext cx="845463" cy="300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362" name="Ink 9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76338" y="4106863"/>
              <a:ext cx="1693862" cy="523875"/>
            </p14:xfrm>
          </p:contentPart>
        </mc:Choice>
        <mc:Fallback xmlns="">
          <p:pic>
            <p:nvPicPr>
              <p:cNvPr id="11362" name="Ink 9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66258" y="4097508"/>
                <a:ext cx="1716183" cy="544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363" name="Ink 9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20938" y="5030788"/>
              <a:ext cx="236537" cy="1103312"/>
            </p14:xfrm>
          </p:contentPart>
        </mc:Choice>
        <mc:Fallback xmlns="">
          <p:pic>
            <p:nvPicPr>
              <p:cNvPr id="11363" name="Ink 9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414458" y="5024309"/>
                <a:ext cx="246978" cy="1115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364" name="Ink 10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1300" y="4894263"/>
              <a:ext cx="1203325" cy="392112"/>
            </p14:xfrm>
          </p:contentPart>
        </mc:Choice>
        <mc:Fallback xmlns="">
          <p:pic>
            <p:nvPicPr>
              <p:cNvPr id="11364" name="Ink 10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32661" y="4885621"/>
                <a:ext cx="1215923" cy="4047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365" name="Ink 10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22588" y="4476750"/>
              <a:ext cx="1754187" cy="614363"/>
            </p14:xfrm>
          </p:contentPart>
        </mc:Choice>
        <mc:Fallback xmlns="">
          <p:pic>
            <p:nvPicPr>
              <p:cNvPr id="11365" name="Ink 10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912509" y="4467032"/>
                <a:ext cx="1777226" cy="635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366" name="Ink 10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8800" y="4321175"/>
              <a:ext cx="1241425" cy="287338"/>
            </p14:xfrm>
          </p:contentPart>
        </mc:Choice>
        <mc:Fallback xmlns="">
          <p:pic>
            <p:nvPicPr>
              <p:cNvPr id="11366" name="Ink 10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630159" y="4312533"/>
                <a:ext cx="1260507" cy="307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1367" name="Ink 10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6863" y="5194300"/>
              <a:ext cx="981075" cy="412750"/>
            </p14:xfrm>
          </p:contentPart>
        </mc:Choice>
        <mc:Fallback xmlns="">
          <p:pic>
            <p:nvPicPr>
              <p:cNvPr id="11367" name="Ink 10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87872" y="5186031"/>
                <a:ext cx="994741" cy="430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1368" name="Ink 10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5275" y="5762625"/>
              <a:ext cx="296863" cy="200025"/>
            </p14:xfrm>
          </p:contentPart>
        </mc:Choice>
        <mc:Fallback xmlns="">
          <p:pic>
            <p:nvPicPr>
              <p:cNvPr id="11368" name="Ink 10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86999" y="5754351"/>
                <a:ext cx="310537" cy="2198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369" name="Ink 10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9613" y="5451475"/>
              <a:ext cx="830262" cy="360363"/>
            </p14:xfrm>
          </p:contentPart>
        </mc:Choice>
        <mc:Fallback xmlns="">
          <p:pic>
            <p:nvPicPr>
              <p:cNvPr id="11369" name="Ink 10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99172" y="5442475"/>
                <a:ext cx="851505" cy="3805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1370" name="Ink 10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7188" y="5778500"/>
              <a:ext cx="1246187" cy="469900"/>
            </p14:xfrm>
          </p:contentPart>
        </mc:Choice>
        <mc:Fallback xmlns="">
          <p:pic>
            <p:nvPicPr>
              <p:cNvPr id="11370" name="Ink 10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52508" y="5771298"/>
                <a:ext cx="1262385" cy="488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1371" name="Ink 10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3238" y="5643563"/>
              <a:ext cx="1073150" cy="579437"/>
            </p14:xfrm>
          </p:contentPart>
        </mc:Choice>
        <mc:Fallback xmlns="">
          <p:pic>
            <p:nvPicPr>
              <p:cNvPr id="11371" name="Ink 10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034598" y="5634566"/>
                <a:ext cx="1093670" cy="5981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1372" name="Ink 10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48325" y="5803900"/>
              <a:ext cx="180975" cy="328613"/>
            </p14:xfrm>
          </p:contentPart>
        </mc:Choice>
        <mc:Fallback xmlns="">
          <p:pic>
            <p:nvPicPr>
              <p:cNvPr id="11372" name="Ink 10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642568" y="5799221"/>
                <a:ext cx="198605" cy="339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1373" name="Ink 10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70675" y="5800725"/>
              <a:ext cx="233363" cy="322263"/>
            </p14:xfrm>
          </p:contentPart>
        </mc:Choice>
        <mc:Fallback xmlns="">
          <p:pic>
            <p:nvPicPr>
              <p:cNvPr id="11373" name="Ink 10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663843" y="5788123"/>
                <a:ext cx="249544" cy="341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1374" name="Ink 1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9613" y="6319838"/>
              <a:ext cx="184150" cy="122237"/>
            </p14:xfrm>
          </p:contentPart>
        </mc:Choice>
        <mc:Fallback xmlns="">
          <p:pic>
            <p:nvPicPr>
              <p:cNvPr id="11374" name="Ink 1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99902" y="6314445"/>
                <a:ext cx="204291" cy="1362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1375" name="Ink 1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25525" y="6103938"/>
              <a:ext cx="704850" cy="303212"/>
            </p14:xfrm>
          </p:contentPart>
        </mc:Choice>
        <mc:Fallback xmlns="">
          <p:pic>
            <p:nvPicPr>
              <p:cNvPr id="11375" name="Ink 1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18685" y="6094935"/>
                <a:ext cx="717089" cy="323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1376" name="Ink 1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3288" y="1462088"/>
              <a:ext cx="1316037" cy="1109662"/>
            </p14:xfrm>
          </p:contentPart>
        </mc:Choice>
        <mc:Fallback xmlns="">
          <p:pic>
            <p:nvPicPr>
              <p:cNvPr id="11376" name="Ink 1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707529" y="1459568"/>
                <a:ext cx="1331516" cy="111758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3FCDAFD-29A6-4EF6-B1AF-C82A6E451B6F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endParaRPr lang="en-US" sz="4000" b="1" smtClean="0"/>
          </a:p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folHlink"/>
                </a:solidFill>
              </a:rPr>
              <a:t>Recap: Logic intro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folHlink"/>
                </a:solidFill>
              </a:rPr>
              <a:t>Propositional Definite Clause Logic: Semantics</a:t>
            </a:r>
          </a:p>
          <a:p>
            <a:pPr eaLnBrk="1" hangingPunct="1">
              <a:buFontTx/>
              <a:buChar char="•"/>
            </a:pPr>
            <a:r>
              <a:rPr lang="en-US" sz="3600" smtClean="0"/>
              <a:t>PDCL: Bottom-up Proof</a:t>
            </a:r>
          </a:p>
          <a:p>
            <a:pPr eaLnBrk="1" hangingPunct="1">
              <a:buFontTx/>
              <a:buChar char="•"/>
            </a:pPr>
            <a:endParaRPr 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749C19A-842F-406B-8156-86F2EDA6EE2C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230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57150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One simple way to prove that G logically follows from a KB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857375"/>
            <a:ext cx="6672263" cy="10715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/>
              <a:t>Collect  all the models of the KB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/>
              <a:t>Verify that G is true in all those models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143000" y="3214688"/>
            <a:ext cx="578643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i="1" kern="0" dirty="0">
                <a:latin typeface="+mn-lt"/>
              </a:rPr>
              <a:t>Any problem with this approach?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71500" y="4357688"/>
            <a:ext cx="8072438" cy="15001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</a:rPr>
              <a:t>The goal of proof theory is to find </a:t>
            </a:r>
            <a:r>
              <a:rPr lang="en-US" kern="0" dirty="0">
                <a:solidFill>
                  <a:schemeClr val="accent6"/>
                </a:solidFill>
                <a:latin typeface="+mn-lt"/>
              </a:rPr>
              <a:t>proof procedures </a:t>
            </a:r>
            <a:r>
              <a:rPr lang="en-US" kern="0" dirty="0">
                <a:latin typeface="+mn-lt"/>
              </a:rPr>
              <a:t> that allow us to prove that a logical formula follows form a KB avoiding the above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31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163" y="2908300"/>
              <a:ext cx="1690687" cy="287338"/>
            </p14:xfrm>
          </p:contentPart>
        </mc:Choice>
        <mc:Fallback xmlns="">
          <p:pic>
            <p:nvPicPr>
              <p:cNvPr id="1231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0843" y="2901819"/>
                <a:ext cx="1705088" cy="301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31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9925" y="2894013"/>
              <a:ext cx="512763" cy="320675"/>
            </p14:xfrm>
          </p:contentPart>
        </mc:Choice>
        <mc:Fallback xmlns="">
          <p:pic>
            <p:nvPicPr>
              <p:cNvPr id="1231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03804" y="2891494"/>
                <a:ext cx="524646" cy="327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31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56050" y="3003550"/>
              <a:ext cx="219075" cy="44450"/>
            </p14:xfrm>
          </p:contentPart>
        </mc:Choice>
        <mc:Fallback xmlns="">
          <p:pic>
            <p:nvPicPr>
              <p:cNvPr id="1231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52093" y="2995961"/>
                <a:ext cx="232025" cy="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31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4225" y="3719513"/>
              <a:ext cx="1665288" cy="295275"/>
            </p14:xfrm>
          </p:contentPart>
        </mc:Choice>
        <mc:Fallback xmlns="">
          <p:pic>
            <p:nvPicPr>
              <p:cNvPr id="1231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6665" y="3715192"/>
                <a:ext cx="1676808" cy="3064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31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92400" y="3703638"/>
              <a:ext cx="774700" cy="222250"/>
            </p14:xfrm>
          </p:contentPart>
        </mc:Choice>
        <mc:Fallback xmlns="">
          <p:pic>
            <p:nvPicPr>
              <p:cNvPr id="1231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85920" y="3694633"/>
                <a:ext cx="784780" cy="240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31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4900" y="3649663"/>
              <a:ext cx="1425575" cy="423862"/>
            </p14:xfrm>
          </p:contentPart>
        </mc:Choice>
        <mc:Fallback xmlns="">
          <p:pic>
            <p:nvPicPr>
              <p:cNvPr id="1231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34100" y="3641380"/>
                <a:ext cx="1441775" cy="437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31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8750" y="3051175"/>
              <a:ext cx="463550" cy="287338"/>
            </p14:xfrm>
          </p:contentPart>
        </mc:Choice>
        <mc:Fallback xmlns="">
          <p:pic>
            <p:nvPicPr>
              <p:cNvPr id="1231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498313" y="3041825"/>
                <a:ext cx="484064" cy="307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31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59625" y="2752725"/>
              <a:ext cx="1082675" cy="371475"/>
            </p14:xfrm>
          </p:contentPart>
        </mc:Choice>
        <mc:Fallback xmlns="">
          <p:pic>
            <p:nvPicPr>
              <p:cNvPr id="1231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154224" y="2748762"/>
                <a:ext cx="1096357" cy="385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32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27813" y="3132138"/>
              <a:ext cx="1327150" cy="438150"/>
            </p14:xfrm>
          </p:contentPart>
        </mc:Choice>
        <mc:Fallback xmlns="">
          <p:pic>
            <p:nvPicPr>
              <p:cNvPr id="1232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618094" y="3123137"/>
                <a:ext cx="1340828" cy="457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32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16888" y="3065463"/>
              <a:ext cx="503237" cy="252412"/>
            </p14:xfrm>
          </p:contentPart>
        </mc:Choice>
        <mc:Fallback xmlns="">
          <p:pic>
            <p:nvPicPr>
              <p:cNvPr id="1232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111848" y="3058622"/>
                <a:ext cx="511156" cy="266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32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05600" y="3667125"/>
              <a:ext cx="301625" cy="354013"/>
            </p14:xfrm>
          </p:contentPart>
        </mc:Choice>
        <mc:Fallback xmlns="">
          <p:pic>
            <p:nvPicPr>
              <p:cNvPr id="1232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695149" y="3656321"/>
                <a:ext cx="317121" cy="375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232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62800" y="3336925"/>
              <a:ext cx="1887538" cy="542925"/>
            </p14:xfrm>
          </p:contentPart>
        </mc:Choice>
        <mc:Fallback xmlns="">
          <p:pic>
            <p:nvPicPr>
              <p:cNvPr id="1232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154880" y="3327204"/>
                <a:ext cx="1904819" cy="5630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232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3138" y="5578475"/>
              <a:ext cx="1509712" cy="365125"/>
            </p14:xfrm>
          </p:contentPart>
        </mc:Choice>
        <mc:Fallback xmlns="">
          <p:pic>
            <p:nvPicPr>
              <p:cNvPr id="1232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508098" y="5569113"/>
                <a:ext cx="1523751" cy="384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2325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92713" y="5572125"/>
              <a:ext cx="1160462" cy="241300"/>
            </p14:xfrm>
          </p:contentPart>
        </mc:Choice>
        <mc:Fallback xmlns="">
          <p:pic>
            <p:nvPicPr>
              <p:cNvPr id="12325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181565" y="5562401"/>
                <a:ext cx="1179521" cy="260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2326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99225" y="5565775"/>
              <a:ext cx="292100" cy="485775"/>
            </p14:xfrm>
          </p:contentPart>
        </mc:Choice>
        <mc:Fallback xmlns="">
          <p:pic>
            <p:nvPicPr>
              <p:cNvPr id="12326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492742" y="5555700"/>
                <a:ext cx="309388" cy="506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2327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25750" y="2747963"/>
              <a:ext cx="1385888" cy="49212"/>
            </p14:xfrm>
          </p:contentPart>
        </mc:Choice>
        <mc:Fallback xmlns="">
          <p:pic>
            <p:nvPicPr>
              <p:cNvPr id="12327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820350" y="2740726"/>
                <a:ext cx="1403167" cy="647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2328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01950" y="2863850"/>
              <a:ext cx="134938" cy="269875"/>
            </p14:xfrm>
          </p:contentPart>
        </mc:Choice>
        <mc:Fallback xmlns="">
          <p:pic>
            <p:nvPicPr>
              <p:cNvPr id="12328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890795" y="2853041"/>
                <a:ext cx="156528" cy="290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2329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14663" y="2895600"/>
              <a:ext cx="203200" cy="171450"/>
            </p14:xfrm>
          </p:contentPart>
        </mc:Choice>
        <mc:Fallback xmlns="">
          <p:pic>
            <p:nvPicPr>
              <p:cNvPr id="12329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006751" y="2885875"/>
                <a:ext cx="223700" cy="192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2330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1613" y="2268538"/>
              <a:ext cx="387350" cy="450850"/>
            </p14:xfrm>
          </p:contentPart>
        </mc:Choice>
        <mc:Fallback xmlns="">
          <p:pic>
            <p:nvPicPr>
              <p:cNvPr id="12330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735487" y="2258455"/>
                <a:ext cx="403565" cy="4699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233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450" y="2659063"/>
              <a:ext cx="2298700" cy="460375"/>
            </p14:xfrm>
          </p:contentPart>
        </mc:Choice>
        <mc:Fallback xmlns="">
          <p:pic>
            <p:nvPicPr>
              <p:cNvPr id="1233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17166" y="2656565"/>
                <a:ext cx="2309506" cy="4714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2332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98675" y="5102225"/>
              <a:ext cx="1446213" cy="608013"/>
            </p14:xfrm>
          </p:contentPart>
        </mc:Choice>
        <mc:Fallback xmlns="">
          <p:pic>
            <p:nvPicPr>
              <p:cNvPr id="12332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090397" y="5091829"/>
                <a:ext cx="1465649" cy="6291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3E65FF4-5E21-400B-8BA3-65AEF13EC577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33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Soundness and Completeness</a:t>
            </a:r>
          </a:p>
        </p:txBody>
      </p:sp>
      <p:sp>
        <p:nvSpPr>
          <p:cNvPr id="133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000125"/>
            <a:ext cx="8458200" cy="15001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If I tell you I have a </a:t>
            </a:r>
            <a:r>
              <a:rPr lang="en-US" b="1" dirty="0" smtClean="0"/>
              <a:t>proof procedure for PDCL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What do I need to show you in order for you to trust my procedure?</a:t>
            </a:r>
          </a:p>
        </p:txBody>
      </p:sp>
      <p:sp>
        <p:nvSpPr>
          <p:cNvPr id="535556" name="Rectangle 4"/>
          <p:cNvSpPr>
            <a:spLocks noChangeArrowheads="1"/>
          </p:cNvSpPr>
          <p:nvPr/>
        </p:nvSpPr>
        <p:spPr bwMode="auto">
          <a:xfrm>
            <a:off x="357188" y="4143375"/>
            <a:ext cx="8389937" cy="935038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dirty="0">
                <a:latin typeface="Arial Unicode MS" pitchFamily="34" charset="-128"/>
              </a:rPr>
              <a:t>Definition (soundness)</a:t>
            </a:r>
          </a:p>
          <a:p>
            <a:pPr marL="381000" indent="-381000">
              <a:spcBef>
                <a:spcPct val="20000"/>
              </a:spcBef>
              <a:defRPr/>
            </a:pPr>
            <a:r>
              <a:rPr lang="en-US" sz="2400" dirty="0">
                <a:latin typeface="Arial Unicode MS" pitchFamily="34" charset="-128"/>
              </a:rPr>
              <a:t>A proof procedure is 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sound</a:t>
            </a:r>
            <a:r>
              <a:rPr lang="en-US" sz="2400" dirty="0">
                <a:latin typeface="Arial Unicode MS" pitchFamily="34" charset="-128"/>
              </a:rPr>
              <a:t> if </a:t>
            </a:r>
            <a:r>
              <a:rPr lang="en-US" sz="2400" i="1" dirty="0">
                <a:latin typeface="Arial Unicode MS" pitchFamily="34" charset="-128"/>
              </a:rPr>
              <a:t>KB</a:t>
            </a: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⊦</a:t>
            </a: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sz="2400" i="1" dirty="0">
                <a:latin typeface="Arial Unicode MS" pitchFamily="34" charset="-128"/>
              </a:rPr>
              <a:t>G</a:t>
            </a:r>
            <a:r>
              <a:rPr lang="en-US" sz="2400" dirty="0">
                <a:latin typeface="Arial Unicode MS" pitchFamily="34" charset="-128"/>
              </a:rPr>
              <a:t> implies </a:t>
            </a:r>
            <a:r>
              <a:rPr lang="en-US" sz="2400" i="1" dirty="0">
                <a:latin typeface="Arial Unicode MS" pitchFamily="34" charset="-128"/>
              </a:rPr>
              <a:t>KB </a:t>
            </a:r>
            <a:r>
              <a:rPr 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⊧</a:t>
            </a:r>
            <a:r>
              <a:rPr lang="en-US" sz="2400" i="1" dirty="0">
                <a:latin typeface="Arial Unicode MS" pitchFamily="34" charset="-128"/>
              </a:rPr>
              <a:t> G</a:t>
            </a:r>
            <a:r>
              <a:rPr lang="en-US" sz="2400" dirty="0">
                <a:latin typeface="Arial Unicode MS" pitchFamily="34" charset="-128"/>
              </a:rPr>
              <a:t>.</a:t>
            </a:r>
          </a:p>
        </p:txBody>
      </p:sp>
      <p:sp>
        <p:nvSpPr>
          <p:cNvPr id="535557" name="Rectangle 5"/>
          <p:cNvSpPr>
            <a:spLocks noChangeArrowheads="1"/>
          </p:cNvSpPr>
          <p:nvPr/>
        </p:nvSpPr>
        <p:spPr bwMode="auto">
          <a:xfrm>
            <a:off x="357188" y="5357813"/>
            <a:ext cx="8316912" cy="8636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dirty="0">
                <a:latin typeface="Arial Unicode MS" pitchFamily="34" charset="-128"/>
              </a:rPr>
              <a:t>Definition (completeness)</a:t>
            </a:r>
          </a:p>
          <a:p>
            <a:pPr marL="381000" indent="-381000">
              <a:spcBef>
                <a:spcPct val="20000"/>
              </a:spcBef>
              <a:defRPr/>
            </a:pPr>
            <a:r>
              <a:rPr lang="en-US" sz="2400" dirty="0">
                <a:latin typeface="Arial Unicode MS" pitchFamily="34" charset="-128"/>
              </a:rPr>
              <a:t>A proof procedure is 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complete</a:t>
            </a:r>
            <a:r>
              <a:rPr lang="en-US" sz="2400" dirty="0">
                <a:latin typeface="Arial Unicode MS" pitchFamily="34" charset="-128"/>
              </a:rPr>
              <a:t> if </a:t>
            </a:r>
            <a:r>
              <a:rPr lang="en-US" sz="2400" i="1" dirty="0">
                <a:latin typeface="Arial Unicode MS" pitchFamily="34" charset="-128"/>
              </a:rPr>
              <a:t>KB </a:t>
            </a:r>
            <a:r>
              <a:rPr 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⊧</a:t>
            </a:r>
            <a:r>
              <a:rPr lang="en-US" sz="2400" i="1" dirty="0">
                <a:latin typeface="Arial Unicode MS" pitchFamily="34" charset="-128"/>
              </a:rPr>
              <a:t> G</a:t>
            </a:r>
            <a:r>
              <a:rPr lang="en-US" sz="2400" dirty="0">
                <a:latin typeface="Arial Unicode MS" pitchFamily="34" charset="-128"/>
              </a:rPr>
              <a:t> implies </a:t>
            </a:r>
            <a:r>
              <a:rPr lang="en-US" sz="2400" i="1" dirty="0">
                <a:latin typeface="Arial Unicode MS" pitchFamily="34" charset="-128"/>
              </a:rPr>
              <a:t>KB</a:t>
            </a: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⊦</a:t>
            </a: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sz="2400" i="1" dirty="0">
                <a:latin typeface="Arial Unicode MS" pitchFamily="34" charset="-128"/>
              </a:rPr>
              <a:t>G</a:t>
            </a:r>
            <a:r>
              <a:rPr lang="en-US" sz="2400" dirty="0">
                <a:latin typeface="Arial Unicode MS" pitchFamily="34" charset="-128"/>
              </a:rPr>
              <a:t>.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57188" y="2500313"/>
            <a:ext cx="878681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chemeClr val="accent6"/>
                </a:solidFill>
                <a:latin typeface="+mn-lt"/>
              </a:rPr>
              <a:t>KB </a:t>
            </a:r>
            <a:r>
              <a:rPr lang="en-US" b="1" kern="0" dirty="0">
                <a:solidFill>
                  <a:schemeClr val="accent6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⊦</a:t>
            </a:r>
            <a:r>
              <a:rPr lang="en-US" kern="0" dirty="0">
                <a:solidFill>
                  <a:schemeClr val="accent6"/>
                </a:solidFill>
                <a:latin typeface="+mn-lt"/>
              </a:rPr>
              <a:t> G </a:t>
            </a:r>
            <a:r>
              <a:rPr lang="en-US" kern="0" dirty="0">
                <a:latin typeface="+mn-lt"/>
              </a:rPr>
              <a:t>means </a:t>
            </a:r>
            <a:r>
              <a:rPr lang="en-US" i="1" kern="0" dirty="0" smtClean="0">
                <a:latin typeface="+mn-lt"/>
              </a:rPr>
              <a:t>G</a:t>
            </a:r>
            <a:r>
              <a:rPr lang="en-US" kern="0" dirty="0" smtClean="0">
                <a:latin typeface="+mn-lt"/>
              </a:rPr>
              <a:t> </a:t>
            </a:r>
            <a:r>
              <a:rPr lang="en-US" kern="0" dirty="0">
                <a:latin typeface="+mn-lt"/>
              </a:rPr>
              <a:t>can be derived by my proof procedure from </a:t>
            </a:r>
            <a:r>
              <a:rPr lang="en-US" i="1" kern="0" dirty="0">
                <a:latin typeface="+mn-lt"/>
              </a:rPr>
              <a:t>KB</a:t>
            </a:r>
            <a:r>
              <a:rPr lang="en-US" kern="0" dirty="0">
                <a:latin typeface="+mn-lt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</a:rPr>
              <a:t>Recall </a:t>
            </a:r>
            <a:r>
              <a:rPr lang="en-US" i="1" kern="0" dirty="0">
                <a:solidFill>
                  <a:schemeClr val="accent6"/>
                </a:solidFill>
                <a:latin typeface="+mn-lt"/>
              </a:rPr>
              <a:t>KB</a:t>
            </a:r>
            <a:r>
              <a:rPr lang="en-US" kern="0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b="1" kern="0" dirty="0">
                <a:solidFill>
                  <a:schemeClr val="accent6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⊧</a:t>
            </a:r>
            <a:r>
              <a:rPr lang="en-US" kern="0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i="1" kern="0" dirty="0">
                <a:solidFill>
                  <a:schemeClr val="accent6"/>
                </a:solidFill>
                <a:latin typeface="+mn-lt"/>
              </a:rPr>
              <a:t>G</a:t>
            </a:r>
            <a:r>
              <a:rPr lang="en-US" kern="0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kern="0" dirty="0">
                <a:latin typeface="+mn-lt"/>
              </a:rPr>
              <a:t>means </a:t>
            </a:r>
            <a:r>
              <a:rPr lang="en-US" i="1" kern="0" dirty="0" smtClean="0">
                <a:latin typeface="+mn-lt"/>
              </a:rPr>
              <a:t>G</a:t>
            </a:r>
            <a:r>
              <a:rPr lang="en-US" kern="0" dirty="0" smtClean="0">
                <a:latin typeface="+mn-lt"/>
              </a:rPr>
              <a:t> </a:t>
            </a:r>
            <a:r>
              <a:rPr lang="en-US" kern="0" dirty="0">
                <a:latin typeface="+mn-lt"/>
              </a:rPr>
              <a:t>is true in all models of </a:t>
            </a:r>
            <a:r>
              <a:rPr lang="en-US" i="1" kern="0" dirty="0">
                <a:latin typeface="+mn-lt"/>
              </a:rPr>
              <a:t>KB</a:t>
            </a:r>
            <a:r>
              <a:rPr lang="en-US" kern="0" dirty="0">
                <a:latin typeface="+mn-lt"/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33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11575" y="1392238"/>
              <a:ext cx="4124325" cy="82550"/>
            </p14:xfrm>
          </p:contentPart>
        </mc:Choice>
        <mc:Fallback xmlns="">
          <p:pic>
            <p:nvPicPr>
              <p:cNvPr id="1333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09055" y="1387931"/>
                <a:ext cx="4136565" cy="936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33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5300" y="4546600"/>
              <a:ext cx="41275" cy="6350"/>
            </p14:xfrm>
          </p:contentPart>
        </mc:Choice>
        <mc:Fallback xmlns="">
          <p:pic>
            <p:nvPicPr>
              <p:cNvPr id="1333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62429" y="4542014"/>
                <a:ext cx="46659" cy="134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33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9113" y="4494213"/>
              <a:ext cx="1768475" cy="71437"/>
            </p14:xfrm>
          </p:contentPart>
        </mc:Choice>
        <mc:Fallback xmlns="">
          <p:pic>
            <p:nvPicPr>
              <p:cNvPr id="1333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82982" y="4489523"/>
                <a:ext cx="1787227" cy="840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33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14825" y="4403725"/>
              <a:ext cx="1158875" cy="712788"/>
            </p14:xfrm>
          </p:contentPart>
        </mc:Choice>
        <mc:Fallback xmlns="">
          <p:pic>
            <p:nvPicPr>
              <p:cNvPr id="1333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05453" y="4391893"/>
                <a:ext cx="1180142" cy="736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33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16675" y="4424363"/>
              <a:ext cx="1114425" cy="677862"/>
            </p14:xfrm>
          </p:contentPart>
        </mc:Choice>
        <mc:Fallback xmlns="">
          <p:pic>
            <p:nvPicPr>
              <p:cNvPr id="1333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06236" y="4412123"/>
                <a:ext cx="1137462" cy="701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33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7888" y="5664200"/>
              <a:ext cx="1096962" cy="603250"/>
            </p14:xfrm>
          </p:contentPart>
        </mc:Choice>
        <mc:Fallback xmlns="">
          <p:pic>
            <p:nvPicPr>
              <p:cNvPr id="1333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79968" y="5654122"/>
                <a:ext cx="1116763" cy="624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33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4500" y="5681663"/>
              <a:ext cx="1155700" cy="619125"/>
            </p14:xfrm>
          </p:contentPart>
        </mc:Choice>
        <mc:Fallback xmlns="">
          <p:pic>
            <p:nvPicPr>
              <p:cNvPr id="1333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785130" y="5673744"/>
                <a:ext cx="1176601" cy="63820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56" grpId="0" animBg="1"/>
      <p:bldP spid="5355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E20919E-5408-4EE9-822A-2B57640E021A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458200" cy="3960812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b="1" dirty="0" smtClean="0"/>
              <a:t>Recap: Logic intro</a:t>
            </a:r>
          </a:p>
          <a:p>
            <a:pPr eaLnBrk="1" hangingPunct="1">
              <a:buFontTx/>
              <a:buChar char="•"/>
            </a:pPr>
            <a:r>
              <a:rPr lang="en-US" sz="3600" dirty="0" smtClean="0"/>
              <a:t>Propositional Definite Clause Logic: Semantics</a:t>
            </a:r>
          </a:p>
          <a:p>
            <a:pPr eaLnBrk="1" hangingPunct="1">
              <a:buFontTx/>
              <a:buChar char="•"/>
            </a:pPr>
            <a:r>
              <a:rPr lang="en-US" sz="3600" dirty="0" smtClean="0"/>
              <a:t>PDCL: Bottom-up Proof</a:t>
            </a:r>
          </a:p>
          <a:p>
            <a:pPr eaLnBrk="1" hangingPunct="1">
              <a:buFontTx/>
              <a:buChar char="•"/>
            </a:pPr>
            <a:endParaRPr lang="en-US" sz="3600" dirty="0" smtClean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48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7375" y="2652713"/>
              <a:ext cx="2801938" cy="804862"/>
            </p14:xfrm>
          </p:contentPart>
        </mc:Choice>
        <mc:Fallback xmlns="">
          <p:pic>
            <p:nvPicPr>
              <p:cNvPr id="2048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9816" y="2640115"/>
                <a:ext cx="2821376" cy="8282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48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33875" y="3336925"/>
              <a:ext cx="1698625" cy="1023938"/>
            </p14:xfrm>
          </p:contentPart>
        </mc:Choice>
        <mc:Fallback xmlns="">
          <p:pic>
            <p:nvPicPr>
              <p:cNvPr id="2048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24874" y="3325023"/>
                <a:ext cx="1719867" cy="104702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FC354BF-4CA1-4C09-82E1-8BFD8CBB13DC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4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Bottom-up Ground Proof Procedure</a:t>
            </a:r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One </a:t>
            </a:r>
            <a:r>
              <a:rPr lang="en-US" dirty="0" smtClean="0">
                <a:solidFill>
                  <a:schemeClr val="accent6"/>
                </a:solidFill>
              </a:rPr>
              <a:t>rule of derivation</a:t>
            </a:r>
            <a:r>
              <a:rPr lang="en-US" dirty="0" smtClean="0"/>
              <a:t>, a generalized form of </a:t>
            </a:r>
            <a:r>
              <a:rPr lang="en-US" b="1" i="1" dirty="0" smtClean="0"/>
              <a:t>modus ponens</a:t>
            </a:r>
            <a:r>
              <a:rPr lang="en-US" dirty="0" smtClean="0"/>
              <a:t>: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If “</a:t>
            </a:r>
            <a:r>
              <a:rPr lang="en-US" i="1" dirty="0" smtClean="0"/>
              <a:t>h </a:t>
            </a:r>
            <a:r>
              <a:rPr lang="en-US" i="1" dirty="0" smtClean="0"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i="1" dirty="0" smtClean="0"/>
              <a:t> b</a:t>
            </a:r>
            <a:r>
              <a:rPr lang="en-US" i="1" baseline="-25000" dirty="0" smtClean="0"/>
              <a:t>1</a:t>
            </a:r>
            <a:r>
              <a:rPr lang="en-US" i="1" dirty="0" smtClean="0"/>
              <a:t> </a:t>
            </a:r>
            <a:r>
              <a:rPr lang="en-US" i="1" dirty="0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i="1" dirty="0" smtClean="0"/>
              <a:t> … </a:t>
            </a:r>
            <a:r>
              <a:rPr lang="en-US" i="1" dirty="0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i="1" dirty="0" smtClean="0"/>
              <a:t> </a:t>
            </a:r>
            <a:r>
              <a:rPr lang="en-US" i="1" dirty="0" err="1" smtClean="0"/>
              <a:t>b</a:t>
            </a:r>
            <a:r>
              <a:rPr lang="en-US" i="1" baseline="-25000" dirty="0" err="1" smtClean="0"/>
              <a:t>m</a:t>
            </a:r>
            <a:r>
              <a:rPr lang="en-US" dirty="0" smtClean="0"/>
              <a:t>” is a clause in the knowledge base, and each </a:t>
            </a:r>
            <a:r>
              <a:rPr lang="en-US" i="1" dirty="0" smtClean="0"/>
              <a:t>b</a:t>
            </a:r>
            <a:r>
              <a:rPr lang="en-US" i="1" baseline="-25000" dirty="0" smtClean="0"/>
              <a:t>i</a:t>
            </a:r>
            <a:r>
              <a:rPr lang="en-US" dirty="0" smtClean="0"/>
              <a:t>  has been derived, then </a:t>
            </a:r>
            <a:r>
              <a:rPr lang="en-US" i="1" dirty="0" smtClean="0"/>
              <a:t>h</a:t>
            </a:r>
            <a:r>
              <a:rPr lang="en-US" dirty="0" smtClean="0"/>
              <a:t> can be derived.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You are </a:t>
            </a:r>
            <a:r>
              <a:rPr lang="en-US" dirty="0" smtClean="0">
                <a:solidFill>
                  <a:schemeClr val="accent6"/>
                </a:solidFill>
              </a:rPr>
              <a:t>forward chaining </a:t>
            </a:r>
            <a:r>
              <a:rPr lang="en-US" dirty="0" smtClean="0"/>
              <a:t>on this clause.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(This rule also covers the case when </a:t>
            </a:r>
            <a:r>
              <a:rPr lang="en-US" i="1" dirty="0" smtClean="0"/>
              <a:t>m=0</a:t>
            </a:r>
            <a:r>
              <a:rPr lang="en-US" dirty="0" smtClean="0"/>
              <a:t>. 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34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27563" y="1771650"/>
              <a:ext cx="301625" cy="122238"/>
            </p14:xfrm>
          </p:contentPart>
        </mc:Choice>
        <mc:Fallback xmlns="">
          <p:pic>
            <p:nvPicPr>
              <p:cNvPr id="1434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0364" y="1763021"/>
                <a:ext cx="313143" cy="1398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34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72063" y="1663700"/>
              <a:ext cx="1477962" cy="220663"/>
            </p14:xfrm>
          </p:contentPart>
        </mc:Choice>
        <mc:Fallback xmlns="">
          <p:pic>
            <p:nvPicPr>
              <p:cNvPr id="1434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61982" y="1655781"/>
                <a:ext cx="1493084" cy="2390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35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98575" y="2049463"/>
              <a:ext cx="217488" cy="433387"/>
            </p14:xfrm>
          </p:contentPart>
        </mc:Choice>
        <mc:Fallback xmlns="">
          <p:pic>
            <p:nvPicPr>
              <p:cNvPr id="1435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94261" y="2040817"/>
                <a:ext cx="226475" cy="449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35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06600" y="1978025"/>
              <a:ext cx="1243013" cy="439738"/>
            </p14:xfrm>
          </p:contentPart>
        </mc:Choice>
        <mc:Fallback xmlns="">
          <p:pic>
            <p:nvPicPr>
              <p:cNvPr id="1435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01200" y="1971903"/>
                <a:ext cx="1254892" cy="4530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35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90950" y="1993900"/>
              <a:ext cx="550863" cy="412750"/>
            </p14:xfrm>
          </p:contentPart>
        </mc:Choice>
        <mc:Fallback xmlns="">
          <p:pic>
            <p:nvPicPr>
              <p:cNvPr id="1435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86990" y="1990661"/>
                <a:ext cx="563464" cy="4192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35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4600" y="1909763"/>
              <a:ext cx="611188" cy="309562"/>
            </p14:xfrm>
          </p:contentPart>
        </mc:Choice>
        <mc:Fallback xmlns="">
          <p:pic>
            <p:nvPicPr>
              <p:cNvPr id="1435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9921" y="1906883"/>
                <a:ext cx="621986" cy="3182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35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88075" y="1965325"/>
              <a:ext cx="292100" cy="442913"/>
            </p14:xfrm>
          </p:contentPart>
        </mc:Choice>
        <mc:Fallback xmlns="">
          <p:pic>
            <p:nvPicPr>
              <p:cNvPr id="1435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80511" y="1957403"/>
                <a:ext cx="306867" cy="460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35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00913" y="2749550"/>
              <a:ext cx="392112" cy="407988"/>
            </p14:xfrm>
          </p:contentPart>
        </mc:Choice>
        <mc:Fallback xmlns="">
          <p:pic>
            <p:nvPicPr>
              <p:cNvPr id="1435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292271" y="2741282"/>
                <a:ext cx="408675" cy="4263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35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24588" y="4767263"/>
              <a:ext cx="846137" cy="26987"/>
            </p14:xfrm>
          </p:contentPart>
        </mc:Choice>
        <mc:Fallback xmlns="">
          <p:pic>
            <p:nvPicPr>
              <p:cNvPr id="1435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218107" y="4762585"/>
                <a:ext cx="864140" cy="40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35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58875" y="2406650"/>
              <a:ext cx="1889125" cy="80963"/>
            </p14:xfrm>
          </p:contentPart>
        </mc:Choice>
        <mc:Fallback xmlns="">
          <p:pic>
            <p:nvPicPr>
              <p:cNvPr id="1435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56355" y="2402692"/>
                <a:ext cx="1899564" cy="89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35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1825" y="2406650"/>
              <a:ext cx="2730500" cy="457200"/>
            </p14:xfrm>
          </p:contentPart>
        </mc:Choice>
        <mc:Fallback xmlns="">
          <p:pic>
            <p:nvPicPr>
              <p:cNvPr id="1435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27505" y="2395850"/>
                <a:ext cx="2747059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35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49600" y="2697163"/>
              <a:ext cx="3386138" cy="517525"/>
            </p14:xfrm>
          </p:contentPart>
        </mc:Choice>
        <mc:Fallback xmlns="">
          <p:pic>
            <p:nvPicPr>
              <p:cNvPr id="1435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139160" y="2686037"/>
                <a:ext cx="3408098" cy="53977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B6D29C2-0BF0-477F-82D9-48D53BC91266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Bottom-up proof procedure</a:t>
            </a:r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0619" y="698500"/>
            <a:ext cx="84582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32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 i="1" dirty="0" smtClean="0">
                <a:solidFill>
                  <a:schemeClr val="accent6"/>
                </a:solidFill>
              </a:rPr>
              <a:t>KB</a:t>
            </a:r>
            <a:r>
              <a:rPr lang="en-US" sz="3200" dirty="0" smtClean="0">
                <a:solidFill>
                  <a:schemeClr val="accent6"/>
                </a:solidFill>
              </a:rPr>
              <a:t> </a:t>
            </a:r>
            <a:r>
              <a:rPr lang="en-US" sz="3200" b="1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⊦</a:t>
            </a:r>
            <a:r>
              <a:rPr lang="en-US" sz="32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i="1" dirty="0" smtClean="0">
                <a:solidFill>
                  <a:schemeClr val="accent6"/>
                </a:solidFill>
              </a:rPr>
              <a:t>G </a:t>
            </a:r>
            <a:r>
              <a:rPr lang="en-US" sz="3200" dirty="0" smtClean="0">
                <a:solidFill>
                  <a:schemeClr val="accent6"/>
                </a:solidFill>
              </a:rPr>
              <a:t> if </a:t>
            </a:r>
            <a:r>
              <a:rPr lang="en-US" sz="3200" i="1" dirty="0" smtClean="0">
                <a:solidFill>
                  <a:schemeClr val="accent6"/>
                </a:solidFill>
              </a:rPr>
              <a:t>G</a:t>
            </a:r>
            <a:r>
              <a:rPr lang="en-US" sz="3200" dirty="0" smtClean="0">
                <a:solidFill>
                  <a:schemeClr val="accent6"/>
                </a:solidFill>
              </a:rPr>
              <a:t> </a:t>
            </a:r>
            <a:r>
              <a:rPr lang="en-US" sz="3200" dirty="0" smtClean="0">
                <a:solidFill>
                  <a:schemeClr val="accent6"/>
                </a:solidFill>
                <a:ea typeface="Arial Unicode MS" pitchFamily="34" charset="-128"/>
                <a:cs typeface="Arial Unicode MS" pitchFamily="34" charset="-128"/>
              </a:rPr>
              <a:t>⊆</a:t>
            </a:r>
            <a:r>
              <a:rPr lang="en-US" sz="3200" dirty="0" smtClean="0">
                <a:solidFill>
                  <a:schemeClr val="accent6"/>
                </a:solidFill>
              </a:rPr>
              <a:t> </a:t>
            </a:r>
            <a:r>
              <a:rPr lang="en-US" sz="3200" i="1" dirty="0" smtClean="0">
                <a:solidFill>
                  <a:schemeClr val="accent6"/>
                </a:solidFill>
              </a:rPr>
              <a:t>C</a:t>
            </a:r>
            <a:r>
              <a:rPr lang="en-US" sz="3200" dirty="0" smtClean="0">
                <a:solidFill>
                  <a:schemeClr val="accent6"/>
                </a:solidFill>
              </a:rPr>
              <a:t> at the end of this procedure: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3200" dirty="0" smtClean="0">
              <a:solidFill>
                <a:srgbClr val="CC00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 i="1" dirty="0" smtClean="0"/>
              <a:t>C </a:t>
            </a:r>
            <a:r>
              <a:rPr lang="en-US" sz="3200" dirty="0" smtClean="0"/>
              <a:t>:={};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 b="1" dirty="0" smtClean="0"/>
              <a:t>repeat</a:t>
            </a:r>
            <a:endParaRPr lang="en-US" sz="32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 dirty="0" smtClean="0"/>
              <a:t>	</a:t>
            </a:r>
            <a:r>
              <a:rPr lang="en-US" sz="3200" b="1" dirty="0" smtClean="0"/>
              <a:t>select </a:t>
            </a:r>
            <a:r>
              <a:rPr lang="en-US" sz="3200" dirty="0" smtClean="0"/>
              <a:t>clause “</a:t>
            </a:r>
            <a:r>
              <a:rPr lang="en-US" sz="3200" i="1" dirty="0" smtClean="0"/>
              <a:t>h </a:t>
            </a:r>
            <a:r>
              <a:rPr lang="en-US" sz="3200" i="1" dirty="0" smtClean="0"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3200" i="1" dirty="0" smtClean="0"/>
              <a:t> b</a:t>
            </a:r>
            <a:r>
              <a:rPr lang="en-US" sz="3200" i="1" baseline="-25000" dirty="0" smtClean="0"/>
              <a:t>1</a:t>
            </a:r>
            <a:r>
              <a:rPr lang="en-US" sz="3200" i="1" dirty="0" smtClean="0"/>
              <a:t> </a:t>
            </a:r>
            <a:r>
              <a:rPr lang="en-US" sz="3200" i="1" dirty="0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3200" i="1" dirty="0" smtClean="0"/>
              <a:t> … </a:t>
            </a:r>
            <a:r>
              <a:rPr lang="en-US" sz="3200" i="1" dirty="0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b</a:t>
            </a:r>
            <a:r>
              <a:rPr lang="en-US" sz="3200" i="1" baseline="-25000" dirty="0" err="1" smtClean="0"/>
              <a:t>m</a:t>
            </a:r>
            <a:r>
              <a:rPr lang="en-US" sz="3200" dirty="0" smtClean="0"/>
              <a:t>” in </a:t>
            </a:r>
            <a:r>
              <a:rPr lang="en-US" sz="3200" i="1" dirty="0" smtClean="0"/>
              <a:t>KB</a:t>
            </a:r>
            <a:r>
              <a:rPr lang="en-US" sz="3200" dirty="0" smtClean="0"/>
              <a:t> such 		      that </a:t>
            </a:r>
            <a:r>
              <a:rPr lang="en-US" sz="3200" i="1" dirty="0" smtClean="0"/>
              <a:t>b</a:t>
            </a:r>
            <a:r>
              <a:rPr lang="en-US" sz="3200" i="1" baseline="-25000" dirty="0" smtClean="0"/>
              <a:t>i</a:t>
            </a:r>
            <a:r>
              <a:rPr lang="en-US" sz="3200" dirty="0" smtClean="0"/>
              <a:t> </a:t>
            </a:r>
            <a:r>
              <a:rPr lang="en-US" sz="3200" b="1" dirty="0" smtClean="0">
                <a:ea typeface="Arial Unicode MS" pitchFamily="34" charset="-128"/>
                <a:cs typeface="Arial Unicode MS" pitchFamily="34" charset="-128"/>
              </a:rPr>
              <a:t>∈</a:t>
            </a:r>
            <a:r>
              <a:rPr lang="en-US" sz="3200" dirty="0" smtClean="0"/>
              <a:t> </a:t>
            </a:r>
            <a:r>
              <a:rPr lang="en-US" sz="3200" i="1" dirty="0" smtClean="0"/>
              <a:t>C</a:t>
            </a:r>
            <a:r>
              <a:rPr lang="en-US" sz="3200" dirty="0" smtClean="0"/>
              <a:t> for all </a:t>
            </a:r>
            <a:r>
              <a:rPr lang="en-US" sz="3200" i="1" dirty="0" err="1" smtClean="0"/>
              <a:t>i</a:t>
            </a:r>
            <a:r>
              <a:rPr lang="en-US" sz="3200" dirty="0" smtClean="0"/>
              <a:t>, and </a:t>
            </a:r>
            <a:r>
              <a:rPr lang="en-US" sz="3200" i="1" dirty="0" smtClean="0"/>
              <a:t>h </a:t>
            </a:r>
            <a:r>
              <a:rPr lang="en-US" sz="3200" b="1" dirty="0" smtClean="0">
                <a:ea typeface="Arial Unicode MS" pitchFamily="34" charset="-128"/>
                <a:cs typeface="Arial Unicode MS" pitchFamily="34" charset="-128"/>
              </a:rPr>
              <a:t>∉</a:t>
            </a:r>
            <a:r>
              <a:rPr lang="en-US" sz="3200" dirty="0" smtClean="0"/>
              <a:t> </a:t>
            </a:r>
            <a:r>
              <a:rPr lang="en-US" sz="3200" i="1" dirty="0" smtClean="0"/>
              <a:t>C</a:t>
            </a:r>
            <a:r>
              <a:rPr lang="en-US" sz="3200" dirty="0" smtClean="0"/>
              <a:t>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 dirty="0" smtClean="0"/>
              <a:t>	</a:t>
            </a:r>
            <a:r>
              <a:rPr lang="en-US" sz="3200" i="1" dirty="0" smtClean="0"/>
              <a:t>C</a:t>
            </a:r>
            <a:r>
              <a:rPr lang="en-US" sz="3200" dirty="0" smtClean="0"/>
              <a:t> := </a:t>
            </a:r>
            <a:r>
              <a:rPr lang="en-US" sz="3200" i="1" dirty="0" smtClean="0"/>
              <a:t>C </a:t>
            </a:r>
            <a:r>
              <a:rPr lang="en-US" sz="3200" i="1" dirty="0" smtClean="0">
                <a:ea typeface="Arial Unicode MS" pitchFamily="34" charset="-128"/>
                <a:cs typeface="Arial Unicode MS" pitchFamily="34" charset="-128"/>
              </a:rPr>
              <a:t>∪</a:t>
            </a:r>
            <a:r>
              <a:rPr lang="en-US" sz="3200" dirty="0" smtClean="0"/>
              <a:t> </a:t>
            </a:r>
            <a:r>
              <a:rPr lang="en-US" sz="3200" i="1" dirty="0" smtClean="0"/>
              <a:t>{ h }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 b="1" dirty="0" smtClean="0"/>
              <a:t>until</a:t>
            </a:r>
            <a:r>
              <a:rPr lang="en-US" sz="3200" dirty="0" smtClean="0"/>
              <a:t> no more clauses can be selected.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32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95275" y="5157192"/>
            <a:ext cx="794913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3200" i="1" kern="0" dirty="0" smtClean="0">
                <a:solidFill>
                  <a:srgbClr val="00B0F0"/>
                </a:solidFill>
              </a:rPr>
              <a:t>KB:   </a:t>
            </a:r>
            <a:r>
              <a:rPr lang="en-US" sz="3200" i="1" kern="0" dirty="0" smtClean="0"/>
              <a:t>e </a:t>
            </a:r>
            <a:r>
              <a:rPr lang="en-US" sz="3200" i="1" kern="0" dirty="0" smtClean="0"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3200" i="1" kern="0" dirty="0" smtClean="0"/>
              <a:t> a </a:t>
            </a:r>
            <a:r>
              <a:rPr lang="en-US" sz="3200" i="1" kern="0" dirty="0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3200" i="1" kern="0" dirty="0" smtClean="0"/>
              <a:t> b      a       b       r</a:t>
            </a:r>
            <a:r>
              <a:rPr lang="en-US" sz="3200" i="1" kern="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i="1" kern="0" dirty="0"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3200" i="1" kern="0" dirty="0"/>
              <a:t> </a:t>
            </a:r>
            <a:r>
              <a:rPr lang="en-US" sz="3200" i="1" kern="0" dirty="0" smtClean="0"/>
              <a:t>f</a:t>
            </a:r>
          </a:p>
          <a:p>
            <a:pPr eaLnBrk="1" hangingPunct="1">
              <a:lnSpc>
                <a:spcPct val="80000"/>
              </a:lnSpc>
            </a:pPr>
            <a:endParaRPr lang="en-US" sz="1800" i="1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4168" y="647924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CPSC 322, Lecture 20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8DF470A-8FBF-4CB5-8608-9726FACC85A8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64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Bottom-up proof procedure: Example</a:t>
            </a:r>
          </a:p>
        </p:txBody>
      </p:sp>
      <p:sp>
        <p:nvSpPr>
          <p:cNvPr id="164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8458200" cy="38655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i="1" smtClean="0"/>
              <a:t>z </a:t>
            </a:r>
            <a:r>
              <a:rPr lang="en-US" sz="3200" i="1" smtClean="0"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3200" i="1" smtClean="0"/>
              <a:t> f </a:t>
            </a:r>
            <a:r>
              <a:rPr lang="en-US" sz="3200" i="1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3200" i="1" smtClean="0"/>
              <a:t> e</a:t>
            </a:r>
          </a:p>
          <a:p>
            <a:pPr eaLnBrk="1" hangingPunct="1"/>
            <a:r>
              <a:rPr lang="en-US" sz="3200" i="1" smtClean="0"/>
              <a:t>q </a:t>
            </a:r>
            <a:r>
              <a:rPr lang="en-US" sz="3200" i="1" smtClean="0"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3200" i="1" smtClean="0"/>
              <a:t> f </a:t>
            </a:r>
            <a:r>
              <a:rPr lang="en-US" sz="3200" i="1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3200" i="1" smtClean="0"/>
              <a:t> g </a:t>
            </a:r>
            <a:r>
              <a:rPr lang="en-US" sz="3200" i="1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3200" i="1" smtClean="0"/>
              <a:t> z</a:t>
            </a:r>
          </a:p>
          <a:p>
            <a:pPr eaLnBrk="1" hangingPunct="1"/>
            <a:r>
              <a:rPr lang="en-US" sz="3200" i="1" smtClean="0"/>
              <a:t>e </a:t>
            </a:r>
            <a:r>
              <a:rPr lang="en-US" sz="3200" i="1" smtClean="0"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3200" i="1" smtClean="0"/>
              <a:t> a </a:t>
            </a:r>
            <a:r>
              <a:rPr lang="en-US" sz="3200" i="1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3200" i="1" smtClean="0"/>
              <a:t> b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i="1" smtClean="0"/>
              <a:t>a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i="1" smtClean="0"/>
              <a:t>b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i="1" smtClean="0"/>
              <a:t>r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i="1" smtClean="0"/>
              <a:t>f</a:t>
            </a:r>
          </a:p>
          <a:p>
            <a:pPr eaLnBrk="1" hangingPunct="1">
              <a:lnSpc>
                <a:spcPct val="80000"/>
              </a:lnSpc>
            </a:pPr>
            <a:endParaRPr lang="en-US" sz="1800" i="1" smtClean="0"/>
          </a:p>
        </p:txBody>
      </p:sp>
      <p:sp>
        <p:nvSpPr>
          <p:cNvPr id="543749" name="Rectangle 5"/>
          <p:cNvSpPr>
            <a:spLocks noChangeArrowheads="1"/>
          </p:cNvSpPr>
          <p:nvPr/>
        </p:nvSpPr>
        <p:spPr bwMode="auto">
          <a:xfrm>
            <a:off x="2500313" y="1988840"/>
            <a:ext cx="6643687" cy="27860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C </a:t>
            </a:r>
            <a:r>
              <a:rPr lang="en-US" sz="2400">
                <a:latin typeface="Arial Unicode MS" pitchFamily="34" charset="-128"/>
              </a:rPr>
              <a:t>:={};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repeat</a:t>
            </a:r>
            <a:endParaRPr lang="en-US" sz="2400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	</a:t>
            </a:r>
            <a:r>
              <a:rPr lang="en-US" sz="2400" b="1">
                <a:latin typeface="Arial Unicode MS" pitchFamily="34" charset="-128"/>
              </a:rPr>
              <a:t>select </a:t>
            </a:r>
            <a:r>
              <a:rPr lang="en-US" sz="2400">
                <a:latin typeface="Arial Unicode MS" pitchFamily="34" charset="-128"/>
              </a:rPr>
              <a:t>clause “</a:t>
            </a:r>
            <a:r>
              <a:rPr lang="en-US" sz="2400" i="1">
                <a:latin typeface="Arial Unicode MS" pitchFamily="34" charset="-128"/>
              </a:rPr>
              <a:t>h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2400" i="1">
                <a:latin typeface="Arial Unicode MS" pitchFamily="34" charset="-128"/>
              </a:rPr>
              <a:t> b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latin typeface="Arial Unicode MS" pitchFamily="34" charset="-128"/>
              </a:rPr>
              <a:t> …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latin typeface="Arial Unicode MS" pitchFamily="34" charset="-128"/>
              </a:rPr>
              <a:t> b</a:t>
            </a:r>
            <a:r>
              <a:rPr lang="en-US" sz="2400" i="1" baseline="-25000">
                <a:latin typeface="Arial Unicode MS" pitchFamily="34" charset="-128"/>
              </a:rPr>
              <a:t>m</a:t>
            </a:r>
            <a:r>
              <a:rPr lang="en-US" sz="2400">
                <a:latin typeface="Arial Unicode MS" pitchFamily="34" charset="-128"/>
              </a:rPr>
              <a:t>” in </a:t>
            </a:r>
            <a:r>
              <a:rPr lang="en-US" sz="2400" i="1">
                <a:latin typeface="Arial Unicode MS" pitchFamily="34" charset="-128"/>
              </a:rPr>
              <a:t>KB</a:t>
            </a:r>
            <a:r>
              <a:rPr lang="en-US" sz="2400">
                <a:latin typeface="Arial Unicode MS" pitchFamily="34" charset="-128"/>
              </a:rPr>
              <a:t> such 		      that </a:t>
            </a:r>
            <a:r>
              <a:rPr lang="en-US" sz="2400" i="1">
                <a:latin typeface="Arial Unicode MS" pitchFamily="34" charset="-128"/>
              </a:rPr>
              <a:t>b</a:t>
            </a:r>
            <a:r>
              <a:rPr lang="en-US" sz="2400" i="1" baseline="-25000">
                <a:latin typeface="Arial Unicode MS" pitchFamily="34" charset="-128"/>
              </a:rPr>
              <a:t>i</a:t>
            </a:r>
            <a:r>
              <a:rPr lang="en-US" sz="2400">
                <a:latin typeface="Arial Unicode MS" pitchFamily="34" charset="-128"/>
              </a:rPr>
              <a:t> </a:t>
            </a:r>
            <a:r>
              <a:rPr lang="en-US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∈</a:t>
            </a:r>
            <a:r>
              <a:rPr lang="en-US" sz="2400">
                <a:latin typeface="Arial Unicode MS" pitchFamily="34" charset="-128"/>
              </a:rPr>
              <a:t> </a:t>
            </a:r>
            <a:r>
              <a:rPr lang="en-US" sz="2400" i="1">
                <a:latin typeface="Arial Unicode MS" pitchFamily="34" charset="-128"/>
              </a:rPr>
              <a:t>C</a:t>
            </a:r>
            <a:r>
              <a:rPr lang="en-US" sz="2400">
                <a:latin typeface="Arial Unicode MS" pitchFamily="34" charset="-128"/>
              </a:rPr>
              <a:t> for all </a:t>
            </a:r>
            <a:r>
              <a:rPr lang="en-US" sz="2400" i="1">
                <a:latin typeface="Arial Unicode MS" pitchFamily="34" charset="-128"/>
              </a:rPr>
              <a:t>i</a:t>
            </a:r>
            <a:r>
              <a:rPr lang="en-US" sz="2400">
                <a:latin typeface="Arial Unicode MS" pitchFamily="34" charset="-128"/>
              </a:rPr>
              <a:t>, and </a:t>
            </a:r>
            <a:r>
              <a:rPr lang="en-US" sz="2400" i="1">
                <a:latin typeface="Arial Unicode MS" pitchFamily="34" charset="-128"/>
              </a:rPr>
              <a:t>h </a:t>
            </a:r>
            <a:r>
              <a:rPr lang="en-US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∉</a:t>
            </a:r>
            <a:r>
              <a:rPr lang="en-US" sz="2400">
                <a:latin typeface="Arial Unicode MS" pitchFamily="34" charset="-128"/>
              </a:rPr>
              <a:t> </a:t>
            </a:r>
            <a:r>
              <a:rPr lang="en-US" sz="2400" i="1">
                <a:latin typeface="Arial Unicode MS" pitchFamily="34" charset="-128"/>
              </a:rPr>
              <a:t>C</a:t>
            </a:r>
            <a:r>
              <a:rPr lang="en-US" sz="2400">
                <a:latin typeface="Arial Unicode MS" pitchFamily="34" charset="-128"/>
              </a:rPr>
              <a:t>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	</a:t>
            </a:r>
            <a:r>
              <a:rPr lang="en-US" sz="2400" i="1">
                <a:latin typeface="Arial Unicode MS" pitchFamily="34" charset="-128"/>
              </a:rPr>
              <a:t>C</a:t>
            </a:r>
            <a:r>
              <a:rPr lang="en-US" sz="2400">
                <a:latin typeface="Arial Unicode MS" pitchFamily="34" charset="-128"/>
              </a:rPr>
              <a:t> := </a:t>
            </a:r>
            <a:r>
              <a:rPr lang="en-US" sz="2400" i="1">
                <a:latin typeface="Arial Unicode MS" pitchFamily="34" charset="-128"/>
              </a:rPr>
              <a:t>C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∪</a:t>
            </a:r>
            <a:r>
              <a:rPr lang="en-US" sz="2400">
                <a:latin typeface="Arial Unicode MS" pitchFamily="34" charset="-128"/>
              </a:rPr>
              <a:t> </a:t>
            </a:r>
            <a:r>
              <a:rPr lang="en-US" sz="2400" i="1">
                <a:latin typeface="Arial Unicode MS" pitchFamily="34" charset="-128"/>
              </a:rPr>
              <a:t>{ h }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until</a:t>
            </a:r>
            <a:r>
              <a:rPr lang="en-US" sz="2400">
                <a:latin typeface="Arial Unicode MS" pitchFamily="34" charset="-128"/>
              </a:rPr>
              <a:t> no more clauses can be selected.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140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433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7988" y="704850"/>
              <a:ext cx="460375" cy="277813"/>
            </p14:xfrm>
          </p:contentPart>
        </mc:Choice>
        <mc:Fallback xmlns="">
          <p:pic>
            <p:nvPicPr>
              <p:cNvPr id="16433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67181" y="694054"/>
                <a:ext cx="479107" cy="300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436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4838" y="96838"/>
              <a:ext cx="5622925" cy="700087"/>
            </p14:xfrm>
          </p:contentPart>
        </mc:Choice>
        <mc:Fallback xmlns="">
          <p:pic>
            <p:nvPicPr>
              <p:cNvPr id="16436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8358" y="91076"/>
                <a:ext cx="5635885" cy="714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439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6275" y="5292725"/>
              <a:ext cx="3175" cy="9525"/>
            </p14:xfrm>
          </p:contentPart>
        </mc:Choice>
        <mc:Fallback xmlns="">
          <p:pic>
            <p:nvPicPr>
              <p:cNvPr id="16439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5162" y="5280636"/>
                <a:ext cx="27384" cy="274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442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250" y="5868988"/>
              <a:ext cx="9525" cy="4762"/>
            </p14:xfrm>
          </p:contentPart>
        </mc:Choice>
        <mc:Fallback xmlns="">
          <p:pic>
            <p:nvPicPr>
              <p:cNvPr id="16442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7256" y="5858103"/>
                <a:ext cx="26106" cy="25851"/>
              </a:xfrm>
              <a:prstGeom prst="rect">
                <a:avLst/>
              </a:prstGeom>
            </p:spPr>
          </p:pic>
        </mc:Fallback>
      </mc:AlternateContent>
      <p:grpSp>
        <p:nvGrpSpPr>
          <p:cNvPr id="16448" name="Group 64"/>
          <p:cNvGrpSpPr>
            <a:grpSpLocks/>
          </p:cNvGrpSpPr>
          <p:nvPr/>
        </p:nvGrpSpPr>
        <p:grpSpPr bwMode="auto">
          <a:xfrm>
            <a:off x="222250" y="5035550"/>
            <a:ext cx="4810125" cy="1762125"/>
            <a:chOff x="140" y="3172"/>
            <a:chExt cx="3030" cy="111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437" name="Ink 5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40" y="3283"/>
                <a:ext cx="523" cy="350"/>
              </p14:xfrm>
            </p:contentPart>
          </mc:Choice>
          <mc:Fallback xmlns="">
            <p:pic>
              <p:nvPicPr>
                <p:cNvPr id="16437" name="Ink 5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35" y="3278"/>
                  <a:ext cx="533" cy="3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438" name="Ink 5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748" y="3222"/>
                <a:ext cx="240" cy="151"/>
              </p14:xfrm>
            </p:contentPart>
          </mc:Choice>
          <mc:Fallback xmlns="">
            <p:pic>
              <p:nvPicPr>
                <p:cNvPr id="16438" name="Ink 5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41" y="3214"/>
                  <a:ext cx="251" cy="1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440" name="Ink 5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34" y="3735"/>
                <a:ext cx="134" cy="145"/>
              </p14:xfrm>
            </p:contentPart>
          </mc:Choice>
          <mc:Fallback xmlns="">
            <p:pic>
              <p:nvPicPr>
                <p:cNvPr id="16440" name="Ink 5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32" y="3729"/>
                  <a:ext cx="143" cy="1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441" name="Ink 5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70" y="3321"/>
                <a:ext cx="671" cy="452"/>
              </p14:xfrm>
            </p:contentPart>
          </mc:Choice>
          <mc:Fallback xmlns="">
            <p:pic>
              <p:nvPicPr>
                <p:cNvPr id="16441" name="Ink 5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62" y="3313"/>
                  <a:ext cx="685" cy="4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443" name="Ink 5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561" y="3193"/>
                <a:ext cx="482" cy="172"/>
              </p14:xfrm>
            </p:contentPart>
          </mc:Choice>
          <mc:Fallback xmlns="">
            <p:pic>
              <p:nvPicPr>
                <p:cNvPr id="16443" name="Ink 5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554" y="3185"/>
                  <a:ext cx="498" cy="1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444" name="Ink 60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167" y="3172"/>
                <a:ext cx="1003" cy="290"/>
              </p14:xfrm>
            </p:contentPart>
          </mc:Choice>
          <mc:Fallback xmlns="">
            <p:pic>
              <p:nvPicPr>
                <p:cNvPr id="16444" name="Ink 60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160" y="3165"/>
                  <a:ext cx="1019" cy="3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445" name="Ink 6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561" y="3568"/>
                <a:ext cx="1567" cy="291"/>
              </p14:xfrm>
            </p:contentPart>
          </mc:Choice>
          <mc:Fallback xmlns="">
            <p:pic>
              <p:nvPicPr>
                <p:cNvPr id="16445" name="Ink 6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556" y="3564"/>
                  <a:ext cx="1581" cy="3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446" name="Ink 6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622" y="4025"/>
                <a:ext cx="1170" cy="254"/>
              </p14:xfrm>
            </p:contentPart>
          </mc:Choice>
          <mc:Fallback xmlns="">
            <p:pic>
              <p:nvPicPr>
                <p:cNvPr id="16446" name="Ink 6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614" y="4018"/>
                  <a:ext cx="1187" cy="2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447" name="Ink 6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886" y="4042"/>
                <a:ext cx="36" cy="240"/>
              </p14:xfrm>
            </p:contentPart>
          </mc:Choice>
          <mc:Fallback xmlns="">
            <p:pic>
              <p:nvPicPr>
                <p:cNvPr id="16447" name="Ink 6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883" y="4040"/>
                  <a:ext cx="46" cy="25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extBox 1"/>
          <p:cNvSpPr txBox="1"/>
          <p:nvPr/>
        </p:nvSpPr>
        <p:spPr>
          <a:xfrm>
            <a:off x="1886277" y="4941168"/>
            <a:ext cx="534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A.</a:t>
            </a:r>
            <a:endParaRPr lang="en-CA" dirty="0"/>
          </a:p>
        </p:txBody>
      </p:sp>
      <p:sp>
        <p:nvSpPr>
          <p:cNvPr id="26" name="TextBox 25"/>
          <p:cNvSpPr txBox="1"/>
          <p:nvPr/>
        </p:nvSpPr>
        <p:spPr>
          <a:xfrm>
            <a:off x="1907116" y="5554335"/>
            <a:ext cx="513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B.</a:t>
            </a:r>
            <a:endParaRPr lang="en-CA" dirty="0"/>
          </a:p>
        </p:txBody>
      </p:sp>
      <p:sp>
        <p:nvSpPr>
          <p:cNvPr id="27" name="TextBox 26"/>
          <p:cNvSpPr txBox="1"/>
          <p:nvPr/>
        </p:nvSpPr>
        <p:spPr>
          <a:xfrm>
            <a:off x="1896696" y="6319586"/>
            <a:ext cx="513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</a:t>
            </a:r>
            <a:r>
              <a:rPr lang="en-CA" dirty="0" smtClean="0"/>
              <a:t>.</a:t>
            </a:r>
            <a:endParaRPr lang="en-CA" dirty="0"/>
          </a:p>
        </p:txBody>
      </p:sp>
      <p:pic>
        <p:nvPicPr>
          <p:cNvPr id="28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939" y="5260863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22287" y="747020"/>
            <a:ext cx="792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00B0F0"/>
                </a:solidFill>
              </a:rPr>
              <a:t>KB.</a:t>
            </a:r>
            <a:endParaRPr lang="en-CA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8DF470A-8FBF-4CB5-8608-9726FACC85A8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64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Bottom-up proof procedure: Example</a:t>
            </a:r>
          </a:p>
        </p:txBody>
      </p:sp>
      <p:sp>
        <p:nvSpPr>
          <p:cNvPr id="164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8458200" cy="38655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i="1" dirty="0" smtClean="0"/>
              <a:t>z </a:t>
            </a:r>
            <a:r>
              <a:rPr lang="en-US" sz="3200" i="1" dirty="0" smtClean="0"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3200" i="1" dirty="0" smtClean="0"/>
              <a:t> f </a:t>
            </a:r>
            <a:r>
              <a:rPr lang="en-US" sz="3200" i="1" dirty="0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3200" i="1" dirty="0" smtClean="0"/>
              <a:t> e</a:t>
            </a:r>
          </a:p>
          <a:p>
            <a:pPr eaLnBrk="1" hangingPunct="1"/>
            <a:r>
              <a:rPr lang="en-US" sz="3200" i="1" dirty="0" smtClean="0"/>
              <a:t>q </a:t>
            </a:r>
            <a:r>
              <a:rPr lang="en-US" sz="3200" i="1" dirty="0" smtClean="0"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3200" i="1" dirty="0" smtClean="0"/>
              <a:t> f </a:t>
            </a:r>
            <a:r>
              <a:rPr lang="en-US" sz="3200" i="1" dirty="0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3200" i="1" dirty="0" smtClean="0"/>
              <a:t> g </a:t>
            </a:r>
            <a:r>
              <a:rPr lang="en-US" sz="3200" i="1" dirty="0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3200" i="1" dirty="0" smtClean="0"/>
              <a:t> z</a:t>
            </a:r>
          </a:p>
          <a:p>
            <a:pPr eaLnBrk="1" hangingPunct="1"/>
            <a:r>
              <a:rPr lang="en-US" sz="3200" i="1" dirty="0" smtClean="0"/>
              <a:t>e </a:t>
            </a:r>
            <a:r>
              <a:rPr lang="en-US" sz="3200" i="1" dirty="0" smtClean="0"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3200" i="1" dirty="0" smtClean="0"/>
              <a:t> a </a:t>
            </a:r>
            <a:r>
              <a:rPr lang="en-US" sz="3200" i="1" dirty="0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3200" i="1" dirty="0" smtClean="0"/>
              <a:t> b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i="1" dirty="0" smtClean="0"/>
              <a:t>a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i="1" dirty="0" smtClean="0"/>
              <a:t>b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i="1" dirty="0" smtClean="0"/>
              <a:t>r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i="1" dirty="0" smtClean="0"/>
              <a:t>f</a:t>
            </a:r>
          </a:p>
          <a:p>
            <a:pPr eaLnBrk="1" hangingPunct="1">
              <a:lnSpc>
                <a:spcPct val="80000"/>
              </a:lnSpc>
            </a:pPr>
            <a:endParaRPr lang="en-US" sz="1800" i="1" dirty="0" smtClean="0"/>
          </a:p>
        </p:txBody>
      </p:sp>
      <p:sp>
        <p:nvSpPr>
          <p:cNvPr id="543749" name="Rectangle 5"/>
          <p:cNvSpPr>
            <a:spLocks noChangeArrowheads="1"/>
          </p:cNvSpPr>
          <p:nvPr/>
        </p:nvSpPr>
        <p:spPr bwMode="auto">
          <a:xfrm>
            <a:off x="2500313" y="1988840"/>
            <a:ext cx="6643687" cy="27860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C </a:t>
            </a:r>
            <a:r>
              <a:rPr lang="en-US" sz="2400">
                <a:latin typeface="Arial Unicode MS" pitchFamily="34" charset="-128"/>
              </a:rPr>
              <a:t>:={};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repeat</a:t>
            </a:r>
            <a:endParaRPr lang="en-US" sz="2400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	</a:t>
            </a:r>
            <a:r>
              <a:rPr lang="en-US" sz="2400" b="1">
                <a:latin typeface="Arial Unicode MS" pitchFamily="34" charset="-128"/>
              </a:rPr>
              <a:t>select </a:t>
            </a:r>
            <a:r>
              <a:rPr lang="en-US" sz="2400">
                <a:latin typeface="Arial Unicode MS" pitchFamily="34" charset="-128"/>
              </a:rPr>
              <a:t>clause “</a:t>
            </a:r>
            <a:r>
              <a:rPr lang="en-US" sz="2400" i="1">
                <a:latin typeface="Arial Unicode MS" pitchFamily="34" charset="-128"/>
              </a:rPr>
              <a:t>h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2400" i="1">
                <a:latin typeface="Arial Unicode MS" pitchFamily="34" charset="-128"/>
              </a:rPr>
              <a:t> b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latin typeface="Arial Unicode MS" pitchFamily="34" charset="-128"/>
              </a:rPr>
              <a:t> …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latin typeface="Arial Unicode MS" pitchFamily="34" charset="-128"/>
              </a:rPr>
              <a:t> b</a:t>
            </a:r>
            <a:r>
              <a:rPr lang="en-US" sz="2400" i="1" baseline="-25000">
                <a:latin typeface="Arial Unicode MS" pitchFamily="34" charset="-128"/>
              </a:rPr>
              <a:t>m</a:t>
            </a:r>
            <a:r>
              <a:rPr lang="en-US" sz="2400">
                <a:latin typeface="Arial Unicode MS" pitchFamily="34" charset="-128"/>
              </a:rPr>
              <a:t>” in </a:t>
            </a:r>
            <a:r>
              <a:rPr lang="en-US" sz="2400" i="1">
                <a:latin typeface="Arial Unicode MS" pitchFamily="34" charset="-128"/>
              </a:rPr>
              <a:t>KB</a:t>
            </a:r>
            <a:r>
              <a:rPr lang="en-US" sz="2400">
                <a:latin typeface="Arial Unicode MS" pitchFamily="34" charset="-128"/>
              </a:rPr>
              <a:t> such 		      that </a:t>
            </a:r>
            <a:r>
              <a:rPr lang="en-US" sz="2400" i="1">
                <a:latin typeface="Arial Unicode MS" pitchFamily="34" charset="-128"/>
              </a:rPr>
              <a:t>b</a:t>
            </a:r>
            <a:r>
              <a:rPr lang="en-US" sz="2400" i="1" baseline="-25000">
                <a:latin typeface="Arial Unicode MS" pitchFamily="34" charset="-128"/>
              </a:rPr>
              <a:t>i</a:t>
            </a:r>
            <a:r>
              <a:rPr lang="en-US" sz="2400">
                <a:latin typeface="Arial Unicode MS" pitchFamily="34" charset="-128"/>
              </a:rPr>
              <a:t> </a:t>
            </a:r>
            <a:r>
              <a:rPr lang="en-US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∈</a:t>
            </a:r>
            <a:r>
              <a:rPr lang="en-US" sz="2400">
                <a:latin typeface="Arial Unicode MS" pitchFamily="34" charset="-128"/>
              </a:rPr>
              <a:t> </a:t>
            </a:r>
            <a:r>
              <a:rPr lang="en-US" sz="2400" i="1">
                <a:latin typeface="Arial Unicode MS" pitchFamily="34" charset="-128"/>
              </a:rPr>
              <a:t>C</a:t>
            </a:r>
            <a:r>
              <a:rPr lang="en-US" sz="2400">
                <a:latin typeface="Arial Unicode MS" pitchFamily="34" charset="-128"/>
              </a:rPr>
              <a:t> for all </a:t>
            </a:r>
            <a:r>
              <a:rPr lang="en-US" sz="2400" i="1">
                <a:latin typeface="Arial Unicode MS" pitchFamily="34" charset="-128"/>
              </a:rPr>
              <a:t>i</a:t>
            </a:r>
            <a:r>
              <a:rPr lang="en-US" sz="2400">
                <a:latin typeface="Arial Unicode MS" pitchFamily="34" charset="-128"/>
              </a:rPr>
              <a:t>, and </a:t>
            </a:r>
            <a:r>
              <a:rPr lang="en-US" sz="2400" i="1">
                <a:latin typeface="Arial Unicode MS" pitchFamily="34" charset="-128"/>
              </a:rPr>
              <a:t>h </a:t>
            </a:r>
            <a:r>
              <a:rPr lang="en-US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∉</a:t>
            </a:r>
            <a:r>
              <a:rPr lang="en-US" sz="2400">
                <a:latin typeface="Arial Unicode MS" pitchFamily="34" charset="-128"/>
              </a:rPr>
              <a:t> </a:t>
            </a:r>
            <a:r>
              <a:rPr lang="en-US" sz="2400" i="1">
                <a:latin typeface="Arial Unicode MS" pitchFamily="34" charset="-128"/>
              </a:rPr>
              <a:t>C</a:t>
            </a:r>
            <a:r>
              <a:rPr lang="en-US" sz="2400">
                <a:latin typeface="Arial Unicode MS" pitchFamily="34" charset="-128"/>
              </a:rPr>
              <a:t>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	</a:t>
            </a:r>
            <a:r>
              <a:rPr lang="en-US" sz="2400" i="1">
                <a:latin typeface="Arial Unicode MS" pitchFamily="34" charset="-128"/>
              </a:rPr>
              <a:t>C</a:t>
            </a:r>
            <a:r>
              <a:rPr lang="en-US" sz="2400">
                <a:latin typeface="Arial Unicode MS" pitchFamily="34" charset="-128"/>
              </a:rPr>
              <a:t> := </a:t>
            </a:r>
            <a:r>
              <a:rPr lang="en-US" sz="2400" i="1">
                <a:latin typeface="Arial Unicode MS" pitchFamily="34" charset="-128"/>
              </a:rPr>
              <a:t>C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∪</a:t>
            </a:r>
            <a:r>
              <a:rPr lang="en-US" sz="2400">
                <a:latin typeface="Arial Unicode MS" pitchFamily="34" charset="-128"/>
              </a:rPr>
              <a:t> </a:t>
            </a:r>
            <a:r>
              <a:rPr lang="en-US" sz="2400" i="1">
                <a:latin typeface="Arial Unicode MS" pitchFamily="34" charset="-128"/>
              </a:rPr>
              <a:t>{ h }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until</a:t>
            </a:r>
            <a:r>
              <a:rPr lang="en-US" sz="2400">
                <a:latin typeface="Arial Unicode MS" pitchFamily="34" charset="-128"/>
              </a:rPr>
              <a:t> no more clauses can be selected.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1400">
              <a:latin typeface="Arial Unicode MS" pitchFamily="34" charset="-128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2054943" y="4941168"/>
            <a:ext cx="5037337" cy="1916832"/>
            <a:chOff x="2054943" y="4941168"/>
            <a:chExt cx="5037337" cy="1916832"/>
          </a:xfrm>
        </p:grpSpPr>
        <p:sp>
          <p:nvSpPr>
            <p:cNvPr id="9" name="Rectangle 8"/>
            <p:cNvSpPr/>
            <p:nvPr/>
          </p:nvSpPr>
          <p:spPr bwMode="auto">
            <a:xfrm>
              <a:off x="2123728" y="4941168"/>
              <a:ext cx="4965329" cy="52322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054943" y="5620400"/>
              <a:ext cx="5037337" cy="523220"/>
            </a:xfrm>
            <a:prstGeom prst="rect">
              <a:avLst/>
            </a:prstGeom>
            <a:solidFill>
              <a:srgbClr val="FF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054943" y="6334780"/>
              <a:ext cx="4965329" cy="52322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4" name="Right Arrow 13"/>
          <p:cNvSpPr/>
          <p:nvPr/>
        </p:nvSpPr>
        <p:spPr bwMode="auto">
          <a:xfrm rot="10573658">
            <a:off x="7052987" y="5344914"/>
            <a:ext cx="1362806" cy="1039356"/>
          </a:xfrm>
          <a:prstGeom prst="rightArrow">
            <a:avLst>
              <a:gd name="adj1" fmla="val 50000"/>
              <a:gd name="adj2" fmla="val 5257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7271792" y="5085184"/>
            <a:ext cx="1872208" cy="14401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7586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7988" y="704850"/>
              <a:ext cx="460375" cy="277813"/>
            </p14:xfrm>
          </p:contentPart>
        </mc:Choice>
        <mc:Fallback xmlns="">
          <p:pic>
            <p:nvPicPr>
              <p:cNvPr id="67586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67181" y="694054"/>
                <a:ext cx="479107" cy="300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7587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4838" y="96838"/>
              <a:ext cx="5622925" cy="700087"/>
            </p14:xfrm>
          </p:contentPart>
        </mc:Choice>
        <mc:Fallback xmlns="">
          <p:pic>
            <p:nvPicPr>
              <p:cNvPr id="67587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8358" y="91076"/>
                <a:ext cx="5635885" cy="714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7588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6275" y="5292725"/>
              <a:ext cx="3175" cy="9525"/>
            </p14:xfrm>
          </p:contentPart>
        </mc:Choice>
        <mc:Fallback xmlns="">
          <p:pic>
            <p:nvPicPr>
              <p:cNvPr id="67588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5162" y="5280636"/>
                <a:ext cx="27384" cy="274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7589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250" y="5868988"/>
              <a:ext cx="9525" cy="4762"/>
            </p14:xfrm>
          </p:contentPart>
        </mc:Choice>
        <mc:Fallback xmlns="">
          <p:pic>
            <p:nvPicPr>
              <p:cNvPr id="67589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7256" y="5858103"/>
                <a:ext cx="26106" cy="25851"/>
              </a:xfrm>
              <a:prstGeom prst="rect">
                <a:avLst/>
              </a:prstGeom>
            </p:spPr>
          </p:pic>
        </mc:Fallback>
      </mc:AlternateContent>
      <p:grpSp>
        <p:nvGrpSpPr>
          <p:cNvPr id="67590" name="Group 64"/>
          <p:cNvGrpSpPr>
            <a:grpSpLocks/>
          </p:cNvGrpSpPr>
          <p:nvPr/>
        </p:nvGrpSpPr>
        <p:grpSpPr bwMode="auto">
          <a:xfrm>
            <a:off x="222250" y="5035550"/>
            <a:ext cx="4810125" cy="1762125"/>
            <a:chOff x="140" y="3172"/>
            <a:chExt cx="3030" cy="111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7591" name="Ink 5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40" y="3283"/>
                <a:ext cx="523" cy="350"/>
              </p14:xfrm>
            </p:contentPart>
          </mc:Choice>
          <mc:Fallback xmlns="">
            <p:pic>
              <p:nvPicPr>
                <p:cNvPr id="67591" name="Ink 5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35" y="3278"/>
                  <a:ext cx="533" cy="3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7592" name="Ink 5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748" y="3222"/>
                <a:ext cx="240" cy="151"/>
              </p14:xfrm>
            </p:contentPart>
          </mc:Choice>
          <mc:Fallback xmlns="">
            <p:pic>
              <p:nvPicPr>
                <p:cNvPr id="67592" name="Ink 5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41" y="3214"/>
                  <a:ext cx="251" cy="1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67593" name="Ink 5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34" y="3735"/>
                <a:ext cx="134" cy="145"/>
              </p14:xfrm>
            </p:contentPart>
          </mc:Choice>
          <mc:Fallback xmlns="">
            <p:pic>
              <p:nvPicPr>
                <p:cNvPr id="67593" name="Ink 5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32" y="3729"/>
                  <a:ext cx="143" cy="1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67594" name="Ink 5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70" y="3321"/>
                <a:ext cx="671" cy="452"/>
              </p14:xfrm>
            </p:contentPart>
          </mc:Choice>
          <mc:Fallback xmlns="">
            <p:pic>
              <p:nvPicPr>
                <p:cNvPr id="67594" name="Ink 5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62" y="3313"/>
                  <a:ext cx="685" cy="4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67595" name="Ink 5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561" y="3193"/>
                <a:ext cx="482" cy="172"/>
              </p14:xfrm>
            </p:contentPart>
          </mc:Choice>
          <mc:Fallback xmlns="">
            <p:pic>
              <p:nvPicPr>
                <p:cNvPr id="67595" name="Ink 5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554" y="3185"/>
                  <a:ext cx="498" cy="1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67596" name="Ink 60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167" y="3172"/>
                <a:ext cx="1003" cy="290"/>
              </p14:xfrm>
            </p:contentPart>
          </mc:Choice>
          <mc:Fallback xmlns="">
            <p:pic>
              <p:nvPicPr>
                <p:cNvPr id="67596" name="Ink 60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160" y="3165"/>
                  <a:ext cx="1019" cy="3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67597" name="Ink 6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561" y="3568"/>
                <a:ext cx="1567" cy="291"/>
              </p14:xfrm>
            </p:contentPart>
          </mc:Choice>
          <mc:Fallback xmlns="">
            <p:pic>
              <p:nvPicPr>
                <p:cNvPr id="67597" name="Ink 6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556" y="3564"/>
                  <a:ext cx="1581" cy="3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67598" name="Ink 6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622" y="4025"/>
                <a:ext cx="1170" cy="254"/>
              </p14:xfrm>
            </p:contentPart>
          </mc:Choice>
          <mc:Fallback xmlns="">
            <p:pic>
              <p:nvPicPr>
                <p:cNvPr id="67598" name="Ink 6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614" y="4018"/>
                  <a:ext cx="1187" cy="2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67599" name="Ink 6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886" y="4042"/>
                <a:ext cx="36" cy="240"/>
              </p14:xfrm>
            </p:contentPart>
          </mc:Choice>
          <mc:Fallback xmlns="">
            <p:pic>
              <p:nvPicPr>
                <p:cNvPr id="67599" name="Ink 6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883" y="4040"/>
                  <a:ext cx="46" cy="25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8DF470A-8FBF-4CB5-8608-9726FACC85A8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64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Bottom-up proof procedure: Example</a:t>
            </a:r>
          </a:p>
        </p:txBody>
      </p:sp>
      <p:sp>
        <p:nvSpPr>
          <p:cNvPr id="164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8458200" cy="38655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i="1" smtClean="0"/>
              <a:t>z </a:t>
            </a:r>
            <a:r>
              <a:rPr lang="en-US" sz="3200" i="1" smtClean="0"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3200" i="1" smtClean="0"/>
              <a:t> f </a:t>
            </a:r>
            <a:r>
              <a:rPr lang="en-US" sz="3200" i="1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3200" i="1" smtClean="0"/>
              <a:t> e</a:t>
            </a:r>
          </a:p>
          <a:p>
            <a:pPr eaLnBrk="1" hangingPunct="1"/>
            <a:r>
              <a:rPr lang="en-US" sz="3200" i="1" smtClean="0"/>
              <a:t>q </a:t>
            </a:r>
            <a:r>
              <a:rPr lang="en-US" sz="3200" i="1" smtClean="0"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3200" i="1" smtClean="0"/>
              <a:t> f </a:t>
            </a:r>
            <a:r>
              <a:rPr lang="en-US" sz="3200" i="1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3200" i="1" smtClean="0"/>
              <a:t> g </a:t>
            </a:r>
            <a:r>
              <a:rPr lang="en-US" sz="3200" i="1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3200" i="1" smtClean="0"/>
              <a:t> z</a:t>
            </a:r>
          </a:p>
          <a:p>
            <a:pPr eaLnBrk="1" hangingPunct="1"/>
            <a:r>
              <a:rPr lang="en-US" sz="3200" i="1" smtClean="0"/>
              <a:t>e </a:t>
            </a:r>
            <a:r>
              <a:rPr lang="en-US" sz="3200" i="1" smtClean="0"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3200" i="1" smtClean="0"/>
              <a:t> a </a:t>
            </a:r>
            <a:r>
              <a:rPr lang="en-US" sz="3200" i="1" smtClean="0"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3200" i="1" smtClean="0"/>
              <a:t> b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i="1" smtClean="0"/>
              <a:t>a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i="1" smtClean="0"/>
              <a:t>b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i="1" smtClean="0"/>
              <a:t>r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i="1" smtClean="0"/>
              <a:t>f</a:t>
            </a:r>
          </a:p>
          <a:p>
            <a:pPr eaLnBrk="1" hangingPunct="1">
              <a:lnSpc>
                <a:spcPct val="80000"/>
              </a:lnSpc>
            </a:pPr>
            <a:endParaRPr lang="en-US" sz="1800" i="1" smtClean="0"/>
          </a:p>
        </p:txBody>
      </p:sp>
      <p:sp>
        <p:nvSpPr>
          <p:cNvPr id="16416" name="Rectangle 4"/>
          <p:cNvSpPr>
            <a:spLocks noChangeArrowheads="1"/>
          </p:cNvSpPr>
          <p:nvPr/>
        </p:nvSpPr>
        <p:spPr bwMode="auto">
          <a:xfrm>
            <a:off x="2700338" y="5157788"/>
            <a:ext cx="28797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i="1">
                <a:latin typeface="Arial Unicode MS" pitchFamily="34" charset="-128"/>
              </a:rPr>
              <a:t>r?  q? z?</a:t>
            </a:r>
          </a:p>
          <a:p>
            <a:pPr marL="342900" indent="-342900">
              <a:spcBef>
                <a:spcPct val="20000"/>
              </a:spcBef>
            </a:pPr>
            <a:endParaRPr lang="en-US" sz="1800" i="1">
              <a:latin typeface="Arial Unicode MS" pitchFamily="34" charset="-128"/>
            </a:endParaRPr>
          </a:p>
        </p:txBody>
      </p:sp>
      <p:sp>
        <p:nvSpPr>
          <p:cNvPr id="543749" name="Rectangle 5"/>
          <p:cNvSpPr>
            <a:spLocks noChangeArrowheads="1"/>
          </p:cNvSpPr>
          <p:nvPr/>
        </p:nvSpPr>
        <p:spPr bwMode="auto">
          <a:xfrm>
            <a:off x="2500313" y="2349500"/>
            <a:ext cx="6643687" cy="27860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C </a:t>
            </a:r>
            <a:r>
              <a:rPr lang="en-US" sz="2400">
                <a:latin typeface="Arial Unicode MS" pitchFamily="34" charset="-128"/>
              </a:rPr>
              <a:t>:={};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repeat</a:t>
            </a:r>
            <a:endParaRPr lang="en-US" sz="2400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	</a:t>
            </a:r>
            <a:r>
              <a:rPr lang="en-US" sz="2400" b="1">
                <a:latin typeface="Arial Unicode MS" pitchFamily="34" charset="-128"/>
              </a:rPr>
              <a:t>select </a:t>
            </a:r>
            <a:r>
              <a:rPr lang="en-US" sz="2400">
                <a:latin typeface="Arial Unicode MS" pitchFamily="34" charset="-128"/>
              </a:rPr>
              <a:t>clause “</a:t>
            </a:r>
            <a:r>
              <a:rPr lang="en-US" sz="2400" i="1">
                <a:latin typeface="Arial Unicode MS" pitchFamily="34" charset="-128"/>
              </a:rPr>
              <a:t>h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2400" i="1">
                <a:latin typeface="Arial Unicode MS" pitchFamily="34" charset="-128"/>
              </a:rPr>
              <a:t> b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latin typeface="Arial Unicode MS" pitchFamily="34" charset="-128"/>
              </a:rPr>
              <a:t> …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i="1">
                <a:latin typeface="Arial Unicode MS" pitchFamily="34" charset="-128"/>
              </a:rPr>
              <a:t> b</a:t>
            </a:r>
            <a:r>
              <a:rPr lang="en-US" sz="2400" i="1" baseline="-25000">
                <a:latin typeface="Arial Unicode MS" pitchFamily="34" charset="-128"/>
              </a:rPr>
              <a:t>m</a:t>
            </a:r>
            <a:r>
              <a:rPr lang="en-US" sz="2400">
                <a:latin typeface="Arial Unicode MS" pitchFamily="34" charset="-128"/>
              </a:rPr>
              <a:t>” in </a:t>
            </a:r>
            <a:r>
              <a:rPr lang="en-US" sz="2400" i="1">
                <a:latin typeface="Arial Unicode MS" pitchFamily="34" charset="-128"/>
              </a:rPr>
              <a:t>KB</a:t>
            </a:r>
            <a:r>
              <a:rPr lang="en-US" sz="2400">
                <a:latin typeface="Arial Unicode MS" pitchFamily="34" charset="-128"/>
              </a:rPr>
              <a:t> such 		      that </a:t>
            </a:r>
            <a:r>
              <a:rPr lang="en-US" sz="2400" i="1">
                <a:latin typeface="Arial Unicode MS" pitchFamily="34" charset="-128"/>
              </a:rPr>
              <a:t>b</a:t>
            </a:r>
            <a:r>
              <a:rPr lang="en-US" sz="2400" i="1" baseline="-25000">
                <a:latin typeface="Arial Unicode MS" pitchFamily="34" charset="-128"/>
              </a:rPr>
              <a:t>i</a:t>
            </a:r>
            <a:r>
              <a:rPr lang="en-US" sz="2400">
                <a:latin typeface="Arial Unicode MS" pitchFamily="34" charset="-128"/>
              </a:rPr>
              <a:t> </a:t>
            </a:r>
            <a:r>
              <a:rPr lang="en-US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∈</a:t>
            </a:r>
            <a:r>
              <a:rPr lang="en-US" sz="2400">
                <a:latin typeface="Arial Unicode MS" pitchFamily="34" charset="-128"/>
              </a:rPr>
              <a:t> </a:t>
            </a:r>
            <a:r>
              <a:rPr lang="en-US" sz="2400" i="1">
                <a:latin typeface="Arial Unicode MS" pitchFamily="34" charset="-128"/>
              </a:rPr>
              <a:t>C</a:t>
            </a:r>
            <a:r>
              <a:rPr lang="en-US" sz="2400">
                <a:latin typeface="Arial Unicode MS" pitchFamily="34" charset="-128"/>
              </a:rPr>
              <a:t> for all </a:t>
            </a:r>
            <a:r>
              <a:rPr lang="en-US" sz="2400" i="1">
                <a:latin typeface="Arial Unicode MS" pitchFamily="34" charset="-128"/>
              </a:rPr>
              <a:t>i</a:t>
            </a:r>
            <a:r>
              <a:rPr lang="en-US" sz="2400">
                <a:latin typeface="Arial Unicode MS" pitchFamily="34" charset="-128"/>
              </a:rPr>
              <a:t>, and </a:t>
            </a:r>
            <a:r>
              <a:rPr lang="en-US" sz="2400" i="1">
                <a:latin typeface="Arial Unicode MS" pitchFamily="34" charset="-128"/>
              </a:rPr>
              <a:t>h </a:t>
            </a:r>
            <a:r>
              <a:rPr lang="en-US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∉</a:t>
            </a:r>
            <a:r>
              <a:rPr lang="en-US" sz="2400">
                <a:latin typeface="Arial Unicode MS" pitchFamily="34" charset="-128"/>
              </a:rPr>
              <a:t> </a:t>
            </a:r>
            <a:r>
              <a:rPr lang="en-US" sz="2400" i="1">
                <a:latin typeface="Arial Unicode MS" pitchFamily="34" charset="-128"/>
              </a:rPr>
              <a:t>C</a:t>
            </a:r>
            <a:r>
              <a:rPr lang="en-US" sz="2400">
                <a:latin typeface="Arial Unicode MS" pitchFamily="34" charset="-128"/>
              </a:rPr>
              <a:t>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	</a:t>
            </a:r>
            <a:r>
              <a:rPr lang="en-US" sz="2400" i="1">
                <a:latin typeface="Arial Unicode MS" pitchFamily="34" charset="-128"/>
              </a:rPr>
              <a:t>C</a:t>
            </a:r>
            <a:r>
              <a:rPr lang="en-US" sz="2400">
                <a:latin typeface="Arial Unicode MS" pitchFamily="34" charset="-128"/>
              </a:rPr>
              <a:t> := </a:t>
            </a:r>
            <a:r>
              <a:rPr lang="en-US" sz="2400" i="1">
                <a:latin typeface="Arial Unicode MS" pitchFamily="34" charset="-128"/>
              </a:rPr>
              <a:t>C </a:t>
            </a:r>
            <a:r>
              <a:rPr lang="en-US" sz="2400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∪</a:t>
            </a:r>
            <a:r>
              <a:rPr lang="en-US" sz="2400">
                <a:latin typeface="Arial Unicode MS" pitchFamily="34" charset="-128"/>
              </a:rPr>
              <a:t> </a:t>
            </a:r>
            <a:r>
              <a:rPr lang="en-US" sz="2400" i="1">
                <a:latin typeface="Arial Unicode MS" pitchFamily="34" charset="-128"/>
              </a:rPr>
              <a:t>{ h }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until</a:t>
            </a:r>
            <a:r>
              <a:rPr lang="en-US" sz="2400">
                <a:latin typeface="Arial Unicode MS" pitchFamily="34" charset="-128"/>
              </a:rPr>
              <a:t> no more clauses can be selected.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140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656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51163" y="957263"/>
              <a:ext cx="3908425" cy="631825"/>
            </p14:xfrm>
          </p:contentPart>
        </mc:Choice>
        <mc:Fallback xmlns="">
          <p:pic>
            <p:nvPicPr>
              <p:cNvPr id="6656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41803" y="952926"/>
                <a:ext cx="3925345" cy="6433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656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0388" y="2890838"/>
              <a:ext cx="319087" cy="255587"/>
            </p14:xfrm>
          </p:contentPart>
        </mc:Choice>
        <mc:Fallback xmlns="">
          <p:pic>
            <p:nvPicPr>
              <p:cNvPr id="6656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3824" y="2882918"/>
                <a:ext cx="330392" cy="2685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656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0550" y="3340100"/>
              <a:ext cx="322263" cy="220663"/>
            </p14:xfrm>
          </p:contentPart>
        </mc:Choice>
        <mc:Fallback xmlns="">
          <p:pic>
            <p:nvPicPr>
              <p:cNvPr id="6656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5895" y="3333261"/>
                <a:ext cx="333005" cy="234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6565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175" y="3873500"/>
              <a:ext cx="330200" cy="250825"/>
            </p14:xfrm>
          </p:contentPart>
        </mc:Choice>
        <mc:Fallback xmlns="">
          <p:pic>
            <p:nvPicPr>
              <p:cNvPr id="66565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6494" y="3866663"/>
                <a:ext cx="337402" cy="26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6566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6575" y="4311650"/>
              <a:ext cx="211138" cy="193675"/>
            </p14:xfrm>
          </p:contentPart>
        </mc:Choice>
        <mc:Fallback xmlns="">
          <p:pic>
            <p:nvPicPr>
              <p:cNvPr id="66566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1170" y="4305158"/>
                <a:ext cx="223028" cy="207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6567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0750" y="4292600"/>
              <a:ext cx="1522413" cy="762000"/>
            </p14:xfrm>
          </p:contentPart>
        </mc:Choice>
        <mc:Fallback xmlns="">
          <p:pic>
            <p:nvPicPr>
              <p:cNvPr id="66567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13910" y="4283618"/>
                <a:ext cx="1534293" cy="778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6568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5050" y="3987800"/>
              <a:ext cx="354013" cy="615950"/>
            </p14:xfrm>
          </p:contentPart>
        </mc:Choice>
        <mc:Fallback xmlns="">
          <p:pic>
            <p:nvPicPr>
              <p:cNvPr id="66568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27127" y="3985280"/>
                <a:ext cx="367338" cy="6227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6569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06600" y="4773613"/>
              <a:ext cx="1487488" cy="1484312"/>
            </p14:xfrm>
          </p:contentPart>
        </mc:Choice>
        <mc:Fallback xmlns="">
          <p:pic>
            <p:nvPicPr>
              <p:cNvPr id="66569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98320" y="4769653"/>
                <a:ext cx="1504768" cy="1495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6570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55688" y="4916488"/>
              <a:ext cx="479425" cy="288925"/>
            </p14:xfrm>
          </p:contentPart>
        </mc:Choice>
        <mc:Fallback xmlns="">
          <p:pic>
            <p:nvPicPr>
              <p:cNvPr id="66570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45970" y="4907853"/>
                <a:ext cx="494902" cy="3079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657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51025" y="5267325"/>
              <a:ext cx="871538" cy="444500"/>
            </p14:xfrm>
          </p:contentPart>
        </mc:Choice>
        <mc:Fallback xmlns="">
          <p:pic>
            <p:nvPicPr>
              <p:cNvPr id="6657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45625" y="5256879"/>
                <a:ext cx="887018" cy="466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6572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7638" y="2235200"/>
              <a:ext cx="2135187" cy="520700"/>
            </p14:xfrm>
          </p:contentPart>
        </mc:Choice>
        <mc:Fallback xmlns="">
          <p:pic>
            <p:nvPicPr>
              <p:cNvPr id="66572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40798" y="2227278"/>
                <a:ext cx="2149227" cy="5379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6573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4925" y="1817688"/>
              <a:ext cx="312738" cy="250825"/>
            </p14:xfrm>
          </p:contentPart>
        </mc:Choice>
        <mc:Fallback xmlns="">
          <p:pic>
            <p:nvPicPr>
              <p:cNvPr id="66573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568447" y="1810851"/>
                <a:ext cx="325694" cy="2641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6574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46163" y="1173163"/>
              <a:ext cx="1196975" cy="463550"/>
            </p14:xfrm>
          </p:contentPart>
        </mc:Choice>
        <mc:Fallback xmlns="">
          <p:pic>
            <p:nvPicPr>
              <p:cNvPr id="66574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43643" y="1166325"/>
                <a:ext cx="1206335" cy="4761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6575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32463" y="5159375"/>
              <a:ext cx="1524000" cy="784225"/>
            </p14:xfrm>
          </p:contentPart>
        </mc:Choice>
        <mc:Fallback xmlns="">
          <p:pic>
            <p:nvPicPr>
              <p:cNvPr id="66575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728143" y="5155774"/>
                <a:ext cx="1538401" cy="7928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6576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16750" y="4694238"/>
              <a:ext cx="717550" cy="660400"/>
            </p14:xfrm>
          </p:contentPart>
        </mc:Choice>
        <mc:Fallback xmlns="">
          <p:pic>
            <p:nvPicPr>
              <p:cNvPr id="66576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011712" y="4683795"/>
                <a:ext cx="733384" cy="6787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6577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7988" y="704850"/>
              <a:ext cx="460375" cy="277813"/>
            </p14:xfrm>
          </p:contentPart>
        </mc:Choice>
        <mc:Fallback xmlns="">
          <p:pic>
            <p:nvPicPr>
              <p:cNvPr id="66577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667181" y="694054"/>
                <a:ext cx="479107" cy="300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6578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0188" y="4565650"/>
              <a:ext cx="790575" cy="265113"/>
            </p14:xfrm>
          </p:contentPart>
        </mc:Choice>
        <mc:Fallback xmlns="">
          <p:pic>
            <p:nvPicPr>
              <p:cNvPr id="66578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840828" y="4562048"/>
                <a:ext cx="804255" cy="278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6579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70800" y="4916488"/>
              <a:ext cx="841375" cy="195262"/>
            </p14:xfrm>
          </p:contentPart>
        </mc:Choice>
        <mc:Fallback xmlns="">
          <p:pic>
            <p:nvPicPr>
              <p:cNvPr id="66579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663600" y="4905680"/>
                <a:ext cx="852896" cy="217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6580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4838" y="96838"/>
              <a:ext cx="5622925" cy="700087"/>
            </p14:xfrm>
          </p:contentPart>
        </mc:Choice>
        <mc:Fallback xmlns="">
          <p:pic>
            <p:nvPicPr>
              <p:cNvPr id="66580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8358" y="91076"/>
                <a:ext cx="5635885" cy="71449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DE580B5-FAFB-44FF-AE72-D86392CDEC43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741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smtClean="0"/>
              <a:t>Learning Goals for today’s class</a:t>
            </a:r>
          </a:p>
        </p:txBody>
      </p:sp>
      <p:sp>
        <p:nvSpPr>
          <p:cNvPr id="17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786813" cy="4495800"/>
          </a:xfrm>
        </p:spPr>
        <p:txBody>
          <a:bodyPr/>
          <a:lstStyle/>
          <a:p>
            <a:pPr eaLnBrk="1" hangingPunct="1"/>
            <a:r>
              <a:rPr lang="en-US" sz="3200" b="1" smtClean="0"/>
              <a:t>You can:</a:t>
            </a:r>
          </a:p>
          <a:p>
            <a:pPr eaLnBrk="1" hangingPunct="1">
              <a:buFontTx/>
              <a:buChar char="•"/>
            </a:pPr>
            <a:endParaRPr lang="en-US" smtClean="0"/>
          </a:p>
          <a:p>
            <a:pPr eaLnBrk="1" hangingPunct="1">
              <a:buFontTx/>
              <a:buChar char="•"/>
            </a:pPr>
            <a:r>
              <a:rPr lang="en-US" sz="3200" smtClean="0"/>
              <a:t>Verify whether an </a:t>
            </a:r>
            <a:r>
              <a:rPr lang="en-US" sz="3200" b="1" smtClean="0"/>
              <a:t>interpretation</a:t>
            </a:r>
            <a:r>
              <a:rPr lang="en-US" sz="3200" smtClean="0"/>
              <a:t> is a </a:t>
            </a:r>
            <a:r>
              <a:rPr lang="en-US" sz="3200" b="1" smtClean="0"/>
              <a:t>model</a:t>
            </a:r>
            <a:r>
              <a:rPr lang="en-US" sz="3200" smtClean="0"/>
              <a:t> of a PDCL KB. </a:t>
            </a:r>
          </a:p>
          <a:p>
            <a:pPr eaLnBrk="1" hangingPunct="1">
              <a:buFontTx/>
              <a:buChar char="•"/>
            </a:pPr>
            <a:r>
              <a:rPr lang="en-US" sz="3200" smtClean="0"/>
              <a:t>Verify when a conjunction of atoms is a </a:t>
            </a:r>
            <a:r>
              <a:rPr lang="en-US" sz="3200" b="1" smtClean="0"/>
              <a:t>logical consequence </a:t>
            </a:r>
            <a:r>
              <a:rPr lang="en-US" sz="3200" smtClean="0"/>
              <a:t>of a knowledge base.  </a:t>
            </a:r>
          </a:p>
          <a:p>
            <a:pPr eaLnBrk="1" hangingPunct="1">
              <a:buFontTx/>
              <a:buChar char="•"/>
            </a:pPr>
            <a:r>
              <a:rPr lang="en-US" sz="3200" smtClean="0"/>
              <a:t>Define/read/write/trace/debug the </a:t>
            </a:r>
            <a:r>
              <a:rPr lang="en-US" sz="3200" b="1" smtClean="0"/>
              <a:t>bottom-up proof procedure</a:t>
            </a:r>
            <a:r>
              <a:rPr lang="en-US" sz="3200" smtClean="0"/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41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741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42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32800" y="2162175"/>
              <a:ext cx="284163" cy="792163"/>
            </p14:xfrm>
          </p:contentPart>
        </mc:Choice>
        <mc:Fallback xmlns="">
          <p:pic>
            <p:nvPicPr>
              <p:cNvPr id="1742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28838" y="2157854"/>
                <a:ext cx="298569" cy="8044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42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31125" y="3389313"/>
              <a:ext cx="914400" cy="862012"/>
            </p14:xfrm>
          </p:contentPart>
        </mc:Choice>
        <mc:Fallback xmlns="">
          <p:pic>
            <p:nvPicPr>
              <p:cNvPr id="1742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23928" y="3379971"/>
                <a:ext cx="933832" cy="884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42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39150" y="4603750"/>
              <a:ext cx="287338" cy="246063"/>
            </p14:xfrm>
          </p:contentPart>
        </mc:Choice>
        <mc:Fallback xmlns="">
          <p:pic>
            <p:nvPicPr>
              <p:cNvPr id="1742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428734" y="4592238"/>
                <a:ext cx="309607" cy="268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42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73388" y="3803650"/>
              <a:ext cx="3584575" cy="53975"/>
            </p14:xfrm>
          </p:contentPart>
        </mc:Choice>
        <mc:Fallback xmlns="">
          <p:pic>
            <p:nvPicPr>
              <p:cNvPr id="1742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68708" y="3792469"/>
                <a:ext cx="3599695" cy="77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42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438" y="4238625"/>
              <a:ext cx="3578225" cy="52388"/>
            </p14:xfrm>
          </p:contentPart>
        </mc:Choice>
        <mc:Fallback xmlns="">
          <p:pic>
            <p:nvPicPr>
              <p:cNvPr id="1742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8838" y="4229780"/>
                <a:ext cx="3594424" cy="6939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AD2BB3F-7B32-4CD3-B5A0-4A5157FBDB21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Next class</a:t>
            </a:r>
            <a:endParaRPr lang="en-US" i="1" baseline="30000" smtClean="0"/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395288" y="1125538"/>
            <a:ext cx="8497887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latin typeface="Arial Unicode MS" pitchFamily="34" charset="-128"/>
              </a:rPr>
              <a:t>(still section 5.2)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Soundness and Completeness  of Bottom-up Proof Procedure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Using PDC Logic to model the electrical domain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Reasoning in the electrical domain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CPSC 322, Lecture </a:t>
            </a:r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7985087-466B-4C23-A45F-7CA79764C61A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94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Study for midterm (This Thurs)</a:t>
            </a:r>
            <a:endParaRPr lang="en-US" i="1" baseline="30000" dirty="0" smtClean="0"/>
          </a:p>
        </p:txBody>
      </p:sp>
      <p:sp>
        <p:nvSpPr>
          <p:cNvPr id="194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42918"/>
            <a:ext cx="9144000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9473" name="Rectangle 4"/>
          <p:cNvSpPr>
            <a:spLocks noChangeArrowheads="1"/>
          </p:cNvSpPr>
          <p:nvPr/>
        </p:nvSpPr>
        <p:spPr bwMode="auto">
          <a:xfrm>
            <a:off x="0" y="857232"/>
            <a:ext cx="914400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ts val="3000"/>
              </a:spcAft>
            </a:pP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Midterm</a:t>
            </a:r>
            <a:r>
              <a:rPr lang="en-US" sz="2400" dirty="0">
                <a:latin typeface="Arial Unicode MS" pitchFamily="34" charset="-128"/>
              </a:rPr>
              <a:t>: </a:t>
            </a:r>
            <a:r>
              <a:rPr lang="en-US" sz="2400" dirty="0" smtClean="0">
                <a:latin typeface="Arial Unicode MS" pitchFamily="34" charset="-128"/>
              </a:rPr>
              <a:t>6 </a:t>
            </a:r>
            <a:r>
              <a:rPr lang="en-US" sz="2400" dirty="0">
                <a:latin typeface="Arial Unicode MS" pitchFamily="34" charset="-128"/>
              </a:rPr>
              <a:t>short </a:t>
            </a:r>
            <a:r>
              <a:rPr lang="en-US" sz="2400" dirty="0" smtClean="0">
                <a:latin typeface="Arial Unicode MS" pitchFamily="34" charset="-128"/>
              </a:rPr>
              <a:t>questions </a:t>
            </a:r>
            <a:r>
              <a:rPr lang="en-US" sz="2000" dirty="0" smtClean="0">
                <a:latin typeface="Arial Unicode MS" pitchFamily="34" charset="-128"/>
              </a:rPr>
              <a:t>(</a:t>
            </a:r>
            <a:r>
              <a:rPr lang="en-US" sz="2000" i="1" dirty="0">
                <a:latin typeface="Arial Unicode MS" pitchFamily="34" charset="-128"/>
              </a:rPr>
              <a:t>8</a:t>
            </a:r>
            <a:r>
              <a:rPr lang="en-US" sz="2000" i="1" dirty="0" smtClean="0">
                <a:latin typeface="Arial Unicode MS" pitchFamily="34" charset="-128"/>
              </a:rPr>
              <a:t>pts each</a:t>
            </a:r>
            <a:r>
              <a:rPr lang="en-US" sz="2000" dirty="0" smtClean="0">
                <a:latin typeface="Arial Unicode MS" pitchFamily="34" charset="-128"/>
              </a:rPr>
              <a:t>) </a:t>
            </a:r>
            <a:r>
              <a:rPr lang="en-US" sz="2400" dirty="0">
                <a:latin typeface="Arial Unicode MS" pitchFamily="34" charset="-128"/>
              </a:rPr>
              <a:t>+ 2 </a:t>
            </a:r>
            <a:r>
              <a:rPr lang="en-US" sz="2400" dirty="0" smtClean="0">
                <a:latin typeface="Arial Unicode MS" pitchFamily="34" charset="-128"/>
              </a:rPr>
              <a:t>problems </a:t>
            </a:r>
            <a:r>
              <a:rPr lang="en-US" sz="2000" dirty="0" smtClean="0">
                <a:latin typeface="Arial Unicode MS" pitchFamily="34" charset="-128"/>
              </a:rPr>
              <a:t>(</a:t>
            </a:r>
            <a:r>
              <a:rPr lang="en-US" sz="2000" i="1" dirty="0" smtClean="0">
                <a:latin typeface="Arial Unicode MS" pitchFamily="34" charset="-128"/>
              </a:rPr>
              <a:t>26pts each)</a:t>
            </a:r>
            <a:endParaRPr lang="en-US" sz="2400" i="1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spcAft>
                <a:spcPts val="3000"/>
              </a:spcAft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Study: textbook and </a:t>
            </a:r>
            <a:r>
              <a:rPr lang="en-US" sz="2400" b="1" dirty="0">
                <a:latin typeface="Arial Unicode MS" pitchFamily="34" charset="-128"/>
              </a:rPr>
              <a:t>inked</a:t>
            </a:r>
            <a:r>
              <a:rPr lang="en-US" sz="2400" dirty="0">
                <a:latin typeface="Arial Unicode MS" pitchFamily="34" charset="-128"/>
              </a:rPr>
              <a:t> slides</a:t>
            </a:r>
          </a:p>
          <a:p>
            <a:pPr marL="342900" indent="-342900">
              <a:spcBef>
                <a:spcPct val="20000"/>
              </a:spcBef>
              <a:spcAft>
                <a:spcPts val="3000"/>
              </a:spcAft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Work on </a:t>
            </a:r>
            <a:r>
              <a:rPr lang="en-US" sz="2400" b="1" dirty="0">
                <a:latin typeface="Arial Unicode MS" pitchFamily="34" charset="-128"/>
              </a:rPr>
              <a:t>all </a:t>
            </a:r>
            <a:r>
              <a:rPr lang="en-US" sz="2400" dirty="0">
                <a:latin typeface="Arial Unicode MS" pitchFamily="34" charset="-128"/>
              </a:rPr>
              <a:t>practice </a:t>
            </a:r>
            <a:r>
              <a:rPr lang="en-US" sz="2400" dirty="0" smtClean="0">
                <a:latin typeface="Arial Unicode MS" pitchFamily="34" charset="-128"/>
              </a:rPr>
              <a:t>exercises and </a:t>
            </a:r>
            <a:r>
              <a:rPr lang="en-US" sz="2400" b="1" dirty="0" smtClean="0">
                <a:latin typeface="Arial Unicode MS" pitchFamily="34" charset="-128"/>
              </a:rPr>
              <a:t>revise </a:t>
            </a:r>
            <a:r>
              <a:rPr lang="en-US" sz="2400" b="1" dirty="0" smtClean="0">
                <a:latin typeface="Arial Unicode MS" pitchFamily="34" charset="-128"/>
              </a:rPr>
              <a:t>assignments</a:t>
            </a:r>
            <a:r>
              <a:rPr lang="en-US" sz="2400" dirty="0" smtClean="0">
                <a:latin typeface="Arial Unicode MS" pitchFamily="34" charset="-128"/>
              </a:rPr>
              <a:t>!</a:t>
            </a:r>
            <a:endParaRPr lang="en-US" sz="240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spcAft>
                <a:spcPts val="3000"/>
              </a:spcAft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While you revise the</a:t>
            </a:r>
            <a:r>
              <a:rPr lang="en-US" sz="2400" b="1" dirty="0">
                <a:latin typeface="Arial Unicode MS" pitchFamily="34" charset="-128"/>
              </a:rPr>
              <a:t> learning goals</a:t>
            </a:r>
            <a:r>
              <a:rPr lang="en-US" sz="2400" dirty="0">
                <a:latin typeface="Arial Unicode MS" pitchFamily="34" charset="-128"/>
              </a:rPr>
              <a:t>, work on </a:t>
            </a:r>
            <a:r>
              <a:rPr lang="en-US" sz="2400" b="1" dirty="0">
                <a:latin typeface="Arial Unicode MS" pitchFamily="34" charset="-128"/>
              </a:rPr>
              <a:t>review questions </a:t>
            </a:r>
            <a:r>
              <a:rPr lang="en-US" sz="2400" b="1" dirty="0" smtClean="0">
                <a:latin typeface="Arial Unicode MS" pitchFamily="34" charset="-128"/>
              </a:rPr>
              <a:t> (posted on Connect) </a:t>
            </a:r>
            <a:r>
              <a:rPr lang="en-US" sz="2400" dirty="0" smtClean="0">
                <a:latin typeface="Arial Unicode MS" pitchFamily="34" charset="-128"/>
              </a:rPr>
              <a:t>I </a:t>
            </a:r>
            <a:r>
              <a:rPr lang="en-US" sz="2400" dirty="0">
                <a:latin typeface="Arial Unicode MS" pitchFamily="34" charset="-128"/>
              </a:rPr>
              <a:t>may even reuse some verbatim </a:t>
            </a:r>
            <a:r>
              <a:rPr lang="en-US" sz="2400" dirty="0">
                <a:latin typeface="Arial Unicode MS" pitchFamily="34" charset="-128"/>
                <a:sym typeface="Wingdings" pitchFamily="2" charset="2"/>
              </a:rPr>
              <a:t></a:t>
            </a:r>
          </a:p>
          <a:p>
            <a:pPr marL="342900" indent="-342900">
              <a:spcBef>
                <a:spcPct val="20000"/>
              </a:spcBef>
              <a:spcAft>
                <a:spcPts val="3000"/>
              </a:spcAft>
              <a:buFontTx/>
              <a:buChar char="•"/>
            </a:pPr>
            <a:r>
              <a:rPr lang="en-US" sz="2400" dirty="0" smtClean="0">
                <a:latin typeface="Arial Unicode MS" pitchFamily="34" charset="-128"/>
                <a:sym typeface="Wingdings" pitchFamily="2" charset="2"/>
              </a:rPr>
              <a:t>Also work on </a:t>
            </a:r>
            <a:r>
              <a:rPr lang="en-US" sz="2400" b="1" dirty="0" smtClean="0">
                <a:latin typeface="Arial Unicode MS" pitchFamily="34" charset="-128"/>
                <a:sym typeface="Wingdings" pitchFamily="2" charset="2"/>
              </a:rPr>
              <a:t>couple </a:t>
            </a:r>
            <a:r>
              <a:rPr lang="en-US" sz="2400" b="1" dirty="0">
                <a:latin typeface="Arial Unicode MS" pitchFamily="34" charset="-128"/>
                <a:sym typeface="Wingdings" pitchFamily="2" charset="2"/>
              </a:rPr>
              <a:t>of problems </a:t>
            </a:r>
            <a:r>
              <a:rPr lang="en-US" sz="2400" b="1" dirty="0">
                <a:latin typeface="Arial Unicode MS" pitchFamily="34" charset="-128"/>
              </a:rPr>
              <a:t>(posted on Connect) </a:t>
            </a:r>
            <a:r>
              <a:rPr lang="en-US" sz="2400" b="1" dirty="0" smtClean="0">
                <a:latin typeface="Arial Unicode MS" pitchFamily="34" charset="-128"/>
              </a:rPr>
              <a:t> </a:t>
            </a:r>
            <a:r>
              <a:rPr lang="en-US" sz="2400" dirty="0" smtClean="0">
                <a:latin typeface="Arial Unicode MS" pitchFamily="34" charset="-128"/>
                <a:sym typeface="Wingdings" pitchFamily="2" charset="2"/>
              </a:rPr>
              <a:t>from </a:t>
            </a:r>
            <a:r>
              <a:rPr lang="en-US" sz="2400" dirty="0">
                <a:latin typeface="Arial Unicode MS" pitchFamily="34" charset="-128"/>
                <a:sym typeface="Wingdings" pitchFamily="2" charset="2"/>
              </a:rPr>
              <a:t>previous offering </a:t>
            </a:r>
            <a:r>
              <a:rPr lang="en-US" sz="2000" dirty="0">
                <a:latin typeface="Arial Unicode MS" pitchFamily="34" charset="-128"/>
                <a:sym typeface="Wingdings" pitchFamily="2" charset="2"/>
              </a:rPr>
              <a:t>(maybe slightly more </a:t>
            </a:r>
            <a:r>
              <a:rPr lang="en-US" sz="2000" dirty="0" smtClean="0">
                <a:latin typeface="Arial Unicode MS" pitchFamily="34" charset="-128"/>
                <a:sym typeface="Wingdings" pitchFamily="2" charset="2"/>
              </a:rPr>
              <a:t>difficult)</a:t>
            </a:r>
            <a:r>
              <a:rPr lang="en-US" sz="2400" dirty="0" smtClean="0">
                <a:latin typeface="Arial Unicode MS" pitchFamily="34" charset="-128"/>
                <a:sym typeface="Wingdings" pitchFamily="2" charset="2"/>
              </a:rPr>
              <a:t> </a:t>
            </a:r>
            <a:r>
              <a:rPr lang="en-US" sz="2400" dirty="0">
                <a:latin typeface="Arial Unicode MS" pitchFamily="34" charset="-128"/>
                <a:sym typeface="Wingdings" pitchFamily="2" charset="2"/>
              </a:rPr>
              <a:t>… but I’ll give you the solutions </a:t>
            </a:r>
            <a:endParaRPr lang="en-US" sz="2000" dirty="0">
              <a:latin typeface="Arial Unicode MS" pitchFamily="34" charset="-128"/>
              <a:sym typeface="Wingdings" pitchFamily="2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442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6975" y="1728788"/>
              <a:ext cx="14288" cy="36512"/>
            </p14:xfrm>
          </p:contentPart>
        </mc:Choice>
        <mc:Fallback xmlns="">
          <p:pic>
            <p:nvPicPr>
              <p:cNvPr id="61442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61617" y="1720112"/>
                <a:ext cx="28219" cy="498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145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8550" y="3201988"/>
              <a:ext cx="2681288" cy="504825"/>
            </p14:xfrm>
          </p:contentPart>
        </mc:Choice>
        <mc:Fallback xmlns="">
          <p:pic>
            <p:nvPicPr>
              <p:cNvPr id="6145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68478" y="3192266"/>
                <a:ext cx="2700712" cy="525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145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3238" y="3221038"/>
              <a:ext cx="2205037" cy="569912"/>
            </p14:xfrm>
          </p:contentPart>
        </mc:Choice>
        <mc:Fallback xmlns="">
          <p:pic>
            <p:nvPicPr>
              <p:cNvPr id="6145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33518" y="3211317"/>
                <a:ext cx="2225197" cy="5832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145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7525" y="4235450"/>
              <a:ext cx="2782888" cy="766763"/>
            </p14:xfrm>
          </p:contentPart>
        </mc:Choice>
        <mc:Fallback xmlns="">
          <p:pic>
            <p:nvPicPr>
              <p:cNvPr id="6145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81765" y="4226810"/>
                <a:ext cx="2798008" cy="78440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midterm (This Thurs)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Midterm on June 8 – first block of class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dirty="0"/>
              <a:t>Search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dirty="0"/>
              <a:t>CSP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dirty="0"/>
              <a:t>SLS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dirty="0"/>
              <a:t>Planning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dirty="0"/>
              <a:t>Possibly simple/minimal intro to logics</a:t>
            </a:r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1CD27C8-5566-44FB-9CC4-F45068D1EC5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78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ECE20AF-393C-44DA-95B0-4BCE6A50940B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0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Logics as a R&amp;R system</a:t>
            </a:r>
          </a:p>
        </p:txBody>
      </p:sp>
      <p:sp>
        <p:nvSpPr>
          <p:cNvPr id="515078" name="Rectangle 6"/>
          <p:cNvSpPr>
            <a:spLocks noChangeArrowheads="1"/>
          </p:cNvSpPr>
          <p:nvPr/>
        </p:nvSpPr>
        <p:spPr bwMode="auto">
          <a:xfrm>
            <a:off x="285750" y="1500188"/>
            <a:ext cx="84296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b="1">
                <a:latin typeface="Arial Unicode MS" pitchFamily="34" charset="-128"/>
              </a:rPr>
              <a:t>formalize a domain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b="1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b="1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b="1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b="1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b="1">
                <a:latin typeface="Arial Unicode MS" pitchFamily="34" charset="-128"/>
              </a:rPr>
              <a:t>reason about it</a:t>
            </a:r>
            <a:r>
              <a:rPr lang="en-US">
                <a:latin typeface="Arial Unicode MS" pitchFamily="34" charset="-128"/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83063" y="1655763"/>
              <a:ext cx="1457325" cy="1273175"/>
            </p14:xfrm>
          </p:contentPart>
        </mc:Choice>
        <mc:Fallback xmlns="">
          <p:pic>
            <p:nvPicPr>
              <p:cNvPr id="1026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74423" y="1651084"/>
                <a:ext cx="1470285" cy="1284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37113" y="2921000"/>
              <a:ext cx="406400" cy="442913"/>
            </p14:xfrm>
          </p:contentPart>
        </mc:Choice>
        <mc:Fallback xmlns="">
          <p:pic>
            <p:nvPicPr>
              <p:cNvPr id="102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28474" y="2915963"/>
                <a:ext cx="423678" cy="456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3625" y="1998663"/>
              <a:ext cx="1824038" cy="1912937"/>
            </p14:xfrm>
          </p:contentPart>
        </mc:Choice>
        <mc:Fallback xmlns="">
          <p:pic>
            <p:nvPicPr>
              <p:cNvPr id="102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33185" y="1994343"/>
                <a:ext cx="1846357" cy="19258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4775" y="3276600"/>
              <a:ext cx="311150" cy="338138"/>
            </p14:xfrm>
          </p:contentPart>
        </mc:Choice>
        <mc:Fallback xmlns="">
          <p:pic>
            <p:nvPicPr>
              <p:cNvPr id="102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73611" y="3265437"/>
                <a:ext cx="332398" cy="359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3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5513" y="3476625"/>
              <a:ext cx="827087" cy="347663"/>
            </p14:xfrm>
          </p:contentPart>
        </mc:Choice>
        <mc:Fallback xmlns="">
          <p:pic>
            <p:nvPicPr>
              <p:cNvPr id="103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31192" y="3467987"/>
                <a:ext cx="835369" cy="3602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3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38788" y="1408113"/>
              <a:ext cx="2293937" cy="669925"/>
            </p14:xfrm>
          </p:contentPart>
        </mc:Choice>
        <mc:Fallback xmlns="">
          <p:pic>
            <p:nvPicPr>
              <p:cNvPr id="103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27628" y="1403433"/>
                <a:ext cx="2314097" cy="684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3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72113" y="1027113"/>
              <a:ext cx="871537" cy="314325"/>
            </p14:xfrm>
          </p:contentPart>
        </mc:Choice>
        <mc:Fallback xmlns="">
          <p:pic>
            <p:nvPicPr>
              <p:cNvPr id="103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61673" y="1022432"/>
                <a:ext cx="892776" cy="3290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3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10413" y="1166813"/>
              <a:ext cx="730250" cy="217487"/>
            </p14:xfrm>
          </p:contentPart>
        </mc:Choice>
        <mc:Fallback xmlns="">
          <p:pic>
            <p:nvPicPr>
              <p:cNvPr id="103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101771" y="1157091"/>
                <a:ext cx="750055" cy="2390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3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03963" y="2182813"/>
              <a:ext cx="723900" cy="358775"/>
            </p14:xfrm>
          </p:contentPart>
        </mc:Choice>
        <mc:Fallback xmlns="">
          <p:pic>
            <p:nvPicPr>
              <p:cNvPr id="103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293524" y="2178855"/>
                <a:ext cx="737939" cy="371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3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9963" y="3470275"/>
              <a:ext cx="14287" cy="17463"/>
            </p14:xfrm>
          </p:contentPart>
        </mc:Choice>
        <mc:Fallback xmlns="">
          <p:pic>
            <p:nvPicPr>
              <p:cNvPr id="103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57462" y="3466711"/>
                <a:ext cx="30360" cy="33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3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3000" y="3473450"/>
              <a:ext cx="14288" cy="9525"/>
            </p14:xfrm>
          </p:contentPart>
        </mc:Choice>
        <mc:Fallback xmlns="">
          <p:pic>
            <p:nvPicPr>
              <p:cNvPr id="103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32641" y="3463219"/>
                <a:ext cx="30005" cy="28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3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27150" y="3473450"/>
              <a:ext cx="11113" cy="3175"/>
            </p14:xfrm>
          </p:contentPart>
        </mc:Choice>
        <mc:Fallback xmlns="">
          <p:pic>
            <p:nvPicPr>
              <p:cNvPr id="103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322057" y="3472477"/>
                <a:ext cx="18985" cy="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3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12888" y="3479800"/>
              <a:ext cx="14287" cy="11113"/>
            </p14:xfrm>
          </p:contentPart>
        </mc:Choice>
        <mc:Fallback xmlns="">
          <p:pic>
            <p:nvPicPr>
              <p:cNvPr id="103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503959" y="3470838"/>
                <a:ext cx="32860" cy="32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3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24025" y="3459163"/>
              <a:ext cx="14288" cy="22225"/>
            </p14:xfrm>
          </p:contentPart>
        </mc:Choice>
        <mc:Fallback xmlns="">
          <p:pic>
            <p:nvPicPr>
              <p:cNvPr id="103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720810" y="3455937"/>
                <a:ext cx="31791" cy="36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4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8250" y="2014538"/>
              <a:ext cx="195263" cy="136525"/>
            </p14:xfrm>
          </p:contentPart>
        </mc:Choice>
        <mc:Fallback xmlns="">
          <p:pic>
            <p:nvPicPr>
              <p:cNvPr id="104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229604" y="2005893"/>
                <a:ext cx="213276" cy="151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4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0363" y="2130425"/>
              <a:ext cx="1103312" cy="360363"/>
            </p14:xfrm>
          </p:contentPart>
        </mc:Choice>
        <mc:Fallback xmlns="">
          <p:pic>
            <p:nvPicPr>
              <p:cNvPr id="104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53164" y="2121065"/>
                <a:ext cx="1120231" cy="379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4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6550" y="2125663"/>
              <a:ext cx="1106488" cy="290512"/>
            </p14:xfrm>
          </p:contentPart>
        </mc:Choice>
        <mc:Fallback xmlns="">
          <p:pic>
            <p:nvPicPr>
              <p:cNvPr id="104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600431" y="2119903"/>
                <a:ext cx="1115847" cy="303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4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4500" y="2384425"/>
              <a:ext cx="30163" cy="14288"/>
            </p14:xfrm>
          </p:contentPart>
        </mc:Choice>
        <mc:Fallback xmlns="">
          <p:pic>
            <p:nvPicPr>
              <p:cNvPr id="104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979412" y="2377995"/>
                <a:ext cx="43973" cy="29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4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7675" y="2444750"/>
              <a:ext cx="444500" cy="173038"/>
            </p14:xfrm>
          </p:contentPart>
        </mc:Choice>
        <mc:Fallback xmlns="">
          <p:pic>
            <p:nvPicPr>
              <p:cNvPr id="104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981556" y="2438275"/>
                <a:ext cx="460336" cy="1834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4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54175" y="2566988"/>
              <a:ext cx="174625" cy="115887"/>
            </p14:xfrm>
          </p:contentPart>
        </mc:Choice>
        <mc:Fallback xmlns="">
          <p:pic>
            <p:nvPicPr>
              <p:cNvPr id="104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645192" y="2557271"/>
                <a:ext cx="193309" cy="132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4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538" y="2671763"/>
              <a:ext cx="2546350" cy="258762"/>
            </p14:xfrm>
          </p:contentPart>
        </mc:Choice>
        <mc:Fallback xmlns="">
          <p:pic>
            <p:nvPicPr>
              <p:cNvPr id="104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55258" y="2663126"/>
                <a:ext cx="2564711" cy="276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4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62288" y="2647950"/>
              <a:ext cx="1214437" cy="273050"/>
            </p14:xfrm>
          </p:contentPart>
        </mc:Choice>
        <mc:Fallback xmlns="">
          <p:pic>
            <p:nvPicPr>
              <p:cNvPr id="104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054367" y="2638224"/>
                <a:ext cx="1233880" cy="2950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04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0200" y="4791075"/>
              <a:ext cx="239713" cy="298450"/>
            </p14:xfrm>
          </p:contentPart>
        </mc:Choice>
        <mc:Fallback xmlns="">
          <p:pic>
            <p:nvPicPr>
              <p:cNvPr id="104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592282" y="4785681"/>
                <a:ext cx="251591" cy="3128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5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63750" y="4791075"/>
              <a:ext cx="500063" cy="196850"/>
            </p14:xfrm>
          </p:contentPart>
        </mc:Choice>
        <mc:Fallback xmlns="">
          <p:pic>
            <p:nvPicPr>
              <p:cNvPr id="105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060510" y="4785677"/>
                <a:ext cx="507623" cy="2119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5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7175" y="4700588"/>
              <a:ext cx="912813" cy="395287"/>
            </p14:xfrm>
          </p:contentPart>
        </mc:Choice>
        <mc:Fallback xmlns="">
          <p:pic>
            <p:nvPicPr>
              <p:cNvPr id="105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787453" y="4698066"/>
                <a:ext cx="926496" cy="408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5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0650" y="4705350"/>
              <a:ext cx="941388" cy="215900"/>
            </p14:xfrm>
          </p:contentPart>
        </mc:Choice>
        <mc:Fallback xmlns="">
          <p:pic>
            <p:nvPicPr>
              <p:cNvPr id="105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922010" y="4695651"/>
                <a:ext cx="960828" cy="238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5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65750" y="4765675"/>
              <a:ext cx="1092200" cy="169863"/>
            </p14:xfrm>
          </p:contentPart>
        </mc:Choice>
        <mc:Fallback xmlns="">
          <p:pic>
            <p:nvPicPr>
              <p:cNvPr id="105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356390" y="4757758"/>
                <a:ext cx="1106959" cy="1849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054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8938" y="4667250"/>
              <a:ext cx="452437" cy="247650"/>
            </p14:xfrm>
          </p:contentPart>
        </mc:Choice>
        <mc:Fallback xmlns="">
          <p:pic>
            <p:nvPicPr>
              <p:cNvPr id="1054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734615" y="4657891"/>
                <a:ext cx="466846" cy="2670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055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42200" y="4670425"/>
              <a:ext cx="1042988" cy="319088"/>
            </p14:xfrm>
          </p:contentPart>
        </mc:Choice>
        <mc:Fallback xmlns="">
          <p:pic>
            <p:nvPicPr>
              <p:cNvPr id="1055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434288" y="4666463"/>
                <a:ext cx="1062769" cy="3349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056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95475" y="5346700"/>
              <a:ext cx="177800" cy="215900"/>
            </p14:xfrm>
          </p:contentPart>
        </mc:Choice>
        <mc:Fallback xmlns="">
          <p:pic>
            <p:nvPicPr>
              <p:cNvPr id="1056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885397" y="5339863"/>
                <a:ext cx="191477" cy="231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057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32025" y="5216525"/>
              <a:ext cx="892175" cy="338138"/>
            </p14:xfrm>
          </p:contentPart>
        </mc:Choice>
        <mc:Fallback xmlns="">
          <p:pic>
            <p:nvPicPr>
              <p:cNvPr id="1057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221584" y="5205722"/>
                <a:ext cx="911617" cy="3536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058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4863" y="5226050"/>
              <a:ext cx="1266825" cy="290513"/>
            </p14:xfrm>
          </p:contentPart>
        </mc:Choice>
        <mc:Fallback xmlns="">
          <p:pic>
            <p:nvPicPr>
              <p:cNvPr id="1058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336221" y="5218841"/>
                <a:ext cx="1285550" cy="308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059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00600" y="5216525"/>
              <a:ext cx="763588" cy="327025"/>
            </p14:xfrm>
          </p:contentPart>
        </mc:Choice>
        <mc:Fallback xmlns="">
          <p:pic>
            <p:nvPicPr>
              <p:cNvPr id="1059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794120" y="5212923"/>
                <a:ext cx="774028" cy="3410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065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06488" y="1095375"/>
              <a:ext cx="1878012" cy="447675"/>
            </p14:xfrm>
          </p:contentPart>
        </mc:Choice>
        <mc:Fallback xmlns="">
          <p:pic>
            <p:nvPicPr>
              <p:cNvPr id="1065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099648" y="1089617"/>
                <a:ext cx="1889891" cy="464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066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6625" y="1420813"/>
              <a:ext cx="1774825" cy="250825"/>
            </p14:xfrm>
          </p:contentPart>
        </mc:Choice>
        <mc:Fallback xmlns="">
          <p:pic>
            <p:nvPicPr>
              <p:cNvPr id="1066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011585" y="1411097"/>
                <a:ext cx="1785625" cy="269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067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3050" y="1958975"/>
              <a:ext cx="2735263" cy="581025"/>
            </p14:xfrm>
          </p:contentPart>
        </mc:Choice>
        <mc:Fallback xmlns="">
          <p:pic>
            <p:nvPicPr>
              <p:cNvPr id="1067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69450" y="1952499"/>
                <a:ext cx="2745703" cy="593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068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11638" y="1662113"/>
              <a:ext cx="1357312" cy="1720850"/>
            </p14:xfrm>
          </p:contentPart>
        </mc:Choice>
        <mc:Fallback xmlns="">
          <p:pic>
            <p:nvPicPr>
              <p:cNvPr id="1068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209118" y="1653113"/>
                <a:ext cx="1367033" cy="1739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069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7125" y="2097088"/>
              <a:ext cx="1169988" cy="579437"/>
            </p14:xfrm>
          </p:contentPart>
        </mc:Choice>
        <mc:Fallback xmlns="">
          <p:pic>
            <p:nvPicPr>
              <p:cNvPr id="1069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200289" y="2090970"/>
                <a:ext cx="1186897" cy="594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070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42200" y="3368675"/>
              <a:ext cx="733425" cy="627063"/>
            </p14:xfrm>
          </p:contentPart>
        </mc:Choice>
        <mc:Fallback xmlns="">
          <p:pic>
            <p:nvPicPr>
              <p:cNvPr id="1070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433199" y="3363275"/>
                <a:ext cx="753588" cy="6429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071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10238" y="5130800"/>
              <a:ext cx="1784350" cy="871538"/>
            </p14:xfrm>
          </p:contentPart>
        </mc:Choice>
        <mc:Fallback xmlns="">
          <p:pic>
            <p:nvPicPr>
              <p:cNvPr id="1071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700879" y="5119640"/>
                <a:ext cx="1805228" cy="894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072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49338" y="1457325"/>
              <a:ext cx="2016125" cy="119063"/>
            </p14:xfrm>
          </p:contentPart>
        </mc:Choice>
        <mc:Fallback xmlns="">
          <p:pic>
            <p:nvPicPr>
              <p:cNvPr id="1072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046458" y="1452289"/>
                <a:ext cx="2030886" cy="1298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073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5588" y="849313"/>
              <a:ext cx="1192212" cy="615950"/>
            </p14:xfrm>
          </p:contentPart>
        </mc:Choice>
        <mc:Fallback xmlns="">
          <p:pic>
            <p:nvPicPr>
              <p:cNvPr id="1073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330190" y="845353"/>
                <a:ext cx="1206246" cy="6274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074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75475" y="933450"/>
              <a:ext cx="1243013" cy="657225"/>
            </p14:xfrm>
          </p:contentPart>
        </mc:Choice>
        <mc:Fallback xmlns="">
          <p:pic>
            <p:nvPicPr>
              <p:cNvPr id="1074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969715" y="930211"/>
                <a:ext cx="1257412" cy="66838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F2EF055-8645-4393-A931-5058AFCAE23C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1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Logics in AI: Similar slide to the one for planning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625" y="2071688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Propositional Logics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4625" y="2071688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First-Order Logics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313" y="928688"/>
            <a:ext cx="285750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Propositional Definite Clause  Logics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86188" y="928688"/>
            <a:ext cx="285750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Semantics and Proof Theory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14938" y="2000250"/>
            <a:ext cx="314325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err="1">
                <a:latin typeface="+mj-lt"/>
              </a:rPr>
              <a:t>Satisfiability</a:t>
            </a:r>
            <a:r>
              <a:rPr lang="en-US" sz="2000" dirty="0">
                <a:latin typeface="+mj-lt"/>
              </a:rPr>
              <a:t> Testing (SAT)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063" y="3071813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Description  Logics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28938" y="4286250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Cognitive Architectures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7500" y="5143500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Video Games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86500" y="3071813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Hardware Verification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00750" y="378618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Product Configuration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7188" y="4214813"/>
            <a:ext cx="1857375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err="1">
                <a:latin typeface="+mj-lt"/>
              </a:rPr>
              <a:t>Ontologies</a:t>
            </a:r>
            <a:endParaRPr lang="en-US" sz="20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813" y="5072063"/>
            <a:ext cx="1857375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Semantic Web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0063" y="6000750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Information Extraction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43188" y="5715000"/>
            <a:ext cx="2071687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Summarization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71813" y="321468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Production Systems</a:t>
            </a:r>
          </a:p>
        </p:txBody>
      </p:sp>
      <p:cxnSp>
        <p:nvCxnSpPr>
          <p:cNvPr id="2132" name="Straight Arrow Connector 24"/>
          <p:cNvCxnSpPr>
            <a:cxnSpLocks noChangeShapeType="1"/>
            <a:stCxn id="11" idx="2"/>
          </p:cNvCxnSpPr>
          <p:nvPr/>
        </p:nvCxnSpPr>
        <p:spPr bwMode="auto">
          <a:xfrm rot="16200000" flipH="1">
            <a:off x="1639888" y="1639888"/>
            <a:ext cx="92075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2133" name="Straight Arrow Connector 27"/>
          <p:cNvCxnSpPr>
            <a:cxnSpLocks noChangeShapeType="1"/>
          </p:cNvCxnSpPr>
          <p:nvPr/>
        </p:nvCxnSpPr>
        <p:spPr bwMode="auto">
          <a:xfrm rot="10800000" flipV="1">
            <a:off x="5843588" y="2000250"/>
            <a:ext cx="585787" cy="557213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2134" name="Straight Arrow Connector 30"/>
          <p:cNvCxnSpPr>
            <a:cxnSpLocks noChangeShapeType="1"/>
            <a:stCxn id="11" idx="2"/>
            <a:endCxn id="8" idx="0"/>
          </p:cNvCxnSpPr>
          <p:nvPr/>
        </p:nvCxnSpPr>
        <p:spPr bwMode="auto">
          <a:xfrm rot="5400000">
            <a:off x="1282700" y="1711326"/>
            <a:ext cx="434975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35" name="Straight Arrow Connector 32"/>
          <p:cNvCxnSpPr>
            <a:cxnSpLocks noChangeShapeType="1"/>
            <a:endCxn id="10" idx="1"/>
          </p:cNvCxnSpPr>
          <p:nvPr/>
        </p:nvCxnSpPr>
        <p:spPr bwMode="auto">
          <a:xfrm>
            <a:off x="2357438" y="2357438"/>
            <a:ext cx="357187" cy="68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36" name="Straight Arrow Connector 36"/>
          <p:cNvCxnSpPr>
            <a:cxnSpLocks noChangeShapeType="1"/>
            <a:stCxn id="10" idx="2"/>
            <a:endCxn id="23" idx="0"/>
          </p:cNvCxnSpPr>
          <p:nvPr/>
        </p:nvCxnSpPr>
        <p:spPr bwMode="auto">
          <a:xfrm rot="16200000" flipH="1">
            <a:off x="3854450" y="2568576"/>
            <a:ext cx="434975" cy="857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37" name="Straight Arrow Connector 39"/>
          <p:cNvCxnSpPr>
            <a:cxnSpLocks noChangeShapeType="1"/>
            <a:endCxn id="14" idx="0"/>
          </p:cNvCxnSpPr>
          <p:nvPr/>
        </p:nvCxnSpPr>
        <p:spPr bwMode="auto">
          <a:xfrm rot="10800000" flipV="1">
            <a:off x="1428750" y="2786063"/>
            <a:ext cx="1857375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38" name="Straight Arrow Connector 41"/>
          <p:cNvCxnSpPr>
            <a:cxnSpLocks noChangeShapeType="1"/>
            <a:endCxn id="19" idx="0"/>
          </p:cNvCxnSpPr>
          <p:nvPr/>
        </p:nvCxnSpPr>
        <p:spPr bwMode="auto">
          <a:xfrm rot="5400000">
            <a:off x="1107281" y="396478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39" name="Straight Arrow Connector 43"/>
          <p:cNvCxnSpPr>
            <a:cxnSpLocks noChangeShapeType="1"/>
          </p:cNvCxnSpPr>
          <p:nvPr/>
        </p:nvCxnSpPr>
        <p:spPr bwMode="auto">
          <a:xfrm rot="5400000">
            <a:off x="1250156" y="482203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40" name="Straight Arrow Connector 44"/>
          <p:cNvCxnSpPr>
            <a:cxnSpLocks noChangeShapeType="1"/>
          </p:cNvCxnSpPr>
          <p:nvPr/>
        </p:nvCxnSpPr>
        <p:spPr bwMode="auto">
          <a:xfrm rot="5400000">
            <a:off x="1393031" y="567928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41" name="Straight Arrow Connector 45"/>
          <p:cNvCxnSpPr>
            <a:cxnSpLocks noChangeShapeType="1"/>
          </p:cNvCxnSpPr>
          <p:nvPr/>
        </p:nvCxnSpPr>
        <p:spPr bwMode="auto">
          <a:xfrm>
            <a:off x="1857375" y="5500688"/>
            <a:ext cx="1214438" cy="2143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42" name="Straight Arrow Connector 47"/>
          <p:cNvCxnSpPr>
            <a:cxnSpLocks noChangeShapeType="1"/>
          </p:cNvCxnSpPr>
          <p:nvPr/>
        </p:nvCxnSpPr>
        <p:spPr bwMode="auto">
          <a:xfrm rot="5400000">
            <a:off x="3786188" y="3857625"/>
            <a:ext cx="714375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43" name="Straight Arrow Connector 49"/>
          <p:cNvCxnSpPr>
            <a:cxnSpLocks noChangeShapeType="1"/>
          </p:cNvCxnSpPr>
          <p:nvPr/>
        </p:nvCxnSpPr>
        <p:spPr bwMode="auto">
          <a:xfrm rot="5400000">
            <a:off x="3964782" y="4822031"/>
            <a:ext cx="500062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" name="TextBox 51"/>
          <p:cNvSpPr txBox="1"/>
          <p:nvPr/>
        </p:nvSpPr>
        <p:spPr>
          <a:xfrm>
            <a:off x="4929188" y="578643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Tutoring Systems</a:t>
            </a:r>
          </a:p>
        </p:txBody>
      </p:sp>
      <p:cxnSp>
        <p:nvCxnSpPr>
          <p:cNvPr id="2145" name="Straight Arrow Connector 53"/>
          <p:cNvCxnSpPr>
            <a:cxnSpLocks noChangeShapeType="1"/>
          </p:cNvCxnSpPr>
          <p:nvPr/>
        </p:nvCxnSpPr>
        <p:spPr bwMode="auto">
          <a:xfrm>
            <a:off x="5000625" y="4643438"/>
            <a:ext cx="1643063" cy="12144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46" name="Straight Arrow Connector 55"/>
          <p:cNvCxnSpPr>
            <a:cxnSpLocks noChangeShapeType="1"/>
          </p:cNvCxnSpPr>
          <p:nvPr/>
        </p:nvCxnSpPr>
        <p:spPr bwMode="auto">
          <a:xfrm rot="5400000">
            <a:off x="7393781" y="2893219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47" name="Straight Arrow Connector 56"/>
          <p:cNvCxnSpPr>
            <a:cxnSpLocks noChangeShapeType="1"/>
            <a:endCxn id="13" idx="0"/>
          </p:cNvCxnSpPr>
          <p:nvPr/>
        </p:nvCxnSpPr>
        <p:spPr bwMode="auto">
          <a:xfrm>
            <a:off x="4714875" y="1643063"/>
            <a:ext cx="2071688" cy="357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48" name="Straight Arrow Connector 59"/>
          <p:cNvCxnSpPr>
            <a:cxnSpLocks noChangeShapeType="1"/>
          </p:cNvCxnSpPr>
          <p:nvPr/>
        </p:nvCxnSpPr>
        <p:spPr bwMode="auto">
          <a:xfrm rot="5400000">
            <a:off x="5643562" y="3214688"/>
            <a:ext cx="1001713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49" name="Straight Arrow Connector 61"/>
          <p:cNvCxnSpPr>
            <a:cxnSpLocks noChangeShapeType="1"/>
            <a:endCxn id="12" idx="1"/>
          </p:cNvCxnSpPr>
          <p:nvPr/>
        </p:nvCxnSpPr>
        <p:spPr bwMode="auto">
          <a:xfrm>
            <a:off x="3071813" y="1214438"/>
            <a:ext cx="714375" cy="68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150" name="Straight Arrow Connector 64"/>
          <p:cNvCxnSpPr>
            <a:cxnSpLocks noChangeShapeType="1"/>
          </p:cNvCxnSpPr>
          <p:nvPr/>
        </p:nvCxnSpPr>
        <p:spPr bwMode="auto">
          <a:xfrm>
            <a:off x="3286125" y="1285875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 type="arrow" w="med" len="med"/>
            <a:tailEnd type="arrow" w="med" len="med"/>
          </a:ln>
        </p:spPr>
      </p:cxnSp>
      <p:cxnSp>
        <p:nvCxnSpPr>
          <p:cNvPr id="2151" name="Straight Arrow Connector 66"/>
          <p:cNvCxnSpPr>
            <a:cxnSpLocks noChangeShapeType="1"/>
          </p:cNvCxnSpPr>
          <p:nvPr/>
        </p:nvCxnSpPr>
        <p:spPr bwMode="auto">
          <a:xfrm>
            <a:off x="3429000" y="1214438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 type="arrow" w="med" len="med"/>
            <a:tailEnd type="arrow" w="med" len="med"/>
          </a:ln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81775" y="4502150"/>
              <a:ext cx="522288" cy="330200"/>
            </p14:xfrm>
          </p:contentPart>
        </mc:Choice>
        <mc:Fallback xmlns="">
          <p:pic>
            <p:nvPicPr>
              <p:cNvPr id="205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72416" y="4495668"/>
                <a:ext cx="538126" cy="339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5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10425" y="4356100"/>
              <a:ext cx="547688" cy="319088"/>
            </p14:xfrm>
          </p:contentPart>
        </mc:Choice>
        <mc:Fallback xmlns="">
          <p:pic>
            <p:nvPicPr>
              <p:cNvPr id="205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02143" y="4349257"/>
                <a:ext cx="563532" cy="337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5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62900" y="4394200"/>
              <a:ext cx="739775" cy="288925"/>
            </p14:xfrm>
          </p:contentPart>
        </mc:Choice>
        <mc:Fallback xmlns="">
          <p:pic>
            <p:nvPicPr>
              <p:cNvPr id="205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51740" y="4383766"/>
                <a:ext cx="761374" cy="312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5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8600" y="4768850"/>
              <a:ext cx="1643063" cy="401638"/>
            </p14:xfrm>
          </p:contentPart>
        </mc:Choice>
        <mc:Fallback xmlns="">
          <p:pic>
            <p:nvPicPr>
              <p:cNvPr id="205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72120" y="4759493"/>
                <a:ext cx="1662503" cy="417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5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35963" y="4746625"/>
              <a:ext cx="700087" cy="336550"/>
            </p14:xfrm>
          </p:contentPart>
        </mc:Choice>
        <mc:Fallback xmlns="">
          <p:pic>
            <p:nvPicPr>
              <p:cNvPr id="205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28044" y="4740146"/>
                <a:ext cx="720964" cy="354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5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7650" y="5319713"/>
              <a:ext cx="2065338" cy="385762"/>
            </p14:xfrm>
          </p:contentPart>
        </mc:Choice>
        <mc:Fallback xmlns="">
          <p:pic>
            <p:nvPicPr>
              <p:cNvPr id="205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85410" y="5309637"/>
                <a:ext cx="2080458" cy="407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5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78863" y="5389563"/>
              <a:ext cx="6350" cy="11112"/>
            </p14:xfrm>
          </p:contentPart>
        </mc:Choice>
        <mc:Fallback xmlns="">
          <p:pic>
            <p:nvPicPr>
              <p:cNvPr id="205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668632" y="5378809"/>
                <a:ext cx="25400" cy="27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5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67750" y="5529263"/>
              <a:ext cx="454025" cy="441325"/>
            </p14:xfrm>
          </p:contentPart>
        </mc:Choice>
        <mc:Fallback xmlns="">
          <p:pic>
            <p:nvPicPr>
              <p:cNvPr id="205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657309" y="5518464"/>
                <a:ext cx="475628" cy="4658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5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9700" y="881063"/>
              <a:ext cx="2947988" cy="784225"/>
            </p14:xfrm>
          </p:contentPart>
        </mc:Choice>
        <mc:Fallback xmlns="">
          <p:pic>
            <p:nvPicPr>
              <p:cNvPr id="205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3860" y="817331"/>
                <a:ext cx="2979667" cy="911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5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00475" y="1624013"/>
              <a:ext cx="192088" cy="11112"/>
            </p14:xfrm>
          </p:contentPart>
        </mc:Choice>
        <mc:Fallback xmlns="">
          <p:pic>
            <p:nvPicPr>
              <p:cNvPr id="205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84648" y="1558452"/>
                <a:ext cx="223743" cy="141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6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0850" y="1636713"/>
              <a:ext cx="171450" cy="6350"/>
            </p14:xfrm>
          </p:contentPart>
        </mc:Choice>
        <mc:Fallback xmlns="">
          <p:pic>
            <p:nvPicPr>
              <p:cNvPr id="206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245035" y="1570972"/>
                <a:ext cx="203080" cy="137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6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3613" y="1649413"/>
              <a:ext cx="231775" cy="20637"/>
            </p14:xfrm>
          </p:contentPart>
        </mc:Choice>
        <mc:Fallback xmlns="">
          <p:pic>
            <p:nvPicPr>
              <p:cNvPr id="206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57777" y="1585692"/>
                <a:ext cx="263446" cy="148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6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65750" y="1646238"/>
              <a:ext cx="227013" cy="9525"/>
            </p14:xfrm>
          </p:contentPart>
        </mc:Choice>
        <mc:Fallback xmlns="">
          <p:pic>
            <p:nvPicPr>
              <p:cNvPr id="206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349920" y="1570038"/>
                <a:ext cx="258672" cy="1623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6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3113" y="1641475"/>
              <a:ext cx="155575" cy="4763"/>
            </p14:xfrm>
          </p:contentPart>
        </mc:Choice>
        <mc:Fallback xmlns="">
          <p:pic>
            <p:nvPicPr>
              <p:cNvPr id="206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37267" y="1576625"/>
                <a:ext cx="187266" cy="134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6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76975" y="1655763"/>
              <a:ext cx="133350" cy="12700"/>
            </p14:xfrm>
          </p:contentPart>
        </mc:Choice>
        <mc:Fallback xmlns="">
          <p:pic>
            <p:nvPicPr>
              <p:cNvPr id="206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261117" y="1591900"/>
                <a:ext cx="165066" cy="140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6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1300" y="1631950"/>
              <a:ext cx="104775" cy="11113"/>
            </p14:xfrm>
          </p:contentPart>
        </mc:Choice>
        <mc:Fallback xmlns="">
          <p:pic>
            <p:nvPicPr>
              <p:cNvPr id="206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575458" y="1568857"/>
                <a:ext cx="136460" cy="137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6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8288" y="1214438"/>
              <a:ext cx="31750" cy="195262"/>
            </p14:xfrm>
          </p:contentPart>
        </mc:Choice>
        <mc:Fallback xmlns="">
          <p:pic>
            <p:nvPicPr>
              <p:cNvPr id="206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602413" y="1151032"/>
                <a:ext cx="63500" cy="322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6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1625" y="917575"/>
              <a:ext cx="20638" cy="100013"/>
            </p14:xfrm>
          </p:contentPart>
        </mc:Choice>
        <mc:Fallback xmlns="">
          <p:pic>
            <p:nvPicPr>
              <p:cNvPr id="206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635694" y="854257"/>
                <a:ext cx="52500" cy="227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6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08700" y="906463"/>
              <a:ext cx="306388" cy="6350"/>
            </p14:xfrm>
          </p:contentPart>
        </mc:Choice>
        <mc:Fallback xmlns="">
          <p:pic>
            <p:nvPicPr>
              <p:cNvPr id="206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092499" y="844374"/>
                <a:ext cx="338431" cy="130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06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22888" y="904875"/>
              <a:ext cx="187325" cy="11113"/>
            </p14:xfrm>
          </p:contentPart>
        </mc:Choice>
        <mc:Fallback xmlns="">
          <p:pic>
            <p:nvPicPr>
              <p:cNvPr id="206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307037" y="841782"/>
                <a:ext cx="219026" cy="137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07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9638" y="925513"/>
              <a:ext cx="200025" cy="17462"/>
            </p14:xfrm>
          </p:contentPart>
        </mc:Choice>
        <mc:Fallback xmlns="">
          <p:pic>
            <p:nvPicPr>
              <p:cNvPr id="207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703809" y="862792"/>
                <a:ext cx="231684" cy="142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07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16375" y="903288"/>
              <a:ext cx="169863" cy="9525"/>
            </p14:xfrm>
          </p:contentPart>
        </mc:Choice>
        <mc:Fallback xmlns="">
          <p:pic>
            <p:nvPicPr>
              <p:cNvPr id="207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000540" y="838445"/>
                <a:ext cx="201532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07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3638" y="952500"/>
              <a:ext cx="71437" cy="9525"/>
            </p14:xfrm>
          </p:contentPart>
        </mc:Choice>
        <mc:Fallback xmlns="">
          <p:pic>
            <p:nvPicPr>
              <p:cNvPr id="207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687763" y="888023"/>
                <a:ext cx="103187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07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49675" y="1236663"/>
              <a:ext cx="20638" cy="88900"/>
            </p14:xfrm>
          </p:contentPart>
        </mc:Choice>
        <mc:Fallback xmlns="">
          <p:pic>
            <p:nvPicPr>
              <p:cNvPr id="207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734019" y="1173317"/>
                <a:ext cx="51951" cy="215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07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87500" y="2081213"/>
              <a:ext cx="193675" cy="11112"/>
            </p14:xfrm>
          </p:contentPart>
        </mc:Choice>
        <mc:Fallback xmlns="">
          <p:pic>
            <p:nvPicPr>
              <p:cNvPr id="207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571631" y="2017767"/>
                <a:ext cx="225413" cy="137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07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0750" y="2103438"/>
              <a:ext cx="82550" cy="19050"/>
            </p14:xfrm>
          </p:contentPart>
        </mc:Choice>
        <mc:Fallback xmlns="">
          <p:pic>
            <p:nvPicPr>
              <p:cNvPr id="207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174889" y="2039818"/>
                <a:ext cx="114272" cy="145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07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3300" y="2482850"/>
              <a:ext cx="4763" cy="111125"/>
            </p14:xfrm>
          </p:contentPart>
        </mc:Choice>
        <mc:Fallback xmlns="">
          <p:pic>
            <p:nvPicPr>
              <p:cNvPr id="207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257179" y="2419556"/>
                <a:ext cx="37005" cy="238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07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5938" y="2771775"/>
              <a:ext cx="254000" cy="19050"/>
            </p14:xfrm>
          </p:contentPart>
        </mc:Choice>
        <mc:Fallback xmlns="">
          <p:pic>
            <p:nvPicPr>
              <p:cNvPr id="207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770108" y="2707298"/>
                <a:ext cx="285660" cy="14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07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6475" y="2794000"/>
              <a:ext cx="152400" cy="4763"/>
            </p14:xfrm>
          </p:contentPart>
        </mc:Choice>
        <mc:Fallback xmlns="">
          <p:pic>
            <p:nvPicPr>
              <p:cNvPr id="207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90660" y="2729516"/>
                <a:ext cx="184030" cy="133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07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9888" y="2776538"/>
              <a:ext cx="138112" cy="3175"/>
            </p14:xfrm>
          </p:contentPart>
        </mc:Choice>
        <mc:Fallback xmlns="">
          <p:pic>
            <p:nvPicPr>
              <p:cNvPr id="207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53703" y="2706291"/>
                <a:ext cx="170122" cy="1432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08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8300" y="2268538"/>
              <a:ext cx="19050" cy="163512"/>
            </p14:xfrm>
          </p:contentPart>
        </mc:Choice>
        <mc:Fallback xmlns="">
          <p:pic>
            <p:nvPicPr>
              <p:cNvPr id="208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52485" y="2204790"/>
                <a:ext cx="50680" cy="290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08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888" y="2066925"/>
              <a:ext cx="293687" cy="9525"/>
            </p14:xfrm>
          </p:contentPart>
        </mc:Choice>
        <mc:Fallback xmlns="">
          <p:pic>
            <p:nvPicPr>
              <p:cNvPr id="208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08052" y="2004836"/>
                <a:ext cx="325359" cy="134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08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74975" y="2058988"/>
              <a:ext cx="130175" cy="7937"/>
            </p14:xfrm>
          </p:contentPart>
        </mc:Choice>
        <mc:Fallback xmlns="">
          <p:pic>
            <p:nvPicPr>
              <p:cNvPr id="208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959153" y="1995131"/>
                <a:ext cx="161820" cy="135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08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1550" y="2063750"/>
              <a:ext cx="277813" cy="6350"/>
            </p14:xfrm>
          </p:contentPart>
        </mc:Choice>
        <mc:Fallback xmlns="">
          <p:pic>
            <p:nvPicPr>
              <p:cNvPr id="208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495716" y="1998009"/>
                <a:ext cx="309481" cy="137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08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1325" y="2095500"/>
              <a:ext cx="171450" cy="11113"/>
            </p14:xfrm>
          </p:contentPart>
        </mc:Choice>
        <mc:Fallback xmlns="">
          <p:pic>
            <p:nvPicPr>
              <p:cNvPr id="208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235477" y="2030304"/>
                <a:ext cx="203507" cy="141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085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2000" y="2255838"/>
              <a:ext cx="25400" cy="239712"/>
            </p14:xfrm>
          </p:contentPart>
        </mc:Choice>
        <mc:Fallback xmlns="">
          <p:pic>
            <p:nvPicPr>
              <p:cNvPr id="2085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556259" y="2192131"/>
                <a:ext cx="56882" cy="367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086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2750" y="2797175"/>
              <a:ext cx="244475" cy="9525"/>
            </p14:xfrm>
          </p:contentPart>
        </mc:Choice>
        <mc:Fallback xmlns="">
          <p:pic>
            <p:nvPicPr>
              <p:cNvPr id="2086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206908" y="2732332"/>
                <a:ext cx="276520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087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27400" y="2803525"/>
              <a:ext cx="266700" cy="19050"/>
            </p14:xfrm>
          </p:contentPart>
        </mc:Choice>
        <mc:Fallback xmlns="">
          <p:pic>
            <p:nvPicPr>
              <p:cNvPr id="2087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311564" y="2739048"/>
                <a:ext cx="298373" cy="14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088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5100" y="2774950"/>
              <a:ext cx="220663" cy="23813"/>
            </p14:xfrm>
          </p:contentPart>
        </mc:Choice>
        <mc:Fallback xmlns="">
          <p:pic>
            <p:nvPicPr>
              <p:cNvPr id="2088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688901" y="2711088"/>
                <a:ext cx="252701" cy="151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089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7638" y="2286000"/>
              <a:ext cx="19050" cy="239713"/>
            </p14:xfrm>
          </p:contentPart>
        </mc:Choice>
        <mc:Fallback xmlns="">
          <p:pic>
            <p:nvPicPr>
              <p:cNvPr id="2089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671823" y="2222652"/>
                <a:ext cx="50680" cy="366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090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9388" y="2028825"/>
              <a:ext cx="88900" cy="14288"/>
            </p14:xfrm>
          </p:contentPart>
        </mc:Choice>
        <mc:Fallback xmlns="">
          <p:pic>
            <p:nvPicPr>
              <p:cNvPr id="2090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703552" y="1965958"/>
                <a:ext cx="120573" cy="140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09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0113" y="4568825"/>
              <a:ext cx="458787" cy="12700"/>
            </p14:xfrm>
          </p:contentPart>
        </mc:Choice>
        <mc:Fallback xmlns="">
          <p:pic>
            <p:nvPicPr>
              <p:cNvPr id="209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964268" y="4504962"/>
                <a:ext cx="490477" cy="140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092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1050" y="4889500"/>
              <a:ext cx="117475" cy="12700"/>
            </p14:xfrm>
          </p:contentPart>
        </mc:Choice>
        <mc:Fallback xmlns="">
          <p:pic>
            <p:nvPicPr>
              <p:cNvPr id="2092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845243" y="4827411"/>
                <a:ext cx="149089" cy="136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093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9175" y="4897438"/>
              <a:ext cx="119063" cy="14287"/>
            </p14:xfrm>
          </p:contentPart>
        </mc:Choice>
        <mc:Fallback xmlns="">
          <p:pic>
            <p:nvPicPr>
              <p:cNvPr id="2093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082988" y="4834575"/>
                <a:ext cx="151077" cy="140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094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2850" y="4895850"/>
              <a:ext cx="106363" cy="7938"/>
            </p14:xfrm>
          </p:contentPart>
        </mc:Choice>
        <mc:Fallback xmlns="">
          <p:pic>
            <p:nvPicPr>
              <p:cNvPr id="2094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276986" y="4832346"/>
                <a:ext cx="138092" cy="134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095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8825" y="5451475"/>
              <a:ext cx="1892300" cy="65088"/>
            </p14:xfrm>
          </p:contentPart>
        </mc:Choice>
        <mc:Fallback xmlns="">
          <p:pic>
            <p:nvPicPr>
              <p:cNvPr id="2095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42984" y="5388185"/>
                <a:ext cx="1923982" cy="191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096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1363" y="5005388"/>
              <a:ext cx="1922462" cy="466725"/>
            </p14:xfrm>
          </p:contentPart>
        </mc:Choice>
        <mc:Fallback xmlns="">
          <p:pic>
            <p:nvPicPr>
              <p:cNvPr id="2096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25522" y="4941645"/>
                <a:ext cx="1954143" cy="594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2097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5113" y="5118100"/>
              <a:ext cx="2911475" cy="495300"/>
            </p14:xfrm>
          </p:contentPart>
        </mc:Choice>
        <mc:Fallback xmlns="">
          <p:pic>
            <p:nvPicPr>
              <p:cNvPr id="2097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789272" y="5054702"/>
                <a:ext cx="2943157" cy="622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2098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45063" y="5783263"/>
              <a:ext cx="2835275" cy="34925"/>
            </p14:xfrm>
          </p:contentPart>
        </mc:Choice>
        <mc:Fallback xmlns="">
          <p:pic>
            <p:nvPicPr>
              <p:cNvPr id="2098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929223" y="5719894"/>
                <a:ext cx="2866954" cy="161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099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59338" y="5811838"/>
              <a:ext cx="2974975" cy="411162"/>
            </p14:xfrm>
          </p:contentPart>
        </mc:Choice>
        <mc:Fallback xmlns="">
          <p:pic>
            <p:nvPicPr>
              <p:cNvPr id="2099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843498" y="5748472"/>
                <a:ext cx="3006654" cy="538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100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20963" y="5681663"/>
              <a:ext cx="2109787" cy="517525"/>
            </p14:xfrm>
          </p:contentPart>
        </mc:Choice>
        <mc:Fallback xmlns="">
          <p:pic>
            <p:nvPicPr>
              <p:cNvPr id="2100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605124" y="5618278"/>
                <a:ext cx="2141464" cy="644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2101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625" y="5932488"/>
              <a:ext cx="2025650" cy="774700"/>
            </p14:xfrm>
          </p:contentPart>
        </mc:Choice>
        <mc:Fallback xmlns="">
          <p:pic>
            <p:nvPicPr>
              <p:cNvPr id="2101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12786" y="5869130"/>
                <a:ext cx="2057329" cy="901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2102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2850" y="3060700"/>
              <a:ext cx="2681288" cy="100013"/>
            </p14:xfrm>
          </p:contentPart>
        </mc:Choice>
        <mc:Fallback xmlns="">
          <p:pic>
            <p:nvPicPr>
              <p:cNvPr id="2102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277010" y="2997023"/>
                <a:ext cx="2712968" cy="227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103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07138" y="3125788"/>
              <a:ext cx="2471737" cy="427037"/>
            </p14:xfrm>
          </p:contentPart>
        </mc:Choice>
        <mc:Fallback xmlns="">
          <p:pic>
            <p:nvPicPr>
              <p:cNvPr id="2103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290938" y="3062057"/>
                <a:ext cx="2503777" cy="55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104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62650" y="3762375"/>
              <a:ext cx="2881313" cy="136525"/>
            </p14:xfrm>
          </p:contentPart>
        </mc:Choice>
        <mc:Fallback xmlns="">
          <p:pic>
            <p:nvPicPr>
              <p:cNvPr id="2104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946811" y="3698976"/>
                <a:ext cx="2912992" cy="2633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105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3763" y="3810000"/>
              <a:ext cx="2825750" cy="485775"/>
            </p14:xfrm>
          </p:contentPart>
        </mc:Choice>
        <mc:Fallback xmlns="">
          <p:pic>
            <p:nvPicPr>
              <p:cNvPr id="2105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957922" y="3746262"/>
                <a:ext cx="2857431" cy="612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2106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90000" y="3892550"/>
              <a:ext cx="25400" cy="387350"/>
            </p14:xfrm>
          </p:contentPart>
        </mc:Choice>
        <mc:Fallback xmlns="">
          <p:pic>
            <p:nvPicPr>
              <p:cNvPr id="2106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874259" y="3829192"/>
                <a:ext cx="56882" cy="514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107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2875" y="2320925"/>
              <a:ext cx="234950" cy="490538"/>
            </p14:xfrm>
          </p:contentPart>
        </mc:Choice>
        <mc:Fallback xmlns="">
          <p:pic>
            <p:nvPicPr>
              <p:cNvPr id="2107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678198" y="2316966"/>
                <a:ext cx="248622" cy="503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2108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22563" y="2006600"/>
              <a:ext cx="431800" cy="82550"/>
            </p14:xfrm>
          </p:contentPart>
        </mc:Choice>
        <mc:Fallback xmlns="">
          <p:pic>
            <p:nvPicPr>
              <p:cNvPr id="2108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719682" y="2003716"/>
                <a:ext cx="438282" cy="879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2109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6413" y="1146175"/>
              <a:ext cx="701675" cy="231775"/>
            </p14:xfrm>
          </p:contentPart>
        </mc:Choice>
        <mc:Fallback xmlns="">
          <p:pic>
            <p:nvPicPr>
              <p:cNvPr id="2109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037043" y="1137537"/>
                <a:ext cx="721136" cy="249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2110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8675" y="2808288"/>
              <a:ext cx="236538" cy="15875"/>
            </p14:xfrm>
          </p:contentPart>
        </mc:Choice>
        <mc:Fallback xmlns="">
          <p:pic>
            <p:nvPicPr>
              <p:cNvPr id="2110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366155" y="2803598"/>
                <a:ext cx="244099" cy="25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2111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44975" y="2833688"/>
              <a:ext cx="219075" cy="6350"/>
            </p14:xfrm>
          </p:contentPart>
        </mc:Choice>
        <mc:Fallback xmlns="">
          <p:pic>
            <p:nvPicPr>
              <p:cNvPr id="2111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242092" y="2826217"/>
                <a:ext cx="226281" cy="22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112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163" y="4867275"/>
              <a:ext cx="477837" cy="1558925"/>
            </p14:xfrm>
          </p:contentPart>
        </mc:Choice>
        <mc:Fallback xmlns="">
          <p:pic>
            <p:nvPicPr>
              <p:cNvPr id="2112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45640" y="4857914"/>
                <a:ext cx="496562" cy="1573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2113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6113" y="4724400"/>
              <a:ext cx="5975350" cy="922338"/>
            </p14:xfrm>
          </p:contentPart>
        </mc:Choice>
        <mc:Fallback xmlns="">
          <p:pic>
            <p:nvPicPr>
              <p:cNvPr id="2113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43593" y="4721520"/>
                <a:ext cx="5989390" cy="9288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2152" name="Ink 10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90638" y="1657350"/>
              <a:ext cx="365125" cy="438150"/>
            </p14:xfrm>
          </p:contentPart>
        </mc:Choice>
        <mc:Fallback xmlns="">
          <p:pic>
            <p:nvPicPr>
              <p:cNvPr id="2152" name="Ink 10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288117" y="1652310"/>
                <a:ext cx="370886" cy="4539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2153" name="Ink 10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97113" y="2298700"/>
              <a:ext cx="454025" cy="238125"/>
            </p14:xfrm>
          </p:contentPart>
        </mc:Choice>
        <mc:Fallback xmlns="">
          <p:pic>
            <p:nvPicPr>
              <p:cNvPr id="2153" name="Ink 10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293152" y="2288613"/>
                <a:ext cx="469867" cy="261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2154" name="Ink 10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68713" y="2743200"/>
              <a:ext cx="788987" cy="488950"/>
            </p14:xfrm>
          </p:contentPart>
        </mc:Choice>
        <mc:Fallback xmlns="">
          <p:pic>
            <p:nvPicPr>
              <p:cNvPr id="2154" name="Ink 10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663674" y="2738159"/>
                <a:ext cx="804464" cy="5058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2155" name="Ink 10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90738" y="1471613"/>
              <a:ext cx="1631950" cy="731837"/>
            </p14:xfrm>
          </p:contentPart>
        </mc:Choice>
        <mc:Fallback xmlns="">
          <p:pic>
            <p:nvPicPr>
              <p:cNvPr id="2155" name="Ink 10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079938" y="1461534"/>
                <a:ext cx="1649951" cy="7527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2156" name="Ink 10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22800" y="1952625"/>
              <a:ext cx="209550" cy="698500"/>
            </p14:xfrm>
          </p:contentPart>
        </mc:Choice>
        <mc:Fallback xmlns="">
          <p:pic>
            <p:nvPicPr>
              <p:cNvPr id="2156" name="Ink 10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613799" y="1941103"/>
                <a:ext cx="230793" cy="721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2157" name="Ink 10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67150" y="1612900"/>
              <a:ext cx="312738" cy="544513"/>
            </p14:xfrm>
          </p:contentPart>
        </mc:Choice>
        <mc:Fallback xmlns="">
          <p:pic>
            <p:nvPicPr>
              <p:cNvPr id="2157" name="Ink 10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855981" y="1602463"/>
                <a:ext cx="332194" cy="5664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2158" name="Ink 1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54138" y="2693988"/>
              <a:ext cx="1897062" cy="449262"/>
            </p14:xfrm>
          </p:contentPart>
        </mc:Choice>
        <mc:Fallback xmlns="">
          <p:pic>
            <p:nvPicPr>
              <p:cNvPr id="2158" name="Ink 1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344059" y="2691108"/>
                <a:ext cx="1910021" cy="462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2159" name="Ink 1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8750" y="738188"/>
              <a:ext cx="2998788" cy="1068387"/>
            </p14:xfrm>
          </p:contentPart>
        </mc:Choice>
        <mc:Fallback xmlns="">
          <p:pic>
            <p:nvPicPr>
              <p:cNvPr id="2159" name="Ink 1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46904" y="726321"/>
                <a:ext cx="3022121" cy="10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2160" name="Ink 1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60750" y="701675"/>
              <a:ext cx="3656013" cy="938213"/>
            </p14:xfrm>
          </p:contentPart>
        </mc:Choice>
        <mc:Fallback xmlns="">
          <p:pic>
            <p:nvPicPr>
              <p:cNvPr id="2160" name="Ink 1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452110" y="690879"/>
                <a:ext cx="3675092" cy="9598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2161" name="Ink 1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9875" y="839788"/>
              <a:ext cx="2709863" cy="798512"/>
            </p14:xfrm>
          </p:contentPart>
        </mc:Choice>
        <mc:Fallback xmlns="">
          <p:pic>
            <p:nvPicPr>
              <p:cNvPr id="2161" name="Ink 1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259434" y="828268"/>
                <a:ext cx="2731824" cy="82119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34BECC1-5B38-457B-A97B-DDCD604F0419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3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Propositional (Definite Clauses) Logic: Syntax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57313"/>
            <a:ext cx="9144000" cy="2786062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mtClean="0"/>
              <a:t>We start from a restricted form of  Prop. Logic: </a:t>
            </a:r>
          </a:p>
          <a:p>
            <a:pPr eaLnBrk="1" hangingPunct="1">
              <a:lnSpc>
                <a:spcPct val="95000"/>
              </a:lnSpc>
            </a:pPr>
            <a:endParaRPr lang="en-US" smtClean="0"/>
          </a:p>
          <a:p>
            <a:pPr eaLnBrk="1" hangingPunct="1">
              <a:lnSpc>
                <a:spcPct val="95000"/>
              </a:lnSpc>
            </a:pPr>
            <a:r>
              <a:rPr lang="en-US" sz="2400" smtClean="0"/>
              <a:t>Only two kinds of statements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that a proposition is true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that a proposition is true if one or more other propositions are true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74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875" y="4983163"/>
              <a:ext cx="788988" cy="266700"/>
            </p14:xfrm>
          </p:contentPart>
        </mc:Choice>
        <mc:Fallback xmlns="">
          <p:pic>
            <p:nvPicPr>
              <p:cNvPr id="3074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9676" y="4977036"/>
                <a:ext cx="808785" cy="2829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75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82800" y="4530725"/>
              <a:ext cx="750888" cy="411163"/>
            </p14:xfrm>
          </p:contentPart>
        </mc:Choice>
        <mc:Fallback xmlns="">
          <p:pic>
            <p:nvPicPr>
              <p:cNvPr id="3075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75241" y="4521724"/>
                <a:ext cx="769966" cy="431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76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95963" y="4005263"/>
              <a:ext cx="2414587" cy="358775"/>
            </p14:xfrm>
          </p:contentPart>
        </mc:Choice>
        <mc:Fallback xmlns="">
          <p:pic>
            <p:nvPicPr>
              <p:cNvPr id="3076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87683" y="3999145"/>
                <a:ext cx="2427187" cy="374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7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9863" y="4111625"/>
              <a:ext cx="8235950" cy="2278063"/>
            </p14:xfrm>
          </p:contentPart>
        </mc:Choice>
        <mc:Fallback xmlns="">
          <p:pic>
            <p:nvPicPr>
              <p:cNvPr id="307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7623" y="4101221"/>
                <a:ext cx="8260070" cy="2298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78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13763" y="5932488"/>
              <a:ext cx="293687" cy="38100"/>
            </p14:xfrm>
          </p:contentPart>
        </mc:Choice>
        <mc:Fallback xmlns="">
          <p:pic>
            <p:nvPicPr>
              <p:cNvPr id="3078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505845" y="5927096"/>
                <a:ext cx="312042" cy="53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08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43588" y="4473575"/>
              <a:ext cx="1474787" cy="282575"/>
            </p14:xfrm>
          </p:contentPart>
        </mc:Choice>
        <mc:Fallback xmlns="">
          <p:pic>
            <p:nvPicPr>
              <p:cNvPr id="308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39628" y="4470695"/>
                <a:ext cx="1488826" cy="296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08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83500" y="4445000"/>
              <a:ext cx="830263" cy="239713"/>
            </p14:xfrm>
          </p:contentPart>
        </mc:Choice>
        <mc:Fallback xmlns="">
          <p:pic>
            <p:nvPicPr>
              <p:cNvPr id="308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679179" y="4437430"/>
                <a:ext cx="844665" cy="2602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8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29275" y="5111750"/>
              <a:ext cx="347663" cy="142875"/>
            </p14:xfrm>
          </p:contentPart>
        </mc:Choice>
        <mc:Fallback xmlns="">
          <p:pic>
            <p:nvPicPr>
              <p:cNvPr id="308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618478" y="5102753"/>
                <a:ext cx="361699" cy="164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08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24600" y="4905375"/>
              <a:ext cx="1196975" cy="274638"/>
            </p14:xfrm>
          </p:contentPart>
        </mc:Choice>
        <mc:Fallback xmlns="">
          <p:pic>
            <p:nvPicPr>
              <p:cNvPr id="308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317040" y="4900690"/>
                <a:ext cx="1217135" cy="2908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8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91438" y="4932363"/>
              <a:ext cx="723900" cy="396875"/>
            </p14:xfrm>
          </p:contentPart>
        </mc:Choice>
        <mc:Fallback xmlns="">
          <p:pic>
            <p:nvPicPr>
              <p:cNvPr id="308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79919" y="4923720"/>
                <a:ext cx="748018" cy="41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09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39150" y="4164013"/>
              <a:ext cx="255588" cy="214312"/>
            </p14:xfrm>
          </p:contentPart>
        </mc:Choice>
        <mc:Fallback xmlns="">
          <p:pic>
            <p:nvPicPr>
              <p:cNvPr id="309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428710" y="4155729"/>
                <a:ext cx="275747" cy="232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10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1863" y="2697163"/>
              <a:ext cx="7689850" cy="2587625"/>
            </p14:xfrm>
          </p:contentPart>
        </mc:Choice>
        <mc:Fallback xmlns="">
          <p:pic>
            <p:nvPicPr>
              <p:cNvPr id="310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28983" y="2685643"/>
                <a:ext cx="7703890" cy="26063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10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1313" y="5267325"/>
              <a:ext cx="1412875" cy="558800"/>
            </p14:xfrm>
          </p:contentPart>
        </mc:Choice>
        <mc:Fallback xmlns="">
          <p:pic>
            <p:nvPicPr>
              <p:cNvPr id="310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33754" y="5255803"/>
                <a:ext cx="1426194" cy="581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10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6288" y="4854575"/>
              <a:ext cx="822325" cy="61913"/>
            </p14:xfrm>
          </p:contentPart>
        </mc:Choice>
        <mc:Fallback xmlns="">
          <p:pic>
            <p:nvPicPr>
              <p:cNvPr id="310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037636" y="4848782"/>
                <a:ext cx="843956" cy="792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03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38500" y="4845050"/>
              <a:ext cx="1917700" cy="376238"/>
            </p14:xfrm>
          </p:contentPart>
        </mc:Choice>
        <mc:Fallback xmlns="">
          <p:pic>
            <p:nvPicPr>
              <p:cNvPr id="3103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234180" y="4835689"/>
                <a:ext cx="1934260" cy="39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104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3513" y="5522913"/>
              <a:ext cx="2551112" cy="471487"/>
            </p14:xfrm>
          </p:contentPart>
        </mc:Choice>
        <mc:Fallback xmlns="">
          <p:pic>
            <p:nvPicPr>
              <p:cNvPr id="3104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505587" y="5512189"/>
                <a:ext cx="2568045" cy="490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05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05300" y="2135188"/>
              <a:ext cx="273050" cy="315912"/>
            </p14:xfrm>
          </p:contentPart>
        </mc:Choice>
        <mc:Fallback xmlns="">
          <p:pic>
            <p:nvPicPr>
              <p:cNvPr id="3105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300629" y="2131590"/>
                <a:ext cx="281673" cy="328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106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38700" y="1884363"/>
              <a:ext cx="4216400" cy="874712"/>
            </p14:xfrm>
          </p:contentPart>
        </mc:Choice>
        <mc:Fallback xmlns="">
          <p:pic>
            <p:nvPicPr>
              <p:cNvPr id="3106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828981" y="1876801"/>
                <a:ext cx="4234039" cy="88659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55D8AFC-617C-42E2-A209-31A42421041D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endParaRPr lang="en-US" sz="4000" b="1" smtClean="0"/>
          </a:p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folHlink"/>
                </a:solidFill>
              </a:rPr>
              <a:t>Recap: Logic intro</a:t>
            </a:r>
          </a:p>
          <a:p>
            <a:pPr eaLnBrk="1" hangingPunct="1">
              <a:buFontTx/>
              <a:buChar char="•"/>
            </a:pPr>
            <a:r>
              <a:rPr lang="en-US" sz="3600" smtClean="0"/>
              <a:t>Propositional Definite Clause Logic: Semantics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folHlink"/>
                </a:solidFill>
              </a:rPr>
              <a:t>PDCL: Bottom-up Proof</a:t>
            </a:r>
          </a:p>
          <a:p>
            <a:pPr eaLnBrk="1" hangingPunct="1">
              <a:buFontTx/>
              <a:buChar char="•"/>
            </a:pPr>
            <a:endParaRPr lang="en-US" sz="360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DC82D23-780C-4F61-9032-5D1DD5572DDE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Propositional Definite Clauses Semantics: Interpretation</a:t>
            </a:r>
          </a:p>
        </p:txBody>
      </p:sp>
      <p:sp>
        <p:nvSpPr>
          <p:cNvPr id="529411" name="Rectangle 3"/>
          <p:cNvSpPr>
            <a:spLocks noChangeArrowheads="1"/>
          </p:cNvSpPr>
          <p:nvPr/>
        </p:nvSpPr>
        <p:spPr bwMode="auto">
          <a:xfrm>
            <a:off x="214313" y="2428875"/>
            <a:ext cx="8785225" cy="8636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dirty="0">
                <a:latin typeface="Arial Unicode MS" pitchFamily="34" charset="-128"/>
              </a:rPr>
              <a:t>Definition (interpretation)</a:t>
            </a:r>
          </a:p>
          <a:p>
            <a:pPr marL="381000" indent="-381000">
              <a:defRPr/>
            </a:pPr>
            <a:r>
              <a:rPr lang="en-US" sz="2400" dirty="0">
                <a:latin typeface="Arial Unicode MS" pitchFamily="34" charset="-128"/>
              </a:rPr>
              <a:t>An 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interpretation </a:t>
            </a:r>
            <a:r>
              <a:rPr lang="en-US" sz="2400" i="1" dirty="0"/>
              <a:t>I</a:t>
            </a:r>
            <a:r>
              <a:rPr lang="en-US" sz="2400" i="1" dirty="0">
                <a:latin typeface="Arial Unicode MS" pitchFamily="34" charset="-128"/>
              </a:rPr>
              <a:t> </a:t>
            </a:r>
            <a:r>
              <a:rPr lang="en-US" sz="2400" dirty="0">
                <a:latin typeface="Arial Unicode MS" pitchFamily="34" charset="-128"/>
              </a:rPr>
              <a:t> assigns a truth value to each atom.</a:t>
            </a:r>
          </a:p>
        </p:txBody>
      </p:sp>
      <p:sp>
        <p:nvSpPr>
          <p:cNvPr id="4133" name="Text Box 5"/>
          <p:cNvSpPr txBox="1">
            <a:spLocks noChangeArrowheads="1"/>
          </p:cNvSpPr>
          <p:nvPr/>
        </p:nvSpPr>
        <p:spPr bwMode="auto">
          <a:xfrm>
            <a:off x="73025" y="1143000"/>
            <a:ext cx="878522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Arial Unicode MS" pitchFamily="34" charset="-128"/>
              </a:rPr>
              <a:t>Semantics allows you to relate the symbols in the logic to the domain you're trying to model</a:t>
            </a:r>
            <a:r>
              <a:rPr lang="en-US" sz="2400" dirty="0" smtClean="0">
                <a:latin typeface="Arial Unicode MS" pitchFamily="34" charset="-128"/>
              </a:rPr>
              <a:t>. An </a:t>
            </a:r>
            <a:r>
              <a:rPr lang="en-US" sz="2400" b="1" dirty="0" smtClean="0">
                <a:latin typeface="Arial Unicode MS" pitchFamily="34" charset="-128"/>
              </a:rPr>
              <a:t>atom</a:t>
            </a:r>
            <a:r>
              <a:rPr lang="en-US" sz="2400" dirty="0" smtClean="0">
                <a:latin typeface="Arial Unicode MS" pitchFamily="34" charset="-128"/>
              </a:rPr>
              <a:t> can be…..</a:t>
            </a:r>
            <a:endParaRPr lang="en-US" sz="2400" dirty="0">
              <a:latin typeface="Arial Unicode MS" pitchFamily="34" charset="-128"/>
            </a:endParaRPr>
          </a:p>
        </p:txBody>
      </p:sp>
      <p:sp>
        <p:nvSpPr>
          <p:cNvPr id="4134" name="Text Box 5"/>
          <p:cNvSpPr txBox="1">
            <a:spLocks noChangeArrowheads="1"/>
          </p:cNvSpPr>
          <p:nvPr/>
        </p:nvSpPr>
        <p:spPr bwMode="auto">
          <a:xfrm>
            <a:off x="0" y="3714750"/>
            <a:ext cx="878522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Arial Unicode MS" pitchFamily="34" charset="-128"/>
              </a:rPr>
              <a:t>If your domain can be represented by four atoms (propositions):</a:t>
            </a:r>
          </a:p>
        </p:txBody>
      </p:sp>
      <p:sp>
        <p:nvSpPr>
          <p:cNvPr id="4135" name="Text Box 5"/>
          <p:cNvSpPr txBox="1">
            <a:spLocks noChangeArrowheads="1"/>
          </p:cNvSpPr>
          <p:nvPr/>
        </p:nvSpPr>
        <p:spPr bwMode="auto">
          <a:xfrm>
            <a:off x="0" y="5643563"/>
            <a:ext cx="8785225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Arial Unicode MS" pitchFamily="34" charset="-128"/>
              </a:rPr>
              <a:t>So an interpretation is just a…………………………..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121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6388" y="5746750"/>
              <a:ext cx="23812" cy="12700"/>
            </p14:xfrm>
          </p:contentPart>
        </mc:Choice>
        <mc:Fallback xmlns="">
          <p:pic>
            <p:nvPicPr>
              <p:cNvPr id="4121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73502" y="5742759"/>
                <a:ext cx="31028" cy="21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13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53263" y="1693863"/>
              <a:ext cx="768350" cy="258762"/>
            </p14:xfrm>
          </p:contentPart>
        </mc:Choice>
        <mc:Fallback xmlns="">
          <p:pic>
            <p:nvPicPr>
              <p:cNvPr id="413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45702" y="1683426"/>
                <a:ext cx="786353" cy="2789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13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6000" y="4294188"/>
              <a:ext cx="158750" cy="319087"/>
            </p14:xfrm>
          </p:contentPart>
        </mc:Choice>
        <mc:Fallback xmlns="">
          <p:pic>
            <p:nvPicPr>
              <p:cNvPr id="413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8784" y="4286985"/>
                <a:ext cx="172821" cy="3306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3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14488" y="4265613"/>
              <a:ext cx="131762" cy="307975"/>
            </p14:xfrm>
          </p:contentPart>
        </mc:Choice>
        <mc:Fallback xmlns="">
          <p:pic>
            <p:nvPicPr>
              <p:cNvPr id="413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05848" y="4260570"/>
                <a:ext cx="151562" cy="3241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139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81213" y="4214813"/>
              <a:ext cx="261937" cy="207962"/>
            </p14:xfrm>
          </p:contentPart>
        </mc:Choice>
        <mc:Fallback xmlns="">
          <p:pic>
            <p:nvPicPr>
              <p:cNvPr id="4139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73297" y="4204739"/>
                <a:ext cx="279208" cy="2309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140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63825" y="4257675"/>
              <a:ext cx="200025" cy="179388"/>
            </p14:xfrm>
          </p:contentPart>
        </mc:Choice>
        <mc:Fallback xmlns="">
          <p:pic>
            <p:nvPicPr>
              <p:cNvPr id="4140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55910" y="4249750"/>
                <a:ext cx="215854" cy="19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141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3613" y="4710113"/>
              <a:ext cx="1370012" cy="280987"/>
            </p14:xfrm>
          </p:contentPart>
        </mc:Choice>
        <mc:Fallback xmlns="">
          <p:pic>
            <p:nvPicPr>
              <p:cNvPr id="4141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56054" y="4699679"/>
                <a:ext cx="1381531" cy="298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142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0013" y="4670425"/>
              <a:ext cx="238125" cy="295275"/>
            </p14:xfrm>
          </p:contentPart>
        </mc:Choice>
        <mc:Fallback xmlns="">
          <p:pic>
            <p:nvPicPr>
              <p:cNvPr id="4142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29582" y="4658902"/>
                <a:ext cx="256470" cy="3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43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9138" y="4322763"/>
              <a:ext cx="503237" cy="557212"/>
            </p14:xfrm>
          </p:contentPart>
        </mc:Choice>
        <mc:Fallback xmlns="">
          <p:pic>
            <p:nvPicPr>
              <p:cNvPr id="4143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19419" y="4314844"/>
                <a:ext cx="518716" cy="575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144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32275" y="5605463"/>
              <a:ext cx="1439863" cy="488950"/>
            </p14:xfrm>
          </p:contentPart>
        </mc:Choice>
        <mc:Fallback xmlns="">
          <p:pic>
            <p:nvPicPr>
              <p:cNvPr id="4144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223996" y="5593941"/>
                <a:ext cx="1453542" cy="5083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145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59475" y="5540375"/>
              <a:ext cx="1025525" cy="433388"/>
            </p14:xfrm>
          </p:contentPart>
        </mc:Choice>
        <mc:Fallback xmlns="">
          <p:pic>
            <p:nvPicPr>
              <p:cNvPr id="4145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947236" y="5532456"/>
                <a:ext cx="1050722" cy="449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146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0225" y="6056313"/>
              <a:ext cx="2170113" cy="42862"/>
            </p14:xfrm>
          </p:contentPart>
        </mc:Choice>
        <mc:Fallback xmlns="">
          <p:pic>
            <p:nvPicPr>
              <p:cNvPr id="4146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24105" y="6045757"/>
                <a:ext cx="2187393" cy="6237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35DBFF2-59FE-4C58-9976-D3AF16733A96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133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PDC Semantics: Body</a:t>
            </a:r>
          </a:p>
        </p:txBody>
      </p:sp>
      <p:sp>
        <p:nvSpPr>
          <p:cNvPr id="493574" name="Rectangle 6"/>
          <p:cNvSpPr>
            <a:spLocks noChangeArrowheads="1"/>
          </p:cNvSpPr>
          <p:nvPr/>
        </p:nvSpPr>
        <p:spPr bwMode="auto">
          <a:xfrm>
            <a:off x="214313" y="1571625"/>
            <a:ext cx="8785225" cy="1296988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dirty="0">
                <a:latin typeface="Arial Unicode MS" pitchFamily="34" charset="-128"/>
              </a:rPr>
              <a:t>Definition (</a:t>
            </a:r>
            <a:r>
              <a:rPr lang="en-US" sz="2400" dirty="0">
                <a:latin typeface="Arial Unicode MS" pitchFamily="34" charset="-128"/>
              </a:rPr>
              <a:t>truth values of statements</a:t>
            </a:r>
            <a:r>
              <a:rPr lang="en-US" sz="2400" b="1" dirty="0">
                <a:latin typeface="Arial Unicode MS" pitchFamily="34" charset="-128"/>
              </a:rPr>
              <a:t>): </a:t>
            </a:r>
            <a:r>
              <a:rPr lang="en-US" sz="2400" dirty="0">
                <a:latin typeface="Arial Unicode MS" pitchFamily="34" charset="-128"/>
              </a:rPr>
              <a:t>A 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body </a:t>
            </a:r>
            <a:r>
              <a:rPr lang="en-US" sz="2400" b="1" i="1" dirty="0">
                <a:solidFill>
                  <a:schemeClr val="accent6"/>
                </a:solidFill>
                <a:latin typeface="Arial Unicode MS" pitchFamily="34" charset="-128"/>
              </a:rPr>
              <a:t>b</a:t>
            </a:r>
            <a:r>
              <a:rPr lang="en-US" sz="2400" b="1" i="1" baseline="-25000" dirty="0">
                <a:solidFill>
                  <a:schemeClr val="accent6"/>
                </a:solidFill>
                <a:latin typeface="Arial Unicode MS" pitchFamily="34" charset="-128"/>
              </a:rPr>
              <a:t>1</a:t>
            </a:r>
            <a:r>
              <a:rPr lang="en-US" sz="2400" b="1" dirty="0">
                <a:solidFill>
                  <a:schemeClr val="accent6"/>
                </a:solidFill>
                <a:latin typeface="Arial Unicode MS" pitchFamily="34" charset="-128"/>
              </a:rPr>
              <a:t> </a:t>
            </a:r>
            <a:r>
              <a:rPr lang="en-US" sz="2400" b="1" dirty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sz="2400" b="1" dirty="0">
                <a:solidFill>
                  <a:schemeClr val="accent6"/>
                </a:solidFill>
                <a:latin typeface="Arial Unicode MS" pitchFamily="34" charset="-128"/>
              </a:rPr>
              <a:t> </a:t>
            </a:r>
            <a:r>
              <a:rPr lang="en-US" sz="2400" b="1" i="1" dirty="0">
                <a:solidFill>
                  <a:schemeClr val="accent6"/>
                </a:solidFill>
                <a:latin typeface="Arial Unicode MS" pitchFamily="34" charset="-128"/>
              </a:rPr>
              <a:t>b</a:t>
            </a:r>
            <a:r>
              <a:rPr lang="en-US" sz="2400" b="1" i="1" baseline="-25000" dirty="0">
                <a:solidFill>
                  <a:schemeClr val="accent6"/>
                </a:solidFill>
                <a:latin typeface="Arial Unicode MS" pitchFamily="34" charset="-128"/>
              </a:rPr>
              <a:t>2</a:t>
            </a:r>
            <a:r>
              <a:rPr lang="en-US" sz="2400" b="1" dirty="0">
                <a:solidFill>
                  <a:schemeClr val="accent6"/>
                </a:solidFill>
                <a:latin typeface="Arial Unicode MS" pitchFamily="34" charset="-128"/>
              </a:rPr>
              <a:t> 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is true in </a:t>
            </a:r>
            <a:r>
              <a:rPr lang="en-US" sz="2400" i="1" dirty="0">
                <a:solidFill>
                  <a:schemeClr val="accent6"/>
                </a:solidFill>
              </a:rPr>
              <a:t>I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 </a:t>
            </a:r>
            <a:r>
              <a:rPr lang="en-US" sz="2400" dirty="0">
                <a:latin typeface="Arial Unicode MS" pitchFamily="34" charset="-128"/>
              </a:rPr>
              <a:t>if and only if </a:t>
            </a:r>
            <a:r>
              <a:rPr lang="en-US" sz="2400" i="1" dirty="0">
                <a:latin typeface="Arial Unicode MS" pitchFamily="34" charset="-128"/>
              </a:rPr>
              <a:t>b</a:t>
            </a:r>
            <a:r>
              <a:rPr lang="en-US" sz="2400" i="1" baseline="-25000" dirty="0">
                <a:latin typeface="Arial Unicode MS" pitchFamily="34" charset="-128"/>
              </a:rPr>
              <a:t>1</a:t>
            </a:r>
            <a:r>
              <a:rPr lang="en-US" sz="2400" dirty="0">
                <a:latin typeface="Arial Unicode MS" pitchFamily="34" charset="-128"/>
              </a:rPr>
              <a:t> is true in </a:t>
            </a:r>
            <a:r>
              <a:rPr lang="en-US" sz="2400" i="1" dirty="0"/>
              <a:t>I</a:t>
            </a:r>
            <a:r>
              <a:rPr lang="en-US" sz="2400" dirty="0">
                <a:latin typeface="Arial Unicode MS" pitchFamily="34" charset="-128"/>
              </a:rPr>
              <a:t> and </a:t>
            </a:r>
            <a:r>
              <a:rPr lang="en-US" sz="2400" i="1" dirty="0">
                <a:latin typeface="Arial Unicode MS" pitchFamily="34" charset="-128"/>
              </a:rPr>
              <a:t>b</a:t>
            </a:r>
            <a:r>
              <a:rPr lang="en-US" sz="2400" i="1" baseline="-25000" dirty="0">
                <a:latin typeface="Arial Unicode MS" pitchFamily="34" charset="-128"/>
              </a:rPr>
              <a:t>2</a:t>
            </a:r>
            <a:r>
              <a:rPr lang="en-US" sz="2400" dirty="0">
                <a:latin typeface="Arial Unicode MS" pitchFamily="34" charset="-128"/>
              </a:rPr>
              <a:t> is true in </a:t>
            </a:r>
            <a:r>
              <a:rPr lang="en-US" sz="2400" i="1" dirty="0"/>
              <a:t>I</a:t>
            </a:r>
            <a:r>
              <a:rPr lang="en-US" sz="2400" dirty="0">
                <a:latin typeface="Arial Unicode MS" pitchFamily="34" charset="-128"/>
              </a:rPr>
              <a:t>.</a:t>
            </a:r>
          </a:p>
        </p:txBody>
      </p:sp>
      <p:sp>
        <p:nvSpPr>
          <p:cNvPr id="5135" name="Text Box 9"/>
          <p:cNvSpPr txBox="1">
            <a:spLocks noChangeArrowheads="1"/>
          </p:cNvSpPr>
          <p:nvPr/>
        </p:nvSpPr>
        <p:spPr bwMode="auto">
          <a:xfrm>
            <a:off x="358775" y="714375"/>
            <a:ext cx="878522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Arial Unicode MS" pitchFamily="34" charset="-128"/>
              </a:rPr>
              <a:t>We can use the </a:t>
            </a:r>
            <a:r>
              <a:rPr lang="en-US" sz="2400" b="1" dirty="0">
                <a:latin typeface="Arial Unicode MS" pitchFamily="34" charset="-128"/>
              </a:rPr>
              <a:t>interpretation</a:t>
            </a:r>
            <a:r>
              <a:rPr lang="en-US" sz="2400" dirty="0">
                <a:latin typeface="Arial Unicode MS" pitchFamily="34" charset="-128"/>
              </a:rPr>
              <a:t> to determine the truth value of </a:t>
            </a:r>
            <a:r>
              <a:rPr lang="en-US" sz="2400" b="1" dirty="0">
                <a:latin typeface="Arial Unicode MS" pitchFamily="34" charset="-128"/>
              </a:rPr>
              <a:t>clauses</a:t>
            </a:r>
            <a:r>
              <a:rPr lang="en-US" sz="2400" dirty="0">
                <a:latin typeface="Arial Unicode MS" pitchFamily="34" charset="-128"/>
              </a:rPr>
              <a:t> and </a:t>
            </a:r>
            <a:r>
              <a:rPr lang="en-US" sz="2400" b="1" dirty="0">
                <a:latin typeface="Arial Unicode MS" pitchFamily="34" charset="-128"/>
              </a:rPr>
              <a:t>knowledge bases</a:t>
            </a:r>
            <a:r>
              <a:rPr lang="en-US" sz="2400" dirty="0">
                <a:latin typeface="Arial Unicode MS" pitchFamily="34" charset="-128"/>
              </a:rPr>
              <a:t>:</a:t>
            </a:r>
          </a:p>
        </p:txBody>
      </p:sp>
      <p:graphicFrame>
        <p:nvGraphicFramePr>
          <p:cNvPr id="8" name="Group 147"/>
          <p:cNvGraphicFramePr>
            <a:graphicFrameLocks noGrp="1"/>
          </p:cNvGraphicFramePr>
          <p:nvPr>
            <p:ph sz="half" idx="4294967295"/>
          </p:nvPr>
        </p:nvGraphicFramePr>
        <p:xfrm>
          <a:off x="0" y="3143248"/>
          <a:ext cx="4929223" cy="3149602"/>
        </p:xfrm>
        <a:graphic>
          <a:graphicData uri="http://schemas.openxmlformats.org/drawingml/2006/table">
            <a:tbl>
              <a:tblPr/>
              <a:tblGrid>
                <a:gridCol w="985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5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5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q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5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169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64288" y="2000250"/>
              <a:ext cx="1068387" cy="68263"/>
            </p14:xfrm>
          </p:contentPart>
        </mc:Choice>
        <mc:Fallback xmlns="">
          <p:pic>
            <p:nvPicPr>
              <p:cNvPr id="5169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61048" y="1994502"/>
                <a:ext cx="1082066" cy="85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170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2100" y="3289300"/>
              <a:ext cx="993775" cy="1189038"/>
            </p14:xfrm>
          </p:contentPart>
        </mc:Choice>
        <mc:Fallback xmlns="">
          <p:pic>
            <p:nvPicPr>
              <p:cNvPr id="5170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66331" y="3278500"/>
                <a:ext cx="1011444" cy="1208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171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67375" y="4738688"/>
              <a:ext cx="319088" cy="252412"/>
            </p14:xfrm>
          </p:contentPart>
        </mc:Choice>
        <mc:Fallback xmlns="">
          <p:pic>
            <p:nvPicPr>
              <p:cNvPr id="5171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60892" y="4728261"/>
                <a:ext cx="332053" cy="268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172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51475" y="5233988"/>
              <a:ext cx="544513" cy="225425"/>
            </p14:xfrm>
          </p:contentPart>
        </mc:Choice>
        <mc:Fallback xmlns="">
          <p:pic>
            <p:nvPicPr>
              <p:cNvPr id="5172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43917" y="5223010"/>
                <a:ext cx="557109" cy="244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173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14988" y="5703888"/>
              <a:ext cx="341312" cy="320675"/>
            </p14:xfrm>
          </p:contentPart>
        </mc:Choice>
        <mc:Fallback xmlns="">
          <p:pic>
            <p:nvPicPr>
              <p:cNvPr id="5173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08507" y="5693811"/>
                <a:ext cx="359314" cy="337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174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2150" y="3325813"/>
              <a:ext cx="1620838" cy="473075"/>
            </p14:xfrm>
          </p:contentPart>
        </mc:Choice>
        <mc:Fallback xmlns="">
          <p:pic>
            <p:nvPicPr>
              <p:cNvPr id="5174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34229" y="3317892"/>
                <a:ext cx="1635599" cy="489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175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53338" y="3717925"/>
              <a:ext cx="396875" cy="206375"/>
            </p14:xfrm>
          </p:contentPart>
        </mc:Choice>
        <mc:Fallback xmlns="">
          <p:pic>
            <p:nvPicPr>
              <p:cNvPr id="5175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648656" y="3713243"/>
                <a:ext cx="405158" cy="217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176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72388" y="4084638"/>
              <a:ext cx="285750" cy="214312"/>
            </p14:xfrm>
          </p:contentPart>
        </mc:Choice>
        <mc:Fallback xmlns="">
          <p:pic>
            <p:nvPicPr>
              <p:cNvPr id="5176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666630" y="4078525"/>
                <a:ext cx="299066" cy="227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177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04138" y="4586288"/>
              <a:ext cx="360362" cy="252412"/>
            </p14:xfrm>
          </p:contentPart>
        </mc:Choice>
        <mc:Fallback xmlns="">
          <p:pic>
            <p:nvPicPr>
              <p:cNvPr id="5177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700182" y="4576566"/>
                <a:ext cx="374388" cy="2711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178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35900" y="5168900"/>
              <a:ext cx="246063" cy="327025"/>
            </p14:xfrm>
          </p:contentPart>
        </mc:Choice>
        <mc:Fallback xmlns="">
          <p:pic>
            <p:nvPicPr>
              <p:cNvPr id="5178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830144" y="5159176"/>
                <a:ext cx="256855" cy="3461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179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6213" y="5710238"/>
              <a:ext cx="338137" cy="314325"/>
            </p14:xfrm>
          </p:contentPart>
        </mc:Choice>
        <mc:Fallback xmlns="">
          <p:pic>
            <p:nvPicPr>
              <p:cNvPr id="5179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789731" y="5698716"/>
                <a:ext cx="355062" cy="33520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AAB849D-A713-4C8C-979E-E405D8299B89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61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PDC Semantics: definite clause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214313" y="928688"/>
            <a:ext cx="8748712" cy="93662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81000" indent="-381000">
              <a:spcBef>
                <a:spcPct val="20000"/>
              </a:spcBef>
              <a:defRPr/>
            </a:pPr>
            <a:r>
              <a:rPr lang="en-US" sz="2400" b="1" dirty="0">
                <a:latin typeface="Arial Unicode MS" pitchFamily="34" charset="-128"/>
              </a:rPr>
              <a:t>Definition (</a:t>
            </a:r>
            <a:r>
              <a:rPr lang="en-US" sz="2400" dirty="0">
                <a:latin typeface="Arial Unicode MS" pitchFamily="34" charset="-128"/>
              </a:rPr>
              <a:t>truth values of statements</a:t>
            </a:r>
            <a:r>
              <a:rPr lang="en-US" sz="2400" b="1" dirty="0">
                <a:latin typeface="Arial Unicode MS" pitchFamily="34" charset="-128"/>
              </a:rPr>
              <a:t> </a:t>
            </a:r>
            <a:r>
              <a:rPr lang="en-US" sz="2400" dirty="0">
                <a:latin typeface="Arial Unicode MS" pitchFamily="34" charset="-128"/>
              </a:rPr>
              <a:t>cont’</a:t>
            </a:r>
            <a:r>
              <a:rPr lang="en-US" sz="2400" b="1" dirty="0">
                <a:latin typeface="Arial Unicode MS" pitchFamily="34" charset="-128"/>
              </a:rPr>
              <a:t>): </a:t>
            </a:r>
            <a:r>
              <a:rPr lang="en-US" sz="2400" dirty="0">
                <a:latin typeface="Arial Unicode MS" pitchFamily="34" charset="-128"/>
              </a:rPr>
              <a:t>A 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rule </a:t>
            </a:r>
            <a:r>
              <a:rPr lang="en-US" sz="2400" i="1" dirty="0">
                <a:solidFill>
                  <a:schemeClr val="accent6"/>
                </a:solidFill>
                <a:latin typeface="Arial Unicode MS" pitchFamily="34" charset="-128"/>
              </a:rPr>
              <a:t>h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 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←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 </a:t>
            </a:r>
            <a:r>
              <a:rPr lang="en-US" sz="2400" i="1" dirty="0">
                <a:solidFill>
                  <a:schemeClr val="accent6"/>
                </a:solidFill>
                <a:latin typeface="Arial Unicode MS" pitchFamily="34" charset="-128"/>
              </a:rPr>
              <a:t>b 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 is false in </a:t>
            </a:r>
            <a:r>
              <a:rPr lang="en-US" sz="2400" i="1" dirty="0">
                <a:solidFill>
                  <a:schemeClr val="accent6"/>
                </a:solidFill>
              </a:rPr>
              <a:t>I 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 </a:t>
            </a:r>
            <a:r>
              <a:rPr lang="en-US" sz="2400" dirty="0">
                <a:latin typeface="Arial Unicode MS" pitchFamily="34" charset="-128"/>
              </a:rPr>
              <a:t>if and only if </a:t>
            </a:r>
            <a:r>
              <a:rPr lang="en-US" sz="2400" i="1" dirty="0">
                <a:solidFill>
                  <a:schemeClr val="accent6"/>
                </a:solidFill>
                <a:latin typeface="Arial Unicode MS" pitchFamily="34" charset="-128"/>
              </a:rPr>
              <a:t>b 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 is true in </a:t>
            </a:r>
            <a:r>
              <a:rPr lang="en-US" sz="2400" i="1" dirty="0">
                <a:solidFill>
                  <a:schemeClr val="accent6"/>
                </a:solidFill>
              </a:rPr>
              <a:t>I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 </a:t>
            </a:r>
            <a:r>
              <a:rPr lang="en-US" sz="2400" dirty="0">
                <a:latin typeface="Arial Unicode MS" pitchFamily="34" charset="-128"/>
              </a:rPr>
              <a:t>and </a:t>
            </a:r>
            <a:r>
              <a:rPr lang="en-US" sz="2400" i="1" dirty="0">
                <a:solidFill>
                  <a:schemeClr val="accent6"/>
                </a:solidFill>
                <a:latin typeface="Arial Unicode MS" pitchFamily="34" charset="-128"/>
              </a:rPr>
              <a:t>h</a:t>
            </a:r>
            <a:r>
              <a:rPr lang="en-US" sz="2400" dirty="0">
                <a:solidFill>
                  <a:schemeClr val="accent6"/>
                </a:solidFill>
                <a:latin typeface="Arial Unicode MS" pitchFamily="34" charset="-128"/>
              </a:rPr>
              <a:t>  is false in  </a:t>
            </a:r>
            <a:r>
              <a:rPr lang="en-US" sz="2400" i="1" dirty="0">
                <a:solidFill>
                  <a:schemeClr val="accent6"/>
                </a:solidFill>
              </a:rPr>
              <a:t>I</a:t>
            </a:r>
            <a:r>
              <a:rPr lang="en-US" sz="2400" dirty="0">
                <a:latin typeface="Arial Unicode MS" pitchFamily="34" charset="-128"/>
              </a:rPr>
              <a:t>.</a:t>
            </a:r>
          </a:p>
        </p:txBody>
      </p:sp>
      <p:sp>
        <p:nvSpPr>
          <p:cNvPr id="548870" name="Text Box 6"/>
          <p:cNvSpPr txBox="1">
            <a:spLocks noChangeArrowheads="1"/>
          </p:cNvSpPr>
          <p:nvPr/>
        </p:nvSpPr>
        <p:spPr bwMode="auto">
          <a:xfrm>
            <a:off x="0" y="5500688"/>
            <a:ext cx="8785225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Arial Unicode MS" pitchFamily="34" charset="-128"/>
              </a:rPr>
              <a:t>In other words: </a:t>
            </a:r>
            <a:r>
              <a:rPr lang="en-US" sz="2400" i="1" dirty="0">
                <a:latin typeface="Arial Unicode MS" pitchFamily="34" charset="-128"/>
              </a:rPr>
              <a:t>”if </a:t>
            </a:r>
            <a:r>
              <a:rPr lang="en-US" sz="2400" i="1" dirty="0">
                <a:solidFill>
                  <a:schemeClr val="accent6"/>
                </a:solidFill>
                <a:latin typeface="Arial Unicode MS" pitchFamily="34" charset="-128"/>
              </a:rPr>
              <a:t>b is true </a:t>
            </a:r>
            <a:r>
              <a:rPr lang="en-US" sz="2400" i="1" dirty="0">
                <a:latin typeface="Arial Unicode MS" pitchFamily="34" charset="-128"/>
              </a:rPr>
              <a:t>I am claiming that </a:t>
            </a:r>
            <a:r>
              <a:rPr lang="en-US" sz="2400" i="1" dirty="0">
                <a:solidFill>
                  <a:schemeClr val="accent6"/>
                </a:solidFill>
                <a:latin typeface="Arial Unicode MS" pitchFamily="34" charset="-128"/>
              </a:rPr>
              <a:t>h must be true</a:t>
            </a:r>
            <a:r>
              <a:rPr lang="en-US" sz="2400" i="1" dirty="0">
                <a:latin typeface="Arial Unicode MS" pitchFamily="34" charset="-128"/>
              </a:rPr>
              <a:t>, otherwise I am not making any claim”</a:t>
            </a:r>
          </a:p>
        </p:txBody>
      </p:sp>
      <p:graphicFrame>
        <p:nvGraphicFramePr>
          <p:cNvPr id="8" name="Group 147"/>
          <p:cNvGraphicFramePr>
            <a:graphicFrameLocks noGrp="1"/>
          </p:cNvGraphicFramePr>
          <p:nvPr>
            <p:ph sz="half" idx="4294967295"/>
          </p:nvPr>
        </p:nvGraphicFramePr>
        <p:xfrm>
          <a:off x="285750" y="2143125"/>
          <a:ext cx="4929223" cy="3149602"/>
        </p:xfrm>
        <a:graphic>
          <a:graphicData uri="http://schemas.openxmlformats.org/drawingml/2006/table">
            <a:tbl>
              <a:tblPr/>
              <a:tblGrid>
                <a:gridCol w="985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5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5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q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true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false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…..</a:t>
                      </a:r>
                      <a:endParaRPr kumimoji="0" lang="en-US" sz="2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…..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….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....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94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67125" y="1695450"/>
              <a:ext cx="4151313" cy="55563"/>
            </p14:xfrm>
          </p:contentPart>
        </mc:Choice>
        <mc:Fallback xmlns="">
          <p:pic>
            <p:nvPicPr>
              <p:cNvPr id="6194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59925" y="1687873"/>
                <a:ext cx="4168954" cy="67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195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8425" y="2820988"/>
              <a:ext cx="155575" cy="185737"/>
            </p14:xfrm>
          </p:contentPart>
        </mc:Choice>
        <mc:Fallback xmlns="">
          <p:pic>
            <p:nvPicPr>
              <p:cNvPr id="6195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64" y="2817028"/>
                <a:ext cx="165298" cy="1979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196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50963" y="3103563"/>
              <a:ext cx="635000" cy="523875"/>
            </p14:xfrm>
          </p:contentPart>
        </mc:Choice>
        <mc:Fallback xmlns="">
          <p:pic>
            <p:nvPicPr>
              <p:cNvPr id="6196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46283" y="3098522"/>
                <a:ext cx="650479" cy="5371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197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97200" y="3541713"/>
              <a:ext cx="166688" cy="161925"/>
            </p14:xfrm>
          </p:contentPart>
        </mc:Choice>
        <mc:Fallback xmlns="">
          <p:pic>
            <p:nvPicPr>
              <p:cNvPr id="6197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90720" y="3534500"/>
                <a:ext cx="184689" cy="177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198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99125" y="3248025"/>
              <a:ext cx="533400" cy="1795463"/>
            </p14:xfrm>
          </p:contentPart>
        </mc:Choice>
        <mc:Fallback xmlns="">
          <p:pic>
            <p:nvPicPr>
              <p:cNvPr id="6198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91567" y="3236499"/>
                <a:ext cx="550676" cy="1816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199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1613" y="1892300"/>
              <a:ext cx="1414462" cy="749300"/>
            </p14:xfrm>
          </p:contentPart>
        </mc:Choice>
        <mc:Fallback xmlns="">
          <p:pic>
            <p:nvPicPr>
              <p:cNvPr id="6199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72973" y="1884379"/>
                <a:ext cx="1432462" cy="766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200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30850" y="2255838"/>
              <a:ext cx="1069975" cy="354012"/>
            </p14:xfrm>
          </p:contentPart>
        </mc:Choice>
        <mc:Fallback xmlns="">
          <p:pic>
            <p:nvPicPr>
              <p:cNvPr id="6200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20769" y="2250796"/>
                <a:ext cx="1084736" cy="368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201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0988" y="1882775"/>
              <a:ext cx="188912" cy="182563"/>
            </p14:xfrm>
          </p:contentPart>
        </mc:Choice>
        <mc:Fallback xmlns="">
          <p:pic>
            <p:nvPicPr>
              <p:cNvPr id="6201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893072" y="1877734"/>
                <a:ext cx="207263" cy="197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202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85875" y="3013075"/>
              <a:ext cx="3903663" cy="2047875"/>
            </p14:xfrm>
          </p:contentPart>
        </mc:Choice>
        <mc:Fallback xmlns="">
          <p:pic>
            <p:nvPicPr>
              <p:cNvPr id="6202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81195" y="3004796"/>
                <a:ext cx="3921662" cy="20637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203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3113" y="2060575"/>
              <a:ext cx="3130550" cy="2051050"/>
            </p14:xfrm>
          </p:contentPart>
        </mc:Choice>
        <mc:Fallback xmlns="">
          <p:pic>
            <p:nvPicPr>
              <p:cNvPr id="6203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844473" y="2055175"/>
                <a:ext cx="3147110" cy="20683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204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53350" y="4292600"/>
              <a:ext cx="450850" cy="300038"/>
            </p14:xfrm>
          </p:contentPart>
        </mc:Choice>
        <mc:Fallback xmlns="">
          <p:pic>
            <p:nvPicPr>
              <p:cNvPr id="6204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743627" y="4285036"/>
                <a:ext cx="474257" cy="319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205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48575" y="2954338"/>
              <a:ext cx="565150" cy="682625"/>
            </p14:xfrm>
          </p:contentPart>
        </mc:Choice>
        <mc:Fallback xmlns="">
          <p:pic>
            <p:nvPicPr>
              <p:cNvPr id="6205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642456" y="2944257"/>
                <a:ext cx="578109" cy="703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206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54238" y="3676650"/>
              <a:ext cx="2033587" cy="468313"/>
            </p14:xfrm>
          </p:contentPart>
        </mc:Choice>
        <mc:Fallback xmlns="">
          <p:pic>
            <p:nvPicPr>
              <p:cNvPr id="6206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149198" y="3664771"/>
                <a:ext cx="2050867" cy="49099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45549</TotalTime>
  <Words>1756</Words>
  <Application>Microsoft Office PowerPoint</Application>
  <PresentationFormat>On-screen Show (4:3)</PresentationFormat>
  <Paragraphs>460</Paragraphs>
  <Slides>28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Arial Unicode MS</vt:lpstr>
      <vt:lpstr>Times New Roman</vt:lpstr>
      <vt:lpstr>Wingdings</vt:lpstr>
      <vt:lpstr>Default Design</vt:lpstr>
      <vt:lpstr>Equation</vt:lpstr>
      <vt:lpstr>PowerPoint Presentation</vt:lpstr>
      <vt:lpstr>Lecture Overview</vt:lpstr>
      <vt:lpstr>Logics as a R&amp;R system</vt:lpstr>
      <vt:lpstr>Logics in AI: Similar slide to the one for planning</vt:lpstr>
      <vt:lpstr>Propositional (Definite Clauses) Logic: Syntax</vt:lpstr>
      <vt:lpstr>Lecture Overview</vt:lpstr>
      <vt:lpstr>Propositional Definite Clauses Semantics: Interpretation</vt:lpstr>
      <vt:lpstr>PDC Semantics: Body</vt:lpstr>
      <vt:lpstr>PDC Semantics: definite clause</vt:lpstr>
      <vt:lpstr>PDC Semantics: Knowledge Base (KB)</vt:lpstr>
      <vt:lpstr>PDC Semantics: Knowledge Base (KB)</vt:lpstr>
      <vt:lpstr>PDC Semantics: Knowledge Base</vt:lpstr>
      <vt:lpstr>Models</vt:lpstr>
      <vt:lpstr>Example: Models</vt:lpstr>
      <vt:lpstr>Logical Consequence</vt:lpstr>
      <vt:lpstr>Example: Logical Consequences</vt:lpstr>
      <vt:lpstr>Lecture Overview</vt:lpstr>
      <vt:lpstr>One simple way to prove that G logically follows from a KB</vt:lpstr>
      <vt:lpstr>Soundness and Completeness</vt:lpstr>
      <vt:lpstr>Bottom-up Ground Proof Procedure</vt:lpstr>
      <vt:lpstr>Bottom-up proof procedure</vt:lpstr>
      <vt:lpstr>Bottom-up proof procedure: Example</vt:lpstr>
      <vt:lpstr>Bottom-up proof procedure: Example</vt:lpstr>
      <vt:lpstr>Bottom-up proof procedure: Example</vt:lpstr>
      <vt:lpstr>Learning Goals for today’s class</vt:lpstr>
      <vt:lpstr>Next class</vt:lpstr>
      <vt:lpstr>Study for midterm (This Thurs)</vt:lpstr>
      <vt:lpstr>midterm (This Thurs)</vt:lpstr>
    </vt:vector>
  </TitlesOfParts>
  <Company>UBC Computer Sciences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502</cp:revision>
  <dcterms:created xsi:type="dcterms:W3CDTF">2000-08-26T02:46:38Z</dcterms:created>
  <dcterms:modified xsi:type="dcterms:W3CDTF">2017-06-06T11:54:56Z</dcterms:modified>
</cp:coreProperties>
</file>