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tags/tag1.xml" ContentType="application/vnd.openxmlformats-officedocument.presentationml.tags+xml"/>
  <Override PartName="/ppt/ink/ink40.xml" ContentType="application/inkml+xml"/>
  <Override PartName="/ppt/ink/ink41.xml" ContentType="application/inkml+xml"/>
  <Override PartName="/ppt/notesSlides/notesSlide4.xml" ContentType="application/vnd.openxmlformats-officedocument.presentationml.notesSlide+xml"/>
  <Override PartName="/ppt/ink/ink42.xml" ContentType="application/inkml+xml"/>
  <Override PartName="/ppt/ink/ink43.xml" ContentType="application/inkml+xml"/>
  <Override PartName="/ppt/notesSlides/notesSlide5.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0.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1.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2.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4.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15.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16.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7.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8.xml" ContentType="application/vnd.openxmlformats-officedocument.presentationml.notesSlide+xml"/>
  <Override PartName="/ppt/ink/ink290.xml" ContentType="application/inkml+xml"/>
  <Override PartName="/ppt/notesSlides/notesSlide19.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0.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notesSlides/notesSlide25.xml" ContentType="application/vnd.openxmlformats-officedocument.presentationml.notesSlide+xml"/>
  <Override PartName="/ppt/ink/ink335.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8" r:id="rId2"/>
    <p:sldId id="364" r:id="rId3"/>
    <p:sldId id="449" r:id="rId4"/>
    <p:sldId id="476" r:id="rId5"/>
    <p:sldId id="492" r:id="rId6"/>
    <p:sldId id="485" r:id="rId7"/>
    <p:sldId id="471" r:id="rId8"/>
    <p:sldId id="472" r:id="rId9"/>
    <p:sldId id="481" r:id="rId10"/>
    <p:sldId id="463" r:id="rId11"/>
    <p:sldId id="487" r:id="rId12"/>
    <p:sldId id="464" r:id="rId13"/>
    <p:sldId id="478" r:id="rId14"/>
    <p:sldId id="457" r:id="rId15"/>
    <p:sldId id="454" r:id="rId16"/>
    <p:sldId id="493" r:id="rId17"/>
    <p:sldId id="446" r:id="rId18"/>
    <p:sldId id="448" r:id="rId19"/>
    <p:sldId id="456" r:id="rId20"/>
    <p:sldId id="439" r:id="rId21"/>
    <p:sldId id="447" r:id="rId22"/>
    <p:sldId id="482" r:id="rId23"/>
    <p:sldId id="440" r:id="rId24"/>
    <p:sldId id="442" r:id="rId25"/>
    <p:sldId id="488" r:id="rId26"/>
    <p:sldId id="489" r:id="rId27"/>
    <p:sldId id="490" r:id="rId28"/>
    <p:sldId id="484" r:id="rId29"/>
    <p:sldId id="475" r:id="rId30"/>
    <p:sldId id="453" r:id="rId31"/>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62" autoAdjust="0"/>
    <p:restoredTop sz="81457" autoAdjust="0"/>
  </p:normalViewPr>
  <p:slideViewPr>
    <p:cSldViewPr>
      <p:cViewPr varScale="1">
        <p:scale>
          <a:sx n="89" d="100"/>
          <a:sy n="89" d="100"/>
        </p:scale>
        <p:origin x="21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96"/>
    </p:cViewPr>
  </p:sorterViewPr>
  <p:notesViewPr>
    <p:cSldViewPr>
      <p:cViewPr>
        <p:scale>
          <a:sx n="100" d="100"/>
          <a:sy n="100" d="100"/>
        </p:scale>
        <p:origin x="-864" y="28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2620FFC-086E-49DE-8D91-C10623840D03}" type="slidenum">
              <a:rPr lang="en-US"/>
              <a:pPr>
                <a:defRPr/>
              </a:pPr>
              <a:t>‹#›</a:t>
            </a:fld>
            <a:endParaRPr lang="en-US"/>
          </a:p>
        </p:txBody>
      </p:sp>
    </p:spTree>
    <p:extLst>
      <p:ext uri="{BB962C8B-B14F-4D97-AF65-F5344CB8AC3E}">
        <p14:creationId xmlns:p14="http://schemas.microsoft.com/office/powerpoint/2010/main" val="42364444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2:58:22.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5 477 5,'0'0'6,"0"0"1,0 0 1,0 0 0,-9 1 0,9-1 0,0 0-2,0 0 0,0 0-1,0 0-2,0 0 0,0 0-1,-1-11-1,1 11 0,4-13 1,-4 13-1,13-20 0,-1 7-1,4-4 1,2-2 2,4-3-2,3-2 0,4-3-1,0-2 1,4-1 0,1-1 0,2 1 0,-4 0 0,1 1 0,-2 2 0,1 3 0,-4 2 0,-2 4 1,-6 4-1,-4 2 1,-1 4-1,-4 2 0,-11 6 0,15-5 0,-15 5-1,0 0 0,11 9 1,-11-9-1,5 13 1,-5-13-1,5 19 1,-3-6 0,-1 1-1,0 1 1,-2 3-1,1 2 1,0 3 0,-2 2-1,-1 2 1,0 2 0,1-1 1,-1 0-1,1 0 1,0-2-1,1-5 0,1-1 1,1-5-1,2-2 0,-3-13 1,15 9-1,-1-13 2,7-5-1,6-7 0,6-2 0,1-3 0,4-2-1,-1-2 0,0 1 0,-3 3-1,-5 3 0,-5 3 1,-3 2-1,-5 1 0,-2 3 0,-4 2 0,0 3 0,-10 4 1,9-5-1,-9 5-1,0 0 1,0 0 0,4 10-1,0 3-8,-5 0-13,-1-2-2,-7 0 0,-8-5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3.6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4,'0'0'12,"0"0"-1,0 0 0,0 0-1,0 0-2,0 0-1,0 0 0,0 0-1,0 0 0,-9-8 0,9 8-1,0 0 0,0 0-2,0 0 0,0 0 0,0 0-2,0 0 0,0 0 0,0 0-2,0 0 1,0 0-1,0 0 0,2 12 1,-2-12-1,5 16 1,-2-3 1,1 4-1,-1 3 2,-1 3-1,0 3 0,-1 3 1,0-2-1,-1 5 1,0-3 0,1-1 0,-1-2-1,1-1 1,0-4-1,2-5 1,-1-1 0,1-3 0,-3-12 2,10 9 0,-10-9 1,17-8-1,-7-5 1,3 1-1,0-10 0,2 1-1,1-5-1,0-1-1,-1-1 0,1 3-1,-3 1 1,1 1-1,-3 4 0,0 4 0,-2 2 0,-9 13 0,13-15 2,-13 15-4,0 0 1,0 0 1,10-2-1,-10 2 0,4 16 0,-2-4 1,1 3-1,0 2 1,1 2-1,0 1 2,1 0-1,-1-2 0,0-3 0,2-2 1,-6-13 0,18 13 0,-4-13 0,4-3-1,3-4 3,2-5-2,2-3 0,0-2 0,3-1 0,-6-2 0,-1 1-1,-3 2 1,-3 2 0,-3 3-1,-3 3 1,-9 9-1,11-10 0,-11 10-1,0 0 0,0 0 0,0 0 1,7 17-1,-4-4 0,-1 2 0,1 2 1,0 3 1,1 0-1,0 0 0,1 0-2,-1-6-3,6 4-10,1-7-21,-1-9-1,4-4 1,0-8 0</inkml:trace>
  <inkml:trace contextRef="#ctx0" brushRef="#br0" timeOffset="952">840 19 13,'0'0'28,"0"0"-1,0 0-10,0 0-8,0 0-3,0 0 0,0 0-2,0 0-2,11 0 0,-11 0 0,13 2 0,-4 4-1,2-2 1,2 5-1,3 4 0,1 3 0,0 2 0,3 3 0,0 1-1,0 0 1,0 4-2,-2-3 2,-3-2-1,-3 0 1,0-1 0,-7-2 0,-2-2 2,-4-5 0,-1 2 2,2-13-1,-21 16 1,5-15 0,-1 1 0,-5-5-2,1-1 1,-5-4-1,0 1-1,1-4 0,6 2-1,1-1 0,4 3-1,2 1 1,12 6-1,-9-10 0,9 10-1,0 0 1,16-14-1,-3 9 0,5-2-1,6 0-2,2-2-3,9 5-8,-1-2-20,3-1-2,1 2 1,-3-3 0</inkml:trace>
  <inkml:trace contextRef="#ctx0" brushRef="#br0" timeOffset="1562">1298 38 17,'-3'12'21,"3"-12"-10,0 0-7,0 0 0,0 11 1,2 0 0,0 2 1,3 6 0,-2 2 2,5 9-2,-2 4-1,1 9 0,-1 1-1,1 4 0,-3 0-1,-1 1 0,-2-2 0,-1-3 0,-2-7-1,2-3 1,-4-10-1,3-3 1,-3-8 1,4-2 1,0-11 1,0 0-1,0 0 1,-10-14-1,6-2 1,1-4-2,-1-8-1,1-8-2,-2-4-1,3-4 0,1-3 0,2 1-1,2 1 1,3 0-1,4 5 0,4 5 0,3 4 0,3 0 1,2 6-2,1 3 2,2 5-3,-2 2 2,1 5 0,-3 1 0,-1 11 1,-3 7-2,-3 3 2,-4 4-1,-1 2 0,-5 2 1,-2 2 0,-5 2 0,-4-4 1,-4-1-1,-5-3 1,-4 0 1,-6-4-1,-1-2 1,-5-2 0,1-3-1,-2-5 0,3-2-1,4-1-5,0-8-6,10 2-25,5-2-1,7-4 1,7 0-1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81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18,'10'-4'17,"1"3"-1,-2 1-1,0-2-3,3 2-2,-12 0-2,21 0-1,-21 0-2,17-1-1,-17 1-1,19 1 1,-19-1 0,17 4-1,-7-4 0,0 0-1,1-1 0,0 1-1,1 0 1,-1 4-2,0-4 1,-1 0-1,1 1 0,-11-1-1,19 6-2,-19-6-8,14 0-20,-1 1-2,-13-1 3</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8.3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 14,'0'0'19,"0"0"-12,9-2-3,-9 2 2,0 0 1,0 0 0,0 0 1,9-4 1,-9 4 0,0 0-1,12-3-3,-12 3-2,12-1-1,-12 1 0,9-2-1,-9 2 0,8 0-1,-8 0 1,0 0 0,0 0-1,0 0 0,9-2 0,-9 2-2,0 0-4,10-9-12,-10 9-12,9-7 2,-9 7-1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00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25 228 21,'0'0'26,"0"0"-8,0 0-3,-1-12-2,1 12-1,-2-11-3,2 11 0,-1-13-2,1 13-2,0-15-1,0 15-1,0-16 0,0 16-1,2-11 1,-2 11-1,0-14 1,0 14 0,-1-12-1,1 12 0,-2-16 0,2 16 0,-6-17-1,4 7-1,0 1 0,2 9-2,-6-17-1,1 6-6,5 11-9,1-16-17,-1 3 0,2-2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69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56 13,'0'0'18,"-1"-10"1,1 10-3,0 0-2,0 0-3,0 0-3,-11-8-2,11 8-1,0 0-2,-16-10 0,16 10 0,-18-8-1,6 1 0,-1 4 0,-3-1 0,1 1-1,-2 3 0,2-1 0,-1 0 0,1 1 0,-1 0 0,2 1-1,-1-1 1,3 1 0,2-1 0,-2 0-1,12 0 1,-14 1-1,14-1 1,-9-1-1,9 1 1,0 0-1,0 0 0,0 0-1,0 0-4,0 0-9,-14-4-17,14 4-2,0 0 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0.33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22 2,'0'0'19,"-9"-5"-7,9 5-6,0 0 1,0 0 0,-10-4 0,10 4 0,-10-3 0,10 3 0,-15-3 0,6 2-2,-4 0-2,1 1 0,-3-1 1,-1 2-1,-1-1 1,-1 0-1,2 0 0,0 2 0,1-2-1,3 1 0,-1 0 0,4 0 0,9-1-1,-13 0 0,13 0 0,-10 0-1,10 0 1,0 0-1,0 0 0,-12-1-2,12 1-1,-12 0-7,2-3-20,0 4-1,-6-8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06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294 30 11,'0'0'20,"0"0"-9,0 0-1,0 0-2,-11-2 1,11 2 0,-11-5 0,11 5-3,-14-5 0,5 0 0,9 5-1,-12-4-1,12 4 0,-16 0-2,16 0 1,-18 0-1,8 1 0,-2-1-1,3 0 0,-4 0 0,3 1 0,-1-1 0,-2 0 0,2 0 0,0 0 0,1-1-1,-2-1 0,3 1 1,-1-2-1,-1 2 0,11 1-1,-16-2-1,5-1-2,11 3-7,-12 4-20,0-6-1,12 2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72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193 1 9,'0'0'16,"0"0"0,0 0-2,0 0-1,0 0-2,0 0 0,0 0-2,-10 5-2,10-5 0,0 0-1,0 0-2,-11-6 0,11 6-2,-9 0 0,9 0 0,-11 0-1,1 0 0,10 0 0,-15 5 0,6-3 0,9-2 0,-18 1-1,18-1 1,-13 1 0,13-1-1,0 0 1,-12 1-1,12-1 1,0 0-1,0 0 1,0 0-1,0 0 0,0 0 0,-12 4 1,12-4-1,-14 6 0,14-6 0,-17 6 0,6 0 0,11-6-2,-17 2-4,17-2-8,-4 9-17,4-9-3,0 0 3</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2.4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83 0 12,'0'0'14,"0"0"0,0 0-1,0 0-2,0 0-2,0 0 1,0 0-1,0 0 0,0 0 0,0 0-3,0 0 0,0 0-2,0 0-1,0 0 0,0 0-1,-9 11-1,9-11 0,-4 13 0,4-13 1,-7 20-1,2-10 1,2 3-1,-3 3 1,2 1-1,0 0 1,0 0-1,-1 1 1,1 1-1,0-1 0,-1 3 0,2-6 0,0 1 0,-2-2-1,3-1 1,0-2-1,1-2 1,1-9-1,-2 15 1,2-15-1,0 0 0,-1 11 0,1-11-1,0 0 0,1 11-6,-1-11-26,0 0-2,0 0 0,0 0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3.42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 7,'0'0'13,"0"0"0,0 0-3,0 0-1,0 0 0,0 0-2,11-2 1,-11 2-1,0 0 2,0 0-1,13-1 0,-13 1 0,13-1-2,-13 1 0,14-2-2,-14 2-1,18-3-1,-9 2 0,3 1-1,-2-2 1,2 2 0,0 0-1,1 0 1,-1 0 0,1 0-1,-1 0 0,2 1 0,-2-1 0,2 1 0,-1-1 0,1 1 0,1-1 0,0 1 0,0-2 0,-3 2 0,3-1 0,0 2 0,-1-4 0,0 4 0,0-2 0,1 1 0,0 0-1,2 0 1,-2 0-1,-2 0 0,3-1 1,-2 1-1,0-1 0,0 0 2,0-1-2,1 0 1,0 1-1,2-1 0,1 1 1,0-1-1,2 1 0,0-1 0,-2 0 1,2-1-1,-1 0 1,1 0 0,-1-2-1,-3 2 1,1 0 0,-2-2-1,0 2 1,-3 0-1,-1 1 0,-11 1 0,19-3 0,-19 3 1,16-2-1,-16 2 0,13-2 0,-4 2 1,-9 0-1,18-2 0,-18 2 0,17 0 0,-5 0 0,-1 0 0,3 0 0,-2 2 0,0-2 0,4 1 0,2-1 0,-2 1-1,3 0 0,-2 0-1,0 4-4,-7-6-12,3 3-19,-4 1-1,-9-3 0,0 0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5.1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23,'0'0'18,"0"0"-2,0 0-3,0 0-1,0 0-2,0 0-3,0 0-2,0 0-1,0 0 0,0 0-1,0 0 1,0 0-1,0 0 0,0 0 0,0 0 0,0 0 0,0 0-1,11 2 1,-11-2-1,16 1 0,-6 0 1,0-2-1,0 1 0,0 0 0,-1 0 0,-9 0-1,15-3 0,-15 3 0,12-1 0,-12 1-1,13-2 0,-13 2 0,12 2 0,-12-2-1,13 1 0,-13-1-1,15 2-2,-4 3-9,3 1-21,-5-8-2,3 1 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6.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298 105 18,'8'10'30,"-8"-10"1,0 0-3,-16-6-21,3 7-3,-1 2-1,-6 2-1,-2 3-1,-2 1 0,1 4-1,-1 0 1,2 1 0,4-2-1,2 2 1,5-1-1,2-1 0,5 1 1,5-2-1,4 2 0,6-1 0,2 1 1,6 1-1,4-5 1,2 3-1,2 4 1,-2 1-1,1 0 1,-2 3-1,-3 1 0,-4-1 0,-6 4 0,-2-1 1,-7-5 1,-1 1 0,-7-4 1,-3 0 1,-6-4 0,-2 3 0,-5-6 1,-2 1-1,-5-5 0,0 0 0,-1-5-1,1 0-1,2-5 0,2 0-1,5-1-1,-2-2-2,10 0-2,-1-3-4,13 12-6,-3-14-18,8 2-6,4 1 1,5-6 1</inkml:trace>
  <inkml:trace contextRef="#ctx0" brushRef="#br0" timeOffset="571">639 150 2,'0'0'26,"0"0"0,10 1 0,-10-1-19,-2 9-6,2 1 1,-2 2 0,2 6 1,-2 2 0,2 7 2,-1 4 0,1 5 0,-7-1 1,7 5-1,-6-5-1,4-1 0,-3-3 0,3-3-2,-4-7-1,2-5-1,2-4-1,2-12-1,-12 6-2,3-13 0,0-6-1,-5-6 0,1-4 0,-4-9 1,2-2-1,-3-4 3,2 1 0,0 2 1,3 2 0,0 4 1,3 4 2,2 8-1,1 3 2,7 14-1,-8-13 1,8 13 0,0 0 0,0 0 0,12-8 0,2 7 0,6-2 0,8 1 0,6-1 0,9 2-1,7-2 0,5 3-2,2-1 1,0 0-2,0 1 0,-5 0-2,-4 3-5,-11 0-16,-7-3-9,-4 5 1,-13-4 0</inkml:trace>
  <inkml:trace contextRef="#ctx0" brushRef="#br0" timeOffset="1171">1119 201 20,'0'0'24,"0"0"1,-3 10-20,2-1-3,0 3-1,2 4 2,-1 5 0,4 6 1,-1 2-1,2 4 0,-1 2 1,3 3-2,-1-1 1,1 0-1,-2-5 1,-1-3 0,-2-6 0,0-1 1,-2-10 0,1 0 2,-1-12 0,0 0 1,-10-5-1,7-6-1,-5-8 0,3-3-1,-4-6-1,0-2-1,-1-7-1,3 0 0,2-2-1,3 2 0,4 2-1,4 0 1,4 5-1,5 1 0,2 7 0,4 2 0,2 4 0,-1 4 0,4 3 0,0 4 1,2 4-1,-1 3 0,0 5 1,-1 3-1,-2 2 0,-2 4 1,-5 2 0,-5 2-1,-4 2 1,-6-2 0,-8 3 1,-3 0-1,-5-2 1,-5 1 0,-5-3 0,-4-2 0,-1-2 0,-1-2-1,0-7 1,2-1 0,1-4-1,3-3 1,5-3-1,4-1 1,4-1-1,11 7-1,-9-14 1,9 14-1,3-12 0,1 2 1,-4 10-1,14-5 0,-14 5 0,16 0 0,-6 3 0,-10-3 0,15 14 1,-7 4 0,2-4 0,0 6 0,2 3 0,4 0 1,2 3-1,2-1 1,3-1 0,2-4-1,1-5 0,-2-5-2,1-1-5,-4-6-22,-4-11-6,2-3 0,-5-8 0</inkml:trace>
  <inkml:trace contextRef="#ctx0" brushRef="#br0" timeOffset="2063">1644 266 17,'17'12'26,"-17"-12"2,11 10-13,-4 3-8,-2 7 1,4 8-1,-5 1 1,4 7 0,-4-2-1,3 2-2,-2-2-1,3-5-6,2-5-9,4-12-21,-3-14-2,4-7 1</inkml:trace>
  <inkml:trace contextRef="#ctx0" brushRef="#br0" timeOffset="2323">1855 0 39,'0'14'34,"0"-14"0,0 19-3,0-19-31,10 20-13,-1-8-21,-9-12 0,17 15 1</inkml:trace>
  <inkml:trace contextRef="#ctx0" brushRef="#br0" timeOffset="5678">2102 258 12,'0'0'16,"0"0"0,0 0-2,0 0-4,0 0-1,0 0-1,0 0-3,0 0 0,0 11-2,0-11 0,1 17-1,2-2 0,1 6 0,1 2 0,2 7 0,1 2 0,1 3-1,0 3 1,-1-1-1,1-3 1,-3-2-1,-1-5 0,0-3 0,-3-8 0,1-2 1,-3-14 0,2 13 0,-2-13-1,0 0 0,-6-15-1,3 0 0,-1-1-1,-1-5-1,0-3 0,0-4-1,-1 0 2,2 0 0,1 0 0,1-1 0,2 1 0,1 0 1,2 2 0,3 1 0,4 2 0,3 2-1,3 1 1,2 2-1,5 3 2,1 3-1,1 1 0,-1 3 0,1 4-1,-2 2 1,0 4 0,-4 3 0,-1 4 0,-1 3-1,-4 2 1,-2 1 0,-1 1 1,-4 1-1,-2 0 2,-2-2-1,-4 1 2,-1 2 0,-5-4 1,-2 2-1,-3-4 2,-1 2 0,-6-8-1,0 6 0,-6-8 1,2 0-2,-3-1 0,2-2 0,-1-1-1,2-1 0,2-2 0,5 1-4,2 2 0,0-4-6,15 4-14,-16 4-13,7-6-3,9 2 2</inkml:trace>
  <inkml:trace contextRef="#ctx0" brushRef="#br0" timeOffset="6910">2823 250 21,'5'-9'19,"-5"9"-5,0 0-2,0 0-1,-15 0-2,6 4-2,-6-1-2,-1 4-2,-4 2-1,-4 2 0,1 0 0,3 3 0,-3 1 0,4-1 0,3 0-1,3-3 0,7 1 0,6-1 0,4 1 0,8-1 0,6-3 0,6 4 0,5-4 0,4 6-1,3-3 1,4 1-1,-4 3 0,-2-1-1,-2 3 1,-5-1-1,-5 1 0,-6-2 1,-6 1 0,-4-1 1,-6 0 1,-2 0 1,-10-4 1,-1 3 1,-8-4 0,-1 4 0,-8-5 1,1 4-1,-5-6-2,1 2 0,-1-3-1,0 1 0,4-5-1,5 0 0,5-1-4,4-7-5,16 6-21,0-15-7,8 0-1,13-3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6.1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19,'0'0'16,"0"0"-1,0 0-1,0 0-3,0 0 0,0 0-2,0 0-1,0 0-1,0 0-1,0 0-1,0 0 0,0 0-2,0 0 1,0 0-2,13 1 0,-13-1-1,12-1 0,-12 1 0,16-1-1,-7 1 1,2 0-1,-2 0 0,0 0 0,2 1 0,-11-1 0,17 2 1,-17-2-1,16 2 0,-16-2 0,13 2 0,-13-2 0,15 2 0,-15-2 0,15 3-1,-15-3-1,15 5-1,-15-5-6,15 8-11,-15-8-14,15 4 2,-15-4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7.0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 17,'0'0'15,"0"0"-1,0 0 0,10-4 0,-10 4-1,0 0-4,0 0-2,11 0-2,-11 0-1,11 0 0,-11 0-1,17-1 1,-17 1-1,19-2 0,-7 1 1,2 1-1,-1-2-1,0 4 0,1-4-1,0 4 0,-1-2 0,0 1-1,-2 1 1,0 1-1,0-3 0,-2 2 0,1-1 0,-10-1 1,15 2-2,-15-2 1,15 3-2,-15-3-5,13-3-20,-3 11-6,-10-8 0,11-7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3:52.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7,'0'0'7,"0"0"1,0 0-1,0 0-1,0 0 0,0 0-1,17-7 1,-2 6-1,7 5-1,8-2 0,8 1 0,6 5 1,9 0-1,6 5-1,10-1 2,8 2-2,8-3-1,8-2 0,6-4 0,8 2 0,6-1 1,3-4-1,0 2 0,-3 2 1,-1 1-1,-7 4 0,0 2 1,-5-1-2,-4 1 1,-7-2-1,-7-2 1,-6-3-1,-7-4 1,-12-3 0,-12 0 1,-13-3 0,-7 1 1,-13-2-1,0 4 0,-12 1 0,-18-4-2,-4 0 1,-6 2-1,-8-3-1,-8 0 0,-9 0 0,-11-3-1,-5-2 1,-6 2 1,-6 2-1,-6 1 0,-12 3-1,-4-1 0,-6 0 1,-3 1-1,3 3 0,2 1 1,3-3-1,4-3 1,9-1 0,8 3 1,9 4 0,8 2-1,4 3 1,5-2 0,6 2-1,7 5 1,5 1-1,7-2 0,5-3 0,8-1 0,4-3-1,5 2 1,10-6-1,0 0 1,0 0 0,17 4 0,10-3 0,12-1 0,11 3 1,14 0-1,13 1 0,8 1 0,8-1 0,5 1 0,4 3 0,5-1 0,5-1 0,1 3 0,2 2 0,3-4 0,-6 2-1,-4-5 2,-8 2-2,-12-3 1,-9-1 0,-13-2 0,-11-1-1,-12 2 1,-9-2 0,-9 1 0,-7 2 0,-6-2 1,-12 0-1,0 0 0,-2-9 1,-9 3-1,-7 1 0,-6 0 0,-9-5-1,-7 3 0,-13-3 0,-13 5 1,-10 0-1,-13-1 0,-10 2 0,-8-1 0,-6 2 0,-3 3 0,3 2 1,8 1-1,11 1 0,12-1-2,18 0-5,11 2-7,19-1-17,16 0 0,18-4-1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4:47.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55 5,'0'0'8,"0"0"-4,11-10-3,-11 10-1,0 0 0,11-4 0,-11 4 1,0 0 0,0 0 2,14-2 1,-2 1 2,2-1 0,5-1 0,2 1 1,6-1-1,1 1 0,2 0-1,-3 2-2,-2 0 0,-4 2-1,-2 2-1,-2-1-1,-4 1 1,0 0 1,-2-1 0,1 0 3,-2-3-1,1 1 2,-11-1 2,17-3 0,-17 3 1,0 0-1,-11-13-2,-5 11 0,-10-3-2,-1 4-1,-4-2-2,-2 1 0,1 0-2,3 2 2,9 1-1,5 0 1,6-2 0,9 1 0,0 0 0,0 0 0,0 0-1,13-7 1,3 4-1,4 1-1,4 0 1,7-1 0,1 2 0,2 1 0,1 1 0,-3 2 0,-3 0 0,-3 0 0,-6 0 0,-4 0 0,-6-1 1,-10-2 0,12 2 0,-12-2 0,0 0 0,0 0 0,-13-2-1,0 1 1,-7 0 0,-9 1-1,-9 0 0,-4 2 0,-7 4-1,-3-1 2,1 1-1,4 2 0,4-1 0,10-1 0,6-1 1,9 0 0,6-4-1,12-1 1,-12 2-1,12-2 0,0 0 0,11-1-1,3 4 1,6 0-1,6-1 0,5 2 1,6-1-1,2 1 1,-2-1 0,-4-1 0,-6 3 0,-7-4-1,-5 7-1,-15-8-4,13 5-28,-13-5-1,0 0-1,0 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8:04.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1141 401 4,'0'0'7,"0"0"0,0 0 0,0 0-1,0 0 0,0 0-1,0 0 0,0 0 0,0 0 0,0 0-1,0 0 0,0 0-1,0 0 0,0 0 1,0 0-1,-48-13 1,48 13 0,0 0 0,0 0-1,0 0 1,0 0-2,-40-47 1,40 47-1,0 0 0,0 0-1,0 0 1,0 0-1,-40-45 1,40 45 1,0 0-2,0 0 1,0 0 1,0 0-1,-52-40 0,52 40 0,0 0-1,0 0 1,-59-34 0,59 34-1,-45-14 0,45 14 0,-50-24 0,50 24 1,-51-13-2,51 13 2,-47-19-3,47 19 1,0 0 1,-57-15 1,57 15-3,0 0 2,-50-14 1,50 14-2,0 0 2,-49-8 0,49 8 1,0 0-3,-59-14 3,59 14-2,0 0-1,-61-1 0,61 1 0,0 0-1,-58-6-1,58 6 1,0 0-1,-51-2 1,51 2-1,-43 2 1,43-2 1,-42 2 2,42-2-2,-46 3 2,46-3 1,0 0-2,-57-3 1,57 3-1,0 0 0,-48 7-1,48-7 0,0 0 0,-42 10-2,42-10 1,0 0-2,0 0-14,0 0-18,0 0-3,-46 42 2</inkml:trace>
  <inkml:trace contextRef="#ctx0" brushRef="#br0" timeOffset="5989">1603 103 4,'8'-43'10,"-8"43"-1,0 0-1,0 0 1,0 0-2,0 0 0,0 0-1,0 0 0,0 0-2,0 0-1,0 0 0,0 0-2,0 0 1,0 0 0,0 0-1,0 0 2,0 0-2,0 0-1,0 0 0,0 0 0,0 0-1,0 0 1,0 0 0,0 0-2,0 0 1,0 0 1,-3 43 1,3-43 2,0 0 0,4 43-2,-4-43 1,2 47 0,-2-47-1,2 53 1,-2-53-2,2 61-1,-2-61 1,1 56 1,-1-56-1,-1 45 1,1-45 0,0 0 2,0 0-1,-3 46 1,3-46-1,0 0 1,0 0 0,0 0 0,0 0 1,0 0-1,0 0 1,0 0-1,0 0 1,0 0 0,0 0-2,0 0 1,0 0-3,19-44 0,-19 44-1,0 0 0,0 0 0,0 0 0,0 0 0,37-46-1,-37 46 2,0 0 0,0 0 0,0 0 0,44-13 0,-44 13-1,0 0 0,0 0 1,53 11 0,-53-11-1,0 0 1,0 0-1,49 17 1,-49-17-2,0 0 3,0 0-1,0 0-1,32 46 1,-32-46 2,0 0 0,0 0-1,0 0 2,5 49-1,-5-49 0,0 0 1,0 0-1,0 0-1,-37 42 0,37-42 0,0 0-2,-48 27 2,48-27 0,-43 10-1,43-10 1,0 0 0,-57-9 0,57 9 0,0 0-1,-44-7-1,44 7 0,0 0-3,0 0-6,0 0-15,0 0-10,0 0-1,-4-52 3</inkml:trace>
  <inkml:trace contextRef="#ctx0" brushRef="#br0" timeOffset="7070">2042 553 8,'0'0'29,"-44"-31"0,44 31-10,0 0-4,0 0-3,0 0-3,-42-47-3,42 47-1,0 0-2,-4-43-3,4 43 0,0 0 1,0 0-2,29-48 0,-29 48 0,0 0-1,0 0 1,54-24 2,-54 24-1,0 0 0,0 0 0,54-1 0,-54 1 0,0 0 0,0 0 0,54 33 0,-54-33 0,0 0 0,42 33-1,-42-33 3,0 0 0,0 0-1,0 0 1,32 48 1,-32-48 0,0 0 1,0 0-2,0 0 1,-37 49-1,37-49 1,0 0-2,-53 32 2,53-32-1,0 0-1,-59 7 1,59-7 0,0 0 0,-46-7-2,46 7 1,0 0-4,0 0 0,0 0-4,0 0-6,-31-43-23,31 43-1,0 0 1,29-47 0</inkml:trace>
  <inkml:trace contextRef="#ctx0" brushRef="#br0" timeOffset="7731">2376 491 4,'0'0'29,"0"0"-5,0 0-8,0 0 0,0 0-4,-38-52-5,38 52-3,0 0-2,9-42-1,-9 42-1,0 0 0,0 0-1,48-42 0,-48 42-1,0 0 3,53-17 0,-53 17 0,0 0-1,46 11 1,-46-11-1,0 0 0,0 0 1,33 46-1,-33-46 0,0 0 1,0 0 0,10 48 2,-10-48 0,0 0-1,0 0 2,-21 51 1,21-51 0,0 0 0,-47 37-1,47-37-2,0 0 1,-59 24 1,59-24-2,0 0-1,-52 10 0,52-10-2,0 0-2,0 0 0,0 0-8,-33-54-19,33 54-6,19-50 1,-19 50-3</inkml:trace>
  <inkml:trace contextRef="#ctx0" brushRef="#br0" timeOffset="8312">2641 89 20,'0'0'8,"0"0"2,0 0-1,0 0-3,0 0-1,0 0 0,25 45 2,-25-45-2,0 0 2,14 47-1,-14-47-2,15 49 1,-15-49 0,11 57-2,-11-57 0,9 64 0,-9-64 0,2 64-1,-2-64 1,-3 56-1,3-56 0,0 0 0,-4 59 1,4-59-1,0 0 2,0 0 0,0 0 0,0 0-2,0 0 2,0 0-1,0 0 1,45-71-2,-45 71 0,38-66-3,-38 66 0,44-80 1,-44 80-1,48-67 0,-48 67 0,47-47 1,-47 47 0,43-39 2,-43 39-3,0 0 2,47-32-1,-47 32-2,0 0-1,0 0-2,0 0-5,0 0-9,0 0-18,0 0 3,-12 47-2</inkml:trace>
  <inkml:trace contextRef="#ctx0" brushRef="#br0" timeOffset="8843">2759 342 15,'0'0'27,"43"23"-13,-43-23-2,0 0 1,0 0-3,55 26-4,-55-26 0,0 0-2,0 0-1,51 31 0,-51-31 1,0 0-1,44 20 0,-44-20 1,0 0-2,48 14 2,-48-14-2,0 0 0,0 0-1,44 6-2,-44-6-4,0 0-8,0 0-19,0 0-3,0 0 3</inkml:trace>
  <inkml:trace contextRef="#ctx0" brushRef="#br0" timeOffset="9354">3619 240 25,'0'0'26,"0"0"-12,0 0-1,0 0-3,0 0-4,0 0-3,-44-31 0,44 31 1,0 0-2,-48 2 1,48-2 0,0 0-1,-51 25 0,51-25 1,0 0-1,-57 43 0,57-43-1,0 0 1,-52 53-1,52-53 1,0 0 0,-34 56-1,34-56 0,0 0-2,0 53 4,0-53-2,0 0 2,0 0-1,63 36 1,-63-36-1,60 4 1,-60-4-1,74-9-4,-74 9-1,75-15-9,-75 15-23,66-26-3,-66 26 3</inkml:trace>
  <inkml:trace contextRef="#ctx0" brushRef="#br0" timeOffset="9854">3690 29 24,'0'0'14,"0"0"1,1-42-2,-1 42-3,0 0-3,0 0 0,0 0-3,0 0 0,0 0-1,0 0-1,0 0 0,0 0 0,3 45-1,-3-45 1,0 0 0,10 61-1,-10-61 3,9 64-1,-9-64-1,10 63 1,-10-63 0,8 67 0,-8-67-1,5 50 1,-5-50-3,0 0 1,9 52 1,-9-52-1,0 0-1,0 0 1,41 14 0,-41-14 0,0 0 0,54-25 0,-54 25 1,0 0-1,45-43 1,-45 43-1,0 0-1,0 0 1,0 0-1,0 0 0,43-39-1,-43 39 1,0 0-2,0 0 2,0 0 1,0 0-2,0 0 2,0 0-2,20 49 1,-20-49-1,0 0 1,20 54-1,-20-54 0,0 0 0,29 48-8,-29-48-21,0 0-4,0 0-1,50-15 2</inkml:trace>
  <inkml:trace contextRef="#ctx0" brushRef="#br0" timeOffset="10465">4132 284 25,'0'0'14,"0"0"0,0 0-1,0 0-5,0 0 0,43-34 1,-43 34-3,0 0 0,52 5 0,-52-5-2,0 0-1,53 12 1,-53-12-3,0 0 2,47 21-2,-47-21 0,0 0 0,0 0 0,40 49-1,-40-49 0,0 0 1,17 44-2,-17-44 2,0 0-1,0 0 1,-5 44 1,5-44 1,0 0 0,0 0 1,0 0 0,-54 14-1,54-14 1,0 0-3,-54-26 1,54 26-3,0 0 2,-49-30-2,49 30 1,0 0-1,0 0-1,0 0 2,0 0-1,0 0 0,0 0 0,0 0 0,0 0-1,0 0 0,40-42-2,-40 42-6,51-12-15,-51 12-11,64-17 0</inkml:trace>
  <inkml:trace contextRef="#ctx0" brushRef="#br0" timeOffset="11026">4536 300 9,'0'0'20,"0"0"-5,0 0-1,0 0-3,0 0-3,0 0-2,0 0 2,0 0-3,-5 47 1,5-47-2,1 43 1,-1-43-1,2 60 0,-2-60-1,6 70 0,-6-70-1,9 70 0,-9-70 0,6 59 0,-6-59 0,6 44-2,-6-44 1,0 0 0,0 0 0,1 43 1,-1-43 0,0 0 2,0 0-1,0 0 1,0 0-2,-7-42 1,7 42-2,-5-57 1,5 57-1,-5-77 0,5 77-1,0-82 0,0 82 1,9-78-2,-9 78 1,16-63-2,-16 63 1,26-45-1,-26 45-1,0 0 1,45-37 1,-45 37 0,0 0 1,54-4 0,-54 4 0,0 0-1,54 23 1,-54-23 0,0 0-2,43 40 2,-43-40-1,0 0 1,24 47 0,-24-47 0,0 0 1,-8 49-1,8-49 1,0 0 1,0 0-1,-52 44 1,52-44-2,0 0 1,-52 13-2,52-13-2,0 0-6,0 0-16,-38-53-11,38 53-1,11-51 2</inkml:trace>
  <inkml:trace contextRef="#ctx0" brushRef="#br0" timeOffset="11757">5005 17 5,'0'0'25,"0"0"-14,0 0-1,0 0 0,0 0-2,26 49-2,-26-49 0,4 54 3,-4-54-2,6 63 1,-6-63-1,6 72 0,-6-72-2,5 66 0,-5-66-1,4 56-2,-4-56-1,1 48-1,-1-48 1,0 0 1,0 0-1,4 46 1,-4-46-3,0 0-2,0 0-5,0 0-10,-3-44-16,3 44-1,-15-51 1</inkml:trace>
  <inkml:trace contextRef="#ctx0" brushRef="#br0" timeOffset="12078">4872 163 31,'0'0'18,"0"0"0,0 0-3,0 0-2,0 0-3,0 0-2,0 0-2,56 14-1,-56-14-1,71 6 0,-29 0-2,0-6-1,0 3-2,2 1-2,-44-4-6,79 1-17,-79-1-9,66-1 2</inkml:trace>
  <inkml:trace contextRef="#ctx0" brushRef="#br0" timeOffset="12418">5330 288 18,'0'0'28,"0"0"-15,0 0-2,49 13-1,-49-13-2,52-15-4,-52 15-1,52-23 1,-52 23-1,47-15 0,-47 15 0,0 0 1,44-17-1,-44 17 0,0 0 0,0 0-1,0 0 0,0 0 0,-50-38-1,50 38-1,-52-3 0,52 3 0,-56 5 0,56-5 0,-52 15 0,52-15 0,-42 24 1,42-24-1,0 0 0,-46 50 1,46-50-1,0 0 0,-20 51 0,20-51 0,0 0 0,6 57 1,-6-57-1,0 0 1,41 48 2,-41-48 0,52 22-1,-52-22 2,64 6-2,-64-6-1,74-14 2,-74 14-1,75-33-3,-75 33 0,63-45 0,-63 45 0,53-48 0,-53 48 0,42-41 1,-42 41-1,0 0 1,0 0 0,40-46 1,-40 46-1,0 0-1,0 0 1,0 0-1,0 0 0,0 0 1,0 0 1,0 0-2,0 0 1,-12 42 0,12-42 1,0 0 0,2 67-3,-2-67 2,13 42 0,-13-42 0,0 0 1,17 59 0,-17-59-1,0 0 2,0 0 1,0 0-2,0 0 0,0 0 2,0 0-3,0 0 1,0 0 1,0 0-1,0 0-1,-53-39 0,53 39 1,-27-48-2,27 48 2,-16-49-2,16 49 0,-1-43-1,1 43 1,0 0 1,0 0 0,58-44 1,-58 44-3,55-7 2,-55 7 1,66-2-1,-66 2 1,72 4-3,-72-4 0,66 9-3,-66-9-7,69 12-25,-69-12-1,63 10 2</inkml:trace>
  <inkml:trace contextRef="#ctx0" brushRef="#br0" timeOffset="13390">6518 244 23,'0'0'33,"0"0"0,0 0-18,0 0-4,0 0-1,-54-35-4,54 35-2,-47 3-1,47-3 0,-47 14-2,47-14 1,-42 8 2,42-8-4,0 0 0,0 0 1,-43 24 0,43-24 0,0 0-1,0 0 1,0 0-2,0 0 3,0 0-2,57 28 1,-57-28 0,44 9 0,-44-9-1,46 18 1,-46-18-2,0 0 1,51 30 0,-51-30-1,0 0 0,28 42 0,-28-42 0,0 0 1,0 0 0,0 0 0,12 47 0,-12-47 2,0 0 0,0 0 0,0 0 1,0 0 0,-50 44 0,50-44 1,0 0-1,-59 23-2,59-23 1,-44 13-2,44-13-2,-50 5-11,50-5-24,-48-3-2,48 3 1,-54-24-2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7:5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0 0,'0'0'2,"52"27"0,-52-27 1,0 0-1,49 28 0,-49-28 0,0 0-1,53 36 1,-53-36-1,0 0 1,47 34-2,-47-34 2,0 0-1,0 0 0,0 0 3,44 44-1,-44-44 0,0 0 1,0 0-1,0 0 0,40 42 0,-40-42 0,0 0-1,0 0-1,43 43 0,134 234 27,-177-277-26,0 0 1,22 54-2,-22-54 2,0 0-2,16 42 0,-16-42 0,0 0 0,0 0 0,25 54-1,-25-54 1,0 0-1,20 42 1,-20-42-1,0 0 1,20 41-1,-20-41 1,10 25-1,-6-13 1,0 3-1,0-1 1,-1 0-1,1-4 1,-1 2-1,1 1 1,-1-1-1,0 3 1,1-3-1,0 0 1,0 1-1,-1 3 1,1-3 0,-2-4-1,1 2 1,-3-11-1,5 17 0,-5-17 0,4 13 0,-4-13 1,3 9-1,-3-9 0,2 10 0,-2-10 1,4 11-1,-4-11 1,4 11-1,-4-11 1,4 13-1,-4-13 0,4 12 1,-4-12-1,0 0 1,2 13-1,-2-13 1,0 0-1,1 12 1,-1-12-1,1 9 1,-1-9 0,0 13 0,0-13-1,0 16 1,0-16 0,0 19 0,-1-10 0,1 0-1,0 0 0,0 1 1,0-10-1,0 16 0,0-16 1,0 18-1,0-9 0,0 2 0,0-11 0,-1 18 1,2-8-1,-1 0 0,1 0 0,-1 0 0,1 2 0,-1-1 0,2 2 0,-2-1 1,2 1-1,-2 1 1,1-1-1,-1 0 1,1-1-1,-1 5 0,0 0 1,0 2-1,0-2 1,0 3-1,0 0 1,0 1-1,0 1 1,0-2-1,0 1 0,0-1 0,1 1 1,4 2-2,-5-2 2,0 1-1,1 0 0,-1 3 0,-1-3 0,1 3-1,-1-1 2,-4 1-1,3 0 0,2 0 0,-2 1 0,2-2 0,-1 1 0,1 0 0,-2-2 1,2 3-1,-1-1 1,1 0-1,-1 0 1,2-1-1,-2 0 1,1 1-1,0 1 1,-1 0-1,0 0 0,0 3 0,0 0 1,-2 2-1,0 0 0,0 3 0,1 0 0,0 0 0,1 0 0,-1-2 0,0 1 0,2-1 0,0-1 0,0 0 0,-1 1 0,0-1 1,0 0-1,-1 2 0,1-2 1,-1 0-1,-1 1 0,1-1 0,-2 1 0,0 4 0,0 0 1,-1 2-1,0 3 0,-2 0 0,0 1 1,-1 1-1,1-1 0,-1 1 0,0-1 0,-1-1 1,1 0-1,-1-1 0,2 1 0,0 1 0,-1-1-1,-1 0 1,0 1 0,0 1 0,-1 2 1,0-1-1,-2 3 0,0-3 0,-2 3 0,1-2 1,-1 1-1,2-1 0,-3 1 0,2 0 1,-1 3-2,-2-1 2,4 2-1,-3 2-1,2-1 2,-4 2-2,4 0 1,-1 1 1,0-3-1,2 1 0,-1-1 0,3-2 1,1 0-1,0 0 0,0 1 0,1 3 0,1-1 0,1 1 0,-1-1 0,1 2 0,-1-5 1,2 4-1,0-1 0,-1-6 0,1 1 1,1-2-1,0 2 0,1-4 1,1 5-1,0-6 0,2 0 1,1-1-1,0-2 1,1 0-1,1-2 1,2-2 0,0-1-1,0-2 1,2-2-1,0-1 1,2-2-1,-1-1 1,1-2-1,1-1 0,0-1 0,1-1 1,2-2-1,-1-1 0,1 0 1,2-3-1,1 1 0,2-2 1,0-1-1,0 0 0,2-1 0,4 1 1,-1-1-1,1 1 0,0-2 1,0-1-1,1 0 0,-2 0 1,0-2-1,0 0 0,0 0 0,-1-2 0,0 1 0,2 0 0,1 1 1,1-2-1,1 0 0,-1-1 0,3-1 0,1 1 0,1-2 1,-3 0-1,-1-2 0,0 0 0,0 0 0,-1 0 0,0 1 0,-2-3 0,0 3 1,0-2-1,-1 1-1,-1 0 2,-3 0-1,-2-1 0,-1 1 0,0 1 0,-1-1 0,-3-1 0,1 3 0,-2-3 1,-1 0-1,-1 0 0,-9 0 2,11 0-2,-11 0 1,0 0 0,0 0 0,0 0 0,0 0 0,0 0 1,0 0-1,0 0 0,0 0 0,0 0 0,0 0-1,0 0 1,0 0-1,-12 0 0,3-2 0,-1 2 0,-3 0 0,-3 1-1,-3 2 1,-1-1 0,-6 4 0,0 0-1,-4 2 1,-3 2 0,-1 1-1,-1 2 1,-1 1 0,-1 3-1,0 1 1,-4 1 0,2 2 0,0 4 0,2 1 0,-3 1 0,1 2 0,-2 1 0,-1 1 0,5 0 0,-2 2 0,1-1 0,1-1 0,0 2-1,3-2 1,4 2 0,2-1 0,3 0 0,2 0 0,2-1 0,2 1 0,2-1-1,1 1 2,0 1-1,-2 3 0,1-1 1,1 2-1,-2 0 0,0 2 0,-1 4 1,1 0-1,-2 1 0,3 0 0,-1 3-1,1 0 1,-1 3 0,1 1 0,2 0 0,-1 0 0,1 1 0,-1-1 1,0 0-1,0 2 0,1-2-1,0 2 1,-1 0 0,2 0 0,0 0 0,1 0 0,2 0 0,1 0 0,0-2 0,1 0 0,2-1 0,1-2 0,1 2 0,1-1 0,-1 4 0,1 2 0,0 3 0,-1-2 0,0 2 0,1-1 0,-1 0 0,1 0 0,1-6 0,1-3 0,1-3 0,3-1 0,1 0-1,3-4 1,2 0 0,2-2-1,3 2 1,-1-3 0,2 2 0,2-3-1,1-1 1,0 0 1,0 0-1,0 0-1,0-2 2,1 1-2,1-3 2,0 0-2,0 1 1,0-1 0,0 1 0,1-1 0,0 0 0,-1 1 0,0 0 0,-2 0 0,3-1 0,-2-1 0,2-2 0,-1-1 0,0 0 0,0-2 0,1 0 0,1-1 0,-2 0 0,-1-1 0,-1-1 0,1 2 0,-1-1 0,1-1 0,1-1 1,-2 1-1,-1-1 1,2 0-1,1 0 0,0-1 0,0 0 0,-1 0 0,-2 1 0,3-2 0,-1 2 0,0-1 0,-2-1 0,-1 1 0,0 0 0,-1 0 0,0 1 0,0 1 0,-2-3 0,0 2 0,1 1 0,0-2 0,-1 0 0,1 1 0,-3-2 0,-1 1 0,6 0 0,-1-1 0,0 0 0,0 2 0,-1-2 1,-1 1-2,3 1 2,1-1-2,-5 1 2,0 1-1,-1 0 0,1 2 0,0 1 0,-1 1 0,2 3 0,-2 2 0,1 2 0,-1 1 0,0 2 0,-1 0 0,1 2 0,1-1 0,-3 0 0,1 0 1,0 2-1,-1-1 0,0 0 0,-1 2 0,-1 1 1,0 0-1,0 2 0,-2 1 0,-1 0 0,1 2 0,-1-2 0,1 2 0,0-2 0,1 0 0,-1-2 0,1 2 0,-1-2 0,1 0 0,-4 1 1,2 0-1,-2 1 0,-1 1 0,1 2 0,0-2 1,0 2-1,-1-1 0,2 1 0,2-2 0,-1 1 0,2-3 0,-1 3 0,1-2 0,-1 1 0,3 0 0,-1-1 0,-1 3-1,-1 2 2,1-1-2,1 1 1,-1 0 1,-1 2-2,0-2 2,0 0-1,0 2 0,-1-2 0,1-1 0,-2 2 0,1-1 0,2 2 0,-2 2 0,0 1 0,-1-1 1,2 2-2,-1 1 2,1 0-1,-1 0 0,0 1 0,0-3 1,0 2-1,1 0 0,-1 3 0,1 0 0,0 1 1,-1 1-1,-1 0-1,0 0 2,0 0-1,0 2 0,-1-2 0,0 1 0,-2 2 1,1 2-1,0 1 0,0 5 0,0-2 0,-1 0 1,-1 2-1,1-2 0,0-2 0,0 0 0,-1-2 0,0-1 0,2-1 0,-1 0 0,0-3 0,1-2 0,-1-1 0,1-2 1,-1-5-1,-1 1 0,1-2-1,-1-4 1,-1 2-1,2 0 1,-1 0 0,0-2 0,2-3-1,-3 0 1,2 0 0,-2 0 0,1-3 0,-1-4 1,-1-2-1,0 1 0,4-35 0,-8 57 0,8-57 0,-10 47-1,10-47 2,-12 42-2,12-42 1,0 0 0,-23 55 0,23-55-2,0 0 2,-30 59-2,30-59 1,-25 43-1,25-43 2,-28 42-3,28-42 3,0 0 0,-41 55 1,41-55-1,0 0 0,-42 47 2,42-47-2,0 0 0,-42 37 1,42-37-1,0 0 0,-48 32 0,48-32 0,0 0-1,-57 34 1,57-34 1,-44 18-1,44-18 0,-48 20 0,48-20 0,-54 14 0,54-14 1,-58 15-1,58-15 0,-60 18 0,60-18 1,-63 11-1,63-11 0,-64 13 0,64-13-1,-67 4 1,67-4 1,-61 5-1,61-5-1,-60-2 1,60 2 1,-58 2-1,58-2 0,-52 3 0,52-3-1,-54-1 1,54 1 0,-56 10-1,56-10-2,-53 8-5,53-8-13,-60 5-18,60-5 1,-65-1-2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2.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98 249 5,'0'0'11,"0"0"1,62-33 0,-15 19-2,11 3-1,9-4 0,6 1-1,-1 0 2,-1 1-5,-11 1 1,-12 6-2,-48 6-1,59-12-1,-59 12 0,0 0-1,0 0-3,0 0 0,0 0-4,0 0-2,0 0-4,-59-23-2,59 23 0,-69-18 0,69 18 0,-78-20 1</inkml:trace>
  <inkml:trace contextRef="#ctx0" brushRef="#br0" timeOffset="280">179 0 11,'0'0'8,"0"0"1,0 0 0,0 0 0,0 0-2,0 0-1,0 0 0,0 0-2,0 0-1,0 0 1,0 0-2,-45 8-1,45-8 0,-36 42 0,36-42 3,-43 50-1,43-50-1,-36 48 1,36-48-1,0 0 0,-20 52 1,20-52-1,0 0-1,77 35 0,-19-27 0,13-2 0,9-2-1,4 1 1,-3 2 0,-5-2-1,-12 0 1,-14 1-1,-50-6 1,45 16-1,-45-16-2,0 0-4,0 0-11,-24 46-4,24-46 1,-47 18-1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7.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147 330 9,'0'0'8,"70"-47"1,-70 47-1,87-39 0,-36 17-1,1 0-1,-1 1-1,-5 1-1,-46 20-2,70-29 0,-70 29 1,0 0-1,42-19-1,-42 19 0,0 0-2,0 0 0,0 0-2,0 0-2,-48 1-2,48-1-1,0 0 0,-47-29 0,47 29 2,0 0 1,-35-44 0,35 44 2,0 0 2,0 0 2,-47-39-1,47 39 1,0 0 0,-54 10 0,54-10 0,-49 21 1,49-21 1,-57 33 2,57-33-1,-65 52 2,65-52-1,-64 58 0,64-58 0,-64 71-2,64-71 1,-50 69-1,50-69 0,-29 50-1,29-50-1,0 0 1,-7 54 1,7-54 0,0 0-2,0 0 1,54 45 0,-54-45 2,64 21-2,-21-13 0,7 2 0,14-6-3,3 1-12,1-3-3,4-2-1,1-7-2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4.8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287 359 10,'39'-36'11,"5"-3"-1,2-4 1,2 7-1,-3 1 0,-4 5-2,-11 5-1,-7 5 1,-7 5-3,-5 7-1,-11 8-2,8-11-1,-8 11 0,-10-4-2,0 2-2,-5 3-6,-1-2-8,-5 2-1,-3-3 0,-2-1 1</inkml:trace>
  <inkml:trace contextRef="#ctx0" brushRef="#br0" timeOffset="270">164 0 12,'0'0'11,"13"10"0,-13-10-4,7 21-5,-7-3-1,-4 3 2,-5 3 0,-3 3 1,-5 3 1,-4 5 0,-1 0 1,-3-4 0,4 1-1,0 2 1,6-1-1,3-4-1,7-2-1,9-6-1,11-5 1,7-3-1,10-4 1,5-9 0,3-1 0,-5-3-1,2 0 0,-10-1 0,-1 3 0,-4 2-2,-12 1-3,3 2-11,-1-3-6,1-2-2,-6-8 2,3-2-2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3:04.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559 60 0,'-53'18'0</inkml:trace>
  <inkml:trace contextRef="#ctx0" brushRef="#br0" timeOffset="451">252 0 9,'0'0'6,"0"0"0,0 0-1,0 0 0,0 0-1,-9 1-2,9-1-1,0 0-1,0 0 0,-10 3 0,10-3 0,0 0 0,0 0 1,0 0-1,-14 12 1,14-12 0,-12 15 0,6-5 0,-4 6 0,-1 0 0,-3 10 0,-1 0 2,-3 3 0,-4 6 0,-3-1 0,3 1 1,0-2-2,4-2 1,2-6 0,8-5 0,9-7 0,13-7 0,12-3 0,8-7 1,8-3-1,6-2 0,9-3 0,-3-2-1,0-1-1,-3 2-3,-4-2-13,-5-4-2,-5 2 0,-9-7-1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3.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2 7,'7'-9'11,"-7"9"0,0 0 0,0 0-2,0 0-1,0 0-2,-1 14 1,0-2-1,-2 2-1,2 6 1,0 2-2,1 9 2,-4 1-1,4 8-1,-2 0 1,2 4-2,-1-3 0,1 3 0,0-5-1,1-1-1,0-6 0,0-2 0,1-7 0,0-4 0,-1-4-1,-1-3-1,0-12-2,0 10-3,0-10-13,0 0-12,-6-20 0,2 6 0</inkml:trace>
  <inkml:trace contextRef="#ctx0" brushRef="#br0" timeOffset="350">0 271 6,'0'0'27,"7"-14"2,6 5-14,8 6-3,2-5-2,9 4-1,3-4-2,6 4-3,3-2-1,2 1-4,2 10-7,0-3-16,-2-2-7,4 3 0</inkml:trace>
  <inkml:trace contextRef="#ctx0" brushRef="#br0" timeOffset="641">545 495 15,'-6'-9'26,"6"-8"-2,8-3-16,6 2-6,3-3 1,4 3 0,0 0 1,4 3-2,-2 5 0,-1 4 1,-2 5-1,-3 7 0,-2 3-1,-2 5 0,-3 2-1,-3 4 1,-3 2 2,-1 0 0,-5 0 1,-1 1 2,-6-6 0,0 1 1,-7-6 0,1 1 0,-7-7-1,1 1-1,-5-7 0,2 3-2,-3-6-1,1 0 0,1-4-2,3-5-3,5 2-7,2-7-17,6-3-9,10-3-1,4-5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6.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468 0 1,'0'0'9,"0"0"-3,0 0-2,0 0 0,0 0 0,0 0 0,-10 11 0,10-11 0,-11 15 1,3-3 0,-5 3 1,-1 5 0,-7 3 0,-1 7 1,-5-1-1,-2 7 1,-6 1-2,3 1 0,0-3 0,5-4-3,5-5 0,4-6-2,7-4-1,11-16-1,-6 10-2,6-10-5,16-15-6,-7 2-3,1-3 1,-4-2-1</inkml:trace>
  <inkml:trace contextRef="#ctx0" brushRef="#br0" timeOffset="301">142 198 2,'0'0'9,"0"0"1,0 0 0,-2 20-1,0-3-1,-2 7 2,-4 3 0,0 9 1,-7 3 1,0 8-2,-7-2-1,4 3-2,-2-6-1,6-5-2,3-4-1,8-7-2,8-13 0,13-12 0,12-16-1,10-9 1,7-7-1,6-4 1,1-4-1,-2 1 1,-4 4-1,-7 2 0,-8 12-1,-11 7 1,-3 7-2,-9-1-4,1 7-8,-1-7-7,2-1-3,2-4 1,0-13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1.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44 8,'-12'3'9,"-1"-5"1,13 2-7,-15-1-3,15 1 0,0 0-1,0 13 0,2-2 1,0 5-1,1 9 1,-1 10 0,0 11 1,1 12-1,0 10 0,1 11 0,0 10 0,2 8 1,1 4-1,3 3 0,0-4 0,1-8 0,2-10 0,0-14 0,0-11 1,0-16 0,1-14 2,2-15 1,1-15 1,0-16 2,3-12 0,3-15 0,3-10-1,-2-14 0,3-7-1,-4-8 0,2-2-2,-3 0-1,1 1 0,-4 4-1,0 5 0,5 4 0,-2 6-1,4 2 0,0 5-1,4 7-2,-3 8-4,1 8-6,-4 9-3,-5 8-2,-4 9 0,-15 11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3.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34 112 10,'-12'-4'18,"12"4"0,-14-7 1,14 7-7,0 0-3,0 0-1,0 0-1,-8-11-3,8 11-2,10 0 0,4-1-1,10-3-1,11 1 0,12 0 0,13-3 0,12 0 0,13-1 1,7-1 0,8 0 0,1-1 1,3 3 1,-6-2 0,-4 2 0,-8 0 0,-6 4 1,-7-2-1,-6 4-1,-11-1 0,-6 2 0,-7 0-1,-6 0 1,-6 0-1,-5 0 2,-9-2 0,-5 2 1,-12-1-1,10 0 0,-10 0-1,0 0-2,0 0-8,0 0-14,0 0-4,-10 8-3,10-8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51.8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77 366 19,'-11'6'9,"11"-6"-1,0 0-1,0 0-2,0 0-2,0 0 0,17-5-1,-7 0 1,6-4 0,3-1 0,9-5 1,3-5 0,7-2 0,5-4 1,4-1 1,2-3-2,1 1 1,-1-1-1,1 4 0,-8 2-1,-3 4-1,-5 2-1,-4 4-1,-5 1 0,-2 4 0,-6 2 1,-3 2-1,-2 2 1,-2 0-1,-10 3 1,0 0-2,0 0-2,0 0-7,0 0-10,-14-2 1,1 2-1,-3 0-1</inkml:trace>
  <inkml:trace contextRef="#ctx0" brushRef="#br0" timeOffset="541">182 196 6,'0'0'5,"0"0"0,0-12 1,0 12 1,0 0 1,3-12 0,-3 12 2,0 0 0,3-11-1,-3 11-2,0 0 0,0 0-2,0 0 0,0 0-2,0 0-1,0 0-1,0 0 0,0 0 0,0 0-1,-9 14 0,9-14 0,-3 11 0,-1 0 1,0 2 0,-2 3 1,1 2-1,0 2 0,0-2 1,3 2-1,0-1-1,2 0 1,2-3-1,0-2 2,2-2-1,-1-1 0,-1-2 1,-2-9-1,4 15 1,-4-15 0,3 12-1,-3-12 1,0 0 0,8 11 0,-8-11 0,14 3 1,-3-4-1,6 2 0,4-2 0,5 0 0,4-2-1,6 0-1,5-3 1,0-1 0,-1-1-1,0 1 1,-5-2 0,-2 1 0,-7 1 0,-5 1 0,-8 1-1,-4 3 1,-9 2-1,0 0 1,0 0-1,0 0 0,0 0 0,0 0-2,0 0-4,-20 7-9,5-4-10,-9-3-1,-4 0 2,-7-5-2</inkml:trace>
  <inkml:trace contextRef="#ctx0" brushRef="#br0" timeOffset="1282">-5 364 17,'0'0'16,"-12"3"1,12-3-3,0 0-1,10-12-2,5 0-3,3-7-4,5-1-1,3-7 0,4-3 1,0-5-1,0 2 1,-4-2 1,-2 7-1,-5 0 0,-2 6 0,-5 1-1,-1 6-1,-5 4-1,-6 11 0,8-12 0,-8 12 0,0 0-1,0 0 1,0 0-1,0 0-1,0 0 1,0 0 0,0 0-1,0 0 1,0 0-1,0 0 1,0 0 0,0 0-1,0 0 0,0 0 1,0 0-1,0 0 1,0 0-1,0 0 1,0 0-1,4 11 1,-4-11 0,-4 9 0,4-9 0,-9 20 0,1-6 0,-2 5 0,-4 2 0,-1 3 1,-1 1-1,-1 1 0,0 2 0,2-1 0,0-1 0,2-1 1,1-2-1,4-3 0,0 0 0,3-1 0,1-6 0,1-1 0,3-12 0,-2 15 0,2-15 1,2 9-1,-2-9 1,0 0 0,12 8 0,-2-7 1,4-2-1,5 0 1,3-3-1,7-2 1,1-1-1,5-3 0,2 0 0,2 0-1,-5 2 0,1 1 1,-3 3-1,-3 1 0,-4 3 0,-5 1 0,-5 0 0,-3 1 1,-12-2 0,14 3 0,-14-3 0,0 0-1,0 0 1,0 0 0,0 0 0,0 0-1,0 0 0,0 0 1,0 0-1,0 0 0,0 0 0,0 0-1,0 0 1,0 0-1,0 0-1,0 0-5,0 0-16,0 0-3,-3-14 0,-5 3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04.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115 598 7,'0'0'9,"0"0"0,0 0 1,0 0-2,0 0 0,0 0 0,0 0-1,0 0 0,0 0-1,0 0 0,0 0-2,0 0 0,-10-4-1,10 4 0,0 0-1,-13 6 0,13-6-1,-15 6-1,6-1 1,9-5-1,-16 12 0,16-12 0,-15 14 0,15-14 0,-14 14 0,14-14 0,-9 12 0,9-12 0,-7 12 1,7-12-1,0 0-1,-8 11 1,8-11 0,0 0 0,0 0 0,-1 11-1,1-11 1,0 0 0,0 0 0,14 12 0,-14-12 1,14 6-1,-14-6 0,19 4 0,-6-2 0,-1 2 0,1-1 0,0 0 0,-1 1 0,1 1-1,-2 0 1,0 1 0,-1 1-1,-1-2 0,-9-5 0,17 13 0,-17-13 0,15 13 0,-15-13 0,11 12 0,-11-12 1,7 16-1,-7-16 1,1 18-1,-3-8 1,-4 1 1,0 1-1,0 1 1,-2-2 0,2 2 0,-4-2 1,1 1 0,0-2 1,-1 0 0,0-3-1,0 2 1,-1-4 1,-1 0-2,-2-3 1,4 0-1,-2-3 0,0 1-1,2-3 0,1 0-1,9 3-3,-16-10-2,16 10-8,-7-12-8,7 12-1,1-19 0,3 5 1</inkml:trace>
  <inkml:trace contextRef="#ctx0" brushRef="#br0" timeOffset="1011">319 574 21,'0'0'14,"0"0"0,0 0-2,0 0-3,0 0-1,0 0-3,0 0-1,0 0-1,0 0-2,0 0 0,0 0 0,0 0-1,11 10 0,-11-10 0,11 13 0,-3-4 0,1 3 1,-1 1-1,0 2 0,0 0 0,1 2 0,-3 0 0,-1 2 0,0-1 0,-2-1 0,2-1 1,-3-2-1,0-2 0,-2-1-1,0-11-1,2 11-5,-2-11-8,0 0-2,0 0 1,-1-15-1</inkml:trace>
  <inkml:trace contextRef="#ctx0" brushRef="#br0" timeOffset="1512">178 656 17,'0'0'12,"0"0"-1,0 0 0,0 0-1,0 0-1,0 0-1,10-9 0,-10 9-2,10-10 0,-10 10 0,18-13-1,-7 3 0,6 1-1,-2-3-1,4 0-1,0 0 0,1 0 0,0-2-1,0 2-1,-5 0 1,1-4-1,-4 7 0,-2-3 0,-10 12 0,15-16 0,-15 16 0,8-11 0,-8 11 0,0 0-1,0 0 0,11-2-2,-11 2-6,0 0-10,7 9-3,-7-9 1,0 0 0</inkml:trace>
  <inkml:trace contextRef="#ctx0" brushRef="#br0" timeOffset="2103">584 411 3,'0'0'9,"0"0"1,0 0-2,0 0-2,0 0 0,0 0-1,0 0 0,6 17-1,-6-17 0,7 16-1,-2-5 1,0 6-2,0-4 0,2 1 0,-1 1-1,0-1 0,-1 4-1,0-3 1,0-3-1,1 1 0,-2-2 1,0 0-1,-1-1 0,-3-10 0,3 14 1,-3-14-1,1 10 1,-1-10 0,0 0 0,0 0 0,-1 9 2,1-9-1,0 0 0,0 0 1,-4-11-1,4 11-1,-5-16 1,1 5-2,-2-3 1,1-3-1,1 1 0,1-5 0,-1 0 0,1-3 0,2 3 0,1 1 0,1-1-1,1 4 0,1-1 0,1 3 0,0 3 0,0 3 1,2 0 0,-6 9-1,7-15 0,-7 15-1,6-9 1,-6 9 0,0 0 0,0 0-2,10-3 2,-10 3 0,0 0 0,14 9 1,-14-9 0,12 13 1,-12-13-2,15 16 2,-10-7-1,-5-9 0,11 16 0,-5-4 0,-6-12 1,6 20-2,-6-20 2,2 17-1,-2-17 1,-4 14 1,0-5-1,4-9 0,-13 17 0,13-17 0,-15 17 0,15-17 0,-16 14 0,16-14 1,-11 3-1,11-3 1,0 0-1,0 0 0,-10-2 0,10 2 0,0 0-2,0 0 1,0 0-1,0 0 0,0 0 0,0 0 1,11-7-1,-11 7 1,13 3 0,-4-1 0,2 0 0,1 2 0,2 0 0,-1 3 0,1-1 0,0 1 0,1 1 0,-2 1 0,-1 0 0,0 1 0,-2-1-1,1 0 1,-11-9 0,13 14 0,-13-14-1,9 10-5,-9-10-10,0 0-1,9-10 0,-8-1 0</inkml:trace>
  <inkml:trace contextRef="#ctx0" brushRef="#br0" timeOffset="3205">894 253 21,'0'0'9,"-3"14"0,3-5-1,-2 1-1,2 2-2,-1-1 0,4 1-2,-1 1 1,3 0-1,-1 0 0,3 1-2,1 4 2,0-7-2,2 7 0,1-1 1,-3-1-2,1 0 1,0-1-1,-2-3 0,-2-3-4,-1 1-3,-4-10-8,0 0 0,0 0-1,0 0 0</inkml:trace>
  <inkml:trace contextRef="#ctx0" brushRef="#br0" timeOffset="4126">1053 193 1,'0'0'7,"0"0"-2,0 0 1,0 0-2,0 0 0,0 0 0,0 0-1,0 0-1,0 0 1,0 0-1,0 0 0,2 11 0,-2-11 0,4 10-1,-4-10 0,7 16-1,-2-4 1,-2 2-1,2 3 0,-1 0 2,1 3-2,0-1 1,-1 1-1,1 3 1,-2-4-1,1 2 1,-1-9-1,0 2 0,0 0 1,0-3-2,-3-11 2,0 0-1,0 0 0,0 0 0,0 0-1,0 0-2,0 0 1,3-15-1,-3 15 0,-9-16-1,9 16 0,-12-23 2,5 12-1,-2-4 2,2 1 1,0 5 1,1-5 0,2 2 1,0-1 1,2 0 0,1 0 1,0-1-1,1-1 1,0 0-1,1 1 0,-1-1 0,3 1-1,2-3-1,0 2 1,0 2-1,2 1 0,2-1 0,-9 13 0,15-16 1,-15 16-1,11-8 0,-11 8 0,0 0-1,13 1 0,-13-1 1,0 0-1,10 13 0,-10-13 0,11 14 0,-11-14 1,11 19-1,-8-9 0,5 2 0,-6 0 0,3 1 0,-5-1 1,3-1-1,1 2 0,-3-3 1,-1 2 0,0-2 0,0 0 1,-5 0 1,5 1-1,-10 0 3,2 0-2,-1-1 1,3 0-1,-7 1 1,5-2-2,-3-2 1,11-7-1,-14 11 0,14-11 0,-15 5 0,15-5-1,-9-2-1,9 2-1,0 0-5,-9-18-4,10 9-11,2-3 0,3-3 0,1-2 0</inkml:trace>
  <inkml:trace contextRef="#ctx0" brushRef="#br0" timeOffset="5268">1434 0 9,'0'0'10,"0"0"2,0 0 0,0 0 0,0 0-2,0 0 0,0 0 0,0 0-2,0 0-3,0 0 0,-10 6-2,10-6-1,-10 3-1,10-3 0,-16 9 0,7 0-1,9-9 0,-17 19 0,9-9 1,0 2-1,1-2 0,7-10 0,-11 17 1,11-17-1,0 0 0,-8 10-1,8-10 1,0 0 0,0 0 0,3 9 0,-3-9 0,9 4 1,-9-4-1,16 9 0,-7-2 0,2-5 1,2 2-1,-2 1 0,2 1 0,-2 0 0,0 0 0,-1 0-1,0 0 1,-10-6 0,14 17 0,-14-17 0,14 14-1,-14-14 1,9 14 0,-9-14 0,5 12 0,-5-12 0,4 16 0,-4-16 1,-4 16-1,0-6 1,0-1 0,-2 1 0,0 2 1,-4-2 1,2 3 0,-3-3 0,1 1 0,1 0 0,9-11-1,-16 15 1,16-15-2,-13 12 1,13-12-2,0 0-1,-14 5-6,14-5-16,0 0 0,0 0-2,-11-14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20.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131 178 6,'0'0'8,"0"0"0,0 0 1,0 0-1,0 0 1,0 0-2,0 0 1,0 0 0,0 0-1,0 0 1,0 0-1,0 0-2,0 0-1,0 0 1,0 0-3,0 0 0,0 0-1,0 0 0,0 0-2,0 0 1,0 0-1,0 0 1,0 0-1,0 0 0,0 0 1,0 0-1,-7 46 1,7-46 0,0 0 0,-2 61 0,2-61 0,2 49 0,-2-49 0,6 52 0,-6-52 0,8 60-8,-8-60 0,9 50-1,-9-50 2,7 45-1,-7-45 0,0 0 0,6 46 0,-6-46 9,0 0-1,0 0 0,0 0 0,0 0 0,0 0-2,5 41-6,-6 40-3,1-81 1,0 0-1</inkml:trace>
  <inkml:trace contextRef="#ctx0" brushRef="#br0" timeOffset="711">78 429 1,'-36'45'5,"36"-45"2,0 0 2,0 0 2,0 0 1,0 0 1,0 0 0,0 0-1,0 0 1,-44 12-5,44-12 0,0 0-3,0 0 0,0 0-1,0 0-1,0 0 0,0 0 0,0 0-1,0 0 0,0 0-1,0 0-1,0 0 1,0 0-2,0 0 1,0 0-1,0 0 1,0 0-1,0 0 1,51-26 0,-51 26 0,0 0 0,49-26 0,-49 26 0,0 0 0,57-28 1,-57 28-1,0 0 0,58-19 0,-58 19 0,0 0 0,0 0 0,0 0 0,43-9 1,-43 9-1,0 0 0,0 0 1,0 0-1,0 0 1,0 0 0,0 0 0,0 0-1,0 0-2,0 0-6,0 0-10,0 0-5,0 0 0,0 0 0</inkml:trace>
  <inkml:trace contextRef="#ctx0" brushRef="#br0" timeOffset="1382">446 440 10,'0'0'11,"0"0"0,0 0 1,0 0 0,0 0-1,0 0 0,0 0 0,0 0-1,-45 1-1,45-1-2,0 0-1,0 0 0,0 0-2,-42-15 0,42 15-2,0 0 1,0 0-2,0 0 1,-13-45-1,13 45-2,0 0 1,0 0 0,36-55-1,-36 55 1,0 0 0,0 0 0,41-42-1,-41 42 1,0 0 0,0 0-1,0 0 1,0 0-1,44-18 0,-44 18 1,0 0 0,0 0-1,0 0 1,43 30 0,-43-30 0,0 0 0,0 0 0,25 52 0,-25-52 0,0 0 0,12 42 0,-12-42 0,0 0 0,0 0 1,0 0-1,0 0 1,4 44 0,-4-44 0,0 0-1,0 0 1,0 0 0,-42 23 0,42-23-1,0 0 1,-45 16-1,45-16 0,0 0 0,0 0 1,-45 15-1,45-15 0,0 0 0,0 0 0,0 0-3,0 0-6,0 0-12,0 0-1,0 0-2,-33-54 1</inkml:trace>
  <inkml:trace contextRef="#ctx0" brushRef="#br0" timeOffset="2224">695 229 9,'-14'-2'9,"14"2"0,-15 0 1,15 0-2,0 0 3,-11-2-2,11 2 1,0 0-2,0 0 0,0 0-1,0 0-2,0 0-1,0 0-2,0 0-1,0 0 0,0 0-1,0 0-1,0 0 1,3 9 0,-3-9 0,4 12-1,-4-12 1,5 17 0,-2-4 0,1 0 0,2 3 0,1 1 0,0 0 0,1 0 0,-2-1 0,-5 0 0,5-2 0,-7-3 0,1-11 0,2 16 0,-2-16 1,0 0 0,1 10 1,-1-10 0,0 0 0,0 0 1,0 0 0,0 0 0,-15-16-1,3 6 1,4 0-1,8 10 0,0 0 0,-35-40-1,33 27-1,2 13 2,0 0-1,-11-33-2,9 22 1,7 2-2,4-1 1,0 0 0,3-1 0,4 0 0,0 0 0,1-1 0,3 3 1,-2-2 0,1 4 0,-4 1 0,0 2-1,-5 0 1,1 3 0,-11 1-1,14 0 1,-14 0 0,0 0-1,0 0 0,0 0 0,0 0-4,9 13-8,-9-13-7,10-1-2,-10 1 1,12-10 0</inkml:trace>
  <inkml:trace contextRef="#ctx0" brushRef="#br0" timeOffset="10776">892 256 3,'0'0'4,"0"0"1,-6-9 0,6 9 0,0 0-1,0 0-1,0 0 0,0 0-1,0 0-1,0 0-1,0 0 0,0 0 1,0 0-2,0 0 1,0 0 0,0 0 0,0 0 0,0 0 0,0 0 0,0 0 0,6 9 0,-6-9 0,7 9 1,-7-9-1,8 13 1,-8-13 0,9 18-1,-4-7 1,0 1-1,1 0 0,-1 1 1,3-1-1,-2 3 0,2-4-1,-1 3 1,4-3 0,-2 0 0,1-2 0,0-2 0,-1 0 0,-9-7 1,12 7 2,-12-7 1,10-2 1,-10 2-1,5-12 1,-2 3 0,2-3 0,-1-2-1,0-4-1,3 0 0,-2 0-1,0 0 2,0-1-2,0 3 1,-2 0-1,4 3 1,-4 3-1,4 1-1,-7 9 0,5-13-1,-5 13 1,0 0-1,0 0 0,0 0 0,0 0 0,0 0 0,0 0 0,0 0 0,0 0 1,9 13-1,-9-13 1,9 15-1,-4-3 1,1-1 0,0 5-1,0-2 1,2 1-1,-1 0 0,0-2 1,-2-1-1,3-3 0,-8-9 0,12 14 1,-12-14-1,13 4 1,-13-4 0,14-6 1,-14 6 0,12-15 1,-7 3-1,1-3 1,-2-1 0,0-2-1,0-1 0,-2-2 0,0 2 0,0-1-1,1 3 0,-3 2 1,3 1-1,-3 3 0,0 11-1,1-15 0,-1 15-3,0 0-3,0 0-8,0 0-8,0 0-1,0 0 1,0 0-1</inkml:trace>
  <inkml:trace contextRef="#ctx0" brushRef="#br0" timeOffset="11918">1401 199 13,'0'0'9,"0"0"1,0 0 0,0 0-1,-4-11-2,4 11-1,0 0-2,0 0 0,0 0-2,0 0 0,13 2-2,-13-2 1,18 6 0,-8-2 0,3 1 0,1 1-1,0-1 1,-1 5-1,0-2 0,0 3 1,0 1-1,-1 1 1,0 0-1,-2 3 2,-1 2-1,1-2-1,-4 2 0,0-1 1,-3-2-1,1 1 1,-4-4 0,1 0 1,-4-3 0,0 1 0,3-10 1,-10 12-1,10-12 1,-18 8 0,8-5 0,-2-1-1,-2-4 0,2-1 0,-5-2 0,4 1 0,-1-2-1,3 0 0,-1-2-1,3 3 0,9 5 0,-10-10 0,10 10 1,0 0-2,-6-11 1,6 11-1,0 0 1,7-10-1,-7 10 0,9-9 1,-9 9-1,16-10 0,-6 5 1,0-1 0,4 1-1,-2-1 0,6 3-2,-5-1-1,4 3-2,-3-3-7,2 2-7,-3-1 1,1-1 1,-5 0-1</inkml:trace>
  <inkml:trace contextRef="#ctx0" brushRef="#br0" timeOffset="12669">1708 173 13,'0'0'15,"0"0"1,-3-10-3,3 10-1,0 0-1,0 0-2,0 0-2,0 0-2,0 0-1,-6 12-1,6-12 0,-3 13-1,3-13-1,6 20 1,-4-6-1,4 0 0,-2 2 0,0 1 0,3 0-1,1 1 1,-3-1-1,1-1 0,-2-1 0,0 1 0,-1-4 0,3-1 0,-3-2 0,-3-9 0,3 12 1,-3-12-1,0 0 1,0 0 0,0 0 1,7 10 1,-7-10 1,0 0-1,0 0 1,-6-12-1,6 12 0,-5-14 0,2 4-2,0 0 0,0 0-1,0-3 0,4 2 0,2-2 0,1 1 0,1-1-1,3 1 1,0-2-1,4 0 1,0-1 0,0 2 0,1-1 0,-1-1-1,1 3 0,-2 0-1,-1 1-3,2 4-6,-3-1-8,5 3-5,-14 5 1,21-7-1</inkml:trace>
  <inkml:trace contextRef="#ctx0" brushRef="#br0" timeOffset="13400">2005 327 9,'-16'0'13,"16"0"0,-14-5-2,2 0 1,12 5 0,-16-12-1,16 12 1,-12-12-2,12 12-3,-4-16-1,4 16-2,7-16-1,-7 16-2,10-15-2,-2 5 0,2 3 0,0 1 0,-1 3 1,1-1-1,0 5 1,3 1-1,-3 1 1,1 2 0,0 2 0,1-1 0,0 3 0,0-1-1,1 0 1,-2 2 0,0 0 0,-1 0 0,-3 1 0,-1 1 1,-2-2 0,-1 1 0,-5-1 1,0 0 0,-5 0 0,0-1 1,-2-3 0,-1 1-1,-2-3 0,-1 0 0,-1-3-1,1-1 1,0-2-1,3-1-1,-4 0 0,-1-3 0,15 6-1,-20-12-3,20 12-6,-13-19-6,14 5-6,-1-7-2,6-4 1,6-7 0</inkml:trace>
  <inkml:trace contextRef="#ctx0" brushRef="#br0" timeOffset="14011">2117-7 3,'0'0'12,"-9"6"-1,9-6 0,0 0 0,0 0 1,0 0 0,0 0 1,0 0-3,0 0-2,0 0-1,0 0-2,0 0-1,0 0-1,0 0 0,0 0-1,0 0-1,0 0 1,0 0-1,0 0 0,0 0 0,0 0 0,-2 11-1,2-11 0,4 19 0,-3-7 0,2 5 0,-1 2 0,3 3 0,-1 2 0,0 3 1,1 1-1,0 0 0,1 1 0,0-1 0,-1 1 0,0-3 0,1-3 0,-2-3 1,1-1-1,0-2 0,-2-4 0,0-2 0,-3-11-1,5 15 2,-5-15-1,0 0 0,5 10 0,-5-10-1,0 0-1,0 0-5,0 0-13,0 0-3,5-10 0,-7 1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4.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410 36 24,'0'0'27,"0"0"-6,0 0-13,0 0-2,-11 5 0,1-4-1,1 3-1,-4 0-1,-3 4 1,-5 1 0,1 3 0,-7 3 1,-1 4 0,-4-2 0,0 10-1,-2 0 0,2 4-1,0 0-1,7 2-1,0 0 0,6 0 0,6-1-1,4-3 1,7-3-1,8-3 2,6-2-1,8-2 0,9-4 0,6-2 0,3-5 0,5-3 0,2-3 0,-1-2 0,0-2-1,-5-3 1,-7 0-1,-4-2 1,-4 3 0,-6 1-1,-5 0 1,-13 3-1,12-2 0,-12 2 0,0 0 0,0 0 0,0 0-1,0 0-2,0 0-5,0 0-15,0 0-12,0 0-1,4-21 1</inkml:trace>
  <inkml:trace contextRef="#ctx0" brushRef="#br0" timeOffset="551">1125 62 25,'0'0'30,"0"0"1,-27-12-1,6 12-26,-3 3-3,-6 1 0,-3 5 0,-3 1 1,0 5-1,-2 1 1,1 2-1,3 0 1,3-1-1,4-3 0,5 1 0,5 0 0,6-5-1,8 2 0,5 0-1,8 0 0,5 0 1,9 1-1,4-3 1,4 1-1,3 4 0,2-1 1,-3 0-1,-2 4 1,-4 0-1,-5 5 0,-6 1 1,-3 0-1,-7-2 1,-6 0 1,-5 0 0,-6-1 0,-2 0 2,-7-6 0,2 2 2,-7-7-1,-1 2 1,-3-8 0,3 1-1,-3-7 0,4-2-1,-2-4-1,3-3-2,3 2-3,2-9-9,3-1-24,7 2-1,1-6 1,7 2-1</inkml:trace>
  <inkml:trace contextRef="#ctx0" brushRef="#br0" timeOffset="1382">1392 141 14,'1'23'15,"-2"5"1,0 5-2,1 7-1,-4 0-2,3 6 0,-3-3-3,3 0-2,-2-7-1,1-4-1,1-6-2,1-5-1,0-6-1,1-5-4,-1-10-9,14 8-17,-10-17-1,6 0 1</inkml:trace>
  <inkml:trace contextRef="#ctx0" brushRef="#br0" timeOffset="1683">1363 83 23,'23'-8'25,"2"-5"-12,2-1-4,5 3 0,-1-3 1,4 5-2,0 0-1,0 6-1,-3 0 0,-1 7-1,-3 1-1,-1 5 0,-6 0-2,0 6 0,-5 0 0,-2 1-1,-4 1 1,-1 2-1,-6-2 0,-1 2 0,-3-4 1,-3 6-1,-6-4 2,-2 2 0,-5-2 0,-3 0 0,-7-4 1,-1 0-1,-7-1 1,-3-4 0,-1-3-1,1 0 0,0-4 0,3-1-1,4-2 0,5 1 0,3-1-1,6 0 0,5-1-1,12 2 0,-13-2-3,13 2-7,0 0-29,-5-14 1,7 2-2,1-3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4:45.2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397 6662 2,'0'0'6,"0"0"1,15 9-1,-4-9 1,6-1 1,9-3 0,7-5 1,11-3 0,9-5 1,12-1-1,5-8 1,11 0-2,3-7-2,4 2 0,-2-4-2,-3 4 1,-7 1-2,-9 4 1,-13 3-1,-6 7-1,-15 4 1,-8 4 0,-13 5-1,-12 3-1,0 0-2,-12 9-1,-2 0-7,-6-2-11,1-1-4,-3-4-1,2-5 1</inkml:trace>
  <inkml:trace contextRef="#ctx0" brushRef="#br0" timeOffset="421">1326 6219 9,'-9'-12'11,"9"12"2,-10-4 0,10 4-3,-11-1-1,11 1-2,0 0-1,0 0-1,0 0 1,27 2-3,1-2 1,7-2-1,8 0 1,2-2 0,4 1-1,-1 0-2,-4 1 0,-7 1 0,-7 2-1,-7 0 0,-4 4 1,-4 0-1,-3 3 1,-2-1-1,-2 3 2,-2-1-1,-1 2 2,-6 1 0,-5 3 0,-8 2 1,-4 4 0,-10 3 0,-4 7 0,-8 1 0,-1 5-2,-5 0 1,5 1-2,0-1 0,6-3 0,6-5 0,7-5-1,5-4 1,5-7-1,5-3 2,7-10-1,0 0 1,-6 10 0,6-10 0,0 0-1,0 0 2,0 0-3,0 0-2,0 0-2,0 0-17,3-13-6,-3 13 0,-12-22-2,-1 2 1</inkml:trace>
  <inkml:trace contextRef="#ctx0" brushRef="#br0" timeOffset="38736">2032 0 1,'-50'28'4,"-1"9"0,-4 5-1,-2 6-1,-1 6-1,1 7 0,2 2-1,1 2 0,5 3 0,4 2 0,5 3 2,4 4 0,6 4 1,6 5-1,3 3 1,6 7 0,2 5 0,3 7-1,2 3 0,-1 3-1,2 4 1,-2 1-1,1 3 2,2-1 0,3-2 1,3-5-1,6-2 0,9-6 1,7-4 0,8-7 0,8-7 0,6-10 0,7-4 1,2-13 1,4-6-1,1-8 0,2-9 1,-4-6-1,-1-5-1,-5-7-1,-2-2-1,-6-5 2,-4-2-1,-9-8 2,-7 3-1,-6-6 1,-3 0 0,-13 0-2,8-11 0,-11 2-6,-5-5-14,0-2-8,-7-11-1,-1-9 0,-8-14-1</inkml:trace>
  <inkml:trace contextRef="#ctx0" brushRef="#br0" timeOffset="39937">1324 1866 4,'0'0'10,"-16"8"-1,6-3-4,1 5-4,-2 1-1,-1 3 0,-2 4 0,-6 1 0,0 1 1,1 0 1,-4 3 0,0 0 1,-2 6 1,-1 2 0,0 4 0,2 1 0,-3 2 0,0 2 0,1 2-1,-1 0-1,2 2 0,2 4-1,-3-1 0,3 3-1,0 4 1,1 2-1,-1 7 0,2 2 0,0-1 1,1 4 0,1 6 0,-3 3 1,-1 5-1,-1 6 1,-1 5 0,-5 4 0,-5 7 1,-3 6-2,-2 3 0,-3 6 0,-1 1 0,-3 1-1,0 2 1,1 4 0,4 3 0,-1 2 0,5 3-1,5 2 1,5 4 0,7 5 0,6 2-1,6-1 0,7 1 0,4 4-1,6-2 1,0 0 0,4 0 1,2 1-1,1 0 0,4-2 1,2-4-1,3 0 1,3-3-1,5-4 0,2-4 0,5-6 0,-2-4 0,7-3 1,0-1-1,4-7 0,2-3 0,1-3 0,4-4 0,3-4 0,5-3 1,0-3-1,2-6 1,-1-4-1,4-7 1,3-2 1,1-8 0,3-3 0,3-10 1,6-6 0,2-9 1,11-4-1,3-11 1,12-5-1,10-8 0,7-4-1,6-5 0,9-1 0,10-2-1,4 1 0,1-1 0,1 0-1,2-2 0,4-2 0,1-5 0,6-4 0,0-6 0,1-5 1,2-2-2,-1 1 0,-7 2-1,-9 2-3,-9 10-9,-17 5-9,-14 4-1,-16 4-1,-19 0 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31.7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2,'18'74'4,"4"-1"-1,8-1 1,3-3-1,6 3 1,4-3-1,5 0 1,4-2-1,5-3-1,4 0 1,3 1-1,4-4 0,6-4 0,6-5 0,6-5-1,7-7 1,6-9 0,5-6 1,9-12 0,9-6 1,7-8 0,6-6 0,5-4 0,4-1-1,5-3 1,7 0-2,1-1 0,5 0 0,0-1 1,2-1-1,0 0-1,0-3 0,-5 0 0,-3-3 1,-8-2-1,-7 2 1,-15-1 1,-9 3-1,-15 1 1,-11 6 0,-19 0 1,-17 7-1,-14 0 1,-12 4-1,-11 2 0,-7 2-3,-11 0-5,0 0-13,0 0-4,0 0 1,-11-20-2</inkml:trace>
  <inkml:trace contextRef="#ctx0" brushRef="#br0" timeOffset="2754">4941 577 10,'-14'0'10,"1"3"0,-3 2-1,2 0-3,-3 3-1,-4-2-3,0 5 0,0 0 0,-4 5 1,1-1 0,-2 1 0,0 4 1,2 2-1,4 3 1,1 2-1,3 2 0,2 1 1,7-1-1,5 2 0,3-3 1,9 0 0,5-5 0,9-3 0,7-3 0,8-4 0,2-5-1,4-1-1,0-6 1,1-1-1,-6-5 1,-4 2-1,-9-2 1,-4 2 0,-8-1 0,-3 1 0,-12 3-2,0 0-1,10-2-4,-10 2-9,0 0-9,0 0-3,0 0 1,-9-17 0</inkml:trace>
  <inkml:trace contextRef="#ctx0" brushRef="#br0" timeOffset="3335">5625 585 37,'0'0'18,"0"-13"-2,0 13 1,-15 5-15,0-1-3,-5 8-1,-7-2 2,-2 5-1,-5 2 1,-2 4 0,0-3 2,-1 0-1,3-2 2,4-1 1,3-3 0,4 0 0,5-6 0,4 0-1,5-3 0,9-3 0,0 0-1,23 12-1,1-7-1,6-1 1,7 3-1,3 0 1,2 2-1,1 2 0,-5 0 0,-4 4 0,-5 0-1,-4 3 1,-8 1 0,-3 0 1,-4 1-1,-6-3 1,-1 1 0,-3-2 1,-6-2 1,-1 1 1,-7-5 0,-2 4 0,-11-4 1,1 2 0,-5-3-1,-2-1-1,-1-2-1,1-2 0,2 0-1,3-4-2,10 1-3,-3-7-6,11 1-15,2-5 0,10-4-2,7-10 1</inkml:trace>
  <inkml:trace contextRef="#ctx0" brushRef="#br0" timeOffset="3976">5823 601 25,'0'0'12,"3"-17"-6,-3 17 0,-1-12-10,1 12-5,0 0 1,-4 10 1,4-10 1,-3 14 4,2-5 5,1-9 2,0 19 1,0-19 1,4 14 0,-4-14 0,6 17-1,-6-17 0,10 20 1,-5-6 0,4 3 0,-1 5 0,2 4-1,-4 3-1,6 5 1,-6 2-2,2 3 1,-2-2-2,0 1 0,-1-5-1,-1-1 0,0-5-1,0-5 1,-3-6 0,0-3 2,-1-13 0,0 12 1,0-12-1,-7-14 0,-1-4 0,-2-4-1,-2-10 0,3-4-2,-3-7-1,1-2-1,2-3 2,2 3-2,4 1 1,4 5 0,4 5 0,3 2-1,4 5 1,6 2-1,2 4 0,5 3 0,5 4 0,1 0 1,6 6-1,1 3 0,1 7 1,-2 4-1,0 5 0,-4 3 0,-4 1 1,-2 3-1,-8 1 1,-6 0-1,-5-1 1,-4-1 1,-5 1-1,-3-1 1,-4-1 0,-3 0 1,-8-1-1,-1 0 2,-9-1-1,-2-1 0,-5 1-1,-3-1 1,-3-1-2,-3-1-3,6 3-11,-5-6-11,6 0-1,0-5-1,4-1 0</inkml:trace>
  <inkml:trace contextRef="#ctx0" brushRef="#br0" timeOffset="5468">4294 444 1,'0'0'3,"0"0"1,0 0-1,11 9 1,-11-9 0,0 0-1,0 0 1,-1 14-2,-1-5 0,1 6-1,0 5 0,0 4 0,1 6 0,-1 6 0,-1 4 1,2 7-1,-2 1-1,1 5 1,-1 0 0,0-2 0,0-2-1,-1-4 0,1-4 0,0-6-1,1-3-1,1-10-2,1 1-4,-2-3-3,5-4 1</inkml:trace>
  <inkml:trace contextRef="#ctx0" brushRef="#br0" timeOffset="6719">4291 1346 3,'0'0'6,"11"1"-1,-1 1-1,4 1 0,-1 1 0,4 0-1,3 1 1,2 0-1,3 1 1,4 0-1,2-2 2,1 1 0,6-2 0,1-1 1,4 0 0,3-2-1,2 1-1,2-1 0,5 1 0,2-1-2,4 1-1,4-2 0,3 1 1,0-1-1,5-1 0,4-2 1,2 0-1,4-2 0,2 0 1,2-1-1,0 0 0,4 1-1,-1 0 1,0 0-1,-1 0 0,-2 1 1,-4 1-1,-4 0 0,-3 1 0,-7 1 1,-4 1-1,-6-1 0,-7 1 0,-5 0 0,-6 0 1,-7 1-1,-6-1 0,-6 0 0,-5 0 1,-6 1 0,-11 0 0,11-1-1,-11 1 1,0 0 0,0 0 0,0 0-1,0 0 0,0 0 0,0 0 0,0 0-1,-9-6 1,9 6 0,0 0-1,1-12 1,-1 12 0,-1-10 0,0-1 0,1 11 0,-2-18 0,1 5-1,-2-2 1,1-3 0,-3-3 0,2-5-1,-1-2 1,1-9 0,-1-5 0,0-3 0,-2-6 0,1-4 0,0-3-1,1 0 2,1-1-2,0 2 2,-1 4-1,3 4 0,1 4 0,0 7 1,0 4 0,0 4-1,0 6 1,-1 6 0,0 2-1,-1 3 1,0 4-1,2 9 0,-10-12 0,10 12-1,-15-5 0,6 4 1,-2 1 0,-2-1-1,0 1 1,-2-2 0,-3-1 0,0-2 0,-6-4 1,-5 1-1,-6-1 0,-5 0 0,-9-1 0,-6 3 0,-9-1 0,-8 4-1,-9 1 1,-9 4 0,-9 3-1,-9 4 1,-8 4 0,-9 2-1,-6 4 2,-5 2-2,0 3 2,2-4-1,4 1 0,5-2 0,6-4-1,15-1-4,12-2-7,16-3-7,16-2 0,12-4 1,17-2-2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26.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1028 74 36,'18'8'16,"-18"-8"-2,10-4-2,-10 4-15,0 0-3,0 0 2,-12-5 1,-5 8 4,-8 2 2,-7 6 3,-9 3 2,-6 6 2,-5 1 0,2 7-1,-1-3-2,4 4-2,7-3-3,7-1-2,13-2 0,10-5-1,14-1-1,8-3 1,13 1 0,7-3 0,6 1 0,6-1 1,0 2 0,2-2 0,-6 3 1,-1 0-1,-5 1 0,-4-1 0,-6 2 0,-6-1 1,-6 0 2,-6 2 1,-9-3 1,-7 5 0,-9-5 1,-3 5 1,-11-4-1,0 1-1,-6-4-1,0-3-2,-1-3-2,3-6-3,7 1-8,-2-8-14,10-2-2,1-8-1,7-1 1</inkml:trace>
  <inkml:trace contextRef="#ctx0" brushRef="#br0" timeOffset="952">372 258 55,'-11'-1'22,"11"1"-1,-10-4-5,10 4-14,-16 1-2,2 6-1,-3 3-1,-5 5 0,-6 5 2,-4 2 0,-3 5 2,-3 3 0,2 4 0,2-3 1,4 2-1,5 0 0,9-1-1,8 1 0,10-1-1,9-1 1,9-1-1,8-1 1,7-2 0,3-4 1,6-2 0,1-4 0,5-4-1,5-5-8,1-9-15,2-10 0,-1-10-3,0-8 1</inkml:trace>
  <inkml:trace contextRef="#ctx0" brushRef="#br0" timeOffset="1442">1447 121 25,'0'0'15,"0"0"0,-11-6 0,11 6-11,-5 16-4,4-4 0,0 8-1,1 4 1,-1 7 1,2 4 2,-2 6 0,3 6 2,-3 1-1,2 4 2,-2-2 0,2-1 0,-2-5-1,2-3 0,-2-10-1,2-4 0,-2-9 0,3-5 1,-2-13-1,0 0-1,7-20 1,0-5-1,-3-10-1,4-5 0,-3-7-1,2-4-1,3-1 0,-4 2 0,-1 2-1,3 3 1,2 2 0,0 4 0,5 0-1,2 3 1,3 3-1,4 2 1,5 5-1,2 5 1,3 5-1,4 4 0,2 7 1,-1 5-1,0 5 0,-1 4 1,-4 6-1,-5 3 1,-5 3 0,-5 2 0,-7 3 0,-4 2 0,-6-1 0,-4 1 2,-5-1-1,-2-1 1,-7-3 1,-8-1 1,-5-5 0,-3 1 0,-10-8 2,-2 0-2,-6-5-1,1-3 0,-4-4-1,8-4-3,3 3-8,-1-10-21,9-1 2,-2-9-3,5-3 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40.2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77 466 10,'0'0'12,"0"0"-5,0 0-1,-3-9-1,3 9-1,0 0-1,0 0-1,0 0 0,0 0-1,0 0 1,6 12 1,-6-12 1,2 12 0,1-2 0,-1-1 1,1 6 0,0 3 1,1 4-2,0 4-1,4 7-1,-2 4 0,-1 8 0,1 6 0,-3 7-1,0 6 0,-1 4 0,-2 4-1,-2 0 1,1-2 0,1-4 1,-1-2-1,3-6 0,-1-11 1,3-5-1,-1-9 1,3-4-1,-1-9 1,-1-2-2,1-8 1,-5-10 1,7 12-1,-7-12 0,0 0 0,0 0 0,0 0-1,0 0 1,0 0-1,0 0 1,9 6-1,-9-6 0,0 0 0,0 0 0,14-3 1,-5 1-1,3 0 1,7 0-1,4-1 1,5 0 0,6-1 0,7 0-1,5 0 1,5 0-1,7 0 1,6 0 0,7-3 1,8 1-1,5 0 1,4-1-1,7-2 1,7-1 0,3 0-1,6-1 1,0-1-1,1 1 0,1 0-1,0 1 1,-4 1-1,-4-1 1,-7 1-1,-11 3 1,-9 0-1,-12 0 1,-5 0 0,-11 2 0,-15-1-1,-7 3 1,-9-1 0,-5 2 0,-14 1 0,15 0 0,-15 0 0,0 0 0,0 0 0,0 0 0,0 0-1,0 0 0,0 0 0,0 0 0,0 0 1,0 0-1,0 0 0,0 0 0,0 0 0,0 0 0,0 0 0,3-11-1,-3 11 1,0 0-1,4-9 0,-4 9 0,6-13 0,-3 3-1,2-1 2,2-4-1,-2-3 1,2-5-1,-2-4 2,1-7-1,-1-9 1,1-5-1,-2-7 1,1-9-1,0-5 0,0-7 0,0-2 0,0-1-1,-1 2 1,1 2 0,-2 6 0,-2 6 0,-1 7 0,0 7 1,0 8-1,0 5 0,1 4 0,-2 6 0,1 3 0,1 4 0,0 2-1,-2 5 1,1 1 0,0 11-1,-2-14 1,2 14 0,0 0 0,0 0-1,0 0 0,-10-9 1,10 9-1,0 0 1,0 0-1,-12-4 1,12 4 0,-12-6 0,2 2-1,-2 0 1,-7 1-1,-1-1 1,-5 3-1,-5 2 0,-4 3 0,-6 2 1,-7 1-1,-7 3 1,-2 0-1,-9 3 1,-3 0 0,-8 1 0,-5 0 1,-3 1-2,-2 0 2,-4 0-2,-2 0 2,-3 1-1,-1-1 0,2 1-1,0 1 1,-2 1 0,1 1-1,4-1 1,4 2 0,5-3 0,1-1 0,5-1 0,6-4 1,8-1-1,7-3 0,3-1 0,6-1 0,6-1 1,4 0-1,2 0 0,2 1 0,2 0 0,3-1 0,4 1 0,2-3 0,1 1 0,3-1 0,4 0 0,3-1 0,10-1 0,-11 3 0,11-3-1,0 0 0,0 0 0,0 0 1,0 0-1,0 0 0,0 0 1,-3 9 0,3-9 0,0 0 0,0 0 0,0 0 0,0 0 0,0 0 0,0 0 0,0 0-1,0 0-3,-3 14-7,3-14-12,-2 10-1,2-10 1,-11 4-1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49.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1167 13,'0'0'8,"0"0"1,0 0 0,0 0-1,0 0-1,0 0-2,0 0 0,1-17 0,-2-2-2,1-3 1,-3-6-2,1-5 0,-2-5 0,1-5-1,-4-2 1,3-4-1,-2-4 0,-1 1 0,-1-3 0,-1-2 0,0 2 0,-1 0 1,-1 2-1,-1 4 1,1 1 0,-1 4-1,1 2 0,2 5 0,-1 4-1,3 5 0,1 3 0,2 2 0,0 3 0,2-1 0,3 7-1,-1-1 0,0 15 1,3-19-1,-3 19 0,4-13 0,-4 13 1,0 0-1,0 0 0,9-4 1,-9 4-1,0 0 1,10-2-1,-10 2 1,9-2-1,-9 2 1,17-10 0,-3 8 0,-1-5-1,6 3 2,2-2-1,5 0 0,2 1 0,3 1 0,2 4 0,2-1 0,2 1 0,4 2 0,2 5 0,1-1 0,7 2 0,2-3-1,6 5 1,5-5 0,8 5 0,3-2 0,2-3 1,6 1 0,3-2 0,5 4 0,1-5 0,6 5 0,-5-4 0,6 0 0,1 1-1,1-1 0,1 0 1,-2-1-1,-3 0 1,-1 0 0,2-2 0,-1 0 1,-2-1-1,2 2 1,-2-2-1,0 1 0,0 1 0,2 0-1,-4 1 1,-1 1-1,-1 1 0,-5 1 1,-2-1-1,-2 0 0,-5-2 0,-1-1 1,-1-1-1,-2-1 1,-1-1-1,1 0 1,-3-2-1,0 1 0,1 0 0,-3 1 1,1 1-1,-2 1 0,-1 0 0,-1 2 0,0-1 0,0 0 0,-2 0 0,1-1 0,-3-1 0,0-1 0,-5 1 1,-2-1-1,-3 0 0,-9 0 0,0 1 0,-4 1 0,-3 1 0,-2 1 0,-1 0 0,-1 0 1,-4-2-1,2 1 0,-5-1 0,-3 0 0,-5 0 0,-3-1 0,-4 0 0,-9 0 0,0 0 0,0 0 0,0 0-1,0 0 1,0 0 0,0 0 0,0 0 0,9 1 0,-9-1 0,0 0 0,0 0 0,0 0 0,5 14-1,-5-14 1,6 16 0,-3-5 0,3 4 0,-1 5 0,1 3-1,1 5 2,0 5-2,-2 5 2,1 6-1,-1 4 0,0 5 0,-1 3 0,-1 2 0,0 1 1,0-3 0,-1 0-1,-1-1 1,2-3 0,0-7 0,0-3 0,0-4 0,0-5 0,-1-5 0,1-5 0,-1-5 0,-1-7 0,-1-11 0,2 15 0,-2-15 0,0 0 0,0 0 1,0 0-1,0 0 0,0 0 1,0 0-1,0 0 0,0 0-1,0 0-5,0 0-17,0 0-2,3-23-1,-9-2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8.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0 350 27,'0'0'12,"0"0"1,0 0-2,0 0-3,0 0-3,0 0 0,0 0 0,0 0-2,0 0 0,3 16-1,-2-5 1,1 7-1,1 0 0,0 7 1,0-2-1,2 2 1,-2 0-1,2-3 0,-1-1-1,2-4 2,-2-5-1,4-3 2,-8-9-1,22 3 0,-6-11 0,2-1 0,1-7 0,2 0-1,1-5 0,0 1-1,-4 0 0,-1 2 1,-4 4-1,-2 1 0,-11 13-1,13-14 1,-13 14 0,0 0-1,0 0 1,0 0-1,0 0-1,0 0 1,0 0-1,0 0 1,6 18 0,-2-5-1,1 2 1,2 3 0,1 2 0,3-2 1,0 1-1,1-3 1,1-4 0,0-4 0,0-4 1,1-5-1,-1-5 1,2-3 0,-3-6 0,2-1 0,-4-4 0,2 0 0,-5 0-1,-1 1 1,-2 2-2,-2 2 0,-1 3 0,-2 2-4,1 10-1,-3-12-4,3 12-11,0 0-15,0 0-2,0 0 1</inkml:trace>
  <inkml:trace contextRef="#ctx0" brushRef="#br0" timeOffset="701">742 339 15,'0'0'25,"0"0"-4,-5 15-16,2-4 0,1 5 1,0 1 0,3 6-1,-1-2-1,3 7 0,0-4 1,2 0-2,-1-1 0,1-5-2,1-1-3,0-8-13,-6-9-15,16-1 1,-10-15 0</inkml:trace>
  <inkml:trace contextRef="#ctx0" brushRef="#br0" timeOffset="991">1052 0 0,'7'13'23,"-2"0"0,-5-2-12,1 5-9,3 6 1,-1 4 1,1 6 1,-1 5 1,2 5-1,0 1 2,2 2-2,0-1 0,0-1-1,1-1 0,0-5-2,1-5 0,-2-5-1,-1-5-1,-1-6-2,-1-2-1,-4-14-1,0 0-3,0 0-1,-15-6 0,-1-9-1,-1-1 1,-6-6 0,-5-3 1,-2-5 2,-4 3 2,3 1 2,1 2 0,1 4 1,5 3 3,6 5 3,3-2-1,15 14 1,-5-12 0,14 10 1,11-3-1,9 3 0,8-4 0,10 4-2,7 2 0,10 1 1,0-1 1,5 3-1,-5-2 0,-1 5 0,-8-2-2,-7 0 1,-11 2-2,-8-3 0,-9 4-1,-8 1-2,-7 1 1,-5-9-4,-8 15-3,-5-4-20,-4-9-6,1 5 1</inkml:trace>
  <inkml:trace contextRef="#ctx0" brushRef="#br0" timeOffset="1893">1365 31 25,'0'0'26,"0"0"-14,0 0-7,0 0 1,-9-4-1,9 4-1,0 0-1,0 0-1,0 0-1,-5 10 1,5-10 0,0 15 1,1-4 0,-1 2 1,4 6 0,-2 2-1,2 7 1,0 1-2,0 8 1,0 2 0,0 5-1,-3 1 1,0 1 0,-3-1-1,2-1 0,-3-1 1,2-6-1,0-8 0,2-4 0,-1-8 0,3-3 0,-3-14 1,16 3-1,0-12 0,4-6 0,3-3 0,5-4-1,1-2 0,3-2-1,-2 1 0,-4 5 0,-4 2 0,-4 5 0,-4 3 0,-3 4 0,-11 6 0,13-6-1,-13 6 0,0 0 1,12 1-1,-12-1 0,7 11 1,-3-1-1,1 1 1,-1 3 0,1 2 0,0 3 0,-1 0 1,0 0-1,-1-1 0,1-2 1,-1 0-2,0-6-1,5 3-9,-8-13-23,13 6-3,-4-13 2,-1-11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 22,'0'0'14,"0"0"-1,0 0 0,0 0-3,0 0-4,0 0-1,10-2-2,-10 2-2,14-4 1,-3 3-1,4-1 0,2-1 0,5 2 1,1-1-1,2 0 1,4 1-1,1 0 1,1 0-1,-1 1 0,1-1 1,-3 1-1,-1 0 0,-4-2 0,-4 4 0,-4-2-1,-3 1 1,-12-1-1,16 2 1,-16-2-1,14 6-1,-4-1 1,0-2-2,3 2-6,7 2-22,-4-10 1,6 3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5,'20'-1'15,"4"1"-1,-1-1-1,2 1-2,1 0 0,2 0-3,0 1 1,-1-1-4,5-1-1,-4-1-2,1 2 0,-3-2 0,2-1-1,0 1 1,-1-1-1,-1 0-1,-1-2 1,-1 3-2,-1 1-1,2 0-1,-3 0-2,1 1-5,-1 4-18,-5-6 1,7 4-2</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40.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9,'0'0'12,"0"0"1,0 0-1,0 0-4,0 0-1,0 0-1,0 0 0,0 0-1,0 0 0,0 0 1,0 0-2,4 9-1,-2 1 1,1 3-1,2 6 0,-1 3 0,1 8 0,-1 3 0,2 6 0,-4 2 0,2 6 0,-4 0 0,1 1 0,-3-3 1,1-3-2,-1-5 1,1-4 0,-1-4-1,3-7 1,-1-8-1,2-3 0,-2-11 0,7 10 0,-7-10 0,17-11 0,-5-2 0,6-2-1,1-7 1,2-5-1,2-2-1,3-1 0,-2 0 0,-1 4 0,-2 1-1,-2 3 1,-3 5 0,-3 6-1,-1 3 1,-12 8-1,12-8 0,-12 8 0,0 0 0,6 15 0,-5 1 0,-2 1 0,1 4 1,-1 4 0,1 3 1,0-2-1,-1 0 1,1-1-1,2-6-1,-1-4-6,10-5-22,1-3-6,3-9-1,4-4 0</inkml:trace>
  <inkml:trace contextRef="#ctx0" brushRef="#br0" timeOffset="671">551 526 4,'0'0'28,"-14"-14"-1,13 0-16,7-2-3,2-6 0,5 4-1,1-2-3,5 3-1,0 1-3,-1 4 1,-1 3 0,-3 5-1,-1 4 0,-2 4 0,-3 5 0,0 4 0,-2 4 0,-2 4 0,-2 0 2,-1 4 1,-5 1 2,1 0 0,-6-6 0,1 1 2,-4-7-1,1 2 0,-3-8 0,3-1-1,-5-7-1,4-4-1,-3-6-1,3-6-4,3-1-4,-4-12-11,4 0-18,8 2-3,1-4 2</inkml:trace>
  <inkml:trace contextRef="#ctx0" brushRef="#br0" timeOffset="1372">862 301 13,'0'0'15,"0"0"-3,0 0-2,0 0-1,0 0-2,0 0-1,0 0-2,0 0 0,1 9 1,-1-9-1,2 11 0,0 1 0,0 4 1,3 7-1,-1 1 0,3 5 0,0 3-1,3 2 0,-2 0-1,2-2 0,-2-5-1,-1-4 0,-2-6 1,0-2 0,-5-15 2,6 16 0,-6-16 1,0 0 0,-3-10 1,3 10-1,-4-23 0,2 8-1,-2-5-1,0-1-2,0-1 0,2 0 0,-2 3-1,4 2 1,0-3-2,4 3 1,1 3-1,2 2 1,4 3-1,4 0 0,4 1 0,4-2-1,4 6 1,1-1 0,3 1 0,-3-2-1,1 2 1,-4-2-1,-2 3 0,-4 0 0,-4 2 0,-3 0 1,-12 1-1,15 3 0,-15-3 1,7 11 0,-5 2 1,-2 2 0,-1 5 0,1 4 0,1 3 1,0 1 0,1 2 0,3 0 0,0-6 0,3-1-1,4-4-4,0-9-17,3-7-13,8-8-1,-2-11 0</inkml:trace>
  <inkml:trace contextRef="#ctx0" brushRef="#br0" timeOffset="2063">1399 133 28,'0'0'31,"-15"3"1,15-3-19,0 0-8,0 0-2,0 0-3,0 0-8,13 11-17,-13-11-5,20 6-1</inkml:trace>
  <inkml:trace contextRef="#ctx0" brushRef="#br0" timeOffset="2293">1556 290 2,'9'-10'23,"5"2"-10,2 0-4,0 1 0,1 2-1,1 2-3,1 2-1,-2 1 0,2 3-1,-2 0 0,-1 5 0,-2-1-1,-2 3 0,-6 2 1,-3 4-1,-5 2 1,-5 6 1,-9-1 0,-2 6 0,-6-1 1,0 2 0,-2 0-1,2 2-1,1-4 0,5 0 0,6-2-1,7-4 0,6-1 0,9-2 0,9-5 0,9-3 0,4-5 0,6-4-1,2-4 0,0-4-3,2-1-1,-8-7-6,-3-2-19,-7 3-7,-8-5 0,-4 4 1</inkml:trace>
  <inkml:trace contextRef="#ctx0" brushRef="#br0" timeOffset="2744">1471 455 12,'0'0'30,"-12"10"1,12-10-16,18 3-4,-3-3 0,13 2 0,4-2-4,12 2-2,2-2-2,8 2-1,2 0-4,-1-4-7,3-1-19,-1 2-5,-7-4-1</inkml:trace>
  <inkml:trace contextRef="#ctx0" brushRef="#br0" timeOffset="3024">2043 546 24,'-20'-5'33,"8"-1"1,12 6-16,-16-24-5,17 11-1,-1-10-3,9 3-5,4 0-2,4 0 0,1 2-2,4 1 0,1 5-1,-2 2 0,0 6 0,-3 3 1,-2 3-1,-3 4 0,0 5 1,-4 4-1,-2 4 0,-4 4 1,-2 1 1,-2 3 0,-5 0 1,-2 1-1,-4-5 1,0-1 1,-2-5-1,1-2 1,-2-5-1,1-1 0,1-7 0,2-3 0,-1-5-2,1-4-1,3-2-4,-5-9-12,6 0-19,5-4-1,2-4 0</inkml:trace>
  <inkml:trace contextRef="#ctx0" brushRef="#br0" timeOffset="3505">2344 290 11,'10'-2'30,"-10"2"0,0 0-10,0 0-10,9 2 0,-9-2-2,0 0-2,-2 10-2,2-1-1,-1 1 0,1 5 0,-2 4 0,3 5-1,-2 0 2,3 1-2,-1-1 1,4 0-1,-1-3 1,5-1-2,1-8 1,3-2-1,3-5 1,3-3 0,3-5-1,2-3 1,1-6 0,1-2-1,2-7-1,-1 2 1,0-3-1,-2 1 0,-2 2 0,2 0 0,-2 4 0,-2 0 0,-3 8 1,-2 0-2,-2 2 1,-4 1 0,1 2 0,-11 2-1,9 2 1,-9-2-1,3 12 1,-2 3 0,0 3 1,-1 6 0,0 3 0,-1 6 0,0 0 0,1 2 0,-1 0 1,1-4-2,-1-4 0,1-5-1,1 0-6,-4-3-30,3-19-1,-14-2-1,-4-17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48.3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170 276 12,'0'0'16,"0"0"-1,0 0 0,0 0-1,0 0 0,0 0-2,0 0-1,0 0-1,0 0-2,0 0-1,0 0-3,-10 1-1,10-1-1,-11 1 0,11-1-2,-19 4 0,9-1-1,-4 2 1,0 1-1,-1 2 1,1 0 0,-1 0-1,3 2 1,-1-1-1,4 0 1,9-9-1,-14 15 0,14-15 1,0 11-2,0-11 1,19 12 0,-1-6 0,5-2 0,2 1 0,4 5-1,0-5 1,-2 5 0,0 0-1,-1 2 1,-9 0-1,1 4 1,-8-2 0,2 0 0,-8 1 0,2-1 0,-5-2 2,-8 1-1,3-1 1,-8 1 0,2-1 1,-8-2 1,3 3 0,-8-5 0,0 1 0,0-5 0,0 0 1,-2-5-1,4 0 0,-1-4-1,4-2-1,5 0-2,0-3-3,13 10-5,-5-18-11,9 7-14,10 0 0,0-3 0</inkml:trace>
  <inkml:trace contextRef="#ctx0" brushRef="#br0" timeOffset="1262">488 541 23,'0'0'21,"-15"-9"-4,15 9-1,-8-20-4,7 8-3,5-2-3,1-2-1,6-1-1,1-1-2,4 3-1,0-1 0,4 7-1,-2-1 0,0 3 0,2 5-1,-1 2 0,-1 3 0,0 3 1,0 5-1,-3-2 0,0 7 1,-3 3-1,-2 0 1,-4 3 0,-4-1 1,-3 1 0,-5-4 2,-4 5 1,-5-8 1,-1 0 0,-7-6 1,-1 2 0,-5-6-1,3 1 0,-3-7-1,4 0-2,3-5-2,1-4-3,8-1-6,4-5-17,8-11-9,7 1 0,3-6 0</inkml:trace>
  <inkml:trace contextRef="#ctx0" brushRef="#br0" timeOffset="1932">877 0 19,'0'0'16,"0"0"-3,0 0-3,0 0-1,0 0-2,-7 14-3,9-2-1,0 3-1,1 7 2,0 7-2,1 5 1,-2 6 0,-1 3 0,-1 0 0,-1 0-1,-3 5 0,0-3-1,-1-5 0,1-4 0,1-4 0,1-4-1,1-3 1,1-3 0,2-8 0,2-3 0,-4-11 0,10 13-1,0-12-5,-10-1-13,13-13-12,3 3 1,-7-11 0</inkml:trace>
  <inkml:trace contextRef="#ctx0" brushRef="#br0" timeOffset="2974">1196 345 10,'7'-14'26,"-7"14"-8,4-10-4,-4 10-4,0 0-2,0 0-3,0 0-2,0 0 0,2 18-2,2-8 0,5 5 0,4 6 0,5 2 1,4 4 0,4 0-1,0-1 1,1 0-1,-2-3 0,-3-2 1,-4-7 0,-5-2 0,-13-12 1,16 12 1,-16-12 3,0 0 1,0 0 0,0 0-1,4-14 1,-3 2-2,-2-7 2,3-3-4,0-5-2,1-2-2,3 1 0,3 0 0,2 3-1,1 1-1,2 6-3,-4 1-6,8 7-14,-1 2-12,-7-1 0,5 3 0</inkml:trace>
  <inkml:trace contextRef="#ctx0" brushRef="#br0" timeOffset="3445">1793 396 0,'20'3'22,"-2"-8"-6,4 0-6,-1-5-1,-1 2 0,1-1 0,-6-3 2,1 4-1,-8-3 1,-8 11-1,5-15 0,-5 15-2,0 0-2,-18-10-3,2 9-1,-3 2-2,-3 3 0,-2 1-1,-1 3 1,-1 4 0,-1 0 0,3 4 1,2 1 0,3 2 0,2 0 0,4 0 0,2-1 0,6 0 0,3-1 0,7 0 0,6-4 1,6 1-1,8-2 0,5-1 1,3-2-1,2-1 1,0-2-1,-2-1 0,-4-3-1,-6 0 1,-5-2 0,-6 1-1,-12-1 1,13 0-1,-13 0 2,0 0-2,0 0 0,0 0-2,0 0-1,0 0-8,0 0-25,0 0 0,0 0-1,5-14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2-1,-1-3 0,5 2-2,-4-2 1,11 2-3,-5-2 0,2 2-1,2-1 0,7-1 0,-1 1-1,6 0 0,-1 0-1,0-1 0,1 1 0,3-2-1,1 2 0,-3-2-4,10-1-12,4 2-14,4-11 2,12 1-2</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52.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462 16 5,'0'0'27,"7"-13"-10,-7 13-3,0 0 0,0 0 0,-12-9-4,0 14-1,-9-3-1,1 6-2,-9 0-1,0 6-1,-6 1 0,-5 5 0,-2 4 0,5 5-2,-1 1 0,3 2-1,3 2 0,3-1-1,4 0 1,11-1-1,2-5 1,5-2-1,6 1 1,6-1 0,3-3 0,7-1 0,-2-3 1,13-1-1,3-1 1,4-2-1,1-5 1,1-2-1,0-2 0,1-1 0,2-2 1,-9-1-2,-6-2 1,-2-2 0,-5 2 0,-4-1 0,-12 2 0,15-3 0,-15 3 0,0 0-1,0 0 1,0 0 0,0 0-1,0 0 0,0 0-1,-12 2-3,12-2-9,0 0-23,0 0-1,4-10-1,-2-5 1</inkml:trace>
  <inkml:trace contextRef="#ctx0" brushRef="#br0" timeOffset="701">1153 110 2,'0'0'29,"0"0"1,-12-8-1,-1 4-17,1 4-5,-9 0-1,1 3-2,-7 1-1,-1 4 0,-2 3 0,0 1-1,0 2 1,3 2-1,2-2 0,5 2 0,2-4-1,5 0 0,2-2-1,11-10 0,-5 15 0,5-15 0,20 11 0,-1-5 1,8-1-1,5 1 0,5 1-1,3 3 1,1 0-1,-3 3 1,-2 1-1,-6 3 0,-4 0 0,-7 1 1,-6 4 0,-6 0-1,-4-2 2,-7 0 0,-3-2 2,-4 0 0,-7-3 1,-2 0 0,-8-8 0,-2 0 1,-4-3-2,1 1 1,-3-5-1,3-3-1,2 0-1,3-3-2,9 0-2,-2-10-9,11 1-23,4-1-1,4-2-1,6-2 0</inkml:trace>
  <inkml:trace contextRef="#ctx0" brushRef="#br0" timeOffset="1322">1370 206 19,'0'0'17,"-5"14"-11,6-2 0,-1 5 1,2 5 1,0 3-1,2 4-1,-1 5 0,1 5 1,1-2-1,-1 1-1,-2-1 0,1-2-1,-3-3 0,1-2 0,-1-10-1,2-4 1,-3-6 1,1-10-1,0 0 0,0 0 1,6-16-1,-4-2 0,-2-6-1,1-4 0,-1-7-3,-1-3 1,-1-3-2,-1 0 2,0-3-2,0 0 1,1 0 0,1 5 0,2 1 1,2 3-1,5 3 0,2 2 0,5 5 0,1 3 0,5 4-1,1 4 1,3 4-1,0 5 0,3 5 0,0 5 1,3 7-1,-2 1 0,-1 4 0,-3 2 1,-2 2 0,-5 0 0,-4-2 0,-6 2 2,-6-2-1,-4 1 2,-6-2 0,-4 1 0,-6-4 1,-3 2 1,-7-4-1,-3 1 0,-5-4-1,-3 1-1,-4-3 1,1 2-2,-3-3 0,2 1 0,1 2-2,-2-5-4,7 5-20,-3-1-14,0-6 0,0-2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55.0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0 196 13,'0'0'20,"0"0"-5,0 0-2,0 0-3,0 0-2,0 0 1,9 4-3,-9-4 1,0 18 0,0-1-1,0 7 0,1 6 0,3 7 0,-4 1-2,4 4 1,-3-2-2,3-1-1,-4-6-1,4-4 1,-5-8-2,1-4 0,1-6-3,-1-11-5,0 0-13,0 0-14,13-13 2,-2-7-1</inkml:trace>
  <inkml:trace contextRef="#ctx0" brushRef="#br0" timeOffset="341">388 0 16,'-1'14'28,"-10"-11"-1,5 6 2,6-9-26,-19 15-2,10-3-1,-1 2 3,0 2-1,1-2 1,4 10 1,-1 0 1,4 12 0,1 2 0,4 8-1,-2 7 0,5 5-1,-2 5 0,1 2-1,0 1 0,1-1-1,-3-5 0,-1-4 0,1-8 1,-4-6-2,0-6 2,1-9-2,-2-6 2,1-7-1,1-14 0,0 0-1,-13-1 0,5-13 0,-1-6-1,-3-5-1,0-3-1,-6-10-1,4 0-2,-5-2 2,3 4 0,-1-2 0,4 5 0,-2 3 2,3 3 0,0 8 2,3 3 1,3 5 0,6 11 1,-7-14-1,7 14 1,0 0 0,3-11 0,7 8 0,5-1 0,5-1 0,6 0-1,7-2 1,8 0-1,4 1 0,5-1 1,0 1-1,-2-1-1,-3 2 1,-5 1 0,-6 0-1,-6 3 1,-9 0-1,-3 2 0,-16-1-1,17 7-2,-17-7-11,0 0-20,0 0 0,0 0-1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07.6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245 344 14,'0'0'13,"0"0"-1,0 0-1,-12-4-1,12 4-2,-14 1-1,1-1-1,3 3 1,-5-1-3,1 0-1,-5 0 0,3 2-1,-3 0 0,1 0 0,2 1-1,1-1 0,1 0 0,5 2-1,9-6 0,-15 8 0,15-8 0,0 0-1,0 0 1,-8 10 0,8-10-1,0 0 2,11 8-1,-1-4 1,4 2 0,4 3 0,2 0 0,2 3 0,3-1 0,0 2-1,-1-1 0,-4 3 0,-2-2 0,-4 0 0,-3-1 0,-3 1 1,-3-2 0,-4-1 0,-4-1 1,-1 0 1,4-9 1,-18 16 1,3-11 0,1 3 0,-6-6 0,2 4-1,-5-5 0,2 1 0,-2-3-2,2 1 0,1-3-1,3 0 0,1 0-1,3-2-2,13 5-5,-16-14-8,14 2-20,9 2-1,3-6 1</inkml:trace>
  <inkml:trace contextRef="#ctx0" brushRef="#br0" timeOffset="630">461 554 4,'0'0'22,"-19"-3"2,19 3-16,-15-15-2,6 3 2,4 2 0,1-4 1,4 2-1,2-3-1,4 3-1,2-1-2,3 1-2,4 2-1,-3 0-1,6 5 0,1 1-1,1 3 1,1 4-1,-1 4 1,1 3-1,-3 1 1,1 5 1,-6-1 0,-2 2 1,-6-1 1,-2 3 1,-6-3 1,-2 2 0,-7-4 1,-1 3 0,-11-5 1,2 1-2,-6-3 0,0-2-1,-5-2 1,2-2-2,0-4-1,2 1 0,5-4-2,3-4-2,7 2-4,1-10-6,13 3-16,5-4-10,5-6 0,6-2 0</inkml:trace>
  <inkml:trace contextRef="#ctx0" brushRef="#br0" timeOffset="1151">788 110 12,'0'0'27,"0"0"3,0 0-8,0 0-14,0 0-2,0 0 0,0 0 0,0 0-1,4 17 0,-5-3-2,3 8 0,-1 7-1,1 4 1,-1 8 0,1 4-1,-4 3 0,2 0 0,-3-2-1,1-4 0,-4-3 1,3-6-1,-1-5-1,1-8 1,1-6-2,0-3-3,2-11-4,0 0-19,12-1-8,-1-10 1,-2-11 1</inkml:trace>
  <inkml:trace contextRef="#ctx0" brushRef="#br0" timeOffset="1532">991 422 10,'-3'11'24,"8"1"-3,-2 5-14,0-1-1,3 4 0,-1-5 2,2 3 0,0-5-1,6 0-1,-1-5 0,5 0-1,0-7 0,5 0 0,-2-8-2,2 1 1,-3-5-1,0-1 0,-5-4 1,0 1-1,-8-4 0,-1 1 1,-4-2 0,1 2-1,-4-1 0,1 3 0,-2 2-1,0 2 0,3 12 1,-6-12-2,6 12-1,0 0 0,0 0-2,-15-6-5,15 6-6,0 0-23,0 0-1,0 0 1,0-9-1</inkml:trace>
  <inkml:trace contextRef="#ctx0" brushRef="#br0" timeOffset="14510">1717 66 9,'0'0'9,"-8"-17"-1,8 17 0,-9-17 0,4 8 0,5 9-1,-7-13 0,7 13-1,0 0-1,-6-11 0,6 11 0,0 0-2,0 0 0,0 0-1,0 0 0,0 0-1,0 0 0,0 0-2,0 0 1,0 0 0,-1 10 0,3 4 0,0 5 1,1 4-1,0 6 1,1 8 1,-2 5 0,0 1-1,-1 1 1,2 0 0,0 1-1,0-3 1,0-2-1,1-2 0,0-6 0,1 0 0,-1-8-1,0-3 1,0-5-1,-1-5 0,-1-1-1,-2-10-4,0 0-12,3-11-11,-8-9 0,4 1-2</inkml:trace>
  <inkml:trace contextRef="#ctx0" brushRef="#br0" timeOffset="14951">1607 262 2,'0'0'25,"-9"-1"-3,9 1-4,0 0-3,-9-4-2,9 4-3,0 0-2,12 0 0,-1-2-2,9 3-2,4-1-1,7 2-1,4 0-1,3 1 0,0 2-1,-3 1-1,-4 1 0,-5-2-2,-5 6 0,-9-7-5,-2 4-3,-10-8-12,7 10-9,-7-10 1</inkml:trace>
  <inkml:trace contextRef="#ctx0" brushRef="#br0" timeOffset="15241">2024 309 15,'7'17'26,"-5"-4"-10,0 4-4,3 8 0,-2 0-1,2 5-1,-2-1-3,4-1 0,-4-2-3,1-2-1,1-5-4,-1-7-4,-4-12-20,20 5-6,-13-14 0</inkml:trace>
  <inkml:trace contextRef="#ctx0" brushRef="#br0" timeOffset="15462">2263 111 40,'1'-16'30,"-1"16"1,0 0-12,-3 10-17,3-10-5,1 15-5,-1-4-13,-1-2-10,6 10 1</inkml:trace>
  <inkml:trace contextRef="#ctx0" brushRef="#br0" timeOffset="15672">2407 576 16,'0'0'27,"-11"-14"-1,11-3-13,5-3-8,3-3-3,2-2 1,2 1-1,3 1 0,1 4-1,3 4 1,-2 7 0,-1 5 0,-1 7-1,0 4 0,-2 6-1,0 6 0,-2 1 1,-1 3 0,-4-2 2,-2 4 2,-5-5 2,0 5 0,-7-8 1,1 2 1,-9-8 0,3 4 0,-7-8-1,2 0-3,-1-5 0,1-1-2,-2-4 0,4-1-1,0-3-2,4-2 0,3-3-3,-1-6-6,11 0-18,2-4-12,4-3 0,3-3 0</inkml:trace>
  <inkml:trace contextRef="#ctx0" brushRef="#br0" timeOffset="16113">2735 384 26,'0'0'31,"0"0"2,0 0-20,0 0-3,0 0 0,0 0-2,0 0-3,1 12-1,-1-12-2,4 15 1,-3-2-1,3 3 1,-2-1 0,2 5 0,-1-1-1,4 0 1,-3-3-1,4-3 0,-8-13-1,21 14 1,-7-14 0,6-4 0,1-4-1,1-3 0,2-4 0,1-1 0,0-1-1,-3 1 0,-4 2 1,-1 2-1,-4 2 0,0 3 0,-13 7 0,15-8 0,-15 8 0,11 2 0,-11-2 0,0 0 0,12 16 1,-7-5-1,-1 2 1,1 5 0,-1 3-1,0 6 2,-1 2-2,0-2 1,-1 6 1,0-2-2,1-4 1,-1-1-3,5 1-8,1-8-29,-8-19 2,9 13-2,-8-22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473 142 3,'0'0'8,"8"15"-2,-8-15 0,17 12 0,0-6 1,8 3 1,1-2 0,9 6 1,8-5-2,8 0 0,10-1-1,10 2 0,0-2-1,3 1-1,9-3-1,5 2 0,-1-2 0,-2 0-1,-6 0 0,-8 0 0,-4-1 0,-4 1-1,-17 1 1,-7-1-1,-12-2 0,-5 1 0,-7 0 0,-6-1 0,-9-3 0,9 6 1,-9-6-1,0 0 0,0 0 0,0 0 0,0 0 0,9 5 0,-9-5-1,0 0 0,16 6 0,-6-3 0,1 1 0,4-1 0,3 0 0,-2-1 0,1 0 1,-5 0-1,-1-2 1,-11 0-1,15-3 0,-15 3 1,0 0-1,-1-14 0,-3 5 0,-2-3-1,-3-2 1,-1-5-1,-2 0 1,-5-7-1,-3-2 0,0 4 1,-5 1-1,-2 2 2,0 2-2,-4 1 1,1 3 0,1 7 1,2 1-1,5-1 1,3 1 1,7 2 0,-1 0 0,13 5 0,-11-8-1,11 8 0,0 0-1,0 0 0,9-1 0,3 8-1,6 1 0,4 2 0,4 5 1,4 2-1,3 2 2,1-1-2,-3 2 2,0-1-2,-2-1 2,-2-1-2,-2-3 1,-3-1 0,-4-2 0,-3-2 0,-3 0 1,-3-2-1,-9-7 0,5 14 0,-5-14 1,-5 15 0,-1-5-1,-2 2 1,-6 2 0,-2 4 1,-7 0-1,-4 4 1,-8 1 0,-3 2 0,-5 1 0,1 1 0,-1-3 0,4-2 0,4-3-1,7-3 1,7-5-2,5-3 1,16-8-2,-15 4-1,15-4-6,0 0-27,11-21-1,-6 2 0,-4-7 0</inkml:trace>
  <inkml:trace contextRef="#ctx0" brushRef="#br0" timeOffset="1382">163 195 19,'0'0'14,"-11"-1"-2,11 1 1,0 0-3,0 0 0,0 0-2,0 0-2,0 0-1,0 0-2,15-12 0,8-1-2,10-1 0,8-2-1,8-3 0,8-4 0,6 1 0,-4 0 0,-6 5 1,-8 4 0,-11 1 0,-11 4-1,-8 5 1,-15 3-1,-10 8 0,-12 3 0,-6 1 0,-7 0 1,-8 4-1,-7 4 0,-6-6 1,-4 5-1,3-3 0,2 1 1,2-3 0,4 1-1,9-3 1,6-6 0,8 6 0,5-9 0,9 0 1,12-3-1,-12 1 0,12-1-1,0 0 1,0 0-2,11 1 1,4 1-1,6 2 1,6 2-1,4 2 1,4 4 0,7 2 0,0 4 0,-2 2 1,-3 2-1,-3 3 1,-3 1-1,-4 1 1,-4 0 0,-4-1 0,-2-2 0,0-1 1,-3-3-1,0-2 0,1-3 0,-1-1 1,-7-1-1,8-2 0,-1-2 0,-2 1 0,0-2-1,-2-1 1,-10-7-1,13 13 1,-3-10-1,-10-3 1,0 0-1,0 0-1,10 6-11,-10-6-20,-1-17-2,-1 4 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0-2,-1 2 0,-3 3 0,2 3 0,-3 0 0,3 1 1,-2-1 0,5-2-1,6-2 1,1-3-2,11 0 0,14-7 0,0 0 0,7 10 0,13-7 0,11-1 0,8 2 1,8 2 1,1 0 0,-6 2-1,-1 2 0,-4 4 0,-8 2 0,-11 5 2,-13 1 1,-16 9 1,-16 3 1,-4 5 2,-14 2 0,-7 3 0,-16 2 0,6 4-2,-5 0 0,9-4-1,1-3-2,6-3-1,51-40-3,-67 65 0,67-65 0,-26 46-1,26-46 0,0 0 0,36 40 0,-4-31 1,3 4 2,5 1 0,3 3 2,-1 5 0,-2 5 1,-11 7 1,-8 8 0,-16 10 0,-7 6 0,-15 7 0,-6 1 0,-5 6 0,-5-4-1,7-1 0,-6-3 0,15-5-2,3-7 1,10-5-1,4-1 0,8-3 0,6 2 0,-2-1-1,6 0 0,-8 2 2,-3 4 0,-8 2 0,-6 5 2,-11 3 0,-14 0 1,-5 5-1,-3-3 1,-3 3 1,-1-6-2,4-1 0,3-9-2,9-1-1,9-4 0,12-3 1,7-41-2,-8 75 1,8-75 0,1 80 0,-1-80-1,1 80 2,-1-80-1,-8 77 0,8-77 1,-21 71-1,21-71 1,-32 75-1,9-33 0,7 10 0,-14 4 0,-3 10 0,-1 7-1,2 7 1,1 5-1,4 1 1,-5 0-2,4-7 2,11-2-2,5-10 2,3-2-1,9-65-1,-5 111-6,5-111-31,0 0 2,62 109-3,-62-109 2</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5.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0 351 1,'17'-16'4,"4"-2"-1,7-4-3,5-4 2,10-3-2,7-2 0,4 0 1,2-2-1,4 2 0,0 2 0,-5 2 0,-1 5 0,-4 5-1,-10 3 1,-5 6 0,-4 5 0,-4 7 1,-5 3 2,0 7 0,-5 7 1,-5 2 1,1 2-1,-2 0 1,4-2-1,2-4 1,14-5-1,14-12 0,14-10-1,13-5 0,9-7 0,9-2 0,1 0-1,-2 0 0,-8 5-1,-13 7 0,-13 4 1,-10 6 1,-11 4 0,-7 4 2,-6 3 0,3 0 0,1-1 1,10-1-1,8-8-1,12 0-1,9-4 0,9-2-1,1-4 0,2 2-1,-7 1-1,-7 2 2,-11 4-1,-11 5 2,-13 2-1,-7 1 1,-6 3 0,-2 1 0,2-2 0,1 1-1,15-6 0,11-3-1,11-7 0,13 3-1,6-6 0,5 0 1,0-1-1,0 5 1,-14 7-1,-11 6 0,-12 8 2,-13 3-2,-6 3 2,-6 3-2,3 0 1,3-3-1,11-9 1,16-6-1,13-8 0,12-7 0,12-2 0,4-3 0,0-2 1,-5 4-1,-12 3 0,-13 5 1,-15 8 0,-11 4 1,-13 6-1,-6 1 0,-4 3-1,5 0 1,11-5 0,16-5-1,14-6 0,16-9-1,15-5 1,12-5 0,9-4 1,3-2-2,-4 4 2,-14 4-1,-13 5 0,-11 5 0,-13 6 0,-13 6 1,-10 5-1,-6 4 0,4 1 0,7-3 0,15-1 0,19-7 0,13-5 0,16-6 0,13-5-1,7-3 1,1-3 0,-8 3 0,-15 2 0,-18 5 0,-16 4 1,-15 8 0,-11 5 0,-10 5 0,0 1-1,0 0 1,17-4-1,13-3 0,23-8-1,12-7 0,14-8 1,10-8-1,0-5 1,6 0 0,-18 1 0,-11 5 1,-22 3 0,-12 7 0,-16 5 0,-10 6-1,-7 5 0,-9 5 0,2 1-1,1 1 0,8 0 0,2 0 1,7-3-1,6-2 1,-1-4 0,3-1 1,-2-2-1,1 1 1,-6 1 0,1 2-1,-4 1 0,-5 3 0,0 2-1,3 0 1,1 0-1,3-3 1,3-3 0,8-7 0,5-4 0,6-5 1,5-4-1,-1 0 1,-3-1 0,-2 2-1,-6 4 2,-11 6-2,-7 4-2,-9 4 2,-7 3 0,-7 3 0,1 0-1,1 0 1,5-2 0,11-6 0,16-7 0,16-7 0,17-5 0,13-8-1,9-2 1,2-5-1,-1 1 1,-12 5 0,-18 5 1,-14 4-1,-19 7 1,-11 8 0,-16 5 1,-1 8-1,-1 3-1,7 3 0,9 1 0,12 1 0,16-3 0,13-6 0,15-6 0,10-5 0,11-6 0,2-4 0,-1-2 0,-8-1 0,-16 3 0,-11 3 0,-16 5 0,-11 4 1,-19 7-1,-6 7 0,-3 4 0,6 4 0,9 1 0,16-2 0,18-3 0,18-6-1,20-6 1,12-8 0,10-8 1,1-5-1,0-4 0,-7 0 0,-10-2 0,-16 2 1,-15 1-1,-13 3 0,-11 3 1,-6 4-1,-6 3 0,-7 2 0,-2 3 0,1 2 1,3 4-1,0 0 0,2 2 0,5 0 0,3-2 0,8-2 0,4-3 0,-3-3 0,0-4 0,-1 0 0,-6-3 1,-6 2 0,-12-1 0,-8 2-1,-9 4 1,-2 3 0,-10-4-1,13 14 0,-8-4 0,-3 2 0,1 2 0,2-1 1,2 4-1,3-2 0,10 2 1,11-3-1,15 0 0,14-3 0,14-3 0,6-1-1,4-5 1,-4-2 0,-6-1 0,-12 0 0,-17-1 0,-9 1 1,-14 3-1,-6 1 0,-7 2 0,-9-5 0,17 12-1,-17-12 1,16 14 0,-16-14 0,10 10 0,-10-10 0,0 0 0,0 0 0,0 0 0,0 0 1,0 0-2,0 0 0,8 11 0,-8-11-1,20 4 1,1-3-1,3 2 0,3-2 1,3 2 0,0-1 1,-1 1-2,-1 0 2,-3 2 0,-6 3 0,-5 1 0,-1 2-1,-2 3 0,1 0 1,1 5-1,2 1 1,-5 0 0,2 1 0,3 0 1,-1 0 0,-1-2 2,-1 2-2,-2-2 0,0-1 0,0 0-1,-2-1 0,1-1 0,-3 1 0,1-3 0,-3 1 0,0-3 0,0 1-1,4-1 1,5 0 0,8 0 0,6-3 0,4 1 0,8-2-1,5 0 1,2 0 0,-3 1 1,-3 0-1,-8 4 0,-5 5 1,-7 4-1,-1 4 0,-7 4 0,2 1 0,1 3 0,9 0 0,5 3 1,6-3-2,14-4 2,4-1-1,11-2 1,6-1-1,2-1 0,-3 1 0,-1-1 0,-5 4 1,-10 1-2,-2 4 1,-4 3 0,1 0 0,-1 1 0,3-1 0,4-1 0,3-4 0,3-2 1,-1-2 0,-2-3 0,-6 0 0,-4 0 0,-8 2 0,-9 2 0,-5 1-1,-5 3 0,-4 1 0,1 0 0,2 2-1,4-2 1,6-3 1,5-1-1,4-4 1,0-3 0,-2-3 0,-3-2 0,-5 1 0,-6 1-2,-11 2-6,-9 5-32,-4 2 0,-13-11-1,-2-6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2:41.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13590 0 25,'-18'2'14,"-4"1"-1,-5 2-2,-4 1-3,-1 3-3,-4 1-2,-2 4-1,-4 0-1,-4 3-1,0 0 0,4 0 0,4-2 0,5-1-1,6 0 0,10 0 0,16-1 1,15 1-1,13-2 0,11 5 1,11-1-1,7 5 2,4-1-1,2 2 1,-4 2-1,-6 1 1,-6 2-1,-7 0 1,-9 1 1,-9 0-1,-10 1 4,-7 1 0,-13-3 1,-8 3 0,-14-3 0,-6 1 0,-8-5 0,1 0-1,-4-5-2,7-2-3,6-3-3,5-9-8,11-5-11,10-8-1,10-7 0,6-8 0</inkml:trace>
  <inkml:trace contextRef="#ctx0" brushRef="#br0" timeOffset="510">14199 167 0,'-8'12'11,"0"5"0,-1 6-2,-3 7 0,3 10 0,-2 6-1,2 10 0,1 2-2,3 2 0,2-2-3,2-4-1,1-7-2,0-9 0,2-10 0,-1-10-3,-1-18-3,0 0 0,-13-19-1,0-13 0,-3-10 1,-7-11 0,-4-6 2,-5-3 4,-3 2 3,1 4 2,-2 7 1,2 6 2,5 12-1,4 9-1,9 5-1,10 4-1,9-2 0,16 5 0,11-1-1,19 6 0,13-4 1,18 3 0,9-3 0,9 4 0,0 1-1,-2-1-1,-7 1-2,-17 2 1,-11-1-1,-19 3 0,-13 2 0,-13 1 0,-16-3 1,9 8-1,-9-8 0,-9 8 1,9-8-1,-10 8 1,10-8-1,-12 9-1,7 1 1,2 5-1,2 4 1,-2 9-1,3 11 0,-1 7 0,1 10 1,1 8 0,-2 1 0,0 1 0,-6-76-6,-3 74 1,0-8-1,-1-11 2,-2-14-1,2-16 1,5-58 7,12-10 0,5 54 6,18-83 0,-2-15 0,15 4-1,1-9 0,14 14-1,-7 39-7,5 13 0,-2 10 0,-1 8-1,-2 8 0,-5 9 0,-4 5 0,-7 11 0,-9 6 0,-10 7 0,-10 5 0,-9 6 0,-10 2 0,-9 2 1,-7 1 0,-6-6 0,-2-3 0,-4-6 1,1-6-1,1-9 1,4-6-1,4-8 0,4-6 0,4-3 0,5-2 1,6-1-2,5 2 1,3 1-1,5 9 0,10-10 0,3 10 1,10 8-1,6 3 0,7 6 0,6 4 1,5 6 0,0 5 0,0 1 0,-3 2 1,-4-2-1,-4 0 0,-5-5 0,-5-5-3,-3-3-1,-3-10-5,2-6-6,-2-10-6,3-9 0,2-15-1,4-13 3</inkml:trace>
  <inkml:trace contextRef="#ctx0" brushRef="#br0" timeOffset="1572">15658 268 13,'28'-50'18,"-6"12"1,-4 12-1,-8 9-3,-10 17 0,0 0-5,-1 20-1,-10 10-3,-1 11-3,0 8-2,0 12 1,2 5 0,4 5-1,3-4 1,4-3 0,3-9-2,4-6 0,5-8-4,1-18-3,7-8-5,0-19-7,5-12-5,1-16 1,3-8 1</inkml:trace>
  <inkml:trace contextRef="#ctx0" brushRef="#br0" timeOffset="1812">15989 290 12,'4'-24'12,"-1"7"1,-1 7 0,-2 10-3,1-10-2,-1 10-2,-6 13 0,0 4 2,2 7-1,-2 9-2,3 7-2,-1 8-1,7 5 1,0 4-2,7 2 1,4-5-1,6-2 1,1-3-1,-1-6-1,-1-8 1,-1-6-1,-2-7 2,-4-6-1,-6-4 1,-1-2 1,-5-10 1,0 0-1,-6-12 0,0-5 0,0-7-1,0-9 0,1-13-1,1-9 0,2-10-2,3-3 1,5 3 1,5 0-2,5 6 1,3 7-1,7 11 0,5 10 0,5 11-1,4 10 1,2 7 0,0 6 0,-1 6 0,-5 6 0,-7 5 0,-9 5 1,-9 4 1,-14 4 0,-14-1 1,-10 1 0,-11-2 1,-8-2 0,-8-5 0,0-4 0,0-10-1,5-3-1,11-5-3,4-8-4,21-1-4,9-10-7,19 2-7,11-6-2,18 0 1,12-4 1</inkml:trace>
  <inkml:trace contextRef="#ctx0" brushRef="#br0" timeOffset="2413">17203 231 39,'33'-4'20,"-9"3"0,-24 1 2,0 0-16,-25 12 0,-8-1 1,-15 0-1,-9 4 0,-15-1 1,-4 4-2,-7-2 0,6 2 0,2 0-3,13-1 0,13 2-2,14-1-1,17 1-1,18-1 1,13 4-1,12-3 1,13 6 0,8 1 0,6 3 1,0 1 0,1 1 0,-3 2 0,-1-1 0,-5-1 0,-6 0 0,-7-3-1,-5-3 2,-8 0-1,-5-2 2,-8 1-2,-11-1 2,-9 2-1,-17-3 0,-14 0-5,-15 2-20,-21-7-1,-20-2-2,-21-9 1</inkml:trace>
  <inkml:trace contextRef="#ctx0" brushRef="#br0" timeOffset="3084">13348 1339 17,'62'6'16,"14"0"2,15-1-2,15 4-2,17-3-1,24 4-4,15-3-2,19 5-1,16-1-3,13 1-1,14-2-1,9 0-1,6-4 1,3 3 1,-3-5-1,-5-1 2,-12-3-2,-9 0 1,-23 0 0,-17 0 0,-27 1 0,-23-1-1,-31 0 0,-20 2 0,-24-2-1,-16 2-1,-15 2-2,-17-4-11,-18 5-10,-8-5-1,-6-2 1,-13-4-1</inkml:trace>
  <inkml:trace contextRef="#ctx0" brushRef="#br0" timeOffset="81086">9076 3002 18,'0'0'19,"-16"7"0,4-7 2,-1 1-6,-5-2-6,3 5 0,-7-2-2,3 5 0,-7-2-2,4 5 0,-3 1-2,0 3-1,3-2-1,1 4-1,6-1 0,1 1 0,9 1-1,7 1 1,10 2 0,11 0-1,7 4 1,9 0 0,4 2 0,5-2 0,-1 0 0,-5-2 0,-4-3 0,-8-4 1,-9 0 0,-7-3 0,-10-3 0,-7 1 0,-11-4 1,-2 1 0,-9-3 0,-2 3-1,-5-5 1,-1 3-2,-1-5 0,3 1-1,4-1-4,1-4-10,10 3-9,3-5-3,13 6 3,-1-17-2</inkml:trace>
  <inkml:trace contextRef="#ctx0" brushRef="#br0" timeOffset="81567">9446 3271 10,'14'6'12,"1"-2"1,3-6-3,5-2-5,8-3 3,3-7 0,4 1 1,1-7 1,3 0-1,-2-3-1,-4 1-1,-10-3-1,-6 6 0,-11-3-2,-10 5-1,-11 2 0,-8 5-1,-10 6-1,-7 6 0,-6 9 0,-9 8-1,2 8 0,-1 8 1,2 5 0,4 2 1,6 1-1,8 1 1,7-3-1,15-2 1,6-4 0,11-5 0,12-8 0,11-1-1,9-9 0,8-9-2,9-1-4,1-13-7,6-1-11,-3-9-2,-3-2-1,-10-5 0</inkml:trace>
  <inkml:trace contextRef="#ctx0" brushRef="#br0" timeOffset="81987">9978 3098 22,'0'0'15,"14"20"1,-6-8 1,5 5-13,3 4 1,5 3 1,2 4-1,1 0 1,4 4-1,-2-2 0,1 5 0,-8-3 1,3 2-1,-11-3 0,-2 2 0,-9-6 0,-6 0 0,-9-6 0,-7-3-1,-4-8 0,1-2 0,-1-9-2,3-6-1,6-10-2,4-5 1,10-4-1,10-4 0,6-3-1,4-5 1,6 3 0,2 0 0,4 5 0,2 1 1,1 6-1,-1 3 1,-1 5-1,-1 7 0,-1 7 1,-1 6-1,0 10 1,-2 4 0,1 7 0,0 5 0,1 6 0,0 1 1,1 1 0,-1-1-1,-4-4 2,-2-3-1,-7-7 1,-1-3 0,-5-10 1,-8-11 1,0 0-1,0 0 1,1-9-2,-4-12 0,0-8-1,1-6-1,5-4 0,0-4-1,4 0 0,2 1 0,9 5 0,0 7-1,5 10-1,-1 4 0,4 12-6,-3-1-11,11 9-7,4-2-1,5 2 2,3-4-1</inkml:trace>
  <inkml:trace contextRef="#ctx0" brushRef="#br0" timeOffset="82618">11555 3144 54,'13'2'24,"-13"-2"1,-3 13-1,-16-7-12,-5 6-9,-8 0 1,-3 6 1,-12-1-1,1 8 1,-6-2 0,4 2 0,4 0-2,9 2 0,6-2-1,10 4-2,16-3 0,11 1-1,15-4 1,13 0 0,13-3 0,7-4-2,9 1-1,0-11-5,3-1-4,-10-10-7,-1-7-8,-12-10-1,-4-7 0,-10-13 2</inkml:trace>
  <inkml:trace contextRef="#ctx0" brushRef="#br0" timeOffset="82939">11921 2701 48,'-7'-10'21,"7"10"1,0 0-1,-9-1-17,9 1-1,0 0 1,-5 13 1,4-2-1,-1 1 1,3 3-1,-2 7 1,4 7-1,-1 4-1,1 9 0,-1 6-1,0 9 0,-2 7 1,-2 6-1,-2 0 0,1-2 1,-1-2-1,2-5 0,0-9-1,3-10 1,4-13-1,7-10 0,7-15 0,7-12 0,5-14-1,5-10 1,3-8-1,2-2 0,0-3 0,-2 0-1,-6 6 1,-7 8 0,-5 7 0,-6 9 0,-5 6-1,-10 9 1,14 10 0,-10 8 0,0 10-1,0 7 2,3 12-1,3 4 0,2 7 1,2 2-1,1 2 0,4-2-1,3 2-8,-2-12-20,3-9 1,-8-12-1,0-9-2</inkml:trace>
  <inkml:trace contextRef="#ctx0" brushRef="#br0" timeOffset="84221">8735 3915 8,'0'0'11,"0"0"2,0 0-2,0 0-7,0 0-2,15 7 1,0-4 0,7 0 1,8 1 1,11-1-1,13 2 1,11-1 0,16 1 0,15-1 0,20 0 0,18-1-1,16 0 0,16-1 0,18 0 0,11-1-1,16 0 1,9-1-1,4-1 0,6-1 0,0 0 0,-7-1-1,-9 1 0,-12-2 0,-11 2 0,-24-1 0,-15 2-1,-27 0-1,-18 4 1,-20-1-1,-18 2 0,-19 1-1,-15-2-2,-11 7-5,-24-10-15,6 10-1,-22-7 0,-10-4 0</inkml:trace>
  <inkml:trace contextRef="#ctx0" brushRef="#br0" timeOffset="100744">5753 6730 5,'0'0'6,"0"0"0,0 0-1,0 0 0,0 0-2,0 0 0,0 0-2,0 0 0,0 0-1,0 0 0,0 0 0,0 0 2,0 0 0,11-2 2,-11 2-1,17-1 1,-4 0 0,3 1 1,3-1 0,4 2-1,2-1-1,4 0 1,3 1-1,4 0 1,3-1 0,5 1 0,0-3-1,5 2 1,0-1 0,6 0 0,2-1-1,5 0 0,3-2 0,2 1-1,5-3 0,5 0 0,1-1 0,6 1-1,1 0 1,2 0-1,1 0 1,3 3-1,-1 0 1,4 2-1,2 0 1,2 1-1,0 0 0,3 1 0,1-2 0,4 1 0,4 0 0,2 0 0,0-1-1,2 2 1,-1-2 0,4 1 0,1-1 0,2 0 0,-4-1 1,2 0-1,1 0 0,1 0 1,4-1-1,-1 0 0,0 0 0,-2 1 0,3 2-1,0 2 1,1 2-1,-1 1 0,-4 2 1,1 2-1,-1 3 0,1 0 1,-3 0-1,0 1 1,-4-2-1,2 1 1,2-5-1,-2 1 0,-1 0 1,-2-3-1,-4 2 1,-2 0-1,-2 0 1,-2 0-2,-7 1 2,-2-1-2,-3-4 2,-6 4-2,-6-5 2,-6 0-2,-6-2 2,-7 0-1,-7-1 0,-7 0 0,-8 0 0,-6 0 1,-5-1-1,-5 1 1,-6-1 0,-6-3 0,-10 5 1,0 0-2,10-3 1,-10 3 0,0 0-1,0 0 0,0 0 0,0 0 0,0 0 1,0 0-1,0 0 0,0 0 0,0 0 0,0 0 0,0 0 0,0 0 0,0 0 0,0 0-1,0 0 1,0 0 0,0 0 0,0 0 0,0 0-1,0 0 1,0 0-3,0 0 1,0 0-3,0 0-4,0 0-13,0 0-4,0 0-3,0 0 3</inkml:trace>
  <inkml:trace contextRef="#ctx0" brushRef="#br0" timeOffset="142785">1276 7954 33,'0'0'19,"0"0"1,-19 8-1,-5-3-11,-9 1-3,-6 5-5,-10 7 0,-11 6-1,-7 7 1,-6 7 1,-5 3 2,1 6 0,-1 0 1,6 5 1,4-3 0,11 3 0,8-5 0,15 0-1,12-2-1,16-2 0,12-5-1,18-2 0,13-4 0,13-6-1,8 0 1,10-3-1,4-6 0,7-1-1,1-5 1,1-1-2,1-4-5,-3-2-18,0-11-2,-7-8 0,-2-6 0</inkml:trace>
  <inkml:trace contextRef="#ctx0" brushRef="#br0" timeOffset="143216">2338 8010 20,'0'-9'14,"0"9"0,-6-18 1,-2 9-9,8 9-2,-19-18 0,7 12 2,-4-1 0,0 3 1,-4-2-1,-2 5 0,-3-2-2,-1 3-1,-3 0-1,-3 3 0,-3 4-1,-4 2-1,-3 2 0,0 4 0,2 1 0,1 1-1,6-1 0,5 0 0,10 0-1,11-2 2,12-2 0,11-3 0,11 2 0,9 3 1,6 2 1,5 4 0,6 0 0,2 7-1,-4 2 0,-1 8-1,-6 1 1,-5 3 0,-5 0 0,-7 3 0,-9-2 2,-8 0 1,-10-6 0,-6 2 1,-12-7 1,-8-2 0,-10-9 0,-2 0-1,-6-9 0,-2-3-3,0-6-1,1-7-4,4-1-3,3-9-7,10 1-14,4-7-1,11-2 0,7-7 0</inkml:trace>
  <inkml:trace contextRef="#ctx0" brushRef="#br0" timeOffset="143806">2894 8120 55,'9'19'23,"-1"1"0,-1 0-1,-2 4-16,0 10-7,-2 9 1,-2 6 0,-2 9 2,-3 3 0,-1 5 2,-2 1 0,2 0 0,-3-7 0,3-5 0,-3-10 0,5-6-1,-2-11 0,2-7-1,3-21 0,-11 3-1,4-23 2,2-13-2,0-14 0,4-12 0,0-11 0,4-6-1,5-5 1,5 1-1,6 2 1,8 5 0,4 7-1,4 8-1,6 5 1,7 7-1,4 6 1,2 7-1,4 7 0,3 11 0,0 8 1,-1 8-1,-4 10 1,-6 7 0,-6 9-1,-9 9 1,-12 4 1,-13 4-1,-14 4 1,-11 4 1,-14-2 0,-10 3 1,-10-4-1,-10-2 0,-8-6 0,-3-3 0,-1-10-2,-2-10-2,6 0-8,-5-15-19,9-1 0,-1-12-1,6-1-1</inkml:trace>
  <inkml:trace contextRef="#ctx0" brushRef="#br0" timeOffset="144507">544 9359 16,'-29'-8'15,"5"4"-1,-1-1 1,4 3-9,4 2-2,2 0-2,2 2 1,2-1 0,11-1 0,-12 3 2,12-3 0,0 0 0,0 0 1,18 9-1,0-5 0,6-3 1,11 2-1,9-3 1,12 3-2,9-3 1,15 3 0,14-3-2,15 1 1,10-2-1,12 0-1,10-4 0,11 0 0,7-3 0,7-2-1,1-1 1,2 2-1,0-2 0,-2 5 0,-4 1 0,-3 3 1,-12 1-1,-6 2 1,-15 0 0,-9 3-1,-17-2 1,-11 1 1,-17-1-1,-13 0 0,-13 0-1,-13 0 1,-11 0-1,-7 0-1,-16-2 0,11 2-2,-11-2-4,-10 3-15,10-3-8,-16-2-1,9-8-1,-1-13 1</inkml:trace>
  <inkml:trace contextRef="#ctx0" brushRef="#br0" timeOffset="145819">8402 3783 1,'-12'-31'8,"-3"-7"-2,2-6-4,0-8-1,2-9-1,0-6 1,2-7 0,1-4 1,1-4 0,1 0 0,0-1 0,2 3 0,0 4 0,3 3-1,1 7 0,3 7-1,4 7 0,3 3 0,5 8-1,6 7 1,8 4-1,5 6 0,8 5 1,8 6-1,8 3 1,10 7 0,10 2-1,13 4 1,11 5 0,13-1 0,16 4 1,17 1-1,17 0 1,17 0-1,21 0 1,9-3 0,20-1 0,8 0 1,9-6 0,-1-2 0,-5-3 1,-6-3-1,-14-2 1,-12 0 0,-24 0-1,-15-1 0,-22 3-1,-19 1 0,-15 2 0,-15 2-1,-13 2 0,-12 1 0,-10 2 0,-7 0 0,-10 0 0,-4 4 0,-7-1 0,-5 3 0,-4 5 0,-4 4 0,-3 5 0,-5 8 0,-5 8 0,-3 8 1,-6 7-1,-3 7 1,-2 7-1,-3 4 0,-1 6 1,3 0-1,4 0 0,4 0 0,6-2 0,2-2 1,1-7-1,2-5 0,-1-6 0,-3-6 1,-3-3-1,-4-6 0,-5-2 0,-8-3 1,-6-4 0,-9-1 0,-8-3 1,-11 0-1,-12-4-3,-14 3-10,-17-1-1,-11 1-1,-17-12-1</inkml:trace>
  <inkml:trace contextRef="#ctx0" brushRef="#br0" timeOffset="147041">4071 9299 22,'17'-1'17,"-3"-7"0,2-2 0,0-2-8,-3-7-5,3-3-1,-5-7 1,1-9-1,-7-9 0,4-10 0,-2-14 0,4-14-1,1-16 0,6-14-1,3-9 0,3-3-1,1-3 1,0 5 0,-6 9 1,-1 10 1,-7 15-1,-2 16 1,-8 11 1,1 10-2,-7 8 1,2 9-1,-3 2 0,-1 5-1,-6 1-2,-1 1 2,-7 1-2,-6 1 1,-11-1-1,-10-1 1,-13 1-1,-14 1 0,-12 0 1,-14 2 0,-9 1 0,-10 2 0,-11 2 0,-9 3 0,-4 5-1,-8 4 0,-6 6 0,-8 3-1,-2 8 1,-5 1 0,3 3 0,-4 4 0,7 0 1,6-2 0,4 1 0,9-2 0,4-1 0,9-2 1,7-2-1,10-1 0,6-1 0,6 0 0,11 0 0,10 2 0,11 0 0,10-1-1,10 1 1,7 0-1,14 2 1,5 2-1,10 0 1,3 1-1,8-1 1,-1 4-1,5 2 1,3 2-1,-1 3 1,1 4 0,-7 8-1,3 7 1,-5 10 0,-1 9 0,-4 11 0,-1 6 0,-5 10 0,-1 5 1,3 6-2,-1-2 2,1-2-2,5-4 1,5-5 0,3-6 0,7-9-1,4-8 1,3-11 0,2-9-1,2-5 2,-2-9-1,-3-7 0,1-7 0,-5-5 1,-4-12-1,5 14 0,-5-14 0,0 0 0,0 0-1,8 12-2,-8-12-9,19 12-9,-1-5 0,0-10 0,3-7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2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236 44 11,'6'-16'13,"-6"16"-1,3-11-1,-3 11-3,0 0 0,0 0-2,-10 3-1,10-3-1,-10 19-2,4-8-1,1 7-1,1 8 1,2 8-1,1 4 0,1 7 0,1 6 1,1 6-1,1 5 0,0 0 0,0-5 0,-1-3 2,1-5-2,-2-6 1,-1-8 0,0-6 0,-1-8 0,1-3 0,-1-4-1,-1-4 1,2-10-2,0 0-3,0 0-10,0 0-12,-19-9 1</inkml:trace>
  <inkml:trace contextRef="#ctx0" brushRef="#br0" timeOffset="371">0 469 16,'0'0'28,"0"0"-4,0 0-9,0 0-2,13-12-4,-2 13-2,6-3-1,6 4-2,5-2 0,7 4-2,5-1-1,2 1-2,2 0-2,-5-1-2,-1 4-5,-7-4-9,-5-5-13,1 3 1</inkml:trace>
  <inkml:trace contextRef="#ctx0" brushRef="#br0" timeOffset="671">420 552 9,'3'-12'25,"0"-8"1,9-1-15,5-1-2,3-1-1,6 4-2,-2 0-1,6 4-2,-2 3 1,-2 5-2,-4 3 0,0 6-1,-6 2 0,-1 5-1,-4 3 1,-3 4 0,-3 1 0,-1 4 1,-7 1 1,-1 4 1,-6-4 0,-1 2 2,-9-3-1,0 1 0,-6-6-1,2-1 0,-5-5-1,3-3-1,1-3 0,2-4-3,6-1-2,2-8-5,15 9-13,1-22-14,8 3-1,9-3 1</inkml:trace>
  <inkml:trace contextRef="#ctx0" brushRef="#br0" timeOffset="1092">919 367 4,'-7'12'23,"7"-12"-11,-8 9-4,8-9 1,-8 14 1,4-3-1,-1 1 1,4 6-2,-3-1 0,3 10 0,-1-3-1,4 4-1,0-4-1,3 0-1,4-4-2,3-3 0,5-7 0,3-5-1,5-6 0,3-7 0,1-3 0,2-4 1,-2-4-1,0-2 1,-7-3 1,-1 4 0,-8-2 1,-1 5 0,-7 1 0,1 3 0,-6 2 0,0 11-2,-3-12-1,3 12-1,0 0-3,-13-3-3,13 3-7,-7 17-21,7-17-4,-7 11 2,7-11-1</inkml:trace>
  <inkml:trace contextRef="#ctx0" brushRef="#br0" timeOffset="1533">1378 374 27,'0'0'28,"10"10"2,-10-10-18,0 0-6,-5 13-1,5-13 0,-6 13-3,3-2-1,0 2 1,-1 1 0,2 3 0,0-2 1,2 1-1,0-1 0,2-2 1,2-3-1,-4-10 1,18 8-2,-2-11 2,4-5-2,2-3 1,3-4 0,1-3-1,-1 0 0,0-1-1,-1 3 1,-5 3-1,-4 3 0,-4 3 0,-1 4 0,-10 3 0,15 5 0,-15-5 0,10 21 0,-6-5 0,0 4 1,2 3-1,-2 1 0,2 0 0,0 0-1,1-4-3,7-3-16,2-4-13,2-13-2,4-1 1</inkml:trace>
  <inkml:trace contextRef="#ctx0" brushRef="#br0" timeOffset="1983">1943 529 7,'-6'12'23,"9"5"2,-2-2-17,2-4-2,5 1 0,1-6-1,6-1 0,0-6 0,5-2 1,-3-5 1,3-3 0,-1-6 0,1 1 0,-4-5 0,-2 2 0,-4-3 0,-1 3-1,-5-1-2,-4 4-1,-7 3-1,-3 5 0,-8 6-1,-4 6-1,-5 7-1,-3 3-1,1 6-2,-6-1-4,7 8-7,-4-9-6,9-3-12,7-3-1,7-12 0</inkml:trace>
  <inkml:trace contextRef="#ctx0" brushRef="#br0" timeOffset="2304">2115 191 18,'29'-46'28,"-3"5"-4,-3 7-2,-11 5-5,3 12-3,-10 1-3,-5 16-4,2-9-3,-2 9-1,-9 13-1,1 0-1,0 2-1,-2 9 0,1 3 0,0 7 0,2 3 1,3 3 1,2 5-1,3 3 1,3 3-1,4 2 1,4-1 0,5 0-1,5-1 0,4-4-1,7-4-4,1 2-25,5-20-5,4-7-3,-5-16 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23.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619-1 1,'0'0'9,"0"0"0,0 0-1,0 0-1,0 0-1,0 0-2,0 0-1,0 0-1,0 0-2,0 0 1,0 0 0,0 0 0,0 0 2,-10 3 0,10-3 2,0 0 0,0 0 1,0 0-1,0 0 2,11 2-3,-11-2 0,0 0-1,0 0-1,0 0 0,-10 8 0,10-8 0,-11 14 0,-9-3 0,10 8 0,-8 3 1,-4 8 0,-9 4 0,-5 6 0,-2 3 1,-7 3-1,6-1 0,-6-1 0,4-5 0,6-2-1,8-8-1,4-4 0,5-6-1,3-4 0,6-4 0,9-11-1,-9 14-2,9-14-2,0 0-4,0 0-6,0 0-7,-10-5-1,10 5 0,-5-12 2</inkml:trace>
  <inkml:trace contextRef="#ctx0" brushRef="#br0" timeOffset="561">8 467 19,'0'0'16,"0"0"-1,0 0 0,0 0-9,-9 8-1,9-8-2,9 15-2,-3-5 1,-3 5 2,1 2 1,-2 6-1,-1 2 1,-3 3 0,-6 1-1,3 3 0,0-3-1,2-2 0,1-4-2,3-4 1,8-10 0,8-5 0,8-9-1,12-8 0,3-5 1,8-3-1,1-5 2,2 1-1,-9-1 0,-1 4 0,-10 3 0,-10 5 0,-6 4 1,-5 3-1,-10 7 0,0 0-1,12-5 0,-12 5-1,0 0 1,-9 11-1,9-11 0,-6 13 0,6-13-2,-9 13-2,7-4-8,2-9-11,4 12-2,-4-12-1,0 0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25.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0 20,'0'0'13,"0"0"-3,0 0-1,0 0-1,0 0-3,0 0 0,0 0 0,0 0 0,0 0 0,0 0-2,0 0 1,0 0-1,0 0 0,-46 44-1,46-44 2,-38 43-1,38-43 1,-63 66-1,33-24 1,-12 0-2,6 5 0,4-5 0,-9-4-3,41-38-2,-70 61-7,70-61-6,-43 32-6,43-32 1,0 0-1</inkml:trace>
  <inkml:trace contextRef="#ctx0" brushRef="#br0" timeOffset="390">27 254 21,'-13'50'16,"13"-50"-1,0 0-2,-1 62-7,1-62 0,1 58-1,-1-58 0,-15 62-1,15-62 0,6 57 0,-6-57 1,-3 43 0,3-43-1,0 0 0,48 30-1,-48-30 0,73-8-1,-26-4 1,6-2 1,0-5-1,1 2 1,-8-4-1,3 4 2,-7 1-1,-42 16 0,61-21 0,-61 21-1,0 0 0,41-11-2,-41 11 1,0 0 0,0 0-1,0 0-1,0 0 1,0 0-1,0 0 1,0 0-1,0 0 0,0 0 0,0 0 0,0 0 1,0 0-1,0 0 0,0 0 0,0 0 0,0 0 1,0 0-2,0 0 1,0 0-1,0 0-1,0 0-2,0 0-1,0 0-2,0 0-6,0 0-10,0 0-4,0 0 0,0 0 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39.9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103 356 2,'0'0'3,"9"-7"0,3 1 1,7-3 1,8-5 0,11-2 1,7-8 0,9-1 0,4-4 0,3-3 1,3 0-1,-5-1 1,-1 5-2,-12 2 0,-6 5-1,-9 1-1,-4 7 1,-10 4-3,-3 4 1,-5 1 0,-9 4-1,9-4 1,-9 4-1,0 0-1,0 0-2,0 0-5,-14 5-6,4-4-3,-1 0-1,-3 0 0</inkml:trace>
  <inkml:trace contextRef="#ctx0" brushRef="#br0" timeOffset="531">243 10 15,'9'-4'8,"-9"4"0,0 0 1,0 0-2,0 0 0,0 0-2,0 0 0,0 0-1,0 0 0,0 0-1,0 0 0,0 0-1,0 0-1,0 0 0,0 0 0,0 0 1,0 0-2,0 0 1,0 0-1,0 0 0,-11 9 0,11-9 0,-12 16 0,0-1 0,0 3 0,-4 4 1,0 5-1,-4 1 0,1 4 1,-3 1-1,4-1 1,-1-3-1,4-2 1,1-3-1,4-2 1,2-8-1,3 0 1,5-14 0,-13 20 0,10-10 0,3-10 0,-5 16 0,5-16 0,-3 13 0,3-13 1,2 12 0,7-12 0,-9 0 0,15 14 1,-3-11 0,3 6 0,6-7 0,5 5 0,6-8-1,6 1 0,1-4 0,5-4-1,-2 3 0,1-4 0,-5-2 0,-4 4-1,-6-3 1,-6 10 0,-6-8 1,-6 8-2,-10 0 1,11-7 0,-11 7 0,0 0 0,0 0 1,0 0-2,0 0 2,0 0 0,0 0 0,0 0 0,0 0 0,0 0-1,0 0 0,0 0-1,0 0-1,0 0 0,0 0-3,0 0-16,-2 13-5,2-13 0,-6-13-1,-4-5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0.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16 343 0,'0'0'3,"19"-16"0,-1 5-1,3-1 1,8-2 0,8-3 0,10-2 1,5-1 0,4 0-1,4 0 1,0 0-1,-1 4 1,-5 1-2,-7 2 0,-9 3 0,-7 3 0,-6 2 0,-10 1-1,-5 0-1,-10 4-4,0 0-2,0 0-3,-24-4-2,4 5-1</inkml:trace>
  <inkml:trace contextRef="#ctx0" brushRef="#br0" timeOffset="461">292 0 0,'0'0'5,"-4"14"1,4-14-1,-11 20 0,3-11 1,-4 1-1,-4 3 1,-4 1-1,-2 3-1,-4 2 0,-1 4-1,0-2 0,1 5 0,2-2-1,1 2 0,5-2 0,5-2 0,3 1 0,7-3 1,3 1 0,1-2 0,7 0 0,3-1 2,2 1-1,3-3-1,5 1 0,2-4 0,10 0 0,5-5 0,4-1 0,10-5-1,10-2 1,6-3-1,6-1 1,4-4 0,2 1-1,-3-3 1,0 3 0,-13 0-1,-6 2 1,-10 0-1,-11 3-1,-8 1 1,-6 1-2,-9 2 1,-5-1-1,-9-1 0,0 0 1,0 0 0,0 0 0,0 0 0,0 0 0,0 0-2,0 0-10,0 0-12,-11-9-1,-2 1-1,-4-7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3.9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74 435 4,'0'0'9,"0"0"-2,0 0 0,0 0-1,0 0-1,9-9 0,7 2-1,2-4-1,7-1 1,5-5 1,7-2 0,7-4 0,2-3 0,5 1-1,-2-2 0,0 4 1,-4-1-2,0 4 0,-5 2-2,-7 3 1,-8 4-1,-6 1 0,-5 5 0,-4 1 1,-10 4-2,9-4 0,-9 4-2,0 0-4,-10 0-9,10 0-3,-14-3 0,14 3-1</inkml:trace>
  <inkml:trace contextRef="#ctx0" brushRef="#br0" timeOffset="521">332 0 0,'0'0'6,"0"0"-1,0 0 0,0 0 0,-9 11 1,9-11-1,-17 12 0,7-4-1,0 0-1,-4 3-1,-2 1 0,1 3 0,-2 3 0,-4 3 1,1 2 0,-5 4 1,-1 2 0,2 0 0,0 2 0,4-3 0,3 1 0,0-4 0,5 0-2,4-6 0,3 0 0,3-3-1,1-3 1,0-2 0,2 0 0,-1-11 0,10 15 1,-10-15-1,22 10 0,-6-6 0,6-1 0,5-2 0,4 0-1,3-3 1,3 1-1,4-2 1,-2 0 0,-3 1-1,-3 1 1,-6-2 0,-3 3 0,-7-1-1,-2 1 1,-15 0-1,11 1 0,-11-1-1,0 0-3,0 0-11,0 0-9,0 0 0,-5-15-1,-12-6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6.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91 357 4,'0'0'8,"0"0"1,0 0 0,0 0 0,0 0-1,0 0 0,0 0-2,1-12-1,5 1-2,9-4 0,8-5-1,7-3-1,4-3-1,7-4 0,4-1 1,0 0 0,3 3 0,-4 1 0,-6 5 1,-7 2 0,-7 6 1,-3 3-1,-9 2-1,-12 9-1,14-7 0,-14 7-2,0 0-4,0 0-4,-15 6-5,2-5-2,2 1 1,-9-4 0</inkml:trace>
  <inkml:trace contextRef="#ctx0" brushRef="#br0" timeOffset="491">90 5 1,'18'-8'4,"-18"8"-1,13-1-1,-13 1 0,12 2 0,-12-2-1,10 5 0,-10-5 1,-7 9-1,7-9 1,-11 16-1,5-4 0,-2 4 0,-1 4 1,-1 6 0,-2 2 0,3 3 1,-4 2 0,1 3 0,-1-1 0,1-1 0,3-2 0,2-4-2,2-2 0,5-4 0,5-4 1,2-3 0,5-4 1,5-2 0,1-1 1,6-4 0,4-1 0,0-3 1,5-2-1,5-2 0,1-3-1,3-3 0,2-1 0,-2-2 0,3 1-1,-4 0 1,-5 1-1,-10 2 1,-2 3 0,-9 1 0,-2 1 0,-13 4 0,0 0 0,0 0-1,0 0 0,0 0-2,0 0-2,0 0-11,0 0-8,-8 10-1,-4-11 0,-5-6-1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48.2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-1 986 1,'0'0'4,"-13"2"-1,13-2-2,0 0 0,12 0 0,1-1-2,5-1 2,1 0-1,5-1 1,0-1 1,1 2 0,5-2 0,4 2 1,2-1-1,5 1 1,6-1 0,5 0-1,8 1 1,5-2 0,4 1 0,-1 0 1,4-1 1,3 1 1,1 0 0,-4-2 1,4 3 0,-6-3 1,4 3-1,-1-1-1,2 2 0,-2-1-2,4 1 0,-1 0-1,2 0-1,-1 0 0,2 1 0,-1 0-1,1 0 1,-5-1-1,-1 1-1,-1-1 1,-1 2 0,-2-1 0,0 2 0,-2 0 0,0 1-1,2-1 1,-1 2 0,-3-1 0,1 1 0,1-2 0,0 0 1,-2 0-2,-1 0 1,-1 1 0,-1 1 0,1 0-1,0 2 0,-5-2 1,-2 1-1,3-1 1,-2 0-1,-1-3 1,0 1 0,0-2-1,2-1 1,1 0 0,2 0-1,1 1 1,1 1-1,1 1 1,1 0-1,-1 2 0,-1 0 1,2 1-1,0-1 1,1 0-1,4 2 1,-1-1 0,2-1-1,5 1 1,0-1-1,1 0 1,-3 1-1,0-2 0,-1-1 0,-2 1 0,0 0 1,-3-1-1,1 1 0,-2-2 1,6 0-1,-4 1 0,8 0 0,-1 0 0,3-1 0,1-1 0,-1 2 1,2 0-1,-2 0 0,-1 2 0,-6 0 1,-3 0-1,2-1 1,-1 3-1,-3-3 1,-2-2-1,-2 0 1,2-2-1,1 0 1,-2-2-1,-4 1 0,-3-2 1,1 0-1,-4 0 0,-2 0 1,-1-1-1,-3 0 1,-5-2-1,-2 1 0,-2 0 1,-7-3-1,2 3 0,-5 0 0,-4 0 0,0 1 0,-5-1 0,-1 2 0,-9 1 1,4 1-1,-4 1 1,-10 1 0,13-3 0,-13 3 2,0 0-1,0 0-1,0 0 0,10-1 1,-10 1-2,0 0 1,0 0-1,11-11-1,-11 11 1,15-10-1,-6 4 1,-9 6 0,18-16 0,-9 5 1,0-5-1,-4-1 1,-1-1-2,-1-3 2,2-5-2,-2-3 0,-1-2 0,2-3-1,-2-1 2,-2-3-1,5 0 0,-4 1 0,-1-1 1,-3-1 0,0 3 0,-3-2 0,-2 3 0,2 0 0,-6 0 0,3 2 1,1 1-1,-1 1 0,2 6-1,4 1 2,1 6-2,1 2 1,0 3 0,1 13-2,-1-15 2,1 15-1,3-9 1,-3 9-1,0 0 0,0 0-1,0 0 1,0 0 0,0 0-1,-6-10 1,6 10 0,0 0 0,0 0 1,0 0 0,-6-12 0,6 12 0,-5-10-1,5 10 0,-6-9-1,6 9-1,-11-8-1,0 3-2,2 2 0,-6-1-2,1 3 1,-5-4 0,4 3 0,-6-3-2,-2 1-11,1-3 1,-4-6 0,3-7 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57.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307 130 5,'0'0'6,"-11"-12"-4,11 12-1,-2-11 3,2 11 2,-4-13 1,4 13 1,-3-15 1,3 15 0,-4-14-3,4 14-3,-5-13-4,5 13-2,-4-9-2,4 9-1,0 0 0,-12-12 2,12 12 1,-11-9 3,11 9 4,-10-9 2,10 9 1,-10-7 1,10 7 0,0 0-2,-10-6-1,10 6-1,0 0-2,0 0-2,0 0 0,-10 12-1,10-12 1,-7 12-1,7-12 1,-5 16 0,5-16 1,-2 18 0,2-18 1,-4 19 1,-1-8 1,3 1 0,-2 1 1,1 3 0,-4 0-1,3 6 0,-6 2-2,-2 3 0,3 2-1,-4 1 0,3 1-1,-1 1 0,1 0 0,-1 0 1,4-4-1,5-1 1,-4 0-1,5 0 1,-3 0 0,2 1-1,0 1 1,-1 1-1,0 3 1,-1 2-1,-1 0 1,-3-2 1,3 1-1,1 0 1,-3-5 0,4 0 1,-4-6-2,5 0 1,-1-4-1,1-2 0,0-2-1,0-3 1,3 2-1,-2-2 0,3 0 0,-1-1 0,3-1 0,-3 2 0,0 0 0,0-1 0,-2-1 0,1-10 0,-2 14 0,2-14 1,-2 13-1,2-13 0,0 0 1,-1 11-1,1-11 1,4 10-1,-4-10 1,6 15-1,-3-6 0,2 3-1,-2-2 1,-3-10 0,10 12 0,-10-12 0,13 13 1,-13-13-2,15 7 2,-5-6 0,-10-1-1,13 9 1,-1-5-1,-12-4 1,20 6 0,-8-1 0,5-1 0,2-1 0,7 0 0,4 0 0,2-2 0,5 1 0,2 0-1,5 0 1,-2 1-1,0 0 0,0 2 0,-4-2 0,6 3 0,1-2 0,3-2 1,2 1 0,7-3-1,3 1 0,6-1 1,3-1-1,-1 0 0,-1 1 0,1 2 0,0-1 0,-4 1 1,1-2-1,0 0 2,2 0-2,0-1 0,6 1 1,-2-2-1,2 0 0,4 2 0,-2 0 0,1 0 0,-2 1 0,1-1 0,-4 0 0,5 0 0,-6 0 0,4-2 0,-2 0 0,0 0 1,3 1-1,1-1 0,1 0 0,0 0 0,0 2 0,1 1 0,1-1-1,1 0 1,-1 1-1,4 1-2,-1-2-1,5 4-3,-4-5-11,3 4-9,-6-5-1,-2 0 0,-8-6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59.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1225 2,'40'1'10,"3"0"2,-4 1 5,4-1 3,2-1-1,3 1-2,3-3-7,7 2-4,2-1-2,2 1-2,6-3-1,1 2-1,5 0 1,3-1 0,-3 2 1,4-1 0,2-1 0,5 1 0,3 0 0,3 0 1,0-2-2,3 3 1,3-3-1,3 3 0,1-1 0,2 0 1,0-1 0,1 0 0,0 1 0,0 0 0,-1-1 0,3 2-1,-5-1 0,-1 2 0,-4 0 0,-4 1 0,0 0-1,-1 0 0,-4 2 0,-2-1 1,0-1-1,-1 2 0,-5 0 0,-3-1 0,-9 2-1,-3-1 2,-7-2-1,-6 1 0,-11-2 1,-7 1-1,-3-2 0,-3 1 1,-1-3-1,-5-1-1,-4 0 1,1-1 0,-2-1 0,2-2 0,-1-1 1,-1 1-1,-2-1 1,1 2-1,3 1 0,-4-5 0,4 0 0,-1-2 0,2 0-1,-2-1 1,3-1-2,-4-4 2,1-1-1,-1 0 1,-1 0 0,-1-4-1,-1-2 0,1-3 0,1 1 0,0-8-1,-3 2 0,1-4 0,0 1 1,-3-2-1,0-1 2,-1 1 0,-3-1 1,1 1-2,6 0 0,-1 1-2,6 1 0,-4 0-1,4 2 1,0 0 0,-2 3 3,-1 1 0,-5 0 1,-2 5 2,-4 0 0,2 3 0,-3 1 0,0 2-1,0 4-2,0 0 0,-3 3-1,-1 1 1,1 11-1,-3-15 1,3 15 0,-9-10-1,9 10 1,-15-4-1,15 4 1,-20-2-1,9 1 0,-5 0 0,-4 0 1,-3-1-1,-2 0 1,-7 0 0,-3-1 0,-7 0 0,-6 0-1,-8-2 1,-5 2 0,-7-1 0,-8 2 0,-1-1-1,-6 2-1,-5-1 0,-2 2 0,-1 1-1,1 0 1,-3 1 0,0-1 0,-8 0 0,1-1 1,1 1 1,-1-1 0,-2 0 0,0 1 0,3 0 0,2 1-1,5-1 2,3 1 0,3-1 0,2-3 2,3 1-1,2-3 2,3 1-1,0-3 0,1 2 0,1-1-1,2 1 0,-2 1-2,5 1 1,2-2-1,-1 3 0,3-1 1,5-1 0,0 1 0,7 1 0,0-2 0,4 2 0,3-1 0,4 1 0,4-1 0,6 3 1,5-3-2,6 2 1,7-2 0,2 2 0,12 0 0,-12 0-1,12 0 1,0 0-1,0 0-1,0 0 0,0 0-2,0 0 0,0 0-1,0 0-5,14 0-11,-14 0-5,11-8-1,-4-4 2</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02.5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1126 9,'0'0'7,"9"0"0,-9 0 1,14-1 0,-14 1-1,19 0-2,-5 1-1,1 0-1,4 1-1,3 0 0,1 1-1,3 0-1,3 1 0,1-1 1,4 0 0,3-1 0,5 1 1,3-2 0,5 1 1,3 0 0,4 1 0,3-1 1,1 1 0,3 0-1,1 0 0,3-1-1,0 0 1,1-3 0,1 1-1,2-2 1,1 1-1,-3-2 0,1 2 0,-4-1-1,2 0 0,0 1 0,-2 0-1,3 0 1,2-1-1,-1-2 0,2 2 0,-2-1 1,0 1-1,-5 1 0,0 0 0,-8 1 0,-3 0 0,-1 1 0,0 0 0,0-1 0,0 1 0,1-1 1,1 0-2,3 1 1,-1 0 0,0 0 0,-2 1 0,-3 0 0,-2 2 0,0-2 0,-2 1 0,1-1 0,1-1 0,1 1 0,2-1 0,5 1 0,2 0 0,3 1 0,2 0 0,0 1 0,-1 3 0,5-2 0,-2 1 0,0 0 0,-3-1 0,0-1 0,2 0 0,-3-2 0,1 0 1,-4-2-1,2 2 1,1-2 0,3 2-1,-1 0 1,0 0-1,3 1 1,2-1-1,0-1 0,-1 0 1,0-1-1,0-1 1,0 0 0,2-2-1,-1 0 1,-3 0 0,3 0 0,-1-1 0,0-1-1,-2 2 1,3-2-1,1 1 1,1 0-1,3 0 0,-1 0 1,0 0-1,0-1 1,3 1 0,-2 0 0,-3 2 1,1 0-1,1 1 0,-5 0 0,-1 2-1,-1 0 1,-3 2-1,-5-1 0,-4 1 0,-5-1 0,-4 1 0,0 1 0,1-2 0,-7 2 0,0 0 0,1-1 0,0 0 0,-5-1 1,-3 0-1,-7-2 2,-5 1-1,-6-3 1,0 1-1,-5-2 1,-1 1-1,-10 2 0,15-6-1,-5 3 0,0 0-1,4-2 1,-1 0-1,-2 1 1,1-1 0,-2 1 0,-10 4 0,14-7 1,-14 7-1,10-6 0,-10 6 0,11-2-2,-11 2 0,22 3 0,-9-1-1,4 2 0,0-2 0,4 1 1,0-1 0,-4 0 1,-3-2 1,-5 0 0,2-1 0,-1 0 0,0 0-1,-10 1 0,17-2-1,-6 0 1,-1 0 0,1 0-1,0-2 2,-11 4-1,14-6 1,-14 6 0,10-5 0,-10 5 0,0 0 1,12-4 0,-12 4 0,0 0 0,0 0 0,0 0-1,13-7 1,-13 7-2,15-7 1,-15 7-1,18-10 0,-4 3 1,-2 1 1,-4-4 0,2 0 1,-4-3 0,-1 0 1,-1-4-1,-2 0 0,0-4 0,2-1-1,-1-1-1,0 1 0,5-2 0,-2 1 0,0-1-1,0-1 2,-3 0-2,-1 0 1,-2-1 0,-1 0 0,-2-2 0,0 1 0,2-3-1,-1 3 1,1-1 0,2-1-1,-2 0 1,2 1 0,-1 1 0,-1 2 0,-3 1 0,1 2-1,-1 3 1,-3 0 0,1 2-1,-1 1 1,2 2 0,-1 0-1,2 0 1,1 2 0,-1 2 0,2 0 0,1 0 0,1 10-1,-4-16 1,1 7-1,3 9 1,-15-17-1,15 17 1,-12-18-1,12 18 0,-17-17 0,17 17 0,-18-17 0,6 10 1,3-1-1,-7 1 1,-2 0 0,-3 2 0,-4 1 0,-2 1 0,-3 0 0,-4 1-1,-1-2 1,-3 2-1,-5-3 1,1 1-1,-7 0 0,-4 0 0,-9-1 1,-1 1-1,-3 3 1,-2-2 0,-3 2 0,-5 0-1,-1 1 1,1 0 0,1-1 0,-1 1 0,-2-2 0,0-1 0,-2 0 0,-1-1 0,-5 2-1,-3-2 1,0 2 0,-5-1-1,0 0 1,-3 1 0,0-2-1,-1 1 1,3-4 0,-1 2 1,1-1-1,1 0 0,0 0 1,0-1-1,-2 2 1,-3 1-1,0 1 1,3 1-1,-3 2 0,1 0 0,0 1 0,0 1-1,1 0 1,3 0 0,1-1 0,2-1 1,2 0-1,-2-1 0,3 0 1,1 0-1,-1 1 0,-1 0 0,-1 1 1,1 0-1,1 0 0,1 1-1,-1-1 1,1 1 0,2 0 0,2 1 0,-1-1 0,1 0 0,-1 0 1,-1 0-1,-1 0 0,-1 0 0,1-1 0,2 0 0,-2-1 1,0-1-1,3 1 0,4-1 0,-2 0 1,3 0-1,2 0 0,1 0 0,5 1 0,0 0 1,1 0-1,0 1 0,7-1 0,1 2 0,2 0 0,1 0 0,-1 1 0,4-1 0,3 1 0,4-1 0,1 0 0,2 0 0,4 0 0,0-1 1,5 1-1,-1-1 0,7 2 0,3-2 0,2 1 1,5-1-1,2 2 0,3-2 0,3 1 0,12-2 0,-18 2 0,6 3 1,12-5-1,-19 9 1,8-8-1,11-1 0,-13 6 1,13-6-1,-11 6 0,11-6 1,0 0-1,0 0 0,0 0 1,-10 4-1,10-4-1,-8 10 1,8-10 0,-10 18-1,5-6 0,1 1 1,0 6-1,2 1 1,-3 3 0,-2 6-1,0 3 1,-4 4 0,-2 2 0,0 2 0,-3 3 0,2-2 0,1 0 0,6-2 0,1 1 0,5-2 0,3 0 0,7-2 0,-1 0 0,2-1 0,-1-2 0,-4-2 0,1 0 0,0-4-1,-3-2 1,-3-1 0,1-3 0,-2-1 0,1-2 0,2-3 0,0 0 0,0-4 0,4-1 0,1-1 0,-7-9-2,21 16-5,-8-10-12,-2-1-3,1-7 1,-5-7-1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34.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20 18,'0'0'18,"0"0"-2,-5-11-2,5 11-2,0 0-1,0 0-1,0 0-2,0 0-1,-9-10 0,9 10-2,0 0-1,0 0-1,0 0-1,0 0-1,-6 12 0,6-3 1,-1 5-2,1 4 1,0 4-1,0 4 0,0 10 1,0 5-1,0 2 0,0 3 0,1 1 0,-1 0 0,2-1 0,-4 1 0,1-6 0,-1-2 0,-2-5 0,0-3 0,-1-5 0,0-4 0,1-5 0,0-3-2,2-5-3,2-9-17,0 0-11,-6-13 0,1-9 1</inkml:trace>
  <inkml:trace contextRef="#ctx0" brushRef="#br0" timeOffset="591">-4 288 10,'0'0'10,"-4"10"1,4-10 0,0 0-1,18 5 0,0-3-1,8 2-2,6-2 1,8 1-3,4-2 0,6 1-1,3-3-1,0 2 0,-5-3 1,-6 1-1,-5-2 0,-6 1 0,-7 0 0,-6 0-1,-5 0 1,-13 2-1,12-2 0,-12 2-1,0 0-1,0 0 0,0 0-2,0 0-2,0 0-9,0 0-19,-11 1 1,11-1-1</inkml:trace>
  <inkml:trace contextRef="#ctx0" brushRef="#br0" timeOffset="1021">560 39 12,'0'0'30,"10"6"0,-10-6-11,0 0-6,0 0 0,0 0-4,0 0-4,0 0-2,0 0-1,0 0-1,0 13 1,0-13-1,2 12-1,0-1 1,0 4 0,1 1 0,2 8 0,0 3 0,1 6 0,-1 4 0,3 3 0,-1 3 0,-1 2-1,0 0 1,0-3-1,-1-4 0,0-3 1,-2-5-1,1-6 1,-1-5 0,3-8 0,-6-11 0,18 3 0,-5-13 0,5-6 0,4-5 0,2-5 0,2-3 0,1 0 0,-2 1-1,-2 4 1,-5 3 0,-3 6-1,-6 3 1,-9 12-1,12-9 1,-12 9-1,0 0 0,3 18 0,-2-4 0,0 4 0,0 3 0,1 0 0,0 5-1,0-3 1,3 1-2,-1-6-4,8-5-25,2 1-4,1-7-1,6-4 0</inkml:trace>
  <inkml:trace contextRef="#ctx0" brushRef="#br0" timeOffset="1612">1211 422 3,'2'11'24,"-2"-11"2,0 0-18,0 0 0,12 9 0,2-9 1,-1-2-2,6-2-2,-1-3 0,2 1-2,-2-3 0,1-2-1,-5 0 1,0 2 0,-6-4 1,-1 4-1,-5-1 1,-2 10-1,-4-16 0,4 16 0,-13-9-1,2 7-1,-2 2 0,-3 1-1,1 3 0,-4 2 1,0 2-1,-1 4 0,-3 1 0,1 2 1,-1 1 0,2 2 1,0 1-1,3 3 1,1-1 0,6 3 0,2-1 0,6 1 0,4-1-1,7 2 0,4-4 0,7-4 0,4-2-1,4-7-1,3-6-1,1-7-4,4-2-12,2-8-16,-6-8-2,1 2 1</inkml:trace>
  <inkml:trace contextRef="#ctx0" brushRef="#br0" timeOffset="2433">1593 341 8,'0'0'25,"0"0"-7,0 0-3,0 0-1,0 0-1,0 0-4,0 0-2,-1 10 0,1-10-1,5 19-1,0-3-1,-3 2 1,4 4-2,0 1-1,1 1 1,-1-2-1,2 0 0,-1-1 0,1-3 0,0-5-1,2-4 1,0-6-1,3-4 0,3-3 0,4-5 0,2-7 0,4-3-1,1-4 0,2-1 1,1 0-1,-2 2 0,-1-1 1,-2 4-1,-5 4 1,-2 3-1,-4 4 0,-4 3 1,-10 5-1,13 0 0,-13 0 1,8 14-1,-5-1 1,1 3-1,-1 6 1,1 2 2,-1 1-1,-1 5 0,1-2-1,-2 3 1,0-3 0,1-1-1,0-5-1,0 0-1,1 2-3,-4-6-34,-2-4 0,3-14 0,-22 7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44.2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1269 8 9,'-16'-7'10,"-3"6"0,-5 2-1,-4 0-1,-4 10-1,-3-1-2,-4 4-2,-2 1 0,-2 4-1,-3-2 1,0 1 0,-2 6 0,1-2 0,0 2-1,2 3 1,3 3 0,2 4-1,5 2-1,3 3 0,6 2 0,1 0 0,6 1 1,4-1 0,2-1 1,4 1-1,8-1 1,4 0-1,8-1 1,5 0 0,8 2-2,7-1 1,5 0-1,8-5 0,4-2-1,4-3 1,5-5 0,5-3 0,5-8-1,3-5 1,7-6 0,3-8 0,5-7 0,2-9 0,1-3-1,-2-11 1,-3-1-1,-4-6 2,-7-5-1,-8-5-1,-8 1 1,-11-4-1,-12-2 1,-11-3 0,-12-3 0,-12-2-1,-14 3 1,-10 1 0,-9-2-1,-9 5 1,-10 10 0,-8 8-1,-5 8 0,-2 9 0,2 9 0,1 9-4,-4 13-11,7 9-7,2 2-2,5 5 1,1 4-2</inkml:trace>
  <inkml:trace contextRef="#ctx0" brushRef="#br0" timeOffset="1512">0 1793 11,'4'-10'14,"3"-7"0,4-5-5,4-7 1,3-9 1,4-2 0,-1-6-1,5 4-1,-2-3-2,2 5 0,-6 3-2,0 9-1,-5 4-2,-1 6 0,-4 3-1,-1 6 0,-9 9-1,10-7 0,-10 7 1,9 18-1,-2 1 0,-1 5 0,2 7 1,1 5-1,3 9 1,0 1-1,3-3 0,0-1 1,0-3-1,-1-6 0,-1-6 1,-2-5 0,-4-9 0,-3-3 0,-4-10 0,-13-1-1,-4-6 1,-6-3-2,-6-2 1,-8-3-1,-1 0-1,-6-3 1,0 3 0,3 1 0,5 3 1,6 2-1,6 3 1,8 0 0,16 6 1,0-10-1,21 5 1,11 0-1,11-1 0,7-1 0,4-2 1,8 1-1,0-1 0,-2 1 0,-7 0 0,-8-1 0,-9 1 0,-6-2 0,-4 2 0,-10 0 0,-5-1 1,-11 9-1,11-13 0,-11 13 0,0 0 0,5-12 0,-5 12-1,0 0 1,0 0-1,-9 16 1,4-4 0,-1 4-1,-1 5 2,-2 3-1,1 1 0,1 0 1,1-1-1,2-3 1,2-5 0,3-4 0,-1-12 0,16-8 0,-1-8 0,1-6 0,2-6 0,-2-1 0,0-2 1,-4 3 0,-4 5-1,-3 6 0,-5 3 1,0 14-2,-5-9 1,5 9-2,0 0 1,5 14-1,4-2 0,6 3 0,8 3 1,4 3 0,5 0-1,3-2 2,2 0-1,1-6 0,-4-2 1,-5-5 0,-7-5 0,-2-5 1,-6-7-1,-4-2 1,-6-7 0,-2-1 0,-3-5 0,-2 1-1,-1-3 0,-1 4 0,-1 2-1,1 3 0,2 5-3,-1-4-3,4 18-10,5-12-9,-5 12-1,17-6-1,-1 4 0</inkml:trace>
  <inkml:trace contextRef="#ctx0" brushRef="#br0" timeOffset="2884">1319 1379 3,'0'0'13,"0"0"0,0 0-3,-2 10 0,3 2 2,2 9-1,0 3-1,1 11 0,-3 0-2,3 5 0,-2 0-2,1 0-1,-2-4-1,2-4-1,-3-9 0,2-4 1,-2-19 1,0 0-2,4-15 1,-4-9-1,-3-11 0,-1-4-1,-3-7 0,-1-2-2,-4 2 0,0 4 0,-1 3-1,2 8 2,1 8-2,1 5 1,5 7-2,4 11 2,3-12-1,8 12-1,6 7 2,6 2-1,7 4 0,4 2 1,4 4 0,2 2-1,0 2 2,-3 3-2,-3-2 1,-5 1 0,-4 1 0,-6-1 0,-6-1 0,-5-1 1,-5-2-1,-3-1 2,-4-4-1,-3 1 1,-3-7 0,-4 2 1,-3-5-1,-3 0 1,-6-1-1,-3-1-1,-3-1 0,-3 0-2,0 2-3,-2-5-15,6 3-7,2-7-1,6-2-1,5-5 0</inkml:trace>
  <inkml:trace contextRef="#ctx0" brushRef="#br0" timeOffset="4606">444 2555 2,'0'0'5,"0"0"0,0 0 1,0 0 1,0 0 0,0 0 0,0 0 1,0 0 0,0 0-1,0 0 0,0 0 0,0 0-1,0 0 1,0 0-2,0 0 0,0 0 0,0 0 0,0 0 0,0 0-1,0 0 1,0 0-2,0 0 1,0 0-1,4-14 0,-1 0-1,2-7 0,3-5 0,1-7-1,3-4 1,2-5 0,1-2 0,3-2 0,1 3 0,0 1 0,-1 7-1,1 3 1,-2 6-1,-3 5-1,-1 6 1,-3 3-1,-10 12 1,12-13-1,-12 13 0,0 0 1,0 0-1,0 0 0,0 0 0,0 0-1,10-5 1,-10 5 0,0 0 0,0 0 0,7 11-1,-7-11 2,8 13-1,-8-13 0,14 18 0,-6-5 1,2 1-1,1 5 1,2 6 0,1 4 0,1 6 0,1 6 0,2 2 0,-2 3 1,3-1-1,-3 0 0,1-4 0,-3-4-1,0-6 1,-3-6-1,0-7 1,-3-3 0,-2-4-1,-6-11 1,9 12 0,-9-12 0,0 0 0,0 0 0,0 0 0,0 0 0,0 0-1,0 0 1,0 0 0,0 0-1,0 0 1,0 0-1,0 0 0,0 0-2,0 0-15,0 0-11,-6-17-1,2 0-2,-5-11 0</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01.9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517 2093 3,'0'0'7,"0"0"1,0 0 1,0 0 0,0 0 0,0 0 0,0 0 1,0 0-2,0 0-2,0 0-2,0-13 1,7-2-1,0-5 1,7-10-1,6-7-1,5-10 0,6-6 0,5-12 1,4-4 0,7-10-2,5-4 0,3-6 1,1-2-2,6-5 1,4-1-1,9-1 0,1 2-1,1 3 0,-2 4 0,-2 6 0,-5 6 0,-6 9 0,-10 11-1,-11 9 1,-8 10 1,-11 10 1,-6 11-1,-8 4 1,-8 13-1,0 0 0,0 0 0,0 0 0,0 0-1,0 0 0,0 0 0,0 0 0,0 0 1,0 0-1,0 0 1,0 0 0,0 0 0,0 0-1,0 0 1,0 0-1,0 0 0,0 0 0,0 0 0,0 0 0,0 0 0,0 0 0,11-6 1,-11 6-1,0 0 0,0 0 0,0 0 0,0 0 1,0 0-1,0 0 0,0 0 0,0 0-1,0 0 1,0 0-1,0 0 1,0 0-1,0 0 0,4 11 0,-4-11 1,16 21-1,-1-2 1,5 7 0,6 9 0,7 8 0,5 9 0,4 10 0,6 7 1,3 9-1,3 9 1,2 4 0,1 3 1,2-1-1,4 1 0,1-5 1,3-4-1,-3-6 1,1-9-1,-3-9 0,-6-8-1,-3-10 1,-8-7 0,-10-10-1,-6-5 1,-10-8 0,-5-6 1,-14-7-1,14 2-1,-14-2-11,-9-15-14,-2-2 0,-5-6-2,-4-3 0</inkml:trace>
  <inkml:trace contextRef="#ctx0" brushRef="#br0" timeOffset="1633">546 2163 7,'10'-6'10,"6"0"-1,4-2-6,8-1 0,4 1 1,4-3 2,1 4 0,16-2 2,6 3 0,10-5 1,10 2 1,9-5 1,10 0-2,14-7-2,14 3-1,1-6 0,7 1-1,1-1-2,1 5 1,1-1-2,-3 6 0,-7 1 1,-8 6-1,-12-1-1,-9 5 1,-12-2 0,-11 3-1,-14 1 1,-13-1 0,-10 0-1,-7 0 2,-13 0-1,-3 2 1,-15 0 1,11 0 0,-11 0-1,0 0 1,0 0-2,-12 2-1,1 0-3,-5-3-5,1 7-22,-12-5 1,1-1-1,-10-9-2</inkml:trace>
  <inkml:trace contextRef="#ctx0" brushRef="#br0" timeOffset="2564">1963 1170 22,'0'0'12,"0"0"1,0 0 1,4-14-1,15-6 0,11-14-5,12-7-2,9-10-2,9-2-1,5-6-2,2 3 0,-8 4 0,-3 9-1,-13 10 1,-12 8-1,-8 9-1,-10 8-2,-13 8-7,9 9-9,-14 5-1,-6 4 0,-5 3 1</inkml:trace>
  <inkml:trace contextRef="#ctx0" brushRef="#br0" timeOffset="2854">2136 1291 12,'-6'9'18,"6"-9"-1,6-11 0,5-9-1,9-4 0,-1-11-2,12 0-3,0-11-4,9 1-3,0-3-1,2 5-1,-1 2-1,-6 7-2,-2 6-7,-8 6-14,-8 5-2,-10 2 1,-10 1-1</inkml:trace>
  <inkml:trace contextRef="#ctx0" brushRef="#br0" timeOffset="3505">711 1055 16,'-9'-2'15,"-1"-1"-1,10 3 0,0 0-5,0 0-4,8 16-2,10-1-1,5 3-1,7 5-1,6 4 2,5 2 2,2 1-1,-1-2-1,-3-1 0,-3-5-1,-5-4 0,-8-4-1,-6-7-2,-3-7-10,-6-9-4,-8-11-1,-1-6 0,-8-9 0</inkml:trace>
  <inkml:trace contextRef="#ctx0" brushRef="#br0" timeOffset="3736">925 893 17,'-18'-34'14,"1"9"1,10 6-1,7 9-3,-8 0-3,8 10-2,0 0-2,0 0 0,15 3 0,2 8 0,0 4 0,10 7-1,3 3 1,10 5 0,4 4-1,0 4-1,7 7-5,0-2-12,2 3-6,0-2 1,-7-1-1</inkml:trace>
  <inkml:trace contextRef="#ctx0" brushRef="#br0" timeOffset="4176">1534 1688 18,'0'-13'17,"0"13"0,0-13-1,0 13-6,0 0-2,-4 17-4,5 4-1,0 5 0,-1 11 0,3 6 0,7 7 0,-4-1 1,4 3 0,-1-7-1,2-6 0,-2-8-2,6-9 0,-5-13-2,-10-9-5,20-22-7,-11-8-7,-1-8 1,0-7-1,-2-4 3,-1-3 2</inkml:trace>
  <inkml:trace contextRef="#ctx0" brushRef="#br0" timeOffset="4387">1680 1744 1,'0'-26'11,"3"11"1,-2 3 0,-1 12-1,0 0-1,12-1-2,-8 11-2,2 3 1,5 7 1,-3 4 0,4 9 0,-2 3-1,1 7 0,-4 2-1,3 5 0,-3 0-2,-1 1-1,-3-7-1,0-4-4,3-8-20,3-12-1,-9-20-1,10-8 0</inkml:trace>
  <inkml:trace contextRef="#ctx0" brushRef="#br0" timeOffset="11597">2789 935 2,'-8'15'2,"-4"-1"-2,-4-6 0</inkml:trace>
  <inkml:trace contextRef="#ctx0" brushRef="#br0" timeOffset="11887">2852 962 3,'23'-38'12,"9"-8"1,0-12-1,6-4-3,2-2-3,1-1 0,-1 8 0,-5 7 1,-5 12 1,-8 7 2,-4 12-1,-7 4-1,-2 8-1,-9 7-2,0 0 0,6 10-1,-4 4-2,0 6 0,0 7-1,1 7 0,0 9 1,-2 7-1,-1 4 1,-2 3-1,2 1 0,-2-3 0,1-5-1,-1-7 1,0-8 0,0-8 0,1-6 1,-1-11-1,2-10 0,-16-5-1,4-7 1,-3-5-1,-5-7-1,-4-1 0,-1-2 0,0 2 1,1 3 0,4 3 0,4 3 0,3 6-1,13 10 0,-4-14 0,13 6 1,11 2-1,8-3-1,13 1 1,6-3 1,9 2 0,4 1 0,2 2-1,-2 0-8,-4 5-14,-9 0 0,-13 0-2,-10 0 1</inkml:trace>
  <inkml:trace contextRef="#ctx0" brushRef="#br0" timeOffset="12799">0 737 8,'0'0'12,"19"52"1,-19-52 1,18 55-9,-18-55 1,18 85 0,-11-35 1,2 1 0,-1 1 0,-7-7-1,1-3-1,-2-42 0,2 58 1,-2-58-1,0 0-2,0 0 0,-7-44-1,7 1 0,-1-7 0,-3-7-1,-3-2-2,2 2 1,0 7 1,5 50-1,5-74 0,-5 74 0,0 0-1,20-48 0,-20 48 0,0 0 0,50 5 1,-30 5-2,1 4 1,1 3 1,2 0 0,-2 3 0,-2 3 0,-1-1 2,-8 1-1,-3-2 2,-6 2-1,-6-4 1,4-19 0,0 0 1,-50 48-1,50-48-1,0 0-1,-50 19-1,50-19-1,0 0 1,-12-9-3,21 6 0,-9 3 1,12-5-2,1 8 1,6 5 1,0 3-1,-2 8 1,-5 3 2,-1 4 0,4 4 1,-6 4 2,-9-1 2,-13-2 0,5 2 0,8-33 1,-29 50 0,29-50-2,-41 36-1,41-36-4,-49 17-9,49-17-13,0 0-1,-61 19-2,61-19-1</inkml:trace>
  <inkml:trace contextRef="#ctx0" brushRef="#br0" timeOffset="24816">1995 60 7,'2'-15'11,"2"5"-1,0-2-4,-4 12-2,8-15 1,-8 15 1,5-9 0,-5 9-1,0 0 1,-1 9-1,-3 1 0,1 5-1,0 3-2,-2 6-1,1 7 1,-4 3 1,-4 6-1,-2 0 1,-3 2-1,-4 1 2,-4-3-2,-3-5 0,-1-5-1,-3-7 0,5-10-1,-1-12-1,3-13-2,5-7 0,7-7 0,4-6 0,4-4 0,9 3 0,1 0 2,7 7-1,2 7 4,0 3-1,2 5 0,0 6 1,1 3 0,0 2 1,2 3 1,-1 0 0,3 5 1,1 0 1,3 5-1,-2-2 0,5 7-1,-3 0 0,4 5-2,-3-1 1,0 1-2,-2-2 0,0-1-1,2-1-7,-1-9-15,-1-6-1,-3-6-1,-4-7 0</inkml:trace>
  <inkml:trace contextRef="#ctx0" brushRef="#br0" timeOffset="25837">3102 1993 8,'10'72'13,"-4"-4"-2,2-5-1,-4-8 0,-2-12-1,-1-8 1,-3-14-2,1-8-2,1-13-4,-12-5-1,3-13 0,1-9-1,-1-9-1,1-8 0,2-5-1,1-5 2,5-2 0,3 0 1,5 0 0,6 5 2,2 1 0,5 5 2,0 5 0,6 7 0,-2 3 0,7 9 0,-6 5-1,2 9-1,-5 4-1,0 11 0,-8 6-1,-4 9 1,-9 4 1,-5 8 0,-11 1 1,-4 4 0,-8-4 0,-1-1-1,-2-8-1,2-5 0,3-8-3,2-7-1,7-3 0,4-6-1,11 2 1,-7-10-1,7 10 0,13-13 0,0 7 2,6 0 0,1 4 0,3 1 0,1 3 1,2 4 0,0 4 1,-1 1 0,-5 2 0,-1 4 0,-3-1 1,-2 1 0,-4 0 1,-3 1-1,-8-2 1,-5 7 1,-9-3-1,-5 4 0,-8-2 0,-4 0-1,-6-2-2,-6-4-14,3 0-12,-6-11 0,3-3-3,-3-13 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07.4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3 326 16,'0'0'13,"-9"-7"-1,9 7 0,0 0-3,0 0-2,0 0-2,0 0-1,0 0-2,-5 13 1,10 4-1,3 8-1,2 12 0,5 13 1,0 18 1,8 13 0,4 11 1,6 12-1,1-4 2,4-1 0,-4-12 0,2-10 0,-1-21 1,0-14-1,-6-28 1,3-16-1,-2-24-1,1-14-1,-5-19-1,0-15-1,-5-16 0,-4-12-1,-5-6 0,-5-4 0,-2 3 0,-1 5-1,-1 6 2,1 11-2,1 14 2,2 14-2,-1 13 1,0 13 0,-2 10 0,-2 6-2,-2 17-4,2-11-6,-2 11-12,1 11-1,-3 5-1,-6 2 1</inkml:trace>
  <inkml:trace contextRef="#ctx0" brushRef="#br0" timeOffset="521">130 760 61,'4'-9'24,"6"-3"-1,2-6-1,4 2-18,1-2-3,6 1 1,3 2-1,4 2 0,5 3-1,4 2 0,9 1-4,3 1-10,8 4-9,3 0-1,0-1 1,0 1-1</inkml:trace>
  <inkml:trace contextRef="#ctx0" brushRef="#br0" timeOffset="851">1005 667 22,'7'11'16,"3"-2"1,3 2-1,7 4-5,6 6-7,5 5-2,7 4 2,1 3 0,3 4 0,-2 2-1,2 3-1,-5-2-2,-5-2-8,-5 2-1,-9-5-6,-9-1-3,-8-1-1,-13-7 0</inkml:trace>
  <inkml:trace contextRef="#ctx0" brushRef="#br0" timeOffset="1042">1083 1241 42,'-38'-16'18,"11"-7"0,13-6-2,15-10-6,16-5-3,13-10-4,13-3 0,10-6 0,8 3 0,7-1 0,3 7-1,-3 5-5,-3 6-16,-8 3-4,-9 6 1,-8 1-1</inkml:trace>
  <inkml:trace contextRef="#ctx0" brushRef="#br0" timeOffset="1562">2594 145 8,'0'0'15,"11"-13"0,-11 13-2,0 0-3,10-11 0,-10 11 0,0 0 0,7 16-2,-7 3-1,4 17-1,-3 11 0,2 20-2,-4 18 0,2 13 0,-3 10 0,2 1-1,-1-8-1,1-10 0,1-16-1,0-17 0,1-21 0,1-14 0,-3-23-1,-2-9-1,-7-14-1,-8-8 1,-6-3 0,-3-4 0,-6-1 0,-3 0 1,-2 5 0,3 11 2,3 7-1,7 5 1,5 6-1,7 3-1,12 2 0,0 0-1,22-11 1,13-2 0,13-4-1,12-7 0,11-3 1,6-4-2,3-1 0,-4 0 0,-8 6 0,-13 5 0,-10 8 0,-12 10 1,-10 12 1,-9 10 0,-5 13 0,-1 7 1,-2 7 0,4 4-1,3 3 1,0-1-1,5-5 1,0-6 1,0-8-1,0-7 1,-5-9 2,1-2 0,-14-15 1,0 0 0,0-15-2,-11-5 1,-7-12-1,-1-3-1,-5-8-1,0-1-1,2-1-1,4 0 0,8 4 1,4 7-1,13 5-1,3 5 0,11 8-2,1 2 1,7 8-1,0 1-1,5 8 2,-2 1-1,2 5 1,-2-2 1,-1 3 0,-1-2 2,0 2 0,-1 0 1,-5 0 0,0 5 1,-7 3 1,1 6 0,-7 5 0,1 7 1,-7 3 0,0 4-1,-3 1 0,3-1-2,0-7-1,2-11-3,7-10-17,0-20-5,4-15-1,-1-20-2,0-14 2</inkml:trace>
  <inkml:trace contextRef="#ctx0" brushRef="#br0" timeOffset="2594">3836 483 7,'13'1'14,"-13"-1"-2,9 5-2,-9-5 0,16 15 0,-5-5 0,1 5 0,3 4-1,2 0-4,3 7-2,0 5 0,2 3 0,-4 6-1,1 2 2,-5-1 0,-3 1 0,-7-2 0,-1-2 0,-5-4 0,-2-3-1,-5-10 0,-3-7-1,-2-9-1,-3-9-1,2-8 0,-2-10-1,6-7-2,0-9-1,7-2 0,3-5-1,8 4 2,5-3-1,6 4 2,4 4 0,4 6 2,2 5 1,-2 6 1,1 9 1,-3 6 1,-1 13 0,-3 5 0,1 7 0,-2 1 0,3 2-1,7-4-2,9-6 0,8-9-2,8-10 0,6-7 1,2-8-1,3-2 0,-3-1 1,-9 2 1,-7 4 0,-13 5 1,-7 10 1,-9 7-1,-6 9 1,-8 1-1,0 3 0,-2 1 0,3 2-1,4-2-1,4-3 0,5-2 0,3-5 0,8 0-1,2 0 1,3-4 0,4-1 0,1-3 0,0-3-1,3-4 1,-4-7-2,-1-3 0,-5-8-1,-3-1 0,-9-5 0,-7-1 1,-10 3 1,-7 4 0,-7 6 2,-9 4 0,-3 8 0,-3 7-1,-1 6 0,2 7-1,2 5 0,3 5 0,3 4 0,9 5 0,4 3 1,6 7-1,5 3 2,8 9-1,4 5 0,4 4 1,3 6-1,0 5 1,-1 3 0,-4-1 2,-2 0-1,-10-7 1,-4-4 1,-8-6-2,-4-6 2,-11-11-1,-3-10-2,-6-8 0,-4-10 0,-1-12-2,-1-10 0,3-14-1,2-18-2,9-14-1,5-21-1,14-14-3,6-19-1,16-12 1,4-14 1,15-1 2,2-4 1,9 8 1,0 10 3,-1 12 2,1 15 1,-7 13 1,-4 20 0,-11 11 1,-3 14 0,-9 9 1,-3 11-1,-14 15 1,12 9 1,-12 16-2,-1 14 0,-3 14 0,0 15-1,-1 6 0,3 8 0,1-1-1,5-4 0,5-9-1,9-10-1,9-16 0,10-12 0,9-13-1,5-9 1,5-9-1,2-8 1,0-5 1,-2-4-1,-4-5 1,-7-1-1,-9-3 1,-8 0 0,-11-1-1,-7 2 0,-9 2 1,-6 3-1,-8 4 0,-5 5-1,-4 8 1,-4 7 0,-3 11 0,1 8 1,-1 7-1,2 9 1,0 8 0,5 4 1,4 2 0,7 2 0,9-3 1,7-3-2,10-2 0,7-5 0,8-4-1,6-9-2,9-5-4,-4-13-12,7-7-10,-5-16 1,1-12-2,-8-16 1</inkml:trace>
  <inkml:trace contextRef="#ctx0" brushRef="#br0" timeOffset="4136">6731 170 37,'0'0'23,"0"0"2,0 0-1,0 0-11,0 0-4,-25 20 0,8 8 0,-7 5-1,-1 17-2,-6 10 1,0 17-2,-2 8-1,9 3-1,4 0-1,10-3-1,8-7 0,10-14-2,14-14-1,8-20-1,14-19-1,1-17-4,7-12 0,-5-19-1,4-6-3,-11-14 1,1-3 2,-11-2 1,-8 4 6,-6 3 2,-6 5 3,-2 11 2,-5 6 2,0 11-1,-2 5 1,-1 17-3,9-5-2,1 15-1,3 11 0,3 9 0,2 10 0,3 11 2,-1 5 0,1 6 0,-2 2 0,-1 1-1,-4-8 1,-3-6-1,-1-10-1,-6-9-2,-4-9-1,-7-13-4,-3-9-5,-13-16-4,2 0-3,-11-12-1,2 2 0,-9-6 4,5 4 6,1 1 4,3 5 7,8 6 3,2 4 5,10 5 3,1 0 2,9 6-1,5-13-4,8 2 0,6-7-1,9-1-1,5-10-1,9 0-3,5-6-3,0-3-13,5 1-13,-6 0 0,-1 0-3,-10 0 2</inkml:trace>
  <inkml:trace contextRef="#ctx0" brushRef="#br0" timeOffset="4877">7305 162 7,'0'0'15,"5"10"2,-5-10 4,14 10-7,3 3-1,-2-3-1,10 10 1,-3 1-1,7 10-1,-1 1-4,3 11-2,-3 4-3,-1 8 0,-6 7 0,-3 6 0,-5 1-1,-6 2 2,-6 2-1,-6 1 0,-8-4 0,-1-4 0,-6-8 1,-4-6-2,-1-5-1,-4-14-9,4-8-18,-4-18 0,2-13-2,-1-20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2.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3017 31 0,'-23'-11'6,"-3"5"-3,-7-3 1,-6 6 1,-5-1 1,-6 7 0,-4 5-1,-5 3 0,-2 5 0,-7 5 0,1 5-1,-2 5-2,1 9 1,-1 5-2,3 5 0,2 7 1,3 2-1,9 7 0,4 4 1,7 0 1,7 3-1,6 1 2,8 0-1,6 0 3,11 0-2,5-3 0,10-5-1,8-2 1,11-5-1,12-6 0,11-4 0,14-7-1,13-6 0,13-8 0,13-5-1,7-13 1,5-8-1,-2-10 0,3-11 0,-7-12 0,-6-8-1,-10-11 1,-12-9-1,-13-6 0,-11-7 1,-10-5-1,-14-3 0,-13 4 0,-8 1 1,-14 4 0,-7 8 0,-10 5 1,-9 8-1,-9 6 0,-8 9 0,-9 3 0,-6 6 0,-9 7 0,-8 7-2,-9 12-2,-10 5-5,-2 14-10,-5 6-5,-2 8 0,1 10 1</inkml:trace>
  <inkml:trace contextRef="#ctx0" brushRef="#br0" timeOffset="891">2130 1896 23,'-14'-6'18,"1"-7"1,4 1 0,1-3-9,4-2-5,6-2 1,3 0 0,6-1-2,4 1-1,7 4 0,2 2-1,5 6-1,1 5 0,-1 5-1,0 6 0,-3 4 0,-5 6 0,-4 3-1,-3 3 1,-5 3 0,-7 1 1,-2 0 0,-4 0 0,-3 0 1,-5-4 1,0 0 0,-7-6 1,-1 2 0,-6-8 0,0 1-1,-8-5 0,1-1-1,-1-2 0,1-2-1,3-4-1,5-5-2,11-3-4,1-10-6,17-3-8,8-6-5,10-3-1,8-6 1</inkml:trace>
  <inkml:trace contextRef="#ctx0" brushRef="#br0" timeOffset="1341">2534 1687 16,'0'0'15,"5"12"1,-5-12 1,0 13-7,0-1-6,-3 4 1,3 7 1,-3 1 0,3 8 0,-3 3-1,3 3 0,-1-2-1,3 1-1,0-6 0,1-2-1,0-8 1,0-2 0,1-10 1,-4-9 1,0 0-1,0 0 0,-3-13-1,0-7 1,-3-9-2,3-5 0,-1-10-3,4-5 1,4-3-1,6 0 0,6 3 0,2 4 0,7 6 0,3 6 1,2 8-1,-1 5 0,0 10 1,-2 3-1,-2 6 0,-3 5 0,-2 5 1,-6 3 0,-3 4-1,-2 3 1,-4 0 0,-5 4 0,-4 0 1,-3-2-1,-7-1 1,-5-1 0,-2-3 0,-4-2 0,-2-4-1,-1-3 0,3-2 1,2-1-1,5-2 0,5-1-1,4-1 0,9 0 1,0 0-1,-7 10 0,7-10 0,5 19 1,-1-7-1,0 3 1,2 2 0,3 2 0,2 2 1,4 2-1,4-1 1,3 0-1,1-1 1,3 2 0,-3-4 0,1-1 0,-3-3 0,-4-3 0,-5 0 0,-3-1 0,-4-1 0,-1 1 0,-4-11-1,1 16 0,-1-6-3,0-10-19,-12 8-4,12-8 0,-16-21-1</inkml:trace>
  <inkml:trace contextRef="#ctx0" brushRef="#br0" timeOffset="84671">-3 8572 23,'0'0'21,"-11"13"0,11-13 0,0 0-5,0 0-3,6-19-4,9-2-3,6-17-5,7-11-2,6-12-1,6-10-1,6-4 1,2-5 0,-2 5 0,-4 6 1,-9 13 2,-4 13 1,-11 11 1,-2 12 0,-8 8-1,-8 12 0,5 15 2,-5 8-2,0 10-1,1 9 0,5 8-1,2 9 0,5 6 1,3 1-1,4-4 1,2-4 0,2-6-1,-1-4 1,-2-10 0,-4-6 0,-5-6 0,-4-7 0,-8-5 0,0-14-1,-21 10-1,1-16 0,-7-5 0,-4-4 0,-4-6 0,-1-2 0,0-3 1,2 4 1,3 0 1,4 3-1,5 5 1,6 3 0,3 4-1,13 7 1,-12-9-1,12 9-1,3-9 1,-3 9 0,22-16 0,0 6-1,5-3 1,7-1-4,16 1-17,1 1-5,8 0-2,-2-3 1</inkml:trace>
  <inkml:trace contextRef="#ctx0" brushRef="#br0" timeOffset="85432">948 8286 35,'3'16'20,"1"-2"1,4-3 2,6 4-15,1-5-1,10 3 0,4-8 1,9 1-1,4-5-3,7-2-3,-1-3-4,-4-5-6,0 0-10,-9-3-5,-8-1-1,-15-2 0</inkml:trace>
  <inkml:trace contextRef="#ctx0" brushRef="#br0" timeOffset="85653">1099 8158 34,'-12'4'19,"12"-4"2,0 0 2,0 0-10,14 0-5,10-9-1,11 1-2,9-4 0,10 2-1,5-4-4,2 0-4,5 1-6,-8 0-8,-2 1-6,-7 0 0,-10 1 1</inkml:trace>
  <inkml:trace contextRef="#ctx0" brushRef="#br0" timeOffset="85833">1783 7960 24,'-2'16'17,"-6"-1"0,1 11-1,-2 6-4,-4 5-4,1 10-3,0 2 2,3 1 0,0-4-1,6-1 1,-2-9-1,5-3-1,1-14-1,7-7-1,-8-12-2,18-22 0,-8-6-1,0-11 0,0-10 1,-2-5-1,-3-4 0,-1 3 0,-3 5 1,-1 7-1,0 5 0,3 9 0,3 5 0,3 7 0,3 3-1,4 2 1,4 5-1,2 6 0,4 7 2,0 6-2,-1 6 2,-3 6-1,-5 4 1,-3 4 0,-9 1 1,-5 2 0,-8-4 0,-7-1 0,-5-3 0,-2-5 0,-1-5-1,2-3-1,3-4 0,2-4-2,6-1 1,10-5-1,0 0 0,0 0 1,22 15-1,-5-9 0,7 6 1,0 3 0,3 2 0,-1 4 1,-3 4 0,-2 4 1,-6 1 0,-5 4 2,-7-3 0,-3 3 0,-8-4 0,-5 0 0,-7-7 0,-4-2-2,-2-8 0,0-5-3,4-2-5,-2-14-16,11-2-4,5-9-1,9-1 1</inkml:trace>
  <inkml:trace contextRef="#ctx0" brushRef="#br0" timeOffset="86514">2330 8409 65,'18'24'27,"-2"-5"-2,5-2 0,-1-8-14,11 2-11,0-3 0,6-2 1,0-4 0,3-2 0,0-4 1,-1-1-1,-4-2 1,-4 0-1,-4-2-2,-8-4-5,2 1-17,-11-3-4,-3 0 0,-11-3 1</inkml:trace>
  <inkml:trace contextRef="#ctx0" brushRef="#br0" timeOffset="86744">2459 8222 42,'-17'1'22,"4"0"2,13-1 1,0 0-14,10-11-1,15 8-2,7-8-1,15 4-1,10-3-2,12-1-5,11 3-21,3 0-3,2 3-3,0-4 1</inkml:trace>
  <inkml:trace contextRef="#ctx0" brushRef="#br0" timeOffset="87515">3707 7951 35,'0'0'17,"0"0"0,-7 13 1,-9-2-12,-4 5-3,-7 4 2,-3 11 0,-10 2 3,0 13 0,-8-2 0,5 10 0,0-2-1,7 2-2,2-3-2,13-2-1,7-5 0,13-3-1,14-6 1,14-7 0,13-7 0,16-4-1,8-6 1,7-4-1,4-2-4,-1-11-11,0 4-13,-10-6 0,-12-4-1,-13-7 0</inkml:trace>
  <inkml:trace contextRef="#ctx0" brushRef="#br0" timeOffset="88296">4826 8325 41,'0'0'24,"13"17"0,-13-17-4,20 23-3,-2-12-5,12 6-3,5-6-3,13 3-2,7-4-2,11-2 0,3-4-2,2-2 0,-6-3-1,-6-3-1,-8 0-2,-14-7-5,-6 1-13,-18-4-5,-11-2 1,-15-5 0</inkml:trace>
  <inkml:trace contextRef="#ctx0" brushRef="#br0" timeOffset="88577">4699 8191 34,'0'0'22,"0"0"2,26 2 0,6-10-11,15 5-3,7-7-1,15 6-1,5-4-2,9 4-2,0 0-1,1 4-1,-6 0 0,-2 1-1,-7 3-2,-9-4-5,-6 7-11,-14-5-8,-9 0-1,-12-6-2,-7 0 2</inkml:trace>
  <inkml:trace contextRef="#ctx0" brushRef="#br0" timeOffset="88897">5454 7932 40,'0'0'23,"19"10"1,2-3-1,6-2-11,12 10-3,7-4-2,12 8-2,6-1-2,10 8 0,1-3-1,1 3 0,-5-1-1,-3 2-1,-5-2 0,-7 0 1,-10-1-1,-12-1 0,-9-1 0,-11 2 0,-12 2 0,-11 2 1,-16 2 0,-13 4 1,-14 1 1,-8 8 0,-14-2 2,0 2-2,-2-2 1,4-3-2,6-4-1,8-8-3,14-2-15,2-18-11,12-8-1,4-16-1,8-8 0</inkml:trace>
  <inkml:trace contextRef="#ctx0" brushRef="#br0" timeOffset="89408">4678 7923 34,'8'-16'13,"5"11"0,-13 5-1,20-1-16,-10 5 0,1 7 3,-3 1 1,-5 2 5,-2 4 2,-11-2 3,1 7-1,-14-3 2,-2 9-1,-12-2-1,0 7-1,-9 0-2,1 6 0,-3-3-1,4 3-1,3-2-1,8-1-1,5-4-1,10-2 0,6-4 0,10-3-1,13-2 0,7-2 1,9-3 0,9 0-1,9 0 1,9-1-1,7-1 1,7-1-1,7-3 0,4-1-1,8 0-12,1-9-14,9-8 1,1-10-2,1-7 1</inkml:trace>
  <inkml:trace contextRef="#ctx0" brushRef="#br0" timeOffset="89989">7114 8004 42,'-19'-1'19,"2"-1"-1,7 1 3,10 1-14,-13-4-3,13 4 1,0 0 0,-2 12 2,2-2-1,7 11 1,-3 3-2,3 10-1,-4 8-1,-1 8 0,-4 4 0,-3 2 1,-8-2-1,-5 1 2,-9-9-2,-2-3 0,-6-14-1,-2-10 0,-2-14-3,0-15 0,0-12-1,3-16-1,7-7 1,3-12-2,8-2 2,5-1 0,6 4 2,7 8-1,5 6 1,5 12 0,6 10 0,2 10 0,3 12 0,4 10 1,3 9 0,3 8 0,6 8 0,4 5 0,2 3 1,6-1 0,4-1-1,3-3 0,4-6-1,3-4 0,-2-5-1,-1-6-1,-1-1-4,-8-10-8,-1 0-12,-7-5-2,-7-3 0,-13-7 1</inkml:trace>
  <inkml:trace contextRef="#ctx0" brushRef="#br0" timeOffset="90690">7775 8434 54,'9'10'26,"-9"-10"0,18 4-1,-2-7-12,8 3-6,2-3-3,5 0-3,3-1-1,0-3-2,0 2-3,-10-8-7,-4 3-12,-11-5-1,-6 0-1,-11-4 1</inkml:trace>
  <inkml:trace contextRef="#ctx0" brushRef="#br0" timeOffset="90880">7682 8193 56,'-13'6'23,"8"3"2,10 1-1,8-5-16,15 2-4,8-2-1,14 1-1,5-5 0,9-4-2,3-4-2,-1-6-6,3 0-12,-4-4-3,-7-3-3,-8-3 2</inkml:trace>
  <inkml:trace contextRef="#ctx0" brushRef="#br0" timeOffset="91201">8407 7913 26,'0'0'14,"0"0"1,-1 9-4,1-9-6,15 7-1,-6-1 3,3 8-1,-2 0 2,3 11 0,-3 5 1,2 14-1,-6 7-1,3 14-1,-7 6-2,1 8 0,-2 2 0,0-1-1,-3-6-1,3-8 0,-2-11 0,2-10-1,-1-14 1,2-10 0,-3-11-1,1-10 0,-7-14 0,-2-7-1,-1-15 0,-2-7 1,-2-12-1,-1-9 1,-1-6-1,3-3 1,0 2-1,5 1 1,1 4 0,5 9-1,4 4 2,4 7-2,8 7 0,6 6-2,9 7 1,4 6 0,7 6 0,0 5 0,4 9 0,-1 8 0,-7 7 1,-3 5-1,-10 6 1,-7 4 0,-12 1 1,-6 1 0,-11-2 0,-6-4 0,-4-4 1,-3-5-1,3-4 1,4-7-4,5-4 1,14-2-1,-5-11 0,15 3-1,9 2 0,6 1 1,4 3-1,1 3 2,2 6 0,-2 4 1,-4 5 0,-3 4 0,-3 3 2,-7 6 0,-4 0 0,-3 3 1,-7-1 0,-3 1 1,-6-2 0,-4 0 0,-9-6-1,-1-2 0,-11-6-1,-4-2 0,-2-6 0,-1-3-1,0-3-1,2-4 0,6-1-3,1-8-8,14 2-18,4-9 0,12 1 0,3-6-1</inkml:trace>
  <inkml:trace contextRef="#ctx0" brushRef="#br0" timeOffset="92232">9221 8466 83,'0'0'27,"13"10"0,4-10-2,7-2-23,6 2-3,3-2 0,6 1 0,-3-1 0,2 1-4,-5-6-7,-5 3-13,-8-8-1,-7 1-1,-9-7 1</inkml:trace>
  <inkml:trace contextRef="#ctx0" brushRef="#br0" timeOffset="92422">9244 8227 65,'-23'4'25,"11"0"-1,6 6 0,6-10-18,20 17-4,5-7 0,11-1-1,5-3 0,10-1 0,4-3-1,5-5-3,2-2-5,-3-7-6,2-2-9,-5-3-2,-4-3 0,-6-2 1</inkml:trace>
  <inkml:trace contextRef="#ctx0" brushRef="#br0" timeOffset="92723">9856 8020 51,'-16'-1'23,"6"1"0,10 0-1,-10 4-8,11 7-12,4 3 0,8 9 1,3 6-1,5 7 1,2 5 0,6 8 0,1 3-1,6 3-1,-2 6-1,-2 1-1,-2 0 1,-1-1-1,-6 0-1,-7-1 2,-4-2 0,-12-3 0,-8-6 0,-7-2 1,-6-4 0,-12-5 0,-3-7 1,-5-7-1,-3-6 0,-1-7 0,1-10 1,2-10-1,0-11 1,8-12 0,5-11 0,6-12 1,9-12-2,14-10 0,17-8-1,12-2 0,10 2 0,10 3-1,9 5 1,7 9 0,4 10 1,-2 13 1,-9 7 0,-2 9 0,-10 7 0,0 5-1,-46 17 1,72-22-1,-72 22-1,0 0-1,45-12-2,-45 12-5,0 0-21,0 0 2,-26-29-2,-18 7-1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31.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0 150 2,'0'0'11,"0"0"0,0 0 0,0 0-5,0 0 0,0 0 2,0 0 0,0 0-1,0 0-1,0 0-1,0 0 0,7 45 0,-7-45-3,38 41-1,-9-8 0,6 7 0,5 12 1,-1 2-1,2 5 1,-10 2-2,-3-2 1,-7-3 1,-6-6 0,-10-9 1,-7-6 1,-9-12 1,5-7 0,-7-11-1,13-5 1,-42-11-1,42 11 0,-52-38-1,52 38-3,-46-70 1,24 24-2,11-7 2,13-6-2,4-8 0,13-4 0,12 0-3,-5-4-11,11 6-8,-6 3-1,-5 3 0,-13 2 0</inkml:trace>
  <inkml:trace contextRef="#ctx0" brushRef="#br0" timeOffset="64343">1611 546 17,'0'0'15,"0"0"1,0 0 0,0 0-2,0 0-1,0 0-2,0 0-1,-14-12-3,14 12-3,-12-9-2,3 3-1,-1 1 0,-3-1 1,-1 2-1,0 2 0,-4 1 1,-1 4-1,-4 3 0,0 4 1,-1 2-1,3 6-1,-3 0 1,2 5-1,3 1 0,-2 1 1,3 0-1,5-1 0,4-1 0,5-1 1,10-1-1,6-4 1,10 1 0,13-2-1,7-2 1,10-2-1,5-2 1,7-1-2,2-5 0,-1-5-11,3-7-11,-3-6-2,-7-10 0,-6-12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25.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384-1 11,'0'0'12,"0"0"-1,0 0-5,0 0 0,0 0 0,0 0 1,0 0-2,0 0 1,-10 0-1,10 0 0,0 0 1,0 0-3,-11 5-1,11-5 0,0 0-1,0 0-1,0 0-1,0 0 1,0 0-1,0 0 1,-1 9-1,1-9 1,5 15 0,-2-2-1,2 2 1,-2 6 0,2 4 1,1 6-1,-1 4 0,1 4 0,-2 4 0,-1-1 0,0 0 1,-1-3-1,-1-3 1,-5-7 1,0-3 1,-4-8 1,-1-1 1,-7-6-1,-5-2 2,-8-3-1,-1-2-1,-6-1-1,-5-3-2,0 0-4,-3-3-6,6 1-11,4-2-3,3-3 0,4-2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54.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8,'0'0'6,"0"0"-1,0 0-1,10 12-1,6-5-2,10 1-2,12-1 1,14-2 0,10 0 0,12-4 0,7-1 1,3-3 0,2-2 0,-2-1 1,-5 1 0,-8 0 0,-10 3 0,-8 1 0,-9 1 0,-12 1 1,-6 1 1,-10 2 2,-16-4-1,-2 11 0,-18 0 0,-11 2 1,-12 4-1,-6 3-2,-11 4 0,-5 3-3,-4 2-1,2-2-1,7-1 1,7-2-3,8-2 1,9-3-2,11-1 1,8-3-1,14-1 1,11-3 1,12 1 0,9-2 1,12 0 2,10 0 0,7 0 1,9 1 0,3 2 0,1 1 0,0 1 0,-4 2 0,-8-1 0,-8 0 0,-9 1 0,-11-1 1,-15 1 0,-15 2 0,-17 0 0,-13 0 1,-13 2-1,-8 1 1,-7-1-1,-3 3-1,3-3-3,6-2-4,8 0-9,13 3-1,10-7 0,15 0 0</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5.5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7,'0'0'13,"0"0"-1,0 0-3,0 0 0,0 0 0,0 0-1,0 0-1,0 0-3,0 0 0,0 0 1,0 0-2,0 0 0,4 12 0,-4-12 0,5 14 0,-1-4 0,1 1 1,0 4-2,1 3 0,2 0 0,0 5 0,1 2-1,4 4 0,-3-1-1,5 5 1,0 1-1,2 3 1,1-4 0,2 1 1,2-3-1,0-2 1,-2-5 0,0-2-1,-1-8 1,0-1 0,-6-4 1,1-2 0,-14-7 1,15 3 0,-15-3 0,11-10 0,-8-2 0,2-4-1,-1-9-1,4-5 0,1-6-1,2-6 1,1-7-2,5-2 1,-2-1-1,1 5 1,2 1-1,-2 3 1,-1 4-1,1 5 0,-4 9 1,-3 3-1,0 3 0,-2 5 0,-2 2 1,-5 12-1,6-13 0,-6 13 0,0 0-1,1-10 0,-1 10-1,0 0-5,0 0-9,0 0-12,0 0 1,-10-14-2,8 4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28.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380 0 13,'0'0'10,"0"0"0,0 0-2,0 0-2,0 0-4,0 0 0,0 0 1,0 0-1,0 0 0,0 0 1,0 0-1,0 0 1,0 0-1,0 10 1,0-10-2,14 23 0,-4-3 0,0 7-1,2 7 1,-6 7 0,0 4 1,-3 3 1,-3 1 3,-7-2 0,-3-1 2,-5-7-1,-1-2 2,-5-7 0,-1 1-2,-9-7-1,-4-3-4,-2-4-5,-7-8-13,-3-4-7,-3-10-2,-3-11 1,0-9-1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6.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384 16 5,'0'0'6,"0"0"0,0 0-2,0 0 0,0 0 0,-1-10 0,1 10 1,0 0-1,0 0 0,0 0 0,-12-7-1,12 7-1,-14 0 0,14 0-1,-20 1-1,7 1 0,-1 2-1,0 3 1,-1 0 0,1 3-1,0 2 1,0 1 0,3 4 0,-3 2 0,1 5 1,-3 4 0,-1 4 1,-2 3 0,-2 6-1,-2 3 1,-1 4-1,1-1 1,2 3-2,4-2 1,4-1 0,6 0 0,7-2 1,9-4 0,8-1 0,7-3 1,7-2 0,6-5 1,5-2-1,3-7-1,2-6 1,-2-6 0,-2-6 0,-4-9 0,-2-5 1,-7-6-1,-2-8 0,-6-5 0,0-3-1,-4-4 0,-1 2-1,-2-2-1,-1 1 1,-1-3-1,-1 4 1,-4 2 0,2 2 1,-7-3-1,-2-1 2,-4-2-2,-2-1 2,-5 3-2,0-1 1,-4 0-1,-1 3 0,0 3 0,1 4-1,-1 6 0,0 4 0,-2 5-1,-1 5 1,-1 5-1,-4 3 0,1 5-1,-7 2-3,3 8-8,-5 2-9,3 3-2,-1-1 0,4 2 1</inkml:trace>
  <inkml:trace contextRef="#ctx0" brushRef="#br0" timeOffset="1612">556 1016 5,'11'7'7,"-11"-7"1,18 17 1,-3-4 0,6 6 1,5 5 1,5 2-1,9 5 0,3 2-1,9 5-3,3 3-1,5 2-1,-6-5-1,0-2-1,-6-2-1,-7-5 0,-8-6-1,-8-4 1,-9-8-3,-16-11-6,0 0-12,0 0 0,-3-13 0,-2-7 0</inkml:trace>
  <inkml:trace contextRef="#ctx0" brushRef="#br0" timeOffset="1933">1389 1236 19,'11'6'11,"-1"3"0,-2 4 1,-5 6-1,0 4-2,-5 5-1,2 4 0,-2 3-3,1 2-1,-1-5-1,2-2 0,-1-7-1,1-3 2,0-11-1,0-9 0,6-10-1,-2-9-1,-2-8 1,2-5-1,-2-4 0,-1-4-1,0 1 0,-1 5 0,-3 5 0,1 6 1,0 7-1,0 5 0,2 11 0,0 0-1,0 0 0,0 0 1,5 12 0,1 3 0,4 6-1,1 5 2,6 4-1,1 2 1,6 2 0,2-2 0,4-2 0,1-5 1,1-5-1,0-6 1,-4-8 0,1-6 0,-6-7 0,-3-5 1,-5-9-1,-4-3 0,-6-6 0,-3-1 0,-4-3 0,-1 3-1,-3 0 0,0 4 0,1 4-1,1 4-1,4 5-2,1 1-5,11 9-6,2-3-8,10 7-4,0 0 1,7 6 0</inkml:trace>
  <inkml:trace contextRef="#ctx0" brushRef="#br0" timeOffset="2533">2014 1430 38,'-10'-6'15,"7"-5"0,5-8 2,8-3-3,3-6-5,6 3-4,1-1-2,4 5-1,0 2-2,-2 9 1,-2 5-1,-4 8 0,-3 5-1,-4 5 1,-1 7 0,-5 6 0,-6 3 1,-2 3 1,-3 3 0,-1 0 0,-4-5 1,2 0 1,-2-7 0,2-4 0,0-7-1,11-12 1,-16 5-3,10-15-3,5-6-4,0-10-6,8 1-11,2-8-3,6 0 0,3-4 1</inkml:trace>
  <inkml:trace contextRef="#ctx0" brushRef="#br0" timeOffset="2894">2559 1216 1,'9'20'13,"-3"-1"1,0 2 2,-1-1-4,-2 5-4,1 4 2,-5-2 2,1 5-1,-5-2-1,4 3 0,-4-6-3,4 1-2,-1-7-2,2-4-1,0-3-1,0-5 0,0-9-4,0 0-4,1-14-1,-6-8-2,1-3-1,-8-10-3,2-2 2,-8-7 0,1 2 4,-6 4 5,-1 3 1,-1 9 2,2 4 3,2 9 2,2 4 0,5 5 1,1 2 1,13 2 1,0 0 2,0 0-1,28 4-1,8-2-1,5-4 0,16 3 0,5-3-2,8 2-2,0-1 0,0 1-1,-8 0 0,-9 0 0,-11 1-1,-11 1-3,-9 4-8,-22-6-13,9 9-2,-19-11-1,-9 0 0</inkml:trace>
  <inkml:trace contextRef="#ctx0" brushRef="#br0" timeOffset="3996">2204 2355 9,'-7'9'11,"7"-9"2,0 0 0,0 0 0,0 0 0,0 0 1,0 0-1,0 0-2,0 0-1,0 0-1,-1-19-2,6 7-2,-2-5-2,4 0-1,1-6-1,3 0 0,0 1 0,3 0 0,1 2 0,1 3 0,0 2 0,-1 4 0,-1 1-1,-1 3 1,0 3 0,-2 0-1,-2 3 1,-9 1-1,16 3 0,-16-3 1,14 8-1,-14-8 0,16 13 0,-16-13 1,14 16-1,-6-5 0,-2-1 0,0 3 0,-1 1 1,-1 1-1,0 4 0,1 1 0,-2 0 0,2 2 1,-1 0-1,2-2 1,0-1-1,4-2 1,-1-4 1,3-3-1,1-4 1,4-4 0,2-8 0,2-3 0,2-6-1,1-4 1,1-3-1,-2 0-1,-2-2 1,-4 1-1,-2 1 0,-3 2 0,-4 3-2,-3 0-1,3 6-7,-6-4-18,2 1 0,-4-9-2,2 0 1</inkml:trace>
  <inkml:trace contextRef="#ctx0" brushRef="#br0" timeOffset="6289">3041 2461 11,'0'0'12,"0"0"0,0 0 0,0 0-2,0 0-1,0 0-3,0 0-1,0 0-3,0 0 0,0 0-2,0 0 0,0 0-1,2 11 1,-2-11-1,3 15 2,-3-2-2,4 0 2,-3 6-1,0 0 1,-2 7 1,-2-3 2,-2 4-2,-1 1 1,-1 0 1,-3-3 0,1-1 0,-1-4 0,4-1-1,-2-7 0,5-3 1,3-9-1,0 0 0,-7 10-1,7-10 0,0 0-4,0 0-8,0 0-11,3-10-2,0 1 0,3-6 1</inkml:trace>
  <inkml:trace contextRef="#ctx0" brushRef="#br0" timeOffset="7110">3213 2135 6,'-9'2'12,"9"-2"0,0 0-1,0 0 0,0 0-2,0 0-1,0 0 0,0 0 0,0 0-3,10 7-1,-10-7-1,15 3 0,-2-1 0,2-1 0,6 0 0,4-2 0,7 0-1,3-3 0,4 1-1,3-2 0,-1 2 1,-1 0-1,-4 1 1,-7 1-1,-6 1 1,-6 0-1,-5 1 0,-12-1 0,10 2 0,-10-2-1,0 0 0,0 0 1,0 0-1,0 0 1,0 0-1,0 0 1,0 0-1,4 11 0,-4-11 1,0 0-1,6 9 0,-6-9 0,4 10 0,-4-10 0,4 15 0,-4-15 0,2 18 0,-1-4 1,0 1-1,-1 2 0,1 3 1,-1 0 0,-1 3 0,0 1 1,-1 1-1,-1-2 1,2 2 0,1-2-1,0-1 1,0-4-1,1-1 0,1-5 0,-1 0 0,-1-12 0,1 11-1,-1-11 1,0 0-1,0 0 0,0 0 1,0 0-1,0 0 1,0 0-1,0 0 1,0 0-1,0 0 0,0 0 0,3 9 1,-3-9-1,0 0 0,0 0 0,0 0 0,0 0 0,0 0 0,0 0 0,0 0-2,0 0-2,0 0-7,0 0-14,0 0-1,-11-5-1,5-8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38.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147 245 19,'0'0'15,"0"0"-1,0 0 0,0 0-1,0 0-2,0 0-2,-10-4-2,10 4-1,-13 3-2,13-3 0,-18 4-2,9 0 0,-2 0 0,-1 1-1,1 1-1,-1 3 0,2-1 0,10-8-1,-17 16 1,10-6 0,7-10-1,-10 17 1,10-17-1,-5 14 1,5-14-1,0 12 0,0-12 0,10 13 1,-1-6-1,4 0 1,4 3-1,5-1 1,5 2 0,0 2-1,4 0 0,-3 0 0,0 1-1,-4 1 1,-3-2 0,-5 0 0,-5 1 1,-5-1 1,-5-1 0,-3 0 1,-6 0 1,-2-1 0,-7-2 2,1 3 0,-9-4 0,2 1 1,-5-5-1,4 3 0,-3-6-1,5 1 0,-1-3-2,4 0 1,5-4-3,1-1-2,13 6-2,-13-16-3,13 16-10,10-18-17,0 3-2,7 0 1</inkml:trace>
  <inkml:trace contextRef="#ctx0" brushRef="#br0" timeOffset="630">452 550 25,'0'0'29,"-14"-11"-12,12 1-5,0-3 0,4-3-2,0-2-2,5 0-3,0-3-2,3 3-2,1 0-1,2 4 1,-2 1-1,2 4-1,-3 2 1,2 4-1,2 3 1,-4 3-1,4 4 0,-1 3 0,0 4 1,-3 1 0,0 3 1,-4 1 0,-7-1 1,1 3 2,-11-5 0,1 3 2,-7-6 0,1 3 0,-5-7 0,2 2 0,-5-5-1,6-2 0,-4-2-2,5-3-1,-2-2-1,3-4-3,5-3-1,-1-7-6,12 1-9,2-7-18,4-6-2,4-2 2</inkml:trace>
  <inkml:trace contextRef="#ctx0" brushRef="#br0" timeOffset="1091">745 71 7,'6'10'25,"-6"-10"-1,0 0-9,0 0-11,0 0-2,0 0 0,-1 11 0,2 1 0,0 2 2,3 13 0,-3 2 2,1 14 0,-2-2 0,1 7 0,-5-2-1,2 3-1,-2-4-1,1-1-1,-2-8-2,3-7 1,0-6-2,1-8-3,3-2-4,1-2-22,-3-11-1,13-11 0</inkml:trace>
  <inkml:trace contextRef="#ctx0" brushRef="#br0" timeOffset="1492">1000 318 12,'0'0'23,"0"0"-11,9 10-4,-6 2 0,-3 3 0,4 7 0,-3 0 1,3 6-2,-2-2-2,3 2-1,-1-4-1,3 1 0,-1-6 0,2-2-1,-1-5 0,0-3 0,-7-9 0,16 8 1,-16-8 0,15-6 1,-15 6 0,17-19 1,-10 0-1,3 0 0,-1-7 0,1 1-1,-2-5-1,3 1 0,-3 0-2,-1 2-2,6 6-4,-8-2-12,1 6-16,5 6-1,-3 2 1</inkml:trace>
  <inkml:trace contextRef="#ctx0" brushRef="#br0" timeOffset="1902">1523 395 9,'28'-9'13,"-5"-1"1,-2 0 0,-3 0 1,-6-1-2,-2 4 0,-6-3-1,-4 10-2,5-12-2,-5 12-1,0 0-3,-8-11-1,8 11-1,-15-6-2,4 5 1,-1 0-1,0 2-1,-4 1 1,1 3 0,-3 0 1,0 4-1,-1 1 1,-1 6-1,1 2 1,0 2 0,1 2 0,3 2 0,2 1 1,4-1-1,5 0 0,3-2 0,6-2 1,5-4-2,8-1 0,8-4-1,6-6-1,8 0-3,2-9 1,4 0-1,-1-5 0,-2 1 1,-5-6 0,-5 5 0,-8 0 2,-7 2 2,-5 2 0,-3 3 0,-10 2 0,12 4 0,-12-4 0,14 10 1,-5-5 0,3-2 1,5 0-1,-1-3 1,5-3-1,0-4 1,1-2 0,-1-2 0,-1-3-1,-3-1 1,-2-2 0,-4 0 1,0 2 1,-6 1 0,-1 1 0,-6 1 0,2 12-1,-12-15 0,2 12 0,-5 3-2,-4 3-1,-2 4 0,-4 2-1,0 4 0,-2 0-1,4 1-2,0-1-1,8-1-2,-1-6-1,16-6-2,-11 5 0,20-9-1,1-9 0,9-3 0,2-7 4,7-6 1,2-5 3,3-5 2,1 1 2,-1-5 3,-2 2 2,-3-2 4,-2 7 1,-9 2 1,3 9-1,-11 2 1,3 7-1,-11 1-2,-1 15-2,0 0-2,5-9-2,-5 9-1,0 0-2,0 0 0,0 0 0,-6 9-1,6 2 1,1 4-1,0 6 1,2 5 0,0 9 0,1 9 0,-1 5 1,1 10-1,0-1 1,0 0-1,0-2 2,1-2-2,2-7-2,5-8 0,1-11-7,8-7-25,7-7-2,0-12 0,9-5 0</inkml:trace>
  <inkml:trace contextRef="#ctx0" brushRef="#br0" timeOffset="3174">2756 563 17,'0'0'31,"0"0"-1,-5 10-2,5-10-18,9 0-2,-9 0-2,24-1-1,-7 0-1,8 1-2,5 0 0,6 1 0,3-2 0,1 0-1,-1 0 0,-2 0-1,-2-1-1,-6-2-2,-5 3-11,-4-2-20,-20 3 1,12-13-1</inkml:trace>
  <inkml:trace contextRef="#ctx0" brushRef="#br0" timeOffset="3465">2785 364 34,'0'0'32,"0"0"2,6 10-7,4-14-19,6 2-3,0-1-1,6 1-1,2 0 0,4 0-2,2 4-1,1-4-3,4 6-10,0-1-20,0-7-1,6 4 0,-3-9 0</inkml:trace>
  <inkml:trace contextRef="#ctx0" brushRef="#br0" timeOffset="3795">3738 17 24,'-5'16'12,"4"0"2,-1 6 0,2 6-1,-2 8 0,2 9-3,-4 3-2,1 9-1,-3-2-2,3 0-1,-4-5-1,2-3-1,0-10-1,1-9 0,1-8 0,2-9 0,1-11-2,0 0-1,-8-11 1,1-7-2,-1-2 2,-4-8-2,-2-3 1,-2-3 0,-2 3 2,-2 3 1,1 4 0,1 3 0,4 5 1,2 6-1,3 5 0,9 5 0,-11-5 0,11 5 0,0 0 0,15 4 1,2-4-1,6 0 0,7-2 0,8 0-1,5-1 1,6-3-2,4-1 1,-2 0 0,-1-1-1,-4 0 0,-3 1 1,-5 1-1,-5 2 1,-5 0 0,-6 2 0,-6-1 0,-2 2-1,-14 1 0,14 2 1,-14-2-1,0 0 1,5 16-1,-4-6 1,0 2 0,2 3 0,0 2 0,1 0 0,0 4 1,0-1-1,-1 1 1,-1-2 1,-2 1 0,-2-4 0,-1 2 0,-2-4 1,0-2 0,5-12 1,-15 14 0,15-14 0,-15 2 1,5-8-1,10 6 0,-17-22 2,11 5-3,-1-4-1,2-3 0,4-1-2,3-1 1,7 1-2,1 1 1,5 3-1,2 5 1,3 2-1,-1 3 0,4 6-1,0 2 0,2 6-2,-4-3-4,5 10-7,-1-1-22,-1-1 0,2 1 1,-4-4 0</inkml:trace>
  <inkml:trace contextRef="#ctx0" brushRef="#br0" timeOffset="4676">4551 282 23,'0'0'27,"0"0"-1,0 0-13,-7 12-6,7-12 0,-9 19 1,0-9 0,5 5 0,-7-3 0,7 5-1,-4-7 0,6 0-3,2-10 0,0 0-1,14 1-1,2-10-1,1-5 1,5-4-1,2-2 0,1 1 0,0-1 1,-4 3-1,-5 4 0,-3 4 0,-13 9 0,16-10-1,-16 10 1,0 0-1,11 16 0,-8-3 1,3 2-1,1 2 0,1 3 1,4 2-1,2 1 1,0-4-1,4-1 1,1-4-2,3 0-3,-1-7-5,8-1-19,-2-4-8,-1-7-2,1-4 1</inkml:trace>
  <inkml:trace contextRef="#ctx0" brushRef="#br0" timeOffset="5207">5141 274 11,'16'10'28,"-16"-10"-1,21 4 3,-6-4-24,1-3-2,2 3-1,0-4 1,-1 0-1,-2-4 2,1 3 0,-5-5 0,0 3 0,-6-4 0,-5 11 0,6-19 0,-6 19-2,-7-18 0,7 18-3,-16-16 1,4 10-2,-2 3 1,-4 1 0,0 4-1,-2 2 1,-3 4 0,2 3 1,-2 2 1,1 4-1,1 0 1,5 3 1,-1 1-1,5 4 2,2 0-2,5 2 1,3 1-1,5-1 0,4 1 0,4 0 0,5-2-1,3-3 0,5-3 0,3-4-2,2-3-2,-1-9-7,2-1-28,1-4 0,-4-8-1,-1-4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55.6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74 4,'0'0'12,"0"0"1,0 0-5,0 0-1,2-11 1,-2 11 0,0 0 0,0 0-1,0 0 0,0 0 0,0 0-1,0 0-1,0 0-2,0 0 0,0 0-1,0 0-1,0 0-1,0 0 0,0 0 1,0 0-1,0 0 1,0 0 1,0 0 0,0 0 1,0 0 0,0 0 1,0 0-1,0 0 0,0 0 1,0 0-1,0 0-1,0 0 1,0 0-2,9-12 1,-9 12-1,4-12 0,-4 12 0,4-14 0,-4 14-1,4-14 0,-4 14 1,0 0-1,4-12 0,-4 12 0,0 0 0,0 0 0,0 0-1,0 0 1,0 0 0,0 0 0,0 0 0,9 3 0,-9-3 0,0 0 1,0 0 0,0 0 0,-4 13 1,4-13 0,-10 8-1,10-8 1,-15 8 0,15-8 0,-13 7-1,13-7 1,-10 4-1,10-4 1,0 0-2,0 0 0,0 0-2,0 0-3,0 0-9,4-13-13,-4 13 0,9-10-1,-9 10 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57.5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-10 110 18,'0'0'14,"0"0"0,0 0 0,0 0-1,0-9-1,0 9-2,0 0-1,0 0 0,0 0-1,0 0-1,0 0-1,0 0-1,0 0-1,0 0-2,0 0 0,0 0-1,0 0 0,0 0 0,0 0-1,0 0 0,0 0 0,0 0 0,9 12 0,-9-12 0,8 12 0,-8-12 0,11 20 0,-6-9 0,3 3 1,-2 0-1,-1 3 0,3 2 1,-2-1-1,0 2 1,0 0 0,1 1-1,-1-1 1,0 1-1,0-1 1,1 0 0,-2-2-1,0-1 1,-2-1-1,1-2 1,-2-1-1,1-2 1,-3-11-1,5 16 1,-5-16-1,3 11 1,-3-11-1,0 0 1,0 0 0,0 0 1,0 0 0,0 0 0,0 0 0,9-2 0,-9 2 0,4-15-1,-1 2 0,2 0 0,0-4-1,4-3 0,2-3 0,1-1 0,3-2 0,2 1 0,2-1 0,2-1-1,0 1 1,0 3 0,-1 2 0,-3 1 0,0 3 0,-2 1 0,-3 4 0,-1 2 0,-11 10 0,13-13 0,-13 13 0,0 0 0,9-7 0,-9 7 0,0 0 0,0 0 0,0 0 0,0 0 0,11 7-1,-11-7 1,9 8 0,-9-8 0,11 11 0,-11-11 1,11 18-1,-5-7 0,1 3 0,0 0 0,-1 4 0,2-2 1,-1 3-1,0 2 0,0-1 0,0 0 0,-2 0 0,0 2 1,-2-2-1,-1 1 0,-2-2 1,1 0-1,-2-2 1,0-1 0,-1-3-1,1-2 1,0-1 0,1-10-1,-2 11 1,2-11 0,0 0-1,0 0 1,0 0-1,0 0 0,0 0 1,0 0-1,0 0 0,0 0 0,0 0 0,0 0-2,0 0-1,0 0-16,0 0-10,0 0-1,-9-13 0,0-4-1</inkml:trace>
  <inkml:trace contextRef="#ctx0" brushRef="#br0" timeOffset="2544">1016 24 20,'0'0'15,"0"0"0,0 0-1,1-9-2,-1 9-1,0 0-2,0 0-3,0 0 0,-9-6-2,9 6-1,0 0 0,-14-6 0,14 6-1,-12-2 1,12 2-1,-17-2 1,17 2-1,-21 0 0,10 2-1,-2-1 0,0 1 0,-2 1-1,0-1 1,0 3-1,-1-1 1,1 0 0,1 1-1,-1 0 1,2 2 0,-2-2-1,3 1 1,-1 0 0,2-1-1,-1 2 1,2-1-1,0 0 1,10-6-1,-14 14 0,14-14 1,-12 15-1,12-15 0,-6 18 0,5-8 0,0 1 0,2 0 0,1 0 0,0 1 0,2 1 0,0-1 0,3 1 1,-1-2-1,2-1 0,2 2 0,1-2 1,2 0-1,1-2 0,2 0 0,2-2 1,-1-2-1,3-2 0,1-2 1,1-3-1,1-3 0,1-1 1,-1-3-1,0-1 0,-1 2 1,-3-1-1,-2 0 0,-3 0 1,-3 1 0,-11 9 0,14-15 0,-11 5 0,-2 1-1,-2-2 1,-1 0 0,-1 0-1,-2-1 1,-1 0-1,-1 0 0,-1 1 0,-1 0 0,-2 0 0,-1 3 0,0 1 0,-1-1 0,-1 4-1,-2 1 0,1 4 0,-3 1-2,3 5-4,-6-1-7,6 5-11,-4-2-2,3 3 2,-1-4-1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0:04.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43 365 12,'-9'7'8,"9"-7"0,0 0 0,0 0 0,0 0-1,0 0-1,0 0 1,0 0-1,0 0 1,0 0 1,0 0-1,0 0-1,0 0 0,0 0 0,13-3-1,-13 3-1,12-8 0,-12 8 0,20-17-1,-7 5 0,4-4 0,4-2-1,2-1-1,3-4 0,3-1-1,3-1 2,-1 1-1,0-1 1,0 4 0,-5 0 0,-2 5 0,-6 1 1,-2 5-1,-6 2 0,-10 8 0,11-9-1,-11 9 0,0 0-1,0 0 1,0 0-1,0 0 0,0 0 0,0 0-1,0 0 0,0 0-1,0 0-2,0 0-9,0 0-13,-4 10 0,4-10-1,-12 2 0</inkml:trace>
  <inkml:trace contextRef="#ctx0" brushRef="#br0" timeOffset="631">89 50 1,'0'0'11,"-10"-10"-2,10 10 0,-8-11 2,8 11 2,-5-9 0,5 9 2,-3-9 0,3 9-3,0 0-1,0 0-3,-1-12-2,1 12-1,0 0-1,0 0-1,0 0-1,0 0 0,0 0-1,0 0 0,0 0 0,0 0-1,0 0 1,0 0-1,0 0 0,0 0 0,0 0 0,12 12 0,-12-12 0,14 15 0,-5-5 0,3 4 1,2 3-1,-1 0 0,3 5 0,1 2 0,0 2 0,1 1 1,0 2-1,2 1 0,0 0 0,2-1 0,-2 1 0,1-3 0,0 0 0,-2-2 1,-1-3-1,-2-2 0,-3-2 0,-2-2 1,-3-5-1,-2-2 1,-6-9-1,8 13 1,-8-13 0,0 0 0,0 0 0,0 0 0,0 0 0,0 0 0,0 0 0,0 0-1,0 0 1,0 0-1,0 0 2,0 0-2,0 0 0,0 0 1,0 0-1,0 0 0,0 0 0,0 0 1,0 0-1,0 0 0,0 0 0,0 0 1,0 0-1,0 0 0,0 0 0,0 0 0,0 0 0,0 0 0,0 0 1,0 0-1,0 0 0,0 0 0,0 0 0,0 0 1,0 0-1,0 0 0,0 0 0,0 0 0,0 0 0,0 0 1,0 0-1,0 0 0,0 0-1,0 0 1,0 0 0,0 0-1,0 0-1,0 0-7,0 0-18,0-12-1,-2 2 0,-6-10-1</inkml:trace>
  <inkml:trace contextRef="#ctx0" brushRef="#br0" timeOffset="2143">410 520 3,'0'0'8,"0"0"0,0 0 2,0 0 2,0 0 1,0 0 0,0 0 0,0 0-1,0 0-4,0 0-1,0 0-2,0 0 0,0 0-2,0 0 0,0 0-1,-8 9 0,8-9 0,0 0 0,0 0-1,0 0 1,0 0-1,0 0 1,12-4-1,-12 4 1,12-5-1,-12 5-1,10-6 1,-10 6-1,0 0-1,11-6 1,-11 6-1,0 0 1,0 0-1,-8 12 1,8-12 0,-15 13 2,5-3-1,-1-1 1,-3 0 0,-1 1 0,1-2 1,1-1-1,1-3 0,12-4 0,-18 9-1,18-9 1,0 0-1,0 0 0,0 0 0,1-11 0,-1 11-1,17-15 1,-17 15-1,16-16 0,-6 9-1,-10 7 1,12-11 0,-12 11-1,0 0 0,0 0 0,0 0-1,0 0 1,0 0-1,0 0 1,0 0 0,0 0-1,7 15-1,-7-15-11,0 0-11,-17 8 0,8-8-1,-3-6 1</inkml:trace>
  <inkml:trace contextRef="#ctx0" brushRef="#br0" timeOffset="3355">78 385 6,'0'0'13,"0"0"2,0 0-1,0 0-6,0 0 0,0 0-1,0 0 2,0 0 1,0 0-2,0 0 0,0 0 0,-10-1-2,10 1 0,0 0-2,0 0 0,0 0 0,0 0-2,-9 2 0,9-2 0,0 0-1,0 0-1,-12 3 1,12-3 0,0 0-1,0 0 1,0 0-1,0 0 1,0 0-1,0 0 0,0 0-1,4-9 0,-4 9 0,0 0 0,11-5 0,-11 5-1,0 0 1,0 0 0,0 0 1,0 0 0,0 0 0,0 0 1,0 0 1,-14 13 0,14-13 1,-15 13 0,5-8 0,10-5-1,-16 10 1,16-10-2,-11 7 1,11-7-1,0 0-1,0 0 0,0 0-1,0 0-2,0 0-3,0 0-12,0 0-8,0 0-1,2 10 0,-2-10 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2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231 1039 4,'-14'7'13,"3"6"-1,-4-1 1,-1 4-8,1 6-2,-2 6 3,0 8 2,-1 1 1,0 8 0,0-4 2,5 3-2,2-3-1,9-3-1,6-10-3,13-9-2,11-11 0,15-12-1,9-14 0,8-8-1,1-11 2,1-4-2,-4-8 2,-8 0-1,-12 0 1,-13 4 0,-16 3 0,-12 7 0,-12 2 1,-5 6-2,-10 4 1,-4 7-1,-4 4-1,0 7 0,0 7 0,-2 7-1,3 13-1,-4 5 0,1 10-1,-1 2-1,6 9-2,-2-4-4,10 3-7,6-7-7,8-7 1,9-8 0,11-12 2</inkml:trace>
  <inkml:trace contextRef="#ctx0" brushRef="#br0" timeOffset="451">617 623 15,'15'-51'15,"-3"10"0,-7 4-3,2 7-4,-1 7-2,-1 6-1,-5 17 0,13 6 2,-7 17-1,-4 14 1,3 13 0,-5 8 0,4 13 0,-3 3-2,4 2-1,-1-5 0,3-7-2,3-13 1,3-8-2,5-17 0,6-15 0,6-16-1,6-14 0,3-7-1,5-7 1,-2 0-1,-3 0 1,-1 5-1,-7 11 0,-5 10 2,-9 14-1,-5 10 0,-5 10 1,-3 7-1,-2 7 0,-4 1 1,-1 2 1,-3 0-1,-2-2 3,-2-6-1,1-4 2,-3-10-1,3-4 0,-4-9 1,-1-6-2,-5-7-1,0-5-2,-1-2-2,-2-5-5,6 5-9,-4-7-12,9 2 0,3-6-1,14-1 1</inkml:trace>
  <inkml:trace contextRef="#ctx0" brushRef="#br0" timeOffset="942">1476 767 48,'42'-10'23,"-9"13"2,-12 12-1,-7 12-11,-8 8-9,4 12-3,-2 11 0,-1 11 0,-1 7-1,-3 6 1,3 1 0,-4 0 0,2-6 1,-2-9 0,-1-11 0,0-11 0,-5-12 0,2-12-2,2-22-4,-19-7-3,8-18-3,-6-17 0,2-9-1,-5-12 2,5-1 1,-4-8 4,1 5 4,5 9 4,-3 8 2,6 13 2,-1 7 1,5 10-1,-1 0-3,6 8 0,3-3-1,7 1 0,5-4-1,9 1-1,7-3-1,6-2 0,7 6-2,7-3-6,9 9-18,1 1 0,-1 6-1,-3-1 1</inkml:trace>
  <inkml:trace contextRef="#ctx0" brushRef="#br0" timeOffset="1362">2122 884 57,'11'0'22,"1"-2"2,2-4-3,4-3-19,5-2-3,5-1 0,3-2 0,-1-1 0,-2 1 1,-2-2 0,-5 3 2,-4-1 1,-4 5 1,-9-3 0,-4 12 0,-10-16 0,-3 14 0,-7 1-1,-3 5-1,-5 5-1,-3 8 0,-5 9 0,-1 8 0,-2 7 1,3 6-2,3 2 2,6 2-3,9-1 0,9-7-2,19-8-4,7-18-6,26-10-10,11-16-2,17-11-1,9-14 5,10-4 6,0-12 5,-2 2 6,-7 2 10,-13 5 12,-11 9 6,-17 5 2,-8 11-3,-19 2-6,-13 14-4,0 0-3,-20 26-3,-4-5-2,-3 7-3,-2 4-2,-1 5 0,2 1 1,7 0-1,7-2 1,11-2 0,13-5-1,14-3 0,10-8 0,14-10 0,12-9-1,8-11 0,7-13 1,3-11-1,-1-13 1,-5-10 0,-5-8-1,-11-11 1,-10-6-1,-9-10-1,-7-2-1,-10-3 0,-3 7 0,-5 2 0,1 11 0,-3 11 1,1 17 0,-1 10 2,-1 20-1,-9 21 2,14-2-1,-9 22 1,-2 19-1,-1 13 1,-2 19 0,0 19 1,-4 12 0,-1 9 1,-4 3-1,4 3 0,0-10 0,2-6 0,1-21-1,2-17 0,1-16-2,1-20-2,-1-18-3,-10-25-1,-3-13-1,-11-20 1,-3-3 0,-9-10 3,-4-1 1,-2 2 4,-3 7 4,7 11 2,3 8 0,9 12 0,6 5-1,14 4-1,12 2-2,18 1-2,16 1 0,13 0-1,18-1-1,12-2-4,16 3-19,5 0-1,0-1-2,-4-5 1</inkml:trace>
  <inkml:trace contextRef="#ctx0" brushRef="#br0" timeOffset="2404">4660 413 54,'-9'4'23,"-11"0"2,-11 2-2,-6 4-13,-9 0-9,-6 8 1,-5 3 0,0 7 0,-2 0 0,6 4 0,7-1-1,7-1-1,11-1 0,12-1 1,13-1-2,11-3 1,16 1-1,11-2 0,9 2 1,6-1 0,5 1 0,0-1-1,-3-1 1,-5 1 1,-11-4 2,-7 2 1,-15-2 1,-11 5 0,-20-2 0,-12 4 0,-18 1-5,-18-3-16,-12 5-11,-20-5-1,-12-1-2,-16-8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03.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457 386 11,'5'-20'14,"-5"20"0,-11-20 0,-1 12-6,-6 3-5,-5 5 0,-5 5 0,-8 8 0,-5 6 0,-8 8 1,-3 6 2,0 1-2,7 3-1,4-2-1,9-3 0,14-3-1,14-7-1,16-4 0,17-5-2,13-1 1,8-3-2,10 3 1,3 1 0,2 2 1,-5 3-1,-8 3 2,-7 3 4,-14 1 2,-6 6 3,-19-1 1,-6 8 1,-18-5 0,-3 7-1,-15-5 0,0 3-4,-7-4-2,0-5-4,4-6-4,-1-13-10,11-6-12,4-12-1,11-7-1,4-12 1</inkml:trace>
  <inkml:trace contextRef="#ctx0" brushRef="#br0" timeOffset="471">659 556 57,'8'10'22,"-5"-1"2,-2 3-2,-1 2-12,5 9-11,1 8 0,3 8 1,1 9-1,3 9 1,0 7 1,2 4 0,-4 2 2,2-1 0,-6-6 0,0-1 0,-3-13 0,0-5 0,-3-12 0,1-7-1,-2-16-2,0-9 0,-5-23-1,-1-11 0,0-12 0,-1-16 1,0-10-2,1-8 1,4-7 0,3 1 1,6 3-1,5 4 1,7 6-1,6 8 0,6 6 1,6 9-1,3 12 1,2 7-1,0 13 1,-2 13-1,-4 11 1,-6 13 1,-7 12-1,-7 8 2,-12 7 1,-5 5 0,-12 0 1,-4 2 0,-10-8 0,-3-4 1,-5-10-2,-3-6-1,2-12-3,-1-14-6,10-7-13,-1-15-8,10-5 1,2-12-2,10-2 1</inkml:trace>
  <inkml:trace contextRef="#ctx0" brushRef="#br0" timeOffset="1021">1214 275 45,'19'6'20,"5"-1"0,1-5-1,2-1-16,5 1-2,3 0-1,1-1 1,0 1-1,1 2 2,-6 0 1,-1 7 0,-4-1 1,0 10 1,-6 0 0,-2 8-1,-7 3 1,-3 7-2,-6 1 1,-4 3-1,-9-1 0,-2 2 1,-11-3-1,-1-2 1,-5-9 0,1-4 0,-3-9-1,3-7 0,1-12-2,4-9-1,9-6 1,4-8-3,9-3 1,5-4-3,13 0-1,3-4-1,14 8-3,3-5-6,18 6-5,2-6-2,10 2 0,4-4 1,8 3 4,0-6 4,3 2 10,-2-1 7,-9 1 10,-7 6 4,-9 2 2,-8 9 2,-17 1-2,-2 11-3,-19-1-4,-8 11-4,0 0-3,-12 5-2,-6 1-1,-3 3-1,-5 3-2,-4 2 1,-4 4-1,0 3 1,0 4 1,1 2-1,-3 2 0,6 5-1,2 1 1,5 2-1,5 2 0,9 0 0,6-2 0,8-1-1,13-1 1,6-8 0,13-6 0,7-9-1,13-9 1,5-10-1,6-9 1,4-10-1,3-9 1,-3-6-1,-5-3 1,-7-1 0,-9 2 1,-12 2-1,-9 3 1,-8 2 0,-11 4 0,-7 3 0,-6 5-1,-4 2 1,-4 4-1,-3 5-1,-1 7 1,-8 4-2,0 8 1,-1 7 0,-1 8 0,0 6 0,0 7 1,3 8 0,4 3 1,9 3 0,7 2 0,10 2 1,12-5-1,12-2-2,19-3-11,6-18-14,15-9-3,0-13 0,5-11-1</inkml:trace>
  <inkml:trace contextRef="#ctx0" brushRef="#br0" timeOffset="2373">107 1558 43,'-9'-6'19,"9"6"-1,0 0-2,0 0-7,16-12-4,6 5-2,15-4-2,13-4 0,15-4 0,20-6 1,20-6 0,20-4 0,13-6 0,19-7-1,15-3 1,11-5 0,10-4 0,8 0-1,1 2 1,-3 2 0,-2 6 1,-11 2 0,-14 9 1,-22 4-1,-19 9 0,-27 5 0,-20 5 0,-23 5-1,-18 2-4,-17 8-21,-26 1-3,0 0-1,-31-2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42.3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 1040 8,'0'0'11,"4"18"0,-4-18-3,-5 15-7,5-5-1,0 0 2,0-1 2,0-9 1,3 17 0,-3-17 2,10 11 0,-10-11 1,24 1 1,-2-11-2,9-2 0,2-11-1,8-5-1,-1-6-1,1-3-2,-7-3 1,-4 2-2,-12 0 1,-10 6 0,-8 4 0,-8 6 0,-9 3 0,-3 7-1,-7 5-1,-6 8 0,-4 10 0,-2 8-1,-4 16-1,-1 6 1,2 12 0,0 7 1,6 4-1,6 1 1,8 2 0,10-5-1,9-9 2,14-5-1,11-14 1,14-9-1,13-16 0,13-12 1,8-13-1,4-12 0,4-9 0,-2-10 0,-6-4 0,-9-1 0,-13 4 0,-11 2 0,-9 4 1,-9 5 0,-8 5 0,-4 8-1,-2 4 1,-4 4 0,0 6-2,-1 10 0,0 0 0,6 9 0,-2 16 0,2 10 0,4 12 0,0 6 0,4 7 1,1 5 1,3-4 1,-4-3-1,3-9 1,1-10 0,-2-11 1,3-8 1,-1-17 0,2-16 0,2-16-2,7-14 1,-4-16-1,2-10 0,-2-7-1,-1-3 0,-3 3 0,-4 8-1,-4 10 1,-4 9-3,-1 14-3,-3 2-5,6 17-7,-5-2-3,7 14-1,-13 4 0,18 6 2,-10 6 6,4 3 5,0 6 9,0 0 7,5 3 4,4-4 2,11-1-1,3-4 0,8-3-4,1-7-2,5-2-2,-6-7 0,0-1-1,-9-8 0,-5 0 1,-11-7-1,-7 3 1,-8-5-1,-5 2-1,-6-2 0,-2 6 0,-6-2-1,-2 7 0,-6 9-1,-1 7 1,-3 8-2,-3 9 1,-2 9 0,2 4-1,2 7 1,6 4-1,8-1 1,10-1 1,10-4-2,13-5 1,17-9 0,13-10-1,13-7 0,8-12 0,2-9 0,1-5 0,-5-6 0,-6-3 0,-11 2 0,-10 1 0,-13 5 1,-10 4-1,-4 5 0,-13 9 0,0 0 0,0 0 1,6 11-2,-5 1 1,4-2 1,9-3-1,11-8 0,11-8 0,15-10-1,10-8 0,8-5 1,2-3-1,-2 1 0,-9 4 0,-12 7 1,-11 12 0,-13 11 1,-14 10 0,-6 10 0,-6 4 1,2 4-2,5 3 0,6 2-1,5-7-5,12-2-8,2-17-10,11-9-2,3-13-2,5-13 2</inkml:trace>
  <inkml:trace contextRef="#ctx0" brushRef="#br0" timeOffset="1362">3230 195 33,'16'-68'23,"-2"16"1,-6 14 1,-1 16-7,-7 6-7,0 16-5,0 0-2,-2 9-1,-5 17 0,2 13-1,-4 16 0,1 17 0,-1 13 0,0 14 0,4 6 1,2-2-2,6-6 1,2-7-1,4-15-1,1-16 0,0-16 1,3-12-1,-6-15 0,-7-16-1,0 0 1,-14-24-1,-7 0 1,-2-3 0,-4-1 0,-1-3 1,1 3 2,5 8-1,5 1 0,5 7 0,10-1 0,10 2-1,13-3-1,11 0 0,14 0-2,7-3-2,14 3-9,2-4-12,9 2-4,-3-1 1,3 3 0</inkml:trace>
  <inkml:trace contextRef="#ctx0" brushRef="#br0" timeOffset="1773">4087 513 53,'17'-4'25,"-7"4"1,-10 0-7,0 0-6,-24 5-5,2 4-2,-10 0-2,-8 5-1,-6 2-1,-2 3-1,-1-1 0,3 3 0,6-3-1,8-2 0,11 3-1,13-2 0,12 0 1,9-2-1,11 3 1,7 0-1,8 4 1,4 3 0,2 0 0,-1 0 1,-5 2-1,-4 1 1,-6-1 0,-7 2 2,-10-1-1,-7 2 3,-10-2-2,-7 3 0,-11-3 0,-7 1-2,-7 1-3,-10-5-26,-2 0 0,-10-8-2,-6-4-1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44.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38 743 25,'-16'3'19,"6"-2"-1,1-6 0,5-6-5,4 11-7,10-21-1,6 9 1,5-2-1,11 2-1,3 3 1,9 6 0,2 4-2,5 6-1,1 10-1,0 5 0,1 7-1,-2 5 0,-2 4 1,-2 1-1,-4 1 1,-6-1 0,-8-4 2,-8-2 1,-14-1-1,-12-2 1,-19-6 0,-11 0 0,-15-6 0,-5-1-1,-7-8-1,-4-3 0,7-8-2,5-5 0,9-5-1,13-8-2,17-6 0,12-6 0,17-2-1,17-8-3,18 5-4,9-7-4,16 5 0,4 0 0,11 5 0,-1 1 0,4 5 2,-6-1 3,-5 3 8,-6 1 3,-5 2 3,-7 2 2,-12 2 2,-7 6 5,-15 0 2,-4 7-1,-25 6-2,0 0-1,-14 6 0,-8 8-2,-13 0-2,-4 7-3,-7 3-3,-1 8 0,-1 2 1,4 5-1,5 0 1,7-1-1,10-1-1,11-3 1,14-5-1,17-13-1,20-11-2,15-17-3,18-9-3,4-19 1,13-8-1,0-19 0,3-7 2,-10-9 1,-9-1 3,-13 1 4,-12 2 4,-6 9 2,-14 3-1,-4 15 1,-11 8-1,-1 14 0,-8 8-2,0 9-1,-5 15-2,0 0-2,-3 35 1,1 7 0,-2 16 0,1 11 0,1 13 0,2 5 1,3 1-1,4-5 1,0-11-1,0-11 1,1-16 0,0-14-1,-4-15 1,-4-16-2,-12-4 1,-4-7 0,-7-5 0,-3 0 1,-5 0-1,-1 2 1,0 2-1,6 6 2,4 2-1,8 0-1,14 4 0,0-20 0,23 4-1,12-9-2,14-5 1,9-5 0,10 0 0,3-2 0,1 6 0,-2 5 2,-10 8 0,-9 13 2,-12 12 1,-4 16 1,-10 6 0,-4 10 1,-7 4-1,-1 4-1,-1 0 1,0-3-2,4-8-4,-5-16-13,11-12-12,-2-18-1,4-14-1,-2-20 1</inkml:trace>
  <inkml:trace contextRef="#ctx0" brushRef="#br0" timeOffset="1222">2846 452 41,'2'31'22,"-8"-8"2,-2-7-1,-2-10-13,10-6-4,-7-16 0,12-5-1,1-6-2,9-3-1,4-3-1,3 1-1,3 6 1,2 7-1,-2 10 1,-1 9-1,-3 10 1,-3 9-1,-4 6 1,-3 10 0,-5 1 2,-5 7 2,-12-4 0,0 4 0,-10-9 2,0-1 0,-9-11-1,-1-7-2,-5-11-1,4-7-2,4-8-2,1-9-3,9 1-5,-4-11-17,13 3-4,3-5 0,10 3-1</inkml:trace>
  <inkml:trace contextRef="#ctx0" brushRef="#br0" timeOffset="1732">3291 233 51,'0'0'22,"11"-3"3,-7 13-3,-4 1-11,3 8-3,-4 1-1,5 6 0,-2-5-1,8 5-1,2-9 1,9-9-3,10-15-1,7-8 0,6-8-1,2-3 1,0-3 0,-4 1-1,-7 3 0,-5 6 1,-13 11-1,-6 12 1,-8 11-1,-3 6 0,-2 7 0,4 4 0,4 4-1,2 2 1,6-1-1,7-4 0,10-5-4,3-15-11,11-1-16,-3-16 1,5-5-1,-7-13 0</inkml:trace>
  <inkml:trace contextRef="#ctx0" brushRef="#br0" timeOffset="2744">4628 9 41,'0'0'23,"6"-12"2,-6 12-2,-14-1-12,-1 1-3,-1 7-1,-10 0 0,-2 5-1,-6 3-2,-1 4-1,-2 0 0,3 2-1,2-3 0,6 1-2,8-3 0,9-1 0,12-5-1,11-2 0,13-1 0,8-2-1,8 1 1,3 1 1,4 1-1,1 4 0,-4 2 1,-5 4 0,-7 4-1,-6 1 2,-8 2 0,-5 2 1,-10 0 1,-6 3 1,-13-2 1,-8 4 0,-13-5 0,-7 4-1,-11-2-1,-8-2-4,-2 1-16,-12-8-13,1-2 0,-10-9-2,1-4 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08.6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280 10 39,'0'0'20,"0"0"-1,0 0-2,-6-10-15,6 10-7,0 0-1,0 0-2,1 13 2,5 0-1,-3 5 3,6 10 2,-1 10 3,2 13 3,3 12 1,-1 11 3,5 12 1,-4 5 0,5 7-1,-4-6 1,5-1-2,-4-10-2,3-7-1,-3-14-2,0-10-2,-4-13-1,0-9 0,-4-8-5,-7-20-9,0 0-9,-13-20 2,-4-8 0,-8-8 0</inkml:trace>
  <inkml:trace contextRef="#ctx0" brushRef="#br0" timeOffset="321">25 685 64,'-15'-4'26,"4"0"-2,11 4 1,1-9-18,14 5-4,15-5-2,14-5 0,13-2-1,11-5 0,11-1-1,4-1-1,2 3-2,-4-2-1,-8 8-1,-14 2 0,-10 8 0,-14 2 1,-9 4 1,-9 0 1,-5 2 2,-12-4 1,9 7 1,-9-7 1,0 0 0,6 15 1,-4-6 0,3 9 0,-2 1 0,3 12 1,-3 7 0,2 7 0,-3 4 0,3 4 1,-6-4-1,4 1 0,-3-6-1,4-9-2,3-9-6,4-21-19,7-18-2,0-21-2,2-13 1</inkml:trace>
  <inkml:trace contextRef="#ctx0" brushRef="#br0" timeOffset="751">1093 74 82,'0'0'26,"0"0"1,0 0-5,10 7-27,1-2-16,-1-3-6,3 2 1,-3-3 0</inkml:trace>
  <inkml:trace contextRef="#ctx0" brushRef="#br0" timeOffset="881">1220 254 22,'-1'46'18,"1"3"1,1 3-5,-1-4-2,6-3-3,1-7-1,6-3-1,0-17 0,8-7-2,4-16-2,5-8 0,6-12 0,2-6-1,-4-6 1,3-2 1,-6 1 0,-3 7-1,-8 4 2,-3 12-1,-9 1 0,-8 14 0,0 0-2,4 15 0,-7-1 1,4 2-2,4 1-1,4 0 0,9-4 1,8-7-1,10-12 1,6-7-1,7-7 0,2-4 1,-5-1 1,-3 0-1,-9 3 1,-6 5 0,-10 7 0,-7 9 0,-11 1 0,-2 25 0,-2-4 0,1 4-1,3 5-1,3 5 1,5 1-2,6-4-1,14-3-6,4-16-21,14-5-1,0-19 1,5-5-2</inkml:trace>
  <inkml:trace contextRef="#ctx0" brushRef="#br0" timeOffset="1392">2581 211 54,'18'16'25,"1"-5"0,3-1 0,2-9-10,7-1-13,5-4-1,5-5 0,0-6 0,-1-4-1,-1-5 1,-3 1 1,-8-1 0,-4 2 2,-11 0-1,-4 4 1,-9 2-1,-5 5 1,-8-1-2,-6 4 0,-3 2-2,-6 1 0,-4 4-1,-3 3 0,-2 3 0,-1 4 1,1 3 0,-3 2 0,3 2 0,5 4-1,1 4 2,5 2-1,5 3 0,5 4 0,3 1 1,8 4 0,6 1 0,8-2 1,9 0-1,12-1 1,9-7 0,14-5 0,11-7 0,12-7-1,5-6 0,2-2-1,2-8-2,-6-4-4,-2 5-15,-16-6-9,-13 5 1,-19-6-2,-13 4 1</inkml:trace>
  <inkml:trace contextRef="#ctx0" brushRef="#br0" timeOffset="2233">526 1398 8,'16'-2'14,"7"2"0,-3-5-1,6-2-5,5 3 1,1-4 0,8 2 3,-1-7-1,14 5 1,2-9 1,13 5 0,6-10-2,16 2-1,10-10-4,16-1-1,11-9 0,10 0-3,7-4 0,8 1 0,0 0-1,0 3 0,-8 5-1,-7 5 1,-13 5 1,-9 6-1,-17 2 1,-9 4 0,-12 1-1,-11 3 1,-11 0 0,-9 1-2,-11 1 0,-10-4-5,-2 2-24,-17-8-2,-11-2 1,-16-11-2</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32.1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0 812 50,'0'0'20,"15"0"1,-15 0-3,9-2-14,2 2-5,6 1-1,7 0 1,9 1 0,10 0 1,12-1 1,15 1 2,17-4 0,18 0 1,16-5 0,19-1 1,18-7 0,20 0-1,16-7 1,20-3-2,12-5 0,17-3-1,15-5 0,14-5-1,10-3 0,10-4 0,6-4 0,-3-2 0,-1-1 0,-12 2 0,-14 4 0,-17 8 0,-23 2 0,-23 9-1,-30 7 0,-22 6-1,-28 12-6,-27-2-18,-24 0-3,-27-3 0,-27-1 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55.2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632 67 1,'1'-12'7,"-1"12"1,-9-14-1,9 14-3,-10-13 1,10 13-1,-12-13 0,12 13-1,-16-10 0,3 8 0,-4 1-1,-8 3 1,-4 4-2,-9 3 0,-5 4 0,-2 3 0,-5 2 0,3 4 1,-7 2-1,7 2 0,3 0 0,8-1-2,9 0 0,7-2 0,8 3-1,9-3 0,11-3-1,11-3 1,9 2 0,6-4 1,5 3 0,7-3 1,8 2 0,0 1 1,5 3-1,-7 2 1,3 3-1,-4 4 0,-4 1 0,-10 5 1,-8 2 1,-17 6 3,-10 5 0,-7 6 2,-15 5 2,-12 7 0,-17 4 0,-2 6-2,-12 1 0,8 0-3,-5-5-1,2-2-1,2-8-1,8-6-2,10-7 1,7-8-2,10-4 1,7-7-2,10-1 1,7-5-1,10 1 1,4-2 0,7 2 1,3-3 0,5 2 1,4 2 0,7 0 1,3 1 0,4 0 0,0 2 0,7-1-1,-13 3 1,7 2-1,-8 1 2,-9 2-1,-9 6 1,-13 6 1,-14 10 1,-18 6 1,-3 8 0,-26 6 0,-8 6 1,-11-3 0,-2 3-1,-3-6-1,1-7-1,7-10 0,13-9-2,6-10 0,14-8-2,6-4 0,17-5 0,8-2-1,10-6 1,5 0 0,4 0 0,11 1 0,-1 2 1,6-2 0,-5 3 1,0-1-1,-1 4 1,-1 3-1,-7 7 1,-4 2 0,-7 7 2,-9 7 1,-5 6 1,-5 1-1,-5 1 0,-4-2-1,3 1 2,5-4-3,2-4 0,8-2-2,11-3 0,5 7-3,9 3-8,15 8-21,4-5 0,1-7-1,-3-10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44.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53 396 24,'3'9'12,"-3"-9"0,0 0-1,16 13-2,-16-13-2,20 5-1,-6-6 0,5-1-2,1-4-1,0-3 0,2-2 0,-1-3-1,-1-1 0,-3-2 0,-3 0 0,-3 1 0,-6 3 1,-2 0 0,-5 2 0,2 11 1,-10-17-1,10 17 0,-20-7-1,8 5 0,-4 1-2,0 3 0,-3 1 0,0 2-1,1 5 1,-5-2-1,4 4 0,-1 5 0,1 2 1,2-1-1,1 5 2,4 1-1,2 0 1,6 5 1,-1-4 0,7 0 1,4-3 0,4-1 0,3-3-1,6-5 1,3-6-1,5-3-1,5-5-5,0-9-10,1-3-20,7-1-1,-3-8 1</inkml:trace>
  <inkml:trace contextRef="#ctx0" brushRef="#br0" timeOffset="902">489 48 17,'2'-16'20,"-1"4"-1,-1 1-3,0 11-1,0-10-4,0 10-2,0 0-3,0 0-1,0 0-2,0 0 0,0 0-1,-2 12 1,2-12 0,-1 18 0,0-5 0,2 9 1,-1 2-2,3 7 1,-2 7-1,1 3 0,-1 5-1,1 1 0,-2-1 0,0 0-1,-1-6 0,0-3 0,0-5 0,0-8 0,2-2-3,-2-10-3,7-2-13,3-7-15,-9-3-1,19-19 1</inkml:trace>
  <inkml:trace contextRef="#ctx0" brushRef="#br0" timeOffset="1413">966 257 7,'0'0'29,"0"0"-1,-8-12 2,-5 8-20,0 5-4,-6-2 0,0 6-1,-3-2-1,1 5-1,-2 3 0,4-2-1,1 3 0,4-4-1,2 3-1,5 0 0,4 0 0,6-1 0,-3-10 0,20 19 0,-3-10 0,7 7 0,4-4-1,2 2 0,1 1 0,-1 1 0,-2 1-1,-6 1 1,-3 1 0,-8-1 1,-7-1 0,-5 2 2,-7-4 0,-5 2 0,-7-7 1,0 1 0,-5-4 0,-1-1 0,0-5 0,2-3-1,4-2 0,3 0-1,5 0 0,12 4-1,-13-11 1,13 11-2,10-14 1,4 5-1,9 0-1,6-6 1,11 1-1,6-4 0,10 0 0,2-3 0,1-1 1,1 1-1,-3 0 2,-5-1 0,-7-1 1,-8 4 0,-9 2 0,-6 3 1,-5 2 1,-9 1-1,-7 2 1,-1 9 0,-10-10-1,-5 6 0,-2-1 0,-2 3-1,-2 1 0,-3 2 0,0 2-1,-1 3 0,2 4 0,4 2 0,-1 3 0,2 4 0,1-1 0,3 3 0,3 0 0,5 3 0,3-3 1,6 2 0,7-2 0,4-1 2,7-4-2,9 1 0,5-5-1,4 0 1,2-4-1,3-3 0,-2-2-1,-3-2-5,4 2-18,-12-1-13,-10-4-1,-3-1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6: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119 532 15,'0'0'15,"-10"0"-2,10 0 0,-13 0-3,13 0-3,-13 3-2,13-3-1,0 0-1,-11 8-2,11-8-1,0 0 0,0 0 1,0 0 1,14-8 0,10-6 1,11-9 0,15-6 1,12-5 0,15-6 3,5-10 0,13 1-1,-2-2 1,4 7-2,-5-1 2,-2 9-2,-12 3 0,-6 8-2,-11 4-2,-10 7 0,-9 2 0,-12 5 0,-9 2-1,-8 3 1,-13 2-1,10-2 0,-10 2-2,0 0-3,-13 6-10,-7-2-11,-7 2 0,-10-3 0,-9 0-1</inkml:trace>
  <inkml:trace contextRef="#ctx0" brushRef="#br0" timeOffset="480">312 147 25,'0'0'17,"0"0"0,0 0 0,-4 9-7,4-9-6,4 15-1,-3 0 0,-6 10-1,-2 9 1,-8 6 0,-8 11 2,-7 5-1,-5 9 1,-6-3 1,0 2-1,2-9-1,6-2 0,6-7 0,13-6-2,11-9 1,15-5-2,13-8 0,15-4 0,12-6 1,11-5 1,11-7-1,9-3 1,2-6 0,-1-2 0,0-2 2,-5 1-3,-7-1 1,-8 6-1,-12 1-1,-10 3 0,-11 3 0,-1 2 0,-14 1-1,-6 1 1,-10 0-1,10 0 0,-10 0-1,0 0-1,0 0-9,0 0-16,-12-2-2,0-10 0,-3-7-1</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44.8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944 26 4,'30'-7'11,"5"2"-1,-2-2 1,2 3-9,-1 2 0,0 0 0,-7 1 1,-1 2 3,-7 1 1,-5-2 2,-5 2 1,-9-2 2,11 1-1,-11-1-2,0 0 0,0 0-3,0 0-2,0 0-1,-15 7-2,0 0 0,-4 3 0,-9 4 1,-5 4 1,-11 2-1,-5 6 1,-8 3 1,-8 5 0,-9 4-1,-4 4 1,-3 0-2,1 3 0,1-1-1,5 0-1,10-1-2,10-10-6,18 2-7,15-14-10,14-7 0,7-14-2,29 1 1</inkml:trace>
  <inkml:trace contextRef="#ctx0" brushRef="#br0" timeOffset="411">1530 192 8,'50'4'15,"-15"0"0,-12 6 2,-15 2-6,-11 4-3,-9 8 4,-13 2-2,-12 9-1,-13-1 2,-12 10 0,-15-3-1,0 7 1,-12-7-1,1 3-2,-6-7 0,9-1-3,5-6-1,13-2-2,12-5-3,8-7-5,17 4-10,4-11-11,13-3-2,2-14 0,8-4 0</inkml:trace>
  <inkml:trace contextRef="#ctx0" brushRef="#br0" timeOffset="761">433 87 44,'-10'6'20,"-2"-2"-1,12-4 1,-14 12-14,6 0-5,3 4 0,-3 3-1,0 3-1,-3 6 2,0 3 1,-7 4 0,-2 5 2,-7 1 0,-3 6 1,-6 5-1,-2 8 1,-2-1-2,0 5-1,5-2 0,6 1-1,8-1-1,9-2 1,14-6-1,12-6 0,12-4 0,15-6 0,8-6 0,14-5 1,11-4 0,7-4 0,6-5 0,5 0 1,1-4 1,1 1 0,0 0 0,-4 0 0,-8-4 0,-4 1 1,-10-3-2,-9 0 0,-11 0 0,-10-2-1,-13-3-1,-3 1 1,-10-1-1,-12 0 0,12 1 1,-12-1-2,0 0 1,0 0 0,0 0 0,0 0 0,0 0-2,0 0-9,0 0-15,-3-15-2,-1 3-1,-6-7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43.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 1,'0'0'11,"-3"11"1,3-11 0,0 0-6,0 0-1,20 0-2,-1-1 0,6 0-1,9-1 0,9 0 1,7 0-2,5 0 0,3 3-1,-2 1 1,-4 2-1,-4 4 2,-9 2 1,-9 1 2,-11 6 2,-12 3 2,-12 11 0,-15 2 0,-12 11-1,-13 2 0,-4 8-3,-6-1-1,3 4-3,8 0-1,15-5-1,21-4 1,23-8-1,26-3 0,20-6 1,20-3 1,14-1 1,8-6 1,4 1 0,-6-1 1,-5 5-1,-15-1 1,-14 7 0,-21 6-2,-20 9 1,-25 8-1,-21 7-1,-18 6 0,-11 5 0,-8 6 0,3 0-1,7-2 0,17-5-1,24-5 1,24-4-1,23-7 2,23-4 0,19-4 1,17-1-1,10-2 3,1 3-2,-5 2 1,-6 2-1,-14 9 0,-18 8-1,-28 8 0,-26 8 0,-28 9-1,-20 4 0,-20 4 0,-12 3 0,-5-6 0,0-4 0,8-6 0,13-7 0,15-9 0,13-7 0,13-7-1,11-8-1,12-4-5,-6-12-7,6-3-13,-6-11-1,-4-11-2,-4-10 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7:32.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273 407 24,'0'0'15,"14"1"2,-1-7-2,6-2-9,8-2-4,7-5 0,8-5 0,9-5 2,4-1-1,6-3 1,6 0 1,-2-2 0,5 4-1,-2-1 1,2 3-1,-6 2 0,-1 3-2,-8 1-1,-6 2 0,-10 6-3,-8-1-2,-9 5-11,-11 1-7,-11 6 1,-18-6-1,-10 0 0</inkml:trace>
  <inkml:trace contextRef="#ctx0" brushRef="#br0" timeOffset="391">501-6 17,'0'0'17,"16"-6"0,-16 6 0,0 0-6,0 0-7,0 0 0,0 0-4,0 0 0,-6 14 0,6-14 1,-17 20 0,5-6 0,-6 7 0,-7 0 0,-6 7 0,-8 3-1,-4 6 1,-5 0 0,-2 4 1,-2-2 1,4-2 1,5-3-1,8-2 1,6-6 0,12-3-1,10-3 0,14-2 0,14-4-1,13-3-1,12-4 1,11-2 1,12-5 0,11 0 1,1-6-1,3 2 1,-6-6 1,-1 5-1,-11-3 1,-3 3-1,-14-1 0,-7 3 0,-11-1-2,-5 4 0,-8-2 0,-6 3-1,-12-1 0,10 0-1,-10 0 1,0 0-1,0 0 0,0 0 0,0 0-2,0 0-2,0 0-8,0 0-15,0 0-2,-4-10 0,4-3 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7:51.5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176 469 14,'-11'16'7,"11"-16"-2,0 0 0,0 0-6,0 0-3,0 0 5,11 2 6,-11-2 3,0 0 5,11 0 3,-11 0 1,12-6-2,3-3-6,12-2-4,9-7-2,14-4-2,8-7-1,16-3-1,4-4 1,3 0-2,2-1 1,-6 1 0,-10 3 2,-7 7 0,-12 3 1,-12 7 0,-13 2 0,-4 5 0,-19 9 0,15-10-5,-15 10-13,0 0-12,-12 1-1,-8-4-2,-4 1 0</inkml:trace>
  <inkml:trace contextRef="#ctx0" brushRef="#br0" timeOffset="430">359 20 46,'9'-9'22,"-9"9"1,7-16-5,-7 16-8,3-9-2,-3 9-2,0 0-2,0 0-1,0 0-1,-7 13-1,-2 2 0,-4 5-1,-3 7 0,-7 8 0,-5 10 0,-6 7 0,-3 2 0,-5 2 1,0 3 0,4-3-1,1-3 0,10-8 0,8-5 0,12-7 0,17-8 0,17-4 0,17-11 0,15-6 0,10-6 0,8-5 1,4-5 0,4 1 2,-10-3-1,-8 3 2,-14-1 0,-9 8 0,-14-1-1,-8 5 2,-9 0-2,-13 0-2,12 4 0,-12-4 0,0 0-1,6 11-1,-6-11 0,4 10 0,-4-10 0,0 0-6,7 14-14,-7-14-6,0 0-2,0-10 0,-3-10 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15.5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192 360 45,'0'0'18,"0"0"0,0 0-6,0 0-11,12-13-2,1 6-1,3 1 0,3-4 2,5-1 1,8-5 2,3 1 1,9 1 0,4-3 1,9 3 0,3-5 1,6 1-1,-2 1-1,1 1 0,-7 1-1,-7 3 0,-10 2-1,-9 1 0,-7 3-1,-8 4 0,-6 1-4,-11 1-6,0 0-15,0 0-1,0 0 0,-23-5 0</inkml:trace>
  <inkml:trace contextRef="#ctx0" brushRef="#br0" timeOffset="481">365 0 9,'0'0'15,"0"0"0,0 0 0,0 0-7,0 0-5,0 0-1,0 0 0,0 0 0,0 0 1,0 0-1,0 0 0,0 0 0,0 0 0,0 0-2,-9 5 1,9-5-1,0 0 0,-5 11 0,-1 0 2,-5 2-2,-3 10 2,-5-1 0,-5 7 2,-7 3 1,-1 8 1,-8-2 1,40-38 0,-72 70 0,72-70-1,-60 55 0,60-55-3,0 0-1,-42 50-1,42-50-1,0 0-1,0 0 1,56 31 0,-56-31 0,76 7 1,-31-8 0,6-2 1,0-5 0,0 2 0,-9 2 0,-42 4 1,68-10 0,-68 10-1,48-4 0,-48 4 0,0 0 0,44 3-1,-44-3 0,0 0 1,46 9-2,-46-9 1,0 0-1,0 0 1,49 11-1,-49-11 1,0 0-1,0 0 1,0 0-2,0 0-1,0 0-8,0 0-18,0 0 0,0 0-2,17 1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4:57.1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10 890 2,'0'0'5,"-11"-2"-1,11 2 0,0 0-2,-1-10 0,3 0 0,2 1 0,2-5-1,1 0 0,1-3-1,4 1 0,-2-3 1,0 3 0,2 1-1,-2 2 1,-2 2-1,3 2 1,-11 9-1,15-13 0,-15 13 0,15-6 0,-15 6 0,11-3-1,-11 3 1,11 1 0,-11-1 0,14 0 1,-4-1 0,0-1 0,3-1 0,1-1 0,1-1 1,1-2 0,-2 0 0,0-3-1,-3 1 1,-1 0-1,0-2 0,-3 0 1,-2 1-1,-3-1 0,1 1 0,-3 1 0,0 9 0,0-16-1,0 16 1,3-12-2,-3 12 1,13-12 0,-2 7 0,6-2 0,2 1 0,4-4 0,3 2 0,3-2 1,2 1 0,-1 0 1,0 0-1,-5 2 1,-1 0 0,-5 1 0,-2 2 0,-5 2 0,-12 2 0,11-3-1,-11 3-1,0 0-5,0 0-4,0 0-6,0 0 1,2-14-2</inkml:trace>
  <inkml:trace contextRef="#ctx0" brushRef="#br0" timeOffset="1141">1129 7 15,'0'0'12,"0"0"0,0 0-2,0 0-2,0 0-2,0 0 0,0 0-2,0 0-1,11-7-1,-11 7 0,13-1-2,-13 1 1,10 3-1,-10-3 0,5 9 0,-5-9 0,-5 14 0,5-14 1,-9 15 2,9-15-1,-16 15 1,16-15 1,-10 9 1,10-9 0,-9 4 0,9-4-1,0 0 0,0 0-1,0 0-1,-8-13-1,8 13 0,3-12-1,-3 12 0,4-10 0,-4 10-1,11-9 1,-11 9-1,13-7 0,-13 7 0,13-1 0,-4 2 0,-9-1 0,13 6 0,-13-6 0,6 11 1,-6-11 0,-2 17 0,0-8 0,-3 0 1,-1 0 0,-3-1 2,9-8-1,-14 10 0,14-10 1,-14 5 0,14-5 0,0 0 0,0 0-1,-9-8 0,9 8-1,6-14-1,-6 14 1,12-17-1,-12 17-1,17-16 0,-17 16 0,12-9 0,-12 9-1,10-3 0,-10 3 0,0 0 0,0 0-3,1 14-3,-1-14-8,4 10-6,-4-10 0,18 6 1,-1-7-1</inkml:trace>
  <inkml:trace contextRef="#ctx0" brushRef="#br0" timeOffset="1963">1745 30 5,'-12'4'13,"12"-4"1,-10 0-2,10 0-3,0 0 0,0 0-1,0 0 0,0 0 1,9-11-3,-9 11-1,13-9-1,-3 6-2,-10 3 0,15-5 0,-15 5-2,15 0 1,-15 0-1,10 6-1,-10-6 1,9 12 0,-9-12 0,5 16 1,-4-6 0,-1-10 1,-2 16 0,2-16 0,-10 16 1,10-16 0,-21 11-1,8-6 1,-5-3-1,3-1 1,-1-1-1,2-1 1,1-4-1,2 0 0,11 5 0,-10-16-1,11 7 0,-1 9 0,9-18-1,-9 18-1,15-15 0,-5 9 0,-1 3-1,-9 3 0,12-6-2,-12 6-2,0 0-6,0 0-8,0 0-4,0 0 2,0 0-1</inkml:trace>
  <inkml:trace contextRef="#ctx0" brushRef="#br0" timeOffset="2694">1473 127 23,'0'0'14,"0"0"-3,0 0-1,0 0-3,0 0 0,2 11-1,-2-11-2,-1 12 2,1-12-1,-2 19 0,3-6-1,-2-2 0,2 5 0,-1 0-1,1 5-1,0-2 0,0 1-1,0 2 0,0-1 1,-1-2-2,1 1 1,0-3-1,-1-2 1,2-2 0,-2-2 0,0-11 0,4 15 1,-4-15-1,0 0 1,0 0-1,8 10 1,-8-10 0,0 0-2,0 0-4,0-12-7,0 12-11,1-15-1,0 5 0,-3-2 0</inkml:trace>
  <inkml:trace contextRef="#ctx0" brushRef="#br0" timeOffset="3214">1195 595 6,'0'0'10,"0"0"1,0 0-1,0 0-1,0 0-1,0 0-1,0 0-1,0 0-2,-6 10 0,6-10-1,-1 11 0,1-11-1,1 21 1,0-8 0,0 4-1,0-1 1,3 5 1,2-4-1,2 3 1,0 1 0,5-1 0,-1-1 0,6 0-1,-1-4 1,7 1-1,-2-3-1,4-2 1,2-4 0,3-2-1,0-4 1,2-1-1,-2-3 1,-1-2 0,-1-9-1,-2 4 0,-3-5-1,-2-1 1,-3-4-1,0 1 0,-5-3 0,-1 0-1,-3 2 1,-1-1 0,-1-1 0,-4 3-1,1 2 1,-3 1-1,0 4 1,1 2-1,-3 10 1,2-12-1,-2 12 0,0 0 0,0 0 0,0 0 0,0 0 0,0 0 0,0 0-1,0 0 0,0 0 0,0 0 1,0 0-1,0 0 0,0 0-1,0 0-2,4 15-13,-4-15-8,-3 9-1,3-9-1,0 0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0:54.9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6 727 4,'0'0'4,"-5"11"0,5-11 0,0 0-1,-2 10 1,2-10-1,0 0 1,0 0 1,0 0-1,0 9 1,0-9 0,0 0 1,0 0-1,0 0 1,0 0 0,0 0 0,0 0-1,0 0 1,7-13-2,-7 13 0,8-17 0,1 5-1,-5-4 0,6-2-1,-6-4 1,1-2-1,0-3 1,2-1-1,-2-1 1,1-1-2,-1-1 1,1 1 0,-1 1 0,1 1-1,0 1 0,0 1 0,-2 2 0,1 1 0,-3 2 0,2 2-1,-1 2 1,0 2-1,-2 1 0,1 2 1,-1 3-1,0-3 1,-1 12-1,2-18 0,-1 7 0,-1 11 0,3-17 0,-3 17 0,-1-15 0,1 15-1,0 0 1,0 0-1,0 0 0,0 0 1,0 0-1,0 0-1,0 0 0,0 0 1,0 0-1,0 0 0,0 0 0,0 0 0,6 11 1,-6-2 0,0 7 0,2 1 1,-1 3 0,1 5 0,-2 3 0,0 5 0,3 0 0,-1-2 0,2 0 0,0-4 0,2-2 0,2-4 0,7-6 1,3-5-1,2-8 1,3-4 0,1-4 1,1-5-1,1-5 1,0-4-1,-4-3 1,-2 1-1,-2-1 0,-1-1 0,-5 0 0,-2 3 0,0 3 0,-4 3 0,-2 3 0,-2 2 0,-2 10-1,2-11 1,-2 11-1,0 0 0,0 0 0,0 0 0,0 0 0,0 0-1,0 0 0,0 0 0,0 0 0,0 0 0,0 0 0,0 0-1,0 0 1,0 0-1,0 0 1,0 0 0,4 14 1,-4-14 0,2 20 0,-2-4 0,1 4 0,0 5 1,1 7-1,-3 4 1,-3 6-1,1 1 0,0 5 0,0 0 1,-1-2-1,1-3 0,-2-2 0,6-8 1,0-3-1,-1-4 0,1-6 0,-2-5 1,3-3 0,-1-3-1,-1-9 2,0 0-1,0 0 1,0 0-2,0 0-2,2-12-7,0 1-10,-1-2-3,1-1-2,2-2 1</inkml:trace>
  <inkml:trace contextRef="#ctx0" brushRef="#br0" timeOffset="1362">714 579 12,'0'0'13,"10"-7"1,-10 7-4,0 0-3,0 0-1,0 0-1,-1 9 0,1-9-2,0 15 1,1-4 0,0 5 1,0 0-2,2 5 0,-3 0-1,0 3 0,1 3 0,1-6 0,-2 2-1,0-1 0,1-6-1,-1 0-2,1-4-3,-1-12-13,0 0 0,0 0-1,10-15 1</inkml:trace>
  <inkml:trace contextRef="#ctx0" brushRef="#br0" timeOffset="1693">764 289 52,'0'0'20,"1"10"0,-1-10-1,0 0-17,0 0-3,-4 10 1,4-10-2,0 0-2,0 0-3,6 10-10,-6-10-1,9 5-2,-9-5 1</inkml:trace>
  <inkml:trace contextRef="#ctx0" brushRef="#br0" timeOffset="2113">986 833 7,'-5'-19'7,"5"1"-5,0-4 1,5 0 2,2 2 1,1-3 2,3 3 1,1 2 0,2 3 1,-2 3-2,4 2-1,-6 3-1,2 5-2,-2 3-3,-1 2 0,-9-3 0,15 17 0,-8-5 0,0 3-1,-3 1 1,0 1 0,-1-2 0,-1 3 0,-2 0 0,-1-3 1,-2 1 0,-1 3 0,-3-4 2,0 1 0,-4-1 1,0-1-1,-6-4 0,3 4 0,-6-7 0,3-1-1,-3-1-1,1-1 0,1-3-1,0-2-1,4-2-1,-2-8-3,8 0-5,-3-10-9,7-3-5,4-7-1,2-2 1,5-6 0</inkml:trace>
  <inkml:trace contextRef="#ctx0" brushRef="#br0" timeOffset="2684">1148 222 12,'0'0'9,"0"0"-1,0 0 0,0 0-2,0 0 0,0 0-2,0 0-1,0 0-1,0 0 0,0 0 0,0 0 0,0 0 0,0 0 0,0 0 0,0 0 0,0 0 0,0 0 0,0 0 0,0 0-1,0 0 1,0 0 2,0 0-2,0 0 1,0 0 0,0 0-1,0 0 1,0 0 0,0 0 0,0 0 0,0 0 0,0 0-1,0 0 0,0 0-1,0 0 1,0 0-2,4 10 1,-2 0 0,0 4-1,1 8 0,0 5 1,-1 7-1,0 6 1,-1 5 0,-1 2 0,0 3-1,-1 1 1,-1-3-1,-1-4 0,0-2 1,-2-4-1,2-6 1,1-3-1,-1-5 1,3-2-1,0-6 0,1-2 0,1-4 1,-2-10-1,4 11 1,-4-11-1,0 0 0,0 0-1,0 0-3,0 0-10,9-9-7,-9 9-1,5-21 0,-4 6 0</inkml:trace>
  <inkml:trace contextRef="#ctx0" brushRef="#br0" timeOffset="3616">1538 189 12,'0'0'13,"4"-10"-1,-4 10-3,0 0-3,0 0 0,-3 10-1,3-10-1,-2 13 0,1-1 0,0 4 1,0 5 0,-1 8 0,-1 8-1,0 8 0,-5 6-1,2 3-1,-2 1 1,2 1-1,-3-5 0,5-1 0,0-8 0,2-6 0,2-8 0,5-4 1,1-4 0,7-5 0,2-3 0,10-5-1,3-6 1,6-3-1,3-2 0,2-4-2,0-6-2,-5-1-2,1 0-7,-9-5-10,-5 0-3,-7-5 1,-8-3 0</inkml:trace>
  <inkml:trace contextRef="#ctx0" brushRef="#br0" timeOffset="4056">1367 412 24,'0'0'15,"-9"0"0,9 0 0,10-4-9,2 1-2,4 2 2,6-4-1,7 3 0,5-2 0,8 2 0,3-2-1,1 4-2,3-1-2,-2 0-5,-2 2-12,-4 0-3,-5 1 0,-6-1 0</inkml:trace>
  <inkml:trace contextRef="#ctx0" brushRef="#br0" timeOffset="4387">1879 676 16,'19'0'12,"-5"-6"1,6 1-4,1-1-6,0 0-1,3 0 1,-1-3 0,1 3 1,-5-2 0,2 0 0,-5 0 0,-2 0 0,-5 0 0,-1-2-2,-5 1 0,-1 0-1,-6-2 1,-2 0-1,-4-1-1,-3 1 0,-2 0 0,-7 3 0,2 2 0,-4 4 0,-2 4 0,0 5 0,0 3-1,0 5 1,2 5 0,4 3 0,-1 2 1,4 4-1,1-1 1,5 1 0,3 1 1,3-4 0,5 1 0,7-2 0,2-4 0,6-2 0,7-5 0,7-4 0,3-8 0,4-3-1,4-10 0,-1-3-1,2-4 0,0-4 1,-6-1-1,-4-2 0,-4 0 0,-5 1 0,-3 2-1,-2 1 1,-5 1 0,-2 1-1,0 2 1,-5 1 0,2 5-1,-4 1 1,-3 10 0,5-12-1,-5 12 0,0 0 1,0 0-1,0 0 0,-2 15 0,2-15 1,-1 19-1,1-5 2,3 1-1,1 4 0,3 1 0,1 1 1,3 1-1,1 3 0,0 1 1,-1 2-1,0-2 0,-2-2 0,-1-1 1,-2-3-1,-1-5 1,-1-1 1,-4-14 1,2 11 0,-2-11 0,0 0 0,-17-17 1,9 3-1,-4-4-1,-1-3 0,1-5-2,1 0 1,5-1-1,4 0 1,6 0-2,6 4 1,5 1 0,5 1 0,4 5 0,1 0 0,3 3-1,1 2 1,-4 4 0,1 1 0,0 4-1,-2 2 0,-3 1 0,-2 0-1,-2 5-3,-3-3-6,2 3-10,-2-1-3,-14-5 2,13 5-1</inkml:trace>
  <inkml:trace contextRef="#ctx0" brushRef="#br0" timeOffset="5618">2801 536 5,'0'0'13,"0"0"-1,0 0-1,0 0-2,0 0 1,0 0-1,0 0-2,0 0-1,0 0 0,0 0-1,0 0-2,0 0 0,-1 15-1,3-3-1,1 1 1,0 5 0,0 3-1,1 1 1,0 3 0,0 3-1,-2-1 1,0 1-1,-1-2 1,0-2-1,0-5 0,-1-1-1,1-5 1,0-3 0,-1-10 1,0 0 0,11 5 0,-2-12 0,1-6 0,4-3 0,0-6-1,3-2 0,2-6-1,2-1 1,0-1-1,-2 2 0,0 2 1,0 2-1,-3 3 1,1 4-1,-5 5 0,-3 3 0,1 3 0,-10 8 0,12-3-1,-12 3 0,8 11 1,-4-2 0,1 3-1,1 3 1,-1 2 1,0 2-1,1 1 1,1 0-1,-1-2 1,0 1-1,-1-3 1,0-1-1,1-3 1,1-2 0,-7-10-1,13 8 2,-13-8-1,18-3 0,-7-5 0,0-3 1,4-2-1,2-4 0,0-1-1,2-1 1,-1-1-1,0 3 0,-3 1 0,3 2 0,-6 3 0,0 2 0,-3 4-1,-9 5 0,17 0 1,-17 0-1,13 12 0,-6 1 0,0 1 1,2 5-1,-2 4 1,1 0 1,-2 1-1,1 2 0,-3 1 0,0-2 0,-1-1 1,0-4-1,-1-4 0,-1-3-1,2 1-3,-3-14-7,0 0-13,0 0-1,11-13 1,-8-6-1</inkml:trace>
  <inkml:trace contextRef="#ctx0" brushRef="#br0" timeOffset="6670">4166 81 11,'0'0'13,"0"0"0,0 0 1,0 0-8,0 0 0,-11 3 0,11-3 2,-19 8 0,7 0-1,-3 2 0,-1 4 0,-2-1-1,0 7-2,-3-1-1,-1 7-1,-4 4 0,0 5 0,-3 2-1,2 4 0,-1 6 0,2 3 0,2 1-1,3 3 0,2-2 0,6-1 1,5 3-1,4-3 0,3-3 0,6-1 1,4-3-1,6-2 0,1-1 1,4-4 0,2-7 0,6-4 0,1-4 0,1-4 1,1-5 0,1-2-1,-1-5 1,1-1 0,-4-4-1,-3-1 0,-4-2 0,-4 2 1,-4-1-2,-4-1 1,-9 2-1,9-2-1,-9 2-4,0 0-9,0 0-10,-8-18-1,5 2 0,-2-5-1</inkml:trace>
  <inkml:trace contextRef="#ctx0" brushRef="#br0" timeOffset="7271">4203 513 5,'0'0'13,"1"-18"2,0 9-1,-1 9-4,2-15 1,-2 15 0,1-11 0,-1 11-1,0 0-3,0 0 0,0 0-3,0 0-1,0 0-1,0 0-1,-2 15 0,0-5 0,2 4 0,-1 1 0,1 5 0,1 1 1,1 3-1,0 4 1,1-2-1,2 1 0,0-1 0,0-1 0,1-6 0,1-2 0,-1-5 0,2-2 1,-8-10 0,15 5 0,-15-5 0,20-13 0,-10 0 0,2-3-1,0-5 1,2-4-2,1-1 1,0-2-1,0 0 0,1 2 0,0 3 0,-2 1 0,0 5 0,-2 4-1,0 3 1,-3 3 0,-9 7-1,13-3 1,-13 3-1,8 12 1,-6 1 0,0 2-1,-1 5 1,-1 3 1,0 2-1,1 1 1,0-3-1,0-1 0,1-2 1,1-5-1,1-3 1,-4-12 0,16 9-1,-5-12 1,3-5 0,3-5-1,1-3 1,1-4-1,1-4 0,1-1 0,-4 2 0,1 0 0,-5 2 0,0 4 0,-2 4 0,-1 2 0,1 3 0,-2 2-1,-9 6 1,16 0-1,-6 4 1,-10-4-1,16 16 1,-8-4 0,-1 5 0,0 2 0,0 3 0,-1 2 0,0 2 1,-1 0-1,-2-1 0,1 1 0,-1-5 1,-1-1-1,0-1 0,-1-6 0,0-2-1,-1-11-2,4 15-9,-4-15-14,0 0 1,9-16-2,-2-1 1</inkml:trace>
  <inkml:trace contextRef="#ctx0" brushRef="#br0" timeOffset="8653">5062 824 16,'0'0'13,"0"0"2,0 0-1,0 0-1,0 0-1,0 0-1,0 0-4,4-10-1,-4 10-1,13-15-1,-13 15-1,18-25-2,-5 12 1,0-4-2,2 0 2,-3 4-1,1-2 0,-1 3 0,-2 3 1,-10 9 0,15-15-1,-15 15 0,0 0-1,10-8 1,-10 8-1,0 0 0,0 0-1,0 0 1,0 0 0,3 10-1,-3-10 1,1 11 0,-1-11 0,3 13 1,0-4-1,1 4 0,1-1 0,-2 6 1,2-1-2,0 3 2,0 2-2,-1-1 2,-1 0-2,1 1 2,-2-1-1,0-3 0,-2-1 0,0-2 0,-1-3 0,-2-2 0,3-10 0,-5 14 1,5-14-1,0 0 0,-9 8 0,9-8 0,-11 1 0,11-1 0,-15 0 0,6-2 0,-3 2 0,-1-1 0,0 1-1,0-1 1,0 2 0,1-1 0,1 1 0,11-1 0,-15 1 0,15-1 0,0 0 0,0 0 0,0 0 0,0 0 0,11-6 0,0 3 0,3 1 0,3-3 0,2 2 0,4 1 0,-1 0 0,0 0 0,0 1 0,-3 0 0,0 1 0,-2 0 0,-3 0 0,-3-1 0,-1 1 0,-10 0 0,13 0 0,-13 0 0,0 0 0,12 0 0,-12 0-1,0 0-3,0 0-3,0 0-9,0 0-7,0 0 0,-5-14 1,1 2-1</inkml:trace>
  <inkml:trace contextRef="#ctx0" brushRef="#br0" timeOffset="9794">5289 0 25,'0'0'13,"0"0"0,0 0-1,0 0-1,0 0-3,0 0 0,0 0-4,11 16-1,-11-16-1,21 22 0,-5-6 0,5 2-1,4 7 0,5 2 0,2 2 0,3 4-1,2 2 1,-1 3-1,-1 1 0,-2 6 0,-3 0 0,-4 0 1,-4 2-1,-7-1 0,-2 0 1,-6-1 0,-4-6 1,-4-1-1,-5 0 2,-2 0-1,-5-3 1,-1-1 0,-5-2 0,3 0 0,-6 0 0,3-4-1,-1-7 1,1-1-1,0-4 0,5-1 0,1-4 0,1 0-1,3-4 0,9-7 0,-13 10 0,13-10-1,0 0 0,0 0-1,-7 10-2,7-10-4,0 0-16,0 0-2,0-14-1,-5 2 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3:37.4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14513 2513 11,'0'0'9,"0"0"-1,0 0 0,0 0 0,0 0-1,0 0-1,0 0 0,0 0 0,0 0-1,0 0 0,0 0-1,0 0 0,0 0-1,0 0 0,0 0 0,0 0-1,0 0 1,0 0 0,0 0 0,7-43-1,-7 43 1,0 0-1,0 0 0,0 0 1,-17-51-1,17 51-1,0 0 1,0 0-1,-50-53 0,50 53 1,0 0-1,0 0 0,-48-51 1,48 51-1,0 0 0,0 0 1,-37-49-1,37 49 1,0 0-2,-45-46 1,45 46 0,0 0 0,-54-51-1,54 51 1,-49-43-1,49 43 0,-58-47 1,58 47-1,-69-53 1,69 53-1,-76-58 0,76 58 1,-73-61-1,29 31 0,2 0 1,-5 1-1,3 0 1,-3 2-2,3 2 1,0-1-1,-3 1 1,8 2-1,-4 1 1,4-1 0,1 0-1,4 1 2,-3 2-1,1 0 1,2 0-1,-5 3 1,4-2-1,-2 5 0,0 0 0,-2 1 0,-5 0 0,2 2 0,1 2-1,0-1 1,-4 3 0,2 0 0,1 2 0,-4 0 0,6-1 0,-2 2 1,-3 0-1,1 1 0,2-2 1,-2 2-1,0-1 0,3-1 1,0 1-1,-2 0 0,4 1 0,1 0-1,0 0 1,3 1 0,0 0 0,0 1 0,1-1 0,0 2 0,-3-1 0,-1 2 0,0-1 0,-2 1 0,-2-1 0,3 2 1,-1-1-1,-2 0 0,2 0 0,-1-1 0,3 2 0,1-2 0,0 1 0,-1-1 0,0 0-1,1 0 1,0 0 1,-2-1-1,0-1 0,0 0 0,1-2 0,0-2 0,5 0 0,1-1 1,2 0-1,2-2 0,4-2 1,4 0-1,0-1 0,0 1 1,2 0-1,1 1 0,3 0 0,1 3 0,3 1 0,1 0 0,9 6 0,-12-8-1,12 8 1,0 0 0,0 0 0,-7-9 0,7 9 0,0 0-1,0 0 1,0 0 0,0 0 0,0 0-1,0 0 1,0 0 0,0 0 0,0 0 0,0 0 0,0 0 0,0 0 0,0 0 0,0 0-1,0 0 1,0 0 0,0 0 0,0 0 0,0 0 0,0 0 0,0 0 0,0 0-1,0 0 1,0 0-1,0 0 1,0 0-1,0 0 0,15-10 1,-6 3 0,3-4-1,5 0 1,4-4 0,3-1 0,5-3 0,3-1-1,5 2 1,0-1-1,2 2 1,3-1-1,-1 2 1,0 2-1,-1 2 0,-4 2 1,-5 1-1,-3 4 0,-4 1 1,-7 1 0,-2 2-1,-6 0 1,-9 1 0,10 2 0,-10-2 0,0 0 0,-6 13 0,6-13 0,-16 13 0,4-5 0,-4 1 1,-4 1-1,-4 0 0,-1 1 0,-3 0 0,-4 3 0,-2 0 0,-2 2 0,-1 1 0,-2 0 0,2 3 0,0-4 0,1 2 0,2-1 1,2 0-1,1-3 0,2-1 0,2-2 0,2-1 0,2 1 1,2-1-1,3-2 0,2-1 0,4 0-1,3-2 1,9-5 0,-11 10-1,11-10 1,1 10 0,-1-10-1,11 12 1,-11-12 0,15 18 0,-7-7 1,2 2-1,1 3 0,-2 0 0,2 3 0,1 0 0,2 1 1,1-1-1,3 2 1,0 0 0,1 0-1,1 0 1,0-3 0,-1-1 0,0-2 0,-5 0 0,0-3 0,-1-5-1,-3 2 1,-10-9 0,17 11-1,-17-11 1,12 7-1,-12-7 1,0 0-1,0 0 1,12 8-1,-12-8 1,0 0-1,0 0 0,0 0 1,0 0-1,0 0 0,9 6 0,-9-6 0,0 0 0,0 0 0,0 0 0,0 0 0,0 0 0,7 9 0,-7-9 0,0 0 0,12 10 0,-12-10 0,11 13 0,-11-13 0,13 13 0,-13-13 0,13 13 0,-13-13 1,11 12-1,-11-12 0,10 9 0,-10-9 0,0 0 1,10 11-1,-10-11 0,0 0 0,0 0 0,0 0-3,0 0-17,0 0-4,8-23-3,-10-2 1</inkml:trace>
  <inkml:trace contextRef="#ctx0" brushRef="#br0" timeOffset="30975">10641 998 10,'0'0'11,"0"0"0,0 0 1,0 0 0,-5-9 0,5 9-2,0 0 0,0 0-3,0-10-1,0 10-2,-1-11 0,1 11-1,-2-16-1,-1 3 1,-3-5-2,0 1 0,-2 1-2,-1-5-3,-1 2-6,-4-3-6,0 0-5,-1 1-1,-2 1 1</inkml:trace>
  <inkml:trace contextRef="#ctx0" brushRef="#br0" timeOffset="31355">10170 505 12,'0'0'14,"0"0"-1,0 0-4,0 0-1,0 0 0,0 0 0,0 0-1,0 0 0,0 0-1,-9-7-2,9 7-1,-3-10-2,3 10-2,-7-15-3,-1 4-6,-3-1-7,-3 0-1,-7-3-1,-3 1 0</inkml:trace>
  <inkml:trace contextRef="#ctx0" brushRef="#br0" timeOffset="31686">9188 230 5,'-16'0'10,"4"0"-1,3 0-4,9 0-1,-15 1 2,15-1 0,-14 0 0,14 0 1,-11 0-2,11 0 0,-13 0-1,13 0-1,-19-2-1,7-1-1,-8 1-2,1-7-1,-4 4-2,-5-6-7,-3 5-5,-7-7 1,-2 3-2</inkml:trace>
  <inkml:trace contextRef="#ctx0" brushRef="#br0" timeOffset="32026">8087 77 11,'-21'5'13,"7"-1"0,-3-5 1,4 2-11,1 2 1,-1-2 0,3 1 0,-4-2 1,3 1 0,-2-2-1,-2 1-1,-3 0 0,1-1-3,-3 0-4,-3-2-2,-1 1-5,-2-2-4,-6-2 0,1 1-2,-6-3 1</inkml:trace>
  <inkml:trace contextRef="#ctx0" brushRef="#br0" timeOffset="32347">6662 0 5,'-28'6'12,"-2"-3"1,5 1-1,3 0-8,1 2-2,2 0 1,-1-2 1,5 1 0,-3-2 0,3-1-1,-2-2 1,1 0-1,-5-1-1,-2-2-1,-4 0-2,-4-2-4,-4-1-6,-2 2-4,-10-4-1,-1 1 1</inkml:trace>
  <inkml:trace contextRef="#ctx0" brushRef="#br0" timeOffset="32727">4427 31 1,'-33'6'10,"2"-1"-1,-1-3-3,2 1-3,-1 2 2,1-1 0,-2 0 2,-2-1-1,2-1 1,-2 1-1,1 1 0,-2-2-1,1 0-4,1 0-3,1-1-7,0-4-5,3 1-2,-2-5 0,3-2 0</inkml:trace>
  <inkml:trace contextRef="#ctx0" brushRef="#br0" timeOffset="33048">2850 76 29,'-31'9'17,"6"0"0,-1-4-1,6-2-8,2 2-10,3 2 0,1-1 0,-2-1 1,1-2 1,-1-2 1,2-1 0,-2-2 0,1 1 1,-4-1-2,0 0-3,-3 0-4,-2 1-6,-5-1-3,-4 2-1,-3-3 1</inkml:trace>
  <inkml:trace contextRef="#ctx0" brushRef="#br0" timeOffset="33408">1084 232 2,'-28'11'11,"4"-2"0,1-4-1,2 4-9,1 1 0,2-2 2,0-1 1,-2 0 0,3-2 0,0-1 1,2-1 0,0-2-1,0 2 0,0-1-2,0 0-2,-2 0 0,0 0-3,0 0-6,2 3-6,-6-5 1,2 1-1</inkml:trace>
  <inkml:trace contextRef="#ctx0" brushRef="#br0" timeOffset="33749">244 538 8,'-9'19'12,"1"-4"1,2 3-1,-1-1-7,2 1-6,-1 4 1,0 1 1,-2 2 2,0-4 0,-1 3 0,-3-4 1,1 1 1,-2 1-1,1-3 0,-1 3-1,0 1-1,2 0-1,-1-1-3,3-1-2,1-1-3,2-2-7,3 5-2,-1-7 0,2 0 0</inkml:trace>
  <inkml:trace contextRef="#ctx0" brushRef="#br0" timeOffset="34129">0 1640 2,'13'18'9,"1"-1"-5,2 2-1,2 0-1,0 0 0,-2-2-1,0 0 2,-1-2 0,-1-3 0,0 1 0,-1-3 0,2 3 0,0-4-2,3-1-7,0-2-5,5 1 0,-2-8-1</inkml:trace>
  <inkml:trace contextRef="#ctx0" brushRef="#br0" timeOffset="34410">655 1954 6,'15'15'14,"2"-6"1,5 2-1,-1-2-6,5 0-4,2 3-1,1-3-1,1 1 1,-4 0 0,-1-2 2,-7-2-1,2 1 2,-2-1-1,1-1 0,-2-1 0,2 0-2,0 0-2,2-1-4,4 1-6,-1-2-7,1-3-3,2 1-1,0-5 1</inkml:trace>
  <inkml:trace contextRef="#ctx0" brushRef="#br0" timeOffset="34730">1836 2076 20,'45'6'18,"-2"-4"1,3 1-1,-2-2-6,3 2-6,-1 1-2,-3 1-3,-2 1 1,-2-1 0,-2 2 1,-3-3-1,-1 2 1,-4-3 0,2 1 0,1-2-1,0 0-2,2-1-5,-4-3-4,4 0-3,-2-3-5,2 1 0,-1-2-3,-1-1 0</inkml:trace>
  <inkml:trace contextRef="#ctx0" brushRef="#br0" timeOffset="35040">3281 2154 22,'32'2'15,"2"3"-1,0 0-2,-4 1-1,1-2-3,-6 0 1,4 3-3,-4-4-1,1 6 0,-1-5-1,2 2-1,0-3-2,1 1-3,2-3-3,-2-5-7,4 0-5,0-3-2,1-5 0,0 0-1</inkml:trace>
  <inkml:trace contextRef="#ctx0" brushRef="#br0" timeOffset="35551">5565 2120 29,'35'7'18,"2"4"-1,1 1-2,2-1-1,5 3-4,-2-4-2,6 1-1,-4-6-2,3 2-2,-4-6 1,3-1-1,-5-3-1,0-1 0,-2-1 0,0-2-1,0 3-2,-2-4-5,3 6-9,-2-2-8,1-2-1,-3-1 1,1-1 0</inkml:trace>
  <inkml:trace contextRef="#ctx0" brushRef="#br0" timeOffset="35872">7219 2160 41,'39'11'19,"2"-2"-1,-1-5-2,3 0-16,2 3-2,4-2-1,-4-3-1,-1 1 0,-2-3 0,1-2-2,0 0-8,3-6-1,2-1 0,0-4 0</inkml:trace>
  <inkml:trace contextRef="#ctx0" brushRef="#br0" timeOffset="36102">8630 2108 53,'27'9'22,"-1"0"3,-2-4-3,2 3-16,1-3-2,1 1-2,4-1-1,0 0 0,-3-4 0,3-1-1,0-3 1,1-2-1,3-2-1,0-3-3,7 0-3,-4-6-5,10 1-5,-3-1-5,5 0 2,-3-2-1,0 2 1</inkml:trace>
  <inkml:trace contextRef="#ctx0" brushRef="#br0" timeOffset="36452">10003 1868 1,'11'2'10,"-11"-2"0,17 0-4,-17 0-3,18-1 0,-6-2-2,-2-2 1,3-5 0,0 0 0,2-6-1,-1-1 1,2-4-1,-2-2 0,0 1 0,3-1 0,-2 2-1,0 1 0,0 2 0,-1 3 0,1 1 1,1 3 0,2 1 0,-3-1 2,4 1 1,-1-1 1,3 1 0,0-4 0,0 1 0,2-1 0,0 1 0,1 0-2,1 3-1,-3-3-1,1 3 0,-2 3 0,-3-2 0,-2 3 0,-4 1-1,-1 2-1,-11 3-6,5-9-11,-5 9-1,-8-16 1,-3 3-1</inkml:trace>
  <inkml:trace contextRef="#ctx0" brushRef="#br0" timeOffset="38045">517 1433 12,'-9'-2'11,"9"2"1,-1-11 0,1 11 0,3-18-3,1 4 2,-2-4-1,4-1-1,0-6-1,2-1-2,0-4-1,1-1 0,1-4-1,1 1-2,-1-1 0,4 2 0,-3-1 0,3 2 0,-4 0 0,3 4-1,-2-3 0,-1 5 0,0 1 0,-2 3-1,0 4 0,-1 1 1,0 3-2,-2 2 1,-5 12 0,7-10 1,-7 10-1,0 0 0,0 0-1,0 0 1,0 0 0,0 0 0,0 0 0,0 0-1,0 0 1,0 0-1,0 0 0,0 0 1,9-3-1,-9 3 1,0 0 0,0 0 0,13 5 0,-13-5 0,0 0 0,10 6 0,-10-6 0,0 0 0,11 9 0,-11-9 0,0 0 0,11 8 0,-11-8 0,0 0 0,10 5 0,-10-5 0,9 11 0,-3 0 0,1-1 0,0 2 0,2 5 1,1 3-1,0 3 0,2 3 0,1 0 0,-1 1 1,1 3-1,-1 0 0,0 3 0,3-1 0,-1 1 0,2 0 1,-1 0-1,2 1 0,0-3 0,-1-1 0,-1-3 0,-1-3 0,-4-3 0,0-4 0,-3-3 0,-2-3 0,-5-11 0,8 15 1,-8-15-1,0 0 0,6 9 1,-6-9 0,0 0 0,0 0 0,0 0 0,0 0-3,0 0-13,0 0-9,4-13-1,-8 3 0,1-4 0</inkml:trace>
  <inkml:trace contextRef="#ctx0" brushRef="#br0" timeOffset="39627">1382 699 6,'0'0'10,"-9"-8"1,9 8-1,0 0 0,0 0-1,0 0 0,0 0-1,0 0-3,0 0-1,0 0 0,0 0-3,0 0-1,-2 10 0,2-10 0,2 19-1,0-3 1,0 6 0,1 4 1,-1 7-1,1 5 1,-1 4-1,-1 6 1,0 3-1,0 3 1,0 0-1,0 0 0,0-2 0,1-4 1,2-5-1,-1-3 0,2-6 0,0-6 1,2-7-1,0-2 0,2-7 0,0-3-1,0-4-4,1-3-10,-10-2-2,16-14 0,-13-2 0</inkml:trace>
  <inkml:trace contextRef="#ctx0" brushRef="#br0" timeOffset="40138">1318 759 16,'14'-17'13,"-3"11"-1,-11 6 1,17-11-2,-6 6-2,-2 1-1,3 1-1,2-2-3,4 2-1,2-2 0,5 0-1,3-3 0,3 2-1,3-1 0,-1 1 0,-1-2-1,-3 2-1,-4 3-1,-6 0-3,-4 3-5,-5 1-9,-10-1 0,0 0 0,-4 9 0</inkml:trace>
  <inkml:trace contextRef="#ctx0" brushRef="#br0" timeOffset="40468">1392 909 3,'1'10'11,"-1"-10"-1,0 0-3,12 8 3,-12-8 0,13 4 0,-2-2 0,0-3-1,7 1-1,-1-2-1,6 1-3,1-3-1,2 0-1,0 0-2,2-4-3,-1 4-5,-2-4-9,-3 5-2,-2-3 0,-4 4-1</inkml:trace>
  <inkml:trace contextRef="#ctx0" brushRef="#br0" timeOffset="40869">1647 1282 11,'7'-14'13,"-4"-2"1,3-2-5,5 2-1,-2 0 1,4 3-1,0-1-1,2 5-1,0 1-2,2 3-1,-3 2-2,0 6 0,0 1-1,-3 3-1,1 4 1,-3 4 0,-1 2 0,-2 3 0,-1 0 0,-3-1 0,-2 1 1,-2 1 0,-3-5 1,0 0 1,-4-4 1,0 1 0,-6-3 1,2-1 0,-5-3 0,3-1 0,-4-4-1,0-1 0,-1-5-2,1-4-2,5-3-5,-3-10-7,6-1-9,1-6-3,5-3 1,5-3 0</inkml:trace>
  <inkml:trace contextRef="#ctx0" brushRef="#br0" timeOffset="41410">1973 767 8,'0'0'10,"0"0"1,0 0-5,0 0 0,0 0 0,0 0 1,0 0 0,0 0 0,0 0-1,0 0 0,0 0-3,0 0 1,5 12-3,-5-12 1,6 20-1,-3-2 1,1 2 0,-1 8 0,2 5 0,-3 6-1,-2 7 1,-1 6-1,-5 1 0,3 3 0,-2 0 0,2-3 0,-1-5-1,2-3 0,2-10 1,1-5-1,3-8 0,-1-6-2,3-4-3,-6-12-10,13 1-4,-13-1-1,15-24 1</inkml:trace>
  <inkml:trace contextRef="#ctx0" brushRef="#br0" timeOffset="41950">2162 750 0,'0'0'11,"11"2"0,-11-2 1,0 0-4,0 0-3,-2 10 1,2-10 1,-2 13 1,3-1-1,-1 3 0,2 5 0,0 1-3,3 7-1,1 4-1,0 5-1,2 4 0,0 4-1,0 2 1,0-1 0,-1 2-1,-1-4 1,0-2-1,-2-4 1,-1-6-1,0-6 1,-1-6-1,-1-5 0,0-4-1,-1-11-3,0 0-15,0 0 0,7-10 1,-1-7-2</inkml:trace>
  <inkml:trace contextRef="#ctx0" brushRef="#br0" timeOffset="42481">2464 1300 21,'-10'-12'14,"0"-3"0,1 0-1,3-1 0,1-1-2,4 1-3,1-2-3,3 1-2,2 0-2,3 2 0,4 0-1,-1 2 1,2 1-1,2 3 1,-1 2-1,0 5 0,0 4 1,-1 5-1,-2 3 0,-3 5-1,1 5 1,-4 4 0,-2 2 0,-1 1 1,-4-1 0,0 1 0,-3-1 1,1-4 0,-5-6 1,3 1 0,-2-7 2,1 1 0,-4-6 0,11-5 0,-22 2 0,11-5-1,-2-6-1,-1 0-2,1-3-4,-3-6-6,5 3-9,-1-7-7,4 0-1,1-2 1,4 1 0</inkml:trace>
  <inkml:trace contextRef="#ctx0" brushRef="#br0" timeOffset="44504">2745 1029 8,'0'0'12,"0"0"0,0 0 0,0 0-2,0 0-1,0 0-1,0 0-3,0 0-1,0 0-1,0 0 0,0 0-2,0 0 0,0 0 0,0 0 0,0 0-1,-1 10 1,1-10-1,0 10 1,0-10 0,2 20-1,-1-7 1,2 2 0,-2 1 0,1 2 0,0 2 0,-1-1 0,1 0-1,0-1 1,0 0 0,2-2-1,-1-1 1,1-2 0,0-2-1,2-1 1,-6-10 0,12 13 0,-12-13 1,15 4 0,-15-4 0,17-9 0,-9 0 0,4-2 0,-3-5 0,2 0-1,-1-3 0,0-2 0,-2 1 1,1 1-1,-2 0 1,-1 5 0,-2 1 0,0 4-1,-4 9 1,3-10-1,-3 10-1,0 0 0,0 0 0,0 0-1,0 0 0,-2 11 1,2 0-1,0 1 0,4 3 1,-2 4 0,1 3 0,0 1 0,4-2 0,-1 2 1,3-1-1,-1-3 0,1-2 0,-1-4 1,2-3-1,-2-1 1,-8-9-1,17 4 1,-17-4 1,16-6-1,-16 6 0,17-19 0,-8 6 1,1-2 0,0-2 0,-1-1 0,0-1 0,1 1 0,-3-1 1,1 3-1,-3-3 0,2 2 0,-2-2 0,-1 2-1,-1 1 0,0-2-1,-2 3 1,1 0-1,0 4-1,-2-1-2,0 12-3,1-17-6,-1 17-13,2-11-1,-2 11-1,1-11 0</inkml:trace>
  <inkml:trace contextRef="#ctx0" brushRef="#br0" timeOffset="50252">3503 1037 10,'0'0'7,"10"-3"1,-10 3-1,0 0 0,11-5-1,-11 5 0,0 0-1,10 2 1,-10-2 0,0 0 0,0 0 0,0 0 1,0 0 0,0 0-1,0 0-1,0 0-1,0 0-1,-15 1 0,15-1-2,-15 2 0,4 0-1,1 1 0,0 1 0,-1 0 0,1 1 0,1 0-1,9-5 1,-16 13 0,16-13-1,-10 10 1,10-10 0,0 0-1,-10 13 1,10-13 0,0 9-1,0-9 1,8 13 0,-8-13 0,13 17 0,-4-9 0,3 2 1,-1 1-1,3-1 0,-2 1 0,1 1 0,1-1 0,-1 3 0,0 0 0,-2-2 0,0 1 0,-1 0 0,-2 0 0,-1 0-1,0 0 1,-3-2 0,-2 0 0,0 0 0,-2-1 0,-1 0 1,1-10-1,-5 16 1,5-16 0,-12 12 0,12-12 0,-16 11 2,4-9 0,2 3 1,-4-4 0,1 2 0,-3-2 0,1 0 0,-1-2 0,1 2-2,0-2 1,3 0-2,1 0 0,1 0 0,10 1 0,-10-1-1,10 1 0,0 0 0,0 0-3,0 0-6,0 0-15,9-10-1,1 3-2,-1-4 2</inkml:trace>
  <inkml:trace contextRef="#ctx0" brushRef="#br0" timeOffset="52616">3776 1304 7,'0'0'5,"0"0"-1,0 0 1,0 0-2,0 0-1,0 0-2,0 0 1,0 0-1,0 0 0,-10-2 0,10 2 0,0 0 0,0 0 1,0 0-1,0 0 1,0 0 1,0 0-1,0 0 1,0 0 0,0 0 1,0 0 0,0 0 0,0 0 2,0 0-1,0 0 0,0 0 1,0 0-1,0 0 0,0 0-1,0 0-2,0 0 1,0 0-2,0 0 1,0 0-1,0 0 0,0 0 1,0 0-1,0 0 1,0 0 0,0 0 0,0 0 2,0 0-2,0 0 0,0 0 0,0 0 0,0 0 0,0 0-1,0 0 1,0 0 0,0 0 0,0 0 0,12 3 0,-12-3 0,16 4 0,-5-3 0,2 0 0,2 0 0,3-1-1,1 2 0,1-1 1,1-2-1,2 1 0,-1-2 0,-1 1 0,-1 1 0,-3 0 0,-3-1 0,-4 0 0,0 2 0,-10-1 0,0 0 0,9 3 0,-9-3 1,0 0 0,0 0 0,0 0 1,0 0-1,-9 8 1,9-8-1,0 0-2,0 0-3,0 0-5,0 0-11,0 0 1,0 0-1,0 0 1</inkml:trace>
  <inkml:trace contextRef="#ctx0" brushRef="#br0" timeOffset="53958">4116 1097 4,'0'0'7,"0"0"1,0 0-1,-3-10 1,3 10 0,0 0-1,0 0 0,0 0-1,1-10 0,-1 10-1,0 0 0,0 0-2,0 0 1,9-11-1,-9 11-1,0 0-1,11-3 0,-11 3 0,0 0 0,11-4 0,-11 4 0,0 0 0,15-3 0,-15 3 0,15-2-1,-6 1 1,2 1-1,0-1 1,1 1-1,1 0 0,-2 1 0,2 1 0,-2 1 0,1 1 0,-2 0 0,1 1 0,0 0 0,1 3 0,-1 0 0,0 1 0,-1 0 0,-1 1 0,4 1 0,-4 1 0,-1 2 0,0-2 0,0 0 1,-1 2-2,0-1 2,-1 1-1,-1-1 0,0 0 0,-2-2 0,0-1 0,-2 1 0,0-2 0,-1-9 1,-3 15-1,3-15 0,-7 15 1,7-15 0,-12 11 0,12-11 0,-15 11 0,4-6 0,0-2 0,0 0 1,-3-1 0,0 1 0,-2-3-1,1 1 1,-2-2 0,4 0 0,-2-3 0,3 2 0,-1-2 0,4-1 0,9 5 0,-14-13 0,14 13-1,-12-16 0,12 16 0,-7-16-1,7 16 0,-3-15 0,3 15-1,4-14 0,-4 14 1,13-10-2,-3 6 1,2-2-1,6 1-1,0 1-1,5 4-3,-2-3-7,4 2-8,-1-1 1,3-3-1,-1 2 1</inkml:trace>
  <inkml:trace contextRef="#ctx0" brushRef="#br0" timeOffset="54989">4550 1347 11,'-13'-2'13,"13"2"0,-16-8-1,16 8 0,-19-15-1,13 6-1,-5-5 1,5 1-2,-3-4-1,6 4-1,-4-7-1,5 6-2,0-4-1,4 2-1,1-2 0,3 2-1,3 0-1,1-1 0,5 5 0,2-1 0,3 0-1,1 3 1,-1 2-1,1 2 0,0 2 1,-4 3-1,0 2 0,-3 3 0,1 4 0,-4 2 0,0 3 0,-2 3 1,-2 2-1,0-1 1,0 4 0,-4-1 0,-1 1 0,0 0 0,-2-2-1,-2 0 2,0-1-1,-2-1 0,-1-3 0,0-1 0,-2 0 0,-2-4 1,-2-2 0,2 0-1,-4-3 1,-1 1 0,0-4 0,-1-1-1,-2-4 0,-1-1-4,1-1-5,-3-4-10,1-4-3,3-3 0,-1-6 0</inkml:trace>
  <inkml:trace contextRef="#ctx0" brushRef="#br0" timeOffset="55640">4652 713 17,'0'0'13,"0"0"0,8-10-1,-8 10-9,0 0 0,0 0-1,0 0 2,0 0 1,-2 9-1,2 0 1,0 2 1,2 3-2,0 1-1,3 5 0,-1 6-1,4 4-1,0 2 0,2 5-1,-1 6 1,2 1 0,-1 7 0,2-1-1,-2-3 1,0-2 0,-1-3-1,-2-5 1,-1-6-1,-2-6 1,-1-6-1,-2-5 0,0-4 1,-1-10 0,0 12 0,0-12 0,0 0 1,0 0-2,0 0-5,0 0-13,6-11-2,-3-1 0,0-6 0</inkml:trace>
  <inkml:trace contextRef="#ctx0" brushRef="#br0" timeOffset="56231">4784 1028 11,'0'0'13,"0"0"-1,0 0-2,0 0-1,0 0-2,0 0-2,0 0-2,11 3 0,-11-3-1,8 15 0,-2-4 0,3 2 0,3 3 0,0 4 2,3 2-2,1 1 0,3 2 0,-2 1-1,3-2 1,-1 0-1,-2-4-1,0-1 1,-4-5 0,-1-2 0,-12-12 1,14 14 1,-14-14 1,0 0 2,0 0 1,0 0 0,0 0 0,5-13-1,-7-2 0,1-1-3,-1-7 0,-6-2-2,7-4 0,0 1-2,3 1 2,1-1-1,1 4 0,1 2 0,1 3-1,8 4 1,-6 3-1,-1 1 0,-7 11-3,12-14-5,-12 14-9,12-6-6,-12 6-1,11-10 0,-11 10 1</inkml:trace>
  <inkml:trace contextRef="#ctx0" brushRef="#br0" timeOffset="56762">5208 980 9,'4'12'11,"-4"-12"1,0 0-6,6 18 0,-3-7 1,1 3 0,0 4 0,1 3 0,0 3-1,0 1-2,-1 1 1,1 0-3,-2-2 0,1-1 0,-2-6 0,0-1 0,-1-4-1,2-1 1,-3-11 0,3 9-2,-3-9-3,0 0-10,7-11-6,-3-2 1,-2-7 0</inkml:trace>
  <inkml:trace contextRef="#ctx0" brushRef="#br0" timeOffset="57072">5322 755 41,'0'0'18,"0"0"0,0 0 0,0 0-14,0 0-5,0 0 1,0 0-1,0 0-1,12 11-6,-12-11-11,9 6 2,-9-6-1,9 5 1</inkml:trace>
  <inkml:trace contextRef="#ctx0" brushRef="#br0" timeOffset="57373">5566 987 7,'17'5'11,"-17"-5"0,0 0 1,0 0-6,0 0-3,0 0 2,0 0 2,0 0 0,0 0 1,0 0 1,-10-1-1,10 1-2,0 0-2,-13 1-2,13-1 0,-14 3-2,14-3 1,-19 8-1,8-4 0,-1 2 1,1 1-1,-2 0 1,2 3-1,0-1 1,-1 1 0,1 3 0,1-1 0,-1 2 0,1-1 0,1 4 0,-2-3 0,4 2 0,0-1 1,2 2-1,0-2 0,5 1 1,0-2 0,5 2-1,0-2 0,3 2 0,3-4 1,3 1-1,2-2 0,3-1 0,1-2 1,1-1-2,2-4-1,0-3-3,5 0-9,-1-5-9,2-3-2,-1-3 1,1-4 0</inkml:trace>
  <inkml:trace contextRef="#ctx0" brushRef="#br0" timeOffset="57943">5713 1158 0,'0'0'11,"0"0"0,15 5 0,-4-7-5,2 1 0,2-1 0,1-1 1,2-3 0,0 1 1,-2-3-1,2 1 0,-4-5-2,-1 3 0,-3-2-1,-2 1 0,-4-2 0,-4 12-1,3-19 0,-3 19 0,-9-15 0,9 15-1,-15-12 0,4 9-1,0 2-1,-2 1 0,-2 3 0,1 1 0,-2 2 0,2 1-1,-1 1 1,3 3 1,-1 0-1,2 2 0,1 2 1,0 2-1,2 1 1,1 1 0,-1 2-1,3 1 1,1 0 0,1-1 0,0 1-1,3-2 1,-1-2 0,3 2 0,1-3 0,4-1 0,3-2 0,4-3 0,6-3 0,3-3-1,4-3-3,2-7-4,10-3-12,-2-6-4,3-7-1,0-7 0</inkml:trace>
  <inkml:trace contextRef="#ctx0" brushRef="#br0" timeOffset="58825">6450 429 5,'0'0'7,"0"0"1,0 0 0,0 0 1,0 0 0,0 0 0,0 0 0,0 0-1,-10-3 0,10 3-1,0 0-2,-10 6 0,10-6-2,-10 10 0,10-10-1,-17 19 0,6-6-1,-1 4 0,-1 4 1,-2 4-1,-3 3 1,-1 5 0,0 3 0,-1 3-1,-2 3 1,2 5 0,-1-2-1,2 4 0,5-1 1,-1 4-1,6 0 0,3 2 0,4-2-1,4 1 1,4-1 0,4-2 0,2-2-1,4-3 1,-1-7 0,3-3-1,2-3 1,2-4 0,-3-7 0,2-1-1,-2-4 2,-2-4-2,1 0 1,-4-2-1,-2-6 1,-3-1 0,0 0-1,-9-3 0,16 5 1,-16-5-1,11 5 0,-11-5 0,9 4 0,-9-4 0,0 0-1,0 0-1,0 0-8,10 0-12,-10 0-2,1-22 0,2 0 0</inkml:trace>
  <inkml:trace contextRef="#ctx0" brushRef="#br0" timeOffset="59696">6443 880 5,'0'0'14,"0"0"1,-9 0-4,9 0 0,0 0 0,0 0 1,0 0 0,0 0-2,0 0-2,0 0-2,0 0-2,18-8-1,-4 8-1,4-2 0,6 2-1,4-6-1,4 6 1,0 1 0,2-1-1,-4 3 0,-1 2 0,-7 1 1,-3 2-2,-5 4 1,-5-1 0,-4-2 0,-6 4 0,-3-1 0,-5 1 0,-5 2 1,-3 1 0,-4 1-1,-4 2 1,-2 3-1,-1 2 0,-3 0 1,2 0-1,0 1 1,4-1-1,4 0 0,2-4 1,5-1 0,4-2-1,5-3 1,6-2 1,-1-12-1,21 16 1,-2-12 0,7-1 0,4-3 0,4-1-1,2-2 0,0-1 0,-2-1-1,-4-1-1,-4 1-2,-4-3-5,-3 5-6,-5-5-10,-2 2-1,-12 6 1,11-18 0</inkml:trace>
  <inkml:trace contextRef="#ctx0" brushRef="#br0" timeOffset="60317">6342 1045 25,'0'0'16,"0"0"1,21 2-1,-5 0-7,6-1-1,7 3-1,1-2 1,7 5-1,3-4-1,2 3-1,-1-1-1,2 0-2,-5-2 0,-2 0-1,-4-1 0,-4 0-1,-6-2 0,-4-2-3,-1 5-6,-7-6-11,0 3-3,-10 0 0,12-7 1</inkml:trace>
  <inkml:trace contextRef="#ctx0" brushRef="#br0" timeOffset="60828">7100 1247 4,'0'0'9,"0"0"-1,0 0-3,2 9 0,-2-9 1,0 0 1,2 12 0,-2-12 1,4 13-1,-4-13-1,3 17-1,-1-4-1,-2-1 1,2 5-1,-3 0 0,1 4 0,-3 1-1,1 3 1,-4 2 0,1 2-1,-2-2 0,1 0 0,-2-2 0,1-2-1,0-4 0,3-1-1,-1-7-1,5-11-3,-5 13-17,5-13-2,0 0 0,3-27 0</inkml:trace>
  <inkml:trace contextRef="#ctx0" brushRef="#br0" timeOffset="62880">7544 692 1,'0'0'4,"8"-9"-1,-8 9 0,0 0 0,0 0-1,0 0 0,0 0 2,0 0 0,0 0 1,0 0 1,0 0-1,0 0 1,0 0-1,0 0-2,0 0 0,0 0-1,-11 2-2,11-2 1,-15 6 0,6-1-1,-1 0 0,-3 1 1,1 1 0,-1 2-1,-1 1 1,0 0 0,-2 3 1,2-3 0,0 3 0,3-2 0,0 0 0,11-11 0,-11 18 1,11-6 0,4-3 0,6 2 0,4 0-1,4 0 1,4 2-1,2 0 0,4 1-1,-1-4 0,4 3-1,-4-1 0,-2 0-1,-3 1 1,-1 0 0,-2 2 0,-5-2-1,-1 4 1,-4-2 0,-3 3 0,-1-1 0,-2 2 0,-3-3 0,-2 1 0,-2-1 1,-3-1 0,-1-2 2,-4-1-1,-1-3 2,-5-3 0,1 0 1,-4-3-1,2 1 1,-1-4-1,1 0 0,1-4-1,2 3 0,2-4-1,3 2 0,2-2-1,9 5-1,-12-11-1,12 11-3,-5-12-4,2 2-10,3 10-6,6-20-1,4 6 1,0-3 0</inkml:trace>
  <inkml:trace contextRef="#ctx0" brushRef="#br0" timeOffset="63872">7799 700 9,'0'0'14,"0"0"-2,0 0-1,0 0 0,0 0-2,0 0-2,0 0-1,0 0-2,0 0 0,0 0-2,0 0-1,0 0 0,9 14 0,-5-3 1,1 2-1,1 2 1,3 4-1,1 5 1,0 4-1,2 2 1,1 3-1,0 1 0,0 2 0,0 1 0,-1 2 0,-1-6 0,-1 1 0,-1-3 0,-1-2 1,-1-3-1,-1-6 0,-2-3 1,1-5-1,-3-2 1,-2-10 0,5 9 0,-5-9-1,0 0-3,3-9-4,-1-1-10,-1-4-6,1-6 1,-1-5-2</inkml:trace>
  <inkml:trace contextRef="#ctx0" brushRef="#br0" timeOffset="64353">8109 919 10,'0'0'14,"0"0"1,11 8-2,-11-8-4,12 12 1,-5-2-3,-1 3 1,3 4-3,-1 1 0,1 3-2,0 2 0,2 1-1,-3-1-1,1-1 0,-3-2 0,2-3 0,-3-2-1,0-3 1,-1-2-1,-4-10-1,4 10-1,-4-10-4,0 0-3,5-14-6,-5 0-4,0-6 0,0-6 0</inkml:trace>
  <inkml:trace contextRef="#ctx0" brushRef="#br0" timeOffset="64653">8235 806 26,'0'0'14,"0"0"1,0 0-6,0 0-6,0 0-3,0 0-3,9 7-9,-9-7-2,14 5 0,-4-5-1</inkml:trace>
  <inkml:trace contextRef="#ctx0" brushRef="#br0" timeOffset="64933">8382 1137 24,'-9'-2'15,"9"2"0,-1-15-1,1 3-11,3 1-2,0-4 1,4 3 1,2-3-1,3 3 1,2-2 1,3 5-1,0-1-1,4 4 0,0 2 0,0 1-1,0 4 0,-1 4 0,-3 1 0,-1 3-1,-2 2 1,-1 2-1,-4 1 0,-3 2 1,1 1-1,-5 0 1,-1-2 0,-2 3 1,-4-3 0,1 0 0,-4-4 1,1 1 0,-4-4 1,1 0 0,-4-1 0,0-3-1,-2 0 0,-2-3-1,0 0 0,-1-2 0,0-3-2,0 0-1,2-2-3,0-4-2,7 1-5,-1-8-10,3-1-3,4-4 1,2-4 1</inkml:trace>
  <inkml:trace contextRef="#ctx0" brushRef="#br0" timeOffset="65474">8558 674 21,'0'0'16,"9"-6"-1,-9 6-3,0 0-6,0 0 1,0 0 1,0 0-3,2 13-1,0-3 1,-4 1 0,4 5-1,-2 3 0,4 4 0,-3 4-1,6 5-1,-5 3 1,3 2-2,1 4 1,1 2-1,0 0 0,-1 1 0,1-3 0,-1-4-1,1-3 1,0-3-1,-1-6 0,-2-3 1,-1-8 0,-1-2-1,-2-12 0,0 0-5,0 0-10,0 0-7,10-17-1,-5-5 0,0-2 0</inkml:trace>
  <inkml:trace contextRef="#ctx0" brushRef="#br0" timeOffset="65915">8781 1059 14,'10'-1'13,"2"1"-2,5-2 1,1-2-1,3 1-1,-2-4-2,4 2 0,-2-4-1,0 3-2,-7-2 1,2 3-2,-7-2 0,0 1 0,-9 6 0,5-12 0,-5 12-1,-4-14-1,4 14-1,-14-15 0,2 10 0,0-1-1,-1 2 0,-2 1-1,3 2 0,-1 2 1,1 3 0,3 0-1,9-4 1,-15 15 1,8-4-1,2 2 1,-2 3 0,3 2 0,1 2 0,-1 1 0,0 1 0,2 2 1,-1-1-1,2-2 0,1-2 1,-1 0-1,1-4 1,1 0 0,2-4 0,2-2 0,-5-9 0,17 16 1,-6-11-1,5-1 0,3-1 0,4-1-1,1-2 0,0 1 0,2-3-1,1 1 1,0-1-1,-4 0 0,-1 0 0,-3-1 1,-1 1-1,-4 0 0,-1 0 0,-13 2 0,14-3 0,-14 3 0,0 0 0,0 0 0,0 0 0,0 0 0,0 0 0,9-2-1,-9 2-1,0 0-1,0 0-8,0 0-15,0 0 0,-11-14-2,6 1 1</inkml:trace>
  <inkml:trace contextRef="#ctx0" brushRef="#br0" timeOffset="67978">9308 863 9,'-10'-4'11,"10"4"-1,0 0 0,0 0 0,0 0 0,-3-9 0,3 9-1,0 0 1,0 0-1,0 0-1,0 0-1,0 0-1,0 0-2,0 0-1,15-7-1,-15 7-1,16-2-1,-4 2 1,2-2-1,1 2-1,0-1 1,0 1 0,0 1 0,-1 5 0,0-1 0,-1 1 0,-2 3-1,0 0 1,0 2-1,-2 0 1,-2 1 0,-1-2 0,-2 2-1,-2 0 1,-1-1 0,-3 1 0,-3 3 0,0 1 0,-2 2 0,-2 2 0,-2 0 0,0 3 0,-3 0 1,0 0-1,0-2 0,2 0 0,1-4 0,2 0 0,1-4 0,3-3 0,3-1 1,2-9-1,-2 10 1,2-10-1,0 0 1,-1 11-1,1-11 1,0 0 0,3 9-1,-3-9 1,0 0 0,13 10 0,-13-10 1,18 6-1,-6-5 0,2-2 1,4 1-1,-1-4 0,2 0-1,0-1 0,1 0-1,3 1-2,0-4-4,1 3-10,-1-3-6,4-1-1,-1-4 0,2-2 1</inkml:trace>
  <inkml:trace contextRef="#ctx0" brushRef="#br0" timeOffset="68949">9560 833 7,'0'0'13,"0"0"-3,3-9 0,-3 9 0,0 0 0,15-6 0,-15 6-2,19-5-1,-5 2-1,1 2-2,1 0-1,4 0-1,-3 1 0,5 0 0,-1 1 0,-2 1 0,-1 0 0,-1 0-1,-1 3 0,-3-1 0,-1-1-1,-3 3-1,-9-6 2,12 16-1,-10-6 0,-2 0 1,-2 2 0,-4 1 0,0 0 1,-2 1-1,-3-4 0,1 4 0,1-6 0,9-8 0,-13 13 0,13-13 0,0 0 0,4 11-1,-4-11 1,21 3 0,-6-2 0,1 2 0,1 1-1,2-1 0,0 1 0,-2 2 0,-1 1 0,-2 0-1,0 1 1,-3 1 0,0 0 0,-4 0-1,0 1 1,-2 0 0,-3 1 0,-2-1 1,-3 3-1,-2 0 0,-2 0 0,-2 2 1,-2-1-1,0 0 1,0 0 0,-2 0 1,2-4-1,0 1 1,-2-2-1,4-2 1,-1-1 0,1 1-1,9-7 1,-12 5-2,12-5 1,-10 2-3,10-2-5,0 0-15,0 0-2,-5-16-1,5 4 1</inkml:trace>
  <inkml:trace contextRef="#ctx0" brushRef="#br0" timeOffset="70201">9712 291 13,'0'0'9,"0"0"2,0 0 1,0 0-1,0 0 0,0 0-1,0 0-1,0 0-3,0 0-1,12 15-1,-12-15-1,18 16 0,-3-3 0,3 2 0,4 5-1,4 2 0,3 1 0,2 6-1,3 4 1,1 3-1,-1 2-1,2 2 1,-3 2 0,-3 1 0,-3 4 0,-3 2-1,-5-1 1,-4 1-1,-4 1 1,-6 2 0,-3 1-1,-5 1 1,-3-2-1,-5-3 1,-4 0-1,-4-5 1,-2-2 1,-4-4-1,-5-6 0,-1-1 1,-3-8-1,-1 1 1,1 0-1,-2-1 0,3-2-1,2-3 1,2-2 1,5-2-1,2-1 2,7-3-2,1-6 2,14-4-1,-14 5 0,14-5 0,0 0-1,0 0 0,0 0-1,0 0 0,0 0-5,0 0-20,0 0-1,0-22-1,5 3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08.1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668 12 4,'0'0'12,"0"0"-1,10-4-1,-10 4 0,0 0-1,0 0 1,0 0-1,-10-1 1,10 1-2,0 0-1,-12-3-1,12 3-1,-14-2-1,14 2-1,-21 0-2,7 0 0,-1 1 0,-5 0-1,0 2 0,-2 0 1,-1 1-1,0 0 0,0 2 1,-4 1-1,6 0 1,2 1-1,-4 2 1,5 0-1,2 3 0,-1 1 1,2 3-1,2 2 0,-4 3 0,-1 3 0,4 4 0,-6 3 1,-1 3-1,0 4 0,-3 1 1,0 2 0,1 2-1,2 0 1,-2-5 0,4 0 1,2-3-1,3-1 0,5-4 1,5-2-1,1-3 0,6-2 0,7-1 0,4-3 0,6-1 0,5 0 0,2-2 0,5-2 0,3-2 0,1-1 0,3-3-1,-1 0 0,-3-3 1,0 0-1,0-4 0,-5 0 0,0-3 0,-4 0 1,-2-1-1,-4-2 1,-2 0 0,-2 1-1,-6 1 1,1-2 0,1 2-1,-12 2 0,0 0 0,0 0 0,0 0-1,0 0-1,0 0-2,0 0-8,0 0-12,0 0 1,-6-14-2,4 4 1</inkml:trace>
  <inkml:trace contextRef="#ctx0" brushRef="#br0" timeOffset="992">819 694 21,'0'0'14,"-7"-15"0,7 6-3,2-6-3,3 3-2,4-4-1,1-1-1,4-1 0,1 0 0,1 1 0,-1 3 0,1 3 0,-3-1-1,-1 6-1,-12 6 0,18-6-1,-9 9-1,-9-3 0,19 16-1,-14-6 1,6 4 0,1 2 0,0 3 1,-2 1-1,-5-1 2,4 1-1,-8-4 1,5 6 0,-6-4 1,-2-1 0,-3 0 0,-3-1 0,0-1 0,-1 0 1,-1-1 0,0-3-1,-3-4 1,2 2 0,-2-6 0,4 0-1,-6-5 1,2-1-2,-1-4 0,0-1 1,2-1-2,-2-1-1,2-1 0,1 1-1,3 1-1,2-2-1,6 11-3,-6-17-4,6 17-11,6-17-4,4 8-1,1-6 1,3 1 0</inkml:trace>
  <inkml:trace contextRef="#ctx0" brushRef="#br0" timeOffset="1683">1249 508 16,'9'-5'12,"-9"5"1,0 0 0,0 0-6,0 0 0,0 0 2,0 0 1,0 0-2,0 0 1,0 0-2,0 0 0,0 0-3,0 0-1,0 0-2,-2 11-1,2-11 1,-2 11-1,2 1 0,1 3 1,-2 2 0,1 5 0,1 0 0,-1 1 0,5 0 0,-2 2 0,2-5 0,2-2 0,3-2 0,5-5 0,3-1 0,3-3 0,2-4 1,4-3-1,-1-5 0,-1-1 1,-1-3 0,-1 0 0,-7-3 0,1-1 0,-7-3-1,-1-1 1,-4 0 0,0-4-1,-3-1 0,-1 2 0,-2 0 0,1 2 0,-3 4-1,1 1 1,1 2-1,1 11 0,-4-10 0,4 10 0,0 0 0,-6-10-2,6 10-1,0 0-7,0 0-11,0 0-4,0 0-1,0 0 1</inkml:trace>
  <inkml:trace contextRef="#ctx0" brushRef="#br0" timeOffset="2344">1769 536 21,'0'-10'17,"0"10"1,-4-9 1,4 9-8,0 0-2,0 0-2,0 0-1,0 0-2,0 0-1,0 0-1,0 0-1,0 0 0,-5 12-1,5-12 1,6 13 0,-2-4 0,1 4-1,1 4 1,3 0 0,-2 3 0,2 4-1,0 2 1,1-1-1,-1-1 0,-1-2 1,0-1-1,-3-3 1,0-2-1,-2-6 2,-3-10 1,3 15 0,-3-15 1,0 0 0,0 0 0,-9-11 0,2 0 0,1-1-1,-1-5 0,0-2-2,1 0-1,1 0 1,0 2-1,3-2 0,4 2 0,3-1 0,3 2-1,4 2 1,4-1-1,2 2 0,4-1 0,2 4 0,4 1 0,-1 6 0,3 1 1,-2-1-2,1 3 0,-2-2-2,2 5-5,-5-3-12,1 3-2,-6-3-3,-1 0 3</inkml:trace>
  <inkml:trace contextRef="#ctx0" brushRef="#br0" timeOffset="2965">2407 529 31,'0'0'18,"0"0"-1,-11-9-3,1 6-4,-3 5-1,-2-2-2,-2 4 0,-2-1-2,-1 5 0,-3 3-1,4-4 0,-1 6-1,6 0-2,-1-1 0,4 2-1,4-2 1,4 0-1,4-2 0,4 3-1,4-5 1,3 1 0,8 2 0,-3-1 1,5 2-1,1 0 0,-1 2-1,-3-1 1,0 5 0,-2-2 0,-6 1-1,1-2 1,-5 2 0,-3-3 0,-3 0 1,-2-2 1,-3-3-1,4-9 1,-18 12 0,5-9 1,-5-4-1,-1 0 0,2-5-1,-2-2-2,3-1-2,0-5-4,7 1-9,4-4-8,7-3-1,3-3 2,8-1-1</inkml:trace>
  <inkml:trace contextRef="#ctx0" brushRef="#br0" timeOffset="3455">2639 586 1,'9'16'11,"-2"-4"1,1-3 0,-5 1-3,-3-10-1,15 15 0,-5-13 0,3-2 1,1-3 0,3 0-1,0-5-1,3-1-1,-3-6-3,2 1 0,-5 1-1,-1 1 0,-2 0-1,-4-1 0,-2 1 0,-4 3 0,-1 9 0,-6-15 0,-2 5 0,-5 4-1,-1 0 1,-4 4-1,-1 1 1,-4 3-1,-3 3 1,1 3-1,-1 6 1,2-2 0,-1 6 1,3 1-1,1 2 2,5 2-1,3-2 1,2 5-1,6-4 1,4 4-1,2-4 0,5 0 0,7 0-1,2 2 1,6-2-1,4-4 0,1-1-1,8-1 1,1-4-2,1-7-2,3 0-9,-1-10-12,2-7-1,-4-7-1,0-6 1</inkml:trace>
  <inkml:trace contextRef="#ctx0" brushRef="#br0" timeOffset="4116">3574 149 24,'13'-9'16,"-13"9"-1,0 0-2,0 0-6,0 0-1,0 0 1,0 0 0,-15-3-1,4 5 0,-1 5 0,-4-1-1,-1 3 0,-5 2-1,-1 6-1,-4 3-1,-2 3 0,-2 4 0,-1 5-1,-2 4-1,1 3 1,0 1-1,2 4 1,2 0 0,4 1-1,4 0 1,6 1-1,4 1 1,6-2 0,5 2-1,6-2 1,3-2 0,4 0-1,7-4 1,4-4 0,3-4 0,2-4 1,4-7-1,1-4 1,1-6-1,-1-3 0,-4-3 0,-2 0 0,-3-4 0,-7-1-1,-3 0 0,-5 1 0,-10 0 0,10 0-1,-10 0-2,0 0-4,0 0-11,0 0-7,0 0 0,2-15-1,-1 2 1</inkml:trace>
  <inkml:trace contextRef="#ctx0" brushRef="#br0" timeOffset="4787">3932 518 26,'10'-7'19,"-10"7"-1,-2-11 1,2 11-4,-13-10-9,0 5-1,0 3 0,-7 0-1,1 3 1,-5 0-1,2 4 1,-5 0-1,2 3-1,-2 2-1,0 2 0,-1 3-1,2 1 0,2 3 0,1-1 0,5 4 0,1-1-1,4 0 1,5 0 0,2-1-1,5-1 1,4 2 0,5 0-1,5-2 1,5 1 0,3-2 0,4 0-1,3-5 1,3-2 0,0-4 0,0-2 0,-2-5-1,-3-2 1,-3-1 0,-3-2 0,-4 1-1,-3 1 1,-13 3-1,15-7 0,-15 7-1,0 0-2,0 0-2,0 0-5,0 0-15,0 0 0,0 0-2,0 0 2</inkml:trace>
  <inkml:trace contextRef="#ctx0" brushRef="#br0" timeOffset="5508">4144 799 31,'9'0'16,"-9"0"0,17-7-4,-6 0-6,4-2 0,3-3-1,2 0 0,-1-3 0,3 2 1,-2-3-1,0 4 0,-4-2 0,-2 5-1,-6 0-1,2 4-1,-10 5-1,0 0 0,9-8-1,-9 8 0,0 0 0,0 0-1,2 10 1,-2-10-1,3 15 1,0-4 0,0 3 1,2 1-1,-1 5 0,1-1 0,-1 1 0,1 2 0,-2 0 0,0 0 1,-1-2-1,-1-3 1,-2-3-1,-1 0 1,-1-4 0,3-10 0,-9 13 0,9-13 0,-16 6 0,7-2 0,-1-3 0,-4 1-1,2-2 0,-2 1 1,-1 0-1,1 0 0,0 0 0,4 0 0,1 0 0,9-1 0,-12 0 0,12 0 1,0 0-1,13-2 1,-3-1-1,4 1 1,2-1-1,1 0 1,3 0-1,1 2 0,-3 0 0,0 1 0,0 2 0,0-2 0,0 3 0,-2-2 0,1 3 0,-3-4-2,2 3-3,-6-7-6,3 4-12,-3-4-2,-10 4 2,11-17-1</inkml:trace>
  <inkml:trace contextRef="#ctx0" brushRef="#br0" timeOffset="6430">4489 105 18,'0'0'14,"0"0"1,0 0-4,0 0-3,0 0-1,0 0 0,0 0 0,13 13-2,0-7 0,4 4 1,4 3-1,6 4 0,2 2 0,6 5-1,1 1-1,4 6 1,0 2-2,0 3 0,-1 0-1,-5 3 0,-1 3 0,-5-1-1,-6-1 0,-6 1 0,-5-2 1,-8 1-1,-7 0 1,-2 0-1,-9-5 1,-3 1 0,-3-1 0,-3 1 1,-4-3 0,2 0 0,-1-6 0,2 0 0,-1-4 0,2-2 0,1-5-1,3-4-1,2-4-1,0-5-4,5 1-19,-1-5 0,0-4-2,-1-6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47.1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44 235 16,'0'0'20,"-2"-10"-2,2 10-2,0 0-4,0 0-1,0 0-3,0 0-2,0 0-2,0 0 0,0 0-1,0 0 0,0 0 0,0 0 0,0 0-1,0 0-1,0 0 0,0 0 0,-6 11 0,9-2 1,-1 7 0,2 1 0,0 11 0,1 2 0,-1 7 1,-2 5-2,1 5 2,-3 2-2,2-2 0,-3-2 0,1-5 0,0-5-1,0-9 1,1-8 1,1-5-1,-2-13 1,19-3-1,-3-12 1,6-6-1,3-8 0,4-3-1,2-5 1,3-4-1,-2 4 0,-2 2 0,-4 5 0,-4 6 0,-4 5 1,-3 6-1,-3 6 0,-3 6 1,-9 1-1,15 20 0,-10-2 0,1 7 0,-2 4 2,2 4-2,-5 2 1,0 1-1,-2-2 1,-1-4-1,0-4 0,-3-6-2,6-1-8,-3-8-26,2-11-1,0 0-1,14-24 1</inkml:trace>
  <inkml:trace contextRef="#ctx0" brushRef="#br0" timeOffset="691">611 643 11,'-1'-10'27,"-1"-8"-10,2-2-3,5 0 0,1-2 0,4 4-4,-1-3-3,5 7-1,-3 0-2,3 4 0,1 2-2,2 5-1,0 3-1,2 5 1,-1 3-1,2 3 1,-3 4 0,-1 3 1,-5 1 2,0 3 0,-9-3 1,0 4 0,-8-5 1,-3 3 0,-7-6 1,-2 2-1,-6-8-2,0 1 0,-4-5-1,-1 0-1,0-5 0,2-4-2,4-1-3,4-6-5,9 3-13,4-9-18,3-4-1,6-2 0,4-4 1</inkml:trace>
  <inkml:trace contextRef="#ctx0" brushRef="#br0" timeOffset="1232">1005 429 23,'0'0'16,"0"0"-4,0 0-1,0 0-1,0 0-1,0 0 0,0 0-3,-1 11 0,1-11-1,-1 19-1,3-4-1,2 6 0,1 5 0,1 3-1,2 3 0,-1-2 0,2 1 0,-2-5 1,-1-2 0,-3-9 1,2-2 1,-5-13 0,0 0 1,0 0-1,-3-14 0,0-6 1,3-2-3,0-5-1,1-1-1,2-3-1,3 1 0,1 2 0,2 2 0,3 4 0,4 3-1,1 2 1,0 3-1,2 3 1,-1 5-1,2 3-1,-1 2-2,1 6-1,-2-2-1,5 7 0,-3-5-1,4 5 1,-4-5 0,1 4 0,-6-5 3,1 1 2,-5-1 1,-11-4 2,13 7 1,-13-7 1,7 16 1,-7-6 0,4 10 1,-4-1-1,4 6 1,-3 2-2,2 2 0,-1-3-1,1 0-1,1-5-2,-1-8-6,9-4-18,-1-8-12,-3-15-2,5-5 1</inkml:trace>
  <inkml:trace contextRef="#ctx0" brushRef="#br0" timeOffset="1863">1564 259 42,'1'18'28,"-1"-18"-6,0 0-14,0 0-30,0 0-11,-1 13 1</inkml:trace>
  <inkml:trace contextRef="#ctx0" brushRef="#br0" timeOffset="2033">1647 401 2,'22'-8'28,"-14"-4"0,7 2-3,1 3-15,-2-2-4,3 5-1,-2 0 0,1 4-2,-3 1 0,1 5 0,-3 2 0,2 4 1,-5 3 1,1 6-1,-7 2 1,2 6 1,-5 0-2,-1 5 0,-5-1-1,0 3 0,-4-6-2,2-1 1,1-4-1,1-4 0,0-3 0,6-3 0,2-5 0,-1-10 0,14 13 1,-3-10-2,4-3 1,2-3-4,3-1 0,-1-4-4,5 2-7,-5-7-9,0 0-15,-2 2 2,-4-2 0</inkml:trace>
  <inkml:trace contextRef="#ctx0" brushRef="#br0" timeOffset="2444">1740 569 13,'-11'4'34,"1"-3"2,10-1 1,0 0-17,0 0-10,17-3-3,-3-4-1,7 2-2,2-2-1,5 2-5,3 2 0,1-2-6,8 8-7,-3-3-13,1 1-9,1 4 1,-2-3 0</inkml:trace>
  <inkml:trace contextRef="#ctx0" brushRef="#br0" timeOffset="2654">2280 585 18,'-13'7'28,"-1"-10"-6,1-4-5,1 4-6,-1-8-2,6 1-1,0-5-1,9 0 0,1-3-1,10 1-1,-1-2 0,7 4-3,-1-1 0,3 5 0,0 3-1,1 3 0,-4 5 0,2 4 0,-4 5 0,1 4 0,-5 6 0,-1 2 1,-7 3 0,-2 3 1,-7-2 0,-2 1 2,-7-3-1,-2 0 0,-6-5 0,0-2-1,-3-5-1,-1-3-1,2-4 0,-2-3-1,4-3-2,0-6-2,9-1-5,-3-12-9,9 0-21,8-2 0,3-5 0,7-2 1</inkml:trace>
  <inkml:trace contextRef="#ctx0" brushRef="#br0" timeOffset="3175">2600 353 18,'0'0'31,"12"0"2,-12 0 0,0 0-21,0 0-6,0 0 0,6 17-1,-8-3 0,1 7 0,-1 1 0,1 4-1,0-2 0,1-1-1,2-2 0,5-4-1,4-8-1,5-8 0,5-7-1,4-3 0,2-6 0,1-4 0,6-1 0,-3-2-1,0 0 1,-3 3 0,-5 4 1,-2 3-1,-1 3 0,-5 5 1,-3 3-1,-3 4 1,-2 6-1,-1 5 1,-1 1 0,-1 6 0,0 5 0,1 3 1,-1 3-1,-1 1 1,-1-3-1,0 1-1,2-2-3,-6-10-12,3-1-25,0-7 1,-1-11-1,0 0 0</inkml:trace>
  <inkml:trace contextRef="#ctx0" brushRef="#br0" timeOffset="95207">29 408 8,'0'0'7,"0"0"0,0 0-1,-6-10-1,6 10-1,0 0 0,-1-10-1,1 10 0,0 0 0,-5-10 0,5 10 0,0 0 0,-3-10 0,3 10-1,0 0 1,-3-13-2,3 13 1,0-9 0,0 9 0,0 0 0,0-12 0,0 12 0,0-10 0,0 10 1,0 0-1,-1-12 0,1 12-1,0 0 1,-1-12 0,1 12-1,0 0 1,-1-13 0,1 13 0,-2-9-1,2 9 1,-1-12-1,2 3 0,-1 9-1,-1-14 1,1 14-1,-1-10 1,1 10-2,1-11 1,-1 11 0,0-12 0,0 12 0,2-12 1,-2 12-1,1-14 1,1 5-1,-2 9 1,-2-9 0,2 9 0,-1-11-1,1 11 1,-2-10-1,2 10 1,-2-9-1,2 9 0,-1-11 1,1 11-1,0 0 0,-1-13 0,1 13 0,0 0 0,-1-12 0,1 12 0,0 0 1,0-10-1,0 10 0,0 0 0,0-9 0,0 9 1,0 0-1,0-10 0,0 10 1,0 0-1,0-13 0,0 13 0,0-10 0,0 10 0,1-9 0,-1 9 0,0 0 0,2-10 0,-2 10 0,0 0 0,0 0 0,3-11 0,-3 11 0,0 0 0,0 0 0,4-9 0,-4 9 0,0 0-1,0 0 1,0 0 0,0 0 0,5-9 0,-5 9 0,0 0 0,0 0 0,0 0 0,0 0 0,0 0 0,0 0 0,0 0-1,0 0 1,0 0-1,0 0 1,0 0-1,0 0 1,0 0 0,0 0 0,0 0 0,0 0-1,0 0 1,0 0 0,0 0-1,9 9 1,-9-9-1,0 0 0,5 13-1,-5-13-2,5 16-6,-5-16-20,3 25 2,-6-16-1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51.0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8,'10'-8'8,"-10"8"-2,0 0 1,0 0 1,10-6 0,-10 6 0,0 0 0,0 0-1,0 0 0,0 0-2,0 0-2,0 0 0,0 0-3,0 0 1,0 0-1,0 0 1,0 0-1,0 0 1,0 0-1,0 0 0,0 0 1,0 0-1,0 0 0,0 0 1,0 0-1,0 0 0,0 0 0,0 0 1,0 0-1,0 0 0,0 0 0,0 0 1,0 0-1,0 0 0,0 0 0,0 0 1,0 0-1,0 0 0,0 0 0,0 0 0,0 0 0,0 0 0,0 0 0,0 0 0,0 0 0,0 0-1,8 9 1,-8-9 0,7 10 0,-7-10 0,10 15 0,-2-3 0,-2 1 0,-1 5 0,2 1 0,1 4 1,0 2-1,0 6 0,3 4 1,-1 4-1,1 3 1,2 4-1,-1 3 1,1 1 0,-1 3-1,0 0 1,1-2-1,-3 2 1,2 0-1,-3-4 1,1-2-1,-1-2 0,1-2 1,-2-2-1,1-2 0,1-4 0,0-2 0,0-3 0,2 0 0,-1-1 0,1-1 0,-2-4 0,0-2-1,-1-4 1,-3-1 0,-1-4 0,-2-1 0,-3-12 0,5 9 0,-5-9 0,0 0 0,0 0 0,0 0 0,0 0 0,5 10 0,-5-10 0,0 0 0,0 0 0,0 0 0,0 0 1,0 0 1,0 0 1,0 0-1,7-10 1,-5 0 0,3-6 0,0-2 1,3-5-2,4-4 0,2-8-1,4-7 0,7-7 0,3-5-1,3-8 1,7-6-1,1-6 1,3-3-1,0-4 2,1 1-1,-5-1 1,0 5 0,-6 2 1,-2 7-1,-6 9 1,-3 7-1,-6 7 0,-1 9-1,-5 8 1,-3 9-1,-2 5 0,-4 13 0,4-13 0,-4 13-1,0 0 0,0 0-1,0 0-1,0 0-3,0 0-5,0 0-12,0 0-3,0 0-1,-15 8 2</inkml:trace>
  <inkml:trace contextRef="#ctx0" brushRef="#br0" timeOffset="1302">214 576 18,'0'0'15,"0"0"1,0 0-5,4-10-4,-4 10 1,0 0-1,17-3 0,-7 0-3,5-3 0,3 1-1,7-2 2,4 0-1,6-1 0,2-4 0,5 2 0,2-2 0,2 5-1,0-6 0,-1 5-1,-3-2 0,-4 4 0,-4 1-1,-4 2 0,-6 1 0,-7 2-1,-3 1 1,-5 1 0,-9-2 0,10 3 0,-10-3 1,0 0-1,0 0-1,0 0-4,0 0-7,0 0-12,-10 5 0,10-5-3,-11-4 2</inkml:trace>
  <inkml:trace contextRef="#ctx0" brushRef="#br0" timeOffset="2013">1033 634 6,'-9'-1'13,"9"1"0,0 0-3,0 0 1,0 0 1,0 0-1,0 0-1,0 0-3,0 0 0,0 0-1,10-9-2,3 7-2,6 0 0,4 0-1,5-1 1,3 0-2,4 2 1,1 0-1,1 1 1,-3 2-1,-2 2-1,-4 0 1,-3 3 0,-6 0 0,-3 1-1,-4 2 1,-5 0 1,-2 1-1,-5 2 1,-5 0 0,-2 1 0,-6 4-1,-3 1 1,-5 0 0,-1 1 0,-4 4-1,-1 0 0,-2 1 0,0 3 0,0-2 0,1 0 1,0 3-1,3-2 0,2-3 0,3-3 1,3-1-1,4-3 0,1-2 1,6-4 0,3 0 0,2-2 0,1-9 1,8 14 0,4-10 1,5 3 0,3 0-1,7-2 1,2 0-1,4-1 0,1-4-1,2 0 0,-2 0-1,-2-4 1,-5-1-1,-3 3 0,-4-3 0,-7 2-1,0 2-1,-13 1-4,10-4-8,-10 4-10,0 0 0,-7-12-1,7 12 1</inkml:trace>
  <inkml:trace contextRef="#ctx0" brushRef="#br0" timeOffset="2714">956 949 22,'-10'4'16,"10"-4"0,0 0 1,6-14-10,6 8-2,0-3 2,8 4 0,1-3 0,9 0-1,2 0 0,5 3-1,1-2 0,5 4-1,1-1-1,2 2-1,-3 0-1,-1 2 0,-1 0 0,-5 0 0,-5-1-1,-4 1 1,-7 0-1,-4 1 1,-5-1 0,-11 0 0,10 0 0,-10 0 0,0 0 0,0 0 0,0 0-1,0 0-2,0 0-6,0 0-14,0 0-2,0 0-1,-4-10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54.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379 147 5,'0'0'12,"18"-11"-1,-18 11 0,12-7 2,-12 7 0,0 0 0,0 0-1,0 0-2,0 0-2,-10-8-3,10 8-2,-19 2-1,6 1-1,-3 2-1,-3 1 0,-4 1 1,-2 4-1,1-1 1,-2 2-1,-1 3 0,0 2 1,0 0-1,1 3 0,1 1 0,4-1 0,0 2 0,2-1 0,4-2 0,3-1 0,2-1 0,5-2 0,5 0 0,3-2 0,4 0 0,6 0 0,2 0 0,5 0 1,5 3-1,2-4 1,2 6-1,2 1 0,1 2 0,0 1 0,0 2 0,-1 1 0,0-1 0,-2 4 0,-1-4 0,-2 0 0,-4 0 0,-1-1 0,-4 0 0,-3-3 0,-6 0 0,-1 0 1,-6-2-1,-5 1 1,-3-2-1,-5-1 1,-4 0 0,-4 1 1,-5-2 0,-2 1 0,-4-4 1,0 0-1,-3-2 1,1-2 0,-1-5 0,4 0 0,-1-5 0,6 0-1,1-4 1,5-2-1,4-3-1,4 0 0,5-1-1,3-2-1,4 1-1,0-3-4,9 3-5,-3-4-11,8 3-3,3-5-1,3 0 0</inkml:trace>
  <inkml:trace contextRef="#ctx0" brushRef="#br0" timeOffset="831">652 270 21,'7'-11'18,"-7"11"0,0 0 1,0 0-6,0 0-5,0 0-1,0 0-2,-2 11-2,0-2 0,1 2-1,0 5 1,0 3-1,2 3 1,-1 3-1,1 4 1,-2 6-2,1 3 1,-3 4-1,-1 5 0,0 1 0,-1 1-1,0 2 0,0-2 1,2-4-1,0-4 0,2-4 1,1-6-1,1-5 0,0-4 0,0-5 1,0-5-1,-1-12 0,0 14-1,0-14-1,0 0-4,0 0-5,1-18-9,-2 0-3,-3-5 1,-3-7 0</inkml:trace>
  <inkml:trace contextRef="#ctx0" brushRef="#br0" timeOffset="1212">464 573 27,'0'0'18,"-11"-11"1,11 11-3,0 0-2,0 0-3,0 0-1,0 0-3,-2-9-1,2 9-1,18-4-1,-2-2-1,7 3-2,5-2 0,5 2 0,4-3 0,1 3-1,1-1 1,-2 2-1,-4 2 0,-6 0 0,-4 1 0,-7 0-1,-2 6-2,-14-7-4,13 8-8,-13-8-8,0 10-2,0-10 2,0 0 0</inkml:trace>
  <inkml:trace contextRef="#ctx0" brushRef="#br0" timeOffset="1662">881 744 2,'0'0'11,"14"-12"1,-14 12 1,7-10-4,-7 10-3,0 0 1,0 0 0,0 0 0,0 0-1,0 0 1,0 0-2,0 0 0,0 0-2,4 10 0,-3 0 1,-2 4-2,2 6 1,-1-1 0,1 6-1,1 1 0,0 2 0,2 0 0,0-1-1,3-4 0,1-3 1,4-3-1,4-5 1,1-5-1,4-4 1,1-7 0,1-2 0,-1-5 0,-2-3 0,-2-4 0,-3 0-1,-5-1 2,1-2-2,-6 0 1,0 2 0,-3-2 0,0 4-1,-4 2 1,1 1-1,0 2 1,-2 2-1,3 10-1,-4-12 0,4 12-1,0 0-3,0 0-4,-5-9-7,5 9-9,0 0-2,11-1 1,-11 1 0</inkml:trace>
  <inkml:trace contextRef="#ctx0" brushRef="#br0" timeOffset="2303">1368 972 27,'0'0'18,"-10"-6"1,10 6-4,-8-15-3,3 2-2,5 2-1,0-6-3,5 3-1,-1-5-1,4 2-1,3-2-1,2 2-1,1 1 0,3 0 0,-1 4-1,1 0 1,0 4-1,0 4 0,-3 3 0,1 2-1,-2 4 1,0 3 0,-4 5-1,0 2 1,0 4 0,-3 1 0,-1 3 0,-3 1 1,-1 1-1,-2 0 0,-2-2 1,-2-1 0,-3-3 0,-5 1 1,-2-5 0,-1-3 0,-1-4 1,-2 0 0,-1-5 0,2-3 0,-1-4-1,5-5-1,-1-4-2,2-9-4,6 0-5,0-9-8,7 0-7,1-7-1,8-1 2,0-2 0</inkml:trace>
  <inkml:trace contextRef="#ctx0" brushRef="#br0" timeOffset="2794">1581 414 29,'1'-14'16,"-1"14"2,0 0-4,0-11-4,0 11-1,0 0-2,0 0 0,0 0-2,0 0-1,0 0 0,5 16-2,0-1-1,-1 4 0,2 6 1,1 5 0,-1 5 1,2 5-1,-1 4 0,-1 5-1,-1 1 1,-1 2-1,-1-2-1,-1 0 1,0-6-1,-1-3 1,-1-6-1,2-7-1,1-7-1,0-8-3,6-4-7,0-10-11,4-7 0,-1-8 0,4-7 0</inkml:trace>
  <inkml:trace contextRef="#ctx0" brushRef="#br0" timeOffset="3195">1798 820 5,'6'11'14,"-6"-11"-3,15 1 1,-3-2 0,2-6 0,3 1-2,2-4-1,1 1-2,-3-3-2,1 2-1,-5-4-1,1 3-1,-6-3 1,-2 4 0,-3-3 0,-3 2 0,-3 1 0,0 0-1,-4 1-1,7 9 0,-15-11 0,5 6-1,0 4 0,-1 1 0,0 2 0,-1 3 0,-2 1 1,1 3-1,-1 2 1,0 2 0,-1 3 1,1 1-1,-3 2 1,4 3-1,-1-2 0,2 3 1,2 0-1,1 2 0,5-2 0,2 1 0,3-3 0,3 1 0,4-1-1,2-3 1,2-2 0,5-1 1,2-6-1,2-1 0,2-5 1,1-1-1,2-4 0,-2-3 0,0-5-1,1-2 1,-2-4-1,-1-3 0,-2-2 0,0-1 0,-3-2 0,1-2 0,-4 2 0,0 0 0,-1 2 1,-3 5-1,-1 0 0,-4 3 1,1 4-1,-6 10 1,11-12-1,-11 12 0,0 0 0,0 0 0,0 0-1,0 0 0,0 0 0,0 0 0,0 0 0,8 16 0,-8-2 1,4 2 0,-4 5-1,0 2 2,0 2-1,0-1 0,0 0 0,0-4 0,1-3 1,2-5 0,-3-12 0,16 11 0,-6-15 0,4-4-1,1-5 1,3-2 0,-1-3-1,3-2 0,-1-1 1,0 0-1,-1 3 0,-1 1 0,-1 2 0,-2 2 1,1 5-1,-4 0 0,-2 2 1,-9 6-1,14-1-1,-14 1 1,9 11 0,-6 1 0,2 3 0,-1 3 0,-1 3-1,2 3 1,-2 1 0,1 0 0,-1-2 0,1-6 0,0 0-1,2-5-2,2-2-2,-8-10-5,17-1-11,-5-10-3,2-3-2,-1-6 2,3-5-1</inkml:trace>
  <inkml:trace contextRef="#ctx0" brushRef="#br0" timeOffset="4286">2761 309 33,'8'-14'16,"-8"14"0,0 0 0,9-10-10,-9 10-3,0 0 1,5 15 0,-6-5 0,3 8 1,-3 1 0,3 11 0,-4 5 0,2 7-1,-1 3-1,0 5 0,1 3 0,-1 4-1,0-2 0,1 0-1,2-6 0,-1-2 1,3-5-1,1-3 0,2-9-1,2-5 1,0-7-1,3-3 2,1-7-2,1-5-1,2-7-1,-1-10-4,5 2-5,-4-11-7,5-3-6,-1-7 0,-1-2 0,0-6 2</inkml:trace>
  <inkml:trace contextRef="#ctx0" brushRef="#br0" timeOffset="4747">2597 530 24,'0'0'16,"0"0"3,0 0-1,15-11-5,-4 5-5,4 4-1,1 0 1,5 1-2,1-1-1,7 2 0,3-1-2,4 1 0,2-1-1,3 0 0,0-1-1,2 0 1,-4-1 0,-3 0-1,-4-1 0,-3 1 1,-6 1-1,-5 0-1,-3 1 1,-6 0-2,-9 1-2,0 0-4,0 0-15,0 0-1,-8 10-2,-8-11 1</inkml:trace>
  <inkml:trace contextRef="#ctx0" brushRef="#br0" timeOffset="5458">3468 324 7,'-1'-11'8,"1"11"2,4-16 0,0 6 0,2 1 0,-6 9-1,12-17-1,-12 17 0,14-12 1,-14 12-1,11-10-1,-11 10-1,0 0 0,0 0-1,10-8 0,-10 8-1,0 0-1,0 0-1,0 0 0,0 0 0,-7 11-1,7-11-1,-14 20 1,2-3-1,0 6 1,-4 5 0,0 8 0,-5 7-1,-1 5 1,-1 5 0,1 5 0,0 2 0,3 3 0,2-2 1,5 0-2,4-3 1,7-5 1,5-3-1,9-3 0,2-6-1,7-5 2,5-4-1,7-3-1,4-5 1,6-2-1,2-7 0,3-1 0,0-5 0,0-2 0,-1-5 0,-8-2 0,-4-2-1,-7-4-1,-5 1-5,-11-7-8,0-1-9,-8-5-1,-4 0-1,-4-6 2</inkml:trace>
  <inkml:trace contextRef="#ctx0" brushRef="#br0" timeOffset="6139">3683 607 24,'0'0'13,"0"0"1,0 0-2,0 0-7,0 0 1,17-3 1,-3-3 2,2-2 0,6 2-1,-1-7-1,7 3-1,-1 0-2,2 0-1,-3 3-1,-2 5-1,-2-3-1,-4 5 0,-4 7 0,-4 3-1,-3 3 1,-4 2-1,-3 5 1,-4 2 0,-3 5 0,-4 2 0,-5 0 1,-3 3 0,-4 2-1,-3-1 1,-2 3 0,0-2 1,0-2-1,2-3 0,4-3 0,5-3 0,7-7 0,4 1 1,6-7 0,9 0 1,6-6-1,9-2 0,5-4 0,5-2 0,1-3-1,4-1 0,0-1-2,-3-2 0,-4 2-2,-6-3-2,-1 6-5,-9-3-9,0 3-5,-7-3-1,-9 9 1,8-18 1</inkml:trace>
  <inkml:trace contextRef="#ctx0" brushRef="#br0" timeOffset="6720">3711 756 25,'0'0'17,"18"4"0,-1-7 1,4 1-7,4-2-4,5 3 1,0-2-1,4 4-1,-2-1-2,5 2 0,-2-2-1,-2 2-1,-2-1-1,-5-1-1,-1 0-3,-7-3-5,-2 2-13,-2-3-1,-14 4 0,11-12 1</inkml:trace>
  <inkml:trace contextRef="#ctx0" brushRef="#br0" timeOffset="7881">4120 224 14,'0'0'15,"0"0"1,0 0 0,0 0-1,0 0-2,0 0-3,0 0-2,0 0-2,0 0-1,0 0-2,0 0 0,0 0 0,11 1-1,-11-1 1,10 3-1,-10-3 0,16 8-1,-2 1 0,-1 2-1,6 5 0,2 2 1,5 3-1,3 5 0,1 2 0,2 0 0,0 3 1,0 2-1,-2 0 0,-1 2 1,-3-1-1,-3-1 0,-4 1 0,-2 0 0,-5 0 0,-2-1 0,-4 1 1,-6 0-1,-2 2 0,-4 0 0,-5 0 0,-3 1 0,-2 2 1,-3-3-1,-3-1 1,-3-2 0,-1-3 0,-2-4 1,5-3-1,-4-5 1,4-2 0,1-4 0,4-3 0,2-3 0,6 0-1,10-6 1,-14 5-1,14-5 0,0 0 0,0 0-3,0 0-5,0 0-16,-5-14-3,5 14-1,1-17 1</inkml:trace>
  <inkml:trace contextRef="#ctx0" brushRef="#br0" timeOffset="9123">4764 919 15,'0'0'12,"-2"9"0,2-9 2,0 0 0,0 0 0,0 0 0,0 0-3,0 0-1,12-18-2,-3 3-2,3-5-2,3-5-2,2-4-1,3-4 0,-1 0 0,3-3 0,-1-2 1,-4 1-1,2 4 1,-3 3-1,-1 4 1,-4 2-1,0 6 0,-3 5 0,-1 3-1,-7 10 0,9-9 0,-9 9 0,0 0-1,0 0 0,0 0 0,0 0 0,0 0 0,9 9 0,-9-9 1,10 19 0,-3-5-1,3 2 2,0 5-1,4 3 0,-1 4 1,0 2-1,4 4 0,-2 2 0,3 1 1,-1 2-1,-1-2 0,-1 0 0,-2-2 0,0-2 0,-3-3 1,0-6-1,-3-1 0,0-7 1,-2-1-1,-1-5 0,-4-10 1,6 14 0,-6-14 0,0 0 0,0 0 0,0 0-1,0 0-2,0 0-7,3-11-15,-1 2 0,-2-7-2,3-2 1</inkml:trace>
  <inkml:trace contextRef="#ctx0" brushRef="#br0" timeOffset="14531">5604 600 15,'0'0'10,"0"0"0,0 0-1,0 0-1,0 0-1,0 0-1,0 0-1,0 0-2,0 0 0,0 0-1,0 0 1,0 0 1,0 0-2,0 0 0,0 0-1,9 3 1,-9-3-1,0 0-1,6 11 1,-6-11-1,8 15 0,-3-4 1,2 3-1,0 2 0,2 4 0,2 1 0,2 3 1,1 0-1,1 1 0,-2-3 0,-1-1 0,1-2 1,-3-3-1,-1-4 1,-5-2 0,-4-10 0,4 14 0,-4-14 1,0 0 1,-1 11 0,1-11 0,0 0 0,0 0 0,-11 3 1,11-3-1,-11-6-1,1-1 1,10 7-2,-16-17 1,6 5 0,0-3-1,3 0 1,0-3-1,1 0 0,3 0 0,0-1 0,2 1-1,3 0 1,1-1 0,4 3-1,2-2 0,3 2 0,2-1 1,3-3-1,5 7-1,0-3 1,0 2-1,1 2 1,-1 1-1,-2 4 1,-3-2-1,-1 8 1,-5-4-1,-2 5 0,-9 0 1,11 6 0,-11-6-1,0 0 1,4 13 0,-4-13 0,0 0 0,0 0 0,0 0 0,0 0 1,0 0-1,0 0 0,0 0 0,0 0 0,0 0 0,0 0 0,0 0 0,0 0 0,0 0-1,0 0 0,0 0-3,0 0-4,0 0-8,0 0-7,0 0 0,0 0 1,-9-2 0</inkml:trace>
  <inkml:trace contextRef="#ctx0" brushRef="#br0" timeOffset="15933">5549 594 10,'0'0'7,"0"0"0,0 0-1,0 0 1,0 0-1,0 0-1,0 0-1,0 0-1,0 0 1,0 0 0,0 0-1,0 0 1,0 0-1,0 0 1,0 0-1,0 0 0,-4-11 0,4 11 0,-2-16-1,1 3 0,1-3 1,-1-4-1,0 1 1,0-7 0,1-1-1,-2-2 0,1 1 0,-1-1 0,4 2 0,-2 3 0,1 2-1,0 4 1,0 3-1,0 3 1,-1 12-2,4-16 1,-4 16 0,0 0 0,0 0-1,2-9 1,-2 9 0,0 0-1,0 0 1,0 0-1,0 0 1,0 0-1,2-11 1,-2 11-1,0 0 1,0 0-1,6-9 0,-6 9 0,0 0 0,15-12 0,-15 12 0,20-11 0,-4 5-1,3 0 1,4-1 0,3 1 0,2 1-1,4 2 1,2 1 0,0 1-1,0 3 1,-1 2 0,0 3-1,-2 1 1,-4 3-1,-2 3 1,-3 1-1,-3 3 1,-4-1-1,-1 5 1,-3 0 0,-3 2-1,-2 0 1,0 0 0,-4 1-1,-2-1 1,-2 1 0,-3-2 0,-1-1 1,-3 0-1,-3-3 0,-2 0 1,-2-2-1,-3-2 1,-1-2 0,-2-1-1,-2-2 1,-1-5 0,0 4-1,0-6 1,-1 1-1,0-2 0,1-1 1,0 0-1,2-1 0,0 1 0,3-1 0,0-1 0,3 0 0,3 0 1,2 1-1,1-2 0,11 2 0,-11-3 1,11 3-1,0 0 0,0 0 1,0 0-2,0 0 1,0 0-1,0 0 1,0 0-1,2-10 1,-2 10-1,9-3 1,-9 3 0,14-5 0,-14 5 0,16-8 0,-5 7 0,2 1 0,2 1 0,0 1 0,3 2 0,0 1 0,4 2 0,1 5 0,2-2 0,-1 2 0,3 1 0,0 3 0,-1 0 0,-2 0 1,-1 4-1,-5-1 0,0 3 0,-4 0 1,-3 1-1,-3 1 1,-1-1-1,-1 3 1,-1-3-1,0 2 1,-1-5-1,-1 0 1,0-4-1,0-3 1,-2-2 0,-1-11 0,2 12 0,-2-12 1,0 0 0,0 0-1,0 0 1,0 0-1,0 0 0,0 0-1,0 0-3,0 0-9,0 0-11,6-12 0,2 0-2,-3-5 1</inkml:trace>
  <inkml:trace contextRef="#ctx0" brushRef="#br0" timeOffset="17475">6240 729 5,'0'0'11,"0"0"-2,0 0 0,0 0-2,10 1 1,-10-1-1,17-1 0,-5-1-2,4-2 0,1 0-2,3-5 0,0 2-1,0-3 0,-1 0 1,-3-1-2,-1 2 1,-5-1 0,-10 10 1,10-15-1,-10 15 0,-2-16 0,2 16-1,-15-11 1,3 7-1,-1-1-1,-1 2 1,-2 0-1,0 3 1,1 0-1,0 1 1,3 1 0,0 0-1,1 1 1,2 3 0,-1-1 0,10-5 0,-18 14 0,10-4 1,-1 1-1,0 3 0,0 2 1,0 3-1,0 3 1,2 1 0,1 2 0,1 2 0,2 0 0,3 0 1,1 0-1,3 0 1,2-4 0,3-1-1,3-5 0,4-1 0,2-5-1,4-3-1,1-7-1,2-6-2,3-1-2,-2-7-5,4-1-8,-5-3-5,1-2-1,-5-3 1,1 1 1</inkml:trace>
  <inkml:trace contextRef="#ctx0" brushRef="#br0" timeOffset="18276">6609 851 15,'12'-3'9,"2"-6"0,2-1 1,0-1-1,-3-2-1,2 0-2,-6-2 1,1 1-1,-6 0 1,0 2-1,-6-1 0,-1 2-1,-4 0-1,0 2-1,-3 0-1,-3 4 0,1 0-1,-1 3 0,0 1 0,1 2-1,0 1 1,2 0-1,1 1 0,9-3 1,-14 7-1,14-7 0,-7 11 0,7-11 0,-1 16 0,2-5 0,2 2 0,1 3 1,1 3-1,0 1 0,3 2 0,0 1 1,0 3-1,2 0 0,0 2 0,1 0 1,2 1-1,-1 0 0,0 1 0,1 0 0,-3 1-1,-2 0 1,1-2-1,-1 0 0,-1-2 0,-3-1 0,-2-1 1,-2-3-1,-1-4 1,-2 0 0,-2-4 0,-3-1 1,-6-5 1,1-1 0,-4-3 1,1 0 0,-5-8 0,2 1 0,-3-4 0,3-2 0,1-6 0,2 1-1,3-5 0,5-1-1,4-1 0,6-4-1,7 0 0,3-2-1,8-1-1,2-5 1,6 1-1,0-6 0,3 0 0,0-3 0,-2 2 0,-2 1 1,-3 1 0,-3 4 0,-5 3 1,-1 6 0,-4 4 1,-4 3-1,1 3 1,-3 2 0,-1 1 1,-4 11 0,6-16 0,-6 16 0,0 0 1,5-10-1,-5 10 0,0 0 0,0 0-1,0 0 0,0 0-1,0 10 0,2 3 0,1 2 0,2 7 0,1 3 0,2 4 0,0 1 1,3-1-1,-2-1 1,1-3-1,1-4 0,0-7-2,-2-10-5,5-5-12,-5-9-5,2-9-1,-3-10 0,0-8 1</inkml:trace>
  <inkml:trace contextRef="#ctx0" brushRef="#br0" timeOffset="19248">7005 393 36,'-9'-7'18,"9"7"-1,0 0 2,0 0-13,0 0-2,0 0-1,0 0 0,0 0 0,0 0-3,0 0-4,13 5-8,-13-5-8,18 3 1,-9-1-1,2 2 0</inkml:trace>
  <inkml:trace contextRef="#ctx0" brushRef="#br0" timeOffset="19508">7335 603 11,'0'0'16,"-2"-15"1,2 15-3,-14-4 0,3 3 0,-2 2-3,-2 1-3,-1 6-3,-5-3 0,1 7-3,-4-5 1,4 2-2,-1 0 0,3-1 0,4-1 0,1-1 0,13-6-1,-13 11 1,13-11-1,5 10 1,-5-10 0,21 14-1,-4-6 1,4 2-1,5 3 0,2-1-1,2 3 1,0-1-1,-1 2 0,-3-2-1,-3 4 1,-4-2 0,-2 2-1,-5 0 1,-4-1 0,-4 1 0,-3 0 0,-3-2 0,-5 1 2,-2-2 0,-7-2 1,-1-1 1,-5-1 0,-2-2 0,-4-4 0,1-1 0,0-5-1,1 0 0,1-5-1,2-5-3,7-3-5,1-7-9,10 0-6,4-7-2,7-4 1,4-4 1</inkml:trace>
  <inkml:trace contextRef="#ctx0" brushRef="#br0" timeOffset="20119">7498 215 15,'0'0'13,"9"-2"2,-9 2 0,11 14-7,-8-1-3,2 4 0,0 4 1,0 5 0,0 2 0,0 5-1,-1-2 0,1 5 0,-1 5-1,1 3 0,-1 2-1,2 2 0,-1-1 0,3 1-1,-1-3 0,1-1-1,-1-10 0,0-4 0,-1-8 0,-1-4-1,0-7 0,-5-11-1,3 13-1,-3-13-1,0 0-1,-9-15-2,5 6-3,-6-10-2,0 0-1,-5-8-1,-2-3 2,-7-4 1,-2 0 3,-2-3 2,0 2 4,0 3 3,1 1 4,2 8 1,4 1 3,6 8 1,5 3 0,10 11-1,-4-12-1,4 12-1,18-5-1,3 2-1,3-1-2,7-1 0,3-1-1,5 1-1,5 1 1,2 2-2,1 0 0,-5 3 0,-2 0-2,-3 0-2,-5 3-4,-10-1-7,-3 2-9,-10-3-1,-9-2 1,10 3 0</inkml:trace>
  <inkml:trace contextRef="#ctx0" brushRef="#br0" timeOffset="20750">7817 632 12,'0'0'15,"0"0"1,0 0-2,0 0-6,0 0-2,0 0 1,0 0-2,4 15-1,-1-6-1,2 5-1,3 3 0,0 5-1,1 2 1,0 3-2,2 1 1,-2 0-1,0-2 1,-3-2-1,0-4 0,-3-2 1,-1-4 0,-2-3-1,0-11 2,-4 12 0,4-12 2,0 0 0,0 0 2,-12 3-1,12-3 0,-12-17 1,7 6-2,-6-7 0,4-2-2,-5-5 0,2 0-1,1 0 0,4 0 0,3 0 0,5 1 0,5 0-1,7 4 0,4 2 1,7 2-1,5 2 0,3 0-1,5 4 1,2 1 0,1 3-1,-1 2 0,0 4-3,-5-2-3,0 5-5,-6-2-10,-6 2-3,-7-3 2,-3 1-1</inkml:trace>
  <inkml:trace contextRef="#ctx0" brushRef="#br0" timeOffset="21331">8291 682 7,'0'0'13,"12"3"1,-12-3-4,17-2 1,-5 0 0,2 0-3,4-1-2,-2-1 0,2 0-2,-2-1-1,1-1-1,-2 0 0,-2 0 0,-13 6 0,14-14 1,-14 14-1,4-15 1,-4 15-1,-15-18 0,2 11-2,-1-1 1,-4 4-1,1-3 0,-5 6 0,-3 2 0,4 2 1,1 4 0,-1-1 1,2 4 0,-1 0 0,1 5 0,3 0 1,1 1-1,1 3-1,-1 3 1,2 2-1,3 1 0,1 1 0,4 0 0,2 1 0,5-2 0,2-1-1,6-3 1,5-5-3,2-5-2,10-2-4,-1-8-5,10-4-8,-1-5-2,4-3 0,0-4 1</inkml:trace>
  <inkml:trace contextRef="#ctx0" brushRef="#br0" timeOffset="21801">8587 818 2,'0'9'10,"0"-9"0,-8 19-1,4-6 0,3 0-1,1 0-1,3 0 1,3 1-1,0-3 0,7-2-1,0-5 1,3-1-2,0-6-2,1 0 0,0-7 0,-2-2 0,0-3 1,-7-2 0,-5-5 0,1 2-1,-6-4 1,-1 3 0,-8 0-2,1 4 0,-7 2-1,3 5 0,-6 5-1,0 2-1,0 5 1,-3 1-1,4 3-1,2-1 1,2 3-1,2-2-1,13-6 0,-15 9 1,15-9-1,0 0 0,13 2-1,-4-6-1,7-1 0,0-6 0,6-1-1,-1-4 2,1-2-1,1-7 2,0-3 3,-1-2 1,-4-5 3,0 0 2,-3-3 1,2 2 0,-6-3 0,1 7 0,-8 1 0,4 4-1,-6 3 0,3 6 0,-5 2-2,2 6-1,-2 10 0,1-13-2,-1 13 0,0 0 0,0 0-2,0 0 0,0 0 0,0 0-1,-4 19 1,3-1 0,-1 6 0,-2 6 1,-4 12-1,-2 6 1,5 6 1,1 4 0,1 5 0,2 3-1,1 1 1,4-3 0,5-3 0,4-5 0,-3-7-1,5-8-1,0-9-1,0-11-9,5-5-12,0-12-1,2-11-1,-3-11 0</inkml:trace>
  <inkml:trace contextRef="#ctx0" brushRef="#br0" timeOffset="23073">9490 101 10,'0'0'9,"9"-11"0,-9 11 1,10-8-1,-10 8 0,0 0-1,0 0-1,0 0 0,0 0 0,0 0-1,0 0-3,-9-3 0,-2 9-2,-4 1 1,-1 3 0,-3 3 0,-4 7 0,1 4 0,-4 5 0,1 5-1,1 4 1,-2 6 0,1 4 0,-2 2-1,1 4 1,3 1-1,3 2 1,4 1 0,6 2-1,6 2 1,7 2-2,9-5 1,7-2 0,3-4 0,8-3 0,5-9 0,-2-4 0,2-10 0,0-5 0,-5-8 1,-1-3-1,-6-5 0,-3-2-1,-10-2 0,2-3-1,-12 1-1,11-3-4,-11 3-5,0 0-10,5-9-2,-5 9 0,-4-21 1</inkml:trace>
  <inkml:trace contextRef="#ctx0" brushRef="#br0" timeOffset="24315">9383 465 24,'0'0'13,"0"0"1,0 0-2,0 0 0,20-8-1,-7 5-4,7 1-3,1-2-1,3 2-1,0-1 0,5 2 0,0 0-1,0 2 0,0 0 1,0 2-2,-4 0 1,0 1-1,-5 1-1,-4 1 1,-1-1 0,-5 1-1,-10-6 1,9 14 0,-9-14 0,-3 16-1,-3-5 2,-3-1-1,-6 4 0,-1 3 0,-3 0 1,-5 4-1,-5 2 1,0 1 0,-4 1 0,2 3 0,-1-3 1,1-1-2,3 0 1,4-2-1,7-2 1,2-4 1,8-1 0,7-2 1,0-13 0,20 18 1,-1-15 0,9 0-1,1-3 0,9-2-1,1-1-1,1-2-2,-2-1-1,-3-4-1,-3 4-2,-5-3-2,-1 4-6,-7-5-9,-7 3-2,-5-2 2,-4-1 0</inkml:trace>
  <inkml:trace contextRef="#ctx0" brushRef="#br0" timeOffset="24916">9457 627 17,'0'0'18,"-3"12"1,3-12 0,0 0-4,19 9-2,-6-7-2,8 6-2,0-2-3,7 1-1,1-1-1,6 1-1,2-1-3,2-2-1,0 1-4,1-5-4,-1 2-8,0-4-7,-9 1 1,-3-4 0,-4-1 1</inkml:trace>
  <inkml:trace contextRef="#ctx0" brushRef="#br0" timeOffset="25276">9988 861 23,'5'13'14,"-9"-1"-1,-1 3-4,0 2-7,-2 3 0,-1 4 3,-3 1-1,0 3 2,-2-2 1,5 0-2,-1-3 1,-2-2-2,5-4-2,-2-2-1,5-5-4,3-10-3,-4 9-11,4-9-2,0 0 1,5-9-1</inkml:trace>
  <inkml:trace contextRef="#ctx0" brushRef="#br0" timeOffset="25717">10481 426 5,'0'0'11,"0"0"0,0 0-1,0 0-2,0 0 0,0 0-1,0 0 0,0 0 1,0 0-1,-59 29 1,59-29-2,-43 18 0,43-18-2,-50 26 0,50-26 0,-59 30-1,59-30 0,-61 40 0,61-40-1,-45 44 1,22-21-2,23-23 0,-25 47 1,25-47-1,-2 42 0,2-42 0,0 0 1,32 56-1,-32-56 1,43 27-1,-43-27 0,57 14-1,-57-14 0,52 1 0,-52-1 0,43-7-1,-43 7 1,44-9-1,-44 9 0,0 0-2,46-12-2,-46 12-3,0 0-4,0 0-10,0 0-1,0 0 0,0 0 2</inkml:trace>
  <inkml:trace contextRef="#ctx0" brushRef="#br0" timeOffset="26448">10419 1061 16,'0'0'11,"0"0"1,0 0 1,46 0-1,-46 0-2,0 0-1,32-54-1,-32 54-3,22-45-2,-22 45 0,21-44 1,-21 44-1,0 0 0,23-49 0,-23 49 0,0 0 0,0 0-2,0 0 0,0 0-1,0 0-1,0 0 0,0 0 0,0 0 1,0 0-1,0 0 1,43 13 0,-43-13 0,0 0 1,19 49-1,-19-49 0,8 45 0,-8-45 1,14 49-1,-14-49 0,3 50 0,-3-50 0,0 0 0,5 56 0,-5-56 0,0 0 0,0 0 0,-1 44 1,1-44-1,0 0 0,0 0 0,0 0 0,0 0 1,0 0-1,0 0 1,0 0-1,0 0 0,0 0 1,0 0 0,0 0-1,0 0 1,0 0-1,0 0-2,0 0-3,0 0-6,0 0-9,0 0-2,0 0 1,0 0 0</inkml:trace>
  <inkml:trace contextRef="#ctx0" brushRef="#br0" timeOffset="27039">10570 1201 1,'0'0'9,"0"0"3,0 0-4,0 0 2,0 0 2,-33 41 0,33-41 1,0 0-1,0 0-1,0 0-3,0 0-2,0 0-2,0 0-1,0 0-2,0 0 1,46-3 0,-46 3-1,43-7 1,-43 7-1,49-11 1,-49 11-1,43-10 1,-43 10-2,0 0 1,0 0-1,0 0-1,42-12 0,-42 12 0,0 0 0,0 0-1,0 0 0,0 0-2,0 0-7,0 0-10,0 0-1,-50 11 0,50-11 0</inkml:trace>
  <inkml:trace contextRef="#ctx0" brushRef="#br0" timeOffset="27750">10568 0 10,'0'0'14,"0"0"0,0 0 1,0 0-7,0 0 0,17 44 0,-17-44 0,0 0-1,48 43-1,-48-43 0,46 52-1,-46-52-1,57 68-2,-16-26 1,-14 4-2,3 3 0,1 5-1,-2 1 0,-7 3 0,-4 1 0,1 1 0,-17 3 0,8-2 0,-7 1 0,-3-4 0,-6 0 0,4-2 0,-6-3 0,-1-4 0,0-6 0,9-43 1,-15 76-1,15-76 0,-17 60 0,17-60 1,-23 43-1,23-43-1,0 0-1,-20 47-6,20-47-9,0 0-5,0 0 2,-43 22-2</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15.6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124 344 2,'10'-13'12,"-10"13"2,0 0-1,7-12-2,-7 12 0,0 0-2,0 0-1,0 0 0,0 0-3,0 0-1,0 0-1,-2 13 0,1-4-2,-1 1 1,0 6 0,0 1 0,2 6 1,-4 6-1,-3 6 0,4 5-1,-5 6 1,2 6 0,-4 3-1,-2 3-1,-1-2 0,-1-3 0,3-5 1,1-2-1,3-8 0,0-9 1,2-7-1,-1-7 0,1-3 1,5-12-1,0 0-2,0 0-4,-8-11-8,7-8-8,2-8 1,2-8-1,2-8 1</inkml:trace>
  <inkml:trace contextRef="#ctx0" brushRef="#br0" timeOffset="451">60 375 21,'0'0'13,"15"16"0,-15-16 0,4 13-8,0-4-3,-1 2 2,5 3 1,-4-1 0,5 5 3,-2 5-2,3 4 0,2 3 0,1 5-1,2 4-1,1 4-1,4 6-1,-4-2-1,4-1 0,2-5 0,-4-1-1,3-4 0,-3-7 0,-3-3 1,0-8-1,-2-2 1,-1-5 0,-2-1 1,-10-10 0,16 9 0,-16-9 2,12-4-1,-8-8 0,2-3 0,-3-10 0,0-6-1,0-9 0,-1-7-1,2-7-1,-1-6 0,-1-3 1,2-2-1,5 1 0,2 1 0,0 7-1,5 2 1,-1 8 0,1 7-1,1 9-2,-2 6-1,-4 11-2,-4 2-7,-7 11-10,12 1-2,-12-1 2,3 19-1</inkml:trace>
  <inkml:trace contextRef="#ctx0" brushRef="#br0" timeOffset="1152">694 722 1,'6'-16'10,"-3"6"-1,7 1 1,-2-1-6,3 1 1,3 1 2,-3 0 0,5 1 1,1 2 0,5 2-1,-2 2 0,3 3-1,0 1-3,1 5-1,-1 3 0,0 2-2,-3 4 1,0 3 0,-2 2 0,-1 2-1,-3 1 1,0 1 0,-6 1 0,0 0 1,-3 0-1,-4-2 2,-4-2-1,-3 0 1,-3-3 0,-2-1 0,-4-4 1,0-2 0,-8-3 1,2-2-1,-6-5 0,2-1 0,-4-5 0,1 0-1,3-5 0,2-1-1,6-2-1,2-3-1,9 0 1,4-2-2,9 1 0,7-3 1,3 2-1,7 0-1,4 2 1,1 1 1,2 4-1,-1 3 1,-2 1-1,0 4 0,-4 3-1,-2-1-3,1 5-4,-2-2-11,-1-1-4,-2-2-1,-2-1 1</inkml:trace>
  <inkml:trace contextRef="#ctx0" brushRef="#br0" timeOffset="1803">1314 678 32,'5'-11'18,"-5"11"2,0 0-1,2-12-8,-2 12-2,0 0-1,0 0-2,0 0 0,0 0-2,0 0 0,-5 12-2,5-12 0,-3 16 0,2-5-2,-1 5 1,1 0-1,-1 5 1,0-1-1,2 4 0,-1-1 1,1-1-1,1 0 0,0-4 1,4-1-1,-2-5 1,0-2 0,-3-10-1,15 6 1,-3-8 0,-1-6 1,4 0-1,-3-5 0,3-1 0,0-1 0,0-2 0,-3 2 0,-2-1-1,3 2 1,-3-2-1,1 2 0,2 2 1,-2 3-1,0 1 1,0 1-1,-1 3 0,-10 4 0,14-2 1,-14 2-1,10 3 0,-10-3 0,7 13 1,-5-3-1,0 3 1,-1 3-1,0 2 1,-1-1-1,1 0 1,0-1-1,3-1 1,1-4-1,-5-11 2,17 9-2,-1-9 1,0-5 0,3-3 0,1-4-1,0-3 1,2-2 0,-3-2-1,-1 2 1,-2 0-1,-3 1 0,0 4 0,-2 2 0,-11 10-1,14-10 1,-14 10-1,12-2 0,-12 2 1,10 13-1,-5-1 1,2 4 0,-1 4 0,1 3 0,-1 3-1,1 2 0,-1-4-4,2 3-3,-3-11-10,5-3-9,0-11 1,3-6-2,0-11 1</inkml:trace>
  <inkml:trace contextRef="#ctx0" brushRef="#br0" timeOffset="2624">2128 751 9,'2'15'14,"-2"-4"1,0-11 1,7 15-6,-7-15-2,21 9 0,-6-13 2,7 1-1,0-7-1,3 0-1,0-5 0,2 2-3,-5-5 1,-2 3-1,-5-2-1,-3 4-1,-5-2 0,-5 3-1,-4 0 0,-3 2 0,-4 1 0,-2 3-1,-4 2 0,-3 2 0,-3 3-1,-1 3 1,0 3 0,-2 2 0,0 4 0,0 2 0,3 4 1,1 0 0,2 3 1,2 1-1,1 1 1,6-1 0,3 0-1,4 1 1,2-2-1,7-2 0,4-2 0,8-2 0,5-3-1,4-4-2,5 1-4,0-10-5,6 1-11,-2-7-3,6-1-2,-4-5 1</inkml:trace>
  <inkml:trace contextRef="#ctx0" brushRef="#br0" timeOffset="3275">2604 802 10,'-12'-1'15,"12"1"1,0 0-2,-11-7-1,11 7 0,0 0 0,0 0-3,0 0 0,0 0-3,0 0-1,11 1-1,-1 0-2,5 0-1,3 1 0,4 0-1,2-2 1,0 2-2,-1-2 0,-2 0-1,0 2-3,-7-3-7,1 2-12,-4-1-1,-2-1 0,-9 1 1</inkml:trace>
  <inkml:trace contextRef="#ctx0" brushRef="#br0" timeOffset="3675">3015 919 19,'-10'-5'18,"-3"-3"1,6-3 0,1-2-4,3-4-8,4 0-1,2-3-2,5 0 0,1-2 0,6 1 0,-2 1 0,4 3 0,-1 3-1,0 4-1,-2 4 0,1 6-1,-3 3 0,1 6-2,-2 5 1,-1 4 0,-3 3 0,0 2 1,-4 3-1,-2 1 2,-3 0-1,-4-1 1,-5-1 0,2-4 1,-4-3-1,-2-2 1,-1-4 0,-1-3-1,-2-4 0,4-3 0,-1-4-1,2-5-2,2-2-4,0-12-9,9-1-11,2-8-1,7-4-2,2-5 2</inkml:trace>
  <inkml:trace contextRef="#ctx0" brushRef="#br0" timeOffset="4156">3543 248 43,'14'-11'20,"-14"11"-1,0 0 1,9-9-13,-9 9-2,0 0-1,0 0 1,0 21-1,0-9-1,0 7 1,-1 3-1,2 7 0,-2 2-1,2 5 0,-2 6-1,0 6-1,-3 6 1,-1 6 0,-4 3 0,0 4 0,-1 4 0,-1 0 0,1-5 0,3-3 0,2-2 0,5-11-1,0-5 0,4-9 0,1-7-1,-1-6 0,2-5-1,-3-8-2,-3-10-4,0 0-9,6-22-7,-11-1-1,-1-6 0,-4-6 2</inkml:trace>
  <inkml:trace contextRef="#ctx0" brushRef="#br0" timeOffset="4527">3267 855 28,'-11'-2'17,"11"2"3,0 0-3,0 0-3,9 1-3,7-5-1,10 2-1,1-4 0,12 3-2,1-4 0,8 3-3,-1-2-1,2 3-1,-5 0 0,0 3-1,-3 0 0,-3 0 0,-7 1-1,-4 0 1,-7-1-1,-4 1 1,-4-1-2,-12 0 0,12 2-2,-12-2-3,0 0-15,-3-9-5,3 9-2,-6-21 2</inkml:trace>
  <inkml:trace contextRef="#ctx0" brushRef="#br0" timeOffset="5278">4537 171 14,'0'0'15,"0"0"2,8-10-1,-8 10-1,0 0-1,0 0-2,0 0-4,0 0-1,-13 8-2,13-8-1,-11 7-1,11-7-1,-19 14 0,6-5 0,-4 3 0,-1 3-1,-2 4 1,-2 5-1,-4 6 0,-1 3 1,-3 3-2,0 7 1,0 4 0,0 3-1,1 3 1,4 1-1,1 0 1,5 2 0,3 0 0,6-3 1,6-5-1,7 1 1,5-7-1,4-1 1,4-5-1,5-5 0,2-5-1,1-3 1,0-6 0,1-1-1,-1-2 1,0-3-1,-2-2 1,-2-2-1,1-2 1,-1 1-1,-3 0 0,0-2 0,-2-2 0,-1 1 0,-1-1 0,-3 1 0,0-1 0,-10-2 0,14 5 0,-14-5 0,0 0-1,11 2-1,-11-2-4,0 0-10,0 0-11,2-17 0,-1 5 0,0-10 0</inkml:trace>
  <inkml:trace contextRef="#ctx0" brushRef="#br0" timeOffset="6009">5007 495 13,'11'0'14,"-11"0"2,12-7 1,-12 7-6,0 0-2,0 0 3,0 0-2,0 0 1,0 0-1,-11-4-2,1 4-3,-2 2-2,-3 0-1,-2 3-1,-2 3-1,-3 3 0,-4 0 0,-1 6 0,-2 0 1,-1 5-1,-1 2 0,0 3 0,1-1 0,3 1 1,3 2-1,4-1 1,4 1-1,5-3 1,6 1 0,5-1 0,4-2 0,5-1 1,6-3-1,4-2 1,4-3 0,4-3-1,3-4 0,1 1 0,0-6 0,0 1 0,-2-3-1,-2 0 0,-4-2 1,-3 1-1,-4 0 0,-2-1 0,-2 1-1,-2-1 0,-10 1-1,16 0-1,-7 3-5,-9-3-12,13-5-6,-13 5-1,16-12 2,-9 1-1</inkml:trace>
  <inkml:trace contextRef="#ctx0" brushRef="#br0" timeOffset="6750">5219 836 22,'13'3'16,"-13"-3"-1,16-11 1,-6 0-8,4 0-3,1-3 0,2-2 0,0 1 0,-1-2 1,1 3 1,-3-1 0,-1 4-1,-4 1-1,2 5-1,-11 5-1,10-11-1,-10 11-1,0 0-1,0 0 0,9 6 0,-9-6-1,1 16 1,0-4 0,4 3 0,-4 2 1,1 2-1,-1 1 0,-1 2 1,1 1-1,-2-1 0,0 0 1,-2 0-1,2-3 0,-5-1 0,3-1 0,-3-4 0,-1-3 0,-2-1 0,-2-2 0,-1-1 0,-1-2 0,0 0 0,3-2 0,-1 2 0,11-4 1,-12 1 0,12-1 0,0 0 0,0 0 0,5-13 0,5 6-1,3-1 1,1-2-1,3 1-1,1 1 1,2-1 0,0 3 0,-1 1-1,-1 3 1,1 0 0,-3 2 0,2 1-1,-4 1 1,0 1-1,-1 0 0,-4-1-2,1 2-4,-10-4-5,10 3-11,-10-3-2,9-8 2,-6-1-1</inkml:trace>
  <inkml:trace contextRef="#ctx0" brushRef="#br0" timeOffset="7481">5898 872 18,'0'0'16,"0"0"2,6 10-1,-6-10-6,-1 19 0,-2-7-2,1 7-1,-2 2 0,0 4-1,-2-1-1,1 6-1,-4-3-1,3-1-1,-1-3-2,2-3 0,-1-4-2,1-5-2,4 0-7,1-11-14,0 0 0,3-12 0,3-5 0</inkml:trace>
  <inkml:trace contextRef="#ctx0" brushRef="#br0" timeOffset="7872">6232 386 25,'-12'-5'18,"12"5"1,0 0 0,0 0-8,0 0-3,0 0-1,0 0 0,0 0-1,10-7-2,-10 7 0,16-8-1,-6 2-1,3 1 0,2 0-1,0 2 0,2 0-1,0 4 0,-1 0 0,0 4 0,-3 3 0,-1 1-1,0 3 1,-3 3 0,-2 1 0,-1 2 1,-1 0-1,-3 0 1,-2 3-1,-2 0 0,-5-2 1,1 1 0,-4-5 0,1 1-1,-5-3 1,2 0 0,-3-5 0,4-2 0,1-1-1,10-5 0,-15 5 0,15-5 0,0 0 0,0 0 0,0 0-1,13-8 1,-4 7 0,2 0-1,2 1 1,3 0 0,3 3 0,0 1 0,1 3 0,2 1 0,-1 2 0,1 3 0,2 2 0,-5 2 0,-3 1 0,-2 1 0,-4 3-1,-3 0 1,-4-1 0,-4 1 0,-5 0 0,-3 0 1,-5 0-1,-2 1 0,-5-4 1,-3 0 1,-3-2-1,1-1 1,-3-6 0,2-1 0,0-5 0,2-3-1,2-2-1,5-5-2,3 1-3,0-11-9,6 2-11,4-7 0,5-1-2,3-8 1</inkml:trace>
  <inkml:trace contextRef="#ctx0" brushRef="#br0" timeOffset="8923">6880 382 15,'0'0'15,"-14"0"2,14 0 0,-1-10-4,1 10-4,2-17-1,0 6-1,7 2 0,-1-3-1,5 3 0,1-1-2,3 2 0,2 2-1,2 4-1,0 4-1,0 4 0,0 5-1,-2 3 1,-3 5-1,-2 3 1,-5 3 0,-5 1 0,-7 3 0,-3 4 0,-5-3 0,-3 1 0,-4 0 1,-2 0-2,-1-1 1,1 0 0,0-2 0,2-1 0,1-2-1,4 1 1,-1-3-1,6-1 1,0-2 0,4-4 0,0-1 0,4-2 0,0-2 1,4 3 0,0-4 0,3 1-1,2 0 1,3 2-1,-1 1 0,3-2 0,4 1 0,1-3-2,6-1-1,-2-5-3,8-1-6,-1-10-14,6-3-2,1-8-1,2-5 1</inkml:trace>
  <inkml:trace contextRef="#ctx0" brushRef="#br0" timeOffset="9594">7365 428 14,'-16'2'15,"16"-2"0,0 0 2,0 0-5,-4-11-4,4 11 1,0 0 0,6-14 1,-6 14-2,13-7 0,-1 4-2,-1-1-2,8 1-2,1-1-1,4 2 0,3 1-1,1 1 1,0 1-1,-2 3 0,-3-1 0,-4 3 1,-3 0-1,-5 3 1,-2 2-1,-4 2 0,-3 2 1,-2 2 0,-4 3-1,-1 4 0,-5 0 0,-2 2 0,-3 2 0,-1 0 0,-4 3 0,-2 0 0,-1 2 0,0-2 1,0-1 0,4 0 0,3-4 0,3-1 0,3-2 1,6-2 0,1-4-1,6-1 1,4-3-1,5 1 0,2-4 0,6-1 0,2-4 0,3 0 0,4-3-1,1-1 0,0 1 0,0-2 0,2 0-1,-3-1-1,0 1-2,-5-5-4,5 2-11,-5-6-7,0-1-1,-6-6 2,-1-3-1</inkml:trace>
  <inkml:trace contextRef="#ctx0" brushRef="#br0" timeOffset="10435">7654 0 33,'0'0'17,"9"9"1,-9-9 1,0 0-9,17 10-4,-17-10 0,19 17 1,-8-6 0,8 7 0,-3 1 0,8 8-1,0 3-2,4 6 0,1 5-1,4 3-1,0 3 0,-1 1 0,-1 1-2,0 4 1,0-1-1,-3 1 0,-3-2 0,-4 2 0,-4-1 0,-3 1-1,0-1 1,-6-2 1,-3 2-1,-2-2 1,-4-5 0,0 1 1,-6-3-1,-2-1 1,-7-6 2,-2 2-1,-7-5 0,-1 0-2,-3-4 2,1-1-2,-1-5 0,3-3-1,4-2-1,-1-7-3,7 2-9,-3-12-16,1-4 0,-7-11-1,0-7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2:28.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0 547 1,'0'0'7,"0"0"-1,0 0 1,0 0 0,9 3-1,-9-3 2,10-5-1,0 3 1,4-2-1,4 3 1,5-3-1,7 1 1,5 1-2,10 0 0,2 0-1,9 1 0,-1-2-1,2 2-1,-2 0-1,-1 1-1,-6 1 1,-3-1-1,-9 1 0,-6 0 0,-7-1 1,-5 2-1,-5-3 1,-3 1-1,-10 0-1,0 0-1,10 0-4,-10 0-6,0 0-10,-5-12-3,5 12 2,-12-21 0</inkml:trace>
  <inkml:trace contextRef="#ctx0" brushRef="#br0" timeOffset="530">156 321 23,'0'0'10,"0"0"1,0 0 0,0 0 0,0 0-2,0 0-3,-6-10-1,6 10-2,0 0 0,15-2-1,-3 0 0,7 2 0,8-1 0,6 1 0,9 0 0,6 0 0,6 0 0,4 2 0,1-2-1,-2 2 0,-4-1 0,-1 0 1,-10-1-1,-5 1 0,-8-1 1,-7 0-1,-7-1 1,-3 1 0,-12 0 0,0 0-2,0 0 0,0 0-3,0 0-6,0 0-12,0 0-1,-3-13 0,-3-1 0</inkml:trace>
  <inkml:trace contextRef="#ctx0" brushRef="#br0" timeOffset="1041">812 0 8,'4'9'9,"-4"-9"0,0 0-4,8 10 1,-8-10 2,18 13 1,-5-3 0,7 3 0,5 3 0,5 1-1,3 4-2,5 1-3,3 1-1,3 1 0,-1 1-1,-1-2-1,-4-1 1,-3-3-1,-4 0 0,-4-2 0,-6-3 0,-5 1-1,-3-4 1,-6 1 0,-5-1 0,-3 1 0,-6 0 0,-4 2 1,-6 2-1,-4 2 0,-5 2 1,-8 1-1,-2 2 1,-4 2-1,-1-1 2,0 1 0,-2-2 1,5-1-1,2-3 0,6-1 0,5-4 0,6-3 0,3-2-1,5-2 0,11-7 1,-13 8 0,13-8 0,0 0 0,0 0 0,0 0 0,0 0-1,0 0-4,0 0-10,0 0-10,0 0-1,9-10 0,-2-3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2:30.1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26 435 5,'0'0'15,"0"0"-1,0 0 0,0 0-4,0 0-5,0 0 1,-1 12-1,1-12 0,0 14 1,1 0-1,-2 1 0,3 9 0,-2 3-1,1 6 0,-1 6-1,0 7-1,-2 2 0,-1 3-1,0 2 0,-1 0-1,0-3 1,0 1-1,1-8 1,0-4 0,2-5-1,1-7 0,3-7 0,-1-6-1,-2-14-3,9 5-8,-2-15-9,0-10 0,3-10 0,-2-7 0</inkml:trace>
  <inkml:trace contextRef="#ctx0" brushRef="#br0" timeOffset="411">27 377 6,'-3'-14'15,"3"14"0,4-13 1,-4 13-4,13-11-2,-4 5 1,7 5-4,-2-2-1,7 3 0,2 2-1,6 2-2,1 3 0,3 1-1,2-1-1,-1 5 0,0 1 0,-3 2-1,-5 1-1,-4 0 1,-3 3 0,-5 0 0,-4 3 0,-6-3 0,-4-1 0,-5 3 0,-5-1 0,-3-1 1,-6-2-1,-2 0 1,-4-2 0,-1 1 0,-2-4 1,1 0 0,-1-6 0,5 0 1,-1-4 0,4-1 0,2-4-1,1 0 0,3-4 1,2 0-2,12 7 0,-14-14-1,14 14-2,-11-14-2,11 14-5,-1-11-8,1 11-6,11-12-2,-11 12 1,15-15 0</inkml:trace>
  <inkml:trace contextRef="#ctx0" brushRef="#br0" timeOffset="1052">497 347 22,'0'0'14,"13"-1"1,-2-2 0,0 2-9,2 0-1,2 2 0,1-1 2,4 5-1,-2 0 0,5 1-1,-2 3-1,2 2-1,-2 2-1,2 1-2,-2 4 1,-2 2 0,2 1-1,-3 2 0,-2 1 0,-3-1 0,0 0 0,-6 2 0,2-3 0,-2-1 0,-5-1 1,-2-2-1,-2-3 1,1 0 0,-8 0 0,4-4 0,-6-1 2,-1-3-1,-4-1 0,3-3 1,-5-3-1,1 0 1,0-5-1,0 1 1,0-4-1,1 1 0,3-3 0,2 1-1,3-1 0,5-1 0,5-1-1,4-1 0,4-1-1,3 1 0,2 1 0,1-1-1,2 1 0,-3 1-3,6 4-5,-6-1-9,4 2-4,-1-2-1,0 1 0,1 0 1</inkml:trace>
  <inkml:trace contextRef="#ctx0" brushRef="#br0" timeOffset="1683">1250 325 29,'0'0'16,"0"0"0,-13-5 0,1 6-10,-4 0-2,-2 2-1,-2 0 0,-2 3 1,-2 1-1,2 4 1,2-2 0,0 1 0,5 1-2,1 0-1,2-1 0,5 0-1,7-10 1,-8 12 0,8-12-1,9 14 1,-9-14 0,22 11 0,-6-5 0,3 3 0,1-2-1,3 4 1,-1-1-1,-3 0 0,-1 1-1,-5 1 1,-1 2-1,-6 1 1,0 0-1,-6 0 1,-2-1 0,-2 3 0,-4-2 1,-3-1 1,-1-1-1,-3-1 1,-2-2 1,1 0-1,-1-3 1,1 0 0,1-5-1,1 0 0,3-5 0,2-1-3,9 4-4,-10-20-7,13 7-9,4-4-4,5-1 1,3-4 0</inkml:trace>
  <inkml:trace contextRef="#ctx0" brushRef="#br0" timeOffset="2223">1585 395 12,'0'0'16,"6"-18"1,-6 18-2,-3-14-1,3 14 0,-12-7-2,2 5-4,-3 5-1,-3 2-3,0 2-2,-3-1 0,0 5-2,0-2 1,2-1-1,0 2 0,6-2 1,0-1-1,11-7 1,-12 15-1,12-15 0,1 12 1,-1-12-1,12 17 1,0-6 0,3-1 0,6 4 0,1-2-1,0 2 1,2-1-1,-1 2 0,-2-2 0,-3 0 0,-2-1 0,-5 0 0,-2-1 0,-2 1-1,-3-2 1,-4 2 0,-1-2 0,-3 1 1,-3-2 0,-2 1 0,-5 1 1,-1-1 1,-6-1 0,2 2-1,-5-4 2,2 4-2,0-5 1,1-1-1,3-3 1,3-2-2,3 0-2,1-7-2,11 7-11,-11-17-11,11 5 0,0-7-2,6-3 1</inkml:trace>
  <inkml:trace contextRef="#ctx0" brushRef="#br0" timeOffset="3185">2279 0 6,'0'0'14,"0"0"1,0 0-1,0 0-3,0 0 0,0 0 0,0 0-1,0 0-3,0 0-1,0 0-2,0 0 0,0 0-2,0 0-1,0 0-1,0 0 0,-10 6 0,10-6 1,-19 19-1,4-8 1,0 9 0,-3 4 0,-3 4 0,-3 5 1,-4 6-1,-1 5 1,-5 4 0,1 6 1,-3-2-1,3 1 0,-2 0-1,5-1 1,3 0 0,2-2-2,6-3 2,4 2-2,5-2 1,5 2 0,5 0 0,6 2 0,6-2 0,5 0 0,5-1 0,6-4 0,2-2 0,4-5-1,-1-4 1,1-6 0,-3-4-1,-1-6 1,-2-2 0,-2-5-1,-4-2 1,-3-4 0,-2-3 0,-3 1 0,-2-3 0,-3 1 0,-9 0 0,10-2 0,-10 2 0,0 0-1,0 0 0,0 0 0,0 0 0,0 0-1,0 0-3,0 0-12,0 0-10,-2-16 0,1 7-2,-3-9 1</inkml:trace>
  <inkml:trace contextRef="#ctx0" brushRef="#br0" timeOffset="20570">2447 378 6,'0'0'7,"0"0"0,0 0-1,0 0 0,0 0 1,0 0-1,0 0 0,0 0-1,0 0-2,0 0 0,0 0-1,0 0-1,-1 14 0,1-14-1,-1 18 0,0-9 1,2 6-1,-1 0 0,1 4 1,-1 1-1,-1 3 1,0 1-1,0 0 0,-1 3 1,-1-2-1,0 0 0,0 0 0,1-3 0,0-1 0,1-2-1,0-4 1,0-1 0,1-4 0,0-10 1,0 0 1,0 0 0,0 0 1,13-3-1,-8-9 1,4-4 1,0-3-2,1-1 0,3-4-1,0-3-1,2-2 0,2 0 1,2 1-1,-1 0 0,1 3 0,-1 2 1,0 3 0,1 3 0,-5 2 1,0 6-1,-3 2 1,-11 7-1,16-7 0,-16 7 0,14 5 0,-14-5 0,9 16 0,-4-3 0,1 2-1,-1 2 1,-1 3-1,1 2 1,-3 1 0,1 2 0,-2-3-1,1 1 1,-2-4 0,1-1 0,0-2 0,0-3-1,0-3 1,-1-10-1,6 14 1,-6-14 0,0 0 0,12 9 0,-12-9 1,16-7 0,-6 0 0,3-2 0,2-6 0,2-2-1,1-2 0,1-3 0,-2-1-1,3-2 0,-2 2 1,0 0-1,-2 3 0,0 2 0,-2 6 0,-1 1 0,-2 5 0,0 3 0,-2 3 0,-9 0 0,15 12 0,-7 1 0,-1 0 0,1 3 0,-1 3 0,1 2 1,-1 1-1,0 1 1,-1 0 0,-1 1 1,-1 2-1,-3 1 0,-1-3 0,-3 2 0,1-4 0,-2 0-1,2-6 1,-1 0-1,2-7 1,1-9-1,-1 13 0,1-13 1,0 0-2,0 0-2,0 0-7,0 0-14,9-10 0,-7-3-1,2-5 0</inkml:trace>
  <inkml:trace contextRef="#ctx0" brushRef="#br0" timeOffset="22002">3361 743 7,'0'0'8,"0"0"-1,0 0 1,0 0 1,0 0 0,0 0 0,0 0-2,0 0 0,0 0-1,0 0-1,0 0-1,0 0-2,0 0 0,0 0 0,0 0-1,0 0 0,0 0 0,0 0 0,0 0 0,11-3 0,-11 3 1,0 0-1,0 0 1,0 0-1,0 0 0,0 0 1,0 0-1,0 0 0,0 0 0,0 0 1,0 0-1,9-5 1,-9 5 0,12-8 0,-3-2 0,0 2 0,2-5-1,2 2 1,1-4-2,-1 3 1,0-3 0,0 3 0,0 0 0,-1 1 0,-3 1 0,1 3 0,-10 7 0,11-10 0,-11 10 0,0 0-1,0 0 1,0 0-1,0 0-1,0 0 1,0 0 0,0 0 0,0 0-1,3 13 1,-3-13 0,1 20 0,0-5 0,-1 1 0,1 3 0,0 3-1,-1 2 2,0 0-2,-1 0 1,0-1 0,-1-1 0,1-2-1,-1-3 1,0-1-1,0-2 0,-4-3 0,2 0 0,-3-2-1,1 0 1,-4-1 0,1 0-1,-3-2 2,1-1-1,2 0 2,-3-2-1,2 0 1,0-2 0,10-1 0,-14 1 0,14-1 0,0 0 1,-9 0-1,9 0-1,0 0 1,0 0 0,0 0-1,0 0 0,0 0 1,0 0-1,11-11 0,-11 11-1,17-5 1,-2 2 0,3 0 0,2-1 0,4 2 0,1-2 0,2 2 0,-1-2 0,-1 2 0,-5 1 0,-2 0 0,-4 0-1,-3 0 0,-2 3-3,-9-2-6,0 0-10,0 0-3,0 0 0,0 0 1</inkml:trace>
  <inkml:trace contextRef="#ctx0" brushRef="#br0" timeOffset="50012">3968 857 13,'0'0'10,"0"0"0,0 0-2,0 0 0,0 0-1,0 0-2,0 0 0,0 0-1,0 0-1,0 0 0,0 0 0,0 0 0,0 9 0,0-9 0,0 0-1,0 0 0,0 0 0,0 0-1,0 0 1,0 0-1,0 0 1,0 0-1,0 0 0,0 0 0,0 0 0,0 0 0,-2 10-1,2-10 1,0 0-1,0 0 1,0 0-1,0 0 1,0 0-1,0 0 1,0 0-1,0 0 1,0 0-1,0 0 1,0 0-1,0 0 1,0 0-1,0 0 0,0 0 1,0 0-1,0 0 0,0 0 0,0 0 0,0 0 0,0 0 0,0 0 0,0 0 0,0 0 0,0 0 0,0 0 0,0 0 0,0 0 0,0 0 0,0 0 0,0 0 0,0 0 0,0 0 1,0 0-1,0 0 0,0 0 1,0 0-1,0 0 0,0 0 1,0 0-1,0 0 0,0 0 1,0 0-1,0 0 0,0 0 0,0 0 1,0 0-1,0 0 0,0 0 0,0 0 0,0 0 0,0 0 0,0 0 1,0 0-1,0 0 0,0 0 0,0 0 0,0 0 0,0 0 0,0 0 1,0 0-1,0 0 0,0 0 0,0 0 0,0 0 0,0 0 1,0 0-1,0 0 0,0 0 0,0 0 0,0 0 0,0 0 0,0 0 0,0 0 0,0 0 0,0 0 0,0 0 0,-2 9 0,2-9 0,0 0 0,-5 16 0,2-6 0,-3 4 0,2 5 0,-1 3 0,-1 5 0,-2 1 0,-1 5 0,0 1 0,0-1 0,0-1 1,0 0-2,0-4 2,-1-1-1,3-2 0,0-4 0,2-2 0,-2-3 0,3-2 1,-3-2-1,4-1 0,1-2 0,2-9 1,-6 14-1,6-14 0,0 0 0,-2 10 1,2-10-1,0 0-1,0 0 0,0 0-5,0 0-14,0 0-3,7-20 2,-4 2-1</inkml:trace>
  <inkml:trace contextRef="#ctx0" brushRef="#br0" timeOffset="52005">4252 361 6,'0'0'11,"0"0"0,0 0-1,0 0-2,0 0 0,0 0-2,0 0-1,0 0-1,0 0 1,0 0-1,0 0 0,0 0 1,0 0-1,0 0 0,14-5-1,-3 5-1,5 0 0,4 0 0,5 1-1,4-2-1,2 2 0,4 0 1,0 0-1,3-1 0,-4 0 1,-2 2-1,-3-1 0,-3 1 0,-3 0 0,-4 0 0,-4-1 0,-4 2 0,-11-3 0,14 5 0,-14-5-1,0 0 1,10 9 0,-10-9-1,0 0 1,0 0 0,3 11 0,-3-11 0,0 0 0,-2 12 0,2-12 1,0 0-1,-5 10 0,5-10 0,-5 9 1,5-9-1,-9 11 0,9-11 0,-14 17 1,3-4-1,-1 2 0,-4 0 0,-1 5 1,-4 1-1,-1 2 0,-5 0 1,0 2-1,-1-2 0,-3 1 1,2 1-1,1-1 0,3-2 0,2-1 0,5-4 1,4-1-1,2 1 0,5-4 0,-1-2 1,5-2 1,1 2-1,2-2 1,3 1-1,4 1 1,5-3 0,5 2 0,8-4 0,7 0 0,5-2-1,5-3 1,1-2-1,1-1 0,-2-2 0,-3-1 0,-5 0 0,-4-1 0,-8 1 0,-3 2 0,-3-1-1,-6 2 0,-10 2-1,10-4-4,-10 4-7,0 0-11,0 0-2,-17-14 2,3 4-1</inkml:trace>
  <inkml:trace contextRef="#ctx0" brushRef="#br0" timeOffset="52926">4342 681 32,'0'0'21,"0"0"0,0 0-1,0 0-9,0 0-3,0 0-1,0 0-2,0 0-1,0 0-1,13 7-1,-1-7 0,5-1-1,2-1 0,7 1-1,5-1 1,2 0-1,3-1 0,1 2 1,0 0-1,-2-2 0,1 3 1,-7 0 0,-2 1-1,-7-1 1,-3 3 0,-1-2-1,-6 1 1,-10-2-1,11 3 0,-11-3 0,0 0 0,0 0-2,0 0-4,0 0-15,0 0-2,10-10-2,-12-3 0</inkml:trace>
  <inkml:trace contextRef="#ctx0" brushRef="#br0" timeOffset="56371">4846 19 11,'0'0'11,"0"0"0,0 0-1,0 0-1,0 0 0,0 0-2,0 0-1,0 0-2,0 0 0,0 0 0,0 0-2,0 0 0,0 0 0,0 0-1,0 0 0,0 0 1,0 0-1,0 0 0,0 0-1,0 0 1,0 0 0,0 0-1,0 0 1,0 0-1,0 0 0,0 0 0,0 0 0,0 0-1,0 0 1,0 0 0,0 0 0,0 0 0,0 0 0,0 0 0,0 0 0,0 0 0,0 0-1,0 0 1,0 0 0,0 0 0,1 12 0,-1-12 0,11 12 0,-3 3 0,4 3 0,4 4 0,4 5 1,4 5-1,2 4 0,5 6 1,1 2-1,3 3 1,1 2 0,0 3-1,-1-1 1,-1 2 0,-3-2-1,-2 2 1,-4-2 0,-4-3 1,-3 0 0,-6-3 1,0 0 0,-7-3 1,0 2 0,-6-5 0,-2 1 0,-3-4 0,-1 1-1,-5-5-1,-2 1 1,-2-4-2,-3-1 1,-1-5-1,2-3 0,-2-2-1,2-2 1,2-6-1,4 0 1,1-4-1,11-6 1,-13 8 0,13-8-1,0 0 1,0 0-1,-12 9 1,12-9-1,-10 6 0,10-6 0,-16 10 1,4-2-1,2 1 0,-3-3 1,1 4-1,1 0 1,0-2-1,11-8 0,-15 14 1,15-14-1,-10 8 0,10-8-1,0 0-6,0 0-15,0 0-4,-4-10-1,9-15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3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371 10 5,'0'0'7,"0"0"0,0 0 0,6-9-1,-6 9 1,0 0-1,0 0 0,0 0 1,0 0 1,0 0-1,0 0 0,0 0 0,0 0-1,0 0 0,0 0-2,0 0-1,-12-1-2,12 1 1,0 0-1,-11-1-1,2 2 0,9-1 0,-10 4 0,-4 0 0,5-1 0,-4 3 0,-1 0-1,-1 1 1,0 1 0,-2 1-1,-1 2 1,4 0 0,-4 2 0,4-1 1,0 0-1,1 1 0,1-1 0,1 1 1,1 0-1,-1 0 0,4-1 0,-1 0 0,0 1 0,2-1 0,0 2 0,-5-1 0,7-2 0,-6 2 1,6-1-1,-2-1 1,4 2-1,-5-1 1,6 0-1,1 0 0,-2 0 0,2 0 1,-1 0 0,1 2 0,-9-3 0,9 2 0,-3-1 1,3 1-1,-2-1 1,1 1-1,-6-2 1,7 3-1,5-2 0,-5 4 1,0-3-1,0 4 1,-5-2 0,5 2 0,9 4-1,-8-1 0,0 1 1,-1 2-1,-5-2 2,5 2-2,8-2 0,1 1-1,-7-4 2,7-1-2,-3 0 2,9 0-2,3-3 0,2 0 1,-5-3 0,2 1 0,5-3-1,0 0 1,5-3 0,-1 0 0,3-3-1,-1-2 1,4-1 0,-2-2 0,-2-1-1,-1-2 1,-8 1-1,0 0 1,-5 1-1,-3 1 1,-11 2-1,10-3 0,-10 3 1,0 0-1,0 0-1,0 0 0,0 0-1,0 0-5,0 0-14,0 0-4,0 0-2,0 0 2,-5-11-1</inkml:trace>
  <inkml:trace contextRef="#ctx0" brushRef="#br0" timeOffset="2504">690 841 5,'0'0'13,"-13"1"-1,4 0 2,9-1 0,-17-2 0,17 2 0,-17-2-1,17 2-2,-16-5-1,16 5-2,-16-7-2,16 7-1,-15-11-1,15 11-1,-10-13-1,10 13 0,-8-19-1,9 9 0,4-3-1,1 0 0,7-1-1,-1-3 0,5-1 0,3 2-1,3 1 1,-2 2 0,2 2-1,0 2 1,-6 3 0,5 5-1,-4 6 2,-5 2-1,1 3 1,-1 4-1,-4 2 1,-2 4 0,-1 2 0,-5 1 0,-1-2 1,-4-1 0,-2 1 0,-2-2 0,-1-4 0,-2 0 1,-2-5 1,-1 1-1,-1-4 0,-1-2 0,-4-2 1,1-1-1,-2-2 1,2 0-2,1-2 0,2-2-2,2 2-3,0-6-6,14 8-15,-5-21 0,8 4-2,1-4 2</inkml:trace>
  <inkml:trace contextRef="#ctx0" brushRef="#br0" timeOffset="3135">910 671 12,'0'0'13,"0"0"0,0 0-3,0 0-2,0 0-2,0 0 0,0 0 0,0 0 0,0 0 0,-5 15-3,5-15 0,3 19-2,-1-6 1,2 3-1,-1 0 1,2 1 0,0-1 0,1 1 1,0-3 0,5-1 0,-2-4 0,5 0 0,2-6 0,2-2 0,-1-5 0,6-1 0,-6-4 1,2 1 1,-6-5-1,3 3 1,-9-5-1,1 5 0,-3-3 0,-4 2-1,-1 0 0,2 0-1,-4 0 1,2 11-1,-2-17-1,2 17 1,-4-12-1,4 12-1,0 0 0,0 0-1,0 0-1,-9-14-4,9 14-6,0 0-14,0 0-2,0-9 0,0 9 1</inkml:trace>
  <inkml:trace contextRef="#ctx0" brushRef="#br0" timeOffset="3746">1331 593 15,'0'0'13,"0"0"0,-10 5 1,10-5-8,0 0-4,0 0 1,0 0 1,3 14-1,-3-14 3,3 13 0,-3-13 0,5 20 0,2-4-2,-1 0 0,1 4-2,1-1 0,-1 4-1,2-3 1,-2 4-2,0-4 1,-2-2 1,-1-4-1,0-1 1,-4-13 1,2 14 1,-2-14 1,0 0 0,0 0 1,0 0 0,0 0 0,0 0-1,-4-10 0,4 10-2,-5-20 1,1 7-3,0-3 0,1-3-1,2 1 0,2-3 0,5-2-1,0 0 1,4 2-1,3 1-1,4 0 1,1 2 0,3 3 0,2 0-1,0 6-1,3-2-2,5 7-5,-2-3-8,5 5-7,-1-2-2,1 2 2,-2-2 0</inkml:trace>
  <inkml:trace contextRef="#ctx0" brushRef="#br0" timeOffset="4316">2014 529 24,'0'0'18,"-17"5"1,7-5 1,10 0-8,-21 0-3,10 3-2,-3-1 1,2 4-2,1-1-1,2 3-1,-2-2-1,4 4-2,7-10 0,-12 16 0,12-16-1,-3 17 0,5-7 0,1 2 0,3-1 0,4 3 0,2 1 1,2 2-1,2 2 0,1 3-1,2-1 1,1 0-1,-4 1 1,-1-2-1,-2 1 1,-4-2 0,-1-3 0,-4-1 0,-4-2 1,-2-1 1,-6-3 0,-2-1 2,-4-2-1,-2-1 0,-6-4 1,3-1-1,-5-5-1,1-1 0,2-2-2,2-3-2,7 0-3,-1-7-6,12 1-12,1-4-2,8 1-2,4-6 2</inkml:trace>
  <inkml:trace contextRef="#ctx0" brushRef="#br0" timeOffset="4817">2178 675 21,'4'15'14,"2"-1"-1,-6-14 1,11 12-11,-1-5 1,2-6 1,2-1 0,1-3 2,2-1-1,2-3 0,3-2 0,-4 1-2,4-2-1,-5-2-2,0 2 1,-4-1 0,-1 3 0,-5-1 0,-7 9 0,5-16 1,-5 16 0,-4-11 0,4 11-1,-14-12 1,3 8-2,-3 0 1,3 3-2,-6 2 1,1 1-1,0 3 0,-1 3 0,1 3 0,3 5 0,-1 0 1,-1 4 0,2 1 0,1 3 1,0-2 0,5 3-1,-1-3 1,4 0 0,1-2 1,6-1-1,1-1-1,4 0 1,4-4 0,3 1-1,2-2 0,1-1-1,5-3-2,-3-7-6,7-1-17,-1-7-1,2-6-2,-4-7 2</inkml:trace>
  <inkml:trace contextRef="#ctx0" brushRef="#br0" timeOffset="5458">2636 762 49,'14'4'19,"-3"-6"0,3-3-5,3 2-12,1-1-1,2 1 0,-1 0 0,2 2 0,-5 0 1,0 1-1,-4 0 1,-1 1-1,-11-1 0,15 2-1,-15-2-4,9 2-8,-9-2-9,11-1 2,-11 1-1,15-12 0</inkml:trace>
  <inkml:trace contextRef="#ctx0" brushRef="#br0" timeOffset="5849">3111 791 43,'-13'-6'21,"3"1"0,10 5-1,-14-19-11,13 10-6,2-2-1,3-4 1,2 3-1,4 0 1,1 0 0,2 1 0,-1 2 0,4 2 0,-3 3-1,4 4-1,-3 0-1,2 5-1,-1 0 1,-1 4-1,-1 3 1,-1 1 0,-3 3 0,-3 2 0,-3-1 1,-2 2 0,-4 0 0,-2-1 1,-4 0 0,-3 0 0,-2-4 0,-3 0 0,-1-4 0,-2-1 0,-3-2 0,3-5-1,-1-3-1,0-7-1,6-2-3,-3-10-6,9-1-9,3-8-6,7-4-2,3-4 2,6-4 0</inkml:trace>
  <inkml:trace contextRef="#ctx0" brushRef="#br0" timeOffset="6309">3482 233 40,'15'6'20,"-15"-6"0,0 0 1,0 0-10,0 0-7,0 0-1,0 0 0,2 12 1,-2-12-1,-2 16 2,1-2-1,3 7 0,-3 5-1,3 8 1,-3 4-2,3 8 1,-3 5-1,1 4 0,-2 3 0,0 1-1,-1 2 0,1 1 0,0-2-1,0-2 1,1-4-1,2-4 0,1-6 0,2-3 1,1-8-2,0-5 1,3-5-2,-2-5 0,-1-5-2,-5-13-3,9 12-6,-9-12-12,1-12 0,-5-5-2,0-6 3</inkml:trace>
  <inkml:trace contextRef="#ctx0" brushRef="#br0" timeOffset="6690">3378 833 29,'-17'-1'17,"17"1"2,-11 5 1,11-5-7,0 0-5,0 0 0,2 11-1,-2-11 1,25 3 0,-7-4-1,7 2-1,2-3-2,7 1-2,2-2 0,2 0-2,-1 1 0,1 0 0,-3 1-3,-3-2-5,3 3-13,-7-4-4,1 1-2,-5-6 2</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37.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363 110 15,'9'6'17,"-9"-6"1,0 0 2,0 0-5,0 0-3,0 0-1,0 0-1,0 0 0,0 0-3,-9 5-1,9-5-3,-12 5 1,12-5-3,-18 11 1,7-4-1,-4 1 0,0 4 0,-1 0 0,-1 4 0,0 2-1,-3 2 1,-1 4-1,-1 3 1,1 3-1,-3 2 1,2 4-1,-1 0 0,3 3 1,3 1-1,1 1 0,3-1 1,2 2-1,5-2 1,1-1 0,4-1 0,2 0-1,1-1 1,3-1-1,4-1 1,0-2-1,2-1 1,2-1-1,2-1 1,1-3-1,3 0 2,2-4-1,1-2-1,0-3 1,2-2 0,0-2-1,-1-3 1,-3-2 0,0-3-1,-5-2 1,-1 1-1,-3-3 0,-11-2 1,13 3-1,-13-3 1,0 0-1,0 0 1,0 0-1,0 0 0,0 0 1,0 0-1,0 0 0,0 0 0,0 0 0,0 0 0,0 0-1,0 0-1,10 4-2,-10-4-7,0 0-16,-5-9 0,5 9-3,-12-22 2</inkml:trace>
  <inkml:trace contextRef="#ctx0" brushRef="#br0" timeOffset="1752">521 488 14,'0'0'14,"9"-6"-1,-9 6-2,0 0-3,0 0-1,0 0 0,0 0 0,-4 11 0,4-11-2,-2 13-1,2-3 0,-1 1-1,2 6 0,-1 1-1,2 3 0,-1 1 0,2 4 1,-1 1-2,0 3 1,0-3 0,0 1 0,-1-2 0,0-2-1,-1-5 1,1 0 0,-2-8 1,2 0-1,-1-11 2,0 9-1,0-9 1,0 0 0,11-17-1,-2 1 0,2-5-1,3-3 0,0-3-1,3-1-1,0 0 0,0 2 0,-5 2 1,0 5-2,0 5 2,-2 1-1,-1 4 0,-9 9 0,16-13 0,-16 13 0,11-8 0,-11 8 0,0 0 0,10-3 0,-10 3 0,0 0 0,0 0-1,0 0 1,11 12 0,-11-12 0,9 15 0,-3-3 0,1 2 0,0 3 1,-1 0-1,1 3 1,-1 1-1,2 0 1,-3-2-1,1-2 1,1-2-1,-2-3 1,2-2-1,-7-10 1,14 9 0,-5-11-1,3-6 2,1-4-1,1-2 0,1-3-1,3-3 1,-1-2-1,0-1 1,1 3-1,-2 2 1,0 2-1,-2 3 1,-2 1 0,-2 5-1,-10 7 1,15-8-1,-15 8-1,0 0 1,0 0 0,0 0 0,8 15-1,-6-4 1,0 2 0,2 4 0,1 5 0,-1 3 0,0 0 1,0 2-1,0-1 0,0-1 1,0-1-1,-2-5-1,0-4 0,3-2-4,-5-13-11,0 0-11,0 0 0,8-15-2,-5-8 1</inkml:trace>
  <inkml:trace contextRef="#ctx0" brushRef="#br0" timeOffset="2824">1241 849 24,'0'0'15,"12"7"0,-12-7 0,12-1-9,-2 0-1,2-3 2,1-3-2,1-2 1,2-3 0,1-3-1,2-2 0,0-1-2,0 1 0,-3 0-1,-1 3 0,-1 3 0,-4 2-1,-10 9 1,13-7-1,-13 7-1,0 0 0,5 12 1,-5-12-1,-1 19 0,-1-4 0,1-1 1,-1 4-1,0 1 1,0 1-1,0 1 0,0 2 0,0 0 1,0-1-1,0-1 0,-1-2 0,1-1 0,-1-3 0,1-3-1,2-12 1,-6 15 0,6-15-1,0 0 1,-14 5 0,14-5 0,-13-4 0,13 4 0,-17-9 1,17 9-1,-13-7 0,13 7 1,-10-6-1,10 6 1,0 0 0,0 0 0,0 0 0,0 0 0,0 0 1,0 0-1,0 0 0,0 0 0,8-10 0,3 7 0,3-1-1,3 0 0,4-1 0,3-1 0,1 0 0,1 0 0,1 2 0,-3 1-1,-3 0 1,-2 2 0,-3 1 0,-6 0 0,-1 1 0,-9-1 1,0 0-1,0 0 0,0 0-1,0 0-1,0 0-3,-2 10-10,2-10-8,0 0-2,-6-11 2,7 0-1</inkml:trace>
  <inkml:trace contextRef="#ctx0" brushRef="#br0" timeOffset="3675">2049 829 45,'5'14'19,"-5"-14"0,1 20 2,-2-5-14,-2 2-3,2 9 1,-6 0 1,4 7 0,-6 1-1,3 3 1,-3-1-2,3 0 0,-2-4-2,2-4-1,1-4-1,0-6-1,4-4-3,1-14-3,0 0-12,0 0-6,0 0-1,10-25 2,-3-2-1</inkml:trace>
  <inkml:trace contextRef="#ctx0" brushRef="#br0" timeOffset="4176">2786 411 27,'0'0'19,"0"0"-1,4-11 1,-4 11-4,-10-11-11,10 11-2,-19-9 1,7 5-1,0 2 1,-4 0 0,3 3 0,-3 0 0,3 4 1,-5 0 0,3 4-1,-5 3 0,1 3 1,0 2-2,-1 5 1,-1 1-1,0 5 1,0 0-1,2 4-1,-1-2 1,2 2-1,1 2 0,-2-1 0,6-3 0,4-1 0,1-2 0,6-2 0,4-2 0,8-1-1,4-4 1,9-4 0,2 0 0,4-3 0,4-2 0,1-1 0,-2-5 1,1 0 0,-5-3-1,-1 0 0,-3-2 1,-4 0-1,-4-1 0,-2 1 0,-2 0-1,-3-2 0,-9 4 0,13-3 0,-13 3 0,0 0-1,10-2 1,-10 2-1,0 0 1,0 0-1,0 0 0,0 0 1,0 0-2,0 0-1,-2 13-4,2-13-7,0 0-12,0 0-1,0 0-1,0-11 1</inkml:trace>
  <inkml:trace contextRef="#ctx0" brushRef="#br0" timeOffset="4947">2964 932 7,'0'0'15,"0"0"2,0 0-3,0 0 0,12-7-1,-3-2-1,6 1-4,0-6-3,5 1-1,0-5 0,3 3-1,-2-4 0,2 2 1,-9 2 0,4 2 0,-9 3 0,1 3-1,-10 7 0,0 0-2,11-4 0,-11 4-2,0 10 0,0-10 0,0 14 1,-1-2-1,3-2 1,-1 2-1,0 1 1,1 3 0,-1 1 0,1 3 0,-1 2 0,0 1 0,0 1 0,-1-1 0,1-2 0,-2 0-1,1-3 1,-2-2-1,0-4 1,-1-4-1,3-8 1,-8 13 0,8-13-1,-15 8 2,6-4-1,9-4 0,-20 3 1,11 0-1,0-3 1,9 0 0,-15 1 0,15-1 0,-9 0 1,9 0 0,0 0 0,0 0 0,0 0 1,0 0-2,17-8 1,-6 5-1,2-1 0,3 2-1,3-2 0,2 3 0,2-1 0,1 2 0,1 1-1,3 2 1,1 1-1,0 0 0,-1 2 0,-3-1 0,-4 0 1,-3-1-1,-4 0-1,-4-3-1,-10-1-1,0 0-3,0 0-9,0 0-8,0 0-1,-16-8 1,5-5 1</inkml:trace>
  <inkml:trace contextRef="#ctx0" brushRef="#br0" timeOffset="5988">3268 0 16,'0'0'14,"0"0"2,0 0-3,0 0-4,0 0 0,0 0 1,0 0-1,0 0 0,7 11 0,-7-11-2,18 14 0,-5 0-2,5 5-1,3 2 0,6 6-1,0 5-1,4 5 0,2 5-1,2 3 0,-1 3-1,2 1 1,-2 4-1,-3 0 0,-4-2 0,-4-1 0,-7 1 0,-4-1 0,-3-2 1,-7-1-1,-4 0 0,-6 1 1,0 0-1,-2 1 1,-1-4 0,-2 3 2,-1-5-1,1 2 2,-3-6 0,2 2 2,-3-8-2,2 1 1,-4-7-1,2-1-1,-1-4-1,1-1 0,1-6-1,1-1-1,3-3 0,1-2-1,11-9 0,-12 10-2,12-10-7,0 0-21,0 0 2,-16-10-1,8-3-2</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5:19.4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31,'16'8'17,"-16"-8"0,0 0 0,0 0-9,0 0-8,-12-2 0,12 2 0,0 0 0,0 0-1,0 0 2,0 0 1,0 0 0,0 0 0,0 0 0,0 0 0,0 0 0,0 0 0,0 0-1,0 0 1,0 0-1,0 0 0,0 0 1,0 0-1,0 0 1,0 0-1,0 0 0,0 0 0,0 0 0,0 0-1,0 0 0,0 0 0,0 0 0,0 0-1,0 0-3,0 0-3,0 0-9,0 0-4,0 0 0,0 0 0</inkml:trace>
</inkml:ink>
</file>

<file path=ppt/ink/ink2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0-17T22:40:12.9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2,'0'0'3,"0"0"1,0 0-1,0 0 0,0 0 0,0 0 0,0 0 0,0 0 1,0 0 0,0 0 0,0 0-1,8 12 1,-8-12 0,0 0 1,11 4-1,-11-4 0,0 0 0,17 8 0,-17-8 0,15 3 0,-15-3 0,15 4-1,-15-4 1,17 2-1,-17-2 0,20 4-1,-20-4 1,18 1-1,-18-1 0,15 1 0,-15-1 0,17 1 0,-17-1-1,16 1 0,-16-1 1,18 3-1,-18-3 0,18 2 0,-18-2 0,20 3 1,-20-3 0,22 2 0,-10-2 0,3 0 0,1-1 0,1 0-1,-2-1 1,2 0-1,-3 1 0,1-2-1,-15 3 1,18-1-1,-18 1 1,0 0 0,12-1-1,-12 1 1,0 0 0,0 0 0,0 0 0,0 0 0,0 0 1,0 0-1,0 0 0,0 0 1,0 0-1,0 0 0,0 0 0,0 0 0,0 0 0,0 0-1,0 0 0,0 0 1,0 0-1,0 0 1,0 0-1,0 0 0,0 0 1,0 0-1,0 0 0,0 0 0,0 0 0,0 0 0,0 0 0,0 0 0,0 0 0,0 0 0,0 0 0,0 0 0,0 0 0,0 0 0,0 0 0,0 0 1,0 0-1,0 0 0,0 0 0,0 0 0,0 0 0,0 0 0,0 0 0,0 0 0,0 0 0,0 0 0,0 0 0,0 0 0,0 0 0,0 0 0,0 0 0,0 0 1,0 0-1,0 0 0,0 0 0,0 0 0,0 0 0,0 0 0,0 0 0,0 0 0,0 0 0,0 0 0,0 0 0,0 0 0,0 0 0,0 0 0,0 0-1,0 0 1,0 0 0,0 0-1,0 0 1,-6 11 0,6-11 0,-1 13 0,1-13 0,-6 20 0,2-6 0,-3 1 0,-1 0 0,2 1 0,-1 0 0,-2-2 0,2 2 0,-1-2 0,0 2 0,1-1 0,1 1 1,-1-1-1,2 0 1,1 1-1,0-1 1,1 0 0,0 0 0,0-3 0,1 1-1,-2-1 1,1-1-1,-1-1 1,0 2-1,2 0-1,-2 0 1,1 2 0,1-1-1,0 1 1,1-3-1,2 2 1,1-2-1,-2-11 1,2 18-1,-2-18 1,4 14 0,-4-14 0,0 0 0,5 13 0,-5-13 0,0 0 0,3 11 0,-3-11 0,0 0 0,1 12 0,-1-12 0,0 0 0,-2 12 0,2-12 0,0 0 1,0 11-1,0-11 0,0 0 0,0 0 0,0 0 0,0 0 0,0 0 0,0 0 1,0 0-1,0 0 0,0 0 0,0 0 0,0 0 0,0 0 0,0 0 0,0 0 0,0 0 0,0 0 0,0 0 0,0 0 0,0 0-1,0 0 0,0 0-2,0 0-1,0 0-6,0 0-5,1-17-6,-1 17-2,3-23 0,2 11 1</inkml:trace>
  <inkml:trace contextRef="#ctx0" brushRef="#br0" timeOffset="2113">324 342 23,'0'0'9,"0"0"-1,0 0-2,10 12-3,-10-12-8,0 0 4,0 0 4,4 11 2,-4-11 2,0 0 1,-11 11 0,11-11-1,-13 10 1,13-10-4,-18 11-2,7-6 0,-1-2 0,0 0 0,-1-2 2,1-1 0,1-2-1,-2 0 1,0 0-1,0 0 0,1-1 0,0 2-1,1 0-1,11 1 0,-17 0-1,17 0 1,0 0 0,0 0 0,0 0-1,0 0 0,13-8 1,-13 8 0,23-2 0,-10 4-1,1 0 1,3 1 0,-1 2 1,1 1-1,-2 1 2,2 3-1,-2-1 0,0 2 0,0 1 0,-2-1-1,0 1 1,0-1-1,-2 0-1,1-3 0,-12-8 1,18 12-1,-18-12 2,14 6-1,-14-6 1,0 0 0,0 0 0,0 0 0,0 0 1,0 0-2,-15-10-1,3 5 1,0 0-2,-1 1 1,0-1 0,0-1 0,0 0 0,2-1 0,11 7 1,-18-15-1,18 15 0,-12-13-1,12 13 1,0 0 0,-9-11-1,9 11-1,0 0 0,0 0-1,0 0-1,0 0-3,14 0-9,-14 0-8,23-14 0,-13-2-1,6-1 2</inkml:trace>
</inkml:ink>
</file>

<file path=ppt/ink/ink2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21T16:33:55.368"/>
    </inkml:context>
    <inkml:brush xml:id="br0">
      <inkml:brushProperty name="width" value="0.05292" units="cm"/>
      <inkml:brushProperty name="height" value="0.05292" units="cm"/>
      <inkml:brushProperty name="color" value="#00B0F0"/>
    </inkml:brush>
  </inkml:definitions>
  <inkml:trace contextRef="#ctx0" brushRef="#br0">3958 3396 1161,'-46'17'2322,"15"-8"-1548,1 4-258,-1-1-129,-4 4 258,0 1 0,-3-3 258,1 6-129,-5-3 129,6 5 0,-4-5 0,3 8-258,1-7 0,6 6-258,3-6 0,4 5-129,7-6 0,4 1-129,5-3 258,7-1-387,5 0 129,11-2 0,3 1 0,9-1-129,3 0 0,5 0 0,3 2 0,3 1-129,5 2 129,-4 2 0,4 0 0,-2 4-129,-5-2 0,-5 1 258,-6-2-258,-7 2 258,-10-1-258,-7-2 258,-6 3-129,-13 0 258,-11-1-129,-4 5 258,-9-3 129,-3 3-129,-6-4 0,1 5 129,-3-7-129,1 2-129,-1-6 0,3 1 0,3-7-129,6-3-129,3-7 0,4 0 0,11-7-129,4-5-516,13-3-1161,2-2-2064,9-10-129,14 0-258</inkml:trace>
  <inkml:trace contextRef="#ctx0" brushRef="#br0" timeOffset="428.0245">4402 3407 4128,'-17'31'3870,"10"-9"-645,-2-4-129,1 6-3225,3 3-129,1 0-129,1 4 258,-2-2 129,-2 3 0,2-2 387,-1 8-129,-2-1 129,4 10 0,-7-1 129,4 7-129,-2 1-129,5 2 0,-2 0 0,3-3-129,0-3-129,2-8 0,1-2-387,0-11 258,0-4-645,-3-13-1290,3-12-1677,0 0-129,-12-16 0</inkml:trace>
  <inkml:trace contextRef="#ctx0" brushRef="#br0" timeOffset="701.04">3931 3839 4644,'50'2'4515,"-13"-5"-516,1-1 0,0-6-2967,16 10-258,1-1-387,4 1-258,-3 4-129,1 0-129,-6 4 0,-6-5-387,-1 4-645,-15-6-2064,-2 1-774,-4-2-516,-9-4 258</inkml:trace>
  <inkml:trace contextRef="#ctx0" brushRef="#br0" timeOffset="1256.0719">4734 3935 2322,'24'0'3225,"-3"7"-129,-21-7-258,15 8-2580,-15-8-1032,12 20 0,-5-8 516,-2 2 387,-1 0 258,-4 0 516,1 4 258,-1-1-129,0 6 129,-5 0-129,5 3-258,-5 0-387,5 2-129,0-4-129,0-3-129,2-4 129,5-4 0,4-10-129,5-3 129,6-10-129,3-8 129,-1-6 129,4 0-129,-2-7 258,0-1-129,-1 1 0,-5 4-129,-10 0 129,-2 5-129,-3 4 129,0 0-258,-5 4 0,0 2 0,0 12-129,0-14-258,0 14 0,0 0-516,0 0-516,0 0-1677,0 0-1161,4 14-129,-4-14 129</inkml:trace>
  <inkml:trace contextRef="#ctx0" brushRef="#br0" timeOffset="1755.1003">5452 4140 5805,'-18'6'4386,"18"-6"-516,-6-14-387,8 0-3741,-2 14 0,17-18-129,-5 12 258,1-3-129,-3 2 258,1 3 258,-11 4 0,22-7-129,-22 7 129,24 0-258,-11 7 0,4 3-129,1 4 0,-3-1 129,6 3-129,-4-1 0,0 2 129,-4-1-129,-1-2 258,-5 3-129,-6-2 129,-1-1 129,-7 1 0,-4 2 0,-9-4 0,-1 3 129,-8-4-129,1 0 0,-5-4-129,-3-1-129,-1 0 129,-1-7-129,2 0-129,3-7-129,8-5-516,-1-15-774,19 1-903,2-11-1548,5-11-516,6 1 258</inkml:trace>
  <inkml:trace contextRef="#ctx0" brushRef="#br0" timeOffset="2056.1177">5790 3413 5934,'16'4'4257,"-14"6"-258,3 14-387,-5 8-3354,0 7-387,0 12 129,0 7 0,-2 10 0,-6-2 0,-3 4 0,-2 0 129,-1-3 0,1-1 129,0-4-258,4-2-258,-1-11-129,10 0-1161,-3-11-2322,3-17-258,8-8-258</inkml:trace>
  <inkml:trace contextRef="#ctx0" brushRef="#br0" timeOffset="3080.1762">5935 4178 3354,'62'11'3999,"-20"-11"-516,-7-9-387,10-7-3612,-3 0-129,2 2-129,-3-8 258,-3 2 387,-6-2 0,-8-6 387,-2 4 387,-10-2 0,-1 4-129,-8-3 129,0 4-387,-5 3-258,-4 1 0,-5 6 0,-2 0-129,-5 7 129,-1 1 0,-3 3 129,-3 7-129,2 3 0,-2 6 129,1 4-129,-3 2 129,1 3-129,0 3 0,7 2 129,-2 1 0,5 1-129,2 3 387,3-1-258,4 1 129,2-2 129,3 4 0,1-5 0,1 3 0,1-5-129,6-1 129,1-10-129,4 3 0,-2-10 129,8-3 0,-1-6 0,6-3-129,-1-9 0,7-4 129,-2-8-129,4-6-129,0-4-129,2-3 129,-1-5-129,1 1 0,0-3 0,2 2 0,-2 5 129,-1 3-129,-3 6 0,-4 3 0,-4 10 0,-4 2 0,-5 7 0,-12 3-129,13 4 129,-9 8 0,-2 5-129,2 4 129,-4 4 129,2 3-129,-1 2 0,0-1 129,2 1-129,0-5 0,1-5 129,4-3 0,-8-17 129,22 12-129,-4-12 258,-1-6-258,2-8 129,3-3-129,1-5 0,-1 1 0,-2-4 0,0 7 0,-5 0 0,-2 4-129,-2 2 0,-11 12 0,13-9 129,-13 9-258,0 0 129,14 16 0,-10 3 0,2 7 129,0 6-129,-1 5 129,2 3-129,0 2 129,2-1-258,0-6 0,3-5-129,-2-16-387,10-4-645,-7-23-516,12-4-387,-12-28-129,16 2 0,-11-17-1161,4-5-1290,6-2 646</inkml:trace>
  <inkml:trace contextRef="#ctx0" brushRef="#br0" timeOffset="3423.1958">7343 3451 7224,'3'30'4257,"0"-6"0,-1 0-387,-2 5-3741,6 10-129,4 7 0,-1 10 0,2-1 0,-2 8 0,-3 0 258,1 5 0,-6 0 0,3-1 0,-3-4-129,1 0 258,0-5-258,6-7 129,0-10-258,5-9 0,1-9 0,3-9-129,4-10 0,-2-12-387,2-6-258,-8-22-903,7-1-1935,-8-9-903,-8-10-129,-4 1 0</inkml:trace>
  <inkml:trace contextRef="#ctx0" brushRef="#br0" timeOffset="3661.2095">7117 3823 7482,'-7'12'4773,"15"4"-258,13-8-258,6-7-3354,13 6-645,7-3 129,9 2-129,3-3-258,2-3 129,5 0-258,-2-9-129,5 6-1419,-10-10-2580,5-3-387,-2-5 0,-4-4-387</inkml:trace>
  <inkml:trace contextRef="#ctx0" brushRef="#br0" timeOffset="3904.2234">9007 3213 258,'-40'12'387,"18"-8"129</inkml:trace>
  <inkml:trace contextRef="#ctx0" brushRef="#br0" timeOffset="4160.2374">8842 3272 1161,'-78'27'3225,"38"-5"774,-10 4-516,-6 4-1032,2 13-903,-13 2-645,6 16-129,-6 0-258,5 13 0,2-8 0,9 12-129,7-10 0,14 9 129,7-7-129,15 6 129,5-4-258,10 3 258,10-1-258,11 0 0,5-2-129,6-6-129,4-6 129,5-7-387,12-9-129,2-13-774,11-2-2193,-3-14-1290,3-13-129,0-9-516</inkml:trace>
  <inkml:trace contextRef="#ctx0" brushRef="#br0" timeOffset="4815.2755">9608 3708 6450,'15'9'3999,"-15"-9"0,0 0-645,-16 7-3741,3 1 0,-9-2 258,-7 2 129,-7 0 258,-12-3 258,-1 4 258,-9-4-258,3 5 0,-5-4 0,5 5-258,-1 1 0,10 0-258,5 2 129,9 0-387,8 1 258,9 1-129,10 0 0,5 2 0,15-1 0,12 4 129,8 0 0,11 3 0,7 1 0,3 4 0,3 2-129,-3 2 129,-2 1 0,-4 3 0,-7-3-129,-8-2 129,-7-3 0,-8-2 0,-8-5 0,-8-1 129,-4-5-129,-9-3 129,-13-2 0,-6 0 0,-7-4 129,-4-2-129,-8-2-129,-3-3 129,-2 0 0,-1-6 0,1-1-129,3 0 129,3 2-129,5-2-129,6 7 0,1-2-387,14 7-1032,-5 0-2451,11-1-387,14-4-387,0 0 129</inkml:trace>
  <inkml:trace contextRef="#ctx0" brushRef="#br0" timeOffset="5319.3043">9822 4074 5160,'4'20'3999,"-4"-20"-258,0 31-516,-2-13-3870,-3 14-258,-5-1 774,-1 4 0,2 1 387,-7-2 387,9 0 129,-4-5 129,11 4-129,-2-8 0,8 2-258,8-6-129,13-5-129,6-9-129,9-7 0,7-3-129,1-12 0,3-9 129,-4-7 0,-3-5 129,-8-1-129,-8 0 129,-3 3-129,-14 0 129,1 5-129,-11 3 0,0 7-129,-3 1 0,-3 6 0,3 12-129,-13-16-129,13 16 0,-18-3-645,15 12-1161,-7 1-2322,10-10-129,-13 18-387</inkml:trace>
  <inkml:trace contextRef="#ctx0" brushRef="#br0" timeOffset="5844.3342">10528 4221 5676,'73'-12'4386,"-32"7"-258,-6-10-516,4 8-3741,-3 0 0,-2-5 129,-7 1 0,-8-4 129,-4 1 258,-10-4 129,-4 2-129,-5 1-129,-6 0-129,-8 5-129,-4 2 0,-3 3 0,-3 4-129,0 1 129,0 0 129,-2 6-129,2 3 129,2 4-129,3 3 129,0 3-129,4 3 129,-1 0 0,6 5 0,-2 2 0,7 4 0,-2 0 129,7 2-129,0-4 129,4 3 0,3-4 0,8-1 0,2-6 129,7-5-129,3-5 0,7-4-129,8-6-258,2-3-129,9-1-387,-7-17-1032,17 2-2580,-5-6-516,-4-10-387,-2-4 129</inkml:trace>
  <inkml:trace contextRef="#ctx0" brushRef="#br0" timeOffset="6416.367">11043 3275 3999,'0'0'4257,"18"9"-129,-3-6-387,6 2-2967,12 8-645,1 5 129,13 7 0,-4 4 0,9 7 129,-1 3 0,4 9 0,-4 3-129,1 7 129,-5 4-258,0 8 0,-10-2 0,0 5 0,-10-5 0,-6 5-129,-10-3 129,-7 0-129,-4-5 129,-10-4 0,-10-4-129,-4-3 0,-8-8 0,-5-6 129,-4-5-129,-1-8-129,-1-5-129,0-11-516,9 7-1935,-6-11-2064,0-7 258,1 0-516</inkml:trace>
  <inkml:trace contextRef="#ctx0" brushRef="#br0" timeOffset="9011.5155">2266 6733 129,'0'0'645,"0"0"0,0 0 258,0 0 258,0 0 129,0 0-129,0 0 258,0 0-258,0 0-129,0 0-258,-4 16-387,1-3-258,3 3-129,-1 6 129,0 7 0,1 11 129,4 2-129,4 11 129,0 6 0,7 6-129,-3 10 0,4 3 0,-1 3 0,3 0 258,-1 0-129,2 0 0,0-3 129,1-3-258,1-7 129,0-1-258,3-6 129,-4-3-258,1-8 129,-1-8 0,-5-6 0,1-10 258,-3-10 129,1-9 0,-14-7 0,22-25-129,-11-13 129,3-9 0,0-18-129,5-10-258,2-13 0,3-13 129,3-7-129,3-4 129,5 0 0,1 2 0,2 3 129,1 10 0,-3 6 258,0 17-129,-8 9 0,-2 17-129,-9 8 0,0 12-129,-8 10 0,-2 7-258,-7 11 0,0 0-258,13 13-516,-13-13-1677,-7 28-1548,1-4-387,-8-3-258</inkml:trace>
  <inkml:trace contextRef="#ctx0" brushRef="#br0" timeOffset="9463.5413">2383 7560 1161,'29'-10'2064,"-13"4"258,0-5 387,5-1-258,2-5-258,6 3-645,-1-6-387,11 4-516,-3-2-129,5 4-387,4 1 0,-2 3-129,-1 2 0,2 3-129,-3 2 129,-6 3 0,1 0-129,-12 0-129,2 3-645,-12 0-1677,-3-3-1419,3 0-258,-14-6 0</inkml:trace>
  <inkml:trace contextRef="#ctx0" brushRef="#br0" timeOffset="11535.6598">4146 7410 1032,'13'-14'1677,"-13"14"0,0-14 258,0 14-129,-8-13-516,8 13-258,-29-9-129,14 9-258,-7 0-258,-2 3 0,-3 4-258,-2 3 0,-3 2 129,-2 4-129,0 0 0,-1 5 258,-1 0-129,-2 8 129,-1-4-129,4 8 258,-2 0-129,5 5 129,-1-2 129,7 2-387,4-4 258,10 1-258,3-7 258,9 1-258,6-12 258,14 1-387,7-7 129,10-2 0,7-6 0,4-3-129,2 0 129,2-3-258,-3-2 129,0-2 0,-7-1 0,-3 2 0,-7-4-129,-4 3 129,-7 0-129,-2 2 129,-5 2-129,-14 3 129,18-8-129,-18 8 129,0 0-129,0 0 0,0 0-258,0 0-129,0 0-516,0 0-1548,0 0-1935,0 7-258,0-7-387</inkml:trace>
  <inkml:trace contextRef="#ctx0" brushRef="#br0" timeOffset="11927.6823">4568 7833 1677,'8'26'3354,"-8"-26"0,-4 15-645,-5-2-2967,1 7 129,-2 1 129,-3 5 387,-2 6 258,-4 2 387,1 12 129,-6 1-258,4 12 258,-10-5-129,8 6-129,-7-2-258,6-1-258,-2-9 0,9-5-258,-1-9-258,5-10 0,7-2-903,5-22-2064,-11 2-1032,11-2-774,0-29 387</inkml:trace>
  <inkml:trace contextRef="#ctx0" brushRef="#br0" timeOffset="13287.7601">5062 7479 903,'0'0'2580,"0"0"-1935,6 13-129,-6-13 129,0 0 387,6 15 129,-6-15 0,0 0 129,0 0-129,5 17-129,-5-17-129,1 12-129,-1-12-258,7 14-129,-7-14 129,6 22-258,-4-11 0,2 8 0,-3-3-129,2 6 258,-3 4 0,0 6-129,0-1 129,0 5-129,-4-2 387,2 3-387,-3-3 129,1-2-129,-1-9 0,4-1-129,-2-8 0,1-3 0,2-11 0,0 0 0,0 0-129,9-12 0,0-10 129,3-3 0,4-6-258,4-8 129,5-3 0,1-2 0,0 1-129,3 0 129,0 3-129,1 4 129,-1 6 0,-1 4 0,0 8 0,-1 4 0,0 6 0,1 4-129,-2 4 129,1 0 0,-3 9 0,3 4 0,-2 3 0,-4 4 0,-2 4 0,-4 2 0,-4 4 0,-2 5 129,-5 0 0,1 4 0,-5-2 129,-2 2-129,-2-4 129,-1-2-258,-2-6 387,2-4-258,-1-9 0,3-2 129,3-12-129,0 0 0,-14 2 0,14-2-129,0-22 129,0 1-129,7-3-129,2-8 129,5-4-129,5 0 0,3-3 0,2 0 129,4 1-258,3 1 258,0 4 0,1 4-129,2 4 129,-1 4 0,0 6 0,0 5 0,-1 5-129,-2 5 129,0 2 0,0 10 0,-5 3 0,1 4 0,-2 3 0,-4 2 0,-4 8 0,-1 0 0,-5 1 129,-3 3-129,-4 1 129,-3 0-129,-1 0 387,-6-2-387,-4-3 129,1-2 0,-5-5-129,2-1 129,-2-7-129,4-2 129,-1-4 0,12-11-129,-14 11 0,14-11 0,0 0 0,0 0-258,0 0-258,-1-16-774,10 12-2580,4-8-903,-3-2-258,0-6-258</inkml:trace>
  <inkml:trace contextRef="#ctx0" brushRef="#br0" timeOffset="15147.8664">8233 7490 774,'-11'-12'2709,"11"12"-1806,-7-13-258,7 13-129,-1-13 258,-1 2 258,2 11 0,0-20-129,0 20 129,0-12-129,0 12 0,0 0-516,14 1 0,-4 10-258,1 7-258,5 6 129,-2 5-129,6 3 129,-1 5 0,1 1-258,2 1 258,-3 0-129,1-1 129,-2 0 0,-5-5-129,-5-2 258,-1-5-258,-6-2 258,-1-5-129,-5-6 129,-3-4-129,-5-2 258,-2-4 0,-2-3 0,0-5 0,-4-9 258,3 1 0,-3-6-258,5-6 258,-2-6-258,6-1 129,3-4-129,5-1 0,4-3 0,4 2-258,9-3 129,4 4 0,9 4 129,6 0-129,6 4 0,5 5 0,6 2 0,0 5 0,-1 5-129,-3 4 0,-4 6 0,-5 2 0,-7 0-129,-9 4-129,-3 7 0,-17-11-387,22 18-1161,-22-18-2064,8 11-774,-8-11 129</inkml:trace>
  <inkml:trace contextRef="#ctx0" brushRef="#br0" timeOffset="15795.9035">8965 7614 1935,'42'21'3096,"-25"-21"129,7 3-3354,2 2 0,5-5 129,-1 0 0,1-10 258,3 1 129,-8-8 258,6 0 129,-4-1 0,1-1-258,-7-1 0,-2 0-258,-6 2-129,-2-2 0,-8 3-129,-4 2 0,-2 0-129,-13 2 129,-2 5-129,-6 0 129,-7 5-129,-3 2 129,-3 1 0,-4 7 129,-1 4-129,4 4 129,-4 3 0,4 6 258,0 1-258,4 4 129,1-3 0,4 6 129,1-6 129,4 6-129,2-3 258,9 2 0,2-5-129,9 3-129,1-5-129,11 0 0,6-6-129,8 2-129,7-7 0,4-4 0,0-2 0,7-6 0,1-1 0,-1-1-258,5-1 0,-8-5-516,11 7-1161,-11 0-1935,-1-3-903,5 3 258</inkml:trace>
  <inkml:trace contextRef="#ctx0" brushRef="#br0" timeOffset="16899.9667">9703 7742 1419,'-26'33'1677,"17"-18"-129,9 2 129,0-17 0,10 22-387,4-21-258,12 0-129,0-3-129,9-7-258,-1-10 0,1-1-258,-2-7 258,1-2-258,-8-5 129,-2 4-129,-13-3 129,-2 4-129,-9 0 0,-6 5-129,-10 3-129,-8 7 0,-1 3 129,-5 6-129,-2 5 0,-1 1 0,3 10 0,1 2 129,4 3-129,6 5 0,4 0 0,5 0 0,8 4 0,2-1 0,9 2 0,7 6-129,7 0 129,2 7-129,5 8 129,0 4-129,1 7 0,1 5 0,0 5 0,-3 3 0,0 1-129,-4-3 516,-5-5-516,-3-4 516,-6-7-258,-5-5 0,-6-7 129,-8-8-129,-9-5 258,-5-3-258,-9-9 129,-1-4-129,-6-7 0,0-5 129,-3-3-129,5-8 258,0-6-258,3-5 129,6-4-129,5-4 129,7-6-129,8-4 258,7-3-258,9-5-258,9-2 258,12-7 0,5 0 0,8-3-129,8 0 129,1-2-129,6 1 129,0-1 129,0 3-258,-1 3 258,1 2-129,-6 6 0,-2 3 129,-2 5-129,-7 4 0,-1 8 258,-4 5-129,-5 4 0,-7 7 0,-1 8 0,-6 2 129,-6 7 0,-4 7 129,-1 12 129,-6-1-129,4 12 0,-4-1 0,0 7 0,-4-3 0,4 0-129,0-3-129,0-3-129,0-9 0,4-4-129,-4-19-129,12 7-258,-1-7-903,-9-20-2451,7-12-774,0-4-387,-4-10 130</inkml:trace>
  <inkml:trace contextRef="#ctx0" brushRef="#br0" timeOffset="17552.004">11252 7296 3870,'-28'14'4773,"10"-5"-129,-10-4-387,-3 6-3999,-2 6-258,-2 2 0,-1 1 0,-2-1-129,1-1 129,2-1 129,3-1-129,4-5 0,4 3 0,9-3 129,9 3-129,6-4 0,11 2 0,9 0-129,8 0 129,6 1 0,7-1-129,0 2 129,4 4 0,-1-1 0,-3 2-129,-3 5 258,-4 1-129,-7 1 0,-5 1 0,-7 0 0,-5 1-129,-10-4 258,-5 2 0,-15-5 0,-4-2 0,-12-2 258,-4-3-258,-6-2 129,-4-3-129,-3-4 0,4-5 0,2 0-258,4-2 0,9-10-258,6-5-387,16 0-903,0-12-1677,12-7-1290,11 2-258</inkml:trace>
  <inkml:trace contextRef="#ctx0" brushRef="#br0" timeOffset="18536.0603">11668 6790 4128,'12'8'4515,"-12"-8"-258,4 34-387,-7-7-4128,1 18-258,-6 3 129,2 11 129,-7 4 129,1 5 129,2 4 258,-3-1 0,6 5 129,1-1-258,6-1 258,0-6-129,2-6-258,6-9 129,0-8-258,-2-10 129,-2-7 0,-3-12 0,-1-16-129,-9 8 0,-6-12 129,-5-10-387,-5-9 387,-4-5-258,-4-8 129,-2-2 0,-2-4 129,1 1-129,4 3 129,3 2 129,8 6 0,4 3 0,11 8-129,6 3 129,12 7 0,8 2 129,11 4-258,11-1 0,5 2 129,10-3-258,4 4 129,5-5 0,0-1 0,1-4 0,-3 0 0,-4-3 129,-5 1-129,-9 1 0,-3 3 0,-9 0 0,-4 1 0,-9 5 0,-5 3-129,-6 3 129,-1 8 0,-4 4 0,-3 5 0,-2 6 0,1 7 129,0 2-129,1 6 0,-2 4 0,1 1 129,-1 1 0,0 3-129,0-3 129,0 0-129,0-8 129,-3-1 0,-4-9 129,-1-1-129,-2-11 129,-2-2 0,-1-11 129,1-3-129,-4-5 0,6-8 0,-1-9-129,1-6 0,1-6-129,7-4 129,0-4-129,2 0 129,9 0-129,7 2 0,3 1 0,7 6-129,4 5 258,4 4-129,5 6 0,1 2 0,0 6 0,2 5 0,-1 4 0,0 0 129,-2 4-129,1 5-129,-3 2 129,-2 0-387,4 3-387,-11-11-1032,9 3-2322,-10 1-903,-5-7-129</inkml:trace>
  <inkml:trace contextRef="#ctx0" brushRef="#br0" timeOffset="19476.1138">12784 7624 2580,'40'26'4644,"-13"-10"-774,-9-16 129,11 5-4386,-3-2 129,7 0 129,0-3 258,-2-3 0,4-3 516,-3-9-129,7 2 258,-6-6-258,4 2-129,-6-4-129,1 0-258,-7 2 129,-1-3-129,-8 1 0,-3-1-129,-9 5 129,-4-2 0,-4 3 0,-9 3 0,-6 2 0,-5 4 0,-6 1 0,-1 6-129,-4 0 129,-4 8 129,-4 3-129,1 3 0,-1 2 0,2 7 129,0 0-129,-3 6 129,2-1 0,8 6 258,1 2-258,6 5 129,5-3 0,9 4 0,4-1 0,9 0 0,10-2-129,9-5 0,7-6 0,6-7-258,12-5 0,2-14-129,8-2-258,-3-14-516,12-1 0,-13-18-516,12 8-645,-16-14 129,7 13 0,-21-7 0,3 13 129,-14-2 645,-2 10 516,-6 10 774,-13 2 645,14 7 258,-11 10 0,7 7 387,-3-2 258,9 8 0,-4-7-258,10 8 129,-2-15-387,9 8 0,-5-16 0,9 1-129,-8-9-258,7-4-258,-4-12-129,0-1 129,-3-7-258,0-3 0,-3-6-129,-4 2 0,-2-1 0,-5 1 0,-5 1 0,-4 4 0,-2 1 129,-11 8 0,-6 2 0,-8 8-129,-5 4 0,-3 3 0,-6 13-258,-6 2-129,4 14-774,-10-6-1935,6 7-1677,4 1-258</inkml:trace>
  <inkml:trace contextRef="#ctx0" brushRef="#br0" timeOffset="19920.1388">13678 6817 774,'4'-25'4128,"8"24"0,-12 1-129,0 0-2967,15-5-1032,-15 5 129,12 14 258,-9-3 129,5 7 129,-4-2-129,7 8 258,-2 2-129,9 7-129,-2 3 0,9 9-258,-2 3 0,5 12 0,0 5-129,2 6 0,-4 4-129,-5 4 129,-5 4 0,-5-3-258,-6 0 0,-5-6-129,0-3-387,-14-18-1290,10-2-2451,-3-8-516,0-19-387</inkml:trace>
  <inkml:trace contextRef="#ctx0" brushRef="#br0" timeOffset="21836.249">15111 6537 1032,'-14'8'1290,"0"1"-516,0 1 258,-6-1 0,4 3 258,-8-2 0,7 2 129,-7-4-387,4 6 0,-3-3-258,0 9 0,-3 2-258,-1 7 0,-4 5-258,-2 13 129,-7 7-129,1 14 129,-6 4 0,4 12-129,-6 7 129,4 6 129,0 1-129,9 0 0,3-8 0,14-2-129,5-6 129,12-7-129,8-11-129,13-6-129,12-12 129,7 0-129,7-10 0,5-7 0,3-7 0,2-5 0,-2-7 0,1-3 0,-8-7 129,-4 0-129,-7 0 0,-8-5 0,-9 1 0,-6 0 0,-14 4-129,0 0 0,0 0-258,0 0-645,0 0-2064,-15-4-1677,-2-3-129,3-4 259</inkml:trace>
  <inkml:trace contextRef="#ctx0" brushRef="#br0" timeOffset="22519.2881">15501 7059 1161,'-53'7'3870,"13"-3"-903,-2 4-1677,1 7-387,-6-2 0,1 5-129,-2-1-129,5 3 0,0-3-258,10 3 129,4-1-387,9-2 129,8-1-129,12-1 0,9-3-129,16-2 129,11-1 129,7-1-258,9-1 129,6 1-129,5 1 0,-3 2-129,-1 4 129,-7 2-258,-4 7 129,-8 2 129,-9 5-129,-6 0 129,-7 2-129,-8 4 258,-6-3-129,-4 2 0,-9-3 258,-9 0 0,-8-7 0,-7 2 129,-9-10 0,-4 4-258,-8-8 516,1 0-516,-5-10 129,5 2-129,-2-6 0,8 0-129,3-4 129,6-5-129,10 2 0,2-5-258,13 4-387,2-9-903,15 3-2451,8 4-774,8-6 129</inkml:trace>
  <inkml:trace contextRef="#ctx0" brushRef="#br0" timeOffset="23067.3188">15822 7507 1032,'0'29'2064,"0"-9"0,7 6 258,0-1-387,6 5-258,-2-3-645,10 0-258,-2-3-258,8-4 0,3-9-129,5-4-258,5-7-129,5-10 129,1-7-129,-3-3 129,-3-9 258,1 2-129,-14-5 0,0 4 129,-14-2 129,-4 3-129,-9 1-129,0 3 0,-7 4-129,-1 0-129,-4 8 0,2-2 0,10 13-129,-17-14-129,17 14 0,0 0-516,0 0-1290,-2 13-2451,2-13-129,7 8 0</inkml:trace>
  <inkml:trace contextRef="#ctx0" brushRef="#br0" timeOffset="23803.3615">16635 7517 1935,'46'10'3096,"-25"-13"0,10 0-3483,-1-2 129,3-4 258,-1-6 129,-4-2 387,0-1 258,-7-4 258,-2 1 0,-8-2 0,-1 4-258,-10 0-387,0 5 0,-11-2 129,-1 4-258,-12 3 129,2 4-258,-8 2 258,0 3-258,-3 0 0,-1 8 0,-3 1-129,1 7 129,-1 0 0,2 8 0,2 0 0,5 2 0,2 1 129,4 4 0,5-3-129,8 5 129,4-7-129,5 3 129,7-5-129,11 1 129,2-1 0,6-2 129,4-5 129,8 0-258,-1-5 129,1 0 0,-2-2-129,4-3 0,0-3 0,1-2-258,-4-1 0,1-1-129,1 0 0,-5-2-387,5 2-1806,-14-2-2322,1-12-258,-2 2-258</inkml:trace>
  <inkml:trace contextRef="#ctx0" brushRef="#br0" timeOffset="26462.5134">17357 7789 2322,'6'3'3612,"-6"-3"258,0 0-3354,0 0-129,-6 15-258,6-15 258,-9 14 129,9-14 0,-10 15 0,10-15 129,-15 22-129,9-8-129,3 8-129,-3 2 0,5 5 0,-1 6-129,0 3 0,-1 2 0,0 1 0,0 1-129,-3 0 129,0-3-129,-2-2 129,-4-7-129,3-1 0,0-8-129,-1-4-129,6-1-516,4-16-1161,0 0-2322,0 0-258</inkml:trace>
  <inkml:trace contextRef="#ctx0" brushRef="#br0" timeOffset="27207.5562">18135 7302 774,'-44'9'1419,"22"0"258,-6-6 258,5 5 258,-4-7-258,4 9-129,-5-7-387,11 9-387,-9-3-516,5 6-129,-2 1-129,3 4 0,-1 0 0,5 8 0,-4-3 258,1 9-129,2-4 0,5 7 0,2-3 0,6 2 0,4-4 0,3 0-258,14-8 129,12-2-258,7-5 129,10-4-129,7-7 129,4-1-258,5-5 129,1-2 129,-2-6-258,-5-1 258,-5-5-129,-8 1 129,-7 0-258,-5 0 258,-9 2-129,-6 6-129,-2-1 0,-14 6-129,12 2-129,-12-2-903,0 0-2709,4 19-645,-4-19-129</inkml:trace>
  <inkml:trace contextRef="#ctx0" brushRef="#br0" timeOffset="29543.6899">18191 6164 2193,'31'12'2838,"-15"-4"-2193,4 3-516,4 2 0,4 3 0,3 4 258,5-1 129,-1 5 0,5 0 129,3 8-129,1 6 129,3 9-129,-3 9-129,4 9 129,-7 12-258,3 8-129,-8 7-129,-2 7 129,-3 5-129,-4 2 129,-4-3-258,-6-2 129,-3-4 0,-7-8 129,-3-6 0,-4-7 258,-3-11 0,-9-3-129,-5-10 258,1-2-258,-6-8 258,0-2-258,-5-6 0,3-8 129,0-2 0,1-6-129,-1-8 0,3-4 129,2-6-129,0 0 0,5 0-129,2 0-129,12 0-129,-14-9-516,14 9-516,0 0-1806,1-17-1419,17 10 0</inkml:trace>
  <inkml:trace contextRef="#ctx0" brushRef="#br0" timeOffset="30331.7349">19435 7682 1935,'17'-21'3354,"5"12"0,-1-11-2967,-2-8 0,7-6 129,-5-12 258,5-3 0,-6-11 258,5 5 258,-7-9-387,5 8 129,-6-1-129,3 8-516,-1 1-258,2 8 0,-3 3-129,1 5 129,-1 3-129,-1 5 0,-4 4 0,0 11 129,-13 9 0,20-12-129,-20 12 129,15 5-129,-8 6 0,0 5 129,1 5 0,-1 6-129,2 3 129,-2 5 129,2 3-129,2 4 0,-3 4 129,2 3-129,0-2 0,1 5 0,-1-6 0,4 2 129,-2-7-129,2-3 0,-2-5 0,0-3 0,-2-11 0,-2-3 0,-3-6 0,-5-10 0,7 13 0,-7-13-129,0 0 129,0 0-129,0 0 0,0 0 0,0 0-258,0 0-129,0 0-1032,0 0-2451,-9-10-903,9 10-387,-26-21 129</inkml:trace>
  <inkml:trace contextRef="#ctx0" brushRef="#br0" timeOffset="32307.848">8405 9278 516,'-7'5'3096,"7"-5"0,-10 12-2451,-6-5-516,0 2 387,-7-1 0,0 5 387,-8-4 0,4 8 129,-7-3 0,4 8-129,-3-5 129,4 8-516,-3-1 129,7 7-387,-1-2 0,5 1 258,4-2-387,7 1 129,-1-2-129,10-1 0,1-1 129,8-4-129,6-3 129,10 1-129,-1-5 0,9-2 0,-1-3 129,6-2-258,0-6 129,4-1-258,-3 0-258,-1-10-258,11 6-1548,-5-7-2322,0-7-387,7-1 129</inkml:trace>
  <inkml:trace contextRef="#ctx0" brushRef="#br0" timeOffset="32815.877">8864 9646 1419,'-19'0'3741,"-4"-10"-258,23 10-774,-7-33-3741,9 11-129,3-5 129,10 0 516,0 1 258,0-3 645,3 7 387,1-2 645,5 9-129,-2 3-129,6 7-387,-1 3-516,6 2-258,1 5-129,1 4 129,1 3-129,-4 2 129,-2 4 0,-7 0 129,-6 3 129,-6 1 129,-6 4 0,-5 1 0,-10-5 258,-4 5-129,-10-4 129,-1 1-129,-9-7-129,3 0 129,-7-8 0,2-3-258,-3-4 0,3-2 0,5-2 0,1-5-129,7-4-258,3-3 0,8-1-387,-1-3-645,13 6-903,3-5-2193,4-5-645,13 5 0</inkml:trace>
  <inkml:trace contextRef="#ctx0" brushRef="#br0" timeOffset="33319.9058">9475 9375 1548,'0'29'3483,"-10"-22"-258,10 14-129,-8-8-3741,6 11 0,-3-1 645,0 0 258,1 5 516,-3-7 387,7 8 387,-1-9-129,5 8-387,3-8-129,8-2-516,2-5-129,4-4-258,9-4 0,3-5 0,2-5 0,3-7 0,-3-7 129,4 0-129,-5-6 129,0 2 0,-7-5 129,-3 0-129,-4-1 0,-5 5-129,-3-2 129,-6 2-129,0 2 129,-6 1 0,0 2-129,0 2 258,-6 1-258,2 3 0,4 13-129,-10-14-129,10 14-516,-11 0-516,11 0-1806,0 14-1677,0-14-258</inkml:trace>
  <inkml:trace contextRef="#ctx0" brushRef="#br0" timeOffset="34155.9537">10125 9286 129,'0'0'4128,"8"14"-129,-8-14-129,0 0-3741,9 11-387,-1 2 129,5 1 129,-1 1 0,2 6 129,-4-1 129,7 6-129,-7-3 258,6 6-258,-6-2 129,3 0-129,-2 1 0,-3-3-129,-2-1 129,-1-5 387,-5-5-129,3 0 0,-3-14 258,0 15-129,0-15 129,-12 0-129,12 0 0,-16-14-258,4 0 0,4-2 0,-3-5 0,1-1-129,1-5 0,2 3 0,2-2-129,2 2 129,3 2-129,0 0 129,7 4-129,4 2-129,5 3 129,2 0 258,7 2-387,3 2 258,6 2-258,0 2 129,4 4-129,-1-3-129,5 4-258,-4 0-774,9 7-1161,-11-2-1935,-1-5-645,5 0 258</inkml:trace>
  <inkml:trace contextRef="#ctx0" brushRef="#br0" timeOffset="34710.9854">11048 9288 258,'-12'19'3225,"-9"-18"129,21-1-1935,-26 20-1548,10-9 258,-4 3 258,0-5 258,4 3 0,-1-4 387,8 4 0,-2-4 0,11 5-516,0-2-129,8 3-129,5-2-258,6 3 0,2 3-129,4-2 129,-2 4 0,1-2-129,-2 2 129,-3 0 0,-5 1 0,-3 1 129,-6-3 129,-1 1 0,-6-4 258,-7 1-129,-7-4 129,-2 3 129,-8-8-129,3 1 0,-8-6-129,1-2 0,0-1-129,3-4-129,2-1-129,3-4-258,6 1-258,2-9-258,14 17-1032,-4-24-1935,4 4-1161,14 4-129</inkml:trace>
  <inkml:trace contextRef="#ctx0" brushRef="#br0" timeOffset="35215.0142">11352 9532 2451,'50'12'4515,"-30"-13"-516,13 1-387,-7-12-3999,3 2-258,-5-5 129,4 0 0,-8-4 258,-4-1 258,-4 1 258,-8-3 387,0 5 129,-5-4-258,-4 6-129,-8 2 0,-2 4-258,-4 2 0,-1 2-129,-3 5 0,-4 0 129,0 7 0,1 3-129,-2 2 258,5 5-129,-4 0 258,4 6-258,-2-2 129,4 5 0,3-1 0,0 6 129,1-5 0,6 9 129,1-6-129,7 1 0,2-2 0,5 1-129,7-5 0,11-3 0,4-1-129,8-7-129,9-2 0,3-5-258,12 2-516,-5-10-2064,11-3-1935,3-5-387,-2-10-129</inkml:trace>
  <inkml:trace contextRef="#ctx0" brushRef="#br0" timeOffset="37295.1328">12047 9586 1161,'-15'0'3225,"15"0"-1290,0 0-1290,-20-3 0,20 3 129,-17-4 129,17 4 0,-21-4 0,21 4 129,-17-6-129,17 6 0,0 0-387,0 0-129,0 0 129,0 0-258,18-5 0,4 5 0,0-3 129,8 3-258,1-2 129,7 0-258,-2 0 258,-2 1-129,-1-2 0,-4 2 0,-4 0 0,-2-1 0,-7 2-129,-2 0 129,-14 0-258,14 0 0,-14 0 0,0 0-387,11 12-516,-11-12-1419,0 0-2064,0 0-258</inkml:trace>
  <inkml:trace contextRef="#ctx0" brushRef="#br0" timeOffset="37895.1669">12895 9701 3096,'-58'-19'3612,"31"4"-2838,7-4-258,4-7 0,5 0 0,6-6-258,5-1 387,9-4-258,11 3 258,3-2-258,10 6 0,5 1-258,1 5-129,3 10 0,0 3 0,-2 9 0,-5 2 0,-1 10 0,-6 7-129,-4 10 129,-5 2 258,-7 5 0,-5 3 258,-7-2 0,0 4 258,-11-9 0,0 5 258,-14-15-129,4 7-129,-10-16-129,2 4 0,-5-13-258,4-2-258,0 0-129,0-10-129,4-5-129,0-10-516,11 5-516,-9-13-1806,12-2-1677,7 2-258</inkml:trace>
  <inkml:trace contextRef="#ctx0" brushRef="#br0" timeOffset="38300.1902">13396 8890 3354,'15'9'4902,"-15"-9"-645,9 18 0,-9-3-4386,3 10-258,-3 4 129,0 7 129,0 7 129,-4 3 258,-4 11-129,-3 4 387,0 9-129,-3 3 0,1 10-129,-1-1 129,3 3-129,2-4-129,0-5 0,4-11 0,2-7-129,3-9 0,0-11-129,0-11 0,1-10 0,3-3-387,-4-14-129,0 0-774,0-24-516,-1 1-903,-12-9-516,-1-5-387,-6-6 0</inkml:trace>
  <inkml:trace contextRef="#ctx0" brushRef="#br0" timeOffset="38555.2048">13077 9641 774,'-19'-19'1935,"19"19"-258,-10-14 0,20 14 0,3-5 129,16 5-258,-1-10 129,17 10-258,-3-10-129,13 8-645,-1-4 0,4 3-258,-1-2 0,1 4-258,-7-3 129,-1 3-129,-4 1 0,-2 0-129,-8 0 258,-3 0-516,-6 1 0,-9 1-258,0 10-645,-18-12-2064,2 12-1419,-2-12-258</inkml:trace>
  <inkml:trace contextRef="#ctx0" brushRef="#br0" timeOffset="39615.2653">14937 8747 1806,'-9'1'1677,"-4"2"0,-1-3 516,14 0-387,-28 0 129,15 8-258,-9-6-387,4 7-516,-6 1-129,2 3-129,-5 1-258,5 5 258,-5 1-258,2 5 129,-3 0-129,4 7 0,-3 1 0,0 9 0,0 1 0,4 8-129,0 4 129,2 6-129,1 0 129,3 1-129,4 1 0,4 5 129,3-5 0,4 0 0,2-3-129,1-2 0,10-5 0,4-2 129,5-2-258,5-8 258,5 0-258,5-5 129,3-4 0,4-4-129,5-5 258,0-5-258,3-2 129,1-2-129,-7-9 0,2-3 0,-6-2 0,-5 0 129,-7 0 0,-5 0-129,-6 0 129,-5-2 0,-12 2-129,13-3 129,-13 3-129,0 0 129,0 0-129,0 0 0,-8 0 0,8 0-129,-15 0 0,15 0-387,-14 7-774,-1-7-2322,15 0-1548,0 0 0,-16-19-258</inkml:trace>
  <inkml:trace contextRef="#ctx0" brushRef="#br0" timeOffset="42251.4167">15077 9304 1677,'0'-18'2193,"0"7"-387,0 11 129,-1-18-258,1 18-258,-2-20-387,2 20-387,-2-15 0,2 15-258,0 0 129,0-12-129,0 12 0,0 0 0,0 0-129,0 0-129,0 0 0,0 0 0,0 0-258,0 0 129,0 0 0,0 0 0,0 8 0,0 3 129,0 2-129,2 6 129,0 1 0,0 6-129,1-1 258,-1 1-258,4 2 387,-3 0-258,1-3 129,1-4-258,-2-1 129,1-4-129,-3-4 129,-1-12-129,6 14 0,-6-14 129,0 0-129,0 0 258,0 0-129,0 0 0,0 0 0,17-12 0,-8-5 129,5-4-129,2-6-258,3-3 129,5-3-387,5-3 387,1 1-258,2-1 129,2 3-129,-3 1 129,4 8 129,-5 1-129,-1 7 0,-2 4 129,-2 8-129,-5 4 129,-1 3 0,-3 9 0,-1 6-129,0 6 129,-1 3 0,-4 2 129,2 1 129,-2 1-129,-3 0 129,-1-2-129,-2 0 258,-1-4-258,-3-4 387,1-1-387,-1-6 0,0-3 0,0-11 0,0 0-129,0 0 129,13-8-129,-1-9 0,3-4 129,5-4-258,-1-7 0,6 1 0,-2 1 129,2 1-129,-4 1 129,0 6-129,0 3 0,-2 6 129,1 4 0,-5 2 0,3 5 0,-2 2 0,-2 0 129,-1 7-129,0 3 0,0 3 0,1 3 129,-2 4 0,1 3 0,-4 1 129,2 4-129,-1 0 258,-1 3-129,-5-1 0,1 0 0,-4-5 0,0 2-129,-1-6 129,0-2-129,0-4 0,0-5-129,0-10 0,-4 12-129,4-12-129,0 0-387,0 0-1161,0 0-2322,-6-10-774,6-2-258</inkml:trace>
  <inkml:trace contextRef="#ctx0" brushRef="#br0" timeOffset="42680.4412">16468 9569 1,'-7'52'3224,"4"-25"-1289,0 5-129,-4-1-129,6 13 0,-11-9 0,11 10-129,-11-12 258,10 7-387,-8-9-516,8 5 0,-5-11-387,1-1-258,5-5-387,-5-6-258,6 5-903,0-18-1806,0 0-1290,0 0-645,10-24 258</inkml:trace>
  <inkml:trace contextRef="#ctx0" brushRef="#br0" timeOffset="43371.4808">17405 9322 2580,'-27'2'1548,"7"-2"0,4 4 129,-10-3-129,6 6 0,-9-5 129,8 8 0,-11-5-387,6 10-387,-4-2-129,4 5-387,-5-1 0,4 7 0,-3 0-129,3 4 129,-3 0 0,6 4-129,-1-3 129,6 3-129,1-1 0,7-1 0,4-5-129,6 2 129,1-5-129,9-1 0,8-1 0,9-2 0,6-6 0,9 0 0,8-5-129,4-2 0,9-4 0,-1-1 0,2 0 0,-2-5 0,-5-2 0,-5 2 0,-7 0 0,-6 1 129,-12-1-129,-5-1 0,-8 5 0,-13 1 258,14-3-258,-14 3-258,0 0 258,0 0 0,0 0-129,0 0-258,-5 4-258,5-4-1290,-12 0-2709,12 0-258,-8-10-258</inkml:trace>
  <inkml:trace contextRef="#ctx0" brushRef="#br0" timeOffset="44295.5335">17788 8765 258,'-14'-5'774,"14"5"0,-16-4 387,16 4 0,0 0 387,0 0 387,0 0-258,16 12-129,6 0-516,-1 0-129,14 7-129,-1 1-129,9 4-258,3 2-129,3 8 129,0-2-258,4 6 129,-4 1-258,3 2 129,-5 3-129,-1 3 129,-6 0 129,1 7-258,-5 0 129,-8 3 129,-3-1-129,-9 2-129,-6-1 129,-5-1-129,-5-2-129,-10-4 258,-12-6 0,-1 2 129,-10-5 0,1-3 129,-10-5 0,5 2 129,-8-9-129,6 3 0,-1-4 0,4 2 0,0-5 0,6 2-129,1-7 129,3 2-129,6-2 129,5-2-258,-1-6 0,5 1-129,11-10 0,-16 13 0,16-13-129,-12 7-258,12-7-129,0 0-1290,-11 9-2838,11-9 0,0 0-645,-13-8 517</inkml:trace>
  <inkml:trace contextRef="#ctx0" brushRef="#br0" timeOffset="46535.6611">4502 11346 3225,'-22'-9'4257,"7"-18"0,15 2-2451,0 8-645,0-11-258,5 9-387,1-10 0,8 6-129,-2-6 0,11 5 0,-4-4 258,8 5-387,0-2 129,8 3-258,-1 1 0,3 3 0,3 3-129,-1 4 0,2 4 0,4 1-129,-5 6 129,4 2 0,-2 7-129,-1 5 129,-1 6 0,-2 3 0,-5 8 0,-5 1 0,-5 7 129,-9 4 0,-9 4-129,-5 4 258,-10-1-129,-10 6 129,-11-2 0,-5 0 0,-9 1 129,0 2-258,0-4 129,-1-2 0,5 0 0,3-3-129,4-2 129,12-3-258,4-5 0,9-5 129,6-2-258,3-6 0,8 0-516,1-13-774,17 2-2838,2-6-516,-1-8-516,2 0 129</inkml:trace>
  <inkml:trace contextRef="#ctx0" brushRef="#br0" timeOffset="47038.6902">4907 12857 5547,'10'-14'4644,"0"1"-258,-9-9-258,1 1-4128,7 0-129,5 1 0,-2 0 129,1 1 0,1 5 0,-6 1 129,6 5 129,-14 8-129,14-9 0,-14 9-129,0 0 0,11 10 0,-11 2 258,0 3-129,-4 1 258,-6-3 129,0 5-129,-6-7 129,3 3-129,-2-7 258,2 1-387,0-8-129,2 0 0,11 0-129,-17-3-129,17 3-129,-6-12-129,6 12-774,0-14-2193,0 14-1419,19-23-258,-8 4-258</inkml:trace>
  <inkml:trace contextRef="#ctx0" brushRef="#br0" timeOffset="48262.7599">6047 11894 1419,'0'0'4257,"0"0"129,7 13-387,-4-2-2838,-3-11-516,0 24 129,-3-10-129,3 11 0,-5 2 129,5 8-258,-5 2 0,5 12 0,-5 4-129,5 9-129,-3 1 0,3 7 0,0 2-129,0 0-129,0 0 129,0-7-258,3-4 129,-3-9-258,5-2-258,-5-17-903,4-4-2838,2-4-516,-6-25-387,0 0 258</inkml:trace>
  <inkml:trace contextRef="#ctx0" brushRef="#br0" timeOffset="48863.7943">6080 11886 129,'50'-26'2838,"-24"15"-1935,10 0-516,5 4 387,1-1 258,5 8 387,-7-1-258,3 5 129,-5 2 0,3 9-129,-7 0-258,3 10-258,-7 1-387,1 3-129,-3 2-129,-3 4 0,-4-2 129,-6 1 129,-6-2-129,-2-1 516,-7-6-258,-1 6 0,-13-10 258,1 2-129,-11-5 0,-2 2 129,-8-10-129,0 4 0,-7-9-129,0 2 129,-6-6-258,1 0 129,-1-1-129,1-4-129,3-3 0,4 1 129,3-3-258,9 1 0,4 1 0,6 0-258,17 7 0,-13-11 0,13 11-387,7-11-516,15 11-1935,-1-2-1677,4-10 0,8 3-387</inkml:trace>
  <inkml:trace contextRef="#ctx0" brushRef="#br0" timeOffset="49539.8336">7024 11790 3612,'12'10'3999,"17"-6"-258,-14-1-2709,11-2-1032,4 0 0,1 0 129,1 3 129,-2 0-129,3 1 129,-6 4 129,5 3 129,-10 5-258,4 6 129,-2 2-258,-2 4-129,-4 5 0,-3 2 0,-5 3-129,-5-1 258,-3-3-129,-2-1 258,-6-3-129,-4 0 129,-10-9 0,1 4 129,-8-12 129,0 4-129,-7-9 0,1-1 0,-4-4-129,3-3 129,-3-1-129,4-6-129,1-6 0,3 0 0,3-5 0,4 0 0,8-1 0,5 0-129,5-2 0,4 2 0,9 3 0,6-1 0,7 4 0,5 4-129,5 1 0,1 2 0,2 5-387,-2 0-774,8 9-1548,-4 6-1677,-9-8-387,5 7 129</inkml:trace>
  <inkml:trace contextRef="#ctx0" brushRef="#br0" timeOffset="50259.8747">8185 11713 3999,'-27'9'4386,"1"-6"-387,9 1-1161,-10 6-2709,0 2-129,-2 4 0,-1 0 258,-1 2 129,-1-4 129,8 4 0,-4-3-129,10 0 0,-1-1-129,7-1 129,4 2-387,6-2 129,2-1-129,4-2 0,-4-10 129,24 21-129,-5-10 129,5 2 0,3-2-129,3 1 129,0 2-129,3 1 0,-1 3-129,-1 1 129,-1 3-129,-3-3 129,-7 3 0,0 1 0,-5-5 0,-3 2 0,-6 0 129,-3-5 0,-3-1 0,-5-1 129,-10-4 0,-1 1 0,-8-4 0,-3 2 0,-6-4 0,0 1-129,0-4 0,-1 1 0,1 0-129,3-2 0,5 0-129,2 0 0,9 0-258,-2-2-387,16 2-1161,0 0-2451,0 0-387,6-17-387</inkml:trace>
  <inkml:trace contextRef="#ctx0" brushRef="#br0" timeOffset="50858.909">8832 11789 3612,'23'2'3741,"-23"-2"-387,-10-5-129,-4 5-3870,-5 0 258,-4 0 258,-5 5 258,-7 0 387,2 8 645,-12-4 129,10 6 0,-5-4-387,8 6-387,1-1-387,5 1 0,5-2-258,10-2 129,5 0 0,6-1 0,0-12 0,13 17 129,5-8-129,4 3 0,5-1 0,4 1 0,3 1 0,2 1 0,-2 5-129,-1-5 129,2 3 0,-4 0 0,-4-3 0,-2 3 0,-6-3 129,-2-1 0,-7-3 0,-4 2 0,-6-12 129,-1 19-129,-14-12 129,-4 3 0,-7-2 129,-2 2-129,-7-1 0,-1 1 0,-4-3-129,3 3 129,-3-3-258,5 0 258,3-2-516,4-3 0,9 3-387,-3-5-1032,22 0-2322,-13 0-1032,13 0-129,1-14 259</inkml:trace>
  <inkml:trace contextRef="#ctx0" brushRef="#br0" timeOffset="52446.9998">9864 11223 2451,'0'0'4515,"8"-22"-129,-8 22-258,0 0-3741,0-14-387,0 14 129,-9-7 129,9 7 129,-29-3 0,12 3 0,-11 1 0,-2 11 0,-10 0 129,1 12-129,-6 2-129,-1 9 0,-5 5-129,0 9 0,-4 7 129,1 4 0,1 5 0,0 8-129,2 2 129,6 5 0,2 1 0,10 5 129,6-3-258,8-2 129,5-2 129,11-2-129,3-8 0,8-2 0,9-8 0,7-3-129,2-5 129,5-2-129,2-4-129,2-6 0,-1-3 0,0-4 129,-2-6-129,-4-6 258,-1-1-129,-3-7-129,-8-2 0,-1-3 129,-4-2-129,-11-5 0,14 4 0,-14-4 0,0 0 0,0 0 0,0 0-129,0 0-387,0 0-387,-2-11-1806,2 11-2064,-7-22-387,2-2-645</inkml:trace>
  <inkml:trace contextRef="#ctx0" brushRef="#br0" timeOffset="53731.0733">9834 11796 2709,'0'0'3741,"13"-2"-129,-13 2-2838,0 0-258,0 0 129,0 0 258,0 0-258,0 0 258,0 0-129,0 0 0,0 0-258,-1 7-258,1-7 0,0 18-129,0-4 129,0 4 0,0 7 0,0 2 0,0 5 129,0 6-258,0 4 129,0 1-258,0 1 258,0-5-129,-1 0 129,-1-5-129,2-5 129,-4-10-129,4-3 129,0-16-129,-1 15 0,1-15 0,0-7-258,0-8 129,6-8 0,2-6 0,4-7 0,3-6-129,5-2 129,0-2 0,5 0-129,0 5 129,0 4 0,1 6 0,-3 4 0,2 7 0,-3 8 0,0 6 129,-1 5-129,-2 1 0,0 4 0,-2 10 0,-1 4 0,-3 5 0,-1 1 0,-3 3 0,-2 2 129,-2 4-129,-2 2 0,-3-4 0,0 3 129,0-6 0,-3 0 129,-3-7-258,2 1 258,0-10-129,4-12 0,-6 10 129,6-10-258,4-14 0,6-5 0,4-8 0,5-4 0,5-4 0,3-6-258,3 0 258,1 2 0,1 1 0,2 5 0,1 4 0,-1 3 0,-2 6 0,0 5 0,1 5 0,-2 6 0,-1 4 0,0 0 0,0 7 258,-2 5-258,-1 4 0,-3 3 0,-4 2 0,-3 4 0,-3 2 129,-5 2-129,-5 3 129,-4 4 0,0-2 0,-5 1 0,-5 0 0,-1-4 0,0-2 0,0-3-129,0-5 129,2-5-129,1-4 0,8-12-129,-8 14-129,8-14-903,0 0-2322,0 0-1419,0-18-129,3-2-645</inkml:trace>
  <inkml:trace contextRef="#ctx0" brushRef="#br0" timeOffset="54595.1226">11318 12276 3096,'0'12'4902,"1"-2"-645,-1-10 129,0 0-3354,-7 20-1161,1-3 387,-1 4-129,-5 3 516,2 8-129,-9-1 129,2 9 0,-7 2 0,1 11-129,-7-4 0,4 4-258,-2 0-258,4-6 0,1-3-258,2-13-387,10 2-645,-7-20-2709,18-13-774,0 0-258,-4-30-129</inkml:trace>
  <inkml:trace contextRef="#ctx0" brushRef="#br0" timeOffset="55279.1618">12200 11462 1935,'-16'-5'4128,"-16"6"258,11 1-2709,1 10-774,-9-5 129,5 11 129,-8-10-387,5 10 0,-6-5-258,8 6 0,-4-2-129,6 0 129,2 2-258,7 0-129,6 1 0,5-3-129,3 3 129,7 0-129,9-2 129,4 4-258,4 1 129,3 1 0,5 7-129,-1 2 0,2 6 0,-1 2 0,-1 3 0,-4-2 0,-2 1 0,-2-3 129,-6-3-258,-5-3 516,-4-6-258,-4-3 129,-4-5-129,-6 0 129,-8-5 129,-2 0 0,-8-6 0,-1 2 129,-8-7 0,2 0 0,-7-4-129,2 0 0,-2 0 0,3-6-129,2-1-129,3-1-129,3-1 0,7-1 0,7 5-258,-2-5-516,15 10-1806,0 0-2193,0-11 129,8 2-516</inkml:trace>
  <inkml:trace contextRef="#ctx0" brushRef="#br0" timeOffset="55895.1969">12389 11935 3483,'9'21'4128,"-9"-21"-258,12 20 0,-12-20-3999,16 20-387,-9-8 516,1-1 387,2 7 129,-6-4 129,5 7 387,-9-2-258,8 7 129,-5-4-516,6 6 0,-1-4-129,5 1-129,1-6-129,6-4 0,2-6 0,5-8 0,2-1 0,1-12 0,-1-6 0,1-7 129,-6-7 0,0 0-129,-9-4 129,-1 2 0,-7-3 129,-1 4-258,-6 1 129,0 7 0,-1 3 0,-4 5-258,2 5 129,3 12-258,-8-14 0,8 14-129,0 0-387,-13 0-774,13 0-2064,2 8-1161,-2-8-387,11 3 775</inkml:trace>
  <inkml:trace contextRef="#ctx0" brushRef="#br0" timeOffset="56487.2309">13132 11919 903,'35'21'3225,"-21"-21"0,20 4-129,-14-4-2838,9 0-516,5-6 645,-2-6 258,1 4 129,-5-12 774,7 9 0,-11-11-129,3 8-516,-6-6-387,-1 3-258,-6-3-129,0 4 0,-9-1 129,-3 2-129,-2 1 0,-5 3 129,-10 2-129,-3 5 0,-4 1-129,-3 3 0,-3 3 129,-1 7-258,-2 2 258,1 4-258,-1 3 129,0 2 0,-1 3 0,2 4 258,-1 3-129,4 1 129,0 2 0,8 2 0,3-2 129,9 4-129,2-3 129,5-1 0,10-5-129,12 3 0,4-8-129,10 1 129,4-10-129,6 0 0,2-6-129,6-5 0,-2-1 0,0-3-387,-1 0-387,-13-11-2064,8 2-2064,-8-1-258,-5-6-258</inkml:trace>
  <inkml:trace contextRef="#ctx0" brushRef="#br0" timeOffset="60971.4874">13888 11211 1806,'0'0'2451,"-11"-2"-774,11 2 129,0 0 0,0 0-129,0 0 129,0 0-387,0 0-258,0 0-516,8-5 0,4 6-258,1 4 0,3 3-129,3 0 258,9 6-129,-1 1-129,3 5 0,3-2 0,4 7 0,-2 3-258,8 6 258,-5 7-258,2 7 129,-3 5 0,-4 7-129,-1 8 129,-5 7-129,-8 9 129,-8 4-129,-3 0 0,-5 3 129,-3-4 0,-3 0 0,-6-11 258,0-5-258,-3-13 258,-2-5-129,-1-11 0,-3-3 0,2-8-129,-2-4 0,-1-3 0,2-5-129,-3-2 129,6-2-129,-2-3 129,5-3 0,11-9-129,-19 11 0,19-11 0,-10 4-129,10-4-258,0 0-516,0 0-2709,4-7-1290,0-8-258,-2-9-258</inkml:trace>
  <inkml:trace contextRef="#ctx0" brushRef="#br0" timeOffset="66623.8107">1354 5508 129,'0'0'1419,"-4"-12"0,4 12 0,0 0 0,-6-10 129,6 10-645,0 0 0,0 0-258,0-11-129,0 11 129,0 0-129,1-17 129,-1 17-258,1-13 129,-1 13 0,0-13 0,0 13-258,0-11 0,0 11-129,0-12-129,0 12 129,0 0 129,0-13 0,0 13-258,0 0 0,0 0 0,0 0 129,0 0-129,0 0 0,0 0 0,0 0-129,0 0 129,0 0 0,0 0-129,0 0 129,0 0-129,0 0 258,0 0-129,0 0 129,0 15 0,0-5-129,0 5 129,0 2-129,0 3 129,0 3-129,0 4 129,0 2 0,0 3-129,0 1 129,0-1 0,5-1 129,-3 1-129,2-3-129,-2-5 129,2-5-129,-2-4 129,4-5-129,-6-10 129,11 2 0,-11-2-129,19-16 129,-7-2 0,0-4 0,5-5 0,1-2-129,-2-4 0,3-1 129,0 0-129,2 1 129,-2 1 0,0 3 0,-5 3-258,1 3 258,-5 9 129,-1 1-129,-9 13-129,0 0 0,0 0 0,7 15 0,-7 4 129,0 6-129,2 2 0,0 6 0,2 1 0,5 2-129,1-3 258,0 2 0,4-2-129,3-3 129,-2-4 0,1-4 0,0-5-129,-2-2 258,1-7-258,-2-4 129,0-4 0,-4-3 0,3-9 0,1-4-129,-4-6 129,1 0 0,-3-7 0,1 0-129,-5-3 129,1 0 0,-4 1 129,1 0-129,-1 0 0,1 4 129,-1 0-387,2 4 258,-2 0-258,4 7 258,0 2-387,-2 1 129,-2 13 0,7-12-129,-7 12 0,0 0-258,18 7-258,-18-7-1032,13 12-1419,-8-1-1290,-5-11 0,16 21 0</inkml:trace>
  <inkml:trace contextRef="#ctx0" brushRef="#br0" timeOffset="67059.8357">2112 5502 774,'0'-20'3354,"0"20"129,0-19-387,0 19-2838,0-13-258,0 13 0,0 0 258,0 0 0,0 0 387,-4-9 0,4 9 129,0 0 129,0 0 129,0 0-387,5 8 0,-5-8-258,14 24 0,-4-8-129,1 8-129,3-1 129,-4 5-258,3 2 0,-1 2 258,-2 0-258,-1-1 0,-1-3 0,-5-3 129,2-2-258,-3-6-258,2-3 0,-4-14-774,0 0-1935,0 0-1032,13-5-387,-7-14 258</inkml:trace>
  <inkml:trace contextRef="#ctx0" brushRef="#br0" timeOffset="67702.8724">2596 4930 1161,'3'-17'3225,"8"14"129,-11 3-1290,8-11-1419,-8 11-258,14 0-258,-14 0 129,12 1 0,-12-1 387,0 0-258,4 18 387,-4-18 0,0 17-129,0-17 129,-4 27-258,-2-11 0,5 9-129,-3 1-129,3 8 129,-1 2-258,2 9 0,0 5 0,0 6 0,0 3 0,0 3 129,-1 0-129,-2-1-129,0-5 129,0-3-129,0-5 129,-1-4-129,0-10 0,1-8 129,-1-2-258,0-7 0,2 0-129,2-17-387,-9 15-387,9-15-516,-7-5-645,3-11-774,4-9-1419,3 1 258</inkml:trace>
  <inkml:trace contextRef="#ctx0" brushRef="#br0" timeOffset="68206.9013">2909 5027 3225,'9'-23'3741,"-3"10"-258,-6 13-1419,0 0-1548,13 0-516,-13 0-129,6 12 129,-6-12 129,0 13 129,0-13 258,0 0 0,0 0 0,0 0 129,0 0-129,-8 5 0,8-5-258,0 0 0,0 0-258,0 0 129,0 13-129,0-13 0,0 15 0,0-3 129,2 5-129,1 0 129,4 5 129,-6 6-129,3 8 0,-1 1 0,-3 12 258,0 4-129,0 5-258,-5 5 258,-4 0-258,3 1 129,-2-3-129,2-3 129,-1-11-129,3-6-129,3-12-129,1-3-516,0-26-774,0 0-2709,9-2 0,-5-22-516</inkml:trace>
  <inkml:trace contextRef="#ctx0" brushRef="#br0" timeOffset="68875.9394">887 4645 2322,'-11'0'2709,"11"0"-774,0 0-1161,0 0-387,0 0-258,0 0 129,0 0 258,0 0 0,-7 14 258,7-2 129,-5 1-129,4 8 0,-3 1-129,2 7 0,-2 3-258,1 7 0,0 5-129,-1 1-258,3 3-258,-2-3-258,3 1-1032,0-3-1806,-1-15-516,2-4 129</inkml:trace>
  <inkml:trace contextRef="#ctx0" brushRef="#br0" timeOffset="69200.9581">1114 4692 1677,'0'0'3612,"0"0"129,-1 23-645,1-10-2838,-3 2-387,1 5-129,-2 3 129,-3 2 0,-1 3-129,-2-2 258,-1 3 258,0-1-129,3 4-258,0-1-1548,1-4-1548,7 6-258,0-19 130</inkml:trace>
  <inkml:trace contextRef="#ctx0" brushRef="#br0" timeOffset="70326.0224">4401 5075 645,'26'-39'903,"-10"23"-129,-2-1 0,6-2 258,-9-1 129,5 5 387,-10-4 0,4 7 0,-10-3-258,0 15-258,0-11-129,0 11 0,-28 0-387,10 4 129,-9 2-258,-1 8 0,-6 0-129,1 6 258,-5 1-258,0 4 0,-1 3-129,4 5 0,0-3-129,5 2 129,2-2-129,5-4 0,9-2 0,3-3 0,8-3 0,3-2 0,7-3 0,6 0 0,7 2 0,4-1 0,5 3 0,1 1-129,4 6 129,1 4-258,2 4 258,0 1-258,0 2 129,-6 1 0,0 1 0,-4-3 0,-3 0 129,-7-8 0,-2-1 0,-9-2 0,-5-1 129,-1-2 0,-11-3-129,-6 0 129,-8-4 0,-1 3 0,-9-7 0,2 1 0,-4-4 0,-1-5 0,-1-1 0,2 0 0,2-5 0,1-1-129,6-2 0,2 1 0,6 0 0,3 2-129,17 5-129,-10-10-258,10 10-516,8-8-903,10 4-2322,4 1-129,0-9-129</inkml:trace>
  <inkml:trace contextRef="#ctx0" brushRef="#br0" timeOffset="70927.0567">4673 5552 645,'13'16'1677,"-13"-16"258,17 23 258,-8-9-129,7 7-387,-7-1-129,8 9-258,-8-3-129,9 4-258,-7 0-387,8-1 0,-5-6-129,5 1-258,-3-11 0,3-6 0,2-7 129,2 0-129,-5-16 129,3-4-129,-5-6 258,1-2 0,-5-1-129,1 2 0,-10-1 0,0 4-129,-2 0 129,-1 6-129,0 4-129,0 2 129,0 12-129,-5-17 0,5 17-129,0 0 129,0 0 0,0 0-129,0 0-129,-15 7 0,15 5-774,0-12-903,0 12-2322,0-12-258,0 0-258</inkml:trace>
  <inkml:trace contextRef="#ctx0" brushRef="#br0" timeOffset="71543.0921">5238 5651 2967,'19'26'4257,"10"-8"-258,-16-17-387,8 4-3612,2-4-258,5 1 0,1-2 129,2-4 129,-1-4 0,-3-7 129,1 1 129,-7-5 0,3 1 258,-9-3-258,1 4-129,-6-2 0,-2 2 0,-6 2-129,0 2 129,-2 2 0,-2-1 129,2 12-129,-17-11 0,3 8 0,-1 3 0,-2 3 129,0 6-258,-5 1 129,3 6-129,-4 2 129,0 1 0,-2 4 0,2-1 0,-3 3 0,3 1 258,-1 0-129,1 3-129,7-1 129,2 1-129,6-3 0,3-1 0,5-4 0,6 1 0,8-7 0,7-1 0,5-7 0,6-2 0,1-4 0,4-1-129,3 0 129,-1-3-129,-3 0-129,2-4 0,0 5-258,-5-5-258,5 7-903,-10-1-1548,4 0-1548,0 0-258,0-4 129</inkml:trace>
  <inkml:trace contextRef="#ctx0" brushRef="#br0" timeOffset="71999.1182">6425 5600 3096,'0'10'3612,"0"-10"-2193,0 19-387,4 0 129,-1-1 0,7 12 258,-6-1-258,4 16-129,-8-4-258,6 13-129,-6-2-258,0 6 0,0 0-129,-3-3-258,-5-2 129,0-6-129,0-8 0,0-7-129,-1-6 0,-5-10-774,11-4-1677,3-12-1806,-18-9-258,12-12 258</inkml:trace>
  <inkml:trace contextRef="#ctx0" brushRef="#br0" timeOffset="72495.1464">6369 5576 3612,'25'-17'4773,"-25"17"-387,27-14-129,-13 7-3870,6 2-129,7 2-258,1 1 0,3-2 129,-2 1-129,3 0 129,-3 1 0,0 2 0,-3 0 258,1 0-258,-4 8-129,1 4 0,-2 2 129,-2 5-129,-3 1 0,0 4 0,-4-2-129,-2 2 258,-4-3 0,-4 1-129,-3-4 129,0 3 129,-11-7-129,-6 3 129,-5 0-129,-5 0 0,-5-3 0,-2 1 0,-4-2-129,-1-4 129,-1 0-129,5-4 0,3-4 0,5-1-129,4-1 0,5-9-129,18 10-387,-20-23-774,20 23-1935,8-18-1290,5 2-258,4 2 129</inkml:trace>
  <inkml:trace contextRef="#ctx0" brushRef="#br0" timeOffset="73119.1822">7098 5486 1419,'-14'4'4128,"14"-4"-129,-19 4-387,19-4-2322,-10 2-1806,10-2 129,-5 12 129,5-12 258,0 0 0,0 0 645,13 6-129,-13-6 258,27 0-129,-12 0-258,7 6 0,1 2-258,0 6 129,3 1-258,0 2 129,0 5-129,-1-1 0,0 4 0,-4-4 0,-4 3 0,-1-4 0,-5-3 0,-8 1 0,-3-2 129,0 0 0,-7-4-129,-9 1 129,-6-1 0,-3 1-129,-7 0 0,0-3 129,-5 0-129,-3-3 0,2-4 129,5 0 129,3-3 0,4-4 0,4-5 0,7 1-129,3-4 129,7 0-129,5 0 0,0 12-129,18-17 0,-2 10 0,7 2 0,1 0-129,5 5 0,2-2-129,3 2-129,-3 0-258,4 5-258,-6-5-903,8 2-1806,-2-2-903,0-2-258</inkml:trace>
  <inkml:trace contextRef="#ctx0" brushRef="#br0" timeOffset="73751.2184">7949 5378 903,'-8'19'3096,"5"-3"129,-14-5-2709,4-3 129,1 4 516,-8-6 129,5 7 0,-5-9 0,5 11-129,-4-13 129,5 10-387,-2-5-387,5 3-387,11-10 0,-17 18-129,17-18 129,-4 16-129,4-16 129,3 18-129,-3-18 129,22 19 0,-6-10-129,5 3 0,0 0 0,4 0 0,-2 2 0,0-1 0,-2 1 0,-2-2 0,-2 1 0,-5-4 0,-12-9 0,11 21 0,-11-21 0,0 20 129,0-20 129,-21 22-129,2-10 0,-2 3 0,-6-1 0,-2-1-129,1 2 129,-6-2-129,8-1 0,0-4 0,4-1 0,4-6-258,18-1 0,-19 0-516,19 0-516,3-13-1419,9-2-1806,5 3-129,8-12 1</inkml:trace>
  <inkml:trace contextRef="#ctx0" brushRef="#br0" timeOffset="74283.2487">8489 5513 4128,'15'-9'4386,"-21"4"-129,-13 0-387,-8 5-3741,3 2-387,-5 8 0,-2 0 129,-5 2 129,2 0 129,-1-3 258,8 3-129,-2-2 129,8 2-258,1-2 129,9 0-129,3 2 0,6-1-129,2 0 0,6 0 0,5 2 129,3-2-129,4 1 0,2 1 0,2-1 0,2 3 0,-3-1 0,1 1 0,-2-3 0,-2 1 129,-2-2-129,-4-1 258,-6 2-258,-6-12 129,0 17 0,0-4 129,-12-4 0,-1 3 0,-10 0 0,-1 5 0,-6-5 0,4 3-129,-5-4 0,3 1-129,2-4 0,3-2-129,6 0-258,0-6-1161,17 0-2451,0 0-645,0-25-258,12 6 1</inkml:trace>
  <inkml:trace contextRef="#ctx0" brushRef="#br0" timeOffset="76155.3559">9384 5571 1,'0'0'2708,"2"-15"-1418,-2 15-258,10-14 258,0 8 129,-10 6 0,21-16 129,-21 16-129,30-12-258,-14 5-129,6 5-258,2 2-387,4 0-258,0 5-129,1 5 0,1 3-129,-1 0 129,-1 6 0,-2-1-129,-6 5 129,-2-3 0,-5 6-129,-2 0 129,-4-3 0,-4 0 129,-3 0 0,-2-3 0,-10-3 0,-4-1 129,-6-7-129,-4-1 258,-5-1-258,-3-1 129,-2-5-258,1-1 129,-2 0 0,5-5-129,1-4 129,7 1 0,3-3 0,6 1-129,6-2 129,7 1-129,4 1 0,12 2 0,6 1 0,7 1 0,11 3-129,2 2 0,4 1 0,1 0-258,3 4-645,-9-4-1419,0 0-1806,-1 6-258,-8-10 0</inkml:trace>
  <inkml:trace contextRef="#ctx0" brushRef="#br0" timeOffset="76650.3842">10162 4969 1,'11'7'1547,"-6"10"259,-4-3 129,-1-1 258,0 8-258,-1-1-258,1 11-387,-5 1-258,3 16-129,-7 2-387,2 12-129,-5 3-129,-2 7-129,0-1 0,1 2-129,1-4 129,5-4-129,1-10 129,4-10 0,2-8-129,0-11 129,5-9-258,-5-17-258,13 4-258,-12-13-903,7-11-903,-4-9-645,2-12-1419</inkml:trace>
  <inkml:trace contextRef="#ctx0" brushRef="#br0" timeOffset="76987.4034">10330 5099 2451,'1'-11'2838,"11"11"-129,-12 0-903,10 12-516,-10-12-258,8 31 0,-4-13-129,4 14-258,-4-4 0,4 11 0,-7 5-129,4 8-129,-3 3-129,0 8 0,-2 0-129,0 3 0,0-1 0,-1-4-129,-2-8-129,0-5 258,1-7-258,-4-9 0,5-6-387,-5-11-645,6 2-1419,0-5-1806,0-12-258,0 0 388</inkml:trace>
  <inkml:trace contextRef="#ctx0" brushRef="#br0" timeOffset="77875.4543">11269 5000 1032,'-17'-29'3225,"17"29"0,-11-14-2709,11 14-387,0 0-129,0 0 387,0 0 258,0 0 129,0 0 129,0 0 0,10 0 129,-10 0 0,16 16-387,-16-16 0,19 25-387,-10-6-129,2 6 129,-3 6-129,3 5 0,-3 5-129,-1 5 129,0 5 0,-1 7-129,0 0 258,-1 0-516,0-1 516,0-3-258,0 0 129,-2-8 0,2-8-129,-2-4 129,-2-10 0,1-3 0,-2-11 0,0-10 0,0 0 0,0 0 0,0 0 0,0-21-129,2-3 129,6-5-129,3-6 0,6-6 129,3-2-129,3 1 0,4 2 0,1 5 129,-2 3-129,1 7 387,-4 11-516,-3 8 129,-1 6 129,-2 6-129,-4 11 0,-2 4-129,-1 4 258,0 4-258,-3 2 258,0 3-129,-4-1 129,-1 4 0,-2-1 0,0 0 0,0-2 0,-2-2-129,0-4 0,-3-5-129,5-4-258,0-19-903,0 0-1935,11 3-1419,-3-20-129,4-7 1</inkml:trace>
  <inkml:trace contextRef="#ctx0" brushRef="#br0" timeOffset="78883.5119">12029 5521 3870,'24'17'4644,"-24"-17"-903,31 4-129,-18-6-3999,10-1-516,-4-6 516,4 0 0,-3-4 387,-2-4 0,0-2 645,-8-3 0,5 5 258,-11-5-258,1 8-129,-5-1-387,0 15 129,-15-17-258,0 12 129,-2 3 0,-3 2-129,-3 0 0,1 3 129,-1 5-129,3 3 129,-3 2 258,6 3-258,-3 3 0,7 5-129,0-1 258,1 5-258,5-1 258,1 5-258,4-1 129,2 0-129,1 1 129,7 1 0,2-6 0,4 1 0,2-5 0,0-6-129,2-5 129,2-7-258,2-5 129,0-8-258,4-5 0,-5-11-258,7 1-387,-9-9-258,11 6-258,-13-10-129,8 8-516,-14-7 129,5 14 0,-9-5-129,3 7 774,-9 0 258,1 5 387,-2 4 645,0 10 258,0-15 387,0 15 387,0 0 0,0 0 387,0 0-129,0 0 129,0 7-129,0-7 129,4 16-387,-4-16-387,17 18 0,-17-18-129,24 22-129,-10-10-129,4 5 0,-2-2-129,5 2 0,-4 2 0,3 1 0,-3-2 0,-3 0 0,-3-1 0,-1-4 0,-10-13 129,10 18 129,-10-18 0,0 0 0,0 0 0,0 0-129,-9-12 129,4 2-129,-7-10-129,2 0 0,-1-5 0,0 0 0,-1-3-129,1-1 129,1 0-129,3 3 129,3 2-258,2 1 258,2 6-258,9 3 258,9-1-129,5 6-129,10 1 0,5-1 0,7 5-387,2-9-903,11 8-2193,-5-6-1161,0-3-258,3-2 0</inkml:trace>
  <inkml:trace contextRef="#ctx0" brushRef="#br0" timeOffset="80122.5827">13487 5150 903,'16'-6'3483,"-16"6"387,8-17-2580,-8 17 0,0 0-129,15 0 0,-15 0-129,0 0 129,0 0-387,0 0 129,0 0-387,2 7-129,-2-7-129,5 16 258,-5-16-129,8 29-129,-4-12 0,3 6-129,-3 0-129,3 6 129,-3 0-129,3 2 0,-1 1 129,-3 0-258,3-2 258,-2-1-129,4-4 129,-2-1-258,-1-6 387,-1-2-387,1-5 258,-5-11 0,6 12 0,-6-12-129,0 0 129,0 0 0,9-13-129,-5-2 129,2-4-129,1-8 129,2-2-129,2-4 129,-1-1-129,4-2 129,-1 2-129,1 0 129,0 7-129,-1 1 0,2 6 0,0 3 0,2 6 0,0 3-129,-1 3 129,0 1 0,0 4 0,-1 0 0,-1 2-129,-1 5 129,-4 3 0,0 6 0,-1 4 0,-1 2 0,-1 6 129,0 1-129,-1 1 0,1-1 129,1-2-129,-1-6 0,0-5 129,1-5-129,-7-11 129,20 2-129,-8-7 258,4-9 0,-1-8-258,7 0 129,0-7 0,-1 0-129,1 0 129,-1 0-129,-1 2 0,-2 4 0,-2 4 0,-3 3 0,1 5 0,0 5 0,2 5 0,-3 1 0,0 0 0,1 6-129,-1 4 129,-1 2 0,0 3 0,-2 0 0,0 4 0,-3 2 0,0 1-129,-1 2 129,0-3 0,-4 1 0,1 1 0,-3-2-129,0-4 0,0-4-258,0-1 129,0-12-258,0 17-516,0-17-2322,0 0-1161,0-12-258,0-2-129</inkml:trace>
  <inkml:trace contextRef="#ctx0" brushRef="#br0" timeOffset="80436.6008">14581 5131 5934,'19'12'4515,"-19"-12"-387,15 19-516,-13-6-3999,3 10 0,-5-1 258,0 3 129,0 3 0,-2-4 258,-1 5 129,0-2 258,3 3-387,0-2 129,3-3-516,10 1-903,1-14-2580,6-12-774,5-7-387,-1-22 129</inkml:trace>
  <inkml:trace contextRef="#ctx0" brushRef="#br0" timeOffset="80648.6127">14752 4546 9417,'28'26'4515,"-7"-5"-1806,-10-4-2580,7 1-5031,-1-1-258,1 0 0</inkml:trace>
  <inkml:trace contextRef="#ctx0" brushRef="#br0" timeOffset="81227.6459">15158 5351 3225,'-35'29'3096,"23"-12"-129,-15-17-258,5 7-3741,-2-7 387,5 0 645,3-1 387,-3-15 258,12 0 903,-3-13-258,10 4 258,2-7-516,15 1-516,4 2-258,8 0-258,6 1 0,3 5 0,8 6 0,-3 6 0,-2 9-129,0 2 129,-3 11-129,-6 6 0,-3 6 0,-7 5 129,-6 1-129,-4 2 129,-8-4 0,-3 0 129,-1-4 0,-8-1 129,-9-3 0,-3 1-129,-4-5 516,-3-1-516,-4-3 258,-1 2-258,-4-5 129,3 0-258,3-8 0,0 0-129,8-11-387,-4-6-516,13-2-1419,-3-10-1806,1-10-387,9-5 129</inkml:trace>
  <inkml:trace contextRef="#ctx0" brushRef="#br0" timeOffset="81578.6661">15353 4514 7353,'27'30'4515,"-21"-6"-516,-6-3-129,0 12-4128,-4 4-129,2 9 129,0-1 0,-2 5 258,-1 5 129,2 1 129,3 6 0,-1 2 129,1 6-129,2-2-129,5 5 0,4-4-129,4-7-258,0-5 0,3-11-258,4-3-516,-11-15-1806,-2-8-1548,1-9-516,-10-11 387</inkml:trace>
  <inkml:trace contextRef="#ctx0" brushRef="#br0" timeOffset="81998.6901">15801 4630 2451,'14'7'3612,"0"1"258,-14-8-516,0 0-2838,13 9-387,-10 3 0,5 6 258,-7-2 258,6 14 129,-7 1 129,6 18-129,-6 3 129,2 16-258,-2 2-387,0 5 129,0 4-387,0-3 0,0-6 0,0-9-129,0-13 129,0-12-258,0-7 0,-4-14-645,4-15-645,-17 0-1290,1-19-1677,5-7 0,-12-15 0</inkml:trace>
  <inkml:trace contextRef="#ctx0" brushRef="#br0" timeOffset="82224.703">15527 4922 1032,'0'0'4257,"15"1"516,7-1-516,13 0-1935,13 2-1290,2-2 0,13 0-387,-1 0-129,6 0-258,0-5-129,-1-2-129,-3 3-129,-10-6-258,-3 9-903,-13-6-2322,-3 0-774,-4 7-387,-15-4 129</inkml:trace>
  <inkml:trace contextRef="#ctx0" brushRef="#br0" timeOffset="83178.7576">16254 5078 3354,'35'42'3096,"-5"-17"-516,-12-15-645,10 5-3870,-3-7 645,9-1 903,-3-7 387,-4-1 645,3-9 516,-7-9 903,4 3 129,-10-8-129,2 5-774,-12-3-774,0 3-258,-7 1-129,-7 1-258,-5 5 129,-7 2-129,-3 3 129,-6 4-129,-1 3 129,-4 7 129,-1 6-129,-4 8 0,1 1 0,1 10 129,0 1 0,2 5 0,0-2 0,5 3 129,5 0-258,4-2 258,11-1-129,4-2 0,5-7 0,7-4 0,12-3 0,6-7-129,10-6 129,5-7-258,2 0 129,7-15-129,-1-1-129,2-7 129,-1-3-258,-6-1 258,-2-2 0,-5-2 0,-6 2 0,-5 0 129,-2 5 0,-3 0-129,-6 6 129,0 2-129,-5 6 129,-9 10 129,0 0-129,10-7 0,-10 7 0,0 12 0,0 2 0,0 4 0,0 3 0,0 3 0,6 2-129,1 2 129,5 2 0,1 0 0,2-1 0,2-2 0,0-3 129,-1-4 0,-5-6 129,1 0-129,-12-14 387,0 0-258,0 0 0,-11-6 0,-5-11 0,-2 0 129,-1-6-258,3-2 129,-3-5-129,7 0 0,5-5 129,7 5-129,1-4 129,11 3-129,8 2 0,5 3 0,5 7-129,5 3-129,3 10 0,-3 3-129,5 3-258,-6 0-903,8 5-2451,-5 2-774,-5-5-258,-1-2 0</inkml:trace>
  <inkml:trace contextRef="#ctx0" brushRef="#br0" timeOffset="84086.8095">17348 5061 4386,'20'0'4515,"-20"0"-258,7 9-258,-6 4-3483,1 3-516,3 5 0,-4 2 129,3 6 129,-2-2 129,4 6-129,-3-4 0,2 5 129,-3-7-129,3 0-129,0-5 0,-1-2 0,0-8 0,-4-12 129,0 0-129,12 4 0,-8-11 129,6-9 0,-1-7-129,9-4 0,-3-7 0,5 0-129,0-3 129,3 4 129,-6-1-129,0 8 0,-4 4 0,1 4 0,-5 8 0,-9 10-129,11-8 0,-11 8 0,0 0 0,16 7-129,-16-7 129,10 24 0,-2-9 0,-1 4 129,0 1-258,2 2 258,0-1-129,-1 0 0,0-6 129,4-3 0,2-6-129,4-2 129,2-6 0,4-8-129,5-9 129,1-3 0,3-7-129,-1 0 129,-2-3-129,-4 6 129,-4 4-129,-6 3 0,-4 9 0,-12 10 0,12-2 0,-12 2-129,3 15 0,0 1 129,-1 3-129,1 9 129,0 1-129,2 4 129,-2 1 0,2 4 0,1-3-129,0-2-129,2-2-129,-2-11-387,4 6-516,-10-26-2322,0 0-1032,23 3-516,-10-15 129</inkml:trace>
  <inkml:trace contextRef="#ctx0" brushRef="#br0" timeOffset="84898.856">18812 4946 2967,'12'0'3354,"-12"0"-129,0 0-258,14-6-3354,-14 6-516,0 0 516,0 7 258,0-7 387,0 0 645,0 0 129,0 0 258,-11 9 0,11-9-129,-16 8-516,4-1-129,-9-2-129,-4 7 0,-6-4-258,-2 4 129,-4 0-129,0 0 0,-1 2 0,2 1-129,3-1 129,5-2 0,7-1-258,3 0 129,6-1 129,9 0-129,3-10 129,7 20 0,10-9-129,6 2 129,4 0-129,3 3 0,6-2 0,1 1 0,3-1-129,-2 2 129,-3-1 0,-5 1 0,0-1-129,-6 0 129,-7 1 0,-4-1-129,-10-1 129,-3-1 129,-9-1-129,-8 3 258,-8-6 0,-6 1 0,-7-2 0,-1 3 0,-6-6 0,2 3 0,-4-3 129,3-2-387,7-2-258,3-1 0,8 3-645,-2-7-2322,10-4-1290,10-4-516,6-6-129</inkml:trace>
  <inkml:trace contextRef="#ctx0" brushRef="#br0" timeOffset="87190.9871">19330 4398 1032,'-27'-10'1935,"5"-2"-645,5 2 387,6 6 516,-7-8-129,18 12 0,-26-20-129,26 20-129,-18-21-516,18 21-387,-10-21 0,10 21-516,-3-25 0,4 12 0,10-6-129,4 5 0,9-3-129,6 0-129,7 3 0,4 1 0,4 3 0,5 5 0,-2 2-129,-1 3 129,-4 2-129,-5 8 0,-4 3 0,-9 4 129,-2 9-129,-7 2 0,-6 8 129,-5-1-129,-1 7 0,-3-1 129,-1 3 0,-1 1 0,-7-4-129,1-4 129,-6 1 0,-1-1 0,-3-3-129,-3 0-516,6 9-1806,-5-2-1935,0-6-129,3 4-129</inkml:trace>
  <inkml:trace contextRef="#ctx0" brushRef="#br0" timeOffset="87639.0121">19585 5407 3999,'-13'25'3612,"13"-12"-387,-15-14-129,15 1-4128,-11-3 387,11 3 258,-5-16 258,5 2 516,5 0 516,3-8 129,9 8 129,-3-3-387,6 7-129,-3 1-387,-2 6-129,0 3 0,-3 2-129,-5 8 0,-4 2 0,-3 3 0,0-1 129,-3-2 129,-3 0 129,6-12 129,-19 22-129,5-19 0,4 1-129,-2-4-387,-1 0-645,13 0-1935,-11-14-1806,7-8-129,4-7-258</inkml:trace>
  <inkml:trace contextRef="#ctx0" brushRef="#br0" timeOffset="88263.0484">20079 3993 645,'14'-5'2322,"-14"5"-129,5-12-2193,-5 12 387,0 0 129,0 0 774,0 0 0,0 0 258,6-13 129,-6 13-258,0 0-258,0 0-258,0 0-387,0 0-129,1 8 0,-1-8 0,7 21-258,0-5 129,-3 4-129,4 5 0,-2 4-129,2 2 0,-2 5-129,-1-4 129,-1 3 0,-3-6-129,1-3 0,-2-8 0,0 1-387,0-19-1548,-12 3-1806,12-3-387,-9-12 129</inkml:trace>
  <inkml:trace contextRef="#ctx0" brushRef="#br0" timeOffset="88655.0708">20325 3934 3870,'7'21'3354,"3"6"-387,-10-27-129,2 17-3741,-2-17 129,6 22 516,-6-22 258,0 17 387,0-17 516,2 14 129,-2-14 0,0 15 0,4-3-258,-4 2-258,1 3-129,2 1-258,0 3-129,2 0 0,2 1 0,-2 0-129,2-1 0,1 3-387,-6-7-1548,0 0-1935,4 1-129,-6-18-258</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57.6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6 740 16,'0'0'17,"0"0"-1,0 0-3,0 0-1,0 0-3,0 0 1,0 0-2,0 0 1,0 0-2,0 0 1,0 0-1,15-2 0,-3-1-2,7 0-2,2 0-1,7 1-2,4 0 0,2 1 0,1 0 0,-3 1 0,-4 0 0,-3 1-1,-5 0-1,-6-3-2,-2 5-5,-12-3-8,0 0-18,0 0 1,-7-11 1</inkml:trace>
  <inkml:trace contextRef="#ctx0" brushRef="#br0" timeOffset="341">0 576 2,'0'0'28,"0"0"0,10-5-5,-10 5-12,22-9-4,-8 2-1,2 7 0,2-3-1,2 4-1,1 0-2,3-1-3,4 4-7,1 0-16,2-9-8,7 2 2</inkml:trace>
  <inkml:trace contextRef="#ctx0" brushRef="#br0" timeOffset="701">645 110 15,'0'0'14,"0"0"-3,0 0 0,0 0-1,0 0 0,0 0-3,0 0 0,0 0-1,5 12-1,-5-12 0,1 23 0,-1-5 0,4 7 0,-4 5 0,5 8 1,-5 1 0,4 9-1,-4-2-1,3 6 0,-3-4 0,3 0-1,-3-10 0,4-1 0,-1-10-2,3-4 1,4-9-1,6-8 0,1-7 0,4-8 0,3-5-1,0-4 0,1-3 0,1-2 0,-2 1 0,-4 1 0,-4 5 0,0 2 0,-4 4 0,-1 3-1,-1 5 1,-10 2 0,19 7-1,-9 2 0,0 4 1,0 3 0,0 7 0,-2 2 0,-1 1 1,0 2 0,-5-2-1,0-2 1,-1-6-1,-2-3-4,5-1-11,-4-14-21,12 0-1,-2-9 0,-2-7 1</inkml:trace>
  <inkml:trace contextRef="#ctx0" brushRef="#br0" timeOffset="1262">1239 665 46,'-9'-1'32,"9"1"1,-15-13-14,9-9-17,4-1-3,4-4 0,2 0 1,4 4-1,4 1 1,4 5 1,2 4 0,1 6-1,3 5 2,-1 2-1,2 6 1,-2 2-1,0 8 2,-6 3 1,0 6 0,-8-1 1,-3 7 0,-9-2 0,-2 3 0,-9-5 1,-1-3-2,-6-6 0,0-1-2,-3-8 0,2-6-1,3-5-1,1-5-1,4-4-2,0-8-5,12 5-12,1-9-19,4-3-1,6-2 2</inkml:trace>
  <inkml:trace contextRef="#ctx0" brushRef="#br0" timeOffset="1663">1528 411 13,'12'16'30,"-12"-16"0,4 9 2,-4-9-21,4 13-8,0-2 0,-2 2 2,5 8 0,-2 1 0,7 7 0,-4-1-1,5 6 1,-3-5-1,0 0 0,-1-5-1,2-3 0,-5-6-1,0-2 1,-6-13 0,0 0 0,0 0-1,0 0 0,5-14 1,-8 0-1,-2-3 0,1-4-1,0-3 0,1 0 0,1 0-1,3 2 0,2 2 0,4 3 0,4 0 0,4 1-1,4 4-1,2-1-2,7 6-1,1-3-3,8 6-5,-5-6-1,10 10 0,-8-6-1,8 8 2,-7-3 2,3 4 3,-6 0 6,-5 1 5,-1 5 6,-8-2 2,2 8 0,-11-3 2,4 11-2,-9-1 0,3 8-3,-5 2-2,1 4-1,-2-2-2,1-2-1,0-2-2,1-8-2,4-2-6,-7-20-13,9 1-16,2-13-1,-1-14 1</inkml:trace>
  <inkml:trace contextRef="#ctx0" brushRef="#br0" timeOffset="2254">2282 274 18,'0'0'31,"-10"-5"1,10 5 0,0 0-17,0 0-17,0 0-12,0 0-18,0 0 1,0 0 0</inkml:trace>
  <inkml:trace contextRef="#ctx0" brushRef="#br0" timeOffset="2444">2382 406 15,'0'0'30,"18"-4"1,-9-8 1,0-1-19,5-2-9,1-3 0,1 6 1,-3-2 0,1 7 0,-2 3-1,0 5-1,-1 2-1,0 7-1,-2 4 1,2 3-2,-1 5 1,-1 2-1,0 2 1,-1 3 1,-4 3 0,-1 1 0,-4-1 0,-1 3 0,-3-5 1,-1-2-1,2-3 0,2-2-1,2-6 1,4 0-1,4-4-1,3-1 1,5-3-1,4-2 0,3-1-1,1-7-2,1-1-3,-4-11-8,4 1-12,-4-6-11,-8-4-1,-3-2 1</inkml:trace>
  <inkml:trace contextRef="#ctx0" brushRef="#br0" timeOffset="2854">2375 484 1,'-11'13'31,"2"-9"0,9-4 3,17 12-17,0-14-8,10 4-1,2-3-1,8 3-1,4-4-4,2-1-3,4 3-7,-6-3-11,-1-1-14,2 3-2,-5-5 1</inkml:trace>
  <inkml:trace contextRef="#ctx0" brushRef="#br0" timeOffset="3085">2911 557 30,'-6'10'32,"-5"-11"0,11 1-9,-16-14-15,8 2-3,4-2 1,1-4-2,6 3 0,3-5-1,7 4 0,3 1-1,6 2-1,1 5 0,3 2 0,0 4 0,0 4-1,-3 5 1,-2 3-1,-3 4 0,-3 5 1,-5 0-1,-4 5 2,-6 0 0,-3 1 0,-7-3 2,-6 3 1,-5-6-2,1 0 1,-5-7 0,0-3-1,-1-6-1,2-4-1,3-5-2,3-9-3,8 2-10,-1-8-26,6-4 2,7-3-2,4-4 1</inkml:trace>
  <inkml:trace contextRef="#ctx0" brushRef="#br0" timeOffset="3495">3262 339 1,'0'0'28,"11"16"0,-11-16 2,0 0-17,4 12-7,-4-12 1,4 23 0,-6-10 2,8 9-1,-6-4-1,6 6 0,-3-7-1,5 3 0,-2-4-3,7-5 1,1-6-2,6-5-1,3-7 0,2-3 0,1-5-1,3-1 0,1-5 1,-3 3-1,-3 0 1,-2 3 0,-6 3 1,0 4-1,-6 2 0,0 3-1,-10 3 1,12 4-1,-12-4 0,8 18 0,-4-3 0,-1 5 0,0 3 1,-1 4-1,0 1 0,1-2 1,1 1-2,-1-3 0,4-1-5,-4-10-10,4-4-22,3-4 0,0-9-1,2-4 0</inkml:trace>
  <inkml:trace contextRef="#ctx0" brushRef="#br0" timeOffset="4036">4139 270 20,'0'0'30,"8"23"1,-1-3-11,-7 1-9,6 10-1,-5-1 1,3 8-3,-3-1-1,3 2-1,-4-3-2,3-4 0,-3-3-2,0-6-1,2-6-4,-4-7-3,2-10-6,0 0-14,0 0-11,-11-8 1,3-7 1</inkml:trace>
  <inkml:trace contextRef="#ctx0" brushRef="#br0" timeOffset="4276">3989 484 2,'0'0'32,"0"0"2,0 0-3,0 0-12,0 0-4,0 0-3,14 1-2,-2 0-4,1-4-2,7 3-1,1-2 0,4 1-1,2 0-1,3 0 0,1 1-1,1 2 0,1 0-1,-1 0 0,2 4-4,-4-5 0,5 6-6,-8-4-11,1-2-15,2 1 0,-8-8 0</inkml:trace>
  <inkml:trace contextRef="#ctx0" brushRef="#br0" timeOffset="5298">4793 298 21,'-9'10'33,"9"-10"2,0 0-16,0 0-4,3-13-3,10 8-1,-3-9-3,4 0-4,0-8-1,4 0-1,-1-4 0,1-2 0,-3-2-1,0 2 1,-2 1 0,1 6-2,-2 1 1,-2 5 0,-2 3 0,-8 12-1,14-11 0,-14 11-1,0 0 0,0 0 0,8 9 0,-8 2 1,2 4-1,0 6 1,3 4-2,0 4 2,4 6 0,-1 2 2,2 2-2,0 1 0,0 1 0,-2-3 0,-2-1 0,1-5-2,-3-3 2,-1-5 0,-1-3-1,-1-4 1,-2-4-1,1-4 1,0-9 0,-7 15 0,7-15-1,-16 8 1,5-5 1,-5 0-2,-1 0 1,-4 0 0,-1 0 0,-2-2-1,1 1 1,-2-1 0,2 0-1,2-1 1,6 1 0,1 0 0,4-1 0,10 0 0,0 0 0,0 0 0,12-3 0,7 1-1,6 0 2,6-1-1,5 0 0,5 2 0,2 0 1,-1 1-1,1 2 1,-3 2-1,-4-1 1,-3 3-1,-5 1 0,-4 0 1,-5 1-2,-5-1 1,-3 1-1,-11-8-1,11 11-3,-11-11-6,-10 2-25,10-2 0,-21-9 0,4-3 0</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9: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5552 54 4,'11'0'5,"-11"0"-1,20 1 1,-9-1-1,6 2 0,3 3 0,4-1 1,4 1-1,3 1 1,3 2 0,2-4 0,7 4-1,-1-4 2,4-1-1,0-3 0,6 0 0,2-3 1,4-5-1,1 3 0,3-2 0,2-1 0,2 1-1,-2 1 0,4 0 0,-2 2-2,4 4 0,0-8 0,2 8-1,2-1 0,-1 1-1,2-6 1,1 6 0,-2-6 0,1 6 0,-2-1 0,0 1 0,-1-1 1,2 1-1,-3 5 0,0-5 0,0 5 1,1-5-1,-1 6-1,1-6 1,1 1 0,0-1 0,2 1 0,0 0-1,-4 0 1,2-1 0,-1 0-1,-1 2 1,-2-9 0,2 8 0,0-7-1,2 6 1,4-6 0,-2 5-1,2-4 1,0 4-1,0 1 0,0-1 1,-3 1-1,0-2 1,-1 1-1,0 0 1,-4 0-1,0-2 0,-1 2 1,-1-1-1,-4 0 0,-2 0 0,-1 1 0,-1 1 0,-3 0 1,-5 1-1,-6-1 0,-4 1 0,-6 0 0,-7 0 1,-7-1 0,-5 1 0,-16-1 0,14 0 1,-14 0 0,0 0-1,0 0 1,0 0-1,0 0 1,0 0-1,0 0-1,0 0 1,0 0-1,0 0 0,0 0-1,0 0 0,0 0-4,0 0-5,0 0-12,-18-6-5,8 4 0,-8-7 0</inkml:trace>
  <inkml:trace contextRef="#ctx0" brushRef="#br0" timeOffset="5468">0 821 0,'24'-1'3,"-1"1"0,1 2-1,7-1 0,-1 2 1,3 0 0,6 1 0,3-2 2,5 0 0,6-2 0,5 0 1,4-1-1,6 1 0,4 0-1,6 2-1,5 2-1,2 1-1,2 1 0,2 1 1,2-1 2,3-2-1,1-1 2,0-4 1,4 0 0,-3-4 1,6-1-1,-3-3-1,6 2 0,5-1-2,2 1-1,1 0 0,3 3 0,2 0-1,3 1 0,4-3 0,-2 1 0,-1 0 1,2-1 0,-1-1 0,1-7 0,-5-2 0,-4 5 1,-5-2-2,-4 4 1,-11-2 0,-9 2-1,-10 1 0,-11 6 0,-9 2 0,-6-2 0,-12 2 0,-7-1 0,-6 2-1,-4-1 1,-6 0-1,-4 1 1,-11-1 0,13 0 1,-13 0 0,0 0 0,0 0 0,0 0 0,0 0 0,0 0 0,0 0-1,0 0 0,0 0 0,0 0 1,0 0-2,0 0 1,0 0-1,0 0 0,0 0 1,0 0-1,0 0 1,0 0-1,10 3 0,-10-3 1,0 0-1,0 0 0,0 0 0,0 0 0,0 0 0,0 0 0,0 0 0,0 0-1,0 0 0,0 0 0,-2-9-2,2 9 0,0 0-4,-3-11-10,3 11-8,0 0-2,0 0 0,-20 1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04.9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60 8,'0'0'9,"0"0"-2,0 0-5,-1 9 1,1-9 2,3 13 1,-3-13 1,6 19 0,-4-5 2,2 10-2,-2 3 1,1 10-1,-5 10-2,0 8-1,-5 9-2,1 6 1,-4 3-1,0 3-1,-1-2 1,0-6-1,2-7 1,2-9-1,2-7 1,1-8-1,1-10 1,2-6 1,0-9 1,1-12 0,0 0 0,2-28 0,-2-8 0,4-9-1,2-15 0,3-9-3,5-11 0,3-2-1,4 0 1,2 2-1,3 6 0,0 9 0,3 9 1,3 4 0,0 8-1,1 9 1,2 5-1,1 6 0,2 7 0,-3 2 1,-2 6-2,-5 8 1,-5 11 1,-7 6-1,-11 7 1,-9 6-1,-14 6 2,-7 3 0,-8 5 1,-6 0-1,-7-5 2,-2-1-1,-3-6 0,6-3 1,6-7-1,7-4-1,7-8-1,6-6-2,19-3-2,-3-13-8,20-1-10,8-6-3,8 1 0,4-5 1</inkml:trace>
  <inkml:trace contextRef="#ctx0" brushRef="#br0" timeOffset="691">514 533 8,'0'0'13,"12"8"0,3-15 0,8-9 0,4-8 2,6-3 0,1-9-3,4 2-2,-5-3-2,-1 5-2,-7 1-1,-3 11-1,-10 2-1,-1 8-2,-11 10 0,0 0-1,10 7-1,-11 10-1,2 5 1,-3 6 0,2 7 0,-2 3 2,-2 6-1,1-2 0,-3-1 0,0-5 1,-1-5-1,-1-4 2,-3-8-1,2-4 1,-3-6 0,12-9 0,-20 8 0,20-8 0,-14 0 0,14 0 0,0 0-1,0 0-1,-3-10 0,3 10 0,16-10 0,-2 6-1,6-1 1,3 0-1,4 2 1,1-1 0,0-1 0,-1 1-3,2 2-17,-3-3-4,5-1-2,1-6 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06.1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151 27 46,'-5'12'19,"-1"7"-1,-2 5 1,1 14-18,-1 10 0,-3 13 0,1 8 2,-3 10 0,2 4 0,0-1 1,1 0-1,1-9 0,4-4 0,0-9 0,3-8-2,1-13 1,1-7 1,-2-9-1,2-6 0,0-17 1,0 0-1,-9-13-1,4-12 1,-1-13 0,2-9-1,1-13-1,3-11 0,5-11-1,5-4 1,6-3 0,6 2 0,4 7-1,6 4 1,2 12 0,2 8-1,-1 12 1,-3 11-1,-1 11 0,-4 8 0,-4 8 0,-3 8 0,-6 10 0,-5 6 1,-4 7-1,-5 4 1,-4 5 1,-5 1 1,-6-3 0,-5 0 0,-5-6 1,-2-3 0,-3-8-1,0-1 1,-1-7-3,2-6-2,6 4-4,2-8-6,10 3-8,11 0-4,-4-10-3,4 10 2,27-17 0</inkml:trace>
  <inkml:trace contextRef="#ctx0" brushRef="#br0" timeOffset="631">512 402 33,'11'1'13,"5"-7"1,4-1 0,-1 1-1,2 1-4,-3 0-2,-1 4-2,-6 3-1,-11-2-1,9 14 0,-11-1-1,-5 2 0,-3 6 0,-7 1 0,-1 4 1,-4 2-1,1 0-1,-1-2 1,7 0-1,-1-4 0,7-2 0,4-3 1,8-5-1,6-6 1,8-2 0,5-5 0,7-1 0,8-4 1,6 0-1,4-3-1,2-2 1,-1 0-1,-1 3 0,-6 2 0,-4 0 0,-10 5-1,-3 2 0,-8 5-1,-7 4-7,-7 7-17,-12-1 0,-9-4-2,-9-1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16.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62 4,'0'0'12,"-11"-2"0,11 2-3,0 0-1,-10-4-2,10 4-1,0 0-1,0 0-1,0 0-2,0 0-1,0 0 0,0 0-1,0 0 1,0 0-1,0 0 1,13-1 1,0 1 0,3 0 1,9 1 1,8-2-1,5 1 1,8 0-1,6 0 0,3 0 0,4 2-1,6-1 0,2 1 2,9-2-2,5 2 2,0-4 1,6 2 0,2-4 1,7 3 0,-2-3 0,8 4 0,-5-1 0,3 3-1,1 2-1,2 2-1,4 1 0,2-1-1,1 0 0,0-1 0,4-3 0,3 0 0,1-4 0,1 0 1,-4-2 0,-2 1 0,-5-1 0,-1 2 0,-5 0-1,-3 3 1,-8 0-2,-3 3 1,-7 1-1,-8 1 1,-4 0-1,-6 0 0,-10-1 1,-8-1 0,-8-2 0,-6 0 1,-8-2-1,-2 1 1,-10-1 0,-2 0 0,-9 0-1,10 1 2,-10-1-2,0 0 1,0 0-1,0 0 1,0 0 0,0 0-1,0 0 1,0 0-2,-2-9 1,2 9-2,1-14-4,-4 1-12,8 2-11,-5-9-1,1 0-1,-6-8 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0.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 0,'0'0'2,"0"0"-1,0 0 0,0 0-1,0 0 0,0 0 0,0 0 1,0 0 1,0 0 3,12 8 1,-12-8 2,13 0 0,-13 0 0,21-1 0,-7 2 0,4-1-2,5 1-2,1 0-1,7 1-2,0 1 0,6-2 0,3 0 0,0 0 0,4-2 1,3 0 0,1-2 0,1 2 2,0-1-1,2 2 1,-4-2-1,4 1 1,-4 0-1,-1 1-1,-5-1 0,-3 1 0,-7-1 0,-3 1-1,-8 0 0,-5 0 0,-5 0 0,-10 0 0,10 0 0,-10 0 0,0 0 0,0 0 0,0 0 0,0 0 0,0 0 0,0 0 0,0 0 0,0 0 0,0 0-1,0 0-5,0 0-12,0 0-5,0 0 0,-15-9-1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3.0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 20,'24'2'9,"8"-2"0,6 1 0,8-1 0,7-1-4,4 1-1,0-7 0,1 6-1,-2-5 0,-3 4 0,-2-4 1,-4 3 0,-7-3-1,0 4 1,-8 2-2,-3-1 1,-7 1-1,-2 0 0,-6 0-1,-3 0 0,-1 1 1,-10-1-2,13 1 1,-13-1 0,0 0 0,10 2-1,-10-2 1,0 0-1,11 3-2,-11-3-9,0 0-9,14 7 0,-14-7 1,5-19-2</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6.9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1,'0'0'2,"0"0"0,0 0 0,0 0 1,0 0 0,14 4 1,-2-3 1,6-1 0,6 0 1,8 0 1,7-1-1,10 0 1,10-2-2,9 0 1,9 0-2,4 1 0,3 0-1,-1 1 0,-6 0-2,-5 1 0,-10 2-1,-8 0 1,-13 1-1,-5 0 1,-10 2-1,-4-1 1,-7-1 1,-4 0-1,-11-3-4,13 10-8,-13-10-5,-12 9-1,-11-15-1</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0 146 2,'0'0'-1,"2"-11"1,-2 11 1,11 0 1,-11 0 1,17 0 2,-3 2 3,2-1 0,6 0 1,7 1-1,7-2 0,10 0-1,8-2 0,9-1 0,7-3-1,5 0 1,2-3-1,3 0 0,-5-3 0,-1 3 1,-8-4-1,-2 5 1,-13-3-2,-4 3 0,-10 1-1,-3 2-2,-9 1 0,-8 1-1,-2 2-3,-15 1-7,12-1-15,-12 1 1,-15-8-3,-5-8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6:15.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365 0 8,'0'0'13,"0"0"3,0 0-3,0 0 0,0 0 0,0 0-1,0 0-1,0 0-2,0 0-2,-11 5-1,11-5-2,-9 0-2,9 0 0,0 0-1,-13 1-1,13-1 1,-18 4-1,9-1 0,-5 0 0,3 3 0,-5 1 0,-1 0 0,-3 2-1,4 1 1,-5 1 0,4 1-1,3-2 1,-5 2-1,-2 3 1,4 0-1,0 1 1,1 1-1,6 0 1,-5 1-1,-1 1 1,16-19 0,0 0 0,-27 49 0,26-35-1,5-2 0,-4-1 0,8 0 1,4-1-1,2-2 0,8 2 0,-3-3 1,6 1 0,-4 0 0,6 0 0,-4 0 0,3 0-1,-4 2 1,-1 0 0,-3 3 0,1-1-1,-1 0 1,-1 3-1,1-1 1,-2 2-1,-1-1 1,2 1-1,-1 0 1,-6-1-1,-2 1 1,-2-1-1,-5 0 2,-2-1-1,-2 2 1,-4-4 0,-5 2 1,-1-3 0,-2 0 1,-5-1 0,1-1 0,-5-4 0,1 1 0,-5-3-1,7-1 0,-5-3-1,6 1 1,1-4-1,4 1-1,4 0 1,-3-1-2,14 4-1,-9-9-3,9 9-4,-5-11-12,5 11-3,5-16 1,-3 5 0</inkml:trace>
  <inkml:trace contextRef="#ctx0" brushRef="#br0" timeOffset="961">474 443 7,'0'0'11,"0"0"-1,-4-14 1,4 14-6,7-12-3,-7 12 1,14-13 1,-14 13 0,14-13 0,-4 7 0,0 3 0,0-1-1,2 2 0,0 2-1,0 1-1,6 1-2,-5 2 2,4 2-1,-6 2 0,7 2 0,-11 1 1,11 2-1,-2 0 0,-1 2 1,-1 0-2,0 1 1,3 0 0,-6 0-1,8 1 0,-11-2 0,1 2 1,-5-2-1,0 1 1,-2-3 1,0 2-1,-2-3 2,-3 1 1,-3-4-1,-3 2 3,-1-3-2,-8 1 1,1-4 0,-2 1 0,-4-4-1,3 0 0,-2-4 0,4-1 0,-1-2 0,9-1-1,-5-2 0,5-1-1,10 9-1,-9-17 0,7 6-1,2 0 0,6-2-1,4 0 1,5-1-2,3-3 0,3 3 0,2-1 0,2 5-2,-1-2-2,4 6-5,-4 1-5,-1 2-1,-2 2 0,0-1 1</inkml:trace>
  <inkml:trace contextRef="#ctx0" brushRef="#br0" timeOffset="1692">1038 332 19,'11'-4'15,"-11"4"0,0 0-4,0 0-4,0 0-1,0 0-3,0 0-1,0 0 0,-5 10-1,5-10 0,0 12 0,0-2 1,2 4 0,-2 1-1,0 5 1,2 1 0,-3 2 0,1-1-1,-2 0 1,3-1 0,-3-5-1,4-1 0,-1-5 1,-1-10 0,1 12 1,-1-12 0,0 0 1,10 0-1,-10 0 1,14-16-1,-8 4 0,7-1 0,-2-2-1,3-2-2,0 1 1,1-2-1,-1 0-1,1 3 1,-1 0-1,1 2 1,1 3-1,-3 0 0,-2 4 0,-1 3-1,-10 3 0,17 6 0,-7 3 0,-2 3 1,-2 4-1,-2 2 1,2 2 0,-3 0 1,3 0-1,-3-1 2,1-5-1,-4 0 1,0-14 1,13 14-1,-13-14 1,21-2 0,-10-5 0,6-2 0,-3-4 0,6-3 0,-5-1-1,1-1 0,0 2-1,-1 1 0,-1 3 1,0 0-2,-2 4 1,0 2 0,-1 4-1,0 0 0,0 5 0,-11-3 1,18 11-1,-10 0 0,0 3 1,-3 3 0,0 2 0,-2 4 1,-1 0-1,0 1 0,-1 2-1,-2-5-5,3 2-11,-3-3-4,1-5-2,0-5 1,0-10-1</inkml:trace>
  <inkml:trace contextRef="#ctx0" brushRef="#br0" timeOffset="2543">1864 424 1,'0'0'10,"0"0"1,7 14-4,-7-14-1,5 22 1,-1-5 1,-1 5-1,1 4 0,0 6 0,0 2-2,0 4 0,-1 2 0,0 3-2,-2-5 0,1 0-1,-3-3-1,0-3 1,0-7-1,1-2 1,-2-9 1,2-2 1,0-12 3,0 10 1,0-10-1,2-11 0,-6-4 0,4-5 0,-4-8-3,3-3-1,-1-5-3,0-4 0,4 2-2,0 0 1,3 1 1,2 2-2,5 4 1,-1 2 0,5 2 1,0 3-1,1 2 0,-1 4 0,1 3 0,1 5 0,-5 5 0,3 2 0,-4 5 0,0 3 0,2 2 0,-2 4 0,2 1 1,-3 3-1,1 2 1,0 1-1,-2 0 1,-1 1-1,-2 0 1,-4 0 1,-3-2-1,-1 0 1,-6-2 1,0 1 0,-4-5 1,-2 1 0,-1-3-1,-1-2 1,-1-2-2,-1-3 0,1-2-2,-4-7-4,9 1-6,-4-11-11,6-1-3,3-8-1,4-4 0</inkml:trace>
  <inkml:trace contextRef="#ctx0" brushRef="#br0" timeOffset="3234">2324 4 39,'0'0'18,"9"5"-1,-9-5 1,0 0-14,0 0-4,0 0 0,0 0 1,0 0-1,1 12 2,-1-12 0,5 12 2,-5-12-1,6 23 0,-3-5 0,1 7 0,-1 6 0,-2 7-1,-2 6-1,-2 8 0,-2 4 1,1 4-1,-6-2 0,3-1 0,-2-5-1,3-6 1,0-8-2,3-10-2,4-8-8,-1-9-10,0-11-2,14-13 1,-5-7 0</inkml:trace>
  <inkml:trace contextRef="#ctx0" brushRef="#br0" timeOffset="3595">2510 492 5,'12'21'12,"-4"-8"0,4 0 0,0-7-7,4 0-2,1-5 0,4-5 0,2-2 1,2-7 0,1 0 0,-2-5 1,1 0-1,-5-4 1,1 2-1,-9-1 0,-1 5-1,-7-2 1,-1 5-1,-7-2 0,-1 4 0,-6 0-1,0 4 0,-5 0-2,1 2 0,-2 4 0,-3 1 0,3 3-1,-2 4 2,1 2-1,0 4 1,0 1 0,3 2 1,-1 2 0,6 1 0,-1 2-1,6 1 1,3-1 0,4 3 1,3-1-1,4 2 0,4-1 0,7 0-1,3-3 1,4 1 0,2-5-1,5-1 1,2-4-2,0-3 0,4-4-4,-3-7-10,5-2-8,-3-6-2,-4-8 0,-5-9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6:21.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90 201 6,'0'0'12,"0"0"1,8-12-2,-8 12-3,0 0 1,0 0-2,0 0 0,0 0-1,0 0 0,0 0-2,0 0-1,-4 10-2,4-10 0,1 16-1,1-1 0,0 6 0,2 5 0,-1 7 0,-1 9 0,0 4 1,1 5-1,-2 4 1,0 3-1,-2-2 0,1-1 1,1-5-1,0-6 0,0-5 0,0-7-1,1-8-3,-1-8-7,-1-16-6,0 0-1,6-10 1,-4-10-1</inkml:trace>
  <inkml:trace contextRef="#ctx0" brushRef="#br0" timeOffset="421">1 241 3,'0'0'13,"-6"-12"1,6 12 0,8-14-6,2 8 0,2 1 0,4 2-1,3 0 0,7 3 1,2-3-2,5 5 0,0-1-2,4 1 0,-2-1-2,1 0 0,-2-1-1,-3 0-1,-4-1 1,-4-1-1,-5 1-1,-4-3-1,-1 3-5,-13 1-6,9-5-8,-9 5 1,0 0 0,-12-5-1</inkml:trace>
  <inkml:trace contextRef="#ctx0" brushRef="#br0" timeOffset="761">53 471 24,'0'0'17,"14"8"2,-4-8-6,4-3-1,5 1-2,0-1-2,6 1-2,-2-2-1,4 2-1,0 1-3,2-2-4,1 3-10,-1 1-8,0-3 0,1 1 0,-2-2-1</inkml:trace>
  <inkml:trace contextRef="#ctx0" brushRef="#br0" timeOffset="1132">543 788 0,'0'0'10,"-16"-3"1,12-7 0,-1-4-5,1-3-1,4-2 1,1-2 0,4-1 1,4-3-1,4 1 0,2 0-1,5 3-2,5 1 0,-1 4-2,2 4 0,-1 4 0,-2 5-1,0 6 0,-3 6 0,-4 4 0,-4 7 1,-4 3 0,-4 3 1,-3 4 0,-6 1 1,-1-1 1,-5-2 1,-3-1 0,-6-6 0,2 0 0,-6-7 0,4-3-1,-3-5 0,2-3-2,-1-5 0,3-4-3,3-1-3,0-8-5,7 1-9,1-5-6,4-1 1,4-4-1</inkml:trace>
  <inkml:trace contextRef="#ctx0" brushRef="#br0" timeOffset="1623">896 591 5,'3'17'6,"-3"-17"0,8 17 2,-3-7-1,2 2 1,2 2 0,1 1-1,1 3-1,0 1-2,0 2-2,-2-1 0,-1-1 0,-3-1 0,-1 0 2,-3-3-1,-1-3 4,0-12-1,-9 17 1,-1-15 1,10-2 0,-18-2-1,18 2 0,-22-16-1,11 4-1,-1-6-1,3-1-1,0-3-2,4-1 0,3-1-1,5 0-1,3 0 0,7 1 0,5 1 0,2 0-1,8 3 1,2 0 0,4 3-1,2 2 0,2 4-3,-2 1-2,6 6-6,-4 2-10,-2 2-1,-1 2 2,-4 0-1</inkml:trace>
  <inkml:trace contextRef="#ctx0" brushRef="#br0" timeOffset="2334">1446 524 6,'12'2'10,"-12"-2"1,0 0-1,10 2-5,-10-2-1,0 0 1,10 11 0,-10-11 1,7 15 1,-3-3 0,-1 1-2,3 4 1,-1 3-2,-1 1-1,-1 2 0,1 1 0,-1-2-1,0 0 1,-1-4-1,0-2 1,-1-5 0,-1-11 0,8 10-1,-8-10 1,15-15-2,-2 0 0,1-6 0,3-3-1,2-2 1,1-1-1,0 0 1,-3 6 1,-1 2 1,-4 6-1,-2 4 0,-10 9 0,14-5 0,-14 5-1,13 9-1,-13-9 0,9 21 0,-2-8 0,-2 3 1,3 2 0,-3-1-1,0-1 1,-1-2 0,3-4-1,-7-10 1,20 11 0,-5-13 0,2-4-1,3-2 1,1-1-1,1-3 1,0 2-1,0-1 1,-4 4-1,-4 2 0,-1 2 1,-4 3-1,0 4 1,-9-4-1,17 13 1,-11-2-1,1 0 0,2 2 0,-1-1 1,0 0-1,0-1 0,1-1 0,-9-10-3,15 18-6,-15-18-15,17 7 0,-17-7-2,15-13 1</inkml:trace>
  <inkml:trace contextRef="#ctx0" brushRef="#br0" timeOffset="3455">2249 565 8,'0'0'13,"0"0"0,0 0-1,0 0-3,0 0-2,0 0 0,0 0 1,1 9 0,-1-9 0,0 18 0,-1-7-2,2 6 0,-2-1-1,3 0 0,0 1-2,1-1 1,1-5-2,2 0 1,-6-11 0,17 8-1,-7-11 0,2-1 0,-1-4 0,3-1-1,-2-1 1,-1-3-1,0 2 0,-2-1-1,0 3 1,1 0-1,-10 9 0,14-13 0,-14 13-1,13-7 1,-13 7-1,10-2 0,-10 2 0,0 0 0,10 17 0,-7-5 1,0 2 0,-1 4 1,1 0-1,0 1 1,-1-1 0,1-1 0,1-2 0,2-4-1,-6-11 0,20 7 0,-4-7-3,-1-9-5,8-2-13,1-9-3,3-5-2,-2-7 2</inkml:trace>
  <inkml:trace contextRef="#ctx0" brushRef="#br0" timeOffset="4527">2728-7 4,'10'3'13,"-10"-3"1,0 0-2,0 0-2,0 0-2,0 0 1,0 0-1,0 0 0,0 0-1,0 0-2,0 0-1,1 15-1,-1-15 0,2 20-1,1-4 0,-1 6 0,2 5-2,-1 7 1,2 4 0,-2 7-1,0 4 1,-2 4 0,0 1 1,-2-1-1,0-4 1,0-1 0,0-6 0,2-4 0,-1-6-1,1-7 0,2-5-2,-1-6-2,1-1-3,-3-13-6,0 0-10,10-6-1,-7-6 1,1-5 0</inkml:trace>
  <inkml:trace contextRef="#ctx0" brushRef="#br0" timeOffset="5048">2997 366 41,'9'-1'18,"5"2"0,-14-1 1,21 0-16,-5 3-1,2 1-2,1 3 2,-1 1 0,3 3-1,-3 0 1,4 5 0,-3-1 0,0 2-1,-1-1 0,-2 4-1,0-1 1,-3 0-1,-1 2 0,-3-2 0,-2 1 1,-3-1-1,-3 1 1,-3-3 0,-6 0-1,-1 1 1,-4-3 0,-3 1 0,-4-2 0,-1-2 1,-2-1-1,-1-3 1,-1-3 1,2-2 0,-2-3 0,5-2 0,-1-2 0,4-1 0,1-4 0,4 1-1,3-2 0,4-1-1,2-1-1,3-2 0,4-1 0,2 0-1,6-1 1,1-1-2,5 1 2,0 0-1,3 2 0,1 2 0,1 4-1,0 0-3,5 9-8,-2 1-10,2 2-2,0-1 2,1 1-1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55.6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277 468 12,'0'0'32,"3"-11"1,-3 11-1,-17-9-17,5 8-5,-7-2-2,-2 5-1,-6 0-2,1 4-2,-4 1 0,2 3 0,2-1-1,4 2-1,2-1 0,6-1-1,3 1-1,11-10 1,-7 15-1,7-15 0,16 16 0,0-9 0,6 2 0,3 0 1,4 1-1,1 2 1,1 1-1,-3 1 1,0 1-1,-4 2 1,-3-1-1,-5 2 1,-2-1 0,-4-2 1,-6 0 1,-3-1 0,-8-3 1,-2 0 0,-8-3 1,-1 2 0,-6-5-1,0 0 0,-4-2-1,3-1-1,3-2-1,1-4-2,8 2-5,-3-10-9,10-4-21,9 4-1,5-6-1,7-1 1</inkml:trace>
  <inkml:trace contextRef="#ctx0" brushRef="#br0" timeOffset="490">575 670 11,'10'16'25,"-10"-16"0,0 0-15,-11 7-5,11-7 0,-10-15 1,5 1 0,4-2 0,0-4-1,5 0 1,1-4 0,6 4-2,-1 0-1,5 4-1,-1 3 0,2 3 0,-1 5 0,2 5 0,-3 3 0,1 7 1,-1 0-1,-3 8 1,-2 0 0,-2 7 0,-6 0 1,-1 4 1,-7-3-1,-1 3 1,-7-3 1,-1-2-1,-4-5-1,0-3-1,-2-8 0,1 0-1,-2-8-1,3-4-1,2-5-1,0-5-2,9-2-3,-4-11-9,12-3-22,6 1-2,1-3-1,5 0 2</inkml:trace>
  <inkml:trace contextRef="#ctx0" brushRef="#br0" timeOffset="971">947 137 27,'0'0'32,"4"-15"2,-4 15-16,-1-9-5,1 9-4,0 0-1,0 0-2,-4 19-1,1-2-2,2 9-1,-3 7-1,2 7 0,-3 7 1,1 6 1,-2 1-1,1 2 2,-1-1-2,1-3 0,0-4 0,1-5-1,3-7-3,0-7 0,6-3-8,-3-10-18,-2-16-9,17 3-1,-8-16 1</inkml:trace>
  <inkml:trace contextRef="#ctx0" brushRef="#br0" timeOffset="1312">1189 435 1,'0'0'26,"7"19"0,-10-9 1,0 3-15,4 10-4,-7 0 1,8 6 1,-7-1-1,8 4 1,-3-5 0,9 1-2,1-9-4,7-5-1,3-7-2,4-8 0,2-9-1,1-5 0,1-5 1,-1-3-1,-6-2 1,-1 2 2,-8 0 0,0 5 0,-7 0 0,-1 6 1,-5 1-1,1 11 0,-4-12 0,4 12-2,0 0 0,-14-6-3,14 6-1,-11-1-5,11 1-22,0 0-9,-9-8-1,9 8 1</inkml:trace>
  <inkml:trace contextRef="#ctx0" brushRef="#br0" timeOffset="1782">1839 0 1,'0'0'30,"-3"10"1,-1 3-8,3 7-7,-4 1-3,5 14-1,-6 1-3,4 11-1,-4 3-2,2 9-2,-5 0 0,4 3-1,-1-3 0,0-2-2,0-5 0,-1-5-1,4-9 0,0-9-1,2-6 0,0-7-1,1-6-1,0-10 1,0 0-1,0 0 0,-14-21 1,3 5 0,0-3 1,-6-4 0,0 0 1,-3-2 0,2 3 1,-1 2 0,1 1 1,5 6 0,0 0 0,13 13-1,-12-15 1,12 15-1,10-14 0,3 7 0,9-1-1,5-3 1,7 2-2,6-2 1,4 3 0,3 1 1,-1 1-1,0 2 0,-2-1 0,-1 4 1,-6 0 0,-4 1-2,-5 1 2,-4 0-2,-5 2 2,-1 1-1,-7 2 0,-2 0 0,-9-6 0,12 17 1,-9-6 0,-1 3-1,-1 3 1,-1 3 1,0 3-1,0 3 2,-1 1-2,1 2 1,0-2-1,1-2 1,0-4-2,1-3-1,3-3-3,-5-15-12,0 0-20,17-21-2,-11-4 0,4-6 1</inkml:trace>
  <inkml:trace contextRef="#ctx0" brushRef="#br0" timeOffset="2483">2273 92 43,'0'0'34,"-4"14"1,4-14-2,-1 9-30,1-9-6,8 20-10,1-5-21,-6-3-1,4 6 1</inkml:trace>
  <inkml:trace contextRef="#ctx0" brushRef="#br0" timeOffset="2754">2481 652 45,'-5'-14'24,"5"-5"-2,5 3-6,2-6-3,7 3-5,2-2-4,2 1-3,3 2-1,1 3 0,0 3 0,0 3 0,-2 4 0,-2 4 0,-1 3 0,-1 4 1,0 5-1,-4 4 0,0 5 1,-5 1 0,-2 5 1,-2 1 0,-3 0 1,-2 2 1,-7-7 1,3 0 0,-9-6 1,4-2-1,-9-9 2,3-1-2,-6-7-1,0-2-1,-2-4-2,1-5 0,2 0-2,-2-5-3,7 5-4,-4-9-12,5 3-19,7 0 0,3 1 0,5-1 1</inkml:trace>
  <inkml:trace contextRef="#ctx0" brushRef="#br0" timeOffset="3244">2933 405 18,'0'0'32,"0"0"-1,8 15-10,-8-15-8,2 27-3,-5-10 0,5 11-3,-6-3 1,5 5-3,-3-2 1,4 1-1,-2-5 1,7-4-3,1-6-1,6-9 0,5-8-1,5-6-1,2-8 0,4-4 0,4-4 0,0 0 0,-1-2 1,-2 4-1,-3 2 1,-2 4 0,-3 3 0,-1 3-1,-3 4 1,-3 3 0,-1 2-1,-2 2 0,0 1 0,1 2 0,-2 3-1,0 2 1,-2 1 1,0 3-1,0 3 0,-2 3 1,-3 4 0,0 4 0,-2 1 0,0 3 1,-3 0-1,1 2 0,-1-2 0,0-2-2,1 1-4,-2-5-35,-2-10 1,0-4-2,-7-15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7:09.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694 661 5,'0'0'14,"10"-5"-2,-10 5 1,0 0-1,0 0 0,0 0-1,0 0 1,0 0-2,0 0-3,-12 3-2,12-3-2,-9 3-1,9-3 0,-14 3 0,14-3-1,-19 8 0,6-2 0,-2 1 1,-1 2-1,-2 2 0,-4 1 0,-2 2-1,-1 1 1,-1 4 0,-2 1 0,0 1 0,0 1-1,0 1 1,2 0-1,0 2 1,3 1-1,0 0 0,1 0-1,1 4 1,0 0 0,1 3 0,0 1 0,1 4 0,-2 4 0,1 1 0,1 4 1,-1 1 0,3 3 0,0 1 1,3 2-1,0-1 0,6 1-1,2-1 1,4-1-1,4-3 0,2-2 1,5-4-2,2-2 2,5-4-1,2-3 0,0-3 0,3-3 0,3-3 0,1-3 1,2-2-1,2-2 0,0 0 0,0-5 1,2 0 0,-1 0-1,-2-2 1,-1-1-1,0-1 1,-1 0-1,-3-4 1,-2 3-1,-3-4 0,-3 0 0,-2-2 1,-3 1-1,-10-3 2,0 0-1,0 0 1,9 2 0,-9-2 0,0 0-1,0 0-3,0 0-5,0 0-18,-9-5 0,9 5-2,-11-22 0</inkml:trace>
  <inkml:trace contextRef="#ctx0" brushRef="#br0" timeOffset="1222">1236 857 15,'0'0'14,"0"0"0,0 0-1,0 0-4,-8 9-1,8-9 1,-14 4-1,5-5 1,9 1-2,-19 3 0,9 1-2,-5-2-1,1 4-1,-2-1-1,-2 2 0,-4 2-2,1 3 1,-3-1 0,1 3 0,-1 0 0,-1 2 0,0 1 0,-2 2-1,0 0 1,2 4-1,-2 2 0,0 3 0,1 2 1,1 3-1,1 2 0,2 4 1,1-1-1,3 2 1,1 3 0,5 0 0,3-3-1,2 2 1,4-4 0,2-1-1,4-1 0,5-2 1,3-3-1,2-1 1,6-2-1,2-1 1,2-2 0,5 0 0,1-1-1,3 0 1,0-1-1,2-2 1,0-1-1,0 1 0,-1-5 1,2 0-1,-1-4 1,0-2-1,-2-4 1,1-2-1,-3-3 0,-1-1 1,-2-2 0,-6 0 0,-5 0 0,-1 0 0,-6 0 1,-9 2 0,10-4 0,-10 4 0,0 0-1,0 0-2,0 0-4,-12-3-13,12 3-8,-17-9-1,7-2-1,-4-10 0</inkml:trace>
  <inkml:trace contextRef="#ctx0" brushRef="#br0" timeOffset="2103">1560 1337 9,'9'-2'14,"-9"2"1,0 0 1,0 0-6,-4 11-1,4-11-2,-4 17 0,2-5-2,-2 1-1,2 3 1,-1 2-1,2 4 1,-1 0-2,2 6 0,0 0 0,1 6-1,0 4 1,1 8-1,0 1 0,1 3-1,-2 4 0,2 2 0,-2-2-1,1-3 1,-1-1-1,1-5 2,1-6-2,-1-4 0,1-5 1,0-4-1,0-4-1,-1-6-2,1-3-3,-3-13-8,0 0-8,3-10-1,-4-9 1,0-10-1</inkml:trace>
  <inkml:trace contextRef="#ctx0" brushRef="#br0" timeOffset="2604">1523 1414 36,'0'0'18,"-9"-10"1,9 10 0,-4-11-9,4 11-4,-2-16-2,2 7 0,0 9 0,6-18-1,1 9 0,0 0-1,4-1 0,1 1-2,5 0 1,1-1-1,3 3 1,2 1-1,2 2 0,4 3 0,0 2 0,-2 2 0,2 4 0,-2 2 0,0 4 1,-3 0-1,-1 4 0,-5 1 0,-2 0 0,-3 1 1,0 0-1,-5 2 0,-3 0 1,-2-2 1,-4 1-1,-4-1 1,-3 0 0,-6-2 1,0 1-1,-8-5 1,-1 1 0,-6-1-1,-1-2 1,-2-2-1,1 0 1,-2-3-2,2 0 0,1-2 0,3 0-1,5-3 0,3-1 0,4 0 0,1-5-2,14 5-1,-16-11-2,16 11-5,-1-17-7,6 8-9,-1-4-1,6 0 1,1-2 2</inkml:trace>
  <inkml:trace contextRef="#ctx0" brushRef="#br0" timeOffset="3445">1943 1775 24,'0'0'16,"0"0"1,0 0-2,0 0-6,0 0 0,0 0 0,9 1-1,-9-1-1,15-13-1,-3 6-2,2-4 0,3-2-2,1-3 1,4 0-1,-3-2-1,3 3 1,-2-2 0,-2 4-1,-2 0 1,-4 4-1,-1 1 0,-11 8 0,14-9-1,-14 9 0,0 0-1,10-1 0,-10 1 0,0 0 1,8 11-1,-8-11 0,9 14 1,-5-4-1,0 2 1,0 2 0,0 3-1,0 1 1,0 4 0,-2 1 0,1 1 0,-2 1 0,-1 0 0,0-2 0,-1-3 0,-1 0 1,-1-6-1,2-1 1,-3-4 0,4-9 0,-7 13 0,7-13 0,-12 2 0,12-2 0,-17-2-1,6-2 1,-1 1-1,1 0 0,-2 0 0,2 0 0,2 1 0,9 2 0,-14-4 0,14 4 0,0 0-1,0 0 1,0 0-1,0 0 1,0 0 0,0 0-1,0 0 1,0 0 0,0 0 0,9-5 1,-9 5-1,15-1 0,-1 0 0,-1 0 0,4-1 0,0 1 0,3 0 0,1 0 0,0 0 0,2 0 0,-1 1 0,1-1 0,-4 0 0,2 1 0,-5 0 0,0 0 0,-1 1 0,-3 0 0,0 1 0,0 0 0,-12-2 0,16 5 0,-16-5 0,14 4 0,-14-4 1,0 0-1,0 0 1,0 0 0,0 0 0,0 0 0,0 0 0,0 0 0,0 0-3,0 0-1,0 0-7,0 0-13,-10 4-2,10-4-1,-14-12 1</inkml:trace>
  <inkml:trace contextRef="#ctx0" brushRef="#br0" timeOffset="5008">2877 1369 16,'0'0'14,"0"0"0,0 0 1,0 0-3,0 0-1,0 0-1,0 0-3,0 0-2,0 0-2,0 0-1,0 0 0,0 0-1,0 0-1,0 12 1,3-2 0,2 3-1,2 3 1,1 5 0,4 3 0,-1 2 0,3 2 0,-1 1 0,2 0 0,-1-2 1,0 1-2,0-2 1,-1-4 1,0 0-2,-1-3 1,-3-3 0,0-1-1,-3-4 1,0-2 1,-6-9 0,8 11 2,-8-11 1,0 0 0,0 0 1,9-10-1,-9-4 0,5-2-1,0-5 1,1-5-3,1-6-1,2-4 0,0-2-2,0-1 2,3 1-2,-3 0 2,0 2-2,2 2 2,-1 3-2,0 4 1,1 3 0,-2 4 0,-2 4 0,-1 3 0,-6 13-1,9-16 0,-9 16-1,0 0-2,0 0-1,0 0-2,7 15-11,-7-15-9,0 13-1,0-13 2,0 0 1</inkml:trace>
  <inkml:trace contextRef="#ctx0" brushRef="#br0" timeOffset="5979">3678 1066 1,'0'0'9,"0"0"1,0 0 0,0 0-4,0 0 1,0 0-1,0 0 2,0 0-1,0 0 1,8 9-2,-7 0-1,0 1 0,1 5-2,-1 1 0,3 3 0,-1 3 0,3 5 0,-2 0 0,2 5-1,-2 3 1,3 3-1,0 6 0,-2 4 0,-1 3-1,1 6 1,-1 2-1,1 2 0,-1 0 1,2-2-1,-2-7 0,3-2 0,-2-8 0,2-6 0,-1-7 0,0-4 0,-2-6 0,-1-2-1,-1-1 1,0-5-1,-1 0 1,-1-11-1,1 15 1,-1-15-1,0 0 1,0 11-1,0-11-1,0 0-1,0 0-8,-3-10-11,0-3-2,-1-5 0,-1-6 0</inkml:trace>
  <inkml:trace contextRef="#ctx0" brushRef="#br0" timeOffset="6600">3695 1272 30,'0'0'17,"0"0"0,10-12 1,-10 12-8,0 0-8,14-11-2,-1 8 0,3 1 0,4-1 0,5 2 0,3 0-1,6 1 1,2 1 0,1 2 0,-3 1 1,0 3 0,-2 1 0,-3 5 1,-3 1-1,-4 4 1,-5 0 0,-1 3 0,-5 2 0,-4 1-1,-5 0 1,-2 1 1,-5-2 0,-1 1-1,-5-4 3,-3-1-1,-7-3 1,0-1 0,-6-5 1,2-1-2,-5-5 1,1 0 0,-4-4-2,4 0 0,0-3-1,2 0-1,2-1 0,1 0-1,1 0 0,2 0 0,4 1-1,1 0 1,3 2-1,3-2-2,10 3-4,-12-6-5,12 6-12,6-15-2,7 5-1,0-4 1</inkml:trace>
  <inkml:trace contextRef="#ctx0" brushRef="#br0" timeOffset="7241">4285 1675 33,'-6'-11'16,"6"11"0,-4-16 0,2 6-11,2 10-3,1-16 0,-1 16 0,10-12 0,-10 12 0,18-10 0,-4 4-1,1 2-1,3 0 0,3 2 0,1 2 1,0 2 0,1 3 0,-4 3 0,1 1 1,-4 1 0,-1 4 0,-7 0 0,-3 2 0,-4-1 0,-4 3 1,-4-1-1,-5 2 1,-5 0-1,-2 0 1,-1 0-1,-1 0 0,-2-1-1,2 0 0,0-2-1,3 0 1,2-4-1,4-1 0,3-3 1,9-8-1,-10 11 1,10-11 0,0 0 1,0 0 0,15 7 0,-2-6 0,0-2 0,6 2 0,4-1 0,3 0-2,4 2-2,0-4-4,7 3-11,-1-6-8,2-1-1,-3-8 1,-2-6 0</inkml:trace>
  <inkml:trace contextRef="#ctx0" brushRef="#br0" timeOffset="7922">4544 737 11,'-5'-16'16,"5"16"1,0 0-1,-5-11-6,5 11-2,0 0 0,0 0-2,0 0-2,0 0-1,12 9-1,-2-3 1,3 2-1,4 3 1,6 3 0,6 2 0,2 4 0,5 2 0,3 4 0,2 4-1,-1 2 0,2 6 0,-4 1-1,-2 6 0,-1 4 0,-2 3 0,-4 3-1,-3-1 1,-5 1-1,-3 1 1,-3-2 1,-5-1-1,-5-6 2,-3 0-1,-5-5 1,0 2 1,-6-5 0,-1-1 0,-6-3-1,1-1 1,-3-4 0,0 0-2,-2-5 1,1-2-2,1-4 1,0-1-1,0-5 0,2-2 0,0-1 0,0-2-1,1-2 1,1 0-1,0 0 0,1-1-1,2 0-1,-2-3-2,13-2-7,-14 4-16,14-4-1,-2-12-1,6-3 1</inkml:trace>
  <inkml:trace contextRef="#ctx0" brushRef="#br0" timeOffset="10475">5418 1725 1,'0'0'16,"0"0"0,0 0-2,11-6-1,-11 6 0,11-23 2,-3 9-3,0-8-3,5-2-2,1-7-3,2-3-1,2-7-1,4 0 1,-2-4-1,5 1 1,-3-4-1,3 5 0,-4-1 1,1 7 0,-1 1-1,-4 7 1,-1 2 0,0 7-1,-5 4 1,-2 3-2,-9 13 1,9-11-1,-9 11-1,0 0 0,0 0 0,0 0-1,0 0 1,0 0-1,7 9 1,-7-9 0,10 15-1,-6-4 1,0 2 0,2 3 1,1 3-1,3 4 0,1 3 1,1 2-1,0 6 0,2 1 1,1 5-1,-1 3 0,0-1 1,-1 0-1,0 0 0,-1-2 0,-1-4 1,-1-2-1,-1-5 0,-1-3 0,0-4 1,-2-4-1,0-3 0,-2-3 1,-1-2-1,-3-10 1,7 11 0,-7-11 0,0 0 0,0 0 1,0 0-1,0 0 0,0 0 0,0 0-1,0 0 0,0 0-3,0 0-11,0 0-13,2-17-1,-5-4 0,0-2-1</inkml:trace>
  <inkml:trace contextRef="#ctx0" brushRef="#br0" timeOffset="12368">6457 1189 19,'0'0'14,"0"0"0,2 13-1,-2-13-3,4 18-2,-2-7-1,1 7-2,0 1-1,2 5-1,1 4-1,0 6 0,-1 6-1,0 4 1,-1 5-1,1 3-1,-2 2 1,-1 0 0,-1 1 0,1-3 0,0-4 0,0-3 1,0-5-1,2-2 1,-1-7 0,0-2 1,0-7-1,0-1 1,-1-5 0,1-3-1,-3-13 0,1 16 0,-1-16-2,0 0-2,0 0-6,0 0-13,-6-25-3,2 1 1,-4-9 0</inkml:trace>
  <inkml:trace contextRef="#ctx0" brushRef="#br0" timeOffset="12869">6444 1231 35,'0'0'18,"0"0"2,7-9-1,-7 9-10,1-12-2,-1 12-1,4-12-1,-4 12 1,6-13-2,-6 13-1,12-18-2,-2 8 0,5-3-1,3-1 0,2 0-1,5 1 1,1 1 0,3 0 0,0 4 0,1 3 0,-2 4 1,0 3-1,-3 4 1,0 3 0,-2 5 0,-1 2 0,-4 2 0,-2 3-1,-2 1 0,-2 2 0,-5 1 0,-2 0 0,-3-1 0,-3 0 0,-2 1 1,-4-2-1,-3-1 2,-1-3-1,-2 0 1,-5-2 0,-1-1 1,-4-1-1,0-1 1,-5-4 0,0 2-1,-3-6 0,1 1 1,-1-4-2,2 1 1,0-4 0,3 0-2,3-2 1,3-1-1,3 2 0,3-2 0,5 2-1,-3-3-2,12 4 1,-12-6-2,12 6-3,0 0-6,-2-13-11,2 13-3,4-13 1,-4 13-1</inkml:trace>
  <inkml:trace contextRef="#ctx0" brushRef="#br0" timeOffset="13660">6924 1394 10,'0'0'11,"0"0"2,0 0-2,10 3-5,-10-3-2,19 0 2,-9 0 0,5 3 1,1-1 0,3 2 0,-1-1-2,4 3-2,0 2 0,1 0-1,-1 1 0,0 2-1,-4 0 1,-1-1 0,-4 1 1,-2 1 1,-6 0 0,-2 1 1,-7-4 1,0 4-1,-9-4 0,1 6 0,-4-6-1,-3 1-1,-3-2-1,3 2-1,-2-4 0,3 0-1,3-2 1,3 0-2,1-1 1,11-3 0,-9 3-1,9-3 1,0 0-1,0 0 1,9-9-1,2 6 0,3 0 0,1 0 1,3 1-1,1 1 0,1 3 0,0 2 1,1 2-1,-6 2-1,1 3 1,-5 0-1,-1 3 0,-2 0 1,-3 3-1,-3 0 1,-2 1 1,-1 1 0,-4-2 1,-2 2 1,-1-4 0,0 3 1,-5-5 0,2 2 0,-4-5 0,-1 2 1,-3-5-1,1 0 0,-2-4-1,2 1 0,-2-4 1,2-2-3,1 1-4,-1-7-5,6 1-17,-2-8-1,6-1-1,-1-10 0</inkml:trace>
  <inkml:trace contextRef="#ctx0" brushRef="#br0" timeOffset="14932">7134 520 6,'0'0'15,"0"0"0,-4-10-1,4 10-4,0 0-2,0 0-1,0 0-1,0 0 0,0 0-2,0 0-1,0 0 0,0 0 0,0 0 0,0 0 0,10 14 0,-10-14 1,19 21-1,-6-5 1,7 5-1,2 3-1,5 7 1,3 4-2,2 6 0,4 1 0,3 6 0,-1 3-1,-1 3 0,0 6 1,-3 2-1,0 0 0,-6-1 0,-5 0 0,-3-1 0,-5-1 1,-3-2 1,-6-7 1,-1 1 1,-6-5 1,2 1 0,-6-4-1,2 2 1,-5-5-1,1 0 0,-2-4-2,-1-2-1,-2-3 0,2-4 1,-2-4-1,0-5 0,-1-3 1,1-3-1,0-2 0,2-3 0,0-2-1,1 0 1,9-5-1,-13 6 0,13-6 0,0 0-1,0 0-1,-12 3-4,12-3-12,8-10-10,-1-1-1,2-10-1,7-4 2</inkml:trace>
  <inkml:trace contextRef="#ctx0" brushRef="#br0" timeOffset="15853">8268 1365 7,'0'0'14,"0"0"3,0 0 0,0 0-4,0 0-3,0 0-1,0 0-1,0 0 1,0 0-1,0 0-2,3 10 0,-3-10-1,0 0 0,0 0-1,17 14 0,-7-10-1,5 3 0,5-2 0,7 2-1,4 0 0,8 0 0,6-2-1,6 2 0,4-2 0,3 0 1,0-1-2,1 0 1,-2-2 0,-6-1 0,-4 0 0,-8-1-1,-4 0 0,-7 0 1,-7-1-1,-7 0-1,-3 2 0,-11-1-1,0 0-2,0 0-4,0 0-11,-18-7-7,3 0-1,-8-5 0,-2-1 2</inkml:trace>
  <inkml:trace contextRef="#ctx0" brushRef="#br0" timeOffset="16404">8172 1145 18,'0'0'17,"0"0"2,4-9 2,-4 9-4,20-12-7,-5 3-3,9 4 1,3-1-2,10 4 0,2-1-1,11 3-2,3 1 0,8 2-1,1 2-1,3 1 0,-2 1 0,-1 0 0,-6-3 0,-3 2 0,-6-3 0,-8 2 0,-8-5 1,-6 4 0,-10-5 1,-2 3-1,-13-2 0,9 2-1,-9-2-1,0 0-1,0 0-3,-12-1-5,12 1-12,-13-3-5,4-2-1,-2-8 1,-1-3 1</inkml:trace>
  <inkml:trace contextRef="#ctx0" brushRef="#br0" timeOffset="16885">8873 841 26,'0'0'17,"-10"13"-1,10-13 2,0 0-5,0 0-9,0 0 0,14 10 0,-14-10 2,24 13 1,-7-5-1,8 6 0,3 0-1,6 3-1,4 2-2,3 5 0,3 2-1,3 2-1,2 1 0,1 1 1,0 3-1,-1-2 1,-1-1-1,-2-2 1,-5-5-1,-3-1 2,-9-3-1,-3-3 1,-7-4 0,-3-1-1,-16-11 1,16 15-1,-16-15 0,4 16-1,-4-7 0,-2 1 0,-4 2 0,-2 0 1,-4 4-1,-1 2 1,-6 1 0,-4 4-1,-4 1 1,-3 2 1,-7 1 0,0 2 0,-2-3 2,-1 4-2,-2-4 0,6 0 0,0-3 0,5-2 0,5-5-2,4-1 1,4-4-1,4-5 0,14-6-2,-17 1-2,17-1-11,-5-20-13,5 0 0,-3-9-1,3-6 1</inkml:trace>
  <inkml:trace contextRef="#ctx0" brushRef="#br0" timeOffset="17726">8311 844 21,'0'0'17,"0"0"0,0 0 0,0 0-1,0 0-5,0 0-2,0 0-3,0 0 0,-4 13-1,4-13-1,-12 13-1,1-6 1,1 7-2,-6-3 0,1 4 0,-6 1 0,-1 5-1,-3 2-1,-1 2 1,-3 3-1,0 1 0,-2 3 0,1 1 1,1 0-1,2-2 0,3-3 0,3-2 0,3-5 0,4-1 0,3-7 1,5-2-1,6-11 0,-6 14 1,6-14 0,4 11 0,-4-11 0,16 13 1,-5-4-1,4 2 0,3 0 1,3 2-1,1 1-1,4 2 1,2 1 0,2 3 0,2-1 0,3 3-1,2-1 1,1 1 0,0-3-1,1 1 1,-1-2-1,-1-2 1,-3-1-1,-1-1 1,-3-2-1,-3 0 2,-4-3-1,-3 0 0,-2-2 0,-5 0 0,-2-3 0,-11-4 0,13 7 0,-13-7 0,0 0-1,0 0 1,0 0-1,9 7 0,-9-7 1,0 0-1,0 0-1,0 0 0,0 0-1,0 0-6,0 0-10,0 0-9,0-12-2,-4-5 0,1-5 1</inkml:trace>
  <inkml:trace contextRef="#ctx0" brushRef="#br0" timeOffset="21692">10571 465 9,'0'0'10,"0"0"-1,0 0 0,0 0-2,0 0-1,0 0-1,0 0 0,0 0-2,0 0 1,0 0-1,0 0 1,0 0 0,0 0 1,0 0 1,0 0-1,0 0 1,0 0-1,0 0 0,0 0 0,0 0-1,-5 9-1,5-9 0,0 0 0,0 0-1,-10 10 0,10-10-1,-12 11 1,12-11-1,-15 15-1,4-6 1,1 3-1,-3-1 1,0 3 0,0-1 0,-3 3 0,1-1-1,0 2 1,0-1 0,-2 2 0,1-1 0,0 2 0,-1 0 0,3 1 0,-1 2 0,-1 3 0,3 0 0,-1 3 0,1 0 0,0 3-1,3 0 1,1 1-1,0 1 0,2 1 1,1 1-1,1 4 1,1 0 0,2 2 0,0 2 0,-1 2 0,3 1 1,3 1-1,-1 1 1,4 1-1,-1-1 0,3 2-1,1-2 1,3 0 1,1-1-2,3-2 1,0-2-1,3-2 1,2-4 0,0-2 0,4-3 0,1-3 0,0-1 0,3-3 0,0-3 0,2-1 0,0-3-1,0-2 1,2-2-1,-4-1 1,0-4-1,-3-1 1,-2-2-1,-3 0 0,-3-2 1,-5-2-1,-13-2 0,17 6 1,-17-6-1,0 0 1,9 3 0,-9-3-1,0 0 0,0 0 0,0 0 1,0 0-1,0 0 0,0 0-1,0 0 1,0 0-2,0 0-3,0 0-8,0 0-15,-11-17-1,10 2-1,-7-8 1</inkml:trace>
  <inkml:trace contextRef="#ctx0" brushRef="#br0" timeOffset="24726">11007 1190 24,'0'0'16,"0"0"1,0 0-2,0 0-7,-1 13-1,1-13-1,1 14 1,-1-14 0,1 18 0,-2-7-2,2 4-2,-1 1 0,3 5-1,1-1 0,0 6 0,1 3-1,0 6 0,1 2 1,2 4-1,0 2 0,1 4 1,-3-2 0,4 2-1,-4-3 1,2-3 0,-3-4-1,1-4 1,0-6-1,-2-4 0,-1-8 0,-1-2-1,-2-13-2,0 0-2,0 0-7,0 0-12,7-23-1,-8-4-1,-1-7 0</inkml:trace>
  <inkml:trace contextRef="#ctx0" brushRef="#br0" timeOffset="25928">10891 951 20,'0'0'13,"0"0"0,0 0 0,0 0 1,0 0-2,12-5-2,-12 5-2,16-5-2,-3 2-2,-1 0 0,6 1 0,0 1-2,7 1 0,0 2 0,4 1-1,2 2 0,1 2 0,1 1-1,1 2 0,-2 2 0,-1 0 0,-3 3 0,-1 0 0,-4 3 0,-3 0 0,-3 1 0,-4 3 1,-2-1-1,-4 1 0,-2 1 0,-3 1 0,-3-1 0,-1-1 1,-2-2 0,-2 0 0,-3-4 1,-2 1 1,-4-5 0,-1 2 0,-3-5 1,-2 0 0,-4-2 0,3-1-1,-2-2 0,0 0 0,-1-4-1,3 1 0,1-1-1,-1-1 0,1-1-1,2 1 0,0 0 0,1-1 0,2 1 0,1 1 0,3-1 0,2 0-1,10 1 0,-14-3-4,14 3-5,-2-11-16,7 1-1,-2-8-1,7-1 1</inkml:trace>
  <inkml:trace contextRef="#ctx0" brushRef="#br0" timeOffset="26779">11475 1455 12,'-10'6'16,"10"-6"3,0 0-2,0 0-5,0 0-1,0 0-1,3-13-1,-3 13-3,16-7-1,-5 5-2,1-1-1,1 1 0,2 2-1,0 1 0,-1 2 0,2 2 0,-3 4-1,0-1 1,-3 3 0,-2 3-1,-2 0 0,-3 2 0,-3 0 1,-3 2-1,-4-3 1,0 3-1,-4-2 1,-1-1 1,-1 0-1,0-1 1,-3-3 0,3 1 0,0-3-1,3 0 1,10-9 0,-15 13-1,15-13 0,0 0 0,-9 11 0,9-11 0,0 0 0,4 12 0,-4-12 1,7 10-1,-7-10 0,16 12 1,-6-6-1,5-2 0,1-2 0,4-1 0,3-1 0,0-1-1,3-1 0,1 0 0,-1-1 1,-3-1-2,-2 3 2,0 0-2,-6 1 1,0 1-1,-6 0 0,-9-1 0,13 6-2,-13-6 0,0 0-1,0 0-2,4 15-4,-4-15-14,0 0-1,-11-1 0,11 1 0</inkml:trace>
  <inkml:trace contextRef="#ctx0" brushRef="#br0" timeOffset="28812">12091 1418 24,'-10'-1'16,"10"1"0,0 0 0,0 0-2,0 0-4,0 0-3,14-6 0,-5 3-2,8 3 1,0-2-2,10 2 0,1-2 0,9 2-1,0-2 0,6 3 0,-2-2-1,3 1 0,-5 0 0,0 0-1,-4-1 1,-6 2-1,-6-2 1,-3 1-1,-8 0 0,-3 0 0,-9 0 0,0 0-1,0 0 0,0 0-1,0 0-3,0 0-3,0 0-13,-14-11-6,7 0-1,-4-5 2</inkml:trace>
  <inkml:trace contextRef="#ctx0" brushRef="#br0" timeOffset="29323">12029 1073 16,'0'0'14,"0"0"0,0 0-3,0 0-5,0 0 0,0 0 1,10 7 1,-10-7 1,21 2 0,-7-2-2,9 4 0,2-1-1,6 2-1,3-2 0,7 3-1,-1-1-1,5 2 0,-4-1 0,3 1 0,-6-3 0,-1 2 0,-7-3-1,-5 1 1,-6-2-1,-5 1 0,-14-3-1,12 1 1,-12-1-2,0 0-1,0 0-3,-11-5-4,11 5-15,-11-10-3,7 0-2,-4-7 2</inkml:trace>
  <inkml:trace contextRef="#ctx0" brushRef="#br0" timeOffset="29783">12494 800 28,'0'0'17,"0"0"0,-4 11 0,4-11-4,0 0-9,0 0-1,0 0 1,0 0 1,8 13 1,1-2-1,2-2 1,5 7-2,6 1 0,4 4-2,4-1 0,5 4 0,2-1-2,4 2 1,2 1-1,-1-1 0,0 0 0,-3-1 1,-1-3-1,-4-1 0,-4-4 0,-4-2 0,-7-4 1,-3 0-1,-4-2 0,-12-8 1,10 12-1,-10-12 0,0 13 1,0-13-1,-7 13 0,7-13 1,-15 18-1,4-7 0,-2 3 0,-2 1 0,-4 3-1,-3 2 1,-3 4-1,-3 3 1,-4 3 0,-3 3 0,-3-1 0,-1 1 0,1-3 1,2-1-1,3-4 2,4-3-1,4-8 0,7-1 0,6-6 1,12-7-1,-10 8 0,10-8 0,0 0 0,0 0 0,0 0-1,0 0 0,0 0 1,0 0-1,0 0-1,0 0 0,0 0-3,0 0-3,0 0-15,0 0-3,9-12-1,-2-6 1</inkml:trace>
  <inkml:trace contextRef="#ctx0" brushRef="#br0" timeOffset="31195">13365 1124 4,'0'0'14,"0"0"2,0 0-1,0 0-2,0 0-1,0 0 1,-8 9-2,8-9-1,0 0-2,0 0-1,0 0-2,0 0 0,16 9-2,-7-8 0,4 2-1,3 0 0,3 0-1,3-2-1,4 1 1,-1 0-1,-2-1 1,-2-1-1,0 1 1,-5-2 0,-1 1 0,-6-1 1,-9 1-1,11-1 0,-11 1-1,0 0 1,0 0-1,0 0 0,0 0-1,0 0 1,0 0-1,0 0 1,0 0 0,3 10-1,-3-10 1,0 0 0,3 10 1,-3-10-1,3 14 0,-2-5 0,0 5 0,1 0 0,0 5 1,0 3-1,0 2 0,-2 3 1,2 2 0,0 2-1,0 1 1,-2-1 0,3 0 0,-2-3 0,0-1 0,0-4 0,1-1 0,-3-7 0,1-2 0,0-4 0,0-9 0,0 12-1,0-12 1,0 0 0,0 0-1,0 0 2,0 0-1,0 0-1,0 0 1,0 0 0,0 0-1,0 0 0,0 0-1,0 0-3,0 0-4,3-9-18,-4-3-1,4-3-1,-5-9 0</inkml:trace>
  <inkml:trace contextRef="#ctx0" brushRef="#br0" timeOffset="33018">13899 855 19,'0'0'11,"0"0"0,0 0 0,0 0-2,0 0 0,0 0-1,0 0-1,0 0-1,0 0-1,0 0 0,0 0-1,0 0-1,0 0-1,0 0 0,3 11-2,-3-11 1,2 22-1,2-6 0,-1 7 0,3 6 0,1 4 0,2 8 0,0 3 1,2 8-1,-1 1 0,0 1 0,1 2 0,-1-1 1,0-1-1,-3-3 1,3-4 0,-3-3 1,1-3 0,-1-6 2,0-3-1,-2-8 1,-1-3 0,-2-7-2,0-2 0,-2-12-1,3 10-3,-3-10-2,0 0-5,0-10-13,1-4-3,0-4 1,-1-8 1</inkml:trace>
  <inkml:trace contextRef="#ctx0" brushRef="#br0" timeOffset="33659">13873 928 24,'0'0'18,"0"0"-1,0 0 0,0 0-6,0 0-5,0 0-3,0 0-1,11-4 0,-11 4-1,12-4 0,1 1 0,4-2 0,3-1-1,5 1 1,3-1 0,5 2 0,1 1 1,7 2-1,-5 2 0,2 3 0,-2 3 0,-2 4-1,-4 1 1,-5 3-1,-4 2 0,-7 2-1,-3 1 1,-7 1 0,-4 3-1,-4 1 1,-6 1 0,-2-1 0,-5 2 0,-2 1 0,-5-2 0,-1 0 1,-4-5 1,0-1 0,-3-4 1,3-2 1,-2-5 0,3-3 1,-1-5 0,7 0 0,0-4 0,5 2-1,2-3 0,3 1-2,12 3 0,-12-7-2,12 7-2,0 0-5,2-9-9,-2 9-10,14-14-1,-4 1 1,1 0 1</inkml:trace>
  <inkml:trace contextRef="#ctx0" brushRef="#br0" timeOffset="34350">14476 1212 5,'6'-12'14,"-6"12"-1,4-9-1,-4 9-1,0 0 1,0 0-2,0 0 0,0 0-3,-3 10-2,3-10-1,-6 16-1,4-4 0,-3 1 1,2 3-1,-2 1 1,1 2-1,-1 2 1,1 4-1,-4-1 1,4 3-1,-3-1 0,3 1 0,-2-3 1,3 1-2,-1-4 2,1-1-2,1-2 1,3-1 0,3-5-1,3-1 0,3 0 0,4-3-1,4-1 1,4-2-1,3 0-1,2-4 0,2-2 0,-1-3-1,-1 0-1,-4-4 0,1 1-3,-4-7-4,1 4-12,-6-7-5,-1 3-2,-5-5 2,0 1 1</inkml:trace>
  <inkml:trace contextRef="#ctx0" brushRef="#br0" timeOffset="35021">14546 1445 12,'0'0'14,"0"0"0,0 0 0,0 0-2,0 0-1,0 0 0,0 0-2,-4 12-1,4-12-1,2 16-1,1 0 0,-3-1 0,5 7-1,-2 0 1,3 6-2,-1 0 0,2 6-1,-2 0 0,2 1-1,-1 0 0,3 3 0,-3-2-1,1-2 0,-1-3-1,3-3 1,-4-6 0,1-3 0,-1-4-1,-2-5 0,-3-10 1,3 11-1,-3-11 0,0 0 0,0 0-2,0 0-2,0 0-6,0 0-16,3-15 0,-6-4-2,2-3 1</inkml:trace>
  <inkml:trace contextRef="#ctx0" brushRef="#br0" timeOffset="38085">10172 383 4,'0'0'7,"0"0"1,0 0-2,0 0 0,0 0-1,0 0-1,0 0 0,0 0 0,0 0-1,0 0 0,0 0-1,0 0 0,0 0 0,-10 8-1,10-8 0,0 0 0,-10 8 0,10-8 0,-10 9 1,10-9-1,-11 12 0,11-12 0,-17 17 0,8-6 0,-1 0 0,-1 4 0,0 1 0,-2 2-1,0 4 1,-2 1 1,1 2-1,-4 2 0,2 2 0,-1 1 1,1 4 0,0 2-1,3 2-1,-2 0 1,3 4 0,2 0-1,-1 2 1,2 1 0,3 2 0,-1-1 0,2 1 0,2-1 0,1 2 0,0-1 0,2 2-1,2 0 1,0-1 0,1-1 0,3-1 1,0 2 0,4 0 0,2-2 1,3 1 0,0-3 1,5 0-1,1-4 1,2-1 0,-1-6-1,1 0 1,-1-8 0,4 1-1,-3-7 0,1 0 0,-2-5 0,0 0-1,-4-2 0,2-1 0,-4-1-2,-1-2 1,-4 0-1,2-1 1,-3 1-1,-1-2 0,-9-6 1,16 9-1,-16-9 1,9 6 0,-9-6-1,0 0 1,0 0 0,0 0-1,0 0-2,0 0-7,0 0-15,10-8-2,-2-5-1,-2-10 0</inkml:trace>
  <inkml:trace contextRef="#ctx0" brushRef="#br0" timeOffset="39447">14558 380 12,'10'-7'16,"-10"7"-1,0 0-3,0 0-3,0 0 0,0 0-2,0 0 0,0 0-2,11 10 0,-11-10-1,18 14 0,-5-3 0,1 1 1,6 6-1,1-2-1,7 6 1,1 2-1,3 5 0,1 2-1,4 4 1,0 0-2,0 3 1,1 4 0,2 1-1,-4 1 1,0 2 0,-2 0 0,-2 1 0,-3 2 0,-1 3 0,-6-2 0,-4 3 0,-4 0 0,-1 1 0,-4 0-1,-3-1 1,-3-1 0,-3 0-1,-1-5 2,-2 2-1,-1-3 0,-2 0-1,-4-3 1,1-2-1,-1-1 0,1-1 0,-2-3 0,2-2-1,-3-4 1,2-4-1,1-3 0,0-5 1,1-3-1,1-3 0,7-12 1,-9 16-1,9-16 0,0 0 0,-11 12 0,11-12 0,0 0 0,0 0 0,-6 10 0,6-10 0,0 0-1,0 0-1,0 0-2,0 0-4,0 0-20,-1-12-1,3-2 1,-2-12-2</inkml:trace>
  <inkml:trace contextRef="#ctx0" brushRef="#br0" timeOffset="40979">15615 988 18,'0'0'17,"0"0"1,0 0-1,0 0-2,0 0-4,-9-7-1,9 7-2,0 0-1,0 0-2,0 0-1,0 0-2,0 0 0,2 9-1,-2-9-1,4 11 1,-4-11-1,8 20 1,-2-3-1,1 2 1,3 5-1,0 3 1,1 4-1,3 3 1,-1 3-1,3 0 0,-2-2 1,3 0 0,-2-2-1,3-1 0,-2-2 1,2-2-1,0-3 1,-3-1-1,1-2 0,-2-3 0,-3-2 1,0-4 0,-3-3 0,-8-10 0,8 11 2,-8-11 0,0 0 1,0 0 0,9-9 0,-6-6 1,0-6-2,4-7 1,1-8-3,3-4 1,0-7-2,6-2 0,-2-1 0,4 2-1,-2 0 2,2 4-2,2 5 2,-3 4-1,0 6 0,-3 4 1,-2 6-1,-3 4 1,-3 6-1,-7 9 0,6-10 0,-6 10 0,0 0-2,0 0 0,0 0-3,0 0-4,-4 10-8,4-10-11,-6 12 0,6-12-1,-5 12 2</inkml:trace>
  <inkml:trace contextRef="#ctx0" brushRef="#br0" timeOffset="41780">16517 1000 12,'8'-10'17,"-4"0"2,-4 10 2,7-13-7,-7 13-2,0 0-2,0 0-3,0 0-2,0 0-2,0 0-2,7 18-1,-7-3 0,1 5-1,-1 5 1,1 8 0,1 6 1,-3 5-1,1 6 1,0 3 0,2 4 0,-1 0 1,0 2-1,-1-2 1,2 1-1,0-2 0,0-1 1,1-6-1,-1 1 0,-2-4 0,4-5 0,-1-5-1,-1-5 0,2-7-1,-2-7-2,0-4-3,-2-13-4,0 0-10,7-18-3,-7-7 0,-2-11 0</inkml:trace>
  <inkml:trace contextRef="#ctx0" brushRef="#br0" timeOffset="42271">16502 1031 30,'-5'-13'20,"5"13"0,0 0 1,-2-12-4,2 12-5,6-15-2,-6 15-4,15-19-2,2 6-1,1-1 0,5 1-1,1 1 0,4 4 0,-1-1 1,3 6-1,-2 1 0,-1 5-1,-5 1 0,0 6 0,-1 1-1,-4 4 0,0 2-1,-3 3 1,-2 3 0,-3 1 0,-2 2-1,-2 2 2,-3 3-2,-3 0 2,-1 2-1,-3 1 0,0-2 0,-3-2 0,-3-2 1,0-2 0,-2-4 0,-1-3 0,-2-4 1,-3-1 1,-2-5 0,-3 1 0,-3-4 0,0 0-1,-3-2 1,2 0-2,0-2 1,4-1-1,1 0-1,6-1 0,5 0 0,2-1-1,10 1 0,-11-2-2,11 2-2,0 0-5,0 0-9,5-17-10,-5 17 1,13-23-2,2 8 3</inkml:trace>
  <inkml:trace contextRef="#ctx0" brushRef="#br0" timeOffset="43002">17397 1192 16,'0'0'13,"0"0"0,0 0-3,0 0-3,0 0 0,0 0 0,0 0-1,-2 9 2,2-9 0,0 0 1,-12 10-1,0-10-1,2 4-1,-6-3-1,1 3 0,-6-3-1,4 2-1,-4-2 0,2 1-1,2 0-1,2 0 1,2 0-2,1 0 1,12-2-1,-15 4 0,15-4 0,-9 6 0,9-6 0,-8 9-1,8-9 1,-8 15 0,3-4 0,0 2-1,-1 3 1,-2 0 0,0 1 0,-1 2 1,0-3-1,0 1 0,1-3 0,3-2 1,5-12-1,-8 15-1,8-15 1,0 0-2,13 6 1,-2-8-1,5 2 1,-1-1-1,5 2 1,1-1 0,1 2 0,-2 1 1,-1 4 0,0-1 0,0 2 0,0 1 0,-1 3 0,-1 0-1,-2 1 1,1 0-1,-2 1 1,-5 1-1,1-1 1,-3 0-1,-3-1 1,-1 2 1,-2-3-1,-2 1 1,-1-2 0,-1 0 1,-2-2 0,-2 0 1,-6-3 0,13-6 1,-21 13-1,9-7 1,-6-3 0,1 3-1,-6-4 1,6 3-2,-3-3 0,1 0-1,1 0 0,0-2-1,5 1-1,-1-4-1,14 3-6,-19-11-13,13 0-6,0-9-1,5-5-1,1-9 2</inkml:trace>
  <inkml:trace contextRef="#ctx0" brushRef="#br0" timeOffset="44214">17459 0 4,'0'0'8,"0"0"0,-1 11-4,1-11-1,1 12 1,-1-12 2,2 16 3,-2-16 1,5 19 1,-2-10 1,1 5 1,1 0-1,3 8-1,1-1-1,9 8-2,4 1 0,4 9-1,3 1 0,12 11-2,-2 1 0,9 7 0,2 4-2,2 5 0,-6 6-1,5 4-2,-5 4 1,-7 3 0,-5 0-1,-6-2 1,-15 0 0,-4-1 0,-7-5 1,-10-4-1,-5-5 1,1-3-1,-7-5 1,0-1-1,0-6 1,-1-2-1,1-6 1,1-3-1,0-5 0,1-4-1,-1-5 1,5-5-1,0-2 1,1-3-1,2-3 0,0-2 0,2-1 0,-1-2 0,9-10-1,-12 14 0,12-14-1,-9 8-4,9-8-10,0 0-16,11-19 2,-4-9-3,3-11 2</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0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-8 749 9,'-9'-1'5,"9"1"0,0 0-1,0 0-1,0 0-2,0 0 0,0 0 3,0 0 0,0 0 1,0 0 0,0 0 1,0 0 1,10-4 1,1 0-1,5-3 0,13-4-1,9-1-2,12-7 1,12-3-1,11-3-1,6-1-1,6-5 0,-1 0-1,-1 0 0,-4 2 2,-7-1-1,-3 3 0,-10-1 0,-3 4 0,-5 1-1,-3 3-2,-5 3-5,-8 1-12,-5 2-2,-9-2-1,-12 1 1</inkml:trace>
  <inkml:trace contextRef="#ctx0" brushRef="#br0" timeOffset="471">648 143 22,'-11'-1'11,"11"1"1,0 0-3,28-14-8,6 8-2,12-1 0,11-2 1,12-1 1,6-2 1,6 0 0,5 1 1,-3-2 0,-3 3 1,-6 0 1,-7 3 0,-13 0 0,-6 3 1,-14 2-2,-5 4-1,-11 2 1,-5 3 0,-5 3-1,-5 4-1,-5 7 1,-6 5 0,-5 5 0,-7 6 1,-7 4 0,-4 5 0,-6 2-1,0 0 0,-3-4 0,3-2 0,1 0-1,8-3 0,2-6-1,6-6-1,3-5 1,6-4 0,1-3 1,5-3-1,5-12 1,0 0-1,0 0-1,0 0-6,0 0-18,6-15 0,2-4-1,-4-7-1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18.1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0 26,'0'0'16,"0"0"0,0 0 0,0 0-11,0 0-4,-5 13 2,5-13 2,-1 17-1,2-4 1,-1 11 1,1 6 0,-1 11 1,-1 7-2,1 13 0,-7 7-2,4 7-1,-7 5 0,2 3-1,-6-2 0,4-2 0,-2-5-2,2-12-5,9-8-17,1-11 0,8-15-1,6-14 1</inkml:trace>
  <inkml:trace contextRef="#ctx0" brushRef="#br0" timeOffset="351">394 920 17,'-19'16'19,"-1"-8"1,0-11-5,6-6-3,-1-15-1,9-6-1,0-9-2,8-3-2,4-6-3,7-1-1,5 3 0,4 7-1,3 6 1,1 8-2,-1 9 1,1 10-2,-4 8 1,-3 9 0,-4 10-1,-5 6 2,-4 6-1,-6 5 2,-6 2 1,-1 0 0,-7-3 1,-1-1 0,-6-7 0,0-3 1,-6-6-2,1-7 0,-3-5-3,1-4 0,2-5-4,-1-9-6,11 0-14,4-10-2,12-2-2,7-7 2</inkml:trace>
  <inkml:trace contextRef="#ctx0" brushRef="#br0" timeOffset="741">820 600 38,'14'28'19,"-6"-3"0,1-2 1,3-7-15,5-1-5,7-7 0,4-9 1,4-7 1,4-9 0,4-6 1,-3-8 0,-2 2 0,-6-7 2,-4 4 0,-12-1 0,-6 7 0,-10 3-2,-9 9 1,-6 7-2,-5 8-1,-5 6-1,-2 10-1,0 8 0,2 6-1,2 8 1,5 2 0,7 6 0,4 1 1,9 3-1,4-1 1,5 3 0,4-1 0,4 2 0,0 1 0,0-1 0,-3 2 0,-3 0 0,-5 1 1,-6-4 1,-8 0-1,-6-6 2,-4-6 0,-6-10 0,2-6 0,-1-15-1,4-12 0,8-18-1,10-13 0,12-14-1,13-12 0,13-9-1,10-9 0,10-6 0,8 1 0,5 3 0,-1 6 1,-4 7-1,-5 9 1,-7 8 0,-6 9 0,-9 12 0,-7 8 0,-7 9 0,-6 8 0,-3 8 0,-4 7 1,-2 8 0,-1 6 1,-2 7-1,-1 5 1,0 4 0,2-1 0,1-4 0,2-5-2,4-6-4,1-17-13,10-10-9,3-18-1,3-12-2,-1-14 1</inkml:trace>
  <inkml:trace contextRef="#ctx0" brushRef="#br0" timeOffset="1542">2428 459 45,'0'0'21,"-11"-11"2,-2 10-3,-2 8-14,-9 2 0,2 7-1,-10 4-1,2 10 0,-6 3 1,2 10-1,-4 2 0,4 4 0,2 1 0,6-1-1,8-5-1,11-6 0,9-8-2,11-13-4,17-9-9,10-18-13,13-12 0,3-11-2,7-9 2</inkml:trace>
  <inkml:trace contextRef="#ctx0" brushRef="#br0" timeOffset="1783">2615 513 42,'0'0'21,"0"0"-1,-15 12 1,10 1-13,0 4-7,3 2 1,1 2 1,5 3-1,3 0 1,6 2 0,3-1 0,7 1 0,0 0 0,0-1-2,0-3 1,-2-1 1,-7-4 2,-1 0-1,-13-4 1,-7 1 0,-11-7 0,-4 2 0,-8-5-1,-3 0-1,-4-3-2,0-2-1,3-2 1,7-2-1,7-2-1,7-5-1,13-5 0,11-6-1,13-6-1,8-9 0,12-8-1,4-9 2,11-5 0,-1-3 0,3 1 1,-4-3 1,-5 5 1,-7 4 1,-9 8 0,-6 7 0,-9 8 0,-8 10 0,-4 4 0,-5 9-1,-4 10 1,2-10-1,-2 10 1,-2 13 0,-1 1 2,1 11 0,-7 9 1,2 14 1,-5 10-2,-2 15 1,-2 8-1,0 7 0,1 1-3,2-3-1,10-2-8,2-16-20,10-13 0,3-23 0,9-17-2</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20.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362-7 59,'-9'-1'24,"9"1"1,-11 26-2,7 1-13,-1 13-10,-2 14 0,-2 15 1,0 18 0,-1 13 0,-1 5 1,2 2-1,1-1 0,2-5 0,1-8-1,3-12 0,1-15-3,1-15-1,-3-14-3,1-10-2,-9-17-3,1-8-2,-10-15-1,0-4 1,-8-10 5,0-3 5,-2-2 7,-1-2 5,6 5 2,-1-2 5,12 6 1,5-8-2,13 4-2,8-5-4,15-1-3,11-3-3,12 0-1,11 1-1,6 1-2,9 9-7,-3 4-12,-1 10-4,-7 7-1,-7 8 0</inkml:trace>
  <inkml:trace contextRef="#ctx0" brushRef="#br0" timeOffset="430">586 798 45,'-3'-17'20,"6"-4"2,6-3 0,3-1-16,10 2-2,1 0 1,4 9 0,-4 0 1,4 7 0,-4 4 0,3 8-2,-5 3 1,-1 9-2,-6 2 1,-1 5-1,-6 2-1,-5 2 1,-7-1 0,-3 0-1,-8-6 0,-2-2-1,-3-8 0,-1-5-1,1-7-3,1-11-3,10-1-7,-1-14-15,13 1 0,2-11-2,13-2 2</inkml:trace>
  <inkml:trace contextRef="#ctx0" brushRef="#br0" timeOffset="731">1035 472 51,'26'2'21,"-2"5"1,-6 4-1,0 6-14,-6 5-5,2 5 0,-6 5 1,-1 7 1,-5 0 1,2 1 0,-5-2 0,1-2 0,-4-8 0,4-2-1,-3-9 1,4-5 0,-1-12-1,-2 10-1,0-20 0,1-4-1,1-11 0,1-4 0,2-10-1,3-1-1,4-6-1,4-1 0,5 3 1,5 5-2,4 7 0,3 2-1,3 10-3,-4-2-4,8 15-10,-8-2-8,3 9 0,-6 0-1,0 6 1</inkml:trace>
  <inkml:trace contextRef="#ctx0" brushRef="#br0" timeOffset="1141">1632 543 45,'10'-9'22,"-10"9"3,16-11-3,-16 11-12,10-3-1,-10 3-1,-1 17-1,-6-3-1,1 7-1,-1-4-1,3 5-1,-1-4 1,4-1-1,1-17-2,13 11 0,6-17 0,4-6 0,3-3-1,4-5 1,0 1-1,1-1 0,-4 5 0,-5 1 0,-6 8 0,-4 7 1,-12-1-1,11 25 2,-9-5-1,1 2 0,3 0 1,4 2-1,4-4 1,5-5-1,5-9 0,6-8 0,0-7-1,6-4 1,-1-3-1,-3-1 1,-5 0-1,-4 4 1,-4 0 0,-7 6-1,-1 5 0,-11 2 1,1 14-1,1-1 1,-1 3-1,0 0 0,3 5-1,2-2-3,9 4-5,0-14-22,10-3 1,0-10 0,8-5-2</inkml:trace>
  <inkml:trace contextRef="#ctx0" brushRef="#br0" timeOffset="1652">2684 443 54,'0'0'21,"0"0"2,0 0-2,0 0-15,0 0-5,0 0 1,0 0 3,-2 9 0,2-9 0,-3 12 2,3 3-1,-5 1 1,3 8-2,-3 3 0,2 7-2,2 3 0,2 1-2,2-1 0,3-5 0,3-5-1,5-9 0,4-9 0,2-11 0,6-9 0,2-7 0,0-8 0,2-6 0,-2-1 0,-3 2 0,-4 2 1,-2 5 0,-6 3-1,-4 7 1,-3 4-1,-6 10 1,6-9-1,-6 9 0,0 0 0,0 0-1,0 0 1,0 0 0,0 0-1,-2 16 1,-1-1 1,1 5-1,0 3 0,3 5 1,2 3 0,3 0 0,4 1-1,5-3 1,4-4-1,3-8-2,6-1-5,-4-15-23,5-8 1,-6-13 0,2-5-2</inkml:trace>
  <inkml:trace contextRef="#ctx0" brushRef="#br0" timeOffset="2283">3479 5 71,'0'0'26,"6"10"-1,-9 6 0,4 11-20,-4 9-1,3 13 0,-5 8 0,1 16 0,-4 7 1,-1 9-3,-1-3 0,-2-1-1,2-4-4,-1-16-9,6-5-15,2-21-1,9-15-1,-6-24 0</inkml:trace>
  <inkml:trace contextRef="#ctx0" brushRef="#br0" timeOffset="2513">3742 522 69,'12'2'25,"-2"1"-1,2-1 0,1-1-22,3 0-2,3 1 1,0 3 0,0 2 0,2 1 0,-2 3 1,-1 6 0,-3 1-1,-2 6 1,-4 1-2,-3 3 2,-8 1-1,-3 3 1,-11 0 0,-3-2 0,-9-4 0,-6-1 0,-9-4 1,0-5-1,-3-5-1,4-3 0,2-6-1,6-2 1,6-3 0,10-4-1,10-4 1,10-2-1,13-4-1,8-4-2,17 3-1,5-7-6,17 6-6,1-4-11,11 3-1,1-2 0,1 2 1</inkml:trace>
  <inkml:trace contextRef="#ctx0" brushRef="#br0" timeOffset="2924">4722 474 80,'10'14'28,"-10"-14"-1,-15 14 0,0-10-22,-4 0-4,-5 1 1,-6 3 0,-4-1 0,-6 2 0,-2 1 0,-1 0 0,1 2 0,1-1-1,5 4-1,4-1 1,6 1-2,6-1 1,8 4 0,2 0 0,8 1-1,5 0 1,5 1-1,3 2 1,7 0-1,4-1 1,3 0 0,5-3-1,-1 1 1,1-2 0,-3-2 0,-1-1 0,-6-3 0,-3-1 0,-6-2 0,-11-8 1,10 17 0,-14-6 0,-5 1 2,-6 2-2,-7 2 3,-4 3-2,-7 0 1,-4 2 0,-2-2-1,0-3-1,-2-2-1,2-5-4,5 0-28,-4-12 1,5-4-2,-2-16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2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8,'0'0'9,"0"0"-1,0 0-2,0 0 0,0 0 0,0 0 1,0 0 0,0 0 1,0 0 1,10 3-1,-10-3 0,16-1-2,-3 2-2,3-3 0,6 2-1,4-1 0,6 1 0,4-1-1,5 0 1,7 0 0,8 1 0,4-2 1,10 3 0,6-3-1,8 3 1,6-1-1,7 2 0,4-1-1,8 2-1,6 1 1,5-1-1,4 1-1,4-1 1,5 0 0,7 0-1,4 0 1,1 0 0,3 0 0,3 0 0,2 2 0,2 0 1,2 1-1,2 2 0,1-1 1,3 0-1,1 0-1,4 0 1,1 1-1,1 0 0,1 1 0,2 0 1,1 0-1,1 0 0,-3 0 0,-2 1 0,-1-1 0,-3 0 1,-6 0-1,-5-2 0,-7 0 2,-7 0-2,-7-3 1,-9-1 0,-9-3-1,-7 0 1,-12-3 0,-7-1-1,-12 0 1,-8 0-1,-12-1 1,-10 3-1,-13-1 1,-7 1 0,-11 0 0,-5 1 0,-12 1 0,0 0 0,0 0-1,0 0-2,0 0-8,-14-8-18,3 4-1,-9-9-1,2-3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2.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341 274 1,'0'0'5,"-13"-9"0,2 6 0,-1 0 0,-4 1 0,0 0 0,-5 2-1,-3 1 1,0 2-2,-2 3 1,0-1-1,1 4-2,0 4 0,1-2 1,4 2-1,3 1-1,3 1 1,1-3-1,5 3 0,2-4 0,6-11 0,-1 19 0,1-19 1,16 12-1,2-8 1,6 0-1,3 2 1,5-1-1,1 0 1,3 0-1,0 1-1,-2 3 1,-2 2-1,-4 2-1,-2 3 1,-3 0-1,-6 4 1,-3-2-1,-5 1 2,-7 0 0,-8 0 3,-3-3 0,-8 1 2,-5-1 0,-4-1 1,-3-2 0,-5-1-1,0-1 1,0-4-2,3-1-1,3-5-1,5-2-1,4-1-3,5-3-5,6-4-9,9-1-1,9-7-1,5-2-1</inkml:trace>
  <inkml:trace contextRef="#ctx0" brushRef="#br0" timeOffset="601">610 530 12,'0'0'12,"-14"-7"0,8-5-4,4-2-5,3-1-1,3-1-1,1-1 0,4 0 0,3 2 0,2 4-1,0 2 1,2 3 0,-1 5 0,-1 3-1,-1 5 1,-3 1-1,0 4 0,-3 3 1,-1 1 0,-3 3 0,-2 1 2,-2-2 0,-2 2 1,-2-2 0,-1 0 2,-3-2 2,-2-4-2,-2-4 0,-2-1 0,-1-6-2,-1-2 1,-1-4-2,1-3-3,0-1-1,2-6-4,6 1-5,2-4-7,7 0-5,6-2 2,4-3 0</inkml:trace>
  <inkml:trace contextRef="#ctx0" brushRef="#br0" timeOffset="1061">915 235 4,'0'0'13,"0"0"-1,0 0-1,0 0-2,0 0-2,0 0 0,0 0-1,0 0 0,0 0-1,0 0 0,0 0-1,0 0-2,0 0-2,0 0 0,0 0 0,5 13-1,-5-13 0,8 13 1,-2-1 0,3 5 0,-1 3 1,0 1 0,0 3-1,-1 0 1,-1 0 0,0 1-1,0-6 1,0-4 0,1-4 0,-7-11 1,20 3 0,-5-10 0,2-4 0,3-5 1,0-5-1,-1-3 1,3 0 1,-3-1-2,-3 3 1,-2 2 0,-3 3 0,-3 3-1,0 3 0,-8 11-1,9-13-1,-9 13-1,0 0 1,9-8-1,-9 8 0,0 0 0,0 0 1,11 9-1,-11-9 1,8 13 0,-3-2 0,1 3 0,0 2 0,1-1 0,0 2 0,-1-3 0,-1 0 0,1-2 1,2-3-1,-8-9 1,19 4 0,-5-8 0,0-4 0,-1-4 0,2-2 0,4-2 0,-6-2 0,5 1 0,-1-2-1,-2 1 0,0 3 0,3 1 0,-3 1 0,-2 2 0,4 1 0,-7 3-1,-10 7 1,15-9-1,-15 9 0,12 4 1,-12-4-1,10 18 0,-5-4 1,1 0 0,0 5 0,2 4 0,-1-1 0,1 0 0,-1-1 0,3-4-1,-3-3-5,5 0-11,0-7-5,1-10-1,1-7 1</inkml:trace>
  <inkml:trace contextRef="#ctx0" brushRef="#br0" timeOffset="2003">1949 150 5,'0'0'10,"0"0"-1,-5 10-2,5-10-3,0 0 0,14-1 2,-14 1 0,17-8 1,-3 1 0,-3-1-1,4-2 0,-4-2-2,3-1 0,-6 1-2,1-2 0,-4 1-1,-1 0 1,-3 1 0,-3 0 0,-3 2 0,-4 4 0,-2 0-1,-6 5 1,-2 4-2,-4 5 0,-4 7 1,-3 3-1,-1 6 1,0 4 1,-1 1 0,2 4 1,1-2-1,4 1 1,4-1 0,6 1-1,7-4 0,4 0 0,11-2-1,10-2 0,10-1 0,10-4-2,10-2-3,6-4-14,12-5-3,7-7-2,7-7 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13.8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218 483 7,'0'0'5,"0"0"0,-10 9 0,10-9-3,-4 10-1,4-10 0,-4 17-1,2-4 1,0 2 0,0 2 0,0 5 1,0 3 0,0 2 1,1 3 0,0 3 0,0 4 0,1 1 0,0 4 0,0-2 1,0 1-1,-1-2 0,0-2 0,-2-3-1,1-2 1,-1-7-1,0-5 0,1-4-2,0-5 0,2-11-4,0 0-8,0 0-3,1-11 1,-2-8-1</inkml:trace>
  <inkml:trace contextRef="#ctx0" brushRef="#br0" timeOffset="440">98 510 1,'-11'-12'11,"11"12"-1,-3-14 0,3 14-6,7-16 0,0 7 0,10-2 1,-4 0 0,10-1 0,-2-1 1,3 3-1,2-2-1,1 4-1,1 2-1,1 2-1,1 4 0,0 2-1,-2 2 0,-1 2 0,-3 2 0,1 3 0,-3 2 0,-2 3 0,-4 3-1,-2 0 1,-2 4 1,-3-1-1,-1 2 0,-2 1 0,-4-1 1,-3 1 0,-2-1 1,-5 0 0,-3 0 1,-5 1 0,-5-3 0,-6 0 1,-5-3-1,-4 1 1,-7-4-1,2-2 0,-5-3-1,2-3 0,1-3 0,1-2-1,3-3 1,6-2-1,4-2-1,5 1 1,6-1-1,3-3-2,15 7-2,-8-12-3,8 12-7,18-13-8,-2 6 2,2-2-1,3-2 1</inkml:trace>
  <inkml:trace contextRef="#ctx0" brushRef="#br0" timeOffset="1161">711 430 6,'0'0'8,"0"0"-3,0 0-2,0 0 0,0 0 1,-2 12 0,2-12 0,4 15 1,0-4-1,2 4 1,2 1-1,2 5-2,-1 3 1,3 3-1,-2 3 0,2 2-1,-3-1 0,-3 0 1,-1-3-1,-3 0 0,-1-7 2,-1-1-1,-2-7 2,1-2 0,1-11 4,-4 10-2,4-10 1,0 0-1,-10-17 0,7 4-1,-3-5-1,3-1-1,0-3-2,0-2-1,3 0 1,1 1-2,3 1 1,2 0 0,4 4-1,0-2 1,3 3 0,3 0-1,1 2 1,1 2-1,3 2 1,1 3-1,-2 1 1,3 4-1,-1 2 0,-2 2 0,3 4-1,-1 1-3,2 1-4,-1 0-8,3 3-4,0-2 1,0 0-1</inkml:trace>
  <inkml:trace contextRef="#ctx0" brushRef="#br0" timeOffset="1752">1273 771 16,'-17'-8'14,"17"8"-1,-19-22-1,12 7-10,2-3-1,4-2 1,3-2 0,4-2 1,3 2 1,3 0 0,3 3 0,1 1-1,2 5 2,0 5-3,1 3 0,-4 4-1,2 5-1,-2 2 0,1 5-1,-4 1 1,1 4 0,-2 0 0,-3 2 0,-1 1 0,-2 0 1,-2-2-1,-2 1 2,-5-4 0,-1 3 0,-4-4 2,-3 0 0,-5-3 0,-2 0 0,-2-3 0,0 0 0,-3-2-2,3-3 0,-1-1-3,3-4-3,6 0-8,1-5-9,6-4 0,4-6-1,5-5 1</inkml:trace>
  <inkml:trace contextRef="#ctx0" brushRef="#br0" timeOffset="2253">1806 467 26,'0'0'15,"6"19"-1,-9-9 0,2 5-13,0 2-2,0 6 1,1 6 0,-1 3 0,0 6 0,1 4 1,1 4-1,-3 6 0,-1 4 1,-2-1-1,1 1 0,-1-4 0,0-4 0,0-6 1,1-6-1,0-8 0,0-7 1,1-7-2,3-14-8,0 0-6,-9-8 1,5-12 0</inkml:trace>
  <inkml:trace contextRef="#ctx0" brushRef="#br0" timeOffset="2603">1752 605 19,'-1'-10'13,"-1"-3"0,6-2-5,3 2-4,4-3-1,2 1 0,3 0 1,3 1 0,1 3-1,4 1 1,-3 2-1,2 4-1,-2 2 0,-1 3-2,0 4 0,-3 3 0,-1 4 0,-4 3 0,-2 3 0,-3 3 0,-1 2 1,-4 3-1,-7-2 2,0 2 0,-5-3 1,0-1 1,-7-5 0,1 1 0,-5-6 1,1-1 0,1-6-2,-1-1 0,0-3-2,3-4-2,2 0-2,1-6-7,4-2-10,4-2-2,6-3 1,2-3 0</inkml:trace>
  <inkml:trace contextRef="#ctx0" brushRef="#br0" timeOffset="3084">2256 696 21,'-17'-1'13,"1"-2"-1,0-7-3,4-2-7,1-1 0,3-4 0,2-1 0,3 1 0,3-2 1,3 2-1,3 2 1,3 1-2,1 3 1,3 3-2,0 3 0,4 4 0,-2 4 0,3 3-1,0 6 1,-2 1 0,1 4 1,-3 3-1,-1 2 1,-4 0 0,-2 0 1,-4-1 1,-4 1 2,-4-5 0,-2 1 0,-7-3 1,0 0 0,-6-6 0,0 0-1,-4-2-1,1-2 0,-2-3-2,1-2-1,4-2-1,1-2-3,4 1-2,0-5-7,6 0-9,5-2-2,6-3 1,4-3 0</inkml:trace>
  <inkml:trace contextRef="#ctx0" brushRef="#br0" timeOffset="3575">3008 458 27,'0'0'16,"0"0"-1,0 0 0,-24-12-10,3 10-4,-5 2 1,-3 0 0,-4 3 2,-3 1-1,-5 2 0,5 2 0,-1 3-1,4 0 0,1 1-1,3 2 0,3-2-1,7 2-1,6-2 1,3-1-1,4-1 1,6-10-1,6 19 1,3-10-1,4 1 1,6 0 0,5 2 0,2 0-1,1 2 1,2 0 0,-1 2 0,-1-1 0,-1 1-1,-3 0 1,-7-1 0,-1 0 0,-5-3 0,-3 1 0,-5-3 1,-4 1 0,-5-2 1,-3 1-1,-5-1 0,0-1 0,-3-2 1,-3 1-1,2-3 0,1-2-1,4-2 0,1-2 0,13 2-1,-13-15-2,17 5-1,6-7-2,6-1-1,4-6-1,8-1 1,4-5 0,5 3 1,6-2 1,1 1 2,-1 3 2,0 3 0,-2 3 2,-5 6-1,-3 4 1,-7 2 0,-3 5 0,-8 5 1,-1 4 0,-6 3 1,-2 3 1,-3 5 1,-2 4 0,-1 3 0,0 2 2,-1-1-2,1 0 1,-1-2-2,2 0-1,2-6 0,1-3-2,1-4 0,-5-11-3,16 7-5,-7-11-10,2-9-2,1-5-1,-2-10 1</inkml:trace>
  <inkml:trace contextRef="#ctx0" brushRef="#br0" timeOffset="4386">3354 77 24,'17'3'11,"-17"-3"-3,17-7-6,-6 3-13,-1-3 0,3 1 1,-2-1 3,0-4 1</inkml:trace>
  <inkml:trace contextRef="#ctx0" brushRef="#br0" timeOffset="4466">3480 11 2,'9'-8'4,"0"4"0,-9 4 0,17 1-2,-17-1 0,13 19 0,-8-1 1,1 4 1,-1 6 1,-1 8 2,0 5 0,-2 7 0,-3 7 1,-4 9-1,-3 5-1,-4 0 1,-1 1 0,-2-7-3,2-3 1,-1-10-2,4-9 0,2-11-1,3-10 1,1-8-1,4-12 1,-2 11 0,2-11-1,-10-7 1,1-2-1,-4-6 0,-2-3-1,-4-1-1,0-4-1,0-1 1,0 0 0,5 3-1,0 0 0,6 6 0,5 0 0,7 4 0,3 0-1,8 2 1,6-2-1,5 2 1,8-1 0,5-2 0,4 1 1,4 0-1,3 1 1,2 3 0,-2 0 0,-1 3 0,-2 3-1,-5 1 1,-5 2 0,-6 1-1,-5 4 1,-7 1-1,-4 2 1,-5 6 0,-5 2 1,-3 3 0,-1 4 0,-4 1 0,0 2 1,0-1-1,0-1 0,1-5 0,-1-1 0,3-3-3,0-7-2,5 0-4,-5-10-13,0 0 1,14-13-1,-8-7 1</inkml:trace>
  <inkml:trace contextRef="#ctx0" brushRef="#br0" timeOffset="5167">3936 208 38,'11'8'12,"-11"-8"-8,16 15-8,-1-6-13,-1 1 1</inkml:trace>
  <inkml:trace contextRef="#ctx0" brushRef="#br0" timeOffset="5397">4289 759 22,'-21'0'14,"-1"-7"0,6-3 0,2-4-12,1 0 0,6-5 0,4-2 0,6-1 0,5 0 0,7 1 0,2 2 1,6 3-2,1 3-1,1 7 1,0 4-1,-2 6 0,-3 7 2,-6 6-2,-2 4 0,-5 4 1,-6 3 1,-4 2 1,-8-2 2,-1 2 0,-6-6 0,1 0 1,-5-7 0,2 0-1,-5-6 0,3-2-1,-1-6-2,3-2 0,-1-5-2,2-5 0,3-2-4,-1-6-4,9-1-5,0-5-8,8-1-3,3-5 1,5 1 1</inkml:trace>
  <inkml:trace contextRef="#ctx0" brushRef="#br0" timeOffset="5848">4591 496 29,'12'12'17,"-12"-12"0,0 0-1,6 14-8,-6-14-7,5 17-1,-3-6 2,0 6 1,0 3 0,0 4 2,-1-1-1,2 3 1,-3-2-1,3 1 0,-2-5 0,3-1-1,2-6-1,5-4 0,1-6 0,5-5 0,1-4 0,3-5 0,0-2 0,1-2 0,-3 0 0,-1 1-1,-5 2 0,-2 2-1,-1 4 0,-10 6 0,15-2 0,-15 2 0,14 5-1,-14-5 1,15 11-1,-15-11 1,18 17 0,-12-3 0,0 2 0,-3 4 1,-2 4-1,-1 2 0,-1 3 1,1 2-1,0-1 0,3-4-1,4 0-4,0-11-9,7-2-10,4-10-1,4-10 1,-1-9-1</inkml:trace>
  <inkml:trace contextRef="#ctx0" brushRef="#br0" timeOffset="6429">5649 553 34,'14'0'18,"-14"0"-1,0 0 1,-14-9-12,1 7-6,-3 2 0,-3 2 2,-6 0 1,-1 5 0,-2-2 0,1 6 1,-2 0-2,2 1 1,1 1-2,3-2 0,5 3-1,3-4-1,5 1 1,2-1 0,6 0 0,7 1 0,3-1 0,4 2 0,2 1 0,5 0 0,2 1 0,-1 2 1,2-2-1,-1 1 0,-3 0 0,-1 0-1,-4-2 1,-2 2 0,-4-1 0,-2-2 0,-4 1 1,-1-4 0,-6 0 0,-2 2 2,-6-3 0,-1 2 1,-7-2 1,-1 2-1,-7-2 0,1 5 0,-2-5-2,1 2-1,3-2-3,-1-4-5,6-1-17,1-5 0,6-4-2,1-10 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5.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 9,'0'0'12,"12"-5"-2,-2 4-2,4 1-1,3 0-1,5 2 0,1 2-2,2 1-1,3 2-1,-1 4 0,1 2 0,-1 2-1,0 5 0,-2 2-1,-3 4 1,-2 1 0,-2 3-1,-5 2 1,-2-2 0,-5-1 0,-5 0 0,-5-4 1,-4-3-1,-3-3 2,-1-3-1,-5-4 0,-2-2 0,0-5 0,-2-3-1,-4-3 1,4-2-1,-3-3 0,2-4 0,2-1-1,2-1 0,4-4-1,6 0 0,8-2-2,4-2 0,12-4-1,6 0-2,9-5 2,5-1 0,7 2 1,3-3 1,1 5 1,0 3 0,-4 7 1,-5 3 1,-3 8-1,-4 7 1,-7 6-1,-3 6 0,-6 3 0,-1 7 0,-5 1 1,0 5 0,-2 0 0,1 1 0,0-2 0,0-1 1,1-3 0,-1-3-1,-2-6 2,0-1 2,-6-15 1,10 14 0,-10-14 3,0 0-1,0 0 1,-1-10-1,-3-3-1,1-1-2,-2-4-2,2-5-1,0-2-2,1-2 0,3 0 0,2 3-1,3 0 0,3 1 1,3 3-1,1 2 0,4 5 1,1 0-1,1 5 0,2 1 0,2 6 1,-1 1-1,2 4 0,0 2 1,2 0 0,2 2 0,3-1-1,1-3 1,1-3 0,1-3-1,-1-3 1,-1-5 0,-3-1 0,-4-2 0,-7-2 1,-3 3-1,-6-1 1,-4 1-1,-5 2 0,0 10 0,-13-14-1,0 13 1,-5 1-1,-6 2 0,-1 6 1,-3 1-1,-2 5 1,2 4 0,-1 4 0,2-1 0,3 4 0,5 2 0,4 0 1,6-1-1,5 0 1,9-1 0,6-1-1,8-3 2,8-1-1,10-3 0,6-4-1,4-7-2,7-1-8,-1-9-13,1-6 0,-2-10-2,-2-6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6.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0 27,'0'0'15,"0"0"1,0 0-3,0 0-9,3 19-3,-4 1 2,-1 5-1,1 7 3,-1 5 0,1 9-1,-3 3 2,-4 7-2,0 7 0,-1 2 0,1 1-1,0-1-1,-2-6-1,3-5 0,2-9-1,2-8 1,-1-11-1,2-8 1,-1-7-1,3-11-1,-10 3-1,1-10 0,-5-4 0,-2-5 0,-2-5 0,-5-5 0,-2-3 0,-3-3 1,1 3 1,3 2 0,4 2 0,2 4 0,7 4 1,3 5-1,8 0 0,9 2 0,7 0 1,7-2-1,8 0 0,10-2 0,8 0 0,7 1 0,2 0 0,1 3 0,0 1 0,-4 1 0,-2 2 0,-10 3 0,-7 1 0,-7 1 0,-8 1 0,-8 0 0,-2 1 0,-11-1 0,0 0 0,0 0 0,1 11 0,-1-11 1,-10 12-1,10-12 0,-12 15 0,7-4 0,2 0 0,0 3 0,2 3 0,2 2 0,2 5 0,0 3 0,2 4 0,1 2 0,0 2 0,0-1 0,-1-1 1,-1-1-1,-2-4 0,0-3 0,-2-5 1,-1-5 0,-1-4 2,2-11 1,-3 11 0,3-11 0,-7-10 0,3-2 0,-2-8 0,3-5-2,0-6-1,3-4-1,2-3-1,4 0 0,7 2 1,2 2-1,6 4 0,2 5 0,2 7 0,0 2 0,3 6 1,-1 3-1,1 4 0,-1 3 1,-1 3-1,-3 2 0,-3 5 0,-2-1 0,-5 4-1,-2-1-3,-2 4-4,-5-4-7,1 1-6,-5-13 1,13 15-1,-13-15 1</inkml:trace>
  <inkml:trace contextRef="#ctx0" brushRef="#br0" timeOffset="982">1222 497 3,'0'0'13,"0"0"1,0 0-3,0 0-1,0 0-1,-4 9 1,-2 3-1,-4 1-1,3 8-2,-2 1 0,1 5-2,1-2 0,4 3-1,1-2-1,7-2 1,2-6 0,7-3-1,3-10 1,7-4-1,3-8 0,2-6 1,-1-5-1,1-3-1,-3-6 1,-4 6 0,-4-3 0,-2 4 0,-8 4 0,-1 5-1,-7 11 0,6-12-1,-6 12 0,0 0 0,0 0-1,0 0 0,0 0 0,-1 17 1,1-3 0,1 5 0,1 2 1,2 5-1,1 1 1,1 0 0,1-3-1,2-3 1,3-5 0,1-4 0,4-3-1,1-7-2,3-2-2,0-8-5,4-1-9,-1-6-6,2-3-1,0-7 0,1-1 1</inkml:trace>
  <inkml:trace contextRef="#ctx0" brushRef="#br0" timeOffset="1552">1964 524 5,'1'17'13,"-1"-17"1,0 0-1,13 13-5,-13-13 1,23 6 0,-10-7 0,7 2 0,-3-5-1,5-1-2,-3-4-1,3-2-1,-5-2-1,0-1 0,-6-2-1,0 1 1,-4-2 0,-2 1-1,-6 0 0,-2 2 0,-5 2-1,-2 2 0,-4 4-1,-4 3 0,-3 4-1,-3 4 1,-1 5-1,-3 3 1,2 5 0,0 3 1,1 3-1,3 3 1,3 2-1,4 3 1,3 2 0,7 0 0,3-1 0,6 0 1,8-3-1,6-1 1,5-6 0,7-2 0,2-5 0,5-3 0,0-4-1,7-3 0,-6-3 1,0-1-2,-3-2 1,-2 0 0,-3-1-1,-4 1 0,-3 1 0,-7 0-1,-1 1 0,-6 2 0,-9-4-2,7 9-2,-8 1-13,-8-3-7,-5-4-2,-11-6 1,-4-8 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16.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54 6,'-2'-9'13,"2"9"-1,-3-11-1,3 11-4,0 0 2,-4-11 0,4 11 1,0 0 0,-4-14 1,4 14-2,0 0 0,0 0-3,0 0-2,2-9-2,-2 9-1,0 0 0,0 0-1,0 0 0,0 0 0,4 16 1,-2-2 0,2 9 1,0 10 0,4 8 0,0 8 1,0 8 0,0 4-1,0 4 0,-1-1 0,-2-2-1,-1-7 1,-2-4 0,-3-10-1,2-7 0,-2-8 1,2-5-2,-1-9 0,0-12-2,3 13-3,-3-13-15,6-11-6,-2-2-1,2-5 1,0-6 0</inkml:trace>
  <inkml:trace contextRef="#ctx0" brushRef="#br0" timeOffset="480">331 433 51,'0'0'22,"11"-8"2,-11 8-4,0 0-14,3-10-2,-3 10 0,0 0 1,0 0-1,-1 17-1,1 0 0,-2 1 0,2 5 0,-1 4-1,-1 3 0,3 0 0,3 0-2,1-2 0,5-6-3,5 0-9,2-10-13,5-5-1,2-9-1,3-3 1</inkml:trace>
  <inkml:trace contextRef="#ctx0" brushRef="#br0" timeOffset="781">636 409 36,'9'4'19,"-9"-4"1,4 14-5,0-2-9,-2 1-2,2 5 2,-3 1 0,4 5 0,-2-1-1,2 4-1,-1-4 1,4 3-1,-1-4 0,3 1-3,2-5 2,1-4-2,-1-5 0,5-2 1,-3-8 0,3-7 0,-3-9 0,2-8-1,0-7 0,-2-6 1,-1-4-2,0-3 1,-2 0-1,0 0-1,-1 8-1,-4 3-4,6 10-10,-4 3-9,4 9-2,-1 2 1,2 9 0</inkml:trace>
  <inkml:trace contextRef="#ctx0" brushRef="#br0" timeOffset="1151">1123 439 23,'17'15'18,"0"-4"0,6-3 1,5-3-11,2-5-2,5-3 1,-2-8 0,2 1 0,-7-7-1,-1 2-1,-8-5 0,-4 4 0,-7-4-1,-7 4 0,-9 2-2,-5 2-1,-6 6 0,-3 5 0,-6 4-1,-4 6 0,-4 6 0,1 7 0,2 5 0,2 3 1,3-1 0,5 3 0,4-2 0,7 1 1,6-5 1,7-1-1,6-7 1,9-1 0,10-6 0,8-2 1,6-6-1,8-4-3,7 1-6,-1-6-20,7 0-2,-6-5 0,-4 0-2</inkml:trace>
  <inkml:trace contextRef="#ctx0" brushRef="#br0" timeOffset="1822">1839 617 48,'-13'2'25,"13"-2"1,0 0-1,0 0-10,0 0-9,0 0-2,18 3-1,0-3-2,4 1 1,6 2-3,7 1-1,0 0-12,8 2-11,-2-4 0,0 2-2,-5-3 1</inkml:trace>
  <inkml:trace contextRef="#ctx0" brushRef="#br0" timeOffset="2113">2368 422 49,'0'0'24,"3"-13"1,-3 13-2,0 0-14,3-10-6,-3 10 0,0 12-1,-2 5 0,-2 4-1,-1 5 1,0 4 1,3 4-1,0-2 0,5-1 0,5-5 0,6-7-1,7-11 0,8-9-1,6-12-1,2-5 1,1-7 0,1-4 0,-4-1-1,-4 1 1,-7 3 1,-7 7-1,-4 6 0,-13 13 0,12-10 0,-12 10-1,4 19 1,-1-2-1,3 3 1,3 5-1,2 2 2,5-1 0,1-1 0,3-4-1,3-7 2,1-4-1,2-6 0,1-10-1,-3-6 1,0-5 0,-4-5-1,0-5 1,-5-3-1,-3-1 1,-5 0-1,-1 1-1,0 4-2,-7-4-14,5 7-9,-3 1-1,2 5-1,-3 1 1</inkml:trace>
  <inkml:trace contextRef="#ctx0" brushRef="#br0" timeOffset="3044">3283 488 11,'0'0'16,"0"0"1,0 0-3,0 0-2,0 0-2,0 0 0,-12 2-4,12-2 1,-11 9-2,3 1 0,-7-1-2,4 8 1,-2 3 0,-3 6-2,-1 4 1,-1 7 0,-2 0 0,7 2 0,1 2 0,4-2-1,4-6 0,7-1 1,9-9-2,6-4 0,9-8-1,4-7 0,3-9 0,2-5 0,-1-5-1,-2-5 1,-8-2 0,-7-3 1,-8-1-1,-5 2 1,-11 2 0,-3 5 0,-6 1 0,-6 6-1,-8 6 0,-3 5 0,-1 10-1,-4 3-5,2 11-19,-2 1 0,4 5-2,2-4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3:52.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0 491 6,'0'0'14,"0"0"-2,0 0-2,0 0-3,0 0-2,0 0-2,0 0 0,0 0 0,0 0 1,0 0-1,0 0 1,0 0 0,0 0 1,0 0 0,0 0-1,15 4-1,-5-5 0,4 1 0,5 1 0,6 0-1,4 0-1,6-1 1,4 0-1,4 2 0,3-2-1,1 0 1,0-2 0,-1 1-1,-1-2 0,-3 2 1,-7-2-1,-4 1 0,-6-1 0,-5 2 0,-5 0-1,-5 0 0,-10 1-2,0 0-1,0 0-8,0 0-18,0 0 1,-11 4 0</inkml:trace>
  <inkml:trace contextRef="#ctx0" brushRef="#br0" timeOffset="561">536 299 6,'15'4'7,"6"3"1,3-2 1,3 3-1,4-2 0,1 0-1,3-1 0,-2 3-3,1 0-1,-2 0-1,0 1-2,-3 0 1,-2 0-1,-3 1 0,-4 0 0,-4-3 0,-3 2-1,-3-2 1,-10-7 0,9 16 0,-9-16 0,-4 17 1,-3-5 0,-4 0 0,-4 4 1,-3 2-1,-3 1 0,-4 2 0,-4 2 0,0 1 0,-2-1 0,2 1-1,0-2 1,3-1 0,2-5 0,7 0 2,2-6-1,5 0 0,10-10 1,-13 9 0,13-9-1,0 0-2,0 0-5,0 0-19,9-16-3,1 8-1</inkml:trace>
  <inkml:trace contextRef="#ctx0" brushRef="#br0" timeOffset="1282">1711 281 25,'0'0'12,"0"0"-1,0 0-1,-12 0-1,1 1-3,-1 5-3,-4-3-1,-2 5-2,-4-2 0,-2 4 0,0-3 1,1 6-1,1-5 0,1 1 1,3-2-1,2 0 0,6-1 0,10-6-1,-15 12 1,15-12 0,0 0 0,9 12 0,2-7 1,5 0-1,5 0 0,3 1 0,2 0 0,1 2 0,-1 0 0,-2 1-1,-2 4 0,-4-2 0,-5 3 0,-3 0 0,-4-1 0,-4 1 0,-2-1 1,-3 0-1,-2-2 1,-3 1 1,-2-2 0,-4 2 1,-1-1-1,-4-1 1,-2 2 1,-2-2 0,-2 1 0,-1-3-1,1-2 0,3 0 0,0-4-1,3-2 0,3-4-2,2-4-4,5-4-14,9 12-8,-2-28 0</inkml:trace>
  <inkml:trace contextRef="#ctx0" brushRef="#br0" timeOffset="1973">1878 514 16,'-10'-15'10,"10"5"0,2-1 0,5-2-2,4 0-3,4-2-3,4 0-1,5 2-2,3 0 1,4 3-1,1 2 0,0 2 1,-3 4-1,-5 4 0,-4 4 0,-4 2 0,-7 4 1,-9 5 0,-4 1 1,-6 3 1,-4 0 0,-1-1 2,-2 1 0,-3-3 1,3 0 1,-3-7 1,4 2-1,-4-7 0,3 0-1,-2-4-1,0 0 0,2-4-3,0-2-2,6 0-5,-2-5-13,5-6-11,8 3 1</inkml:trace>
  <inkml:trace contextRef="#ctx0" brushRef="#br0" timeOffset="2554">2441 24 6,'0'0'11,"0"0"-3,0 0-1,0 0-1,-5 14-2,5-14-1,-2 14-1,2-3 0,0 2 0,1 3 0,0 4 0,-1-1 0,-1 6 0,-1 7 0,-1 3 0,-2 4 1,-2 3-1,0 1 1,-2 1-1,1 1 0,1-3-1,0-9 0,1-4 0,2-6 0,2-6 0,-1-6 1,3-11 1,-2 13-5,2-13-7,-3-12-16,3 12 0</inkml:trace>
  <inkml:trace contextRef="#ctx0" brushRef="#br0" timeOffset="3055">2569 401 11,'-5'15'11,"4"7"0,-2 0-4,2 1 0,5 0-2,0-2-1,4-2-1,2-4 0,6-2-1,2-7 1,3-5 0,2-5 0,0-6 1,1-4-1,-1-3 0,-1-3 1,-3 1-2,-4-1 0,-1 2 1,-4 0-1,-3 4 2,-3 0 1,-2 5 0,-2 9 0,0-15-1,0 15 0,-3-9 0,3 9-3,0 0-4,0 0-5,-10-6-9,10 6-15,0 0 1,0 0-1</inkml:trace>
  <inkml:trace contextRef="#ctx0" brushRef="#br0" timeOffset="3505">3213 0 17,'0'0'20,"0"0"-7,0 0-12,0 0-2,7 10 1,-7-1 0,1 5 0,0 2 2,0 6-1,1 3 1,-2 5 0,1 8 0,2 5-1,-3 2 0,0 2 0,-1 5 0,1-5-1,-1 0 1,0-5-1,0-10 1,-1-5 0,1-7 1,1-7 0,0-13 0,0 0-1,0 0 0,-9-24-1,4 4-2,-1-5 0,-3-3-1,-2-2-2,-1-2 2,0-2 0,-4 8 0,2 1 1,-3 5 1,1 4 1,3 5-1,0 2 1,2 5-1,2 4 0,9 0 0,-10 0 2,10 0 1,0 0 0,18 3 1,1-3 1,7 2 0,8-2 0,5 1-1,7-1-1,4-1 0,3 1-1,-1-2-1,-2 3 1,-5-3 0,-6 2 0,-6-4 1,-6 5-1,-9-3 0,-6 3 1,-12-1 0,0 0-1,7 12 0,-7-12-1,-11 17 1,4-6 0,0 3-1,0 3 1,0 2-1,2 1 1,0 3-1,2 1 1,2 2-1,1-2 1,2-3 0,2-2-1,2-4-2,2-6-11,-8-9-14,25-6 1</inkml:trace>
  <inkml:trace contextRef="#ctx0" brushRef="#br0" timeOffset="4267">3678 64 11,'-6'21'0,"9"-11"0</inkml:trace>
  <inkml:trace contextRef="#ctx0" brushRef="#br0" timeOffset="4497">3878 425 2,'-19'-10'21,"19"10"1,-10-20-14,8 5-4,4-5-1,2 3 0,5 1 1,2 0 1,5 2-1,3 3 0,1 2 1,-1 3-2,2 6-1,-2-1-1,0 1-1,-1 5 0,-4 4-1,1 1 1,-5 4-1,-1 0 0,-4 5 1,-5-2 1,-3 6 0,-3-6 1,-3 1 0,-5-1 2,1-2 1,-6-2 1,1-2 0,-2-3-1,3-3 1,-2-3-1,1-2-1,-2-4-2,5-3-3,5 0-6,-2-4-11,3-4-15,10 4 1,1-8-1</inkml:trace>
  <inkml:trace contextRef="#ctx0" brushRef="#br0" timeOffset="5028">4296 254 2,'0'0'19,"0"0"-6,6 12-9,-6-12-1,2 19 0,-1-4 1,0 1 0,-1 5 0,0 1 0,-1 2 1,0-2-1,0-2-1,0-1 0,2-2 0,-1-3 1,2-5 1,-2-9-1,9 9 1,-9-9-1,22-6 0,-6-4-1,5-4 1,2-4-2,5 0-1,3-3-1,2 0 0,-1 1 1,-2-3-1,-3 8 1,-2-1 0,-4 7 0,-4-2-1,-5 7 1,-3 2-1,-9 2 0,10 6 0,-10-6 0,6 14-1,-6-14 1,7 22 0,-3-10 0,0 4 0,0 3 1,-1 2-1,1 2 0,0 2 0,0 0 0,-1 0 1,0-3-1,0-1 1,0-3-1,0-4 0,0-1 0,-3-13-6,0 9-24,0-9-1,0 0 1</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28.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71 7,'9'-10'11,"-9"10"-1,4-11-2,-4 11 1,0-9 0,0 9 2,-7-9-1,7 9 1,-18-8-3,5 6 0,-4 1-3,-3 2-1,-5 3-2,-3 5 0,-4 2-1,-3 4 0,-1 3 0,0 1 1,3 2-2,3-1 1,5-1-1,9-2 0,11 0-1,12-3 1,14-3 1,12-3-2,10 3 0,8-2-1,5 3 0,-3-2 0,0 2 0,-8-1 0,-8 4 0,-11 1 1,-11 0 2,73 12-7,-103-13 1,5 13 2,-22-11 0,6 11 1,-18-13-3,5 9 3,-13-13-2,-79-4 16,89-2-5,3-4-6,9-5-16,8-6-1,8-4 0,12-5-1</inkml:trace>
  <inkml:trace contextRef="#ctx0" brushRef="#br0" timeOffset="1502">704 142 18,'0'0'15,"3"-9"-1,-3 9-2,0 0-3,0 0-2,0 0-2,0 0 0,0 0-2,0 0-1,0 0 0,1 17 0,-1-5 1,3 3-1,-4 5 1,4 6 0,-1 1 0,4 4 0,-2-1-1,4-1 0,4-4 0,5-3-1,6-11 1,4-5-1,3-12 0,3-7 1,1-10-1,1-6 0,-6-6 1,-3-1-1,-6 1 1,-3 3 1,-9 4-1,0 6 1,-5 5 0,-2 6-1,-1 11-1,0 0-1,0 0 0,0 0 0,-1 11-1,3 1-1,3 3 1,-1 2 1,3 3 0,1 2 0,2-1 1,1-1-1,3-3 1,0 1-1,0-3 0,4-5 1,-1-4-1,0-4 1,2-5 0,0-7-1,2-7 1,-1-4 0,-1-5-1,1-5 1,-2-3 0,-2-1 0,-2-1-1,-3 5 1,-2 3-1,-2 4 0,-2 8-4,-6 1-9,1 15-11,0 0-1,0 0-1,-15 13 0</inkml:trace>
  <inkml:trace contextRef="#ctx0" brushRef="#br0" timeOffset="2323">1408 467 26,'0'0'21,"0"0"-1,0 0 1,19-14-8,-4-4-4,8-1-3,2-6-4,3-1-1,1-1-1,2 2 0,-8 3 0,-1 4 1,-7 5-1,-4 2 0,-11 11 0,10-4 0,-10 4 1,1 14-1,-1-2 0,-1 4 0,2 5 0,-1 3 0,2 4 0,0 0-1,1 4 1,-1-1 0,-1 0 0,0-2 0,-2-2 0,-1-4 0,-4-3 1,0-4 0,-3-2 0,0-5 0,-3-4 1,-1-1-1,0-5 1,1-1 0,1-3 0,1 1-1,10 4 0,-11-14 0,11 4-1,7 1 0,5-3 0,4 1-1,6 1 1,2-1 0,6 4-1,1 1 1,0 2 0,-1 3 0,-4 6-3,-4-2-13,-2 3-6,-6-5-2,-14-1 1,6-12 0</inkml:trace>
  <inkml:trace contextRef="#ctx0" brushRef="#br0" timeOffset="3315">1851 378 21,'-13'6'17,"2"-3"-2,11-3 1,-13 4-5,13-4-5,10 0-2,5-3 1,10 0 0,9-3 1,8 0-1,7-1-1,4 0-4,4 1-11,-2 0-8,-4 0-3,-4 2 1,-6-1 0</inkml:trace>
  <inkml:trace contextRef="#ctx0" brushRef="#br0" timeOffset="3585">2577 331 34,'-12'8'18,"-5"-8"-2,0-3 3,0-4-15,-1-3 0,0-1 0,0-7 0,4 2 1,4-3-1,8-1 0,6-3-2,6 1-2,10 1-2,3 2 0,9 6 0,1 2 0,1 7 0,-3 6 0,-2 7 2,-8 5-1,-3 8 2,-8 5 1,-10 1 2,-4 4 0,-11-4 3,-1 2-2,-9-6 2,2 1-1,-8-9 0,3-3-2,-3-7-1,3-1-1,0-5-3,4-8-4,11 1-13,0-10-6,11 0-3,4-8 2,9-3-1</inkml:trace>
  <inkml:trace contextRef="#ctx0" brushRef="#br0" timeOffset="4046">2861 137 27,'0'0'19,"0"0"-1,0 0-1,0 0-7,7 13-2,-9 1-1,2 6-1,-3 1-1,2 6-1,-1-1 1,2 2-2,1-2 1,5-1-2,1-8 1,7-4-1,5-8-1,5-6 1,6-8-1,3-8 1,2-6-2,2-3 1,0-3-1,0 0 1,-4 0-1,-4 4 0,-6 4 1,-3 6 0,-4 3-1,-4 5 1,-2 3 0,-10 4-1,14 3 0,-14-3 0,12 14 0,-8-1 1,-1 3-1,-2 6 1,-2 3 1,1 4-1,-1 1 0,0 3 0,1 1-1,-2-2-9,4 0-16,-3-10 0,-2-6-3,-6-11 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46.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841 0 16,'0'0'9,"0"0"0,0 0-1,0 0-1,0 0-2,0 0-2,0 0 0,0 0-2,0 0 0,0 0-1,0 0 0,0 0 0,0 0 0,0 0 0,0 0 0,-8 10 0,8-10 0,-6 9 1,6-9 0,-10 14 1,2-3 0,-3 3 0,-3 2 0,-6 5 2,-7 4 0,-7 1 3,-3 5-1,-8 1 0,-2 4 1,-8-1 0,6 2-1,-5-3 0,6 0-2,5-2-1,0-3-1,8-3-2,4-4-2,11-3-3,0-7-4,9-1-8,11-11-6,-10 4 2,10-4-1,8-16 1</inkml:trace>
  <inkml:trace contextRef="#ctx0" brushRef="#br0" timeOffset="560">184 317 2,'0'0'5,"0"0"1,10-5 2,-10 5 0,0 0 1,0 0 0,0 0 0,0 0-2,0 0-2,0 0-1,0 0-2,-3 10-1,3-10-1,-4 14 0,4-4 1,-3 3 0,-3 4 0,-3 1 1,-1 6 1,-7 2 2,-1 4 0,-4-1 0,-1 2 0,-1-2 0,7 0-1,0-5-1,3-1 0,6-6-1,7-3 0,7-2-1,4-3 1,5-3-1,4 0 1,3-5 0,8-1 0,4-5 1,6 0 0,2-4 0,6 0-1,2-2 1,0-1-1,0-1 0,-5 2 0,-4-1-1,-6 3 0,-7 1-1,-6 2 1,-9 0-1,-4 3 0,-9 3 0,9-4 0,-9 4 0,0 0 0,0 0 0,0 0 0,0 0-1,0 0-1,0 0-7,-7 11-14,7-11-1,-12-4-2,12 4 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27.0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16-10 22,'6'-10'16,"-6"10"0,0 0-4,0 0-1,0 0-2,5 17-2,-4-6-1,2 9 0,-3 3 1,2 10-1,-5 6 1,2 12 0,-6 4 0,3 11-1,-4 0-1,4 5 0,-1-4-2,6-3 0,1-9-2,6-8 0,3-9-3,0-13 0,6-6-5,-6-15-7,6-3-12,-4-8 0,1-4-1,-4-7 1</inkml:trace>
  <inkml:trace contextRef="#ctx0" brushRef="#br0" timeOffset="380">308 400 17,'0'0'13,"0"0"-2,0-10-4,0 10-8,0 0-3,0 0-1,0 0 1,1-9 0,-1 9 1,0 0 1,0 0 2,0 0-3,0 0-3,0 0-2</inkml:trace>
  <inkml:trace contextRef="#ctx0" brushRef="#br0" timeOffset="841">353 341 15,'-2'-16'14,"2"16"0,-1-10 0,1 10-1,0 0-2,0 0-1,0 0-3,0 0-1,0 0-2,1 19-2,3-4-1,0 7 0,3 3 0,2 6 1,-1 3 1,2 1 0,4-2 0,-1-2-1,5-3 2,0-10-1,6-7 0,2-10-1,5-7 0,-1-13 0,0-6 0,-1-9 0,-3-4-1,-5-5 1,-3 1-1,-8-3 0,-1 4-1,-4 4 0,-3 3-1,2 7-5,-4 1-12,5 9-7,-1 2 0,-4 15 0,17-8 0</inkml:trace>
  <inkml:trace contextRef="#ctx0" brushRef="#br0" timeOffset="1642">268 288 12,'0'0'14,"0"0"-1,-10-6-3,10 6-5,0 0 1,-7 17-2,3-4 0,1 4-1,-2 3 1,-2 5 1,-1 5 2,0 5 0,-3 1-2,1 1-1,1-3 0,2-1-3,5-3-6,9-6-13,1-12-2,10-10 0,4-12-1</inkml:trace>
  <inkml:trace contextRef="#ctx0" brushRef="#br0" timeOffset="1983">936 392 23,'0'0'17,"-4"18"0,4-18 0,0 0-5,-2 13-9,2-13-1,14 2 0,0-6 1,4-3 0,5-6-1,4-1 0,-2-5 0,0-1-1,-5-1 1,-3-2-1,-7 3 0,-7 2 0,-8 1 0,-7 5 0,-3 3 0,-3 5 1,-5 5 0,-1 7-1,-4 4 0,2 10 1,1 6 0,0 4 1,1 1-1,5 5 0,6 0 0,5-1 0,7-1-1,7-6-1,7-4-1,10-10-5,14-4-12,8-10-5,5-7-1,6-9 1</inkml:trace>
  <inkml:trace contextRef="#ctx0" brushRef="#br0" timeOffset="2473">1383 633 37,'0'0'20,"-7"11"0,7-11 1,0 0-10,0 0-5,16 4-2,-2-4 0,6 1-1,4-1 0,6 2-1,1 0-1,2-1-6,3 2-10,0-1-7,-4-1-1,-5-4 0,0-3 0</inkml:trace>
  <inkml:trace contextRef="#ctx0" brushRef="#br0" timeOffset="2754">1835 325 36,'0'0'18,"0"0"-1,0 0 1,0 0-13,-6 16-1,5 2 0,-4 6 1,3 6 0,-2 3 0,4 4 0,-1-2 0,7-1-1,3-9-1,7-10-1,9-12-3,4-14-2,5-7 0,-1-8 0,2-4 1,-5-1 0,-4 1 1,-5 5 1,-7 5 1,-4 10 2,-10 10 0,0 0 0,2 21-1,-3 4 0,-1 2-1,2 5 0,2 3 0,2 2 0,5-6 0,6-1 1,3-10-1,6-6 1,0-9 0,1-6 0,-2-9 0,1-3 0,-5-6 1,-3-2-1,-4-4 0,-5 1 0,-3-2 0,0 1-1,-3 1 0,0 0-1,0 1-2,0-3-5,5 3-19,-3-1 0,3 3-2,-2 0 2</inkml:trace>
  <inkml:trace contextRef="#ctx0" brushRef="#br0" timeOffset="3445">2500 550 41,'-11'-15'16,"11"15"-1,2-15-2,-2 15-16,19-14 1,-5 12 0,-3 3 2,0 2 1,2 7 1,-3-1 3,2 6 0,-7-1 2,-1 6 0,-5-3 1,0 4 0,-7-3-2,3 1 0,-4-5-2,1-1-2,1-2-2,7-11-1,-7 12-1,7-12 0,0 0 0,15 4 0,-5-1 1,1-1-1,0 3 1,1 2 0,0 1 1,-1 3-1,-2 0 1,-1 4 0,-1 0 1,0 2 2,-4-1 0,0 2 1,-5-1 0,1 4 1,-6-4 1,-1 3-2,-7-4-1,-2 0-1,-1-2-2,-4-4-5,2-2-20,-2-6 0,3-4-2,1-9 0</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0 519 38,'0'0'22,"0"0"1,8-11 0,0-8-6,5-4-11,3-8-3,5-8-2,0-5 0,5-4-1,3-2 1,1 2 0,-2 3 0,0 2 2,-6 7-2,1 7 2,-6 7-2,-1 5 1,-6 7-1,-1 6 1,-9 4 0,13 11-2,-8 5 2,-1 8-1,-1 5 1,2 10 0,-1 4 0,1 5-1,-1 1 1,3 1-1,-1-2 1,-1-3-1,1-5 1,0-4-1,-1-8-1,1-6-1,-1-4-5,-4-8-21,-1-10 1,-4-9-3,-5-14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33.0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379 17 21,'-10'-7'13,"10"7"-2,-18-1-1,6 3-3,-5 0-2,-1 2-2,-7 1-1,-2 4-1,-4 2 1,0 1-2,-3 3 1,1 0-1,1 2 0,4-2 0,3 1 0,6-3-1,6 0 0,7-3 0,8-1-1,7-1 1,10-1-1,5 0 0,9 0-1,3 1 1,4 3 0,0-1 0,3 2 0,-5 2 1,-3 1 0,-5 1 1,-6-1 1,-5 2 3,-9-1 3,-4 2 1,-12-5 2,-2 4 1,-13-5 0,-2 4 0,-10-7-1,2 2-2,-5-6-4,3 0-2,2-3-4,3-6-10,7-2-11,9-3-1,6-1 0,5-5 0</inkml:trace>
  <inkml:trace contextRef="#ctx0" brushRef="#br0" timeOffset="742">561 93 6,'0'0'12,"12"1"-1,-12-1-3,4 10 0,-3 0 0,-3 5 1,2 6 0,-3 6 0,0 6 0,-1 1-2,5 4 0,0-3-1,7-2-1,3-8-2,7-7 0,5-13-1,5-9-1,3-9 0,1-7 1,-3-7 0,0-1 0,-5-1 0,-5 5 1,-5 1 0,-4 7-1,-4 4 0,-6 12-1,0 0-1,0 0 1,11 22-2,-9-4 0,5 6 0,1 3 1,4 1 0,1 0 1,4-4 0,2-3 0,2-7 0,4-3 1,-2-10 0,0-5 0,0-8 1,-1-5 0,-5-8 0,0-3 0,-6-5-1,0-2 0,-6-1 1,0 1-1,-4 1-2,0 4 0,0 4-4,-3 0-7,4 8-16,-3-2 0,4 0-1,-2-1-1</inkml:trace>
  <inkml:trace contextRef="#ctx0" brushRef="#br0" timeOffset="6270">1303 268 10,'-11'-4'12,"11"4"0,0 0-2,10-7-3,-10 7-3,12-11-3,-12 11-1,20-10 0,-6 5 0,-4 1 0,2 2 0,-1 3 0,0 1 1,-1 1-1,0 4 0,0 0 0,-1 2 0,-1 0 1,0 2 1,-2-1 1,-1 1 3,-5-1 0,-2 3 0,-4-4 3,0 2-2,6-11 0,-14 16-1,14-16-3,-12 9-2,12-9 0,0 0-1,13-2-2,0-3-1,6 2 0,0-1 0,3 2 1,1-1 0,1 5-1,-4 1 1,-2 4 1,-1 3 1,-5 3 1,-1 2 0,-3 2 1,-2 1 0,-4 1 1,-1 1 2,-8-3 0,0 1 0,-7-3 1,0 1 0,-8-4-1,-1-1 1,-5-3-2,1 1-1,-3-4-1,1-1 0,3-1-4,2-6-8,6-1-14,6-6-1,5-3-1,6-7 0</inkml:trace>
  <inkml:trace contextRef="#ctx0" brushRef="#br0" timeOffset="7581">1884 67 6,'0'0'7,"0"0"-5,0 0-4,0 0 1,0 0 0,0 0 1,0 0 1,0 0 0,0 0 2,0 0 0,-5 9 1,5-9 0,-2 13-1,2-3 0,2 4 0,0 3 0,1 4 0,1 1 0,5 0 1,2-2 0,3-3-1,5-5 1,1-6 0,5-8-1,-1-7 0,3-4 2,-4-8 1,-2 2 3,-7-7 0,-2 5 0,-11-5 1,-2 9-1,-10-3 0,1 9-2,-9-3-1,1 8-3,-4 2-2,-3 6 0,0 4-1,0 5-2,3 5-1,-2 0-7,9 6-13,3-3-2,12-2-1,6-7 2</inkml:trace>
  <inkml:trace contextRef="#ctx0" brushRef="#br0" timeOffset="8012">2252 46 26,'12'3'16,"-12"-3"0,8 11 0,-8-11-9,-4 18-6,2-5 0,-3 3 3,2 4-1,-4-1 1,3 2 0,-1-1 1,4-2 0,0-2 0,5-3-1,-4-13-1,25 7 0,-2-13-1,3-3 0,4-6-1,2 0 0,0-3-1,-1 2 0,-5 0-1,-4 4 1,-8 3 0,-2 2 0,-12 7 0,12 3 0,-12-3 0,5 17 2,-5-4-1,2 3 1,0 0 0,2 2 2,-2-2-1,10-4 0,3-6 0,6-2 0,1-6-1,4-2 0,-3-3-1,1 0-1,-1-1 0,-7 5 0,-5 7-1,-8 9 0,-4 7-2,-7 4-8,3 8-14,-4 0 0,1 0-1,1-4 0</inkml:trace>
  <inkml:trace contextRef="#ctx0" brushRef="#br0" timeOffset="9354">2228 58 31,'0'0'17,"10"-9"0,-10 9-2,0 0-10,0 0-4,0 0 0,0 0 0,0 0 0,9 14 0,-7-5 0,2 3 2,0 3 1,0 2 1,0 1 0,2 3 0,-2-1 0,4 4 1,-4-3-2,3 1 0,-2-2-1,1 0 0,-1-4-2,1 0 1,-2-5-2,0-2 1,-4-9 0,7 10 0,-7-10 1,11-6-1,-2-5 1,4-6 0,3-4-1,4-3 0,2-5 0,3-1-1,1-2 1,-1 4-2,0 4 1,-7 3 0,3 5 0,-4 5-1,-4 3 1,-1 5 0,-1 5-1,-2 3 1,-9-5-1,18 20 1,-12-6 0,0 4 1,2 2-1,0 4 2,-2 1-1,0 4 2,-2-1-1,1 6 1,0-4-1,-1 0 1,-1-3 0,0-3-2,-1-4 0,0-7-1,3-2-6,-5-11-21,0 0 0,8-23-1,-2-3-1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43.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26,'0'0'17,"0"0"1,0 0-3,4-9-4,-4 9-2,16-12-2,-4 6-1,8 3 1,1-2-1,8 3-1,4-2-1,10 3 0,3-2-2,9 2 1,3-3-1,4 2-1,1-1 1,3 1-1,-5-1-1,-3 3 1,-8-1-1,-8 1 1,-10 0-1,-6 1-1,-8 2-4,-18-3-9,0 0-10,0 0-1,0-16 1,-12 4 0</inkml:trace>
  <inkml:trace contextRef="#ctx0" brushRef="#br0" timeOffset="551">588 0 27,'0'0'20,"0"0"0,0 0 1,0 0-7,0 0-7,0 0-3,0 0-1,0 0-1,0 0 1,20 13 0,-3-2-1,5 2 1,6 3-1,5 2 1,4 1-1,7 1 0,1 2-2,3-1 1,-1-1 0,0 0-1,-2 0 1,-4-2 0,-4 0 0,-7-1-1,-5 0 1,-9-2 1,-4 2-1,-8 0 1,-5 2 1,-7-1-1,-3 0 1,-7-1 0,-4 0 0,-6 0 0,-2 0-1,-4-2 2,-1 0-3,-3-1 1,1 1-2,1-2 1,1 1-1,6-1-2,-2-5-6,7 5-19,0-8-1,5-4-1,-2-10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46.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23 12,'0'0'15,"-4"-12"-2,4 12-1,0 0-1,-4-12-2,4 12-1,0 0-3,0 0-1,0 0-3,-3 19 0,7-1-1,1 5-1,4 9 0,0 6 1,2 7 1,0 6 2,-1 1 1,0 3 0,-2-2 1,-1-1-1,-3-7 1,0-4-2,-2-7-3,2-9-6,2-7-12,1-9-4,-7-9 1,12-9 0</inkml:trace>
  <inkml:trace contextRef="#ctx0" brushRef="#br0" timeOffset="351">394 306 29,'0'0'14,"0"0"1,4 13-2,-4-13-10,-3 15 0,-1-3 3,1 4 2,-2 1 0,3 7 2,-4-2-1,5 4 0,-2-5-2,4 0-3,2 0-4,1-6-14,4-3-8,3-9-3,1-6 1,-2-9 0</inkml:trace>
  <inkml:trace contextRef="#ctx0" brushRef="#br0" timeOffset="711">607 326 11,'0'0'8,"0"0"-2,4-9-2,-4 9-4,0 0-3,0 0-2,0 0-1,0 0 1,0 0 0,0 0 1</inkml:trace>
  <inkml:trace contextRef="#ctx0" brushRef="#br0" timeOffset="871">625 296 25,'0'0'10,"11"-6"2,-11 6-1,0 0 0,4 18-2,-2-4 0,3 6-2,0 4-1,5 5 1,-2 0-1,4 4-1,2-4-1,0 0 0,-1-6-1,2-3 1,-2-10 1,2-1-1,-2-10 1,2-6-1,-4-7 1,5-4-1,-4-8-1,2-2 0,-4-2-2,3 0-1,-3 1-4,-4-3-7,6 8-15,-2 1 0,4 4-2,1 0 2</inkml:trace>
  <inkml:trace contextRef="#ctx0" brushRef="#br0" timeOffset="1182">1103 326 13,'18'14'13,"8"-1"-3,1-8 0,5-3-6,3-4-5,1-6 0,-2-2 2,-5-5 2,-8-1 3,-5-2 2,-9 2 3,-9-1 1,-4 7-2,-10 1-1,-1 5-2,-9 2-1,0 8-2,-6 1 0,1 7-1,-4 2 0,4 5 0,-4 1 1,8 5-1,3-1 1,5 2-1,6-2 0,8 2 0,8-3 0,11 0-1,6-5 1,10-2-1,5-5 1,7-4-1,5-5 0,5-3-1,3-3-2,-4-10-11,6 3-15,-5-10-1,-2-4-2,-9-9 2</inkml:trace>
  <inkml:trace contextRef="#ctx0" brushRef="#br0" timeOffset="2334">1749 576 36,'0'0'19,"0"0"1,0 0 1,0 0-12,0 0-6,0 0 1,0 0 0,0 0-1,14-3 0,-1 5-1,3-2 0,7-2-2,6 2-6,4-5-11,4-1-6,4-2 2,-2-3-1</inkml:trace>
  <inkml:trace contextRef="#ctx0" brushRef="#br0" timeOffset="2674">2098 251 47,'13'3'19,"-13"-3"0,5 12-4,-2 0-11,-1 4-2,3 5 2,-4 1 1,3 5 0,-2-1 0,4 3-1,-2-7 1,4 1-1,0-8-1,8-6 0,6-10-2,4-8-2,4-7 1,2-5-1,-1-2 1,0-6-1,-1 3 0,-8 1 1,-4 7 0,-5 4 0,-4 5 1,-9 9 0,0 0-1,0 0 0,9 23 0,-7-5 0,2 4 0,3 3 0,0 2 1,4 0 0,3-3 0,1-3 0,-1-5 1,2-3-1,-3-4 1,-1-3 1,-2-6-1,2-2 1,-1-6-1,0-3 1,1-7-1,-1-1 2,1-6-2,0-2 0,0-3 0,1 1-1,-2 1 1,0 2-1,-1 3-2,-1 0-2,4 8-21,-6-4-4,2 3 0,-5-4-2</inkml:trace>
  <inkml:trace contextRef="#ctx0" brushRef="#br0" timeOffset="7150">3033 451 19,'-1'-10'16,"1"10"-1,0 0 0,0 0-2,0 0-2,0 0-3,-7-10-1,7 10-3,0 0-1,0 0-1,0 0 0,0 0-2,0 0 0,0 0-1,0 0 1,0 0-1,0 0 1,0 0 0,-7 13 0,7-13 0,-8 18 0,2-3 1,-2 1 0,-3 4 0,0 1 1,-2 3-1,1-2 1,1 1-1,1-4 1,3 0 0,2-3 0,5-2 0,1-2 0,6-2 0,3-1-1,4 0 1,3-3-1,4 1 0,5-1 0,1-2 0,1-1 0,0 0-1,-3-2 1,-1 0-1,-3-1-3,-2-3-6,-2 0-14,-1-3-2,1-4 2,-2-4-1</inkml:trace>
  <inkml:trace contextRef="#ctx0" brushRef="#br0" timeOffset="7711">3182 600 40,'0'0'22,"9"-12"2,-9 12-1,0 0-11,0 0-5,-1-10-1,1 10-1,0 0-2,0 0-1,0 0-1,-3 10 0,3-10-1,-1 15 0,0-4 1,0 5 0,-1 1 0,2 6 0,-2 2 1,1 3 0,-1-2 0,1 5-1,-1-1 0,2-1 0,0-4 1,0-2-2,0-5 1,2-2-1,-2-3 1,0-13 0,3 11-1,-3-11-1,0 0-4,0 0-19,0 0-2,-5-19-1,3 5 0</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35.7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32 1,'0'0'2,"0"0"-2,0 0 0,0 0 0,14-4 0,-5 3 1,-9 1 0,19-1 2,-19 1 0,22-1 0,-7-1 0,1 2 0,2 0 0,3 1 0,5-1-1,4 2 0,9-1 0,-1 2 0,5-1 0,6-1 0,5 0 0,5-1 1,4 0-1,1 0 0,3-1 1,1-1 0,2 2 0,3 1 0,0 0 0,1 3 1,1-1-1,2 1 0,3 0 0,1 2-1,-1 0 0,3 0-1,1 1 1,1-1-1,2 1 2,-3 0-2,3-1 1,-2-2 1,3 2-1,-2-4 1,1 1 0,-4-2 0,3 1-1,-1-1 0,1 0 0,0 1-1,1 0-1,-1 0 1,0 2-1,3-3 1,-2 1-1,-1-2 1,0 1-1,-1-2 1,-1 1 0,0 0 0,1-1-1,0-1 1,1-1 0,1 1 0,0-1-1,1-2 1,2 0 0,-4-1 0,0 1-1,0 0 1,-2 2 0,1-1-1,3 3 1,1 0-1,-1 0 1,3 1-1,3-1 1,0-1-1,2 0 1,0-2 0,3-1 0,-4 1 0,1-1 0,-1 1 1,-1 2-1,-2-2 0,1 3-1,-1 2 1,-2 1-1,-3-1 0,0 2 0,-2-1 1,0-1-1,-1-1 0,0 0 0,3-1 1,-1-1-1,2 0 0,2 0 0,0-2 0,0 2 0,2 0 1,0 1-1,-2 1 0,-1 1 0,2-1 0,-2 1 0,1 1 0,1 1 0,1 2 0,1-1 0,0-1 0,-1 2 1,2 0-1,0-2 0,1 1 1,0-2-1,-1-1 0,-2 0 1,2 0-1,0-1 0,-5 0 1,3 1-1,0-1 0,2 1 1,-1 2-1,1-2 0,0 0 1,2-1-1,4 0 1,2 0-1,-1-2 1,-2-2 0,2 0 0,0 1 0,-1-1 0,2-1-1,0 3 1,-2 0 0,3 1-1,0 0 1,0 1-1,1-1 1,1 0-1,-2-1 0,-6-2 1,-2-2-1,-5-1 1,-1 1-1,-3-3 1,-2 3 0,-2-2-1,-5 3 1,-4 1-1,-2 1 1,-9 0-2,-6 2 2,-12-1-1,-10 2 0,-12 0 0,-2 0-1,-9 2 1,-11-2 0,10 1 0,-10-1-2,0 0 0,-17 5-4,3 3-5,-19-2-11,-8 4-3,-19-5-2,-13-3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7:06.3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1036 9,'-15'-1'5,"15"1"-1,0 0 0,14 1-1,-4-3 0,6 0-1,4-2 0,8-1-1,15-3 0,3 2 0,-3 0 1,5 1-1,3 1 1,1 2 2,0 1 1,1 0 0,5 2 2,-2-3 0,9 0 0,3-4 0,6-1 1,8-1-4,1 1 0,8-1-2,5 2 0,2-1-2,2 5 1,0 3-1,-1 2 0,-1 3 0,6 0 0,-8 2 1,0 1 0,0-1 1,1 2 1,-2-4-1,4 2 1,-2-3 0,5 1 0,2-3-1,5 2 0,3-2 0,3 0-1,3-1 0,5 0-1,2 1 1,0 0-1,0 1 0,-3 1 1,0 0-1,1 2 1,0-1-1,-1-1 1,0-1 0,2-1-1,-1 0 1,0-1 0,-1-1 0,-2 0-1,-7-2 1,0 1 0,-4-1-1,-4-1 0,-3 0 1,-6 0-1,-4 0 0,-2-1 1,-2 1-1,-3-1 0,-4 0 1,-3-1-1,-4-2 2,-3 2-1,-6-2 1,-4 0-1,-4 0 0,-5 0 1,-7-1-1,-3 2 0,-5 1-1,-4 1 1,-3 0-1,-3 2 0,0 1 0,2 1 0,1 1 0,0 0 0,4 1 0,2-1-1,-1 0 1,0-1 0,-4-1 0,-4 0 0,-5-1 1,-4 0-1,-5 0 0,-4 0 0,-9 1 0,10-2 0,-10 2 0,0 0 0,12-4 0,-12 4-1,9-5 1,-9 5 0,9-6 0,-9 6 1,8-15 0,-7 4-1,-1-4 1,-2-4 0,-1-6 0,0-7-1,1-6 0,1-4 1,2-6-2,1-1 0,3 0 0,-1-3 1,0 4-1,-2-1 1,-2 3-1,-2-1 0,-3 8 2,-4 1-1,-2 0 0,-1 4 0,-3 4 1,1 2-1,-3 3 0,0 7 0,-3 0 0,-3 5 0,-3 2 0,-7 0-1,-6 3 1,-4 0 0,-7 2-1,-5-1 1,-6 1 0,-5 0 0,-8 2 0,-4 1-1,-6 1 1,-4 0-1,-5 1 1,-5-1 0,-6 1-1,-7 0 1,-1-1 0,-3 1-1,-2 0 1,-5 0 0,-5 1 0,-2 1 0,-3 0 0,4-1-1,-2 0 1,-1-1 0,-3-1 0,1-2 0,1-2 0,2 0 0,0 1 0,-2 0 0,-3 2 0,6 1 0,1 3 0,-1 0 0,0 2 0,4 0 0,2 1 0,3 1 0,5-1 0,-4 1 0,2-1 0,6 0 0,0-1 1,5 1-1,2 1 0,-3-1 0,3 4-1,3 1 1,4 0 0,1 1 0,4 2 0,1 0 0,4-2 0,7-1 1,8 1-1,-2-4 0,6 0 0,6-1 0,4-1 0,0 0 0,6-1 1,6 0-1,0 0 1,10 2-1,-1-1 0,2-1 1,-1 0-1,3 0 0,-1 0 0,-5-1 0,0 0 0,2 0 0,-3-1 0,3-1-1,0 0 1,6 0 0,1-1 0,8 2 0,5-1-1,2 1 1,5 1 0,10-2-1,-12 4 1,12-4 0,0 0 0,0 0-1,0 0 1,0 0-1,-8 10 1,8-10-1,-2 10 0,2 0 0,-2 5 0,1 4 1,-1 7-1,-14 3 2,10 8-2,-8 3 2,5 9-1,-6 4 1,-2 3 0,3-1 0,-3 0 0,17-3-1,-1-3 0,12-5-2,-8-8 2,-3-7 0,11-6-1,-1-6 0,4-5 1,-4-6-1,-10-6 2,-10 7 1,10-7-1,10 0-1,-10 0 1,0 0 0,0 0-3,-12-10-5,12 10-15,14-7-2,-14-3-1,-1-7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57.4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 51 5,'0'0'8,"0"0"0,0 0-1,0 0 0,0 0 1,9-3-1,-9 3 0,0 0-2,0 0 0,0 0-1,0 0-1,0 0 0,-9 3-2,9-3 0,0 0-1,-14 5 0,14-5-1,-12 8 1,12-8-1,-16 9 0,16-9 1,-15 13-1,15-13 1,-12 17-1,12-17 1,-7 17-1,7-17 1,1 16 0,-1-16 0,15 17 0,-1-10 0,4 3 1,3-1-1,0 1 1,3 1 0,-3-3 0,-3 3-1,-1 1 0,-4 2 1,-3 1-1,-4-1 1,-2 3-1,-2 2 0,-1 2 0,-1-2 0,-4 2 1,-2 0-1,-2 0 1,-2-1 0,-2 1 2,-3-2-1,1 1 0,-4-5 2,2 2-1,-3-4 1,3-1 0,0-4 0,3-2 0,2-2 0,2-1 0,9-3 0,-12 1 0,12-1 0,-4-11-2,5 1-1,0-3-3,3 0-5,0-7-9,5-1-7,0-4-1,6-1 1,1-2 1</inkml:trace>
  <inkml:trace contextRef="#ctx0" brushRef="#br0" timeOffset="761">551 59 0,'0'0'11,"0"0"-1,10-9-1,-10 9-6,0 0 0,0 0 0,0 0-1,0 0 0,0 0-1,0 0 1,0 0-1,0 0 0,0 0 0,0 0 0,0 0 1,0 0-2,0 0 1,0 0 0,0 0-1,0 0 1,9 3-1,-9-3 1,0 0-1,0 0 1,0 0 0,0 0 1,0 0 0,0 0 1,0 0 0,0 0 0,0 0 0,0 0 0,0 0-1,0 0 0,0 0 0,0 0 1,0 0-2,0 0 0,0 0-1,0 0 1,0 0-1,-5 9 0,5-9-1,-3 20 1,2-6-1,-1 4 1,-1 7 1,-1 3-1,1 4 1,-1 0-1,-2 0 1,2 0 0,-1-2 0,1-1-1,2-5 1,1-3-1,2-3 1,2-3 0,5-1 1,4-4 0,5-3 0,6-3 0,3-3 0,6-1 0,3-3-1,5-5 0,-1 0-3,-3-3-3,2-1-5,-7 1-9,-6-5 1,-5 2-1,-7-3 0</inkml:trace>
  <inkml:trace contextRef="#ctx0" brushRef="#br0" timeOffset="1502">547 304 15,'22'8'15,"-4"-11"1,5 1 1,4-3-7,2-1-3,4 1 1,-3-2-3,1 3-1,-6-2 0,-5 0-3,-4 1-3,-4-3-9,-1-3-8,-5 2 1,-1-5 0,-2 1-1</inkml:trace>
  <inkml:trace contextRef="#ctx0" brushRef="#br0" timeOffset="1763">553 94 5,'1'10'15,"12"-8"1,7-3-2,5-3-3,7 1 0,2-2-2,5-1-2,-3-1-4,0-1-1,-4 1-6,-8-2-11,-4 0-2,-7 0-1,-8-4 1</inkml:trace>
  <inkml:trace contextRef="#ctx0" brushRef="#br0" timeOffset="2323">1 224 6,'0'0'13,"0"0"1,0 0-3,-3-12-2,3 12 0,1-10-1,-1 10-1,-1-15-1,1 15-1,13-20-1,-4 9-1,7-1-1,3-2-1,7-2 0,10 0 0,0-1 0,3 0 0,0 2 0,-1 0 0,-6 3 1,-3 3 0,-7 0 0,-8 5-1,-4 0 0,-10 4 0,0 0-1,0 0 0,0 0-1,0 0-2,0 0-5,6 10-8,-6-10-4,0 0 1,11 1-1</inkml:trace>
  <inkml:trace contextRef="#ctx0" brushRef="#br0" timeOffset="3145">1094 77 10,'0'0'6,"0"0"0,0 0 0,0 0-1,0 0 0,0 0-2,0 11 1,0-11-1,-1 16 0,1-3-1,-1 1 1,0 6 0,-1 4-1,-1 1 0,1 2 0,-5 1 0,5-1 0,-2-2-1,1-1 0,1-6 1,1-1 1,2-4 0,7-1 1,6-5 1,7-2-1,4-4 0,8 0 0,0-4 0,3-1-2,-1-2 0,-3-1-1,-5-1 0,-5 1-2,-4 1-1,-8 1-6,-10 5-10,13-10 0,-13 10-1,-1-13 0</inkml:trace>
  <inkml:trace contextRef="#ctx0" brushRef="#br0" timeOffset="3615">1045 254 6,'-16'8'13,"16"-8"1,0 0-1,0 0-6,10-1 0,3-1 0,5-2 0,5 1-2,5-2-1,4 0 1,3 0-2,0 0 0,0-1-1,-4-2-2,-4 4 0,-3-2-4,-8 1-7,-3-1-6,-2 0 0,-11 6 0,6-16-1</inkml:trace>
  <inkml:trace contextRef="#ctx0" brushRef="#br0" timeOffset="3916">972 68 15,'0'0'15,"15"-3"1,3-5 1,7 2-8,7 0-3,4-1 1,9 2-1,-4 0-1,3 3-1,-6-2-1,-2 3 0,-7 0-2,-5 1-1,-5 0-3,-9-1-5,0 1-10,-10 0-1,12-3 1,-12 3-2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13.982"/>
    </inkml:context>
    <inkml:brush xml:id="br0">
      <inkml:brushProperty name="width" value="0.05292" units="cm"/>
      <inkml:brushProperty name="height" value="0.05292" units="cm"/>
      <inkml:brushProperty name="fitToCurve" value="1"/>
    </inkml:brush>
  </inkml:definitions>
  <inkml:trace contextRef="#ctx0" brushRef="#br0">25 639 4,'0'0'14,"0"0"-1,0 0-2,-13-4-1,13 4-1,0 0-2,0 0 0,0 0-2,0 0 1,0 0-1,0 0-2,0 0-2,0 0 0,0 0 0,0 0-1,0 0 0,0 0 0,0 0 0,0 0 0,0 0 0,0 0 0,0 0-1,0 0 1,0 0 0,0 0-1,0 0 1,-5 10 0,5-10-1,0 14 1,0-5 1,0 3-1,0 2 1,0 2-1,0 2 1,-1 2 0,1-1 0,-2 2-1,2 1 1,-1-3 0,1 1 0,-2-1 0,2 0 1,-1-1-1,1 1 0,1-4 1,4 3-1,-4-4 1,4 3-1,-3-3 0,5 0 0,-5-2-1,4 1 1,-5-2-1,2-1 1,-2 1-1,-1-11 1,3 16-1,-3-16 1,2 15-1,-2-15 1,3 10-1,-3-10 0,0 0 1,5 12-1,-5-12 1,0 0-1,5 11 1,-5-11-1,5 10 1,-5-10 0,5 11-1,-5-11 1,6 13 0,-6-13 0,0 0 0,12 14 0,-12-14 1,9 7-1,-9-7 0,9 2 1,-9-2-1,0 0 0,11 2 0,-11-2-1,0 0 1,0 0-1,9 2 0,-9-2 1,0 0 0,10-1 0,-10 1 0,12-8 0,-12 8 0,18-18 0,-6 7 0,1-2 0,2-2 0,0-1-1,0-1 1,-1 1 0,1 1-1,-3-2 1,-1-1 0,-2 2 0,-1 0 0,-1 1 0,-2-1 0,0 2-1,-2-2 1,-1 3 0,-1-2 0,1 3-1,-1-1 1,-1 1 0,1 1-1,-2 0 0,1 1 1,0 10-1,-1-15 1,1 15-1,0 0 1,-1-11-1,1 11 0,0 0 0,0 0 1,-1-9-1,1 9 0,0 0 0,-1-13 0,1 13 0,0 0 1,-2-9-1,2 9 0,0 0 0,0 0 0,0 0 0,0 0 2,0 0-2,0 0 0,0 0 0,0 0 0,0 0 0,0 0-2,0 0 2,0 0-1,0 0 0,0 0 0,0 0 0,0 0-1,3 9 2,-3-9-1,10 17 0,-3-6 1,0 3 0,0 1 0,0 0 0,1 0-1,-1 2 1,0-2 0,-1 1 0,2-2 0,-2 0 0,0-2 0,1 0 0,0-1 0,-2-1 0,1 1 0,-6-11 0,11 17 1,-11-17-1,12 16 0,-12-16 0,11 11 0,-11-11 1,12 7-1,-12-7 1,9 1 0,-9-1 0,11-7 0,-11 7 0,13-11 0,-13 11-1,14-17 1,-5 8 1,-1-1-2,0-2 0,0 1 0,0-1 0,-1-3 1,-1-2-1,0-1 1,1-3-1,-3 0 0,-1 0 1,0-2-1,0 0 0,-1 1 0,-1 1 1,0 3-1,0 3 0,-1 2-1,0 4 1,0 9-2,-2-13-3,2 13-3,0 0-12,0 0-16,-11 8-1,11-8 0</inkml:trace>
  <inkml:trace contextRef="#ctx0" brushRef="#br0" timeOffset="2113">855 18 13,'0'0'13,"-5"-11"-2,5 11-2,0 0-1,0 0-2,0-9 0,0 9-1,0 0 0,0 0-1,0 0 1,0 0-2,0 0 0,0 0-1,0 0 0,0 0 1,0 0 0,0 0 0,0 0 1,0 0-1,0 0 0,0 0 0,0 0-2,0 0 0,0 0-2,0 0 0,0 0-1,0 0 0,0 0 1,-1 12 0,1-12 0,4 17 1,-1-5 0,0 4 0,1 2 0,0 2 0,0 3 0,0 3 0,0 3 0,-1 1 0,0 1 1,1 2-1,-1 0 0,0 1 0,0 0 0,1 0 0,-1-2 1,-2-2-1,1-1 0,-2-2 1,1 0 0,-2-2-1,1-1 1,-1-1-1,1-1 0,-1 1 1,1-2-1,-2 2 1,1 0-1,-2-1 1,1 0-1,0 0 1,0 0 0,-1 0-1,1 0 1,1-3-1,0 0 0,0-2 1,1 1-1,0-3 1,1-1-1,0-3 1,1 1-1,-1-2 1,1-1-1,-2-9 0,4 16 1,-4-16-1,5 12 0,-5-12 0,0 0 1,4 13-1,-4-13 0,0 0 0,0 0 1,2 9 0,-2-9-1,0 0 1,0 0-1,0 0 1,0 0-1,0 0 0,0 0 1,0 0-1,0 0-1,9 3 1,-9-3 0,0 0 0,0 0 0,0 0 0,0 0 0,9 7 0,-9-7 0,0 0 1,0 0-1,0 0 0,0 0 0,0 0 0,0 0 0,10 7 0,-10-7 0,0 0 0,0 0 1,0 0-2,0 0 2,0 0 0,0 0-1,0 0 2,0 0-1,0 0 1,0 0-1,10-7 1,-10 7-1,7-18 0,-1 4 0,1-2 0,3-6-1,3-3 0,1-2 0,2-2 0,0 0 0,2 0 0,0 0 0,1 1 0,0 4 0,-2 1 0,0 3 0,-1 3 0,-4 3 0,-1 4-1,0 2 0,-11 8 0,15-6 0,-15 6 0,12 3 0,-12-3 0,10 8 0,-10-8 0,12 10 1,-12-10 0,11 11-1,-11-11 1,9 15 0,-5-4 0,-1 3-1,1 0 1,-2 4 0,-1 4 0,0 0 0,-1 4 0,0 0 1,0-1-2,0-1 2,0 1-1,0-3 0,1-3 0,-1 0 0,1-6 0,-1 0 0,0-13 0,1 15 1,-1-15 0,0 0 0,0 0 0,1 9 1,-1-9-1,0 0 1,0 0-1,0 0-2,0 0-6,0 0-24,0 0-2,0 0 0,-5-9-1</inkml:trace>
  <inkml:trace contextRef="#ctx0" brushRef="#br0" timeOffset="3926">1492 694 14,'0'0'16,"0"0"0,0-10-1,0 10-4,0 0-3,0 0-1,0 0-1,0 0-2,0 0-1,0 0 0,0 0-2,0 0 0,0 0 0,0 0-1,1 10 0,-1-10 0,9 14 0,-4-1 1,1 1-1,2 4 1,1 0-1,-1 4 1,0 2-1,0 0 1,-1 1-1,0-1 1,-1-1-1,0-1 1,0 0-1,-1-4 1,0 1 0,-1-3-1,-1-2 1,0-2-1,-1-2 1,-2-10 0,3 13 0,-3-13 1,0 0-1,0 0 1,0 0 1,0 0 0,0 0 0,0 0-3,0 0-8,-13-5-22,13 5-2,-12-20 1</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02.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72 2,'-11'-6'12,"11"6"-1,0 0 0,0 0-5,0 0-2,4 11-1,-4-11-1,-1 17 0,3-2 1,-2 4 0,-1 4 1,0 2-1,-3 4 1,0 2-1,0 2 0,-2-1-1,-5-3 0,2-2 0,1-3-1,2-7 1,-1-2-1,7-15 1,-10 14-1,10-14 1,0 0-1,0 0 1,0-19-1,2 1 0,1-1 0,-2-6-1,4-3 0,-5-2-1,2 0 2,-1 1-1,-3 4 1,2 4 1,1 3 0,0 4 0,0 3 0,-1 11 0,4-9-1,-4 9 0,0 0 0,0 0-2,12 8 1,-7 2-1,2 1 1,2 5-1,3 2 1,3 2 0,1 5 0,5 2 1,2 1-1,0-2 1,2-1 0,2-3 0,-2-2-1,0-3 1,-2-6 1,-4-6-1,-1-3 1,-1-6 0,-4-2 1,-2-7-1,-3-3 0,-2-7 0,-2-3 0,-4-4-1,-1-2 1,-5-2-1,-1-1 0,0 0 0,2 5-1,-2 3 0,3 2 0,3 7-2,0 1-2,4 7-4,2 0-8,-5 10-6,20-15-2,-4 8 2,2-2 0</inkml:trace>
  <inkml:trace contextRef="#ctx0" brushRef="#br0" timeOffset="781">615 46 9,'0'0'11,"5"9"0,-5-9-4,-2 10-2,0 0-1,-1 3 1,-3 4-1,3 4 2,-2 3 0,1 3-1,-6 2-1,2 0 0,2 1 1,0 0-2,4-2 0,-1-1-1,5-5 1,3 0 0,7-6 1,8 0-1,3-5 0,6-2 0,-2-5-1,10 0 0,-5-4 0,5-4-1,-4-2-1,-1-3-1,-4-2-2,-2-3-3,-1 1-6,-5-1-8,-2-3 0,-5 1-1,-7 1 1</inkml:trace>
  <inkml:trace contextRef="#ctx0" brushRef="#br0" timeOffset="1201">545 315 2,'21'4'13,"4"-4"1,5 0 0,5 0-6,1-3-1,5 2-1,-4-2-1,3 2 0,-5-2-2,-5-1 0,-2-1-3,-3-1-3,-6 3-8,-4-3-4,-6-1-1,-2-3 0</inkml:trace>
  <inkml:trace contextRef="#ctx0" brushRef="#br0" timeOffset="1462">540 96 3,'0'0'14,"4"9"0,13-6 3,6-1-6,6 0-2,9 3-1,1-1-1,7 1 0,2-3-2,2 1-3,-7 0-6,-1-3-8,-5-1-4,-3 0-2,-3-4 0,-6 0 0</inkml:trace>
  <inkml:trace contextRef="#ctx0" brushRef="#br0" timeOffset="1692">1167 80 13,'0'0'8,"0"0"2,-3 10 0,3-10 1,12 15-1,-5-2-2,2 2-1,8 7 1,0 2-4,-17-24 0,42 56-1,-42-56 0,47 61-1,-47-61 0,49 56-1,-49-56 0,47 44-2,-47-44-4,0 0-5,46 38-8,-46-38 0,0 0 0,0 0-1</inkml:trace>
  <inkml:trace contextRef="#ctx0" brushRef="#br0" timeOffset="1973">1137 430 11,'0'0'14,"0"0"2,14-5-1,5-5-5,-19 10 2,50-30-1,-50 30-1,61-40-3,-61 40 0,62-40-2,-62 40 0,56-37-3,-56 37-1,42-22-3,-42 22-5,0 0-7,0 0-7,44-24 0,-44 24 0,0 0 0</inkml:trace>
  <inkml:trace contextRef="#ctx0" brushRef="#br0" timeOffset="2333">1764 98 9,'0'0'11,"0"0"1,0 0-3,44 29-4,-44-29 1,0 0 1,0 0 0,-4 60-1,4-60 1,-2 47 0,2-47-2,-9 55-2,9-55 0,4 51-1,-4-51-1,4 44 0,-4-44 0,0 0-1,0 0-3,13 47-4,-13-47-10,0 0-1,0 0 1,0 0-2</inkml:trace>
  <inkml:trace contextRef="#ctx0" brushRef="#br0" timeOffset="2614">1578 57 0,'-48'-9'12,"48"9"2,0 0 1,0 0-3,0 0-1,44 18-1,-44-18 2,76 15-2,-27-10-2,9 3 0,2-2-2,-1 1-2,-3-4-1,-2 1-1,-5-2-1,-49-2-2,75 5-4,-75-5-9,0 0-7,45-5-2,-45 5 1,0 0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05.2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248 108 14,'14'-14'14,"-14"14"0,-7-14-3,-2 10-5,-7 0 1,-2 3-1,-6 2-1,-1 3 0,-7 3 1,2 0-1,0 1 0,5 1-1,4-2 0,6 0-2,5 0 0,10-7-1,9 13 0,9-7 0,10 1-1,8 1 1,3 2-1,6-1 1,1 2-1,-3 2 0,-6-1-1,-3 1 1,-8 3-1,-9-1 1,-6 4 0,-6 0 0,-6 2 1,-5 1 0,-7 1 1,-9 1 1,-4-2 0,-4 2 1,-3-4-1,-3 1 1,-2-5 0,3-3-1,2-4-1,8-3 1,3-5-3,8-6-1,3-4-4,7-7-2,12-2-6,1-8-6,11-3-6,5-4 2,7-4 0</inkml:trace>
  <inkml:trace contextRef="#ctx0" brushRef="#br0" timeOffset="491">574 35 16,'17'0'16,"-17"0"1,9-3 1,-9 3-7,0 0-2,13 1-1,-13-1-1,-1 15-1,0-3-1,-1 6 0,-1 7-1,0 5 0,-1 3-1,-3 5-1,-1 0 0,2-1 0,0-1-1,3-5 0,3-5 0,4-4 1,4-7-1,8-3 0,6-4 0,4-5 0,3-3 0,6-4 0,-1-1-1,4-4 1,-1 0-1,-7-3-1,-1 3 0,-6-2-1,-1 5-3,-11-3-4,4 3-10,-15 6-4,14-12-1,-14 12 1</inkml:trace>
  <inkml:trace contextRef="#ctx0" brushRef="#br0" timeOffset="922">1071 36 23,'10'-7'16,"-10"7"2,0 0-3,0 0-5,14 7 0,-14-7-1,3 21-1,-4-5-1,5 9 0,-4 4-2,3 3 0,-3 5-2,2 0 0,-2 1-1,3-4-1,-1-4 0,1-6-1,-2-3-1,-1-9-3,5 0-7,-5-12-11,0 0-2,11-14 1,-4-3 0</inkml:trace>
  <inkml:trace contextRef="#ctx0" brushRef="#br0" timeOffset="1282">1422 63 6,'13'10'11,"-13"-10"1,12 20-1,-11-4-5,4 3 1,-2 5 0,-2 2 0,3 4 0,-4 2-1,-1-1 1,1-3-2,2-1-2,-3-5-1,1-2 0,0-6-2,-1-4 0,1-10 0,0 0-1,0 0-3,0 0-1,0 0-4,-9-18-3,2 3-1,0-7-2,-2-5 0,-2-4-1</inkml:trace>
  <inkml:trace contextRef="#ctx0" brushRef="#br0" timeOffset="1553">1307 44 14,'0'0'11,"0"0"0,0 0-1,0 0-1,0 0-1,19 13 0,-3-6 0,8 3 1,8 1-1,4 2-1,6 1-1,6 3 0,0-3-3,2 3 0,-2 1-1,-6 0 0,-5-1-2,-3 1 0,-9-1 0,-3-1 0,-9-1 0,-4 1 0,-3-2 1,-5 0 0,-4-1 0,-5 0 0,-6 1 0,-4 1 1,-7-2 0,-8 1 0,-3-1 0,-5 1 0,-3-3 1,0 1-1,-1-4 0,1 1 0,7-3-1,4-1 0,4-1 0,8-2 0,5 1-2,16-3-1,0 0-4,-1-12-7,16 5-10,6-6-2,6-1 1,1-7-1</inkml:trace>
  <inkml:trace contextRef="#ctx0" brushRef="#br0" timeOffset="2083">2061 69 42,'0'0'18,"0"0"0,13 11 1,-13-11-15,4 13-2,-3-1 1,0 2-1,-3 4 2,2 5-1,-4 2 1,-2 5 0,-2 1-1,0 3 0,-1-1 0,1 1-1,0-4-1,-2-3 1,5-5-1,4-2 1,8-5-1,9-2 1,8-5-1,5-4 0,6-3 1,9-1-1,0-4-1,3-2 1,0-2-1,-9-2 0,-2 0 0,-7 0 0,-5 3 0,-4 0 0,-8 1-1,3 1-2,-15 5-2,10-7-5,-10 7-11,0 0-2,0 0-2,-12-17 1</inkml:trace>
  <inkml:trace contextRef="#ctx0" brushRef="#br0" timeOffset="2534">2103 270 33,'0'0'18,"-10"10"0,10-10 2,0 0-12,13-2-1,1-1 0,5 4 0,2-4-2,7 3 1,2-3-2,6 2 0,4-3-2,-3-1-1,5 0 0,-6-1-1,-36 6 0,70-15-1,-70 15-4,51-16-5,-51 16-10,0 0-3,27-27 0,-32 16 0</inkml:trace>
  <inkml:trace contextRef="#ctx0" brushRef="#br0" timeOffset="2865">2052 0 32,'17'2'18,"7"-3"0,7-1-1,9 3-8,9-2-1,8 5-1,-1-3 0,5 4-1,2-4 0,-7 5-1,-5-4-1,-2 2 0,-49-4-1,63 4-1,-63-4-2,0 0 0,45 9 0,-45-9-1,0 0-2,0 0-4,0 0-11,0 0-5,-56 24-1,56-24 1,-46-10-1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14.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13 1,'-10'-9'4,"10"9"-1,0 0-1,0 0-1,0 0 0,-9-3 1,9 3 0,0 0 0,0 0 2,-9-2 0,9 2 1,0 0-1,0 0 1,0 0-1,0 0-1,0 0 0,0 0-2,0 0 0,0 0 0,0 0 1,0 0 0,0 0 0,0 0 2,-9-1 0,9 1 0,0 0 1,0 0-1,0 0 1,0 0-2,0 0 0,0 0-2,0 0 0,0 0-1,0 0 0,0 0 0,9 3 0,-9-3 1,0 0-1,13 2 0,-13-2 1,15 0-1,-6 0 0,1 1 1,-1-2-1,1 1 0,-1 0 0,-9 0 0,14 1 1,-14-1-1,13 3 0,-13-3 0,11 3 0,-11-3 0,10 1 0,-10-1 0,10 2 0,-10-2 0,9 0 1,-9 0-1,0 0 0,12-2 0,-12 2 0,0 0 0,13-2 0,-13 2 1,0 0-1,11 0-1,-11 0 1,0 0 0,13 0 0,-13 0 0,0 0 0,11 0 0,-11 0 1,0 0-1,0 0 0,0 0 0,0 0 0,0 0 0,0 0-1,0 0-1,0 0-1,0 0 0,0 0-2,0 0-6,0 0-5,9 12-2,-9-12 1,0 0 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30.9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303 49 10,'0'0'7,"0"0"0,0 0-2,0 0 0,0 0-2,0 0 0,0 0-1,0 0-1,0 0 0,0 0 0,0 0 0,0 0 0,5 14 1,-5-14 1,4 20-1,-1-7 2,0 5-1,0 3 1,1 5 0,-1 0 0,-1 8-1,-2 0-1,0 5 1,-3 2 1,-1 5 0,-1-2 0,0 5 1,-2-2 0,0 3-1,-1 1 2,2 2-2,0-4 0,0-1-2,0-5 1,3-1-2,2-7 0,0-5 0,1-8 0,0-4-1,0-7 1,2-2 0,-2-9 0,0 9 0,0-9 1,0 0-1,0 0 1,0 0-2,0 0-3,0 0-7,0-12-13,1 1-1,1-4 1,-1-8-1</inkml:trace>
  <inkml:trace contextRef="#ctx0" brushRef="#br0" timeOffset="711">596 748 40,'-9'-3'22,"9"3"-1,0 0-1,0 0-6,0 0-5,0 0-2,3-15-3,-3 15-1,10-13-2,-10 13-1,18-14 0,-8 7-1,3 4-1,-2 1 1,1 5-1,-1 4 0,-1 3 1,-3 3 0,1 6 0,-5 3 0,-3 3 2,0 4-1,-4-3 1,-3 4-1,-1 0 1,-2 0-1,-4-1 1,0 0-1,-3 1 0,2-3 0,-2-2 0,1-1-1,2-4 2,3-3-2,0-3 2,5-3-1,6-11 0,-6 11 1,6-11 0,0 0-1,17 6 1,-2-7 0,3-2 0,4 2 0,4-2 0,3 1 0,0-2-1,-1 2 1,-2-1-1,-3 3 0,-3-1 0,-5 1 0,-2 1 0,-13-1 0,15 2 1,-15-2-1,0 0 0,10 6 0,-10-6 0,0 0-4,4 10-7,-4-10-13,0 0 0,0 0-1,0 0 1</inkml:trace>
  <inkml:trace contextRef="#ctx0" brushRef="#br0" timeOffset="1853">1030 982 19,'0'0'18,"0"0"1,0 0-3,0 0-3,0 0-3,0 0-4,0 0-1,0 0-1,0 0-1,0 0 0,14 1-2,-4-2 1,4 2-1,1-2 0,6 2 1,0-2-1,2 1-1,0-1 1,1 3 0,-4-2 0,-1 1 1,-3 0-1,-4 0 1,-2 0 0,-10-1 0,10 3 1,-10-3-1,0 0 1,0 0-1,0 0-1,0 0 0,0 0-4,0 0-5,0 0-12,0 0-5,0 0 0,-9-7 0</inkml:trace>
  <inkml:trace contextRef="#ctx0" brushRef="#br0" timeOffset="2354">1640 913 15,'-9'12'14,"-3"-5"1,12-7 0,-17 12-6,7-11-3,10-1 0,-18-1 1,18 1 0,-15-10-1,15 10 0,-15-21-1,11 4-3,2-4-1,3-4-3,3-3-1,4-4-1,3 3 1,2-2-1,5 2 2,1 4 0,2 4 1,2 6 0,1 3 2,0 7 0,-1 4 1,0 6 0,-4 5 0,0 7 1,-5 5-1,-1 4-1,-7 5 1,-2 3-1,-5 1 0,-3 2 1,-3-3-1,-4 1 1,-2-8 1,1 0 0,-6-7 1,2-2 0,-2-7 1,2-1-1,-4-7 1,5-2-2,-3-4 0,2-5-3,2-2-4,0-8-6,4-2-13,3-4-2,5-3-2,2-6 2</inkml:trace>
  <inkml:trace contextRef="#ctx0" brushRef="#br0" timeOffset="3045">1960 615 25,'0'0'13,"4"12"0,-4-12-1,5 20-1,0-5-3,-1 5 0,1 5-2,-1 1 0,1 5 0,-1-2-1,0 2 0,1-6 0,1-1-1,-2-7 0,4-4-1,3-8-1,2-8-1,2-6 0,2-5 0,1-8 0,3-2 0,-2-3 1,2-1 0,-6 2 1,2 6 0,-4 0 0,-2 8 1,-4 1-1,-7 11-1,14-5 0,-14 5-1,12 8 0,-12-8-1,16 21 0,-8-6-1,2 4 1,-1 4 0,-1 3 0,-1 4 0,-2 1 0,-1 1 0,0-1 0,-3-1 0,0-3 1,-1-2-1,0-6 0,0-2 0,0-4-2,0-13-3,2 17-8,-2-17-13,0 0-1,0 0-1,3-19 1</inkml:trace>
  <inkml:trace contextRef="#ctx0" brushRef="#br0" timeOffset="9664">0 832 4,'0'0'6,"0"0"0,0 0 0,0 0-2,0 0 1,0 0-1,0 0-1,0 0-1,0 0 0,0 0-2,0 0 1,0 0-1,0 0 0,0 0 0,0 0 0,0 0 0,0 0 0,0 0 0,0 0 0,12-9 0,-12 9-1,15-12 1,-5 3 0,3 0 0,2-4 0,2-1 0,3-4 0,1 1 0,4-2 0,1 1 0,0-1 0,1 1 0,-1 0 2,0 1 0,-1 0 0,-1 1 1,-1-2-1,0 1 1,-1-2-1,-2 0 0,0 0 0,-1 1-2,-1 0 1,-1 0 0,-4-1 1,-1 4 1,-1-2 0,-1 1-1,-2 0 1,-2 0-1,0-1 0,-2 1-1,0-1 0,-3-1-1,0 1-1,-3-4 1,0 0 0,-2-1-1,1 0 0,-2-1 1,1 1-1,-1 3 0,2 0 0,-1 5 1,0 1 0,0 3 0,-2 1 1,6 9 0,-7-13 0,7 13 0,-7-10 0,7 10 0,-9-9-1,9 9 2,-14-6-2,14 6 0,-19-3 0,7 2 1,-1 0-1,3 1 1,-2 1 0,2-1 0,1 1-1,9-1 1,-13 3-1,13-3 0,-10 3 1,10-3-1,0 0 0,-9 8-1,9-8 1,-7 10 0,7-10 0,-8 16 0,4-5 0,0 0 0,0 3 0,0 0 0,-1 1 0,0 1 0,1 0 1,0-2-1,0 2 0,1 0 1,0 1-1,1 2 0,-1-1 0,0 2 1,-2 0-1,2 1 1,0 1-1,0 1 1,-1 1-1,0 0 1,2 1 0,0 1-1,2 1 1,0 2-2,1 1 1,1-1 0,0 0 0,0 1 0,0 0 0,0-2 0,0 2 0,0-3 0,-1 1 1,1-1-1,0-2 1,-1 3-10,3-1 1,-4-3 2,1-1 0,-2-5 0,1 0 0,-2-2 0,2-3 0,0-13 10,-2 13-3,2-13 0,0 12 0,0-12-1,5 10 0,-5-10-1,6 9 1,-6-9 0,6 10 0,-6-10 1,0 0-1,7 9 0,-7-9 0,0 0 0,0 0-1,0 0 1,0 0 0,11 9 0,-11-9 0,0 0 0,0 0 0,9 4 1,-9-4-1,0 0 0,0 0 0,11 0 0,-11 0 0,0 0-1,11-6 1,-11 6-1,9-7 0,-9 7 0,12-11-2,-12 11 1,17-15-2,-8 7 1,2 0-1,-1-2 0,1 3 0,2-2-1,0 2-1,3-1-4</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34.8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41 223 29,'-13'-7'18,"4"0"1,0-4 2,3-3-10,3 1-6,2-1-1,6-1 0,-1 0 0,7 0 0,3-1-1,5 0-1,3-1 0,5 2-1,2 1-1,6 1 1,2 4-2,3 1 1,2 4 0,1 3 0,-1 4-1,-1 4 1,-3 1 0,-2 5 1,-6 2-1,-3 2 0,-7 3 1,-5 1 0,-5 2 0,-4 0 1,-7 2-1,-5 1 2,-6 0 0,-6 4 0,-8-2 0,-4 6 1,-7 0-1,-2 4 0,-4 0 1,0 2-2,1-1-1,5 3 0,4-2 0,7-5-3,7 2-3,5-9-4,10 3-15,2-6-2,10-1-1,-1-6 0</inkml:trace>
  <inkml:trace contextRef="#ctx0" brushRef="#br0" timeOffset="561">147 1233 81,'13'10'30,"-13"-10"-3,0 0 1,10-3-24,-10 3-3,0 0 0,0 0 0,0 0-1,3-10-1,-3 10 1,0 0-1,0 0 0,9-8-2,-9 8 1,10-5 0,-10 5 1,10-1-1,-10 1 0,0 0 1,9 13-1,-8-3 2,-2 1-1,-2-1 2,0 4 0,-3-1 1,2-1 1,4-12 0,-12 14 0,12-14 2,0 0-2,-10-2-1,10-7-1,2-4 0,2-2-1,2-1 0,2 1-1,1-1 0,-1 3-1,-8 13 2,16-14-1,-16 14 0,10 3 1,-10-3 0,3 19 1,-7-5 0,1 2 1,-2 1 0,-1 1-1,-3 0 1,2-3 0,-2-2 0,2-3 0,7-10-2,-13 10-3,13-10-11,-11-3-15,5-7-1,-6-14-2,2-4 2</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26T00:43:40.34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119 69 11,'-6'-10'16,"6"10"-13,-10-4-7,10 4-5,0 0 0</inkml:trace>
  <inkml:trace contextRef="#ctx0" brushRef="#br0" timeOffset="100">25 129 4,'0'0'8,"-10"5"0,10-5-3,0 0-1,0 0-2,-4 10-1,4-10-1,-3 12 0,3-12 0,-3 16-1,3-16 2,-3 14 0,3-14 3,-2 11 0,2-11 1,0 0 1,0 0 0,10-3 0,0-4 1,5 0-2,5-3-2,6-3-1,3-2 0,4-4 0,1 2-1,0-1 0,-3-2 1,-2 3 0,-7 3 0,-3 1 1,-5 3-1,-3 5 1,-11 5-1,10-9 1,-10 9-1,0 0 0,0 0 0,0 0-1,0 0 1,-9 6-1,-3 2 0,-1 3 0,-6 1 0,-5 2-1,-6 1 0,1 0 1,-2 2-1,2-3 1,3-4-1,2-3 0,4-1 0,8 0-1,12-6 1,-17 6-1,17-6-1,0 0 1,0 0 0,0 0 0,14-5 0,3-3 0,5 0 1,3-5-2,1 2-1,-1-2-7,-2-5-17,-1 16 0,-8-6-1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4.0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408 13987 9,'0'0'17,"0"0"-1,0 0 1,0 0-5,0 0-2,0 0-1,0 0-2,0 0 0,0 0-1,0 0 0,-6-11-1,3 2-1,2-2 0,-3-5-1,2-2 0,-6-6 0,3-3-1,-3-4 0,0-5 1,-3-7-2,0-4 1,-2-7-1,0-5 0,0-4 0,-2-7 0,2-5-1,0-4 1,1-6 0,1-4 0,0-3 0,2-4 1,1-4 0,2-1 0,-1-6-1,4-5 1,-1-3-1,2-2 1,0-5-2,1-3 0,1-8 2,-1-2-2,0-4 1,1-2-1,0-7 1,0-1-1,0-3 0,-2-4 1,0-4-1,-2-1-1,0-4 1,-4-1 0,0-3 0,0-4 0,-4 1 0,3-2-1,-1 1 2,2-1-1,1 0 0,1 4 0,1-2 0,1 5 0,1-4-1,0 2 1,-1-1 0,-1-1-1,0-1 1,-2-5 0,1 2 0,0 0 0,-2-2 1,3 1 0,0 3 1,3 4-1,0 2-1,3 7 1,0 1 0,1 5 0,0 5-1,1 3 0,2 1-1,-1 1 1,-1 2 0,0 5-1,0-1 1,-1 0-1,0 1 0,1 4 1,-3 7 0,-1 4 0,0 3 0,-1 3 0,-1 8 0,-2 4 0,2 4 0,-3 6 0,2 0 0,1 3 0,0 1 0,1 5 0,1 3 0,0 3 0,0 6 1,1 0 0,0 7-1,-1 6 1,1 6-1,-1 4 0,1 4 0,0 2 1,0 2-1,1 5-1,1 1 2,0 1-1,1 1 0,1 0 0,0-1 0,-1 4 0,3 1 0,-2 1 0,0 2 1,0 3-1,-1 4 1,-1 4-1,0 2 1,0 5-1,-2 9 1,1-10-1,-1 10 0,0 0-1,0 0 1,0 0 0,0 0-1,0 0 0,8-16 0,-8 16-1,14-10-4,-14 10-11,26-17-10,-11 2-2,4-10-1,-4-17 1</inkml:trace>
  <inkml:trace contextRef="#ctx0" brushRef="#br0" timeOffset="2163">1438 28 4,'0'0'6,"0"0"1,0 0-2,0 0-1,0 0 0,15-7-1,-5 6 0,3 0-1,3 1-1,7-6 0,4 6 0,2-7 1,2 7 0,1 0 1,2 0-1,3-5 2,1 4-1,-1 0 0,2 1 0,2 7-1,0-5 0,2 7-1,0-6 0,-1 5 0,2-5 1,-1 6 0,4-6 0,-2 0 1,3-3 0,3 2 1,3-2 0,3 1-1,3-1-1,1 2 0,1 5 0,2-5-1,-1 6 0,-1-6 0,0 6-1,-1-7 1,-2 6 0,1-7 1,1 0-1,-1-1 0,1 2 1,-2-1 0,-1 3-1,1 0 0,1 1-1,-3 1 1,0 1-1,-1-2 0,1 1 1,3-2 0,4-1 0,-1-1 0,1-1 1,2-2-1,4 1 1,-2 0 0,2 1 0,0-1-1,-1 2 0,1 0 0,1 1-1,-1-1 1,0 1-1,1-1 0,0-1 1,1 0-1,0 0 1,3 0-1,-2 0 1,0-1 0,-1 2 0,-3-1 0,-3 1 1,-4-1-1,-3 2 0,-8-1 1,-2 2-1,-5-2 0,-3 2-1,-1-3 1,-4 0 0,-3-1-1,-4-2 2,-3 0-1,-5 0 0,-2-1 0,-4 1 0,-4 0 1,-2 1-1,-9 2-1,10-2 1,-10 2-1,0 0 0,0 0 0,10-2 0,-10 2 0,0 0 0,0 0 0,0 0 1,0 0-1,0 0 0,0 0 0,0 0 0,0 0 0,0 0 1,0 0-1,0 0 0,0 0 1,0 0-1,0 0 1,0 0-1,0 0 0,0 0-3,0 0-2,-14-6-8,1 8-12,-14-4-1,-6-4-2,-12-7 1</inkml:trace>
  <inkml:trace contextRef="#ctx0" brushRef="#br0" timeOffset="10425">4829 10831 10,'0'0'11,"9"6"0,4-8-4,6 1-6,8 0 1,5 0 0,8 0 2,8 0 1,5 2 0,5-1 1,2 3 1,1-2-1,2 3 0,-1-1 0,0 1-1,-7-3-1,-3 2 0,-6-2-1,-5 2-1,-6-3 1,-6 1-1,-7-1-1,-7 2 2,-4-2-1,-11 0 2,10 0 0,-10 0 1,0 0 1,0 0 0,0 0-1,0 0-1,0 0-1,0 0-5,0 0-11,0 0-11,-9 10-2,-3-17-1,-1-9-1</inkml:trace>
  <inkml:trace contextRef="#ctx0" brushRef="#br0" timeOffset="11586">4888 13245 25,'0'0'16,"12"7"-2,-12-7 0,0 0-11,0 0-1,6-12 2,-6 12 0,0 0 1,13-9 0,-13 9 0,0 0 0,10-11-1,-10 11-1,14-6-1,-1 1-2,6 1 0,9-2 0,11 1-1,9-2 1,11 0 0,7 1-1,9 2 1,7 0 0,4 2 0,1 0 0,1 2 0,-3 0 1,-7-1 2,-3 3 2,-12-4-1,-5 3 2,-11-4-1,-5 2 0,-11-2 0,-2 3-1,-10-1-1,-5 0-2,-2 1-2,-12 0-6,11 0-15,-11 0-3,-11-1-1,-6-12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05.7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4764 3865 23,'0'0'11,"0"0"0,0 0-1,0 0-4,0 0-2,0 0-1,0 0-2,0 0 0,0 0 0,0 0 0,0 0 1,12 0 0,-12 0 1,15 0 0,-1-1 2,6 2-1,5-2 0,9 1 0,5-1 0,9 1 0,8-2-1,7 1 0,2 0 0,5 0-1,1-1 1,3-1-1,-2 0 0,0 0 1,-8-1-1,-2 2 1,-6-4 0,-5 3-1,-8-1 1,-7 2-1,-11 0 0,0 0 1,-12 0-1,-2 1-1,-11 1 1,0 0-1,0 0-1,0 0 1,0 0-1,0 0 0,0 0 1,0 0 0,0 0-1,0 0 1,0 0 0,0 0 0,0 0 0,0 0-1,0 0 0,0 0-1,0 0-1,0 0-3,11 0-19,-11 0-2,-5-11-1,-7-1 0</inkml:trace>
  <inkml:trace contextRef="#ctx0" brushRef="#br0" timeOffset="55820">3533 22 4,'0'0'4,"0"-13"1,0 13 0,0 0 0,-8-11-1,8 11 0,-14-6 0,14 6 1,-19-4-2,6 4 1,-3 0-2,-2 3 1,-4 2-2,-3 3 1,-8 2-1,2 3-1,-4 3 1,-3 2-1,-2 6 0,-8 2 0,-5 1 0,-2 3 0,0 3 0,-8 1 1,-4 6-1,-4 2-1,-5 3 2,2 1-1,-1 6 0,-1 2 0,1 2 0,-1 2 1,3 2-1,-1 1 0,5 0 0,3 4 0,0 4 0,1 2 0,1 2-1,2 1 1,0 0 1,4 0 0,0 0 0,0-1-1,2-1 2,2-2-1,0 1 1,-1-1 0,0 1 0,-1 0 1,-1 3-1,0 0 0,-3 1 0,2 2 0,1 3-1,2 0 0,3 0-1,1-2 2,1 0-2,5-3 1,3-4 0,2-3 0,-1-2 1,1-1 0,-1 0 0,0 2 1,0 1-1,-4 1 1,-1 7-1,0 3-1,1 1 0,2 3 0,2 0-1,5-2 0,4-1-1,6-3 1,4-9 0,2-1 1,7-6-1,6-5 1,4-3 0,4-4-1,3-1 1,3-1 0,2 1 0,8-4-1,-2-2 0,2 0 1,4-3-1,1-2 1,2-3-1,3-4 1,3-6-1,1-1 1,3-4 0,2-4 1,0-2-1,2-2 0,1-2 1,3-2 0,1-4-1,3 0 1,-1-3-1,3-2 0,1-4 0,3-2 0,1-4 0,4-2-1,-2-5 1,2-4 0,2-4 0,0-3-1,2-4 1,-1-2-1,0-4 1,0 1-1,1-3 1,3-1-1,1-1 0,2-3 1,0 0-1,0-1 1,5-3-1,-1-3 0,1-2 0,1-2 1,-1-2-1,1 0 0,-1-2 0,-1-4 1,-1 0 0,-1 1 0,-2-1 0,1-3 0,-2 0 0,2-1 1,2-4-1,4 0-1,-1-3 0,-1-3 1,0-2-1,-3-3 0,0-3 1,-4 0-1,-2 0 0,0 1 1,0 1-1,-1 0 0,-1 2 0,0 3 0,-3 1 0,-3 1-1,-9-1 1,1 3 0,-9 2 0,-2 3 0,-8 1-1,-2 5 1,-5 0 0,-4 2 0,1 3 0,-6 0 0,0 1 0,-3 2-1,0 0 2,0 2-2,-3-1 2,-1 5-1,-2 3 0,-2 2 0,-2 2 0,0 1 0,0 2 0,0-2 0,4 4 0,2-1-1,0 1 1,3-1 0,-2 2 0,0 2 0,-3 1 0,-3 3 0,-4 4 1,-3 3-1,-2 1 0,-3-3 1,-1 2-2,-3 5 2,0 1-2,-6 2 1,1 0 0,0 0 0,-4 1-1,-2 6 1,-4 0 0,-3-1-1,-4 1 1,0 3 0,-4 1 0,-4 3 0,-2 2 0,-2 2-1,0 2 1,-8 2 0,5 4 0,2 2 0,1 1-1,4 1 1,2 7 0,2 0 0,4 2-1,7 0-1,0 3-3,-4-1-9,3 6-8,-4-4-3,-3-9 0,-6-6 0</inkml:trace>
  <inkml:trace contextRef="#ctx0" brushRef="#br0" timeOffset="66135">261 4009 1,'-11'5'8,"11"-5"0,0 0-5,0 0-3,0 0-1,-7 12 1,7-12 0,0 0 1,3 13 0,-3-13 1,6 10 0,-6-10 1,14 10 0,-2-7 0,4 0 1,4-1 0,5 0 0,3 1-1,3-2 1,3 1-1,1-1-1,2 2 0,1 0-1,-3-1 1,0 0-1,-2 0 0,1-1 0,-2-2 0,-2 0 0,-2-2 0,-2 0 1,-4 0 0,-2 0 0,-4 0 1,-3 0 0,-4 1 2,-9 2 0,9-1-2,-9 1 1,0 0-1,0 0 0,0 0 0,0 0-2,0 0 0,0 0 0,0 0 0,0 0-1,0 0 1,0 0-1,0 0-5,0 0-10,0 0-5,10-3-1,-14-10 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0.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317 0 5,'5'56'4,"-1"4"0,2 8-1,-3 6 0,1 5 0,-2 7-1,-2 5 0,-1 4 1,0 6-1,-3 1 1,3 2 0,0 5-1,2 4 1,-1 1 0,0 4 1,-1 4 0,-4 10 1,-1 8 0,-6 8 1,-6 11 1,-8 7-1,3 6 1,-3 8-3,1 8 0,4-2-1,3 1-1,3 0-1,7 0-1,6 0 0,-4 1 0,2 4-1,-3 2 2,-3 9-2,-4 9 1,-3 7 1,-4 5-1,-1 5 1,1 3-1,3-1 2,4 2 0,5-8 1,9-4 0,6-4 0,8-2 0,4-3 1,6 5-1,-2-1 0,3 2-1,-6 1 0,0 4 0,-1-3 0,-5 2 0,0-5 0,1-5-1,-1-7 0,2-3 0,2-9 0,0-3 0,-3-6 1,3-6 1,-8-7 1,0-4 0,-4-6-1,1-6 1,-5-11 0,5-2 0,-3-14-3,3-6-1,6-6-8,-4-9-14,14-14-7,-4-20 2,5-21-4</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2.2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-4 212 6,'-2'9'11,"2"-9"-2,0 0-2,0 0-3,18-9-2,-6 5-1,5 0-1,4 0-1,6 0 2,5-2-1,5 2 1,6 0-1,3 0 1,6-1 0,5 2 0,6 0 0,6 0 0,6 1 0,4 0 0,5 1 0,4 0 1,7 0-1,5-3 2,2 2 0,7-3 0,4 0 2,4-2 0,8 1 1,4-3 0,3 1 1,1 0-1,8 0 0,0 2-1,5 0 0,1 3-2,7-3 1,3 1-2,4 3 2,3 2-3,5-3 1,3 3-1,2-1-1,4 0 1,3 0-1,4 0 1,2-1-1,4-5 1,0 1 0,2-1 0,3 3 1,0-5-1,-3 4 1,0 0-1,4 0 0,-3 3-1,1 3 1,2-2 0,0 2 0,-2 1 0,2 2 0,-3-1 0,-2 0 1,-2-1 0,-1 1-1,-4 6 1,2-5-1,-2-2 0,2 0 0,0-1 0,1 1 0,0 1 0,1 0-1,-5-6 1,-4 4 0,-6 4-1,-6 2 0,-8 2 0,-4-1 0,-8 0 1,-5 0-1,-8 0 1,-8-1-1,-8-3 1,-11 1 0,-8-1 0,-13-1-1,-12 2 0,-14 0-1,-10 4-1,-12-2-4,-4 8-9,-12-1-11,-10 1-3,-13-15 0,0 0 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18.759"/>
    </inkml:context>
    <inkml:brush xml:id="br0">
      <inkml:brushProperty name="width" value="0.05292" units="cm"/>
      <inkml:brushProperty name="height" value="0.05292" units="cm"/>
      <inkml:brushProperty name="fitToCurve" value="1"/>
    </inkml:brush>
  </inkml:definitions>
  <inkml:trace contextRef="#ctx0" brushRef="#br0">44 0 12,'0'0'12,"0"0"1,0 0 0,0 0-3,0 0-1,0 0-2,0 0 0,0 0-2,0 0-3,0 0-1,0 0-2,0 0 1,0 0-1,0 0 1,-4 10 0,4-10 0,3 19 0,-1-7 0,0 5 1,0 2-1,-1 5 1,2 4 1,-1 3-1,0 6 1,-1 1-1,0 5 2,-1-3-2,1 3 2,-1-2-1,-1 1 0,0-5 0,-1-1 0,-3-2 0,2 0 0,-3-1 0,-2-1 0,2-2-1,-3 0 1,5-1-1,-3 0 0,4-2 0,-2-1 0,4-2-1,1-1 1,1-4-1,4-3 1,-4-2-1,5-3 1,-4-2-1,-2-9 1,8 12-1,-8-12 0,0 0 0,8 10 1,-8-10-1,0 0 0,4 12 0,-4-12 0,0 0 1,4 11-1,-4-11 1,0 0-1,0 0 1,0 0 0,0 0-1,0 0-3,0 0-8,0 0-20,0 0-1,0 0 0</inkml:trace>
  <inkml:trace contextRef="#ctx0" brushRef="#br0" timeOffset="982">451 666 8,'0'0'8,"1"10"1,-1-10 2,0 0-1,10 11 0,-10-11 0,12 10-1,-3-4 1,1-3-3,4 2 0,-3-2-1,5 2-1,-1-4 0,3 2-1,-2-4 0,0 1 0,-2-4 0,3 3 0,-5-7 0,0 4 0,-2-5 0,-1 2-1,-9 7-1,13-17 0,-10 8 0,0-1-1,-2 0 0,0 1 0,-1-1-1,0 1 1,0-1-1,-2 0 1,2 10-1,-7-16 1,7 16-1,-12-17 1,3 10 0,-1-5-1,0 6 0,0-3 0,-1-2 0,1 3-1,1 1 1,9 7-1,-15-12 0,15 12 1,-13-5-1,13 5 1,-18 7 0,8-1-1,0 2 1,-2 1 0,0 2 0,0-1 0,-2 3 0,2 0 0,0-5 0,2 2 0,1 1-1,-1 0 1,1 2 0,2 0 0,0 3-1,2-1 1,1 2 0,-1 0 0,2 0 0,1 1 0,1 0 0,0-1 1,1 1-1,0-1 0,0 0 0,0 2 0,2-2 0,-1-1 0,1-1 0,1 1 1,2-3-1,0 1 1,2-3-1,3 0 1,2-3 0,1 1 0,5-2 0,2-1 0,3-1 0,1-1 0,4-1 0,-1 0-1,2-1 2,-1-1-2,-4 0 1,-2 0-1,-5-1 0,0 0 1,-6-1-1,-2 0 0,-9 1-1,13-3-3,-4 6-11,-9-3-21,11-4-1,-11 4 0,5-16 0</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28.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95 3,'0'0'7,"0"0"-2,0 0-1,0 0-1,0 0-2,0 0-1,11 0 0,1 2-1,3 0 1,7 0 0,5 1 1,7-3 0,5 0 0,8 0 1,4-3 0,7 0 1,5-1 1,4 0-1,6-4 1,3 4-1,5 0 1,4 1-2,2 1 0,2 1 0,3 1-1,4 0 1,2 0-1,2-2 0,0-2 1,3-1 1,4-1 0,3-6 1,5 1-1,2 1 1,1 5-1,2-4 1,4 4-1,3 0-1,1 3-1,0 2 1,-1 2-1,0 3 0,1-2 1,1 2-1,-1-1 1,-3 0 0,1 1 0,-1 0 0,2-4 0,2 1 0,-4-1 0,1 1-1,-1 3 0,1-1 0,3 1 0,-2-1 0,3 0-1,-1-1 1,9 3-1,2-4 1,3 1 0,3-1 0,5 1-1,2 1 1,3 1 0,1 0-1,2 2 1,1 1 0,3 0 0,-4 1 0,2-1-1,-2-1 1,0-2 1,-5-1-1,-1 0 0,-1-1 0,-3 0 0,1 0 0,-3 1-1,1-1 1,2-1-1,1 0 0,-1 0 1,-2-2-1,3-1 0,-4-1 0,0 0 1,-3-2-1,0-2 0,-2 2 0,-3-2 0,-4 2 1,-5 1-1,-2 0 0,-3 0 1,-6 2-1,-5 1 0,-7 0 1,-5 1-1,-7-1 0,-6 2 0,-8-2 1,-8 0-1,-10-2 0,-8 1 1,-10-1 0,-9 1-1,-8 0 1,-10 0-1,-6 0 1,-12 1-1,11 0-1,-11 0-1,0 0-2,-19 6-9,-6 2-11,-12-6-1,-11-9 0,-11-17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5.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1783 5,'-10'5'4,"10"-5"-3,-9 13-2,9-13 1,7 12 2,4-5 1,7-4 1,7-2 2,7-4 2,11-3 0,13-4 1,12-7 1,18-7-1,12-7-1,16-3 1,17-10-2,20-3-1,14-9-1,14-5-1,14-8 0,6 2-2,6-6 0,6-2-1,-6-2 1,-5 4 1,-9 1-1,-8 5 1,-19 5-1,-15 7 1,-19 3-1,-21 10 0,-15 7-2,-16 3-3,-16 11-9,-19 2-10,-14 3-2,-8-1 0,-10 0 0</inkml:trace>
  <inkml:trace contextRef="#ctx0" brushRef="#br0" timeOffset="851">4277-4 9,'0'0'16,"0"0"-1,0 0-4,-6-9 0,6 9-1,0 0-1,2 14-2,4 2-3,-1 4-2,2 10-1,-3 4 1,4 6 1,-5 12-1,5 9 0,-6 3 0,-2 4 0,-2 3 0,-1 1 0,1-5-1,-1 0 1,-1-15 0,-4-8 0,3-10 0,-3-7 2,3-14-1,5-13 1,-15-1-1,7-16-1,-1-16 0,6-11-1,-4-14 0,7-11-1,1-8-1,5-2 1,6 2 0,3 4 0,4 8 0,3 10-1,5 9 1,2 12-1,1 7 1,5 7-1,3 10 1,2 7-1,2 8 0,-5 7 0,-2 8 1,-5 6-1,-7 4 1,-6 2 0,-9 3 0,-6-1 1,-8-3 1,-4-3 0,-10-3 1,-4-3-1,-8-6 1,-3-4 0,-6-7 0,0-4-1,-2-3-1,5-2-3,7 0-5,3-10-9,12 7-8,9-4-2,7 11 1,11-14 0</inkml:trace>
  <inkml:trace contextRef="#ctx0" brushRef="#br0" timeOffset="1512">4674 530 36,'0'0'20,"21"10"0,-4-14-3,5-8-7,9-3-1,1-9-2,7-6-1,-3-6-2,3 2-1,-2-1 0,-3 4 1,-7 3-2,-1 6 1,-8 4-2,-3 11-2,-4 4 1,-11 3-1,14 11 1,-12 6-1,-1 6 0,-3 5 1,-2 5 0,-2 4-1,-2 1 2,-1 0-1,-3-2 1,1-5-1,0-5 1,-1-4 0,0-7 0,-1-3 0,0-5 1,2-1-1,0-5 0,1 0 0,10-1 0,-15-2 0,15 2-1,0 0 0,0 0 0,0 0 0,0 0 0,23 1 0,-4 1-1,5-1 1,5 0 1,2-1-1,3-1 0,0 1 1,-3 0-1,-2 0 0,-6-1 0,-4 2 0,-7 4-3,-12-5-12,6 9-10,-6-9 0,-14 7-1,0-7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7.9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3,'11'-9'10,"-11"9"-3,9 8 0,-2 4-1,-2 6 0,0 10-1,1 10 0,1 10 2,0 10-1,-1 9 0,-1 7 0,-2 6-2,-1 1 0,-4-5 0,-2-4-1,0-5-1,-2-9 0,0-13 1,0-9-1,3-13 1,1-4 3,2-19-1,0 0-1,-5-16-1,5-15 0,-4-12 0,2-11-1,1-13-1,1-11-2,2-5 0,4 1 2,3 0-1,6 4 0,3 8 0,6 7 1,2 10-2,3 6 1,9 12 0,0 7-1,3 11 0,-1 6 0,-3 10 1,-2 8-1,-7 10 1,-5 7 0,-13 4 0,-6 4 0,-7 2 1,-5 1-1,-7-3 2,-4-1 0,-2-6 0,-7-4 0,-2-4 0,-2-4 0,-4-6 1,-1 0-1,-1-5-1,3-1-1,5 0-2,2-5-9,12 3-11,5-4-2,11 5 0,11-10 1</inkml:trace>
  <inkml:trace contextRef="#ctx0" brushRef="#br0" timeOffset="641">575 383 19,'0'0'17,"0"0"-2,5-13-1,12 0-1,9-5 0,10-1-5,3-5-3,4 6-1,2 2 0,-3 5-1,-4 5-1,-8 1 0,-6 8-2,-10 7 0,-4 8 0,-10 0 1,-8 3 0,-3 5 0,-10 1 0,-2 6 1,-7-3 0,-1 1 0,-4-2-1,3-3 1,3-2-1,5-3 1,4-4-2,7-2 2,9-5-1,9-1 1,9-1 0,11-1 0,5-3 0,9 0 0,6-3 0,6 1 0,-1-2 0,0-1 0,-2-2 0,-4 0-1,-7 0 1,1 0 0,-13 0 0,-7 2-1,-4 0-1,-3 1 1,-11 0-1,0 0 0,0 0-1,0 0-2,0 0-5,0 0-19,0 0 1,-16-1-2,1-17-1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00.7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35 2,'0'0'10,"14"-3"0,-14 3-1,0 0-9,11-5-1,-11 5 2,3 11 1,-3 2 1,-1 5 3,-1 9 1,-2 11 1,0 5 1,-3 14 0,-3 6-1,-1 10-1,-3 0-1,2 5-2,-2-2-1,4-4-1,-1-6-1,2-8 0,6-11-1,0-10-3,3-8-7,2-12-10,-2-17 1,2-15-1,-3-16 1</inkml:trace>
  <inkml:trace contextRef="#ctx0" brushRef="#br0" timeOffset="330">29 128 27,'27'-22'17,"10"2"1,5-5-2,5 4-12,6 3-1,2 3-2,-3 8 1,-9 6-1,-4 6 0,-9 4 2,-7 7 0,-8 4 1,-7 4 0,-7 3 1,-4 6 0,-7-4 1,-2 4 0,-7-3-1,-1 1 0,-8-6 0,-2-1 0,-4-5-1,2-1-1,-1-7 0,3 0-1,3-6-1,5-3-1,8 1-3,2-7-7,12 4-8,0-10-7,0 10-2,19-16 1,-1 6 0</inkml:trace>
  <inkml:trace contextRef="#ctx0" brushRef="#br0" timeOffset="831">419 507 31,'-11'9'17,"11"-9"0,0 0-1,16-3-11,5-10-6,7-5 1,5-4 1,3-8 0,3 0 2,-2-3 0,0 1 1,-10 2 0,-2 7 1,-7 3-1,-3 8-1,-5 4-1,-10 8-1,10 9-1,-7 6 0,-1 6-1,-1 6 0,1 6 1,-1 3 0,1 2 0,0 1 1,-1-4-1,0-1 0,-2-4 1,0-4 0,-2-5 1,-2-2 0,-2-5 1,-2-1-1,-4-5 1,2 1 1,-3-4-1,3-1 0,2-2-1,9-2 0,-14 3-1,14-3 0,0 0 0,18-10-1,2 3 0,8-2 0,10 0 0,6-2 0,7 0 0,2 0 1,-3 3-1,-3 2 0,-3 4-4,-8 1-17,-2 1-3,-6-2 0,-3-3-1</inkml:trace>
  <inkml:trace contextRef="#ctx0" brushRef="#br0" timeOffset="1502">1707 423 23,'-13'2'15,"13"-2"0,0 0 1,0 0-11,15-2-2,8-1 0,8 1 2,8-2 0,13 1 1,9-3 0,10 2-1,7-1 0,8 2-1,1-1-1,5 0-1,-2 2-1,-4-1 0,-10 1-1,-6 1 1,-14 1-2,-14-2-4,-10 1-14,-12 1-3,-20 0 1,0 0-1</inkml:trace>
  <inkml:trace contextRef="#ctx0" brushRef="#br0" timeOffset="1883">1555 416 37,'0'0'23,"13"-19"-1,1 6 0,2-4-9,10-1-4,3-8-2,7 0-3,3-5-2,2 1-2,1 0 1,-1 0-1,-6 3 1,-4 4-1,-7 4 1,-5 6-1,-6 2 1,-4 5-1,-9 6 0,0 0-1,9-5 1,-9 5-1,-1 9 0,1-9 0,-6 19 0,0-5 1,-1 6-1,-4 4 1,-4 5 0,-5 4 0,-4 5 0,-5 2 0,-5 1 0,-2 2 1,-1-2-1,-1-2 1,1-7-1,4-5 1,6-5-1,6-4 0,4-5 0,7-5 0,10-8 0,0 0 0,-1 10 0,12-8 1,5-2-1,5 2 0,7-1 1,7 1-1,7-1 1,3 1-1,4 0 0,4 2 0,0 1 0,-2 2 0,-4-1 0,-5 0 1,-9 1-1,-5 1 0,-7 0-3,-10-4-10,-11-4-11,10 4 0,-10-4-1,0-23 1</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03.6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166 28 4,'0'0'9,"2"14"2,-2-3-2,0 3-1,1 11 1,-3 8 1,1 12 1,-5 11 0,0 10 1,-5 6-2,-1 8-2,-3 1-2,2 2-2,-1-8-1,3-4-1,0-13 0,4-8 0,2-11-1,2-10 0,1-9 1,2-8 0,0-12-1,0 0 1,-13-9 0,8-9 0,-3-10 0,1-9-1,-2-10-1,4-9-1,3-5 1,4-5-1,6-2-1,6-2 1,9 3-1,5 4 1,9 5 0,5 3 0,6 6 0,1 7 0,5 6 1,-2 8-1,-1 8 0,-4 7 1,-6 8-1,-6 9 1,-8 9-1,-8 8 1,-8 7 0,-9 6 1,-8 1 1,-7 2 0,-6-1 1,-4 0 0,-7-8 1,-2-4 0,-6-7 0,2-3 0,-5-7-2,1-3 0,0-5 0,0-2-3,6-3-1,0-4-7,10 4-16,1-5-1,9 0-2,5-5 1</inkml:trace>
  <inkml:trace contextRef="#ctx0" brushRef="#br0" timeOffset="1943">694 430 6,'0'0'13,"-9"2"0,9-2 2,2-10-5,-2 10-2,16-13 1,0 4-1,6 1 1,1-2-1,5 4-1,1 2-1,1 2-1,-2 3-3,-4 4-1,-6 4 0,-2 3-1,-8 4 1,-4 3 0,-5-1 1,-3 4-1,-6-1 2,-1 2 0,-3-6-1,0 3 0,-1-7 0,2-1-1,2-3 0,11-9-1,-1 9-1,1-9 0,21 3 0,-7-3 0,5 2 0,0 0 0,-2 1 1,-2 1 0,-5 4-1,-2 3 1,-4 2 0,-2 4 1,-6 1 0,-3 4 2,-6 1-1,-2 3 1,-5-3 1,-5 2-1,-3-3 0,0-1 0,-1-6-1,2-3-3,7-4-9,0-11-14,9-9-1,5-12-2,12-11 1</inkml:trace>
  <inkml:trace contextRef="#ctx0" brushRef="#br0" timeOffset="2584">1408 447 27,'-6'20'16,"4"-11"-1,2-9 0,-1 16-9,1-16-4,1 12 3,-1-12 2,0 0 0,12-14 0,0-2 0,4-10 0,7-4-1,1-9-4,7-7-1,2-3-2,1 1 2,-2-1 0,-1 5 1,-5 3 0,-1 8 0,-6 5-1,-4 10 0,-3 4 0,-1 6-1,-11 8-1,11-1 0,-11 1 0,7 17 0,-3-1 0,0 3 1,0 4 0,1 5 0,1 4 2,4 2-1,1 1 1,1 4 0,1 0 1,1 4-1,1-1 1,-2 1 0,-2-4-1,-1 1 0,-4-6 0,0-3-1,-2-4 1,-3-7-1,-1-7 0,0-3 0,0-10 0,0 0-1,0 0-5,-1-12-11,4-4-10,3-9 0,2-2-2,2-9 0</inkml:trace>
  <inkml:trace contextRef="#ctx0" brushRef="#br0" timeOffset="3245">2522 245 4,'10'-6'10,"-10"6"2,0 0 2,0 0-8,0 0 1,0 0 2,4 9 1,-4-9 0,6 22 2,-3-4-3,5 8-1,-2 7-2,2 9-2,-5 8 0,1 7-1,-4 1 0,-5 5-1,0-1 0,-1-3-1,-3-6 1,0-7-2,-1-10 1,2-7 1,3-9 0,0-10-1,5-10 0,-15-19 0,6-7-1,1-12-1,4-9 1,-4-11-2,4-7-2,3-4 1,6 0 0,5-1 1,8 5 1,3 3 0,5 6 0,5 7 2,4 9 0,4 3-1,4 10 1,-3 6-1,-1 7 0,0 9 0,-4 8 0,-5 6-1,-8 7 1,-7 7-1,-10 5 2,-6 3 0,-11 2 1,-10 2 0,-7-3 2,-5 1 0,-11-6 0,4-4 0,-3-2 1,0-3-2,1-6-1,6-3-1,1-1-3,7-8-11,10-5-12,0-1-2,13-6-1,5-6 0</inkml:trace>
  <inkml:trace contextRef="#ctx0" brushRef="#br0" timeOffset="4076">3201 391 27,'0'0'16,"0"0"0,0 0 0,0 0-11,9-5-2,-9 5 3,0 0-1,13 14 1,-15-3 1,4 7-1,-6 0 1,2 7-1,-11 2-1,-2 5-2,-5 0 1,-1 1-1,2-4-1,1 0 0,2-3 0,5 1 0,9-6 0,6 0 0,7-5-2,10 1 2,4-3-1,5 0 0,7-5 1,3-3-1,3-2-1,1-4 0,0-2-1,-7-5-3,-2 1-3,-5-5-7,-6 1-9,-7-1-3,-7 2 0,-8-3 2</inkml:trace>
  <inkml:trace contextRef="#ctx0" brushRef="#br0" timeOffset="4466">3370 679 38,'0'0'19,"0"0"0,0 10 3,0-10-12,9 11-3,-9-11 0,6 22-1,-2-5 1,1 10 0,-5-1 0,2 8-1,-2-1-1,1 4 0,1-1-3,2-2 2,-1-4-3,-1-3 0,6-6-3,-6-6-13,4 4-12,-6-19 0,0 0-2,-19-8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42.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138 350 17,'4'9'11,"-4"-9"0,22-1 0,-4-1-1,7-1-1,7-1-1,5-4 0,10 1-1,8-4-1,8 2 1,10-4-1,8 3-1,2-3 0,7 4-1,1-1 0,1 0-1,-3 1 0,-3 3 0,-12-2 1,-5 4 0,-14-1 0,-8 2-1,-12 0 1,-8 3-1,-10-2-2,-5 2 0,-12 0-2,0 0-4,11 2-3,-11-2-10,-17-3-7,-1-3-3,-4 0 2,-10-4 0</inkml:trace>
  <inkml:trace contextRef="#ctx0" brushRef="#br0" timeOffset="501">287 0 20,'0'0'10,"13"14"-4,-13-14-4,6 18-10,-4-4-1,-3 2 3,-5 2 3,-3 3 4,-4 0 3,-8 0 6,-2 2 3,-3-1 2,-2 1-1,-3-2-3,2 0 0,-3 0-4,6-1-1,1-3-2,6 3-1,5-4 1,8 1-2,7-2 1,11 0-1,8-4 2,9 2-1,6-5 0,6 0 0,6-3 0,4 0-1,-1-2 1,3 2-1,-3-4 1,-1 3-1,-2-2 1,-1 2 0,-4-1-1,0 1 1,-3-1-1,0 3 0,-6-3 0,-3 1 1,-6-2-2,-3 0 1,-6 0 0,-5 0 0,-10-2-1,10 1 1,-10-1-1,0 0 0,0 0-1,0 0 0,0 0-3,0 0-6,0 0-20,0-14 0,4 0-1,-2-10 1</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53.3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186 354 9,'-22'3'10,"22"-3"0,-17 2-2,17-2-2,-13 1-1,13-1 0,0 0-1,0 0 0,0 0 1,0 0 0,25-12 1,4-1-1,11-1 1,10-6-2,12-2 2,12-5-2,11 0 0,5-3 0,9 6 2,-9-1-1,1 5 0,-9 2 1,-5 5 0,-19 2-3,-1 4 2,-18 3-3,-8 0 0,-10 4-3,-9-2-5,-12 2-12,0 0-7,0 0 0,-29-7-1,0-3 1</inkml:trace>
  <inkml:trace contextRef="#ctx0" brushRef="#br0" timeOffset="500">396 0 25,'0'0'10,"8"10"-5,-8-10-2,0 0-7,0 0-7,-11 3 3,11-3 3,-12 10 3,1-3 6,2 1 5,-6-1 3,3 3-1,-4 1-1,0 1-3,-4 3-2,-6-1-1,0 7 1,-8 0 2,2 5 0,-7-2 2,6 4-1,-2-4 1,10 3-1,3-3-1,12 1 0,10-5-3,14-2-1,14-3-2,13-2 1,13-3-1,11-1 0,10-6 0,4 0 0,1-3 1,-1 2 1,-8-3 0,-7 3 1,-14-2 0,-6 3 0,-16-3 0,-4 3-1,-11-2 0,-13-1-1,9 2-1,-9-2-1,0 0 1,0 0-2,0 0 1,0 0-2,0 0-2,-11 5-7,11-5-19,0 0 1,0 0-2,-6-26 2</inkml:trace>
  <inkml:trace contextRef="#ctx0" brushRef="#br0" timeOffset="52475">805 1334 23,'0'0'13,"0"0"-1,0 0-2,0 0-2,0 0-2,0 0-2,0 0-1,0 0 1,0 0 2,0 0-2,0 0 1,0 0 1,0 0 1,22-2-1,-4-4 0,14-1-2,8-5 0,13-3-1,10-3 0,11-4-1,7-2-1,6-1-1,-2 2 0,-3 1 1,-9 1 1,-10 5 1,-12 1-1,-10 7 1,-12 0-1,-10 4 1,-5 1-3,-14 3-2,0 0-7,0 0-16,-3 10 0,-11-9-3,-7 1 2</inkml:trace>
  <inkml:trace contextRef="#ctx0" brushRef="#br0" timeOffset="53046">889 1072 25,'0'0'17,"0"0"0,0 0 0,7-9-5,-7 9-7,0 0-1,0 0 1,0 0 0,0 0 1,0 0 0,0 0 0,0 0-2,0 0-1,0 0-2,-16 9 0,6 1 0,-2 1 1,-7 4-1,-2 4 1,-4 3-1,-1 2 1,-3 2 0,0 3-1,-2-1 0,1 2 0,2-2 0,1 0 0,4-5-1,7 0 1,2-3 0,8-3-1,10-2 1,12-4 0,9-3 1,11-1-2,10-2 2,8-2-1,9-4 1,7 0 0,1-1 0,2 0 1,0-2 1,-3 1-1,-5 0 0,-7 3-1,-8-1 0,-7 2 0,-9 0-1,-8 1-1,-7 1 0,-8-1 0,-11-2 0,13 4 1,-13-4-1,0 0 0,0 0 0,0 0 0,0 0-1,0 0-1,0 0-3,0 0-10,0 0-14,-1-10-1,1 10 0,-6-25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48.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0 246 3,'18'-1'7,"5"4"0,4-2 0,7 2 0,2-1-1,4 0 1,5-1-1,8-1-1,7 1 1,3-3-1,8 0 0,6-2 1,6 1-2,6-4 1,5 2-1,0 0 0,5 1-1,3 1 0,4 2 0,-5-1 0,4 3-1,-1-1 1,4 2 0,1-3 0,1 0 0,-4-2 0,2 1 0,5-2-1,1 2 0,1-2 0,1 1-1,0 1 0,0 0-1,2-1 1,2-1 0,-1-1-1,-2-1 1,1 0 0,-2-2 0,-3 0 1,3 0-1,0-2 0,-3 3 1,0 2-1,1 1 0,2 0 0,3-1 0,3 3 0,-6-1-1,6-2 1,4 0 0,2-1 0,2 0-1,0 1 1,-3 0 0,-2 0 0,3 0 0,-7 3-1,-3 1 1,-5-1-1,-5 0 1,-5-1-1,-4-1 1,-1 1-1,-4-2 1,-9 1-1,-6 0 1,-7 0-1,-7 2 1,-5-1-1,-7 2 1,-9-1-1,-8 2 0,-7-2 1,-5 2-1,-5-1 1,-6 1 0,-13 0 0,14 0 2,-14 0-1,0 0 0,0 0 0,0 0-1,0 0-1,0 0-2,0 0-9,-20-2-16,3 1-1,-9-9-1,-3-1 0</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49.7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-4 157 13,'0'0'14,"-5"-11"-1,5 11-2,7-10-8,-7 10-1,13-6-2,-13 6-1,15-5 1,-5 3 1,3-1 2,-2 1 0,4 0 1,2 1 1,2-2 0,5 3 1,5-1 0,3 2-1,3-1-1,7 4 0,4-2 0,5 2-1,6-1 0,5 3 0,2-3 1,7 1 0,0-1 0,11 0 0,0-4 0,8 3 0,2-3 0,6 0-1,-2-2 0,6 2 0,1-2 0,1 2-2,0-2 1,0-2 0,-5 0-1,-1 1 0,-2-3 1,-4 0-1,-5-1 0,-5 0 1,-8-1-1,-8 2 2,-8-3-1,-6 3-1,-11 0 1,-9 1-1,-10 2 1,-6 1-1,-6 0 1,-10 3-1,0 0 1,10-1-1,-10 1 0,0 0 0,0 0-1,0 0-1,0 0-4,0 0-10,0 0-14,-10-4-1,10 4-1,0-27 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0.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5,'16'0'2,"2"2"0,1 0 3,4-1 1,2 0 2,2 0 1,3-1 1,3 2 0,2-2 1,6 0-1,5 0-1,7 1-3,7-1-1,6 1-2,5-1 0,4 1-1,5 1 0,8-2-1,3 1 1,7 0 0,2 0 1,5 0-1,4-1 1,9 0 0,2 0 0,5 1 0,2-1-1,2 1 0,1-1 0,7 1-1,0 0 1,2 0-1,-2-1 0,4 2 1,1-2-1,0 1 0,0 0 0,-1 1 1,-2-2-1,0 1 1,1 0-1,-5 0 0,-4 0 1,0 0-1,0 0-1,-3 0 1,-2 0 0,-2-1-1,-4 0 0,6 0 0,-3 0 1,1 0-1,-6 0 0,2 0 0,-2 0 1,1 0-1,-4 1 0,-2-1 0,-1 0 1,0 0-1,-2 0 1,2 0 0,-2 0 0,1 1-1,-2 0 1,1 1 0,0 0-1,0 0 0,-3 2 1,1-2-1,-1-1 0,-2 1 1,0 0-1,0-1 0,-3 0 0,-2 1 2,0-2-2,-2 1 0,0 0 0,0 1 1,-2-1-1,-3 1 0,0 0 0,0 0 0,-4 1 1,-2 0-1,-2 1 0,-2-1 0,-3 0 0,-1 1 0,-2-1 0,-3-2 0,0 1 1,-3-2-1,-4 0 1,-2 0-1,-3 0 1,-3-1-1,-4 0 1,1 0-1,-5-1 0,-2 1 0,-1 0 0,-1 0-1,1-1 2,-4 1-1,-2-1 0,-2 1 1,1 0-1,-2 0 0,2 0 1,-3 0-1,-5 0 0,2-1 0,1 1-1,-2 0 1,-2 0 0,1 0 0,-2 0 0,1 0-1,3 0 1,2-1 0,-4 2 0,-3-1-1,-3 1 1,-5-1 0,-4 1 0,-5 0 0,-13 0 0,9 0-1,-9 0 0,0 0 0,-10 1-4,-5-1-5,-6 2-17,-5-4 1,-14-1-2,-16-5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11.9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50 0,'0'0'11,"0"0"-1,0 0-2,-2-9 0,2 9-1,0 0 0,0 0-1,0 0-2,0 0 0,-2-10-1,2 10-1,0 0 0,1-10 0,-1 10 0,1-9 0,-1 9-1,0 0 1,1-13-1,-1 13 0,0 0 1,0 0-2,0 0 1,0 0 0,0 0-1,0 0 1,0 0 1,0 0-1,0 0 1,0 0-1,0 0 0,0 0 0,0 0-1,0 0 0,0 0 0,0 0 0,-4 17-1,4-7 0,0 7 1,0 2-1,0 6 1,0 3 0,1 4 0,-1 2 0,1 2 0,-1 4 0,-1-2 0,0 2 1,0-5 0,0 0 0,-1-5 0,0-2 0,0-4 0,0-5-1,1-5 1,0-5 0,1-9 1,1 11 1,-1-11 1,0 0-1,12-15 1,0-1 0,1-7 0,6 3-2,-1-4-1,5-2-1,0-1 0,-2 2 0,1 3-1,-2 8 1,-6 2-1,-2 1 0,-1 3 0,-11 8 0,13-1-1,-13 1 1,11 15 0,-6-3 0,0 0 1,-1 0-1,0 14 2,-1 1 0,-1 2 1,-1 1-1,-3-2 1,0 0 0,-2 1 0,1-2 1,-1-11-2,1-4 1,3-12 0,-5 13-2,5-13-4,0 0-14,1-11-14,5 2 0,0-8 0</inkml:trace>
  <inkml:trace contextRef="#ctx0" brushRef="#br0" timeOffset="922">476 554 2,'-15'-14'18,"15"1"-12,5-5-3,-1 1 1,4-3 1,1-2 1,4 3-1,-1 0 1,4 3 0,-4 4-1,1 7-1,1-3 0,-1 5-2,1 3 0,-1 3-1,2 5 0,-1-2 0,-1 5 0,0 3 3,-3 0-1,-1 3 0,-4 1 1,-2-1 1,-5-3 0,-2 6 0,-2-7 1,-1 1-1,-4-5 1,1 2-1,-4-3 0,2 0 0,-6-4 0,2 1-2,-1-4 1,1 2-2,-2-5 1,2 1-2,1-2-1,1-3-1,5 1-4,-1-8-7,5 2-22,7-3-1,3-9 0,4 1-2</inkml:trace>
  <inkml:trace contextRef="#ctx0" brushRef="#br0" timeOffset="1623">885 337 5,'0'0'19,"0"-9"-2,0 9-3,0 0-2,0 0-2,0 0-2,0 0-3,0 0-1,0 0-1,3 15-1,-3-15 0,8 16-2,-4 3 2,3 3 0,-1 1 1,1 2-1,-2-2 0,0-1 1,-2 2-2,0-3 2,0-10-2,-1-2 1,-2-9 1,1 11 1,-1-11 0,0 0 2,0 0 0,0 0-1,0 0 1,-2-12-1,-2 3-1,3 0-1,-1-4 0,1 0-2,1-8-1,1 1 0,4 1-1,1 1 0,3-1-1,2 1 1,5 1 0,-1 1 0,6 7 0,2-2 0,3 2 0,0 0 1,1 1-1,-1 2 1,-3 2-1,-2 0 0,-4 4 0,-5 1-1,-2 4-1,-10-5-3,7 15-7,-8-3-21,-1-3-1,1 4 1</inkml:trace>
  <inkml:trace contextRef="#ctx0" brushRef="#br0" timeOffset="2214">1374 347 1,'0'0'24,"5"11"1,-7 1-14,6-2-2,-5 7-1,2 5 1,-2-1-4,2 3 1,-1 0-2,1 0 0,4-8-1,-4 7-1,6-12-1,-7-11-6,11 4-24,3-7 2,-1-13-2</inkml:trace>
  <inkml:trace contextRef="#ctx0" brushRef="#br0" timeOffset="2474">1543 185 34,'-1'12'27,"1"-12"1,-7 11-17,6-2-20,1-9-20,-1 24 1,1-24 1</inkml:trace>
  <inkml:trace contextRef="#ctx0" brushRef="#br0" timeOffset="2714">1651 318 3,'9'2'21,"-9"-2"0,0 0-16,10-4-2,-10 4 0,14 1 0,-14-1 1,20 3 0,-9-1 0,3 2 0,-1 0-1,2 2 0,-2-1-1,0 2 1,0-1-1,-1 2-1,-4 2 1,2 0 2,-6 2-1,-1 5 1,-5-2 1,-3 6 0,-8 1-1,0 3 2,-7-3-2,0 8-1,-4-7 0,1 1 0,2-1-1,4-4-1,2-2 0,6-2 0,4-5 0,5-10 1,9 10 0,7-10 0,4-3 0,7-1 0,2-3 0,5 0-1,0-2 0,3 0-2,-3 3-3,-5-3-7,-6 3-23,1 3 0,-7-3 0,-3 2 0</inkml:trace>
  <inkml:trace contextRef="#ctx0" brushRef="#br0" timeOffset="3235">1609 478 18,'0'0'24,"0"0"1,0 0-16,0 0-5,0 0 3,12 3 0,-1-6 0,7 3 0,4-2-1,8 2 0,4-2-2,6 2-1,4 0-3,2 0-4,7 4-8,1 1-19,-3-4 0,3 3 1</inkml:trace>
  <inkml:trace contextRef="#ctx0" brushRef="#br0" timeOffset="3626">2258 535 3,'-13'-8'26,"13"8"1,-6-11-11,3 0-6,6-3 0,-2 0-2,6 1-2,1-5-1,5 4-2,1-1-1,3 2-1,-1 0 0,3 8 0,0-2-1,0 2 0,0 5 1,-1 3-1,-1-3 0,-3 5-1,-2 6 2,-2 3 1,-5 0 0,-1 3 1,-7 0 1,0 1 0,-7 2 1,-1 0 0,-4-8-1,-1 3 0,-3-5 0,1 2-2,-2-5 1,2-1-1,1-3 0,3-2-2,3-5-2,0-5-2,9-1-7,-2-6-13,7-9-12,5 2-1,4-3 1</inkml:trace>
  <inkml:trace contextRef="#ctx0" brushRef="#br0" timeOffset="4106">2678 330 4,'0'0'24,"11"7"-2,-11-7-13,0 0-5,0 0 2,3 10 1,-3 1 0,-3 2 2,3 7-1,-3-1 1,3 6 0,-3-2-3,2 1 0,0-3-1,2 0-2,1-8-1,-2-13 0,16 11 0,2-14-1,2-5 1,3-11-1,3-3 0,1 0 0,2 0 0,0 0-1,-7 1 0,-3 3 1,-3 2-1,-5 11 0,-2 1-1,-9 4 1,11-5-1,-11 5 0,0 0 1,6 9-1,-5 5 1,0 2 0,-1 3 2,2 4-1,-2 0 1,1 3-1,-1 0 1,2 1 0,1-6-2,1-4-3,6 2-15,-1-4-16,-9-15-2,16 6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22.424"/>
    </inkml:context>
    <inkml:brush xml:id="br0">
      <inkml:brushProperty name="width" value="0.05292" units="cm"/>
      <inkml:brushProperty name="height" value="0.05292" units="cm"/>
      <inkml:brushProperty name="fitToCurve" value="1"/>
    </inkml:brush>
  </inkml:definitions>
  <inkml:trace contextRef="#ctx0" brushRef="#br0">8 375 17,'0'0'19,"0"0"-5,0 0-2,0 0-2,0 0-1,-8-9 0,8 9 0,0 0-1,0 0-1,0 0-1,0 0-1,0 0-1,0 0-1,0 0 0,0 0-2,0 0 0,0 0-1,0 0 0,3 19 0,0-10 0,3 6-1,0-2 1,1 6 0,-1-1 1,3 1-1,3 2 0,0 1 1,1 2-1,-1-1 0,0 0 1,0 1-1,0-2 0,0-2 0,-5-2 0,0-2 1,-2-5-1,1-1 1,-6-10 0,5 10 1,-5-10 1,0 0 1,0 0 1,0 0 1,0 0-1,0 0 1,-10-13-1,10 13-1,-11-17-1,4 5-1,0-1-1,-1-2 0,3 0-1,1-2 0,2 0 0,3-3 0,3-1 0,3-1-1,5 2 1,2-3 0,3 1 0,4 0-1,0-1 1,4 2 0,0 3-1,0 2 2,-1 3-2,-1 2 1,-4 3-1,-1 2 1,-4 6 0,-1 0 0,-4 0-1,-9 0 1,10 1 0,-10-1 0,0 0 0,0 0 0,0 0 0,0 0 0,0 0 0,0 0 0,0 0-3,0 0-4,0 0-15,0 0-16,0 0-1,6 11 1</inkml:trace>
  <inkml:trace contextRef="#ctx0" brushRef="#br0" timeOffset="1022">632 468 10,'0'0'22,"0"0"-2,-7 11-13,7-11-3,0 0-1,6 12 1,-6-12 2,0 0 1,11 10 2,-11-10 0,14 3 1,-2-2-1,-12-1 0,23-6-2,-10 0-2,4-1 0,-3-2-2,2 0 0,-3-3-1,2 2-1,-4-3 1,0 1 0,-4 0-2,-1-2 2,-3 1-2,-1 0 1,-2 1 0,-1 1 0,-3 0-1,0 1 1,-3 1 0,7 9-1,-15-10 1,6 6-1,-2 2 0,-1 1 0,0 2 0,0 1-1,1 2 0,-2 0 0,2 1 1,0 1-1,1 5 1,1 0-1,0 3 1,-1 2 0,0 2 0,1 3-1,0 3 2,1 1-2,2 0 1,1 1 0,0 0 0,4 0 0,2-1 0,3 0 0,1-4 1,1-1-1,3-2 1,3-2-1,1-3 2,2-1-1,2-4 0,3-2 2,1-2-1,0-1-1,0-3 1,0 0-1,-3-3 0,1-1-1,-3-2 0,-3-1-3,5 2-12,-2-6-22,-2-6 0,3-3-1,0-7 1</inkml:trace>
  <inkml:trace contextRef="#ctx0" brushRef="#br0" timeOffset="1953">1183 82 17,'0'0'15,"0"0"-2,5-13-2,-5 13-2,1-12-3,-1 12-1,3-17-1,-3 17 2,3-19 0,-3 19 0,4-13 2,-4 13 1,0 0 0,0 0-1,5-9 0,-5 9-2,0 0-1,0 0-1,0 0-1,0 0-2,0 0 0,-4 10 0,4-10 0,-2 13-1,1-1 1,0 4-1,1 5 0,0 5 1,-1 4-1,0 6 0,0 5 1,0 3-1,-2 0 1,-1 2 0,1 0 0,0-1 1,0-1-1,1-3-1,1-3 1,1-6 0,0-2 0,2-3 0,1-5-1,1-5 2,1-3-1,2-4 0,-7-10 1,17 9-1,-5-11 1,2-2-1,1-2 0,0-3-1,2-3-1,-2-2-1,3 3-4,-8-10-11,2 3-21,0-2 1,-4-3-2,1-1 1</inkml:trace>
  <inkml:trace contextRef="#ctx0" brushRef="#br0" timeOffset="2624">1103 315 15,'0'0'29,"0"0"-1,0 0 2,0 0-23,0 0-3,0 0 0,0 0 1,0 0 1,0 0 0,0 0 1,0 0 1,0 0-2,0 0 0,9-6-2,0 4 1,2-2-3,3-2 0,4 0 0,5-1-1,2-1-1,4-1 1,1 0-1,-2 0 0,2-1 0,-2 3 1,-2 0-1,-3 2 0,-4 0 0,-4 2 0,-2 1 0,-3 2 0,-10 0 0,12 2-1,-12-2 0,0 0 0,12 13-3,-12-13-7,0 0-25,10 10-1,-10-10 0,0 0 0</inkml:trace>
  <inkml:trace contextRef="#ctx0" brushRef="#br0" timeOffset="3295">1570 360 11,'-1'-11'22,"1"11"-12,0 0-3,0 0-1,0 0 1,-2-13 1,2 13 0,0 0 1,0 0 1,0 0 0,0 0-1,0 0-1,0 0-2,0 0-1,0 0 0,0 0-3,0 0 1,0 0-2,0 0-1,-7 9 1,7-9-1,0 15 0,0-5-1,1 3 1,0 0 0,0 2 1,0 3-2,0 1 2,1 2-1,0-1 1,1 1 0,-1 0-1,2 1 2,1-4-2,2 0 2,2-2-1,1-2 0,-1-3 1,4-3 0,-1-3 0,4-1-1,-3-4 1,2-1 0,-3-2 1,0-2-2,0-2 1,-2-3-1,-2-2 1,-1-2-1,-1-1 0,-1-2 1,-1 0-1,0-1-1,-2-1 1,1 2 0,-1 0-1,-1 1 1,-1 2-1,-1 1 0,-1 1 1,0 1-1,0-2 0,-2 2 1,1 0-1,3 11 0,-7-14 0,7 14 0,-5-14-1,5 14-1,0 0-2,-6-12-3,6 12-11,11-2-20,-11 2 0,0 0 1,4-16 0</inkml:trace>
  <inkml:trace contextRef="#ctx0" brushRef="#br0" timeOffset="4196">1989 348 4,'0'0'22,"0"0"-4,-12-3-4,12 3-3,0 0-4,-9-1 0,9 1 1,0 0 0,0 0-1,0 0 0,0 0 0,0 0-2,0 0 0,0 0-2,0 0 0,0 0-1,0 0-1,0 0 0,-1 12 0,1-12 0,2 17 0,-2-17 0,6 21-1,0-8 1,-1 5-1,2-1 1,0 2-1,2 1 1,0 1-1,-3 1 0,2-3 1,2 2-1,-4-2 0,1-1 1,-3-3-1,1 0 1,-3-4 0,-2-11-1,7 16 1,-7-16 0,5 9 0,-5-9 0,0 0 0,0 0 0,0 0 1,0 0 1,9 7 0,-9-7 0,0 0 2,0 0-2,0 0 1,0 0-2,-11-11 1,11 11-1,-12-17-1,5 5 0,1-3 0,-1-1-1,4-3 1,-1 0-1,2 0 0,1-1 0,2 0 0,1 1 0,2 1-1,5 0 1,2 1 0,3-2-1,1 2 1,2 1 0,1 2-1,2 2 1,1 2 0,-5 3-1,0 1 0,-2 6 1,0 0 0,-3 1-1,0 0 1,-11-1 0,14 4 0,-14-4 0,9 2 0,-9-2 0,0 0-1,0 0 1,0 0-1,0 0-1,0 0-6,10 0-26,-10 0-3,0 0-2,0 0 1</inkml:trace>
  <inkml:trace contextRef="#ctx0" brushRef="#br0" timeOffset="5378">2483 325 18,'-3'-11'15,"3"11"-2,0 0 0,0 0 0,0 0 1,0 0-1,0 0 0,0 0-3,0 0-1,0 0-3,0 0-2,-10 5-2,10-5 0,-2 12-2,2-3 0,0 2 0,1 3 0,0 3 0,0 1 0,1 5 0,1 1 0,0 0 0,-2 1 0,1 0 0,-1 0 1,0-2-1,0-1 0,0-3 0,1-2 1,0-4-1,0-2 0,-2-11 0,4 14 1,-4-14 0,0 0 1,0 0 0,0 0 2,0 0-1,0 0 1,0 0 0,10-9 0,-8-4-1,2-1 0,1-6-2,1-3-1,3-2 1,2-3-2,2-1 1,3 0 0,0 0 0,2 0 0,0 4 0,0 1 0,0 3 0,-3 5 0,1 2-1,-3 3 1,0 6 0,-2 1-1,-2 6 1,-9-2 0,16 7-1,-16-7 1,11 11 0,-6 0 0,0 1 0,0 0 1,-1 3-1,0 1 0,0-1 1,0 3-1,1 2 1,0-2-1,-1 0 1,-1 2-1,0-1 1,1 2-1,-2 1 0,1 0 1,-2-1-1,1 0 1,-2-2-1,1-1 1,-2-4 0,0 0 0,0-5 0,1-9 0,-3 13 0,3-13 0,0 0 0,-3 10-1,3-10 0,0 0 1,0 0-1,0 0-1,0 0 0,0 0-1,0 0-5,0 0-22,0 0-9,0 0-2,-3-18 1</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3.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0 125 8,'12'1'8,"5"-2"1,5 1-1,5-3 0,6 0-1,6-1-1,9-3 0,3 2-1,5-1 0,1 1-1,5 0 1,4 3 1,1-4-1,4 5 0,0-4 1,8 3-1,-1-3 0,5 2 0,0-3-1,5 4-1,2-2 0,0 1-2,2 1 1,0 1-1,0 0 0,2 0 0,-3 0 1,1-1 0,-4-1 0,2 0-1,-5-3 1,-1 2 0,-2-1 0,-1 1-1,-2-1 0,-1 1 0,-2 1 0,-3 0-1,-1 2 0,-3 1 1,-3 0-1,-3 1 0,-6 2 0,-4 1 0,-8-1 0,-4 0 0,-11 0 1,-6 1 0,-7-3 1,-4 0 0,-13-1 0,14 2 0,-14-2 1,0 0-1,0 0 0,0 0 1,0 0-2,0 0-1,0 0-3,0 0-1,0 0-9,0 0-12,0 0-3,0 0 0,0 0-1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28.3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40 5,'0'0'7,"0"0"1,0 0 0,-11-5 0,11 5 0,0 0-1,0 0-1,0 0-2,0 0-2,0 0-2,0 0-1,0 0 0,0 0-1,0 0 2,-2 12 1,2-12 2,0 0-1,13 4 1,-2-2 1,0 2-1,7 0 1,4 1-1,4-2 1,5 3-2,4-1 1,5 2-1,5-2 0,2-3 1,4 3-1,0-2 1,4 1-1,3-1 2,3 2-1,2-4 0,3-1 0,0 0 0,6 1 0,0-2 0,5-1 0,-3 1-1,2 2 0,0-1 0,-1 7-2,4-6 2,-5 7-2,5-3 1,-5 5 0,2-5 0,2 3 0,-1-4 0,4 0 1,-1-1 0,4-1 0,-2-2-1,3-1 1,-2 0-1,-1 0 0,-3 1 1,-2 1-1,-4-1 0,0 4 1,-3-3 0,2 0-1,-1-1 1,2 1-1,1-2 1,1 0 0,0 0-2,-1-3 1,-2 1-1,-3-1 1,-1 1 0,0-1-1,-5 1 1,-3-1 0,-1 0 0,-1-1 1,-2 0-1,1-3 0,-3-1-1,3 1 1,-1-1-1,0-1 1,2 1-1,-1 1 0,-4-1 0,-1 4 0,-2-1 0,-2 2 0,-6-2 0,3 4 0,-2-3 0,-2 1 0,4-1 0,-2 1 0,2 0 0,2 0 0,4-1 0,-3 0 0,-1 3 0,-1-1 0,-3 2 0,0-1 0,-4 2 0,-4 0 0,-3 1 0,1-1 0,-1 1 0,-2-1 0,0 1 0,0 0 0,-3 1 0,-1-1 0,-3 1 0,-4 1 0,-1-2 0,-2 0 0,-1 2 0,0-2 0,-2 0 0,1 0 0,-2-1 0,0 0 0,-12 0 1,15 2-1,-15-2 0,0 0 0,0 0 0,0 0 0,0 0-2,0 0-1,10 3-8,-10-3-14,-11 5-3,0-7-3,-1-4 3</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1:45.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52 4,'17'-12'12,"-17"12"0,9-10-4,-9 10-3,0 0 0,14 8 0,-9 2-1,1 7 0,-1 7-1,0 11 1,1 4 0,-1 11 1,-5 7 0,1 8 0,-6 7-1,-1 3-1,0-4 0,0-1-1,-1-3 0,1-5-2,-1-11 1,2-8 0,2-13 1,2-6 1,-3-13 2,4-11-2,-5-9 1,6-14 1,-2-16-1,5-11 0,0-14-2,4-9-1,6-8-1,5-5 0,6 4 0,5 3 0,3 8 0,5 10 0,2 9-1,-1 10 1,3 8 0,-3 9-1,-1 5 1,-7 7-1,-4 4 0,-6 6 0,-4 8 0,-6 7 1,-10 5 0,-5 5 1,-7 5-1,-5 3 2,-4-1 0,-3 1 1,-4-5 0,-1-4-1,-3-6 1,0-2-1,1-8-1,1-3 0,4-1-5,1-4-6,12 3-8,2-4-6,10 4-1,11-6 0,7 5 1</inkml:trace>
  <inkml:trace contextRef="#ctx0" brushRef="#br0" timeOffset="671">609 486 7,'-10'7'14,"10"-7"2,-15 8 0,15-8-6,0 0-3,14-11-1,7-3-1,8-5 0,6-3-2,6-3-1,5-3 0,0 1-1,-4 3 1,-8 2 1,-5 8-1,-9 2 1,-7 6-1,-13 6-1,0 0 0,0 0 0,1 17-1,-7-3-1,-1 4 1,-1 6 0,-3 3 0,2 3 0,-1 0 0,-2-1 1,2-1 0,-2-1 0,0-3 0,-2-4 0,-3-4 1,-4-1-1,-1-4 1,0-3 0,-2 0-1,-2-4 0,1-1 1,1-3-1,6 1 0,2-1 0,4-1-1,12 1-1,-11 0 1,11 0 0,22 0 0,1-1-1,7 1 1,6 0 1,7 0-1,2 0 1,3 1 0,-5 0 0,-2 2 0,-7 0-1,-7 0 1,-10 0-1,-2 0 0,-5 2-1,-10-5-1,12 5-7,-12-5-12,0 0-2,0 0 0,0 0 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7.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168 114 2,'0'0'10,"18"-4"0,-18 4-4,14-4-3,-14 4 1,11 5 0,-11-5 2,-2 17-1,-3 0 1,-1 6 0,-1 8 0,-4 6-1,1 10 0,-4 6 0,1 9 0,0 0-1,-2 3-1,-2-3 0,2-2 0,-1-5 0,1-4-2,1-12 1,3-5 1,0-13 1,5-5 0,6-16-1,-9-5 0,6-18 0,4-11 0,3-15-1,3-12-2,5-12-1,4-10 0,6-2 0,4-1-1,7 6 1,4 5 0,1 11 0,2 11 1,2 13-1,-2 12 1,3 11-1,-3 10 0,-2 10 0,-6 10 1,-5 9-1,-5 3 0,-8 5 1,-6 2 1,-10 2 1,-7 1 0,-7-2 1,-6-1 0,-5-6 0,-5 1 0,-6-5 0,0-1-1,-4-6-1,3-4-2,3-3-4,-1-7-7,11-1-10,6-4-3,10-2 1,9-4 0</inkml:trace>
  <inkml:trace contextRef="#ctx0" brushRef="#br0" timeOffset="651">386 559 13,'0'0'15,"6"14"0,-6-14 0,23-12-5,-3 1-7,5-8 2,6-3 1,0-7 2,5 4-2,-1-5 0,0 4-1,-7 3 0,-3 6-2,-8 4-1,-2 4-2,-6 7 0,-9 2-1,11 8 1,-8 3-1,0 2 1,0 6-1,0 3 1,-1 2 0,-2 5 1,-1 0-1,-3 0 1,-2 0 0,-3-3 0,-2-2-1,-2-3 2,-3-2-1,0-6 0,2-2 0,2-4 0,3-1 0,9-6 0,-11 4-1,11-4 1,0 0-1,12-9 1,0 4-1,0 1 0,6-3 0,1 1 0,5 1 0,2 2 0,2 1 0,3 1 0,3 0-6,2 0-16,2-1 0,2-5-1,-1-5 0</inkml:trace>
  <inkml:trace contextRef="#ctx0" brushRef="#br0" timeOffset="1372">1301 461 65,'0'0'24,"-1"10"0,1-10-1,0 0-20,0 0-5,0 0 0,0 0 1,0 0 0,0 0-1,0 0 0,0 0-1,0 0-5,0 0-8,0 0-6,10-6 1,-10 6-2,9-5 2</inkml:trace>
  <inkml:trace contextRef="#ctx0" brushRef="#br0" timeOffset="1622">1221 536 21,'0'0'20,"-10"10"0,10-10-2,0 0-3,0 0-3,7-18-3,8 3-3,3-9-3,7-3-1,5-10 0,5-4-1,2-3 0,4-1 0,-2 0 1,-1 5 0,-6 5-1,-4 6 1,-4 6-1,-4 6 0,-3 5 0,-2 5-1,-15 7 0,14-9-1,-14 9 1,0 0 1,6 14-1,-7 0 1,0 6 0,1 5 0,0 6 0,2 4 0,1 4-1,4 2 1,0 0-1,1-1 1,3-4-1,-2-3 0,-1 0 1,2-5-1,-3-3 1,-1-4-1,-2-6 0,-1-2-2,2-1-6,-5-12-15,0 0-1,-6-16-1,3-2 0</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62,'11'14'25,"-11"-14"-1,12 12-1,-12-12-19,0 0-5,0 0-3,11 3-7,-2-1-11,2-3-2,6-1 1,4-2-1</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78,'19'11'28,"-4"1"-3,-5-5-2,-10-7-29,24 10-15,-11-7-4,5-2-2,-3-4 1</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28,'49'9'17,"-6"-1"-2,3 1-9,-3 0-15,-1-5-6,4 0-1,-3-6-1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57,'20'7'23,"-4"4"2,-5-1-3,-3 4-20,0 3-13,-2-1-10,-4-3-3,-2-13 0,0 0 1</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9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2 635 57,'-15'-7'24,"15"7"0,9-17-2,5 1-12,5-7-12,6-8 1,7-6 0,5-10 0,8-5 0,2-6 0,2 0 1,0 0 0,-3 1 0,-2 8 1,-6 7-1,-6 10 0,-6 8 0,-5 8 0,-7 5 0,-3 15 0,-4 12 0,-4 9 0,-2 7 1,0 9 0,-2 6 1,2 8 0,-2 6 0,4-2 1,-1-2-2,3-4 1,4-4 0,-1-6-1,3-5-1,-2-9 1,0-7-1,-1-6 1,-2-6-1,-6-10-1,0 0 0,0 0-2,10 2-3,-14-11-10,3-1-8,-2-5-2,0-3 2,-2-5-1</inkml:trace>
  <inkml:trace contextRef="#ctx0" brushRef="#br0" timeOffset="1172">1220 301 2,'6'27'12,"-5"6"0,0 12-3,-4 12-4,-3 10 0,-5 10 2,-4 5-1,-6 4 2,-3-6-1,1-6 0,-3-9 1,5-12 0,-1-13-1,9-10 0,-1-19-2,14-11-2,-8-25 0,11-9-1,8-16 0,5-13-2,6-11 0,4-10-2,5-3 2,4 2 0,-1 5 0,3 6-1,0 11 1,-1 10 0,-2 12 0,-1 10-1,-1 10 1,-1 10-1,0 10 1,-1 8-1,-5 8 1,-6 8-1,-2 6 1,-6 3 1,-5 1 1,-4 2 2,-10-4 0,-1-2 1,-10-7 0,1-1 1,-6-10-1,1 2-1,-3-7-1,-2-2-2,1-2-3,-4-3-3,8 3-8,-4-5-12,4 0-1,3-4-1,5-4 0</inkml:trace>
  <inkml:trace contextRef="#ctx0" brushRef="#br0" timeOffset="2584">1746 495 4,'0'0'8,"0"0"0,0 0-1,0 0 1,0 0-1,0 0 0,0 0-1,0 0-1,4 18 1,-8-4-2,-2 6 1,-2 5-1,-1 9 2,-3 0-1,0 3 0,0-2-1,1-1 0,1-7 0,4-3 1,2-12-1,4-12 0,15 1 0,7-16-1,5-9 0,9-5-1,1-4-1,7-3 0,-1 1-1,2-1 0,-10 9 0,-4 5 0,-8 6 0,-5 6 0,-5 5 0,-3 3 0,-10 2 0,11 7 1,-8 2-1,0 4 1,-1 2 1,0 6 0,0 4 0,0 5 0,-2 0 0,0 4 1,-1-2-1,0 2 0,-1-3-1,0-2 0,0-4-2,-2-7-6,4-1-17,0-17-1,0 0-2,-6-9 1</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35.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3295 0,'0'0'1</inkml:trace>
  <inkml:trace contextRef="#ctx0" brushRef="#br0" timeOffset="30">25 3295 0,'0'0'5,"0"0"1,-9 0 0,9 0 0,0 0 0,0 0-1,0 0-2,0 0 0,0 0-2,0 0-1,0 0 1,0 0-1,0 0 0,10 10 2,-10-10 0,21 10 1,-5-5 1,8 0 2,8 0 0,6-2 0,12 1 1,10-2 1,12 0-3,8-2 1,13 0-1,6-1-1,10 0 0,7 0-1,4 1-1,3 0 1,1 1-1,2 1 0,1 2 0,-4 0 0,-4 1 0,-5-1 0,-4 1 1,-8-2 0,-4 1 0,-12-1 0,-3 0-1,-9-3 0,-6 1 0,-10-1-1,-10 1-1,-9-1 1,-9 1 0,-9-2 0,-6 2 0,-15-1 1,10 0-1,-10 0 1,0 0-1,0 0 1,0 0-1,0 0-1,0 0 0,0 0 1,5-11-1,-5 11 0,0 0 0,0-12 0,0 12 0,0-11 0,0 11 0,-2-17 0,0 4 0,1-3-1,0-3 0,-1-3 0,-1-5 1,-1-4-1,-2-7 0,-1-4 0,-2-4 0,-2-5 1,-2-5 0,0-4 0,-1-7 0,2 0 0,-2 1 0,-1 1 0,2 2 0,0 3-1,1 2 1,0 6 0,-1 9-1,1 2 1,2 6 0,1 5 0,1 6 0,2 4 0,2 5 0,1 4 0,0 1 0,3 10-1,-3-9 1,3 9-1,0 0 1,0 0-1,0 0-1,0 0 0,0 0 0,0 0 0,0 0 0,-10 0 1,10 0-1,-20 6 1,1-1 0,-3-1 0,-11 1 1,-10 0 0,-5-2 0,-11 0 0,-11 1 0,-11-1 0,-6 1 0,-10-1 0,-6 2 0,-8-1 0,-6-1 0,-3-2 0,-1-1 0,2 0 0,2-1 0,3 2 0,4 0 0,8 0 0,9 2 0,7 2 0,9 1 0,7 2 0,9-1-1,9 1 1,9 1 0,9 0-1,8-2 1,5 0-1,8 0 1,4-2-1,9-5 1,0 0 0,-9 10 0,9-10 0,0 0 0,0 0 0,0 0 0,0 0 0,2 12 0,-2-12 0,-1 16-1,-1-5 1,1 4 0,-1 2 0,-1 5 0,0 4 0,0 3 0,-3 6 0,1 6-1,-2 4 1,0 6 0,0 4 1,2 1-1,1 4 0,2 1 0,3-3 1,2-4-1,3-3 1,2-6-1,-1-8 1,1-5-1,-2-8 0,0-4 1,-2-5-1,0-5 0,1 0-4,-5-10-15,15-9-3,-1-9-2,4-13 1</inkml:trace>
  <inkml:trace contextRef="#ctx0" brushRef="#br0" timeOffset="1723">711 1512 2,'7'-14'11,"-7"14"0,9-15 0,-9 15-6,8-12-3,-8 12 0,9-6 0,-9 6 1,0 0-1,0 0 1,9-5-1,-9 5 0,0 0 0,0 0-1,0 0-1,0 0 0,11 6 0,-11-6 0,5 14 0,-3-3 1,0 8 0,-1 6 1,-1 9 0,-3 6 1,-2 8 0,-5 3 0,-1 8 1,-3 0-1,-1 2 1,0-2-2,-3-3 0,4-4 0,-1-6-1,4-8 0,0-8-1,2-6-1,0-11-2,9-13-7,-14 1-6,4-16-2,6-8 1,-2-8 0</inkml:trace>
  <inkml:trace contextRef="#ctx0" brushRef="#br0" timeOffset="2133">491 1848 6,'0'0'8,"0"0"-3,0 0-3,-1 9-1,5 2 1,1 4 2,0 4 0,0 3 1,1 1 0,0 4 1,2 2-1,1 3 0,2 0-1,4-1 0,2 0-1,2 0-1,2-4 0,2-1 1,2-4-1,0-4 0,2-5 1,1-8 1,1-6 1,-3-9 1,1-4 0,-6-11 2,3-1-1,-6-9-1,-2 1 1,-5-3-2,1 1-2,-3-1-1,0 7-1,0 4-2,-1 2-1,2 10-7,-4 0-9,-6 14-5,14-14-2,-14 14 2,3-15-2</inkml:trace>
  <inkml:trace contextRef="#ctx0" brushRef="#br0" timeOffset="55500">2571 333 1,'0'0'6,"0"0"0,0 0 1,0 0-2,0 0 1,0 0-1,0 0-1,0 0 0,0 0-1,0 0 0,0 0-1,0 0-1,5-10 2,2-2-1,3-2 1,1-3 0,5-4 0,0-3 0,4 2-1,1-2 0,1-1 0,4 2-1,2 1 0,1 0 0,3 2-1,1 3 1,1 1-1,0 2 1,-2 2 0,0 4 0,-3 3 1,-2 1-1,-4 4-1,-2 0 1,-2 4 0,-2 1 0,-2 3 0,-3 2 0,-1 2 0,-1 0 0,4 3 1,0 0 0,1 2-1,2 0 1,6 1-1,3 0 1,3-3-1,4 0 0,2-4 0,-1-2 0,2-2 0,-1-4-1,0-4 1,0-2 0,-2-3-1,1-2 0,-3-2 1,1-4-1,-2 2 0,-2-4 1,-3 1-1,-2-1 1,-4 1-1,-6 0 1,1 2-1,-4 0 0,-2 2 0,0 2 0,-8 9-1,16-14 1,-16 14-1,12-8 1,-12 8 0,0 0 1,9-4-1,-9 4 0,0 0 0,0 0 0,0 0 0,0 0-1,0 0 0,0 0 0,0 0 1,0 0-1,0 0 1,-4 10 0,4-10 0,1 13 1,-1-13 0,3 20-1,-3-7 1,0 0-1,4 2 1,0 0-1,0 1 1,2 0-1,0 1 1,3-1 0,5 2-1,2 0 1,6-1-1,5 1 1,8-3 0,4 0-1,4-2 1,2-2-1,2-3 1,1-3-1,-2-1 1,-4-1-2,-3-2 1,-2-2 0,-1-1 0,-4-1 0,-1-1 0,-4 0 0,-1 0 0,1-3-1,3 2 1,-30 5 0,62-7 1,-62 7-1,70-4 0,-29 2 0,-41 2 0,80 0 0,-80 0 0,72-1 0,-72 1 0,64 0 0,-64 0-1,49 4 1,-49-4 0,55 12 0,-55-12 0,51 24 0,-51-24 0,47 34 0,-47-34 0,43 44 1,-43-44-1,33 51 1,-33-51 0,30 51-1,-30-51 1,13 52-1,-13-52 1,13 52-1,-13-52 0,7 43 1,-7-43-1,0 0 1,-8 49-1,8-49-2,0 0-5,0 0-14,0 0-1,-53 4-1,53-4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29.625"/>
    </inkml:context>
    <inkml:brush xml:id="br0">
      <inkml:brushProperty name="width" value="0.05292" units="cm"/>
      <inkml:brushProperty name="height" value="0.05292" units="cm"/>
      <inkml:brushProperty name="fitToCurve" value="1"/>
    </inkml:brush>
  </inkml:definitions>
  <inkml:trace contextRef="#ctx0" brushRef="#br0">18 263 15,'0'0'17,"0"0"-3,0 0-2,0 0-2,0 0-1,0 0 0,0 0-2,-10 0 0,10 0-1,0 0 1,0 0-2,0 0 0,0 0-1,0 0 0,0 0-1,0 0-1,0 0-1,0 0 1,0 0-2,-8 11 1,8-11-1,0 16 0,1-5 1,-1 4-1,1 2 0,3 6 0,-3 2 1,4 2-1,-3 3 0,4 0 0,0 0 1,0 0-1,-1-1 1,-2-2-1,2-4 1,-3-1 0,3-3 0,-5-4 0,1-2 0,-2-4 1,1-9 0,0 11 1,0-11-1,0 0 1,0 0 0,0 0-1,0 0-3,1-11-6,-1 11-25,-7-21-3,8 6-2,-2-9 1</inkml:trace>
  <inkml:trace contextRef="#ctx0" brushRef="#br0" timeOffset="801">439 19 2,'6'-10'24,"-6"10"-6,0 0-7,0 0-1,0 0 1,0 0 0,0 0-2,-3-9-3,3 9-1,0 0 0,-12 2-2,12-2-1,0 0-1,-11 4 0,11-4 1,0 0-1,-10 11 0,10-11 0,-8 12 0,5-2 0,-1 0 1,0 4-1,2 6 0,-1 1 0,2 2-1,-1 4 1,1 3 0,1 0 0,-1 8-1,1-3 1,1 1 0,-1 2-1,2 1 1,-1 0-1,1-2 1,-1 1-1,1-2 1,0-4-1,-1 0 1,0 0 0,0-1 0,0-2 0,1 0 0,0-1 0,1 1 0,1 0 0,0-1-1,-2-3 1,1 0-1,-2-1 1,0-2 0,-2-3-1,-1 0 1,-1-3 0,-1-2 0,-1-1 0,1-3 0,0-1 0,4-9-1,-7 12 1,7-12 0,0 0 0,-4 10 0,4-10 0,0 0 0,0 0-1,0 0-5,0-9-17,0 9-12,-3-24-2,0 4 1</inkml:trace>
  <inkml:trace contextRef="#ctx0" brushRef="#br0" timeOffset="1522">248 540 20,'0'0'25,"0"0"0,-7-11-17,7 11 0,0 0 1,0 0 1,0 0-1,0 0-1,-10-9 0,10 9-1,0 0-2,0 0-1,0 0-2,17-2 0,-4 0 0,7-1 0,6-1 0,6-1 0,6-2-1,6-2 0,4-1 0,-1-1 0,3 0 0,-2 0 0,-6 0 1,-2 2-1,-6 1 0,-4 4 2,-7 1-1,-2 2-1,-9-1 1,-2 2 0,-10 0 0,10-1 0,-10 1 0,0 0 0,0 0-1,0 0 0,0 0 0,0 0 0,0 0-2,0 0-2,0 0-13,0 0-22,0 0 0,9-14-2,-8-3 0</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50.2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53 133 17,'0'0'15,"0"0"0,-10-11 0,10 11-10,0 0-1,0 0-1,1 20-2,1-4 1,-1 11-1,0 7 2,6 36-9,-16-8 2,15 25 0,-19-7 0,15 14 0,-16-14 0,15 9-1,-16-24-1,11-17 5,1-14-5,0-19-10,16 42 4</inkml:trace>
  <inkml:trace contextRef="#ctx0" brushRef="#br0" timeOffset="270">113 243 29,'0'-33'18,"2"7"1,1 3-2,5-1-4,11 4-4,1 1-2,10 2-1,1 5-3,2 5 1,3 1-2,-4 6-1,-6 8-1,-4 2-1,-6 4 0,-6 4 0,-7 2 1,-4 0 1,-8 3 2,-4-1 0,-6-3 1,-3 1 1,-8-2-1,-1 0 0,-3-4 0,0 1-2,-3-5 0,2 0-1,1-2-1,8-5-3,7 2-5,0-8-11,19 3-6,-9-10-1,15-1 0,6-3 0</inkml:trace>
  <inkml:trace contextRef="#ctx0" brushRef="#br0" timeOffset="1031">373 510 19,'-4'11'16,"4"-11"1,0 0 1,12-14-9,1-2 0,7-3-3,1-5 1,4 0 0,1-4-1,0 3 0,-6 1-1,2 6-1,-11 3 0,-11 15-2,14-14 0,-14 14-1,0 0-1,7 18 0,-4 0-1,0 5 0,2 6 0,1 4 1,2 5 0,-2 1 0,0-1 0,-3 0 0,1-4 1,-1-3-1,-1-5 1,-3-3-1,-2-8 1,-1 1 1,-5-9-1,-2 0 0,-4-5 1,-3-1-1,-2-2 0,1-1 1,-1 0-2,2-2 1,3 1 0,2-1-1,3 1 1,10 3 0,-11-6 0,11 6 0,0 0-1,0 0 1,0 0 0,10-12-1,4 7 1,8-1-1,9-2 1,11 0-3,13 2-5,3-5-8,12 2-9,1-2-1,5-2-1,-4-2 0</inkml:trace>
  <inkml:trace contextRef="#ctx0" brushRef="#br0" timeOffset="1692">1048 248 11,'-21'-1'13,"6"3"0,2-1 0,13-1-5,0 0-1,3 13 0,20-8 0,9-2 1,14 1 0,12-2-1,14 0 0,6-1-3,6 0-1,1-1-1,-5 1-1,-7-1-1,-10 1-1,-11 0-1,-15-2-2,-11 2-4,-10-1-10,-16 0-3,-10-6 1,-10-2 0</inkml:trace>
  <inkml:trace contextRef="#ctx0" brushRef="#br0" timeOffset="2013">956 240 13,'0'0'18,"0"0"0,27-10 2,-6-3-7,4-5-3,7 0 0,-2-6-1,4 1-2,-3-3-1,1 2-1,-5 1-1,-2 5-1,-5 0-1,-4 7-1,-5 2-2,-11 9-1,12-5 0,-12 5 0,0 0 0,-11 17 0,2-1 0,-1 3 0,-3 5 1,-2 2 0,-4 3 0,0 1 0,-3 1 0,-3-1 0,0-2 1,1-3 0,-1-2 0,2-3 1,3-3 0,3-2-1,3-4 1,6-1 1,8-10-1,-5 16 1,5-16 0,9 15 0,3-9 0,4 1 1,3-1-1,5 1 1,5 1-1,7-1 0,6 1-1,5 1 0,7 2-5,1 0-14,5 1-5,-1-5-3,-2-5 2</inkml:trace>
  <inkml:trace contextRef="#ctx0" brushRef="#br0" timeOffset="2774">2139 166 16,'8'-23'15,"-8"23"0,5-15-3,-5 15-2,0 0-2,0 0-2,-4 23 0,-3-3-2,-3 14 0,-2 4 1,0 16 0,-5 4-1,3 7 1,-2 5-1,2 1 0,0 0-2,5-5-1,-2-6 1,4-7-2,3-10 1,1-9-1,-1-10 2,5-5 2,-1-19 0,0 0 1,0 0-1,9-35 0,1-5 0,2-9 0,5-12-3,3-11 0,6-4-2,5-4 0,1 5 0,2 6 0,1 5 0,5 6 1,-1 8-1,0 10 1,2 10-1,-2 8 1,-4 6-2,-3 5 1,-3 12-1,-9 10 0,-7 5 1,-8 6 0,-9 4 0,-8 4 1,-6 4 1,-8 4 0,-8-8 2,-3 0-1,-4-5 1,1-4 0,-3-6-1,3-6 0,2-5-1,6-6-2,8 0-3,-1-8-9,11 0-11,6-3-2,10 1-2,4-1 2</inkml:trace>
  <inkml:trace contextRef="#ctx0" brushRef="#br0" timeOffset="3525">2322 728 25,'-5'-17'16,"4"5"-2,2 2-1,-1 10-2,8-18-2,0 9-2,6 4-3,3-1 0,4 5-2,0 2-1,1 4 0,0 1 0,-3 3 1,-2 1-1,-3 4 1,-3 2 0,-4 1-1,-3 0 2,-2 1 0,-5 1 0,-2 2 0,-5 0 0,-1-2-1,-4-1 1,-2 0-1,-1-3 1,3 0-1,-2-5-1,6 0 1,0-3-1,11-7 0,-5 13 1,5-13-1,20 11 0,1-6-1,11-1 0,7-4-2,14 1-9,2-7-13,5-6-1,-1-6-1,0-5 0</inkml:trace>
  <inkml:trace contextRef="#ctx0" brushRef="#br0" timeOffset="4106">2982 588 54,'0'0'24,"0"0"2,0 0-3,0 0-15,0 0-3,0 0-2,6 10-2,-6-10-4,0 0-3,0 0-7,12-5-9,-1 1-2,4-1 0,6-4 0</inkml:trace>
  <inkml:trace contextRef="#ctx0" brushRef="#br0" timeOffset="4316">3410 604 54,'9'17'23,"-2"-4"1,-7-13-3,13 11-21,-2-8-2,1-1-2,-2-5-4,5 1-5,-2-4-7,1-1-1,0-2-1,5 0 3</inkml:trace>
  <inkml:trace contextRef="#ctx0" brushRef="#br0" timeOffset="4506">3829 697 37,'0'0'22,"17"14"2,-17-14 1,19 3-12,-19-3-1,17-2-3,-17 2-2,14-4-3,-14 4-1,12-5-4,-2 7-12,-10-2-12,11-5 0,-3-4-3,2-4 1</inkml:trace>
  <inkml:trace contextRef="#ctx0" brushRef="#br0" timeOffset="5087">4314 335 3,'0'0'11,"0"0"0,0 0-1,-1 12-4,1-12 0,7 18-2,-7-18 0,4 39 1,0-10 1,-4 10 0,-9 6-1,3 11 1,-7 6 0,2 7-1,-4 7-1,2 2-1,-3 0-1,3-4-1,5-5 1,-2-9 0,5-14 1,1-7 1,3-15 2,4-14-2,-1-21 0,3-13 0,-1-19-2,9-11-1,-1-10-1,3-13-2,-1-7-2,5-4 1,0 5 0,1 2 1,5 9-1,3 5 2,-2 10-2,10 9 2,-36 48-1,64-70 0,-64 70 0,57-34 1,-57 34 0,51 2 1,-51-2 0,0 0 0,46 59 0,-46-59 0,11 68 1,-11-68 1,-3 69 0,3-69 2,-19 61 0,19-61 2,-16 45-1,16-45 1,-46 28 0,46-28-1,-57 13-2,22-11-2,0 0-4,-5-7-6,2 3-14,3-4-3,0-1 0,8-6 0</inkml:trace>
  <inkml:trace contextRef="#ctx0" brushRef="#br0" timeOffset="6059">4757 920 29,'0'0'16,"0"0"0,0 0 0,0 0-13,0 0-1,0 0 2,0 0-1,-51 0 0,51 0 0,0 0 0,-56 10 0,56-10-1,0 0-1,-47 18-1,47-18 0,0 0-1,0 0 1,0 0-1,-39 45 1,39-45 0,0 0-1,0 0 1,-20 52 0,20-52 0,0 0 0,0 0 0,6 53 0,-6-53-1,0 0 1,43 32 0,-43-32 0,42 19 0,-42-19 0,41 18 0,-41-18 0,0 0 0,0 0 0,49 45 0,-49-45 0,0 0 0,21 46 1,-21-46 0,0 0 2,0 0 2,6 49 0,-6-49 1,0 0 0,-44 16 0,44-16 0,-58 2-3,58-2-8,-67-8-17,23-3-2,-2-10-2,-2-11-1</inkml:trace>
  <inkml:trace contextRef="#ctx0" brushRef="#br0" timeOffset="6840">2881 680 6,'0'0'17,"0"0"2,0 0 0,0 0-4,6-16-2,6 4-1,1-9-3,7-4-1,4-8-2,-1-5-1,8-4-2,3-2 0,-1 0-1,2 3 1,-5 3-1,0 6 0,-6 5-1,3 7 0,-7 6 0,-5 4-1,-3 6 0,-12 4 0,15 12 0,-8 5 1,1 6-1,0 4 1,-4 8 0,7 5 0,-3 2 0,3 2 0,1-1 0,2-1 0,-2-5-1,4-2 1,-1-4-3,-6-6-10,3 2-13,-7-10-1,-5-17-2,-14-8 1</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1:34.7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0-13 4,'11'0'5,"6"0"0,1 0 1,6 1-1,1 0 0,3 0-1,5 0-1,2 0 0,2-1 0,7 1 0,3-1-1,3-1 1,3 1 0,5-1 0,3 1 0,2 0 0,4 1 0,1-1 0,5 1 0,5 1 0,2-2 0,3-2-1,3 2 0,2-1 2,5-1-3,2 1 1,2 0-1,-1-1 1,0 2-1,1 0 0,2 0 0,2 0 1,1 1-1,-2 0 1,1 1-1,0-1 1,2 1 0,1-2-1,0 2 1,0-4 0,-3 4-1,0-4 0,0 2 0,-3 0 0,-1 2 0,-1-1 0,-1 1-1,-3-2 1,-4 3 0,4-2 0,3 3 1,1-3-1,2 2 0,1-3 0,1 3 0,0-3 0,9 3 0,-3-3 0,2 1 0,1-1-1,-2 1 1,2 5 0,7-4-1,-3 5 0,6-6 1,-3 9-1,2-3-1,1 4 1,2-2 0,3-4 0,-2 7 0,5-7 1,-3 5-1,6-7 1,5 2-1,0-3 1,4-1 0,2 0 1,4 1-1,2 0 0,0 1-1,0-1 1,-2 0 0,2-1-1,-2-1 0,0 0 0,-2-3 1,1 0-1,1-2 0,3 0 1,2-1-1,-2 0 1,4-5 0,0 5-1,-1-3 1,0 5-1,3-5 1,0-1-1,1 2 1,1 0-1,0 8 0,1-7 1,1 7-1,-1-1-1,-2 1 1,-1 5 0,-3-4 0,-3 6 0,-5-6 0,-3 8-1,-3-1 1,-3-3 0,-5 4 0,-4-2 0,1 4 0,-2-4 0,-1 7 0,-1-7 0,-3 1 0,0 0 0,1-1 0,1-1 0,-4 0 1,-3-3-1,-3 0 1,-7 0-1,-5-2 1,-7 0 0,-8 1 0,-9-2-1,-10 0 1,-10 1-1,-10-1 1,-7 0-1,-7 0 0,-9 0 1,-5 0-1,-8 0 0,-9 0 1,9 0-1,-9 0 0,0 0 0,0 0 0,0 0 0,0 0 0,0 0-1,-25-10-1,3 7-3,-15-6-5,-4 6-8,-15-6-7,-9 0-2,-12-10 1,-11-5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24.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330 936 11,'0'0'6,"0"0"0,0 0-1,0 0 0,0 0-2,0 0 0,11 6-1,-11-6 0,11 1 0,-2 1 1,2 2-1,3 1 0,2 1-1,3 2 1,3 2-1,3-1 0,0 3 1,5-2 1,3 1 0,3-1 0,4 1 1,7-3-1,3 0 1,3-2-1,6 0 0,3 0-1,4-2 0,1-2-1,5 1 0,-1-2 0,3 1 1,0-1-1,0-1 1,3-1-1,1-1 1,0-2 0,3-1 0,-2-5 0,2 0-1,0-3 1,-1-6 0,-3 0-1,-2-4 0,-2-2 0,-4-2 0,-4-1 0,-4-2 0,-2-1-1,-4 3 1,-6-5 0,-6 2 0,-5-1 0,-7 0 0,-6-1 1,-6-1 0,-8-1-1,-5 1 1,-6 0-1,-3 1 0,-8-1 1,-4 2-1,-5 1-1,-6-1 1,-5 0-1,-4 1 0,-6 2 0,-2-1 0,-6 3 0,0 0-1,-6 1 1,-3 2-1,-3 3 1,-6 0 0,-4 2 0,-2 0 0,-6 4 0,-4 1 0,-4 5 0,-2 2 0,-3 6 0,-1 3 0,-1 4-1,-3 3 1,3 4 0,1 2 0,-1 3 0,2 2 0,1 2-1,2 1 1,3 0 0,1 3 0,0 4 0,5 3 0,6 0 0,1 1 0,8 1 0,5 1-1,7 3 1,8 1-1,10-4 1,5-3-1,7 2 0,10-1 0,6 2 0,6-1 0,5 0 1,9-1 0,2 1 0,8-1 0,5-2 1,5 1-1,5-1 1,7-1 0,10-4 0,8-1-1,15-4 1,16-5 0,14-8-1,12-4-5,15-3-13,8-3-4,0-9-1,-7-5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3:17.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-4 164 15,'0'0'7,"-11"-2"1,11 2-2,-12-2-1,12 2-2,0 0-2,0 0-1,0 0 0,18 5 0,-2-4 0,4 0 1,8 0 0,5-2 1,5 1 0,8-1 0,4 0 0,5 1 0,6 0 0,7 0 0,7 1 1,5 3 0,5-1 0,6-1 0,9 1 0,5-1 0,5-2-1,6 0 2,2-1-2,6 1 1,3-4-1,3 4 1,-2-1 0,5 2 0,3-1 1,3 3-1,2-3 0,4 2 0,0-1 0,5 0-1,5-1-1,-2 1 1,0 0-1,0 0 0,-1 1 1,0 1-1,-3 0 1,0 4-1,0-1 1,1 1-1,2-2 1,0 2-1,-1 0 0,1-1-1,0-4 1,-1 1-1,-2-1 1,1-1-1,-4-4 1,-1 3 0,-3-4 0,-3 2 0,-3-4 1,-1 0 0,-7-2 0,-2 3 0,-8-3 0,1-1 0,-6-1-1,-1 1 0,-5 1 0,-3-1 0,-6 1 0,-4 0-1,-4 3 1,-7-2-1,-7 0 0,-10 3 0,-5 0 1,-10 2 0,-7-2 0,-8 3 0,-9-1 1,-7 2 1,-6-2-1,-3 2 2,-11 0-2,10 0 0,-10 0-1,0 0 0,0 0-1,0 0 0,0 0 0,15-5-1,-4 4 1,1-1 0,6 0 0,6-3 0,6 0 0,7 0 1,7-2-2,6-2 1,7-1-1,5-1 1,5 1-1,1 0 1,-2 1-1,-1 1 1,-3 2 0,-4 2-1,-5 1 1,-5 1 0,-4 3 0,-7 1-1,-5 1 0,-6-2 1,-6 1-2,-7-1 0,0 4-7,-13-5-7,0 0-11,0 0-1,-9-4-1,-6-13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08.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2 13,'0'0'11,"-18"-2"1,9 1 0,0 2-1,-2-2 0,11 1 0,-17 1 0,17-1-2,-18 1-2,18-1-2,-21 5-1,9-2-1,-5 2-2,-1 0 0,0 3 0,-1-1-1,0 1 0,-1 3 0,2 0 0,0 1 0,1 2 0,4-1 0,-1 1 0,3-2 0,3 2 1,3 0 0,5-2 0,6 2 0,2-3 0,4 1 0,4-2 0,1 2 0,2-3 0,1 1-1,0-3 1,-2-1-1,-1 0 1,-1-3-1,-2 0-1,0-1 0,-3 1-3,0-3-3,1 2-5,0-2-10,-1-3-2,3-1 2,-1-3 0</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09.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4 26,'0'0'17,"0"0"2,0 0-3,4-10-5,-4 10-3,0 0-2,0 0 0,0 0-1,0 0-1,0 0-2,0 0-1,0 0 0,0 0-2,-3 11 1,3-11 0,-3 22-1,2-7 1,0 8 0,-2 2 1,1 5-1,-1 2 1,1 2-1,0 0 0,1 0 0,0-3 0,1-4 1,1-1-1,0-7 0,0-4-1,1-3 0,-2-12-2,3 14-5,-3-14-11,0 0-2,4-12-1,-4-3 1</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0.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10,'0'0'14,"9"-6"2,-9 6-3,9-6-3,-9 6-2,15-2-1,-6 4-2,1-1 1,1 3-2,0-1-1,5 3 0,0 0-1,0 2-1,2-1 0,0 3 0,1-1-1,-1 1 1,-1-1-1,-3 1 1,-2 3-1,0-2 0,-4 1 1,-1-1-1,-4 1 1,-1 1 0,-2-2 0,2 1 0,-5-2 1,0 0-1,3-10 1,-10 18-1,10-18 1,-14 16-1,14-16 0,-15 12 1,6-6-1,-2-1 1,0-2 0,1 0 0,-2-2-1,3 0 1,-3-2 0,2-1-1,-1-1 0,11 3-1,-15-7 0,15 7 1,-10-10-2,10 10 1,0 0 0,-8-13-1,8 13 0,5-10 0,-5 10 0,15-10 0,-6 5 0,2-2 0,2 1 0,0 1-1,0 3-1,0 0-2,2 4-6,0 1-9,-2 0-3,3 1 1,-1-2 1</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0.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0 10,'0'0'13,"0"0"0,0 0 0,0 0-6,0 0-3,2 12-1,-2-12 2,-6 9 0,6-9 0,-6 17 2,4-4-1,0 1-1,0 5-2,0-1 0,3 4-1,0-1 0,2 3-1,4-3-1,1-1 1,5-3-1,4-3 0,4-6 0,2-2 0,1-6 1,1-5 0,-1-4 1,1-1 1,-7-5 2,2 2 0,-9-3 1,0 3 0,-5-2 1,-2 5-2,-3-1-1,-1 11-1,0-13-2,0 13-1,0 0-3,-8-10-3,8 10-5,0 0-11,0 0-3,0 0-2,0 0 2</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1.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 13 7,'0'0'14,"0"0"2,-1-10-2,1 10-5,-12-4 1,3 4 0,-2 3 1,-2-3-4,2 5 0,-3-1-2,3 3-2,-2-1-1,13-6-1,-14 13 0,14-13-1,-6 16 0,7-7 0,3 3-1,6-2 1,2 4-1,2-2 0,4 4 0,0 0-1,1-2 0,-1 1 1,-3 0-1,-3-2 1,-3 0 0,-3-1 1,-4-1 0,-2-1 1,0-10 2,-10 18 1,-1-13 2,1 3-1,-5-5 2,0 2-1,-4-4 0,3 1 0,-4-4-3,6-1-1,1-1-4,0-5-3,13 9-5,-8-22-9,13 10-5,3-6-3,8 1 2,1-3 1</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1.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81 147 15,'0'0'15,"18"-1"0,-9-6 0,0-1-7,2-2-3,0-1 0,0 3 2,-4-4-1,0 3 1,-4-2-1,0 1-1,-3 0-1,0 1-1,-2-1-2,-3 1-1,5 9-1,-14-14-1,14 14 0,-20-7 1,9 7 0,-3 2 0,0 4 0,-2 2 0,2 1 1,-1 3 0,2 2 0,3 2 1,1 0 0,2 3 0,3 0 0,2 1 1,3 0 0,3 1 1,3-3 0,3 2 0,4-6-1,6-1 1,0-3-2,5-3-1,0-3-6,0-4-12,2-5-6,1-3 2,-1-7-1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32.689"/>
    </inkml:context>
    <inkml:brush xml:id="br0">
      <inkml:brushProperty name="width" value="0.05292" units="cm"/>
      <inkml:brushProperty name="height" value="0.05292" units="cm"/>
      <inkml:brushProperty name="fitToCurve" value="1"/>
    </inkml:brush>
  </inkml:definitions>
  <inkml:trace contextRef="#ctx0" brushRef="#br0">182 92 8,'0'0'14,"-1"-11"-2,1 11-2,0 0-1,-1-10-1,1 10-2,0 0 0,1-13-1,-1 13 0,0-9 0,0 9 0,1-10-1,-1 10 0,0-10 0,0 10-1,0-9-1,0 9 1,0 0-1,0-11 0,0 11-1,0 0 0,0 0 0,0 0 0,-3-9 0,3 9 0,0 0 0,0 0 1,0 0-2,0 0 1,0 0-1,0 0 0,0 0-1,0 0 1,-6 11-1,6-11 0,-1 16 1,0-4 0,0 2 0,1 4 0,-1 2 0,2 0 0,-2 6 1,1 3-1,-1 0 0,0 3 1,-3 3-1,2 0 1,-2 0 0,1 5-1,-1-3 1,1-1 0,0 1 0,1-2 0,2-1 0,1-1 0,1-2-1,1-2 1,1-3-1,0-2 1,-1-4 0,1-1 0,-2-4 1,1-3 0,-3-3 0,0-9 1,0 12-1,0-12 1,0 0-1,0 0 0,0 0 0,0 0 0,0 0-1,0 0-3,0 0-9,0 0-23,-12-18-1,2 4 0,-6-9 0</inkml:trace>
  <inkml:trace contextRef="#ctx0" brushRef="#br0" timeOffset="741">0 416 14,'13'14'28,"-13"-14"0,17 9 1,-8-8-19,2-1-8,-1 1 1,1-4 2,3 2 0,-2-4 1,6 3-1,2-3 0,4 1 0,1-3-2,6 3-1,-2-1 0,1 3-2,-1-1 0,-3 2 0,-3 1 0,-4 0 0,-3 1 0,-5 1 0,-11-2-2,14 2 0,-14-2 0,0 0-2,4 10-9,-4-10-19,-13 1-2,13-1 1</inkml:trace>
  <inkml:trace contextRef="#ctx0" brushRef="#br0" timeOffset="1232">490 27 21,'0'0'25,"0"-10"-9,0 10-7,0 0-1,0 0 2,0 0-2,0 0 0,0 0 0,0 0-1,0 0-2,0 0 1,-9 0-2,9 0-1,0 0-2,0 0 0,0 0-1,0 0 0,0 0 0,0 0 0,-1 13 0,1-13-1,3 17 2,-2-5-1,1 3 0,0 3 0,0 4 1,1 4-1,-1 2 1,0 4-1,1 3 1,-1 1-1,0 2 1,-1 2-1,0-2 0,0 0 1,-1-2-1,1-2 1,-1-1-1,0-2 1,1-4-1,1-3 1,1-1 0,0-2-1,1-2 1,2-2 0,0-3 0,1-1 0,-2-3 0,-5-10-1,9 14 1,-9-14 0,0 0 0,10 11 1,-10-11 0,0 0 1,0 0 0,0 0 1,0 0 0,0 0-1,0 0 0,4-11-1,-4 11 0,0-11-1,2 1 0,2-2-2,2-1 1,5-5 0,2-3-1,5-3 1,2-2-1,4-1 1,2 1-1,0 1 1,0 2-1,-3 1 1,-2 5 0,-3 5 0,-5 1-1,-3 4 0,-10 7 1,13-6-1,-13 6 0,0 0 0,9 7 0,-9-7 0,4 19 1,-2-7 0,2 5-1,-1 3 1,0 3 0,0 1 0,-1 3 0,0 0 0,0-1 0,0-1 0,0-2 0,0-1 0,1-2 0,-1-4 0,2-1 0,-1-3 1,-1 0-1,0-3 0,-2-9 0,2 12 0,-2-12-1,0 0-6,0 0-16,0 0-13,-2-20-1,4 6 1</inkml:trace>
  <inkml:trace contextRef="#ctx0" brushRef="#br0" timeOffset="2314">1099 609 21,'0'0'24,"0"0"1,0 0-17,10 1-6,-10-1 0,10 5 2,-10-5-1,19 4 2,-7-5 1,6 0-1,-2-5 0,5-1 1,-1-3-2,0-2 0,-1-4 0,-2 0-1,-3-2 0,-3 1 0,-3-2 0,-2 5 0,-4-2 0,-1 3-1,-4 1 0,3 12-1,-14-18-1,4 10 1,-1 3-2,-4 0 1,0 3-1,-2 2 0,-1 1 0,0 2 1,0 2-1,1 3 1,1 1-1,0 1 1,1 2 0,1 3 0,2 2 0,1-1 0,1 5 0,1 0 0,2 0 1,1 2-1,3-1 0,0 0 1,2-2 0,3 1 0,-1-5 0,4 1 1,-2-1-1,3-2 1,2-1-1,5-1 1,1-2-1,8 0 1,2-3-1,6 0-1,4-3 0,3-1 0,3-2-2,-2-5-3,1 4-7,-4-1-21,-5-9-3,1 0 1,-8-10 1</inkml:trace>
  <inkml:trace contextRef="#ctx0" brushRef="#br0" timeOffset="3155">1469 443 23,'0'0'14,"0"0"-1,0 0-1,0 0-2,0 0-2,0 0-1,0 0-3,0 13 0,0-13-1,5 19 1,-1-9 1,2 6-1,0 0 1,3 5 0,-2-1 0,3 5 0,-3-2-1,4 2 1,-3-1-2,1 2 0,-1-4-1,1-1-1,-2-1 1,1-5-1,0 0 0,-2-3 0,-6-12 0,11 16 0,-11-16 1,0 0 0,12 8 0,-12-8 0,10-5 1,-10 5 0,16-17-2,-5 5 1,2-5-1,4-4-1,2-2 0,2-2 0,1-4 0,2 0 0,-1 1 0,0 2 0,-1 4 0,-2 1-1,-3 3 1,-2 5 0,-3 3-1,-2 4 0,-10 6 0,14-6-1,-14 6 1,9 7 0,-9-7 0,9 16 0,-4-4 0,-1 2 1,3 3-1,-1 2 1,3 2 0,-2 1 0,1 2 0,1 1 0,-1 0 0,0 0 0,-2-1 1,0-2-1,-1-2 0,0-2 1,-4-1 0,1 0-1,-2-4 1,1 0-1,-2-3-1,1-10-3,-4 14-24,4-14-7,-13 3-1,2-10 0</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2.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 9,'15'-4'11,"-3"-1"-2,2-2-2,2-1 1,1-1 2,-2-2 0,3 2 1,-3-2 1,-2 2-2,-3-1-1,0 5-2,-10 5-2,9-10-1,-9 10-2,0 0 0,0 0-3,0 0 0,0 0 0,0 0-1,0 0 0,0 0 0,0 0 1,7 13 0,-7-13 0,6 17 1,-3-6-1,1 1 1,1 2-1,-2-1 0,0 1-1,-1-2-1,0-1 0,-1-1 0,-1-1 0,0-9 0,-6 14 1,6-14 1,-11 10 1,11-10-1,-18 8 2,7-4-1,-1 1 0,1-1 1,-1 0-1,0 0 1,-1-1 0,13-3 0,-16 4 0,16-4 0,0 0 1,-11 4 0,11-4 0,0 0 1,0 0-1,0 0 0,13 1 1,-3 1-1,3 0 0,5 0 0,3 0-1,2 0-1,4 2 1,-1-2-1,0 1 1,-2 0-1,-2-1 0,-4 0 0,-1 0 0,-6-1-2,0 1-3,-11-2-9,10 1-8,-10-1 1,0 0 0,-16-11-1</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68,'0'0'27,"15"11"-1,-15-11 0,0 0-18,0 0-6,0 0-1,0 0-1,0 0 0,10 9-2,-10-9-5,0 0-9,2 11-10,-2-11 0,0 12 0,0-12 1</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-78-3 34,'-10'14'21,"10"-14"3,0 0 0,0 0-11,0 0-4,0 0-1,0 0-4,0 0-5,3 15-6,-3-15-14,0 0-2,5 12-2,-5-12 2</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21,'0'0'11,"5"10"-3,-5-10-4,0 0-12,3 11-7,-3-11 0</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4.1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30,'0'0'17,"8"13"1,-8-13 0,0 0-9,0 0-8,0 0-2,0 0-5,0 0-11,0 0-1,0 0 1,0 0-2</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4.7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255 0 18,'0'0'15,"-17"1"2,5 1-5,3 2-3,-4-2-1,3 3 0,-5-1 0,3 3-2,-3 0 1,3 1-3,-1-1 0,1 3-1,-2-2-1,2 3 0,0-1 0,1 2 0,1 0-1,-1 3 1,1 1-1,1 0 1,1 3-1,1-1 1,0-2 0,4 1 0,2-3-1,2 1 0,4-3 0,5-2 0,6-4-2,2-3-2,8 2-4,-1-10-6,8 0-10,1-4-1,2 0 0,0-5 0</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5.1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0 34,'0'0'19,"0"0"1,0 0-2,0 0-9,2 17-1,-2-17-2,2 23 1,-3-7-1,3 6-1,-3 3-1,1 4-1,-2 4 0,-1 3-2,-2 4 1,1 1-2,-2 1 1,0 0-1,1-3 1,-1-5-2,3-2-1,-1-8-2,4-1-6,-1-11-7,4-1-6,-3-11-2,0 0 1,13-5 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5.5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1 16,'17'3'15,"-17"-3"2,16-1 1,-5 0-9,-1-1-2,4 3 1,-4-1-1,4 3-1,-4 1 0,2 2-3,-1 1 0,-1 2-2,-2 2 0,0 3-1,-3 1 0,-2 2 0,0 1 0,-2 2 0,-1 0 0,-3 1 0,0-1 0,-2-1 0,0 0 1,-3-2 0,-1-1 1,-1-2 0,-3-3 1,2-1 0,-5-5 1,3 1 0,-4-7 0,4 0 0,-2-5 0,3-2-2,-1-5 1,4 1-2,3-3 0,0 0 0,5 0-2,4-2 0,5 4 0,1-1-1,5 3 1,2 1 0,4 3-1,3 1 1,3 2 0,-4 2-1,4 4-2,-4-3-2,2 7-6,-6-4-8,-3 3-5,-2-3 2,-13-2-1</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6.1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0 15,'0'0'17,"0"0"1,0 0 0,0 0-7,0 0-1,0 0-1,-1 14 0,1-14-1,-7 23-1,2-8-1,3 8-1,-3-1-1,3 6-1,0-2 0,4 1-1,2-2-1,4-3-1,4-4-1,4-8 0,5-4-1,1-8 0,1-3 1,0-5-1,2-7 2,-1 1 0,-4-4 2,-2 2 1,-7-2 1,-1 6 0,-4-3 0,0 6-1,-6-1 1,-2 3-2,2 9-1,-9-14-1,9 14 0,-7-9-1,7 9 0,-13-7-3,13 7-2,-11-4-7,11 4-13,0 0 1,0 0-3,-4-15 3</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6.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162-1 30,'0'0'20,"0"0"-2,-9-1-1,-3 4-3,1 6-4,-4-3-3,0 4-2,-3-2-1,2 5-1,0-4-1,4 0 0,12-9-1,-13 17 0,13-17-1,1 15 0,-1-15-1,18 17 0,-3-6 0,-1-1 0,4 4 0,-1-2 0,2 5-2,-3-2 1,0 2-1,-4-2 1,-3 2 0,-4-2 0,-3-2 1,-4 1 2,-8-4 2,0 4 1,-7-8 1,1 2 0,-7-5 0,5 1 0,-4-4-1,3-2-1,2-5-2,0-6-5,8 3-11,2-8-9,7-3-2,3-4 1,8-2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37.166"/>
    </inkml:context>
    <inkml:brush xml:id="br0">
      <inkml:brushProperty name="width" value="0.05292" units="cm"/>
      <inkml:brushProperty name="height" value="0.05292" units="cm"/>
      <inkml:brushProperty name="fitToCurve" value="1"/>
    </inkml:brush>
  </inkml:definitions>
  <inkml:trace contextRef="#ctx0" brushRef="#br0">34 328 14,'0'0'15,"-9"3"-1,9-3 0,0 0-1,-12 3 0,12-3-2,0 0-1,0 0-3,0 0-1,0 0-1,0 0-3,-4 11 0,4-11-1,4 11 0,-4-11 0,8 16 0,-3-7 1,2 1 0,-7-10 1,19 15 0,-7-11 0,4 1 0,-1-6 0,3-2 0,-1-2-1,0-1 1,1-3-2,-1-1 1,-4 0-2,-1 0 1,0 1 0,-3 2-1,-1-3 1,-8 10-1,11-15 1,-11 15-1,9-15 1,-9 15-1,4-17 1,-4 17-1,2-16 0,-2 16 1,-1-17-1,1 17 0,-4-16 0,4 16 0,-11-12 0,11 12-1,-14-8 1,5 6-1,-1 2 0,0 0 1,0 3-1,-1 1 0,1 1 1,-5 1 0,0 1 0,2 1 0,-1 0 0,1 0 0,-1 3 0,0-1 1,1 1-1,5-1 0,-1 2 0,0 0 0,1 2 0,1-1 0,0 2 0,2 1 0,1 0 0,1 3 0,2-1 0,1 1 1,2-1-1,1 2 0,1-2 0,1 0 0,2-1 0,-1-1 1,0-1-1,1-3 0,1 0 1,1-2 0,2-2-1,3 0 1,2-4 1,2 0-1,2-3 0,1-1-1,0-2 0,1-3-2,-1 1-5,-5-5-22,1-4-7,0-4-1,-5-8 0</inkml:trace>
  <inkml:trace contextRef="#ctx0" brushRef="#br0" timeOffset="1061">513-4 26,'0'0'23,"0"0"-2,0 0-3,0 0-7,-10-2-3,10 2-2,0 0-2,0 0-1,0 0-1,0 0 0,0 0 0,2 12-1,-2-12 1,2 12 1,-4-3-1,4 4 0,-2 2 1,1 5-1,-2 3 1,2 6-2,-2 2 2,1 6-2,1 3 0,-1 5 0,1-1 1,2 0-2,-1-2 1,0-1-1,2-4 0,-1-5 1,0-5-1,0-4 0,-2-5 1,1-4-1,-2-3 0,0-11 1,2 12 0,-2-12 1,0 0 0,0 0-1,0 0-1,0 0-3,0 0-9,6-11-22,-6-1-2,3 0 0,-3-9 0</inkml:trace>
  <inkml:trace contextRef="#ctx0" brushRef="#br0" timeOffset="1712">1022 251 7,'0'0'26,"0"0"-8,0 0-2,0 0 0,0 0 2,0 0-2,0 0-2,-18-2-2,18 2-3,-20 1-4,8 1-2,-3 1-1,-1 1-1,1 1-1,2 3 0,-3-1 0,2 2 0,0 1-1,3-1 1,-1 0 0,3 1 0,9-10 0,-15 17 0,10-8 0,5-9 0,-8 17 0,8-17 0,1 15-1,-1-15 1,10 18 0,-1-9 1,4-2-1,3 0 0,2 0 0,3 2 0,2-2 0,-2 1 0,3 1 0,-2-1 0,-4 2 0,-2 1 0,-3 0 0,-3 1 0,-2-1 0,-4 1 0,-5-1 0,-2 1 1,-4-2 0,-1 1 0,-4-2 1,-2 1 1,-3-2-1,-2 0 0,-1-3 0,-2 1 0,-1-2 0,3-2-1,0-1 0,2-2 0,2-1-1,-2-2-1,8 0-5,-3-8-11,3 0-20,9 0 0,0-5-2,5-3 1</inkml:trace>
  <inkml:trace contextRef="#ctx0" brushRef="#br0" timeOffset="2553">1303 363 25,'0'0'20,"0"0"-2,0 0-4,0 0-4,0 0-2,0 0-2,0 0 1,-3 13 0,3-13 1,0 0-1,9 8 0,-9-8-2,15 10 0,-6-5-1,1-2 0,4 2-1,4-4 0,2 1-1,1-5 0,2 0 0,1-3 1,1 0-2,-2-4 1,1 2-1,-6-3 0,-3 1 0,-1 0 0,-5 1 0,-3 0 0,-6 9 1,6-16-1,-6 16 0,-4-13 0,4 13 0,-10-14-1,10 14 0,-19-15 1,7 7-1,-1 0 0,-1-1 0,-1 1-1,-6 2 1,3 0 0,1 0 0,-2 2-1,2 3 1,-2 1 0,2 3-1,-2 1 1,6 2 0,-1 1 0,2 0-1,0 2 1,-1 0 0,4-1 0,1 3 0,1-2-1,0 2 1,1 0 0,0 1 1,2 0-1,0 2 0,1 0 0,1 3 0,2-1 0,0 0 1,0 2-1,3 0 0,0-1 1,2 2 0,0-2-1,4-1 1,1 0 0,1 0-1,2-2 1,5-1 0,-2 0 0,7-2 1,4 1-2,0-3 1,2-2 0,1 1 0,3-3-1,1-2 1,3-2-1,-3-3 1,0 0-1,-1-2 1,-2-1-1,-3 0 1,-4 1-1,-3 0 0,-5 1 1,-4 1-1,-12 2 0,11-2 1,-11 2-1,0 0 0,0 0 0,0 0 0,0 0 0,0 0 0,0 0 0,0 0-1,0 0 0,0 0 0,0 0-3,0 0-7,-11 3-29,11-3 0,-23 2-1,4-5 1</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7.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55 105 7,'0'0'13,"0"0"3,10 0-1,-10 0 0,15-2-5,-5-2-1,4 0-6,-1-2-1,4-1-3,-2 0 0,-1 0 0,-2 0 1,0-1 0,-12 8 0,14-13 2,-14 13-1,5-13 0,-5 13 0,-5-11-1,5 11 0,-13-11 0,2 8 0,0 1-1,-3 2 1,-2 1 1,1 3 0,-1 2 0,1 1 2,1 4 1,0 1 1,0 4 1,0 0 0,4 6 0,0 0 0,5 5 0,-2-1 0,6 5-2,-1-3 0,7 0-2,1-3 0,5-1 0,1-5-2,5-4 0,3-4-2,-2-9-5,9 0-8,-3-7-11,5-4 0,-1-6 1,0-3-1</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7.8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0-7 10,'11'2'17,"-11"-2"1,0 0 0,0 0-4,0 0-1,0 0-4,0 0-1,2 12-1,-2-12-1,0 10-1,0-10-1,-1 17 0,-1-5 0,2 5 0,-3 2-1,3 3 0,-2 0-1,2 2 0,-1-4 0,1 1-1,1-3-1,3-6 0,-4-12-1,17 6-1,-1-11-1,-2-5 1,8-3-1,-1-6 1,4-1 2,-1-2 0,-2 1 2,0 3 1,-5 0 1,2 6 0,-5 0-1,-1 4 0,-3 1 0,-1 5-2,-9 2 0,12-2-1,-12 2 0,0 0 0,0 0 0,8 14 1,-8-14 0,2 19 0,-1-5 1,1 2 0,0 3-1,1 4 1,-1 1 0,1 2-1,-1-2 0,0-1 1,0-2-2,-1-2-1,2-1-4,-3-18-10,4 18-13,-4-18-1,12-2 0,-8-16 0</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00.6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0-6 2,'75'1'5,"6"-2"0,7 2 2,1-2 0,10-1 1,3 2 0,3 0 1,8 1-2,7 0 0,11 0-1,9 0-1,6 0 0,7-1-1,7 1-1,6-3 0,2 1-1,1-1 1,3 1-1,0-2 1,2 2 0,-2 0 1,2 1-1,2-1 0,3 2 1,1-1-1,1 1 0,1-1 0,4 2 0,0-1-1,2 0 0,-1 1 0,4 0-1,-1-1 0,0 2 1,0-2-1,2 2 0,-3-1 0,0 2 0,-1 0 0,-1 1 0,-3 1-1,-1 0 1,-4 1-1,-2 0 1,-7-2-1,-2 2 0,-8-4 1,-7 0-1,-7-2 1,-7 0-1,-10-2 1,-8 0 0,-7-1 0,-5 0 0,-8 0-1,-10-1 1,-14 1 0,-7-1-1,-13 2 1,-11-1-1,-12 1 1,-11-1-1,-8 2 1,-6-1-1,-9 1 0,0 0 0,9-1 1,-9 1-2,0 0-2,0 0-5,-13-2-16,-7 0-2,-7-2 0,-13-8-1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06.0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1,'31'-1'2,"2"0"1,2 0-1,2 0-1,1 1 1,2-2-1,2 2 0,2-1 0,1-2 1,-1 1 1,3 0 0,-1 0 1,2 0 0,0 0 0,0-1 1,2-1-1,-1 3-1,1-2 0,2 2-1,2 0 0,1 0 0,1 0-1,2 0 1,0 1 1,2-2-1,1 0 1,2-1-1,2-1 0,2 0 0,3 1 0,2-1-1,5 2 0,0-3 0,3 3 0,2 0 0,1 1 1,4-2 2,2 1-1,2-1 1,3 2 0,4-2 0,3 2 0,2 0-1,3-1 0,3 1 0,2 1-1,-4 0 0,4-1 0,-1-2 0,3 2 0,1-2 0,2 2 1,-2-3-1,4 3 0,4 0 0,2 1 0,2 1-1,1 0 1,0 1-1,1-1-1,4 1 1,-1-2 0,2 0 0,-2 0 0,3-2 0,3 1 0,3-2 0,1 1 0,2 1 0,6 0 0,1-1 0,4 1 0,5 0-1,2 1 1,3 0-1,1 1 0,2 0 0,-1 0 1,-2-2-1,-1 1 0,-3-2 1,0 0-1,-3-1 0,1-2 1,-4 1-1,2 1 1,1 0-1,3 1 1,-1 0-1,1 0 0,0 0 0,-1 1 1,-1 0-1,-2 0 0,2 1 0,-1 0 0,2 1 1,-1 0-1,1 0 1,0 1-1,-3 0 0,-1 0 1,-2 0-1,-1 0 0,-6 0 0,-2 2 1,-6 0-1,0 1 0,-1-1 0,-7 0 0,-5-1 1,-8 2-1,-4-2 1,-4-2-1,-10 1 0,-2-1 0,-9-1 0,-6 1 1,-4 1-1,-4-1 0,-10 0 0,-6 1 1,-9 0-1,-7-1 0,-8 1 0,-5-1 1,-7 0-1,-7 0 0,-2 0 0,-4 0 0,-9-1 0,12 0 0,-12 0 2,0 0-2,0 0 0,0 0 0,0 0 1,0 0-1,0 0 0,0 0 0,0 0-1,0 0-1,0 0 1,0 0-3,0 0-4,-13 14-17,3-11-1,-7-6-2,-5-8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46:41.8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-1 100 11,'0'0'11,"0"0"-1,0 0 0,1-14 0,-1 14-2,4-16 0,-4 16-2,9-20 1,-3 10 0,-1-2 0,-5 12-2,9-17 0,-9 17-2,6-11 0,-6 11-2,0 0 0,0 0-1,0 0-1,0 0-1,0 0-1,0 0-1,0 0 0,0 0-1,0 0-2,0 0-3,0 0-6,0 0-11,0 0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0:04.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3,'48'0'4,"4"3"1,10 3-2,8-1 1,4 1-1,5-2 1,3 4-1,4-5 0,4 6 0,3-5-1,2-1 0,0-1-1,6 5 0,1 1 0,4-1 0,2 2-1,-1-2 1,-1 0 0,4-5 0,3-2 1,0-1 0,2-5 0,-2 3 1,2-5 0,1 5 0,3 2 0,-3 2 1,3 6-1,-7-3-1,4 4 1,1-6-1,3 6 0,2-6 0,1 0-1,2-1 2,0 3-2,10-2 0,-5 4 0,0-2-1,0 1 1,-2-1-1,3 0 1,-2-3 0,1-1 0,0-2 0,-1-2 1,4-1 0,4 2 0,0-1 0,1 1 0,0-1 0,6 3 0,0-1 0,1 2 0,0-2 0,1 1-1,2-1 0,-2-7 1,1 2-1,0-3 0,1-5 0,1 1-1,-2 1 1,-1-1-1,-1 3 0,3 5 0,-5-2 0,-1 3 0,-4 2 0,0-2 0,-2 0 0,-1-4 0,-3 2 0,-4-2 0,-4 3 0,-2-1 0,-4 5-1,-8 2 1,-11 4 0,-7 1 0,-14 1 0,-7 5 0,-13-2 1,-13-1-1,-10-3 0,-8 3 0,-5 2 0,-7-5-3,0-4-20,0 9-9,-5-18 2,6-4-2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0:05.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239-10 3,'0'0'4,"0"0"-4,0 0-2,0 0 0,2 13 1,-3 0 1,0 4 1,0 4 0,-1 2 1,1 8 1,-1-1-1,1 6 1,-1 5 2,1 0 0,-1 4 1,-2 6 1,2 4 0,-6 9 1,0 4-1,-8 4-1,0 5 0,-7 4-3,1-1 0,-1-1-1,-1-3-1,3-9 0,2-6 0,5-9-1,4-8 1,1-7-1,5-8 2,1-5-1,2-6 0,1-3 0,0-15-1,3 18 1,-3-18 0,0 0 0,0 0 0,0 0-1,0 0 1,12 7 0,-12-7-1,16-1 1,0 1-1,3-1 0,6 1 1,8 0-1,4 6 0,7-1 0,4 4-1,8 0 1,6 4 0,9-3 1,8 4-2,9-5 1,9-1 0,10 0 0,8-4 1,10-2-1,7-1 0,8-2 1,6-1-1,8-2 1,6-2-1,6-1 0,3 0 0,2 0 0,0-1 1,-3 2-1,-3 1 0,-4 1 0,-6 1 0,-10 2 0,-9-1 1,-11 0-1,-10 1 0,-9 0 0,-11-4 0,-9 4 0,-12 1-1,-10 0 1,-11 0-1,-9 0 0,-10 1 1,-10-1-1,-8 5 1,-16-5 0,13 1 0,-13-1 0,0 0 0,0 0 0,-5-12 0,5 12 1,-13-8 0,3-3-1,-4-1 1,-1-4 0,-4 3 0,1-13 0,0 0-1,-1-12 1,3-4-2,2-7 2,3-6-2,1-6 1,0-2-1,2-6 0,0 4 0,-1 3 0,0 0 1,-1 5-1,1 2 1,-1 2-1,1 3 1,-1 9 0,1-2-1,2 8 1,-1 5-1,2 6 0,-1 5-1,-3 7 1,-1 3-1,-3 2 0,-5 3-1,-4 1 2,-6-1-1,-4-1 1,-9-2 0,-7-4 1,-11-2 0,-10-2-1,-12-2 1,-12 0 1,-11-1-2,-16 0 1,-12 2 0,-9 1 0,-8 3 1,-8 1-1,-6 0 1,0 0-1,-4 0 1,1-3 0,1 2 0,0 0 0,4 2-1,5 1 2,5 2-2,7 1 1,10 3-1,10 2 0,14 2 1,13-2-1,16 4-1,18-2 1,14 1 0,14 3-1,12-4 1,15-1-2,9 0 2,11 0-1,4-2-1,1 2-14,7 2-10,-10-11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18:47:14.3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18 12,'0'0'13,"0"0"0,0 0 1,-5-11-3,5 11 0,0 0 0,0 0-3,0 0 0,0 0-2,0 0 0,0 0-1,-11-7 0,11 7-2,0 0 1,0 0-2,0 0 0,0 0 0,0 0 0,-9-3-1,9 3-1,0 0 1,0 0-1,0 0-2,0 0-5,-12 3-11,12-3-4,0 0-2,0 0 2,0 0-2</inkml:trace>
  <inkml:trace contextRef="#ctx0" brushRef="#br0" timeOffset="611">137 371 10,'0'0'8,"0"0"2,0 0-1,0 0-2,0 0 0,0 0-1,0 0-1,0 0-1,-10-3-1,10 3-1,0 0 0,0 0 0,0 0-1,0 0-1,0 0 0,-10 7 0,10-7 1,0 0-1,-9 14 0,9-14 0,-8 16 0,4-6 1,-1-1-1,0 6 1,-1 0-1,0 2 1,0 4-1,-1 3 1,1 1-1,-2 2 1,2 1-1,-2-3 0,1 0 1,0-2-1,2-5 2,-1-3-2,2-5 1,4-10 0,-6 14 0,6-14 0,0 0 1,0 0 0,0 0-1,0 0-1,0 0-6,0 0-10,7-19-1,-1 5 0,0-5-1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18:47:15.7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191 378 9,'0'0'10,"0"0"0,0 0 0,0 0-2,0 0-1,0 0-1,0 0-2,-11-2-1,11 2-1,-17 4-1,6 1 0,-2 0 0,-2 1-1,0 2 0,-1 1 0,1 1 1,-1 0-1,4 2 0,-2-1-1,2 1 1,3-2 0,3 0 0,-1 0-1,7-10 1,-4 16 0,4-16-1,7 14 1,-7-14 0,17 12 1,-4-5-1,6-1 0,2 1 1,2 1-1,1 2 0,1 0 0,0 0-1,1 2 1,-6 1 0,-3 0 0,-4 0 0,-1 0 0,-4 0 0,-3-1 0,-2 3 0,-3-4 1,-1-1-1,-3 1 1,-2-2 1,-3-1 1,-2 1-1,-4-2 1,-5-1 1,2-2 0,-2-2-1,-3-1 0,4-2-1,-2-3 0,3 0-1,3-2 0,4-1-1,0-2-2,2 1-3,5-1-8,4 9-4,-2-18-1,5 7 0,1 0 0</inkml:trace>
  <inkml:trace contextRef="#ctx0" brushRef="#br0" timeOffset="751">493 703 19,'-14'-7'12,"0"0"1,1-4-2,1-2-2,3 1-1,0-4-3,6 0 0,2 1-1,2-2-2,6 1-1,5 2 0,2 0-1,5 0-1,3 4 1,-1 0-1,2 5 0,0 2 0,-4 4 1,0 2-1,-2 3-1,-3 3 2,-3 1-1,-2 3 1,-4 2 0,-2-1-1,-2 2 1,-3 2 1,-1-1 0,-2-1 2,-3-1 0,0-1 0,-4-3 2,-2 1-1,-2-6 0,-4 1 1,-3-4-2,0-1 0,-4-3-1,0-1-1,0-3 0,3-2-2,3-1-2,5-6-4,7-2-9,4-1-4,9-4 0,6-3 0</inkml:trace>
  <inkml:trace contextRef="#ctx0" brushRef="#br0" timeOffset="1332">807 155 8,'0'0'6,"0"0"1,0 0-1,0 0-1,0 0-1,5 16 0,-3-3 0,1 4-1,7 6 1,-5 5 0,0 5 0,1 5-1,-2 4 0,-1 0-1,-1 3 0,-3 1 0,-1 1-1,-2-5 0,0-3 0,-1-5 0,-1-5-1,2-4 0,-1-5 0,2-8-2,3-12-8,0 0-5,0 0 1,5-9-1</inkml:trace>
  <inkml:trace contextRef="#ctx0" brushRef="#br0" timeOffset="1753">956 497 6,'0'0'4,"0"0"-1,0 0 2,10 11 0,-10-11 0,3 10 0,-3-10 0,6 16-1,1-3 1,-1 4 0,3 4-2,2-1 1,-1 1-2,1-2 0,1 0-1,-2 0 0,0-4 0,0-5 1,-10-10-1,11 12 2,-11-12 1,9 4 1,-9-4 0,0 0-1,10-15 1,-7 2-1,1-3 0,0-6-2,1-1 0,1-3-2,2-2 1,-1 1-1,1-1 0,1 2 0,2 3 0,1 3-1,2-1-2,2 6-2,1-3-5,0 5-8,4 0 0,-2 2 0,0 0 0</inkml:trace>
  <inkml:trace contextRef="#ctx0" brushRef="#br0" timeOffset="2243">1445 521 7,'0'0'9,"18"2"-5,-6-3 2,1-1 0,4-3 0,0-1 1,-1-1 0,3-2-1,-1-3 0,1 2-1,-3-2-1,0 1-1,-4 1-1,-1 0 0,-4 1 0,-7 9-1,6-16 1,-6 16-1,-8-14 0,-1 7 0,-4 3-1,-2 2-1,-2 1 1,-3 3-1,1 2 1,-2 4-1,-2 3 1,3 2-2,0 3 2,-1 1 0,3 3 0,0-1 2,3 3-2,2 2 1,5-2-1,2 2 1,4 1-1,5-2 1,3-2 0,6-1 0,8-2 0,4-8 1,6 3-1,5-8 0,4-3 0,0-3 1,2-2-1,-3-1 0,-4-3 0,-5 2 0,-5-1 0,-6 1 0,-6 0 0,-3 0 1,-9 5-2,0 0 1,10-7 0,-10 7-1,0 0 0,0 0 0,0 0-1,0 0-1,0 0 1,0 0 0,0 0 0,9 5 0,-9-5 0,0 0 1,10 12 0,-10-12 0,14 9 0,-5-5 0,3 0 0,1-3 1,1 0-1,1-2 1,1-2 0,1-2-1,1-6 0,-2 0-1,1-3 1,-2-3-1,0-2 0,-4 1 0,-2-3 1,-4 1-1,-4 3 0,-5-2 0,-4 2 1,-4 5-1,-5 1 0,-4 7 0,-3 3-1,-3 6 1,-4 5-1,1 3 1,-1 4 0,2 4-1,2-3-1,4 0-1,4-3 0,8-3-1,11-12-1,0 0-4,0 0-2,17-6 0,2-6-1,3-4 3</inkml:trace>
  <inkml:trace contextRef="#ctx0" brushRef="#br0" timeOffset="3125">2010 288 12,'7'-35'10,"-2"1"0,-3 5-1,-2 4 1,0 5-1,-2 2-2,1 5-1,-1 3-1,2 10-2,-2-11-1,2 11 0,0 0-1,0 0 0,-5 21-1,2-2 1,1 10-1,-1 7 1,1 8 0,1 7 0,1 4 0,2 3-1,3 3 1,0-1-1,1-5 1,2-4-2,6-5-1,-1-7-6,4-7-8,4-6-1,0-12 0,3-9 0</inkml:trace>
  <inkml:trace contextRef="#ctx0" brushRef="#br0" timeOffset="3695">2395 681 1,'0'0'11,"0"0"0,0 0 1,10 6-6,1-6 0,4 0 1,3 0 1,5 1-1,4-2 0,5 1-2,0-2 0,2 2-1,0-1-2,-3 1 0,-3 0-1,-4 0 0,-7 0-1,-3 0-1,-4 1-4,-10-1-6,0 0-6,0 0 0,4-11 0,-4 11-1</inkml:trace>
  <inkml:trace contextRef="#ctx0" brushRef="#br0" timeOffset="4036">2400 486 9,'0'0'11,"-10"11"0,10-11 0,0 0-5,7 10-4,-7-10 3,20 5 1,-3-4 0,3-2 0,7-1 0,3 0 0,5-1-1,-1-1-3,2 1 0,-3 0-1,-2 1-1,-6 0 0,-6 0 0,-3 2-4,-7 0-6,-9 0-6,11 3-1,-11-3 0,0 0 0</inkml:trace>
  <inkml:trace contextRef="#ctx0" brushRef="#br0" timeOffset="4407">3400 0 1,'0'0'10,"-11"9"1,11-9 1,-13 19-6,4-4-1,3 3 2,-1 6 0,3 6 0,2 9-2,2 7 1,1 7-2,1 8 1,0 7-2,0 7-1,-1 0 0,-1 1-2,0-3 1,-3-4 0,-1-7-1,0-7 1,-1-11-1,-1-8-1,1-7-2,-2-10-2,0-9-10,7-10-2,-16-9 0,8-6 0</inkml:trace>
  <inkml:trace contextRef="#ctx0" brushRef="#br0" timeOffset="4737">3027 578 5,'0'0'11,"0"0"3,0 0-1,11 0-4,7 0-1,9 1 0,4-1 0,10-1-1,5-1-1,6 0-2,-1-1-1,3-2 0,-5 1-2,-5 0 0,-5 0 0,-8 1-2,-8 1-2,-7 1-5,-6 0-9,-10 1-1,0 0 1,0 0-1</inkml:trace>
  <inkml:trace contextRef="#ctx0" brushRef="#br0" timeOffset="5128">3713 459 12,'0'0'14,"0"0"0,0 0 1,11-12-8,2 9-2,0 0 1,5 1 0,2 1 0,4-1-3,3 5 0,0 0 0,3 4-2,-3 2 1,0 4-1,-1 2-1,-3 4 0,0 3 0,-6-2 0,0 5 0,-2-2 0,-5 0 0,-1 0 0,-4-2 1,-3-2-1,-6-4 1,1 2 0,-7-6 1,-3-1 0,-6-5 0,-3-1 0,-4-5 0,0-2 0,-6-4-1,1-3 1,1-3-1,3-5 1,3 5-1,3-3 0,6 6-1,1-2 0,14 12 0,-11-14-1,11 14 0,0 0 0,19-1 0,-2 1 0,4 1 0,3 4-1,4-3-1,3-2-3,4 0-8,-3 0-5,0-8 0,-2 2 0,-2-9 0</inkml:trace>
  <inkml:trace contextRef="#ctx0" brushRef="#br0" timeOffset="5688">4237 59 6,'0'0'9,"0"0"1,0 0 0,0 0-7,0 0 1,0 0 1,-6 19 1,6-5 1,2 5-1,0 4 1,1 6-1,-1 4 0,2 6-3,1 4-2,-1 1 1,-1 3-1,-1 0 0,0 2 0,-1-3-1,0-2 1,-1-4-1,-1-3 1,1-4-1,-1-7 1,1-3-1,1-8-1,-1-5-5,0-10-10,13 0-1,-1-12-1,3-4 0</inkml:trace>
  <inkml:trace contextRef="#ctx0" brushRef="#br0" timeOffset="6099">4853 403 1,'1'-12'10,"-13"9"0,-8 0 0,-4 1-6,-6 5 2,-4 0 1,-5 3 0,-2 1-1,-1 5 1,-1-2-2,6 2 0,2-1-2,5 0-1,7 0-2,7-1 0,16-10 0,0 17 0,13-10 0,8-1 0,5 3 0,3-1 0,4 0 2,0 3-2,-5 1-2,-4-1 2,-5 4-1,-6 2 1,-3-2 0,-5 2-1,-3-2 1,-3 2-1,-2-2 2,-1-1 0,-4 0 0,1-2 2,-4-2 0,-2 1 0,-5-2 1,-2 1 1,-4-5-2,0 0 1,-3-3-1,1-1-1,3-3-1,3-3-3,9-2-5,6-6-6,10-3-7,10-4 0,8-4 1,9-2-1</inkml:trace>
  <inkml:trace contextRef="#ctx0" brushRef="#br0" timeOffset="6680">5049 530 13,'-9'3'10,"9"-3"1,-15 4 0,15-4 1,0 0-2,0 0-1,0 0-2,0 0-1,22 6-3,-6-4-1,4 0-1,4-1 0,5-1 0,2-2 1,-1-1-1,-1-1 0,-2-1 0,-4-1 1,-4 0-1,-3-3 1,-5 1-1,-5-1 0,-3-1 0,-4 0 0,-4 0-1,-3-1 0,-2 3 0,-6 1-1,-3 1 0,-2 4 0,-4 3 1,-1 4-1,-3 3 1,0 2 0,-2 4 0,2 1 1,1 3 0,2-1 1,5 2-1,1 4 1,3 1-1,4-1 1,5 2-2,3 0 2,4-1-1,3 2 0,6-1 0,4-6 1,6 3-1,5-1 0,6-1 0,4-2 0,4 1 0,2-3-3,-1-3-6,4 0-13,-2-6-1,-3-6 0,-4-7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8:01.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79 457 2,'-20'10'5,"2"4"1,2-5 0,2 0-1,3-2 0,11-7 0,0 0 0,0 0 0,27-8-1,7-6 0,14-4 0,9-5 0,12-3 1,9-6 0,6 2 0,1-3 0,-1 4 1,-7 0-1,-7 6-1,-11 2 0,-9 7-1,-14 1-2,-8 5-1,-11 4-4,-17 4-4,0 0-4,-19 0-1,-1 0-2,-4-1 0,-4-1-2,-2-4 2</inkml:trace>
  <inkml:trace contextRef="#ctx0" brushRef="#br0" timeOffset="360">576 68 3,'0'0'11,"0"0"0,0 0 0,-10-2-3,10 2-1,0 0 0,15-2-1,1-2-1,11 0 0,4-2-1,9 0-1,7-2 2,7 1-1,0-1-1,-1 2 0,-4 1 0,-2 2 0,-6 0-1,1 3 0,-9 0-1,-3 1 0,-1 0 0,-1 0-1,-4 0 1,-3 0 0,-2 0-1,-4 0 2,-5 0 0,-10-1 1,4 10 0,-15 0 1,-11-1-1,-6 12 1,-10 3 0,-7 6-1,-9 4 0,-3 6-2,-4 2 1,4 2-1,5 2 0,4-6 0,9-3-1,8-4 0,8-6 0,7-7 0,7-5 0,9-15 1,-7 14 0,7-14 1,0 0 0,0 0-1,0 0 1,0 0-1,0 0-1,7-12-1,-7 12-5,0 0-13,2-13-7,-2 4-1,2-3 1,-3-4-1</inkml:trace>
  <inkml:trace contextRef="#ctx0" brushRef="#br0" timeOffset="1212">636 75 1,'-16'-6'11,"4"3"-2,-5-2-1,2 4-6,2 1-4,-1 0-1,0 1 0,2 0 1,0 0 0,0-1 2,1-1 3,1-1 1,0 0 3,1-2 0,-1 1 2,-1-2-1,11 5 0,-17-6-1,17 6-1,-10-5-3,10 5-1,0 0 0,0 0-2,15 4 0,6-3 0,8 1-2,11-1 2,5 0 2,9-2-2,7-1 1,5 1 0,3-3-1,0 1 0,0-1 1,-2-1-1,-1 1 1,-4-1-1,-7 2 1,-7-2 0,-7 2 0,-8 1 2,-9-1 0,-7 3 0,-17 0 1,14 0 0,-14 0-1,0 0 1,-20 8-2,9-2 0,-4 2-1,-1-1 0,-2 0-1,-2 2 0,0 0 0,0 0 0,0 3 0,-1-1 1,-2 3-1,-2 3 0,-4 1 1,-3 4 0,-4 3 1,-7 4 0,-3 1 0,0 6 0,-3-2 1,3 4-1,2 0-1,5-2 0,6-1 0,7-5-1,6-4-1,6-5 1,5-6 0,2-5 1,7-10 0,0 0 0,0 0-1,0 0 1,0 0-3,1-14-3,-1 14-9,8-20-8,-4 8-3,-2-3 1,1 0-1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8:50.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1259 0,'-1'24'1,"-1"-4"0,0 1 0,-2-2 1,0 0-1,-1-3 0,0 0 0,2-1 0,1-3 0,2-2 0,0-10-1,4 14 1,-4-14 1,13 8 0,-4-5 0,1-1 1,1 0-1,2 1 1,6 1 0,1-2 0,4 2-1,2-3 0,5 1 0,3 0-1,9-3 0,2-1 0,3-3 1,5-1 0,2-2 1,4 1 1,2-1-1,1-1 0,1 3 1,0 1-1,1 1-1,1 2 0,2 1-2,2 0 1,1-1-1,1-1 1,4 0-1,0-2 1,3-3 1,3 2-1,4-1 2,4 1-1,-2 1 1,9 2 1,2-1-2,8 1 0,2 1 0,6 0 0,-2 0-2,3 0 1,4 1-1,0 1 0,3 0 1,-3 2 0,-1-1 0,-1 3 0,-1 0 0,3 1 0,1-1 1,-3 0-1,-1-2 0,2 2 0,0 1 0,4 0 0,-2 0 0,-1 1 0,-3-2 0,3 2 0,1-2 0,-2 0 0,-2-2 0,0-1-1,-1-2 1,4 1-1,-1 0 0,0-2 0,-3 2 0,0-2 0,1 1 0,-1 0 0,2-1 0,0-1 0,3-1 0,-1 1 1,4-2-1,4 4 0,3 0 0,-1 2 1,-1 2-1,2 2 0,-1 2 1,-1 2-1,-2-1 0,-3-1 0,0-5 1,-1 1-1,2-4 0,-2-3 0,-2-1 1,-1-3-1,-3 1 0,0-1 0,-4 1 1,-3-2-1,-5 2 0,-4 1 0,-4-1 0,-3 1 0,-1 0 0,-7 1 1,-3 0-1,-4 0 0,-6 2 0,-5-1 0,-4 1 0,-5 1 1,-5-2-1,-5 1 0,-7 1 0,-5 0 0,-5 0 0,-4-1 1,-9 1-1,-2 0 0,-5 0 0,-2 2 0,1-1 1,-10 1-1,12-3 0,-12 3 0,16-2 0,-16 2 0,16-1 0,-7-1 0,-9 2 0,16-1 0,-16 1 0,15-1 0,-15 1 0,15 0 0,-15 0-1,15 0 1,-4 1 0,1-1 0,1 0 0,0 0 0,1-2 0,-1 1 1,-1 0-1,-3-1 0,1 0 0,-10 2 0,11-4 0,-11 4 0,0 0 0,9-2 0,-9 2 0,0 0 1,0 0-1,0 0 0,0 0 0,0 0 0,0 0 0,0 0 0,0 0-1,0 0 0,0 0 1,0 0 0,0 0 0,10-2 0,-10 2 0,0 0 0,0 0 1,0 0-1,10-5 0,-10 5-1,0 0-1,11-5 1,-11 5 0,9-5 0,-9 5-1,0 0 2,13-8-1,-13 8 1,0 0 0,0 0 0,11-11 0,-11 11 0,0 0-1,15-10 1,-15 10-1,17-12 1,-5 4 0,0-6 0,0-4-1,2-3 2,0-5-1,-1-3 1,0-6-1,0-4 1,-2-3-1,0-1 1,-2 0 0,0-3-2,-4-1 1,-1-2-1,-1 1 0,-2-1 0,-1 0 0,-1 3 0,0 3 0,-1 2 1,0 3-1,-3 4 1,3 3 0,-4 4-1,1 5 0,-3-2 0,-1 5-1,-4 0 1,-1 3 0,-3-1-1,-3 5 1,-5 1-1,-4 3 1,-6 0 0,-4 2 0,-7 2 0,-6 0 0,-7 0 1,-6-2-1,-8 0 1,-7-3-1,-7 1 1,-6 0 0,-7-1-1,-7 2 0,-3 0-1,-9 2 1,-5 1-2,-4 3 0,-3-1 0,-3 1 0,-6 2 0,-4-1 0,-6-1 1,-2 0 0,-5-1 1,-6 1 0,-7-3-2,-5 3 1,-7-2-2,-4 3 0,-7 0 0,-8 1 0,-2 1 0,-2 0 0,-4 1 1,1-1 1,3-3 1,2-1 1,3-1 0,5-1 0,3 0 1,3 0-1,6 0 1,3 0 0,1 1-1,5 1 1,4 0-1,5-2 1,4-1 1,5 1 1,6 1 0,5-1 0,7 0 0,6 1-1,3 1 1,5-1 0,5 2-2,6 0 0,3-1 0,3-1-1,2 1 0,-1-1 1,3 1-1,0 1 0,0 2 0,0 2 0,-1 3 0,2 4 0,-1-1 0,3 3 0,3 0 0,5 1 0,1 1 1,2 1 0,4-2 0,0 1 0,3 2 1,1 0-1,2 1 1,-1-1-1,6 0 1,4-2-1,4 2-1,6-5 1,6-2-1,8-3 1,4-1 0,7-3 0,4 0 0,5 0-1,5-1 1,3 0-1,4 1 0,3 1-1,2-1 1,9-2-1,-10 9 1,10-9-1,-3 11 1,3-11-1,2 12 1,-2-12-1,4 14 1,-4-14 0,8 18 0,-3-7 0,1 3 0,-1 5-1,-1 3 1,0 4 0,0 3 0,0 5 0,-2 4 0,0 5 0,-3 4 0,-2 4 0,-3 1 0,-2 4 0,-4 1 0,1 3 0,-2-3 0,0-1 0,3-3 0,1-5 1,2-5-1,4-4 0,2-5 0,2-7 0,2-5 0,3-2-1,-2-6 1,3-2-1,-7-12 1,12 13 0,-12-13 1,0 0 0,13 7 1,-13-7 0,0 0 0,0 0 0,0 0-4,0-13-9,0 13-4,3-12-1,-3 12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16.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0 163 1,'0'0'21,"10"-6"2,-10 6-15,0 0-3,12 0 1,-12 0 0,0 0 2,0 0 1,0 0 0,9 3 0,-9-3-1,0 0 0,15 4 0,-15-4-2,16 1-1,-5-1-1,7 2 0,1-2-2,3 2 0,4 0 0,4-1-1,2 1 0,1-1-1,1 0 1,0 0-1,-3-2 1,-3 1 0,-5-2-1,-3 1 1,-6 0-1,-4-1 0,-10 2-1,0 0-2,0 0-2,0 0-4,-12-2-13,0 2-12,-4-3-2,0 0 2</inkml:trace>
  <inkml:trace contextRef="#ctx0" brushRef="#br0" timeOffset="450">17 7 10,'0'0'23,"0"0"-12,0 0-3,0 0 1,0 0 0,0 0 1,17 1-1,-4-1-2,5 0-1,5 0-2,5-1 0,2 0-1,4-1-1,-1 2 0,0-2-1,-1 2 0,-4-1 0,-3 1-2,-3 2 0,-3-2-1,-3 1-5,-1-1-15,3 4-9,-5-5 2</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21T21:16:53.805"/>
    </inkml:context>
    <inkml:brush xml:id="br0">
      <inkml:brushProperty name="width" value="0.05292" units="cm"/>
      <inkml:brushProperty name="height" value="0.05292" units="cm"/>
      <inkml:brushProperty name="color" value="#00B0F0"/>
    </inkml:brush>
  </inkml:definitions>
  <inkml:trace contextRef="#ctx0" brushRef="#br0">6425 8300 1161,'-117'-26'3741,"47"13"-1677,1 5 0,-6-2-645,2 7-129,-7 0-645,5 3 0,-8 0-129,5 6-129,-5 0 0,0 2-258,-7 0 129,2 4 129,-2-3-258,-3 5 129,-5-1-129,-2 6 129,-3 0-129,-3 8 129,-3 5 0,-3 9-129,0 7 129,-2 7-129,-1 8 0,2 10-129,3 7 129,6 8-129,3 1 0,7 0-129,6 1 258,12 1-129,9-4 0,15-2 0,10-5 129,13-2-129,9 1 0,10 1 129,10-4-129,4-4 0,16-1 0,9 0-129,11-3 129,13-2 0,15-6-129,14-4 129,13-1-129,13 1 0,12-2 0,8-1 0,10-3 0,6 1 129,2 1-129,3-2-129,0 4 258,5-2-129,1-3 129,-4-6 0,4-2 0,1-8 0,6-12 129,0-9 129,3-12-129,2-17 129,1-12-129,5-15 129,-5-14-129,-1-10 129,-7-17-129,3-8 0,-8-13-129,-6-11 0,-11-9 0,-8-10 0,-15-6-129,-8-2 129,-17 2-129,-17-3 0,-18 6 0,-15 2 129,-19 9-129,-17 10 129,-10 8-129,-20 4 129,-15 9 0,-14 10 0,-14 6 0,-14 8 129,-15 10-129,-10 6 0,-15 11 0,-17 8 0,-15 12 0,-15 7 0,-10 11-129,-10 8 129,-9 9-129,-10 13 129,-2 12-258,-6 5-258,7 21-387,-3 6-903,8 14-1806,5 19-645,3 4 258</inkml:trace>
  <inkml:trace contextRef="#ctx0" brushRef="#br0" timeOffset="12228.6994">9039 8917 1,'0'0'515,"6"-11"-128,-6 11 387,0 0 0,8 6 0,-6 4 0,2 8-129,-1 5-258,2 11 258,1 5 0,3 10-129,1 9-129,0 10-258,1 7 129,1 2-129,2 3-129,-2-8-129,1 1-129,-1-11-774,-2-13-903,6-5-1290</inkml:trace>
  <inkml:trace contextRef="#ctx0" brushRef="#br0" timeOffset="12560.7184">8814 9349 1,'1'12'4127,"18"-12"-128,-4-8-129,3-2-3483,13 0-387,6-1 0,3 3 129,3-2-129,0 2 258,1 4-129,-3 2 129,2 2-129,-1 0 0,-1 0-258,-2 0-129,4 3-1032,-7 0-1548,-7-6-1290,12 3-129</inkml:trace>
  <inkml:trace contextRef="#ctx0" brushRef="#br0" timeOffset="13152.7523">9432 8740 3612,'22'0'3999,"-3"17"-387,-7-2-3612,-2 6-129,3 4 129,-1 8 0,2 5 258,-3 2 129,-1 7 0,-3 1-129,3 5 387,-4-2-258,2 7 0,-7-6-129,2 2-258,-1-8 129,-2-5-258,2-5 129,-2-8-129,1-7 0,-1-21-129,11 8 0,-11-8 129,21-24 0,-6-4 258,5-7-258,1-7 129,1-2 0,4 2 129,-1 3-129,1 9 129,-4 5 0,1 13-129,2 11 129,-3 4 129,0 18-129,-1 6 129,1 7-129,-1 5 0,-2 1 258,1 2-129,-4-4 0,4-1-129,-1-8-387,-4-8-1161,5-11-2838,5-2-129,-12-14 0</inkml:trace>
  <inkml:trace contextRef="#ctx0" brushRef="#br0" timeOffset="13972.7992">10286 9315 3096,'32'7'3225,"-19"-18"-387,9-4-3999,2-5-387,4-5 387,-2-4 258,-3 0 516,-4-2 258,-6 0 516,-3 2 516,-9 2 645,1 5-129,-4 4-258,-6 7-129,-5 4-516,-3 7-258,-6 10-129,-1 9 0,-4 5 0,-2 8 129,-2 4 0,2 3 129,-3-1 129,7 6-129,2-7 258,8 3-258,3-6 129,10-1-258,6-5-129,12-6-258,11-7-258,5-11 0,9-4-516,2-5 258,5-11-387,-4-11 129,1-3-129,-7-6-129,3 2 258,-8-5 387,-3 3-258,-5 0 387,-3 5 129,-3 1 258,-1 6 129,-2 5 0,-4 4 516,1 6-129,-13 9 0,17 0 129,-9 9-129,1 11 0,-3 4 129,-1 6-387,6 5 387,0 2-387,0 1 258,3 3-258,-2-7 258,3 0 129,-4-7 0,3 2-258,-8-15 129,2 3 129,-8-17-258,0 15-129,0-15 0,-9 0 129,-5-9-129,1-2 0,-7-6 0,2-3 129,-3-8-129,6-1 129,2-5-258,11 1 129,2-1-258,10-1 129,14 4-129,5 2-129,11 5 129,2 2-129,5 7-387,-2-2-129,6 13-903,-7-7-2064,-4 2-1032,3 6-387</inkml:trace>
  <inkml:trace contextRef="#ctx0" brushRef="#br0" timeOffset="14880.851">11374 9206 258,'25'14'3096,"-25"-14"-387,31 9-2451,-6-6 258,7-3 0,2 0 129,0-7-129,6-3 258,-3-7 0,2 0-129,-5-7-129,0 1 0,-8-2-129,-2-2-258,-8 1 129,-4 1-258,-8 1 258,-4 7-129,-5 2 129,-10 6-129,-6 7 0,-9 2 0,-4 10-129,-2 6 258,-3 6-258,-2 5 0,0 2 0,3 4 0,2 0 0,8 1 0,2-1 129,9-1 129,5 1-129,7-3-129,5 1 258,8-2-258,12 0 258,9-3-258,7 2 0,8-4-129,7-1-258,5-6-645,11-2-1935,8-1-1419,-9-14 129</inkml:trace>
  <inkml:trace contextRef="#ctx0" brushRef="#br0" timeOffset="15520.8877">13033 8824 2451,'53'11'3354,"-26"-4"-2838,1 2 129,8 4 129,-5 3 0,3 7-129,-6 4 129,4 7 0,-5 1-258,1 9 0,-3-1-516,-1 4 0,-2 1 0,-7-3 0,-5-3 0,-5-3 0,-5-7 129,-5-3 0,-10-6 0,-4-4 0,-9-11-129,-7 0 0,-2-6 129,-5-2 0,-3-9 258,2-3-129,1-4 0,3 0 258,5-3-387,11 2 129,5-1-129,11 4-129,7-3 0,7 3-129,11 1 0,11-1 0,9 4 0,1-2-387,7 5-129,0-3-1032,7 3-1419,4 7-1290</inkml:trace>
  <inkml:trace contextRef="#ctx0" brushRef="#br0" timeOffset="16008.9155">13818 8817 516,'0'0'3741,"-15"0"129,16 11-516,-1-11-3612,7 29-258,-6-10 129,5 11 387,-2 4 0,0 1 387,2 5 129,-4-4 129,8 3 0,-9-8 0,10-1-387,-4-9-129,3-7 129,2-8-258,0-6 0,3-6-258,-1-11 258,5-6 0,0-7 258,-1-1-129,2-3 0,-2-2 129,2 3-129,-6 3 129,4 3 129,-7 3-258,5 6 0,-5 2 0,3 6-129,-3-1 0,3 7 0,-1 1-129,-1 0 0,6 3-516,-5 0-645,10 2-1032,-5 3-1419,-1-5-903</inkml:trace>
  <inkml:trace contextRef="#ctx0" brushRef="#br0" timeOffset="16504.944">14459 8901 2580,'43'-3'3741,"-10"-1"-129,-12-15-2580,12-1-1161,0-4-258,2 0 387,-5-1 0,-2 0 387,-5 4 129,-8-3 387,-2 11-129,-12-3 129,-1 16-387,-9-10-258,-6 10 129,-11 1-258,-4 10-129,-6 2 129,1 5 0,-6 2 0,2 7 129,0-2-129,7 5 129,-1 0 129,6 5-129,5-3 0,6 6 129,7-3-258,7 4 258,2-5 0,16-1 0,9-4-129,12-4 0,8-8-258,10-6-129,14-5-387,-1-8-2451,10-14-1677,8-1-387,-2-16 129</inkml:trace>
  <inkml:trace contextRef="#ctx0" brushRef="#br0" timeOffset="17320.9907">16123 8454 645,'-25'-1'1290,"25"1"258,-13 5 0,13-5 387,0 18 0,7-1 129,-7 1 0,8 16-516,-6-2-258,6 19-387,-5-3-258,5 12-258,-5-2 0,3 1 0,-3-6-129,5-12-129,3-12 0,5-15-129,9-14 0,4-22-129,10-16 0,4-9 0,2-10 129,1-4 0,-2 3-129,-2 3 258,-6 6-129,-9 10 129,-1 10-129,-5 10 129,-1 8-258,-6 10 258,3 1 129,-4 12-258,3 5 258,-2 7 0,0 5 0,-1 5 0,-9 2 129,3 8-129,-5 2-129,1 0 0,-3-2-129,-5-3 0,3-3-387,-1-13-387,7-1-1806,-4-24-1935,21 0-645,0-7 129</inkml:trace>
  <inkml:trace contextRef="#ctx0" brushRef="#br0" timeOffset="17781.017">17196 8876 7611,'-49'32'4386,"36"-27"-258,-8-6-1548,17-18-3225,4-9 129,8-4 129,6-7 0,4 1 258,5-2 387,-2 5 129,6 8 0,-8 8 0,3 8 129,-2 9-387,-3 3-129,-1 12 0,-5 5-129,2 9 0,-3-1 129,-4 3 129,-2 5 0,-4-3 129,0 2 129,-4-3-129,-6 2 129,-12-7 0,-3 3 0,-10-11-129,-5-1 0,-7-8-129,-1-4 0,-2-4-129,3-8-129,6-7-258,3-7-129,17 3-774,1-11-2193,13-3-1290,15 1-258,13-9 0</inkml:trace>
  <inkml:trace contextRef="#ctx0" brushRef="#br0" timeOffset="18405.0527">19108 8315 903,'1'-21'2709,"8"1"-774,-9 20 129,-13-14-129,-8 7-258,-3 7-129,-14 0-129,1 4-258,-16 1-387,-5 11 0,-3-3-387,1 9 0,-4 0-129,4 1 258,4 0-387,8 1 0,5 1-129,15-2 129,7 1 0,10 0-129,10 1 129,2-1-258,16 1 258,4 0-258,5-1 258,2 1-258,5-1 129,0-2 0,-3-3-129,-3-1 258,-6-4-129,-3-1 258,-18-13-129,13 19 0,-13-19 0,-15 14 0,-7-9-129,-2-2 129,-7-1-129,-3-2-129,3 0 0,-1-3-129,4-6-129,2-8-1032,13 1-1677,5-5-1290,2-10-516,7-5 258</inkml:trace>
  <inkml:trace contextRef="#ctx0" brushRef="#br0" timeOffset="18944.0835">19131 7807 3612,'6'13'4386,"-6"6"-129,0-19-387,-6 23-3870,5-3 0,0 5 387,1 8 0,0 5 0,0 12 129,-3 5-129,3 11 258,-8 5-258,4 9-129,-6-2 0,-3 2-129,2-9 0,-4-6-129,3-12 129,0-10 0,1-15 0,7-14-129,4-14 129,9-6-258,10-17 129,8-14-129,7-6 0,12-8 0,3-2 0,4 2 0,0 3 0,0 6 129,-6 11 0,-3 9 0,-8 12 0,-7 10 0,-6 9 129,-4 11-129,-6 9 129,-3 8 0,-3 2 129,-1 5-129,-4-2 129,1-1-129,-3-4 129,1-5-258,2-7-258,-3-12-645,9 3-1548,-9-16-1935,0 0-516,24-4-129</inkml:trace>
  <inkml:trace contextRef="#ctx0" brushRef="#br0" timeOffset="19345.1064">19924 8600 1548,'-17'22'4128,"17"-22"129,-21 0-258,16-12-2838,4-7-903,1-6-129,8-3 129,6-4-129,5 2 129,1-2 258,6 12-129,-2 1 0,2 11 0,-4 6 0,1 2 0,-4 15-258,-1 5 0,-4 4 129,-1 7-258,-8 0 387,-2 6-129,-5-4 129,-8 4 0,-9-7 0,-5 3-129,-7-9 129,-3-3 0,-4-6-129,-1-8-258,2-7 0,2-2-129,3-10-258,3-7-129,11-1-387,0-11-1161,18 2-1935,0-3-903,12-2-129</inkml:trace>
  <inkml:trace contextRef="#ctx0" brushRef="#br0" timeOffset="20005.1442">20335 8329 3096,'27'47'4515,"-13"-16"-258,-10-11-258,10 1-3225,-3 7-645,1 1 0,2 1 0,-1-7 129,0 5 129,-2-11 129,0 3 129,-6-7-129,1 3-129,-6-16 0,0 21-129,0-21 0,-21 15-129,2-10-129,0 0 129,-8-5 0,0 0-129,-2-8 129,0-6 0,3-6-258,5-9 258,7-8-258,6-6 0,8-2-129,8-8 0,14 2-258,2-11-387,16 9-258,-4-13-258,13 14-258,-6-11 0,10 10 0,-9-5 258,6 12 0,-8-3 516,2 7 516,-4 9 258,-5 4-129,-2 4 645,-2 8-129,-1 5 516,-7 5 129,2 7 258,-10 0 129,6 9 0,-10 0-129,4 11 0,-9-1 0,3 13-387,-8-2 0,5 16-129,-6 3-258,3 9 0,-3 10-129,0 5 0,-5-1-129,3 0 129,-2-6-129,1-5-129,0-11-129,-3-11 0,4-10-129,-4-17-258,3 0-774,-11-16-645,14 4-1161,-17-27-1419,-1 0-516</inkml:trace>
  <inkml:trace contextRef="#ctx0" brushRef="#br0" timeOffset="20202.1554">20746 8228 3096,'-45'-63'4386,"34"39"-774,7 12-1419,-1-4-387,15 14-645,10-5-129,14 7-387,7 0-129,10 3-258,7 0-129,5-3-129,4 0-387,-5-6-387,6 4-645,-12-12-903,2 1-1677,-4 2-645,-14-6 129</inkml:trace>
  <inkml:trace contextRef="#ctx0" brushRef="#br0" timeOffset="20957.1987">21593 8189 4773,'42'-19'4257,"-24"-11"-258,10 0-1419,-10-2-2709,0 3 129,-6 3 129,-3 2-129,-6 4 258,-9 5-129,-6 8 129,-11 7 129,-1 3-129,-10 11-258,0 2 129,-4 7-129,0 3 129,0 1 0,2 3 129,0-1 0,6 3 0,2-2 129,7 6 0,2-5-258,9 3 129,5-4-129,5-1 129,11-6-258,6-3 0,7-3 0,6-7 0,7-9-129,5-1 129,2-4-129,2-9 0,4-5 0,-2-4 0,0-3 0,-1-4 0,-5 1 129,-3-2-129,-4 5 129,-6 0-516,-3 12 129,-7-1 0,-3 13 0,-16 1-258,17 17 258,-12 6 0,0 6 0,-5 7 129,6 0 258,-2 3-129,6 0 258,-1-2 129,2-5-129,-1-2 0,1-6 0,-3-6 129,-3-4 258,-5-14-129,0 0 0,0 0 0,-7-5 0,0-11 258,-7-9-258,6-4 0,-4-10 0,5-2-129,2-5 0,5 1-129,8-1 258,14 1-258,6 5 129,12 4-129,9 5 0,14 6 0,11 10-387,0 1-516,14 7-2580,-5 2-1419,-2-7-258,-3 0-258</inkml:trace>
  <inkml:trace contextRef="#ctx0" brushRef="#br0" timeOffset="21937.2547">12324 10400 1032,'7'20'4128,"-5"-8"0,-2-12-258,-12 0-3483,12 0-516,-19 4 258,5 1 129,1-2 0,-1 5 129,-4-3 258,6 5-129,-1-1-129,3 1-129,3 2 129,6 3-387,1 1 0,5 1-129,8 1 129,4 3-258,6-2 129,6-1 0,5 2-129,2-4 0,3 5 0,-2-1-258,1 2 258,-5-3-129,0 6 258,-5-2 0,-5 3 129,-3-1 0,-9-3 258,-2 2 129,-9-4 258,-1 4-129,-13-10 129,-1 5 0,-10-9-129,-1 2 0,-7-7-258,2 0 129,-7-5-258,2 0 0,2-2-129,1-5-129,6 1-129,0-10-645,27 16-1161,-19-23-2451,19 0-387,8 0 0</inkml:trace>
  <inkml:trace contextRef="#ctx0" brushRef="#br0" timeOffset="22378.2798">12911 10770 4644,'-22'10'4257,"22"-10"-1677,-4-28 129,4 11-4902,3-14-387,18 12 645,-10-11 258,13 13 645,-9 0 903,5 3 1032,2 11 387,2 0 0,2 7-258,3 8-129,2 4-516,-1 4 0,-1 2-258,-4 2 258,-4 2 387,-15-2 129,-1 5 258,-12-9 129,-4 8 0,-17-11-258,1 5 0,-16-10-258,5 3-387,-9-13 0,4-2-258,-1 0-129,2-9-258,9-5-129,1-6-129,16 5-903,-3-11-903,19-4-2322,3 7-516,7-11 258</inkml:trace>
  <inkml:trace contextRef="#ctx0" brushRef="#br0" timeOffset="22709.2989">13581 10021 5160,'7'16'5031,"-2"4"-903,-5-20-258,0 28-4386,3-7-129,10 8 387,-5 9-258,3 8 516,0 10 0,-6 6 387,3 8 0,-7 4-129,2 3 0,-3-2 0,-3-7-258,-1-5-258,-5-17-1161,6-12-2451,0-6-645,3-28-129</inkml:trace>
  <inkml:trace contextRef="#ctx0" brushRef="#br0" timeOffset="23136.3233">13974 10451 3354,'15'67'4128,"4"-24"-1161,-15-10 129,12 8-3870,-1-5 387,4-6 387,4-3 129,-4-11 516,7-2 258,-7-14 645,13-4-258,-5-14-645,5-3-129,-1-7-387,-2-5-129,-4-4 258,-2-2-258,-7 0 258,-5 3 0,-11 1 129,0 6 0,-9 1 0,-4 7-129,-3 2 0,-2 5-258,0 3 0,0 3-129,5 6-387,-4-5-387,17 7-2193,0 0-1677,-13 6-387,13-6 258</inkml:trace>
  <inkml:trace contextRef="#ctx0" brushRef="#br0" timeOffset="24008.3731">15009 9893 3483,'7'21'4515,"-2"-1"-387,3-4-2838,-8-3-129,9 14 258,-9-5-387,5 20-129,-5 3 0,4 17-387,-4 8 0,0 7-258,-4-3 0,0-2-258,0-4 0,-2-8 0,-2-14 0,-2-14-129,2-15-258,-6-11-129,2-5-129,-12-9-258,3-5 258,-13-12 0,2 1 0,-9-8 129,-1 1 516,-3 2 0,-1 0 387,6 6-129,2 2 0,8 8 129,5 2-129,9 8-129,16 3 0,0 0 0,0 0 0,30-4-129,4-2 129,10-3 0,11-5 0,7-3 0,8-6 0,5 0-129,4-4 387,-2-1-387,4-1 129,-5 2-129,0 1 129,-4 3 129,-7 4 0,-7 4-129,-6 3 129,-8 7 0,-9 4 0,-6 2 0,-12 4 129,-2 11-258,-7 2 129,-4 6 0,-3 4-129,1 9 258,-2 5-258,2 8 129,0 1-129,4 3 0,1-4 0,4-1-129,-1-10-129,0-8 0,3-11-387,-13-20-645,20 0-1548,-17-19-2064,-2-19-258,2-8-258</inkml:trace>
  <inkml:trace contextRef="#ctx0" brushRef="#br0" timeOffset="24158.3818">15787 9872 4644,'25'20'3483,"3"7"-2193,-8-16-1290,-5-5-4644,14 2 0</inkml:trace>
  <inkml:trace contextRef="#ctx0" brushRef="#br0" timeOffset="24624.4084">16287 10271 6063,'-27'23'4386,"27"-23"-258,-4-11-1677,9-12-2580,10-7 129,9-5 0,4 0 258,4-3 0,3 9 129,-2 3 0,3 11 387,-5 7-387,1 9-258,-1 11-129,-4 10 0,-1 6 0,-7 7 129,-7 1 129,-2 5 0,-10-2 129,-5 2 129,-18-7 0,0 2 129,-13-10-129,2 2-129,-12-12-129,0-3 0,-2-9-258,5-4 129,2-3-129,3-8-129,11-4 0,4-9-129,12 3-258,6-7-258,14 4-387,-1-12-645,23 10-1677,-3-5-1290,2-1-774,7 3 645</inkml:trace>
  <inkml:trace contextRef="#ctx0" brushRef="#br0" timeOffset="25104.4359">16935 9956 9417,'21'15'4773,"-21"-15"-129,10 4-1935,-4 8-2967,-1 9 258,1 6 0,-4 2 129,-1 5 129,-1-2 258,1 2-258,1-3 258,5-4-258,3-10 0,9-12-129,9-5-129,6-15-129,6-8 258,0-9-129,3-6 0,4 0 129,-3 0-129,-3 4 258,-6 5-258,-4 9 129,-5 4-129,1 8 129,-3 6-129,-1 2 0,-3 12 0,1 7 0,-2 6 129,1 4 129,-4 7-129,-1 3-129,-2 2 129,-1 0-258,-3-4 0,-5-8-258,5 0-387,-8-17-387,15 2-1806,-16-14-1935,14-13-387,-1-11 0</inkml:trace>
  <inkml:trace contextRef="#ctx0" brushRef="#br0" timeOffset="25624.4656">18441 9636 5934,'33'8'5289,"-33"-8"-516,4 12-387,-10-7-2451,-11 2-2193,-5 7-129,-6 3 258,-10 3 129,-7 4 129,-1 1 387,-6 1-258,4 7 0,0-4 0,5 1-129,3 1-129,9-6 0,7 0-129,4-7 0,10 1 0,9-5 129,1 0-129,11-6 129,10 4 129,5-3-387,8 4 258,1-1-129,5 1 129,-3-1-129,1 0 129,-4 1 0,-3 2-129,-2-2 258,-12-1 0,-3 2 0,-8 3 0,-5 5 0,-7 0 129,-10 4-129,-11 4 129,-6 3-129,-10-1 0,-5 6 0,-6-1-258,-5-4-129,4 9-1419,-11-13-2322,3-4-903,0-4-387,0-14-258</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12T23:47:54.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868 446 11,'0'0'14,"-12"0"-1,12 0-1,-16-1-1,16 1-2,-11 1-1,11-1 1,-11 0-2,11 0 0,0 0-2,0 0 0,6-14-1,12 2-1,7-5-1,13-6 0,9-6 0,8-2-1,10-5 1,1-1-1,0-1 0,-1 3 0,-5 2-1,-6 4 0,-7 3 0,-5 3-1,-5 5 0,-7 2-2,0 7-5,-7 0-7,-3 3-8,-7 1 2,-13 5-1,0 0 1</inkml:trace>
  <inkml:trace contextRef="#ctx0" brushRef="#br0" timeOffset="451">995 56 1,'11'-14'9,"-11"14"1,0 0 1,5-10 0,-5 10 0,0 0-1,0 0 1,-17 9 0,7 0-4,-10 3-4,1 7-1,-4 7-1,-3 6-1,-3 9 0,-1 8 1,-3 6-1,2 5 1,0 2 0,0 2 0,0-2 0,5-1 0,2-5 0,7-5 0,4-5 0,8-6 0,10-6 1,9-6 1,12-10-1,13-8 1,12-9 0,15-6 0,10-8-1,9-1 1,1-6-1,1 2-1,-8 0 1,-8 6 0,-16 2-1,-12 5 2,-16 1-1,-7 6 0,-20-2 0,11 14-1,-12-4 1,-2 2-1,-2 3-1,-2 0 0,-2 3 0,-8-3-2,1 2-5,-5-7-8,0 6-9,-4-6-2,-1 0 2,-4-4-1</inkml:trace>
  <inkml:trace contextRef="#ctx0" brushRef="#br0" timeOffset="2023">58 2333 7,'-12'5'5,"12"-5"1,0 0 0,0 0 1,0 0 0,18-16-1,0 2 1,12-8-1,15-6 1,9-8 2,13-5 0,13-8 0,7 0-2,2-2 0,5 2-1,-9 2-2,-4 5 0,-12 6-3,-14 7 0,-14 6 0,-11 6-1,-9 4-3,-13 3-4,-8 10-9,-3-10-6,-10 3 2,-7 1-2</inkml:trace>
  <inkml:trace contextRef="#ctx0" brushRef="#br0" timeOffset="2434">26 1941 3,'19'-9'10,"5"3"1,-7 1-4,-1 3-2,1 2 1,-4 5-2,-4 4-1,-4 5 1,-2 4 0,-4 5 0,-2 4-1,-3 7 0,-2 5-1,-5 3-1,1 4 0,-5 2 0,-1 1 0,-5-2-1,6-1 1,3-6-1,3-3 0,6-6 1,5-5 0,9-6 0,12-6 2,15-9 0,10-5 1,12-5 0,11-4 0,6-6-1,7 0 0,-3-2 0,-3 1-2,-11 3 0,-10 3 0,-14 3 0,-11 3 1,-10 1-1,-9 4 1,-11-1-1,0 0 1,7 15 0,-12-6-1,0 3 0,0 0 0,-1 2 0,-2-2-1,-1 0 0,0 0 1,9-12-2,-16 16 0,6-7-2,-1-4-4,1 2-8,-5-2-6,-1-2 0,-5-2 1,-5-5-2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0:50.3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354 269 4,'44'-13'8,"13"3"-3,7 0-3,13 0 1,4 2-1,7 0-1,0 0-1,-3-1 1,-5 1 0,-4-3 0,-6-6 1,-11 5 0,-9-5 0,-11 6 0,-6-3 0,-11 4 1,-9 0-3,-13 10-1,0 0-6,-19-10-3,-6 10 0,-10-2-1</inkml:trace>
  <inkml:trace contextRef="#ctx0" brushRef="#br0" timeOffset="371">399 21 6,'12'-10'9,"-1"6"-2,-11 4 0,13-7-1,-13 7-2,0 0-2,1 13 0,-7 5-2,-6 5 2,-8 5 0,-6 5 0,-15 6 2,-2 3 0,-5 8 1,-2-2-1,1-4 0,2 1 0,8-6-2,7-3 1,15-4-2,9-5 0,15-3 1,14-5 0,17-2-1,16-2 1,13-2-1,14-1 1,7 0 0,2-2 1,-5-2-1,1 1 1,-13-1 0,-9-1 0,-13-2 0,-11 0-1,-12-2 1,-7 1-1,-5-1 0,-16-3-1,12 2 0,-12-2 0,0 0-2,0 0-5,0 0-10,-1 10-6,-6 0 0,-6-1-1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1:05.6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171 181 3,'0'0'6,"14"9"0,-5-4 0,4-1 0,3 3 1,8 1 0,4 0 1,9 1 0,6-1-1,9 3 0,7 1 0,5-1 0,7 3-3,2 2-1,1-1 0,0 3-1,-2 0 1,-2 0 0,-2-4 1,-5 4 0,-8-7 0,-3 0 0,-10-3 0,-6 0-1,-10-3 1,-5-2-1,-9-1-1,-2-1-1,-10-1-2,0 0-6,-8-13-10,-6 3-5,-7-2-2,-8-8 1,-6-3-1</inkml:trace>
  <inkml:trace contextRef="#ctx0" brushRef="#br0" timeOffset="441">203 260 17,'-11'-6'16,"11"6"1,-1-17-1,6 5-6,7-1-4,1-2-3,5-2-2,4 2-1,5-2 0,4 1 1,4-1-1,5 2 1,2-1 0,4 2 0,1 1-1,-2 0 1,-1 2 0,-7 1 0,-4 2 0,-8 2 0,-8 2 1,-8-1 0,-9 5-1,0 0 1,-11-3 0,-6 3-1,-6 4 0,-6 1-1,-8 2 0,-7 3 0,-7 3 0,-6 3 0,-3 1 1,-1 3-1,-1 1 0,2 0 0,6 0 0,4-1 0,11-1 0,6-2 0,8 0-1,8-4 1,9 1 0,7 3 0,6 0 0,7 0 0,3 1 0,5 0 1,4 2 1,5 3 0,2-1 0,4-2 0,4 1 1,3 0-1,7 0 0,0-2 0,7 1-1,-1-2 0,0-1 0,-3-4 0,-5 2 0,-6-5 0,-7 1 0,-7-4 0,-8 1 0,-6-4 1,-13-4 0,11 7 0,-11-7 0,0 0 0,0 0 0,0 0-1,0 0-1,0 0-5,0 0-16,0 0-3,0 0-2,-1-19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0.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 6,'5'-9'14,"-5"9"-1,0 0-1,0 0-2,0 0-1,0 0-2,0 0-1,0 0 0,0 0 0,1-10-1,-1 10-1,0 0 0,0 0 0,0 0-1,0 0 0,0 0-1,0 0 1,0 0-2,0 0 1,0 0-1,0 0-1,0 0 1,0 0-1,0 0 0,0 0 0,-3 11 0,3-11 0,-1 12 1,-1-1-1,0 0 1,-1 4-1,-1 5 1,0 0-1,0 2 1,-4 1 0,3 0-1,-1-2 0,4-1 1,1-1-1,2-4 1,2-3 0,-3-12 0,17 15 0,-6-13 0,7-2 0,-1-4 0,4-2 1,1-5-1,2-1-1,0-4 1,-1-2 0,0-2 0,-3 2 0,-2-1-1,-1 0 1,-4 0-1,-2 2 2,-1 0-2,-3 3 1,-2 2 0,-2 2 0,-1 1 1,-2 9-1,2-12 0,-2 12 0,0 0 0,0 0-1,0 0 0,0 0-1,0 0 1,0 0-1,0 0 1,0 0 0,0 0-1,-1 10 1,1-10 0,0 12 1,0-12-1,-2 20 0,2-5 0,-2 2 0,0 4 1,-1 3-2,2 4 1,-2 0 0,2 3 0,-1 1 0,-1-1 0,2-1 0,0 1 0,-1-3 0,-1-2 0,1-2 0,1-1 0,-1-2 0,1-2 0,-1 0 0,1-3 0,-1 0 0,3-1 0,-2-2 1,1-1-2,0-2 1,0-10 0,3 16 0,-3-16 0,0 0 0,4 9 0,-4-9-1,0 0-4,0 0-18,7-20-10,-1 7-2,-3-12 1</inkml:trace>
  <inkml:trace contextRef="#ctx0" brushRef="#br0" timeOffset="1212">587 240 10,'0'0'27,"0"0"-6,-10-14-7,10 14-1,-4-13-1,4 13-2,-2-14-2,2 14-1,4-20-2,1 9 0,0-4-3,5 2 0,2-2 0,2 0-1,-1 2 0,2 1-1,-2 3 0,0 4 1,-1 2-1,-2 3 0,-10 0 0,15 5 1,-15-5-1,11 16 0,-7-4 1,-1 1-1,-1 0 0,0 2 0,0-1 1,-2 1-1,0-2 1,-1 0-1,-1-2 0,0-1 1,0 0-1,2-10 1,-7 15 0,7-15 0,-9 12 0,9-12 0,-14 10 1,4-5 0,-2 0 0,2 0 0,-4-2 0,1 1 0,-1-3 0,1 1 0,-1-2 1,5-1-1,-2-1-1,1-1 0,1-2 0,9 5-1,-16-13 0,16 13-3,-8-12-5,0 2-16,8 10-13,0-15 0,2 4 0</inkml:trace>
  <inkml:trace contextRef="#ctx0" brushRef="#br0" timeOffset="2103">955 110 1,'0'0'23,"0"0"-8,0 0-1,0 0-3,0 0-1,0 0-1,0 0-1,0 0-1,0 0-1,0 0-2,0 0-1,0 0 0,0 0-1,0 0 0,-2 13 0,2-4 0,0-9 0,-2 22 0,-1-9 0,0 4 0,0-2 1,1 4-2,0-5 1,1 0 0,0-2 0,2-3 1,-1-9-1,7 11 0,-7-11 0,12-1 1,-3-4-1,2 0 0,2-1-1,-1-2 0,1-2 0,-1 0 0,1-2-1,-1 1 1,-2-2-1,1-1 1,-3 1-1,1 0 1,0 1-1,-3 1 0,0 2 0,-6 9 1,7-13-1,-7 13 0,0 0 0,0 0 0,0 0 0,0 0 0,0 0 1,0 0-1,0 0 0,0 0 0,0 0 0,0 0 0,0 0 0,0 0 0,0 0 0,0 0 0,0 0-1,0 0 1,0 0 0,0 0 0,0 0 0,0 0-1,0 0 1,0 0 0,0 0 0,0 0 0,0 0-1,0 0 1,0 0 0,2 15 0,-3-4 0,1 2 0,-1 4 0,0 1 0,0-2 0,1 5 0,-1-3 0,2-2 0,2-2 0,1-2 1,4-3-1,2-2 0,3-3 0,4-4 1,2-2-1,0-4 0,2-2 0,2-2 0,-2-2 0,-2-2-4,2 3-10,-3-1-21,-5-4-1,0 1 1,-6-7-1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4.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5 1,'0'0'20,"0"0"-4,0 0-4,0 0-3,0 0-2,0 0-2,0 0 0,0 0 0,0 0 0,0 0-2,0 0 1,-2 13-1,2-13 0,1 17 0,-1-6-1,1 5 0,0 0-1,0 6 0,-1 3 0,-1 4 0,0 1-1,0 3 1,-2-1-1,1 2 1,-2 0-1,0-1 0,0-4 1,0-2-1,-1-6 1,2-1-1,0-4 1,0-5 0,3-11 0,-2 9-1,2-9 2,0 0-1,0 0 2,0 0 0,0 0 1,0 0 0,0 0 0,6-15 0,0 0-1,5-2 0,2-8-2,5-5 0,7-6-1,5-6 0,3-3 0,3-4 0,0 5 0,0 0 0,-2 6 0,-4 6-1,-7 7 1,-7 7-1,-1 10 0,-15 8-2,0 0-2,-1 16-9,-13 1-18,1 7-2,-9-2 2</inkml:trace>
  <inkml:trace contextRef="#ctx0" brushRef="#br0" timeOffset="671">122 286 6,'0'0'13,"0"0"-2,0 0-1,0 0 0,-1 10-3,1-10-1,0 16 1,0-16-1,6 18 1,0-5-1,2 0-1,2 1-1,4 2-1,-2-1 0,5 0-1,-2 1 0,3-1-1,-2-1 0,2 1 0,-3-3 0,-2 2 1,-2-3-1,0 1 0,-11-12 0,13 15 0,-13-15 0,0 0-3,0 0-16,8 9-12,-15-19 1,5 1-1</inkml:trace>
  <inkml:trace contextRef="#ctx0" brushRef="#br0" timeOffset="1122">429 270 23,'0'0'23,"0"0"-7,0 0-9,0 0-2,0 0-1,0 0 0,0 0 1,0 0 0,0 0-1,9 12 1,-9-12-1,4 11 1,-4-11-1,9 20 0,-5-10-1,1 4 0,0 1-1,0 1 1,0-2-1,0-1 0,-2-2 0,0-1 0,-3-10 0,4 11 1,-4-11-1,9-7 0,-1-4-1,3-4 1,1-2-1,5-4 0,2-2 0,1 0-1,1 0-1,-1 3 1,-1 5 0,-2 1 0,-2 4 0,-2 4 0,-4 4 0,-9 2-1,14 4 1,-14-4 0,7 19 0,-5-5 0,0 2 0,-1 3 0,1 3 0,-1-4 0,-1 4 1,0-1-1,0-2 0,0 0 0,-1-3 1,0-3-1,-1-4 1,1 2-1,1-11-1,0 0-11,0 0-21,0 0-2,-5-21 2,11 4-1</inkml:trace>
  <inkml:trace contextRef="#ctx0" brushRef="#br0" timeOffset="1823">952 371 7,'0'0'23,"4"-16"-9,-1 1-3,0 1 0,2-3-1,2 2 1,2 0-3,4 1 1,-1 1-2,4 1-2,-1 2 0,5 3-2,-2 2-1,0 3 0,-2 3-1,-1 3 0,-3 3 0,0 4 0,-5 4-1,-1 2 1,-4 2 1,-1 2-1,-3 0 0,-3 2 0,1-3 1,-2-1-2,-1-3 2,0-1-1,-1-4 1,0 0 1,-2-7 1,0 1 0,-4-4 2,1 0-1,-4-5 2,1 2-3,-3-5 1,2-2-1,-2-1-2,4-1-1,2 1-1,2-4-1,6 3-4,0-8-4,8 3-30,6 1 0,1-5 0,8-1 1</inkml:trace>
  <inkml:trace contextRef="#ctx0" brushRef="#br0" timeOffset="2965">1352 267 19,'0'0'16,"0"0"-2,0 0-1,0 0-3,0 0-1,0 0-1,0 0-3,0 0-2,0 0 0,0 0-1,0 0-1,-1 10 1,1-10-1,-1 15 0,1-3 1,-1 3 0,2 1 1,-3 2-1,2 2 1,-1-3 0,2 0-1,1-4 0,1 1 1,-3-14-1,12 12 0,-12-12 0,19-6 0,-6-4 0,1-4 0,1-3-1,2-3 0,1-1-1,0 1 1,-2 0-1,-1 3 0,-4 6 0,-1 2 0,-10 9 0,14-10 0,-14 10 0,0 0-1,0 0 1,6 13 0,-6-13 0,3 17 0,-1-5 0,1 1 0,1 3 0,2 1 1,0 1-1,0-1 0,1 1 1,1 0-1,2-3 0,-2 1 0,3-6 0,-2-1 0,0-2 0,2-2 0,-2-2 1,1-3-1,-10 0 1,19-4 0,-19 4 1,19-12 0,-11 3 1,-8 9-1,16-20 0,-6 7 1,-4-3-1,1 1 0,-3-3 0,4 1 0,-4-2-1,2 0 0,0 2 0,-4 2-3,5 4-2,-6-3-7,1 4-25,-2 10-1,2-16 1,-2 6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9.6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35 362 23,'0'0'14,"0"0"-2,0 0 0,0 0-3,0 0-1,0 0-3,0 0 0,0 0-2,0 0 0,0 0-1,0 0-1,-3-10 1,3 10 0,0 0 0,0 0 0,0 0 0,0 0-1,0 0 1,0 0-1,0 0-1,0 0 0,0 0 0,0 0 0,-5 12 0,5-12-1,-5 17 1,2-7 0,-2 8 0,2 2 0,2 3 0,-2 3 1,0-1-1,0-1 0,3-4 1,2 1-1,2-8 1,2-4 0,6-6 0,4-4-1,6-5 0,2-4-2,4-2 0,-1-3 1,0 0 0,-1-2 1,-4 0 2,-2 2 2,-8 1 0,0 4 2,-7 0 0,-5 10 0,4-16-1,-4 16-3,-1-12 0,1 12-1,0 0-1,0 0 0,0 0 0,-9-7 0,9 7 0,0 0 0,0 0 0,0 0 0,0 0 0,0 0 0,-8 10 0,8-10 0,-4 17 0,1-6-1,1 5 1,-1 2 0,1 3 0,-1 6 0,1 2-1,-1 5 1,0 6 0,0 3 0,0 2 0,1 0 0,-1-3 0,0-1 0,1-5 0,0-4 1,0-6-1,0-6 0,1-5 0,0-4 0,1-11 0,0 11-1,0-11-4,0 0-17,-2-19-11,6 4-1,-3-14 1</inkml:trace>
  <inkml:trace contextRef="#ctx0" brushRef="#br0" timeOffset="911">428 596 9,'0'0'26,"-2"-13"-1,9 0 0,-3 0-20,2-3-3,2-4 1,1 1 0,3 2 1,-2-3 1,3 4-1,-2 1 0,2 3 0,-2 3-2,0 7-1,-2 4-1,1 7 0,-3 5 0,-1 3 1,-3 4 0,-1 4 0,-3 1 1,0 0 1,-3-4-1,0-1 1,-1-4 0,-1-3 0,6-14 1,-11 17 0,11-17 1,-13 7-1,2-8 1,2 4-1,-5-6 1,2 2-1,-1-2-2,0 0 0,1 0-2,0-3-1,12 6-5,-16-17-9,15 5-17,3-1-5,1-3-1,5 0 1</inkml:trace>
  <inkml:trace contextRef="#ctx0" brushRef="#br0" timeOffset="1502">825 396 14,'0'0'11,"0"0"-2,0 0 0,0 0-1,0 0 0,0 0 0,0 0 1,0 0 0,0 11-1,0-11-2,0 19 0,-1-6 1,1 3-2,-3 2 1,3 2-2,-4-2 0,4 2 0,-3-5-1,4 0 0,-1-6-1,0-9 1,11 8-1,0-13 0,0-5-1,4-3 1,1-4-1,2-4 0,-1-2 0,1 0-1,-3 2 1,-1 2-1,-2 4 0,-1 2 0,-4 4-1,-7 9 0,11-8 1,-11 8-1,0 0 0,13 7 1,-13-7-1,8 14 1,-4-1 0,-1 1 0,1 3 0,-2 3 0,-1 3 1,-2 1-1,-1-1 1,2 3-1,-1-5 1,1-1-1,1-5 1,5-2 0,3-10 0,5-5 0,8-7-1,2-6-3,7-5-4,-1-11-7,4-6-19,6 1-3,-6-8 1</inkml:trace>
  <inkml:trace contextRef="#ctx0" brushRef="#br0" timeOffset="2794">1694 13 6,'0'0'8,"0"0"-2,0 0-1,1 10 0,-1-10 0,0 0 1,1 11 1,-1-11 0,-1 15 0,0-6-1,1 6-1,-2 2 0,-1 6-2,-1 3-1,0 7 1,-1 2-2,-2 4 0,1 5-1,-2 0 1,1-3 0,1-1 0,-1-8 2,3-3 0,-1-8 1,3-2 1,2-19 1,-1 12 1,1-12-1,0 0 1,8-11-2,0-2 1,1-7-2,6-5-1,4-9-1,4-5 0,4-6-2,3-4 1,1-1-1,2 2-1,-2 3 2,-2 3-1,-4 8 0,-4 5 0,-4 10 0,-6 3-2,-11 16-1,12-15-5,-12 15-15,3 12-10,-3-12-2,-15 20 1</inkml:trace>
  <inkml:trace contextRef="#ctx0" brushRef="#br0" timeOffset="3345">1714 323 6,'18'0'28,"-18"0"1,21-6 0,-11 10-18,-10-4-4,14 19-2,-9-3-1,2 5-1,0 0 1,1 3 0,0-2-1,3 0 0,-1-3 0,2-3-1,0-4 0,0-3-2,0-1-1,-3-5-5,2-1-14,0 0-13,-11-2 0,9-11 1</inkml:trace>
  <inkml:trace contextRef="#ctx0" brushRef="#br0" timeOffset="3695">2035 284 15,'0'0'25,"0"0"0,9 0-13,-9 0-7,0 0 0,-5 12-1,5-12 0,-7 16-1,5-5 2,-1-1-1,2 5 1,-1 0-1,3 1 0,-2 1 0,2 2-1,-1-5 0,2 1-1,-2-4 1,2 0-1,-2-11 1,0 0-1,14 4 1,-4-13-1,1-4 0,3-2 0,2-3-1,2-2 1,-2-1-2,-2 3 1,0 3-1,-3 2 1,-11 13-1,15-11 1,-15 11-1,0 0 0,9 9 0,-8 1 0,1 2 0,1 3 0,-1 5 0,1 4 0,-2 0 1,-1 3-1,-2-2 0,2-1 0,-2-1-3,-3-5-17,5-18-14,-1 12-1,2-22 0</inkml:trace>
  <inkml:trace contextRef="#ctx0" brushRef="#br0" timeOffset="4336">2420 385 21,'9'-17'13,"0"-2"1,2 4 0,0 1 0,1 2-1,-1 2-2,1 6-1,-3 0-3,2 7-3,-11-3-2,19 16-1,-11-2 0,-1 4 1,-2 3 1,-1 4 0,-4-3 0,1 3 1,-6-6 1,0 3 0,-7-6 0,4 2 0,-6-9 0,2-1 0,-3-3-1,1-2-1,-3-4 0,2-1-1,1-3-1,0 0 0,5-1-4,-3-9-3,12 15-21,-7-22-10,6 5-1,5 0 0</inkml:trace>
  <inkml:trace contextRef="#ctx0" brushRef="#br0" timeOffset="4787">2659 306 24,'14'6'25,"-14"-6"1,0 0-20,0 0-1,0 0-1,0 0 1,0 0 0,2 15 1,-4-5 0,4 3 1,-3 3-1,5-1 1,-3 1-2,6 3-1,-2-4 0,5 1-1,-1-6 0,7-7 0,-1-8-2,4 2 1,0-9-1,3-5 0,1-3 0,-1-2 0,-2 2 1,-2 4-1,-3 1 0,-3 5 0,-12 10 0,13-12 0,-13 12-1,0 0 2,5 11-4,-5-11 2,4 19-1,-2-7 1,3 2 0,0-1 0,1 6 0,0 0 0,4 0 0,-1-2 0,0 0 1,3-1-1,-1-1 0,0-1 0,4-7 2,0-3-1,0-4 0,1-3 1,1-5 0,1-6-1,-2-2 0,1-4 1,-3-1-2,1-1 1,-2 1-2,-2 1 0,0 6-6,-8 3-23,0-1-7,-3 12-1,2-20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5.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4,'0'0'29,"17"-5"0,-17 5 2,14-11-20,-2 10-2,-2-2-2,4 5-1,-1 0-1,0 3-2,1 1 0,1 4-1,1 2 0,0 0-1,0 4 0,-1-3 0,-1 4 0,1 0-1,-3-1 1,-2 0-1,0-2 0,-4 0 1,-1-3-1,-3 3 1,-2-14 0,-4 16 0,4-16 1,-17 15-1,3-9 1,-1 0 0,-5-2-1,1 0 1,-2-3 0,2 0 0,1-2 0,1-1 0,3-3 1,1 0-1,1-1 0,12 6-1,-14-16 0,14 16 0,-6-16-1,6 16-1,3-16 1,-3 16-1,15-13 0,-2 7-1,3 4 0,2-1-3,7 6-4,-2-4-11,4 3-16,7 2 0,-4-5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9,'0'0'17,"0"0"-3,0 0 0,0 0-1,0 0-2,0 0 0,0 0-2,0 0-3,0 0-1,-5 11 0,5-11-2,2 23 0,0-5-1,2 7 0,-2 6-1,2 7 1,0 6-1,1 5 1,-3 3-1,1 1 1,-2 1-1,1-3 0,-3-4 0,2-6 0,-2-7-1,-3-6-1,6-5-4,-5-8-14,3-15-13,0 0 0,0 0 1</inkml:trace>
  <inkml:trace contextRef="#ctx0" brushRef="#br0" timeOffset="401">252 391 17,'0'0'29,"0"0"0,0 0-10,2 16-9,-6-3-2,-2 1-2,4 5-1,-3 4-1,3 3-1,-1-1 1,3 1-2,0-2 0,4-1-1,-1-5 0,1 1-3,6-4-4,-4-6-13,-6-9-14,15 9 1,-15-9 0</inkml:trace>
  <inkml:trace contextRef="#ctx0" brushRef="#br0" timeOffset="731">510 24 12,'0'0'25,"16"1"2,-16-1-3,0 0-17,1 12-2,-1-12 0,-4 13-1,4-13 0,-4 21 1,2-6 0,1 4-1,0 3-1,-1 8 0,2 5-1,-3 6 1,1 4-1,0 5 0,0 3 0,1 1 0,-3-3-1,6-2 1,-3-5-1,5-5-1,1-4 0,-3-9-2,1-7-2,-3-19-8,10 9-15,-10-9-7,14-26 1,-2 1 0</inkml:trace>
  <inkml:trace contextRef="#ctx0" brushRef="#br0" timeOffset="1112">774 55 16,'13'3'27,"-13"-3"-4,0 12-9,1 2-1,-4 3-3,4 8-1,-5 5-2,2 10-2,-2 4 0,4 7-1,-3 4-1,1 3-1,2-4 0,-1 2 0,1-9 0,2-4-1,1-9-1,-5-6 0,5-8-1,-4-8-4,1-12-14,-9 10-13,-4-20-2,-2-4 1</inkml:trace>
  <inkml:trace contextRef="#ctx0" brushRef="#br0" timeOffset="1422">324 329 15,'26'-6'32,"16"3"0,-3-5 1,9-1-21,10 7-2,-1-4-2,6 7-2,-4-1-2,0 5 1,-8-2-2,-1 2-2,-6 1-2,-44-6-8,70 7-19,-70-7-6,0 0-1,52 13 0</inkml:trace>
  <inkml:trace contextRef="#ctx0" brushRef="#br0" timeOffset="1843">1123 22 12,'0'0'25,"0"0"1,0 0-15,0 0 0,0 0-2,0 0-2,-1 52-1,1-52 0,0 0 0,-8 65-2,8-65 0,-12 67-1,12-67 0,-12 87-1,2-39 1,1 1 0,0 3-1,0 0 1,2-5-1,5-4 0,2-43 1,-7 71-2,7-71 0,4 52 0,-4-52 0,0 0-2,0 0 0,9 41-8,-9-41-25,0 0-1,0 0 1,0 0 0</inkml:trace>
  <inkml:trace contextRef="#ctx0" brushRef="#br0" timeOffset="2274">1379 619 30,'0'0'30,"52"12"1,-52-12-1,0 0-26,0 0-3,51-6 0,-51 6 1,0 0 0,0 0 2,44-44-1,-44 44 2,0 0-1,23-45 0,-23 45 0,0 0-1,6-43-1,-6 43-1,0 0 0,0 0-1,-42-45 1,42 45-1,0 0 0,-56-7 0,56 7 0,-42 8 0,42-8 0,0 0 1,-47 25-1,47-25 1,0 0 0,-34 42 0,34-42 2,-6 41-2,6-41 1,4 51 0,-4-51-1,16 59 1,-16-59 0,35 61 0,-35-61-1,44 55 1,-44-55-1,56 41 0,-56-41 0,58 22 0,-58-22 0,59 7-2,-59-7-2,41-7-9,-41 7-27,0 0 0,0 0-1,23-42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41.412"/>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0 822 5,'0'0'10,"0"0"-1,0 0-2,0 0 0,0 0 0,0 0 0,0 0 1,0 0 1,0 0-1,0 0 1,0 0-2,0 0-1,0 0-1,0 0 0,0 0-1,0 0 0,0 0 0,0 0 0,0 0 0,0 0 0,0 0 1,0 0 0,0 0 0,0 0-1,0 0 1,0 0-1,0 0 0,0 0-1,5-9 1,-6 0-2,1 9 0,1-22-1,4 7 0,-2-4 0,3-2-1,0-1 1,2-3-1,3-1 0,2-2 1,1-3-1,-2 2 1,1-1-1,0 2 1,-2 0 0,0 0 0,0 1-1,-2 2 1,-1 1 0,2 3-1,-3-1 0,0 1 1,-2 0-1,2 0 0,-3 1 1,1 1-1,0-3 0,0 0 0,2 1 0,0 0 0,0 0 1,-1 3-1,1-1 0,1 4 0,-3 0 0,0 3 0,-1 2 0,-4 10 0,6-14 0,-6 14 0,4-10 0,-4 10 0,0 0 0,0 0 0,7-11 1,-7 11-1,0 0 0,0 0 0,0 0 1,0 0-1,0 0 0,0 0 0,0 0 0,0 0-1,0 0 1,0 0-1,0 0 1,8 11 0,-8-11-1,7 17 1,-1-4 0,0 3 0,-1 5 0,6 0 0,2 6 0,-1 3 0,0 3 0,0 6 0,-2 0 0,2 2 0,0 0 1,-5 4-1,-1-2 0,-1 1 0,0-4 1,0-1-1,0-2 0,-1 2 0,0-4 0,0-2 0,-1-2 0,1-3 0,-2-3 0,0-1 0,0-4 0,0-6 0,-1-1 1,-1-13-1,2 13 0,-2-13 0,0 0 1,0 0-1,0 0 0,0 0 0,0 0-1,0 0-5,0 0-19,-6-16-14,-3-1 0,-2-5 0</inkml:trace>
  <inkml:trace contextRef="#ctx0" brushRef="#br0" timeOffset="1161">149 528 41,'0'0'35,"0"0"0,0 0-11,0 0-13,0 0-4,0 0-1,0 0-1,0 0-1,0 0-1,0 0-1,0 0 1,0 0-2,10-5 1,-10 5 0,14-2-1,-3 1 0,5 1 1,5-4-1,3 2-1,6-4 1,1 1-1,1 2 1,-1-1-1,-2 0 0,-3 1 0,-5 1 0,-6 1 1,-4 0-1,-11 1 1,10-1 0,-10 1 0,0 0 0,0 0-1,0 0 1,0 0-1,0 0-1,0 0-2,0 0-12,0 0-25,0 0 2,0 0-3,0 0 2</inkml:trace>
  <inkml:trace contextRef="#ctx0" brushRef="#br0" timeOffset="1822">803 557 23,'0'0'25,"0"0"-4,0 0-12,0 0 0,0 0-1,0 0 0,0 0 0,0 0-1,0 0 0,5 10-2,-5-10-1,5 17 0,-3-6 0,3 7 0,-4 0 1,5 7-1,-4 3 0,2 5 0,-3 5-1,0 5 1,-2 1-2,1 4 1,-2-2-2,2 2 1,-2-5 0,1-4-1,-1-6 0,0-3 0,2-6 0,0-5-1,-1-5 1,1-5-1,0-9 0,0 12 0,0-12-1,0 0-4,-1-16-10,0 0-23,-4-9 1,0-6-2,-5-10 2</inkml:trace>
  <inkml:trace contextRef="#ctx0" brushRef="#br0" timeOffset="2263">772 640 10,'-12'-13'28,"12"13"3,4-12-13,-5-2-4,1 14 1,9-20-1,1 12-2,-5-5-3,10 4-1,-3-3-4,5 4-1,0 3-2,5 3 0,0 2 1,-2 3-2,4 3 0,0 5 0,-1 1 0,0 2 0,0 0 1,-2 0-2,-4 2 1,1-2 0,-6 0 0,-1 0 1,-6 1-1,-3 0 1,-4 1 0,-2 0 1,-5 1-1,-3 0 2,-5-2-1,-2 0 1,-3-3 0,0-2 0,-3-4-1,1-2 1,0-4-2,2 0 1,3-3-1,2-1 0,3 0-1,1 0 0,13 4-1,-14-8-1,14 8-3,-12-8-9,12 8-26,0 0 1,1-17-2,2 5 2</inkml:trace>
  <inkml:trace contextRef="#ctx0" brushRef="#br0" timeOffset="2864">1227 558 2,'0'0'24,"0"0"1,0 0-1,0 0-17,0 0-1,0 0 0,0 0 1,7 11 0,-7-11 1,-1 13-1,1-13 0,2 24-2,-1-9 0,3 7-2,1 4 0,2 8 0,-1 4-1,2 6-1,-1 5 0,-1 2 0,1 0 0,-2 0 0,-2-6-1,0-6 2,-2-7-1,0-6 0,-3-6 1,2-6 0,0-14 1,-3 13 1,3-13 0,0 0-1,-12-17 0,5 3 0,-1-9-1,0-3 0,0-8-2,-1-6 0,4-6-1,2-1 0,4-3 1,5 1-2,4 1 2,2 4-1,2 3 0,3 5 1,3 6-1,-1 6 1,2 3-1,-1 6 2,-1 5-2,0 5 1,-1 5-1,0 5 0,-2 7 1,-4 2-1,-1 5 1,-1 0-1,-3 2 2,-2-1-1,-4 1 0,0-2 0,-2-2 1,-2-1 0,-3-2 0,-2 2 0,-6-4 0,-2 1 1,-4-3 0,-2 0-1,-4-3 1,0 0 0,0-5 0,2-2-1,1-2 0,4-3-1,5 0-1,2-5-4,12 10-10,-1-19-25,1 4 1,4-4-1,0-4 1</inkml:trace>
  <inkml:trace contextRef="#ctx0" brushRef="#br0" timeOffset="3765">1714 160 27,'0'0'20,"0"-9"0,0 9 0,0 0-5,0 0-3,0 0-2,0 0-4,0 0-1,0 0-2,0 0-1,0 0 0,0 11 0,0-11-1,3 14 1,0-1-1,1 7 1,-1 5-1,1 8 1,0 4 0,-2 8 1,-1 5-1,1 5 1,-2-2 0,2 2 1,-3-3-1,2-3-1,0-4 0,1-6 0,-1-6-1,1-6 0,-1-4-1,0-6 1,0-5-1,-1-12 0,1 10-1,-1-10-1,0 0-5,-1-24-17,1 6-13,3-4-1,-3-8 1</inkml:trace>
  <inkml:trace contextRef="#ctx0" brushRef="#br0" timeOffset="4266">1996 444 23,'8'10'31,"-8"-10"2,-2 18-15,5 2-2,-7-1-3,6 7-3,-6 1-2,5 6-2,-3-3-1,4 4 0,-1-4 0,-1 0-2,1-3-1,0-2-1,0-4 0,0-6 0,1-2-1,-2-13-1,1 13-6,-1-13-19,-4-24-11,3 2-1,-1-10 0</inkml:trace>
  <inkml:trace contextRef="#ctx0" brushRef="#br0" timeOffset="4576">1997 197 36,'0'0'33,"0"0"2,0 0-2,0 0-27,0 0-5,0 0-4,3 15-24,-3-15-6,0 0-1,0 0 1</inkml:trace>
  <inkml:trace contextRef="#ctx0" brushRef="#br0" timeOffset="4907">2528 560 37,'5'-9'26,"-5"9"1,0 0-4,0 0-3,-14-9-5,14 9-4,-16 0-4,5 0-2,-4-1-2,2 2-1,-4 0 0,1 2-2,-2 1 1,-1 2-2,1 1 2,0 4-2,2-1 1,-1 1-1,3 5 1,0-1 0,2 3 0,3-2 1,2 3-1,2 2 0,3 0 1,3 2-1,1 0 1,5 0 0,5-2 0,3 1 0,4-5-1,5-2 1,3-4 0,7-4 0,2-3 0,2-3-1,1-5 1,0 0-1,-3-2 0,-4 1 1,-7 0-1,-6 1 1,-4 0 0,-5 0-1,-10 4 1,0 0 0,0 0-1,0 0-2,0 0-3,-17-8-11,6 5-23,2 1 0,-1-7-1,0-2 2</inkml:trace>
  <inkml:trace contextRef="#ctx0" brushRef="#br0" timeOffset="5538">2819 569 2,'0'0'25,"0"0"2,0 0-6,0 0-10,0 0-2,0 0 0,0 0 0,10-9 0,-1 8-2,0-3 0,5 2-3,-1 0 0,6 3-2,0 2 0,5 2-1,-1 2 0,1 3-1,-1 2 1,-2 5 0,-1-1 0,-1 4-1,-6-1 1,-1 3 0,-1 1-1,-3 1 1,-2 0-1,-1 0 1,-3-2-1,-1-1 1,-2-2 0,-1-1 1,-4-5 0,0 0 0,-6-4 1,0-1 2,-4-5-2,-3-2 0,-3-4 0,2-2 0,-3-4-2,1-3 1,2-2-1,3-1-1,2 1 0,5 0-1,3 2 1,1 2-1,6 10 1,-3-14-1,3 14 0,3-9 1,-3 9-1,0 0 1,14-10-1,-14 10 1,19-5-1,-5 3 1,4 1 0,0 1-1,5 2 0,-1-3-4,5 8-17,-1-4-15,-5-4-1,-1 1 1,-6-8 0</inkml:trace>
  <inkml:trace contextRef="#ctx0" brushRef="#br0" timeOffset="6249">3301 49 3,'10'-2'27,"-10"-7"2,0 9-5,5-10-12,-5 10-3,0 0 0,0 0 0,0 0-2,0 0-1,-2 13-1,0-4-1,3 6-1,-1 5-1,2 9 1,-2 5 0,2 9-1,0 7 0,0 4 0,1 6 0,-1 3-1,-2 1 1,-1 0-1,1-2 0,0-4 1,-2-3-1,1-5-1,0-10 0,0-5 1,1-7-1,1-6 0,-1-7-1,0-15 0,3 14-3,-3-14-1,1-12-7,-5-5-9,-2-6-15,3-3 0,-7-7 1</inkml:trace>
  <inkml:trace contextRef="#ctx0" brushRef="#br0" timeOffset="6649">3076 441 14,'0'0'32,"0"0"0,0 0 2,13-9-15,3 8-10,0-5-3,10 4 0,3-4-1,8 2-1,3-1 1,5 3-1,0-2-1,-1 2-1,-4 0-1,-2 2 0,-7 0 0,-5 1 0,-7 0-1,-4 1 0,-5-1 0,-10-1-1,12 5-1,-12-5-4,0 0-20,0 0-11,0 0-1,0 0 1</inkml:trace>
  <inkml:trace contextRef="#ctx0" brushRef="#br0" timeOffset="7030">3668 577 12,'0'0'34,"14"-9"0,-14 9 1,0 0-14,0 0-9,-6 10-3,2 1-5,-1-2 0,4 8-1,-2-2 0,3 7-1,-1 2 0,5 5-1,-2 1 0,3 2 1,-1 0-2,-2 0 1,0-3-1,0-4 0,0-5-1,-2-8-4,0-12-20,0 0-12,0 0-1,5-29 1</inkml:trace>
  <inkml:trace contextRef="#ctx0" brushRef="#br0" timeOffset="7350">3677 265 42,'0'0'34,"3"12"1,-3-12-2,0 0-29,0 0-3,0 0-4,0 0-13,0 0-16,0 0-3,0 0 2</inkml:trace>
  <inkml:trace contextRef="#ctx0" brushRef="#br0" timeOffset="7621">3899 871 29,'-8'14'31,"8"-14"3,-3-15-2,8-4-23,-2-6-4,7-3-1,0-6 0,6 2 0,2-3-1,3 3 0,2 5-1,2 3 0,1 4 0,0 7 0,-1 6-1,-2 7 0,-2 5-1,-1 7 2,-4 8-1,0 6-1,-7 3 1,-3 7-1,-3 2 1,-3 1 0,-3-1 0,-4-1 1,-3-2-1,-3-4 1,-4-9 0,1-1 1,-7-9 1,3-2-1,-3-9 0,1-4 0,-2-8 0,3-2-1,1-4-1,1 0-1,6-3-1,1-3-1,4 3-2,1-6-4,12 9-13,3-4-19,-2-2 1,6 0-1,1-3 1</inkml:trace>
  <inkml:trace contextRef="#ctx0" brushRef="#br0" timeOffset="8182">4364 598 21,'0'0'29,"0"0"2,0 0 0,0 0-20,0 0-6,0 0 0,0 14-1,0-14 1,-1 18 0,-1-4 1,4 6 0,-5 1-1,5 7 1,-4-1-1,4 2-1,-1-3-1,2-3-1,1-4 0,3-8-1,6-10-2,4-9 0,6-8 0,1-10-1,13-6 0,1-5-1,6-3 1,-2 2 2,-4 5 1,-2 5 1,-7 5 0,-3 10 2,-13 6-1,-1 11 0,-11 5 0,2 8-1,-3 5-1,-1 6 0,2 3-1,1 4 0,2 2 0,-1-2 0,2-1 0,-3-2 0,2-4 0,0-5 1,-2-3-2,-1-4 2,-1-5-2,0-11 0,0 12-5,0-12-23,-9-13-10,3-1-1,-4-8 0</inkml:trace>
  <inkml:trace contextRef="#ctx0" brushRef="#br0" timeOffset="8853">5388 576 10,'12'-2'32,"-12"2"3,5-13-12,-5 13-3,1-9-1,-1 9-4,-13-5-4,13 5-2,-19-3-4,4 2-1,0 0-2,-3 4 0,-4 0 0,3 3-2,-1 2 1,-2 3-1,0 1 1,2 2-2,1 3 2,4-3-2,-1 2 1,4-3 0,4 2 0,3-3 0,5-1 0,3 0 0,3-2 0,6 0 0,7 1-1,4-2 1,1 0 0,4 2-1,1-1 1,0 1 0,1 4-1,-4-1 1,-2 1-1,-2 2 1,-5 2-1,-4-2 1,-4 4 0,-5 0 0,-4-1 0,-2 1 0,-5-1 0,-7 0 1,2 0 0,-2-1 1,-5-4 0,-1 2 0,-3-4 2,-3 2 0,-4-5 0,2 0 0,-4-3-1,2 1 0,1-4 0,1-1-2,2 0-1,0-3-2,6 7-10,-7-7-31,-3-3 1,-2-3-2,-6-9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0.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232 434 11,'-12'1'20,"-4"-2"-2,1 0-1,-2 0-3,-1-4-1,0 3-4,-1-5-2,3 2 0,-3-4-1,5-4 0,-2-4 1,4 4-2,-2-4 0,7 0 0,-4-4-2,7 2 0,1-5 0,4 5-2,2-1 0,5-5 0,5-1 0,2 0-1,5 1 0,0-1-1,3 3 1,1 4 0,0 1-1,-3 2 1,2 6-1,-3 2 0,-2 6 0,1 3 1,-4 4-1,-1 4 0,3 4 0,1 2 1,-2 2-1,0 3 1,-1-1 0,0 2 0,0 1 0,0 0-1,-4 2 1,-4 1 0,-2-5 0,-1 7-1,-2-1 1,-1 1 1,-2-4-1,-2-1 1,-2-2 0,-1-1 0,-2-1 0,-3-6 2,-5-4-1,-2-2 0,-3-2 0,-3-2 0,-4-2 1,-1-1-1,-2-2 0,1 0-1,1-2 0,2 0 0,0 0-1,3-1 0,3 1 0,4 1-1,4 3-4,-2-4-13,6 5-18,9 0-2,-13-4 0,13 4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7:57.208"/>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1482 1700 1,'0'0'7,"0"0"-1,0 0-2,0 0-1,0 0-3,0 0 1,0 0-1,0 0 0,0 0 1,0 0 0,0 0 0,0 0 1,0 0 0,0 0 0,0 0 0,0 0 0,0 0-1,0 0 0,9-8 1,-9 8 0,0 0 0,0 0 2,0 0-1,0 0 2,0 0-1,0 0 0,0 0 0,0 0 0,0 0-2,0 0 0,0 0-1,0 0-1,0 0 1,0 0 0,0 0 0,0 0 0,0 0 0,0 0 1,0 0 0,0 0 0,0 0-1,0 0 1,0 0-1,0 0 0,0 0-1,0 0 1,0 0 0,0 0-1,0 0 1,0 0-1,0 0 0,0 0 1,0 0-1,0 0 1,0 0-1,0 0 0,0 0 0,0 0 0,0 0 0,0 0 0,12-8 0,-12 8 0,0 0 1,0 0-1,0 0 0,9-7 0,-9 7 0,0 0 0,0 0 0,10-7 0,-10 7 0,0 0 0,0 0 1,12-6-2,-12 6 2,0 0-1,9-6 0,-9 6 0,13-4-1,-13 4 1,15-3 0,-15 3-1,15-3 1,-15 3 0,16-2 0,-5 1-1,-11 1 2,21-3-2,-10 2 2,3-1-1,-4 2 0,8-1 0,-8 0 1,1 0 0,-1 1 0,1-1 1,-1 0 0,0 1 0,2 0 1,-1-1-1,1 1 1,-1 1-1,1-1 0,2 1 0,-1-1-1,1 0 1,-2-1 0,2 2-1,-2-3 0,2 1 0,1 0-1,-2 0 1,-1 0 0,1 0 0,-1 0-1,-1 0 1,1 0 0,-2 1 0,-10 0 0,20 0 1,-10-1-2,2 0 1,-2 1 0,1 1-1,0-1 1,-1 0-1,-1 0 0,1 0 0,-1 1 1,-9-1-1,18 1 0,-9 0 0,2-1 0,1 1 0,0 0 0,2 0 0,-5 0 1,4-1-1,4 1-1,0-1 1,-1 1-1,2 0 0,0 0 1,-1-1-1,6 2 0,0-1 1,-6 0 0,1 0 0,2 0 0,-3 0 0,2 0 0,0 1 1,0-2-1,-2 2 0,-1-1 0,0 1 0,0 0 0,-2 0 0,1 1 1,-2-2-1,-2 1 0,1 0 0,2-1 0,-4 0 0,1 0 0,2 0 0,-2 0 0,2 0 1,-2 0-1,1 0 0,0 0 0,1 0 0,0 0 0,-2 0 0,3-1 0,-3 0 0,3 1 0,-1-1 0,-2 0 1,2-1-1,-1 1 0,2-1 0,1 0 0,-3 3 0,2-2-1,1 0 1,-1 1 0,1 0 0,-1 0 0,-1 0-1,-3 0 1,5-1 0,-5 0 0,0 1 0,0 1 0,0-2 0,0 0 0,0 0 0,-1 2 0,1-1 1,1-1-1,-2 0 0,2-2 0,-2 1 0,-9 1 0,16 0 0,-6-2 0,-10 2 0,15-1 0,-15 1 0,18 0 0,-9 0 0,-9 0 0,21-1 0,-12 0 0,3 1 0,-2 1 0,1-1 1,0-1-1,-1 0 0,4 0 0,-3 0 0,2-1 0,-1 1 0,0-3 0,1 2 0,0 0 0,0 0 0,-3-1 0,2 0 0,-2 2 0,0-1 0,0 0 0,-10 2 1,17-4-1,-7 3 0,-10 1 0,17-4 0,-7 2 0,-1-1 0,0 0 0,3 0 0,-2-1 0,0-1 0,3 0 0,-3 1 1,2-1-2,-12 5 2,18-10-1,-7 5-1,-2-2 2,1 2-1,-10 5 0,17-12 0,-17 12 0,16-13 0,-16 13 0,14-15 0,-14 15 1,11-17-1,-11 17 0,13-15 0,-13 15 0,12-14 0,-12 14 0,12-16 1,-12 16-1,11-17 0,-6 8 0,1-2 0,1 1 0,-2 1 1,1-3-1,0 0 0,0 1 0,-1-1 0,1 0 1,-1 0-1,0-2 0,0 1 0,1 0 1,-2 0-1,0 0 1,-1-1-1,0 0 0,0 0 1,0-1-1,-1 1 0,2-1 0,-2 0 0,1 0 1,0 2-1,-2 0 0,1-1 1,0 0-1,-1-2 1,-1 0-1,1 0 0,-1 0 0,1-1 0,0 1 0,-1-1-1,0 2 2,0 2-2,0-2 1,0 2 0,0-1 0,0 0 0,0 0 1,-1-1-1,1 0 0,0-1 0,-1 0 0,1-1 0,-1 2 0,0-2 0,0 1 0,0 0 0,1 2 0,-1 0 0,-2-1 1,2 2-1,-3-2 0,2 2 1,-3 0-1,1-1 0,0 1 0,1-1 0,-1 0 1,2 2-2,0-2 2,0 2-1,0-1 0,1 1 0,-2 1 0,2 0 0,-2 0 0,1 0 1,-2-1-1,0 2 0,0 0 0,-1-1 1,0-1-1,1-1 1,0 1-2,1-1 2,-1 0-1,0 0 0,1 0 0,-3 1-1,1-2 1,0 4 0,-1-5 0,1 4-1,-2-1 1,1-2 0,0 2 0,0 0 0,0-1 1,-1 1-1,1 1 0,-1-1 0,-1 2 0,0 0 0,1-1 0,-5 1 1,0-1-1,2 0 1,0 2-1,-1 0 0,0 0 1,-1 0-1,1 1 0,2 1 1,9 7-1,-19-14 0,9 7 0,-2 1 0,1-1 0,-2 3 0,1-1 0,-2 1 0,2 0 0,-3 1-1,1 0 1,-3 0 0,1 0 0,-1 0 0,2 0 0,-3-1 0,2 2 0,0-1 0,0 0 0,2-1 0,-1 2 0,1 0 0,-3 0 0,2 0 0,-2 1 0,1-1 0,0 2 0,-1-1 0,1 0-1,0 1 1,1 0 0,-1-1 0,2 1 0,-1 0 0,1 0 0,-1 1 0,-1-1 0,0 1 0,-1 0 1,1 0-1,-1-1 0,0 1 1,1-1-1,-1 0 1,2-1-1,0 1 0,3-1 1,-3-1-1,2 1 0,-2 0 0,1 1 0,-2-1-1,1 1 1,-1 0 0,0 0 0,-1 1-1,0 0 1,0 1 0,-2 0 0,4 1 0,0 0 0,-2 0-1,2 2 1,-1-1 0,0 1 0,1-2 0,2 1 0,-4-1 0,1-1 0,0 0 0,-1 0 0,3 0 0,-2 0 0,2 1 0,-1-1 0,0 1 0,0 0-1,1 0 1,-1 0 0,-3-1 1,0 1 0,3 0-1,0-1 1,2-1-1,1 1 1,0-1 0,-3-1-1,15 0 0,-17 1 0,7 0 0,-1-1 0,0 0 0,1-1 0,-1 1 0,0-1 0,1 0 0,-2 0 0,0 0 0,-2-1 0,1 0 0,-2 0 0,1 1 0,-4-1 0,1 0-1,-2 1 1,0-1 0,0 1 0,0 0 0,-3 0 0,2-1 0,-1 1 0,0 1 0,1-1 0,2 0 0,-3 0 0,0 1-1,5-1 1,-1 1 0,-1 0 0,-7-1 1,0-1 0,4 4-1,1-2 1,2 0 0,-5 0 0,2-2 1,2 2-2,8 2 0,-4-1 0,0-1-2,-2 2 2,-1-1 0,1 1 0,0 0-1,1 0 1,-1-1 0,3 0 0,-2-1 0,1 0 0,-1-1 0,2 1 0,-2 0 0,0-1 0,3 3 0,-2-1 0,2 1-1,-2 0 1,2 1 0,-2-1 0,4 1 0,-6 0 0,2-1 0,-4 0 0,1 1-1,1-2 1,-2 1 0,-1-1 0,0 0 0,9 0 0,-8 0-1,3 1 1,16-2 1,0 0-1,-47 7 0,47-7 1,0 0-1,-52 8 1,52-8-1,0 0 1,-53 7-1,53-7 0,0 0 0,-51 3-1,51-3 1,0 0 0,-44 1 0,44-1 0,0 0 0,-43 0 0,43 0-1,0 0 1,-46 1 0,46-1 0,0 0 0,-57 1 0,57-1 0,0 0 0,-43-2 0,43 2 0,0 0 0,0 0-1,-47 0 1,47 0 0,0 0 0,0 0 0,-53 5 0,53-5 0,0 0 0,0 0-1,-51 6 1,51-6 0,0 0 0,0 0 0,-42 10 0,42-10 0,0 0 0,0 0 0,-41 13 0,41-13-1,0 0 1,0 0 0,-47 18 0,47-18-1,0 0 1,0 0 0,-44 24 0,44-24-1,0 0 1,0 0-1,0 0 0,-47 40 1,47-40-1,0 0 0,0 0 1,-36 41-1,36-41 1,0 0 0,0 0 0,-34 49 0,34-49 0,0 0 0,-36 44 0,36-44 0,0 0 0,-35 48 0,35-48 0,0 0 0,-25 52-1,25-52 1,0 0-1,-19 48 1,19-48 0,0 0 0,-12 50-1,12-50 1,0 0 0,-14 52 0,14-52 0,0 0 0,-6 56 0,6-56 0,0 0 0,1 56-1,-1-56 1,0 0 0,11 58 0,-11-58 0,0 0 0,8 57-1,-8-57 1,0 0 0,4 54 0,-4-54 0,0 0 0,9 50 0,-9-50 0,0 0 0,14 46 0,-14-46 0,0 0 0,3 48 0,-3-48 1,0 0-1,-14 46 0,14-46 0,0 0 0,2 44 0,-2-44-1,0 0 2,7 42-2,-7-42 0,0 0 1,19 43 0,-19-43 0,0 0 0,20 41 0,-20-41 0,0 0 0,24 45 0,-24-45 0,0 0-1,17 43 1,-17-43 0,0 0 0,16 45 0,-16-45 0,0 0 0,8 41 0,-8-41 0,0 0-1,0 0 1,42 44 0,-42-44 0,0 0 0,42 27 0,-42-27 0,0 0 0,0 0 1,47 29 0,-47-29-1,0 0 1,0 0 0,51 22-1,-51-22 1,0 0 0,42 16-1,-42-16 0,0 0 1,46 17-1,-46-17 0,0 0 0,41 16 0,-41-16 1,0 0-1,45 16 0,-45-16 0,0 0 0,0 0 1,52 20-1,-52-20 0,0 0 1,42 9-1,-42-9 0,0 0 1,45 1-1,-45-1 0,0 0 1,55 0-1,-55 0 0,0 0 0,54 3 1,-54-3-1,0 0 0,42 4 0,-42-4 0,0 0 1,44 0-1,-44 0 0,0 0 1,41-2-1,-41 2 0,0 0 1,38-1-2,-27 1 1,3 0-1,-2 0 1,1 0-1,4 0 0,-1 0 1,-1-1-1,5 1 2,-3-1-1,0 1 0,3-2 0,-3 1 0,2 0 1,1-1-1,-1 1 0,1-1 0,0 0 1,-6 0-1,4-1 0,-1 1 0,1-1 1,1 0-1,-2 0 0,2-1 0,2 2 0,-1 0 1,-2 0-1,0 1 0,-3 0 0,-1 1 0,-1 0 1,0 0-1,-3 1 0,2 0 0,1 1 0,0-1 0,-1 0 0,-1 1 0,1-1 0,-12-1 0,17 4 0,-17-4 1,11 3-1,-11-3 0,0 0 0,0 0 0,0 0 0,0 0 0,11 8-1,-11-8 0,0 0 1,16 11-1,-16-11 0,17 15-2,-17-15-5,8 16-26,-4-4-1,-4-12 1,0 0-2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04.669"/>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1382 56 10,'0'0'10,"0"0"-1,0 0-1,9-10-2,-9 10-1,0 0-1,11-2-1,-11 2-1,13-1-1,-13 1 0,16-1 0,-16 1 0,17 1 2,-17-1-1,19 1 2,-10-1-1,4 0 2,-2-1 0,4 1 1,-3-1-2,4 0 0,1 0-1,3 0 0,-3 0-1,2 0 1,-2-1-2,2 2 1,-3 0 0,3-1 1,-5 1-1,2 0 0,-1 0 0,2 0 0,-2 0-1,1-1 0,-1 1 0,3 0 1,-1 0-1,0 0 1,0 0-1,1-1 1,0-3 0,0 2 1,1-3-2,-1 2 1,1-2-1,-1 4 0,-1-4 0,-1 4 0,0 0-1,-1 0 1,-1 0-1,1 0 0,0 0 1,1 1-1,0-1 0,2 1 0,-1 0 0,2 0 0,-3 0 1,1 1-1,2-2 0,1 1 0,-1-1 1,0 0-1,1 1 0,1 0 1,1 0-1,1 0 0,-3 1 0,-1 0 0,1 0 0,-1 1 0,1 0 1,-1-1-1,1 5 1,0-3-2,-1 3 1,0-3 0,1 2 0,0 2-1,2-2 1,-1 3 0,-1-8 0,0 5 0,2-5 1,-2 5-1,0-5 1,0 0-1,-2 0 0,2 0 1,-2 0-1,1 0 0,1 2 0,-1-2 1,0 1-2,0 0 2,-1 2-1,1-1 0,-3 0 0,2 0 0,-3-1 1,1 2-1,-1 0 0,0-1 0,-2-1 0,0 0 0,1 0 1,-3 2-1,1-1-1,-1 0 2,0 1-1,-1-1 0,0 1 0,0 0 0,1 1 0,1-1 0,-2 0 0,2 0 0,-1 0 0,1 1 0,1-1 0,-1 1 0,1-1 1,-2 1-1,0 1 0,0-2 0,-2 1 0,0 0 0,-9-4 0,16 7 1,-16-7-2,15 10 2,-15-10-2,18 10 1,-8-5 0,0 1 0,1 1 0,-1-1 0,1 1 0,0-1 0,-1 2 0,-1-1 0,1 0 0,-1 2 0,-9-9 0,16 18 1,-16-18-1,16 16 0,-9-6 0,0-1 0,1 1 0,-2 0 1,0-1-1,0 1 0,1 1 0,-1-1 0,0 1 0,1 1 1,0 0-1,-1 2 1,0-3-1,-1 2 0,-2-1 0,3 1 1,-4 0-1,0-1 1,-2 1-1,1 0 0,-1 1 1,0-1-1,-1 0 0,1 0 1,0 2-1,-1 2 0,0 0 1,-1 1-1,2-18 0,0 0 0,-10 56 0,10-56-1,-10 48 1,10-48 0,-10 46 0,10-46-4,-10 48 3,10-48-2,-3 56 2,3-56-1,-3 45 0,3-45-1,-1 48 1,1-48 4,-1 51-2,1-51 0,0 48 1,0-48-2,-1 54 1,1-54 2,-2 53-2,2-53 0,-1 49 0,1-49 0,-1 42 1,1-42-1,-1 41 0,1-41 1,0 0-1,-2 52-1,2-52 2,0 0-1,0 50-1,0-50 3,0 0-1,0 47-1,0-47-1,0 0 2,-2 57-2,2-57 1,0 0 1,-10 42-1,10-42 0,0 0 1,0 0-1,0 0 1,-23 42 0,23-42 0,0 0 0,0 0-2,0 0 2,-27 42-2,27-42 2,0 0-1,0 0 0,0 0-1,-42 23 0,42-23 2,0 0 0,0 0-1,-45 23 0,45-23 1,0 0-1,0 0 0,-55 7-1,55-7 1,0 0 0,-49-5 0,49 5 0,0 0 0,-62 6 0,62-6 1,-42 3-1,42-3-1,-43 6 0,43-6 0,-43-3 0,43 3 0,-43-6 1,43 6-1,-47 0 1,47 0 0,-47 9 0,47-9-1,-43 3 0,43-3 1,-43 7 0,43-7 1,0 0-1,-54 5 1,54-5-1,0 0 1,-55 2-1,55-2 0,0 0 0,-61-4 0,61 4 0,-43-6-1,43 6 0,-42-2 0,42 2 1,-43-5 0,43 5 1,-43-1-3,43 1 3,-41 4-1,41-4 0,0 0 0,-58 3 0,58-3 1,0 0-1,-51 2 1,51-2-1,0 0 0,-51-6 0,51 6 1,0 0-1,-56-8 1,56 8-1,0 0 1,-62-8 0,62 8 0,-41 2-1,41-2 2,-43 1-2,43-1-1,-46 2 1,46-2-1,-47 1 0,47-1 0,-50-5 1,50 5 0,-48-5 0,48 5 1,-48 2-1,48-2 2,-43 0-2,43 0 1,0 0 0,-59 4-3,59-4 2,0 0 0,-56-12 0,56 12 0,0 0 0,-49-8 0,49 8 0,0 0 2,-52-4-3,52 4 1,0 0 1,-49-5-2,49 5 2,0 0-1,0 0 0,-55-5 1,55 5-1,0 0 0,-45 3 0,45-3 0,0 0-1,-49 4 2,49-4-1,0 0 0,-58 7-1,58-7 2,0 0-2,-59 6 2,59-6-1,-42 2-1,42-2 2,-42 2 0,42-2-1,0 0-1,-58-4 2,58 4-2,0 0 1,-56-1 0,56 1 0,0 0-1,-52-6 1,52 6 0,0 0 0,-51-4 0,51 4 0,0 0 1,-55-10-2,55 10 2,0 0-1,-46-7 2,46 7-2,0 0-1,0 0 2,-46-17-2,46 17 1,0 0 1,0 0-1,-42-11-2,42 11 3,0 0 0,0 0-1,-44-12 0,44 12 0,0 0 0,0 0 0,-50-10 0,50 10-1,0 0 1,0 0 0,-54-2 3,54 2-3,0 0-2,-48-3 1,48 3 2,0 0-2,-50-3 0,50 3 2,0 0-2,-50-5 0,50 5 2,0 0-1,-49-2 0,49 2 0,0 0 0,-48-6 0,48 6-1,0 0 2,-47-9-2,47 9 1,0 0 0,-44-5-1,44 5 1,0 0 0,-47-6 0,47 6-1,0 0 2,-47-16-1,47 16 0,0 0 0,-43-17 1,43 17-1,0 0 0,0 0 0,0 0 1,-42-29 0,42 29 0,0 0-1,0 0 0,0 0-1,-40-55 1,40 55 0,0 0 0,-27-55 0,27 55-2,0 0 1,-24-47 2,24 47-2,0 0 0,-26-45 1,26 45-2,0 0 2,-18-55 0,18 55 0,-14-47-2,14 47 2,-9-49 0,9 49 0,-10-43 1,10 43-2,-10-46 2,10 46-1,-5-49 1,5 49-1,-4-44 1,4 44 1,1-47-1,-1 47 1,0 0-1,6-59 2,-6 59-2,0 0 1,5-54 0,-5 54-2,3-38 0,-2 19 0,1 3 1,0-3-1,1 2 1,1 3-1,-1 0 1,1 2-1,-2 0 1,3 0-1,-3 0 0,-2 12 0,7-16 0,-4 7 0,-3 9 0,7-14 0,-7 14 0,7-16 0,-7 16 0,10-19 0,-10 19 0,9-16 0,-3 7 0,-1-4 0,-5 13-1,12-17 1,-12 17 0,11-17 0,-11 17-1,15-18 1,-15 18 0,14-15 0,-14 15-1,12-14 1,-6 5 0,-6 9 0,14-15 0,-5 5 0,-2 0 0,3-3 0,1 1-1,1-1 1,0-1-1,5 0 0,-8-1 1,8 2-1,0 0 0,0 1 0,-1 1 0,2 2-1,-1 1 2,-1 2 0,6-2-1,-7 2 1,2 0 0,-2 3 0,3-2 0,-2 0 0,2 0-1,-2 1 2,3 0-2,-2 1 2,2-1-2,0 0 1,-2-1 0,3 1 0,-3 1 0,2 0 0,-2-1 0,0 2 0,-1-1 0,2 0 0,0 1 0,-2-2 0,2 3 0,-1-4 0,3 2 0,-1 0 0,2-1 1,2 1-2,0-1 1,-2 1-1,1-1 1,1-1-1,-3 3 1,1 0 0,1 0-1,-5 1 1,2-1 1,-1 0-1,1 1 0,0 1 0,0-1 0,1-1 1,-2 0-1,2 0 1,-4 1-1,2 0 0,-1 0 1,-1 0-1,-1 2 0,-2-1 0,1 1 1,-1 1-1,0 0 0,0-1 0,-1 0 0,-1 0 0,0 0 0,-1-1 2,-1 1-2,1-1 0,-10 0 0,15 0 0,-15 0 0,11-1 0,-11 1 0,12 0 0,-12 0 0,0 0 0,11 2 0,-11-2-3,0 0-6,15 4-26,-6-2-1,-9-2-1,9-8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0.147"/>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11,'0'0'5,"0"0"1,0 0 0,0 0 1,0 0 0,0 0-1,0 0-1,10 1 0,-10-1 0,14-1 0,-14 1 0,19 0-1,-7 0-1,1 1 0,3-1 0,-1 1 0,1-1-1,1 1 1,1-1-1,-1 2 1,3-2 0,1 2-1,-2-1 1,3 0-1,1-1 1,-2 2 0,3-1-1,0 0-1,-3 1 0,2 0 1,-1 1-1,0 1 1,0-2-1,2 1 0,-1-1 0,2 0 1,-4 0-1,4 0 1,-2 0 0,2 0-1,-5 1 0,3 0 0,-1-1 0,1 1 0,0 0-1,2-1 1,-1 0 0,-1 0-1,1-1 1,0 2 0,-2-2-1,0 1 1,0-2-1,0 1 1,-1-1-1,1 1 0,-1 2 1,1-3-1,-2 1 0,2 1 1,1-2-1,0 2 1,-1 1-1,1-2 1,0-1 0,-2 0 0,0 0 0,0-1-1,-5 0 1,1-1-1,-1 1 1,0 0-1,0-1 1,-1 1-1,1 0 0,0 0 1,0 0-1,2 0 1,-2-1-1,2 1 0,-2-1 1,0 0-1,-2 0 1,2 0-1,-2 1 0,0-1 1,0 1-1,0-2 0,1 2 1,0 0-1,1-1 0,1 0 0,0-1 1,0 0-1,0 0 1,2 1-1,-1 0 0,2-1 0,1 0 0,0 1 0,1-2 0,0 1 0,1 0 0,-1 0 0,1-1 0,0 0 0,-1 1 0,1-1 0,0 1 0,0 0 0,0-1 1,1 1-2,0 1 2,-1 0-1,-3 0 1,1 1-1,-1-1 1,-2 1-1,0 1 0,-2-1 1,0 0-1,-1-1 0,0 1 0,0 1 0,1 0 0,-2 0 0,1 1 0,1 1 1,0-1-1,-2 1 0,1 0 0,-2-1 0,-1 1-1,-1-2 1,-11 0-1,16 2 1,-16-2-1,16 1 2,-16-1-2,13 2 1,-13-2 0,14 4 0,-14-4 0,9 5 1,-9-5-1,10 5 0,-10-5 0,13 6 0,-13-6 1,11 5-1,-11-5 0,13 5 0,-13-5 0,13 5 0,-13-5 0,11 9 0,-11-9 0,12 10 0,-12-10 0,13 15 0,-8-6 0,2 0 0,-1 1 1,1 2-1,-2 0 0,2 3 2,-1 1-2,2 0 0,-1-2 0,-1 2 0,0 2 1,0-3-1,1 2 0,-1-2 0,-1 2 0,1-2 0,0 2 0,0-2 1,-1 1-1,-1 1 0,0-2 1,0 1-1,-1-1 0,0 5 1,-1-3-1,3 0 0,-2-2 0,-3-15 1,0 0-1,8 60-1,-8-60 2,0 0-2,6 57 2,-6-57-2,3 49 0,-3-49-2,0 45 1,0-45-1,2 49 2,-2-49-1,1 51 1,-1-51-2,-1 49 4,1-49-1,-1 46 1,1-46-1,-3 54 0,3-54 2,-7 60-2,7-60 1,-7 61 0,7-61-1,-7 61 1,7-61 0,-7 53-1,7-53 0,0 0 0,-9 62 2,9-62-2,-8 41 2,8-41-4,-9 41 2,9-41 2,0 0-2,-14 55 0,14-55-2,0 0 4,-21 44-2,21-44 1,0 0 0,0 0 0,-28 57-1,28-57 0,0 0 0,0 0 1,-25 51-1,25-51-1,0 0-1,-21 42 1,21-42-1,0 0 1,0 0 0,0 0 0,-41 41 1,41-41 1,0 0-1,0 0 1,-48 22 2,48-22-3,0 0 1,-50 29 0,50-29 0,-41 22-1,41-22 0,-53 28 0,53-28-1,-58 18 1,58-18 1,-66 15-2,66-15 1,-66 0 0,66 0 0,-69 0 1,69 0-1,-74 0 0,74 0-1,-75 0 1,75 0 0,-77 0-1,77 0 2,-77 0-1,77 0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4.51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371 21 19,'-7'-12'14,"7"12"0,0 0 1,-11-11 1,11 11 0,-10-3-5,10 3-3,-13 0-4,13 0-1,-14 3-1,14-3 0,-18 3 0,18-3 0,-18 6 0,5-4 0,2 2 0,-1 2-1,0-2 0,-1 3 0,-1-1 0,1 4 0,-2 1-1,4 4 0,-3-2 0,0 5 0,0-2 1,1 3-1,0 0 0,0 0 0,0-1 1,1 3-1,2-2 0,-1 1 0,3 4 0,2 0 0,0 1 0,0 0 0,6-25 0,-6 54-1,6-54 1,-5 60-1,5-60 1,-1 58-1,1-58-1,0 63-1,0-63 2,3 55-1,-3-55 1,6 53 0,-6-53-1,10 52 0,-10-52 2,12 49 1,-12-49-1,16 52 0,-16-52 0,21 49 0,-21-49 1,0 0 0,31 59-1,-31-59 1,0 0-1,27 53 1,-27-53 0,0 0-1,21 41 1,-21-41-1,0 0 1,0 0 0,28 46 0,-28-46 0,0 0-1,0 0 1,35 42 0,-35-42 0,0 0 0,0 0 0,0 0-1,46 51 1,-46-51 0,0 0 0,0 0-1,35 49 1,-35-49-1,0 0 1,0 0 0,39 50 0,-39-50-1,0 0 0,0 0 1,46 43-2,-46-43 3,0 0-2,0 0 1,48 37-1,-48-37 1,0 0 1,41 21-2,-41-21 1,0 0 0,47 23-1,-47-23 0,0 0 0,46 23 0,-46-23-1,0 0 1,48 9 1,-48-9-1,0 0 1,51 11-1,-51-11 2,0 0-1,55 16-1,-55-16 1,0 0-1,53 13-1,-53-13 2,0 0-2,60 3-1,-60-3 1,46 6 0,-46-6 0,48 7 1,-48-7 0,52 8-1,-52-8 1,50 16 0,-50-16 0,51 4 0,-51-4 1,53 1-2,-53-1 1,50 6 1,-50-6 0,50 1-1,-50-1 0,47 5 1,-47-5-2,42 8 1,-42-8 0,0 0-2,56 12 3,-56-12 0,0 0-1,49 4-1,-49-4 2,0 0-1,46 1 0,-46-1 1,0 0-1,42 5-1,-42-5 2,0 0-1,48 4 0,-48-4 0,0 0 1,47 9-2,-47-9 1,0 0 0,48 1 0,-48-1 1,0 0-1,45 15 0,-45-15 0,0 0 0,47 1 0,-47-1 1,0 0-1,56 0-2,-56 0 3,0 0-1,58 2-1,-58-2 3,0 0-3,59 6-1,-59-6-6,0 0-25,59 17-4,-59-17 2,0 0-2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6.816"/>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 1343 15,'0'0'13,"0"0"0,-2-9 0,2 9 0,0 0-2,0 0 0,0 0-3,0 0-1,0 0-2,0 0-2,0 0-1,0 0-2,0 0 0,0 0 0,14 6 0,-14-6 0,14 7 0,-3-2 1,0-1-1,2 3 1,1-2 0,1 1 0,2 0 0,1 0 0,0 1 0,2-1 0,2-1 0,1 1 1,1-2 0,2 2 0,0-3-1,2 1 1,-1-1 0,2 1-1,0-1 1,0 2-1,1-1-1,0 2 1,1 1-1,-1-1 1,2 1-1,0-2 1,-2 3 0,0-2-1,0 0 1,-1 0 0,-3-3 0,0 3 0,-2-2 0,2 2 0,-3-3-1,1 2 1,-2-1-1,0 0 1,0 2-1,-1-1 0,-1-2 1,-2 1-1,2-1 0,-1 0 0,1-1 1,1 0-2,0-1 2,2 0 0,1-2-1,1 0 1,1 0 0,1-1 1,1 0-2,-1 0 2,-2-1-2,2 0 1,-2 0-1,1 1 1,-1-1-1,1 0 1,1-2-1,1 2 1,0-1-1,1 0 0,-2 0 1,3 0-1,-1-1 0,1-1 1,-3 1-1,0 0 0,0 0 1,-1 0-1,1 0 0,-1-1 1,0 1-1,1 1 0,-3-1 1,2 1-1,-2 0 0,2 0 0,-3-1 0,1 0 2,-3 1-2,0 0 0,-1-1 1,0 1-1,-1-2 0,-1 2 0,1-1 1,0 0-1,-2 0 0,0 1 0,-2 0 0,0-1 0,-3 1 0,0 1 0,-3-1 1,-9 4-1,17-7 1,-17 7-1,16-8 0,-16 8 0,19-12 1,-8 6-1,2-1 0,0 0 0,3-1 0,-2 0 0,1-1 0,1-1 1,-1 1-1,1-2 0,1-1 0,-3 2 0,1-2 0,-1 0 1,0-1-1,-1-1 0,0 2 1,-3-1-1,-2-1 0,4 0 1,-4 0-1,-1 2 0,-1-1 1,-1 1-1,1-1 0,-1 0 0,-1 1 1,-1 0-1,0-1 0,0-1 0,-1 1 1,0 0-1,0-1 0,-1 1 0,-1-1 0,2 1 1,-4-2-1,2 2 1,-1-2-1,2 0 1,-2-2-2,-1 1 2,1-1-1,-2 1 0,0-1 0,0 0 0,0-1 0,-2 2-1,1-2 1,-2 1 0,1-1 0,-2-1 0,0 1 0,-3 0 0,2-2 0,0 2 0,-2-1 1,0 1-2,-1 0 1,2-1 0,-1 1 0,1-1 0,0 1 0,-3-1 0,2 1 0,1 1 0,-2-2 0,0 3 0,0 0 1,0 2-1,0-1 0,0 3 0,0 0 0,1 1-1,-1 2 1,1-1 0,0 2 0,-2-1 0,2 1 0,-3-1 0,2 2 0,0 0-1,-2 0 1,-3-1 1,2 1-1,-2 1 1,-1 0-2,0-4 2,-1 3-1,-1 0 0,-1 1 0,1 1-1,-3 0 1,0 1 0,-1 0 0,-3 3-1,1 1 1,-4-1 0,2 0 0,-2 0 0,0 0 0,0 1 0,-1 0 0,2 0 0,-1 0 0,2 1 0,1-1 0,0 1 0,1 0 0,-4 0-1,3-1 1,1 1 0,0 0 0,0 0 0,2-1 0,0 1 0,0-1 0,4 0 0,0 0 0,-1 1 0,3-1 0,1 0 0,-1-1 1,2 1-1,-1-1 0,2 0 0,-1 0 0,1-1 0,-2 1 0,1-2 0,0 1 0,-2 0 0,0 0 0,-1 0 0,-2-1 0,1 1 0,1-2 0,-2 2 0,0 0 0,4-1 0,-2 0 0,4 0 0,-2-1 0,2 0 0,-2 0 0,2-2 0,-3 0 0,-2 1 0,-1-1 0,-2 0 0,-1-1 0,0 1 0,-1 0 0,-1 1 0,0 0 0,1 1-1,1 0 1,-3 1 0,2 1 0,-3 0 0,0 0 0,1 0 0,0 0 0,0 0 0,1-1 0,0 1 0,0-1 0,1 0 0,0 0 0,-1 0 0,3 0 0,-2 1 0,1 1 0,0 1-1,2-1 1,-2 2 0,-1 0 0,2 0 0,0 1 0,0 0-1,0-1 1,1 2 0,2-1 0,0 0 0,3 0 0,-2 0 0,1 0 0,0 0 0,0 0 0,0 0 0,-1 1 0,-2 0 0,1 1 0,0 1 0,0-1 0,-3 2-1,1 1 1,1-1 0,0 3 0,3-1 0,1 1-1,-1-1 1,4 2 0,-1-2 0,3 0-1,-1 4 1,2 0 0,0 0 0,1 2 0,0-1 0,2 2 0,-1-1 0,1 3 0,1-3-1,0 2 2,0 0-1,-2 2-1,2 0 1,0 1 0,0 1 0,1 0 0,0 1 0,0 0-1,2-2 1,0 2 0,1 0 0,1 1 0,0-1 0,0 1-1,0-1 1,1 1 0,1 2 0,-1-2 0,1 0 0,0-2 0,1 1 0,0-1 0,-1-1 0,1-1 0,-1 1 0,1 1 0,0-1 0,2 0 0,-2 0 0,1-1 0,2 2 0,-1 2 1,1-4-1,1 2 0,2 0 0,-2-1 0,1 1 0,-1 0 0,0-3 1,-1 1-1,-1-2 0,0 0 0,0-1 0,0-1 0,-1 0 0,2 0 0,0-1 0,0 1 0,2 0 1,-1 1-1,2-2 0,-1 1 0,1 1 0,-1-2 0,2 0 1,0-1-1,-1-2 0,0 2 0,2-2 0,-1 0 1,0 0-1,2-1 0,1 0 1,-1 2-1,1-3 1,0 1 0,4-1 0,-2-1-1,4 0 1,-1-1 0,1-1-1,1 0 1,1-1-1,-1-1 0,-1 0 1,-1-1-1,0 0 0,-2-1 0,1 1 0,-1-1 1,2 0-1,0 1 0,0-1 0,2-1 0,0 0 0,1 0 0,0 0 0,-2 0 0,1 0 0,-1-1 0,-2 1 0,-1 0 0,0 1 0,-2-1 0,-1 0 0,-2 0 0,1 1 0,-11-1 0,15 1 0,-15-1 0,13 1 0,-13-1 0,9 1 1,-9-1-1,0 0 0,0 0 0,0 0 0,0 0 0,0 0 0,0 0 0,0 0-1,0 0-3,0 0-5,8 11-29,-8-11 1,0 0-2,0 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21.36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1054 1294 18,'0'0'14,"0"0"-1,0 0 1,0 0-2,0 0-3,0 0-2,0 0-2,-13-5-2,13 5 0,-15-1-1,15 1 1,-17-1-1,6 1 1,-1 0-1,-1 0 1,-3-1 0,1 1 0,-3-1 0,0 2 1,-3-2-1,0 2 1,0-3 0,0 3-1,-1-2 1,2 2-1,-3-2 0,3 2 0,-2-2 0,3 1-1,-1 0 0,0 0-1,-1-1 1,4 1-1,-1-1 1,4 0-1,-1-1 0,3 2 2,0-3-1,0 2-1,2-2 0,0 1 0,-1 0 0,2 0 0,-3-2-1,1 2 0,1 0 1,0 1 0,-1-2-1,1 1 1,1 0 0,-2-1 0,2 0-1,0 0 1,-1-3 0,1 2-1,-1 0 1,1-1-1,-3-1 1,3 1 0,-2-3-1,-1 0 1,-1 0-1,-1-2 0,0 1 1,-3-1-1,3-1 0,-1 1 0,-1-2 1,2 1-1,0-2 1,0-1-1,0 2 1,3-2 0,-1 0-1,-1-1 1,3 0-1,0 0 1,-2 0-1,3 1 1,1-3-1,-2 4 0,2-4 1,1 2-1,0-1 0,1-1 0,-1 1 1,2 0-1,0-1 0,1-1 0,1 1 0,0 1 1,2-2-1,-1 1 1,2-1-1,-1 0 0,2 3 0,-1-3 0,0 2 1,1-1-2,-1 1 1,2 1 1,-1-3-1,1 1 0,0-2 0,1 0 0,-1-1 0,1 1 0,0-2 0,0 1 0,1-1 0,0 2 0,0 0 0,0 0 0,-1 2 0,0-1 0,2 2 0,-1 1 0,-1 1 0,1 0 0,1 0 0,0 2-1,0-2 1,2 2 0,-1 0 0,-2-1 0,5 1 0,-3 0-1,1 3 1,-1 0 0,-6 9 0,17-16-1,-8 9 1,2-1 0,2 3 0,0-2-1,1 0 1,2-1 0,1 0 0,0 2 0,1-1 0,1-1 0,2 2 0,-2 0 0,2-1 0,0-2 0,-1 4 0,1-1-1,2 1 1,-2 1 0,1 0 0,2-1-1,-1 3 1,-1 1 0,5-1 0,-3 0 0,0 0 0,0-1 0,2 1 0,-1 0 0,-3 0 0,0 1 0,0-1-1,0 2 1,0 0 0,0 0 0,-2 0 0,2 0 0,2 1 0,1 0 0,-3 0 0,1 1 0,0-1 0,-2 0 0,3 0 0,-1 0 0,1 1 0,-1 0 0,2-1 0,-1 1 0,2 0 0,0 0-1,-4-1 1,2 0 0,1 0 0,0 4 0,-1-5 0,1 3 0,1-3 0,1 3 0,1-3 0,-2 3 0,2-4 0,-1 2 0,-1-2 0,0 1 0,0 3 0,-5-3 1,4 0-1,0 1 0,-3 1 0,4-1 0,0 1 0,0-1 0,0-1 0,-2 0-1,0 3 1,0-3 1,0 0-2,-4 1 1,-1-1 0,0 0 0,-1 0 1,1-1-1,-2-1 0,2 2 0,-2 0 0,-1-1-1,0 1 1,2 0 0,-2 1 0,3-1 0,-2 3 0,2-3 0,-2 0 0,4-1 1,0-1-1,-2 0 0,2 0 0,0-2 0,-2 1 0,0-1 0,0 1 0,-2 0 0,0 3 0,2-4-1,-1 4 1,-2 0 0,3-1 0,-3 0 0,3 1 0,0 0 0,1-1 0,-3 1 0,2 0 0,-1 0 0,-1 0 0,2 1 0,-2 0 0,1-1 0,0 1 0,0 3 0,-1-3 0,-1 2 0,-1 0 0,0 0 0,-2 0 0,-1 1 0,0 0 0,-2-1 0,3 3 0,-2-3 0,4 1 0,0 0 0,-1 1 0,2 0 0,-1 1 0,1-1 0,-3 0 0,2 1 0,-3 0 0,1 1 0,-2-2 0,0 1 0,1 0 0,-2-2 0,1 3 0,1-1 0,-2-1 0,0 1 0,2 1 0,-1-1 1,-11-6-1,21 15 0,-11-7 0,0 1 0,-1-1 0,1 2 0,-1 1 0,-3-1 0,6 2 0,-7 0 0,1 2 0,-1 0 0,0 1 0,1 1 0,-1 3 0,-1 0 0,0 1 0,-1 2 1,-1 1-1,1 2 0,-1 1 0,-1 1 0,-1-1 0,-1 0 0,-1 0 0,1-1 0,-2 1 0,1-1 0,-1-3 0,-1 1 0,1-1 1,-1 0-2,1 0 2,-1 0-1,1-1 0,-1 2 0,-2 1 0,1 2 0,-1 0 0,-5 0 0,3 0 1,-1-1-1,-1-1 0,0 1 0,1-3 0,-1 0 1,-1-3-1,4-1 0,-1-1 0,-2-2 1,1 0-1,0-2 0,-2-1 0,1-1 1,-2 0-1,-1-1 0,-2-1 1,0 2-1,-1-4 0,-2 1 0,-1 1 1,-1-3-1,-1 0 0,0-1 0,-4 0 0,-1 0 1,1-2-1,-2 0 0,-1 0 0,-1-1 0,0-1 1,-2 0-1,2-1 0,1 0 0,-2 0 0,-1-1 0,2-1 0,-1 0 0,1-1 0,1 1 0,-1-1 0,0 0 0,2-2 0,-1 2 0,1 1 0,0-2 0,-2 2 0,-1 0 0,0 0 0,0 1 0,-1 0 0,1 0 0,0-1 0,1 2 0,1-1 0,2 1 0,1 1 0,0-1 0,-1 1 0,-1 0 0,1 1 0,-1 0 0,-2 0 1,1 0-1,-2 0 0,-1 1 0,1 0 0,2-1 0,-3 0 0,3 1 0,-3 0 0,-2-1 0,1 0 0,-4-1 0,2 0 0,0 0 0,1 1 0,-1-1 0,2 0 0,-1 0 0,3 0 0,1 0 0,3 0 0,0-1 0,0 0 0,0 1 0,1-1 0,3 1 0,-1-1 0,1 1 0,0 0 0,0 1 0,1-1 0,2 0 0,2 2 0,1-2 0,0 0 0,4 1 0,12-2 0,-15 1 0,15-1 0,0 0 0,-11 1 0,11-1-1,0 0 1,0 0-1,0 0 1,0 0-1,0 0 0,0 0 0,0 0 0,0 0-1,0 0-2,0 0-2,8 11-9,-8-11-25,5 10 1,-5-10-2,0 0 3</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17.33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237 1192 6,'0'0'8,"0"0"-1,0 0 0,0 0-1,0 0-1,0 0 1,0 0-1,0 0 1,0 0-1,0 0 0,0 0 0,0 0 0,0 0-1,0 0 1,0 0-2,0 0 0,0 0-1,0 0-1,-1 13 0,1-13 0,0 0 0,0 0 0,0 0 0,0 0 0,0 0 1,0 0 0,0 0-1,10-2 2,-10 2-1,14-7 0,-4 6 0,-1 2 0,4-1-1,-1-5 1,3 6-1,-3-2 0,4 5 1,0 0-2,-3 1 1,3-5 0,1-2 0,-1 4 0,2 0-1,1-1 1,-2-4 0,-1-4 0,5 5 0,-4-5 1,-2 7-1,1-2 0,0-2 0,-2 2 1,2 2-1,-3 3 0,0-1 0,1 2 1,-2-3-1,2-5 0,-2 2 0,0 3 1,-1 0-1,-1-2 0,3-5 0,-2 3-1,2 2 1,-2 3-1,1 4 0,2-6 1,1 1-1,0 1 0,0 2 0,0-2 1,0 5-1,3-4 0,-2-1 1,0 1-1,-1-2 0,0 2 1,1 1-1,-1 2 1,0-6-1,-2 4 0,-1-3 1,-2 3-1,4 0 0,2-1 0,-2 2 1,1-6-1,-3 2 0,4 1 1,0 3-1,3-4 0,-5 1 0,-1-2 0,0-1 1,2 9-1,0-5 0,2 1 0,0-2 0,0-1 0,2-1 0,-1 5 0,0-1 0,0-4 0,0 1 1,0-1-1,-1 1 0,2 2 0,-1 3 0,-1-2 0,1-6 0,1 3 0,-3 0 0,1 1 1,-2-2-1,1 1-1,-2-4 1,2-3 1,-2 6-1,1-2 0,-1 2 0,0-1 0,-3-1 0,0 3 0,1-1 0,-3 2 0,-9-2 0,14 4 0,-4-3 0,1-2 0,2 2 0,-1-4 0,2 2 0,0 2 0,2-2 0,0 0 0,-2 0 0,-2 4 0,0 0 0,-1-2 0,-1 0 0,2 0 0,-1 0 0,1 0 0,2 2 0,0-5 0,2 1 0,0 1 1,2-1-1,0-2 0,-1 4-1,1-1 1,-2-2 0,1-1 0,-1 3 0,-1 2 0,1 1 0,0-2 0,1 0 0,0-4 0,2 2 0,0 2 1,-1 1-1,1-4 0,0-3 0,-1 2 0,2-1 0,-3 4 0,0 1 0,2-2 0,0-3 0,1-1 0,0 4 0,-2-3 0,2 1 0,0 0 0,3-2 0,-4-2 1,0 0-1,-1 5 0,1 0 0,0-1 0,-1-2 0,1-1 0,-2 0 0,1 3 0,0 0 0,0-3 0,1 1 0,-2 1 0,2 0 1,-19 4-1,0 0 0,49-12-1,-49 12 2,0 0-1,40-7 0,-29 8 0,-2 0 0,0 0 0,-9-1 0,17 4 0,-17-4 0,14 0 0,-14 0 0,13 2 0,-13-2 0,0 0-1,12 6 2,-12-6-1,0 0 0,6 10 0,-6-10 0,0 0 0,1-11 0,-1 11 0,0 0 0,0 0 0,0 0 0,0 0 0,0 0 1,0 0-1,0 0 0,0 0 0,0 0 0,0 0 0,0 0 0,0 0 0,0 0 0,0 0 0,0 0 1,0 0-1,0 0 0,0 0 0,25-54 0,-25 54 0,0 0 0,12-49 0,-12 49 0,0 0 0,13-58 0,-13 58 0,0 0 0,11-59 0,-11 59 0,0 0-3,12-64 3,-12 64-1,6-42 1,-6 42-1,0 0 1,10-59-3,-10 59 3,8-42 1,-8 42-1,0 0-1,8-51 1,-8 51-1,0 0 1,3-54 0,-3 54 0,0 0 0,17-62 0,-17 62 0,0 0 1,19-65 0,-19 65 0,0 0-2,7-58 0,-7 58-1,0 0 1,-8-53 0,8 53 0,0 0-2,-15-53 2,15 53 2,0 0-1,-7-59 1,7 59-1,0 0 0,-8-46 0,8 46 1,0 0-2,-6-47 1,6 47 0,0 0 0,-4-41 0,4 41-2,0 0 1,0 0 0,-14-45-1,14 45 2,0 0-1,0 0-1,0 0 2,0 0 1,0 0-1,0 0 0,-28-47 1,28 47-3,0 0 2,0 0 1,0 0-1,0 0-2,0 0 2,0 0 1,-46-30-1,46 30 0,0 0 0,0 0-1,-44-10 0,44 10 2,0 0-2,0 0 1,-47-9 0,47 9 0,0 0 0,-48-3 1,48 3-1,0 0 0,-60-3 1,60 3-2,-47 3 2,47-3 0,-45 0 0,45 0-1,-43-1 0,43 1-1,0 0 1,-53-4 0,53 4-1,0 0 0,0 0 0,-52-14 1,52 14 0,0 0 0,-49-6 0,49 6 0,0 0 0,-52-2 0,52 2 1,0 0-2,-57 4 1,57-4 1,0 0-1,-49-4 0,49 4-1,0 0 0,-57-1 1,57 1 1,-47-3-1,47 3-1,-51 5 2,51-5-2,-62 0 2,62 0 0,-64 1-1,64-1-1,-60 6 1,60-6 0,-62 2 0,62-2 1,-64 0-1,64 0 0,-60 2 0,60-2 0,-58 1-1,58-1 2,-58-2-2,58 2 0,-52 2 2,52-2-2,-56 0 1,56 0 1,-58-9-1,58 9 0,-60 0 0,60 0 1,-59-1-2,59 1 1,-53 1 0,53-1-1,-48 8 1,48-8 0,-47 6-1,47-6 1,-56 2 0,56-2 0,-49 7 1,49-7-1,-49 4 0,49-4 1,-50 4-1,50-4-1,0 0 1,-63 13 0,63-13 0,-52 2-1,52-2 1,-61 5 0,61-5 0,-64 5 0,64-5 0,-67 0 1,67 0-2,-62 5 2,62-5-1,-52 7-1,52-7 1,-45 1 1,45-1-1,-45 7-1,45-7 1,-45 3 0,45-3-1,0 0 2,-60-8-2,60 8 0,-41 2 2,41-2-1,0 0-1,-49-7 2,49 7-1,0 0 0,-46-1 1,46 1-1,0 0-1,0 0 2,-43 0 0,43 0-2,0 0 1,0 0 0,0 0-1,0 0 2,-48 5-1,48-5-1,0 0 0,0 0 1,0 0 0,0 0 0,0 0 0,0 0-1,0 0 1,0 0 0,0 0 0,0 0-1,0 0 1,-43 8 0,43-8 1,0 0-1,0 0-1,0 0 1,0 0 0,-22 45 0,22-45 0,0 0-1,0 0 2,-12 54 2,12-54-2,0 0 1,0 56 0,0-56-1,0 0 0,8 53 0,-8-53-1,0 0-1,5 54 1,-5-54-1,0 0 0,-10 54 2,10-54-1,-11 42 0,11-42 0,-12 48-1,12-48 2,-10 51-1,10-51 1,-7 44-2,7-44 2,-5 45 0,5-45 0,0 0 0,-11 54-1,11-54 1,0 0-1,-12 54 0,12-54-1,0 0-1,-13 43 2,13-43 0,0 0 0,-6 44-1,6-44 0,0 0 4,0 0-3,-3 43 2,3-43-2,0 0 2,0 0-1,0 0 1,0 0-2,0 0 0,0 0 0,0 42-1,0-42 0,0 0-3,0 0-8,0 0-22,0 0 0,0 0-1,45 44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2.36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149 138 7,'0'-10'13,"0"10"-1,0 0-1,0 0-2,0 0-2,0 0-1,0 0-1,0 0-1,0 0-1,0 0 0,0 0-1,0 0 1,0 0-2,0 0 0,0 0 0,-4 16 0,4-7-1,1 3 0,0 3 1,0 2 0,-1 2 0,0 1-1,1 0 2,-1-1-2,0 1 2,-2-1-1,0 2 1,0-3 0,0 2 0,-2-2 0,0 2 0,0 5 1,-1 1-1,0 1 1,1 2-1,-1-1 0,1 2 0,-1 0 0,0-1 0,1-6-1,0 1 0,1-1 0,0-2-1,0 1 1,1-1 0,1 1-1,-1 3 1,0 0-1,0 2 1,-2-1 0,1 0 0,0 0 0,-1 1 0,0-4 0,0-2 0,0-2-1,0-2 1,0-2 0,1-1 0,0-2 0,-1-1 0,2 4 0,0 0 0,-1 1-1,1 1 1,1-2-1,0 2 1,0 2-1,1-1 1,0-4-1,0-1 0,1 0 0,0 1 1,-1-1-1,0 2 1,-1 0-1,0 2 0,0-2 0,0 2 0,0 0 1,-1-1-1,1-2 0,0 0 0,2-2 0,-2 0 0,1-1 1,0 1-1,0-2 0,0 1 0,0 2 0,-2-2 1,2 1-1,-1-1 0,-1-1 0,1 1 0,0-1 0,1-10 0,-2 17 1,2-6-1,0-11-1,-1 16 1,1-16 0,2 14 0,-2-14 1,3 11-1,-3-11 0,0 0-1,6 9 1,-6-9 0,0 0 0,0 0 0,6 12 1,-6-12-1,0 0 0,9 7 0,-9-7 0,12 5 1,-12-5-1,16 6 0,-6-3 1,0 0-1,0 0 1,0 0-1,0-1 0,0-1 1,-1 0-1,2 1 1,-1-1-1,2 0 0,0 1 1,1 0-1,1-1 0,-1 0 0,0 0 1,5 0-1,0-2 0,-1 0 0,1 0 1,-1-1-1,2-1 0,0 1 0,1 0 1,-4 1-1,-2-1 0,1 1 0,-1-1 0,0 2 0,0 0 0,2 0 0,1 0 0,1 0 0,1 0 0,2 0 1,1 0-1,1 0 0,-1 0 0,1 0 0,-2 2 0,-1-2 0,1 0 0,-2 1 0,-1-1 0,-1-1 0,-2 1 0,2-2 0,1 1 0,-1 1 0,2-1 0,-1 1 0,3 0 1,1 1-1,-2-1 0,1 1 0,-1 2 0,-3-1 0,1 0 0,0-1 0,-5 0 0,0 1 0,1-1 0,0 0 0,1 0 0,0 0 0,2 1 1,1-1-2,2 0 1,1 0 0,0 1 1,1-1-1,2 0 0,-2 0 0,-3 0 0,1 0 0,0 0 0,-3-1 0,2 1 0,-1-1 0,0 1 0,1-1 1,-1-1-1,2 1 0,0 0 0,1 0 0,-1 0 0,4-1 0,-1 1 0,1-1 0,2 2 0,-1-1 0,2 1 0,-1 0 0,3-1 0,-4 1 0,2 0 0,0 2 0,1-2 0,-1 0 0,-1 0 0,1 1 0,-2-1 0,-2 2 0,1-2 0,-2 1 0,-4-1 0,2 1 0,-3-1 0,-1-1 0,-1 1 0,-1-1 0,-1 1 0,-1-1 0,0 0 0,2-1 0,-2 1 0,3 1 0,-2-1 0,1-1 0,-3 2 0,5-1 0,-3 0 0,2 1 0,0-1 0,-1 1 0,1 0 0,-1-1 0,4 1 0,-4 0 0,2-1 0,-1 0 0,3 1 0,0-2 0,2 1 0,4 0 0,1 0 0,1 0 0,1 0 0,-2 0 0,-1 0 0,-1 0 0,-2 0 0,-4 0 0,0 0 0,-2-1 0,-2 1 0,-1 0 0,1-1 0,-2 0 0,0 0 0,3-1 0,-4 1 0,1-1 0,1 0 0,-2 0 0,-1 0 0,1-1 0,-10 3-1,15-5 1,-15 5 1,15-10-1,-15 10 0,13-14 0,-7 3 0,2 0 0,-2-2 0,0-4-1,0 0 1,-1-2 0,0-2 0,-1 0-1,-1-3 1,-1-1 0,3 0 0,-1-3 0,0 0-1,-4-1 1,4-1 0,-4 2 0,5 0-1,-5 1 1,-4 2-1,0 1 1,4-3-1,4 3 0,-4 3 0,5-3 1,-3 2-1,2 1 1,2-1-1,-1-1 1,-2 7 0,-1-6 0,-1 1 0,0-2-1,-2-2 2,-3-2-2,-2-2 1,0 2 0,-1-1 0,0-2 0,1 2 0,1 0 0,0 2 0,4 3 0,1 1 0,-2 1 0,1 3 0,-1-2 0,0 2 0,0-1 0,-3 0 0,2-3 0,-2 0 0,0-2 0,0 3 0,0 0 0,-2 0-1,2 3 1,1 1 0,0 3 0,1 1 0,2 0-1,0 0 1,2 0 0,0 0 0,0 1 0,0-1 0,0 2 1,-2-2-1,0 0 0,0 0 0,-1-2 1,-1 1-1,0-2 0,-2 0 0,2 0 1,1 2-1,0 2 0,1 1 0,1 11 0,-5-16 1,5 16-1,-3-11 0,3 11 0,0 0 0,-10-9 1,10 9-1,-11-8 0,11 8 0,-15-7 0,5 3 0,-2-1-1,-1 0 1,-4 2 0,1-1 0,-3 2 0,-2 0 0,-1 0 0,-1 2-1,-1 0 1,-1 0 0,-2 1 0,0 2 0,0-1 0,2 1 0,-3 0 0,2 1 0,-1 0 0,-3 2 0,3-2 0,-1-1 0,1 0-1,1 0 2,1-1-1,-2 0 0,0 0 0,4 0 0,-3 0 0,-1 0 0,0 0 0,1 3 0,-2-2 0,2-1 0,-1-1 0,0 1 0,0-1 0,1-1 0,1 1 0,1-2 0,0 0 0,1 0 0,1 0 0,2 0 0,-1 1 0,2 0 0,-4 0 0,1 0 0,3 1 0,0-1 0,-1 0 0,-1 0 0,1-1 0,0 0 0,4-1 0,-1 2 0,-1-2 0,-1 1 0,1-2 0,1 2 1,-1-1-1,1 1 0,-1-1 0,0-1 0,-1 1 0,0-1 0,0 1 0,1 0 0,-1 0 0,-1 0 0,0 1 0,0 0 0,-1 0 0,1 0 0,-2 0 0,0-1 0,1 0 0,-2-1 1,1 0-1,-1-1 0,0 1 0,-1 0 0,1-1 0,-1 1 0,-1 0 0,1 1 0,-1-1-1,0-1 1,0 1 0,-2 1 0,0 0 0,0 0 1,-1-1-1,2 0 0,-1 0 0,0 1 0,1-1 0,1 0 0,0 0 0,3-1 0,0 2 0,-1 0 0,3-1 0,-2 1 0,2 0 0,2 0 0,0 1-1,-1 0 1,-2 0 0,1 0 1,2 0-2,1 1 1,0 0 0,1 0 0,1-1 0,1 1 0,5 1 0,9-1 0,-17-2 0,17 2 0,-11-1 0,11 1 0,0 0 0,0 0 0,0 0 0,0 0-1,0 0 1,0 0-1,0 0-2,0 0-14,0 0-16,0 0-3,1-16 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7.34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2,'0'0'11,"0"0"-2,0 0-1,0 0-2,0 0-1,0 0-2,0 0-1,0 0 0,0 0 0,0 0-1,12 0 0,-12 0 0,18 2 0,-6-2 0,3 0 0,2 1 0,0-1-1,-1 0 1,1 0 0,-2 0-1,-3 1 1,-1-1-1,-11 0 1,12 1-1,-12-1 0,0 0 0,0 0 0,0 0 0,0 0-2,10 3-4,-10-3-15,0 0-2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0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16,'0'0'10,"10"2"1,-10-2-2,13 4-1,-13-4-1,14 4-2,-14-4 1,17 3-2,-8-1 0,1-1-1,-1 1 1,-9-2-2,18 2 1,-18-2-1,13 1 1,-13-1-2,0 0 1,9 0-1,-9 0 0,0 0 0,0 0 0,0 0-1,0 0 0,0 0-1,0 0-1,13 12-7,-2-6-19,-11-6 1,21 0-1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40.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22 653 2,'0'-10'7,"0"10"0,0 0 0,0 0-1,0 0 1,0 0-2,0 0 0,0 0 0,0 0-1,0 0 0,0 0 0,0 0 0,0 0-1,0 0 1,0 0-1,0 0-1,0 0 0,0 0 0,0 0-2,0 0 0,0 0 0,0 0-1,0 0 1,0 0-1,0 0 0,-9 2 1,9-2 0,0 0-1,0 0 1,-4 11 0,4-11 0,0 0 0,-4 17-1,2-6 1,1 4-1,-1 2 1,2 4-1,0 5 1,2 4-1,0 8 1,3-2 0,2 3 0,0-2 0,1 1-1,3-3 1,-2-2 0,2-6 0,0-4 0,-1-4 0,0-7 1,1-2 1,-1-8 1,2-4 2,1-7 0,1-3 0,1-9 1,1-2-1,-2-7 1,2-1-2,-2-4-1,-1 1-1,-2 0 0,0 3 0,-4 2 0,-1 5 0,0 3 0,-1 6-1,-2 4 1,-3 11 0,4-14-1,-4 14 0,0 0-1,0 0 0,0 0-1,0 0 1,5 14-1,-1-5 0,1 4 0,3 3 1,-1 4 0,2 3 0,0 2 0,1 1 0,-1 1 0,0-2 0,1 0-1,0-3 1,0-2 0,1-4 0,0-3 0,1-4 0,0-2 0,1-3 0,-1-5 1,2-6 0,1-6 1,1-5-1,-2-7 1,1-1-1,-4-7 1,2 1 0,0-1 0,1 1 0,-5 2 0,0 0 0,-1 3-1,-8 6 1,1 1-1,0 4 1,-7 4-2,1 2 0,5 10-1,-5-10-2,5 10-5,0 0-12,0 0-14,1 12-2,-1-12 2</inkml:trace>
  <inkml:trace contextRef="#ctx0" brushRef="#br0" timeOffset="7551">906 542 0,'3'70'2,"0"-1"-1,1-6 1,0-5-1,4-7 0,-3-9 1,4-8 1,0-10-1,2-4 2,-1-7 0,1-3 1,0-6 2,0-4 1,1-4 0,2-8 0,1 0 0,0-8-1,1 1-1,0-6 0,0-1-3,-1-1-1,-1 3-1,-2 0 1,-2 3 0,-3 4-1,0 2 0,-2 5 0,-2 1 0,-3 9 0,4-10 0,-4 10-1,0 0 1,0 0-1,0 0-1,0 0 1,0 0 0,0 0-1,6 15 1,-2-3 0,0 6 0,2 2 1,-1 6 0,0 1 0,0 5 0,-1-5-1,0-3 1,-2 0-1,2-5 1,-3-5-1,2-2 1,-3-12-1,4 13-1,-4-13-2,10 1-5,-1-3-5,1-3-8,-1-7-7,4 2 1</inkml:trace>
  <inkml:trace contextRef="#ctx0" brushRef="#br0" timeOffset="8161">1456 735 8,'0'0'15,"4"11"-3,-3-1-1,2-1-3,1 9-1,1-2-1,3 9 0,0-1 0,1 3 0,-1 0-2,1 0 0,-2-3-1,-1-1 0,-1-2-2,-1-6-2,2-2-10,4-4-16,-10-9 0,18-13-1</inkml:trace>
  <inkml:trace contextRef="#ctx0" brushRef="#br0" timeOffset="8452">1648 178 12,'0'0'28,"-17"8"0,17-8 0,0 0-23,0 0-4,0 0-1,0 0-4,-8 15-18,8-15-6,-11 7 1</inkml:trace>
  <inkml:trace contextRef="#ctx0" brushRef="#br0" timeOffset="8932">908 68 13,'0'0'13,"-3"-17"0,3 17-2,-6-13-1,6 13-2,-8-14-1,8 14 0,-7-14-2,7 14-1,0 0 0,0 0-1,-11-10-1,11 10 0,0 0 0,0 0-1,0 0 0,0 0-1,0 0 0,0 0-1,-3 15 0,3-15 0,3 21 1,-1-1 0,-1 6 0,1 8 0,-2 8 1,0 6-1,0 7 1,1 11-1,-1 0 0,3 1 1,0 2 0,1-1-1,1-3 0,2-7 1,-1-9-1,-1-3 1,-1-7 0,-2-4-1,1-6 1,-1-4-1,0-2 1,2-4 0,0 1-1,-1-4 1,1-3-1,-2-4 1,-2-9 0,5 14-1,-5-14 1,0 0 1,0 0-1,0 0 0,0 0-4,0 0-12,0 0-15,-5-10 0,-2-4-1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6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5,'0'0'14,"0"0"1,0 0-4,7-8-1,-7 8-2,0 0-2,0 0-2,11-1-1,-11 1-2,9 1 1,-9-1 0,14 2 0,-14-2 1,16 1 0,-16-1 0,18-1 0,-9 1-1,0 0 0,-9 0 0,16 0-1,-16 0 0,12 0 0,-12 0-1,10 2 0,-10-2 0,0 0 0,10 3 0,-10-3 0,0 0 0,12 6-2,-12-6-5,11 9-15,-11-9-5,11 4-1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2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9,'0'0'13,"0"0"-3,0 0-1,10-9-2,-10 9-3,11-4 0,-11 4-1,16-5 0,-5 3 0,-1-1 0,3 0 0,-1 0 0,1 1 1,-1-2-1,-1 2 1,0 0-1,0 1-1,-11 1-1,18-1 0,-18 1 0,12-2 0,-12 2-1,10 0 1,-10 0-1,0 0 0,14 0 0,-14 0 0,0 0-1,11 2-4,-11-2-10,14 6-11,-14-6-1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88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 11,'9'-2'10,"-9"2"0,16-2 0,-16 2-1,17-4-1,-17 4 0,17-2-1,-17 2-2,17-3-1,-17 3 0,15-3-1,-5 2-2,-10 1 0,13-3 0,-13 3 0,16-2-1,-16 2 1,18 2-1,-18-2 0,18 3 0,-9-1 0,1-1 0,-10-1 0,17 3 0,-17-3-2,9 1-4,-9-1-14,0 0-6,0 0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0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67 281 11,'0'0'14,"0"0"-1,0 0-1,0 0 0,0 0-2,0 0 0,-10-5-1,10 5-1,0 0-1,0 0-1,-9-10 0,9 10-1,-9-10-1,9 10 0,-9-15-1,9 15 0,-9-19 0,7 9 0,-2-4-1,4 2 1,-2-3-1,0 1 0,-1 0-1,2 0 1,-1 0-1,1 1 0,0-1 0,-1 4-1,1 0 1,0-1-1,0 2 1,1 9-1,-2-12 0,2 12-1,0 0 1,0 0 0,0 0-2,-3-11 0,3 11-10,0 0-21,0 0-2,13-9 0,-9-8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9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550 26 1,'0'0'14,"-7"-10"-1,7 10-1,0 0-1,-14-11-3,14 11-1,-14-3 0,4 1-2,-1 2-2,0 0 1,-1 0-2,-3-1-1,1 2 1,0-1-1,-1 0 0,0 1 0,-2-1 0,1 1 0,-2 0 0,1 0-1,0 2 1,-1-1 0,0 1 0,2 0-1,0 0 1,1-2 0,2 2-1,-2 0 0,1-1 0,-1 1 0,-1-1 0,-1 0 0,-1 0-1,-1-1-2,-5-1-11,-3-5-12,4 4-1,-6-9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2.64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391 10 2,'0'0'16,"0"0"-3,0 0-1,0 0-3,0 0-1,0 0-2,0 0 0,0 0-2,0 0 1,0 0 0,0 0-1,0 0 0,-10 0-1,10 0 0,0 0 0,-11-3-1,11 3-1,-10-3 0,10 3 0,-21-2 0,10 1 0,-2 0-1,-1 0 1,-3 2-1,0-1 1,-1 2-1,0-1 1,3 1-1,-4 0 1,1 0-1,0 0 1,-2 1-1,0-1 1,2-1-1,-2 1 1,2-1 0,3 1-1,0-2 0,5 1 1,10-1-1,-15 1 0,15-1-1,0 0-2,0 0-4,0 0-11,-9-5-11,9 5 0,-1-12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3.38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175 0 25,'0'0'17,"0"0"-2,0 0-3,0 0-1,-9 1-2,9-1-3,-9 0-3,9 0 1,-18 0-1,9 0 0,-3-1 0,-2 2 0,-1-1-1,1 1 1,-1-1-1,1 2 0,2-2-1,1 1 1,0-1-1,11 0 0,-11 3-1,11-3 0,0 0 1,0 0-1,0 0 0,0 0 0,0 0 1,0 0-2,0 0 1,0 0 0,0 0 0,0 0 0,0 0 0,0 0 0,0 0-1,0 0 1,0 0 0,0 0-1,0 0 0,0 0 1,0 0-2,0 0-1,0 11-7,0-11-21,9 8 2,0-5-2</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4.9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23-1 14,'0'0'11,"0"0"2,0 0-1,0 0-2,0 0-1,0 0-1,0 0-3,0 0 0,0 0-3,0 0-1,0 0-1,14 8 0,-14-8 0,0 0 0,13 0 0,-13 0 0,0 0 0,10 2 0,-10-2 1,0 0 0,0 0 0,0 0 1,0 0 0,0 0 0,-11 7 1,11-7-1,-13 4 0,13-4 0,-15 4 0,15-4-1,-13 4 1,13-4-1,0 0 0,-11 2 0,11-2 0,0 0-1,0 0 0,0 0-3,0 0-2,0 0-7,10-3-18,-10 3 2,7-13-2</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4.8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 1,'0'0'10,"0"0"-1,0 0-2,-1-10-2,1 10-2,0 0 0,0 0 0,0 0-1,0 0 0,0 0 0,0 0 0,0 0 0,1 10 0,-1-10-1,0 0 0,0 0 0,0 0 0,13 7 0,-13-7-1,14 8 1,-14-8 1,16 11-1,-6-5 1,-1-4 0,1 5 0,0-2 0,-1-1 1,3-2-1,-1-1 0,0 5 1,-2-4-1,1 2 2,-10-4-2,15 2 1,-15-2-1,10 4 0,-10-4-1,11 1 0,-11-1 0,11 3-1,-11-3 0,11 1 1,-2 2-1,-9-3 0,11 3 0,-11-3 0,12 5 0,-12-5-1,13 8-2,-13-8-11,20 11-13,-20-11 0,18 6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5.79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9,'0'0'10,"11"0"-2,-11 0-1,0 0-2,13 1 0,-13-1-2,11 3 0,-11-3 0,14 2-1,-14-2 1,15 2-1,-15-2 0,15 5 0,-5-3-1,-1-2 1,1 2-1,1 0 0,0-2 1,-1 1-1,2-1 1,-3-1-1,-9 1 0,16 0 0,-16 0 0,11 1 0,-11-1-1,9 0 1,-9 0-1,11 1 0,-11-1 1,9 4-1,-9-4 0,9 1 0,-9-1 0,0 0 1,13 5-2,-13-5 0,10 2-2,-10-2-13,19 6-8,-19-6-1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1.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27-1 6,'0'0'8,"0"0"-1,0 0-1,0 0-2,-9-8-2,9 8 0,0 0-1,0 0 0,-5 14 0,3-4 0,-1 4 0,1 8-1,1 7 1,0 13 0,0 8-1,1 11 1,0 8 0,0 6-1,-1 2 1,1 0-1,-1-2 1,1-6 0,0-9 0,2-6 0,0-9-1,1-7 1,3-8 0,-1-5 0,0-6 0,0-7 1,-1-3-1,-4-9 1,0 0-4,13-1-7,-4-4-13,-7-12 1</inkml:trace>
  <inkml:trace contextRef="#ctx0" brushRef="#br0" timeOffset="681">430 708 8,'26'-9'12,"2"-1"-1,-3-8-2,-1 6 0,0-3-2,-6 2 0,-1-1 0,-6-3-1,1 5 1,-8-2 0,-4 14 0,5-17-2,-5 17 1,-15-20-1,5 11-1,-3 5-1,-3-1-1,-2 3-1,-4 3 0,-1 3-2,1 3 1,1 8-1,-3 5 0,1 1 1,1 3-1,2 1 1,2 1 0,5 3 0,2-1-1,5-3 1,5-1 0,5 2 0,5-3 1,4 1-1,4-4 1,2-1 0,5-2 0,0-2 1,4-5-1,1-3 1,1-1 0,0-4 0,-3 0 0,-3-3-1,-2-1 1,-5-2-1,-3 3-1,-4 0-3,-10 1-6,0 0-22,5-9-2,-5 9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6.7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0,'0'0'1,"0"0"0,0 0 0,10 2 0,-10-2 0,0 0 0,0 0-1,0 0 1,0 0 0,0 0-1,0 0 1,0 0-1,0 0 0,0 0 0,0 0 0,0 0 0,0 0 0,0 0 0,12 9 0,-12-9 0,0 0 0,0 0 0,0 0 1,0 0-1,0 0 1,0 0 0,0 0 0,0 0 0,0 0 0,0 0 1,0 0-1,0 0 0,0 0 0,0 0 0,0 0 0,0 0 0,0 0-1,0 0 1,0 0-1,0 0 1,0 0 0,0 0 1,0 0-1,0 0 1,0 0 0,0 0 1,0 0-1,0 0 0,0 0 0,0 0 0,0 0-1,0 0 0,0 0 0,0 0 0,0 0-1,0 0 0,0 0 1,0 0-1,0 0 0,0 0 0,0 0 0,0 0 0,0 0 0,0 0 0,0 0 1,0 0-1,0 0 1,0 0-2,0 0 1,0 0-1,0 0-1,0 0-1,0 0 0,0 0 0,0 0-1,0 0-1,0 0 1,0 0-1,0 10-2,0-10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8.46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640 1105 6,'15'8'5,"1"2"-1,2 1 1,2-5-1,2 2-1,0 0 1,4 0-1,0 3-1,1-3 0,-1-3-1,-1-1 1,0 4-1,-2-3 1,-3 2-1,-1-1 0,-1-1-1,-3-2 1,1 2 1,-4 1 0,1-1-1,3 0 1,-3-1-1,4-3 1,1 2-1,-1 1 1,1-2-2,2 0 1,0 1-1,-5-4 1,5 2 0,-5 3-1,1-1 1,-1-2 0,1 1-1,0-2 1,2-1-1,0 4 1,1 0-1,-1-1 0,2 1 0,2 0 0,-2 1 1,2 1-1,0 1 0,-1-2 0,0 0 0,3-1 0,-2-1 0,-1 2 0,1-2 0,-2 1 0,0-1 0,0 1 0,-2-2 0,2 3 0,-3-1 0,2-1 0,-2 0 1,-1 0-2,-1-2 2,1 2-1,-2-1 0,-1 1 0,-1-2 0,0 1 0,-2-1 0,0 2 1,-1-1-1,2 0 0,-1 1 0,1-2 0,0 2 0,0-2 0,0 1 0,1-1 1,1 1-1,0-1 0,-2 0 0,2 1 0,0-1 0,-3 0 0,4 1 0,-3-1 0,0-1 0,1 1 0,1 0 0,-1-1 0,3 3 0,2-3 0,-1 2 0,0-1 0,3 2 0,-3-3 0,3 3 0,-2-2 0,0-2 1,0 4-1,-1-2 0,0-1 0,-2 0 0,1 1 0,-2-3 0,-3 5 1,3-4-1,-2 1 0,0 0 0,2 0 0,-1 0 0,2-1 0,0 2 0,1-2 1,0-1-1,-2 0 0,2-1 0,-2 2 1,0-3-1,-1 0 0,0-1 1,1-1 0,-3 1-1,2-1 1,-1 0 0,-1-2 0,0 1 0,1-4-1,0-1 1,0-2-1,3 2 1,-2-1 1,3-3-1,-1 1 0,1-2 1,0 5 0,-1-2-1,-14 15 2,0 0-1,43-57 0,-43 57-1,0 0 1,41-59-1,-41 59 0,27-42-1,-27 42 1,0 0-1,40-53 0,-40 53 1,0 0-1,41-50 0,-41 50 1,0 0-1,40-49 1,-40 49 0,0 0-1,35-57 0,-35 57 1,0 0 0,25-59-1,-25 59 1,10-43-1,-10 43 1,0 0 0,8-54 0,-8 54 0,0 0 0,1-49 0,-1 49 0,0 0-1,-4-42 1,4 42 0,0 0-1,-9-47 1,9 47 0,0 0-1,-18-51 1,18 51 0,0 0-1,-23-52-1,23 52 1,0 0-1,0 0 0,-26-43 0,26 43-1,0 0 1,0 0 0,0 0 1,-31-42 0,31 42 1,0 0 0,0 0-1,0 0 0,-44-43 1,44 43 0,0 0-1,0 0 0,-48-34 0,48 34 0,0 0 1,-47-16-1,47 16 0,0 0 0,-47-19 1,47 19-1,0 0 1,-49-20-1,49 20 1,0 0-1,-48-22 1,48 22-1,0 0 1,-55-19-1,55 19 1,0 0-1,-61-16 1,61 16-1,0 0 1,-59-19 0,59 19-1,-41-12 1,41 12-1,0 0-1,-61-16 2,61 16-1,-42-3 0,42 3 1,0 0-1,-50 1 1,50-1-2,0 0 2,-52 5-2,52-5 0,0 0 2,-62-4-1,62 4-1,-47-1 0,47 1 0,-50-3 0,50 3 0,-51-3-1,51 3 0,-50 0 0,50 0 1,-54-3-1,54 3 2,-58-1 0,58 1 0,-65 0 1,65 0-1,-68-2 0,68 2 0,-71-2 0,71 2 0,-74-5 0,74 5-1,-76-5 1,76 5 0,-72-8 1,72 8-2,-67-5 2,67 5-2,-64-2 1,64 2 1,-67-3-1,67 3 0,-65-1 0,65 1 0,-63-1 0,63 1 1,-63-1-1,63 1 0,-55-1 0,55 1 1,-58-1-2,58 1 1,-63 1 0,63-1-2,-58 6 2,58-6 0,-56 7 0,56-7 0,-50 6 0,50-6-1,0 0 1,-59 13 1,59-13-1,0 0-1,-56 12 1,56-12 2,0 0 0,-58 13 0,58-13 0,-49 8 0,49-8-1,-45 13 1,45-13 0,-42 12-2,42-12 0,0 0-1,-56 23 1,56-23 0,0 0 0,-44 29 0,44-29-1,0 0 1,0 0-1,-51 41-1,51-41 2,0 0 0,-47 37-1,47-37 1,0 0 0,-51 37-1,51-37 1,0 0 1,-44 31-2,44-31 1,0 0 0,0 0-1,-43 52 0,43-52 1,0 0-1,-26 42 3,26-42-1,0 0 0,0 0 0,-30 54 0,30-54 0,0 0 0,0 0 0,-16 53-1,16-53-1,0 0 1,-3 50-1,3-50 1,0 0 0,3 44-1,-3-44 1,0 0 0,11 49 0,-11-49 0,0 0-1,21 44 1,-21-44 0,0 0 1,28 44-2,-28-44 2,0 0-1,0 0 1,35 57-1,-35-57 1,0 0-1,26 43 0,-26-43 0,0 0 0,29 45 0,-29-45-1,0 0 1,0 0 0,47 49 0,-47-49 0,0 0 0,42 35 0,-42-35-1,0 0 1,41 33 0,-41-33 0,0 0 0,33 35 0,-25-27-2,2 5-13,-1 5-16,-7-2 0,3-5-1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55.8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1598 93 15,'0'0'18,"-3"-10"-3,3 10-1,0 0-3,0 0-3,0 0 0,0 0-2,0 0-1,0 0 0,0 0-2,-10-11 0,10 11 0,0 0 0,-10-6 0,10 6-1,0 0 0,-16-8 0,16 8 0,-21-5-1,7 2 0,-1 0 0,-1 1 0,-3 0-1,-1-1 0,1 1 1,-1 0-1,1-2 0,3 2 0,-3-2 1,2 0-1,0-1 0,0 1 0,2 1 1,-1 0-1,2 1 1,-1-1-1,0 2 0,0 0 1,1 0-1,1 1 0,-1 0 1,1 0-1,-1 0 0,1 0 0,1 0 1,-7 0 0,1 0 0,3 1 0,-1-1 0,-1 0 1,1 0-1,-2 1 0,-2 0 0,7 0-1,-2 0 0,-2 1 1,-2 0-1,0 1 1,0-1-1,0 1 0,-2 1 1,3-2-1,-3 1 0,-1 0 0,2-1 0,1 0 0,-1 0 0,3-1 0,0 1 0,3 0 0,-1 0 0,0 0 0,1 0 0,-1 0 1,-1 2-1,-2-2 0,2 1 0,-2-1 0,2 1 0,3 0 0,-3-1 0,2 1 0,-3-1 0,1 1-1,3 0 1,-2 1 0,2-1 1,13-3-1,0 0 1,-47 10 0,47-10 0,0 0 0,0 0 0,-52 8 0,52-8 0,0 0 0,0 0 0,-55 4-1,55-4 1,0 0-1,0 0 0,-51 8 0,51-8 0,0 0 0,0 0 0,-44 12-1,44-12 1,0 0 0,0 0 0,0 0 0,0 0 0,0 0 0,0 0-1,-41 16 1,41-16 0,0 0 0,0 0 0,0 0-1,0 0 1,0 0-1,0 0 1,0 0 0,-38 51 0,38-51 0,0 0-1,0 0 1,-24 53 0,24-53 0,0 0-1,-16 44 1,16-44-1,0 0 1,-10 47 0,10-47 0,0 0-1,-4 46 1,4-46 0,0 0 0,-6 50 0,6-50 0,0 0 1,-9 56-1,9-56 0,0 0-1,-11 60 2,11-60-2,0 0 2,-12 57-2,12-57 1,0 0 0,2 57 0,-2-57 0,0 0 0,-5 60 0,5-60 0,0 0 0,9 57 0,-9-57 0,0 0 0,3 51 0,-3-51 0,0 0 0,6 42-1,-6-42 1,0 0 1,-2 44-1,2-44-1,0 0 2,1 44-1,-1-44 0,0 0 0,-4 42 0,4-42 0,0 0 0,0 0 0,-2 50 0,2-50-1,0 0 1,0 0 0,7 47 0,-7-47 0,0 0 0,0 0 0,0 0 0,20 46 0,-20-46 0,0 0 0,0 0 0,0 0 1,12 48-1,-12-48 0,0 0 0,0 0 0,0 0 0,0 0 0,21 45 0,-21-45 0,0 0 0,0 0 0,0 0 0,38 44 1,-38-44-1,0 0 0,0 0 0,41 32 0,-41-32 1,0 0-1,0 0 0,0 0 0,0 0 1,49 34-1,-49-34 0,0 0 0,0 0 0,0 0 1,44 26-1,-44-26 0,0 0 0,0 0 0,58 27 1,-58-27-1,0 0 0,41 16 0,-30-12 0,3 0 0,-5 1-1,2-1 1,-1-1-1,3 0 1,-1 0 0,2 0-1,2 0 2,-1-1 0,5 1 0,-1-2-1,-2 2 1,4-1 0,2 1-1,-3-2 1,0 1-1,0 0 0,-4 0 1,0-1-1,0 0 0,2 0 1,0-1-1,1-1 1,3 1-1,3-1 1,0 0-1,4 0 1,-1 1-1,-1-1 0,-1 1 1,-1 0-1,-3 0 0,-5 0 2,-2 0-2,4-1-2,-2 2 2,-1-2-1,3 0 0,-3 0 1,1-1-1,3 0 1,2-1-1,-3 0 2,-1 1-1,3 0 0,0 0 0,2 1 0,-1 0 0,5 2 1,-5-2-1,1 2 0,0 0 0,-1 0 0,0-1 0,0 0 0,0-1 1,-4-1-1,7 1 0,-3-2 0,2 2 0,-2 0 0,3 0 1,-2 2-1,-2 0 0,2 0-1,-3 1 1,2 0 0,-1 0-1,-3-1 1,1 2 0,1-1-1,1 1 1,1-1 0,0 1 0,1-2 0,0 0 0,0 0 0,3 1 1,-1-1-1,0-1 0,-2 2 0,1-2 0,-3 1 0,1 1 0,-2 0 0,-3-1 0,1 0 0,-2 0 0,0 0 1,0 0-1,1 1 0,-1-1 0,0 0 0,2 0 0,-2 2 0,1-3 0,0 2 0,-3-1 0,-2 0 0,1 1 0,-13-2 0,14 0 0,-3 1 0,-1 0 0,1 0-1,1 0 1,1-2 0,1 1-1,4 0 1,2-1 0,-3 1 0,0 0 0,3-1 0,0 0 0,-2 1 1,4 0-1,-1-1 0,-1 0 0,-1-1 0,-1-1 0,-1 0 0,1 1 1,0 0-1,-2 0 0,0-1 0,-2 1 0,2 0 0,-2 2 0,-3-2 0,1 2 0,-3-1 0,-9 1 0,15-1 0,-15 1 1,9 0-1,-9 0 0,0 0 0,10-5 2,-10 5-2,0 0 1,9-14-1,-9 14 1,7-15-1,-3 4 1,1 0-1,1-2 0,2-2 0,0 1 1,-1-3-1,3 1 0,-1-1 0,0-1 0,0 0 0,0 0 0,-1 0 0,-1-4 0,1 1 0,-2 1 0,1-1 0,-2 0 0,0 0 0,1-1 0,-1 0 0,0 4 0,-1-3 0,0-1 0,-2-1 0,0-1 0,-1-2 0,1-2 0,5 0 0,0-1-1,1-1 1,0 2-1,2-1 0,-1 2 1,1 1 0,0 4-1,-7-2 1,-1 2 0,-1 3 1,0-2-1,-1 3 0,-1 2 0,0-6 0,0 3 0,0 1 0,-1-1 0,0 0 0,0-1 0,0 0-1,0 0 1,-1 2 0,0-2 0,1 0 0,1 0 0,-6-1 0,1 3 1,-1 0-1,0 1 0,1 1 1,0 1-1,1 1 1,0 2-1,5 1 0,0 0 0,-2 1 0,2 10 0,-3-17 0,3 17 0,-6-14 0,6 14 0,-12-16 0,12 16-1,-19-13 1,7 7 0,-2-1-1,-2 3 1,-3 2-1,-3 0-1,-3 2 2,-2 0-1,-1 2 1,-3 0 0,-1 0 0,0-1 0,0 1-1,1 1 1,1 0 0,-1-2 0,2 2 0,2-1 0,-1 1 0,3 1 0,-3-1 0,3-1 1,1-1-1,0 2 1,-1-2-1,-2 0 0,0 0 2,-1 1-2,0 1 0,-6 1 0,0 1 0,-1-1 0,0 2-2,1-1 2,1 0 0,1-1 0,1-3 0,7 0 0,0-2 0,3-1 0,0 1 0,3 0 0,2-3 0,1 1 0,3 1 0,-3-1 0,4 0 0,1 2 0,-1 0 0,-5 1 0,16 0-1,-22 6 1,10 1-2,0 0-2,11 7-12,1 0-19,0-5-1,11-1 0,-11-8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1.87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 10 5,'0'0'8,"0"0"0,-5-10 0,5 10-2,0 0-2,0 0-1,0 0-1,0 0 1,0 0-2,0 0 0,0 0-1,0 0 0,0 0 1,0 0-1,0 0 1,0 0 0,0 0 0,0 14 1,0-14-1,0 14 1,0-5 0,0 2 0,0 3 0,-1-1 0,0 1 0,1 0 0,0 2 0,0-4 0,0 4 0,1 0 0,0-3 0,0 2 1,0 2 0,1-2 0,-2 2-1,0 0 1,0 0-1,-2-4 0,1 6-1,1-7 0,-1 0 0,1-1 0,1-1 0,-1-1 0,0-9 1,0 15-1,0-15 0,-1 10 1,1-10-1,0 0 1,-1 10-1,1-10-1,0 0 0,0 0-4,-5 13-10,5-13-16,-6 10 2,6-10-1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2.70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4,'0'0'4,"0"0"0,0 0 3,0 0 2,0 0 0,0 0 1,0 0-1,0 0 1,0 0-1,0 0-2,4 11-1,-4-11-2,1 11-1,-1-11 1,2 19-1,-2-9 0,1 2 0,-2-1 0,2 2 0,-1-2-1,1 3 0,-2-2-1,2 2 1,1-1-2,-1 1 1,2-2 0,0 1-1,1-2 1,-4-11-1,6 18 1,-6-18-1,5 12 0,-5-12 1,0 0-1,6 9 0,-6-9 1,0 0-1,0 0 1,0 0-1,9 2 1,-9-2-2,12-3-8,-12 3-20,11 0-2,1-1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33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4,'16'2'13,"-16"-2"0,18 2-1,-6-1-1,1 1-1,1-1-1,1-1 0,1 2-1,2-2-3,1 2 0,1-2-2,1 1 0,-3-1 0,0 2-1,-2-2 1,-2 1-1,-1-1-1,-1 1 1,-2-1 0,-10 0 0,13 0-1,-13 0 0,12 1 0,-12-1 0,10 2-1,-10-2 0,9 3 1,-9-3-1,13 5 0,-4-3 0,-9-2-2,16 5-4,-5-1-15,4 4-10,-3-8 1,7 5-1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87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 3,'0'0'13,"19"-1"-1,-10 1 1,4-1 0,2 1-1,-1-2-1,2 2 0,-3-2-4,4-1-1,-2 3-2,5 0-1,-4-2 0,0 1 0,-1 0-1,1 1 1,-1-1-1,0 1 0,-3 0 0,2 0 0,0 1-1,0 0 0,-1 1 0,3 1 0,-2-1-1,3 1 1,0-1-1,2-1 0,0 1-2,2-3-5,4-1-11,0 4-14,-3-7 1,5 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3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5,'22'-3'11,"-9"2"-1,2 1 1,2 0 0,0 0 0,2 1-1,-2 0-2,6 2 1,-4-2-2,2 3-1,-3-4 0,1 3-2,-3-2 0,0 1 0,-2-2-1,-2 0 1,-12 0-2,15-1 0,-15 1 0,0 0-1,10-1 0,-10 1-1,0 0-4,0 0-7,0 0-19,0 0-3,-7-10 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9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0 404 6,'0'0'19,"9"-14"-4,-9 14 1,7-12-2,-7 12-1,5-14-1,-5 14-3,8-17-2,-3 7-3,0-1 0,0 0-2,-1-3 0,1 1 1,-1-3 0,-1 0-1,-2-2 1,1 0 0,-2 1-1,3 2 1,-2 0-2,-1 1 0,1 1 0,4 2 0,-4 1-1,1 1 0,-1-2 0,-1 1 0,1 0-2,-2-4-6,0 0-25,3-1 0,-2-6-1,5-1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5.55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405 61 14,'0'0'15,"0"0"-1,-2-11 1,2 11-1,0 0-3,0 0 1,-10-15-3,10 15-1,0 0-2,-11-6-1,11 6-2,-13-3-1,13 3 0,-18-4-1,8 2 0,-3-1 0,-1 0 0,-2 2 0,-1-1 1,-1 0-1,-2 1 0,1-1-1,-2 1 1,3 1-1,-2 0 1,1-1-1,0-1 0,0 4 0,2-2 0,2 1 0,0-1 0,-2 1 1,8-2-1,-3 1 0,12 0 0,-14 0 0,14 0 0,0 0-2,0 0-9,0 0-21,-9-5-1,9 5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0 330 10,'0'0'14,"0"0"0,0 0-2,0 0 0,0 0-3,0 0-1,0 0-1,0 0-1,0 0-2,0 0-2,0 0 0,0 0 0,0 0-1,0 10 0,1 0 0,1 5 0,1 2 0,1 4 1,-1 1 0,2 4-1,0 1 1,0-2 0,-1-4-1,1-1 0,-1-5 0,1-2 0,0-4 0,-5-9 1,16 6 0,-5-9 0,4-6 1,3-4-1,1-4 1,4-3-1,0-5 0,3-2-1,-1-1-1,-2 3 1,-1 2-1,-5 3 0,-1 4 0,-4 2 0,-12 14 0,14-13-1,-14 13 1,0 0-1,0 0 0,0 0 0,11 13 1,-8 0-1,1 1 1,-1 4 0,2 2 0,-1 3 0,1-1 1,-1 1-1,-2-3 0,1-2 0,0-1-3,-2-3-10,1-4-19,6-1-1,-8-9 1</inkml:trace>
  <inkml:trace contextRef="#ctx0" brushRef="#br0" timeOffset="681">593 546 5,'-14'-6'24,"15"-7"-3,1 0-13,3-3-1,7-5 0,-5 0 0,11 3 0,-6-5-3,8 6 0,-6 1 0,0 5-1,-1 1 0,1 10-1,-2 3-1,-1 6 0,2 7-1,-2-1 0,0 6 0,-1 1 1,-1 4-1,-3-1 1,-3-4 1,-2-2-1,-5-1 2,-1-1 0,-5-4 0,-2-1 1,-5-5 0,0-1-1,-4-4 0,-1-1 0,-3-5 0,-1-1-2,0-3-1,4-5-4,1 2-8,5-5-10,2-5-12,6 4 1,9-12 0</inkml:trace>
  <inkml:trace contextRef="#ctx0" brushRef="#br0" timeOffset="1162">1064 0 5,'0'0'24,"0"0"0,0 0-15,9 6-5,-9-6 1,1 20-1,-2 0 1,-1 5-2,0 8 2,-3 5-1,0 7 0,-3 6 0,2 5-1,0-3 1,2 3 0,1-4-1,4-4 0,2-4-1,5-5 0,4-10-1,2-6 0,5-5-3,1-14-3,8-4-10,4-6-16,-4-15 1,7-2 0</inkml:trace>
  <inkml:trace contextRef="#ctx0" brushRef="#br0" timeOffset="1572">830 264 4,'22'-2'27,"-4"-5"1,9-1-17,10 2-1,4-3 1,8 2-2,2-1-2,4 3-3,0 1-1,-2 1-5,1 4-7,-3 5-19,-7-7 0,6 6-2</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6.3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202 16 21,'0'0'17,"0"0"-1,0 0-1,0 0-3,-12-1-1,12 1-3,0 0-2,-10-4-1,10 4-1,-14-3-1,14 3-1,-19-2 0,7-1 0,-2 2-1,0 0 1,-2 0-1,1 1 0,-1 0-1,1 1 0,2-1 0,2 2-1,1-1-2,10-1-5,-11 10-19,11-10-4,0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7.46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12,'0'0'11,"0"0"-3,0 0 1,0 0 0,0 0 0,0 0 0,0 0 0,0 0 1,0 0-3,0 0-1,0 0-3,0 0 0,10-7-1,-10 7 0,17-7 0,-7 5-1,2-1 0,0-1 1,0 1-1,1 1-1,0 1 1,2-1 0,0 1 0,2 1-1,1 0 1,0 1-1,-1 1 1,0 1-1,0-1 0,0 3 0,-2-1 0,-1-1 1,-2 2-1,1-2 0,0 0 0,-1-1 0,-1 2 0,1-3-3,2 2-5,0 0-15,-1-5-7,8 2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21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 24,'0'0'13,"0"0"0,0 0-2,0 0-1,0 0-3,0 0 0,13-3-2,-13 3-1,9 0 0,-9 0 0,14 2 0,-5-1 0,4 0 0,-3-1 0,4 2-1,0-2-1,2 2 1,-1-2-1,0 2 0,0-2 0,1 2-1,0-1 1,0 0-1,-1 0-1,0 1 1,0-1 0,2 0-1,-2 1 0,3 0 1,-2-1-1,-2 0 0,2 0 0,-1 0 0,-2 3-2,0-2-6,0 4-15,1 1-10,-5-7 1,4 3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98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57 0 25,'-14'12'13,"14"-12"0,-6 13-1,6-13-1,-3 19 0,1-10-4,2 6-1,-1 0 0,2 3 0,-3-1-1,2 1 1,-5-3-1,4 3 1,-2-4-1,1 1-1,-2-4 0,2 3-1,-2-5 0,2 1-1,2-10-1,-1 18 0,-1-9 0,2 0-1,0-9 0,-1 17 0,1-8 1,-1 0-1,1 3 0,0-2 0,0 2 0,0 2 0,1-1-1,-2 0-2,6 9-14,0 2-16,-6-6-2,2 2 1,-4-6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9.6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192 0 14,'0'0'21,"0"0"0,4 10-4,-4-10-1,0 0-6,0 0-2,0 0-3,0 0 0,-4 10-1,4-10-1,0 0 1,0 0-1,-6 10 0,6-10 0,0 0 0,0 0-1,-10 9 1,10-9-1,-9 4-1,9-4 1,-12 3 0,12-3-1,-17 7 0,8-4 0,-5 0-1,1 2 1,1-2-1,-3 1 1,0-1-1,1 0 0,2-1 0,0-1 0,2 0-1,10-1 1,-12 0-2,12 0 0,0 0-1,0 0-5,0 0-16,0 11-10,0-11 1,0 0-1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11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342 0 5,'0'0'13,"0"0"0,0 0-2,-13 4-2,13-4-2,-11 5 0,11-5-1,-13 6-1,13-6-1,-13 6 2,13-6-2,-15 5 0,15-5 0,-16 5 1,6-3-2,-2-1 1,-1 2-1,0-2 1,0 0-1,-1-1-1,-1 2 0,3-2 0,0 1-1,0-1 0,0 1-1,1-1 1,-1 2-1,2-2 1,0 1-1,0 0 0,0-1 0,10 0 0,-16 0 0,16 0-1,-13 0 0,13 0-4,-12 2-13,12-2-13,-11-2 1,2-6-1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8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 24,'0'0'17,"0"0"1,0 0-1,0 0-3,-11-7-4,11 7-3,-9-3-2,9 3-1,-14-1-1,14 1-1,-18 0 0,8 1-1,-2-1 0,0 1 1,-2-1-1,3 0 1,-3-1-1,2 1 1,-1 0-1,0 0 0,2 0-1,0 1 1,1-1 0,-3 0-1,3 0 1,1 0 0,-3 2-1,0-1 1,0-1 0,-1 1-1,0 0 1,2 0-1,-4-1 0,1 2 0,1-1 0,1-1 0,-1 1 0,1 0 0,0 0 0,1-1-2,11 0-4,-17 7-22,7-10-5,10 3 1,-11-10-1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2.5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22 262 18,'0'0'16,"0"0"0,0 0 0,0 0-3,0 0-1,0 0-4,0 0 0,0 0-2,-9 6 0,9-6-1,0 0-2,0 0 1,0 0-1,0 0-1,0 0 0,0 0-1,0 0 1,-9-9-2,9 9 1,0 0 0,0 0 0,-1-12 0,1 12 0,0 0 0,-3-11-1,3 11 1,1-9-1,-1 9 1,2-18-1,-1 8 1,0-2 0,0-2-1,0-1 1,0 1 0,-1 0-1,1 2 0,0 0 0,-1 2 0,0 10-1,1-16-1,-1 16-2,-1-18-6,2 4-21,1 3-3,-4-7 1,3-1-1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3.31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40 363 19,'0'0'18,"0"0"-2,10 6 0,-10-6 0,0 0-1,0 0-3,0 0-2,0 0-2,-8-9-1,8 9-2,0 0 0,-3-12-1,3 12-1,0-13 1,0 13-1,-1-17 0,2 8 0,-2-3 1,1 2-2,-3-2-1,3 0 1,-2 1-1,0-1 0,0 0 1,0-1-2,0 0 1,0 2-1,1-1 1,-1 2-1,-1 1 0,3 9 1,-3-18-1,3 18 0,-3-14 0,3 14 0,-3-15 0,3 15 0,-2-15 1,2 15-1,-3-11 0,3 11-1,-2-13 1,2 13 0,-2-13-1,2 13-2,-1-11-9,1 11-24,1-17-1,2 3-1,-1-5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7.40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 14,'0'0'17,"0"0"-2,0 0 0,0 0-4,0 0-3,0 0-2,0 0-1,0 0-2,0 0 0,0 0 0,0 0-1,0 0-1,0 0 1,0 0-1,0 0 1,0 0-1,0 0 1,0 0 0,0 0 0,0 0 0,0 0 0,10 0 0,-10 0 0,12-2 0,-12 2 0,19 0 0,-6 0-1,0 0 1,1 0-1,1 0-1,1 0 1,1 2 0,-1-1-1,-1-1 0,0 2 0,0-2 1,0 0-1,-3 0 0,-1 1 0,0-1 0,-11 0 0,15 1 0,-15-1 0,12 3-2,-12-3-5,13-3-20,-4 9-5,-9-6 0,11-10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5.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315 455 13,'-29'12'19,"8"-5"-11,-1 0-1,-6 1 0,0 3 0,-3-2-1,3 1 0,-1-3-2,6 4 0,1-1 0,2-2-2,7 1-1,1-4 0,12-5 0,-9 10 0,9-10-1,11 10 0,2-5 0,6 2 1,3-1-1,7 4 1,2 1 0,5 1-1,-3 1 1,-1 4-1,-4-1 0,-5 0 0,-5 1 1,-7 1-1,-5-2 1,-6 0 0,-7-1 1,-2 0 0,-6-4 2,-2-1 0,-4-2 0,2-2 0,-5-4 0,2-1 1,1-4-2,2-1 0,1-4-1,5-1-3,4-2-3,2-4-4,8 2-7,5 1-16,4-6-1,8 2 0</inkml:trace>
  <inkml:trace contextRef="#ctx0" brushRef="#br0" timeOffset="7061">517 719 20,'0'0'13,"-9"-8"0,9 8 0,-8-13-3,5 4-1,3 9 0,1-19-4,2 5 0,2-5-1,3 4-2,1-2 0,4 2 0,1 0-1,0 1-1,4 2 0,2 5 1,-1 6-1,0-2 0,1 2 0,-1 3-1,-3-1 1,4 5 0,-6 3 0,-1-2 0,-3 5 0,0 3 0,-3 0 1,-2 2-1,-3 1 1,-1-1 0,-3-3 1,0 5 1,-3-8 0,0 2 0,5-13 1,-17 16 0,5-10 0,-1 1 0,-2-5-1,-4 1 0,-1-2-1,1-1 0,-3-2-1,0 0 0,0-2-1,3-1 0,0 1-1,3-1-1,6 1-4,-2-7-7,6-2-14,6-5-7,1-6 1,9-3 0</inkml:trace>
  <inkml:trace contextRef="#ctx0" brushRef="#br0" timeOffset="7752">927 0 2,'-2'12'7,"2"-12"0,0 18 1,-1-3 1,1 8 0,0 6 0,-1 6-2,2 8-1,-3 4-1,1 6 0,-1 1-2,0 2 0,0-2-2,1-1 0,-1-6 2,0-4-2,0-8 0,0-2 0,1-8 0,-2-2-1,1-7 2,-1-3-1,1-1 0,2-12 1,-2 12-1,2-12 1,0 0-1,0 0-3,0 0-9,10-7-17,-10-9 1,7 5 0</inkml:trace>
  <inkml:trace contextRef="#ctx0" brushRef="#br0" timeOffset="8282">1208 402 6,'0'0'26,"9"-9"-1,-9 9-14,0 0-4,0 0 0,0 0 0,0 0-4,-1 14-1,3-4-1,-1 1-1,2 3 1,-1 3 0,2 4 0,2 4 1,1-5-1,1 5 1,-1 1-1,1-3 1,2-1-1,-1-4 0,0 0 0,-4-6 0,3 5 0,-8-17 0,12 16 0,-12-16 1,7 11 1,-7-11 2,0 0 1,0 0 0,13-6 0,-11-6 0,4-4 1,-2-5-3,3 1 0,1-5-2,1 1-1,0-2-1,1 2 1,-1 1-1,-1 9 0,1 0-1,-3 1 0,-6 13-1,9-16-2,-9 16-4,0 0-8,15-9-19,-15 9-1,14-4 2</inkml:trace>
  <inkml:trace contextRef="#ctx0" brushRef="#br0" timeOffset="8833">1704 551 12,'19'-1'16,"-2"-4"0,2 1-5,-1-2-2,-2-2-1,0 1-1,-3-3 0,-1 2-1,-3-2-1,0 2-1,-9 8 1,9-12-2,-9 12 0,4-10 0,-4 10-1,0 0 0,0 0 0,-6-10 0,6 10-1,-9-5 1,9 5-2,-15-5 1,15 5 0,-17-6 0,7 3-1,10 3 1,-16-2-1,16 2 0,-16-1 1,16 1-1,-12 1-1,12-1 1,-11 5 0,11-5 0,-9 8-1,9-8 1,-9 12 0,4-3 0,-1 3 0,0 2 1,1 0-1,-1 2 1,1 6-1,-1 3 0,2 0 1,1 1 0,0-2 0,3 0-1,0-1 2,4 0-1,-1-10 1,6 0 0,1-5 0,4-2 1,3-5-1,5-2-1,1-3-1,0-4-2,8 0-9,-4 0-18,1-7-6,3-1 1,-8-7 0</inkml:trace>
  <inkml:trace contextRef="#ctx0" brushRef="#br0" timeOffset="9544">2103 687 10,'0'0'30,"0"0"0,0 0-8,-13-3-8,13 3-5,-4-14-1,5 1-3,-1 1-3,5-2-1,2-3-1,1 1 1,4-1-2,2 1 1,2 1-1,1 7 1,-1-3 0,1 3 1,0 4-1,-2 0 0,1 3 0,-2 2 0,1 1-1,-2 3 1,1 0-1,-2 4 1,-3 2 0,1 4 0,-4-1 1,-2 3 0,-4-1 1,-1 2 0,-5-2 2,-1 1-1,-5-6 1,1 2-1,-7-4 1,1-1 0,-4-4-1,0 2-1,-2-5 0,2 0-1,-1-2 0,0-3-2,2 0-1,1-3-3,5 3-4,-2-7-10,4-2-16,6-4-1,3-5 1</inkml:trace>
  <inkml:trace contextRef="#ctx0" brushRef="#br0" timeOffset="10065">2348 109 6,'0'0'24,"10"4"-1,-10-4-11,0 0-8,1 17 1,-3-5 1,3 6 0,-3 5 0,2 7 0,-4 4 1,2 6-1,-2 3 0,3 4-1,-2 1 0,4 4-1,-1-6 0,4 3-1,0-7-1,2-2 0,0-6-1,0-5-1,0-7 0,-2-6-1,1-1-4,-5-15-12,0 0-16,0 0-1,8-11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1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 15,'12'-7'13,"-12"7"0,11-4 1,-11 4-1,10-2 0,-10 2 1,9 0-3,-9 0-1,15-1-2,-4 1-2,-1-4-1,5 4-1,0-2-1,3 1-1,-1-1 1,3 2-1,-5-2 0,3 2-1,-3 0 1,-1 0-1,-2 0 0,-1 1 0,-1-1-1,-10 0 1,16 1-1,-16-1 1,10 1-1,-10-1 1,0 0-1,0 0 0,11 2 0,-11-2 0,0 0 0,0 0 0,13 7-3,-13-7-4,13 5-17,-4 0-11,-9-5 0,13 1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79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20,'0'0'25,"0"0"-9,0 0-5,0 0-1,0 0 0,0 0-2,3 9 0,-3-9-2,0 0 0,0 0-2,0 0-1,1 13-1,-1-13 0,0 11 0,0-11-1,-1 17 0,1-7 1,-2 0-1,2 3 0,0-1 0,0 2-1,0 1 1,1 1-1,0 0 1,1 0-1,0 3 1,0-2-1,0-1 1,0 0-1,-1-1 1,1-2-1,-2-2 1,0 1-1,0-12 1,0 17-1,0-17 0,-2 17-1,3-5-9,1 1-23,-2-13-1,-5 15 1,5-15-1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9.49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 0 23,'0'0'22,"0"0"-2,0 0-3,0 0-3,3 10-5,-3-10-2,0 0-3,0 9-1,0-9-1,0 12 0,0-12 0,-1 13 1,1-13 1,-2 15-1,2-15 1,-2 11-1,2-11 0,-3 12-1,3-12 0,-2 11-1,2-11 0,-2 10 0,2-10 0,-1 9 1,1-9-1,0 0 1,-1 10-1,1-10 0,0 0 1,-1 9-2,1-9 1,0 0-1,-3 13 1,3-13-1,0 0 0,-2 10 0,2-10 0,0 0 0,0 0-1,-3 14-5,3-14-12,-11 9-17,7 0-1,-6-2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17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48 2,'0'0'22,"0"0"2,-10 0-6,10 0-9,0 0 1,0 0 0,-10-3 1,10 3 0,0 0 0,0 0-2,-13-4-2,13 4-2,-12-3-1,12 3-2,-19-3 1,7 2-1,-1-2 0,-1 1-1,0-2 1,-2 2-1,1-1 0,-4 2-1,1-1 1,2 1-1,0 0 0,-1 1 2,-1 0-2,4 0 0,-2 0 0,4 0 0,-2 1 0,-2 0 0,3-1 0,-2 1 0,1-1 0,-3-1 0,0 1 0,0-1-3,1 2-1,-7-6-10,0 3-22,6 0 0,-3-3 0,3 2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90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502 38 8,'0'0'27,"0"0"0,0 0-13,0 0-1,-10-1-1,10 1-1,0 0-1,-11 1-2,11-1-2,-15 1-2,4-3 0,1 3 0,-3-2-1,-3 2 0,-3-2 0,1 1-2,-3-1 1,0 1-1,0 0 0,4-1-1,-2 0 0,2 0 1,2 0-1,-2-1 0,1 0 0,0 1 0,-2-1 0,0 1 0,-2 0 0,0-1 0,2 1-1,0 0-1,2 2-2,-3-5-6,4-1-23,4 4-2,-5-4 0,6 0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1.61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131 69 21,'0'0'27,"0"0"-8,0 0-3,0 0-2,-10-2-4,10 2-2,0 0 0,0 0-2,-11-1 1,11 1-2,0 0 1,-12-1-1,12 1-1,-11-2 0,11 2 0,-11-2-1,11 2 0,-14-3-1,14 3-1,-9-2 0,9 2-1,0 0 0,-10-1 1,10 1-1,0 0 0,0 0 0,0 0 0,0 0 0,0 0 0,0 0 0,0 0-1,0 0 1,0 0-1,-11-3-1,11 3-4,0 0-7,-12-17-23,12 17-1,-15-21 1,10 6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25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109 519 17,'-5'-13'27,"5"13"-8,-3-12-6,3 12-1,-4-12-1,4 12 0,0 0-2,-10-17 0,10 17-2,-5-12-1,5 12-1,-6-14-1,6 14 0,-6-18-1,6 18-1,-9-18 1,4 9-1,2-1 0,0 0-1,-2-1 2,1-2-2,0 1-1,2 0 1,0-2 0,1 1-1,-1-2 1,0 2-1,1 0 1,1 2-1,-1-1 1,0 1 0,-1 0-1,1 0 1,0 1-1,0-2 0,-1 1 1,0-2-1,1 0-1,-1-3 0,1 0-2,-3-6-5,4 3-14,-2-3-15,-2-3 0,2 1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95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0,'11'8'23,"-11"-8"-7,0 0-2,9 0 1,-9 0-1,11 0 1,-11 0-2,14 2-2,-14-2-3,18 1-1,-18-1-2,20 0-1,-9 0-1,2 1-1,-1-2 1,2 1 0,0-1 0,3 1-1,0-3 0,-1 3 0,-1-1 0,4 0-1,-1 1 1,1 0-1,-3 1 0,0 0-1,-3 2 1,-1-1 0,3 0-1,-15-2 1,15 4 0,-15-4-1,14 4 1,-14-4-1,12 4 1,-12-4-1,13 4 1,-13-4-1,14 3 0,-14-3 0,17 4 0,-17-4 0,15 6-1,-15-6-1,20 10-6,-9-3-29,-11-7 1,9 5-2,-9-5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6.47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17,'0'0'20,"0"0"0,0 0-3,0 0-3,0 0-6,0 0-1,0 0-2,0 0-2,0 0 0,0 0-1,13 7 0,-13-7 0,14 1 1,-14-1-1,19 1 2,-9-1-1,6 0-1,-5 0 1,2 0-1,0-1-1,-1 1 1,0 0-2,-1 0 1,-2 0 0,-9 0 0,13 1-1,-13-1 1,0 0-1,10 3 1,-10-3-1,0 0-1,0 0-2,0 0-8,0 0-22,11 9 0,-11-9 0,10-7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2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18,'0'0'14,"10"8"2,-10-8-1,11 1 0,-2 5 0,-9-6-2,18-1-3,-9 0-3,5 1-2,-2-1-1,2 2-2,2-1 0,-3 0-1,1 1-1,-1 0 1,0 0-1,-1-1 0,-2 1 1,-10-1-1,15 3 0,-15-3 0,12 4 1,-12-4-2,15 5-1,-15-5-4,12 6-11,1 1-15,-13-7 0,18 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smtClean="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smtClean="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smtClean="0"/>
            </a:lvl1pPr>
          </a:lstStyle>
          <a:p>
            <a:pPr>
              <a:defRPr/>
            </a:pPr>
            <a:fld id="{9DC1E508-4F39-4F20-8BE1-16499CDE9E41}" type="slidenum">
              <a:rPr lang="en-US"/>
              <a:pPr>
                <a:defRPr/>
              </a:pPr>
              <a:t>‹#›</a:t>
            </a:fld>
            <a:endParaRPr lang="en-US"/>
          </a:p>
        </p:txBody>
      </p:sp>
    </p:spTree>
    <p:extLst>
      <p:ext uri="{BB962C8B-B14F-4D97-AF65-F5344CB8AC3E}">
        <p14:creationId xmlns:p14="http://schemas.microsoft.com/office/powerpoint/2010/main" val="1646016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Ordered_ring" TargetMode="External"/><Relationship Id="rId7" Type="http://schemas.openxmlformats.org/officeDocument/2006/relationships/hyperlink" Target="http://en.wikipedia.org/wiki/Distributive_law"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Commutative_law" TargetMode="External"/><Relationship Id="rId5" Type="http://schemas.openxmlformats.org/officeDocument/2006/relationships/hyperlink" Target="http://en.wikipedia.org/wiki/Associative_law" TargetMode="External"/><Relationship Id="rId4" Type="http://schemas.openxmlformats.org/officeDocument/2006/relationships/hyperlink" Target="http://en.wikipedia.org/wiki/Peano_arithmeti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345F47-3D7D-42EA-8FA1-B563AC8E6BC7}"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7BB468-7FEA-4913-A91E-4BB904F09A30}"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r>
              <a:rPr lang="en-US" smtClean="0"/>
              <a:t>There are many different, but equivalent, axiomatizations of Peano arithmetic. While some axiomatizations, such as the one just described, only describe the successor operation, other axiomatizations directly describe the arithmetical operations. One such axiomatization begins with the following axioms that describe a discrete </a:t>
            </a:r>
            <a:r>
              <a:rPr lang="en-US" smtClean="0">
                <a:hlinkClick r:id="rId3" tooltip="Ordered ring"/>
              </a:rPr>
              <a:t>ordered semiring</a:t>
            </a:r>
            <a:r>
              <a:rPr lang="en-US" smtClean="0"/>
              <a:t>.</a:t>
            </a:r>
            <a:r>
              <a:rPr lang="en-US" smtClean="0">
                <a:hlinkClick r:id="rId4"/>
              </a:rPr>
              <a:t>[7]</a:t>
            </a:r>
            <a:endParaRPr lang="en-US" smtClean="0"/>
          </a:p>
          <a:p>
            <a:pPr marL="228600" indent="-228600" eaLnBrk="1" hangingPunct="1"/>
            <a:r>
              <a:rPr lang="en-US" smtClean="0">
                <a:sym typeface="Symbol" pitchFamily="18" charset="2"/>
              </a:rPr>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addition is </a:t>
            </a:r>
            <a:r>
              <a:rPr lang="en-US" smtClean="0">
                <a:hlinkClick r:id="rId5" tooltip="Associative law"/>
              </a:rPr>
              <a:t>associative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addition is </a:t>
            </a:r>
            <a:r>
              <a:rPr lang="en-US" smtClean="0">
                <a:hlinkClick r:id="rId6" tooltip="Commutative law"/>
              </a:rPr>
              <a:t>commutative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multiplication is associative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multiplication is commutative.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x</a:t>
            </a:r>
            <a:r>
              <a:rPr lang="en-US" smtClean="0"/>
              <a:t> · </a:t>
            </a:r>
            <a:r>
              <a:rPr lang="en-US" i="1" smtClean="0"/>
              <a:t>z</a:t>
            </a:r>
            <a:r>
              <a:rPr lang="en-US" smtClean="0"/>
              <a:t>), i.e., the </a:t>
            </a:r>
            <a:r>
              <a:rPr lang="en-US" smtClean="0">
                <a:hlinkClick r:id="rId7" tooltip="Distributive law"/>
              </a:rPr>
              <a:t>distributive law</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 </a:t>
            </a:r>
            <a:r>
              <a:rPr lang="en-US" i="1" smtClean="0"/>
              <a:t>x</a:t>
            </a:r>
            <a:r>
              <a:rPr lang="en-US" smtClean="0"/>
              <a:t> ∧ </a:t>
            </a:r>
            <a:r>
              <a:rPr lang="en-US" i="1" smtClean="0"/>
              <a:t>x</a:t>
            </a:r>
            <a:r>
              <a:rPr lang="en-US" smtClean="0"/>
              <a:t> · 0 = 0.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1 =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y</a:t>
            </a:r>
            <a:r>
              <a:rPr lang="en-US" smtClean="0"/>
              <a:t> &lt; </a:t>
            </a:r>
            <a:r>
              <a:rPr lang="en-US" i="1" smtClean="0"/>
              <a:t>z</a:t>
            </a:r>
            <a:r>
              <a:rPr lang="en-US" smtClean="0"/>
              <a:t> ⊃ </a:t>
            </a:r>
            <a:r>
              <a:rPr lang="en-US" i="1" smtClean="0"/>
              <a:t>x</a:t>
            </a:r>
            <a:r>
              <a:rPr lang="en-US" smtClean="0"/>
              <a:t> &lt; </a:t>
            </a:r>
            <a:r>
              <a:rPr lang="en-US" i="1" smtClean="0"/>
              <a:t>z</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 (</a:t>
            </a:r>
            <a:r>
              <a:rPr lang="en-US" i="1" smtClean="0"/>
              <a:t>x</a:t>
            </a:r>
            <a:r>
              <a:rPr lang="en-US" smtClean="0"/>
              <a:t> &lt;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y</a:t>
            </a:r>
            <a:r>
              <a:rPr lang="en-US" smtClean="0"/>
              <a:t> ∨ </a:t>
            </a:r>
            <a:r>
              <a:rPr lang="en-US" i="1" smtClean="0"/>
              <a:t>x</a:t>
            </a:r>
            <a:r>
              <a:rPr lang="en-US" smtClean="0"/>
              <a:t> &gt; </a:t>
            </a:r>
            <a:r>
              <a:rPr lang="en-US" i="1" smtClean="0"/>
              <a:t>y</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0 &lt; </a:t>
            </a:r>
            <a:r>
              <a:rPr lang="en-US" i="1" smtClean="0"/>
              <a:t>z</a:t>
            </a:r>
            <a:r>
              <a:rPr lang="en-US" smtClean="0"/>
              <a:t> ∧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z</a:t>
            </a:r>
            <a:r>
              <a:rPr lang="en-US" smtClean="0"/>
              <a:t> ∈ </a:t>
            </a:r>
            <a:r>
              <a:rPr lang="en-US" i="1" smtClean="0"/>
              <a:t>N</a:t>
            </a:r>
            <a:r>
              <a:rPr lang="en-US" smtClean="0"/>
              <a:t>. </a:t>
            </a:r>
            <a:r>
              <a:rPr lang="en-US" i="1" smtClean="0"/>
              <a:t>x</a:t>
            </a:r>
            <a:r>
              <a:rPr lang="en-US" smtClean="0"/>
              <a:t> + </a:t>
            </a:r>
            <a:r>
              <a:rPr lang="en-US" i="1" smtClean="0"/>
              <a:t>z</a:t>
            </a:r>
            <a:r>
              <a:rPr lang="en-US" smtClean="0"/>
              <a:t> = </a:t>
            </a:r>
            <a:r>
              <a:rPr lang="en-US" i="1" smtClean="0"/>
              <a:t>y</a:t>
            </a:r>
            <a:r>
              <a:rPr lang="en-US" smtClean="0"/>
              <a:t>. </a:t>
            </a:r>
          </a:p>
          <a:p>
            <a:pPr marL="228600" indent="-228600" eaLnBrk="1" hangingPunct="1"/>
            <a:r>
              <a:rPr lang="en-US" smtClean="0"/>
              <a:t>0 &lt; 1 ∧ ∀</a:t>
            </a:r>
            <a:r>
              <a:rPr lang="en-US" i="1" smtClean="0"/>
              <a:t>x</a:t>
            </a:r>
            <a:r>
              <a:rPr lang="en-US" smtClean="0"/>
              <a:t> ∈ </a:t>
            </a:r>
            <a:r>
              <a:rPr lang="en-US" i="1" smtClean="0"/>
              <a:t>N</a:t>
            </a:r>
            <a:r>
              <a:rPr lang="en-US" smtClean="0"/>
              <a:t>. </a:t>
            </a:r>
            <a:r>
              <a:rPr lang="en-US" i="1" smtClean="0"/>
              <a:t>x</a:t>
            </a:r>
            <a:r>
              <a:rPr lang="en-US" smtClean="0"/>
              <a:t> &gt; 0 ⊃ </a:t>
            </a:r>
            <a:r>
              <a:rPr lang="en-US" i="1" smtClean="0"/>
              <a:t>x</a:t>
            </a:r>
            <a:r>
              <a:rPr lang="en-US" smtClean="0"/>
              <a:t> ≥ 1..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a:t>
            </a:r>
          </a:p>
          <a:p>
            <a:pPr marL="228600" indent="-22860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C5B7B0-4A44-4803-BD0A-562D7514D38B}" type="slidenum">
              <a:rPr lang="en-US"/>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smtClean="0"/>
              <a:t>Everything we can express in natural language ?</a:t>
            </a:r>
          </a:p>
          <a:p>
            <a:pPr eaLnBrk="1" hangingPunct="1"/>
            <a:endParaRPr lang="en-US" sz="1400" smtClean="0"/>
          </a:p>
          <a:p>
            <a:pPr eaLnBrk="1" hangingPunct="1"/>
            <a:r>
              <a:rPr lang="en-US" sz="1400" b="1" smtClean="0"/>
              <a:t>Def1.</a:t>
            </a:r>
            <a:r>
              <a:rPr lang="en-US" sz="1400" smtClean="0"/>
              <a:t> Meaning: a representation that expresses the linguistic input in terms of </a:t>
            </a:r>
            <a:r>
              <a:rPr lang="en-US" sz="1400" smtClean="0">
                <a:solidFill>
                  <a:schemeClr val="accent2"/>
                </a:solidFill>
              </a:rPr>
              <a:t>objects, actions, events, time, space… beliefs, attitudes...relationships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CF4970-4E5E-45FF-875B-6063201CB2A2}"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400" b="1" dirty="0" smtClean="0"/>
              <a:t>Def1.</a:t>
            </a:r>
            <a:r>
              <a:rPr lang="en-US" sz="1400" dirty="0" smtClean="0"/>
              <a:t> Meaning: a representation that expresses the linguistic input in terms of </a:t>
            </a:r>
            <a:r>
              <a:rPr lang="en-US" sz="1400" dirty="0" smtClean="0">
                <a:solidFill>
                  <a:schemeClr val="accent2"/>
                </a:solidFill>
              </a:rPr>
              <a:t>objects, actions, events, time, space… beliefs, attitudes...relationships</a:t>
            </a:r>
          </a:p>
          <a:p>
            <a:pPr eaLnBrk="1" hangingPunct="1"/>
            <a:r>
              <a:rPr lang="en-US" dirty="0" smtClean="0"/>
              <a:t>exists x Isa(x, midterm)</a:t>
            </a:r>
          </a:p>
          <a:p>
            <a:pPr eaLnBrk="1" hangingPunct="1"/>
            <a:r>
              <a:rPr lang="en-US" dirty="0" err="1" smtClean="0"/>
              <a:t>courseOf</a:t>
            </a:r>
            <a:r>
              <a:rPr lang="en-US" dirty="0" smtClean="0"/>
              <a:t>(x, 322)</a:t>
            </a:r>
          </a:p>
          <a:p>
            <a:pPr eaLnBrk="1" hangingPunct="1"/>
            <a:r>
              <a:rPr lang="en-US" dirty="0" smtClean="0"/>
              <a:t>Isa(322, course)</a:t>
            </a:r>
          </a:p>
          <a:p>
            <a:pPr eaLnBrk="1" hangingPunct="1"/>
            <a:r>
              <a:rPr lang="en-US" dirty="0" err="1" smtClean="0"/>
              <a:t>forall</a:t>
            </a:r>
            <a:r>
              <a:rPr lang="en-US" dirty="0" smtClean="0"/>
              <a:t> z Student(z) AND </a:t>
            </a:r>
            <a:r>
              <a:rPr lang="en-US" dirty="0" err="1" smtClean="0"/>
              <a:t>registred</a:t>
            </a:r>
            <a:r>
              <a:rPr lang="en-US" dirty="0" smtClean="0"/>
              <a:t>(z,322) -&gt; pass(</a:t>
            </a:r>
            <a:r>
              <a:rPr lang="en-US" dirty="0" err="1" smtClean="0"/>
              <a:t>z,x.t</a:t>
            </a:r>
            <a:r>
              <a:rPr lang="en-US" dirty="0" smtClean="0"/>
              <a:t>) AND (t &gt; Now)</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398ED1-BF3F-4A46-967A-E60E8736E1BA}" type="slidenum">
              <a:rPr lang="en-US"/>
              <a:pPr/>
              <a:t>17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We'll be looking at problems that could still be represented using CSPs.  Why use propositional logic</a:t>
            </a:r>
          </a:p>
          <a:p>
            <a:pPr eaLnBrk="1" hangingPunct="1"/>
            <a:endParaRPr lang="en-US" dirty="0" smtClean="0"/>
          </a:p>
          <a:p>
            <a:pPr eaLnBrk="1" hangingPunct="1"/>
            <a:r>
              <a:rPr lang="en-US" dirty="0" smtClean="0"/>
              <a:t>Propositional logic is the simplest logic –  illustrates basic ideas</a:t>
            </a:r>
          </a:p>
          <a:p>
            <a:pPr eaLnBrk="1" hangingPunct="1"/>
            <a:endParaRPr lang="en-US" dirty="0" smtClean="0"/>
          </a:p>
          <a:p>
            <a:pPr eaLnBrk="1" hangingPunct="1">
              <a:buFontTx/>
              <a:buChar char="•"/>
            </a:pPr>
            <a:r>
              <a:rPr lang="en-US" dirty="0" smtClean="0"/>
              <a:t>Logic can be extended to </a:t>
            </a:r>
            <a:r>
              <a:rPr lang="en-US" dirty="0" smtClean="0">
                <a:solidFill>
                  <a:srgbClr val="CC0099"/>
                </a:solidFill>
              </a:rPr>
              <a:t>infinitely many “variables”</a:t>
            </a:r>
            <a:r>
              <a:rPr lang="en-US" dirty="0" smtClean="0"/>
              <a:t> (using logical quantification)</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DC5CAA-42E3-445B-9DCE-B050452933DA}" type="slidenum">
              <a:rPr lang="en-US"/>
              <a:pPr/>
              <a:t>18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0088" y="4410075"/>
            <a:ext cx="5597525" cy="4176713"/>
          </a:xfrm>
          <a:noFill/>
          <a:ln/>
        </p:spPr>
        <p:txBody>
          <a:bodyPr/>
          <a:lstStyle/>
          <a:p>
            <a:pPr eaLnBrk="1" hangingPunct="1"/>
            <a:r>
              <a:rPr lang="en-US" smtClean="0"/>
              <a:t>Propositional logic is the simplest logic –  illustrates basic ideas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58088C-C4D2-4A79-B16D-8E021551170B}" type="slidenum">
              <a:rPr lang="en-US"/>
              <a:pPr/>
              <a:t>19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EC3C0E-C4C9-4D8F-A5C7-5CC9D2463C1F}" type="slidenum">
              <a:rPr lang="en-US"/>
              <a:pPr/>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C881A0-4D73-485A-A98B-199A9F66DEE5}"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28600" indent="-228600" eaLnBrk="1" hangingPunct="1">
              <a:buClr>
                <a:schemeClr val="accent2"/>
              </a:buClr>
              <a:buSzPct val="75000"/>
            </a:pPr>
            <a:r>
              <a:rPr lang="en-US" dirty="0" smtClean="0"/>
              <a:t>1 Begin with a task domain.</a:t>
            </a:r>
          </a:p>
          <a:p>
            <a:pPr marL="228600" indent="-228600" eaLnBrk="1" hangingPunct="1">
              <a:buClr>
                <a:schemeClr val="accent2"/>
              </a:buClr>
              <a:buSzPct val="75000"/>
            </a:pPr>
            <a:r>
              <a:rPr lang="en-US" dirty="0" smtClean="0"/>
              <a:t>Electrical environment</a:t>
            </a:r>
          </a:p>
          <a:p>
            <a:pPr marL="228600" indent="-228600" eaLnBrk="1" hangingPunct="1">
              <a:buClr>
                <a:schemeClr val="accent2"/>
              </a:buClr>
              <a:buSzPct val="75000"/>
            </a:pPr>
            <a:r>
              <a:rPr lang="en-US" dirty="0" smtClean="0"/>
              <a:t>2 Distinguish those things you want to talk about (the ontology).</a:t>
            </a:r>
          </a:p>
          <a:p>
            <a:pPr marL="228600" indent="-228600" eaLnBrk="1" hangingPunct="1">
              <a:buClr>
                <a:schemeClr val="accent2"/>
              </a:buClr>
              <a:buSzPct val="75000"/>
            </a:pPr>
            <a:r>
              <a:rPr lang="en-US" dirty="0" smtClean="0"/>
              <a:t>Lights switches</a:t>
            </a:r>
          </a:p>
          <a:p>
            <a:pPr marL="228600" indent="-228600" eaLnBrk="1" hangingPunct="1">
              <a:buClr>
                <a:schemeClr val="accent2"/>
              </a:buClr>
              <a:buSzPct val="75000"/>
            </a:pPr>
            <a:r>
              <a:rPr lang="en-US" dirty="0" smtClean="0"/>
              <a:t>3Choose symbols in the computer to denote propositions</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err="1" smtClean="0"/>
              <a:t>live_outside</a:t>
            </a:r>
            <a:r>
              <a:rPr lang="en-US" dirty="0" smtClean="0"/>
              <a:t>: there is power in the building</a:t>
            </a:r>
          </a:p>
          <a:p>
            <a:pPr marL="228600" indent="-228600" eaLnBrk="1" hangingPunct="1">
              <a:buClr>
                <a:schemeClr val="accent2"/>
              </a:buClr>
              <a:buSzPct val="75000"/>
            </a:pPr>
            <a:r>
              <a:rPr lang="en-US" dirty="0" smtClean="0"/>
              <a:t>4Tell the system knowledge about the domain.</a:t>
            </a:r>
          </a:p>
          <a:p>
            <a:pPr marL="228600" indent="-228600" eaLnBrk="1" hangingPunct="1">
              <a:buClr>
                <a:schemeClr val="accent2"/>
              </a:buClr>
              <a:buSzPct val="75000"/>
            </a:pPr>
            <a:r>
              <a:rPr lang="en-US" i="1" dirty="0" smtClean="0"/>
              <a:t>sw</a:t>
            </a:r>
            <a:r>
              <a:rPr lang="en-US" i="1" baseline="-25000" dirty="0" smtClean="0"/>
              <a:t>3</a:t>
            </a:r>
            <a:r>
              <a:rPr lang="en-US" i="1" dirty="0" smtClean="0"/>
              <a:t>_up and live_w</a:t>
            </a:r>
            <a:r>
              <a:rPr lang="en-US" i="1" baseline="-25000" dirty="0" smtClean="0"/>
              <a:t>3</a:t>
            </a:r>
            <a:r>
              <a:rPr lang="en-US" i="1" dirty="0" smtClean="0"/>
              <a:t> -&gt; live_w</a:t>
            </a:r>
            <a:r>
              <a:rPr lang="en-US" i="1" baseline="-25000" dirty="0" smtClean="0"/>
              <a:t>4</a:t>
            </a:r>
            <a:endParaRPr lang="en-US" dirty="0" smtClean="0"/>
          </a:p>
          <a:p>
            <a:pPr marL="228600" indent="-228600" eaLnBrk="1" hangingPunct="1">
              <a:buClr>
                <a:schemeClr val="accent2"/>
              </a:buClr>
              <a:buSzPct val="75000"/>
            </a:pPr>
            <a:r>
              <a:rPr lang="en-US" dirty="0" smtClean="0"/>
              <a:t>5 Ask the system whether new statements about the domain are true or false.</a:t>
            </a:r>
          </a:p>
          <a:p>
            <a:pPr marL="228600" indent="-228600" eaLnBrk="1" hangingPunct="1">
              <a:buClr>
                <a:schemeClr val="accent2"/>
              </a:buClr>
              <a:buSzPct val="75000"/>
            </a:pPr>
            <a:r>
              <a:rPr lang="en-US" dirty="0" smtClean="0"/>
              <a:t>live_l</a:t>
            </a:r>
            <a:r>
              <a:rPr lang="en-US" baseline="-25000" dirty="0" smtClean="0"/>
              <a:t>2</a:t>
            </a:r>
          </a:p>
          <a:p>
            <a:pPr marL="228600" indent="-228600" eaLnBrk="1" hangingPunct="1">
              <a:buClr>
                <a:schemeClr val="accent2"/>
              </a:buClr>
              <a:buSzPct val="75000"/>
            </a:pPr>
            <a:endParaRPr lang="en-US" sz="500" dirty="0" smtClean="0"/>
          </a:p>
          <a:p>
            <a:pPr marL="228600" indent="-228600" eaLnBrk="1" hangingPunct="1">
              <a:buFontTx/>
              <a:buChar char="•"/>
            </a:pPr>
            <a:r>
              <a:rPr lang="en-US" i="1" dirty="0" smtClean="0"/>
              <a:t>l</a:t>
            </a:r>
            <a:r>
              <a:rPr lang="en-US" i="1" baseline="-25000" dirty="0" smtClean="0"/>
              <a:t>2</a:t>
            </a:r>
            <a:r>
              <a:rPr lang="en-US" i="1" dirty="0" smtClean="0"/>
              <a:t>_broken</a:t>
            </a:r>
            <a:r>
              <a:rPr lang="en-US" dirty="0" smtClean="0"/>
              <a:t>: light </a:t>
            </a:r>
            <a:r>
              <a:rPr lang="en-US" i="1" dirty="0" smtClean="0"/>
              <a:t>l</a:t>
            </a:r>
            <a:r>
              <a:rPr lang="en-US" i="1" baseline="-25000" dirty="0" smtClean="0"/>
              <a:t>2</a:t>
            </a:r>
            <a:r>
              <a:rPr lang="en-US" dirty="0" smtClean="0"/>
              <a:t> is broken</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smtClean="0"/>
              <a:t>power</a:t>
            </a:r>
            <a:r>
              <a:rPr lang="en-US" dirty="0" smtClean="0"/>
              <a:t>: there is power in the building</a:t>
            </a:r>
          </a:p>
          <a:p>
            <a:pPr marL="228600" indent="-228600" eaLnBrk="1" hangingPunct="1">
              <a:buFontTx/>
              <a:buChar char="•"/>
            </a:pPr>
            <a:r>
              <a:rPr lang="en-US" i="1" dirty="0" smtClean="0"/>
              <a:t>unlit_l</a:t>
            </a:r>
            <a:r>
              <a:rPr lang="en-US" i="1" baseline="-25000" dirty="0" smtClean="0"/>
              <a:t>2</a:t>
            </a:r>
            <a:r>
              <a:rPr lang="en-US" dirty="0" smtClean="0"/>
              <a:t>: light </a:t>
            </a:r>
            <a:r>
              <a:rPr lang="en-US" i="1" dirty="0" smtClean="0"/>
              <a:t>l</a:t>
            </a:r>
            <a:r>
              <a:rPr lang="en-US" i="1" baseline="-25000" dirty="0" smtClean="0"/>
              <a:t>2</a:t>
            </a:r>
            <a:r>
              <a:rPr lang="en-US" dirty="0" smtClean="0"/>
              <a:t> isn't lit</a:t>
            </a:r>
          </a:p>
          <a:p>
            <a:pPr marL="228600" indent="-228600" eaLnBrk="1" hangingPunct="1">
              <a:buFontTx/>
              <a:buChar char="•"/>
            </a:pPr>
            <a:r>
              <a:rPr lang="en-US" i="1" dirty="0" smtClean="0"/>
              <a:t>lit_l</a:t>
            </a:r>
            <a:r>
              <a:rPr lang="en-US" i="1" baseline="-25000" dirty="0" smtClean="0"/>
              <a:t>1</a:t>
            </a:r>
            <a:r>
              <a:rPr lang="en-US" dirty="0" smtClean="0"/>
              <a:t>: light </a:t>
            </a:r>
            <a:r>
              <a:rPr lang="en-US" i="1" dirty="0" smtClean="0"/>
              <a:t>l</a:t>
            </a:r>
            <a:r>
              <a:rPr lang="en-US" i="1" baseline="-25000" dirty="0" smtClean="0"/>
              <a:t>1 </a:t>
            </a:r>
            <a:r>
              <a:rPr lang="en-US" dirty="0" smtClean="0"/>
              <a:t> is lit</a:t>
            </a:r>
          </a:p>
          <a:p>
            <a:pPr marL="228600" indent="-228600" eaLnBrk="1" hangingPunct="1">
              <a:buFontTx/>
              <a:buChar char="•"/>
            </a:pPr>
            <a:endParaRPr lang="en-US" dirty="0" smtClean="0"/>
          </a:p>
          <a:p>
            <a:pPr marL="228600" indent="-228600" eaLnBrk="1" hangingPunct="1">
              <a:buFontTx/>
              <a:buChar char="•"/>
            </a:pPr>
            <a:r>
              <a:rPr lang="en-US" dirty="0" smtClean="0"/>
              <a:t>Conclusion </a:t>
            </a:r>
            <a:r>
              <a:rPr lang="en-US" sz="1000" i="1" dirty="0" smtClean="0">
                <a:solidFill>
                  <a:srgbClr val="CC0099"/>
                </a:solidFill>
              </a:rPr>
              <a:t>l</a:t>
            </a:r>
            <a:r>
              <a:rPr lang="en-US" sz="1000" i="1" baseline="-25000" dirty="0" smtClean="0">
                <a:solidFill>
                  <a:srgbClr val="CC0099"/>
                </a:solidFill>
              </a:rPr>
              <a:t>2</a:t>
            </a:r>
            <a:r>
              <a:rPr lang="en-US" sz="1000" i="1" dirty="0" smtClean="0">
                <a:solidFill>
                  <a:srgbClr val="CC0099"/>
                </a:solidFill>
              </a:rPr>
              <a:t>_broken</a:t>
            </a:r>
            <a:endParaRPr lang="en-US" sz="1000" i="1" dirty="0" smtClean="0"/>
          </a:p>
          <a:p>
            <a:pPr marL="228600" indent="-228600" eaLnBrk="1" hangingPunct="1">
              <a:buFontTx/>
              <a:buChar char="•"/>
            </a:pPr>
            <a:r>
              <a:rPr lang="en-US" dirty="0" smtClean="0"/>
              <a:t>Rules</a:t>
            </a:r>
          </a:p>
          <a:p>
            <a:pPr marL="228600" indent="-228600" eaLnBrk="1" hangingPunct="1"/>
            <a:r>
              <a:rPr lang="en-US" sz="1000" i="1" dirty="0" smtClean="0"/>
              <a:t>l</a:t>
            </a:r>
            <a:r>
              <a:rPr lang="en-US" sz="1000" i="1" baseline="-25000" dirty="0" smtClean="0"/>
              <a:t>2</a:t>
            </a:r>
            <a:r>
              <a:rPr lang="en-US" sz="1000" i="1" dirty="0" smtClean="0"/>
              <a:t>_broken  ←  sw</a:t>
            </a:r>
            <a:r>
              <a:rPr lang="en-US" sz="1000" i="1" baseline="-25000" dirty="0" smtClean="0"/>
              <a:t>3</a:t>
            </a:r>
            <a:r>
              <a:rPr lang="en-US" sz="1000" i="1" dirty="0" smtClean="0"/>
              <a:t>_up </a:t>
            </a:r>
          </a:p>
          <a:p>
            <a:pPr marL="228600" indent="-228600" eaLnBrk="1" hangingPunct="1"/>
            <a:r>
              <a:rPr lang="en-US" sz="1000" i="1" dirty="0" smtClean="0"/>
              <a:t> ∧  power  ∧  unlit_l</a:t>
            </a:r>
            <a:r>
              <a:rPr lang="en-US" sz="1000" i="1" baseline="-25000" dirty="0" smtClean="0"/>
              <a:t>2</a:t>
            </a:r>
            <a:r>
              <a:rPr lang="en-US" sz="1000" i="1" dirty="0" smtClean="0"/>
              <a:t>.</a:t>
            </a:r>
          </a:p>
          <a:p>
            <a:pPr marL="228600" indent="-228600" eaLnBrk="1" hangingPunct="1"/>
            <a:r>
              <a:rPr lang="en-US" sz="1000" i="1" dirty="0" smtClean="0"/>
              <a:t>sw</a:t>
            </a:r>
            <a:r>
              <a:rPr lang="en-US" sz="1000" i="1" baseline="-25000" dirty="0" smtClean="0"/>
              <a:t>3</a:t>
            </a:r>
            <a:r>
              <a:rPr lang="en-US" sz="1000" i="1" dirty="0" smtClean="0"/>
              <a:t>_up.</a:t>
            </a:r>
          </a:p>
          <a:p>
            <a:pPr marL="228600" indent="-228600" eaLnBrk="1" hangingPunct="1"/>
            <a:r>
              <a:rPr lang="en-US" sz="1000" i="1" dirty="0" smtClean="0"/>
              <a:t>power  ←  lit_l</a:t>
            </a:r>
            <a:r>
              <a:rPr lang="en-US" sz="1000" i="1" baseline="-25000" dirty="0" smtClean="0"/>
              <a:t>1</a:t>
            </a:r>
            <a:r>
              <a:rPr lang="en-US" sz="1000" i="1" dirty="0" smtClean="0"/>
              <a:t>.</a:t>
            </a:r>
          </a:p>
          <a:p>
            <a:pPr marL="228600" indent="-228600" eaLnBrk="1" hangingPunct="1"/>
            <a:r>
              <a:rPr lang="en-US" sz="1000" i="1" dirty="0" smtClean="0"/>
              <a:t>unlit_l</a:t>
            </a:r>
            <a:r>
              <a:rPr lang="en-US" sz="1000" i="1" baseline="-25000" dirty="0" smtClean="0"/>
              <a:t>2</a:t>
            </a:r>
            <a:r>
              <a:rPr lang="en-US" sz="1000" i="1" dirty="0" smtClean="0"/>
              <a:t>.</a:t>
            </a:r>
          </a:p>
          <a:p>
            <a:pPr marL="228600" indent="-228600" eaLnBrk="1" hangingPunct="1"/>
            <a:r>
              <a:rPr lang="en-US" sz="1000" i="1" dirty="0" smtClean="0"/>
              <a:t>lit_l</a:t>
            </a:r>
            <a:r>
              <a:rPr lang="en-US" sz="1000" i="1" baseline="-25000" dirty="0" smtClean="0"/>
              <a:t>1</a:t>
            </a:r>
            <a:r>
              <a:rPr lang="en-US" sz="1000" i="1" dirty="0" smtClean="0"/>
              <a:t>.</a:t>
            </a:r>
          </a:p>
          <a:p>
            <a:pPr marL="228600" indent="-228600" eaLnBrk="1" hangingPunct="1">
              <a:buFontTx/>
              <a:buChar cha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4A07653-487D-48BE-BC2C-41CCDBD4FD75}" type="slidenum">
              <a:rPr lang="en-US"/>
              <a:pPr/>
              <a:t>22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E95400-6D07-4B17-B519-875F37D770B2}" type="slidenum">
              <a:rPr lang="en-US"/>
              <a:pPr/>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mtClean="0"/>
              <a:t>To define this RSS, we'll need to specify:</a:t>
            </a:r>
          </a:p>
          <a:p>
            <a:pPr lvl="1" eaLnBrk="1" hangingPunct="1"/>
            <a:r>
              <a:rPr lang="en-US" smtClean="0"/>
              <a:t>syntax</a:t>
            </a:r>
          </a:p>
          <a:p>
            <a:pPr lvl="1" eaLnBrk="1" hangingPunct="1"/>
            <a:r>
              <a:rPr lang="en-US" smtClean="0"/>
              <a:t>semantics</a:t>
            </a:r>
          </a:p>
          <a:p>
            <a:pPr lvl="1" eaLnBrk="1" hangingPunct="1"/>
            <a:r>
              <a:rPr lang="en-US" smtClean="0"/>
              <a:t>proof procedure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3FE81AC-209F-42B1-837A-C2EFBFBEF41D}" type="slidenum">
              <a:rPr lang="en-US"/>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C7EA1D-EEF9-40EF-A806-2CB6E283D77C}" type="slidenum">
              <a:rPr lang="en-US"/>
              <a:pPr/>
              <a:t>24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8E8F70D-97EF-4ED0-9BE7-4C9C23A32E0C}" type="slidenum">
              <a:rPr lang="en-US"/>
              <a:pPr/>
              <a:t>25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228600" indent="-228600" eaLnBrk="1" hangingPunct="1">
              <a:buFontTx/>
              <a:buChar cha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293B272-0F7C-44BE-B6B9-BEFC8CAFA843}" type="slidenum">
              <a:rPr lang="en-US"/>
              <a:pPr/>
              <a:t>26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1285723-4331-47BB-961A-5C61F1D5BF09}" type="slidenum">
              <a:rPr lang="en-US"/>
              <a:pPr/>
              <a:t>27</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0FFB103-2EF2-43FF-9F0A-5390CF10C28C}" type="slidenum">
              <a:rPr lang="en-US"/>
              <a:pPr/>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80EB0B7-CDC6-4771-8793-70CBEFF4C487}" type="slidenum">
              <a:rPr lang="en-US"/>
              <a:pPr/>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4BCA98-84ED-4B3E-BA7C-C44E70ADC243}" type="slidenum">
              <a:rPr lang="en-US"/>
              <a:pPr/>
              <a:t>30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AC2A68A-24AE-46AC-8255-E50B1261159B}" type="slidenum">
              <a:rPr lang="en-US"/>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 preconditions and effects</a:t>
            </a:r>
          </a:p>
          <a:p>
            <a:pPr eaLnBrk="1" hangingPunct="1"/>
            <a:r>
              <a:rPr lang="en-US" smtClean="0"/>
              <a:t>…. Informed search forward planning</a:t>
            </a:r>
          </a:p>
          <a:p>
            <a:pPr eaLnBrk="1" hangingPunct="1"/>
            <a:r>
              <a:rPr lang="en-US" smtClean="0"/>
              <a:t>Initial: possible world</a:t>
            </a:r>
          </a:p>
          <a:p>
            <a:pPr eaLnBrk="1" hangingPunct="1"/>
            <a:r>
              <a:rPr lang="en-US" smtClean="0"/>
              <a:t>Successor: valid actions</a:t>
            </a:r>
          </a:p>
          <a:p>
            <a:pPr eaLnBrk="1" hangingPunct="1"/>
            <a:r>
              <a:rPr lang="en-US" smtClean="0"/>
              <a:t>Goal: assignment to subset of vars</a:t>
            </a:r>
          </a:p>
          <a:p>
            <a:pPr eaLnBrk="1" hangingPunct="1"/>
            <a:r>
              <a:rPr lang="en-US" smtClean="0"/>
              <a:t>Heuristics: empty-delete  no negative effects</a:t>
            </a:r>
          </a:p>
          <a:p>
            <a:pPr eaLnBrk="1" hangingPunct="1"/>
            <a:r>
              <a:rPr lang="en-US" smtClean="0"/>
              <a:t>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1B7C93-4760-4B46-8DD2-5A2E2C622ADA}" type="slidenum">
              <a:rPr lang="en-US"/>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Add also dialog managers and text planner as applications</a:t>
            </a:r>
          </a:p>
          <a:p>
            <a:pPr eaLnBrk="1" hangingPunct="1"/>
            <a:r>
              <a:rPr lang="en-US" dirty="0" smtClean="0"/>
              <a:t>of HTN and for dialogue also MDPs</a:t>
            </a:r>
          </a:p>
          <a:p>
            <a:pPr eaLnBrk="1" hangingPunct="1"/>
            <a:r>
              <a:rPr lang="en-US" dirty="0" smtClean="0"/>
              <a:t>NEW BOOK</a:t>
            </a:r>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254D9E-E958-4950-AEC5-96BB2E899F25}"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A7DE74A-37DB-498C-A76C-EB245DF638F4}"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D9F5A6-A584-4853-A63C-E0F6901E4D76}"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537A1-31D6-444C-887C-912A922A7B30}"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3C595A3-691E-4AED-86B8-90C89A6933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0223B9E-9A83-4C31-BAE9-B50A66FA91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E98629-C31F-4C7B-9330-472AC90346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ACECCAA-DFC8-4348-9A02-8BAF69083A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CPSC 322, Lecture 18</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3899A2C1-25F4-402C-BAF3-563E73F8EB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FA10373-BF0C-4AA6-A60E-34C86219A6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CC16365-F996-4B35-A525-5CEA38AFD8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8728F97-00BA-4185-A954-9749D4BB28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B612303-53E5-40DF-88F6-9D55C98709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11692EB8-07D1-4B45-95E9-F32685544E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9E84F33-BB02-4DCB-A045-AB67F353B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B4C882E-F048-4E9D-BAA1-9DC4460A24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F244601-BE38-4CB9-8413-55D1AAD45A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t>Slide </a:t>
            </a:r>
            <a:fld id="{6A50AFF8-8721-4813-8FDB-2289D70259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33.emf"/><Relationship Id="rId13" Type="http://schemas.openxmlformats.org/officeDocument/2006/relationships/customXml" Target="../ink/ink131.xml"/><Relationship Id="rId18" Type="http://schemas.openxmlformats.org/officeDocument/2006/relationships/image" Target="../media/image138.emf"/><Relationship Id="rId3" Type="http://schemas.openxmlformats.org/officeDocument/2006/relationships/customXml" Target="../ink/ink126.xml"/><Relationship Id="rId21" Type="http://schemas.openxmlformats.org/officeDocument/2006/relationships/customXml" Target="../ink/ink135.xml"/><Relationship Id="rId7" Type="http://schemas.openxmlformats.org/officeDocument/2006/relationships/customXml" Target="../ink/ink128.xml"/><Relationship Id="rId12" Type="http://schemas.openxmlformats.org/officeDocument/2006/relationships/image" Target="../media/image135.emf"/><Relationship Id="rId17" Type="http://schemas.openxmlformats.org/officeDocument/2006/relationships/customXml" Target="../ink/ink133.xml"/><Relationship Id="rId2" Type="http://schemas.openxmlformats.org/officeDocument/2006/relationships/notesSlide" Target="../notesSlides/notesSlide7.xml"/><Relationship Id="rId16" Type="http://schemas.openxmlformats.org/officeDocument/2006/relationships/image" Target="../media/image137.emf"/><Relationship Id="rId20" Type="http://schemas.openxmlformats.org/officeDocument/2006/relationships/image" Target="../media/image139.emf"/><Relationship Id="rId1" Type="http://schemas.openxmlformats.org/officeDocument/2006/relationships/slideLayout" Target="../slideLayouts/slideLayout2.xml"/><Relationship Id="rId6" Type="http://schemas.openxmlformats.org/officeDocument/2006/relationships/image" Target="../media/image132.emf"/><Relationship Id="rId11" Type="http://schemas.openxmlformats.org/officeDocument/2006/relationships/customXml" Target="../ink/ink130.xml"/><Relationship Id="rId5" Type="http://schemas.openxmlformats.org/officeDocument/2006/relationships/customXml" Target="../ink/ink127.xml"/><Relationship Id="rId15" Type="http://schemas.openxmlformats.org/officeDocument/2006/relationships/customXml" Target="../ink/ink132.xml"/><Relationship Id="rId10" Type="http://schemas.openxmlformats.org/officeDocument/2006/relationships/image" Target="../media/image134.emf"/><Relationship Id="rId19" Type="http://schemas.openxmlformats.org/officeDocument/2006/relationships/customXml" Target="../ink/ink134.xml"/><Relationship Id="rId4" Type="http://schemas.openxmlformats.org/officeDocument/2006/relationships/image" Target="../media/image131.emf"/><Relationship Id="rId9" Type="http://schemas.openxmlformats.org/officeDocument/2006/relationships/customXml" Target="../ink/ink129.xml"/><Relationship Id="rId14" Type="http://schemas.openxmlformats.org/officeDocument/2006/relationships/image" Target="../media/image136.emf"/><Relationship Id="rId22" Type="http://schemas.openxmlformats.org/officeDocument/2006/relationships/image" Target="../media/image14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7" Type="http://schemas.openxmlformats.org/officeDocument/2006/relationships/customXml" Target="../ink/ink193.xml"/><Relationship Id="rId21" Type="http://schemas.openxmlformats.org/officeDocument/2006/relationships/customXml" Target="../ink/ink145.xml"/><Relationship Id="rId42" Type="http://schemas.openxmlformats.org/officeDocument/2006/relationships/image" Target="../media/image155.emf"/><Relationship Id="rId63" Type="http://schemas.openxmlformats.org/officeDocument/2006/relationships/customXml" Target="../ink/ink166.xml"/><Relationship Id="rId84" Type="http://schemas.openxmlformats.org/officeDocument/2006/relationships/image" Target="../media/image176.emf"/><Relationship Id="rId138" Type="http://schemas.openxmlformats.org/officeDocument/2006/relationships/image" Target="../media/image202.emf"/><Relationship Id="rId107" Type="http://schemas.openxmlformats.org/officeDocument/2006/relationships/customXml" Target="../ink/ink188.xml"/><Relationship Id="rId11" Type="http://schemas.openxmlformats.org/officeDocument/2006/relationships/customXml" Target="../ink/ink140.xml"/><Relationship Id="rId32" Type="http://schemas.openxmlformats.org/officeDocument/2006/relationships/image" Target="../media/image150.emf"/><Relationship Id="rId53" Type="http://schemas.openxmlformats.org/officeDocument/2006/relationships/customXml" Target="../ink/ink161.xml"/><Relationship Id="rId74" Type="http://schemas.openxmlformats.org/officeDocument/2006/relationships/image" Target="../media/image171.emf"/><Relationship Id="rId128" Type="http://schemas.openxmlformats.org/officeDocument/2006/relationships/image" Target="../media/image203.emf"/><Relationship Id="rId149" Type="http://schemas.openxmlformats.org/officeDocument/2006/relationships/customXml" Target="../ink/ink209.xml"/><Relationship Id="rId5" Type="http://schemas.openxmlformats.org/officeDocument/2006/relationships/customXml" Target="../ink/ink137.xml"/><Relationship Id="rId95" Type="http://schemas.openxmlformats.org/officeDocument/2006/relationships/customXml" Target="../ink/ink182.xml"/><Relationship Id="rId22" Type="http://schemas.openxmlformats.org/officeDocument/2006/relationships/image" Target="../media/image143.emf"/><Relationship Id="rId27" Type="http://schemas.openxmlformats.org/officeDocument/2006/relationships/customXml" Target="../ink/ink148.xml"/><Relationship Id="rId43" Type="http://schemas.openxmlformats.org/officeDocument/2006/relationships/customXml" Target="../ink/ink156.xml"/><Relationship Id="rId48" Type="http://schemas.openxmlformats.org/officeDocument/2006/relationships/image" Target="../media/image158.emf"/><Relationship Id="rId64" Type="http://schemas.openxmlformats.org/officeDocument/2006/relationships/image" Target="../media/image166.emf"/><Relationship Id="rId69" Type="http://schemas.openxmlformats.org/officeDocument/2006/relationships/customXml" Target="../ink/ink169.xml"/><Relationship Id="rId113" Type="http://schemas.openxmlformats.org/officeDocument/2006/relationships/customXml" Target="../ink/ink191.xml"/><Relationship Id="rId118" Type="http://schemas.openxmlformats.org/officeDocument/2006/relationships/image" Target="../media/image193.emf"/><Relationship Id="rId134" Type="http://schemas.openxmlformats.org/officeDocument/2006/relationships/image" Target="../media/image200.emf"/><Relationship Id="rId139" Type="http://schemas.openxmlformats.org/officeDocument/2006/relationships/customXml" Target="../ink/ink204.xml"/><Relationship Id="rId80" Type="http://schemas.openxmlformats.org/officeDocument/2006/relationships/image" Target="../media/image174.emf"/><Relationship Id="rId85" Type="http://schemas.openxmlformats.org/officeDocument/2006/relationships/customXml" Target="../ink/ink177.xml"/><Relationship Id="rId150" Type="http://schemas.openxmlformats.org/officeDocument/2006/relationships/image" Target="../media/image207.emf"/><Relationship Id="rId12" Type="http://schemas.openxmlformats.org/officeDocument/2006/relationships/image" Target="../media/image48.emf"/><Relationship Id="rId17" Type="http://schemas.openxmlformats.org/officeDocument/2006/relationships/customXml" Target="../ink/ink143.xml"/><Relationship Id="rId33" Type="http://schemas.openxmlformats.org/officeDocument/2006/relationships/customXml" Target="../ink/ink151.xml"/><Relationship Id="rId38" Type="http://schemas.openxmlformats.org/officeDocument/2006/relationships/image" Target="../media/image153.emf"/><Relationship Id="rId59" Type="http://schemas.openxmlformats.org/officeDocument/2006/relationships/customXml" Target="../ink/ink164.xml"/><Relationship Id="rId103" Type="http://schemas.openxmlformats.org/officeDocument/2006/relationships/customXml" Target="../ink/ink186.xml"/><Relationship Id="rId108" Type="http://schemas.openxmlformats.org/officeDocument/2006/relationships/image" Target="../media/image184.emf"/><Relationship Id="rId124" Type="http://schemas.openxmlformats.org/officeDocument/2006/relationships/image" Target="../media/image196.emf"/><Relationship Id="rId129" Type="http://schemas.openxmlformats.org/officeDocument/2006/relationships/customXml" Target="../ink/ink199.xml"/><Relationship Id="rId54" Type="http://schemas.openxmlformats.org/officeDocument/2006/relationships/image" Target="../media/image161.emf"/><Relationship Id="rId70" Type="http://schemas.openxmlformats.org/officeDocument/2006/relationships/image" Target="../media/image169.emf"/><Relationship Id="rId75" Type="http://schemas.openxmlformats.org/officeDocument/2006/relationships/customXml" Target="../ink/ink172.xml"/><Relationship Id="rId91" Type="http://schemas.openxmlformats.org/officeDocument/2006/relationships/customXml" Target="../ink/ink180.xml"/><Relationship Id="rId96" Type="http://schemas.openxmlformats.org/officeDocument/2006/relationships/image" Target="../media/image182.emf"/><Relationship Id="rId140" Type="http://schemas.openxmlformats.org/officeDocument/2006/relationships/image" Target="../media/image204.emf"/><Relationship Id="rId145" Type="http://schemas.openxmlformats.org/officeDocument/2006/relationships/customXml" Target="../ink/ink207.xml"/><Relationship Id="rId1" Type="http://schemas.openxmlformats.org/officeDocument/2006/relationships/slideLayout" Target="../slideLayouts/slideLayout2.xml"/><Relationship Id="rId6" Type="http://schemas.openxmlformats.org/officeDocument/2006/relationships/image" Target="../media/image43.emf"/><Relationship Id="rId23" Type="http://schemas.openxmlformats.org/officeDocument/2006/relationships/customXml" Target="../ink/ink146.xml"/><Relationship Id="rId28" Type="http://schemas.openxmlformats.org/officeDocument/2006/relationships/image" Target="../media/image147.emf"/><Relationship Id="rId49" Type="http://schemas.openxmlformats.org/officeDocument/2006/relationships/customXml" Target="../ink/ink159.xml"/><Relationship Id="rId114" Type="http://schemas.openxmlformats.org/officeDocument/2006/relationships/image" Target="../media/image187.emf"/><Relationship Id="rId119" Type="http://schemas.openxmlformats.org/officeDocument/2006/relationships/customXml" Target="../ink/ink194.xml"/><Relationship Id="rId44" Type="http://schemas.openxmlformats.org/officeDocument/2006/relationships/image" Target="../media/image156.emf"/><Relationship Id="rId60" Type="http://schemas.openxmlformats.org/officeDocument/2006/relationships/image" Target="../media/image164.emf"/><Relationship Id="rId65" Type="http://schemas.openxmlformats.org/officeDocument/2006/relationships/customXml" Target="../ink/ink167.xml"/><Relationship Id="rId81" Type="http://schemas.openxmlformats.org/officeDocument/2006/relationships/customXml" Target="../ink/ink175.xml"/><Relationship Id="rId86" Type="http://schemas.openxmlformats.org/officeDocument/2006/relationships/image" Target="../media/image177.emf"/><Relationship Id="rId130" Type="http://schemas.openxmlformats.org/officeDocument/2006/relationships/image" Target="../media/image198.emf"/><Relationship Id="rId135" Type="http://schemas.openxmlformats.org/officeDocument/2006/relationships/customXml" Target="../ink/ink202.xml"/><Relationship Id="rId13" Type="http://schemas.openxmlformats.org/officeDocument/2006/relationships/customXml" Target="../ink/ink141.xml"/><Relationship Id="rId18" Type="http://schemas.openxmlformats.org/officeDocument/2006/relationships/image" Target="../media/image148.emf"/><Relationship Id="rId39" Type="http://schemas.openxmlformats.org/officeDocument/2006/relationships/customXml" Target="../ink/ink154.xml"/><Relationship Id="rId109" Type="http://schemas.openxmlformats.org/officeDocument/2006/relationships/customXml" Target="../ink/ink189.xml"/><Relationship Id="rId34" Type="http://schemas.openxmlformats.org/officeDocument/2006/relationships/image" Target="../media/image151.emf"/><Relationship Id="rId50" Type="http://schemas.openxmlformats.org/officeDocument/2006/relationships/image" Target="../media/image159.emf"/><Relationship Id="rId55" Type="http://schemas.openxmlformats.org/officeDocument/2006/relationships/customXml" Target="../ink/ink162.xml"/><Relationship Id="rId76" Type="http://schemas.openxmlformats.org/officeDocument/2006/relationships/image" Target="../media/image172.emf"/><Relationship Id="rId97" Type="http://schemas.openxmlformats.org/officeDocument/2006/relationships/customXml" Target="../ink/ink183.xml"/><Relationship Id="rId104" Type="http://schemas.openxmlformats.org/officeDocument/2006/relationships/image" Target="../media/image191.emf"/><Relationship Id="rId120" Type="http://schemas.openxmlformats.org/officeDocument/2006/relationships/image" Target="../media/image194.emf"/><Relationship Id="rId125" Type="http://schemas.openxmlformats.org/officeDocument/2006/relationships/customXml" Target="../ink/ink197.xml"/><Relationship Id="rId141" Type="http://schemas.openxmlformats.org/officeDocument/2006/relationships/customXml" Target="../ink/ink205.xml"/><Relationship Id="rId146" Type="http://schemas.openxmlformats.org/officeDocument/2006/relationships/image" Target="../media/image212.emf"/><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180.emf"/><Relationship Id="rId2" Type="http://schemas.openxmlformats.org/officeDocument/2006/relationships/notesSlide" Target="../notesSlides/notesSlide9.xml"/><Relationship Id="rId29" Type="http://schemas.openxmlformats.org/officeDocument/2006/relationships/customXml" Target="../ink/ink149.xml"/><Relationship Id="rId24" Type="http://schemas.openxmlformats.org/officeDocument/2006/relationships/image" Target="../media/image144.emf"/><Relationship Id="rId40" Type="http://schemas.openxmlformats.org/officeDocument/2006/relationships/image" Target="../media/image154.emf"/><Relationship Id="rId45" Type="http://schemas.openxmlformats.org/officeDocument/2006/relationships/customXml" Target="../ink/ink157.xml"/><Relationship Id="rId66" Type="http://schemas.openxmlformats.org/officeDocument/2006/relationships/image" Target="../media/image167.emf"/><Relationship Id="rId87" Type="http://schemas.openxmlformats.org/officeDocument/2006/relationships/customXml" Target="../ink/ink178.xml"/><Relationship Id="rId110" Type="http://schemas.openxmlformats.org/officeDocument/2006/relationships/image" Target="../media/image185.emf"/><Relationship Id="rId115" Type="http://schemas.openxmlformats.org/officeDocument/2006/relationships/customXml" Target="../ink/ink192.xml"/><Relationship Id="rId131" Type="http://schemas.openxmlformats.org/officeDocument/2006/relationships/customXml" Target="../ink/ink200.xml"/><Relationship Id="rId136" Type="http://schemas.openxmlformats.org/officeDocument/2006/relationships/image" Target="../media/image201.emf"/><Relationship Id="rId61" Type="http://schemas.openxmlformats.org/officeDocument/2006/relationships/customXml" Target="../ink/ink165.xml"/><Relationship Id="rId82" Type="http://schemas.openxmlformats.org/officeDocument/2006/relationships/image" Target="../media/image175.emf"/><Relationship Id="rId19" Type="http://schemas.openxmlformats.org/officeDocument/2006/relationships/customXml" Target="../ink/ink144.xml"/><Relationship Id="rId14" Type="http://schemas.openxmlformats.org/officeDocument/2006/relationships/image" Target="../media/image146.emf"/><Relationship Id="rId30" Type="http://schemas.openxmlformats.org/officeDocument/2006/relationships/image" Target="../media/image149.emf"/><Relationship Id="rId35" Type="http://schemas.openxmlformats.org/officeDocument/2006/relationships/customXml" Target="../ink/ink152.xml"/><Relationship Id="rId56" Type="http://schemas.openxmlformats.org/officeDocument/2006/relationships/image" Target="../media/image162.emf"/><Relationship Id="rId77" Type="http://schemas.openxmlformats.org/officeDocument/2006/relationships/customXml" Target="../ink/ink173.xml"/><Relationship Id="rId100" Type="http://schemas.openxmlformats.org/officeDocument/2006/relationships/image" Target="../media/image189.emf"/><Relationship Id="rId105" Type="http://schemas.openxmlformats.org/officeDocument/2006/relationships/customXml" Target="../ink/ink187.xml"/><Relationship Id="rId126" Type="http://schemas.openxmlformats.org/officeDocument/2006/relationships/image" Target="../media/image197.emf"/><Relationship Id="rId147" Type="http://schemas.openxmlformats.org/officeDocument/2006/relationships/customXml" Target="../ink/ink208.xml"/><Relationship Id="rId8" Type="http://schemas.openxmlformats.org/officeDocument/2006/relationships/image" Target="../media/image44.emf"/><Relationship Id="rId51" Type="http://schemas.openxmlformats.org/officeDocument/2006/relationships/customXml" Target="../ink/ink160.xml"/><Relationship Id="rId72" Type="http://schemas.openxmlformats.org/officeDocument/2006/relationships/image" Target="../media/image170.emf"/><Relationship Id="rId93" Type="http://schemas.openxmlformats.org/officeDocument/2006/relationships/customXml" Target="../ink/ink181.xml"/><Relationship Id="rId98" Type="http://schemas.openxmlformats.org/officeDocument/2006/relationships/image" Target="../media/image183.emf"/><Relationship Id="rId121" Type="http://schemas.openxmlformats.org/officeDocument/2006/relationships/customXml" Target="../ink/ink195.xml"/><Relationship Id="rId142" Type="http://schemas.openxmlformats.org/officeDocument/2006/relationships/image" Target="../media/image205.emf"/><Relationship Id="rId3" Type="http://schemas.openxmlformats.org/officeDocument/2006/relationships/customXml" Target="../ink/ink136.xml"/><Relationship Id="rId25" Type="http://schemas.openxmlformats.org/officeDocument/2006/relationships/customXml" Target="../ink/ink147.xml"/><Relationship Id="rId46" Type="http://schemas.openxmlformats.org/officeDocument/2006/relationships/image" Target="../media/image157.emf"/><Relationship Id="rId67" Type="http://schemas.openxmlformats.org/officeDocument/2006/relationships/customXml" Target="../ink/ink168.xml"/><Relationship Id="rId116" Type="http://schemas.openxmlformats.org/officeDocument/2006/relationships/image" Target="../media/image188.emf"/><Relationship Id="rId137" Type="http://schemas.openxmlformats.org/officeDocument/2006/relationships/customXml" Target="../ink/ink203.xml"/><Relationship Id="rId20" Type="http://schemas.openxmlformats.org/officeDocument/2006/relationships/image" Target="../media/image142.emf"/><Relationship Id="rId41" Type="http://schemas.openxmlformats.org/officeDocument/2006/relationships/customXml" Target="../ink/ink155.xml"/><Relationship Id="rId62" Type="http://schemas.openxmlformats.org/officeDocument/2006/relationships/image" Target="../media/image165.emf"/><Relationship Id="rId83" Type="http://schemas.openxmlformats.org/officeDocument/2006/relationships/customXml" Target="../ink/ink176.xml"/><Relationship Id="rId88" Type="http://schemas.openxmlformats.org/officeDocument/2006/relationships/image" Target="../media/image178.emf"/><Relationship Id="rId111" Type="http://schemas.openxmlformats.org/officeDocument/2006/relationships/customXml" Target="../ink/ink190.xml"/><Relationship Id="rId132" Type="http://schemas.openxmlformats.org/officeDocument/2006/relationships/image" Target="../media/image199.emf"/><Relationship Id="rId15" Type="http://schemas.openxmlformats.org/officeDocument/2006/relationships/customXml" Target="../ink/ink142.xml"/><Relationship Id="rId36" Type="http://schemas.openxmlformats.org/officeDocument/2006/relationships/image" Target="../media/image152.emf"/><Relationship Id="rId57" Type="http://schemas.openxmlformats.org/officeDocument/2006/relationships/customXml" Target="../ink/ink163.xml"/><Relationship Id="rId106" Type="http://schemas.openxmlformats.org/officeDocument/2006/relationships/image" Target="../media/image192.emf"/><Relationship Id="rId127" Type="http://schemas.openxmlformats.org/officeDocument/2006/relationships/customXml" Target="../ink/ink198.xml"/><Relationship Id="rId10" Type="http://schemas.openxmlformats.org/officeDocument/2006/relationships/image" Target="../media/image45.emf"/><Relationship Id="rId31" Type="http://schemas.openxmlformats.org/officeDocument/2006/relationships/customXml" Target="../ink/ink150.xml"/><Relationship Id="rId52" Type="http://schemas.openxmlformats.org/officeDocument/2006/relationships/image" Target="../media/image160.emf"/><Relationship Id="rId73" Type="http://schemas.openxmlformats.org/officeDocument/2006/relationships/customXml" Target="../ink/ink171.xml"/><Relationship Id="rId78" Type="http://schemas.openxmlformats.org/officeDocument/2006/relationships/image" Target="../media/image173.emf"/><Relationship Id="rId94" Type="http://schemas.openxmlformats.org/officeDocument/2006/relationships/image" Target="../media/image181.emf"/><Relationship Id="rId99" Type="http://schemas.openxmlformats.org/officeDocument/2006/relationships/customXml" Target="../ink/ink184.xml"/><Relationship Id="rId101" Type="http://schemas.openxmlformats.org/officeDocument/2006/relationships/customXml" Target="../ink/ink185.xml"/><Relationship Id="rId122" Type="http://schemas.openxmlformats.org/officeDocument/2006/relationships/image" Target="../media/image195.emf"/><Relationship Id="rId143" Type="http://schemas.openxmlformats.org/officeDocument/2006/relationships/customXml" Target="../ink/ink206.xml"/><Relationship Id="rId148" Type="http://schemas.openxmlformats.org/officeDocument/2006/relationships/image" Target="../media/image213.emf"/><Relationship Id="rId4" Type="http://schemas.openxmlformats.org/officeDocument/2006/relationships/image" Target="../media/image41.emf"/><Relationship Id="rId9" Type="http://schemas.openxmlformats.org/officeDocument/2006/relationships/customXml" Target="../ink/ink139.xml"/><Relationship Id="rId26" Type="http://schemas.openxmlformats.org/officeDocument/2006/relationships/image" Target="../media/image145.emf"/><Relationship Id="rId47" Type="http://schemas.openxmlformats.org/officeDocument/2006/relationships/customXml" Target="../ink/ink158.xml"/><Relationship Id="rId68" Type="http://schemas.openxmlformats.org/officeDocument/2006/relationships/image" Target="../media/image168.emf"/><Relationship Id="rId89" Type="http://schemas.openxmlformats.org/officeDocument/2006/relationships/customXml" Target="../ink/ink179.xml"/><Relationship Id="rId112" Type="http://schemas.openxmlformats.org/officeDocument/2006/relationships/image" Target="../media/image186.emf"/><Relationship Id="rId133" Type="http://schemas.openxmlformats.org/officeDocument/2006/relationships/customXml" Target="../ink/ink201.xml"/><Relationship Id="rId16" Type="http://schemas.openxmlformats.org/officeDocument/2006/relationships/image" Target="../media/image141.emf"/><Relationship Id="rId37" Type="http://schemas.openxmlformats.org/officeDocument/2006/relationships/customXml" Target="../ink/ink153.xml"/><Relationship Id="rId58" Type="http://schemas.openxmlformats.org/officeDocument/2006/relationships/image" Target="../media/image163.emf"/><Relationship Id="rId79" Type="http://schemas.openxmlformats.org/officeDocument/2006/relationships/customXml" Target="../ink/ink174.xml"/><Relationship Id="rId102" Type="http://schemas.openxmlformats.org/officeDocument/2006/relationships/image" Target="../media/image190.emf"/><Relationship Id="rId123" Type="http://schemas.openxmlformats.org/officeDocument/2006/relationships/customXml" Target="../ink/ink196.xml"/><Relationship Id="rId144" Type="http://schemas.openxmlformats.org/officeDocument/2006/relationships/image" Target="../media/image206.emf"/><Relationship Id="rId90" Type="http://schemas.openxmlformats.org/officeDocument/2006/relationships/image" Target="../media/image179.emf"/></Relationships>
</file>

<file path=ppt/slides/_rels/slide13.xml.rels><?xml version="1.0" encoding="UTF-8" standalone="yes"?>
<Relationships xmlns="http://schemas.openxmlformats.org/package/2006/relationships"><Relationship Id="rId8" Type="http://schemas.openxmlformats.org/officeDocument/2006/relationships/image" Target="../media/image217.emf"/><Relationship Id="rId13" Type="http://schemas.openxmlformats.org/officeDocument/2006/relationships/customXml" Target="../ink/ink215.xml"/><Relationship Id="rId18" Type="http://schemas.openxmlformats.org/officeDocument/2006/relationships/image" Target="../media/image222.emf"/><Relationship Id="rId26" Type="http://schemas.openxmlformats.org/officeDocument/2006/relationships/image" Target="../media/image226.emf"/><Relationship Id="rId3" Type="http://schemas.openxmlformats.org/officeDocument/2006/relationships/customXml" Target="../ink/ink210.xml"/><Relationship Id="rId21" Type="http://schemas.openxmlformats.org/officeDocument/2006/relationships/customXml" Target="../ink/ink219.xml"/><Relationship Id="rId7" Type="http://schemas.openxmlformats.org/officeDocument/2006/relationships/customXml" Target="../ink/ink212.xml"/><Relationship Id="rId12" Type="http://schemas.openxmlformats.org/officeDocument/2006/relationships/image" Target="../media/image219.emf"/><Relationship Id="rId17" Type="http://schemas.openxmlformats.org/officeDocument/2006/relationships/customXml" Target="../ink/ink217.xml"/><Relationship Id="rId25" Type="http://schemas.openxmlformats.org/officeDocument/2006/relationships/customXml" Target="../ink/ink221.xml"/><Relationship Id="rId2" Type="http://schemas.openxmlformats.org/officeDocument/2006/relationships/notesSlide" Target="../notesSlides/notesSlide10.xml"/><Relationship Id="rId16" Type="http://schemas.openxmlformats.org/officeDocument/2006/relationships/image" Target="../media/image221.emf"/><Relationship Id="rId20" Type="http://schemas.openxmlformats.org/officeDocument/2006/relationships/image" Target="../media/image223.emf"/><Relationship Id="rId1" Type="http://schemas.openxmlformats.org/officeDocument/2006/relationships/slideLayout" Target="../slideLayouts/slideLayout2.xml"/><Relationship Id="rId6" Type="http://schemas.openxmlformats.org/officeDocument/2006/relationships/image" Target="../media/image216.emf"/><Relationship Id="rId11" Type="http://schemas.openxmlformats.org/officeDocument/2006/relationships/customXml" Target="../ink/ink214.xml"/><Relationship Id="rId24" Type="http://schemas.openxmlformats.org/officeDocument/2006/relationships/image" Target="../media/image225.emf"/><Relationship Id="rId5" Type="http://schemas.openxmlformats.org/officeDocument/2006/relationships/customXml" Target="../ink/ink211.xml"/><Relationship Id="rId15" Type="http://schemas.openxmlformats.org/officeDocument/2006/relationships/customXml" Target="../ink/ink216.xml"/><Relationship Id="rId23" Type="http://schemas.openxmlformats.org/officeDocument/2006/relationships/customXml" Target="../ink/ink220.xml"/><Relationship Id="rId28" Type="http://schemas.openxmlformats.org/officeDocument/2006/relationships/image" Target="../media/image227.emf"/><Relationship Id="rId10" Type="http://schemas.openxmlformats.org/officeDocument/2006/relationships/image" Target="../media/image218.emf"/><Relationship Id="rId19" Type="http://schemas.openxmlformats.org/officeDocument/2006/relationships/customXml" Target="../ink/ink218.xml"/><Relationship Id="rId4" Type="http://schemas.openxmlformats.org/officeDocument/2006/relationships/image" Target="../media/image215.emf"/><Relationship Id="rId9" Type="http://schemas.openxmlformats.org/officeDocument/2006/relationships/customXml" Target="../ink/ink213.xml"/><Relationship Id="rId14" Type="http://schemas.openxmlformats.org/officeDocument/2006/relationships/image" Target="../media/image220.emf"/><Relationship Id="rId22" Type="http://schemas.openxmlformats.org/officeDocument/2006/relationships/image" Target="../media/image224.emf"/><Relationship Id="rId27" Type="http://schemas.openxmlformats.org/officeDocument/2006/relationships/customXml" Target="../ink/ink222.xml"/></Relationships>
</file>

<file path=ppt/slides/_rels/slide14.xml.rels><?xml version="1.0" encoding="UTF-8" standalone="yes"?>
<Relationships xmlns="http://schemas.openxmlformats.org/package/2006/relationships"><Relationship Id="rId8" Type="http://schemas.openxmlformats.org/officeDocument/2006/relationships/image" Target="../media/image230.emf"/><Relationship Id="rId13" Type="http://schemas.openxmlformats.org/officeDocument/2006/relationships/customXml" Target="../ink/ink228.xml"/><Relationship Id="rId3" Type="http://schemas.openxmlformats.org/officeDocument/2006/relationships/customXml" Target="../ink/ink223.xml"/><Relationship Id="rId7" Type="http://schemas.openxmlformats.org/officeDocument/2006/relationships/customXml" Target="../ink/ink225.xml"/><Relationship Id="rId12" Type="http://schemas.openxmlformats.org/officeDocument/2006/relationships/image" Target="../media/image23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9.emf"/><Relationship Id="rId11" Type="http://schemas.openxmlformats.org/officeDocument/2006/relationships/customXml" Target="../ink/ink227.xml"/><Relationship Id="rId5" Type="http://schemas.openxmlformats.org/officeDocument/2006/relationships/customXml" Target="../ink/ink224.xml"/><Relationship Id="rId10" Type="http://schemas.openxmlformats.org/officeDocument/2006/relationships/image" Target="../media/image231.emf"/><Relationship Id="rId4" Type="http://schemas.openxmlformats.org/officeDocument/2006/relationships/image" Target="../media/image228.emf"/><Relationship Id="rId9" Type="http://schemas.openxmlformats.org/officeDocument/2006/relationships/customXml" Target="../ink/ink226.xml"/><Relationship Id="rId14" Type="http://schemas.openxmlformats.org/officeDocument/2006/relationships/image" Target="../media/image233.emf"/></Relationships>
</file>

<file path=ppt/slides/_rels/slide15.xml.rels><?xml version="1.0" encoding="UTF-8" standalone="yes"?>
<Relationships xmlns="http://schemas.openxmlformats.org/package/2006/relationships"><Relationship Id="rId13" Type="http://schemas.openxmlformats.org/officeDocument/2006/relationships/customXml" Target="../ink/ink234.xml"/><Relationship Id="rId18" Type="http://schemas.openxmlformats.org/officeDocument/2006/relationships/image" Target="../media/image241.emf"/><Relationship Id="rId26" Type="http://schemas.openxmlformats.org/officeDocument/2006/relationships/image" Target="../media/image245.emf"/><Relationship Id="rId39" Type="http://schemas.openxmlformats.org/officeDocument/2006/relationships/customXml" Target="../ink/ink247.xml"/><Relationship Id="rId21" Type="http://schemas.openxmlformats.org/officeDocument/2006/relationships/customXml" Target="../ink/ink238.xml"/><Relationship Id="rId34" Type="http://schemas.openxmlformats.org/officeDocument/2006/relationships/image" Target="../media/image249.emf"/><Relationship Id="rId42" Type="http://schemas.openxmlformats.org/officeDocument/2006/relationships/image" Target="../media/image253.emf"/><Relationship Id="rId7" Type="http://schemas.openxmlformats.org/officeDocument/2006/relationships/customXml" Target="../ink/ink231.xml"/><Relationship Id="rId2" Type="http://schemas.openxmlformats.org/officeDocument/2006/relationships/notesSlide" Target="../notesSlides/notesSlide12.xml"/><Relationship Id="rId16" Type="http://schemas.openxmlformats.org/officeDocument/2006/relationships/image" Target="../media/image240.emf"/><Relationship Id="rId20" Type="http://schemas.openxmlformats.org/officeDocument/2006/relationships/image" Target="../media/image242.emf"/><Relationship Id="rId29" Type="http://schemas.openxmlformats.org/officeDocument/2006/relationships/customXml" Target="../ink/ink242.xml"/><Relationship Id="rId41" Type="http://schemas.openxmlformats.org/officeDocument/2006/relationships/customXml" Target="../ink/ink248.xml"/><Relationship Id="rId1" Type="http://schemas.openxmlformats.org/officeDocument/2006/relationships/slideLayout" Target="../slideLayouts/slideLayout2.xml"/><Relationship Id="rId6" Type="http://schemas.openxmlformats.org/officeDocument/2006/relationships/image" Target="../media/image235.emf"/><Relationship Id="rId11" Type="http://schemas.openxmlformats.org/officeDocument/2006/relationships/customXml" Target="../ink/ink233.xml"/><Relationship Id="rId24" Type="http://schemas.openxmlformats.org/officeDocument/2006/relationships/image" Target="../media/image244.emf"/><Relationship Id="rId32" Type="http://schemas.openxmlformats.org/officeDocument/2006/relationships/image" Target="../media/image248.emf"/><Relationship Id="rId37" Type="http://schemas.openxmlformats.org/officeDocument/2006/relationships/customXml" Target="../ink/ink246.xml"/><Relationship Id="rId40" Type="http://schemas.openxmlformats.org/officeDocument/2006/relationships/image" Target="../media/image252.emf"/><Relationship Id="rId5" Type="http://schemas.openxmlformats.org/officeDocument/2006/relationships/customXml" Target="../ink/ink230.xml"/><Relationship Id="rId15" Type="http://schemas.openxmlformats.org/officeDocument/2006/relationships/customXml" Target="../ink/ink235.xml"/><Relationship Id="rId23" Type="http://schemas.openxmlformats.org/officeDocument/2006/relationships/customXml" Target="../ink/ink239.xml"/><Relationship Id="rId28" Type="http://schemas.openxmlformats.org/officeDocument/2006/relationships/image" Target="../media/image246.emf"/><Relationship Id="rId36" Type="http://schemas.openxmlformats.org/officeDocument/2006/relationships/image" Target="../media/image250.emf"/><Relationship Id="rId10" Type="http://schemas.openxmlformats.org/officeDocument/2006/relationships/image" Target="../media/image237.emf"/><Relationship Id="rId19" Type="http://schemas.openxmlformats.org/officeDocument/2006/relationships/customXml" Target="../ink/ink237.xml"/><Relationship Id="rId31" Type="http://schemas.openxmlformats.org/officeDocument/2006/relationships/customXml" Target="../ink/ink243.xml"/><Relationship Id="rId4" Type="http://schemas.openxmlformats.org/officeDocument/2006/relationships/image" Target="../media/image234.emf"/><Relationship Id="rId9" Type="http://schemas.openxmlformats.org/officeDocument/2006/relationships/customXml" Target="../ink/ink232.xml"/><Relationship Id="rId14" Type="http://schemas.openxmlformats.org/officeDocument/2006/relationships/image" Target="../media/image239.emf"/><Relationship Id="rId22" Type="http://schemas.openxmlformats.org/officeDocument/2006/relationships/image" Target="../media/image243.emf"/><Relationship Id="rId27" Type="http://schemas.openxmlformats.org/officeDocument/2006/relationships/customXml" Target="../ink/ink241.xml"/><Relationship Id="rId30" Type="http://schemas.openxmlformats.org/officeDocument/2006/relationships/image" Target="../media/image247.emf"/><Relationship Id="rId35" Type="http://schemas.openxmlformats.org/officeDocument/2006/relationships/customXml" Target="../ink/ink245.xml"/><Relationship Id="rId8" Type="http://schemas.openxmlformats.org/officeDocument/2006/relationships/image" Target="../media/image236.emf"/><Relationship Id="rId3" Type="http://schemas.openxmlformats.org/officeDocument/2006/relationships/customXml" Target="../ink/ink229.xml"/><Relationship Id="rId12" Type="http://schemas.openxmlformats.org/officeDocument/2006/relationships/image" Target="../media/image238.emf"/><Relationship Id="rId17" Type="http://schemas.openxmlformats.org/officeDocument/2006/relationships/customXml" Target="../ink/ink236.xml"/><Relationship Id="rId25" Type="http://schemas.openxmlformats.org/officeDocument/2006/relationships/customXml" Target="../ink/ink240.xml"/><Relationship Id="rId33" Type="http://schemas.openxmlformats.org/officeDocument/2006/relationships/customXml" Target="../ink/ink244.xml"/><Relationship Id="rId38" Type="http://schemas.openxmlformats.org/officeDocument/2006/relationships/image" Target="../media/image251.emf"/></Relationships>
</file>

<file path=ppt/slides/_rels/slide16.xml.rels><?xml version="1.0" encoding="UTF-8" standalone="yes"?>
<Relationships xmlns="http://schemas.openxmlformats.org/package/2006/relationships"><Relationship Id="rId3" Type="http://schemas.openxmlformats.org/officeDocument/2006/relationships/image" Target="../media/image254.emf"/><Relationship Id="rId2" Type="http://schemas.openxmlformats.org/officeDocument/2006/relationships/customXml" Target="../ink/ink24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7.emf"/><Relationship Id="rId3" Type="http://schemas.openxmlformats.org/officeDocument/2006/relationships/customXml" Target="../ink/ink250.xml"/><Relationship Id="rId7" Type="http://schemas.openxmlformats.org/officeDocument/2006/relationships/customXml" Target="../ink/ink25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6.emf"/><Relationship Id="rId5" Type="http://schemas.openxmlformats.org/officeDocument/2006/relationships/customXml" Target="../ink/ink251.xml"/><Relationship Id="rId10" Type="http://schemas.openxmlformats.org/officeDocument/2006/relationships/image" Target="../media/image258.emf"/><Relationship Id="rId4" Type="http://schemas.openxmlformats.org/officeDocument/2006/relationships/image" Target="../media/image255.emf"/><Relationship Id="rId9" Type="http://schemas.openxmlformats.org/officeDocument/2006/relationships/customXml" Target="../ink/ink253.xml"/></Relationships>
</file>

<file path=ppt/slides/_rels/slide18.xml.rels><?xml version="1.0" encoding="UTF-8" standalone="yes"?>
<Relationships xmlns="http://schemas.openxmlformats.org/package/2006/relationships"><Relationship Id="rId8" Type="http://schemas.openxmlformats.org/officeDocument/2006/relationships/image" Target="../media/image261.emf"/><Relationship Id="rId13" Type="http://schemas.openxmlformats.org/officeDocument/2006/relationships/customXml" Target="../ink/ink259.xml"/><Relationship Id="rId3" Type="http://schemas.openxmlformats.org/officeDocument/2006/relationships/customXml" Target="../ink/ink254.xml"/><Relationship Id="rId7" Type="http://schemas.openxmlformats.org/officeDocument/2006/relationships/customXml" Target="../ink/ink256.xml"/><Relationship Id="rId12" Type="http://schemas.openxmlformats.org/officeDocument/2006/relationships/image" Target="../media/image263.emf"/><Relationship Id="rId2" Type="http://schemas.openxmlformats.org/officeDocument/2006/relationships/notesSlide" Target="../notesSlides/notesSlide14.xml"/><Relationship Id="rId16" Type="http://schemas.openxmlformats.org/officeDocument/2006/relationships/image" Target="../media/image265.emf"/><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258.xml"/><Relationship Id="rId5" Type="http://schemas.openxmlformats.org/officeDocument/2006/relationships/customXml" Target="../ink/ink255.xml"/><Relationship Id="rId15" Type="http://schemas.openxmlformats.org/officeDocument/2006/relationships/customXml" Target="../ink/ink260.xml"/><Relationship Id="rId10" Type="http://schemas.openxmlformats.org/officeDocument/2006/relationships/image" Target="../media/image262.emf"/><Relationship Id="rId4" Type="http://schemas.openxmlformats.org/officeDocument/2006/relationships/image" Target="../media/image259.emf"/><Relationship Id="rId9" Type="http://schemas.openxmlformats.org/officeDocument/2006/relationships/customXml" Target="../ink/ink257.xml"/><Relationship Id="rId14" Type="http://schemas.openxmlformats.org/officeDocument/2006/relationships/image" Target="../media/image264.emf"/></Relationships>
</file>

<file path=ppt/slides/_rels/slide19.xml.rels><?xml version="1.0" encoding="UTF-8" standalone="yes"?>
<Relationships xmlns="http://schemas.openxmlformats.org/package/2006/relationships"><Relationship Id="rId8" Type="http://schemas.openxmlformats.org/officeDocument/2006/relationships/image" Target="../media/image268.emf"/><Relationship Id="rId13" Type="http://schemas.openxmlformats.org/officeDocument/2006/relationships/customXml" Target="../ink/ink266.xml"/><Relationship Id="rId18" Type="http://schemas.openxmlformats.org/officeDocument/2006/relationships/image" Target="../media/image273.emf"/><Relationship Id="rId3" Type="http://schemas.openxmlformats.org/officeDocument/2006/relationships/customXml" Target="../ink/ink261.xml"/><Relationship Id="rId7" Type="http://schemas.openxmlformats.org/officeDocument/2006/relationships/customXml" Target="../ink/ink263.xml"/><Relationship Id="rId12" Type="http://schemas.openxmlformats.org/officeDocument/2006/relationships/image" Target="../media/image270.emf"/><Relationship Id="rId17" Type="http://schemas.openxmlformats.org/officeDocument/2006/relationships/customXml" Target="../ink/ink268.xml"/><Relationship Id="rId2" Type="http://schemas.openxmlformats.org/officeDocument/2006/relationships/notesSlide" Target="../notesSlides/notesSlide15.xml"/><Relationship Id="rId16" Type="http://schemas.openxmlformats.org/officeDocument/2006/relationships/image" Target="../media/image272.emf"/><Relationship Id="rId1" Type="http://schemas.openxmlformats.org/officeDocument/2006/relationships/slideLayout" Target="../slideLayouts/slideLayout2.xml"/><Relationship Id="rId6" Type="http://schemas.openxmlformats.org/officeDocument/2006/relationships/image" Target="../media/image267.emf"/><Relationship Id="rId11" Type="http://schemas.openxmlformats.org/officeDocument/2006/relationships/customXml" Target="../ink/ink265.xml"/><Relationship Id="rId5" Type="http://schemas.openxmlformats.org/officeDocument/2006/relationships/customXml" Target="../ink/ink262.xml"/><Relationship Id="rId15" Type="http://schemas.openxmlformats.org/officeDocument/2006/relationships/customXml" Target="../ink/ink267.xml"/><Relationship Id="rId10" Type="http://schemas.openxmlformats.org/officeDocument/2006/relationships/image" Target="../media/image269.emf"/><Relationship Id="rId4" Type="http://schemas.openxmlformats.org/officeDocument/2006/relationships/image" Target="../media/image266.emf"/><Relationship Id="rId9" Type="http://schemas.openxmlformats.org/officeDocument/2006/relationships/customXml" Target="../ink/ink264.xml"/><Relationship Id="rId14" Type="http://schemas.openxmlformats.org/officeDocument/2006/relationships/image" Target="../media/image27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274.xml"/><Relationship Id="rId18" Type="http://schemas.openxmlformats.org/officeDocument/2006/relationships/image" Target="../media/image281.emf"/><Relationship Id="rId26" Type="http://schemas.openxmlformats.org/officeDocument/2006/relationships/image" Target="../media/image285.emf"/><Relationship Id="rId3" Type="http://schemas.openxmlformats.org/officeDocument/2006/relationships/customXml" Target="../ink/ink269.xml"/><Relationship Id="rId21" Type="http://schemas.openxmlformats.org/officeDocument/2006/relationships/customXml" Target="../ink/ink278.xml"/><Relationship Id="rId34" Type="http://schemas.openxmlformats.org/officeDocument/2006/relationships/image" Target="../media/image289.emf"/><Relationship Id="rId7" Type="http://schemas.openxmlformats.org/officeDocument/2006/relationships/customXml" Target="../ink/ink271.xml"/><Relationship Id="rId12" Type="http://schemas.openxmlformats.org/officeDocument/2006/relationships/image" Target="../media/image278.emf"/><Relationship Id="rId17" Type="http://schemas.openxmlformats.org/officeDocument/2006/relationships/customXml" Target="../ink/ink276.xml"/><Relationship Id="rId25" Type="http://schemas.openxmlformats.org/officeDocument/2006/relationships/customXml" Target="../ink/ink280.xml"/><Relationship Id="rId33" Type="http://schemas.openxmlformats.org/officeDocument/2006/relationships/customXml" Target="../ink/ink284.xml"/><Relationship Id="rId2" Type="http://schemas.openxmlformats.org/officeDocument/2006/relationships/notesSlide" Target="../notesSlides/notesSlide16.xml"/><Relationship Id="rId16" Type="http://schemas.openxmlformats.org/officeDocument/2006/relationships/image" Target="../media/image280.emf"/><Relationship Id="rId20" Type="http://schemas.openxmlformats.org/officeDocument/2006/relationships/image" Target="../media/image282.emf"/><Relationship Id="rId29" Type="http://schemas.openxmlformats.org/officeDocument/2006/relationships/customXml" Target="../ink/ink282.xml"/><Relationship Id="rId1" Type="http://schemas.openxmlformats.org/officeDocument/2006/relationships/slideLayout" Target="../slideLayouts/slideLayout2.xml"/><Relationship Id="rId6" Type="http://schemas.openxmlformats.org/officeDocument/2006/relationships/image" Target="../media/image275.emf"/><Relationship Id="rId11" Type="http://schemas.openxmlformats.org/officeDocument/2006/relationships/customXml" Target="../ink/ink273.xml"/><Relationship Id="rId24" Type="http://schemas.openxmlformats.org/officeDocument/2006/relationships/image" Target="../media/image284.emf"/><Relationship Id="rId32" Type="http://schemas.openxmlformats.org/officeDocument/2006/relationships/image" Target="../media/image288.emf"/><Relationship Id="rId5" Type="http://schemas.openxmlformats.org/officeDocument/2006/relationships/customXml" Target="../ink/ink270.xml"/><Relationship Id="rId15" Type="http://schemas.openxmlformats.org/officeDocument/2006/relationships/customXml" Target="../ink/ink275.xml"/><Relationship Id="rId23" Type="http://schemas.openxmlformats.org/officeDocument/2006/relationships/customXml" Target="../ink/ink279.xml"/><Relationship Id="rId28" Type="http://schemas.openxmlformats.org/officeDocument/2006/relationships/image" Target="../media/image286.emf"/><Relationship Id="rId10" Type="http://schemas.openxmlformats.org/officeDocument/2006/relationships/image" Target="../media/image277.emf"/><Relationship Id="rId19" Type="http://schemas.openxmlformats.org/officeDocument/2006/relationships/customXml" Target="../ink/ink277.xml"/><Relationship Id="rId31" Type="http://schemas.openxmlformats.org/officeDocument/2006/relationships/customXml" Target="../ink/ink283.xml"/><Relationship Id="rId4" Type="http://schemas.openxmlformats.org/officeDocument/2006/relationships/image" Target="../media/image274.emf"/><Relationship Id="rId9" Type="http://schemas.openxmlformats.org/officeDocument/2006/relationships/customXml" Target="../ink/ink272.xml"/><Relationship Id="rId14" Type="http://schemas.openxmlformats.org/officeDocument/2006/relationships/image" Target="../media/image279.emf"/><Relationship Id="rId22" Type="http://schemas.openxmlformats.org/officeDocument/2006/relationships/image" Target="../media/image283.emf"/><Relationship Id="rId27" Type="http://schemas.openxmlformats.org/officeDocument/2006/relationships/customXml" Target="../ink/ink281.xml"/><Relationship Id="rId30" Type="http://schemas.openxmlformats.org/officeDocument/2006/relationships/image" Target="../media/image287.emf"/><Relationship Id="rId8" Type="http://schemas.openxmlformats.org/officeDocument/2006/relationships/image" Target="../media/image276.emf"/></Relationships>
</file>

<file path=ppt/slides/_rels/slide21.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294.emf"/><Relationship Id="rId3" Type="http://schemas.openxmlformats.org/officeDocument/2006/relationships/notesSlide" Target="../notesSlides/notesSlide17.xml"/><Relationship Id="rId7" Type="http://schemas.openxmlformats.org/officeDocument/2006/relationships/image" Target="../media/image291.emf"/><Relationship Id="rId12" Type="http://schemas.openxmlformats.org/officeDocument/2006/relationships/customXml" Target="../ink/ink28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285.xml"/><Relationship Id="rId11" Type="http://schemas.openxmlformats.org/officeDocument/2006/relationships/image" Target="../media/image293.emf"/><Relationship Id="rId5" Type="http://schemas.openxmlformats.org/officeDocument/2006/relationships/image" Target="../media/image7.png"/><Relationship Id="rId15" Type="http://schemas.openxmlformats.org/officeDocument/2006/relationships/image" Target="../media/image295.emf"/><Relationship Id="rId10" Type="http://schemas.openxmlformats.org/officeDocument/2006/relationships/customXml" Target="../ink/ink287.xml"/><Relationship Id="rId4" Type="http://schemas.openxmlformats.org/officeDocument/2006/relationships/oleObject" Target="../embeddings/oleObject1.bin"/><Relationship Id="rId9" Type="http://schemas.openxmlformats.org/officeDocument/2006/relationships/image" Target="../media/image292.emf"/><Relationship Id="rId14" Type="http://schemas.openxmlformats.org/officeDocument/2006/relationships/customXml" Target="../ink/ink289.xml"/></Relationships>
</file>

<file path=ppt/slides/_rels/slide22.xml.rels><?xml version="1.0" encoding="UTF-8" standalone="yes"?>
<Relationships xmlns="http://schemas.openxmlformats.org/package/2006/relationships"><Relationship Id="rId3" Type="http://schemas.openxmlformats.org/officeDocument/2006/relationships/customXml" Target="../ink/ink290.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6.emf"/></Relationships>
</file>

<file path=ppt/slides/_rels/slide23.xml.rels><?xml version="1.0" encoding="UTF-8" standalone="yes"?>
<Relationships xmlns="http://schemas.openxmlformats.org/package/2006/relationships"><Relationship Id="rId8" Type="http://schemas.openxmlformats.org/officeDocument/2006/relationships/image" Target="../media/image299.emf"/><Relationship Id="rId13" Type="http://schemas.openxmlformats.org/officeDocument/2006/relationships/customXml" Target="../ink/ink296.xml"/><Relationship Id="rId18" Type="http://schemas.openxmlformats.org/officeDocument/2006/relationships/image" Target="../media/image304.emf"/><Relationship Id="rId3" Type="http://schemas.openxmlformats.org/officeDocument/2006/relationships/customXml" Target="../ink/ink291.xml"/><Relationship Id="rId21" Type="http://schemas.openxmlformats.org/officeDocument/2006/relationships/customXml" Target="../ink/ink300.xml"/><Relationship Id="rId7" Type="http://schemas.openxmlformats.org/officeDocument/2006/relationships/customXml" Target="../ink/ink293.xml"/><Relationship Id="rId12" Type="http://schemas.openxmlformats.org/officeDocument/2006/relationships/image" Target="../media/image301.emf"/><Relationship Id="rId17" Type="http://schemas.openxmlformats.org/officeDocument/2006/relationships/customXml" Target="../ink/ink298.xml"/><Relationship Id="rId2" Type="http://schemas.openxmlformats.org/officeDocument/2006/relationships/notesSlide" Target="../notesSlides/notesSlide19.xml"/><Relationship Id="rId16" Type="http://schemas.openxmlformats.org/officeDocument/2006/relationships/image" Target="../media/image303.emf"/><Relationship Id="rId20" Type="http://schemas.openxmlformats.org/officeDocument/2006/relationships/image" Target="../media/image305.emf"/><Relationship Id="rId1" Type="http://schemas.openxmlformats.org/officeDocument/2006/relationships/slideLayout" Target="../slideLayouts/slideLayout2.xml"/><Relationship Id="rId6" Type="http://schemas.openxmlformats.org/officeDocument/2006/relationships/image" Target="../media/image298.emf"/><Relationship Id="rId11" Type="http://schemas.openxmlformats.org/officeDocument/2006/relationships/customXml" Target="../ink/ink295.xml"/><Relationship Id="rId24" Type="http://schemas.openxmlformats.org/officeDocument/2006/relationships/image" Target="../media/image307.emf"/><Relationship Id="rId5" Type="http://schemas.openxmlformats.org/officeDocument/2006/relationships/customXml" Target="../ink/ink292.xml"/><Relationship Id="rId15" Type="http://schemas.openxmlformats.org/officeDocument/2006/relationships/customXml" Target="../ink/ink297.xml"/><Relationship Id="rId23" Type="http://schemas.openxmlformats.org/officeDocument/2006/relationships/customXml" Target="../ink/ink301.xml"/><Relationship Id="rId10" Type="http://schemas.openxmlformats.org/officeDocument/2006/relationships/image" Target="../media/image300.emf"/><Relationship Id="rId19" Type="http://schemas.openxmlformats.org/officeDocument/2006/relationships/customXml" Target="../ink/ink299.xml"/><Relationship Id="rId4" Type="http://schemas.openxmlformats.org/officeDocument/2006/relationships/image" Target="../media/image297.emf"/><Relationship Id="rId9" Type="http://schemas.openxmlformats.org/officeDocument/2006/relationships/customXml" Target="../ink/ink294.xml"/><Relationship Id="rId14" Type="http://schemas.openxmlformats.org/officeDocument/2006/relationships/image" Target="../media/image302.emf"/><Relationship Id="rId22" Type="http://schemas.openxmlformats.org/officeDocument/2006/relationships/image" Target="../media/image306.emf"/></Relationships>
</file>

<file path=ppt/slides/_rels/slide24.xml.rels><?xml version="1.0" encoding="UTF-8" standalone="yes"?>
<Relationships xmlns="http://schemas.openxmlformats.org/package/2006/relationships"><Relationship Id="rId13" Type="http://schemas.openxmlformats.org/officeDocument/2006/relationships/customXml" Target="../ink/ink307.xml"/><Relationship Id="rId18" Type="http://schemas.openxmlformats.org/officeDocument/2006/relationships/image" Target="../media/image310.emf"/><Relationship Id="rId26" Type="http://schemas.openxmlformats.org/officeDocument/2006/relationships/image" Target="../media/image314.emf"/><Relationship Id="rId39" Type="http://schemas.openxmlformats.org/officeDocument/2006/relationships/customXml" Target="../ink/ink320.xml"/><Relationship Id="rId21" Type="http://schemas.openxmlformats.org/officeDocument/2006/relationships/customXml" Target="../ink/ink311.xml"/><Relationship Id="rId34" Type="http://schemas.openxmlformats.org/officeDocument/2006/relationships/image" Target="../media/image318.emf"/><Relationship Id="rId42" Type="http://schemas.openxmlformats.org/officeDocument/2006/relationships/image" Target="../media/image322.emf"/><Relationship Id="rId47" Type="http://schemas.openxmlformats.org/officeDocument/2006/relationships/customXml" Target="../ink/ink324.xml"/><Relationship Id="rId50" Type="http://schemas.openxmlformats.org/officeDocument/2006/relationships/image" Target="../media/image326.emf"/><Relationship Id="rId55" Type="http://schemas.openxmlformats.org/officeDocument/2006/relationships/customXml" Target="../ink/ink328.xml"/><Relationship Id="rId7" Type="http://schemas.openxmlformats.org/officeDocument/2006/relationships/customXml" Target="../ink/ink304.xml"/><Relationship Id="rId2" Type="http://schemas.openxmlformats.org/officeDocument/2006/relationships/notesSlide" Target="../notesSlides/notesSlide20.xml"/><Relationship Id="rId16" Type="http://schemas.openxmlformats.org/officeDocument/2006/relationships/image" Target="../media/image309.emf"/><Relationship Id="rId29" Type="http://schemas.openxmlformats.org/officeDocument/2006/relationships/customXml" Target="../ink/ink315.xml"/><Relationship Id="rId11" Type="http://schemas.openxmlformats.org/officeDocument/2006/relationships/customXml" Target="../ink/ink306.xml"/><Relationship Id="rId24" Type="http://schemas.openxmlformats.org/officeDocument/2006/relationships/image" Target="../media/image313.emf"/><Relationship Id="rId32" Type="http://schemas.openxmlformats.org/officeDocument/2006/relationships/image" Target="../media/image317.emf"/><Relationship Id="rId37" Type="http://schemas.openxmlformats.org/officeDocument/2006/relationships/customXml" Target="../ink/ink319.xml"/><Relationship Id="rId40" Type="http://schemas.openxmlformats.org/officeDocument/2006/relationships/image" Target="../media/image321.emf"/><Relationship Id="rId45" Type="http://schemas.openxmlformats.org/officeDocument/2006/relationships/customXml" Target="../ink/ink323.xml"/><Relationship Id="rId53" Type="http://schemas.openxmlformats.org/officeDocument/2006/relationships/customXml" Target="../ink/ink327.xml"/><Relationship Id="rId58" Type="http://schemas.openxmlformats.org/officeDocument/2006/relationships/image" Target="../media/image330.emf"/><Relationship Id="rId5" Type="http://schemas.openxmlformats.org/officeDocument/2006/relationships/customXml" Target="../ink/ink303.xml"/><Relationship Id="rId61" Type="http://schemas.openxmlformats.org/officeDocument/2006/relationships/customXml" Target="../ink/ink331.xml"/><Relationship Id="rId19" Type="http://schemas.openxmlformats.org/officeDocument/2006/relationships/customXml" Target="../ink/ink310.xml"/><Relationship Id="rId14" Type="http://schemas.openxmlformats.org/officeDocument/2006/relationships/image" Target="../media/image308.emf"/><Relationship Id="rId22" Type="http://schemas.openxmlformats.org/officeDocument/2006/relationships/image" Target="../media/image312.emf"/><Relationship Id="rId27" Type="http://schemas.openxmlformats.org/officeDocument/2006/relationships/customXml" Target="../ink/ink314.xml"/><Relationship Id="rId30" Type="http://schemas.openxmlformats.org/officeDocument/2006/relationships/image" Target="../media/image316.emf"/><Relationship Id="rId35" Type="http://schemas.openxmlformats.org/officeDocument/2006/relationships/customXml" Target="../ink/ink318.xml"/><Relationship Id="rId43" Type="http://schemas.openxmlformats.org/officeDocument/2006/relationships/customXml" Target="../ink/ink322.xml"/><Relationship Id="rId48" Type="http://schemas.openxmlformats.org/officeDocument/2006/relationships/image" Target="../media/image325.emf"/><Relationship Id="rId56" Type="http://schemas.openxmlformats.org/officeDocument/2006/relationships/image" Target="../media/image329.emf"/><Relationship Id="rId8" Type="http://schemas.openxmlformats.org/officeDocument/2006/relationships/image" Target="../media/image211.emf"/><Relationship Id="rId51" Type="http://schemas.openxmlformats.org/officeDocument/2006/relationships/customXml" Target="../ink/ink326.xml"/><Relationship Id="rId3" Type="http://schemas.openxmlformats.org/officeDocument/2006/relationships/customXml" Target="../ink/ink302.xml"/><Relationship Id="rId12" Type="http://schemas.openxmlformats.org/officeDocument/2006/relationships/image" Target="../media/image290.emf"/><Relationship Id="rId17" Type="http://schemas.openxmlformats.org/officeDocument/2006/relationships/customXml" Target="../ink/ink309.xml"/><Relationship Id="rId25" Type="http://schemas.openxmlformats.org/officeDocument/2006/relationships/customXml" Target="../ink/ink313.xml"/><Relationship Id="rId33" Type="http://schemas.openxmlformats.org/officeDocument/2006/relationships/customXml" Target="../ink/ink317.xml"/><Relationship Id="rId38" Type="http://schemas.openxmlformats.org/officeDocument/2006/relationships/image" Target="../media/image320.emf"/><Relationship Id="rId46" Type="http://schemas.openxmlformats.org/officeDocument/2006/relationships/image" Target="../media/image324.emf"/><Relationship Id="rId59" Type="http://schemas.openxmlformats.org/officeDocument/2006/relationships/customXml" Target="../ink/ink330.xml"/><Relationship Id="rId20" Type="http://schemas.openxmlformats.org/officeDocument/2006/relationships/image" Target="../media/image311.emf"/><Relationship Id="rId41" Type="http://schemas.openxmlformats.org/officeDocument/2006/relationships/customXml" Target="../ink/ink321.xml"/><Relationship Id="rId54" Type="http://schemas.openxmlformats.org/officeDocument/2006/relationships/image" Target="../media/image328.emf"/><Relationship Id="rId62" Type="http://schemas.openxmlformats.org/officeDocument/2006/relationships/image" Target="../media/image332.emf"/><Relationship Id="rId1" Type="http://schemas.openxmlformats.org/officeDocument/2006/relationships/slideLayout" Target="../slideLayouts/slideLayout2.xml"/><Relationship Id="rId6" Type="http://schemas.openxmlformats.org/officeDocument/2006/relationships/image" Target="../media/image210.emf"/><Relationship Id="rId15" Type="http://schemas.openxmlformats.org/officeDocument/2006/relationships/customXml" Target="../ink/ink308.xml"/><Relationship Id="rId23" Type="http://schemas.openxmlformats.org/officeDocument/2006/relationships/customXml" Target="../ink/ink312.xml"/><Relationship Id="rId28" Type="http://schemas.openxmlformats.org/officeDocument/2006/relationships/image" Target="../media/image315.emf"/><Relationship Id="rId36" Type="http://schemas.openxmlformats.org/officeDocument/2006/relationships/image" Target="../media/image319.emf"/><Relationship Id="rId49" Type="http://schemas.openxmlformats.org/officeDocument/2006/relationships/customXml" Target="../ink/ink325.xml"/><Relationship Id="rId57" Type="http://schemas.openxmlformats.org/officeDocument/2006/relationships/customXml" Target="../ink/ink329.xml"/><Relationship Id="rId10" Type="http://schemas.openxmlformats.org/officeDocument/2006/relationships/image" Target="../media/image214.emf"/><Relationship Id="rId31" Type="http://schemas.openxmlformats.org/officeDocument/2006/relationships/customXml" Target="../ink/ink316.xml"/><Relationship Id="rId44" Type="http://schemas.openxmlformats.org/officeDocument/2006/relationships/image" Target="../media/image323.emf"/><Relationship Id="rId52" Type="http://schemas.openxmlformats.org/officeDocument/2006/relationships/image" Target="../media/image327.emf"/><Relationship Id="rId60" Type="http://schemas.openxmlformats.org/officeDocument/2006/relationships/image" Target="../media/image331.emf"/><Relationship Id="rId4" Type="http://schemas.openxmlformats.org/officeDocument/2006/relationships/image" Target="../media/image209.emf"/><Relationship Id="rId9" Type="http://schemas.openxmlformats.org/officeDocument/2006/relationships/customXml" Target="../ink/ink30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2.emf"/><Relationship Id="rId3" Type="http://schemas.openxmlformats.org/officeDocument/2006/relationships/customXml" Target="../ink/ink332.xml"/><Relationship Id="rId7" Type="http://schemas.openxmlformats.org/officeDocument/2006/relationships/customXml" Target="../ink/ink3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1.emf"/><Relationship Id="rId5" Type="http://schemas.openxmlformats.org/officeDocument/2006/relationships/customXml" Target="../ink/ink333.xml"/><Relationship Id="rId4" Type="http://schemas.openxmlformats.org/officeDocument/2006/relationships/image" Target="../media/image340.emf"/></Relationships>
</file>

<file path=ppt/slides/_rels/slide29.xml.rels><?xml version="1.0" encoding="UTF-8" standalone="yes"?>
<Relationships xmlns="http://schemas.openxmlformats.org/package/2006/relationships"><Relationship Id="rId3" Type="http://schemas.openxmlformats.org/officeDocument/2006/relationships/customXml" Target="../ink/ink3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2.emf"/><Relationship Id="rId42" Type="http://schemas.openxmlformats.org/officeDocument/2006/relationships/customXml" Target="../ink/ink23.xml"/><Relationship Id="rId47" Type="http://schemas.openxmlformats.org/officeDocument/2006/relationships/image" Target="../media/image25.emf"/><Relationship Id="rId63" Type="http://schemas.openxmlformats.org/officeDocument/2006/relationships/image" Target="../media/image33.emf"/><Relationship Id="rId68" Type="http://schemas.openxmlformats.org/officeDocument/2006/relationships/customXml" Target="../ink/ink36.xml"/><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0.emf"/><Relationship Id="rId40" Type="http://schemas.openxmlformats.org/officeDocument/2006/relationships/customXml" Target="../ink/ink22.xml"/><Relationship Id="rId45" Type="http://schemas.openxmlformats.org/officeDocument/2006/relationships/image" Target="../media/image24.emf"/><Relationship Id="rId53" Type="http://schemas.openxmlformats.org/officeDocument/2006/relationships/image" Target="../media/image28.emf"/><Relationship Id="rId58" Type="http://schemas.openxmlformats.org/officeDocument/2006/relationships/customXml" Target="../ink/ink31.xml"/><Relationship Id="rId66" Type="http://schemas.openxmlformats.org/officeDocument/2006/relationships/customXml" Target="../ink/ink35.xml"/><Relationship Id="rId74" Type="http://schemas.openxmlformats.org/officeDocument/2006/relationships/customXml" Target="../ink/ink39.xml"/><Relationship Id="rId5" Type="http://schemas.openxmlformats.org/officeDocument/2006/relationships/image" Target="../media/image4.emf"/><Relationship Id="rId61" Type="http://schemas.openxmlformats.org/officeDocument/2006/relationships/image" Target="../media/image32.emf"/><Relationship Id="rId19" Type="http://schemas.openxmlformats.org/officeDocument/2006/relationships/image" Target="../media/image11.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5.emf"/><Relationship Id="rId30" Type="http://schemas.openxmlformats.org/officeDocument/2006/relationships/customXml" Target="../ink/ink17.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6.emf"/><Relationship Id="rId8" Type="http://schemas.openxmlformats.org/officeDocument/2006/relationships/customXml" Target="../ink/ink6.xml"/><Relationship Id="rId51" Type="http://schemas.openxmlformats.org/officeDocument/2006/relationships/image" Target="../media/image27.emf"/><Relationship Id="rId72" Type="http://schemas.openxmlformats.org/officeDocument/2006/relationships/customXml" Target="../ink/ink38.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1.emf"/><Relationship Id="rId67" Type="http://schemas.openxmlformats.org/officeDocument/2006/relationships/image" Target="../media/image35.emf"/><Relationship Id="rId20" Type="http://schemas.openxmlformats.org/officeDocument/2006/relationships/customXml" Target="../ink/ink12.xml"/><Relationship Id="rId41" Type="http://schemas.openxmlformats.org/officeDocument/2006/relationships/image" Target="../media/image22.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39.emf"/><Relationship Id="rId1" Type="http://schemas.openxmlformats.org/officeDocument/2006/relationships/slideLayout" Target="../slideLayouts/slideLayout13.xml"/><Relationship Id="rId6" Type="http://schemas.openxmlformats.org/officeDocument/2006/relationships/customXml" Target="../ink/ink5.xml"/><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6.emf"/><Relationship Id="rId57" Type="http://schemas.openxmlformats.org/officeDocument/2006/relationships/image" Target="../media/image30.emf"/><Relationship Id="rId10" Type="http://schemas.openxmlformats.org/officeDocument/2006/relationships/customXml" Target="../ink/ink7.xml"/><Relationship Id="rId31" Type="http://schemas.openxmlformats.org/officeDocument/2006/relationships/image" Target="../media/image17.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4.emf"/><Relationship Id="rId73" Type="http://schemas.openxmlformats.org/officeDocument/2006/relationships/image" Target="../media/image38.emf"/><Relationship Id="rId4" Type="http://schemas.openxmlformats.org/officeDocument/2006/relationships/customXml" Target="../ink/ink4.xml"/><Relationship Id="rId9" Type="http://schemas.openxmlformats.org/officeDocument/2006/relationships/image" Target="../media/image6.emf"/><Relationship Id="rId13" Type="http://schemas.openxmlformats.org/officeDocument/2006/relationships/image" Target="../media/image8.emf"/><Relationship Id="rId18" Type="http://schemas.openxmlformats.org/officeDocument/2006/relationships/customXml" Target="../ink/ink11.xml"/><Relationship Id="rId39" Type="http://schemas.openxmlformats.org/officeDocument/2006/relationships/image" Target="../media/image21.emf"/><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29.emf"/><Relationship Id="rId7" Type="http://schemas.openxmlformats.org/officeDocument/2006/relationships/image" Target="../media/image5.emf"/><Relationship Id="rId71"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0.emf"/><Relationship Id="rId4" Type="http://schemas.openxmlformats.org/officeDocument/2006/relationships/customXml" Target="../ink/ink40.xml"/></Relationships>
</file>

<file path=ppt/slides/_rels/slide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3.png"/><Relationship Id="rId7" Type="http://schemas.openxmlformats.org/officeDocument/2006/relationships/image" Target="../media/image4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42.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7.emf"/></Relationships>
</file>

<file path=ppt/slides/_rels/slide8.xml.rels><?xml version="1.0" encoding="UTF-8" standalone="yes"?>
<Relationships xmlns="http://schemas.openxmlformats.org/package/2006/relationships"><Relationship Id="rId117" Type="http://schemas.openxmlformats.org/officeDocument/2006/relationships/customXml" Target="../ink/ink100.xml"/><Relationship Id="rId21" Type="http://schemas.openxmlformats.org/officeDocument/2006/relationships/customXml" Target="../ink/ink52.xml"/><Relationship Id="rId42" Type="http://schemas.openxmlformats.org/officeDocument/2006/relationships/image" Target="../media/image67.emf"/><Relationship Id="rId63" Type="http://schemas.openxmlformats.org/officeDocument/2006/relationships/customXml" Target="../ink/ink73.xml"/><Relationship Id="rId84" Type="http://schemas.openxmlformats.org/officeDocument/2006/relationships/image" Target="../media/image88.emf"/><Relationship Id="rId138" Type="http://schemas.openxmlformats.org/officeDocument/2006/relationships/image" Target="../media/image115.emf"/><Relationship Id="rId159" Type="http://schemas.openxmlformats.org/officeDocument/2006/relationships/customXml" Target="../ink/ink121.xml"/><Relationship Id="rId107" Type="http://schemas.openxmlformats.org/officeDocument/2006/relationships/customXml" Target="../ink/ink95.xml"/><Relationship Id="rId11" Type="http://schemas.openxmlformats.org/officeDocument/2006/relationships/customXml" Target="../ink/ink47.xml"/><Relationship Id="rId32" Type="http://schemas.openxmlformats.org/officeDocument/2006/relationships/image" Target="../media/image62.emf"/><Relationship Id="rId53" Type="http://schemas.openxmlformats.org/officeDocument/2006/relationships/customXml" Target="../ink/ink68.xml"/><Relationship Id="rId74" Type="http://schemas.openxmlformats.org/officeDocument/2006/relationships/image" Target="../media/image83.emf"/><Relationship Id="rId128" Type="http://schemas.openxmlformats.org/officeDocument/2006/relationships/image" Target="../media/image110.emf"/><Relationship Id="rId149" Type="http://schemas.openxmlformats.org/officeDocument/2006/relationships/customXml" Target="../ink/ink116.xml"/><Relationship Id="rId5" Type="http://schemas.openxmlformats.org/officeDocument/2006/relationships/customXml" Target="../ink/ink44.xml"/><Relationship Id="rId95" Type="http://schemas.openxmlformats.org/officeDocument/2006/relationships/customXml" Target="../ink/ink89.xml"/><Relationship Id="rId160" Type="http://schemas.openxmlformats.org/officeDocument/2006/relationships/image" Target="../media/image126.emf"/><Relationship Id="rId22" Type="http://schemas.openxmlformats.org/officeDocument/2006/relationships/image" Target="../media/image57.emf"/><Relationship Id="rId43" Type="http://schemas.openxmlformats.org/officeDocument/2006/relationships/customXml" Target="../ink/ink63.xml"/><Relationship Id="rId64" Type="http://schemas.openxmlformats.org/officeDocument/2006/relationships/image" Target="../media/image78.emf"/><Relationship Id="rId118" Type="http://schemas.openxmlformats.org/officeDocument/2006/relationships/image" Target="../media/image105.emf"/><Relationship Id="rId139" Type="http://schemas.openxmlformats.org/officeDocument/2006/relationships/customXml" Target="../ink/ink111.xml"/><Relationship Id="rId85" Type="http://schemas.openxmlformats.org/officeDocument/2006/relationships/customXml" Target="../ink/ink84.xml"/><Relationship Id="rId150" Type="http://schemas.openxmlformats.org/officeDocument/2006/relationships/image" Target="../media/image121.emf"/><Relationship Id="rId12" Type="http://schemas.openxmlformats.org/officeDocument/2006/relationships/image" Target="../media/image52.emf"/><Relationship Id="rId17" Type="http://schemas.openxmlformats.org/officeDocument/2006/relationships/customXml" Target="../ink/ink50.xml"/><Relationship Id="rId33" Type="http://schemas.openxmlformats.org/officeDocument/2006/relationships/customXml" Target="../ink/ink58.xml"/><Relationship Id="rId38" Type="http://schemas.openxmlformats.org/officeDocument/2006/relationships/image" Target="../media/image65.emf"/><Relationship Id="rId59" Type="http://schemas.openxmlformats.org/officeDocument/2006/relationships/customXml" Target="../ink/ink71.xml"/><Relationship Id="rId103" Type="http://schemas.openxmlformats.org/officeDocument/2006/relationships/customXml" Target="../ink/ink93.xml"/><Relationship Id="rId108" Type="http://schemas.openxmlformats.org/officeDocument/2006/relationships/image" Target="../media/image100.emf"/><Relationship Id="rId124" Type="http://schemas.openxmlformats.org/officeDocument/2006/relationships/image" Target="../media/image108.emf"/><Relationship Id="rId129" Type="http://schemas.openxmlformats.org/officeDocument/2006/relationships/customXml" Target="../ink/ink106.xml"/><Relationship Id="rId54"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customXml" Target="../ink/ink79.xml"/><Relationship Id="rId91" Type="http://schemas.openxmlformats.org/officeDocument/2006/relationships/customXml" Target="../ink/ink87.xml"/><Relationship Id="rId96" Type="http://schemas.openxmlformats.org/officeDocument/2006/relationships/image" Target="../media/image94.emf"/><Relationship Id="rId140" Type="http://schemas.openxmlformats.org/officeDocument/2006/relationships/image" Target="../media/image116.emf"/><Relationship Id="rId145" Type="http://schemas.openxmlformats.org/officeDocument/2006/relationships/customXml" Target="../ink/ink114.xml"/><Relationship Id="rId161" Type="http://schemas.openxmlformats.org/officeDocument/2006/relationships/customXml" Target="../ink/ink122.xml"/><Relationship Id="rId166" Type="http://schemas.openxmlformats.org/officeDocument/2006/relationships/image" Target="../media/image129.emf"/><Relationship Id="rId1" Type="http://schemas.openxmlformats.org/officeDocument/2006/relationships/slideLayout" Target="../slideLayouts/slideLayout2.xml"/><Relationship Id="rId6" Type="http://schemas.openxmlformats.org/officeDocument/2006/relationships/image" Target="../media/image49.emf"/><Relationship Id="rId23" Type="http://schemas.openxmlformats.org/officeDocument/2006/relationships/customXml" Target="../ink/ink53.xml"/><Relationship Id="rId28" Type="http://schemas.openxmlformats.org/officeDocument/2006/relationships/image" Target="../media/image60.emf"/><Relationship Id="rId49" Type="http://schemas.openxmlformats.org/officeDocument/2006/relationships/customXml" Target="../ink/ink66.xml"/><Relationship Id="rId114" Type="http://schemas.openxmlformats.org/officeDocument/2006/relationships/image" Target="../media/image103.emf"/><Relationship Id="rId119" Type="http://schemas.openxmlformats.org/officeDocument/2006/relationships/customXml" Target="../ink/ink101.xml"/><Relationship Id="rId44" Type="http://schemas.openxmlformats.org/officeDocument/2006/relationships/image" Target="../media/image68.emf"/><Relationship Id="rId60" Type="http://schemas.openxmlformats.org/officeDocument/2006/relationships/image" Target="../media/image76.emf"/><Relationship Id="rId65" Type="http://schemas.openxmlformats.org/officeDocument/2006/relationships/customXml" Target="../ink/ink74.xml"/><Relationship Id="rId81" Type="http://schemas.openxmlformats.org/officeDocument/2006/relationships/customXml" Target="../ink/ink82.xml"/><Relationship Id="rId86" Type="http://schemas.openxmlformats.org/officeDocument/2006/relationships/image" Target="../media/image89.emf"/><Relationship Id="rId130" Type="http://schemas.openxmlformats.org/officeDocument/2006/relationships/image" Target="../media/image111.emf"/><Relationship Id="rId135" Type="http://schemas.openxmlformats.org/officeDocument/2006/relationships/customXml" Target="../ink/ink109.xml"/><Relationship Id="rId151" Type="http://schemas.openxmlformats.org/officeDocument/2006/relationships/customXml" Target="../ink/ink117.xml"/><Relationship Id="rId156" Type="http://schemas.openxmlformats.org/officeDocument/2006/relationships/image" Target="../media/image124.emf"/><Relationship Id="rId13" Type="http://schemas.openxmlformats.org/officeDocument/2006/relationships/customXml" Target="../ink/ink48.xml"/><Relationship Id="rId18" Type="http://schemas.openxmlformats.org/officeDocument/2006/relationships/image" Target="../media/image55.emf"/><Relationship Id="rId39" Type="http://schemas.openxmlformats.org/officeDocument/2006/relationships/customXml" Target="../ink/ink61.xml"/><Relationship Id="rId109" Type="http://schemas.openxmlformats.org/officeDocument/2006/relationships/customXml" Target="../ink/ink96.xml"/><Relationship Id="rId34" Type="http://schemas.openxmlformats.org/officeDocument/2006/relationships/image" Target="../media/image63.emf"/><Relationship Id="rId50" Type="http://schemas.openxmlformats.org/officeDocument/2006/relationships/image" Target="../media/image71.emf"/><Relationship Id="rId55" Type="http://schemas.openxmlformats.org/officeDocument/2006/relationships/customXml" Target="../ink/ink69.xml"/><Relationship Id="rId76" Type="http://schemas.openxmlformats.org/officeDocument/2006/relationships/image" Target="../media/image84.emf"/><Relationship Id="rId97" Type="http://schemas.openxmlformats.org/officeDocument/2006/relationships/customXml" Target="../ink/ink90.xml"/><Relationship Id="rId104" Type="http://schemas.openxmlformats.org/officeDocument/2006/relationships/image" Target="../media/image98.emf"/><Relationship Id="rId120" Type="http://schemas.openxmlformats.org/officeDocument/2006/relationships/image" Target="../media/image106.emf"/><Relationship Id="rId125" Type="http://schemas.openxmlformats.org/officeDocument/2006/relationships/customXml" Target="../ink/ink104.xml"/><Relationship Id="rId141" Type="http://schemas.openxmlformats.org/officeDocument/2006/relationships/customXml" Target="../ink/ink112.xml"/><Relationship Id="rId146" Type="http://schemas.openxmlformats.org/officeDocument/2006/relationships/image" Target="../media/image119.emf"/><Relationship Id="rId167" Type="http://schemas.openxmlformats.org/officeDocument/2006/relationships/customXml" Target="../ink/ink125.xml"/><Relationship Id="rId7" Type="http://schemas.openxmlformats.org/officeDocument/2006/relationships/customXml" Target="../ink/ink45.xml"/><Relationship Id="rId71" Type="http://schemas.openxmlformats.org/officeDocument/2006/relationships/customXml" Target="../ink/ink77.xml"/><Relationship Id="rId92" Type="http://schemas.openxmlformats.org/officeDocument/2006/relationships/image" Target="../media/image92.emf"/><Relationship Id="rId162" Type="http://schemas.openxmlformats.org/officeDocument/2006/relationships/image" Target="../media/image127.emf"/><Relationship Id="rId2" Type="http://schemas.openxmlformats.org/officeDocument/2006/relationships/notesSlide" Target="../notesSlides/notesSlide5.xml"/><Relationship Id="rId29" Type="http://schemas.openxmlformats.org/officeDocument/2006/relationships/customXml" Target="../ink/ink56.xml"/><Relationship Id="rId24" Type="http://schemas.openxmlformats.org/officeDocument/2006/relationships/image" Target="../media/image58.emf"/><Relationship Id="rId40" Type="http://schemas.openxmlformats.org/officeDocument/2006/relationships/image" Target="../media/image66.emf"/><Relationship Id="rId45" Type="http://schemas.openxmlformats.org/officeDocument/2006/relationships/customXml" Target="../ink/ink64.xml"/><Relationship Id="rId66" Type="http://schemas.openxmlformats.org/officeDocument/2006/relationships/image" Target="../media/image79.emf"/><Relationship Id="rId87" Type="http://schemas.openxmlformats.org/officeDocument/2006/relationships/customXml" Target="../ink/ink85.xml"/><Relationship Id="rId110" Type="http://schemas.openxmlformats.org/officeDocument/2006/relationships/image" Target="../media/image101.emf"/><Relationship Id="rId115" Type="http://schemas.openxmlformats.org/officeDocument/2006/relationships/customXml" Target="../ink/ink99.xml"/><Relationship Id="rId131" Type="http://schemas.openxmlformats.org/officeDocument/2006/relationships/customXml" Target="../ink/ink107.xml"/><Relationship Id="rId136" Type="http://schemas.openxmlformats.org/officeDocument/2006/relationships/image" Target="../media/image114.emf"/><Relationship Id="rId157" Type="http://schemas.openxmlformats.org/officeDocument/2006/relationships/customXml" Target="../ink/ink120.xml"/><Relationship Id="rId61" Type="http://schemas.openxmlformats.org/officeDocument/2006/relationships/customXml" Target="../ink/ink72.xml"/><Relationship Id="rId82" Type="http://schemas.openxmlformats.org/officeDocument/2006/relationships/image" Target="../media/image87.emf"/><Relationship Id="rId152" Type="http://schemas.openxmlformats.org/officeDocument/2006/relationships/image" Target="../media/image122.emf"/><Relationship Id="rId19" Type="http://schemas.openxmlformats.org/officeDocument/2006/relationships/customXml" Target="../ink/ink51.xml"/><Relationship Id="rId14" Type="http://schemas.openxmlformats.org/officeDocument/2006/relationships/image" Target="../media/image53.emf"/><Relationship Id="rId30" Type="http://schemas.openxmlformats.org/officeDocument/2006/relationships/image" Target="../media/image61.emf"/><Relationship Id="rId35" Type="http://schemas.openxmlformats.org/officeDocument/2006/relationships/customXml" Target="../ink/ink59.xml"/><Relationship Id="rId56" Type="http://schemas.openxmlformats.org/officeDocument/2006/relationships/image" Target="../media/image74.emf"/><Relationship Id="rId77" Type="http://schemas.openxmlformats.org/officeDocument/2006/relationships/customXml" Target="../ink/ink80.xml"/><Relationship Id="rId100" Type="http://schemas.openxmlformats.org/officeDocument/2006/relationships/image" Target="../media/image96.emf"/><Relationship Id="rId105" Type="http://schemas.openxmlformats.org/officeDocument/2006/relationships/customXml" Target="../ink/ink94.xml"/><Relationship Id="rId126" Type="http://schemas.openxmlformats.org/officeDocument/2006/relationships/image" Target="../media/image109.emf"/><Relationship Id="rId147" Type="http://schemas.openxmlformats.org/officeDocument/2006/relationships/customXml" Target="../ink/ink115.xml"/><Relationship Id="rId168" Type="http://schemas.openxmlformats.org/officeDocument/2006/relationships/image" Target="../media/image130.emf"/><Relationship Id="rId8" Type="http://schemas.openxmlformats.org/officeDocument/2006/relationships/image" Target="../media/image50.emf"/><Relationship Id="rId51" Type="http://schemas.openxmlformats.org/officeDocument/2006/relationships/customXml" Target="../ink/ink67.xml"/><Relationship Id="rId72" Type="http://schemas.openxmlformats.org/officeDocument/2006/relationships/image" Target="../media/image82.emf"/><Relationship Id="rId93" Type="http://schemas.openxmlformats.org/officeDocument/2006/relationships/customXml" Target="../ink/ink88.xml"/><Relationship Id="rId98" Type="http://schemas.openxmlformats.org/officeDocument/2006/relationships/image" Target="../media/image95.emf"/><Relationship Id="rId121" Type="http://schemas.openxmlformats.org/officeDocument/2006/relationships/customXml" Target="../ink/ink102.xml"/><Relationship Id="rId142" Type="http://schemas.openxmlformats.org/officeDocument/2006/relationships/image" Target="../media/image117.emf"/><Relationship Id="rId163" Type="http://schemas.openxmlformats.org/officeDocument/2006/relationships/customXml" Target="../ink/ink123.xml"/><Relationship Id="rId3" Type="http://schemas.openxmlformats.org/officeDocument/2006/relationships/hyperlink" Target="http://www.laas.fr/planning" TargetMode="External"/><Relationship Id="rId25" Type="http://schemas.openxmlformats.org/officeDocument/2006/relationships/customXml" Target="../ink/ink54.xml"/><Relationship Id="rId46" Type="http://schemas.openxmlformats.org/officeDocument/2006/relationships/image" Target="../media/image69.emf"/><Relationship Id="rId67" Type="http://schemas.openxmlformats.org/officeDocument/2006/relationships/customXml" Target="../ink/ink75.xml"/><Relationship Id="rId116" Type="http://schemas.openxmlformats.org/officeDocument/2006/relationships/image" Target="../media/image104.emf"/><Relationship Id="rId137" Type="http://schemas.openxmlformats.org/officeDocument/2006/relationships/customXml" Target="../ink/ink110.xml"/><Relationship Id="rId158" Type="http://schemas.openxmlformats.org/officeDocument/2006/relationships/image" Target="../media/image125.emf"/><Relationship Id="rId20" Type="http://schemas.openxmlformats.org/officeDocument/2006/relationships/image" Target="../media/image56.emf"/><Relationship Id="rId41" Type="http://schemas.openxmlformats.org/officeDocument/2006/relationships/customXml" Target="../ink/ink62.xml"/><Relationship Id="rId62" Type="http://schemas.openxmlformats.org/officeDocument/2006/relationships/image" Target="../media/image77.emf"/><Relationship Id="rId83" Type="http://schemas.openxmlformats.org/officeDocument/2006/relationships/customXml" Target="../ink/ink83.xml"/><Relationship Id="rId88" Type="http://schemas.openxmlformats.org/officeDocument/2006/relationships/image" Target="../media/image90.emf"/><Relationship Id="rId111" Type="http://schemas.openxmlformats.org/officeDocument/2006/relationships/customXml" Target="../ink/ink97.xml"/><Relationship Id="rId132" Type="http://schemas.openxmlformats.org/officeDocument/2006/relationships/image" Target="../media/image112.emf"/><Relationship Id="rId153" Type="http://schemas.openxmlformats.org/officeDocument/2006/relationships/customXml" Target="../ink/ink118.xml"/><Relationship Id="rId15" Type="http://schemas.openxmlformats.org/officeDocument/2006/relationships/customXml" Target="../ink/ink49.xml"/><Relationship Id="rId36" Type="http://schemas.openxmlformats.org/officeDocument/2006/relationships/image" Target="../media/image64.emf"/><Relationship Id="rId57" Type="http://schemas.openxmlformats.org/officeDocument/2006/relationships/customXml" Target="../ink/ink70.xml"/><Relationship Id="rId106" Type="http://schemas.openxmlformats.org/officeDocument/2006/relationships/image" Target="../media/image99.emf"/><Relationship Id="rId127" Type="http://schemas.openxmlformats.org/officeDocument/2006/relationships/customXml" Target="../ink/ink105.xml"/><Relationship Id="rId10" Type="http://schemas.openxmlformats.org/officeDocument/2006/relationships/image" Target="../media/image51.emf"/><Relationship Id="rId31" Type="http://schemas.openxmlformats.org/officeDocument/2006/relationships/customXml" Target="../ink/ink57.xml"/><Relationship Id="rId52" Type="http://schemas.openxmlformats.org/officeDocument/2006/relationships/image" Target="../media/image72.emf"/><Relationship Id="rId73" Type="http://schemas.openxmlformats.org/officeDocument/2006/relationships/customXml" Target="../ink/ink78.xml"/><Relationship Id="rId78" Type="http://schemas.openxmlformats.org/officeDocument/2006/relationships/image" Target="../media/image85.emf"/><Relationship Id="rId94" Type="http://schemas.openxmlformats.org/officeDocument/2006/relationships/image" Target="../media/image93.emf"/><Relationship Id="rId99" Type="http://schemas.openxmlformats.org/officeDocument/2006/relationships/customXml" Target="../ink/ink91.xml"/><Relationship Id="rId101" Type="http://schemas.openxmlformats.org/officeDocument/2006/relationships/customXml" Target="../ink/ink92.xml"/><Relationship Id="rId122" Type="http://schemas.openxmlformats.org/officeDocument/2006/relationships/image" Target="../media/image107.emf"/><Relationship Id="rId143" Type="http://schemas.openxmlformats.org/officeDocument/2006/relationships/customXml" Target="../ink/ink113.xml"/><Relationship Id="rId148" Type="http://schemas.openxmlformats.org/officeDocument/2006/relationships/image" Target="../media/image120.emf"/><Relationship Id="rId164" Type="http://schemas.openxmlformats.org/officeDocument/2006/relationships/image" Target="../media/image128.emf"/><Relationship Id="rId4" Type="http://schemas.openxmlformats.org/officeDocument/2006/relationships/image" Target="../media/image6.png"/><Relationship Id="rId9" Type="http://schemas.openxmlformats.org/officeDocument/2006/relationships/customXml" Target="../ink/ink46.xml"/><Relationship Id="rId26" Type="http://schemas.openxmlformats.org/officeDocument/2006/relationships/image" Target="../media/image59.emf"/><Relationship Id="rId47" Type="http://schemas.openxmlformats.org/officeDocument/2006/relationships/customXml" Target="../ink/ink65.xml"/><Relationship Id="rId68" Type="http://schemas.openxmlformats.org/officeDocument/2006/relationships/image" Target="../media/image80.emf"/><Relationship Id="rId89" Type="http://schemas.openxmlformats.org/officeDocument/2006/relationships/customXml" Target="../ink/ink86.xml"/><Relationship Id="rId112" Type="http://schemas.openxmlformats.org/officeDocument/2006/relationships/image" Target="../media/image102.emf"/><Relationship Id="rId133" Type="http://schemas.openxmlformats.org/officeDocument/2006/relationships/customXml" Target="../ink/ink108.xml"/><Relationship Id="rId154" Type="http://schemas.openxmlformats.org/officeDocument/2006/relationships/image" Target="../media/image123.emf"/><Relationship Id="rId16" Type="http://schemas.openxmlformats.org/officeDocument/2006/relationships/image" Target="../media/image54.emf"/><Relationship Id="rId37" Type="http://schemas.openxmlformats.org/officeDocument/2006/relationships/customXml" Target="../ink/ink60.xml"/><Relationship Id="rId58" Type="http://schemas.openxmlformats.org/officeDocument/2006/relationships/image" Target="../media/image75.emf"/><Relationship Id="rId79" Type="http://schemas.openxmlformats.org/officeDocument/2006/relationships/customXml" Target="../ink/ink81.xml"/><Relationship Id="rId102" Type="http://schemas.openxmlformats.org/officeDocument/2006/relationships/image" Target="../media/image97.emf"/><Relationship Id="rId123" Type="http://schemas.openxmlformats.org/officeDocument/2006/relationships/customXml" Target="../ink/ink103.xml"/><Relationship Id="rId144" Type="http://schemas.openxmlformats.org/officeDocument/2006/relationships/image" Target="../media/image118.emf"/><Relationship Id="rId90" Type="http://schemas.openxmlformats.org/officeDocument/2006/relationships/image" Target="../media/image91.emf"/><Relationship Id="rId165" Type="http://schemas.openxmlformats.org/officeDocument/2006/relationships/customXml" Target="../ink/ink124.xml"/><Relationship Id="rId27" Type="http://schemas.openxmlformats.org/officeDocument/2006/relationships/customXml" Target="../ink/ink55.xml"/><Relationship Id="rId48" Type="http://schemas.openxmlformats.org/officeDocument/2006/relationships/image" Target="../media/image70.emf"/><Relationship Id="rId69" Type="http://schemas.openxmlformats.org/officeDocument/2006/relationships/customXml" Target="../ink/ink76.xml"/><Relationship Id="rId113" Type="http://schemas.openxmlformats.org/officeDocument/2006/relationships/customXml" Target="../ink/ink98.xml"/><Relationship Id="rId134" Type="http://schemas.openxmlformats.org/officeDocument/2006/relationships/image" Target="../media/image113.emf"/><Relationship Id="rId80" Type="http://schemas.openxmlformats.org/officeDocument/2006/relationships/image" Target="../media/image86.emf"/><Relationship Id="rId155" Type="http://schemas.openxmlformats.org/officeDocument/2006/relationships/customXml" Target="../ink/ink1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19</a:t>
            </a:r>
          </a:p>
        </p:txBody>
      </p:sp>
      <p:sp>
        <p:nvSpPr>
          <p:cNvPr id="5" name="Slide Number Placeholder 3"/>
          <p:cNvSpPr>
            <a:spLocks noGrp="1"/>
          </p:cNvSpPr>
          <p:nvPr>
            <p:ph type="sldNum" sz="quarter" idx="12"/>
          </p:nvPr>
        </p:nvSpPr>
        <p:spPr/>
        <p:txBody>
          <a:bodyPr/>
          <a:lstStyle/>
          <a:p>
            <a:pPr>
              <a:defRPr/>
            </a:pPr>
            <a:r>
              <a:rPr lang="en-US" dirty="0"/>
              <a:t>Slide </a:t>
            </a:r>
            <a:fld id="{28F3DCF2-3F06-4C02-9C8D-01A2C237A2DD}" type="slidenum">
              <a:rPr lang="en-US"/>
              <a:pPr>
                <a:defRPr/>
              </a:pPr>
              <a:t>1</a:t>
            </a:fld>
            <a:endParaRPr lang="en-US" dirty="0"/>
          </a:p>
        </p:txBody>
      </p:sp>
      <p:sp>
        <p:nvSpPr>
          <p:cNvPr id="1029" name="Rectangle 2"/>
          <p:cNvSpPr>
            <a:spLocks noChangeArrowheads="1"/>
          </p:cNvSpPr>
          <p:nvPr/>
        </p:nvSpPr>
        <p:spPr bwMode="auto">
          <a:xfrm>
            <a:off x="381000" y="903546"/>
            <a:ext cx="8763000" cy="4093428"/>
          </a:xfrm>
          <a:prstGeom prst="rect">
            <a:avLst/>
          </a:prstGeom>
          <a:noFill/>
          <a:ln w="9525">
            <a:noFill/>
            <a:miter lim="800000"/>
            <a:headEnd/>
            <a:tailEnd/>
          </a:ln>
        </p:spPr>
        <p:txBody>
          <a:bodyPr>
            <a:spAutoFit/>
          </a:bodyPr>
          <a:lstStyle/>
          <a:p>
            <a:pPr algn="ctr">
              <a:spcBef>
                <a:spcPct val="50000"/>
              </a:spcBef>
            </a:pPr>
            <a:r>
              <a:rPr lang="en-US" sz="3200" b="1" dirty="0" smtClean="0">
                <a:solidFill>
                  <a:schemeClr val="accent2"/>
                </a:solidFill>
                <a:latin typeface="Arial Unicode MS" pitchFamily="34" charset="-128"/>
              </a:rPr>
              <a:t>(finish Planning)</a:t>
            </a:r>
          </a:p>
          <a:p>
            <a:pPr algn="ctr">
              <a:spcBef>
                <a:spcPct val="50000"/>
              </a:spcBef>
            </a:pPr>
            <a:r>
              <a:rPr lang="en-US" sz="4800" b="1" dirty="0" smtClean="0">
                <a:solidFill>
                  <a:schemeClr val="accent2"/>
                </a:solidFill>
                <a:latin typeface="Arial Unicode MS" pitchFamily="34" charset="-128"/>
              </a:rPr>
              <a:t>Propositional </a:t>
            </a:r>
            <a:r>
              <a:rPr lang="en-US" sz="4800" b="1" dirty="0">
                <a:solidFill>
                  <a:schemeClr val="accent2"/>
                </a:solidFill>
                <a:latin typeface="Arial Unicode MS" pitchFamily="34" charset="-128"/>
              </a:rPr>
              <a:t>Logic Intro, Syntax</a:t>
            </a:r>
          </a:p>
          <a:p>
            <a:pPr algn="ctr">
              <a:spcBef>
                <a:spcPct val="50000"/>
              </a:spcBef>
            </a:pPr>
            <a:r>
              <a:rPr lang="en-US" b="1" dirty="0">
                <a:latin typeface="Arial Unicode MS" pitchFamily="34" charset="-128"/>
              </a:rPr>
              <a:t>Computer Science cpsc322, Lecture 19</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5.1- 5.1.1 – 5.2)</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June, 6, 2017</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30" name="Ink 6"/>
              <p14:cNvContentPartPr>
                <a14:cpLocks xmlns:a14="http://schemas.microsoft.com/office/drawing/2010/main" noRot="1" noChangeAspect="1" noEditPoints="1" noChangeArrowheads="1" noChangeShapeType="1"/>
              </p14:cNvContentPartPr>
              <p14:nvPr/>
            </p14:nvContentPartPr>
            <p14:xfrm>
              <a:off x="989013" y="5735638"/>
              <a:ext cx="347662" cy="169862"/>
            </p14:xfrm>
          </p:contentPart>
        </mc:Choice>
        <mc:Fallback xmlns="">
          <p:pic>
            <p:nvPicPr>
              <p:cNvPr id="1030" name="Ink 6"/>
              <p:cNvPicPr>
                <a:picLocks noRot="1" noChangeAspect="1" noEditPoints="1" noChangeArrowheads="1" noChangeShapeType="1"/>
              </p:cNvPicPr>
              <p:nvPr/>
            </p:nvPicPr>
            <p:blipFill>
              <a:blip r:embed="rId4"/>
              <a:stretch>
                <a:fillRect/>
              </a:stretch>
            </p:blipFill>
            <p:spPr>
              <a:xfrm>
                <a:off x="982175" y="5727343"/>
                <a:ext cx="364217" cy="184648"/>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37"/>
          <p:cNvSpPr>
            <a:spLocks noChangeArrowheads="1"/>
          </p:cNvSpPr>
          <p:nvPr/>
        </p:nvSpPr>
        <p:spPr bwMode="auto">
          <a:xfrm>
            <a:off x="2786063" y="3000375"/>
            <a:ext cx="3000375" cy="1428750"/>
          </a:xfrm>
          <a:prstGeom prst="rect">
            <a:avLst/>
          </a:prstGeom>
          <a:solidFill>
            <a:srgbClr val="CCEC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669D15E-0D18-4445-86F0-BBEB84FEEBF4}" type="slidenum">
              <a:rPr lang="en-US"/>
              <a:pPr>
                <a:defRPr/>
              </a:pPr>
              <a:t>10</a:t>
            </a:fld>
            <a:endParaRPr lang="en-US"/>
          </a:p>
        </p:txBody>
      </p:sp>
      <p:sp>
        <p:nvSpPr>
          <p:cNvPr id="6161" name="Rectangle 2"/>
          <p:cNvSpPr>
            <a:spLocks noGrp="1" noChangeArrowheads="1"/>
          </p:cNvSpPr>
          <p:nvPr>
            <p:ph type="title"/>
          </p:nvPr>
        </p:nvSpPr>
        <p:spPr>
          <a:xfrm>
            <a:off x="0" y="0"/>
            <a:ext cx="9144000" cy="685800"/>
          </a:xfrm>
        </p:spPr>
        <p:txBody>
          <a:bodyPr/>
          <a:lstStyle/>
          <a:p>
            <a:pPr eaLnBrk="1" hangingPunct="1"/>
            <a:r>
              <a:rPr lang="en-US" smtClean="0"/>
              <a:t>What is coming next ?</a:t>
            </a:r>
          </a:p>
        </p:txBody>
      </p:sp>
      <p:sp>
        <p:nvSpPr>
          <p:cNvPr id="6162"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6163"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6164"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6165"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dirty="0" smtClean="0">
                <a:latin typeface="Arial Unicode MS" pitchFamily="34" charset="-128"/>
              </a:rPr>
              <a:t>Query</a:t>
            </a:r>
            <a:endParaRPr lang="en-US" sz="2400" dirty="0">
              <a:latin typeface="Arial Unicode MS" pitchFamily="34" charset="-128"/>
            </a:endParaRPr>
          </a:p>
        </p:txBody>
      </p:sp>
      <p:sp>
        <p:nvSpPr>
          <p:cNvPr id="6166"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6167"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6168"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6169"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6170"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6171"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2"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6173"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4"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5"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6176"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6177"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6178"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6179"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6182"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6183"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618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618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6186"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6187"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6188"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90"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6191"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6192"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mc:AlternateContent xmlns:mc="http://schemas.openxmlformats.org/markup-compatibility/2006" xmlns:p14="http://schemas.microsoft.com/office/powerpoint/2010/main">
        <mc:Choice Requires="p14">
          <p:contentPart p14:bwMode="auto" r:id="rId3">
            <p14:nvContentPartPr>
              <p14:cNvPr id="6146"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146"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7"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147"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8"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148"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49" name="Ink 42"/>
              <p14:cNvContentPartPr>
                <a14:cpLocks xmlns:a14="http://schemas.microsoft.com/office/drawing/2010/main" noRot="1" noChangeAspect="1" noEditPoints="1" noChangeArrowheads="1" noChangeShapeType="1"/>
              </p14:cNvContentPartPr>
              <p14:nvPr/>
            </p14:nvContentPartPr>
            <p14:xfrm>
              <a:off x="4570413" y="4949825"/>
              <a:ext cx="1460500" cy="654050"/>
            </p14:xfrm>
          </p:contentPart>
        </mc:Choice>
        <mc:Fallback xmlns="">
          <p:pic>
            <p:nvPicPr>
              <p:cNvPr id="6149" name="Ink 42"/>
              <p:cNvPicPr>
                <a:picLocks noRot="1" noChangeAspect="1" noEditPoints="1" noChangeArrowheads="1" noChangeShapeType="1"/>
              </p:cNvPicPr>
              <p:nvPr/>
            </p:nvPicPr>
            <p:blipFill>
              <a:blip r:embed="rId10"/>
              <a:stretch>
                <a:fillRect/>
              </a:stretch>
            </p:blipFill>
            <p:spPr>
              <a:xfrm>
                <a:off x="4566813" y="4945865"/>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0" name="Ink 43"/>
              <p14:cNvContentPartPr>
                <a14:cpLocks xmlns:a14="http://schemas.microsoft.com/office/drawing/2010/main" noRot="1" noChangeAspect="1" noEditPoints="1" noChangeArrowheads="1" noChangeShapeType="1"/>
              </p14:cNvContentPartPr>
              <p14:nvPr/>
            </p14:nvContentPartPr>
            <p14:xfrm>
              <a:off x="4964113" y="5289550"/>
              <a:ext cx="984250" cy="452438"/>
            </p14:xfrm>
          </p:contentPart>
        </mc:Choice>
        <mc:Fallback xmlns="">
          <p:pic>
            <p:nvPicPr>
              <p:cNvPr id="6150" name="Ink 43"/>
              <p:cNvPicPr>
                <a:picLocks noRot="1" noChangeAspect="1" noEditPoints="1" noChangeArrowheads="1" noChangeShapeType="1"/>
              </p:cNvPicPr>
              <p:nvPr/>
            </p:nvPicPr>
            <p:blipFill>
              <a:blip r:embed="rId12"/>
              <a:stretch>
                <a:fillRect/>
              </a:stretch>
            </p:blipFill>
            <p:spPr>
              <a:xfrm>
                <a:off x="4955833" y="5286671"/>
                <a:ext cx="995410" cy="46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93" name="Ink 49"/>
              <p14:cNvContentPartPr>
                <a14:cpLocks xmlns:a14="http://schemas.microsoft.com/office/drawing/2010/main" noRot="1" noChangeAspect="1" noEditPoints="1" noChangeArrowheads="1" noChangeShapeType="1"/>
              </p14:cNvContentPartPr>
              <p14:nvPr/>
            </p14:nvContentPartPr>
            <p14:xfrm>
              <a:off x="2130425" y="1731963"/>
              <a:ext cx="1863725" cy="3332162"/>
            </p14:xfrm>
          </p:contentPart>
        </mc:Choice>
        <mc:Fallback xmlns="">
          <p:pic>
            <p:nvPicPr>
              <p:cNvPr id="6193" name="Ink 49"/>
              <p:cNvPicPr>
                <a:picLocks noRot="1" noChangeAspect="1" noEditPoints="1" noChangeArrowheads="1" noChangeShapeType="1"/>
              </p:cNvPicPr>
              <p:nvPr/>
            </p:nvPicPr>
            <p:blipFill>
              <a:blip r:embed="rId14"/>
              <a:stretch>
                <a:fillRect/>
              </a:stretch>
            </p:blipFill>
            <p:spPr>
              <a:xfrm>
                <a:off x="2122505" y="1729443"/>
                <a:ext cx="1875245" cy="334476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94" name="Ink 50"/>
              <p14:cNvContentPartPr>
                <a14:cpLocks xmlns:a14="http://schemas.microsoft.com/office/drawing/2010/main" noRot="1" noChangeAspect="1" noEditPoints="1" noChangeArrowheads="1" noChangeShapeType="1"/>
              </p14:cNvContentPartPr>
              <p14:nvPr/>
            </p14:nvContentPartPr>
            <p14:xfrm>
              <a:off x="2476500" y="2895600"/>
              <a:ext cx="2471738" cy="506413"/>
            </p14:xfrm>
          </p:contentPart>
        </mc:Choice>
        <mc:Fallback xmlns="">
          <p:pic>
            <p:nvPicPr>
              <p:cNvPr id="6194" name="Ink 50"/>
              <p:cNvPicPr>
                <a:picLocks noRot="1" noChangeAspect="1" noEditPoints="1" noChangeArrowheads="1" noChangeShapeType="1"/>
              </p:cNvPicPr>
              <p:nvPr/>
            </p:nvPicPr>
            <p:blipFill>
              <a:blip r:embed="rId16"/>
              <a:stretch>
                <a:fillRect/>
              </a:stretch>
            </p:blipFill>
            <p:spPr>
              <a:xfrm>
                <a:off x="2473980" y="2893081"/>
                <a:ext cx="2482898" cy="5164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95" name="Ink 51"/>
              <p14:cNvContentPartPr>
                <a14:cpLocks xmlns:a14="http://schemas.microsoft.com/office/drawing/2010/main" noRot="1" noChangeAspect="1" noEditPoints="1" noChangeArrowheads="1" noChangeShapeType="1"/>
              </p14:cNvContentPartPr>
              <p14:nvPr/>
            </p14:nvContentPartPr>
            <p14:xfrm>
              <a:off x="3900488" y="4829175"/>
              <a:ext cx="723900" cy="292100"/>
            </p14:xfrm>
          </p:contentPart>
        </mc:Choice>
        <mc:Fallback xmlns="">
          <p:pic>
            <p:nvPicPr>
              <p:cNvPr id="6195" name="Ink 51"/>
              <p:cNvPicPr>
                <a:picLocks noRot="1" noChangeAspect="1" noEditPoints="1" noChangeArrowheads="1" noChangeShapeType="1"/>
              </p:cNvPicPr>
              <p:nvPr/>
            </p:nvPicPr>
            <p:blipFill>
              <a:blip r:embed="rId18"/>
              <a:stretch>
                <a:fillRect/>
              </a:stretch>
            </p:blipFill>
            <p:spPr>
              <a:xfrm>
                <a:off x="3891124" y="4818370"/>
                <a:ext cx="743708" cy="3126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96" name="Ink 52"/>
              <p14:cNvContentPartPr>
                <a14:cpLocks xmlns:a14="http://schemas.microsoft.com/office/drawing/2010/main" noRot="1" noChangeAspect="1" noEditPoints="1" noChangeArrowheads="1" noChangeShapeType="1"/>
              </p14:cNvContentPartPr>
              <p14:nvPr/>
            </p14:nvContentPartPr>
            <p14:xfrm>
              <a:off x="3783013" y="4724400"/>
              <a:ext cx="950912" cy="568325"/>
            </p14:xfrm>
          </p:contentPart>
        </mc:Choice>
        <mc:Fallback xmlns="">
          <p:pic>
            <p:nvPicPr>
              <p:cNvPr id="6196" name="Ink 52"/>
              <p:cNvPicPr>
                <a:picLocks noRot="1" noChangeAspect="1" noEditPoints="1" noChangeArrowheads="1" noChangeShapeType="1"/>
              </p:cNvPicPr>
              <p:nvPr/>
            </p:nvPicPr>
            <p:blipFill>
              <a:blip r:embed="rId20"/>
              <a:stretch>
                <a:fillRect/>
              </a:stretch>
            </p:blipFill>
            <p:spPr>
              <a:xfrm>
                <a:off x="3778329" y="4713677"/>
                <a:ext cx="966767" cy="58834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97" name="Ink 53"/>
              <p14:cNvContentPartPr>
                <a14:cpLocks xmlns:a14="http://schemas.microsoft.com/office/drawing/2010/main" noRot="1" noChangeAspect="1" noEditPoints="1" noChangeArrowheads="1" noChangeShapeType="1"/>
              </p14:cNvContentPartPr>
              <p14:nvPr/>
            </p14:nvContentPartPr>
            <p14:xfrm>
              <a:off x="3313113" y="1177925"/>
              <a:ext cx="1971675" cy="419100"/>
            </p14:xfrm>
          </p:contentPart>
        </mc:Choice>
        <mc:Fallback xmlns="">
          <p:pic>
            <p:nvPicPr>
              <p:cNvPr id="6197" name="Ink 53"/>
              <p:cNvPicPr>
                <a:picLocks noRot="1" noChangeAspect="1" noEditPoints="1" noChangeArrowheads="1" noChangeShapeType="1"/>
              </p:cNvPicPr>
              <p:nvPr/>
            </p:nvPicPr>
            <p:blipFill>
              <a:blip r:embed="rId22"/>
              <a:stretch>
                <a:fillRect/>
              </a:stretch>
            </p:blipFill>
            <p:spPr>
              <a:xfrm>
                <a:off x="3304833" y="1170383"/>
                <a:ext cx="1988955" cy="436697"/>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FB836A7C-6CBE-44F7-94CC-BE467947DA10}" type="slidenum">
              <a:rPr lang="en-US"/>
              <a:pPr>
                <a:defRPr/>
              </a:pPr>
              <a:t>11</a:t>
            </a:fld>
            <a:endParaRPr lang="en-US"/>
          </a:p>
        </p:txBody>
      </p:sp>
      <p:sp>
        <p:nvSpPr>
          <p:cNvPr id="28676" name="Rectangle 2"/>
          <p:cNvSpPr>
            <a:spLocks noGrp="1" noChangeArrowheads="1"/>
          </p:cNvSpPr>
          <p:nvPr>
            <p:ph type="title"/>
          </p:nvPr>
        </p:nvSpPr>
        <p:spPr/>
        <p:txBody>
          <a:bodyPr/>
          <a:lstStyle/>
          <a:p>
            <a:pPr eaLnBrk="1" hangingPunct="1"/>
            <a:r>
              <a:rPr lang="en-US" smtClean="0"/>
              <a:t>Logics</a:t>
            </a:r>
          </a:p>
        </p:txBody>
      </p:sp>
      <p:sp>
        <p:nvSpPr>
          <p:cNvPr id="28677" name="Rectangle 3"/>
          <p:cNvSpPr>
            <a:spLocks noGrp="1" noChangeArrowheads="1"/>
          </p:cNvSpPr>
          <p:nvPr>
            <p:ph type="body" idx="1"/>
          </p:nvPr>
        </p:nvSpPr>
        <p:spPr>
          <a:xfrm>
            <a:off x="323850" y="981075"/>
            <a:ext cx="8424863" cy="4103688"/>
          </a:xfrm>
        </p:spPr>
        <p:txBody>
          <a:bodyPr/>
          <a:lstStyle/>
          <a:p>
            <a:pPr eaLnBrk="1" hangingPunct="1">
              <a:buFontTx/>
              <a:buChar char="•"/>
            </a:pPr>
            <a:r>
              <a:rPr lang="en-US" b="1" smtClean="0"/>
              <a:t>Mostly only propositional</a:t>
            </a:r>
            <a:r>
              <a:rPr lang="en-US" smtClean="0"/>
              <a:t>…. This is the starting point for more complex ones ….</a:t>
            </a:r>
          </a:p>
          <a:p>
            <a:pPr eaLnBrk="1" hangingPunct="1">
              <a:buFontTx/>
              <a:buChar char="•"/>
            </a:pPr>
            <a:r>
              <a:rPr lang="en-US" b="1" smtClean="0"/>
              <a:t>Natural</a:t>
            </a:r>
            <a:r>
              <a:rPr lang="en-US" smtClean="0"/>
              <a:t> to express </a:t>
            </a:r>
            <a:r>
              <a:rPr lang="en-US" b="1" smtClean="0"/>
              <a:t>knowledge</a:t>
            </a:r>
            <a:r>
              <a:rPr lang="en-US" smtClean="0"/>
              <a:t> about the world</a:t>
            </a:r>
          </a:p>
          <a:p>
            <a:pPr lvl="1" eaLnBrk="1" hangingPunct="1"/>
            <a:r>
              <a:rPr lang="en-US" smtClean="0"/>
              <a:t>What is true (boolean variables)</a:t>
            </a:r>
          </a:p>
          <a:p>
            <a:pPr lvl="1" eaLnBrk="1" hangingPunct="1"/>
            <a:r>
              <a:rPr lang="en-US" smtClean="0"/>
              <a:t>How it works (logical formulas)</a:t>
            </a:r>
          </a:p>
          <a:p>
            <a:pPr eaLnBrk="1" hangingPunct="1">
              <a:buFontTx/>
              <a:buChar char="•"/>
            </a:pPr>
            <a:r>
              <a:rPr lang="en-US" smtClean="0"/>
              <a:t>Well understood formal properties</a:t>
            </a:r>
          </a:p>
          <a:p>
            <a:pPr eaLnBrk="1" hangingPunct="1">
              <a:buFontTx/>
              <a:buChar char="•"/>
            </a:pPr>
            <a:r>
              <a:rPr lang="en-US" smtClean="0"/>
              <a:t>Boolean nature can be exploited for efficiency</a:t>
            </a:r>
          </a:p>
          <a:p>
            <a:pPr eaLnBrk="1" hangingPunct="1">
              <a:buFontTx/>
              <a:buChar char="•"/>
            </a:pPr>
            <a:r>
              <a:rPr lang="en-US"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915631FB-A801-4A7B-96EA-CBB84D6ABB7C}" type="slidenum">
              <a:rPr lang="en-US"/>
              <a:pPr>
                <a:defRPr/>
              </a:pPr>
              <a:t>12</a:t>
            </a:fld>
            <a:endParaRPr lang="en-US"/>
          </a:p>
        </p:txBody>
      </p:sp>
      <p:sp>
        <p:nvSpPr>
          <p:cNvPr id="7236"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kern="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kern="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kern="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kern="0" dirty="0">
                <a:latin typeface="+mj-lt"/>
              </a:rPr>
              <a:t>Semantics and Proof Theory</a:t>
            </a:r>
          </a:p>
        </p:txBody>
      </p:sp>
      <p:sp>
        <p:nvSpPr>
          <p:cNvPr id="13" name="TextBox 12"/>
          <p:cNvSpPr txBox="1"/>
          <p:nvPr/>
        </p:nvSpPr>
        <p:spPr>
          <a:xfrm>
            <a:off x="5214938" y="2000250"/>
            <a:ext cx="3143250" cy="400110"/>
          </a:xfrm>
          <a:prstGeom prst="rect">
            <a:avLst/>
          </a:prstGeom>
          <a:noFill/>
          <a:ln>
            <a:solidFill>
              <a:schemeClr val="tx1"/>
            </a:solidFill>
          </a:ln>
        </p:spPr>
        <p:txBody>
          <a:bodyPr>
            <a:spAutoFit/>
          </a:bodyPr>
          <a:lstStyle/>
          <a:p>
            <a:pPr algn="ctr">
              <a:defRPr/>
            </a:pPr>
            <a:r>
              <a:rPr lang="en-US" sz="2000" kern="0" dirty="0" err="1">
                <a:latin typeface="+mj-lt"/>
              </a:rPr>
              <a:t>Satisfiability</a:t>
            </a:r>
            <a:r>
              <a:rPr lang="en-US" sz="2000" kern="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kern="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kern="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kern="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kern="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kern="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kern="0" dirty="0" err="1">
                <a:latin typeface="+mj-lt"/>
              </a:rPr>
              <a:t>Ontologies</a:t>
            </a:r>
            <a:endParaRPr lang="en-US" sz="2000" kern="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kern="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kern="0" dirty="0">
                <a:latin typeface="+mj-lt"/>
              </a:rPr>
              <a:t>Production Systems</a:t>
            </a:r>
          </a:p>
        </p:txBody>
      </p:sp>
      <p:cxnSp>
        <p:nvCxnSpPr>
          <p:cNvPr id="7252"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7253"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7254"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7255"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7256"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7257"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7258"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7259"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7260"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7261"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7262"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7263"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7265"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7266"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7267"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7268"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7269"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7270"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7271"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170"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170"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171"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72"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172"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73"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173"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4"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174"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75"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175"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76"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176"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77"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177"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78"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178" name="Ink 10"/>
              <p:cNvPicPr>
                <a:picLocks noRot="1" noChangeAspect="1" noEditPoints="1" noChangeArrowheads="1" noChangeShapeType="1"/>
              </p:cNvPicPr>
              <p:nvPr/>
            </p:nvPicPr>
            <p:blipFill>
              <a:blip r:embed="rId20"/>
              <a:stretch>
                <a:fillRect/>
              </a:stretch>
            </p:blipFill>
            <p:spPr>
              <a:xfrm>
                <a:off x="123860" y="817691"/>
                <a:ext cx="2979667" cy="91096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79"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179" name="Ink 11"/>
              <p:cNvPicPr>
                <a:picLocks noRot="1" noChangeAspect="1" noEditPoints="1" noChangeArrowheads="1" noChangeShapeType="1"/>
              </p:cNvPicPr>
              <p:nvPr/>
            </p:nvPicPr>
            <p:blipFill>
              <a:blip r:embed="rId22"/>
              <a:stretch>
                <a:fillRect/>
              </a:stretch>
            </p:blipFill>
            <p:spPr>
              <a:xfrm>
                <a:off x="3784648" y="1558823"/>
                <a:ext cx="223743" cy="14149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80"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180"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81"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181" name="Ink 13"/>
              <p:cNvPicPr>
                <a:picLocks noRot="1" noChangeAspect="1" noEditPoints="1" noChangeArrowheads="1" noChangeShapeType="1"/>
              </p:cNvPicPr>
              <p:nvPr/>
            </p:nvPicPr>
            <p:blipFill>
              <a:blip r:embed="rId26"/>
              <a:stretch>
                <a:fillRect/>
              </a:stretch>
            </p:blipFill>
            <p:spPr>
              <a:xfrm>
                <a:off x="4757777" y="1586790"/>
                <a:ext cx="263446" cy="14588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182"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182" name="Ink 14"/>
              <p:cNvPicPr>
                <a:picLocks noRot="1" noChangeAspect="1" noEditPoints="1" noChangeArrowheads="1" noChangeShapeType="1"/>
              </p:cNvPicPr>
              <p:nvPr/>
            </p:nvPicPr>
            <p:blipFill>
              <a:blip r:embed="rId28"/>
              <a:stretch>
                <a:fillRect/>
              </a:stretch>
            </p:blipFill>
            <p:spPr>
              <a:xfrm>
                <a:off x="5349920" y="1588103"/>
                <a:ext cx="258672" cy="12546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83"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183" name="Ink 15"/>
              <p:cNvPicPr>
                <a:picLocks noRot="1" noChangeAspect="1" noEditPoints="1" noChangeArrowheads="1" noChangeShapeType="1"/>
              </p:cNvPicPr>
              <p:nvPr/>
            </p:nvPicPr>
            <p:blipFill>
              <a:blip r:embed="rId30"/>
              <a:stretch>
                <a:fillRect/>
              </a:stretch>
            </p:blipFill>
            <p:spPr>
              <a:xfrm>
                <a:off x="5837267" y="1581597"/>
                <a:ext cx="187266"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184"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184" name="Ink 16"/>
              <p:cNvPicPr>
                <a:picLocks noRot="1" noChangeAspect="1" noEditPoints="1" noChangeArrowheads="1" noChangeShapeType="1"/>
              </p:cNvPicPr>
              <p:nvPr/>
            </p:nvPicPr>
            <p:blipFill>
              <a:blip r:embed="rId32"/>
              <a:stretch>
                <a:fillRect/>
              </a:stretch>
            </p:blipFill>
            <p:spPr>
              <a:xfrm>
                <a:off x="6261117" y="1593674"/>
                <a:ext cx="165066"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185"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185"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86"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186"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187"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187" name="Ink 19"/>
              <p:cNvPicPr>
                <a:picLocks noRot="1" noChangeAspect="1" noEditPoints="1" noChangeArrowheads="1" noChangeShapeType="1"/>
              </p:cNvPicPr>
              <p:nvPr/>
            </p:nvPicPr>
            <p:blipFill>
              <a:blip r:embed="rId38"/>
              <a:stretch>
                <a:fillRect/>
              </a:stretch>
            </p:blipFill>
            <p:spPr>
              <a:xfrm>
                <a:off x="6635694" y="854257"/>
                <a:ext cx="52500" cy="22664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88"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188" name="Ink 20"/>
              <p:cNvPicPr>
                <a:picLocks noRot="1" noChangeAspect="1" noEditPoints="1" noChangeArrowheads="1" noChangeShapeType="1"/>
              </p:cNvPicPr>
              <p:nvPr/>
            </p:nvPicPr>
            <p:blipFill>
              <a:blip r:embed="rId40"/>
              <a:stretch>
                <a:fillRect/>
              </a:stretch>
            </p:blipFill>
            <p:spPr>
              <a:xfrm>
                <a:off x="6092877" y="844374"/>
                <a:ext cx="338034"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189"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189"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90"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190"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191"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191" name="Ink 23"/>
              <p:cNvPicPr>
                <a:picLocks noRot="1" noChangeAspect="1" noEditPoints="1" noChangeArrowheads="1" noChangeShapeType="1"/>
              </p:cNvPicPr>
              <p:nvPr/>
            </p:nvPicPr>
            <p:blipFill>
              <a:blip r:embed="rId46"/>
              <a:stretch>
                <a:fillRect/>
              </a:stretch>
            </p:blipFill>
            <p:spPr>
              <a:xfrm>
                <a:off x="4000540" y="841199"/>
                <a:ext cx="201532"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92"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192" name="Ink 24"/>
              <p:cNvPicPr>
                <a:picLocks noRot="1" noChangeAspect="1" noEditPoints="1" noChangeArrowheads="1" noChangeShapeType="1"/>
              </p:cNvPicPr>
              <p:nvPr/>
            </p:nvPicPr>
            <p:blipFill>
              <a:blip r:embed="rId48"/>
              <a:stretch>
                <a:fillRect/>
              </a:stretch>
            </p:blipFill>
            <p:spPr>
              <a:xfrm>
                <a:off x="3687763" y="890411"/>
                <a:ext cx="103187"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193"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193" name="Ink 25"/>
              <p:cNvPicPr>
                <a:picLocks noRot="1" noChangeAspect="1" noEditPoints="1" noChangeArrowheads="1" noChangeShapeType="1"/>
              </p:cNvPicPr>
              <p:nvPr/>
            </p:nvPicPr>
            <p:blipFill>
              <a:blip r:embed="rId50"/>
              <a:stretch>
                <a:fillRect/>
              </a:stretch>
            </p:blipFill>
            <p:spPr>
              <a:xfrm>
                <a:off x="3733744" y="1173317"/>
                <a:ext cx="52500" cy="2155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194"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194" name="Ink 26"/>
              <p:cNvPicPr>
                <a:picLocks noRot="1" noChangeAspect="1" noEditPoints="1" noChangeArrowheads="1" noChangeShapeType="1"/>
              </p:cNvPicPr>
              <p:nvPr/>
            </p:nvPicPr>
            <p:blipFill>
              <a:blip r:embed="rId52"/>
              <a:stretch>
                <a:fillRect/>
              </a:stretch>
            </p:blipFill>
            <p:spPr>
              <a:xfrm>
                <a:off x="1571660" y="2018126"/>
                <a:ext cx="225354"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195"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195" name="Ink 27"/>
              <p:cNvPicPr>
                <a:picLocks noRot="1" noChangeAspect="1" noEditPoints="1" noChangeArrowheads="1" noChangeShapeType="1"/>
              </p:cNvPicPr>
              <p:nvPr/>
            </p:nvPicPr>
            <p:blipFill>
              <a:blip r:embed="rId54"/>
              <a:stretch>
                <a:fillRect/>
              </a:stretch>
            </p:blipFill>
            <p:spPr>
              <a:xfrm>
                <a:off x="2174889" y="2040178"/>
                <a:ext cx="114272"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96"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196" name="Ink 28"/>
              <p:cNvPicPr>
                <a:picLocks noRot="1" noChangeAspect="1" noEditPoints="1" noChangeArrowheads="1" noChangeShapeType="1"/>
              </p:cNvPicPr>
              <p:nvPr/>
            </p:nvPicPr>
            <p:blipFill>
              <a:blip r:embed="rId56"/>
              <a:stretch>
                <a:fillRect/>
              </a:stretch>
            </p:blipFill>
            <p:spPr>
              <a:xfrm>
                <a:off x="2257179" y="2419556"/>
                <a:ext cx="37005" cy="23771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197"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197"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98"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198"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99"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199" name="Ink 31"/>
              <p:cNvPicPr>
                <a:picLocks noRot="1" noChangeAspect="1" noEditPoints="1" noChangeArrowheads="1" noChangeShapeType="1"/>
              </p:cNvPicPr>
              <p:nvPr/>
            </p:nvPicPr>
            <p:blipFill>
              <a:blip r:embed="rId62"/>
              <a:stretch>
                <a:fillRect/>
              </a:stretch>
            </p:blipFill>
            <p:spPr>
              <a:xfrm>
                <a:off x="354063" y="2714449"/>
                <a:ext cx="169763" cy="12735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200"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200" name="Ink 32"/>
              <p:cNvPicPr>
                <a:picLocks noRot="1" noChangeAspect="1" noEditPoints="1" noChangeArrowheads="1" noChangeShapeType="1"/>
              </p:cNvPicPr>
              <p:nvPr/>
            </p:nvPicPr>
            <p:blipFill>
              <a:blip r:embed="rId64"/>
              <a:stretch>
                <a:fillRect/>
              </a:stretch>
            </p:blipFill>
            <p:spPr>
              <a:xfrm>
                <a:off x="352485" y="2205289"/>
                <a:ext cx="50680" cy="29000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201"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201" name="Ink 33"/>
              <p:cNvPicPr>
                <a:picLocks noRot="1" noChangeAspect="1" noEditPoints="1" noChangeArrowheads="1" noChangeShapeType="1"/>
              </p:cNvPicPr>
              <p:nvPr/>
            </p:nvPicPr>
            <p:blipFill>
              <a:blip r:embed="rId66"/>
              <a:stretch>
                <a:fillRect/>
              </a:stretch>
            </p:blipFill>
            <p:spPr>
              <a:xfrm>
                <a:off x="608052" y="1997075"/>
                <a:ext cx="325359" cy="14962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02"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202" name="Ink 34"/>
              <p:cNvPicPr>
                <a:picLocks noRot="1" noChangeAspect="1" noEditPoints="1" noChangeArrowheads="1" noChangeShapeType="1"/>
              </p:cNvPicPr>
              <p:nvPr/>
            </p:nvPicPr>
            <p:blipFill>
              <a:blip r:embed="rId68"/>
              <a:stretch>
                <a:fillRect/>
              </a:stretch>
            </p:blipFill>
            <p:spPr>
              <a:xfrm>
                <a:off x="2959153" y="1995492"/>
                <a:ext cx="161820"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03"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203"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04"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204" name="Ink 36"/>
              <p:cNvPicPr>
                <a:picLocks noRot="1" noChangeAspect="1" noEditPoints="1" noChangeArrowheads="1" noChangeShapeType="1"/>
              </p:cNvPicPr>
              <p:nvPr/>
            </p:nvPicPr>
            <p:blipFill>
              <a:blip r:embed="rId72"/>
              <a:stretch>
                <a:fillRect/>
              </a:stretch>
            </p:blipFill>
            <p:spPr>
              <a:xfrm>
                <a:off x="4235510" y="2030304"/>
                <a:ext cx="20308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05"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205" name="Ink 37"/>
              <p:cNvPicPr>
                <a:picLocks noRot="1" noChangeAspect="1" noEditPoints="1" noChangeArrowheads="1" noChangeShapeType="1"/>
              </p:cNvPicPr>
              <p:nvPr/>
            </p:nvPicPr>
            <p:blipFill>
              <a:blip r:embed="rId74"/>
              <a:stretch>
                <a:fillRect/>
              </a:stretch>
            </p:blipFill>
            <p:spPr>
              <a:xfrm>
                <a:off x="4556259" y="2192491"/>
                <a:ext cx="56882" cy="36640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06"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206" name="Ink 38"/>
              <p:cNvPicPr>
                <a:picLocks noRot="1" noChangeAspect="1" noEditPoints="1" noChangeArrowheads="1" noChangeShapeType="1"/>
              </p:cNvPicPr>
              <p:nvPr/>
            </p:nvPicPr>
            <p:blipFill>
              <a:blip r:embed="rId76"/>
              <a:stretch>
                <a:fillRect/>
              </a:stretch>
            </p:blipFill>
            <p:spPr>
              <a:xfrm>
                <a:off x="4206931" y="2735086"/>
                <a:ext cx="27611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07"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207"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08"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208" name="Ink 40"/>
              <p:cNvPicPr>
                <a:picLocks noRot="1" noChangeAspect="1" noEditPoints="1" noChangeArrowheads="1" noChangeShapeType="1"/>
              </p:cNvPicPr>
              <p:nvPr/>
            </p:nvPicPr>
            <p:blipFill>
              <a:blip r:embed="rId80"/>
              <a:stretch>
                <a:fillRect/>
              </a:stretch>
            </p:blipFill>
            <p:spPr>
              <a:xfrm>
                <a:off x="2689261" y="2711449"/>
                <a:ext cx="252341" cy="15081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09"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209"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10"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210" name="Ink 42"/>
              <p:cNvPicPr>
                <a:picLocks noRot="1" noChangeAspect="1" noEditPoints="1" noChangeArrowheads="1" noChangeShapeType="1"/>
              </p:cNvPicPr>
              <p:nvPr/>
            </p:nvPicPr>
            <p:blipFill>
              <a:blip r:embed="rId84"/>
              <a:stretch>
                <a:fillRect/>
              </a:stretch>
            </p:blipFill>
            <p:spPr>
              <a:xfrm>
                <a:off x="2703552" y="1965958"/>
                <a:ext cx="120573"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11"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211"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12"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212"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13"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213" name="Ink 45"/>
              <p:cNvPicPr>
                <a:picLocks noRot="1" noChangeAspect="1" noEditPoints="1" noChangeArrowheads="1" noChangeShapeType="1"/>
              </p:cNvPicPr>
              <p:nvPr/>
            </p:nvPicPr>
            <p:blipFill>
              <a:blip r:embed="rId90"/>
              <a:stretch>
                <a:fillRect/>
              </a:stretch>
            </p:blipFill>
            <p:spPr>
              <a:xfrm>
                <a:off x="6083348" y="4834575"/>
                <a:ext cx="15071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14"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214"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15"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215"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16"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216" name="Ink 48"/>
              <p:cNvPicPr>
                <a:picLocks noRot="1" noChangeAspect="1" noEditPoints="1" noChangeArrowheads="1" noChangeShapeType="1"/>
              </p:cNvPicPr>
              <p:nvPr/>
            </p:nvPicPr>
            <p:blipFill>
              <a:blip r:embed="rId96"/>
              <a:stretch>
                <a:fillRect/>
              </a:stretch>
            </p:blipFill>
            <p:spPr>
              <a:xfrm>
                <a:off x="725522" y="4942006"/>
                <a:ext cx="1954143" cy="59349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17"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217"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18"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218"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19"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219"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20"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220"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21"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221"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22"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222" name="Ink 54"/>
              <p:cNvPicPr>
                <a:picLocks noRot="1" noChangeAspect="1" noEditPoints="1" noChangeArrowheads="1" noChangeShapeType="1"/>
              </p:cNvPicPr>
              <p:nvPr/>
            </p:nvPicPr>
            <p:blipFill>
              <a:blip r:embed="rId108"/>
              <a:stretch>
                <a:fillRect/>
              </a:stretch>
            </p:blipFill>
            <p:spPr>
              <a:xfrm>
                <a:off x="6277010" y="2997382"/>
                <a:ext cx="2712968" cy="22664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23"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223" name="Ink 55"/>
              <p:cNvPicPr>
                <a:picLocks noRot="1" noChangeAspect="1" noEditPoints="1" noChangeArrowheads="1" noChangeShapeType="1"/>
              </p:cNvPicPr>
              <p:nvPr/>
            </p:nvPicPr>
            <p:blipFill>
              <a:blip r:embed="rId110"/>
              <a:stretch>
                <a:fillRect/>
              </a:stretch>
            </p:blipFill>
            <p:spPr>
              <a:xfrm>
                <a:off x="6291296" y="3062417"/>
                <a:ext cx="2503421" cy="5537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24"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224"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25"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225" name="Ink 57"/>
              <p:cNvPicPr>
                <a:picLocks noRot="1" noChangeAspect="1" noEditPoints="1" noChangeArrowheads="1" noChangeShapeType="1"/>
              </p:cNvPicPr>
              <p:nvPr/>
            </p:nvPicPr>
            <p:blipFill>
              <a:blip r:embed="rId114"/>
              <a:stretch>
                <a:fillRect/>
              </a:stretch>
            </p:blipFill>
            <p:spPr>
              <a:xfrm>
                <a:off x="5957922" y="3746669"/>
                <a:ext cx="2857431" cy="61243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26"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226" name="Ink 58"/>
              <p:cNvPicPr>
                <a:picLocks noRot="1" noChangeAspect="1" noEditPoints="1" noChangeArrowheads="1" noChangeShapeType="1"/>
              </p:cNvPicPr>
              <p:nvPr/>
            </p:nvPicPr>
            <p:blipFill>
              <a:blip r:embed="rId116"/>
              <a:stretch>
                <a:fillRect/>
              </a:stretch>
            </p:blipFill>
            <p:spPr>
              <a:xfrm>
                <a:off x="8874259" y="3829192"/>
                <a:ext cx="56882" cy="51406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27"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227"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28"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228"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29"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229" name="Ink 61"/>
              <p:cNvPicPr>
                <a:picLocks noRot="1" noChangeAspect="1" noEditPoints="1" noChangeArrowheads="1" noChangeShapeType="1"/>
              </p:cNvPicPr>
              <p:nvPr/>
            </p:nvPicPr>
            <p:blipFill>
              <a:blip r:embed="rId122"/>
              <a:stretch>
                <a:fillRect/>
              </a:stretch>
            </p:blipFill>
            <p:spPr>
              <a:xfrm>
                <a:off x="3037053" y="1137537"/>
                <a:ext cx="721116" cy="24977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30"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230" name="Ink 62"/>
              <p:cNvPicPr>
                <a:picLocks noRot="1" noChangeAspect="1" noEditPoints="1" noChangeArrowheads="1" noChangeShapeType="1"/>
              </p:cNvPicPr>
              <p:nvPr/>
            </p:nvPicPr>
            <p:blipFill>
              <a:blip r:embed="rId124"/>
              <a:stretch>
                <a:fillRect/>
              </a:stretch>
            </p:blipFill>
            <p:spPr>
              <a:xfrm>
                <a:off x="3366155" y="2804055"/>
                <a:ext cx="244099" cy="2504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31"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231"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32"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232" name="Ink 64"/>
              <p:cNvPicPr>
                <a:picLocks noRot="1" noChangeAspect="1" noEditPoints="1" noChangeArrowheads="1" noChangeShapeType="1"/>
              </p:cNvPicPr>
              <p:nvPr/>
            </p:nvPicPr>
            <p:blipFill>
              <a:blip r:embed="rId128"/>
              <a:stretch>
                <a:fillRect/>
              </a:stretch>
            </p:blipFill>
            <p:spPr>
              <a:xfrm>
                <a:off x="145623" y="4857914"/>
                <a:ext cx="496590"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33" name="Ink 65"/>
              <p14:cNvContentPartPr>
                <a14:cpLocks xmlns:a14="http://schemas.microsoft.com/office/drawing/2010/main" noRot="1" noChangeAspect="1" noEditPoints="1" noChangeArrowheads="1" noChangeShapeType="1"/>
              </p14:cNvContentPartPr>
              <p14:nvPr/>
            </p14:nvContentPartPr>
            <p14:xfrm>
              <a:off x="646113" y="4724400"/>
              <a:ext cx="5975350" cy="922338"/>
            </p14:xfrm>
          </p:contentPart>
        </mc:Choice>
        <mc:Fallback xmlns="">
          <p:pic>
            <p:nvPicPr>
              <p:cNvPr id="7233" name="Ink 65"/>
              <p:cNvPicPr>
                <a:picLocks noRot="1" noChangeAspect="1" noEditPoints="1" noChangeArrowheads="1" noChangeShapeType="1"/>
              </p:cNvPicPr>
              <p:nvPr/>
            </p:nvPicPr>
            <p:blipFill>
              <a:blip r:embed="rId130"/>
              <a:stretch>
                <a:fillRect/>
              </a:stretch>
            </p:blipFill>
            <p:spPr>
              <a:xfrm>
                <a:off x="643593" y="4721520"/>
                <a:ext cx="5989390" cy="928818"/>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72" name="Ink 104"/>
              <p14:cNvContentPartPr>
                <a14:cpLocks xmlns:a14="http://schemas.microsoft.com/office/drawing/2010/main" noRot="1" noChangeAspect="1" noEditPoints="1" noChangeArrowheads="1" noChangeShapeType="1"/>
              </p14:cNvContentPartPr>
              <p14:nvPr/>
            </p14:nvContentPartPr>
            <p14:xfrm>
              <a:off x="8478838" y="2752725"/>
              <a:ext cx="222250" cy="280988"/>
            </p14:xfrm>
          </p:contentPart>
        </mc:Choice>
        <mc:Fallback xmlns="">
          <p:pic>
            <p:nvPicPr>
              <p:cNvPr id="7272" name="Ink 104"/>
              <p:cNvPicPr>
                <a:picLocks noRot="1" noChangeAspect="1" noEditPoints="1" noChangeArrowheads="1" noChangeShapeType="1"/>
              </p:cNvPicPr>
              <p:nvPr/>
            </p:nvPicPr>
            <p:blipFill>
              <a:blip r:embed="rId132"/>
              <a:stretch>
                <a:fillRect/>
              </a:stretch>
            </p:blipFill>
            <p:spPr>
              <a:xfrm>
                <a:off x="8469847" y="2746609"/>
                <a:ext cx="239153" cy="296459"/>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73" name="Ink 105"/>
              <p14:cNvContentPartPr>
                <a14:cpLocks xmlns:a14="http://schemas.microsoft.com/office/drawing/2010/main" noRot="1" noChangeAspect="1" noEditPoints="1" noChangeArrowheads="1" noChangeShapeType="1"/>
              </p14:cNvContentPartPr>
              <p14:nvPr/>
            </p14:nvContentPartPr>
            <p14:xfrm>
              <a:off x="8734425" y="3616325"/>
              <a:ext cx="206375" cy="219075"/>
            </p14:xfrm>
          </p:contentPart>
        </mc:Choice>
        <mc:Fallback xmlns="">
          <p:pic>
            <p:nvPicPr>
              <p:cNvPr id="7273" name="Ink 105"/>
              <p:cNvPicPr>
                <a:picLocks noRot="1" noChangeAspect="1" noEditPoints="1" noChangeArrowheads="1" noChangeShapeType="1"/>
              </p:cNvPicPr>
              <p:nvPr/>
            </p:nvPicPr>
            <p:blipFill>
              <a:blip r:embed="rId134"/>
              <a:stretch>
                <a:fillRect/>
              </a:stretch>
            </p:blipFill>
            <p:spPr>
              <a:xfrm>
                <a:off x="8726501" y="3608411"/>
                <a:ext cx="225464" cy="236342"/>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74" name="Ink 106"/>
              <p14:cNvContentPartPr>
                <a14:cpLocks xmlns:a14="http://schemas.microsoft.com/office/drawing/2010/main" noRot="1" noChangeAspect="1" noEditPoints="1" noChangeArrowheads="1" noChangeShapeType="1"/>
              </p14:cNvContentPartPr>
              <p14:nvPr/>
            </p14:nvContentPartPr>
            <p14:xfrm>
              <a:off x="3028950" y="800100"/>
              <a:ext cx="288925" cy="171450"/>
            </p14:xfrm>
          </p:contentPart>
        </mc:Choice>
        <mc:Fallback xmlns="">
          <p:pic>
            <p:nvPicPr>
              <p:cNvPr id="7274" name="Ink 106"/>
              <p:cNvPicPr>
                <a:picLocks noRot="1" noChangeAspect="1" noEditPoints="1" noChangeArrowheads="1" noChangeShapeType="1"/>
              </p:cNvPicPr>
              <p:nvPr/>
            </p:nvPicPr>
            <p:blipFill>
              <a:blip r:embed="rId136"/>
              <a:stretch>
                <a:fillRect/>
              </a:stretch>
            </p:blipFill>
            <p:spPr>
              <a:xfrm>
                <a:off x="3021034" y="792176"/>
                <a:ext cx="304757" cy="188739"/>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75" name="Ink 107"/>
              <p14:cNvContentPartPr>
                <a14:cpLocks xmlns:a14="http://schemas.microsoft.com/office/drawing/2010/main" noRot="1" noChangeAspect="1" noEditPoints="1" noChangeArrowheads="1" noChangeShapeType="1"/>
              </p14:cNvContentPartPr>
              <p14:nvPr/>
            </p14:nvContentPartPr>
            <p14:xfrm>
              <a:off x="6688138" y="968375"/>
              <a:ext cx="377825" cy="179388"/>
            </p14:xfrm>
          </p:contentPart>
        </mc:Choice>
        <mc:Fallback xmlns="">
          <p:pic>
            <p:nvPicPr>
              <p:cNvPr id="7275" name="Ink 107"/>
              <p:cNvPicPr>
                <a:picLocks noRot="1" noChangeAspect="1" noEditPoints="1" noChangeArrowheads="1" noChangeShapeType="1"/>
              </p:cNvPicPr>
              <p:nvPr/>
            </p:nvPicPr>
            <p:blipFill>
              <a:blip r:embed="rId138"/>
              <a:stretch>
                <a:fillRect/>
              </a:stretch>
            </p:blipFill>
            <p:spPr>
              <a:xfrm>
                <a:off x="6681661" y="965859"/>
                <a:ext cx="39473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276" name="Ink 108"/>
              <p14:cNvContentPartPr>
                <a14:cpLocks xmlns:a14="http://schemas.microsoft.com/office/drawing/2010/main" noRot="1" noChangeAspect="1" noEditPoints="1" noChangeArrowheads="1" noChangeShapeType="1"/>
              </p14:cNvContentPartPr>
              <p14:nvPr/>
            </p14:nvContentPartPr>
            <p14:xfrm>
              <a:off x="4559300" y="1951038"/>
              <a:ext cx="244475" cy="174625"/>
            </p14:xfrm>
          </p:contentPart>
        </mc:Choice>
        <mc:Fallback xmlns="">
          <p:pic>
            <p:nvPicPr>
              <p:cNvPr id="7276" name="Ink 108"/>
              <p:cNvPicPr>
                <a:picLocks noRot="1" noChangeAspect="1" noEditPoints="1" noChangeArrowheads="1" noChangeShapeType="1"/>
              </p:cNvPicPr>
              <p:nvPr/>
            </p:nvPicPr>
            <p:blipFill>
              <a:blip r:embed="rId140"/>
              <a:stretch>
                <a:fillRect/>
              </a:stretch>
            </p:blipFill>
            <p:spPr>
              <a:xfrm>
                <a:off x="4551391" y="1947445"/>
                <a:ext cx="260294" cy="187201"/>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277" name="Ink 109"/>
              <p14:cNvContentPartPr>
                <a14:cpLocks xmlns:a14="http://schemas.microsoft.com/office/drawing/2010/main" noRot="1" noChangeAspect="1" noEditPoints="1" noChangeArrowheads="1" noChangeShapeType="1"/>
              </p14:cNvContentPartPr>
              <p14:nvPr/>
            </p14:nvContentPartPr>
            <p14:xfrm>
              <a:off x="2252663" y="1933575"/>
              <a:ext cx="206375" cy="171450"/>
            </p14:xfrm>
          </p:contentPart>
        </mc:Choice>
        <mc:Fallback xmlns="">
          <p:pic>
            <p:nvPicPr>
              <p:cNvPr id="7277" name="Ink 109"/>
              <p:cNvPicPr>
                <a:picLocks noRot="1" noChangeAspect="1" noEditPoints="1" noChangeArrowheads="1" noChangeShapeType="1"/>
              </p:cNvPicPr>
              <p:nvPr/>
            </p:nvPicPr>
            <p:blipFill>
              <a:blip r:embed="rId142"/>
              <a:stretch>
                <a:fillRect/>
              </a:stretch>
            </p:blipFill>
            <p:spPr>
              <a:xfrm>
                <a:off x="2247261" y="1930693"/>
                <a:ext cx="221142" cy="181175"/>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278" name="Ink 110"/>
              <p14:cNvContentPartPr>
                <a14:cpLocks xmlns:a14="http://schemas.microsoft.com/office/drawing/2010/main" noRot="1" noChangeAspect="1" noEditPoints="1" noChangeArrowheads="1" noChangeShapeType="1"/>
              </p14:cNvContentPartPr>
              <p14:nvPr/>
            </p14:nvContentPartPr>
            <p14:xfrm>
              <a:off x="2906713" y="5167313"/>
              <a:ext cx="2771775" cy="393700"/>
            </p14:xfrm>
          </p:contentPart>
        </mc:Choice>
        <mc:Fallback xmlns="">
          <p:pic>
            <p:nvPicPr>
              <p:cNvPr id="7278" name="Ink 110"/>
              <p:cNvPicPr>
                <a:picLocks noRot="1" noChangeAspect="1" noEditPoints="1" noChangeArrowheads="1" noChangeShapeType="1"/>
              </p:cNvPicPr>
              <p:nvPr/>
            </p:nvPicPr>
            <p:blipFill>
              <a:blip r:embed="rId144"/>
              <a:stretch>
                <a:fillRect/>
              </a:stretch>
            </p:blipFill>
            <p:spPr>
              <a:xfrm>
                <a:off x="2903833" y="5163740"/>
                <a:ext cx="2786536" cy="408348"/>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279" name="Ink 111"/>
              <p14:cNvContentPartPr>
                <a14:cpLocks xmlns:a14="http://schemas.microsoft.com/office/drawing/2010/main" noRot="1" noChangeAspect="1" noEditPoints="1" noChangeArrowheads="1" noChangeShapeType="1"/>
              </p14:cNvContentPartPr>
              <p14:nvPr/>
            </p14:nvContentPartPr>
            <p14:xfrm>
              <a:off x="4892675" y="5751513"/>
              <a:ext cx="1422400" cy="471487"/>
            </p14:xfrm>
          </p:contentPart>
        </mc:Choice>
        <mc:Fallback xmlns="">
          <p:pic>
            <p:nvPicPr>
              <p:cNvPr id="7279" name="Ink 111"/>
              <p:cNvPicPr>
                <a:picLocks noRot="1" noChangeAspect="1" noEditPoints="1" noChangeArrowheads="1" noChangeShapeType="1"/>
              </p:cNvPicPr>
              <p:nvPr/>
            </p:nvPicPr>
            <p:blipFill>
              <a:blip r:embed="rId146"/>
              <a:stretch>
                <a:fillRect/>
              </a:stretch>
            </p:blipFill>
            <p:spPr>
              <a:xfrm>
                <a:off x="4881875" y="5744315"/>
                <a:ext cx="1437160" cy="490562"/>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280" name="Ink 112"/>
              <p14:cNvContentPartPr>
                <a14:cpLocks xmlns:a14="http://schemas.microsoft.com/office/drawing/2010/main" noRot="1" noChangeAspect="1" noEditPoints="1" noChangeArrowheads="1" noChangeShapeType="1"/>
              </p14:cNvContentPartPr>
              <p14:nvPr/>
            </p14:nvContentPartPr>
            <p14:xfrm>
              <a:off x="6149975" y="5770563"/>
              <a:ext cx="1657350" cy="449262"/>
            </p14:xfrm>
          </p:contentPart>
        </mc:Choice>
        <mc:Fallback xmlns="">
          <p:pic>
            <p:nvPicPr>
              <p:cNvPr id="7280" name="Ink 112"/>
              <p:cNvPicPr>
                <a:picLocks noRot="1" noChangeAspect="1" noEditPoints="1" noChangeArrowheads="1" noChangeShapeType="1"/>
              </p:cNvPicPr>
              <p:nvPr/>
            </p:nvPicPr>
            <p:blipFill>
              <a:blip r:embed="rId148"/>
              <a:stretch>
                <a:fillRect/>
              </a:stretch>
            </p:blipFill>
            <p:spPr>
              <a:xfrm>
                <a:off x="6147455" y="5765872"/>
                <a:ext cx="1670309" cy="4655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281" name="Ink 113"/>
              <p14:cNvContentPartPr>
                <a14:cpLocks xmlns:a14="http://schemas.microsoft.com/office/drawing/2010/main" noRot="1" noChangeAspect="1" noEditPoints="1" noChangeArrowheads="1" noChangeShapeType="1"/>
              </p14:cNvContentPartPr>
              <p14:nvPr/>
            </p14:nvContentPartPr>
            <p14:xfrm>
              <a:off x="2905125" y="4256088"/>
              <a:ext cx="2871788" cy="449262"/>
            </p14:xfrm>
          </p:contentPart>
        </mc:Choice>
        <mc:Fallback xmlns="">
          <p:pic>
            <p:nvPicPr>
              <p:cNvPr id="7281" name="Ink 113"/>
              <p:cNvPicPr>
                <a:picLocks noRot="1" noChangeAspect="1" noEditPoints="1" noChangeArrowheads="1" noChangeShapeType="1"/>
              </p:cNvPicPr>
              <p:nvPr/>
            </p:nvPicPr>
            <p:blipFill>
              <a:blip r:embed="rId150"/>
              <a:stretch>
                <a:fillRect/>
              </a:stretch>
            </p:blipFill>
            <p:spPr>
              <a:xfrm>
                <a:off x="2895765" y="4247088"/>
                <a:ext cx="2891228" cy="467621"/>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20</a:t>
            </a:r>
          </a:p>
        </p:txBody>
      </p:sp>
      <p:sp>
        <p:nvSpPr>
          <p:cNvPr id="9" name="Slide Number Placeholder 5"/>
          <p:cNvSpPr>
            <a:spLocks noGrp="1"/>
          </p:cNvSpPr>
          <p:nvPr>
            <p:ph type="sldNum" sz="quarter" idx="12"/>
          </p:nvPr>
        </p:nvSpPr>
        <p:spPr/>
        <p:txBody>
          <a:bodyPr/>
          <a:lstStyle/>
          <a:p>
            <a:pPr>
              <a:defRPr/>
            </a:pPr>
            <a:r>
              <a:rPr lang="en-US"/>
              <a:t>Slide </a:t>
            </a:r>
            <a:fld id="{AE738429-74E5-4DC6-90B8-16A543D5A2A2}" type="slidenum">
              <a:rPr lang="en-US"/>
              <a:pPr>
                <a:defRPr/>
              </a:pPr>
              <a:t>13</a:t>
            </a:fld>
            <a:endParaRPr lang="en-US"/>
          </a:p>
        </p:txBody>
      </p:sp>
      <p:sp>
        <p:nvSpPr>
          <p:cNvPr id="8208" name="Rectangle 2"/>
          <p:cNvSpPr>
            <a:spLocks noGrp="1" noChangeArrowheads="1"/>
          </p:cNvSpPr>
          <p:nvPr>
            <p:ph type="title"/>
          </p:nvPr>
        </p:nvSpPr>
        <p:spPr/>
        <p:txBody>
          <a:bodyPr/>
          <a:lstStyle/>
          <a:p>
            <a:pPr eaLnBrk="1" hangingPunct="1"/>
            <a:r>
              <a:rPr lang="en-US" smtClean="0"/>
              <a:t>What you already know about logic...</a:t>
            </a:r>
          </a:p>
        </p:txBody>
      </p:sp>
      <p:sp>
        <p:nvSpPr>
          <p:cNvPr id="8209" name="Rectangle 3"/>
          <p:cNvSpPr>
            <a:spLocks noGrp="1" noChangeArrowheads="1"/>
          </p:cNvSpPr>
          <p:nvPr>
            <p:ph type="body" idx="1"/>
          </p:nvPr>
        </p:nvSpPr>
        <p:spPr>
          <a:xfrm>
            <a:off x="214313" y="857250"/>
            <a:ext cx="8748712" cy="2071688"/>
          </a:xfrm>
          <a:ln>
            <a:solidFill>
              <a:schemeClr val="accent2"/>
            </a:solidFill>
          </a:ln>
        </p:spPr>
        <p:txBody>
          <a:bodyPr/>
          <a:lstStyle/>
          <a:p>
            <a:pPr eaLnBrk="1" hangingPunct="1">
              <a:lnSpc>
                <a:spcPct val="80000"/>
              </a:lnSpc>
            </a:pPr>
            <a:r>
              <a:rPr lang="en-US" sz="2400" b="1" smtClean="0"/>
              <a:t>From programming: Some logical operators</a:t>
            </a:r>
          </a:p>
          <a:p>
            <a:pPr eaLnBrk="1" hangingPunct="1">
              <a:lnSpc>
                <a:spcPct val="80000"/>
              </a:lnSpc>
            </a:pPr>
            <a:endParaRPr lang="en-US" sz="2000" b="1" i="1" smtClean="0"/>
          </a:p>
          <a:p>
            <a:pPr eaLnBrk="1" hangingPunct="1">
              <a:lnSpc>
                <a:spcPct val="80000"/>
              </a:lnSpc>
            </a:pPr>
            <a:r>
              <a:rPr lang="en-US" sz="2000" smtClean="0">
                <a:latin typeface="Courier" pitchFamily="49" charset="0"/>
              </a:rPr>
              <a:t>If ((amount &gt; 0) &amp;&amp; (amount &lt; 1000)) || !(age &lt; 30) </a:t>
            </a:r>
          </a:p>
          <a:p>
            <a:pPr eaLnBrk="1" hangingPunct="1">
              <a:lnSpc>
                <a:spcPct val="80000"/>
              </a:lnSpc>
            </a:pPr>
            <a:r>
              <a:rPr lang="en-US" sz="2000" smtClean="0">
                <a:latin typeface="Courier" pitchFamily="49" charset="0"/>
              </a:rPr>
              <a:t>...</a:t>
            </a:r>
          </a:p>
        </p:txBody>
      </p:sp>
      <p:sp>
        <p:nvSpPr>
          <p:cNvPr id="515076" name="Rectangle 4"/>
          <p:cNvSpPr>
            <a:spLocks noChangeArrowheads="1"/>
          </p:cNvSpPr>
          <p:nvPr/>
        </p:nvSpPr>
        <p:spPr bwMode="auto">
          <a:xfrm>
            <a:off x="103188" y="3071813"/>
            <a:ext cx="9040812" cy="2000250"/>
          </a:xfrm>
          <a:prstGeom prst="rect">
            <a:avLst/>
          </a:prstGeom>
          <a:noFill/>
          <a:ln w="9525">
            <a:solidFill>
              <a:schemeClr val="accent2"/>
            </a:solidFill>
            <a:miter lim="800000"/>
            <a:headEnd/>
            <a:tailEnd/>
          </a:ln>
        </p:spPr>
        <p:txBody>
          <a:bodyPr/>
          <a:lstStyle/>
          <a:p>
            <a:pPr marL="342900" indent="-342900">
              <a:spcBef>
                <a:spcPct val="20000"/>
              </a:spcBef>
            </a:pPr>
            <a:r>
              <a:rPr lang="en-US" sz="2400" b="1" kern="0" dirty="0">
                <a:latin typeface="Arial Unicode MS" pitchFamily="34" charset="-128"/>
              </a:rPr>
              <a:t>Logic is the language of Mathematics</a:t>
            </a:r>
            <a:r>
              <a:rPr lang="en-US" sz="2400" kern="0" dirty="0">
                <a:latin typeface="Arial Unicode MS" pitchFamily="34" charset="-128"/>
              </a:rPr>
              <a:t>. To define formal structures (e.g., sets, graphs) and to proof statements about those </a:t>
            </a:r>
          </a:p>
        </p:txBody>
      </p:sp>
      <p:sp>
        <p:nvSpPr>
          <p:cNvPr id="8211" name="Rectangle 5"/>
          <p:cNvSpPr>
            <a:spLocks noChangeArrowheads="1"/>
          </p:cNvSpPr>
          <p:nvPr/>
        </p:nvSpPr>
        <p:spPr bwMode="auto">
          <a:xfrm>
            <a:off x="714375" y="2428875"/>
            <a:ext cx="7308850" cy="503238"/>
          </a:xfrm>
          <a:prstGeom prst="rect">
            <a:avLst/>
          </a:prstGeom>
          <a:noFill/>
          <a:ln w="9525">
            <a:noFill/>
            <a:miter lim="800000"/>
            <a:headEnd/>
            <a:tailEnd/>
          </a:ln>
        </p:spPr>
        <p:txBody>
          <a:bodyPr/>
          <a:lstStyle/>
          <a:p>
            <a:pPr marL="342900" indent="-342900">
              <a:lnSpc>
                <a:spcPct val="80000"/>
              </a:lnSpc>
              <a:spcBef>
                <a:spcPct val="20000"/>
              </a:spcBef>
            </a:pPr>
            <a:r>
              <a:rPr lang="en-US" sz="2400" kern="0" dirty="0">
                <a:latin typeface="Arial Unicode MS" pitchFamily="34" charset="-128"/>
              </a:rPr>
              <a:t>You know what they mean in a “procedural” way</a:t>
            </a:r>
          </a:p>
          <a:p>
            <a:pPr marL="342900" indent="-342900">
              <a:lnSpc>
                <a:spcPct val="80000"/>
              </a:lnSpc>
              <a:spcBef>
                <a:spcPct val="20000"/>
              </a:spcBef>
            </a:pPr>
            <a:endParaRPr lang="en-US" sz="2000" i="1" kern="0" dirty="0">
              <a:latin typeface="Arial Unicode MS" pitchFamily="34" charset="-128"/>
            </a:endParaRPr>
          </a:p>
        </p:txBody>
      </p:sp>
      <p:sp>
        <p:nvSpPr>
          <p:cNvPr id="515078" name="Rectangle 6"/>
          <p:cNvSpPr>
            <a:spLocks noChangeArrowheads="1"/>
          </p:cNvSpPr>
          <p:nvPr/>
        </p:nvSpPr>
        <p:spPr bwMode="auto">
          <a:xfrm>
            <a:off x="0" y="5143500"/>
            <a:ext cx="9144000" cy="1295400"/>
          </a:xfrm>
          <a:prstGeom prst="rect">
            <a:avLst/>
          </a:prstGeom>
          <a:noFill/>
          <a:ln w="9525">
            <a:noFill/>
            <a:miter lim="800000"/>
            <a:headEnd/>
            <a:tailEnd/>
          </a:ln>
        </p:spPr>
        <p:txBody>
          <a:bodyPr/>
          <a:lstStyle/>
          <a:p>
            <a:pPr marL="342900" indent="-342900" algn="ctr">
              <a:spcBef>
                <a:spcPct val="20000"/>
              </a:spcBef>
            </a:pPr>
            <a:r>
              <a:rPr lang="en-US" sz="2400">
                <a:latin typeface="Arial Unicode MS" pitchFamily="34" charset="-128"/>
              </a:rPr>
              <a:t>We are going to look at Logic as a</a:t>
            </a:r>
            <a:r>
              <a:rPr lang="en-US" sz="2400" b="1">
                <a:latin typeface="Arial Unicode MS" pitchFamily="34" charset="-128"/>
              </a:rPr>
              <a:t> Representation and Reasoning System </a:t>
            </a:r>
            <a:r>
              <a:rPr lang="en-US" sz="2400">
                <a:latin typeface="Arial Unicode MS" pitchFamily="34" charset="-128"/>
              </a:rPr>
              <a:t>that can be used to</a:t>
            </a:r>
            <a:r>
              <a:rPr lang="en-US" sz="2400" b="1">
                <a:latin typeface="Arial Unicode MS" pitchFamily="34" charset="-128"/>
              </a:rPr>
              <a:t> formalize a domain (e.g., an electrical system, an organization) </a:t>
            </a:r>
            <a:r>
              <a:rPr lang="en-US" sz="2400">
                <a:latin typeface="Arial Unicode MS" pitchFamily="34" charset="-128"/>
              </a:rPr>
              <a:t>and to</a:t>
            </a:r>
            <a:r>
              <a:rPr lang="en-US" sz="2400" b="1">
                <a:latin typeface="Arial Unicode MS" pitchFamily="34" charset="-128"/>
              </a:rPr>
              <a:t> reason about it</a:t>
            </a:r>
            <a:r>
              <a:rPr lang="en-US" sz="2400">
                <a:latin typeface="Arial Unicode MS" pitchFamily="34" charset="-128"/>
              </a:rPr>
              <a:t> </a:t>
            </a:r>
          </a:p>
        </p:txBody>
      </p:sp>
      <mc:AlternateContent xmlns:mc="http://schemas.openxmlformats.org/markup-compatibility/2006" xmlns:p14="http://schemas.microsoft.com/office/powerpoint/2010/main">
        <mc:Choice Requires="p14">
          <p:contentPart p14:bwMode="auto" r:id="rId3">
            <p14:nvContentPartPr>
              <p14:cNvPr id="8213" name="Ink 21"/>
              <p14:cNvContentPartPr>
                <a14:cpLocks xmlns:a14="http://schemas.microsoft.com/office/drawing/2010/main" noRot="1" noChangeAspect="1" noEditPoints="1" noChangeArrowheads="1" noChangeShapeType="1"/>
              </p14:cNvContentPartPr>
              <p14:nvPr/>
            </p14:nvContentPartPr>
            <p14:xfrm>
              <a:off x="2603500" y="1423988"/>
              <a:ext cx="700088" cy="941387"/>
            </p14:xfrm>
          </p:contentPart>
        </mc:Choice>
        <mc:Fallback xmlns="">
          <p:pic>
            <p:nvPicPr>
              <p:cNvPr id="8213" name="Ink 21"/>
              <p:cNvPicPr>
                <a:picLocks noRot="1" noChangeAspect="1" noEditPoints="1" noChangeArrowheads="1" noChangeShapeType="1"/>
              </p:cNvPicPr>
              <p:nvPr/>
            </p:nvPicPr>
            <p:blipFill>
              <a:blip r:embed="rId4"/>
              <a:stretch>
                <a:fillRect/>
              </a:stretch>
            </p:blipFill>
            <p:spPr>
              <a:xfrm>
                <a:off x="2600619" y="1416788"/>
                <a:ext cx="712692" cy="96154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4" name="Ink 22"/>
              <p14:cNvContentPartPr>
                <a14:cpLocks xmlns:a14="http://schemas.microsoft.com/office/drawing/2010/main" noRot="1" noChangeAspect="1" noEditPoints="1" noChangeArrowheads="1" noChangeShapeType="1"/>
              </p14:cNvContentPartPr>
              <p14:nvPr/>
            </p14:nvContentPartPr>
            <p14:xfrm>
              <a:off x="319088" y="3976688"/>
              <a:ext cx="1281112" cy="850900"/>
            </p14:xfrm>
          </p:contentPart>
        </mc:Choice>
        <mc:Fallback xmlns="">
          <p:pic>
            <p:nvPicPr>
              <p:cNvPr id="8214" name="Ink 22"/>
              <p:cNvPicPr>
                <a:picLocks noRot="1" noChangeAspect="1" noEditPoints="1" noChangeArrowheads="1" noChangeShapeType="1"/>
              </p:cNvPicPr>
              <p:nvPr/>
            </p:nvPicPr>
            <p:blipFill>
              <a:blip r:embed="rId6"/>
              <a:stretch>
                <a:fillRect/>
              </a:stretch>
            </p:blipFill>
            <p:spPr>
              <a:xfrm>
                <a:off x="315488" y="3970569"/>
                <a:ext cx="1289031" cy="8642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15" name="Ink 23"/>
              <p14:cNvContentPartPr>
                <a14:cpLocks xmlns:a14="http://schemas.microsoft.com/office/drawing/2010/main" noRot="1" noChangeAspect="1" noEditPoints="1" noChangeArrowheads="1" noChangeShapeType="1"/>
              </p14:cNvContentPartPr>
              <p14:nvPr/>
            </p14:nvContentPartPr>
            <p14:xfrm>
              <a:off x="1998663" y="4164013"/>
              <a:ext cx="2738437" cy="598487"/>
            </p14:xfrm>
          </p:contentPart>
        </mc:Choice>
        <mc:Fallback xmlns="">
          <p:pic>
            <p:nvPicPr>
              <p:cNvPr id="8215" name="Ink 23"/>
              <p:cNvPicPr>
                <a:picLocks noRot="1" noChangeAspect="1" noEditPoints="1" noChangeArrowheads="1" noChangeShapeType="1"/>
              </p:cNvPicPr>
              <p:nvPr/>
            </p:nvPicPr>
            <p:blipFill>
              <a:blip r:embed="rId8"/>
              <a:stretch>
                <a:fillRect/>
              </a:stretch>
            </p:blipFill>
            <p:spPr>
              <a:xfrm>
                <a:off x="1991463" y="4154290"/>
                <a:ext cx="2757156" cy="6197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6" name="Ink 24"/>
              <p14:cNvContentPartPr>
                <a14:cpLocks xmlns:a14="http://schemas.microsoft.com/office/drawing/2010/main" noRot="1" noChangeAspect="1" noEditPoints="1" noChangeArrowheads="1" noChangeShapeType="1"/>
              </p14:cNvContentPartPr>
              <p14:nvPr/>
            </p14:nvContentPartPr>
            <p14:xfrm>
              <a:off x="5026025" y="1433513"/>
              <a:ext cx="3746500" cy="3267075"/>
            </p14:xfrm>
          </p:contentPart>
        </mc:Choice>
        <mc:Fallback xmlns="">
          <p:pic>
            <p:nvPicPr>
              <p:cNvPr id="8216" name="Ink 24"/>
              <p:cNvPicPr>
                <a:picLocks noRot="1" noChangeAspect="1" noEditPoints="1" noChangeArrowheads="1" noChangeShapeType="1"/>
              </p:cNvPicPr>
              <p:nvPr/>
            </p:nvPicPr>
            <p:blipFill>
              <a:blip r:embed="rId10"/>
              <a:stretch>
                <a:fillRect/>
              </a:stretch>
            </p:blipFill>
            <p:spPr>
              <a:xfrm>
                <a:off x="5017025" y="1429913"/>
                <a:ext cx="3768100" cy="32821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7" name="Ink 25"/>
              <p14:cNvContentPartPr>
                <a14:cpLocks xmlns:a14="http://schemas.microsoft.com/office/drawing/2010/main" noRot="1" noChangeAspect="1" noEditPoints="1" noChangeArrowheads="1" noChangeShapeType="1"/>
              </p14:cNvContentPartPr>
              <p14:nvPr/>
            </p14:nvContentPartPr>
            <p14:xfrm>
              <a:off x="331788" y="4705350"/>
              <a:ext cx="695325" cy="307975"/>
            </p14:xfrm>
          </p:contentPart>
        </mc:Choice>
        <mc:Fallback xmlns="">
          <p:pic>
            <p:nvPicPr>
              <p:cNvPr id="8217" name="Ink 25"/>
              <p:cNvPicPr>
                <a:picLocks noRot="1" noChangeAspect="1" noEditPoints="1" noChangeArrowheads="1" noChangeShapeType="1"/>
              </p:cNvPicPr>
              <p:nvPr/>
            </p:nvPicPr>
            <p:blipFill>
              <a:blip r:embed="rId12"/>
              <a:stretch>
                <a:fillRect/>
              </a:stretch>
            </p:blipFill>
            <p:spPr>
              <a:xfrm>
                <a:off x="324590" y="4701388"/>
                <a:ext cx="706842" cy="32238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8" name="Ink 26"/>
              <p14:cNvContentPartPr>
                <a14:cpLocks xmlns:a14="http://schemas.microsoft.com/office/drawing/2010/main" noRot="1" noChangeAspect="1" noEditPoints="1" noChangeArrowheads="1" noChangeShapeType="1"/>
              </p14:cNvContentPartPr>
              <p14:nvPr/>
            </p14:nvContentPartPr>
            <p14:xfrm>
              <a:off x="1314450" y="4778375"/>
              <a:ext cx="149225" cy="192088"/>
            </p14:xfrm>
          </p:contentPart>
        </mc:Choice>
        <mc:Fallback xmlns="">
          <p:pic>
            <p:nvPicPr>
              <p:cNvPr id="8218" name="Ink 26"/>
              <p:cNvPicPr>
                <a:picLocks noRot="1" noChangeAspect="1" noEditPoints="1" noChangeArrowheads="1" noChangeShapeType="1"/>
              </p:cNvPicPr>
              <p:nvPr/>
            </p:nvPicPr>
            <p:blipFill>
              <a:blip r:embed="rId14"/>
              <a:stretch>
                <a:fillRect/>
              </a:stretch>
            </p:blipFill>
            <p:spPr>
              <a:xfrm>
                <a:off x="1310485" y="4771181"/>
                <a:ext cx="160759" cy="20899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9" name="Ink 27"/>
              <p14:cNvContentPartPr>
                <a14:cpLocks xmlns:a14="http://schemas.microsoft.com/office/drawing/2010/main" noRot="1" noChangeAspect="1" noEditPoints="1" noChangeArrowheads="1" noChangeShapeType="1"/>
              </p14:cNvContentPartPr>
              <p14:nvPr/>
            </p14:nvContentPartPr>
            <p14:xfrm>
              <a:off x="2062163" y="4718050"/>
              <a:ext cx="396875" cy="295275"/>
            </p14:xfrm>
          </p:contentPart>
        </mc:Choice>
        <mc:Fallback xmlns="">
          <p:pic>
            <p:nvPicPr>
              <p:cNvPr id="8219" name="Ink 27"/>
              <p:cNvPicPr>
                <a:picLocks noRot="1" noChangeAspect="1" noEditPoints="1" noChangeArrowheads="1" noChangeShapeType="1"/>
              </p:cNvPicPr>
              <p:nvPr/>
            </p:nvPicPr>
            <p:blipFill>
              <a:blip r:embed="rId16"/>
              <a:stretch>
                <a:fillRect/>
              </a:stretch>
            </p:blipFill>
            <p:spPr>
              <a:xfrm>
                <a:off x="2058562" y="4714453"/>
                <a:ext cx="406599" cy="30174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220" name="Ink 28"/>
              <p14:cNvContentPartPr>
                <a14:cpLocks xmlns:a14="http://schemas.microsoft.com/office/drawing/2010/main" noRot="1" noChangeAspect="1" noEditPoints="1" noChangeArrowheads="1" noChangeShapeType="1"/>
              </p14:cNvContentPartPr>
              <p14:nvPr/>
            </p14:nvContentPartPr>
            <p14:xfrm>
              <a:off x="6173788" y="2200275"/>
              <a:ext cx="198437" cy="241300"/>
            </p14:xfrm>
          </p:contentPart>
        </mc:Choice>
        <mc:Fallback xmlns="">
          <p:pic>
            <p:nvPicPr>
              <p:cNvPr id="8220" name="Ink 28"/>
              <p:cNvPicPr>
                <a:picLocks noRot="1" noChangeAspect="1" noEditPoints="1" noChangeArrowheads="1" noChangeShapeType="1"/>
              </p:cNvPicPr>
              <p:nvPr/>
            </p:nvPicPr>
            <p:blipFill>
              <a:blip r:embed="rId18"/>
              <a:stretch>
                <a:fillRect/>
              </a:stretch>
            </p:blipFill>
            <p:spPr>
              <a:xfrm>
                <a:off x="6166211" y="2195966"/>
                <a:ext cx="218281" cy="2563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221" name="Ink 29"/>
              <p14:cNvContentPartPr>
                <a14:cpLocks xmlns:a14="http://schemas.microsoft.com/office/drawing/2010/main" noRot="1" noChangeAspect="1" noEditPoints="1" noChangeArrowheads="1" noChangeShapeType="1"/>
              </p14:cNvContentPartPr>
              <p14:nvPr/>
            </p14:nvContentPartPr>
            <p14:xfrm>
              <a:off x="7962900" y="4554538"/>
              <a:ext cx="158750" cy="217487"/>
            </p14:xfrm>
          </p:contentPart>
        </mc:Choice>
        <mc:Fallback xmlns="">
          <p:pic>
            <p:nvPicPr>
              <p:cNvPr id="8221" name="Ink 29"/>
              <p:cNvPicPr>
                <a:picLocks noRot="1" noChangeAspect="1" noEditPoints="1" noChangeArrowheads="1" noChangeShapeType="1"/>
              </p:cNvPicPr>
              <p:nvPr/>
            </p:nvPicPr>
            <p:blipFill>
              <a:blip r:embed="rId20"/>
              <a:stretch>
                <a:fillRect/>
              </a:stretch>
            </p:blipFill>
            <p:spPr>
              <a:xfrm>
                <a:off x="7958940" y="4548417"/>
                <a:ext cx="169909" cy="23153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222" name="Ink 30"/>
              <p14:cNvContentPartPr>
                <a14:cpLocks xmlns:a14="http://schemas.microsoft.com/office/drawing/2010/main" noRot="1" noChangeAspect="1" noEditPoints="1" noChangeArrowheads="1" noChangeShapeType="1"/>
              </p14:cNvContentPartPr>
              <p14:nvPr/>
            </p14:nvContentPartPr>
            <p14:xfrm>
              <a:off x="6324600" y="1501775"/>
              <a:ext cx="1325563" cy="1008063"/>
            </p14:xfrm>
          </p:contentPart>
        </mc:Choice>
        <mc:Fallback xmlns="">
          <p:pic>
            <p:nvPicPr>
              <p:cNvPr id="8222" name="Ink 30"/>
              <p:cNvPicPr>
                <a:picLocks noRot="1" noChangeAspect="1" noEditPoints="1" noChangeArrowheads="1" noChangeShapeType="1"/>
              </p:cNvPicPr>
              <p:nvPr/>
            </p:nvPicPr>
            <p:blipFill>
              <a:blip r:embed="rId22"/>
              <a:stretch>
                <a:fillRect/>
              </a:stretch>
            </p:blipFill>
            <p:spPr>
              <a:xfrm>
                <a:off x="6318120" y="1496015"/>
                <a:ext cx="1343204" cy="102354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223" name="Ink 31"/>
              <p14:cNvContentPartPr>
                <a14:cpLocks xmlns:a14="http://schemas.microsoft.com/office/drawing/2010/main" noRot="1" noChangeAspect="1" noEditPoints="1" noChangeArrowheads="1" noChangeShapeType="1"/>
              </p14:cNvContentPartPr>
              <p14:nvPr/>
            </p14:nvContentPartPr>
            <p14:xfrm>
              <a:off x="3195638" y="4160838"/>
              <a:ext cx="19050" cy="25400"/>
            </p14:xfrm>
          </p:contentPart>
        </mc:Choice>
        <mc:Fallback xmlns="">
          <p:pic>
            <p:nvPicPr>
              <p:cNvPr id="8223" name="Ink 31"/>
              <p:cNvPicPr>
                <a:picLocks noRot="1" noChangeAspect="1" noEditPoints="1" noChangeArrowheads="1" noChangeShapeType="1"/>
              </p:cNvPicPr>
              <p:nvPr/>
            </p:nvPicPr>
            <p:blipFill>
              <a:blip r:embed="rId24"/>
              <a:stretch>
                <a:fillRect/>
              </a:stretch>
            </p:blipFill>
            <p:spPr>
              <a:xfrm>
                <a:off x="3183777" y="4150106"/>
                <a:ext cx="41694" cy="4257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224" name="Ink 32"/>
              <p14:cNvContentPartPr>
                <a14:cpLocks xmlns:a14="http://schemas.microsoft.com/office/drawing/2010/main" noRot="1" noChangeAspect="1" noEditPoints="1" noChangeArrowheads="1" noChangeShapeType="1"/>
              </p14:cNvContentPartPr>
              <p14:nvPr/>
            </p14:nvContentPartPr>
            <p14:xfrm>
              <a:off x="3516313" y="4322763"/>
              <a:ext cx="382587" cy="177800"/>
            </p14:xfrm>
          </p:contentPart>
        </mc:Choice>
        <mc:Fallback xmlns="">
          <p:pic>
            <p:nvPicPr>
              <p:cNvPr id="8224" name="Ink 32"/>
              <p:cNvPicPr>
                <a:picLocks noRot="1" noChangeAspect="1" noEditPoints="1" noChangeArrowheads="1" noChangeShapeType="1"/>
              </p:cNvPicPr>
              <p:nvPr/>
            </p:nvPicPr>
            <p:blipFill>
              <a:blip r:embed="rId26"/>
              <a:stretch>
                <a:fillRect/>
              </a:stretch>
            </p:blipFill>
            <p:spPr>
              <a:xfrm>
                <a:off x="3505516" y="4312685"/>
                <a:ext cx="404542" cy="2008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225" name="Ink 33"/>
              <p14:cNvContentPartPr>
                <a14:cpLocks xmlns:a14="http://schemas.microsoft.com/office/drawing/2010/main" noRot="1" noChangeAspect="1" noEditPoints="1" noChangeArrowheads="1" noChangeShapeType="1"/>
              </p14:cNvContentPartPr>
              <p14:nvPr/>
            </p14:nvContentPartPr>
            <p14:xfrm>
              <a:off x="4451350" y="4322763"/>
              <a:ext cx="160338" cy="215900"/>
            </p14:xfrm>
          </p:contentPart>
        </mc:Choice>
        <mc:Fallback xmlns="">
          <p:pic>
            <p:nvPicPr>
              <p:cNvPr id="8225" name="Ink 33"/>
              <p:cNvPicPr>
                <a:picLocks noRot="1" noChangeAspect="1" noEditPoints="1" noChangeArrowheads="1" noChangeShapeType="1"/>
              </p:cNvPicPr>
              <p:nvPr/>
            </p:nvPicPr>
            <p:blipFill>
              <a:blip r:embed="rId28"/>
              <a:stretch>
                <a:fillRect/>
              </a:stretch>
            </p:blipFill>
            <p:spPr>
              <a:xfrm>
                <a:off x="4439768" y="4311608"/>
                <a:ext cx="183502" cy="2385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animBg="1"/>
      <p:bldP spid="515078" grpId="0"/>
      <p:bldP spid="51507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4D964182-4BD7-4A96-A551-33B4E403623B}" type="slidenum">
              <a:rPr lang="en-US"/>
              <a:pPr>
                <a:defRPr/>
              </a:pPr>
              <a:t>14</a:t>
            </a:fld>
            <a:endParaRPr lang="en-US"/>
          </a:p>
        </p:txBody>
      </p:sp>
      <p:sp>
        <p:nvSpPr>
          <p:cNvPr id="9229" name="Rectangle 2"/>
          <p:cNvSpPr>
            <a:spLocks noGrp="1" noChangeArrowheads="1"/>
          </p:cNvSpPr>
          <p:nvPr>
            <p:ph type="title"/>
          </p:nvPr>
        </p:nvSpPr>
        <p:spPr/>
        <p:txBody>
          <a:bodyPr/>
          <a:lstStyle/>
          <a:p>
            <a:pPr eaLnBrk="1" hangingPunct="1"/>
            <a:r>
              <a:rPr lang="en-US" smtClean="0"/>
              <a:t>Logic: A general framework for representation &amp; reasoning</a:t>
            </a:r>
          </a:p>
        </p:txBody>
      </p:sp>
      <p:sp>
        <p:nvSpPr>
          <p:cNvPr id="9230" name="Rectangle 3"/>
          <p:cNvSpPr>
            <a:spLocks noGrp="1" noChangeArrowheads="1"/>
          </p:cNvSpPr>
          <p:nvPr>
            <p:ph type="body" idx="1"/>
          </p:nvPr>
        </p:nvSpPr>
        <p:spPr>
          <a:xfrm>
            <a:off x="304800" y="1219200"/>
            <a:ext cx="8515350" cy="4873625"/>
          </a:xfrm>
        </p:spPr>
        <p:txBody>
          <a:bodyPr/>
          <a:lstStyle/>
          <a:p>
            <a:pPr eaLnBrk="1" hangingPunct="1">
              <a:buFontTx/>
              <a:buChar char="•"/>
            </a:pPr>
            <a:r>
              <a:rPr lang="en-US" dirty="0" smtClean="0"/>
              <a:t>Let's now think about </a:t>
            </a:r>
            <a:r>
              <a:rPr lang="en-US" b="1" dirty="0" smtClean="0"/>
              <a:t>how to represent an environment</a:t>
            </a:r>
            <a:r>
              <a:rPr lang="en-US" dirty="0" smtClean="0"/>
              <a:t>  about which we have only partial (but certain) information</a:t>
            </a:r>
          </a:p>
          <a:p>
            <a:pPr eaLnBrk="1" hangingPunct="1">
              <a:buFontTx/>
              <a:buChar char="•"/>
            </a:pPr>
            <a:r>
              <a:rPr lang="en-US" dirty="0" smtClean="0"/>
              <a:t>What do we need to represent?</a:t>
            </a:r>
          </a:p>
        </p:txBody>
      </p:sp>
      <mc:AlternateContent xmlns:mc="http://schemas.openxmlformats.org/markup-compatibility/2006" xmlns:p14="http://schemas.microsoft.com/office/powerpoint/2010/main">
        <mc:Choice Requires="p14">
          <p:contentPart p14:bwMode="auto" r:id="rId3">
            <p14:nvContentPartPr>
              <p14:cNvPr id="9231" name="Ink 15"/>
              <p14:cNvContentPartPr>
                <a14:cpLocks xmlns:a14="http://schemas.microsoft.com/office/drawing/2010/main" noRot="1" noChangeAspect="1" noEditPoints="1" noChangeArrowheads="1" noChangeShapeType="1"/>
              </p14:cNvContentPartPr>
              <p14:nvPr/>
            </p14:nvContentPartPr>
            <p14:xfrm>
              <a:off x="2182813" y="3502025"/>
              <a:ext cx="1677987" cy="590550"/>
            </p14:xfrm>
          </p:contentPart>
        </mc:Choice>
        <mc:Fallback xmlns="">
          <p:pic>
            <p:nvPicPr>
              <p:cNvPr id="9231" name="Ink 15"/>
              <p:cNvPicPr>
                <a:picLocks noRot="1" noChangeAspect="1" noEditPoints="1" noChangeArrowheads="1" noChangeShapeType="1"/>
              </p:cNvPicPr>
              <p:nvPr/>
            </p:nvPicPr>
            <p:blipFill>
              <a:blip r:embed="rId4"/>
              <a:stretch>
                <a:fillRect/>
              </a:stretch>
            </p:blipFill>
            <p:spPr>
              <a:xfrm>
                <a:off x="2178500" y="3491942"/>
                <a:ext cx="1687691" cy="61143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32" name="Ink 16"/>
              <p14:cNvContentPartPr>
                <a14:cpLocks xmlns:a14="http://schemas.microsoft.com/office/drawing/2010/main" noRot="1" noChangeAspect="1" noEditPoints="1" noChangeArrowheads="1" noChangeShapeType="1"/>
              </p14:cNvContentPartPr>
              <p14:nvPr/>
            </p14:nvContentPartPr>
            <p14:xfrm>
              <a:off x="2068513" y="5133975"/>
              <a:ext cx="1150937" cy="560388"/>
            </p14:xfrm>
          </p:contentPart>
        </mc:Choice>
        <mc:Fallback xmlns="">
          <p:pic>
            <p:nvPicPr>
              <p:cNvPr id="9232" name="Ink 16"/>
              <p:cNvPicPr>
                <a:picLocks noRot="1" noChangeAspect="1" noEditPoints="1" noChangeArrowheads="1" noChangeShapeType="1"/>
              </p:cNvPicPr>
              <p:nvPr/>
            </p:nvPicPr>
            <p:blipFill>
              <a:blip r:embed="rId6"/>
              <a:stretch>
                <a:fillRect/>
              </a:stretch>
            </p:blipFill>
            <p:spPr>
              <a:xfrm>
                <a:off x="2060585" y="5122443"/>
                <a:ext cx="1168954" cy="5780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33" name="Ink 17"/>
              <p14:cNvContentPartPr>
                <a14:cpLocks xmlns:a14="http://schemas.microsoft.com/office/drawing/2010/main" noRot="1" noChangeAspect="1" noEditPoints="1" noChangeArrowheads="1" noChangeShapeType="1"/>
              </p14:cNvContentPartPr>
              <p14:nvPr/>
            </p14:nvContentPartPr>
            <p14:xfrm>
              <a:off x="5545138" y="3559175"/>
              <a:ext cx="1474787" cy="519113"/>
            </p14:xfrm>
          </p:contentPart>
        </mc:Choice>
        <mc:Fallback xmlns="">
          <p:pic>
            <p:nvPicPr>
              <p:cNvPr id="9233" name="Ink 17"/>
              <p:cNvPicPr>
                <a:picLocks noRot="1" noChangeAspect="1" noEditPoints="1" noChangeArrowheads="1" noChangeShapeType="1"/>
              </p:cNvPicPr>
              <p:nvPr/>
            </p:nvPicPr>
            <p:blipFill>
              <a:blip r:embed="rId8"/>
              <a:stretch>
                <a:fillRect/>
              </a:stretch>
            </p:blipFill>
            <p:spPr>
              <a:xfrm>
                <a:off x="5535779" y="3548735"/>
                <a:ext cx="1494225" cy="53999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34" name="Ink 18"/>
              <p14:cNvContentPartPr>
                <a14:cpLocks xmlns:a14="http://schemas.microsoft.com/office/drawing/2010/main" noRot="1" noChangeAspect="1" noEditPoints="1" noChangeArrowheads="1" noChangeShapeType="1"/>
              </p14:cNvContentPartPr>
              <p14:nvPr/>
            </p14:nvContentPartPr>
            <p14:xfrm>
              <a:off x="5567363" y="4491038"/>
              <a:ext cx="1719262" cy="415925"/>
            </p14:xfrm>
          </p:contentPart>
        </mc:Choice>
        <mc:Fallback xmlns="">
          <p:pic>
            <p:nvPicPr>
              <p:cNvPr id="9234" name="Ink 18"/>
              <p:cNvPicPr>
                <a:picLocks noRot="1" noChangeAspect="1" noEditPoints="1" noChangeArrowheads="1" noChangeShapeType="1"/>
              </p:cNvPicPr>
              <p:nvPr/>
            </p:nvPicPr>
            <p:blipFill>
              <a:blip r:embed="rId10"/>
              <a:stretch>
                <a:fillRect/>
              </a:stretch>
            </p:blipFill>
            <p:spPr>
              <a:xfrm>
                <a:off x="5559442" y="4481315"/>
                <a:ext cx="1739065" cy="43753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35" name="Ink 19"/>
              <p14:cNvContentPartPr>
                <a14:cpLocks xmlns:a14="http://schemas.microsoft.com/office/drawing/2010/main" noRot="1" noChangeAspect="1" noEditPoints="1" noChangeArrowheads="1" noChangeShapeType="1"/>
              </p14:cNvContentPartPr>
              <p14:nvPr/>
            </p14:nvContentPartPr>
            <p14:xfrm>
              <a:off x="3984625" y="5184775"/>
              <a:ext cx="1211263" cy="503238"/>
            </p14:xfrm>
          </p:contentPart>
        </mc:Choice>
        <mc:Fallback xmlns="">
          <p:pic>
            <p:nvPicPr>
              <p:cNvPr id="9235" name="Ink 19"/>
              <p:cNvPicPr>
                <a:picLocks noRot="1" noChangeAspect="1" noEditPoints="1" noChangeArrowheads="1" noChangeShapeType="1"/>
              </p:cNvPicPr>
              <p:nvPr/>
            </p:nvPicPr>
            <p:blipFill>
              <a:blip r:embed="rId12"/>
              <a:stretch>
                <a:fillRect/>
              </a:stretch>
            </p:blipFill>
            <p:spPr>
              <a:xfrm>
                <a:off x="3974546" y="5176130"/>
                <a:ext cx="1226021" cy="5154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36" name="Ink 20"/>
              <p14:cNvContentPartPr>
                <a14:cpLocks xmlns:a14="http://schemas.microsoft.com/office/drawing/2010/main" noRot="1" noChangeAspect="1" noEditPoints="1" noChangeArrowheads="1" noChangeShapeType="1"/>
              </p14:cNvContentPartPr>
              <p14:nvPr/>
            </p14:nvContentPartPr>
            <p14:xfrm>
              <a:off x="2149475" y="4030663"/>
              <a:ext cx="2109788" cy="295275"/>
            </p14:xfrm>
          </p:contentPart>
        </mc:Choice>
        <mc:Fallback xmlns="">
          <p:pic>
            <p:nvPicPr>
              <p:cNvPr id="9236" name="Ink 20"/>
              <p:cNvPicPr>
                <a:picLocks noRot="1" noChangeAspect="1" noEditPoints="1" noChangeArrowheads="1" noChangeShapeType="1"/>
              </p:cNvPicPr>
              <p:nvPr/>
            </p:nvPicPr>
            <p:blipFill>
              <a:blip r:embed="rId14"/>
              <a:stretch>
                <a:fillRect/>
              </a:stretch>
            </p:blipFill>
            <p:spPr>
              <a:xfrm>
                <a:off x="2142996" y="4025622"/>
                <a:ext cx="2121307" cy="308958"/>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B1A0D102-6357-48F5-A4A3-DF7FE11E66A3}" type="slidenum">
              <a:rPr lang="en-US"/>
              <a:pPr>
                <a:defRPr/>
              </a:pPr>
              <a:t>15</a:t>
            </a:fld>
            <a:endParaRPr lang="en-US"/>
          </a:p>
        </p:txBody>
      </p:sp>
      <p:sp>
        <p:nvSpPr>
          <p:cNvPr id="10260" name="Rectangle 2"/>
          <p:cNvSpPr>
            <a:spLocks noGrp="1" noChangeArrowheads="1"/>
          </p:cNvSpPr>
          <p:nvPr>
            <p:ph type="title"/>
          </p:nvPr>
        </p:nvSpPr>
        <p:spPr/>
        <p:txBody>
          <a:bodyPr/>
          <a:lstStyle/>
          <a:p>
            <a:pPr eaLnBrk="1" hangingPunct="1"/>
            <a:r>
              <a:rPr lang="en-US" smtClean="0"/>
              <a:t>Why Logics?</a:t>
            </a:r>
          </a:p>
        </p:txBody>
      </p:sp>
      <p:sp>
        <p:nvSpPr>
          <p:cNvPr id="10261" name="Rectangle 3"/>
          <p:cNvSpPr>
            <a:spLocks noGrp="1" noChangeArrowheads="1"/>
          </p:cNvSpPr>
          <p:nvPr>
            <p:ph type="body" idx="1"/>
          </p:nvPr>
        </p:nvSpPr>
        <p:spPr>
          <a:xfrm>
            <a:off x="304800" y="908050"/>
            <a:ext cx="8196290" cy="5949950"/>
          </a:xfrm>
          <a:solidFill>
            <a:schemeClr val="bg1"/>
          </a:solidFill>
        </p:spPr>
        <p:txBody>
          <a:bodyPr/>
          <a:lstStyle/>
          <a:p>
            <a:pPr eaLnBrk="1" hangingPunct="1">
              <a:lnSpc>
                <a:spcPct val="80000"/>
              </a:lnSpc>
              <a:buFontTx/>
              <a:buChar char="•"/>
            </a:pPr>
            <a:r>
              <a:rPr lang="en-US" b="1" dirty="0" smtClean="0">
                <a:solidFill>
                  <a:schemeClr val="accent2"/>
                </a:solidFill>
              </a:rPr>
              <a:t>“Natural”</a:t>
            </a:r>
            <a:r>
              <a:rPr lang="en-US" dirty="0" smtClean="0"/>
              <a:t> </a:t>
            </a:r>
            <a:r>
              <a:rPr lang="en-US" dirty="0" smtClean="0">
                <a:solidFill>
                  <a:schemeClr val="accent2"/>
                </a:solidFill>
              </a:rPr>
              <a:t>to express </a:t>
            </a:r>
            <a:r>
              <a:rPr lang="en-US" b="1" dirty="0" smtClean="0">
                <a:solidFill>
                  <a:schemeClr val="accent2"/>
                </a:solidFill>
              </a:rPr>
              <a:t>knowledge</a:t>
            </a:r>
            <a:r>
              <a:rPr lang="en-US" dirty="0" smtClean="0"/>
              <a:t> about the world</a:t>
            </a:r>
          </a:p>
          <a:p>
            <a:pPr eaLnBrk="1" hangingPunct="1">
              <a:lnSpc>
                <a:spcPct val="80000"/>
              </a:lnSpc>
            </a:pPr>
            <a:r>
              <a:rPr lang="en-US" sz="2400" dirty="0" smtClean="0"/>
              <a:t>(more natural than a “flat” set  of variables &amp; constraints)</a:t>
            </a:r>
          </a:p>
          <a:p>
            <a:pPr eaLnBrk="1" hangingPunct="1">
              <a:lnSpc>
                <a:spcPct val="80000"/>
              </a:lnSpc>
            </a:pPr>
            <a:r>
              <a:rPr lang="en-US" i="1" dirty="0" smtClean="0"/>
              <a:t>“Every 322 student will pass the midterm”</a:t>
            </a:r>
          </a:p>
          <a:p>
            <a:pPr lvl="1" eaLnBrk="1" hangingPunct="1">
              <a:lnSpc>
                <a:spcPct val="105000"/>
              </a:lnSpc>
            </a:pPr>
            <a:endParaRPr lang="en-US" i="1" dirty="0" smtClean="0"/>
          </a:p>
          <a:p>
            <a:pPr lvl="1" eaLnBrk="1" hangingPunct="1">
              <a:lnSpc>
                <a:spcPct val="105000"/>
              </a:lnSpc>
            </a:pPr>
            <a:endParaRPr lang="en-US" i="1" dirty="0" smtClean="0"/>
          </a:p>
          <a:p>
            <a:pPr lvl="1" eaLnBrk="1" hangingPunct="1">
              <a:lnSpc>
                <a:spcPct val="105000"/>
              </a:lnSpc>
            </a:pPr>
            <a:endParaRPr lang="en-US" dirty="0" smtClean="0"/>
          </a:p>
          <a:p>
            <a:pPr lvl="1" eaLnBrk="1" hangingPunct="1">
              <a:lnSpc>
                <a:spcPct val="105000"/>
              </a:lnSpc>
            </a:pPr>
            <a:endParaRPr lang="en-US" dirty="0" smtClean="0"/>
          </a:p>
          <a:p>
            <a:pPr lvl="1" eaLnBrk="1" hangingPunct="1">
              <a:lnSpc>
                <a:spcPct val="105000"/>
              </a:lnSpc>
              <a:buFontTx/>
              <a:buNone/>
            </a:pPr>
            <a:endParaRPr lang="en-US" dirty="0" smtClean="0"/>
          </a:p>
          <a:p>
            <a:pPr lvl="1" eaLnBrk="1" hangingPunct="1">
              <a:lnSpc>
                <a:spcPct val="105000"/>
              </a:lnSpc>
            </a:pPr>
            <a:endParaRPr lang="en-US" dirty="0" smtClean="0"/>
          </a:p>
          <a:p>
            <a:pPr lvl="1" eaLnBrk="1" hangingPunct="1">
              <a:lnSpc>
                <a:spcPct val="105000"/>
              </a:lnSpc>
            </a:pPr>
            <a:r>
              <a:rPr lang="en-US" dirty="0" smtClean="0"/>
              <a:t>It is easy to </a:t>
            </a:r>
            <a:r>
              <a:rPr lang="en-US" dirty="0" smtClean="0">
                <a:solidFill>
                  <a:schemeClr val="accent2"/>
                </a:solidFill>
              </a:rPr>
              <a:t>incrementally add knowledge </a:t>
            </a:r>
          </a:p>
          <a:p>
            <a:pPr lvl="1" eaLnBrk="1" hangingPunct="1">
              <a:lnSpc>
                <a:spcPct val="105000"/>
              </a:lnSpc>
            </a:pPr>
            <a:r>
              <a:rPr lang="en-US" dirty="0" smtClean="0"/>
              <a:t>It is easy to </a:t>
            </a:r>
            <a:r>
              <a:rPr lang="en-US" dirty="0" smtClean="0">
                <a:solidFill>
                  <a:schemeClr val="accent2"/>
                </a:solidFill>
              </a:rPr>
              <a:t>check and debug knowledge</a:t>
            </a:r>
          </a:p>
          <a:p>
            <a:pPr lvl="1" eaLnBrk="1" hangingPunct="1">
              <a:lnSpc>
                <a:spcPct val="105000"/>
              </a:lnSpc>
            </a:pPr>
            <a:r>
              <a:rPr lang="en-US" dirty="0" smtClean="0"/>
              <a:t>Provide language for </a:t>
            </a:r>
            <a:r>
              <a:rPr lang="en-US" dirty="0" smtClean="0">
                <a:solidFill>
                  <a:schemeClr val="accent2"/>
                </a:solidFill>
              </a:rPr>
              <a:t>asking complex queries</a:t>
            </a:r>
          </a:p>
          <a:p>
            <a:pPr lvl="1" eaLnBrk="1" hangingPunct="1">
              <a:lnSpc>
                <a:spcPct val="105000"/>
              </a:lnSpc>
            </a:pPr>
            <a:r>
              <a:rPr lang="en-US" dirty="0" smtClean="0"/>
              <a:t>Well understood </a:t>
            </a:r>
            <a:r>
              <a:rPr lang="en-US" dirty="0" smtClean="0">
                <a:solidFill>
                  <a:schemeClr val="accent2"/>
                </a:solidFill>
              </a:rPr>
              <a:t>formal properties</a:t>
            </a:r>
          </a:p>
        </p:txBody>
      </p:sp>
      <p:sp>
        <p:nvSpPr>
          <p:cNvPr id="7" name="Rectangle 3"/>
          <p:cNvSpPr txBox="1">
            <a:spLocks noChangeArrowheads="1"/>
          </p:cNvSpPr>
          <p:nvPr/>
        </p:nvSpPr>
        <p:spPr bwMode="auto">
          <a:xfrm>
            <a:off x="357188" y="4286250"/>
            <a:ext cx="8501062" cy="2357438"/>
          </a:xfrm>
          <a:prstGeom prst="rect">
            <a:avLst/>
          </a:prstGeom>
          <a:noFill/>
          <a:ln w="9525">
            <a:noFill/>
            <a:miter lim="800000"/>
            <a:headEnd/>
            <a:tailEnd/>
          </a:ln>
          <a:effectLst/>
        </p:spPr>
        <p:txBody>
          <a:bodyPr/>
          <a:lstStyle/>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0263" name="Ink 23"/>
              <p14:cNvContentPartPr>
                <a14:cpLocks xmlns:a14="http://schemas.microsoft.com/office/drawing/2010/main" noRot="1" noChangeAspect="1" noEditPoints="1" noChangeArrowheads="1" noChangeShapeType="1"/>
              </p14:cNvContentPartPr>
              <p14:nvPr/>
            </p14:nvContentPartPr>
            <p14:xfrm>
              <a:off x="403225" y="4937125"/>
              <a:ext cx="239713" cy="1565275"/>
            </p14:xfrm>
          </p:contentPart>
        </mc:Choice>
        <mc:Fallback xmlns="">
          <p:pic>
            <p:nvPicPr>
              <p:cNvPr id="10263" name="Ink 23"/>
              <p:cNvPicPr>
                <a:picLocks noRot="1" noChangeAspect="1" noEditPoints="1" noChangeArrowheads="1" noChangeShapeType="1"/>
              </p:cNvPicPr>
              <p:nvPr/>
            </p:nvPicPr>
            <p:blipFill>
              <a:blip r:embed="rId4"/>
              <a:stretch>
                <a:fillRect/>
              </a:stretch>
            </p:blipFill>
            <p:spPr>
              <a:xfrm>
                <a:off x="391707" y="4931725"/>
                <a:ext cx="260229" cy="15757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6" name="Ink 36"/>
              <p14:cNvContentPartPr>
                <a14:cpLocks xmlns:a14="http://schemas.microsoft.com/office/drawing/2010/main" noRot="1" noChangeAspect="1" noEditPoints="1" noChangeArrowheads="1" noChangeShapeType="1"/>
              </p14:cNvContentPartPr>
              <p14:nvPr/>
            </p14:nvContentPartPr>
            <p14:xfrm>
              <a:off x="6777038" y="4794250"/>
              <a:ext cx="454025" cy="315913"/>
            </p14:xfrm>
          </p:contentPart>
        </mc:Choice>
        <mc:Fallback xmlns="">
          <p:pic>
            <p:nvPicPr>
              <p:cNvPr id="10276" name="Ink 36"/>
              <p:cNvPicPr>
                <a:picLocks noRot="1" noChangeAspect="1" noEditPoints="1" noChangeArrowheads="1" noChangeShapeType="1"/>
              </p:cNvPicPr>
              <p:nvPr/>
            </p:nvPicPr>
            <p:blipFill>
              <a:blip r:embed="rId6"/>
              <a:stretch>
                <a:fillRect/>
              </a:stretch>
            </p:blipFill>
            <p:spPr>
              <a:xfrm>
                <a:off x="6766597" y="4782736"/>
                <a:ext cx="475988" cy="338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77" name="Ink 37"/>
              <p14:cNvContentPartPr>
                <a14:cpLocks xmlns:a14="http://schemas.microsoft.com/office/drawing/2010/main" noRot="1" noChangeAspect="1" noEditPoints="1" noChangeArrowheads="1" noChangeShapeType="1"/>
              </p14:cNvContentPartPr>
              <p14:nvPr/>
            </p14:nvContentPartPr>
            <p14:xfrm>
              <a:off x="7913688" y="4789488"/>
              <a:ext cx="590550" cy="460375"/>
            </p14:xfrm>
          </p:contentPart>
        </mc:Choice>
        <mc:Fallback xmlns="">
          <p:pic>
            <p:nvPicPr>
              <p:cNvPr id="10277" name="Ink 37"/>
              <p:cNvPicPr>
                <a:picLocks noRot="1" noChangeAspect="1" noEditPoints="1" noChangeArrowheads="1" noChangeShapeType="1"/>
              </p:cNvPicPr>
              <p:nvPr/>
            </p:nvPicPr>
            <p:blipFill>
              <a:blip r:embed="rId8"/>
              <a:stretch>
                <a:fillRect/>
              </a:stretch>
            </p:blipFill>
            <p:spPr>
              <a:xfrm>
                <a:off x="7903252" y="4781923"/>
                <a:ext cx="607104" cy="48054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78" name="Ink 38"/>
              <p14:cNvContentPartPr>
                <a14:cpLocks xmlns:a14="http://schemas.microsoft.com/office/drawing/2010/main" noRot="1" noChangeAspect="1" noEditPoints="1" noChangeArrowheads="1" noChangeShapeType="1"/>
              </p14:cNvContentPartPr>
              <p14:nvPr/>
            </p14:nvContentPartPr>
            <p14:xfrm>
              <a:off x="7426325" y="4641850"/>
              <a:ext cx="636588" cy="1258888"/>
            </p14:xfrm>
          </p:contentPart>
        </mc:Choice>
        <mc:Fallback xmlns="">
          <p:pic>
            <p:nvPicPr>
              <p:cNvPr id="10278" name="Ink 38"/>
              <p:cNvPicPr>
                <a:picLocks noRot="1" noChangeAspect="1" noEditPoints="1" noChangeArrowheads="1" noChangeShapeType="1"/>
              </p:cNvPicPr>
              <p:nvPr/>
            </p:nvPicPr>
            <p:blipFill>
              <a:blip r:embed="rId10"/>
              <a:stretch>
                <a:fillRect/>
              </a:stretch>
            </p:blipFill>
            <p:spPr>
              <a:xfrm>
                <a:off x="7421284" y="4636450"/>
                <a:ext cx="654231" cy="1270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79" name="Ink 39"/>
              <p14:cNvContentPartPr>
                <a14:cpLocks xmlns:a14="http://schemas.microsoft.com/office/drawing/2010/main" noRot="1" noChangeAspect="1" noEditPoints="1" noChangeArrowheads="1" noChangeShapeType="1"/>
              </p14:cNvContentPartPr>
              <p14:nvPr/>
            </p14:nvContentPartPr>
            <p14:xfrm>
              <a:off x="6761163" y="5372100"/>
              <a:ext cx="454025" cy="187325"/>
            </p14:xfrm>
          </p:contentPart>
        </mc:Choice>
        <mc:Fallback xmlns="">
          <p:pic>
            <p:nvPicPr>
              <p:cNvPr id="10279" name="Ink 39"/>
              <p:cNvPicPr>
                <a:picLocks noRot="1" noChangeAspect="1" noEditPoints="1" noChangeArrowheads="1" noChangeShapeType="1"/>
              </p:cNvPicPr>
              <p:nvPr/>
            </p:nvPicPr>
            <p:blipFill>
              <a:blip r:embed="rId12"/>
              <a:stretch>
                <a:fillRect/>
              </a:stretch>
            </p:blipFill>
            <p:spPr>
              <a:xfrm>
                <a:off x="6752162" y="5364909"/>
                <a:ext cx="469867" cy="2049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80" name="Ink 40"/>
              <p14:cNvContentPartPr>
                <a14:cpLocks xmlns:a14="http://schemas.microsoft.com/office/drawing/2010/main" noRot="1" noChangeAspect="1" noEditPoints="1" noChangeArrowheads="1" noChangeShapeType="1"/>
              </p14:cNvContentPartPr>
              <p14:nvPr/>
            </p14:nvContentPartPr>
            <p14:xfrm>
              <a:off x="7278688" y="5770563"/>
              <a:ext cx="376237" cy="234950"/>
            </p14:xfrm>
          </p:contentPart>
        </mc:Choice>
        <mc:Fallback xmlns="">
          <p:pic>
            <p:nvPicPr>
              <p:cNvPr id="10280" name="Ink 40"/>
              <p:cNvPicPr>
                <a:picLocks noRot="1" noChangeAspect="1" noEditPoints="1" noChangeArrowheads="1" noChangeShapeType="1"/>
              </p:cNvPicPr>
              <p:nvPr/>
            </p:nvPicPr>
            <p:blipFill>
              <a:blip r:embed="rId14"/>
              <a:stretch>
                <a:fillRect/>
              </a:stretch>
            </p:blipFill>
            <p:spPr>
              <a:xfrm>
                <a:off x="7268217" y="5759917"/>
                <a:ext cx="398623" cy="2562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81" name="Ink 41"/>
              <p14:cNvContentPartPr>
                <a14:cpLocks xmlns:a14="http://schemas.microsoft.com/office/drawing/2010/main" noRot="1" noChangeAspect="1" noEditPoints="1" noChangeArrowheads="1" noChangeShapeType="1"/>
              </p14:cNvContentPartPr>
              <p14:nvPr/>
            </p14:nvContentPartPr>
            <p14:xfrm>
              <a:off x="5805488" y="6294438"/>
              <a:ext cx="354012" cy="157162"/>
            </p14:xfrm>
          </p:contentPart>
        </mc:Choice>
        <mc:Fallback xmlns="">
          <p:pic>
            <p:nvPicPr>
              <p:cNvPr id="10281" name="Ink 41"/>
              <p:cNvPicPr>
                <a:picLocks noRot="1" noChangeAspect="1" noEditPoints="1" noChangeArrowheads="1" noChangeShapeType="1"/>
              </p:cNvPicPr>
              <p:nvPr/>
            </p:nvPicPr>
            <p:blipFill>
              <a:blip r:embed="rId16"/>
              <a:stretch>
                <a:fillRect/>
              </a:stretch>
            </p:blipFill>
            <p:spPr>
              <a:xfrm>
                <a:off x="5795107" y="6287605"/>
                <a:ext cx="374415" cy="1744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82" name="Ink 42"/>
              <p14:cNvContentPartPr>
                <a14:cpLocks xmlns:a14="http://schemas.microsoft.com/office/drawing/2010/main" noRot="1" noChangeAspect="1" noEditPoints="1" noChangeArrowheads="1" noChangeShapeType="1"/>
              </p14:cNvContentPartPr>
              <p14:nvPr/>
            </p14:nvContentPartPr>
            <p14:xfrm>
              <a:off x="7483475" y="1851025"/>
              <a:ext cx="652463" cy="320675"/>
            </p14:xfrm>
          </p:contentPart>
        </mc:Choice>
        <mc:Fallback xmlns="">
          <p:pic>
            <p:nvPicPr>
              <p:cNvPr id="10282" name="Ink 42"/>
              <p:cNvPicPr>
                <a:picLocks noRot="1" noChangeAspect="1" noEditPoints="1" noChangeArrowheads="1" noChangeShapeType="1"/>
              </p:cNvPicPr>
              <p:nvPr/>
            </p:nvPicPr>
            <p:blipFill>
              <a:blip r:embed="rId18"/>
              <a:stretch>
                <a:fillRect/>
              </a:stretch>
            </p:blipFill>
            <p:spPr>
              <a:xfrm>
                <a:off x="7479874" y="1844187"/>
                <a:ext cx="664706" cy="3372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83" name="Ink 43"/>
              <p14:cNvContentPartPr>
                <a14:cpLocks xmlns:a14="http://schemas.microsoft.com/office/drawing/2010/main" noRot="1" noChangeAspect="1" noEditPoints="1" noChangeArrowheads="1" noChangeShapeType="1"/>
              </p14:cNvContentPartPr>
              <p14:nvPr/>
            </p14:nvContentPartPr>
            <p14:xfrm>
              <a:off x="877888" y="2330450"/>
              <a:ext cx="2065337" cy="412750"/>
            </p14:xfrm>
          </p:contentPart>
        </mc:Choice>
        <mc:Fallback xmlns="">
          <p:pic>
            <p:nvPicPr>
              <p:cNvPr id="10283" name="Ink 43"/>
              <p:cNvPicPr>
                <a:picLocks noRot="1" noChangeAspect="1" noEditPoints="1" noChangeArrowheads="1" noChangeShapeType="1"/>
              </p:cNvPicPr>
              <p:nvPr/>
            </p:nvPicPr>
            <p:blipFill>
              <a:blip r:embed="rId20"/>
              <a:stretch>
                <a:fillRect/>
              </a:stretch>
            </p:blipFill>
            <p:spPr>
              <a:xfrm>
                <a:off x="870689" y="2322893"/>
                <a:ext cx="2081174" cy="43074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84" name="Ink 44"/>
              <p14:cNvContentPartPr>
                <a14:cpLocks xmlns:a14="http://schemas.microsoft.com/office/drawing/2010/main" noRot="1" noChangeAspect="1" noEditPoints="1" noChangeArrowheads="1" noChangeShapeType="1"/>
              </p14:cNvContentPartPr>
              <p14:nvPr/>
            </p14:nvContentPartPr>
            <p14:xfrm>
              <a:off x="3844925" y="2071688"/>
              <a:ext cx="5224463" cy="904875"/>
            </p14:xfrm>
          </p:contentPart>
        </mc:Choice>
        <mc:Fallback xmlns="">
          <p:pic>
            <p:nvPicPr>
              <p:cNvPr id="10284" name="Ink 44"/>
              <p:cNvPicPr>
                <a:picLocks noRot="1" noChangeAspect="1" noEditPoints="1" noChangeArrowheads="1" noChangeShapeType="1"/>
              </p:cNvPicPr>
              <p:nvPr/>
            </p:nvPicPr>
            <p:blipFill>
              <a:blip r:embed="rId22"/>
              <a:stretch>
                <a:fillRect/>
              </a:stretch>
            </p:blipFill>
            <p:spPr>
              <a:xfrm>
                <a:off x="3842405" y="2069168"/>
                <a:ext cx="5235983" cy="9156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85" name="Ink 45"/>
              <p14:cNvContentPartPr>
                <a14:cpLocks xmlns:a14="http://schemas.microsoft.com/office/drawing/2010/main" noRot="1" noChangeAspect="1" noEditPoints="1" noChangeArrowheads="1" noChangeShapeType="1"/>
              </p14:cNvContentPartPr>
              <p14:nvPr/>
            </p14:nvContentPartPr>
            <p14:xfrm>
              <a:off x="747713" y="2887663"/>
              <a:ext cx="1795462" cy="393700"/>
            </p14:xfrm>
          </p:contentPart>
        </mc:Choice>
        <mc:Fallback xmlns="">
          <p:pic>
            <p:nvPicPr>
              <p:cNvPr id="10285" name="Ink 45"/>
              <p:cNvPicPr>
                <a:picLocks noRot="1" noChangeAspect="1" noEditPoints="1" noChangeArrowheads="1" noChangeShapeType="1"/>
              </p:cNvPicPr>
              <p:nvPr/>
            </p:nvPicPr>
            <p:blipFill>
              <a:blip r:embed="rId24"/>
              <a:stretch>
                <a:fillRect/>
              </a:stretch>
            </p:blipFill>
            <p:spPr>
              <a:xfrm>
                <a:off x="737634" y="2878674"/>
                <a:ext cx="1815620" cy="4138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86" name="Ink 46"/>
              <p14:cNvContentPartPr>
                <a14:cpLocks xmlns:a14="http://schemas.microsoft.com/office/drawing/2010/main" noRot="1" noChangeAspect="1" noEditPoints="1" noChangeArrowheads="1" noChangeShapeType="1"/>
              </p14:cNvContentPartPr>
              <p14:nvPr/>
            </p14:nvContentPartPr>
            <p14:xfrm>
              <a:off x="4284663" y="2908300"/>
              <a:ext cx="561975" cy="452438"/>
            </p14:xfrm>
          </p:contentPart>
        </mc:Choice>
        <mc:Fallback xmlns="">
          <p:pic>
            <p:nvPicPr>
              <p:cNvPr id="10286" name="Ink 46"/>
              <p:cNvPicPr>
                <a:picLocks noRot="1" noChangeAspect="1" noEditPoints="1" noChangeArrowheads="1" noChangeShapeType="1"/>
              </p:cNvPicPr>
              <p:nvPr/>
            </p:nvPicPr>
            <p:blipFill>
              <a:blip r:embed="rId26"/>
              <a:stretch>
                <a:fillRect/>
              </a:stretch>
            </p:blipFill>
            <p:spPr>
              <a:xfrm>
                <a:off x="4281783" y="2897124"/>
                <a:ext cx="575295" cy="47226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87" name="Ink 47"/>
              <p14:cNvContentPartPr>
                <a14:cpLocks xmlns:a14="http://schemas.microsoft.com/office/drawing/2010/main" noRot="1" noChangeAspect="1" noEditPoints="1" noChangeArrowheads="1" noChangeShapeType="1"/>
              </p14:cNvContentPartPr>
              <p14:nvPr/>
            </p14:nvContentPartPr>
            <p14:xfrm>
              <a:off x="5091113" y="2900363"/>
              <a:ext cx="3948112" cy="496887"/>
            </p14:xfrm>
          </p:contentPart>
        </mc:Choice>
        <mc:Fallback xmlns="">
          <p:pic>
            <p:nvPicPr>
              <p:cNvPr id="10287" name="Ink 47"/>
              <p:cNvPicPr>
                <a:picLocks noRot="1" noChangeAspect="1" noEditPoints="1" noChangeArrowheads="1" noChangeShapeType="1"/>
              </p:cNvPicPr>
              <p:nvPr/>
            </p:nvPicPr>
            <p:blipFill>
              <a:blip r:embed="rId28"/>
              <a:stretch>
                <a:fillRect/>
              </a:stretch>
            </p:blipFill>
            <p:spPr>
              <a:xfrm>
                <a:off x="5081753" y="2894242"/>
                <a:ext cx="3966832" cy="5080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88" name="Ink 48"/>
              <p14:cNvContentPartPr>
                <a14:cpLocks xmlns:a14="http://schemas.microsoft.com/office/drawing/2010/main" noRot="1" noChangeAspect="1" noEditPoints="1" noChangeArrowheads="1" noChangeShapeType="1"/>
              </p14:cNvContentPartPr>
              <p14:nvPr/>
            </p14:nvContentPartPr>
            <p14:xfrm>
              <a:off x="695325" y="3378200"/>
              <a:ext cx="2944813" cy="515938"/>
            </p14:xfrm>
          </p:contentPart>
        </mc:Choice>
        <mc:Fallback xmlns="">
          <p:pic>
            <p:nvPicPr>
              <p:cNvPr id="10288" name="Ink 48"/>
              <p:cNvPicPr>
                <a:picLocks noRot="1" noChangeAspect="1" noEditPoints="1" noChangeArrowheads="1" noChangeShapeType="1"/>
              </p:cNvPicPr>
              <p:nvPr/>
            </p:nvPicPr>
            <p:blipFill>
              <a:blip r:embed="rId30"/>
              <a:stretch>
                <a:fillRect/>
              </a:stretch>
            </p:blipFill>
            <p:spPr>
              <a:xfrm>
                <a:off x="687406" y="3373145"/>
                <a:ext cx="2964251" cy="53218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89" name="Ink 49"/>
              <p14:cNvContentPartPr>
                <a14:cpLocks xmlns:a14="http://schemas.microsoft.com/office/drawing/2010/main" noRot="1" noChangeAspect="1" noEditPoints="1" noChangeArrowheads="1" noChangeShapeType="1"/>
              </p14:cNvContentPartPr>
              <p14:nvPr/>
            </p14:nvContentPartPr>
            <p14:xfrm>
              <a:off x="4645025" y="3606800"/>
              <a:ext cx="490538" cy="252413"/>
            </p14:xfrm>
          </p:contentPart>
        </mc:Choice>
        <mc:Fallback xmlns="">
          <p:pic>
            <p:nvPicPr>
              <p:cNvPr id="10289" name="Ink 49"/>
              <p:cNvPicPr>
                <a:picLocks noRot="1" noChangeAspect="1" noEditPoints="1" noChangeArrowheads="1" noChangeShapeType="1"/>
              </p:cNvPicPr>
              <p:nvPr/>
            </p:nvPicPr>
            <p:blipFill>
              <a:blip r:embed="rId32"/>
              <a:stretch>
                <a:fillRect/>
              </a:stretch>
            </p:blipFill>
            <p:spPr>
              <a:xfrm>
                <a:off x="4641063" y="3603919"/>
                <a:ext cx="502783" cy="26537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90" name="Ink 50"/>
              <p14:cNvContentPartPr>
                <a14:cpLocks xmlns:a14="http://schemas.microsoft.com/office/drawing/2010/main" noRot="1" noChangeAspect="1" noEditPoints="1" noChangeArrowheads="1" noChangeShapeType="1"/>
              </p14:cNvContentPartPr>
              <p14:nvPr/>
            </p14:nvContentPartPr>
            <p14:xfrm>
              <a:off x="5326063" y="3544888"/>
              <a:ext cx="1930400" cy="515937"/>
            </p14:xfrm>
          </p:contentPart>
        </mc:Choice>
        <mc:Fallback xmlns="">
          <p:pic>
            <p:nvPicPr>
              <p:cNvPr id="10290" name="Ink 50"/>
              <p:cNvPicPr>
                <a:picLocks noRot="1" noChangeAspect="1" noEditPoints="1" noChangeArrowheads="1" noChangeShapeType="1"/>
              </p:cNvPicPr>
              <p:nvPr/>
            </p:nvPicPr>
            <p:blipFill>
              <a:blip r:embed="rId34"/>
              <a:stretch>
                <a:fillRect/>
              </a:stretch>
            </p:blipFill>
            <p:spPr>
              <a:xfrm>
                <a:off x="5317063" y="3535887"/>
                <a:ext cx="1948761" cy="53645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91" name="Ink 51"/>
              <p14:cNvContentPartPr>
                <a14:cpLocks xmlns:a14="http://schemas.microsoft.com/office/drawing/2010/main" noRot="1" noChangeAspect="1" noEditPoints="1" noChangeArrowheads="1" noChangeShapeType="1"/>
              </p14:cNvContentPartPr>
              <p14:nvPr/>
            </p14:nvContentPartPr>
            <p14:xfrm>
              <a:off x="627063" y="4052888"/>
              <a:ext cx="1373187" cy="439737"/>
            </p14:xfrm>
          </p:contentPart>
        </mc:Choice>
        <mc:Fallback xmlns="">
          <p:pic>
            <p:nvPicPr>
              <p:cNvPr id="10291" name="Ink 51"/>
              <p:cNvPicPr>
                <a:picLocks noRot="1" noChangeAspect="1" noEditPoints="1" noChangeArrowheads="1" noChangeShapeType="1"/>
              </p:cNvPicPr>
              <p:nvPr/>
            </p:nvPicPr>
            <p:blipFill>
              <a:blip r:embed="rId36"/>
              <a:stretch>
                <a:fillRect/>
              </a:stretch>
            </p:blipFill>
            <p:spPr>
              <a:xfrm>
                <a:off x="616982" y="4044252"/>
                <a:ext cx="1388309" cy="4584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92" name="Ink 52"/>
              <p14:cNvContentPartPr>
                <a14:cpLocks xmlns:a14="http://schemas.microsoft.com/office/drawing/2010/main" noRot="1" noChangeAspect="1" noEditPoints="1" noChangeArrowheads="1" noChangeShapeType="1"/>
              </p14:cNvContentPartPr>
              <p14:nvPr/>
            </p14:nvContentPartPr>
            <p14:xfrm>
              <a:off x="2160588" y="4017963"/>
              <a:ext cx="1339850" cy="514350"/>
            </p14:xfrm>
          </p:contentPart>
        </mc:Choice>
        <mc:Fallback xmlns="">
          <p:pic>
            <p:nvPicPr>
              <p:cNvPr id="10292" name="Ink 52"/>
              <p:cNvPicPr>
                <a:picLocks noRot="1" noChangeAspect="1" noEditPoints="1" noChangeArrowheads="1" noChangeShapeType="1"/>
              </p:cNvPicPr>
              <p:nvPr/>
            </p:nvPicPr>
            <p:blipFill>
              <a:blip r:embed="rId38"/>
              <a:stretch>
                <a:fillRect/>
              </a:stretch>
            </p:blipFill>
            <p:spPr>
              <a:xfrm>
                <a:off x="2149062" y="4009696"/>
                <a:ext cx="1362181" cy="53555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93" name="Ink 53"/>
              <p14:cNvContentPartPr>
                <a14:cpLocks xmlns:a14="http://schemas.microsoft.com/office/drawing/2010/main" noRot="1" noChangeAspect="1" noEditPoints="1" noChangeArrowheads="1" noChangeShapeType="1"/>
              </p14:cNvContentPartPr>
              <p14:nvPr/>
            </p14:nvContentPartPr>
            <p14:xfrm>
              <a:off x="758825" y="6413500"/>
              <a:ext cx="4763" cy="3175"/>
            </p14:xfrm>
          </p:contentPart>
        </mc:Choice>
        <mc:Fallback xmlns="">
          <p:pic>
            <p:nvPicPr>
              <p:cNvPr id="10293" name="Ink 53"/>
              <p:cNvPicPr>
                <a:picLocks noRot="1" noChangeAspect="1" noEditPoints="1" noChangeArrowheads="1" noChangeShapeType="1"/>
              </p:cNvPicPr>
              <p:nvPr/>
            </p:nvPicPr>
            <p:blipFill>
              <a:blip r:embed="rId40"/>
              <a:stretch>
                <a:fillRect/>
              </a:stretch>
            </p:blipFill>
            <p:spPr>
              <a:xfrm>
                <a:off x="751131" y="6406797"/>
                <a:ext cx="20151" cy="179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94" name="Ink 54"/>
              <p14:cNvContentPartPr>
                <a14:cpLocks xmlns:a14="http://schemas.microsoft.com/office/drawing/2010/main" noRot="1" noChangeAspect="1" noEditPoints="1" noChangeArrowheads="1" noChangeShapeType="1"/>
              </p14:cNvContentPartPr>
              <p14:nvPr/>
            </p14:nvContentPartPr>
            <p14:xfrm>
              <a:off x="7283450" y="2373313"/>
              <a:ext cx="150813" cy="212725"/>
            </p14:xfrm>
          </p:contentPart>
        </mc:Choice>
        <mc:Fallback xmlns="">
          <p:pic>
            <p:nvPicPr>
              <p:cNvPr id="10294" name="Ink 54"/>
              <p:cNvPicPr>
                <a:picLocks noRot="1" noChangeAspect="1" noEditPoints="1" noChangeArrowheads="1" noChangeShapeType="1"/>
              </p:cNvPicPr>
              <p:nvPr/>
            </p:nvPicPr>
            <p:blipFill>
              <a:blip r:embed="rId42"/>
              <a:stretch>
                <a:fillRect/>
              </a:stretch>
            </p:blipFill>
            <p:spPr>
              <a:xfrm>
                <a:off x="7278771" y="2368634"/>
                <a:ext cx="167370" cy="22892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Complex Query</a:t>
            </a:r>
            <a:endParaRPr lang="en-CA" dirty="0"/>
          </a:p>
        </p:txBody>
      </p:sp>
      <p:sp>
        <p:nvSpPr>
          <p:cNvPr id="4" name="Footer Placeholder 3"/>
          <p:cNvSpPr>
            <a:spLocks noGrp="1"/>
          </p:cNvSpPr>
          <p:nvPr>
            <p:ph type="ftr" sz="quarter" idx="11"/>
          </p:nvPr>
        </p:nvSpPr>
        <p:spPr/>
        <p:txBody>
          <a:bodyPr/>
          <a:lstStyle/>
          <a:p>
            <a:pPr>
              <a:defRPr/>
            </a:pPr>
            <a:r>
              <a:rPr lang="en-US" smtClean="0"/>
              <a:t>CPSC 322, Lecture 19</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FA10373-BF0C-4AA6-A60E-34C86219A604}" type="slidenum">
              <a:rPr lang="en-US" smtClean="0"/>
              <a:pPr>
                <a:defRPr/>
              </a:pPr>
              <a:t>16</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01680" y="1156680"/>
              <a:ext cx="7044480" cy="3490560"/>
            </p14:xfrm>
          </p:contentPart>
        </mc:Choice>
        <mc:Fallback xmlns="">
          <p:pic>
            <p:nvPicPr>
              <p:cNvPr id="6" name="Ink 5"/>
              <p:cNvPicPr/>
              <p:nvPr/>
            </p:nvPicPr>
            <p:blipFill>
              <a:blip r:embed="rId3"/>
              <a:stretch>
                <a:fillRect/>
              </a:stretch>
            </p:blipFill>
            <p:spPr>
              <a:xfrm>
                <a:off x="293400" y="1154160"/>
                <a:ext cx="7058880" cy="3499920"/>
              </a:xfrm>
              <a:prstGeom prst="rect">
                <a:avLst/>
              </a:prstGeom>
            </p:spPr>
          </p:pic>
        </mc:Fallback>
      </mc:AlternateContent>
    </p:spTree>
    <p:extLst>
      <p:ext uri="{BB962C8B-B14F-4D97-AF65-F5344CB8AC3E}">
        <p14:creationId xmlns:p14="http://schemas.microsoft.com/office/powerpoint/2010/main" val="2846707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1A00911D-C65B-4F9D-A4C9-D12BF0BE3777}" type="slidenum">
              <a:rPr lang="en-US"/>
              <a:pPr>
                <a:defRPr/>
              </a:pPr>
              <a:t>17</a:t>
            </a:fld>
            <a:endParaRPr lang="en-US"/>
          </a:p>
        </p:txBody>
      </p:sp>
      <p:sp>
        <p:nvSpPr>
          <p:cNvPr id="11284" name="Rectangle 2"/>
          <p:cNvSpPr>
            <a:spLocks noGrp="1" noChangeArrowheads="1"/>
          </p:cNvSpPr>
          <p:nvPr>
            <p:ph type="title"/>
          </p:nvPr>
        </p:nvSpPr>
        <p:spPr/>
        <p:txBody>
          <a:bodyPr/>
          <a:lstStyle/>
          <a:p>
            <a:pPr eaLnBrk="1" hangingPunct="1"/>
            <a:r>
              <a:rPr lang="en-US" smtClean="0"/>
              <a:t>Propositional Logic</a:t>
            </a:r>
          </a:p>
        </p:txBody>
      </p:sp>
      <p:sp>
        <p:nvSpPr>
          <p:cNvPr id="11285" name="Rectangle 3"/>
          <p:cNvSpPr>
            <a:spLocks noGrp="1" noChangeArrowheads="1"/>
          </p:cNvSpPr>
          <p:nvPr>
            <p:ph type="body" idx="1"/>
          </p:nvPr>
        </p:nvSpPr>
        <p:spPr>
          <a:xfrm>
            <a:off x="304800" y="1219200"/>
            <a:ext cx="8839200" cy="4730750"/>
          </a:xfrm>
        </p:spPr>
        <p:txBody>
          <a:bodyPr/>
          <a:lstStyle/>
          <a:p>
            <a:pPr eaLnBrk="1" hangingPunct="1">
              <a:lnSpc>
                <a:spcPct val="80000"/>
              </a:lnSpc>
            </a:pPr>
            <a:r>
              <a:rPr lang="en-US" dirty="0" smtClean="0"/>
              <a:t>We will study the simplest form of Logic: Propositional</a:t>
            </a:r>
          </a:p>
          <a:p>
            <a:pPr eaLnBrk="1" hangingPunct="1">
              <a:lnSpc>
                <a:spcPct val="80000"/>
              </a:lnSpc>
            </a:pPr>
            <a:endParaRPr lang="en-US" sz="2400" dirty="0" smtClean="0"/>
          </a:p>
          <a:p>
            <a:pPr eaLnBrk="1" hangingPunct="1">
              <a:lnSpc>
                <a:spcPct val="80000"/>
              </a:lnSpc>
              <a:buFontTx/>
              <a:buChar char="•"/>
            </a:pPr>
            <a:r>
              <a:rPr lang="en-US" sz="2400" dirty="0" smtClean="0"/>
              <a:t> The primitive elements are </a:t>
            </a:r>
            <a:r>
              <a:rPr lang="en-US" sz="2400" b="1" dirty="0" smtClean="0"/>
              <a:t>propositions</a:t>
            </a:r>
            <a:r>
              <a:rPr lang="en-US" sz="2400" dirty="0" smtClean="0"/>
              <a:t>:  Boolean variables that can be {</a:t>
            </a:r>
            <a:r>
              <a:rPr lang="en-US" sz="2400" i="1" dirty="0" smtClean="0"/>
              <a:t>true, false</a:t>
            </a:r>
            <a:r>
              <a:rPr lang="en-US" sz="2400" dirty="0" smtClean="0"/>
              <a:t>} </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The goal is to illustrate the basic ideas</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This is a starting point for </a:t>
            </a:r>
            <a:r>
              <a:rPr lang="en-US" sz="2400" dirty="0" smtClean="0">
                <a:solidFill>
                  <a:schemeClr val="accent2"/>
                </a:solidFill>
              </a:rPr>
              <a:t>more complex logics</a:t>
            </a:r>
            <a:r>
              <a:rPr lang="en-US" sz="2400" dirty="0" smtClean="0"/>
              <a:t> (e.g., first-order logic) </a:t>
            </a:r>
          </a:p>
          <a:p>
            <a:pPr eaLnBrk="1" hangingPunct="1">
              <a:lnSpc>
                <a:spcPct val="80000"/>
              </a:lnSpc>
              <a:buFontTx/>
              <a:buChar char="•"/>
            </a:pPr>
            <a:endParaRPr lang="en-US" sz="2400" dirty="0" smtClean="0"/>
          </a:p>
          <a:p>
            <a:pPr eaLnBrk="1" hangingPunct="1">
              <a:lnSpc>
                <a:spcPct val="80000"/>
              </a:lnSpc>
              <a:buFontTx/>
              <a:buChar char="•"/>
            </a:pPr>
            <a:endParaRPr lang="en-US" sz="2400" dirty="0" smtClean="0"/>
          </a:p>
          <a:p>
            <a:pPr eaLnBrk="1" hangingPunct="1">
              <a:lnSpc>
                <a:spcPct val="80000"/>
              </a:lnSpc>
              <a:buFontTx/>
              <a:buChar char="•"/>
            </a:pPr>
            <a:r>
              <a:rPr lang="en-US" sz="2400" dirty="0" smtClean="0"/>
              <a:t>Boolean nature can be exploited for efficiency.</a:t>
            </a:r>
          </a:p>
        </p:txBody>
      </p:sp>
      <mc:AlternateContent xmlns:mc="http://schemas.openxmlformats.org/markup-compatibility/2006" xmlns:p14="http://schemas.microsoft.com/office/powerpoint/2010/main">
        <mc:Choice Requires="p14">
          <p:contentPart p14:bwMode="auto" r:id="rId3">
            <p14:nvContentPartPr>
              <p14:cNvPr id="11286" name="Ink 22"/>
              <p14:cNvContentPartPr>
                <a14:cpLocks xmlns:a14="http://schemas.microsoft.com/office/drawing/2010/main" noRot="1" noChangeAspect="1" noEditPoints="1" noChangeArrowheads="1" noChangeShapeType="1"/>
              </p14:cNvContentPartPr>
              <p14:nvPr/>
            </p14:nvContentPartPr>
            <p14:xfrm>
              <a:off x="2314575" y="2365375"/>
              <a:ext cx="3733800" cy="314325"/>
            </p14:xfrm>
          </p:contentPart>
        </mc:Choice>
        <mc:Fallback xmlns="">
          <p:pic>
            <p:nvPicPr>
              <p:cNvPr id="11286" name="Ink 22"/>
              <p:cNvPicPr>
                <a:picLocks noRot="1" noChangeAspect="1" noEditPoints="1" noChangeArrowheads="1" noChangeShapeType="1"/>
              </p:cNvPicPr>
              <p:nvPr/>
            </p:nvPicPr>
            <p:blipFill>
              <a:blip r:embed="rId4"/>
              <a:stretch>
                <a:fillRect/>
              </a:stretch>
            </p:blipFill>
            <p:spPr>
              <a:xfrm>
                <a:off x="2312055" y="2358534"/>
                <a:ext cx="3748200" cy="32764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9" name="Ink 25"/>
              <p14:cNvContentPartPr>
                <a14:cpLocks xmlns:a14="http://schemas.microsoft.com/office/drawing/2010/main" noRot="1" noChangeAspect="1" noEditPoints="1" noChangeArrowheads="1" noChangeShapeType="1"/>
              </p14:cNvContentPartPr>
              <p14:nvPr/>
            </p14:nvContentPartPr>
            <p14:xfrm>
              <a:off x="4772025" y="2608263"/>
              <a:ext cx="373063" cy="354012"/>
            </p14:xfrm>
          </p:contentPart>
        </mc:Choice>
        <mc:Fallback xmlns="">
          <p:pic>
            <p:nvPicPr>
              <p:cNvPr id="11289" name="Ink 25"/>
              <p:cNvPicPr>
                <a:picLocks noRot="1" noChangeAspect="1" noEditPoints="1" noChangeArrowheads="1" noChangeShapeType="1"/>
              </p:cNvPicPr>
              <p:nvPr/>
            </p:nvPicPr>
            <p:blipFill>
              <a:blip r:embed="rId6"/>
              <a:stretch>
                <a:fillRect/>
              </a:stretch>
            </p:blipFill>
            <p:spPr>
              <a:xfrm>
                <a:off x="4762302" y="2598539"/>
                <a:ext cx="388187" cy="3734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90" name="Ink 26"/>
              <p14:cNvContentPartPr>
                <a14:cpLocks xmlns:a14="http://schemas.microsoft.com/office/drawing/2010/main" noRot="1" noChangeAspect="1" noEditPoints="1" noChangeArrowheads="1" noChangeShapeType="1"/>
              </p14:cNvContentPartPr>
              <p14:nvPr/>
            </p14:nvContentPartPr>
            <p14:xfrm>
              <a:off x="5538788" y="2638425"/>
              <a:ext cx="358775" cy="357188"/>
            </p14:xfrm>
          </p:contentPart>
        </mc:Choice>
        <mc:Fallback xmlns="">
          <p:pic>
            <p:nvPicPr>
              <p:cNvPr id="11290" name="Ink 26"/>
              <p:cNvPicPr>
                <a:picLocks noRot="1" noChangeAspect="1" noEditPoints="1" noChangeArrowheads="1" noChangeShapeType="1"/>
              </p:cNvPicPr>
              <p:nvPr/>
            </p:nvPicPr>
            <p:blipFill>
              <a:blip r:embed="rId8"/>
              <a:stretch>
                <a:fillRect/>
              </a:stretch>
            </p:blipFill>
            <p:spPr>
              <a:xfrm>
                <a:off x="5527992" y="2627983"/>
                <a:ext cx="379647" cy="3780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97" name="Ink 33"/>
              <p14:cNvContentPartPr>
                <a14:cpLocks xmlns:a14="http://schemas.microsoft.com/office/drawing/2010/main" noRot="1" noChangeAspect="1" noEditPoints="1" noChangeArrowheads="1" noChangeShapeType="1"/>
              </p14:cNvContentPartPr>
              <p14:nvPr/>
            </p14:nvContentPartPr>
            <p14:xfrm>
              <a:off x="738188" y="4359275"/>
              <a:ext cx="1376362" cy="41275"/>
            </p14:xfrm>
          </p:contentPart>
        </mc:Choice>
        <mc:Fallback xmlns="">
          <p:pic>
            <p:nvPicPr>
              <p:cNvPr id="11297" name="Ink 33"/>
              <p:cNvPicPr>
                <a:picLocks noRot="1" noChangeAspect="1" noEditPoints="1" noChangeArrowheads="1" noChangeShapeType="1"/>
              </p:cNvPicPr>
              <p:nvPr/>
            </p:nvPicPr>
            <p:blipFill>
              <a:blip r:embed="rId10"/>
              <a:stretch>
                <a:fillRect/>
              </a:stretch>
            </p:blipFill>
            <p:spPr>
              <a:xfrm>
                <a:off x="732068" y="4354609"/>
                <a:ext cx="1394363" cy="58503"/>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167ADE35-D6FA-46F8-A87D-4849F8768F71}" type="slidenum">
              <a:rPr lang="en-US"/>
              <a:pPr>
                <a:defRPr/>
              </a:pPr>
              <a:t>18</a:t>
            </a:fld>
            <a:endParaRPr lang="en-US"/>
          </a:p>
        </p:txBody>
      </p:sp>
      <p:sp>
        <p:nvSpPr>
          <p:cNvPr id="12297" name="Rectangle 2"/>
          <p:cNvSpPr>
            <a:spLocks noGrp="1" noChangeArrowheads="1"/>
          </p:cNvSpPr>
          <p:nvPr>
            <p:ph type="title"/>
          </p:nvPr>
        </p:nvSpPr>
        <p:spPr/>
        <p:txBody>
          <a:bodyPr/>
          <a:lstStyle/>
          <a:p>
            <a:pPr eaLnBrk="1" hangingPunct="1"/>
            <a:r>
              <a:rPr lang="en-US" smtClean="0"/>
              <a:t>Propositional logic: Complete Language</a:t>
            </a:r>
          </a:p>
        </p:txBody>
      </p:sp>
      <p:sp>
        <p:nvSpPr>
          <p:cNvPr id="524291" name="Rectangle 3"/>
          <p:cNvSpPr>
            <a:spLocks noGrp="1" noChangeArrowheads="1"/>
          </p:cNvSpPr>
          <p:nvPr>
            <p:ph type="body" idx="1"/>
          </p:nvPr>
        </p:nvSpPr>
        <p:spPr>
          <a:xfrm>
            <a:off x="-323850" y="1412875"/>
            <a:ext cx="9467850" cy="5184775"/>
          </a:xfrm>
        </p:spPr>
        <p:txBody>
          <a:bodyPr/>
          <a:lstStyle/>
          <a:p>
            <a:pPr eaLnBrk="1" hangingPunct="1">
              <a:lnSpc>
                <a:spcPct val="90000"/>
              </a:lnSpc>
            </a:pPr>
            <a:r>
              <a:rPr lang="en-US" smtClean="0"/>
              <a:t>   The </a:t>
            </a:r>
            <a:r>
              <a:rPr lang="en-US" b="1" smtClean="0"/>
              <a:t>proposition </a:t>
            </a:r>
            <a:r>
              <a:rPr lang="en-US" smtClean="0"/>
              <a:t>symbols p</a:t>
            </a:r>
            <a:r>
              <a:rPr lang="en-US" baseline="-25000" smtClean="0"/>
              <a:t>1</a:t>
            </a:r>
            <a:r>
              <a:rPr lang="en-US" smtClean="0"/>
              <a:t>, p</a:t>
            </a:r>
            <a:r>
              <a:rPr lang="en-US" baseline="-25000" smtClean="0"/>
              <a:t>2</a:t>
            </a:r>
            <a:r>
              <a:rPr lang="en-US" smtClean="0"/>
              <a:t> … etc are sentences</a:t>
            </a:r>
          </a:p>
          <a:p>
            <a:pPr lvl="1" eaLnBrk="1" hangingPunct="1">
              <a:lnSpc>
                <a:spcPct val="90000"/>
              </a:lnSpc>
              <a:spcBef>
                <a:spcPct val="45000"/>
              </a:spcBef>
            </a:pPr>
            <a:r>
              <a:rPr lang="en-US" smtClean="0"/>
              <a:t>If S is a sentence, </a:t>
            </a:r>
            <a:r>
              <a:rPr lang="en-US" b="1" smtClean="0">
                <a:sym typeface="Symbol" pitchFamily="18" charset="2"/>
              </a:rPr>
              <a:t></a:t>
            </a:r>
            <a:r>
              <a:rPr lang="en-US" b="1" smtClean="0"/>
              <a:t>S</a:t>
            </a:r>
            <a:r>
              <a:rPr lang="en-US" smtClean="0"/>
              <a:t> is a sentence </a:t>
            </a:r>
            <a:r>
              <a:rPr lang="en-US" sz="2000" smtClean="0"/>
              <a:t>(</a:t>
            </a:r>
            <a:r>
              <a:rPr lang="en-US" sz="2000" smtClean="0">
                <a:solidFill>
                  <a:schemeClr val="accent2"/>
                </a:solidFill>
              </a:rPr>
              <a:t>negation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conjunction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disjunction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implication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biconditional</a:t>
            </a:r>
            <a:r>
              <a:rPr lang="en-US" sz="2000" smtClean="0"/>
              <a:t>)</a:t>
            </a:r>
          </a:p>
        </p:txBody>
      </p:sp>
      <mc:AlternateContent xmlns:mc="http://schemas.openxmlformats.org/markup-compatibility/2006" xmlns:p14="http://schemas.microsoft.com/office/powerpoint/2010/main">
        <mc:Choice Requires="p14">
          <p:contentPart p14:bwMode="auto" r:id="rId3">
            <p14:nvContentPartPr>
              <p14:cNvPr id="12299" name="Ink 11"/>
              <p14:cNvContentPartPr>
                <a14:cpLocks xmlns:a14="http://schemas.microsoft.com/office/drawing/2010/main" noRot="1" noChangeAspect="1" noEditPoints="1" noChangeArrowheads="1" noChangeShapeType="1"/>
              </p14:cNvContentPartPr>
              <p14:nvPr/>
            </p14:nvContentPartPr>
            <p14:xfrm>
              <a:off x="4522788" y="2832100"/>
              <a:ext cx="347662" cy="7938"/>
            </p14:xfrm>
          </p:contentPart>
        </mc:Choice>
        <mc:Fallback xmlns="">
          <p:pic>
            <p:nvPicPr>
              <p:cNvPr id="12299" name="Ink 11"/>
              <p:cNvPicPr>
                <a:picLocks noRot="1" noChangeAspect="1" noEditPoints="1" noChangeArrowheads="1" noChangeShapeType="1"/>
              </p:cNvPicPr>
              <p:nvPr/>
            </p:nvPicPr>
            <p:blipFill>
              <a:blip r:embed="rId4"/>
              <a:stretch>
                <a:fillRect/>
              </a:stretch>
            </p:blipFill>
            <p:spPr>
              <a:xfrm>
                <a:off x="4519921" y="2825966"/>
                <a:ext cx="359848"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00" name="Ink 12"/>
              <p14:cNvContentPartPr>
                <a14:cpLocks xmlns:a14="http://schemas.microsoft.com/office/drawing/2010/main" noRot="1" noChangeAspect="1" noEditPoints="1" noChangeArrowheads="1" noChangeShapeType="1"/>
              </p14:cNvContentPartPr>
              <p14:nvPr/>
            </p14:nvContentPartPr>
            <p14:xfrm>
              <a:off x="4621213" y="3321050"/>
              <a:ext cx="303212" cy="14288"/>
            </p14:xfrm>
          </p:contentPart>
        </mc:Choice>
        <mc:Fallback xmlns="">
          <p:pic>
            <p:nvPicPr>
              <p:cNvPr id="12300" name="Ink 12"/>
              <p:cNvPicPr>
                <a:picLocks noRot="1" noChangeAspect="1" noEditPoints="1" noChangeArrowheads="1" noChangeShapeType="1"/>
              </p:cNvPicPr>
              <p:nvPr/>
            </p:nvPicPr>
            <p:blipFill>
              <a:blip r:embed="rId6"/>
              <a:stretch>
                <a:fillRect/>
              </a:stretch>
            </p:blipFill>
            <p:spPr>
              <a:xfrm>
                <a:off x="4617616" y="3314620"/>
                <a:ext cx="310406" cy="2643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01" name="Ink 13"/>
              <p14:cNvContentPartPr>
                <a14:cpLocks xmlns:a14="http://schemas.microsoft.com/office/drawing/2010/main" noRot="1" noChangeAspect="1" noEditPoints="1" noChangeArrowheads="1" noChangeShapeType="1"/>
              </p14:cNvContentPartPr>
              <p14:nvPr/>
            </p14:nvContentPartPr>
            <p14:xfrm>
              <a:off x="4575175" y="3846513"/>
              <a:ext cx="385763" cy="15875"/>
            </p14:xfrm>
          </p:contentPart>
        </mc:Choice>
        <mc:Fallback xmlns="">
          <p:pic>
            <p:nvPicPr>
              <p:cNvPr id="12301" name="Ink 13"/>
              <p:cNvPicPr>
                <a:picLocks noRot="1" noChangeAspect="1" noEditPoints="1" noChangeArrowheads="1" noChangeShapeType="1"/>
              </p:cNvPicPr>
              <p:nvPr/>
            </p:nvPicPr>
            <p:blipFill>
              <a:blip r:embed="rId8"/>
              <a:stretch>
                <a:fillRect/>
              </a:stretch>
            </p:blipFill>
            <p:spPr>
              <a:xfrm>
                <a:off x="4571933" y="3839658"/>
                <a:ext cx="395488" cy="274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2" name="Ink 14"/>
              <p14:cNvContentPartPr>
                <a14:cpLocks xmlns:a14="http://schemas.microsoft.com/office/drawing/2010/main" noRot="1" noChangeAspect="1" noEditPoints="1" noChangeArrowheads="1" noChangeShapeType="1"/>
              </p14:cNvContentPartPr>
              <p14:nvPr/>
            </p14:nvContentPartPr>
            <p14:xfrm>
              <a:off x="4575175" y="4298950"/>
              <a:ext cx="407988" cy="52388"/>
            </p14:xfrm>
          </p:contentPart>
        </mc:Choice>
        <mc:Fallback xmlns="">
          <p:pic>
            <p:nvPicPr>
              <p:cNvPr id="12302" name="Ink 14"/>
              <p:cNvPicPr>
                <a:picLocks noRot="1" noChangeAspect="1" noEditPoints="1" noChangeArrowheads="1" noChangeShapeType="1"/>
              </p:cNvPicPr>
              <p:nvPr/>
            </p:nvPicPr>
            <p:blipFill>
              <a:blip r:embed="rId10"/>
              <a:stretch>
                <a:fillRect/>
              </a:stretch>
            </p:blipFill>
            <p:spPr>
              <a:xfrm>
                <a:off x="4572654" y="4294644"/>
                <a:ext cx="419151" cy="606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3" name="Ink 15"/>
              <p14:cNvContentPartPr>
                <a14:cpLocks xmlns:a14="http://schemas.microsoft.com/office/drawing/2010/main" noRot="1" noChangeAspect="1" noEditPoints="1" noChangeArrowheads="1" noChangeShapeType="1"/>
              </p14:cNvContentPartPr>
              <p14:nvPr/>
            </p14:nvContentPartPr>
            <p14:xfrm>
              <a:off x="395288" y="4706938"/>
              <a:ext cx="1084262" cy="338137"/>
            </p14:xfrm>
          </p:contentPart>
        </mc:Choice>
        <mc:Fallback xmlns="">
          <p:pic>
            <p:nvPicPr>
              <p:cNvPr id="12303" name="Ink 15"/>
              <p:cNvPicPr>
                <a:picLocks noRot="1" noChangeAspect="1" noEditPoints="1" noChangeArrowheads="1" noChangeShapeType="1"/>
              </p:cNvPicPr>
              <p:nvPr/>
            </p:nvPicPr>
            <p:blipFill>
              <a:blip r:embed="rId12"/>
              <a:stretch>
                <a:fillRect/>
              </a:stretch>
            </p:blipFill>
            <p:spPr>
              <a:xfrm>
                <a:off x="385929" y="4697935"/>
                <a:ext cx="1097581" cy="3568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4" name="Ink 16"/>
              <p14:cNvContentPartPr>
                <a14:cpLocks xmlns:a14="http://schemas.microsoft.com/office/drawing/2010/main" noRot="1" noChangeAspect="1" noEditPoints="1" noChangeArrowheads="1" noChangeShapeType="1"/>
              </p14:cNvContentPartPr>
              <p14:nvPr/>
            </p14:nvContentPartPr>
            <p14:xfrm>
              <a:off x="1671638" y="4610100"/>
              <a:ext cx="1190625" cy="315913"/>
            </p14:xfrm>
          </p:contentPart>
        </mc:Choice>
        <mc:Fallback xmlns="">
          <p:pic>
            <p:nvPicPr>
              <p:cNvPr id="12304" name="Ink 16"/>
              <p:cNvPicPr>
                <a:picLocks noRot="1" noChangeAspect="1" noEditPoints="1" noChangeArrowheads="1" noChangeShapeType="1"/>
              </p:cNvPicPr>
              <p:nvPr/>
            </p:nvPicPr>
            <p:blipFill>
              <a:blip r:embed="rId14"/>
              <a:stretch>
                <a:fillRect/>
              </a:stretch>
            </p:blipFill>
            <p:spPr>
              <a:xfrm>
                <a:off x="1666958" y="4603264"/>
                <a:ext cx="1204306" cy="3295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05" name="Ink 17"/>
              <p14:cNvContentPartPr>
                <a14:cpLocks xmlns:a14="http://schemas.microsoft.com/office/drawing/2010/main" noRot="1" noChangeAspect="1" noEditPoints="1" noChangeArrowheads="1" noChangeShapeType="1"/>
              </p14:cNvContentPartPr>
              <p14:nvPr/>
            </p14:nvContentPartPr>
            <p14:xfrm>
              <a:off x="1890713" y="4940300"/>
              <a:ext cx="6511925" cy="801688"/>
            </p14:xfrm>
          </p:contentPart>
        </mc:Choice>
        <mc:Fallback xmlns="">
          <p:pic>
            <p:nvPicPr>
              <p:cNvPr id="12305" name="Ink 17"/>
              <p:cNvPicPr>
                <a:picLocks noRot="1" noChangeAspect="1" noEditPoints="1" noChangeArrowheads="1" noChangeShapeType="1"/>
              </p:cNvPicPr>
              <p:nvPr/>
            </p:nvPicPr>
            <p:blipFill>
              <a:blip r:embed="rId16"/>
              <a:stretch>
                <a:fillRect/>
              </a:stretch>
            </p:blipFill>
            <p:spPr>
              <a:xfrm>
                <a:off x="1880273" y="4936700"/>
                <a:ext cx="6534965" cy="81464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5929CFD7-EB8F-4D09-A549-D3AF461D38D0}" type="slidenum">
              <a:rPr lang="en-US"/>
              <a:pPr>
                <a:defRPr/>
              </a:pPr>
              <a:t>19</a:t>
            </a:fld>
            <a:endParaRPr lang="en-US"/>
          </a:p>
        </p:txBody>
      </p:sp>
      <p:sp>
        <p:nvSpPr>
          <p:cNvPr id="13319" name="Rectangle 2"/>
          <p:cNvSpPr>
            <a:spLocks noGrp="1" noChangeArrowheads="1"/>
          </p:cNvSpPr>
          <p:nvPr>
            <p:ph type="title"/>
          </p:nvPr>
        </p:nvSpPr>
        <p:spPr/>
        <p:txBody>
          <a:bodyPr/>
          <a:lstStyle/>
          <a:p>
            <a:pPr eaLnBrk="1" hangingPunct="1"/>
            <a:r>
              <a:rPr lang="en-US" smtClean="0"/>
              <a:t>Propositional Logics in practice</a:t>
            </a:r>
          </a:p>
        </p:txBody>
      </p:sp>
      <p:sp>
        <p:nvSpPr>
          <p:cNvPr id="13320" name="Rectangle 3"/>
          <p:cNvSpPr>
            <a:spLocks noGrp="1" noChangeArrowheads="1"/>
          </p:cNvSpPr>
          <p:nvPr>
            <p:ph type="body" idx="1"/>
          </p:nvPr>
        </p:nvSpPr>
        <p:spPr/>
        <p:txBody>
          <a:bodyPr/>
          <a:lstStyle/>
          <a:p>
            <a:pPr lvl="1" eaLnBrk="1" hangingPunct="1"/>
            <a:r>
              <a:rPr lang="en-US" sz="2800" smtClean="0"/>
              <a:t>Agent is told (perceives) some facts about the world</a:t>
            </a:r>
          </a:p>
          <a:p>
            <a:pPr lvl="1" eaLnBrk="1" hangingPunct="1"/>
            <a:endParaRPr lang="en-US" sz="2800" smtClean="0"/>
          </a:p>
          <a:p>
            <a:pPr lvl="1" eaLnBrk="1" hangingPunct="1"/>
            <a:r>
              <a:rPr lang="en-US" sz="2800" smtClean="0"/>
              <a:t>Agent is told (already knows / learns) how the world works</a:t>
            </a:r>
          </a:p>
          <a:p>
            <a:pPr lvl="1" eaLnBrk="1" hangingPunct="1"/>
            <a:endParaRPr lang="en-US" sz="2800" smtClean="0"/>
          </a:p>
          <a:p>
            <a:pPr lvl="1" eaLnBrk="1" hangingPunct="1"/>
            <a:r>
              <a:rPr lang="en-US" sz="2800" smtClean="0"/>
              <a:t>Agent can answer yes/no questions about whether other facts must be true</a:t>
            </a:r>
          </a:p>
        </p:txBody>
      </p:sp>
      <mc:AlternateContent xmlns:mc="http://schemas.openxmlformats.org/markup-compatibility/2006" xmlns:p14="http://schemas.microsoft.com/office/powerpoint/2010/main">
        <mc:Choice Requires="p14">
          <p:contentPart p14:bwMode="auto" r:id="rId3">
            <p14:nvContentPartPr>
              <p14:cNvPr id="13321" name="Ink 9"/>
              <p14:cNvContentPartPr>
                <a14:cpLocks xmlns:a14="http://schemas.microsoft.com/office/drawing/2010/main" noRot="1" noChangeAspect="1" noEditPoints="1" noChangeArrowheads="1" noChangeShapeType="1"/>
              </p14:cNvContentPartPr>
              <p14:nvPr/>
            </p14:nvContentPartPr>
            <p14:xfrm>
              <a:off x="582613" y="3136900"/>
              <a:ext cx="584200" cy="268288"/>
            </p14:xfrm>
          </p:contentPart>
        </mc:Choice>
        <mc:Fallback xmlns="">
          <p:pic>
            <p:nvPicPr>
              <p:cNvPr id="13321" name="Ink 9"/>
              <p:cNvPicPr>
                <a:picLocks noRot="1" noChangeAspect="1" noEditPoints="1" noChangeArrowheads="1" noChangeShapeType="1"/>
              </p:cNvPicPr>
              <p:nvPr/>
            </p:nvPicPr>
            <p:blipFill>
              <a:blip r:embed="rId4"/>
              <a:stretch>
                <a:fillRect/>
              </a:stretch>
            </p:blipFill>
            <p:spPr>
              <a:xfrm>
                <a:off x="576854" y="3129348"/>
                <a:ext cx="598598" cy="28123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2" name="Ink 10"/>
              <p14:cNvContentPartPr>
                <a14:cpLocks xmlns:a14="http://schemas.microsoft.com/office/drawing/2010/main" noRot="1" noChangeAspect="1" noEditPoints="1" noChangeArrowheads="1" noChangeShapeType="1"/>
              </p14:cNvContentPartPr>
              <p14:nvPr/>
            </p14:nvContentPartPr>
            <p14:xfrm>
              <a:off x="3467100" y="3413125"/>
              <a:ext cx="1114425" cy="536575"/>
            </p14:xfrm>
          </p:contentPart>
        </mc:Choice>
        <mc:Fallback xmlns="">
          <p:pic>
            <p:nvPicPr>
              <p:cNvPr id="13322" name="Ink 10"/>
              <p:cNvPicPr>
                <a:picLocks noRot="1" noChangeAspect="1" noEditPoints="1" noChangeArrowheads="1" noChangeShapeType="1"/>
              </p:cNvPicPr>
              <p:nvPr/>
            </p:nvPicPr>
            <p:blipFill>
              <a:blip r:embed="rId6"/>
              <a:stretch>
                <a:fillRect/>
              </a:stretch>
            </p:blipFill>
            <p:spPr>
              <a:xfrm>
                <a:off x="3457741" y="3406283"/>
                <a:ext cx="1134943" cy="554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3" name="Ink 11"/>
              <p14:cNvContentPartPr>
                <a14:cpLocks xmlns:a14="http://schemas.microsoft.com/office/drawing/2010/main" noRot="1" noChangeAspect="1" noEditPoints="1" noChangeArrowheads="1" noChangeShapeType="1"/>
              </p14:cNvContentPartPr>
              <p14:nvPr/>
            </p14:nvContentPartPr>
            <p14:xfrm>
              <a:off x="4856163" y="3446463"/>
              <a:ext cx="1698625" cy="425450"/>
            </p14:xfrm>
          </p:contentPart>
        </mc:Choice>
        <mc:Fallback xmlns="">
          <p:pic>
            <p:nvPicPr>
              <p:cNvPr id="13323" name="Ink 11"/>
              <p:cNvPicPr>
                <a:picLocks noRot="1" noChangeAspect="1" noEditPoints="1" noChangeArrowheads="1" noChangeShapeType="1"/>
              </p:cNvPicPr>
              <p:nvPr/>
            </p:nvPicPr>
            <p:blipFill>
              <a:blip r:embed="rId8"/>
              <a:stretch>
                <a:fillRect/>
              </a:stretch>
            </p:blipFill>
            <p:spPr>
              <a:xfrm>
                <a:off x="4846802" y="3438184"/>
                <a:ext cx="1718067" cy="4416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4" name="Ink 12"/>
              <p14:cNvContentPartPr>
                <a14:cpLocks xmlns:a14="http://schemas.microsoft.com/office/drawing/2010/main" noRot="1" noChangeAspect="1" noEditPoints="1" noChangeArrowheads="1" noChangeShapeType="1"/>
              </p14:cNvContentPartPr>
              <p14:nvPr/>
            </p14:nvContentPartPr>
            <p14:xfrm>
              <a:off x="4043363" y="4584700"/>
              <a:ext cx="2498725" cy="80963"/>
            </p14:xfrm>
          </p:contentPart>
        </mc:Choice>
        <mc:Fallback xmlns="">
          <p:pic>
            <p:nvPicPr>
              <p:cNvPr id="13324" name="Ink 12"/>
              <p:cNvPicPr>
                <a:picLocks noRot="1" noChangeAspect="1" noEditPoints="1" noChangeArrowheads="1" noChangeShapeType="1"/>
              </p:cNvPicPr>
              <p:nvPr/>
            </p:nvPicPr>
            <p:blipFill>
              <a:blip r:embed="rId10"/>
              <a:stretch>
                <a:fillRect/>
              </a:stretch>
            </p:blipFill>
            <p:spPr>
              <a:xfrm>
                <a:off x="4036883" y="4574625"/>
                <a:ext cx="2517805" cy="1032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25" name="Ink 13"/>
              <p14:cNvContentPartPr>
                <a14:cpLocks xmlns:a14="http://schemas.microsoft.com/office/drawing/2010/main" noRot="1" noChangeAspect="1" noEditPoints="1" noChangeArrowheads="1" noChangeShapeType="1"/>
              </p14:cNvContentPartPr>
              <p14:nvPr/>
            </p14:nvContentPartPr>
            <p14:xfrm>
              <a:off x="1541463" y="2025650"/>
              <a:ext cx="757237" cy="260350"/>
            </p14:xfrm>
          </p:contentPart>
        </mc:Choice>
        <mc:Fallback xmlns="">
          <p:pic>
            <p:nvPicPr>
              <p:cNvPr id="13325" name="Ink 13"/>
              <p:cNvPicPr>
                <a:picLocks noRot="1" noChangeAspect="1" noEditPoints="1" noChangeArrowheads="1" noChangeShapeType="1"/>
              </p:cNvPicPr>
              <p:nvPr/>
            </p:nvPicPr>
            <p:blipFill>
              <a:blip r:embed="rId12"/>
              <a:stretch>
                <a:fillRect/>
              </a:stretch>
            </p:blipFill>
            <p:spPr>
              <a:xfrm>
                <a:off x="1536062" y="2017379"/>
                <a:ext cx="767319" cy="276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6" name="Ink 14"/>
              <p14:cNvContentPartPr>
                <a14:cpLocks xmlns:a14="http://schemas.microsoft.com/office/drawing/2010/main" noRot="1" noChangeAspect="1" noEditPoints="1" noChangeArrowheads="1" noChangeShapeType="1"/>
              </p14:cNvContentPartPr>
              <p14:nvPr/>
            </p14:nvContentPartPr>
            <p14:xfrm>
              <a:off x="2520950" y="1817688"/>
              <a:ext cx="2038350" cy="428625"/>
            </p14:xfrm>
          </p:contentPart>
        </mc:Choice>
        <mc:Fallback xmlns="">
          <p:pic>
            <p:nvPicPr>
              <p:cNvPr id="13326" name="Ink 14"/>
              <p:cNvPicPr>
                <a:picLocks noRot="1" noChangeAspect="1" noEditPoints="1" noChangeArrowheads="1" noChangeShapeType="1"/>
              </p:cNvPicPr>
              <p:nvPr/>
            </p:nvPicPr>
            <p:blipFill>
              <a:blip r:embed="rId14"/>
              <a:stretch>
                <a:fillRect/>
              </a:stretch>
            </p:blipFill>
            <p:spPr>
              <a:xfrm>
                <a:off x="2512310" y="1814449"/>
                <a:ext cx="2054190" cy="4383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7" name="Ink 15"/>
              <p14:cNvContentPartPr>
                <a14:cpLocks xmlns:a14="http://schemas.microsoft.com/office/drawing/2010/main" noRot="1" noChangeAspect="1" noEditPoints="1" noChangeArrowheads="1" noChangeShapeType="1"/>
              </p14:cNvContentPartPr>
              <p14:nvPr/>
            </p14:nvContentPartPr>
            <p14:xfrm>
              <a:off x="4851400" y="2022475"/>
              <a:ext cx="504825" cy="152400"/>
            </p14:xfrm>
          </p:contentPart>
        </mc:Choice>
        <mc:Fallback xmlns="">
          <p:pic>
            <p:nvPicPr>
              <p:cNvPr id="13327" name="Ink 15"/>
              <p:cNvPicPr>
                <a:picLocks noRot="1" noChangeAspect="1" noEditPoints="1" noChangeArrowheads="1" noChangeShapeType="1"/>
              </p:cNvPicPr>
              <p:nvPr/>
            </p:nvPicPr>
            <p:blipFill>
              <a:blip r:embed="rId16"/>
              <a:stretch>
                <a:fillRect/>
              </a:stretch>
            </p:blipFill>
            <p:spPr>
              <a:xfrm>
                <a:off x="4847799" y="2012411"/>
                <a:ext cx="512747" cy="17001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8" name="Ink 16"/>
              <p14:cNvContentPartPr>
                <a14:cpLocks xmlns:a14="http://schemas.microsoft.com/office/drawing/2010/main" noRot="1" noChangeAspect="1" noEditPoints="1" noChangeArrowheads="1" noChangeShapeType="1"/>
              </p14:cNvContentPartPr>
              <p14:nvPr/>
            </p14:nvContentPartPr>
            <p14:xfrm>
              <a:off x="5535613" y="1820863"/>
              <a:ext cx="858837" cy="315912"/>
            </p14:xfrm>
          </p:contentPart>
        </mc:Choice>
        <mc:Fallback xmlns="">
          <p:pic>
            <p:nvPicPr>
              <p:cNvPr id="13328" name="Ink 16"/>
              <p:cNvPicPr>
                <a:picLocks noRot="1" noChangeAspect="1" noEditPoints="1" noChangeArrowheads="1" noChangeShapeType="1"/>
              </p:cNvPicPr>
              <p:nvPr/>
            </p:nvPicPr>
            <p:blipFill>
              <a:blip r:embed="rId18"/>
              <a:stretch>
                <a:fillRect/>
              </a:stretch>
            </p:blipFill>
            <p:spPr>
              <a:xfrm>
                <a:off x="5527334" y="1814386"/>
                <a:ext cx="877554" cy="329585"/>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4A5045C6-BBBB-4636-912C-B84D2F548AE7}" type="slidenum">
              <a:rPr lang="en-US"/>
              <a:pPr>
                <a:defRPr/>
              </a:pPr>
              <a:t>2</a:t>
            </a:fld>
            <a:endParaRPr lang="en-US"/>
          </a:p>
        </p:txBody>
      </p:sp>
      <p:sp>
        <p:nvSpPr>
          <p:cNvPr id="22532" name="Rectangle 2"/>
          <p:cNvSpPr>
            <a:spLocks noGrp="1" noChangeArrowheads="1"/>
          </p:cNvSpPr>
          <p:nvPr>
            <p:ph type="title"/>
          </p:nvPr>
        </p:nvSpPr>
        <p:spPr/>
        <p:txBody>
          <a:bodyPr/>
          <a:lstStyle/>
          <a:p>
            <a:pPr eaLnBrk="1" hangingPunct="1"/>
            <a:r>
              <a:rPr lang="en-US" smtClean="0"/>
              <a:t>Lecture Overview</a:t>
            </a:r>
          </a:p>
        </p:txBody>
      </p:sp>
      <p:sp>
        <p:nvSpPr>
          <p:cNvPr id="2253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3600" b="1" smtClean="0"/>
              <a:t>Recap Planning </a:t>
            </a:r>
            <a:endParaRPr lang="en-US" b="1" smtClean="0"/>
          </a:p>
          <a:p>
            <a:pPr eaLnBrk="1" hangingPunct="1">
              <a:buFontTx/>
              <a:buChar char="•"/>
            </a:pPr>
            <a:endParaRPr lang="en-US" b="1" smtClean="0"/>
          </a:p>
          <a:p>
            <a:pPr eaLnBrk="1" hangingPunct="1">
              <a:buFontTx/>
              <a:buChar char="•"/>
            </a:pPr>
            <a:r>
              <a:rPr lang="en-US" sz="3600" smtClean="0">
                <a:solidFill>
                  <a:schemeClr val="bg2"/>
                </a:solidFill>
              </a:rPr>
              <a:t>Logic Intro</a:t>
            </a:r>
          </a:p>
          <a:p>
            <a:pPr eaLnBrk="1" hangingPunct="1">
              <a:buFontTx/>
              <a:buChar char="•"/>
            </a:pPr>
            <a:endParaRPr lang="en-US" sz="3600" smtClean="0">
              <a:solidFill>
                <a:schemeClr val="bg2"/>
              </a:solidFill>
            </a:endParaRPr>
          </a:p>
          <a:p>
            <a:pPr eaLnBrk="1" hangingPunct="1">
              <a:buFontTx/>
              <a:buChar char="•"/>
            </a:pPr>
            <a:r>
              <a:rPr lang="en-US" sz="3600" smtClean="0">
                <a:solidFill>
                  <a:schemeClr val="bg2"/>
                </a:solidFill>
              </a:rPr>
              <a:t>Propositional Definite Clause Logic: Syntax</a:t>
            </a: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56266AED-CCE0-4BD3-B1D4-130E933AC00C}" type="slidenum">
              <a:rPr lang="en-US"/>
              <a:pPr>
                <a:defRPr/>
              </a:pPr>
              <a:t>20</a:t>
            </a:fld>
            <a:endParaRPr lang="en-US"/>
          </a:p>
        </p:txBody>
      </p:sp>
      <p:sp>
        <p:nvSpPr>
          <p:cNvPr id="14351" name="Rectangle 2"/>
          <p:cNvSpPr>
            <a:spLocks noGrp="1" noChangeArrowheads="1"/>
          </p:cNvSpPr>
          <p:nvPr>
            <p:ph type="title"/>
          </p:nvPr>
        </p:nvSpPr>
        <p:spPr>
          <a:xfrm>
            <a:off x="0" y="214313"/>
            <a:ext cx="9144000" cy="685800"/>
          </a:xfrm>
        </p:spPr>
        <p:txBody>
          <a:bodyPr/>
          <a:lstStyle/>
          <a:p>
            <a:pPr eaLnBrk="1" hangingPunct="1"/>
            <a:r>
              <a:rPr lang="en-US" smtClean="0"/>
              <a:t>Using Logics to make inferences…</a:t>
            </a:r>
          </a:p>
        </p:txBody>
      </p:sp>
      <p:sp>
        <p:nvSpPr>
          <p:cNvPr id="14352" name="Rectangle 3"/>
          <p:cNvSpPr>
            <a:spLocks noGrp="1" noChangeArrowheads="1"/>
          </p:cNvSpPr>
          <p:nvPr>
            <p:ph type="body" idx="1"/>
          </p:nvPr>
        </p:nvSpPr>
        <p:spPr>
          <a:xfrm>
            <a:off x="304800" y="1219200"/>
            <a:ext cx="8458200" cy="4730750"/>
          </a:xfrm>
        </p:spPr>
        <p:txBody>
          <a:bodyPr/>
          <a:lstStyle/>
          <a:p>
            <a:pPr eaLnBrk="1" hangingPunct="1">
              <a:lnSpc>
                <a:spcPct val="80000"/>
              </a:lnSpc>
              <a:buClr>
                <a:schemeClr val="accent2"/>
              </a:buClr>
              <a:buSzPct val="75000"/>
              <a:buFontTx/>
              <a:buAutoNum type="arabicParenR"/>
            </a:pPr>
            <a:r>
              <a:rPr lang="en-US" dirty="0" smtClean="0"/>
              <a:t>Begin with a </a:t>
            </a:r>
            <a:r>
              <a:rPr lang="en-US" b="1" dirty="0" smtClean="0"/>
              <a:t>task domain</a:t>
            </a:r>
            <a:r>
              <a:rPr lang="en-US" dirty="0" smtClean="0"/>
              <a:t>.</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Distinguish those </a:t>
            </a:r>
            <a:r>
              <a:rPr lang="en-US" b="1" dirty="0" smtClean="0"/>
              <a:t>things</a:t>
            </a:r>
            <a:r>
              <a:rPr lang="en-US" dirty="0" smtClean="0"/>
              <a:t> you want to talk about (the ontology).</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Choose symbols in the computer to </a:t>
            </a:r>
            <a:r>
              <a:rPr lang="en-US" b="1" dirty="0" smtClean="0"/>
              <a:t>denote propositions </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Tell the system </a:t>
            </a:r>
            <a:r>
              <a:rPr lang="en-US" b="1" dirty="0" smtClean="0"/>
              <a:t>knowledge</a:t>
            </a:r>
            <a:r>
              <a:rPr lang="en-US" dirty="0" smtClean="0"/>
              <a:t> about the domain.</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b="1" dirty="0" smtClean="0"/>
              <a:t>Ask the system </a:t>
            </a:r>
            <a:r>
              <a:rPr lang="en-US" dirty="0" smtClean="0"/>
              <a:t>whether new statements about the domain are true or false.</a:t>
            </a:r>
            <a:endParaRPr lang="en-US" sz="1200" dirty="0" smtClean="0"/>
          </a:p>
        </p:txBody>
      </p:sp>
      <mc:AlternateContent xmlns:mc="http://schemas.openxmlformats.org/markup-compatibility/2006" xmlns:p14="http://schemas.microsoft.com/office/powerpoint/2010/main">
        <mc:Choice Requires="p14">
          <p:contentPart p14:bwMode="auto" r:id="rId3">
            <p14:nvContentPartPr>
              <p14:cNvPr id="14353" name="Ink 17"/>
              <p14:cNvContentPartPr>
                <a14:cpLocks xmlns:a14="http://schemas.microsoft.com/office/drawing/2010/main" noRot="1" noChangeAspect="1" noEditPoints="1" noChangeArrowheads="1" noChangeShapeType="1"/>
              </p14:cNvContentPartPr>
              <p14:nvPr/>
            </p14:nvContentPartPr>
            <p14:xfrm>
              <a:off x="3049588" y="3827463"/>
              <a:ext cx="1220787" cy="333375"/>
            </p14:xfrm>
          </p:contentPart>
        </mc:Choice>
        <mc:Fallback xmlns="">
          <p:pic>
            <p:nvPicPr>
              <p:cNvPr id="14353" name="Ink 17"/>
              <p:cNvPicPr>
                <a:picLocks noRot="1" noChangeAspect="1" noEditPoints="1" noChangeArrowheads="1" noChangeShapeType="1"/>
              </p:cNvPicPr>
              <p:nvPr/>
            </p:nvPicPr>
            <p:blipFill>
              <a:blip r:embed="rId4"/>
              <a:stretch>
                <a:fillRect/>
              </a:stretch>
            </p:blipFill>
            <p:spPr>
              <a:xfrm>
                <a:off x="3040231" y="3817753"/>
                <a:ext cx="1240942" cy="3538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54" name="Ink 18"/>
              <p14:cNvContentPartPr>
                <a14:cpLocks xmlns:a14="http://schemas.microsoft.com/office/drawing/2010/main" noRot="1" noChangeAspect="1" noEditPoints="1" noChangeArrowheads="1" noChangeShapeType="1"/>
              </p14:cNvContentPartPr>
              <p14:nvPr/>
            </p14:nvContentPartPr>
            <p14:xfrm>
              <a:off x="5002213" y="3960813"/>
              <a:ext cx="1195387" cy="227012"/>
            </p14:xfrm>
          </p:contentPart>
        </mc:Choice>
        <mc:Fallback xmlns="">
          <p:pic>
            <p:nvPicPr>
              <p:cNvPr id="14354" name="Ink 18"/>
              <p:cNvPicPr>
                <a:picLocks noRot="1" noChangeAspect="1" noEditPoints="1" noChangeArrowheads="1" noChangeShapeType="1"/>
              </p:cNvPicPr>
              <p:nvPr/>
            </p:nvPicPr>
            <p:blipFill>
              <a:blip r:embed="rId6"/>
              <a:stretch>
                <a:fillRect/>
              </a:stretch>
            </p:blipFill>
            <p:spPr>
              <a:xfrm>
                <a:off x="4993212" y="3950724"/>
                <a:ext cx="1215550" cy="2464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55" name="Ink 19"/>
              <p14:cNvContentPartPr>
                <a14:cpLocks xmlns:a14="http://schemas.microsoft.com/office/drawing/2010/main" noRot="1" noChangeAspect="1" noEditPoints="1" noChangeArrowheads="1" noChangeShapeType="1"/>
              </p14:cNvContentPartPr>
              <p14:nvPr/>
            </p14:nvContentPartPr>
            <p14:xfrm>
              <a:off x="7847013" y="4327525"/>
              <a:ext cx="303212" cy="254000"/>
            </p14:xfrm>
          </p:contentPart>
        </mc:Choice>
        <mc:Fallback xmlns="">
          <p:pic>
            <p:nvPicPr>
              <p:cNvPr id="14355" name="Ink 19"/>
              <p:cNvPicPr>
                <a:picLocks noRot="1" noChangeAspect="1" noEditPoints="1" noChangeArrowheads="1" noChangeShapeType="1"/>
              </p:cNvPicPr>
              <p:nvPr/>
            </p:nvPicPr>
            <p:blipFill>
              <a:blip r:embed="rId8"/>
              <a:stretch>
                <a:fillRect/>
              </a:stretch>
            </p:blipFill>
            <p:spPr>
              <a:xfrm>
                <a:off x="7837650" y="4321769"/>
                <a:ext cx="318337" cy="2694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56" name="Ink 20"/>
              <p14:cNvContentPartPr>
                <a14:cpLocks xmlns:a14="http://schemas.microsoft.com/office/drawing/2010/main" noRot="1" noChangeAspect="1" noEditPoints="1" noChangeArrowheads="1" noChangeShapeType="1"/>
              </p14:cNvContentPartPr>
              <p14:nvPr/>
            </p14:nvContentPartPr>
            <p14:xfrm>
              <a:off x="1995488" y="4911725"/>
              <a:ext cx="958850" cy="350838"/>
            </p14:xfrm>
          </p:contentPart>
        </mc:Choice>
        <mc:Fallback xmlns="">
          <p:pic>
            <p:nvPicPr>
              <p:cNvPr id="14356" name="Ink 20"/>
              <p:cNvPicPr>
                <a:picLocks noRot="1" noChangeAspect="1" noEditPoints="1" noChangeArrowheads="1" noChangeShapeType="1"/>
              </p:cNvPicPr>
              <p:nvPr/>
            </p:nvPicPr>
            <p:blipFill>
              <a:blip r:embed="rId10"/>
              <a:stretch>
                <a:fillRect/>
              </a:stretch>
            </p:blipFill>
            <p:spPr>
              <a:xfrm>
                <a:off x="1984326" y="4904528"/>
                <a:ext cx="980094" cy="36703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57" name="Ink 21"/>
              <p14:cNvContentPartPr>
                <a14:cpLocks xmlns:a14="http://schemas.microsoft.com/office/drawing/2010/main" noRot="1" noChangeAspect="1" noEditPoints="1" noChangeArrowheads="1" noChangeShapeType="1"/>
              </p14:cNvContentPartPr>
              <p14:nvPr/>
            </p14:nvContentPartPr>
            <p14:xfrm>
              <a:off x="3128963" y="5003800"/>
              <a:ext cx="149225" cy="198438"/>
            </p14:xfrm>
          </p:contentPart>
        </mc:Choice>
        <mc:Fallback xmlns="">
          <p:pic>
            <p:nvPicPr>
              <p:cNvPr id="14357" name="Ink 21"/>
              <p:cNvPicPr>
                <a:picLocks noRot="1" noChangeAspect="1" noEditPoints="1" noChangeArrowheads="1" noChangeShapeType="1"/>
              </p:cNvPicPr>
              <p:nvPr/>
            </p:nvPicPr>
            <p:blipFill>
              <a:blip r:embed="rId12"/>
              <a:stretch>
                <a:fillRect/>
              </a:stretch>
            </p:blipFill>
            <p:spPr>
              <a:xfrm>
                <a:off x="3121754" y="4992956"/>
                <a:ext cx="167608" cy="21940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58" name="Ink 22"/>
              <p14:cNvContentPartPr>
                <a14:cpLocks xmlns:a14="http://schemas.microsoft.com/office/drawing/2010/main" noRot="1" noChangeAspect="1" noEditPoints="1" noChangeArrowheads="1" noChangeShapeType="1"/>
              </p14:cNvContentPartPr>
              <p14:nvPr/>
            </p14:nvContentPartPr>
            <p14:xfrm>
              <a:off x="3509963" y="5014913"/>
              <a:ext cx="985837" cy="211137"/>
            </p14:xfrm>
          </p:contentPart>
        </mc:Choice>
        <mc:Fallback xmlns="">
          <p:pic>
            <p:nvPicPr>
              <p:cNvPr id="14358" name="Ink 22"/>
              <p:cNvPicPr>
                <a:picLocks noRot="1" noChangeAspect="1" noEditPoints="1" noChangeArrowheads="1" noChangeShapeType="1"/>
              </p:cNvPicPr>
              <p:nvPr/>
            </p:nvPicPr>
            <p:blipFill>
              <a:blip r:embed="rId14"/>
              <a:stretch>
                <a:fillRect/>
              </a:stretch>
            </p:blipFill>
            <p:spPr>
              <a:xfrm>
                <a:off x="3503484" y="5009869"/>
                <a:ext cx="1003473" cy="22699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59" name="Ink 23"/>
              <p14:cNvContentPartPr>
                <a14:cpLocks xmlns:a14="http://schemas.microsoft.com/office/drawing/2010/main" noRot="1" noChangeAspect="1" noEditPoints="1" noChangeArrowheads="1" noChangeShapeType="1"/>
              </p14:cNvContentPartPr>
              <p14:nvPr/>
            </p14:nvContentPartPr>
            <p14:xfrm>
              <a:off x="4648200" y="4992688"/>
              <a:ext cx="427038" cy="209550"/>
            </p14:xfrm>
          </p:contentPart>
        </mc:Choice>
        <mc:Fallback xmlns="">
          <p:pic>
            <p:nvPicPr>
              <p:cNvPr id="14359" name="Ink 23"/>
              <p:cNvPicPr>
                <a:picLocks noRot="1" noChangeAspect="1" noEditPoints="1" noChangeArrowheads="1" noChangeShapeType="1"/>
              </p:cNvPicPr>
              <p:nvPr/>
            </p:nvPicPr>
            <p:blipFill>
              <a:blip r:embed="rId16"/>
              <a:stretch>
                <a:fillRect/>
              </a:stretch>
            </p:blipFill>
            <p:spPr>
              <a:xfrm>
                <a:off x="4641719" y="4983687"/>
                <a:ext cx="444321"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60" name="Ink 24"/>
              <p14:cNvContentPartPr>
                <a14:cpLocks xmlns:a14="http://schemas.microsoft.com/office/drawing/2010/main" noRot="1" noChangeAspect="1" noEditPoints="1" noChangeArrowheads="1" noChangeShapeType="1"/>
              </p14:cNvContentPartPr>
              <p14:nvPr/>
            </p14:nvContentPartPr>
            <p14:xfrm>
              <a:off x="5222875" y="4932363"/>
              <a:ext cx="1169988" cy="338137"/>
            </p14:xfrm>
          </p:contentPart>
        </mc:Choice>
        <mc:Fallback xmlns="">
          <p:pic>
            <p:nvPicPr>
              <p:cNvPr id="14360" name="Ink 24"/>
              <p:cNvPicPr>
                <a:picLocks noRot="1" noChangeAspect="1" noEditPoints="1" noChangeArrowheads="1" noChangeShapeType="1"/>
              </p:cNvPicPr>
              <p:nvPr/>
            </p:nvPicPr>
            <p:blipFill>
              <a:blip r:embed="rId18"/>
              <a:stretch>
                <a:fillRect/>
              </a:stretch>
            </p:blipFill>
            <p:spPr>
              <a:xfrm>
                <a:off x="5215315" y="4924801"/>
                <a:ext cx="1181868" cy="35722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61" name="Ink 25"/>
              <p14:cNvContentPartPr>
                <a14:cpLocks xmlns:a14="http://schemas.microsoft.com/office/drawing/2010/main" noRot="1" noChangeAspect="1" noEditPoints="1" noChangeArrowheads="1" noChangeShapeType="1"/>
              </p14:cNvContentPartPr>
              <p14:nvPr/>
            </p14:nvContentPartPr>
            <p14:xfrm>
              <a:off x="3476625" y="2398713"/>
              <a:ext cx="4514850" cy="47625"/>
            </p14:xfrm>
          </p:contentPart>
        </mc:Choice>
        <mc:Fallback xmlns="">
          <p:pic>
            <p:nvPicPr>
              <p:cNvPr id="14361" name="Ink 25"/>
              <p:cNvPicPr>
                <a:picLocks noRot="1" noChangeAspect="1" noEditPoints="1" noChangeArrowheads="1" noChangeShapeType="1"/>
              </p:cNvPicPr>
              <p:nvPr/>
            </p:nvPicPr>
            <p:blipFill>
              <a:blip r:embed="rId20"/>
              <a:stretch>
                <a:fillRect/>
              </a:stretch>
            </p:blipFill>
            <p:spPr>
              <a:xfrm>
                <a:off x="3474105" y="2387168"/>
                <a:ext cx="4528890" cy="6783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62" name="Ink 26"/>
              <p14:cNvContentPartPr>
                <a14:cpLocks xmlns:a14="http://schemas.microsoft.com/office/drawing/2010/main" noRot="1" noChangeAspect="1" noEditPoints="1" noChangeArrowheads="1" noChangeShapeType="1"/>
              </p14:cNvContentPartPr>
              <p14:nvPr/>
            </p14:nvContentPartPr>
            <p14:xfrm>
              <a:off x="630238" y="5270500"/>
              <a:ext cx="2586037" cy="387350"/>
            </p14:xfrm>
          </p:contentPart>
        </mc:Choice>
        <mc:Fallback xmlns="">
          <p:pic>
            <p:nvPicPr>
              <p:cNvPr id="14362" name="Ink 26"/>
              <p:cNvPicPr>
                <a:picLocks noRot="1" noChangeAspect="1" noEditPoints="1" noChangeArrowheads="1" noChangeShapeType="1"/>
              </p:cNvPicPr>
              <p:nvPr/>
            </p:nvPicPr>
            <p:blipFill>
              <a:blip r:embed="rId22"/>
              <a:stretch>
                <a:fillRect/>
              </a:stretch>
            </p:blipFill>
            <p:spPr>
              <a:xfrm>
                <a:off x="619794" y="5259650"/>
                <a:ext cx="2607644" cy="4083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63" name="Ink 27"/>
              <p14:cNvContentPartPr>
                <a14:cpLocks xmlns:a14="http://schemas.microsoft.com/office/drawing/2010/main" noRot="1" noChangeAspect="1" noEditPoints="1" noChangeArrowheads="1" noChangeShapeType="1"/>
              </p14:cNvContentPartPr>
              <p14:nvPr/>
            </p14:nvContentPartPr>
            <p14:xfrm>
              <a:off x="7548563" y="2778125"/>
              <a:ext cx="506412" cy="206375"/>
            </p14:xfrm>
          </p:contentPart>
        </mc:Choice>
        <mc:Fallback xmlns="">
          <p:pic>
            <p:nvPicPr>
              <p:cNvPr id="14363" name="Ink 27"/>
              <p:cNvPicPr>
                <a:picLocks noRot="1" noChangeAspect="1" noEditPoints="1" noChangeArrowheads="1" noChangeShapeType="1"/>
              </p:cNvPicPr>
              <p:nvPr/>
            </p:nvPicPr>
            <p:blipFill>
              <a:blip r:embed="rId24"/>
              <a:stretch>
                <a:fillRect/>
              </a:stretch>
            </p:blipFill>
            <p:spPr>
              <a:xfrm>
                <a:off x="7541365" y="2769481"/>
                <a:ext cx="518289" cy="22474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64" name="Ink 28"/>
              <p14:cNvContentPartPr>
                <a14:cpLocks xmlns:a14="http://schemas.microsoft.com/office/drawing/2010/main" noRot="1" noChangeAspect="1" noEditPoints="1" noChangeArrowheads="1" noChangeShapeType="1"/>
              </p14:cNvContentPartPr>
              <p14:nvPr/>
            </p14:nvContentPartPr>
            <p14:xfrm>
              <a:off x="8255000" y="2743200"/>
              <a:ext cx="776288" cy="163513"/>
            </p14:xfrm>
          </p:contentPart>
        </mc:Choice>
        <mc:Fallback xmlns="">
          <p:pic>
            <p:nvPicPr>
              <p:cNvPr id="14364" name="Ink 28"/>
              <p:cNvPicPr>
                <a:picLocks noRot="1" noChangeAspect="1" noEditPoints="1" noChangeArrowheads="1" noChangeShapeType="1"/>
              </p:cNvPicPr>
              <p:nvPr/>
            </p:nvPicPr>
            <p:blipFill>
              <a:blip r:embed="rId26"/>
              <a:stretch>
                <a:fillRect/>
              </a:stretch>
            </p:blipFill>
            <p:spPr>
              <a:xfrm>
                <a:off x="8247439" y="2739966"/>
                <a:ext cx="789970" cy="1757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65" name="Ink 29"/>
              <p14:cNvContentPartPr>
                <a14:cpLocks xmlns:a14="http://schemas.microsoft.com/office/drawing/2010/main" noRot="1" noChangeAspect="1" noEditPoints="1" noChangeArrowheads="1" noChangeShapeType="1"/>
              </p14:cNvContentPartPr>
              <p14:nvPr/>
            </p14:nvContentPartPr>
            <p14:xfrm>
              <a:off x="7813675" y="3130550"/>
              <a:ext cx="969963" cy="187325"/>
            </p14:xfrm>
          </p:contentPart>
        </mc:Choice>
        <mc:Fallback xmlns="">
          <p:pic>
            <p:nvPicPr>
              <p:cNvPr id="14365" name="Ink 29"/>
              <p:cNvPicPr>
                <a:picLocks noRot="1" noChangeAspect="1" noEditPoints="1" noChangeArrowheads="1" noChangeShapeType="1"/>
              </p:cNvPicPr>
              <p:nvPr/>
            </p:nvPicPr>
            <p:blipFill>
              <a:blip r:embed="rId28"/>
              <a:stretch>
                <a:fillRect/>
              </a:stretch>
            </p:blipFill>
            <p:spPr>
              <a:xfrm>
                <a:off x="7805034" y="3122264"/>
                <a:ext cx="989045" cy="2060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366" name="Ink 30"/>
              <p14:cNvContentPartPr>
                <a14:cpLocks xmlns:a14="http://schemas.microsoft.com/office/drawing/2010/main" noRot="1" noChangeAspect="1" noEditPoints="1" noChangeArrowheads="1" noChangeShapeType="1"/>
              </p14:cNvContentPartPr>
              <p14:nvPr/>
            </p14:nvContentPartPr>
            <p14:xfrm>
              <a:off x="4116388" y="5121275"/>
              <a:ext cx="79375" cy="7938"/>
            </p14:xfrm>
          </p:contentPart>
        </mc:Choice>
        <mc:Fallback xmlns="">
          <p:pic>
            <p:nvPicPr>
              <p:cNvPr id="14366" name="Ink 30"/>
              <p:cNvPicPr>
                <a:picLocks noRot="1" noChangeAspect="1" noEditPoints="1" noChangeArrowheads="1" noChangeShapeType="1"/>
              </p:cNvPicPr>
              <p:nvPr/>
            </p:nvPicPr>
            <p:blipFill>
              <a:blip r:embed="rId30"/>
              <a:stretch>
                <a:fillRect/>
              </a:stretch>
            </p:blipFill>
            <p:spPr>
              <a:xfrm>
                <a:off x="4108811" y="5113698"/>
                <a:ext cx="91642"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67" name="Ink 31"/>
              <p14:cNvContentPartPr>
                <a14:cpLocks xmlns:a14="http://schemas.microsoft.com/office/drawing/2010/main" noRot="1" noChangeAspect="1" noEditPoints="1" noChangeArrowheads="1" noChangeShapeType="1"/>
              </p14:cNvContentPartPr>
              <p14:nvPr/>
            </p14:nvContentPartPr>
            <p14:xfrm>
              <a:off x="5464175" y="5780088"/>
              <a:ext cx="836613" cy="423862"/>
            </p14:xfrm>
          </p:contentPart>
        </mc:Choice>
        <mc:Fallback xmlns="">
          <p:pic>
            <p:nvPicPr>
              <p:cNvPr id="14367" name="Ink 31"/>
              <p:cNvPicPr>
                <a:picLocks noRot="1" noChangeAspect="1" noEditPoints="1" noChangeArrowheads="1" noChangeShapeType="1"/>
              </p:cNvPicPr>
              <p:nvPr/>
            </p:nvPicPr>
            <p:blipFill>
              <a:blip r:embed="rId32"/>
              <a:stretch>
                <a:fillRect/>
              </a:stretch>
            </p:blipFill>
            <p:spPr>
              <a:xfrm>
                <a:off x="5459495" y="5772892"/>
                <a:ext cx="851373" cy="44113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68" name="Ink 32"/>
              <p14:cNvContentPartPr>
                <a14:cpLocks xmlns:a14="http://schemas.microsoft.com/office/drawing/2010/main" noRot="1" noChangeAspect="1" noEditPoints="1" noChangeArrowheads="1" noChangeShapeType="1"/>
              </p14:cNvContentPartPr>
              <p14:nvPr/>
            </p14:nvContentPartPr>
            <p14:xfrm>
              <a:off x="6570663" y="5802313"/>
              <a:ext cx="212725" cy="487362"/>
            </p14:xfrm>
          </p:contentPart>
        </mc:Choice>
        <mc:Fallback xmlns="">
          <p:pic>
            <p:nvPicPr>
              <p:cNvPr id="14368" name="Ink 32"/>
              <p:cNvPicPr>
                <a:picLocks noRot="1" noChangeAspect="1" noEditPoints="1" noChangeArrowheads="1" noChangeShapeType="1"/>
              </p:cNvPicPr>
              <p:nvPr/>
            </p:nvPicPr>
            <p:blipFill>
              <a:blip r:embed="rId34"/>
              <a:stretch>
                <a:fillRect/>
              </a:stretch>
            </p:blipFill>
            <p:spPr>
              <a:xfrm>
                <a:off x="6562370" y="5792954"/>
                <a:ext cx="230753" cy="509318"/>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19</a:t>
            </a:r>
          </a:p>
        </p:txBody>
      </p:sp>
      <p:sp>
        <p:nvSpPr>
          <p:cNvPr id="8" name="Slide Number Placeholder 5"/>
          <p:cNvSpPr>
            <a:spLocks noGrp="1"/>
          </p:cNvSpPr>
          <p:nvPr>
            <p:ph type="sldNum" sz="quarter" idx="12"/>
          </p:nvPr>
        </p:nvSpPr>
        <p:spPr/>
        <p:txBody>
          <a:bodyPr/>
          <a:lstStyle/>
          <a:p>
            <a:pPr>
              <a:defRPr/>
            </a:pPr>
            <a:r>
              <a:rPr lang="en-US"/>
              <a:t>Slide </a:t>
            </a:r>
            <a:fld id="{FFFE30D0-5C38-4FC6-B0BB-E752C624A0FB}" type="slidenum">
              <a:rPr lang="en-US"/>
              <a:pPr>
                <a:defRPr/>
              </a:pPr>
              <a:t>21</a:t>
            </a:fld>
            <a:endParaRPr lang="en-US"/>
          </a:p>
        </p:txBody>
      </p:sp>
      <p:sp>
        <p:nvSpPr>
          <p:cNvPr id="15373" name="Rectangle 2"/>
          <p:cNvSpPr>
            <a:spLocks noGrp="1" noChangeArrowheads="1"/>
          </p:cNvSpPr>
          <p:nvPr>
            <p:ph type="title"/>
          </p:nvPr>
        </p:nvSpPr>
        <p:spPr/>
        <p:txBody>
          <a:bodyPr/>
          <a:lstStyle/>
          <a:p>
            <a:pPr eaLnBrk="1" hangingPunct="1"/>
            <a:r>
              <a:rPr lang="en-US" smtClean="0"/>
              <a:t>Electrical Environment</a:t>
            </a:r>
          </a:p>
        </p:txBody>
      </p:sp>
      <p:graphicFrame>
        <p:nvGraphicFramePr>
          <p:cNvPr id="15362" name="Object 3"/>
          <p:cNvGraphicFramePr>
            <a:graphicFrameLocks noGrp="1" noChangeAspect="1"/>
          </p:cNvGraphicFramePr>
          <p:nvPr>
            <p:ph idx="1"/>
          </p:nvPr>
        </p:nvGraphicFramePr>
        <p:xfrm>
          <a:off x="1116013" y="815975"/>
          <a:ext cx="7056437" cy="5473700"/>
        </p:xfrm>
        <a:graphic>
          <a:graphicData uri="http://schemas.openxmlformats.org/presentationml/2006/ole">
            <mc:AlternateContent xmlns:mc="http://schemas.openxmlformats.org/markup-compatibility/2006">
              <mc:Choice xmlns:v="urn:schemas-microsoft-com:vml" Requires="v">
                <p:oleObj spid="_x0000_s15396" name="Acrobat Document" r:id="rId4" imgW="4200000" imgH="3258005" progId="AcroExch.Document.7">
                  <p:embed/>
                </p:oleObj>
              </mc:Choice>
              <mc:Fallback>
                <p:oleObj name="Acrobat Document" r:id="rId4" imgW="4200000" imgH="325800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815975"/>
                        <a:ext cx="7056437"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4"/>
          <p:cNvSpPr txBox="1">
            <a:spLocks noChangeArrowheads="1"/>
          </p:cNvSpPr>
          <p:nvPr/>
        </p:nvSpPr>
        <p:spPr bwMode="auto">
          <a:xfrm>
            <a:off x="6948488" y="3068638"/>
            <a:ext cx="565150" cy="366712"/>
          </a:xfrm>
          <a:prstGeom prst="rect">
            <a:avLst/>
          </a:prstGeom>
          <a:noFill/>
          <a:ln w="9525" algn="ctr">
            <a:noFill/>
            <a:miter lim="800000"/>
            <a:headEnd/>
            <a:tailEnd/>
          </a:ln>
        </p:spPr>
        <p:txBody>
          <a:bodyPr wrap="none">
            <a:spAutoFit/>
          </a:bodyPr>
          <a:lstStyle/>
          <a:p>
            <a:r>
              <a:rPr lang="en-US" sz="1800">
                <a:latin typeface="Helvetica" pitchFamily="34" charset="0"/>
              </a:rPr>
              <a:t>/ up</a:t>
            </a:r>
          </a:p>
        </p:txBody>
      </p:sp>
      <p:sp>
        <p:nvSpPr>
          <p:cNvPr id="15375" name="Text Box 5"/>
          <p:cNvSpPr txBox="1">
            <a:spLocks noChangeArrowheads="1"/>
          </p:cNvSpPr>
          <p:nvPr/>
        </p:nvSpPr>
        <p:spPr bwMode="auto">
          <a:xfrm>
            <a:off x="7019925" y="2492375"/>
            <a:ext cx="792163" cy="366713"/>
          </a:xfrm>
          <a:prstGeom prst="rect">
            <a:avLst/>
          </a:prstGeom>
          <a:noFill/>
          <a:ln w="9525" algn="ctr">
            <a:noFill/>
            <a:miter lim="800000"/>
            <a:headEnd/>
            <a:tailEnd/>
          </a:ln>
        </p:spPr>
        <p:txBody>
          <a:bodyPr wrap="none">
            <a:spAutoFit/>
          </a:bodyPr>
          <a:lstStyle/>
          <a:p>
            <a:r>
              <a:rPr lang="en-US" sz="1800">
                <a:latin typeface="Helvetica" pitchFamily="34" charset="0"/>
              </a:rPr>
              <a:t>/down</a:t>
            </a:r>
          </a:p>
        </p:txBody>
      </p:sp>
      <mc:AlternateContent xmlns:mc="http://schemas.openxmlformats.org/markup-compatibility/2006" xmlns:p14="http://schemas.microsoft.com/office/powerpoint/2010/main">
        <mc:Choice Requires="p14">
          <p:contentPart p14:bwMode="auto" r:id="rId6">
            <p14:nvContentPartPr>
              <p14:cNvPr id="15363" name="Ink 7"/>
              <p14:cNvContentPartPr>
                <a14:cpLocks xmlns:a14="http://schemas.microsoft.com/office/drawing/2010/main" noRot="1" noChangeAspect="1" noEditPoints="1" noChangeArrowheads="1" noChangeShapeType="1"/>
              </p14:cNvContentPartPr>
              <p14:nvPr/>
            </p14:nvContentPartPr>
            <p14:xfrm>
              <a:off x="1770063" y="2605088"/>
              <a:ext cx="125412" cy="71437"/>
            </p14:xfrm>
          </p:contentPart>
        </mc:Choice>
        <mc:Fallback xmlns="">
          <p:pic>
            <p:nvPicPr>
              <p:cNvPr id="15363" name="Ink 7"/>
              <p:cNvPicPr>
                <a:picLocks noRot="1" noChangeAspect="1" noEditPoints="1" noChangeArrowheads="1" noChangeShapeType="1"/>
              </p:cNvPicPr>
              <p:nvPr/>
            </p:nvPicPr>
            <p:blipFill>
              <a:blip r:embed="rId7"/>
              <a:stretch>
                <a:fillRect/>
              </a:stretch>
            </p:blipFill>
            <p:spPr>
              <a:xfrm>
                <a:off x="1760693" y="2595707"/>
                <a:ext cx="144152" cy="901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76" name="Ink 16"/>
              <p14:cNvContentPartPr>
                <a14:cpLocks xmlns:a14="http://schemas.microsoft.com/office/drawing/2010/main" noRot="1" noChangeAspect="1" noEditPoints="1" noChangeArrowheads="1" noChangeShapeType="1"/>
              </p14:cNvContentPartPr>
              <p14:nvPr/>
            </p14:nvContentPartPr>
            <p14:xfrm>
              <a:off x="5308600" y="1181100"/>
              <a:ext cx="2227263" cy="5035550"/>
            </p14:xfrm>
          </p:contentPart>
        </mc:Choice>
        <mc:Fallback xmlns="">
          <p:pic>
            <p:nvPicPr>
              <p:cNvPr id="15376" name="Ink 16"/>
              <p:cNvPicPr>
                <a:picLocks noRot="1" noChangeAspect="1" noEditPoints="1" noChangeArrowheads="1" noChangeShapeType="1"/>
              </p:cNvPicPr>
              <p:nvPr/>
            </p:nvPicPr>
            <p:blipFill>
              <a:blip r:embed="rId9"/>
              <a:stretch>
                <a:fillRect/>
              </a:stretch>
            </p:blipFill>
            <p:spPr>
              <a:xfrm>
                <a:off x="5296358" y="1175340"/>
                <a:ext cx="2248506" cy="50503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77" name="Ink 17"/>
              <p14:cNvContentPartPr>
                <a14:cpLocks xmlns:a14="http://schemas.microsoft.com/office/drawing/2010/main" noRot="1" noChangeAspect="1" noEditPoints="1" noChangeArrowheads="1" noChangeShapeType="1"/>
              </p14:cNvContentPartPr>
              <p14:nvPr/>
            </p14:nvContentPartPr>
            <p14:xfrm>
              <a:off x="2311400" y="2322513"/>
              <a:ext cx="2127250" cy="1701800"/>
            </p14:xfrm>
          </p:contentPart>
        </mc:Choice>
        <mc:Fallback xmlns="">
          <p:pic>
            <p:nvPicPr>
              <p:cNvPr id="15377" name="Ink 17"/>
              <p:cNvPicPr>
                <a:picLocks noRot="1" noChangeAspect="1" noEditPoints="1" noChangeArrowheads="1" noChangeShapeType="1"/>
              </p:cNvPicPr>
              <p:nvPr/>
            </p:nvPicPr>
            <p:blipFill>
              <a:blip r:embed="rId11"/>
              <a:stretch>
                <a:fillRect/>
              </a:stretch>
            </p:blipFill>
            <p:spPr>
              <a:xfrm>
                <a:off x="2302760" y="2317113"/>
                <a:ext cx="2145610" cy="17169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78" name="Ink 18"/>
              <p14:cNvContentPartPr>
                <a14:cpLocks xmlns:a14="http://schemas.microsoft.com/office/drawing/2010/main" noRot="1" noChangeAspect="1" noEditPoints="1" noChangeArrowheads="1" noChangeShapeType="1"/>
              </p14:cNvContentPartPr>
              <p14:nvPr/>
            </p14:nvContentPartPr>
            <p14:xfrm>
              <a:off x="1035050" y="1997075"/>
              <a:ext cx="141288" cy="4286250"/>
            </p14:xfrm>
          </p:contentPart>
        </mc:Choice>
        <mc:Fallback xmlns="">
          <p:pic>
            <p:nvPicPr>
              <p:cNvPr id="15378" name="Ink 18"/>
              <p:cNvPicPr>
                <a:picLocks noRot="1" noChangeAspect="1" noEditPoints="1" noChangeArrowheads="1" noChangeShapeType="1"/>
              </p:cNvPicPr>
              <p:nvPr/>
            </p:nvPicPr>
            <p:blipFill>
              <a:blip r:embed="rId13"/>
              <a:stretch>
                <a:fillRect/>
              </a:stretch>
            </p:blipFill>
            <p:spPr>
              <a:xfrm>
                <a:off x="1026422" y="1994555"/>
                <a:ext cx="155668" cy="42945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79" name="Ink 19"/>
              <p14:cNvContentPartPr>
                <a14:cpLocks xmlns:a14="http://schemas.microsoft.com/office/drawing/2010/main" noRot="1" noChangeAspect="1" noEditPoints="1" noChangeArrowheads="1" noChangeShapeType="1"/>
              </p14:cNvContentPartPr>
              <p14:nvPr/>
            </p14:nvContentPartPr>
            <p14:xfrm>
              <a:off x="1244600" y="6164263"/>
              <a:ext cx="4211638" cy="76200"/>
            </p14:xfrm>
          </p:contentPart>
        </mc:Choice>
        <mc:Fallback xmlns="">
          <p:pic>
            <p:nvPicPr>
              <p:cNvPr id="15379" name="Ink 19"/>
              <p:cNvPicPr>
                <a:picLocks noRot="1" noChangeAspect="1" noEditPoints="1" noChangeArrowheads="1" noChangeShapeType="1"/>
              </p:cNvPicPr>
              <p:nvPr/>
            </p:nvPicPr>
            <p:blipFill>
              <a:blip r:embed="rId15"/>
              <a:stretch>
                <a:fillRect/>
              </a:stretch>
            </p:blipFill>
            <p:spPr>
              <a:xfrm>
                <a:off x="1240280" y="6153839"/>
                <a:ext cx="4223158" cy="90937"/>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DE062281-5063-4294-A035-C7C7D4753340}" type="slidenum">
              <a:rPr lang="en-US"/>
              <a:pPr>
                <a:defRPr/>
              </a:pPr>
              <a:t>22</a:t>
            </a:fld>
            <a:endParaRPr lang="en-US"/>
          </a:p>
        </p:txBody>
      </p:sp>
      <p:sp>
        <p:nvSpPr>
          <p:cNvPr id="24580"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3600" dirty="0" smtClean="0">
                <a:solidFill>
                  <a:schemeClr val="accent3">
                    <a:lumMod val="50000"/>
                  </a:schemeClr>
                </a:solidFill>
              </a:rPr>
              <a:t>Recap Planning </a:t>
            </a:r>
            <a:endParaRPr lang="en-US" dirty="0" smtClean="0">
              <a:solidFill>
                <a:schemeClr val="accent3">
                  <a:lumMod val="50000"/>
                </a:schemeClr>
              </a:solidFill>
            </a:endParaRPr>
          </a:p>
          <a:p>
            <a:pPr eaLnBrk="1" hangingPunct="1">
              <a:buFontTx/>
              <a:buChar char="•"/>
              <a:defRPr/>
            </a:pPr>
            <a:endParaRPr lang="en-US" b="1" dirty="0" smtClean="0"/>
          </a:p>
          <a:p>
            <a:pPr eaLnBrk="1" hangingPunct="1">
              <a:buFontTx/>
              <a:buChar char="•"/>
              <a:defRPr/>
            </a:pPr>
            <a:r>
              <a:rPr lang="en-US" sz="3600" dirty="0" smtClean="0">
                <a:solidFill>
                  <a:schemeClr val="bg2"/>
                </a:solidFill>
              </a:rPr>
              <a:t>Logic Intro</a:t>
            </a:r>
          </a:p>
          <a:p>
            <a:pPr eaLnBrk="1" hangingPunct="1">
              <a:buFontTx/>
              <a:buChar char="•"/>
              <a:defRPr/>
            </a:pPr>
            <a:endParaRPr lang="en-US" sz="3600" dirty="0" smtClean="0">
              <a:solidFill>
                <a:schemeClr val="bg2"/>
              </a:solidFill>
            </a:endParaRPr>
          </a:p>
          <a:p>
            <a:pPr eaLnBrk="1" hangingPunct="1">
              <a:buFontTx/>
              <a:buChar char="•"/>
              <a:defRPr/>
            </a:pPr>
            <a:r>
              <a:rPr lang="en-US" sz="3600" b="1" dirty="0" smtClean="0"/>
              <a:t>Propositional Definite Clause Logic: Syntax</a:t>
            </a:r>
            <a:endParaRPr lang="en-US" sz="4000" b="1" dirty="0" smtClean="0"/>
          </a:p>
        </p:txBody>
      </p:sp>
      <mc:AlternateContent xmlns:mc="http://schemas.openxmlformats.org/markup-compatibility/2006" xmlns:p14="http://schemas.microsoft.com/office/powerpoint/2010/main">
        <mc:Choice Requires="p14">
          <p:contentPart p14:bwMode="auto" r:id="rId3">
            <p14:nvContentPartPr>
              <p14:cNvPr id="24582" name="Ink 6"/>
              <p14:cNvContentPartPr>
                <a14:cpLocks xmlns:a14="http://schemas.microsoft.com/office/drawing/2010/main" noRot="1" noChangeAspect="1" noEditPoints="1" noChangeArrowheads="1" noChangeShapeType="1"/>
              </p14:cNvContentPartPr>
              <p14:nvPr/>
            </p14:nvContentPartPr>
            <p14:xfrm>
              <a:off x="3533775" y="4276725"/>
              <a:ext cx="4148138" cy="61913"/>
            </p14:xfrm>
          </p:contentPart>
        </mc:Choice>
        <mc:Fallback xmlns="">
          <p:pic>
            <p:nvPicPr>
              <p:cNvPr id="24582" name="Ink 6"/>
              <p:cNvPicPr>
                <a:picLocks noRot="1" noChangeAspect="1" noEditPoints="1" noChangeArrowheads="1" noChangeShapeType="1"/>
              </p:cNvPicPr>
              <p:nvPr/>
            </p:nvPicPr>
            <p:blipFill>
              <a:blip r:embed="rId4"/>
              <a:stretch>
                <a:fillRect/>
              </a:stretch>
            </p:blipFill>
            <p:spPr>
              <a:xfrm>
                <a:off x="3530175" y="4268852"/>
                <a:ext cx="4162178" cy="79807"/>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A0C710BF-9588-4D02-88F1-06FB009114EA}" type="slidenum">
              <a:rPr lang="en-US"/>
              <a:pPr>
                <a:defRPr/>
              </a:pPr>
              <a:t>23</a:t>
            </a:fld>
            <a:endParaRPr lang="en-US"/>
          </a:p>
        </p:txBody>
      </p:sp>
      <p:sp>
        <p:nvSpPr>
          <p:cNvPr id="25604" name="Rectangle 2"/>
          <p:cNvSpPr>
            <a:spLocks noGrp="1" noChangeArrowheads="1"/>
          </p:cNvSpPr>
          <p:nvPr>
            <p:ph type="title"/>
          </p:nvPr>
        </p:nvSpPr>
        <p:spPr/>
        <p:txBody>
          <a:bodyPr/>
          <a:lstStyle/>
          <a:p>
            <a:pPr eaLnBrk="1" hangingPunct="1"/>
            <a:r>
              <a:rPr lang="en-US" smtClean="0"/>
              <a:t>Propositional Definite Clauses</a:t>
            </a:r>
          </a:p>
        </p:txBody>
      </p:sp>
      <p:sp>
        <p:nvSpPr>
          <p:cNvPr id="500739" name="Rectangle 3"/>
          <p:cNvSpPr>
            <a:spLocks noGrp="1" noChangeArrowheads="1"/>
          </p:cNvSpPr>
          <p:nvPr>
            <p:ph type="body" idx="1"/>
          </p:nvPr>
        </p:nvSpPr>
        <p:spPr>
          <a:xfrm>
            <a:off x="304800" y="908050"/>
            <a:ext cx="8839200" cy="5378470"/>
          </a:xfrm>
        </p:spPr>
        <p:txBody>
          <a:bodyPr/>
          <a:lstStyle/>
          <a:p>
            <a:pPr eaLnBrk="1" hangingPunct="1">
              <a:lnSpc>
                <a:spcPct val="80000"/>
              </a:lnSpc>
              <a:buFontTx/>
              <a:buChar char="•"/>
            </a:pPr>
            <a:r>
              <a:rPr lang="en-US" sz="3200" b="1" dirty="0" smtClean="0">
                <a:solidFill>
                  <a:schemeClr val="accent2"/>
                </a:solidFill>
              </a:rPr>
              <a:t>Propositional Definite Clauses:</a:t>
            </a:r>
            <a:r>
              <a:rPr lang="en-US" dirty="0" smtClean="0"/>
              <a:t> our first logical representation and reasoning system.</a:t>
            </a:r>
          </a:p>
          <a:p>
            <a:pPr eaLnBrk="1" hangingPunct="1">
              <a:lnSpc>
                <a:spcPct val="80000"/>
              </a:lnSpc>
            </a:pPr>
            <a:r>
              <a:rPr lang="en-US" dirty="0" smtClean="0"/>
              <a:t>(very simple!)</a:t>
            </a:r>
          </a:p>
          <a:p>
            <a:pPr eaLnBrk="1" hangingPunct="1">
              <a:lnSpc>
                <a:spcPct val="80000"/>
              </a:lnSpc>
              <a:buFontTx/>
              <a:buChar char="•"/>
            </a:pPr>
            <a:endParaRPr lang="en-US" dirty="0" smtClean="0"/>
          </a:p>
          <a:p>
            <a:pPr eaLnBrk="1" hangingPunct="1">
              <a:lnSpc>
                <a:spcPct val="80000"/>
              </a:lnSpc>
              <a:buFontTx/>
              <a:buChar char="•"/>
            </a:pPr>
            <a:r>
              <a:rPr lang="en-US" dirty="0" smtClean="0"/>
              <a:t>Only two kinds of statements:</a:t>
            </a:r>
          </a:p>
          <a:p>
            <a:pPr lvl="1" eaLnBrk="1" hangingPunct="1">
              <a:lnSpc>
                <a:spcPct val="80000"/>
              </a:lnSpc>
            </a:pPr>
            <a:r>
              <a:rPr lang="en-US" dirty="0" smtClean="0"/>
              <a:t>that </a:t>
            </a:r>
            <a:r>
              <a:rPr lang="en-US" b="1" dirty="0" smtClean="0"/>
              <a:t>a proposition is true</a:t>
            </a:r>
          </a:p>
          <a:p>
            <a:pPr lvl="1" eaLnBrk="1" hangingPunct="1">
              <a:lnSpc>
                <a:spcPct val="80000"/>
              </a:lnSpc>
            </a:pPr>
            <a:r>
              <a:rPr lang="en-US" dirty="0" smtClean="0"/>
              <a:t>that </a:t>
            </a:r>
            <a:r>
              <a:rPr lang="en-US" b="1" dirty="0" smtClean="0"/>
              <a:t>a proposition is true if one or more other propositions are true</a:t>
            </a:r>
          </a:p>
          <a:p>
            <a:pPr lvl="1" eaLnBrk="1" hangingPunct="1">
              <a:lnSpc>
                <a:spcPct val="80000"/>
              </a:lnSpc>
            </a:pPr>
            <a:endParaRPr lang="en-US" sz="1800" dirty="0" smtClean="0"/>
          </a:p>
          <a:p>
            <a:pPr eaLnBrk="1" hangingPunct="1">
              <a:lnSpc>
                <a:spcPct val="80000"/>
              </a:lnSpc>
              <a:buFontTx/>
              <a:buChar char="•"/>
            </a:pPr>
            <a:r>
              <a:rPr lang="en-US" dirty="0" smtClean="0"/>
              <a:t>Why still useful?</a:t>
            </a:r>
          </a:p>
          <a:p>
            <a:pPr lvl="1" eaLnBrk="1" hangingPunct="1">
              <a:lnSpc>
                <a:spcPct val="80000"/>
              </a:lnSpc>
            </a:pPr>
            <a:r>
              <a:rPr lang="en-US" dirty="0" smtClean="0">
                <a:solidFill>
                  <a:schemeClr val="accent2"/>
                </a:solidFill>
              </a:rPr>
              <a:t>Adequate in many domains</a:t>
            </a:r>
            <a:r>
              <a:rPr lang="en-US" dirty="0" smtClean="0"/>
              <a:t> (with some adjustments)</a:t>
            </a:r>
          </a:p>
          <a:p>
            <a:pPr lvl="1" eaLnBrk="1" hangingPunct="1">
              <a:lnSpc>
                <a:spcPct val="80000"/>
              </a:lnSpc>
            </a:pPr>
            <a:r>
              <a:rPr lang="en-US" dirty="0" smtClean="0"/>
              <a:t>Reasoning steps </a:t>
            </a:r>
            <a:r>
              <a:rPr lang="en-US" dirty="0" smtClean="0">
                <a:solidFill>
                  <a:schemeClr val="accent2"/>
                </a:solidFill>
              </a:rPr>
              <a:t>easy to follow by humans</a:t>
            </a:r>
          </a:p>
          <a:p>
            <a:pPr lvl="1" eaLnBrk="1" hangingPunct="1">
              <a:lnSpc>
                <a:spcPct val="80000"/>
              </a:lnSpc>
            </a:pPr>
            <a:r>
              <a:rPr lang="en-US" dirty="0" smtClean="0">
                <a:solidFill>
                  <a:schemeClr val="accent2"/>
                </a:solidFill>
              </a:rPr>
              <a:t>Inference linear</a:t>
            </a:r>
            <a:r>
              <a:rPr lang="en-US" dirty="0" smtClean="0"/>
              <a:t> in size of your set of statements</a:t>
            </a:r>
          </a:p>
          <a:p>
            <a:pPr lvl="1" eaLnBrk="1" hangingPunct="1">
              <a:lnSpc>
                <a:spcPct val="80000"/>
              </a:lnSpc>
            </a:pPr>
            <a:r>
              <a:rPr lang="en-US" dirty="0" smtClean="0"/>
              <a:t>Similar formalisms used in </a:t>
            </a:r>
            <a:r>
              <a:rPr lang="en-US" dirty="0" smtClean="0">
                <a:solidFill>
                  <a:schemeClr val="accent2"/>
                </a:solidFill>
              </a:rPr>
              <a:t>cognitive architectures</a:t>
            </a:r>
          </a:p>
        </p:txBody>
      </p:sp>
      <mc:AlternateContent xmlns:mc="http://schemas.openxmlformats.org/markup-compatibility/2006" xmlns:p14="http://schemas.microsoft.com/office/powerpoint/2010/main">
        <mc:Choice Requires="p14">
          <p:contentPart p14:bwMode="auto" r:id="rId3">
            <p14:nvContentPartPr>
              <p14:cNvPr id="25606" name="Ink 6"/>
              <p14:cNvContentPartPr>
                <a14:cpLocks xmlns:a14="http://schemas.microsoft.com/office/drawing/2010/main" noRot="1" noChangeAspect="1" noEditPoints="1" noChangeArrowheads="1" noChangeShapeType="1"/>
              </p14:cNvContentPartPr>
              <p14:nvPr/>
            </p14:nvContentPartPr>
            <p14:xfrm>
              <a:off x="4579938" y="2509838"/>
              <a:ext cx="1890712" cy="658812"/>
            </p14:xfrm>
          </p:contentPart>
        </mc:Choice>
        <mc:Fallback xmlns="">
          <p:pic>
            <p:nvPicPr>
              <p:cNvPr id="25606" name="Ink 6"/>
              <p:cNvPicPr>
                <a:picLocks noRot="1" noChangeAspect="1" noEditPoints="1" noChangeArrowheads="1" noChangeShapeType="1"/>
              </p:cNvPicPr>
              <p:nvPr/>
            </p:nvPicPr>
            <p:blipFill>
              <a:blip r:embed="rId4"/>
              <a:stretch>
                <a:fillRect/>
              </a:stretch>
            </p:blipFill>
            <p:spPr>
              <a:xfrm>
                <a:off x="4577058" y="2502998"/>
                <a:ext cx="1902232" cy="6696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607" name="Ink 7"/>
              <p14:cNvContentPartPr>
                <a14:cpLocks xmlns:a14="http://schemas.microsoft.com/office/drawing/2010/main" noRot="1" noChangeAspect="1" noEditPoints="1" noChangeArrowheads="1" noChangeShapeType="1"/>
              </p14:cNvContentPartPr>
              <p14:nvPr/>
            </p14:nvContentPartPr>
            <p14:xfrm>
              <a:off x="7200900" y="2538413"/>
              <a:ext cx="430213" cy="338137"/>
            </p14:xfrm>
          </p:contentPart>
        </mc:Choice>
        <mc:Fallback xmlns="">
          <p:pic>
            <p:nvPicPr>
              <p:cNvPr id="25607" name="Ink 7"/>
              <p:cNvPicPr>
                <a:picLocks noRot="1" noChangeAspect="1" noEditPoints="1" noChangeArrowheads="1" noChangeShapeType="1"/>
              </p:cNvPicPr>
              <p:nvPr/>
            </p:nvPicPr>
            <p:blipFill>
              <a:blip r:embed="rId6"/>
              <a:stretch>
                <a:fillRect/>
              </a:stretch>
            </p:blipFill>
            <p:spPr>
              <a:xfrm>
                <a:off x="7198380" y="2529050"/>
                <a:ext cx="444613" cy="3565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608" name="Ink 8"/>
              <p14:cNvContentPartPr>
                <a14:cpLocks xmlns:a14="http://schemas.microsoft.com/office/drawing/2010/main" noRot="1" noChangeAspect="1" noEditPoints="1" noChangeArrowheads="1" noChangeShapeType="1"/>
              </p14:cNvContentPartPr>
              <p14:nvPr/>
            </p14:nvContentPartPr>
            <p14:xfrm>
              <a:off x="6083300" y="3878263"/>
              <a:ext cx="1009650" cy="330200"/>
            </p14:xfrm>
          </p:contentPart>
        </mc:Choice>
        <mc:Fallback xmlns="">
          <p:pic>
            <p:nvPicPr>
              <p:cNvPr id="25608" name="Ink 8"/>
              <p:cNvPicPr>
                <a:picLocks noRot="1" noChangeAspect="1" noEditPoints="1" noChangeArrowheads="1" noChangeShapeType="1"/>
              </p:cNvPicPr>
              <p:nvPr/>
            </p:nvPicPr>
            <p:blipFill>
              <a:blip r:embed="rId8"/>
              <a:stretch>
                <a:fillRect/>
              </a:stretch>
            </p:blipFill>
            <p:spPr>
              <a:xfrm>
                <a:off x="6075027" y="3870685"/>
                <a:ext cx="1024757" cy="3442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09" name="Ink 9"/>
              <p14:cNvContentPartPr>
                <a14:cpLocks xmlns:a14="http://schemas.microsoft.com/office/drawing/2010/main" noRot="1" noChangeAspect="1" noEditPoints="1" noChangeArrowheads="1" noChangeShapeType="1"/>
              </p14:cNvContentPartPr>
              <p14:nvPr/>
            </p14:nvContentPartPr>
            <p14:xfrm>
              <a:off x="7339013" y="3890963"/>
              <a:ext cx="1273175" cy="387350"/>
            </p14:xfrm>
          </p:contentPart>
        </mc:Choice>
        <mc:Fallback xmlns="">
          <p:pic>
            <p:nvPicPr>
              <p:cNvPr id="25609" name="Ink 9"/>
              <p:cNvPicPr>
                <a:picLocks noRot="1" noChangeAspect="1" noEditPoints="1" noChangeArrowheads="1" noChangeShapeType="1"/>
              </p:cNvPicPr>
              <p:nvPr/>
            </p:nvPicPr>
            <p:blipFill>
              <a:blip r:embed="rId10"/>
              <a:stretch>
                <a:fillRect/>
              </a:stretch>
            </p:blipFill>
            <p:spPr>
              <a:xfrm>
                <a:off x="7328571" y="3880883"/>
                <a:ext cx="1288658" cy="4071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10" name="Ink 10"/>
              <p14:cNvContentPartPr>
                <a14:cpLocks xmlns:a14="http://schemas.microsoft.com/office/drawing/2010/main" noRot="1" noChangeAspect="1" noEditPoints="1" noChangeArrowheads="1" noChangeShapeType="1"/>
              </p14:cNvContentPartPr>
              <p14:nvPr/>
            </p14:nvContentPartPr>
            <p14:xfrm>
              <a:off x="6937375" y="5116513"/>
              <a:ext cx="530225" cy="177800"/>
            </p14:xfrm>
          </p:contentPart>
        </mc:Choice>
        <mc:Fallback xmlns="">
          <p:pic>
            <p:nvPicPr>
              <p:cNvPr id="25610" name="Ink 10"/>
              <p:cNvPicPr>
                <a:picLocks noRot="1" noChangeAspect="1" noEditPoints="1" noChangeArrowheads="1" noChangeShapeType="1"/>
              </p:cNvPicPr>
              <p:nvPr/>
            </p:nvPicPr>
            <p:blipFill>
              <a:blip r:embed="rId12"/>
              <a:stretch>
                <a:fillRect/>
              </a:stretch>
            </p:blipFill>
            <p:spPr>
              <a:xfrm>
                <a:off x="6928376" y="5112554"/>
                <a:ext cx="550023" cy="19435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611" name="Ink 11"/>
              <p14:cNvContentPartPr>
                <a14:cpLocks xmlns:a14="http://schemas.microsoft.com/office/drawing/2010/main" noRot="1" noChangeAspect="1" noEditPoints="1" noChangeArrowheads="1" noChangeShapeType="1"/>
              </p14:cNvContentPartPr>
              <p14:nvPr/>
            </p14:nvContentPartPr>
            <p14:xfrm>
              <a:off x="7570788" y="5454650"/>
              <a:ext cx="622300" cy="531813"/>
            </p14:xfrm>
          </p:contentPart>
        </mc:Choice>
        <mc:Fallback xmlns="">
          <p:pic>
            <p:nvPicPr>
              <p:cNvPr id="25611" name="Ink 11"/>
              <p:cNvPicPr>
                <a:picLocks noRot="1" noChangeAspect="1" noEditPoints="1" noChangeArrowheads="1" noChangeShapeType="1"/>
              </p:cNvPicPr>
              <p:nvPr/>
            </p:nvPicPr>
            <p:blipFill>
              <a:blip r:embed="rId14"/>
              <a:stretch>
                <a:fillRect/>
              </a:stretch>
            </p:blipFill>
            <p:spPr>
              <a:xfrm>
                <a:off x="7560350" y="5450329"/>
                <a:ext cx="643895" cy="54765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612" name="Ink 12"/>
              <p14:cNvContentPartPr>
                <a14:cpLocks xmlns:a14="http://schemas.microsoft.com/office/drawing/2010/main" noRot="1" noChangeAspect="1" noEditPoints="1" noChangeArrowheads="1" noChangeShapeType="1"/>
              </p14:cNvContentPartPr>
              <p14:nvPr/>
            </p14:nvContentPartPr>
            <p14:xfrm>
              <a:off x="1684338" y="3216275"/>
              <a:ext cx="2541587" cy="92075"/>
            </p14:xfrm>
          </p:contentPart>
        </mc:Choice>
        <mc:Fallback xmlns="">
          <p:pic>
            <p:nvPicPr>
              <p:cNvPr id="25612" name="Ink 12"/>
              <p:cNvPicPr>
                <a:picLocks noRot="1" noChangeAspect="1" noEditPoints="1" noChangeArrowheads="1" noChangeShapeType="1"/>
              </p:cNvPicPr>
              <p:nvPr/>
            </p:nvPicPr>
            <p:blipFill>
              <a:blip r:embed="rId16"/>
              <a:stretch>
                <a:fillRect/>
              </a:stretch>
            </p:blipFill>
            <p:spPr>
              <a:xfrm>
                <a:off x="1681818" y="3210880"/>
                <a:ext cx="2556347" cy="1032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13" name="Ink 13"/>
              <p14:cNvContentPartPr>
                <a14:cpLocks xmlns:a14="http://schemas.microsoft.com/office/drawing/2010/main" noRot="1" noChangeAspect="1" noEditPoints="1" noChangeArrowheads="1" noChangeShapeType="1"/>
              </p14:cNvContentPartPr>
              <p14:nvPr/>
            </p14:nvContentPartPr>
            <p14:xfrm>
              <a:off x="3213100" y="3641725"/>
              <a:ext cx="962025" cy="57150"/>
            </p14:xfrm>
          </p:contentPart>
        </mc:Choice>
        <mc:Fallback xmlns="">
          <p:pic>
            <p:nvPicPr>
              <p:cNvPr id="25613" name="Ink 13"/>
              <p:cNvPicPr>
                <a:picLocks noRot="1" noChangeAspect="1" noEditPoints="1" noChangeArrowheads="1" noChangeShapeType="1"/>
              </p:cNvPicPr>
              <p:nvPr/>
            </p:nvPicPr>
            <p:blipFill>
              <a:blip r:embed="rId18"/>
              <a:stretch>
                <a:fillRect/>
              </a:stretch>
            </p:blipFill>
            <p:spPr>
              <a:xfrm>
                <a:off x="3207673" y="3636786"/>
                <a:ext cx="980477" cy="6773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14" name="Ink 14"/>
              <p14:cNvContentPartPr>
                <a14:cpLocks xmlns:a14="http://schemas.microsoft.com/office/drawing/2010/main" noRot="1" noChangeAspect="1" noEditPoints="1" noChangeArrowheads="1" noChangeShapeType="1"/>
              </p14:cNvContentPartPr>
              <p14:nvPr/>
            </p14:nvContentPartPr>
            <p14:xfrm>
              <a:off x="4816475" y="3684588"/>
              <a:ext cx="3881438" cy="68262"/>
            </p14:xfrm>
          </p:contentPart>
        </mc:Choice>
        <mc:Fallback xmlns="">
          <p:pic>
            <p:nvPicPr>
              <p:cNvPr id="25614" name="Ink 14"/>
              <p:cNvPicPr>
                <a:picLocks noRot="1" noChangeAspect="1" noEditPoints="1" noChangeArrowheads="1" noChangeShapeType="1"/>
              </p:cNvPicPr>
              <p:nvPr/>
            </p:nvPicPr>
            <p:blipFill>
              <a:blip r:embed="rId20"/>
              <a:stretch>
                <a:fillRect/>
              </a:stretch>
            </p:blipFill>
            <p:spPr>
              <a:xfrm>
                <a:off x="4813957" y="3680430"/>
                <a:ext cx="3896184" cy="842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15" name="Ink 15"/>
              <p14:cNvContentPartPr>
                <a14:cpLocks xmlns:a14="http://schemas.microsoft.com/office/drawing/2010/main" noRot="1" noChangeAspect="1" noEditPoints="1" noChangeArrowheads="1" noChangeShapeType="1"/>
              </p14:cNvContentPartPr>
              <p14:nvPr/>
            </p14:nvContentPartPr>
            <p14:xfrm>
              <a:off x="1130300" y="3906838"/>
              <a:ext cx="1160463" cy="44450"/>
            </p14:xfrm>
          </p:contentPart>
        </mc:Choice>
        <mc:Fallback xmlns="">
          <p:pic>
            <p:nvPicPr>
              <p:cNvPr id="25615" name="Ink 15"/>
              <p:cNvPicPr>
                <a:picLocks noRot="1" noChangeAspect="1" noEditPoints="1" noChangeArrowheads="1" noChangeShapeType="1"/>
              </p:cNvPicPr>
              <p:nvPr/>
            </p:nvPicPr>
            <p:blipFill>
              <a:blip r:embed="rId22"/>
              <a:stretch>
                <a:fillRect/>
              </a:stretch>
            </p:blipFill>
            <p:spPr>
              <a:xfrm>
                <a:off x="1127420" y="3896084"/>
                <a:ext cx="1175221" cy="5914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6" name="Ink 16"/>
              <p14:cNvContentPartPr>
                <a14:cpLocks xmlns:a14="http://schemas.microsoft.com/office/drawing/2010/main" noRot="1" noChangeAspect="1" noEditPoints="1" noChangeArrowheads="1" noChangeShapeType="1"/>
              </p14:cNvContentPartPr>
              <p14:nvPr/>
            </p14:nvContentPartPr>
            <p14:xfrm>
              <a:off x="2776538" y="4967288"/>
              <a:ext cx="1998662" cy="65087"/>
            </p14:xfrm>
          </p:contentPart>
        </mc:Choice>
        <mc:Fallback xmlns="">
          <p:pic>
            <p:nvPicPr>
              <p:cNvPr id="25616" name="Ink 16"/>
              <p:cNvPicPr>
                <a:picLocks noRot="1" noChangeAspect="1" noEditPoints="1" noChangeArrowheads="1" noChangeShapeType="1"/>
              </p:cNvPicPr>
              <p:nvPr/>
            </p:nvPicPr>
            <p:blipFill>
              <a:blip r:embed="rId24"/>
              <a:stretch>
                <a:fillRect/>
              </a:stretch>
            </p:blipFill>
            <p:spPr>
              <a:xfrm>
                <a:off x="2770437" y="4956066"/>
                <a:ext cx="2016607" cy="8689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07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kern="0"/>
              <a:t>CPSC 322, Lecture 19</a:t>
            </a:r>
          </a:p>
        </p:txBody>
      </p:sp>
      <p:sp>
        <p:nvSpPr>
          <p:cNvPr id="9" name="Slide Number Placeholder 5"/>
          <p:cNvSpPr>
            <a:spLocks noGrp="1"/>
          </p:cNvSpPr>
          <p:nvPr>
            <p:ph type="sldNum" sz="quarter" idx="12"/>
          </p:nvPr>
        </p:nvSpPr>
        <p:spPr/>
        <p:txBody>
          <a:bodyPr/>
          <a:lstStyle/>
          <a:p>
            <a:pPr>
              <a:defRPr/>
            </a:pPr>
            <a:r>
              <a:rPr lang="en-US" kern="0"/>
              <a:t>Slide </a:t>
            </a:r>
            <a:fld id="{09978708-FCD2-4E49-87EB-0BAF78CC3A25}" type="slidenum">
              <a:rPr lang="en-US" kern="0"/>
              <a:pPr>
                <a:defRPr/>
              </a:pPr>
              <a:t>24</a:t>
            </a:fld>
            <a:endParaRPr lang="en-US" kern="0"/>
          </a:p>
        </p:txBody>
      </p:sp>
      <p:sp>
        <p:nvSpPr>
          <p:cNvPr id="16411" name="Rectangle 2"/>
          <p:cNvSpPr>
            <a:spLocks noGrp="1" noChangeArrowheads="1"/>
          </p:cNvSpPr>
          <p:nvPr>
            <p:ph type="title"/>
          </p:nvPr>
        </p:nvSpPr>
        <p:spPr/>
        <p:txBody>
          <a:bodyPr/>
          <a:lstStyle/>
          <a:p>
            <a:pPr eaLnBrk="1" hangingPunct="1"/>
            <a:r>
              <a:rPr lang="en-US" smtClean="0"/>
              <a:t>Propositional Definite Clauses: Syntax</a:t>
            </a:r>
          </a:p>
        </p:txBody>
      </p:sp>
      <p:sp>
        <p:nvSpPr>
          <p:cNvPr id="503812" name="Rectangle 4"/>
          <p:cNvSpPr>
            <a:spLocks noChangeArrowheads="1"/>
          </p:cNvSpPr>
          <p:nvPr/>
        </p:nvSpPr>
        <p:spPr bwMode="auto">
          <a:xfrm>
            <a:off x="179388" y="836613"/>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kern="0" dirty="0">
                <a:latin typeface="Arial Unicode MS" pitchFamily="34" charset="-128"/>
              </a:rPr>
              <a:t>Definition (atom)</a:t>
            </a:r>
          </a:p>
          <a:p>
            <a:pPr marL="381000" indent="-381000">
              <a:spcBef>
                <a:spcPct val="20000"/>
              </a:spcBef>
              <a:defRPr/>
            </a:pPr>
            <a:r>
              <a:rPr lang="en-US" sz="2400" kern="0" dirty="0">
                <a:latin typeface="Arial Unicode MS" pitchFamily="34" charset="-128"/>
              </a:rPr>
              <a:t>An </a:t>
            </a:r>
            <a:r>
              <a:rPr lang="en-US" sz="2400" b="1" kern="0" dirty="0">
                <a:solidFill>
                  <a:schemeClr val="accent6"/>
                </a:solidFill>
                <a:latin typeface="Arial Unicode MS" pitchFamily="34" charset="-128"/>
              </a:rPr>
              <a:t>atom</a:t>
            </a:r>
            <a:r>
              <a:rPr lang="en-US" sz="2400" kern="0" dirty="0">
                <a:latin typeface="Arial Unicode MS" pitchFamily="34" charset="-128"/>
              </a:rPr>
              <a:t> is a symbol starting with a lower case letter</a:t>
            </a:r>
            <a:endParaRPr lang="en-US" sz="2400" b="1" kern="0" dirty="0">
              <a:latin typeface="Arial Unicode MS" pitchFamily="34" charset="-128"/>
            </a:endParaRPr>
          </a:p>
        </p:txBody>
      </p:sp>
      <p:sp>
        <p:nvSpPr>
          <p:cNvPr id="503813" name="Rectangle 5"/>
          <p:cNvSpPr>
            <a:spLocks noChangeArrowheads="1"/>
          </p:cNvSpPr>
          <p:nvPr/>
        </p:nvSpPr>
        <p:spPr bwMode="auto">
          <a:xfrm>
            <a:off x="179388" y="2060575"/>
            <a:ext cx="8785225" cy="1439863"/>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kern="0" dirty="0">
                <a:latin typeface="Arial Unicode MS" pitchFamily="34" charset="-128"/>
              </a:rPr>
              <a:t>Definition (body)</a:t>
            </a:r>
          </a:p>
          <a:p>
            <a:pPr marL="381000" indent="-381000">
              <a:spcBef>
                <a:spcPct val="20000"/>
              </a:spcBef>
              <a:defRPr/>
            </a:pPr>
            <a:r>
              <a:rPr lang="en-US" sz="2400" kern="0" dirty="0">
                <a:latin typeface="Arial Unicode MS" pitchFamily="34" charset="-128"/>
              </a:rPr>
              <a:t>A </a:t>
            </a:r>
            <a:r>
              <a:rPr lang="en-US" sz="2400" b="1" kern="0" dirty="0">
                <a:solidFill>
                  <a:schemeClr val="accent6"/>
                </a:solidFill>
                <a:latin typeface="Arial Unicode MS" pitchFamily="34" charset="-128"/>
              </a:rPr>
              <a:t>body</a:t>
            </a:r>
            <a:r>
              <a:rPr lang="en-US" sz="2400" kern="0" dirty="0">
                <a:latin typeface="Arial Unicode MS" pitchFamily="34" charset="-128"/>
              </a:rPr>
              <a:t> is an atom or is of the form </a:t>
            </a:r>
            <a:r>
              <a:rPr lang="en-US" sz="2400" i="1" kern="0" dirty="0">
                <a:latin typeface="Arial Unicode MS" pitchFamily="34" charset="-128"/>
              </a:rPr>
              <a:t>b</a:t>
            </a:r>
            <a:r>
              <a:rPr lang="en-US" sz="2400" i="1" kern="0" baseline="-25000" dirty="0">
                <a:latin typeface="Arial Unicode MS" pitchFamily="34" charset="-128"/>
              </a:rPr>
              <a:t>1</a:t>
            </a:r>
            <a:r>
              <a:rPr lang="en-US" sz="2400" kern="0" dirty="0">
                <a:latin typeface="Arial Unicode MS" pitchFamily="34" charset="-128"/>
              </a:rPr>
              <a:t> </a:t>
            </a:r>
            <a:r>
              <a:rPr lang="en-US" sz="2400" kern="0" dirty="0">
                <a:latin typeface="Arial Unicode MS" pitchFamily="34" charset="-128"/>
                <a:ea typeface="Arial Unicode MS" pitchFamily="34" charset="-128"/>
                <a:cs typeface="Arial Unicode MS" pitchFamily="34" charset="-128"/>
              </a:rPr>
              <a:t>∧</a:t>
            </a:r>
            <a:r>
              <a:rPr lang="en-US" sz="2400" kern="0" dirty="0">
                <a:latin typeface="Arial Unicode MS" pitchFamily="34" charset="-128"/>
              </a:rPr>
              <a:t> </a:t>
            </a:r>
            <a:r>
              <a:rPr lang="en-US" sz="2400" i="1" kern="0" dirty="0">
                <a:latin typeface="Arial Unicode MS" pitchFamily="34" charset="-128"/>
              </a:rPr>
              <a:t>b</a:t>
            </a:r>
            <a:r>
              <a:rPr lang="en-US" sz="2400" i="1" kern="0" baseline="-25000" dirty="0">
                <a:latin typeface="Arial Unicode MS" pitchFamily="34" charset="-128"/>
              </a:rPr>
              <a:t>2</a:t>
            </a:r>
            <a:r>
              <a:rPr lang="en-US" sz="2400" kern="0" dirty="0">
                <a:latin typeface="Arial Unicode MS" pitchFamily="34" charset="-128"/>
              </a:rPr>
              <a:t>  where </a:t>
            </a:r>
            <a:r>
              <a:rPr lang="en-US" sz="2400" i="1" kern="0" dirty="0">
                <a:latin typeface="Arial Unicode MS" pitchFamily="34" charset="-128"/>
              </a:rPr>
              <a:t>b</a:t>
            </a:r>
            <a:r>
              <a:rPr lang="en-US" sz="2400" i="1" kern="0" baseline="-25000" dirty="0">
                <a:latin typeface="Arial Unicode MS" pitchFamily="34" charset="-128"/>
              </a:rPr>
              <a:t>1</a:t>
            </a:r>
          </a:p>
          <a:p>
            <a:pPr marL="381000" indent="-381000">
              <a:spcBef>
                <a:spcPct val="20000"/>
              </a:spcBef>
              <a:defRPr/>
            </a:pPr>
            <a:r>
              <a:rPr lang="en-US" sz="2400" kern="0" dirty="0">
                <a:latin typeface="Arial Unicode MS" pitchFamily="34" charset="-128"/>
              </a:rPr>
              <a:t>  and </a:t>
            </a:r>
            <a:r>
              <a:rPr lang="en-US" sz="2400" i="1" kern="0" dirty="0">
                <a:latin typeface="Arial Unicode MS" pitchFamily="34" charset="-128"/>
              </a:rPr>
              <a:t>b</a:t>
            </a:r>
            <a:r>
              <a:rPr lang="en-US" sz="2400" i="1" kern="0" baseline="-25000" dirty="0">
                <a:latin typeface="Arial Unicode MS" pitchFamily="34" charset="-128"/>
              </a:rPr>
              <a:t>2</a:t>
            </a:r>
            <a:r>
              <a:rPr lang="en-US" sz="2400" kern="0" dirty="0">
                <a:latin typeface="Arial Unicode MS" pitchFamily="34" charset="-128"/>
              </a:rPr>
              <a:t>  are bodies.</a:t>
            </a:r>
            <a:endParaRPr lang="en-US" sz="2400" b="1" kern="0" dirty="0">
              <a:latin typeface="Arial Unicode MS" pitchFamily="34" charset="-128"/>
            </a:endParaRPr>
          </a:p>
        </p:txBody>
      </p:sp>
      <p:sp>
        <p:nvSpPr>
          <p:cNvPr id="503814" name="Rectangle 6"/>
          <p:cNvSpPr>
            <a:spLocks noChangeArrowheads="1"/>
          </p:cNvSpPr>
          <p:nvPr/>
        </p:nvSpPr>
        <p:spPr bwMode="auto">
          <a:xfrm>
            <a:off x="179388" y="3716338"/>
            <a:ext cx="8785225" cy="12239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kern="0" dirty="0">
                <a:latin typeface="Arial Unicode MS" pitchFamily="34" charset="-128"/>
              </a:rPr>
              <a:t>Definition (definite clause)</a:t>
            </a:r>
          </a:p>
          <a:p>
            <a:pPr marL="381000" indent="-381000">
              <a:spcBef>
                <a:spcPct val="20000"/>
              </a:spcBef>
              <a:defRPr/>
            </a:pPr>
            <a:r>
              <a:rPr lang="en-US" sz="2400" kern="0" dirty="0">
                <a:latin typeface="Arial Unicode MS" pitchFamily="34" charset="-128"/>
              </a:rPr>
              <a:t>A </a:t>
            </a:r>
            <a:r>
              <a:rPr lang="en-US" sz="2400" b="1" kern="0" dirty="0">
                <a:solidFill>
                  <a:schemeClr val="accent6"/>
                </a:solidFill>
                <a:latin typeface="Arial Unicode MS" pitchFamily="34" charset="-128"/>
              </a:rPr>
              <a:t>definite clause </a:t>
            </a:r>
            <a:r>
              <a:rPr lang="en-US" sz="2400" kern="0" dirty="0">
                <a:latin typeface="Arial Unicode MS" pitchFamily="34" charset="-128"/>
              </a:rPr>
              <a:t>is an atom or is a rule of the form </a:t>
            </a:r>
            <a:r>
              <a:rPr lang="en-US" sz="2400" i="1" kern="0" dirty="0">
                <a:latin typeface="Arial Unicode MS" pitchFamily="34" charset="-128"/>
              </a:rPr>
              <a:t>h</a:t>
            </a:r>
            <a:r>
              <a:rPr lang="en-US" sz="2400" kern="0" dirty="0">
                <a:latin typeface="Arial Unicode MS" pitchFamily="34" charset="-128"/>
              </a:rPr>
              <a:t> </a:t>
            </a:r>
            <a:r>
              <a:rPr lang="en-US" sz="2400" kern="0" dirty="0">
                <a:latin typeface="Arial Unicode MS" pitchFamily="34" charset="-128"/>
                <a:ea typeface="Arial Unicode MS" pitchFamily="34" charset="-128"/>
                <a:cs typeface="Arial Unicode MS" pitchFamily="34" charset="-128"/>
              </a:rPr>
              <a:t>←</a:t>
            </a:r>
            <a:r>
              <a:rPr lang="en-US" sz="2400" kern="0" dirty="0">
                <a:latin typeface="Arial Unicode MS" pitchFamily="34" charset="-128"/>
              </a:rPr>
              <a:t> </a:t>
            </a:r>
            <a:r>
              <a:rPr lang="en-US" sz="2400" i="1" kern="0" dirty="0">
                <a:latin typeface="Arial Unicode MS" pitchFamily="34" charset="-128"/>
              </a:rPr>
              <a:t>b</a:t>
            </a:r>
            <a:r>
              <a:rPr lang="en-US" sz="2400" kern="0" dirty="0">
                <a:latin typeface="Arial Unicode MS" pitchFamily="34" charset="-128"/>
              </a:rPr>
              <a:t>  where </a:t>
            </a:r>
            <a:r>
              <a:rPr lang="en-US" sz="2400" i="1" kern="0" dirty="0">
                <a:latin typeface="Arial Unicode MS" pitchFamily="34" charset="-128"/>
              </a:rPr>
              <a:t>h</a:t>
            </a:r>
            <a:r>
              <a:rPr lang="en-US" sz="2400" kern="0" dirty="0">
                <a:latin typeface="Arial Unicode MS" pitchFamily="34" charset="-128"/>
              </a:rPr>
              <a:t>  is an atom and </a:t>
            </a:r>
            <a:r>
              <a:rPr lang="en-US" sz="2400" i="1" kern="0" dirty="0">
                <a:latin typeface="Arial Unicode MS" pitchFamily="34" charset="-128"/>
              </a:rPr>
              <a:t>b </a:t>
            </a:r>
            <a:r>
              <a:rPr lang="en-US" sz="2400" kern="0" dirty="0">
                <a:latin typeface="Arial Unicode MS" pitchFamily="34" charset="-128"/>
              </a:rPr>
              <a:t> is a body. (Read this as ``</a:t>
            </a:r>
            <a:r>
              <a:rPr lang="en-US" sz="2400" i="1" kern="0" dirty="0">
                <a:latin typeface="Arial Unicode MS" pitchFamily="34" charset="-128"/>
              </a:rPr>
              <a:t>h</a:t>
            </a:r>
            <a:r>
              <a:rPr lang="en-US" sz="2400" kern="0" dirty="0">
                <a:latin typeface="Arial Unicode MS" pitchFamily="34" charset="-128"/>
              </a:rPr>
              <a:t>  if </a:t>
            </a:r>
            <a:r>
              <a:rPr lang="en-US" sz="2400" i="1" kern="0" dirty="0">
                <a:latin typeface="Arial Unicode MS" pitchFamily="34" charset="-128"/>
              </a:rPr>
              <a:t>b</a:t>
            </a:r>
            <a:r>
              <a:rPr lang="en-US" sz="2400" kern="0" dirty="0">
                <a:latin typeface="Arial Unicode MS" pitchFamily="34" charset="-128"/>
              </a:rPr>
              <a:t>.'')</a:t>
            </a:r>
          </a:p>
        </p:txBody>
      </p:sp>
      <p:sp>
        <p:nvSpPr>
          <p:cNvPr id="503815" name="Rectangle 7"/>
          <p:cNvSpPr>
            <a:spLocks noChangeArrowheads="1"/>
          </p:cNvSpPr>
          <p:nvPr/>
        </p:nvSpPr>
        <p:spPr bwMode="auto">
          <a:xfrm>
            <a:off x="179388" y="5157788"/>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kern="0" dirty="0">
                <a:latin typeface="Arial Unicode MS" pitchFamily="34" charset="-128"/>
              </a:rPr>
              <a:t>Definition (KB)</a:t>
            </a:r>
          </a:p>
          <a:p>
            <a:pPr marL="381000" indent="-381000">
              <a:spcBef>
                <a:spcPct val="20000"/>
              </a:spcBef>
              <a:defRPr/>
            </a:pPr>
            <a:r>
              <a:rPr lang="en-US" sz="2400" kern="0" dirty="0">
                <a:latin typeface="Arial Unicode MS" pitchFamily="34" charset="-128"/>
              </a:rPr>
              <a:t>A </a:t>
            </a:r>
            <a:r>
              <a:rPr lang="en-US" sz="2400" b="1" kern="0" dirty="0">
                <a:solidFill>
                  <a:schemeClr val="accent6"/>
                </a:solidFill>
                <a:latin typeface="Arial Unicode MS" pitchFamily="34" charset="-128"/>
              </a:rPr>
              <a:t>knowledge base </a:t>
            </a:r>
            <a:r>
              <a:rPr lang="en-US" sz="2400" kern="0" dirty="0">
                <a:latin typeface="Arial Unicode MS" pitchFamily="34" charset="-128"/>
              </a:rPr>
              <a:t>is a set of definite clauses</a:t>
            </a:r>
          </a:p>
        </p:txBody>
      </p:sp>
      <mc:AlternateContent xmlns:mc="http://schemas.openxmlformats.org/markup-compatibility/2006" xmlns:p14="http://schemas.microsoft.com/office/powerpoint/2010/main">
        <mc:Choice Requires="p14">
          <p:contentPart p14:bwMode="auto" r:id="rId3">
            <p14:nvContentPartPr>
              <p14:cNvPr id="16416" name="Ink 32"/>
              <p14:cNvContentPartPr>
                <a14:cpLocks xmlns:a14="http://schemas.microsoft.com/office/drawing/2010/main" noRot="1" noChangeAspect="1" noEditPoints="1" noChangeArrowheads="1" noChangeShapeType="1"/>
              </p14:cNvContentPartPr>
              <p14:nvPr/>
            </p14:nvContentPartPr>
            <p14:xfrm>
              <a:off x="7396163" y="1125538"/>
              <a:ext cx="379412" cy="330200"/>
            </p14:xfrm>
          </p:contentPart>
        </mc:Choice>
        <mc:Fallback xmlns="">
          <p:pic>
            <p:nvPicPr>
              <p:cNvPr id="16416" name="Ink 32"/>
              <p:cNvPicPr>
                <a:picLocks noRot="1" noChangeAspect="1" noEditPoints="1" noChangeArrowheads="1" noChangeShapeType="1"/>
              </p:cNvPicPr>
              <p:nvPr/>
            </p:nvPicPr>
            <p:blipFill>
              <a:blip r:embed="rId4"/>
              <a:stretch>
                <a:fillRect/>
              </a:stretch>
            </p:blipFill>
            <p:spPr>
              <a:xfrm>
                <a:off x="7391123" y="1115816"/>
                <a:ext cx="393451" cy="348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417" name="Ink 33"/>
              <p14:cNvContentPartPr>
                <a14:cpLocks xmlns:a14="http://schemas.microsoft.com/office/drawing/2010/main" noRot="1" noChangeAspect="1" noEditPoints="1" noChangeArrowheads="1" noChangeShapeType="1"/>
              </p14:cNvContentPartPr>
              <p14:nvPr/>
            </p14:nvContentPartPr>
            <p14:xfrm>
              <a:off x="3886200" y="2185988"/>
              <a:ext cx="625475" cy="309562"/>
            </p14:xfrm>
          </p:contentPart>
        </mc:Choice>
        <mc:Fallback xmlns="">
          <p:pic>
            <p:nvPicPr>
              <p:cNvPr id="16417" name="Ink 33"/>
              <p:cNvPicPr>
                <a:picLocks noRot="1" noChangeAspect="1" noEditPoints="1" noChangeArrowheads="1" noChangeShapeType="1"/>
              </p:cNvPicPr>
              <p:nvPr/>
            </p:nvPicPr>
            <p:blipFill>
              <a:blip r:embed="rId6"/>
              <a:stretch>
                <a:fillRect/>
              </a:stretch>
            </p:blipFill>
            <p:spPr>
              <a:xfrm>
                <a:off x="3876843" y="2176989"/>
                <a:ext cx="644909" cy="32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418" name="Ink 34"/>
              <p14:cNvContentPartPr>
                <a14:cpLocks xmlns:a14="http://schemas.microsoft.com/office/drawing/2010/main" noRot="1" noChangeAspect="1" noEditPoints="1" noChangeArrowheads="1" noChangeShapeType="1"/>
              </p14:cNvContentPartPr>
              <p14:nvPr/>
            </p14:nvContentPartPr>
            <p14:xfrm>
              <a:off x="4660900" y="2339975"/>
              <a:ext cx="33338" cy="11113"/>
            </p14:xfrm>
          </p:contentPart>
        </mc:Choice>
        <mc:Fallback xmlns="">
          <p:pic>
            <p:nvPicPr>
              <p:cNvPr id="16418" name="Ink 34"/>
              <p:cNvPicPr>
                <a:picLocks noRot="1" noChangeAspect="1" noEditPoints="1" noChangeArrowheads="1" noChangeShapeType="1"/>
              </p:cNvPicPr>
              <p:nvPr/>
            </p:nvPicPr>
            <p:blipFill>
              <a:blip r:embed="rId8"/>
              <a:stretch>
                <a:fillRect/>
              </a:stretch>
            </p:blipFill>
            <p:spPr>
              <a:xfrm>
                <a:off x="4655164" y="2334239"/>
                <a:ext cx="43017" cy="254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419" name="Ink 35"/>
              <p14:cNvContentPartPr>
                <a14:cpLocks xmlns:a14="http://schemas.microsoft.com/office/drawing/2010/main" noRot="1" noChangeAspect="1" noEditPoints="1" noChangeArrowheads="1" noChangeShapeType="1"/>
              </p14:cNvContentPartPr>
              <p14:nvPr/>
            </p14:nvContentPartPr>
            <p14:xfrm>
              <a:off x="4938713" y="2347913"/>
              <a:ext cx="41275" cy="15875"/>
            </p14:xfrm>
          </p:contentPart>
        </mc:Choice>
        <mc:Fallback xmlns="">
          <p:pic>
            <p:nvPicPr>
              <p:cNvPr id="16419" name="Ink 35"/>
              <p:cNvPicPr>
                <a:picLocks noRot="1" noChangeAspect="1" noEditPoints="1" noChangeArrowheads="1" noChangeShapeType="1"/>
              </p:cNvPicPr>
              <p:nvPr/>
            </p:nvPicPr>
            <p:blipFill>
              <a:blip r:embed="rId10"/>
              <a:stretch>
                <a:fillRect/>
              </a:stretch>
            </p:blipFill>
            <p:spPr>
              <a:xfrm>
                <a:off x="4931894" y="2341210"/>
                <a:ext cx="53119" cy="303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20" name="Ink 36"/>
              <p14:cNvContentPartPr>
                <a14:cpLocks xmlns:a14="http://schemas.microsoft.com/office/drawing/2010/main" noRot="1" noChangeAspect="1" noEditPoints="1" noChangeArrowheads="1" noChangeShapeType="1"/>
              </p14:cNvContentPartPr>
              <p14:nvPr/>
            </p14:nvContentPartPr>
            <p14:xfrm>
              <a:off x="5178425" y="2332038"/>
              <a:ext cx="112713" cy="15875"/>
            </p14:xfrm>
          </p:contentPart>
        </mc:Choice>
        <mc:Fallback xmlns="">
          <p:pic>
            <p:nvPicPr>
              <p:cNvPr id="16420" name="Ink 36"/>
              <p:cNvPicPr>
                <a:picLocks noRot="1" noChangeAspect="1" noEditPoints="1" noChangeArrowheads="1" noChangeShapeType="1"/>
              </p:cNvPicPr>
              <p:nvPr/>
            </p:nvPicPr>
            <p:blipFill>
              <a:blip r:embed="rId12"/>
              <a:stretch>
                <a:fillRect/>
              </a:stretch>
            </p:blipFill>
            <p:spPr>
              <a:xfrm>
                <a:off x="5174464" y="2328069"/>
                <a:ext cx="119555" cy="2381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21" name="Ink 37"/>
              <p14:cNvContentPartPr>
                <a14:cpLocks xmlns:a14="http://schemas.microsoft.com/office/drawing/2010/main" noRot="1" noChangeAspect="1" noEditPoints="1" noChangeArrowheads="1" noChangeShapeType="1"/>
              </p14:cNvContentPartPr>
              <p14:nvPr/>
            </p14:nvContentPartPr>
            <p14:xfrm>
              <a:off x="5446713" y="2317750"/>
              <a:ext cx="25400" cy="31750"/>
            </p14:xfrm>
          </p:contentPart>
        </mc:Choice>
        <mc:Fallback xmlns="">
          <p:pic>
            <p:nvPicPr>
              <p:cNvPr id="16421" name="Ink 37"/>
              <p:cNvPicPr>
                <a:picLocks noRot="1" noChangeAspect="1" noEditPoints="1" noChangeArrowheads="1" noChangeShapeType="1"/>
              </p:cNvPicPr>
              <p:nvPr/>
            </p:nvPicPr>
            <p:blipFill>
              <a:blip r:embed="rId14"/>
              <a:stretch>
                <a:fillRect/>
              </a:stretch>
            </p:blipFill>
            <p:spPr>
              <a:xfrm>
                <a:off x="5441347" y="2312399"/>
                <a:ext cx="37921" cy="43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22" name="Ink 38"/>
              <p14:cNvContentPartPr>
                <a14:cpLocks xmlns:a14="http://schemas.microsoft.com/office/drawing/2010/main" noRot="1" noChangeAspect="1" noEditPoints="1" noChangeArrowheads="1" noChangeShapeType="1"/>
              </p14:cNvContentPartPr>
              <p14:nvPr/>
            </p14:nvContentPartPr>
            <p14:xfrm>
              <a:off x="5619750" y="2130425"/>
              <a:ext cx="749300" cy="406400"/>
            </p14:xfrm>
          </p:contentPart>
        </mc:Choice>
        <mc:Fallback xmlns="">
          <p:pic>
            <p:nvPicPr>
              <p:cNvPr id="16422" name="Ink 38"/>
              <p:cNvPicPr>
                <a:picLocks noRot="1" noChangeAspect="1" noEditPoints="1" noChangeArrowheads="1" noChangeShapeType="1"/>
              </p:cNvPicPr>
              <p:nvPr/>
            </p:nvPicPr>
            <p:blipFill>
              <a:blip r:embed="rId16"/>
              <a:stretch>
                <a:fillRect/>
              </a:stretch>
            </p:blipFill>
            <p:spPr>
              <a:xfrm>
                <a:off x="5611468" y="2120697"/>
                <a:ext cx="768384" cy="4251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23" name="Ink 39"/>
              <p14:cNvContentPartPr>
                <a14:cpLocks xmlns:a14="http://schemas.microsoft.com/office/drawing/2010/main" noRot="1" noChangeAspect="1" noEditPoints="1" noChangeArrowheads="1" noChangeShapeType="1"/>
              </p14:cNvContentPartPr>
              <p14:nvPr/>
            </p14:nvContentPartPr>
            <p14:xfrm>
              <a:off x="7007225" y="3357563"/>
              <a:ext cx="1928813" cy="1216025"/>
            </p14:xfrm>
          </p:contentPart>
        </mc:Choice>
        <mc:Fallback xmlns="">
          <p:pic>
            <p:nvPicPr>
              <p:cNvPr id="16423" name="Ink 39"/>
              <p:cNvPicPr>
                <a:picLocks noRot="1" noChangeAspect="1" noEditPoints="1" noChangeArrowheads="1" noChangeShapeType="1"/>
              </p:cNvPicPr>
              <p:nvPr/>
            </p:nvPicPr>
            <p:blipFill>
              <a:blip r:embed="rId18"/>
              <a:stretch>
                <a:fillRect/>
              </a:stretch>
            </p:blipFill>
            <p:spPr>
              <a:xfrm>
                <a:off x="7002545" y="3350363"/>
                <a:ext cx="1942853" cy="12347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24" name="Ink 40"/>
              <p14:cNvContentPartPr>
                <a14:cpLocks xmlns:a14="http://schemas.microsoft.com/office/drawing/2010/main" noRot="1" noChangeAspect="1" noEditPoints="1" noChangeArrowheads="1" noChangeShapeType="1"/>
              </p14:cNvContentPartPr>
              <p14:nvPr/>
            </p14:nvContentPartPr>
            <p14:xfrm>
              <a:off x="7151688" y="3541713"/>
              <a:ext cx="1712912" cy="476250"/>
            </p14:xfrm>
          </p:contentPart>
        </mc:Choice>
        <mc:Fallback xmlns="">
          <p:pic>
            <p:nvPicPr>
              <p:cNvPr id="16424" name="Ink 40"/>
              <p:cNvPicPr>
                <a:picLocks noRot="1" noChangeAspect="1" noEditPoints="1" noChangeArrowheads="1" noChangeShapeType="1"/>
              </p:cNvPicPr>
              <p:nvPr/>
            </p:nvPicPr>
            <p:blipFill>
              <a:blip r:embed="rId20"/>
              <a:stretch>
                <a:fillRect/>
              </a:stretch>
            </p:blipFill>
            <p:spPr>
              <a:xfrm>
                <a:off x="7148088" y="3531994"/>
                <a:ext cx="1724072" cy="49640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25" name="Ink 41"/>
              <p14:cNvContentPartPr>
                <a14:cpLocks xmlns:a14="http://schemas.microsoft.com/office/drawing/2010/main" noRot="1" noChangeAspect="1" noEditPoints="1" noChangeArrowheads="1" noChangeShapeType="1"/>
              </p14:cNvContentPartPr>
              <p14:nvPr/>
            </p14:nvContentPartPr>
            <p14:xfrm>
              <a:off x="2057400" y="1651000"/>
              <a:ext cx="5181600" cy="60325"/>
            </p14:xfrm>
          </p:contentPart>
        </mc:Choice>
        <mc:Fallback xmlns="">
          <p:pic>
            <p:nvPicPr>
              <p:cNvPr id="16425" name="Ink 41"/>
              <p:cNvPicPr>
                <a:picLocks noRot="1" noChangeAspect="1" noEditPoints="1" noChangeArrowheads="1" noChangeShapeType="1"/>
              </p:cNvPicPr>
              <p:nvPr/>
            </p:nvPicPr>
            <p:blipFill>
              <a:blip r:embed="rId22"/>
              <a:stretch>
                <a:fillRect/>
              </a:stretch>
            </p:blipFill>
            <p:spPr>
              <a:xfrm>
                <a:off x="2054880" y="1643100"/>
                <a:ext cx="5195280" cy="793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26" name="Ink 42"/>
              <p14:cNvContentPartPr>
                <a14:cpLocks xmlns:a14="http://schemas.microsoft.com/office/drawing/2010/main" noRot="1" noChangeAspect="1" noEditPoints="1" noChangeArrowheads="1" noChangeShapeType="1"/>
              </p14:cNvContentPartPr>
              <p14:nvPr/>
            </p14:nvContentPartPr>
            <p14:xfrm>
              <a:off x="3098800" y="4189413"/>
              <a:ext cx="1004888" cy="395287"/>
            </p14:xfrm>
          </p:contentPart>
        </mc:Choice>
        <mc:Fallback xmlns="">
          <p:pic>
            <p:nvPicPr>
              <p:cNvPr id="16426" name="Ink 42"/>
              <p:cNvPicPr>
                <a:picLocks noRot="1" noChangeAspect="1" noEditPoints="1" noChangeArrowheads="1" noChangeShapeType="1"/>
              </p:cNvPicPr>
              <p:nvPr/>
            </p:nvPicPr>
            <p:blipFill>
              <a:blip r:embed="rId24"/>
              <a:stretch>
                <a:fillRect/>
              </a:stretch>
            </p:blipFill>
            <p:spPr>
              <a:xfrm>
                <a:off x="3089439" y="4179693"/>
                <a:ext cx="1023970" cy="41292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27" name="Ink 43"/>
              <p14:cNvContentPartPr>
                <a14:cpLocks xmlns:a14="http://schemas.microsoft.com/office/drawing/2010/main" noRot="1" noChangeAspect="1" noEditPoints="1" noChangeArrowheads="1" noChangeShapeType="1"/>
              </p14:cNvContentPartPr>
              <p14:nvPr/>
            </p14:nvContentPartPr>
            <p14:xfrm>
              <a:off x="3133725" y="5940425"/>
              <a:ext cx="3265488" cy="84138"/>
            </p14:xfrm>
          </p:contentPart>
        </mc:Choice>
        <mc:Fallback xmlns="">
          <p:pic>
            <p:nvPicPr>
              <p:cNvPr id="16427" name="Ink 43"/>
              <p:cNvPicPr>
                <a:picLocks noRot="1" noChangeAspect="1" noEditPoints="1" noChangeArrowheads="1" noChangeShapeType="1"/>
              </p:cNvPicPr>
              <p:nvPr/>
            </p:nvPicPr>
            <p:blipFill>
              <a:blip r:embed="rId26"/>
              <a:stretch>
                <a:fillRect/>
              </a:stretch>
            </p:blipFill>
            <p:spPr>
              <a:xfrm>
                <a:off x="3128685" y="5930357"/>
                <a:ext cx="3282048" cy="10427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8" name="Ink 44"/>
              <p14:cNvContentPartPr>
                <a14:cpLocks xmlns:a14="http://schemas.microsoft.com/office/drawing/2010/main" noRot="1" noChangeAspect="1" noEditPoints="1" noChangeArrowheads="1" noChangeShapeType="1"/>
              </p14:cNvContentPartPr>
              <p14:nvPr/>
            </p14:nvContentPartPr>
            <p14:xfrm>
              <a:off x="6669088" y="5329238"/>
              <a:ext cx="119062" cy="100012"/>
            </p14:xfrm>
          </p:contentPart>
        </mc:Choice>
        <mc:Fallback xmlns="">
          <p:pic>
            <p:nvPicPr>
              <p:cNvPr id="16428" name="Ink 44"/>
              <p:cNvPicPr>
                <a:picLocks noRot="1" noChangeAspect="1" noEditPoints="1" noChangeArrowheads="1" noChangeShapeType="1"/>
              </p:cNvPicPr>
              <p:nvPr/>
            </p:nvPicPr>
            <p:blipFill>
              <a:blip r:embed="rId28"/>
              <a:stretch>
                <a:fillRect/>
              </a:stretch>
            </p:blipFill>
            <p:spPr>
              <a:xfrm>
                <a:off x="6659736" y="5321323"/>
                <a:ext cx="132011" cy="11692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9" name="Ink 45"/>
              <p14:cNvContentPartPr>
                <a14:cpLocks xmlns:a14="http://schemas.microsoft.com/office/drawing/2010/main" noRot="1" noChangeAspect="1" noEditPoints="1" noChangeArrowheads="1" noChangeShapeType="1"/>
              </p14:cNvContentPartPr>
              <p14:nvPr/>
            </p14:nvContentPartPr>
            <p14:xfrm>
              <a:off x="6837363" y="5280025"/>
              <a:ext cx="7937" cy="142875"/>
            </p14:xfrm>
          </p:contentPart>
        </mc:Choice>
        <mc:Fallback xmlns="">
          <p:pic>
            <p:nvPicPr>
              <p:cNvPr id="16429" name="Ink 45"/>
              <p:cNvPicPr>
                <a:picLocks noRot="1" noChangeAspect="1" noEditPoints="1" noChangeArrowheads="1" noChangeShapeType="1"/>
              </p:cNvPicPr>
              <p:nvPr/>
            </p:nvPicPr>
            <p:blipFill>
              <a:blip r:embed="rId30"/>
              <a:stretch>
                <a:fillRect/>
              </a:stretch>
            </p:blipFill>
            <p:spPr>
              <a:xfrm>
                <a:off x="6827983" y="5270668"/>
                <a:ext cx="26697" cy="16086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30" name="Ink 46"/>
              <p14:cNvContentPartPr>
                <a14:cpLocks xmlns:a14="http://schemas.microsoft.com/office/drawing/2010/main" noRot="1" noChangeAspect="1" noEditPoints="1" noChangeArrowheads="1" noChangeShapeType="1"/>
              </p14:cNvContentPartPr>
              <p14:nvPr/>
            </p14:nvContentPartPr>
            <p14:xfrm>
              <a:off x="6881813" y="5332413"/>
              <a:ext cx="98425" cy="95250"/>
            </p14:xfrm>
          </p:contentPart>
        </mc:Choice>
        <mc:Fallback xmlns="">
          <p:pic>
            <p:nvPicPr>
              <p:cNvPr id="16430" name="Ink 46"/>
              <p:cNvPicPr>
                <a:picLocks noRot="1" noChangeAspect="1" noEditPoints="1" noChangeArrowheads="1" noChangeShapeType="1"/>
              </p:cNvPicPr>
              <p:nvPr/>
            </p:nvPicPr>
            <p:blipFill>
              <a:blip r:embed="rId32"/>
              <a:stretch>
                <a:fillRect/>
              </a:stretch>
            </p:blipFill>
            <p:spPr>
              <a:xfrm>
                <a:off x="6878208" y="5325584"/>
                <a:ext cx="110683" cy="11178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31" name="Ink 47"/>
              <p14:cNvContentPartPr>
                <a14:cpLocks xmlns:a14="http://schemas.microsoft.com/office/drawing/2010/main" noRot="1" noChangeAspect="1" noEditPoints="1" noChangeArrowheads="1" noChangeShapeType="1"/>
              </p14:cNvContentPartPr>
              <p14:nvPr/>
            </p14:nvContentPartPr>
            <p14:xfrm>
              <a:off x="7038975" y="5349875"/>
              <a:ext cx="95250" cy="92075"/>
            </p14:xfrm>
          </p:contentPart>
        </mc:Choice>
        <mc:Fallback xmlns="">
          <p:pic>
            <p:nvPicPr>
              <p:cNvPr id="16431" name="Ink 47"/>
              <p:cNvPicPr>
                <a:picLocks noRot="1" noChangeAspect="1" noEditPoints="1" noChangeArrowheads="1" noChangeShapeType="1"/>
              </p:cNvPicPr>
              <p:nvPr/>
            </p:nvPicPr>
            <p:blipFill>
              <a:blip r:embed="rId34"/>
              <a:stretch>
                <a:fillRect/>
              </a:stretch>
            </p:blipFill>
            <p:spPr>
              <a:xfrm>
                <a:off x="7031067" y="5344120"/>
                <a:ext cx="114300" cy="10646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32" name="Ink 48"/>
              <p14:cNvContentPartPr>
                <a14:cpLocks xmlns:a14="http://schemas.microsoft.com/office/drawing/2010/main" noRot="1" noChangeAspect="1" noEditPoints="1" noChangeArrowheads="1" noChangeShapeType="1"/>
              </p14:cNvContentPartPr>
              <p14:nvPr/>
            </p14:nvContentPartPr>
            <p14:xfrm>
              <a:off x="7178675" y="5343525"/>
              <a:ext cx="58738" cy="103188"/>
            </p14:xfrm>
          </p:contentPart>
        </mc:Choice>
        <mc:Fallback xmlns="">
          <p:pic>
            <p:nvPicPr>
              <p:cNvPr id="16432" name="Ink 48"/>
              <p:cNvPicPr>
                <a:picLocks noRot="1" noChangeAspect="1" noEditPoints="1" noChangeArrowheads="1" noChangeShapeType="1"/>
              </p:cNvPicPr>
              <p:nvPr/>
            </p:nvPicPr>
            <p:blipFill>
              <a:blip r:embed="rId36"/>
              <a:stretch>
                <a:fillRect/>
              </a:stretch>
            </p:blipFill>
            <p:spPr>
              <a:xfrm>
                <a:off x="7169666" y="5336694"/>
                <a:ext cx="76035" cy="12080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433" name="Ink 49"/>
              <p14:cNvContentPartPr>
                <a14:cpLocks xmlns:a14="http://schemas.microsoft.com/office/drawing/2010/main" noRot="1" noChangeAspect="1" noEditPoints="1" noChangeArrowheads="1" noChangeShapeType="1"/>
              </p14:cNvContentPartPr>
              <p14:nvPr/>
            </p14:nvContentPartPr>
            <p14:xfrm>
              <a:off x="7264400" y="5340350"/>
              <a:ext cx="84138" cy="96838"/>
            </p14:xfrm>
          </p:contentPart>
        </mc:Choice>
        <mc:Fallback xmlns="">
          <p:pic>
            <p:nvPicPr>
              <p:cNvPr id="16433" name="Ink 49"/>
              <p:cNvPicPr>
                <a:picLocks noRot="1" noChangeAspect="1" noEditPoints="1" noChangeArrowheads="1" noChangeShapeType="1"/>
              </p:cNvPicPr>
              <p:nvPr/>
            </p:nvPicPr>
            <p:blipFill>
              <a:blip r:embed="rId38"/>
              <a:stretch>
                <a:fillRect/>
              </a:stretch>
            </p:blipFill>
            <p:spPr>
              <a:xfrm>
                <a:off x="7255770" y="5331710"/>
                <a:ext cx="97082" cy="11483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434" name="Ink 50"/>
              <p14:cNvContentPartPr>
                <a14:cpLocks xmlns:a14="http://schemas.microsoft.com/office/drawing/2010/main" noRot="1" noChangeAspect="1" noEditPoints="1" noChangeArrowheads="1" noChangeShapeType="1"/>
              </p14:cNvContentPartPr>
              <p14:nvPr/>
            </p14:nvContentPartPr>
            <p14:xfrm>
              <a:off x="7388225" y="5391150"/>
              <a:ext cx="130175" cy="85725"/>
            </p14:xfrm>
          </p:contentPart>
        </mc:Choice>
        <mc:Fallback xmlns="">
          <p:pic>
            <p:nvPicPr>
              <p:cNvPr id="16434" name="Ink 50"/>
              <p:cNvPicPr>
                <a:picLocks noRot="1" noChangeAspect="1" noEditPoints="1" noChangeArrowheads="1" noChangeShapeType="1"/>
              </p:cNvPicPr>
              <p:nvPr/>
            </p:nvPicPr>
            <p:blipFill>
              <a:blip r:embed="rId40"/>
              <a:stretch>
                <a:fillRect/>
              </a:stretch>
            </p:blipFill>
            <p:spPr>
              <a:xfrm>
                <a:off x="7385348" y="5381785"/>
                <a:ext cx="139884" cy="10373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35" name="Ink 51"/>
              <p14:cNvContentPartPr>
                <a14:cpLocks xmlns:a14="http://schemas.microsoft.com/office/drawing/2010/main" noRot="1" noChangeAspect="1" noEditPoints="1" noChangeArrowheads="1" noChangeShapeType="1"/>
              </p14:cNvContentPartPr>
              <p14:nvPr/>
            </p14:nvContentPartPr>
            <p14:xfrm>
              <a:off x="6991350" y="5559425"/>
              <a:ext cx="7938" cy="15875"/>
            </p14:xfrm>
          </p:contentPart>
        </mc:Choice>
        <mc:Fallback xmlns="">
          <p:pic>
            <p:nvPicPr>
              <p:cNvPr id="16435" name="Ink 51"/>
              <p:cNvPicPr>
                <a:picLocks noRot="1" noChangeAspect="1" noEditPoints="1" noChangeArrowheads="1" noChangeShapeType="1"/>
              </p:cNvPicPr>
              <p:nvPr/>
            </p:nvPicPr>
            <p:blipFill>
              <a:blip r:embed="rId42"/>
              <a:stretch>
                <a:fillRect/>
              </a:stretch>
            </p:blipFill>
            <p:spPr>
              <a:xfrm>
                <a:off x="6984102" y="5551848"/>
                <a:ext cx="25195" cy="288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436" name="Ink 52"/>
              <p14:cNvContentPartPr>
                <a14:cpLocks xmlns:a14="http://schemas.microsoft.com/office/drawing/2010/main" noRot="1" noChangeAspect="1" noEditPoints="1" noChangeArrowheads="1" noChangeShapeType="1"/>
              </p14:cNvContentPartPr>
              <p14:nvPr/>
            </p14:nvContentPartPr>
            <p14:xfrm>
              <a:off x="6970713" y="5692775"/>
              <a:ext cx="3175" cy="14288"/>
            </p14:xfrm>
          </p:contentPart>
        </mc:Choice>
        <mc:Fallback xmlns="">
          <p:pic>
            <p:nvPicPr>
              <p:cNvPr id="16436" name="Ink 52"/>
              <p:cNvPicPr>
                <a:picLocks noRot="1" noChangeAspect="1" noEditPoints="1" noChangeArrowheads="1" noChangeShapeType="1"/>
              </p:cNvPicPr>
              <p:nvPr/>
            </p:nvPicPr>
            <p:blipFill>
              <a:blip r:embed="rId44"/>
              <a:stretch>
                <a:fillRect/>
              </a:stretch>
            </p:blipFill>
            <p:spPr>
              <a:xfrm>
                <a:off x="6926263" y="5687774"/>
                <a:ext cx="79375" cy="25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437" name="Ink 53"/>
              <p14:cNvContentPartPr>
                <a14:cpLocks xmlns:a14="http://schemas.microsoft.com/office/drawing/2010/main" noRot="1" noChangeAspect="1" noEditPoints="1" noChangeArrowheads="1" noChangeShapeType="1"/>
              </p14:cNvContentPartPr>
              <p14:nvPr/>
            </p14:nvContentPartPr>
            <p14:xfrm>
              <a:off x="6972300" y="5805488"/>
              <a:ext cx="3175" cy="7937"/>
            </p14:xfrm>
          </p:contentPart>
        </mc:Choice>
        <mc:Fallback xmlns="">
          <p:pic>
            <p:nvPicPr>
              <p:cNvPr id="16437" name="Ink 53"/>
              <p:cNvPicPr>
                <a:picLocks noRot="1" noChangeAspect="1" noEditPoints="1" noChangeArrowheads="1" noChangeShapeType="1"/>
              </p:cNvPicPr>
              <p:nvPr/>
            </p:nvPicPr>
            <p:blipFill>
              <a:blip r:embed="rId46"/>
              <a:stretch>
                <a:fillRect/>
              </a:stretch>
            </p:blipFill>
            <p:spPr>
              <a:xfrm>
                <a:off x="6968067" y="5801159"/>
                <a:ext cx="10936" cy="1587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38" name="Ink 54"/>
              <p14:cNvContentPartPr>
                <a14:cpLocks xmlns:a14="http://schemas.microsoft.com/office/drawing/2010/main" noRot="1" noChangeAspect="1" noEditPoints="1" noChangeArrowheads="1" noChangeShapeType="1"/>
              </p14:cNvContentPartPr>
              <p14:nvPr/>
            </p14:nvContentPartPr>
            <p14:xfrm>
              <a:off x="6951663" y="5873750"/>
              <a:ext cx="3175" cy="4763"/>
            </p14:xfrm>
          </p:contentPart>
        </mc:Choice>
        <mc:Fallback xmlns="">
          <p:pic>
            <p:nvPicPr>
              <p:cNvPr id="16438" name="Ink 54"/>
              <p:cNvPicPr>
                <a:picLocks noRot="1" noChangeAspect="1" noEditPoints="1" noChangeArrowheads="1" noChangeShapeType="1"/>
              </p:cNvPicPr>
              <p:nvPr/>
            </p:nvPicPr>
            <p:blipFill>
              <a:blip r:embed="rId48"/>
              <a:stretch>
                <a:fillRect/>
              </a:stretch>
            </p:blipFill>
            <p:spPr>
              <a:xfrm>
                <a:off x="6946724" y="5868987"/>
                <a:ext cx="15522" cy="1667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439" name="Ink 55"/>
              <p14:cNvContentPartPr>
                <a14:cpLocks xmlns:a14="http://schemas.microsoft.com/office/drawing/2010/main" noRot="1" noChangeAspect="1" noEditPoints="1" noChangeArrowheads="1" noChangeShapeType="1"/>
              </p14:cNvContentPartPr>
              <p14:nvPr/>
            </p14:nvContentPartPr>
            <p14:xfrm>
              <a:off x="6623050" y="5978525"/>
              <a:ext cx="92075" cy="104775"/>
            </p14:xfrm>
          </p:contentPart>
        </mc:Choice>
        <mc:Fallback xmlns="">
          <p:pic>
            <p:nvPicPr>
              <p:cNvPr id="16439" name="Ink 55"/>
              <p:cNvPicPr>
                <a:picLocks noRot="1" noChangeAspect="1" noEditPoints="1" noChangeArrowheads="1" noChangeShapeType="1"/>
              </p:cNvPicPr>
              <p:nvPr/>
            </p:nvPicPr>
            <p:blipFill>
              <a:blip r:embed="rId50"/>
              <a:stretch>
                <a:fillRect/>
              </a:stretch>
            </p:blipFill>
            <p:spPr>
              <a:xfrm>
                <a:off x="6612620" y="5973844"/>
                <a:ext cx="106821" cy="11917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440" name="Ink 56"/>
              <p14:cNvContentPartPr>
                <a14:cpLocks xmlns:a14="http://schemas.microsoft.com/office/drawing/2010/main" noRot="1" noChangeAspect="1" noEditPoints="1" noChangeArrowheads="1" noChangeShapeType="1"/>
              </p14:cNvContentPartPr>
              <p14:nvPr/>
            </p14:nvContentPartPr>
            <p14:xfrm>
              <a:off x="6764338" y="5891213"/>
              <a:ext cx="17462" cy="192087"/>
            </p14:xfrm>
          </p:contentPart>
        </mc:Choice>
        <mc:Fallback xmlns="">
          <p:pic>
            <p:nvPicPr>
              <p:cNvPr id="16440" name="Ink 56"/>
              <p:cNvPicPr>
                <a:picLocks noRot="1" noChangeAspect="1" noEditPoints="1" noChangeArrowheads="1" noChangeShapeType="1"/>
              </p:cNvPicPr>
              <p:nvPr/>
            </p:nvPicPr>
            <p:blipFill>
              <a:blip r:embed="rId52"/>
              <a:stretch>
                <a:fillRect/>
              </a:stretch>
            </p:blipFill>
            <p:spPr>
              <a:xfrm>
                <a:off x="6754716" y="5883299"/>
                <a:ext cx="36706" cy="20755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441" name="Ink 57"/>
              <p14:cNvContentPartPr>
                <a14:cpLocks xmlns:a14="http://schemas.microsoft.com/office/drawing/2010/main" noRot="1" noChangeAspect="1" noEditPoints="1" noChangeArrowheads="1" noChangeShapeType="1"/>
              </p14:cNvContentPartPr>
              <p14:nvPr/>
            </p14:nvContentPartPr>
            <p14:xfrm>
              <a:off x="6834188" y="5978525"/>
              <a:ext cx="93662" cy="109538"/>
            </p14:xfrm>
          </p:contentPart>
        </mc:Choice>
        <mc:Fallback xmlns="">
          <p:pic>
            <p:nvPicPr>
              <p:cNvPr id="16441" name="Ink 57"/>
              <p:cNvPicPr>
                <a:picLocks noRot="1" noChangeAspect="1" noEditPoints="1" noChangeArrowheads="1" noChangeShapeType="1"/>
              </p:cNvPicPr>
              <p:nvPr/>
            </p:nvPicPr>
            <p:blipFill>
              <a:blip r:embed="rId54"/>
              <a:stretch>
                <a:fillRect/>
              </a:stretch>
            </p:blipFill>
            <p:spPr>
              <a:xfrm>
                <a:off x="6823021" y="5970983"/>
                <a:ext cx="110233" cy="12713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442" name="Ink 58"/>
              <p14:cNvContentPartPr>
                <a14:cpLocks xmlns:a14="http://schemas.microsoft.com/office/drawing/2010/main" noRot="1" noChangeAspect="1" noEditPoints="1" noChangeArrowheads="1" noChangeShapeType="1"/>
              </p14:cNvContentPartPr>
              <p14:nvPr/>
            </p14:nvContentPartPr>
            <p14:xfrm>
              <a:off x="6970713" y="5989638"/>
              <a:ext cx="90487" cy="93662"/>
            </p14:xfrm>
          </p:contentPart>
        </mc:Choice>
        <mc:Fallback xmlns="">
          <p:pic>
            <p:nvPicPr>
              <p:cNvPr id="16442" name="Ink 58"/>
              <p:cNvPicPr>
                <a:picLocks noRot="1" noChangeAspect="1" noEditPoints="1" noChangeArrowheads="1" noChangeShapeType="1"/>
              </p:cNvPicPr>
              <p:nvPr/>
            </p:nvPicPr>
            <p:blipFill>
              <a:blip r:embed="rId56"/>
              <a:stretch>
                <a:fillRect/>
              </a:stretch>
            </p:blipFill>
            <p:spPr>
              <a:xfrm>
                <a:off x="6960300" y="5981713"/>
                <a:ext cx="112391" cy="11203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43" name="Ink 59"/>
              <p14:cNvContentPartPr>
                <a14:cpLocks xmlns:a14="http://schemas.microsoft.com/office/drawing/2010/main" noRot="1" noChangeAspect="1" noEditPoints="1" noChangeArrowheads="1" noChangeShapeType="1"/>
              </p14:cNvContentPartPr>
              <p14:nvPr/>
            </p14:nvContentPartPr>
            <p14:xfrm>
              <a:off x="7092950" y="5969000"/>
              <a:ext cx="66675" cy="119063"/>
            </p14:xfrm>
          </p:contentPart>
        </mc:Choice>
        <mc:Fallback xmlns="">
          <p:pic>
            <p:nvPicPr>
              <p:cNvPr id="16443" name="Ink 59"/>
              <p:cNvPicPr>
                <a:picLocks noRot="1" noChangeAspect="1" noEditPoints="1" noChangeArrowheads="1" noChangeShapeType="1"/>
              </p:cNvPicPr>
              <p:nvPr/>
            </p:nvPicPr>
            <p:blipFill>
              <a:blip r:embed="rId58"/>
              <a:stretch>
                <a:fillRect/>
              </a:stretch>
            </p:blipFill>
            <p:spPr>
              <a:xfrm>
                <a:off x="7084661" y="5961806"/>
                <a:ext cx="83614" cy="1366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444" name="Ink 60"/>
              <p14:cNvContentPartPr>
                <a14:cpLocks xmlns:a14="http://schemas.microsoft.com/office/drawing/2010/main" noRot="1" noChangeAspect="1" noEditPoints="1" noChangeArrowheads="1" noChangeShapeType="1"/>
              </p14:cNvContentPartPr>
              <p14:nvPr/>
            </p14:nvContentPartPr>
            <p14:xfrm>
              <a:off x="7199313" y="5967413"/>
              <a:ext cx="80962" cy="128587"/>
            </p14:xfrm>
          </p:contentPart>
        </mc:Choice>
        <mc:Fallback xmlns="">
          <p:pic>
            <p:nvPicPr>
              <p:cNvPr id="16444" name="Ink 60"/>
              <p:cNvPicPr>
                <a:picLocks noRot="1" noChangeAspect="1" noEditPoints="1" noChangeArrowheads="1" noChangeShapeType="1"/>
              </p:cNvPicPr>
              <p:nvPr/>
            </p:nvPicPr>
            <p:blipFill>
              <a:blip r:embed="rId60"/>
              <a:stretch>
                <a:fillRect/>
              </a:stretch>
            </p:blipFill>
            <p:spPr>
              <a:xfrm>
                <a:off x="7188470" y="5959849"/>
                <a:ext cx="95781" cy="145876"/>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445" name="Ink 61"/>
              <p14:cNvContentPartPr>
                <a14:cpLocks xmlns:a14="http://schemas.microsoft.com/office/drawing/2010/main" noRot="1" noChangeAspect="1" noEditPoints="1" noChangeArrowheads="1" noChangeShapeType="1"/>
              </p14:cNvContentPartPr>
              <p14:nvPr/>
            </p14:nvContentPartPr>
            <p14:xfrm>
              <a:off x="7367588" y="6013450"/>
              <a:ext cx="122237" cy="114300"/>
            </p14:xfrm>
          </p:contentPart>
        </mc:Choice>
        <mc:Fallback xmlns="">
          <p:pic>
            <p:nvPicPr>
              <p:cNvPr id="16445" name="Ink 61"/>
              <p:cNvPicPr>
                <a:picLocks noRot="1" noChangeAspect="1" noEditPoints="1" noChangeArrowheads="1" noChangeShapeType="1"/>
              </p:cNvPicPr>
              <p:nvPr/>
            </p:nvPicPr>
            <p:blipFill>
              <a:blip r:embed="rId62"/>
              <a:stretch>
                <a:fillRect/>
              </a:stretch>
            </p:blipFill>
            <p:spPr>
              <a:xfrm>
                <a:off x="7357881" y="6005902"/>
                <a:ext cx="136977" cy="13155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3"/>
          <p:cNvGraphicFramePr>
            <a:graphicFrameLocks noGrp="1" noChangeAspect="1"/>
          </p:cNvGraphicFramePr>
          <p:nvPr>
            <p:ph idx="1"/>
          </p:nvPr>
        </p:nvGraphicFramePr>
        <p:xfrm>
          <a:off x="5846763" y="404813"/>
          <a:ext cx="3063875" cy="2376487"/>
        </p:xfrm>
        <a:graphic>
          <a:graphicData uri="http://schemas.openxmlformats.org/presentationml/2006/ole">
            <mc:AlternateContent xmlns:mc="http://schemas.openxmlformats.org/markup-compatibility/2006">
              <mc:Choice xmlns:v="urn:schemas-microsoft-com:vml" Requires="v">
                <p:oleObj spid="_x0000_s63507" name="Acrobat Document" r:id="rId4" imgW="4200000" imgH="3258005" progId="AcroExch.Document.7">
                  <p:embed/>
                </p:oleObj>
              </mc:Choice>
              <mc:Fallback>
                <p:oleObj name="Acrobat Document" r:id="rId4" imgW="4200000" imgH="325800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763" y="404813"/>
                        <a:ext cx="3063875" cy="237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8370" name="Picture 10" descr="Picture2.jpg"/>
          <p:cNvPicPr>
            <a:picLocks noChangeAspect="1"/>
          </p:cNvPicPr>
          <p:nvPr/>
        </p:nvPicPr>
        <p:blipFill>
          <a:blip r:embed="rId6" cstate="print"/>
          <a:srcRect/>
          <a:stretch>
            <a:fillRect/>
          </a:stretch>
        </p:blipFill>
        <p:spPr bwMode="auto">
          <a:xfrm>
            <a:off x="1717675" y="0"/>
            <a:ext cx="3744913" cy="2524125"/>
          </a:xfrm>
          <a:prstGeom prst="rect">
            <a:avLst/>
          </a:prstGeom>
          <a:noFill/>
          <a:ln w="9525">
            <a:noFill/>
            <a:miter lim="800000"/>
            <a:headEnd/>
            <a:tailEnd/>
          </a:ln>
        </p:spPr>
      </p:pic>
      <p:pic>
        <p:nvPicPr>
          <p:cNvPr id="58371" name="Picture 12" descr="Picture3.jpg"/>
          <p:cNvPicPr>
            <a:picLocks noChangeAspect="1"/>
          </p:cNvPicPr>
          <p:nvPr/>
        </p:nvPicPr>
        <p:blipFill>
          <a:blip r:embed="rId7" cstate="print"/>
          <a:srcRect/>
          <a:stretch>
            <a:fillRect/>
          </a:stretch>
        </p:blipFill>
        <p:spPr bwMode="auto">
          <a:xfrm>
            <a:off x="1717675" y="2636838"/>
            <a:ext cx="5129213" cy="4221162"/>
          </a:xfrm>
          <a:prstGeom prst="rect">
            <a:avLst/>
          </a:prstGeom>
          <a:noFill/>
          <a:ln w="9525">
            <a:noFill/>
            <a:miter lim="800000"/>
            <a:headEnd/>
            <a:tailEnd/>
          </a:ln>
        </p:spPr>
      </p:pic>
      <p:sp>
        <p:nvSpPr>
          <p:cNvPr id="2" name="Right Brace 1"/>
          <p:cNvSpPr/>
          <p:nvPr/>
        </p:nvSpPr>
        <p:spPr>
          <a:xfrm>
            <a:off x="5857875" y="2674938"/>
            <a:ext cx="790575" cy="399415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768725" y="115888"/>
            <a:ext cx="792163" cy="2160587"/>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4" name="TextBox 2"/>
          <p:cNvSpPr txBox="1">
            <a:spLocks noChangeArrowheads="1"/>
          </p:cNvSpPr>
          <p:nvPr/>
        </p:nvSpPr>
        <p:spPr bwMode="auto">
          <a:xfrm>
            <a:off x="4632325" y="908050"/>
            <a:ext cx="1165225"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atoms</a:t>
            </a:r>
          </a:p>
        </p:txBody>
      </p:sp>
      <p:sp>
        <p:nvSpPr>
          <p:cNvPr id="58375" name="TextBox 9"/>
          <p:cNvSpPr txBox="1">
            <a:spLocks noChangeArrowheads="1"/>
          </p:cNvSpPr>
          <p:nvPr/>
        </p:nvSpPr>
        <p:spPr bwMode="auto">
          <a:xfrm>
            <a:off x="6846888" y="4365625"/>
            <a:ext cx="965200"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rules</a:t>
            </a:r>
          </a:p>
        </p:txBody>
      </p:sp>
      <p:sp>
        <p:nvSpPr>
          <p:cNvPr id="11" name="Right Brace 10"/>
          <p:cNvSpPr/>
          <p:nvPr/>
        </p:nvSpPr>
        <p:spPr>
          <a:xfrm flipH="1">
            <a:off x="1979613" y="115888"/>
            <a:ext cx="757237" cy="65532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7" name="TextBox 11"/>
          <p:cNvSpPr txBox="1">
            <a:spLocks noChangeArrowheads="1"/>
          </p:cNvSpPr>
          <p:nvPr/>
        </p:nvSpPr>
        <p:spPr bwMode="auto">
          <a:xfrm>
            <a:off x="611188" y="2852738"/>
            <a:ext cx="1603375" cy="138588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definite</a:t>
            </a:r>
            <a:br>
              <a:rPr lang="en-US" dirty="0">
                <a:latin typeface="Arial" pitchFamily="34" charset="0"/>
                <a:cs typeface="Arial" pitchFamily="34" charset="0"/>
              </a:rPr>
            </a:br>
            <a:r>
              <a:rPr lang="en-US" dirty="0">
                <a:latin typeface="Arial" pitchFamily="34" charset="0"/>
                <a:cs typeface="Arial" pitchFamily="34" charset="0"/>
              </a:rPr>
              <a:t>clauses, </a:t>
            </a:r>
            <a:br>
              <a:rPr lang="en-US" dirty="0">
                <a:latin typeface="Arial" pitchFamily="34" charset="0"/>
                <a:cs typeface="Arial" pitchFamily="34" charset="0"/>
              </a:rPr>
            </a:br>
            <a:r>
              <a:rPr lang="en-US" dirty="0">
                <a:latin typeface="Arial" pitchFamily="34" charset="0"/>
                <a:cs typeface="Arial" pitchFamily="34" charset="0"/>
              </a:rPr>
              <a:t>KB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transition="in" filter="wipe(down)">
                                      <p:cBhvr>
                                        <p:cTn id="10" dur="500"/>
                                        <p:tgtEl>
                                          <p:spTgt spid="583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8375"/>
                                        </p:tgtEl>
                                        <p:attrNameLst>
                                          <p:attrName>style.visibility</p:attrName>
                                        </p:attrNameLst>
                                      </p:cBhvr>
                                      <p:to>
                                        <p:strVal val="visible"/>
                                      </p:to>
                                    </p:set>
                                    <p:animEffect transition="in" filter="wipe(down)">
                                      <p:cBhvr>
                                        <p:cTn id="18" dur="500"/>
                                        <p:tgtEl>
                                          <p:spTgt spid="5837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377"/>
                                        </p:tgtEl>
                                        <p:attrNameLst>
                                          <p:attrName>style.visibility</p:attrName>
                                        </p:attrNameLst>
                                      </p:cBhvr>
                                      <p:to>
                                        <p:strVal val="visible"/>
                                      </p:to>
                                    </p:set>
                                    <p:animEffect transition="in" filter="wipe(down)">
                                      <p:cBhvr>
                                        <p:cTn id="26"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8374" grpId="0"/>
      <p:bldP spid="58375" grpId="0"/>
      <p:bldP spid="11" grpId="0" animBg="1"/>
      <p:bldP spid="583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33797" name="Rectangle 3"/>
          <p:cNvSpPr>
            <a:spLocks noGrp="1" noChangeArrowheads="1"/>
          </p:cNvSpPr>
          <p:nvPr>
            <p:ph type="body" idx="1"/>
          </p:nvPr>
        </p:nvSpPr>
        <p:spPr>
          <a:xfrm>
            <a:off x="0" y="3213100"/>
            <a:ext cx="10144125" cy="4103688"/>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 typeface="cmr10" pitchFamily="34" charset="0"/>
              <a:buAutoNum type="alphaLcParenR"/>
            </a:pPr>
            <a:endParaRPr lang="en-US" sz="2000" i="1" smtClean="0"/>
          </a:p>
        </p:txBody>
      </p:sp>
      <p:sp>
        <p:nvSpPr>
          <p:cNvPr id="60419" name="Rectangle 5"/>
          <p:cNvSpPr>
            <a:spLocks noChangeArrowheads="1"/>
          </p:cNvSpPr>
          <p:nvPr/>
        </p:nvSpPr>
        <p:spPr bwMode="auto">
          <a:xfrm>
            <a:off x="468313" y="5948363"/>
            <a:ext cx="1439862" cy="431800"/>
          </a:xfrm>
          <a:prstGeom prst="rect">
            <a:avLst/>
          </a:prstGeom>
          <a:noFill/>
          <a:ln w="9525">
            <a:noFill/>
            <a:round/>
            <a:headEnd/>
            <a:tailEnd/>
          </a:ln>
        </p:spPr>
        <p:txBody>
          <a:bodyPr wrap="none">
            <a:spAutoFit/>
          </a:bodyPr>
          <a:lstStyle/>
          <a:p>
            <a:endParaRPr lang="en-US"/>
          </a:p>
        </p:txBody>
      </p:sp>
      <p:sp>
        <p:nvSpPr>
          <p:cNvPr id="60420" name="Rectangle 7"/>
          <p:cNvSpPr>
            <a:spLocks noChangeArrowheads="1"/>
          </p:cNvSpPr>
          <p:nvPr/>
        </p:nvSpPr>
        <p:spPr bwMode="auto">
          <a:xfrm>
            <a:off x="2052439" y="2780357"/>
            <a:ext cx="184731" cy="461665"/>
          </a:xfrm>
          <a:prstGeom prst="rect">
            <a:avLst/>
          </a:prstGeom>
          <a:noFill/>
          <a:ln w="9525">
            <a:noFill/>
            <a:round/>
            <a:headEnd/>
            <a:tailEnd/>
          </a:ln>
        </p:spPr>
        <p:txBody>
          <a:bodyPr wrap="none">
            <a:spAutoFit/>
          </a:bodyPr>
          <a:lstStyle/>
          <a:p>
            <a:endParaRPr lang="en-US" sz="2400"/>
          </a:p>
        </p:txBody>
      </p:sp>
      <p:sp>
        <p:nvSpPr>
          <p:cNvPr id="26" name="Rectangle 6"/>
          <p:cNvSpPr>
            <a:spLocks noChangeArrowheads="1"/>
          </p:cNvSpPr>
          <p:nvPr/>
        </p:nvSpPr>
        <p:spPr bwMode="auto">
          <a:xfrm>
            <a:off x="179388" y="835024"/>
            <a:ext cx="8785225" cy="1801887"/>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pPr>
            <a:r>
              <a:rPr lang="en-US" sz="2000" b="1" dirty="0">
                <a:latin typeface="Arial" pitchFamily="34" charset="0"/>
                <a:cs typeface="Arial" pitchFamily="34" charset="0"/>
              </a:rPr>
              <a:t>Definition (definite clause)</a:t>
            </a:r>
          </a:p>
          <a:p>
            <a:pPr marL="381000" indent="-381000">
              <a:spcBef>
                <a:spcPct val="20000"/>
              </a:spcBef>
            </a:pPr>
            <a:r>
              <a:rPr lang="en-US" sz="2000" dirty="0">
                <a:latin typeface="Arial" pitchFamily="34" charset="0"/>
                <a:cs typeface="Arial" pitchFamily="34" charset="0"/>
              </a:rPr>
              <a:t>A </a:t>
            </a:r>
            <a:r>
              <a:rPr lang="en-US" sz="2000" b="1" dirty="0">
                <a:solidFill>
                  <a:srgbClr val="FF0000"/>
                </a:solidFill>
                <a:latin typeface="Arial" pitchFamily="34" charset="0"/>
                <a:cs typeface="Arial" pitchFamily="34" charset="0"/>
              </a:rPr>
              <a:t>definite clause </a:t>
            </a:r>
            <a:r>
              <a:rPr lang="en-US" sz="2000" dirty="0">
                <a:latin typeface="Arial" pitchFamily="34" charset="0"/>
                <a:cs typeface="Arial" pitchFamily="34" charset="0"/>
              </a:rPr>
              <a:t>is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an </a:t>
            </a:r>
            <a:r>
              <a:rPr lang="en-US" sz="2000" dirty="0">
                <a:latin typeface="Arial" pitchFamily="34" charset="0"/>
                <a:cs typeface="Arial" pitchFamily="34" charset="0"/>
              </a:rPr>
              <a:t>atom or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 </a:t>
            </a:r>
            <a:r>
              <a:rPr lang="en-US" sz="2000" dirty="0">
                <a:latin typeface="Arial" pitchFamily="34" charset="0"/>
                <a:cs typeface="Arial" pitchFamily="34" charset="0"/>
              </a:rPr>
              <a:t>rule of the form </a:t>
            </a:r>
            <a:r>
              <a:rPr lang="en-US" sz="2000" i="1" dirty="0">
                <a:latin typeface="Arial" pitchFamily="34" charset="0"/>
                <a:cs typeface="Arial" pitchFamily="34" charset="0"/>
              </a:rPr>
              <a:t>h</a:t>
            </a:r>
            <a:r>
              <a:rPr lang="en-US" sz="2000" dirty="0">
                <a:latin typeface="Arial" pitchFamily="34" charset="0"/>
                <a:cs typeface="Arial" pitchFamily="34" charset="0"/>
              </a:rPr>
              <a:t> </a:t>
            </a:r>
            <a:r>
              <a:rPr lang="en-US" sz="2000" dirty="0">
                <a:latin typeface="Arial" pitchFamily="34" charset="0"/>
                <a:ea typeface="Arial Unicode MS" pitchFamily="34" charset="-128"/>
                <a:cs typeface="Arial Unicode MS" pitchFamily="34" charset="-128"/>
              </a:rPr>
              <a:t>←</a:t>
            </a:r>
            <a:r>
              <a:rPr lang="en-US" sz="2000" dirty="0">
                <a:latin typeface="Arial" pitchFamily="34" charset="0"/>
                <a:cs typeface="Arial" pitchFamily="34" charset="0"/>
              </a:rPr>
              <a:t> </a:t>
            </a:r>
            <a:r>
              <a:rPr lang="en-US" sz="2000" i="1" dirty="0">
                <a:latin typeface="Arial" pitchFamily="34" charset="0"/>
                <a:cs typeface="Arial" pitchFamily="34" charset="0"/>
              </a:rPr>
              <a:t>b</a:t>
            </a:r>
            <a:r>
              <a:rPr lang="en-US" sz="2000" dirty="0">
                <a:latin typeface="Arial" pitchFamily="34" charset="0"/>
                <a:cs typeface="Arial" pitchFamily="34" charset="0"/>
              </a:rPr>
              <a:t>  where </a:t>
            </a:r>
            <a:r>
              <a:rPr lang="en-US" sz="2000" i="1" dirty="0">
                <a:latin typeface="Arial" pitchFamily="34" charset="0"/>
                <a:cs typeface="Arial" pitchFamily="34" charset="0"/>
              </a:rPr>
              <a:t>h</a:t>
            </a:r>
            <a:r>
              <a:rPr lang="en-US" sz="2000" dirty="0">
                <a:latin typeface="Arial" pitchFamily="34" charset="0"/>
                <a:cs typeface="Arial" pitchFamily="34" charset="0"/>
              </a:rPr>
              <a:t>  is an atom (</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head</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 and </a:t>
            </a:r>
            <a:r>
              <a:rPr lang="en-US" altLang="ja-JP" sz="2000" i="1" dirty="0">
                <a:latin typeface="Arial" pitchFamily="34" charset="0"/>
                <a:cs typeface="Arial" pitchFamily="34" charset="0"/>
              </a:rPr>
              <a:t>b </a:t>
            </a:r>
            <a:r>
              <a:rPr lang="en-US" altLang="ja-JP" sz="2000" dirty="0">
                <a:latin typeface="Arial" pitchFamily="34" charset="0"/>
                <a:cs typeface="Arial" pitchFamily="34" charset="0"/>
              </a:rPr>
              <a:t>is a body. </a:t>
            </a:r>
            <a:br>
              <a:rPr lang="en-US" altLang="ja-JP" sz="2000" dirty="0">
                <a:latin typeface="Arial" pitchFamily="34" charset="0"/>
                <a:cs typeface="Arial" pitchFamily="34" charset="0"/>
              </a:rPr>
            </a:br>
            <a:r>
              <a:rPr lang="en-US" altLang="ja-JP" sz="2000" dirty="0">
                <a:latin typeface="Arial" pitchFamily="34" charset="0"/>
                <a:cs typeface="Arial" pitchFamily="34" charset="0"/>
              </a:rPr>
              <a:t>(Read this as </a:t>
            </a:r>
            <a:r>
              <a:rPr lang="en-US" altLang="en-US" sz="2000" dirty="0">
                <a:latin typeface="Arial" pitchFamily="34" charset="0"/>
                <a:cs typeface="Arial" pitchFamily="34" charset="0"/>
              </a:rPr>
              <a:t>‘</a:t>
            </a:r>
            <a:r>
              <a:rPr lang="en-US" altLang="ja-JP" sz="2000" i="1" dirty="0">
                <a:latin typeface="Arial" pitchFamily="34" charset="0"/>
                <a:cs typeface="Arial" pitchFamily="34" charset="0"/>
              </a:rPr>
              <a:t>h</a:t>
            </a:r>
            <a:r>
              <a:rPr lang="en-US" altLang="ja-JP" sz="2000" dirty="0">
                <a:latin typeface="Arial" pitchFamily="34" charset="0"/>
                <a:cs typeface="Arial" pitchFamily="34" charset="0"/>
              </a:rPr>
              <a:t> if </a:t>
            </a:r>
            <a:r>
              <a:rPr lang="en-US" altLang="ja-JP" sz="2000" i="1" dirty="0">
                <a:latin typeface="Arial" pitchFamily="34" charset="0"/>
                <a:cs typeface="Arial" pitchFamily="34" charset="0"/>
              </a:rPr>
              <a:t>b</a:t>
            </a:r>
            <a:r>
              <a:rPr lang="en-US" altLang="ja-JP" sz="2000" dirty="0">
                <a:latin typeface="Arial" pitchFamily="34" charset="0"/>
                <a:cs typeface="Arial" pitchFamily="34" charset="0"/>
              </a:rPr>
              <a:t>.</a:t>
            </a:r>
            <a:r>
              <a:rPr lang="en-US" altLang="en-US" sz="2000" dirty="0">
                <a:latin typeface="Arial" pitchFamily="34" charset="0"/>
                <a:cs typeface="Arial" pitchFamily="34" charset="0"/>
              </a:rPr>
              <a:t>’</a:t>
            </a:r>
            <a:r>
              <a:rPr lang="en-US" altLang="ja-JP" sz="2000" dirty="0">
                <a:latin typeface="Arial" pitchFamily="34" charset="0"/>
                <a:cs typeface="Arial" pitchFamily="34" charset="0"/>
              </a:rPr>
              <a:t>)</a:t>
            </a:r>
            <a:endParaRPr lang="en-US" sz="2000" dirty="0">
              <a:latin typeface="Arial" pitchFamily="34" charset="0"/>
              <a:cs typeface="Arial" pitchFamily="34" charset="0"/>
            </a:endParaRPr>
          </a:p>
        </p:txBody>
      </p:sp>
      <p:sp>
        <p:nvSpPr>
          <p:cNvPr id="29" name="Rectangle 7"/>
          <p:cNvSpPr>
            <a:spLocks noChangeArrowheads="1"/>
          </p:cNvSpPr>
          <p:nvPr>
            <p:custDataLst>
              <p:tags r:id="rId1"/>
            </p:custDataLst>
          </p:nvPr>
        </p:nvSpPr>
        <p:spPr bwMode="auto">
          <a:xfrm>
            <a:off x="6741198" y="3585719"/>
            <a:ext cx="2193553" cy="552450"/>
          </a:xfrm>
          <a:prstGeom prst="rect">
            <a:avLst/>
          </a:prstGeom>
          <a:solidFill>
            <a:schemeClr val="bg1"/>
          </a:solidFill>
          <a:ln w="9525">
            <a:noFill/>
            <a:miter lim="800000"/>
            <a:headEnd/>
            <a:tailEnd/>
          </a:ln>
        </p:spPr>
        <p:txBody>
          <a:bodyPr wrap="none" anchor="ctr"/>
          <a:lstStyle/>
          <a:p>
            <a:r>
              <a:rPr lang="en-US" dirty="0" smtClean="0">
                <a:latin typeface="+mj-lt"/>
              </a:rPr>
              <a:t>B. Not Legal</a:t>
            </a:r>
            <a:endParaRPr lang="en-US" baseline="30000" dirty="0">
              <a:latin typeface="+mj-lt"/>
            </a:endParaRPr>
          </a:p>
        </p:txBody>
      </p:sp>
      <p:sp>
        <p:nvSpPr>
          <p:cNvPr id="30" name="TextBox 29"/>
          <p:cNvSpPr txBox="1">
            <a:spLocks noChangeArrowheads="1"/>
          </p:cNvSpPr>
          <p:nvPr/>
        </p:nvSpPr>
        <p:spPr bwMode="auto">
          <a:xfrm>
            <a:off x="4932040" y="3585575"/>
            <a:ext cx="1512168" cy="523220"/>
          </a:xfrm>
          <a:prstGeom prst="rect">
            <a:avLst/>
          </a:prstGeom>
          <a:solidFill>
            <a:schemeClr val="bg1"/>
          </a:solidFill>
          <a:ln w="9525">
            <a:noFill/>
            <a:miter lim="800000"/>
            <a:headEnd/>
            <a:tailEnd/>
          </a:ln>
        </p:spPr>
        <p:txBody>
          <a:bodyPr wrap="square">
            <a:spAutoFit/>
          </a:bodyPr>
          <a:lstStyle/>
          <a:p>
            <a:r>
              <a:rPr lang="en-US" dirty="0" smtClean="0">
                <a:latin typeface="+mj-lt"/>
              </a:rPr>
              <a:t>A. Legal</a:t>
            </a:r>
            <a:endParaRPr lang="en-US" baseline="30000" dirty="0">
              <a:latin typeface="+mj-lt"/>
            </a:endParaRPr>
          </a:p>
        </p:txBody>
      </p:sp>
      <p:pic>
        <p:nvPicPr>
          <p:cNvPr id="31"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958383"/>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62466" name="Rectangle 3"/>
          <p:cNvSpPr>
            <a:spLocks noGrp="1" noChangeArrowheads="1"/>
          </p:cNvSpPr>
          <p:nvPr>
            <p:ph type="body" idx="1"/>
          </p:nvPr>
        </p:nvSpPr>
        <p:spPr>
          <a:xfrm>
            <a:off x="0" y="1484313"/>
            <a:ext cx="8748713" cy="4103687"/>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p:txBody>
      </p:sp>
      <p:sp>
        <p:nvSpPr>
          <p:cNvPr id="62467" name="Rectangle 4"/>
          <p:cNvSpPr>
            <a:spLocks noChangeArrowheads="1"/>
          </p:cNvSpPr>
          <p:nvPr/>
        </p:nvSpPr>
        <p:spPr bwMode="auto">
          <a:xfrm>
            <a:off x="539750" y="5661025"/>
            <a:ext cx="7500938" cy="936625"/>
          </a:xfrm>
          <a:prstGeom prst="rect">
            <a:avLst/>
          </a:prstGeom>
          <a:noFill/>
          <a:ln w="9525">
            <a:noFill/>
            <a:miter lim="800000"/>
            <a:headEnd/>
            <a:tailEnd/>
          </a:ln>
        </p:spPr>
        <p:txBody>
          <a:bodyPr/>
          <a:lstStyle/>
          <a:p>
            <a:pPr marL="342900" indent="-342900">
              <a:lnSpc>
                <a:spcPct val="80000"/>
              </a:lnSpc>
              <a:spcBef>
                <a:spcPct val="20000"/>
              </a:spcBef>
            </a:pPr>
            <a:r>
              <a:rPr lang="en-US" sz="2400" dirty="0">
                <a:cs typeface="Times New Roman" pitchFamily="18" charset="0"/>
              </a:rPr>
              <a:t>Do any of these statements </a:t>
            </a:r>
            <a:r>
              <a:rPr lang="en-US" sz="2400" dirty="0">
                <a:solidFill>
                  <a:srgbClr val="FF0000"/>
                </a:solidFill>
                <a:cs typeface="Times New Roman" pitchFamily="18" charset="0"/>
              </a:rPr>
              <a:t>mean </a:t>
            </a:r>
            <a:r>
              <a:rPr lang="en-US" sz="2400" dirty="0">
                <a:cs typeface="Times New Roman" pitchFamily="18" charset="0"/>
              </a:rPr>
              <a:t>anything?  </a:t>
            </a:r>
          </a:p>
          <a:p>
            <a:pPr marL="342900" indent="-342900">
              <a:lnSpc>
                <a:spcPct val="80000"/>
              </a:lnSpc>
              <a:spcBef>
                <a:spcPct val="20000"/>
              </a:spcBef>
            </a:pPr>
            <a:r>
              <a:rPr lang="en-US" sz="2400" dirty="0">
                <a:cs typeface="Times New Roman" pitchFamily="18" charset="0"/>
              </a:rPr>
              <a:t>Syntax doesn't answer this question!</a:t>
            </a:r>
          </a:p>
        </p:txBody>
      </p:sp>
      <p:sp>
        <p:nvSpPr>
          <p:cNvPr id="62468" name="Rectangle 5"/>
          <p:cNvSpPr>
            <a:spLocks noChangeArrowheads="1"/>
          </p:cNvSpPr>
          <p:nvPr/>
        </p:nvSpPr>
        <p:spPr bwMode="auto">
          <a:xfrm>
            <a:off x="468313" y="4076700"/>
            <a:ext cx="1439862" cy="431800"/>
          </a:xfrm>
          <a:prstGeom prst="rect">
            <a:avLst/>
          </a:prstGeom>
          <a:noFill/>
          <a:ln w="9525">
            <a:noFill/>
            <a:round/>
            <a:headEnd/>
            <a:tailEnd/>
          </a:ln>
        </p:spPr>
        <p:txBody>
          <a:bodyPr wrap="none">
            <a:spAutoFit/>
          </a:bodyPr>
          <a:lstStyle/>
          <a:p>
            <a:endParaRPr lang="en-US"/>
          </a:p>
        </p:txBody>
      </p:sp>
      <p:sp>
        <p:nvSpPr>
          <p:cNvPr id="62469" name="Rectangle 7"/>
          <p:cNvSpPr>
            <a:spLocks noChangeArrowheads="1"/>
          </p:cNvSpPr>
          <p:nvPr/>
        </p:nvSpPr>
        <p:spPr bwMode="auto">
          <a:xfrm>
            <a:off x="1908175" y="908050"/>
            <a:ext cx="1079500" cy="360363"/>
          </a:xfrm>
          <a:prstGeom prst="rect">
            <a:avLst/>
          </a:prstGeom>
          <a:noFill/>
          <a:ln w="9525">
            <a:noFill/>
            <a:round/>
            <a:headEnd/>
            <a:tailEnd/>
          </a:ln>
        </p:spPr>
        <p:txBody>
          <a:bodyPr wrap="none">
            <a:spAutoFit/>
          </a:bodyPr>
          <a:lstStyle/>
          <a:p>
            <a:endParaRPr lang="en-US"/>
          </a:p>
        </p:txBody>
      </p:sp>
      <p:sp>
        <p:nvSpPr>
          <p:cNvPr id="62470" name="Rectangle 8"/>
          <p:cNvSpPr>
            <a:spLocks noChangeArrowheads="1"/>
          </p:cNvSpPr>
          <p:nvPr/>
        </p:nvSpPr>
        <p:spPr bwMode="auto">
          <a:xfrm>
            <a:off x="395288" y="836613"/>
            <a:ext cx="2773362" cy="523875"/>
          </a:xfrm>
          <a:prstGeom prst="rect">
            <a:avLst/>
          </a:prstGeom>
          <a:solidFill>
            <a:srgbClr val="92D050"/>
          </a:solidFill>
          <a:ln w="9525">
            <a:solidFill>
              <a:srgbClr val="92D050"/>
            </a:solidFill>
            <a:round/>
            <a:headEnd/>
            <a:tailEnd/>
          </a:ln>
        </p:spPr>
        <p:txBody>
          <a:bodyPr wrap="none">
            <a:spAutoFit/>
          </a:bodyPr>
          <a:lstStyle/>
          <a:p>
            <a:r>
              <a:rPr lang="en-US"/>
              <a:t>Legal PDC clause</a:t>
            </a:r>
          </a:p>
        </p:txBody>
      </p:sp>
      <p:sp>
        <p:nvSpPr>
          <p:cNvPr id="62471" name="Rectangle 9"/>
          <p:cNvSpPr>
            <a:spLocks noChangeArrowheads="1"/>
          </p:cNvSpPr>
          <p:nvPr/>
        </p:nvSpPr>
        <p:spPr bwMode="auto">
          <a:xfrm>
            <a:off x="3708400" y="836613"/>
            <a:ext cx="3530600" cy="523875"/>
          </a:xfrm>
          <a:prstGeom prst="rect">
            <a:avLst/>
          </a:prstGeom>
          <a:solidFill>
            <a:srgbClr val="FFFF00"/>
          </a:solidFill>
          <a:ln w="9525">
            <a:solidFill>
              <a:srgbClr val="FFFF00"/>
            </a:solidFill>
            <a:round/>
            <a:headEnd/>
            <a:tailEnd/>
          </a:ln>
        </p:spPr>
        <p:txBody>
          <a:bodyPr wrap="none">
            <a:spAutoFit/>
          </a:bodyPr>
          <a:lstStyle/>
          <a:p>
            <a:r>
              <a:rPr lang="en-US"/>
              <a:t>Not a legal PDC clause</a:t>
            </a:r>
          </a:p>
        </p:txBody>
      </p:sp>
      <p:sp>
        <p:nvSpPr>
          <p:cNvPr id="62472" name="Rectangle 10"/>
          <p:cNvSpPr>
            <a:spLocks noChangeArrowheads="1"/>
          </p:cNvSpPr>
          <p:nvPr/>
        </p:nvSpPr>
        <p:spPr bwMode="auto">
          <a:xfrm>
            <a:off x="1979613" y="1557338"/>
            <a:ext cx="647700" cy="358775"/>
          </a:xfrm>
          <a:prstGeom prst="rect">
            <a:avLst/>
          </a:prstGeom>
          <a:solidFill>
            <a:srgbClr val="92D050"/>
          </a:solidFill>
          <a:ln w="9525">
            <a:noFill/>
            <a:round/>
            <a:headEnd/>
            <a:tailEnd/>
          </a:ln>
        </p:spPr>
        <p:txBody>
          <a:bodyPr wrap="none">
            <a:spAutoFit/>
          </a:bodyPr>
          <a:lstStyle/>
          <a:p>
            <a:endParaRPr lang="en-US"/>
          </a:p>
        </p:txBody>
      </p:sp>
      <p:sp>
        <p:nvSpPr>
          <p:cNvPr id="62473" name="Rectangle 11"/>
          <p:cNvSpPr>
            <a:spLocks noChangeArrowheads="1"/>
          </p:cNvSpPr>
          <p:nvPr/>
        </p:nvSpPr>
        <p:spPr bwMode="auto">
          <a:xfrm>
            <a:off x="4429125" y="2133600"/>
            <a:ext cx="647700" cy="358775"/>
          </a:xfrm>
          <a:prstGeom prst="rect">
            <a:avLst/>
          </a:prstGeom>
          <a:solidFill>
            <a:srgbClr val="FFFF00"/>
          </a:solidFill>
          <a:ln w="9525">
            <a:noFill/>
            <a:round/>
            <a:headEnd/>
            <a:tailEnd/>
          </a:ln>
        </p:spPr>
        <p:txBody>
          <a:bodyPr wrap="none">
            <a:spAutoFit/>
          </a:bodyPr>
          <a:lstStyle/>
          <a:p>
            <a:endParaRPr lang="en-US"/>
          </a:p>
        </p:txBody>
      </p:sp>
      <p:sp>
        <p:nvSpPr>
          <p:cNvPr id="62474" name="Rectangle 10"/>
          <p:cNvSpPr>
            <a:spLocks noChangeArrowheads="1"/>
          </p:cNvSpPr>
          <p:nvPr/>
        </p:nvSpPr>
        <p:spPr bwMode="auto">
          <a:xfrm>
            <a:off x="3560763" y="47244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5" name="Rectangle 11"/>
          <p:cNvSpPr>
            <a:spLocks noChangeArrowheads="1"/>
          </p:cNvSpPr>
          <p:nvPr/>
        </p:nvSpPr>
        <p:spPr bwMode="auto">
          <a:xfrm>
            <a:off x="7472363" y="3717925"/>
            <a:ext cx="647700" cy="358775"/>
          </a:xfrm>
          <a:prstGeom prst="rect">
            <a:avLst/>
          </a:prstGeom>
          <a:solidFill>
            <a:srgbClr val="FFFF00"/>
          </a:solidFill>
          <a:ln w="9525">
            <a:noFill/>
            <a:round/>
            <a:headEnd/>
            <a:tailEnd/>
          </a:ln>
        </p:spPr>
        <p:txBody>
          <a:bodyPr wrap="none">
            <a:spAutoFit/>
          </a:bodyPr>
          <a:lstStyle/>
          <a:p>
            <a:endParaRPr lang="en-US"/>
          </a:p>
        </p:txBody>
      </p:sp>
      <p:sp>
        <p:nvSpPr>
          <p:cNvPr id="62476" name="Rectangle 10"/>
          <p:cNvSpPr>
            <a:spLocks noChangeArrowheads="1"/>
          </p:cNvSpPr>
          <p:nvPr/>
        </p:nvSpPr>
        <p:spPr bwMode="auto">
          <a:xfrm>
            <a:off x="7524750" y="32131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7" name="Rectangle 10"/>
          <p:cNvSpPr>
            <a:spLocks noChangeArrowheads="1"/>
          </p:cNvSpPr>
          <p:nvPr/>
        </p:nvSpPr>
        <p:spPr bwMode="auto">
          <a:xfrm>
            <a:off x="5454650" y="2708275"/>
            <a:ext cx="647700" cy="358775"/>
          </a:xfrm>
          <a:prstGeom prst="rect">
            <a:avLst/>
          </a:prstGeom>
          <a:solidFill>
            <a:srgbClr val="92D050"/>
          </a:solidFill>
          <a:ln w="9525">
            <a:noFill/>
            <a:round/>
            <a:headEnd/>
            <a:tailEnd/>
          </a:ln>
        </p:spPr>
        <p:txBody>
          <a:bodyPr wrap="none">
            <a:spAutoFit/>
          </a:bodyPr>
          <a:lstStyle/>
          <a:p>
            <a:endParaRPr lang="en-US"/>
          </a:p>
        </p:txBody>
      </p:sp>
      <p:sp>
        <p:nvSpPr>
          <p:cNvPr id="62478" name="Rectangle 11"/>
          <p:cNvSpPr>
            <a:spLocks noChangeArrowheads="1"/>
          </p:cNvSpPr>
          <p:nvPr/>
        </p:nvSpPr>
        <p:spPr bwMode="auto">
          <a:xfrm>
            <a:off x="6011863" y="4222750"/>
            <a:ext cx="647700" cy="358775"/>
          </a:xfrm>
          <a:prstGeom prst="rect">
            <a:avLst/>
          </a:prstGeom>
          <a:solidFill>
            <a:srgbClr val="FFFF00"/>
          </a:solidFill>
          <a:ln w="9525">
            <a:no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142F0C4D-EB06-4545-91E1-41F5C4B505B1}" type="slidenum">
              <a:rPr lang="en-US"/>
              <a:pPr>
                <a:defRPr/>
              </a:pPr>
              <a:t>28</a:t>
            </a:fld>
            <a:endParaRPr lang="en-US"/>
          </a:p>
        </p:txBody>
      </p:sp>
      <p:sp>
        <p:nvSpPr>
          <p:cNvPr id="18455"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8456" name="Rectangle 3"/>
          <p:cNvSpPr>
            <a:spLocks noGrp="1" noChangeArrowheads="1"/>
          </p:cNvSpPr>
          <p:nvPr>
            <p:ph type="body" idx="1"/>
          </p:nvPr>
        </p:nvSpPr>
        <p:spPr>
          <a:xfrm>
            <a:off x="0" y="1143000"/>
            <a:ext cx="8786813" cy="4495800"/>
          </a:xfrm>
        </p:spPr>
        <p:txBody>
          <a:bodyPr/>
          <a:lstStyle/>
          <a:p>
            <a:pPr eaLnBrk="1" hangingPunct="1"/>
            <a:r>
              <a:rPr lang="en-US" sz="3200" b="1" smtClean="0"/>
              <a:t>You can:</a:t>
            </a:r>
          </a:p>
          <a:p>
            <a:pPr eaLnBrk="1" hangingPunct="1">
              <a:buFontTx/>
              <a:buChar char="•"/>
            </a:pPr>
            <a:endParaRPr lang="en-US" smtClean="0"/>
          </a:p>
          <a:p>
            <a:pPr eaLnBrk="1" hangingPunct="1">
              <a:buFontTx/>
              <a:buChar char="•"/>
            </a:pPr>
            <a:r>
              <a:rPr lang="en-US" sz="3200" smtClean="0"/>
              <a:t>Verify whether a logical statement belongs to the language of full propositional logics. </a:t>
            </a:r>
          </a:p>
          <a:p>
            <a:pPr eaLnBrk="1" hangingPunct="1">
              <a:buFontTx/>
              <a:buChar char="•"/>
            </a:pPr>
            <a:endParaRPr lang="en-US" sz="3200" smtClean="0"/>
          </a:p>
          <a:p>
            <a:pPr eaLnBrk="1" hangingPunct="1">
              <a:buFontTx/>
              <a:buChar char="•"/>
            </a:pPr>
            <a:r>
              <a:rPr lang="en-US" sz="3200" smtClean="0"/>
              <a:t>Verify whether a logical statement belongs to the language of propositional definite clauses.</a:t>
            </a:r>
          </a:p>
        </p:txBody>
      </p:sp>
      <mc:AlternateContent xmlns:mc="http://schemas.openxmlformats.org/markup-compatibility/2006" xmlns:p14="http://schemas.microsoft.com/office/powerpoint/2010/main">
        <mc:Choice Requires="p14">
          <p:contentPart p14:bwMode="auto" r:id="rId3">
            <p14:nvContentPartPr>
              <p14:cNvPr id="1843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843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57" name="Ink 25"/>
              <p14:cNvContentPartPr>
                <a14:cpLocks xmlns:a14="http://schemas.microsoft.com/office/drawing/2010/main" noRot="1" noChangeAspect="1" noEditPoints="1" noChangeArrowheads="1" noChangeShapeType="1"/>
              </p14:cNvContentPartPr>
              <p14:nvPr/>
            </p14:nvContentPartPr>
            <p14:xfrm>
              <a:off x="4052888" y="3265488"/>
              <a:ext cx="3233737" cy="44450"/>
            </p14:xfrm>
          </p:contentPart>
        </mc:Choice>
        <mc:Fallback xmlns="">
          <p:pic>
            <p:nvPicPr>
              <p:cNvPr id="18457" name="Ink 25"/>
              <p:cNvPicPr>
                <a:picLocks noRot="1" noChangeAspect="1" noEditPoints="1" noChangeArrowheads="1" noChangeShapeType="1"/>
              </p:cNvPicPr>
              <p:nvPr/>
            </p:nvPicPr>
            <p:blipFill>
              <a:blip r:embed="rId6"/>
              <a:stretch>
                <a:fillRect/>
              </a:stretch>
            </p:blipFill>
            <p:spPr>
              <a:xfrm>
                <a:off x="4050368" y="3258455"/>
                <a:ext cx="3247775" cy="599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58" name="Ink 26"/>
              <p14:cNvContentPartPr>
                <a14:cpLocks xmlns:a14="http://schemas.microsoft.com/office/drawing/2010/main" noRot="1" noChangeAspect="1" noEditPoints="1" noChangeArrowheads="1" noChangeShapeType="1"/>
              </p14:cNvContentPartPr>
              <p14:nvPr/>
            </p14:nvContentPartPr>
            <p14:xfrm>
              <a:off x="3448050" y="4852988"/>
              <a:ext cx="4864100" cy="52387"/>
            </p14:xfrm>
          </p:contentPart>
        </mc:Choice>
        <mc:Fallback xmlns="">
          <p:pic>
            <p:nvPicPr>
              <p:cNvPr id="18458" name="Ink 26"/>
              <p:cNvPicPr>
                <a:picLocks noRot="1" noChangeAspect="1" noEditPoints="1" noChangeArrowheads="1" noChangeShapeType="1"/>
              </p:cNvPicPr>
              <p:nvPr/>
            </p:nvPicPr>
            <p:blipFill>
              <a:blip r:embed="rId8"/>
              <a:stretch>
                <a:fillRect/>
              </a:stretch>
            </p:blipFill>
            <p:spPr>
              <a:xfrm>
                <a:off x="3445528" y="4841220"/>
                <a:ext cx="4878509" cy="66812"/>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19</a:t>
            </a:r>
          </a:p>
        </p:txBody>
      </p:sp>
      <p:sp>
        <p:nvSpPr>
          <p:cNvPr id="7" name="Slide Number Placeholder 5"/>
          <p:cNvSpPr>
            <a:spLocks noGrp="1"/>
          </p:cNvSpPr>
          <p:nvPr>
            <p:ph type="sldNum" sz="quarter" idx="12"/>
          </p:nvPr>
        </p:nvSpPr>
        <p:spPr/>
        <p:txBody>
          <a:bodyPr/>
          <a:lstStyle/>
          <a:p>
            <a:pPr>
              <a:defRPr/>
            </a:pPr>
            <a:r>
              <a:rPr lang="en-US"/>
              <a:t>Slide </a:t>
            </a:r>
            <a:fld id="{97985087-466B-4C23-A45F-7CA79764C61A}" type="slidenum">
              <a:rPr lang="en-US"/>
              <a:pPr>
                <a:defRPr/>
              </a:pPr>
              <a:t>29</a:t>
            </a:fld>
            <a:endParaRPr lang="en-US"/>
          </a:p>
        </p:txBody>
      </p:sp>
      <p:sp>
        <p:nvSpPr>
          <p:cNvPr id="19471" name="Rectangle 2"/>
          <p:cNvSpPr>
            <a:spLocks noGrp="1" noChangeArrowheads="1"/>
          </p:cNvSpPr>
          <p:nvPr>
            <p:ph type="title"/>
          </p:nvPr>
        </p:nvSpPr>
        <p:spPr/>
        <p:txBody>
          <a:bodyPr/>
          <a:lstStyle/>
          <a:p>
            <a:pPr eaLnBrk="1" hangingPunct="1"/>
            <a:r>
              <a:rPr lang="en-US" dirty="0" smtClean="0"/>
              <a:t>Study for midterm </a:t>
            </a:r>
            <a:r>
              <a:rPr lang="en-US" dirty="0" smtClean="0"/>
              <a:t>(Thurs June 8</a:t>
            </a:r>
            <a:r>
              <a:rPr lang="en-US" dirty="0" smtClean="0"/>
              <a:t>)</a:t>
            </a:r>
            <a:endParaRPr lang="en-US" i="1" baseline="30000" dirty="0" smtClean="0"/>
          </a:p>
        </p:txBody>
      </p:sp>
      <p:sp>
        <p:nvSpPr>
          <p:cNvPr id="19472" name="Rectangle 3"/>
          <p:cNvSpPr>
            <a:spLocks noGrp="1" noChangeArrowheads="1"/>
          </p:cNvSpPr>
          <p:nvPr>
            <p:ph type="body" idx="1"/>
          </p:nvPr>
        </p:nvSpPr>
        <p:spPr>
          <a:xfrm>
            <a:off x="0" y="642918"/>
            <a:ext cx="9144000"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9473" name="Rectangle 4"/>
          <p:cNvSpPr>
            <a:spLocks noChangeArrowheads="1"/>
          </p:cNvSpPr>
          <p:nvPr/>
        </p:nvSpPr>
        <p:spPr bwMode="auto">
          <a:xfrm>
            <a:off x="18902" y="1042970"/>
            <a:ext cx="9144000" cy="5000660"/>
          </a:xfrm>
          <a:prstGeom prst="rect">
            <a:avLst/>
          </a:prstGeom>
          <a:noFill/>
          <a:ln w="9525">
            <a:noFill/>
            <a:miter lim="800000"/>
            <a:headEnd/>
            <a:tailEnd/>
          </a:ln>
        </p:spPr>
        <p:txBody>
          <a:bodyPr/>
          <a:lstStyle/>
          <a:p>
            <a:pPr marL="342900" indent="-342900">
              <a:spcBef>
                <a:spcPct val="20000"/>
              </a:spcBef>
              <a:spcAft>
                <a:spcPts val="3000"/>
              </a:spcAft>
            </a:pPr>
            <a:r>
              <a:rPr lang="en-US" sz="2400" dirty="0">
                <a:solidFill>
                  <a:schemeClr val="accent6"/>
                </a:solidFill>
                <a:latin typeface="Arial Unicode MS" pitchFamily="34" charset="-128"/>
              </a:rPr>
              <a:t>Midterm</a:t>
            </a:r>
            <a:r>
              <a:rPr lang="en-US" sz="2400" dirty="0">
                <a:latin typeface="Arial Unicode MS" pitchFamily="34" charset="-128"/>
              </a:rPr>
              <a:t>: </a:t>
            </a:r>
            <a:r>
              <a:rPr lang="en-US" sz="2400" dirty="0" smtClean="0">
                <a:latin typeface="Arial Unicode MS" pitchFamily="34" charset="-128"/>
              </a:rPr>
              <a:t>~6 </a:t>
            </a:r>
            <a:r>
              <a:rPr lang="en-US" sz="2400" dirty="0">
                <a:latin typeface="Arial Unicode MS" pitchFamily="34" charset="-128"/>
              </a:rPr>
              <a:t>short </a:t>
            </a:r>
            <a:r>
              <a:rPr lang="en-US" sz="2400" dirty="0" smtClean="0">
                <a:latin typeface="Arial Unicode MS" pitchFamily="34" charset="-128"/>
              </a:rPr>
              <a:t>questions </a:t>
            </a:r>
            <a:r>
              <a:rPr lang="en-US" sz="2000" dirty="0" smtClean="0">
                <a:latin typeface="Arial Unicode MS" pitchFamily="34" charset="-128"/>
              </a:rPr>
              <a:t>(</a:t>
            </a:r>
            <a:r>
              <a:rPr lang="en-US" sz="2000" i="1" dirty="0" smtClean="0">
                <a:latin typeface="Arial Unicode MS" pitchFamily="34" charset="-128"/>
              </a:rPr>
              <a:t>8pts </a:t>
            </a:r>
            <a:r>
              <a:rPr lang="en-US" sz="2000" i="1" dirty="0" smtClean="0">
                <a:latin typeface="Arial Unicode MS" pitchFamily="34" charset="-128"/>
              </a:rPr>
              <a:t>each</a:t>
            </a:r>
            <a:r>
              <a:rPr lang="en-US" sz="2000" dirty="0" smtClean="0">
                <a:latin typeface="Arial Unicode MS" pitchFamily="34" charset="-128"/>
              </a:rPr>
              <a:t>) </a:t>
            </a:r>
            <a:r>
              <a:rPr lang="en-US" sz="2400" dirty="0">
                <a:latin typeface="Arial Unicode MS" pitchFamily="34" charset="-128"/>
              </a:rPr>
              <a:t>+ 2 </a:t>
            </a:r>
            <a:r>
              <a:rPr lang="en-US" sz="2400" dirty="0" smtClean="0">
                <a:latin typeface="Arial Unicode MS" pitchFamily="34" charset="-128"/>
              </a:rPr>
              <a:t>problems </a:t>
            </a:r>
            <a:r>
              <a:rPr lang="en-US" sz="2000" dirty="0" smtClean="0">
                <a:latin typeface="Arial Unicode MS" pitchFamily="34" charset="-128"/>
              </a:rPr>
              <a:t>(</a:t>
            </a:r>
            <a:r>
              <a:rPr lang="en-US" sz="2000" i="1" dirty="0" smtClean="0">
                <a:latin typeface="Arial Unicode MS" pitchFamily="34" charset="-128"/>
              </a:rPr>
              <a:t>26pts </a:t>
            </a:r>
            <a:r>
              <a:rPr lang="en-US" sz="2000" i="1" dirty="0" smtClean="0">
                <a:latin typeface="Arial Unicode MS" pitchFamily="34" charset="-128"/>
              </a:rPr>
              <a:t>each)</a:t>
            </a:r>
            <a:endParaRPr lang="en-US" sz="2400" i="1"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Study: textbook and </a:t>
            </a:r>
            <a:r>
              <a:rPr lang="en-US" sz="2400" b="1" dirty="0">
                <a:latin typeface="Arial Unicode MS" pitchFamily="34" charset="-128"/>
              </a:rPr>
              <a:t>inked</a:t>
            </a:r>
            <a:r>
              <a:rPr lang="en-US" sz="2400" dirty="0">
                <a:latin typeface="Arial Unicode MS" pitchFamily="34" charset="-128"/>
              </a:rPr>
              <a:t> slides</a:t>
            </a:r>
          </a:p>
          <a:p>
            <a:pPr marL="342900" indent="-342900">
              <a:spcBef>
                <a:spcPct val="20000"/>
              </a:spcBef>
              <a:spcAft>
                <a:spcPts val="3000"/>
              </a:spcAft>
              <a:buFontTx/>
              <a:buChar char="•"/>
            </a:pPr>
            <a:r>
              <a:rPr lang="en-US" sz="2400" dirty="0">
                <a:latin typeface="Arial Unicode MS" pitchFamily="34" charset="-128"/>
              </a:rPr>
              <a:t>Work on </a:t>
            </a:r>
            <a:r>
              <a:rPr lang="en-US" sz="2400" b="1" dirty="0">
                <a:latin typeface="Arial Unicode MS" pitchFamily="34" charset="-128"/>
              </a:rPr>
              <a:t>all </a:t>
            </a:r>
            <a:r>
              <a:rPr lang="en-US" sz="2400" dirty="0">
                <a:latin typeface="Arial Unicode MS" pitchFamily="34" charset="-128"/>
              </a:rPr>
              <a:t>practice </a:t>
            </a:r>
            <a:r>
              <a:rPr lang="en-US" sz="2400" dirty="0" smtClean="0">
                <a:latin typeface="Arial Unicode MS" pitchFamily="34" charset="-128"/>
              </a:rPr>
              <a:t>exercises and </a:t>
            </a:r>
            <a:r>
              <a:rPr lang="en-US" sz="2400" b="1" dirty="0" smtClean="0">
                <a:latin typeface="Arial Unicode MS" pitchFamily="34" charset="-128"/>
              </a:rPr>
              <a:t>revise </a:t>
            </a:r>
            <a:r>
              <a:rPr lang="en-US" sz="2400" b="1" dirty="0" smtClean="0">
                <a:latin typeface="Arial Unicode MS" pitchFamily="34" charset="-128"/>
              </a:rPr>
              <a:t>assignments</a:t>
            </a:r>
            <a:r>
              <a:rPr lang="en-US" sz="2400" dirty="0" smtClean="0">
                <a:latin typeface="Arial Unicode MS" pitchFamily="34" charset="-128"/>
              </a:rPr>
              <a:t>!</a:t>
            </a:r>
            <a:endParaRPr lang="en-US" sz="2400"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While you revise the</a:t>
            </a:r>
            <a:r>
              <a:rPr lang="en-US" sz="2400" b="1" dirty="0">
                <a:latin typeface="Arial Unicode MS" pitchFamily="34" charset="-128"/>
              </a:rPr>
              <a:t> learning goals</a:t>
            </a:r>
            <a:r>
              <a:rPr lang="en-US" sz="2400" dirty="0">
                <a:latin typeface="Arial Unicode MS" pitchFamily="34" charset="-128"/>
              </a:rPr>
              <a:t>, work on </a:t>
            </a:r>
            <a:r>
              <a:rPr lang="en-US" sz="2400" b="1" dirty="0">
                <a:latin typeface="Arial Unicode MS" pitchFamily="34" charset="-128"/>
              </a:rPr>
              <a:t>review questions </a:t>
            </a:r>
            <a:r>
              <a:rPr lang="en-US" sz="2400" b="1" dirty="0" smtClean="0">
                <a:latin typeface="Arial Unicode MS" pitchFamily="34" charset="-128"/>
              </a:rPr>
              <a:t> </a:t>
            </a:r>
            <a:r>
              <a:rPr lang="en-US" sz="2400" b="1" dirty="0" smtClean="0">
                <a:latin typeface="Arial Unicode MS" pitchFamily="34" charset="-128"/>
              </a:rPr>
              <a:t>- </a:t>
            </a:r>
            <a:r>
              <a:rPr lang="en-US" sz="2400" dirty="0" smtClean="0">
                <a:latin typeface="Arial Unicode MS" pitchFamily="34" charset="-128"/>
              </a:rPr>
              <a:t>I </a:t>
            </a:r>
            <a:r>
              <a:rPr lang="en-US" sz="2400" dirty="0">
                <a:latin typeface="Arial Unicode MS" pitchFamily="34" charset="-128"/>
              </a:rPr>
              <a:t>may even reuse some verbatim </a:t>
            </a:r>
            <a:r>
              <a:rPr lang="en-US" sz="2400" dirty="0">
                <a:latin typeface="Arial Unicode MS" pitchFamily="34" charset="-128"/>
                <a:sym typeface="Wingdings" pitchFamily="2" charset="2"/>
              </a:rPr>
              <a:t></a:t>
            </a:r>
          </a:p>
          <a:p>
            <a:pPr marL="342900" indent="-342900">
              <a:spcBef>
                <a:spcPct val="20000"/>
              </a:spcBef>
              <a:spcAft>
                <a:spcPts val="3000"/>
              </a:spcAft>
              <a:buFontTx/>
              <a:buChar char="•"/>
            </a:pPr>
            <a:r>
              <a:rPr lang="en-US" sz="2400" dirty="0" smtClean="0">
                <a:latin typeface="Arial Unicode MS" pitchFamily="34" charset="-128"/>
                <a:sym typeface="Wingdings" pitchFamily="2" charset="2"/>
              </a:rPr>
              <a:t>Work on the </a:t>
            </a:r>
            <a:r>
              <a:rPr lang="en-US" sz="2400" b="1" dirty="0" smtClean="0">
                <a:latin typeface="Arial Unicode MS" pitchFamily="34" charset="-128"/>
                <a:sym typeface="Wingdings" pitchFamily="2" charset="2"/>
              </a:rPr>
              <a:t>couple </a:t>
            </a:r>
            <a:r>
              <a:rPr lang="en-US" sz="2400" b="1" dirty="0">
                <a:latin typeface="Arial Unicode MS" pitchFamily="34" charset="-128"/>
                <a:sym typeface="Wingdings" pitchFamily="2" charset="2"/>
              </a:rPr>
              <a:t>of problems </a:t>
            </a:r>
            <a:r>
              <a:rPr lang="en-US" sz="2400" dirty="0">
                <a:latin typeface="Arial Unicode MS" pitchFamily="34" charset="-128"/>
                <a:sym typeface="Wingdings" pitchFamily="2" charset="2"/>
              </a:rPr>
              <a:t>from previous offering </a:t>
            </a:r>
            <a:r>
              <a:rPr lang="en-US" sz="2000" dirty="0">
                <a:latin typeface="Arial Unicode MS" pitchFamily="34" charset="-128"/>
                <a:sym typeface="Wingdings" pitchFamily="2" charset="2"/>
              </a:rPr>
              <a:t>(maybe slightly more </a:t>
            </a:r>
            <a:r>
              <a:rPr lang="en-US" sz="2000" dirty="0" smtClean="0">
                <a:latin typeface="Arial Unicode MS" pitchFamily="34" charset="-128"/>
                <a:sym typeface="Wingdings" pitchFamily="2" charset="2"/>
              </a:rPr>
              <a:t>difficult)</a:t>
            </a:r>
            <a:r>
              <a:rPr lang="en-US" sz="2400" dirty="0" smtClean="0">
                <a:latin typeface="Arial Unicode MS" pitchFamily="34" charset="-128"/>
                <a:sym typeface="Wingdings" pitchFamily="2" charset="2"/>
              </a:rPr>
              <a:t> </a:t>
            </a:r>
            <a:r>
              <a:rPr lang="en-US" sz="2400" dirty="0">
                <a:latin typeface="Arial Unicode MS" pitchFamily="34" charset="-128"/>
                <a:sym typeface="Wingdings" pitchFamily="2" charset="2"/>
              </a:rPr>
              <a:t>… but </a:t>
            </a:r>
            <a:r>
              <a:rPr lang="en-US" sz="2400" dirty="0" smtClean="0">
                <a:latin typeface="Arial Unicode MS" pitchFamily="34" charset="-128"/>
                <a:sym typeface="Wingdings" pitchFamily="2" charset="2"/>
              </a:rPr>
              <a:t>you have the </a:t>
            </a:r>
            <a:r>
              <a:rPr lang="en-US" sz="2400" dirty="0">
                <a:latin typeface="Arial Unicode MS" pitchFamily="34" charset="-128"/>
                <a:sym typeface="Wingdings" pitchFamily="2" charset="2"/>
              </a:rPr>
              <a:t>solutions </a:t>
            </a:r>
            <a:endParaRPr lang="en-US" sz="2000" dirty="0">
              <a:latin typeface="Arial Unicode MS" pitchFamily="34" charset="-128"/>
              <a:sym typeface="Wingdings" pitchFamily="2" charset="2"/>
            </a:endParaRPr>
          </a:p>
        </p:txBody>
      </p:sp>
      <mc:AlternateContent xmlns:mc="http://schemas.openxmlformats.org/markup-compatibility/2006" xmlns:p14="http://schemas.microsoft.com/office/powerpoint/2010/main">
        <mc:Choice Requires="p14">
          <p:contentPart p14:bwMode="auto" r:id="rId3">
            <p14:nvContentPartPr>
              <p14:cNvPr id="19465" name="Ink 9"/>
              <p14:cNvContentPartPr>
                <a14:cpLocks xmlns:a14="http://schemas.microsoft.com/office/drawing/2010/main" noRot="1" noChangeAspect="1" noEditPoints="1" noChangeArrowheads="1" noChangeShapeType="1"/>
              </p14:cNvContentPartPr>
              <p14:nvPr/>
            </p14:nvContentPartPr>
            <p14:xfrm>
              <a:off x="2466975" y="1728788"/>
              <a:ext cx="14288" cy="36512"/>
            </p14:xfrm>
          </p:contentPart>
        </mc:Choice>
        <mc:Fallback xmlns="">
          <p:pic>
            <p:nvPicPr>
              <p:cNvPr id="19465" name="Ink 9"/>
              <p:cNvPicPr>
                <a:picLocks noRot="1" noChangeAspect="1" noEditPoints="1" noChangeArrowheads="1" noChangeShapeType="1"/>
              </p:cNvPicPr>
              <p:nvPr/>
            </p:nvPicPr>
            <p:blipFill>
              <a:blip r:embed="rId4"/>
              <a:stretch>
                <a:fillRect/>
              </a:stretch>
            </p:blipFill>
            <p:spPr>
              <a:xfrm>
                <a:off x="2461617" y="1720112"/>
                <a:ext cx="28219" cy="49888"/>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D11B3E07-DFA9-4356-AA3E-B76C6B2960FD}" type="slidenum">
              <a:rPr lang="en-US"/>
              <a:pPr>
                <a:defRPr/>
              </a:pPr>
              <a:t>3</a:t>
            </a:fld>
            <a:endParaRPr lang="en-US"/>
          </a:p>
        </p:txBody>
      </p:sp>
      <p:sp>
        <p:nvSpPr>
          <p:cNvPr id="2055" name="Rectangle 2"/>
          <p:cNvSpPr>
            <a:spLocks noGrp="1" noChangeArrowheads="1"/>
          </p:cNvSpPr>
          <p:nvPr>
            <p:ph type="title"/>
          </p:nvPr>
        </p:nvSpPr>
        <p:spPr/>
        <p:txBody>
          <a:bodyPr/>
          <a:lstStyle/>
          <a:p>
            <a:pPr eaLnBrk="1" hangingPunct="1"/>
            <a:r>
              <a:rPr lang="en-US" smtClean="0"/>
              <a:t>Recap Planning</a:t>
            </a:r>
          </a:p>
        </p:txBody>
      </p:sp>
      <p:sp>
        <p:nvSpPr>
          <p:cNvPr id="2056" name="Rectangle 3"/>
          <p:cNvSpPr>
            <a:spLocks noGrp="1" noChangeArrowheads="1"/>
          </p:cNvSpPr>
          <p:nvPr>
            <p:ph type="body" idx="1"/>
          </p:nvPr>
        </p:nvSpPr>
        <p:spPr>
          <a:xfrm>
            <a:off x="357188" y="1285875"/>
            <a:ext cx="8443912" cy="3876675"/>
          </a:xfrm>
        </p:spPr>
        <p:txBody>
          <a:bodyPr/>
          <a:lstStyle/>
          <a:p>
            <a:pPr marL="533400" indent="-533400" eaLnBrk="1" hangingPunct="1">
              <a:buFontTx/>
              <a:buChar char="•"/>
            </a:pPr>
            <a:r>
              <a:rPr lang="en-US" dirty="0" smtClean="0"/>
              <a:t>Represent possible actions with ...</a:t>
            </a:r>
          </a:p>
          <a:p>
            <a:pPr marL="533400" indent="-533400" eaLnBrk="1" hangingPunct="1">
              <a:buFontTx/>
              <a:buChar char="•"/>
            </a:pPr>
            <a:endParaRPr lang="en-US" dirty="0" smtClean="0"/>
          </a:p>
          <a:p>
            <a:pPr marL="533400" indent="-533400" eaLnBrk="1" hangingPunct="1">
              <a:buFontTx/>
              <a:buChar char="•"/>
            </a:pPr>
            <a:r>
              <a:rPr lang="en-US" dirty="0" smtClean="0"/>
              <a:t>Plan can be found by...</a:t>
            </a:r>
          </a:p>
          <a:p>
            <a:pPr marL="533400" indent="-533400" eaLnBrk="1" hangingPunct="1"/>
            <a:endParaRPr lang="en-US" dirty="0" smtClean="0"/>
          </a:p>
          <a:p>
            <a:pPr marL="533400" indent="-533400" eaLnBrk="1" hangingPunct="1">
              <a:buFontTx/>
              <a:buChar char="•"/>
            </a:pPr>
            <a:r>
              <a:rPr lang="en-US" dirty="0" smtClean="0"/>
              <a:t>Or can be found by mapping planning problem into ...</a:t>
            </a:r>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2057" name="Ink 9"/>
              <p14:cNvContentPartPr>
                <a14:cpLocks xmlns:a14="http://schemas.microsoft.com/office/drawing/2010/main" noRot="1" noChangeAspect="1" noEditPoints="1" noChangeArrowheads="1" noChangeShapeType="1"/>
              </p14:cNvContentPartPr>
              <p14:nvPr/>
            </p14:nvContentPartPr>
            <p14:xfrm>
              <a:off x="1998663" y="1370013"/>
              <a:ext cx="6281737" cy="3373437"/>
            </p14:xfrm>
          </p:contentPart>
        </mc:Choice>
        <mc:Fallback xmlns="">
          <p:pic>
            <p:nvPicPr>
              <p:cNvPr id="2057" name="Ink 9"/>
              <p:cNvPicPr>
                <a:picLocks noRot="1" noChangeAspect="1" noEditPoints="1" noChangeArrowheads="1" noChangeShapeType="1"/>
              </p:cNvPicPr>
              <p:nvPr/>
            </p:nvPicPr>
            <p:blipFill>
              <a:blip r:embed="rId4"/>
              <a:stretch>
                <a:fillRect/>
              </a:stretch>
            </p:blipFill>
            <p:spPr>
              <a:xfrm>
                <a:off x="1989663" y="1366053"/>
                <a:ext cx="6300817" cy="3388196"/>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19</a:t>
            </a:r>
          </a:p>
        </p:txBody>
      </p:sp>
      <p:sp>
        <p:nvSpPr>
          <p:cNvPr id="7" name="Slide Number Placeholder 5"/>
          <p:cNvSpPr>
            <a:spLocks noGrp="1"/>
          </p:cNvSpPr>
          <p:nvPr>
            <p:ph type="sldNum" sz="quarter" idx="12"/>
          </p:nvPr>
        </p:nvSpPr>
        <p:spPr/>
        <p:txBody>
          <a:bodyPr/>
          <a:lstStyle/>
          <a:p>
            <a:pPr>
              <a:defRPr/>
            </a:pPr>
            <a:r>
              <a:rPr lang="en-US"/>
              <a:t>Slide </a:t>
            </a:r>
            <a:fld id="{C5727F83-9D03-45A7-AD75-6B4B1DF42EC5}" type="slidenum">
              <a:rPr lang="en-US"/>
              <a:pPr>
                <a:defRPr/>
              </a:pPr>
              <a:t>30</a:t>
            </a:fld>
            <a:endParaRPr lang="en-US"/>
          </a:p>
        </p:txBody>
      </p:sp>
      <p:sp>
        <p:nvSpPr>
          <p:cNvPr id="26628"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662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6630" name="Rectangle 4"/>
          <p:cNvSpPr>
            <a:spLocks noChangeArrowheads="1"/>
          </p:cNvSpPr>
          <p:nvPr/>
        </p:nvSpPr>
        <p:spPr bwMode="auto">
          <a:xfrm>
            <a:off x="395288" y="1125538"/>
            <a:ext cx="6985000" cy="6477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Definite clauses Semantics and Proofs (textbook </a:t>
            </a:r>
            <a:r>
              <a:rPr lang="en-US" dirty="0" smtClean="0">
                <a:latin typeface="Arial Unicode MS" pitchFamily="34" charset="-128"/>
              </a:rPr>
              <a:t>5.1.2,  5.2.2)</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 name="Title 1"/>
          <p:cNvSpPr>
            <a:spLocks noGrp="1"/>
          </p:cNvSpPr>
          <p:nvPr>
            <p:ph type="title"/>
          </p:nvPr>
        </p:nvSpPr>
        <p:spPr>
          <a:xfrm>
            <a:off x="214313" y="214313"/>
            <a:ext cx="8534400" cy="685800"/>
          </a:xfrm>
        </p:spPr>
        <p:txBody>
          <a:bodyPr/>
          <a:lstStyle/>
          <a:p>
            <a:pPr eaLnBrk="1" hangingPunct="1"/>
            <a:r>
              <a:rPr lang="en-US" smtClean="0"/>
              <a:t>Solve planning as CSP: pseudo code</a:t>
            </a:r>
          </a:p>
        </p:txBody>
      </p:sp>
      <p:sp>
        <p:nvSpPr>
          <p:cNvPr id="4" name="Footer Placeholder 3"/>
          <p:cNvSpPr>
            <a:spLocks noGrp="1"/>
          </p:cNvSpPr>
          <p:nvPr>
            <p:ph type="ftr" sz="quarter" idx="11"/>
          </p:nvPr>
        </p:nvSpPr>
        <p:spPr/>
        <p:txBody>
          <a:bodyPr/>
          <a:lstStyle/>
          <a:p>
            <a:pPr>
              <a:defRPr/>
            </a:pPr>
            <a:r>
              <a:rPr lang="en-US" smtClean="0"/>
              <a:t>CPSC 322, Lecture 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63968E1-E61A-4F97-A46C-7697C72FB9C8}" type="slidenum">
              <a:rPr lang="en-US" smtClean="0"/>
              <a:pPr>
                <a:defRPr/>
              </a:pPr>
              <a:t>4</a:t>
            </a:fld>
            <a:endParaRPr lang="en-US"/>
          </a:p>
        </p:txBody>
      </p:sp>
      <mc:AlternateContent xmlns:mc="http://schemas.openxmlformats.org/markup-compatibility/2006" xmlns:p14="http://schemas.microsoft.com/office/powerpoint/2010/main">
        <mc:Choice Requires="p14">
          <p:contentPart p14:bwMode="auto" r:id="rId2">
            <p14:nvContentPartPr>
              <p14:cNvPr id="3074" name="Ink 2"/>
              <p14:cNvContentPartPr>
                <a14:cpLocks xmlns:a14="http://schemas.microsoft.com/office/drawing/2010/main" noRot="1" noChangeAspect="1" noEditPoints="1" noChangeArrowheads="1" noChangeShapeType="1"/>
              </p14:cNvContentPartPr>
              <p14:nvPr/>
            </p14:nvContentPartPr>
            <p14:xfrm>
              <a:off x="1763713" y="1052513"/>
              <a:ext cx="1085850" cy="247650"/>
            </p14:xfrm>
          </p:contentPart>
        </mc:Choice>
        <mc:Fallback xmlns="">
          <p:pic>
            <p:nvPicPr>
              <p:cNvPr id="3074" name="Ink 2"/>
              <p:cNvPicPr>
                <a:picLocks noRot="1" noChangeAspect="1" noEditPoints="1" noChangeArrowheads="1" noChangeShapeType="1"/>
              </p:cNvPicPr>
              <p:nvPr/>
            </p:nvPicPr>
            <p:blipFill>
              <a:blip r:embed="rId3"/>
              <a:stretch>
                <a:fillRect/>
              </a:stretch>
            </p:blipFill>
            <p:spPr>
              <a:xfrm>
                <a:off x="1755432" y="1044594"/>
                <a:ext cx="1098451"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75" name="Ink 3"/>
              <p14:cNvContentPartPr>
                <a14:cpLocks xmlns:a14="http://schemas.microsoft.com/office/drawing/2010/main" noRot="1" noChangeAspect="1" noEditPoints="1" noChangeArrowheads="1" noChangeShapeType="1"/>
              </p14:cNvContentPartPr>
              <p14:nvPr/>
            </p14:nvContentPartPr>
            <p14:xfrm>
              <a:off x="3059113" y="1196975"/>
              <a:ext cx="160337" cy="63500"/>
            </p14:xfrm>
          </p:contentPart>
        </mc:Choice>
        <mc:Fallback xmlns="">
          <p:pic>
            <p:nvPicPr>
              <p:cNvPr id="3075" name="Ink 3"/>
              <p:cNvPicPr>
                <a:picLocks noRot="1" noChangeAspect="1" noEditPoints="1" noChangeArrowheads="1" noChangeShapeType="1"/>
              </p:cNvPicPr>
              <p:nvPr/>
            </p:nvPicPr>
            <p:blipFill>
              <a:blip r:embed="rId5"/>
              <a:stretch>
                <a:fillRect/>
              </a:stretch>
            </p:blipFill>
            <p:spPr>
              <a:xfrm>
                <a:off x="3055518" y="1188006"/>
                <a:ext cx="175436" cy="8359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6" name="Ink 4"/>
              <p14:cNvContentPartPr>
                <a14:cpLocks xmlns:a14="http://schemas.microsoft.com/office/drawing/2010/main" noRot="1" noChangeAspect="1" noEditPoints="1" noChangeArrowheads="1" noChangeShapeType="1"/>
              </p14:cNvContentPartPr>
              <p14:nvPr/>
            </p14:nvContentPartPr>
            <p14:xfrm>
              <a:off x="3492500" y="1125538"/>
              <a:ext cx="158750" cy="161925"/>
            </p14:xfrm>
          </p:contentPart>
        </mc:Choice>
        <mc:Fallback xmlns="">
          <p:pic>
            <p:nvPicPr>
              <p:cNvPr id="3076" name="Ink 4"/>
              <p:cNvPicPr>
                <a:picLocks noRot="1" noChangeAspect="1" noEditPoints="1" noChangeArrowheads="1" noChangeShapeType="1"/>
              </p:cNvPicPr>
              <p:nvPr/>
            </p:nvPicPr>
            <p:blipFill>
              <a:blip r:embed="rId7"/>
              <a:stretch>
                <a:fillRect/>
              </a:stretch>
            </p:blipFill>
            <p:spPr>
              <a:xfrm>
                <a:off x="3481315" y="1114383"/>
                <a:ext cx="181119" cy="18531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7" name="Ink 5"/>
              <p14:cNvContentPartPr>
                <a14:cpLocks xmlns:a14="http://schemas.microsoft.com/office/drawing/2010/main" noRot="1" noChangeAspect="1" noEditPoints="1" noChangeArrowheads="1" noChangeShapeType="1"/>
              </p14:cNvContentPartPr>
              <p14:nvPr/>
            </p14:nvContentPartPr>
            <p14:xfrm>
              <a:off x="1835150" y="1484313"/>
              <a:ext cx="593725" cy="411162"/>
            </p14:xfrm>
          </p:contentPart>
        </mc:Choice>
        <mc:Fallback xmlns="">
          <p:pic>
            <p:nvPicPr>
              <p:cNvPr id="3077" name="Ink 5"/>
              <p:cNvPicPr>
                <a:picLocks noRot="1" noChangeAspect="1" noEditPoints="1" noChangeArrowheads="1" noChangeShapeType="1"/>
              </p:cNvPicPr>
              <p:nvPr/>
            </p:nvPicPr>
            <p:blipFill>
              <a:blip r:embed="rId9"/>
              <a:stretch>
                <a:fillRect/>
              </a:stretch>
            </p:blipFill>
            <p:spPr>
              <a:xfrm>
                <a:off x="1828309" y="1476032"/>
                <a:ext cx="605247" cy="4262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8" name="Ink 6"/>
              <p14:cNvContentPartPr>
                <a14:cpLocks xmlns:a14="http://schemas.microsoft.com/office/drawing/2010/main" noRot="1" noChangeAspect="1" noEditPoints="1" noChangeArrowheads="1" noChangeShapeType="1"/>
              </p14:cNvContentPartPr>
              <p14:nvPr/>
            </p14:nvContentPartPr>
            <p14:xfrm>
              <a:off x="2555875" y="1484313"/>
              <a:ext cx="241300" cy="347662"/>
            </p14:xfrm>
          </p:contentPart>
        </mc:Choice>
        <mc:Fallback xmlns="">
          <p:pic>
            <p:nvPicPr>
              <p:cNvPr id="3078" name="Ink 6"/>
              <p:cNvPicPr>
                <a:picLocks noRot="1" noChangeAspect="1" noEditPoints="1" noChangeArrowheads="1" noChangeShapeType="1"/>
              </p:cNvPicPr>
              <p:nvPr/>
            </p:nvPicPr>
            <p:blipFill>
              <a:blip r:embed="rId11"/>
              <a:stretch>
                <a:fillRect/>
              </a:stretch>
            </p:blipFill>
            <p:spPr>
              <a:xfrm>
                <a:off x="2550833" y="1479994"/>
                <a:ext cx="254626" cy="3577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79" name="Ink 7"/>
              <p14:cNvContentPartPr>
                <a14:cpLocks xmlns:a14="http://schemas.microsoft.com/office/drawing/2010/main" noRot="1" noChangeAspect="1" noEditPoints="1" noChangeArrowheads="1" noChangeShapeType="1"/>
              </p14:cNvContentPartPr>
              <p14:nvPr/>
            </p14:nvContentPartPr>
            <p14:xfrm>
              <a:off x="3203575" y="1557338"/>
              <a:ext cx="517525" cy="238125"/>
            </p14:xfrm>
          </p:contentPart>
        </mc:Choice>
        <mc:Fallback xmlns="">
          <p:pic>
            <p:nvPicPr>
              <p:cNvPr id="3079" name="Ink 7"/>
              <p:cNvPicPr>
                <a:picLocks noRot="1" noChangeAspect="1" noEditPoints="1" noChangeArrowheads="1" noChangeShapeType="1"/>
              </p:cNvPicPr>
              <p:nvPr/>
            </p:nvPicPr>
            <p:blipFill>
              <a:blip r:embed="rId13"/>
              <a:stretch>
                <a:fillRect/>
              </a:stretch>
            </p:blipFill>
            <p:spPr>
              <a:xfrm>
                <a:off x="3195297" y="1551574"/>
                <a:ext cx="529042" cy="2528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80" name="Ink 8"/>
              <p14:cNvContentPartPr>
                <a14:cpLocks xmlns:a14="http://schemas.microsoft.com/office/drawing/2010/main" noRot="1" noChangeAspect="1" noEditPoints="1" noChangeArrowheads="1" noChangeShapeType="1"/>
              </p14:cNvContentPartPr>
              <p14:nvPr/>
            </p14:nvContentPartPr>
            <p14:xfrm>
              <a:off x="3924300" y="1484313"/>
              <a:ext cx="860425" cy="301625"/>
            </p14:xfrm>
          </p:contentPart>
        </mc:Choice>
        <mc:Fallback xmlns="">
          <p:pic>
            <p:nvPicPr>
              <p:cNvPr id="3080" name="Ink 8"/>
              <p:cNvPicPr>
                <a:picLocks noRot="1" noChangeAspect="1" noEditPoints="1" noChangeArrowheads="1" noChangeShapeType="1"/>
              </p:cNvPicPr>
              <p:nvPr/>
            </p:nvPicPr>
            <p:blipFill>
              <a:blip r:embed="rId15"/>
              <a:stretch>
                <a:fillRect/>
              </a:stretch>
            </p:blipFill>
            <p:spPr>
              <a:xfrm>
                <a:off x="3916740" y="1481793"/>
                <a:ext cx="875185" cy="31350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81" name="Ink 9"/>
              <p14:cNvContentPartPr>
                <a14:cpLocks xmlns:a14="http://schemas.microsoft.com/office/drawing/2010/main" noRot="1" noChangeAspect="1" noEditPoints="1" noChangeArrowheads="1" noChangeShapeType="1"/>
              </p14:cNvContentPartPr>
              <p14:nvPr/>
            </p14:nvContentPartPr>
            <p14:xfrm>
              <a:off x="2339975" y="2133600"/>
              <a:ext cx="573088" cy="234950"/>
            </p14:xfrm>
          </p:contentPart>
        </mc:Choice>
        <mc:Fallback xmlns="">
          <p:pic>
            <p:nvPicPr>
              <p:cNvPr id="3081" name="Ink 9"/>
              <p:cNvPicPr>
                <a:picLocks noRot="1" noChangeAspect="1" noEditPoints="1" noChangeArrowheads="1" noChangeShapeType="1"/>
              </p:cNvPicPr>
              <p:nvPr/>
            </p:nvPicPr>
            <p:blipFill>
              <a:blip r:embed="rId17"/>
              <a:stretch>
                <a:fillRect/>
              </a:stretch>
            </p:blipFill>
            <p:spPr>
              <a:xfrm>
                <a:off x="2331335" y="2124965"/>
                <a:ext cx="593247" cy="2547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82" name="Ink 10"/>
              <p14:cNvContentPartPr>
                <a14:cpLocks xmlns:a14="http://schemas.microsoft.com/office/drawing/2010/main" noRot="1" noChangeAspect="1" noEditPoints="1" noChangeArrowheads="1" noChangeShapeType="1"/>
              </p14:cNvContentPartPr>
              <p14:nvPr/>
            </p14:nvContentPartPr>
            <p14:xfrm>
              <a:off x="3203575" y="2060575"/>
              <a:ext cx="1076325" cy="261938"/>
            </p14:xfrm>
          </p:contentPart>
        </mc:Choice>
        <mc:Fallback xmlns="">
          <p:pic>
            <p:nvPicPr>
              <p:cNvPr id="3082" name="Ink 10"/>
              <p:cNvPicPr>
                <a:picLocks noRot="1" noChangeAspect="1" noEditPoints="1" noChangeArrowheads="1" noChangeShapeType="1"/>
              </p:cNvPicPr>
              <p:nvPr/>
            </p:nvPicPr>
            <p:blipFill>
              <a:blip r:embed="rId19"/>
              <a:stretch>
                <a:fillRect/>
              </a:stretch>
            </p:blipFill>
            <p:spPr>
              <a:xfrm>
                <a:off x="3193136" y="2055910"/>
                <a:ext cx="1096124" cy="27808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83" name="Ink 11"/>
              <p14:cNvContentPartPr>
                <a14:cpLocks xmlns:a14="http://schemas.microsoft.com/office/drawing/2010/main" noRot="1" noChangeAspect="1" noEditPoints="1" noChangeArrowheads="1" noChangeShapeType="1"/>
              </p14:cNvContentPartPr>
              <p14:nvPr/>
            </p14:nvContentPartPr>
            <p14:xfrm>
              <a:off x="4572000" y="2060575"/>
              <a:ext cx="280988" cy="206375"/>
            </p14:xfrm>
          </p:contentPart>
        </mc:Choice>
        <mc:Fallback xmlns="">
          <p:pic>
            <p:nvPicPr>
              <p:cNvPr id="3083" name="Ink 11"/>
              <p:cNvPicPr>
                <a:picLocks noRot="1" noChangeAspect="1" noEditPoints="1" noChangeArrowheads="1" noChangeShapeType="1"/>
              </p:cNvPicPr>
              <p:nvPr/>
            </p:nvPicPr>
            <p:blipFill>
              <a:blip r:embed="rId21"/>
              <a:stretch>
                <a:fillRect/>
              </a:stretch>
            </p:blipFill>
            <p:spPr>
              <a:xfrm>
                <a:off x="4567677" y="2054812"/>
                <a:ext cx="293596" cy="2236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84" name="Ink 12"/>
              <p14:cNvContentPartPr>
                <a14:cpLocks xmlns:a14="http://schemas.microsoft.com/office/drawing/2010/main" noRot="1" noChangeAspect="1" noEditPoints="1" noChangeArrowheads="1" noChangeShapeType="1"/>
              </p14:cNvContentPartPr>
              <p14:nvPr/>
            </p14:nvContentPartPr>
            <p14:xfrm>
              <a:off x="5076825" y="2060575"/>
              <a:ext cx="655638" cy="222250"/>
            </p14:xfrm>
          </p:contentPart>
        </mc:Choice>
        <mc:Fallback xmlns="">
          <p:pic>
            <p:nvPicPr>
              <p:cNvPr id="3084" name="Ink 12"/>
              <p:cNvPicPr>
                <a:picLocks noRot="1" noChangeAspect="1" noEditPoints="1" noChangeArrowheads="1" noChangeShapeType="1"/>
              </p:cNvPicPr>
              <p:nvPr/>
            </p:nvPicPr>
            <p:blipFill>
              <a:blip r:embed="rId23"/>
              <a:stretch>
                <a:fillRect/>
              </a:stretch>
            </p:blipFill>
            <p:spPr>
              <a:xfrm>
                <a:off x="5066024" y="2051584"/>
                <a:ext cx="676881" cy="2423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85" name="Ink 13"/>
              <p14:cNvContentPartPr>
                <a14:cpLocks xmlns:a14="http://schemas.microsoft.com/office/drawing/2010/main" noRot="1" noChangeAspect="1" noEditPoints="1" noChangeArrowheads="1" noChangeShapeType="1"/>
              </p14:cNvContentPartPr>
              <p14:nvPr/>
            </p14:nvContentPartPr>
            <p14:xfrm>
              <a:off x="5940425" y="1989138"/>
              <a:ext cx="639763" cy="230187"/>
            </p14:xfrm>
          </p:contentPart>
        </mc:Choice>
        <mc:Fallback xmlns="">
          <p:pic>
            <p:nvPicPr>
              <p:cNvPr id="3085" name="Ink 13"/>
              <p:cNvPicPr>
                <a:picLocks noRot="1" noChangeAspect="1" noEditPoints="1" noChangeArrowheads="1" noChangeShapeType="1"/>
              </p:cNvPicPr>
              <p:nvPr/>
            </p:nvPicPr>
            <p:blipFill>
              <a:blip r:embed="rId25"/>
              <a:stretch>
                <a:fillRect/>
              </a:stretch>
            </p:blipFill>
            <p:spPr>
              <a:xfrm>
                <a:off x="5932864" y="1986616"/>
                <a:ext cx="649844" cy="243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86" name="Ink 14"/>
              <p14:cNvContentPartPr>
                <a14:cpLocks xmlns:a14="http://schemas.microsoft.com/office/drawing/2010/main" noRot="1" noChangeAspect="1" noEditPoints="1" noChangeArrowheads="1" noChangeShapeType="1"/>
              </p14:cNvContentPartPr>
              <p14:nvPr/>
            </p14:nvContentPartPr>
            <p14:xfrm>
              <a:off x="6804025" y="1989138"/>
              <a:ext cx="1014413" cy="252412"/>
            </p14:xfrm>
          </p:contentPart>
        </mc:Choice>
        <mc:Fallback xmlns="">
          <p:pic>
            <p:nvPicPr>
              <p:cNvPr id="3086" name="Ink 14"/>
              <p:cNvPicPr>
                <a:picLocks noRot="1" noChangeAspect="1" noEditPoints="1" noChangeArrowheads="1" noChangeShapeType="1"/>
              </p:cNvPicPr>
              <p:nvPr/>
            </p:nvPicPr>
            <p:blipFill>
              <a:blip r:embed="rId27"/>
              <a:stretch>
                <a:fillRect/>
              </a:stretch>
            </p:blipFill>
            <p:spPr>
              <a:xfrm>
                <a:off x="6796465" y="1981576"/>
                <a:ext cx="1034212" cy="2707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87" name="Ink 15"/>
              <p14:cNvContentPartPr>
                <a14:cpLocks xmlns:a14="http://schemas.microsoft.com/office/drawing/2010/main" noRot="1" noChangeAspect="1" noEditPoints="1" noChangeArrowheads="1" noChangeShapeType="1"/>
              </p14:cNvContentPartPr>
              <p14:nvPr/>
            </p14:nvContentPartPr>
            <p14:xfrm>
              <a:off x="2411413" y="2565400"/>
              <a:ext cx="714375" cy="231775"/>
            </p14:xfrm>
          </p:contentPart>
        </mc:Choice>
        <mc:Fallback xmlns="">
          <p:pic>
            <p:nvPicPr>
              <p:cNvPr id="3087" name="Ink 15"/>
              <p:cNvPicPr>
                <a:picLocks noRot="1" noChangeAspect="1" noEditPoints="1" noChangeArrowheads="1" noChangeShapeType="1"/>
              </p:cNvPicPr>
              <p:nvPr/>
            </p:nvPicPr>
            <p:blipFill>
              <a:blip r:embed="rId29"/>
              <a:stretch>
                <a:fillRect/>
              </a:stretch>
            </p:blipFill>
            <p:spPr>
              <a:xfrm>
                <a:off x="2401331" y="2558922"/>
                <a:ext cx="734539" cy="2486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88" name="Ink 16"/>
              <p14:cNvContentPartPr>
                <a14:cpLocks xmlns:a14="http://schemas.microsoft.com/office/drawing/2010/main" noRot="1" noChangeAspect="1" noEditPoints="1" noChangeArrowheads="1" noChangeShapeType="1"/>
              </p14:cNvContentPartPr>
              <p14:nvPr/>
            </p14:nvContentPartPr>
            <p14:xfrm>
              <a:off x="3419475" y="2565400"/>
              <a:ext cx="638175" cy="234950"/>
            </p14:xfrm>
          </p:contentPart>
        </mc:Choice>
        <mc:Fallback xmlns="">
          <p:pic>
            <p:nvPicPr>
              <p:cNvPr id="3088" name="Ink 16"/>
              <p:cNvPicPr>
                <a:picLocks noRot="1" noChangeAspect="1" noEditPoints="1" noChangeArrowheads="1" noChangeShapeType="1"/>
              </p:cNvPicPr>
              <p:nvPr/>
            </p:nvPicPr>
            <p:blipFill>
              <a:blip r:embed="rId31"/>
              <a:stretch>
                <a:fillRect/>
              </a:stretch>
            </p:blipFill>
            <p:spPr>
              <a:xfrm>
                <a:off x="3408317" y="2557484"/>
                <a:ext cx="660131" cy="2533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89" name="Ink 17"/>
              <p14:cNvContentPartPr>
                <a14:cpLocks xmlns:a14="http://schemas.microsoft.com/office/drawing/2010/main" noRot="1" noChangeAspect="1" noEditPoints="1" noChangeArrowheads="1" noChangeShapeType="1"/>
              </p14:cNvContentPartPr>
              <p14:nvPr/>
            </p14:nvContentPartPr>
            <p14:xfrm>
              <a:off x="2771775" y="3068638"/>
              <a:ext cx="238125" cy="338137"/>
            </p14:xfrm>
          </p:contentPart>
        </mc:Choice>
        <mc:Fallback xmlns="">
          <p:pic>
            <p:nvPicPr>
              <p:cNvPr id="3089" name="Ink 17"/>
              <p:cNvPicPr>
                <a:picLocks noRot="1" noChangeAspect="1" noEditPoints="1" noChangeArrowheads="1" noChangeShapeType="1"/>
              </p:cNvPicPr>
              <p:nvPr/>
            </p:nvPicPr>
            <p:blipFill>
              <a:blip r:embed="rId33"/>
              <a:stretch>
                <a:fillRect/>
              </a:stretch>
            </p:blipFill>
            <p:spPr>
              <a:xfrm>
                <a:off x="2764570" y="3065397"/>
                <a:ext cx="256137" cy="35290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90" name="Ink 18"/>
              <p14:cNvContentPartPr>
                <a14:cpLocks xmlns:a14="http://schemas.microsoft.com/office/drawing/2010/main" noRot="1" noChangeAspect="1" noEditPoints="1" noChangeArrowheads="1" noChangeShapeType="1"/>
              </p14:cNvContentPartPr>
              <p14:nvPr/>
            </p14:nvContentPartPr>
            <p14:xfrm>
              <a:off x="3276600" y="3068638"/>
              <a:ext cx="1125538" cy="269875"/>
            </p14:xfrm>
          </p:contentPart>
        </mc:Choice>
        <mc:Fallback xmlns="">
          <p:pic>
            <p:nvPicPr>
              <p:cNvPr id="3090" name="Ink 18"/>
              <p:cNvPicPr>
                <a:picLocks noRot="1" noChangeAspect="1" noEditPoints="1" noChangeArrowheads="1" noChangeShapeType="1"/>
              </p:cNvPicPr>
              <p:nvPr/>
            </p:nvPicPr>
            <p:blipFill>
              <a:blip r:embed="rId35"/>
              <a:stretch>
                <a:fillRect/>
              </a:stretch>
            </p:blipFill>
            <p:spPr>
              <a:xfrm>
                <a:off x="3267245" y="3060764"/>
                <a:ext cx="1141370" cy="28347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91" name="Ink 19"/>
              <p14:cNvContentPartPr>
                <a14:cpLocks xmlns:a14="http://schemas.microsoft.com/office/drawing/2010/main" noRot="1" noChangeAspect="1" noEditPoints="1" noChangeArrowheads="1" noChangeShapeType="1"/>
              </p14:cNvContentPartPr>
              <p14:nvPr/>
            </p14:nvContentPartPr>
            <p14:xfrm>
              <a:off x="4643438" y="3068638"/>
              <a:ext cx="877887" cy="274637"/>
            </p14:xfrm>
          </p:contentPart>
        </mc:Choice>
        <mc:Fallback xmlns="">
          <p:pic>
            <p:nvPicPr>
              <p:cNvPr id="3091" name="Ink 19"/>
              <p:cNvPicPr>
                <a:picLocks noRot="1" noChangeAspect="1" noEditPoints="1" noChangeArrowheads="1" noChangeShapeType="1"/>
              </p:cNvPicPr>
              <p:nvPr/>
            </p:nvPicPr>
            <p:blipFill>
              <a:blip r:embed="rId37"/>
              <a:stretch>
                <a:fillRect/>
              </a:stretch>
            </p:blipFill>
            <p:spPr>
              <a:xfrm>
                <a:off x="4635519" y="3057840"/>
                <a:ext cx="889405" cy="29299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92" name="Ink 20"/>
              <p14:cNvContentPartPr>
                <a14:cpLocks xmlns:a14="http://schemas.microsoft.com/office/drawing/2010/main" noRot="1" noChangeAspect="1" noEditPoints="1" noChangeArrowheads="1" noChangeShapeType="1"/>
              </p14:cNvContentPartPr>
              <p14:nvPr/>
            </p14:nvContentPartPr>
            <p14:xfrm>
              <a:off x="5795963" y="3068638"/>
              <a:ext cx="741362" cy="260350"/>
            </p14:xfrm>
          </p:contentPart>
        </mc:Choice>
        <mc:Fallback xmlns="">
          <p:pic>
            <p:nvPicPr>
              <p:cNvPr id="3092" name="Ink 20"/>
              <p:cNvPicPr>
                <a:picLocks noRot="1" noChangeAspect="1" noEditPoints="1" noChangeArrowheads="1" noChangeShapeType="1"/>
              </p:cNvPicPr>
              <p:nvPr/>
            </p:nvPicPr>
            <p:blipFill>
              <a:blip r:embed="rId39"/>
              <a:stretch>
                <a:fillRect/>
              </a:stretch>
            </p:blipFill>
            <p:spPr>
              <a:xfrm>
                <a:off x="5790562" y="3058555"/>
                <a:ext cx="759005" cy="27583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93" name="Ink 21"/>
              <p14:cNvContentPartPr>
                <a14:cpLocks xmlns:a14="http://schemas.microsoft.com/office/drawing/2010/main" noRot="1" noChangeAspect="1" noEditPoints="1" noChangeArrowheads="1" noChangeShapeType="1"/>
              </p14:cNvContentPartPr>
              <p14:nvPr/>
            </p14:nvContentPartPr>
            <p14:xfrm>
              <a:off x="3203575" y="3644900"/>
              <a:ext cx="1916113" cy="231775"/>
            </p14:xfrm>
          </p:contentPart>
        </mc:Choice>
        <mc:Fallback xmlns="">
          <p:pic>
            <p:nvPicPr>
              <p:cNvPr id="3093" name="Ink 21"/>
              <p:cNvPicPr>
                <a:picLocks noRot="1" noChangeAspect="1" noEditPoints="1" noChangeArrowheads="1" noChangeShapeType="1"/>
              </p:cNvPicPr>
              <p:nvPr/>
            </p:nvPicPr>
            <p:blipFill>
              <a:blip r:embed="rId41"/>
              <a:stretch>
                <a:fillRect/>
              </a:stretch>
            </p:blipFill>
            <p:spPr>
              <a:xfrm>
                <a:off x="3194576" y="3633005"/>
                <a:ext cx="1935911" cy="25015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94" name="Ink 22"/>
              <p14:cNvContentPartPr>
                <a14:cpLocks xmlns:a14="http://schemas.microsoft.com/office/drawing/2010/main" noRot="1" noChangeAspect="1" noEditPoints="1" noChangeArrowheads="1" noChangeShapeType="1"/>
              </p14:cNvContentPartPr>
              <p14:nvPr/>
            </p14:nvContentPartPr>
            <p14:xfrm>
              <a:off x="2987675" y="4005263"/>
              <a:ext cx="577850" cy="222250"/>
            </p14:xfrm>
          </p:contentPart>
        </mc:Choice>
        <mc:Fallback xmlns="">
          <p:pic>
            <p:nvPicPr>
              <p:cNvPr id="3094" name="Ink 22"/>
              <p:cNvPicPr>
                <a:picLocks noRot="1" noChangeAspect="1" noEditPoints="1" noChangeArrowheads="1" noChangeShapeType="1"/>
              </p:cNvPicPr>
              <p:nvPr/>
            </p:nvPicPr>
            <p:blipFill>
              <a:blip r:embed="rId43"/>
              <a:stretch>
                <a:fillRect/>
              </a:stretch>
            </p:blipFill>
            <p:spPr>
              <a:xfrm>
                <a:off x="2977954" y="3995898"/>
                <a:ext cx="591531" cy="24242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95" name="Ink 23"/>
              <p14:cNvContentPartPr>
                <a14:cpLocks xmlns:a14="http://schemas.microsoft.com/office/drawing/2010/main" noRot="1" noChangeAspect="1" noEditPoints="1" noChangeArrowheads="1" noChangeShapeType="1"/>
              </p14:cNvContentPartPr>
              <p14:nvPr/>
            </p14:nvContentPartPr>
            <p14:xfrm>
              <a:off x="3276600" y="4365625"/>
              <a:ext cx="1085850" cy="273050"/>
            </p14:xfrm>
          </p:contentPart>
        </mc:Choice>
        <mc:Fallback xmlns="">
          <p:pic>
            <p:nvPicPr>
              <p:cNvPr id="3095" name="Ink 23"/>
              <p:cNvPicPr>
                <a:picLocks noRot="1" noChangeAspect="1" noEditPoints="1" noChangeArrowheads="1" noChangeShapeType="1"/>
              </p:cNvPicPr>
              <p:nvPr/>
            </p:nvPicPr>
            <p:blipFill>
              <a:blip r:embed="rId45"/>
              <a:stretch>
                <a:fillRect/>
              </a:stretch>
            </p:blipFill>
            <p:spPr>
              <a:xfrm>
                <a:off x="3267602" y="4356619"/>
                <a:ext cx="1107805" cy="29430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96" name="Ink 24"/>
              <p14:cNvContentPartPr>
                <a14:cpLocks xmlns:a14="http://schemas.microsoft.com/office/drawing/2010/main" noRot="1" noChangeAspect="1" noEditPoints="1" noChangeArrowheads="1" noChangeShapeType="1"/>
              </p14:cNvContentPartPr>
              <p14:nvPr/>
            </p14:nvContentPartPr>
            <p14:xfrm>
              <a:off x="4500563" y="4292600"/>
              <a:ext cx="1917700" cy="280988"/>
            </p14:xfrm>
          </p:contentPart>
        </mc:Choice>
        <mc:Fallback xmlns="">
          <p:pic>
            <p:nvPicPr>
              <p:cNvPr id="3096" name="Ink 24"/>
              <p:cNvPicPr>
                <a:picLocks noRot="1" noChangeAspect="1" noEditPoints="1" noChangeArrowheads="1" noChangeShapeType="1"/>
              </p:cNvPicPr>
              <p:nvPr/>
            </p:nvPicPr>
            <p:blipFill>
              <a:blip r:embed="rId47"/>
              <a:stretch>
                <a:fillRect/>
              </a:stretch>
            </p:blipFill>
            <p:spPr>
              <a:xfrm>
                <a:off x="4492996" y="4280445"/>
                <a:ext cx="1936437" cy="3042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99" name="Ink 27"/>
              <p14:cNvContentPartPr>
                <a14:cpLocks xmlns:a14="http://schemas.microsoft.com/office/drawing/2010/main" noRot="1" noChangeAspect="1" noEditPoints="1" noChangeArrowheads="1" noChangeShapeType="1"/>
              </p14:cNvContentPartPr>
              <p14:nvPr/>
            </p14:nvContentPartPr>
            <p14:xfrm>
              <a:off x="3419475" y="5013325"/>
              <a:ext cx="1249363" cy="293688"/>
            </p14:xfrm>
          </p:contentPart>
        </mc:Choice>
        <mc:Fallback xmlns="">
          <p:pic>
            <p:nvPicPr>
              <p:cNvPr id="3099" name="Ink 27"/>
              <p:cNvPicPr>
                <a:picLocks noRot="1" noChangeAspect="1" noEditPoints="1" noChangeArrowheads="1" noChangeShapeType="1"/>
              </p:cNvPicPr>
              <p:nvPr/>
            </p:nvPicPr>
            <p:blipFill>
              <a:blip r:embed="rId49"/>
              <a:stretch>
                <a:fillRect/>
              </a:stretch>
            </p:blipFill>
            <p:spPr>
              <a:xfrm>
                <a:off x="3407953" y="5009361"/>
                <a:ext cx="1273846" cy="30774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00" name="Ink 28"/>
              <p14:cNvContentPartPr>
                <a14:cpLocks xmlns:a14="http://schemas.microsoft.com/office/drawing/2010/main" noRot="1" noChangeAspect="1" noEditPoints="1" noChangeArrowheads="1" noChangeShapeType="1"/>
              </p14:cNvContentPartPr>
              <p14:nvPr/>
            </p14:nvContentPartPr>
            <p14:xfrm>
              <a:off x="4238625" y="2528888"/>
              <a:ext cx="1701800" cy="273050"/>
            </p14:xfrm>
          </p:contentPart>
        </mc:Choice>
        <mc:Fallback xmlns="">
          <p:pic>
            <p:nvPicPr>
              <p:cNvPr id="3100" name="Ink 28"/>
              <p:cNvPicPr>
                <a:picLocks noRot="1" noChangeAspect="1" noEditPoints="1" noChangeArrowheads="1" noChangeShapeType="1"/>
              </p:cNvPicPr>
              <p:nvPr/>
            </p:nvPicPr>
            <p:blipFill>
              <a:blip r:embed="rId51"/>
              <a:stretch>
                <a:fillRect/>
              </a:stretch>
            </p:blipFill>
            <p:spPr>
              <a:xfrm>
                <a:off x="4231066" y="2523492"/>
                <a:ext cx="1718357" cy="28636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01" name="Ink 29"/>
              <p14:cNvContentPartPr>
                <a14:cpLocks xmlns:a14="http://schemas.microsoft.com/office/drawing/2010/main" noRot="1" noChangeAspect="1" noEditPoints="1" noChangeArrowheads="1" noChangeShapeType="1"/>
              </p14:cNvContentPartPr>
              <p14:nvPr/>
            </p14:nvContentPartPr>
            <p14:xfrm>
              <a:off x="1827213" y="1487488"/>
              <a:ext cx="579437" cy="431800"/>
            </p14:xfrm>
          </p:contentPart>
        </mc:Choice>
        <mc:Fallback xmlns="">
          <p:pic>
            <p:nvPicPr>
              <p:cNvPr id="3101" name="Ink 29"/>
              <p:cNvPicPr>
                <a:picLocks noRot="1" noChangeAspect="1" noEditPoints="1" noChangeArrowheads="1" noChangeShapeType="1"/>
              </p:cNvPicPr>
              <p:nvPr/>
            </p:nvPicPr>
            <p:blipFill>
              <a:blip r:embed="rId53"/>
              <a:stretch>
                <a:fillRect/>
              </a:stretch>
            </p:blipFill>
            <p:spPr>
              <a:xfrm>
                <a:off x="1818935" y="1478492"/>
                <a:ext cx="597432" cy="451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02" name="Ink 30"/>
              <p14:cNvContentPartPr>
                <a14:cpLocks xmlns:a14="http://schemas.microsoft.com/office/drawing/2010/main" noRot="1" noChangeAspect="1" noEditPoints="1" noChangeArrowheads="1" noChangeShapeType="1"/>
              </p14:cNvContentPartPr>
              <p14:nvPr/>
            </p14:nvContentPartPr>
            <p14:xfrm>
              <a:off x="2543175" y="1487488"/>
              <a:ext cx="284163" cy="358775"/>
            </p14:xfrm>
          </p:contentPart>
        </mc:Choice>
        <mc:Fallback xmlns="">
          <p:pic>
            <p:nvPicPr>
              <p:cNvPr id="3102" name="Ink 30"/>
              <p:cNvPicPr>
                <a:picLocks noRot="1" noChangeAspect="1" noEditPoints="1" noChangeArrowheads="1" noChangeShapeType="1"/>
              </p:cNvPicPr>
              <p:nvPr/>
            </p:nvPicPr>
            <p:blipFill>
              <a:blip r:embed="rId55"/>
              <a:stretch>
                <a:fillRect/>
              </a:stretch>
            </p:blipFill>
            <p:spPr>
              <a:xfrm>
                <a:off x="2533451" y="1479931"/>
                <a:ext cx="298929" cy="37856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03" name="Ink 31"/>
              <p14:cNvContentPartPr>
                <a14:cpLocks xmlns:a14="http://schemas.microsoft.com/office/drawing/2010/main" noRot="1" noChangeAspect="1" noEditPoints="1" noChangeArrowheads="1" noChangeShapeType="1"/>
              </p14:cNvContentPartPr>
              <p14:nvPr/>
            </p14:nvContentPartPr>
            <p14:xfrm>
              <a:off x="2028825" y="5110163"/>
              <a:ext cx="1016000" cy="265112"/>
            </p14:xfrm>
          </p:contentPart>
        </mc:Choice>
        <mc:Fallback xmlns="">
          <p:pic>
            <p:nvPicPr>
              <p:cNvPr id="3103" name="Ink 31"/>
              <p:cNvPicPr>
                <a:picLocks noRot="1" noChangeAspect="1" noEditPoints="1" noChangeArrowheads="1" noChangeShapeType="1"/>
              </p:cNvPicPr>
              <p:nvPr/>
            </p:nvPicPr>
            <p:blipFill>
              <a:blip r:embed="rId57"/>
              <a:stretch>
                <a:fillRect/>
              </a:stretch>
            </p:blipFill>
            <p:spPr>
              <a:xfrm>
                <a:off x="2018744" y="5098636"/>
                <a:ext cx="1039042" cy="28888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04" name="Ink 32"/>
              <p14:cNvContentPartPr>
                <a14:cpLocks xmlns:a14="http://schemas.microsoft.com/office/drawing/2010/main" noRot="1" noChangeAspect="1" noEditPoints="1" noChangeArrowheads="1" noChangeShapeType="1"/>
              </p14:cNvContentPartPr>
              <p14:nvPr/>
            </p14:nvContentPartPr>
            <p14:xfrm>
              <a:off x="2763838" y="3065463"/>
              <a:ext cx="303212" cy="384175"/>
            </p14:xfrm>
          </p:contentPart>
        </mc:Choice>
        <mc:Fallback xmlns="">
          <p:pic>
            <p:nvPicPr>
              <p:cNvPr id="3104" name="Ink 32"/>
              <p:cNvPicPr>
                <a:picLocks noRot="1" noChangeAspect="1" noEditPoints="1" noChangeArrowheads="1" noChangeShapeType="1"/>
              </p:cNvPicPr>
              <p:nvPr/>
            </p:nvPicPr>
            <p:blipFill>
              <a:blip r:embed="rId59"/>
              <a:stretch>
                <a:fillRect/>
              </a:stretch>
            </p:blipFill>
            <p:spPr>
              <a:xfrm>
                <a:off x="2753755" y="3056822"/>
                <a:ext cx="322658" cy="40433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05" name="Ink 33"/>
              <p14:cNvContentPartPr>
                <a14:cpLocks xmlns:a14="http://schemas.microsoft.com/office/drawing/2010/main" noRot="1" noChangeAspect="1" noEditPoints="1" noChangeArrowheads="1" noChangeShapeType="1"/>
              </p14:cNvContentPartPr>
              <p14:nvPr/>
            </p14:nvContentPartPr>
            <p14:xfrm>
              <a:off x="5838825" y="3032125"/>
              <a:ext cx="736600" cy="315913"/>
            </p14:xfrm>
          </p:contentPart>
        </mc:Choice>
        <mc:Fallback xmlns="">
          <p:pic>
            <p:nvPicPr>
              <p:cNvPr id="3105" name="Ink 33"/>
              <p:cNvPicPr>
                <a:picLocks noRot="1" noChangeAspect="1" noEditPoints="1" noChangeArrowheads="1" noChangeShapeType="1"/>
              </p:cNvPicPr>
              <p:nvPr/>
            </p:nvPicPr>
            <p:blipFill>
              <a:blip r:embed="rId61"/>
              <a:stretch>
                <a:fillRect/>
              </a:stretch>
            </p:blipFill>
            <p:spPr>
              <a:xfrm>
                <a:off x="5835585" y="3022770"/>
                <a:ext cx="751361" cy="33390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06" name="Ink 34"/>
              <p14:cNvContentPartPr>
                <a14:cpLocks xmlns:a14="http://schemas.microsoft.com/office/drawing/2010/main" noRot="1" noChangeAspect="1" noEditPoints="1" noChangeArrowheads="1" noChangeShapeType="1"/>
              </p14:cNvContentPartPr>
              <p14:nvPr/>
            </p14:nvContentPartPr>
            <p14:xfrm>
              <a:off x="2973388" y="4003675"/>
              <a:ext cx="658812" cy="231775"/>
            </p14:xfrm>
          </p:contentPart>
        </mc:Choice>
        <mc:Fallback xmlns="">
          <p:pic>
            <p:nvPicPr>
              <p:cNvPr id="3106" name="Ink 34"/>
              <p:cNvPicPr>
                <a:picLocks noRot="1" noChangeAspect="1" noEditPoints="1" noChangeArrowheads="1" noChangeShapeType="1"/>
              </p:cNvPicPr>
              <p:nvPr/>
            </p:nvPicPr>
            <p:blipFill>
              <a:blip r:embed="rId63"/>
              <a:stretch>
                <a:fillRect/>
              </a:stretch>
            </p:blipFill>
            <p:spPr>
              <a:xfrm>
                <a:off x="2961798" y="3994318"/>
                <a:ext cx="684165" cy="25336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09" name="Ink 37"/>
              <p14:cNvContentPartPr>
                <a14:cpLocks xmlns:a14="http://schemas.microsoft.com/office/drawing/2010/main" noRot="1" noChangeAspect="1" noEditPoints="1" noChangeArrowheads="1" noChangeShapeType="1"/>
              </p14:cNvContentPartPr>
              <p14:nvPr/>
            </p14:nvContentPartPr>
            <p14:xfrm>
              <a:off x="2325688" y="2351088"/>
              <a:ext cx="3603625" cy="61912"/>
            </p14:xfrm>
          </p:contentPart>
        </mc:Choice>
        <mc:Fallback xmlns="">
          <p:pic>
            <p:nvPicPr>
              <p:cNvPr id="3109" name="Ink 37"/>
              <p:cNvPicPr>
                <a:picLocks noRot="1" noChangeAspect="1" noEditPoints="1" noChangeArrowheads="1" noChangeShapeType="1"/>
              </p:cNvPicPr>
              <p:nvPr/>
            </p:nvPicPr>
            <p:blipFill>
              <a:blip r:embed="rId65"/>
              <a:stretch>
                <a:fillRect/>
              </a:stretch>
            </p:blipFill>
            <p:spPr>
              <a:xfrm>
                <a:off x="2323168" y="2341027"/>
                <a:ext cx="3608665" cy="8009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10" name="Ink 38"/>
              <p14:cNvContentPartPr>
                <a14:cpLocks xmlns:a14="http://schemas.microsoft.com/office/drawing/2010/main" noRot="1" noChangeAspect="1" noEditPoints="1" noChangeArrowheads="1" noChangeShapeType="1"/>
              </p14:cNvContentPartPr>
              <p14:nvPr/>
            </p14:nvContentPartPr>
            <p14:xfrm>
              <a:off x="6634163" y="1893888"/>
              <a:ext cx="1527175" cy="531812"/>
            </p14:xfrm>
          </p:contentPart>
        </mc:Choice>
        <mc:Fallback xmlns="">
          <p:pic>
            <p:nvPicPr>
              <p:cNvPr id="3110" name="Ink 38"/>
              <p:cNvPicPr>
                <a:picLocks noRot="1" noChangeAspect="1" noEditPoints="1" noChangeArrowheads="1" noChangeShapeType="1"/>
              </p:cNvPicPr>
              <p:nvPr/>
            </p:nvPicPr>
            <p:blipFill>
              <a:blip r:embed="rId67"/>
              <a:stretch>
                <a:fillRect/>
              </a:stretch>
            </p:blipFill>
            <p:spPr>
              <a:xfrm>
                <a:off x="6626963" y="1886726"/>
                <a:ext cx="1542296" cy="5468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14" name="Ink 42"/>
              <p14:cNvContentPartPr>
                <a14:cpLocks xmlns:a14="http://schemas.microsoft.com/office/drawing/2010/main" noRot="1" noChangeAspect="1" noEditPoints="1" noChangeArrowheads="1" noChangeShapeType="1"/>
              </p14:cNvContentPartPr>
              <p14:nvPr/>
            </p14:nvContentPartPr>
            <p14:xfrm>
              <a:off x="3875088" y="1136650"/>
              <a:ext cx="49212" cy="260350"/>
            </p14:xfrm>
          </p:contentPart>
        </mc:Choice>
        <mc:Fallback xmlns="">
          <p:pic>
            <p:nvPicPr>
              <p:cNvPr id="3114" name="Ink 42"/>
              <p:cNvPicPr>
                <a:picLocks noRot="1" noChangeAspect="1" noEditPoints="1" noChangeArrowheads="1" noChangeShapeType="1"/>
              </p:cNvPicPr>
              <p:nvPr/>
            </p:nvPicPr>
            <p:blipFill>
              <a:blip r:embed="rId69"/>
              <a:stretch>
                <a:fillRect/>
              </a:stretch>
            </p:blipFill>
            <p:spPr>
              <a:xfrm>
                <a:off x="3867545" y="1126567"/>
                <a:ext cx="62862" cy="27799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15" name="Ink 43"/>
              <p14:cNvContentPartPr>
                <a14:cpLocks xmlns:a14="http://schemas.microsoft.com/office/drawing/2010/main" noRot="1" noChangeAspect="1" noEditPoints="1" noChangeArrowheads="1" noChangeShapeType="1"/>
              </p14:cNvContentPartPr>
              <p14:nvPr/>
            </p14:nvContentPartPr>
            <p14:xfrm>
              <a:off x="4165600" y="971550"/>
              <a:ext cx="1920875" cy="360363"/>
            </p14:xfrm>
          </p:contentPart>
        </mc:Choice>
        <mc:Fallback xmlns="">
          <p:pic>
            <p:nvPicPr>
              <p:cNvPr id="3115" name="Ink 43"/>
              <p:cNvPicPr>
                <a:picLocks noRot="1" noChangeAspect="1" noEditPoints="1" noChangeArrowheads="1" noChangeShapeType="1"/>
              </p:cNvPicPr>
              <p:nvPr/>
            </p:nvPicPr>
            <p:blipFill>
              <a:blip r:embed="rId71"/>
              <a:stretch>
                <a:fillRect/>
              </a:stretch>
            </p:blipFill>
            <p:spPr>
              <a:xfrm>
                <a:off x="4159120" y="968670"/>
                <a:ext cx="1934914" cy="36972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16" name="Ink 44"/>
              <p14:cNvContentPartPr>
                <a14:cpLocks xmlns:a14="http://schemas.microsoft.com/office/drawing/2010/main" noRot="1" noChangeAspect="1" noEditPoints="1" noChangeArrowheads="1" noChangeShapeType="1"/>
              </p14:cNvContentPartPr>
              <p14:nvPr/>
            </p14:nvContentPartPr>
            <p14:xfrm>
              <a:off x="1751013" y="2336800"/>
              <a:ext cx="495300" cy="201613"/>
            </p14:xfrm>
          </p:contentPart>
        </mc:Choice>
        <mc:Fallback xmlns="">
          <p:pic>
            <p:nvPicPr>
              <p:cNvPr id="3116" name="Ink 44"/>
              <p:cNvPicPr>
                <a:picLocks noRot="1" noChangeAspect="1" noEditPoints="1" noChangeArrowheads="1" noChangeShapeType="1"/>
              </p:cNvPicPr>
              <p:nvPr/>
            </p:nvPicPr>
            <p:blipFill>
              <a:blip r:embed="rId73"/>
              <a:stretch>
                <a:fillRect/>
              </a:stretch>
            </p:blipFill>
            <p:spPr>
              <a:xfrm>
                <a:off x="1746334" y="2327799"/>
                <a:ext cx="508978" cy="22105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18" name="Ink 46"/>
              <p14:cNvContentPartPr>
                <a14:cpLocks xmlns:a14="http://schemas.microsoft.com/office/drawing/2010/main" noRot="1" noChangeAspect="1" noEditPoints="1" noChangeArrowheads="1" noChangeShapeType="1"/>
              </p14:cNvContentPartPr>
              <p14:nvPr/>
            </p14:nvContentPartPr>
            <p14:xfrm>
              <a:off x="2184400" y="2457450"/>
              <a:ext cx="3941763" cy="528638"/>
            </p14:xfrm>
          </p:contentPart>
        </mc:Choice>
        <mc:Fallback xmlns="">
          <p:pic>
            <p:nvPicPr>
              <p:cNvPr id="3118" name="Ink 46"/>
              <p:cNvPicPr>
                <a:picLocks noRot="1" noChangeAspect="1" noEditPoints="1" noChangeArrowheads="1" noChangeShapeType="1"/>
              </p:cNvPicPr>
              <p:nvPr/>
            </p:nvPicPr>
            <p:blipFill>
              <a:blip r:embed="rId75"/>
              <a:stretch>
                <a:fillRect/>
              </a:stretch>
            </p:blipFill>
            <p:spPr>
              <a:xfrm>
                <a:off x="2177920" y="2451680"/>
                <a:ext cx="3957243" cy="539095"/>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Planning as CSP</a:t>
            </a:r>
            <a:endParaRPr lang="en-CA" dirty="0"/>
          </a:p>
        </p:txBody>
      </p:sp>
      <p:sp>
        <p:nvSpPr>
          <p:cNvPr id="4" name="Footer Placeholder 3"/>
          <p:cNvSpPr>
            <a:spLocks noGrp="1"/>
          </p:cNvSpPr>
          <p:nvPr>
            <p:ph type="ftr" sz="quarter" idx="11"/>
          </p:nvPr>
        </p:nvSpPr>
        <p:spPr/>
        <p:txBody>
          <a:bodyPr/>
          <a:lstStyle/>
          <a:p>
            <a:pPr>
              <a:defRPr/>
            </a:pPr>
            <a:r>
              <a:rPr lang="en-US" smtClean="0"/>
              <a:t>CPSC 322, Lecture 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99A2C1-25F4-402C-BAF3-563E73F8EBE2}" type="slidenum">
              <a:rPr lang="en-US" smtClean="0"/>
              <a:pPr>
                <a:defRPr/>
              </a:pPr>
              <a:t>5</a:t>
            </a:fld>
            <a:endParaRPr lang="en-US"/>
          </a:p>
        </p:txBody>
      </p:sp>
      <p:sp>
        <p:nvSpPr>
          <p:cNvPr id="6" name="Rectangle 7"/>
          <p:cNvSpPr>
            <a:spLocks noChangeArrowheads="1"/>
          </p:cNvSpPr>
          <p:nvPr>
            <p:custDataLst>
              <p:tags r:id="rId1"/>
            </p:custDataLst>
          </p:nvPr>
        </p:nvSpPr>
        <p:spPr bwMode="auto">
          <a:xfrm>
            <a:off x="1494856" y="4123007"/>
            <a:ext cx="735012" cy="552450"/>
          </a:xfrm>
          <a:prstGeom prst="rect">
            <a:avLst/>
          </a:prstGeom>
          <a:solidFill>
            <a:schemeClr val="bg1"/>
          </a:solidFill>
          <a:ln w="9525">
            <a:noFill/>
            <a:miter lim="800000"/>
            <a:headEnd/>
            <a:tailEnd/>
          </a:ln>
        </p:spPr>
        <p:txBody>
          <a:bodyPr wrap="none" anchor="ctr"/>
          <a:lstStyle/>
          <a:p>
            <a:r>
              <a:rPr lang="en-US" kern="0" dirty="0" smtClean="0">
                <a:latin typeface="+mj-lt"/>
              </a:rPr>
              <a:t>B. No </a:t>
            </a:r>
            <a:endParaRPr lang="en-US" kern="0" dirty="0">
              <a:latin typeface="+mj-lt"/>
            </a:endParaRPr>
          </a:p>
        </p:txBody>
      </p:sp>
      <p:sp>
        <p:nvSpPr>
          <p:cNvPr id="7" name="TextBox 6"/>
          <p:cNvSpPr txBox="1">
            <a:spLocks noChangeArrowheads="1"/>
          </p:cNvSpPr>
          <p:nvPr/>
        </p:nvSpPr>
        <p:spPr bwMode="auto">
          <a:xfrm>
            <a:off x="1403648" y="5215009"/>
            <a:ext cx="2846143" cy="523220"/>
          </a:xfrm>
          <a:prstGeom prst="rect">
            <a:avLst/>
          </a:prstGeom>
          <a:solidFill>
            <a:schemeClr val="bg1"/>
          </a:solidFill>
          <a:ln w="9525">
            <a:noFill/>
            <a:miter lim="800000"/>
            <a:headEnd/>
            <a:tailEnd/>
          </a:ln>
        </p:spPr>
        <p:txBody>
          <a:bodyPr wrap="square">
            <a:spAutoFit/>
          </a:bodyPr>
          <a:lstStyle/>
          <a:p>
            <a:r>
              <a:rPr lang="en-US" kern="0" dirty="0" smtClean="0">
                <a:latin typeface="+mj-lt"/>
              </a:rPr>
              <a:t>C. It depends …</a:t>
            </a:r>
            <a:endParaRPr lang="en-US" kern="0" dirty="0">
              <a:latin typeface="+mj-lt"/>
            </a:endParaRPr>
          </a:p>
        </p:txBody>
      </p:sp>
      <p:sp>
        <p:nvSpPr>
          <p:cNvPr id="8" name="TextBox 7"/>
          <p:cNvSpPr txBox="1">
            <a:spLocks noChangeArrowheads="1"/>
          </p:cNvSpPr>
          <p:nvPr/>
        </p:nvSpPr>
        <p:spPr bwMode="auto">
          <a:xfrm>
            <a:off x="1494856" y="3193445"/>
            <a:ext cx="2304256" cy="523220"/>
          </a:xfrm>
          <a:prstGeom prst="rect">
            <a:avLst/>
          </a:prstGeom>
          <a:solidFill>
            <a:schemeClr val="bg1"/>
          </a:solidFill>
          <a:ln w="9525">
            <a:noFill/>
            <a:miter lim="800000"/>
            <a:headEnd/>
            <a:tailEnd/>
          </a:ln>
        </p:spPr>
        <p:txBody>
          <a:bodyPr wrap="square">
            <a:spAutoFit/>
          </a:bodyPr>
          <a:lstStyle/>
          <a:p>
            <a:r>
              <a:rPr lang="en-US" kern="0" dirty="0" smtClean="0">
                <a:latin typeface="+mj-lt"/>
              </a:rPr>
              <a:t>A. Yes </a:t>
            </a:r>
            <a:endParaRPr lang="en-US" kern="0" dirty="0">
              <a:latin typeface="+mj-lt"/>
            </a:endParaRPr>
          </a:p>
        </p:txBody>
      </p:sp>
      <p:sp>
        <p:nvSpPr>
          <p:cNvPr id="10" name="Rectangle 44"/>
          <p:cNvSpPr>
            <a:spLocks noChangeArrowheads="1"/>
          </p:cNvSpPr>
          <p:nvPr/>
        </p:nvSpPr>
        <p:spPr bwMode="auto">
          <a:xfrm>
            <a:off x="755576" y="1303806"/>
            <a:ext cx="7420479" cy="863600"/>
          </a:xfrm>
          <a:prstGeom prst="rect">
            <a:avLst/>
          </a:prstGeom>
          <a:noFill/>
          <a:ln w="9525">
            <a:noFill/>
            <a:miter lim="800000"/>
            <a:headEnd/>
            <a:tailEnd/>
          </a:ln>
        </p:spPr>
        <p:txBody>
          <a:bodyPr/>
          <a:lstStyle/>
          <a:p>
            <a:pPr>
              <a:spcBef>
                <a:spcPct val="20000"/>
              </a:spcBef>
            </a:pPr>
            <a:r>
              <a:rPr lang="en-US" dirty="0" smtClean="0">
                <a:latin typeface="+mj-lt"/>
              </a:rPr>
              <a:t>If the algorithm for planning as CSP stops and returns a solution plan of length k, does it mean that there are no shorter solutions ?</a:t>
            </a:r>
            <a:endParaRPr lang="en-US" dirty="0">
              <a:latin typeface="+mj-lt"/>
            </a:endParaRPr>
          </a:p>
          <a:p>
            <a:pPr marL="1143000" lvl="2" indent="-228600">
              <a:spcBef>
                <a:spcPct val="20000"/>
              </a:spcBef>
              <a:buFont typeface="Wingdings" pitchFamily="2" charset="2"/>
              <a:buChar char="ü"/>
            </a:pPr>
            <a:endParaRPr lang="en-US" sz="2000" dirty="0">
              <a:latin typeface="+mj-lt"/>
            </a:endParaRPr>
          </a:p>
          <a:p>
            <a:pPr>
              <a:spcBef>
                <a:spcPct val="20000"/>
              </a:spcBef>
            </a:pPr>
            <a:endParaRPr lang="en-US" dirty="0">
              <a:latin typeface="+mj-lt"/>
            </a:endParaRPr>
          </a:p>
        </p:txBody>
      </p:sp>
      <p:pic>
        <p:nvPicPr>
          <p:cNvPr id="11"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943013"/>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189080" y="2783160"/>
              <a:ext cx="6978960" cy="1175040"/>
            </p14:xfrm>
          </p:contentPart>
        </mc:Choice>
        <mc:Fallback xmlns="">
          <p:pic>
            <p:nvPicPr>
              <p:cNvPr id="3" name="Ink 2"/>
              <p:cNvPicPr/>
              <p:nvPr/>
            </p:nvPicPr>
            <p:blipFill>
              <a:blip r:embed="rId5"/>
              <a:stretch>
                <a:fillRect/>
              </a:stretch>
            </p:blipFill>
            <p:spPr>
              <a:xfrm>
                <a:off x="1179000" y="2775600"/>
                <a:ext cx="6992280" cy="1193040"/>
              </a:xfrm>
              <a:prstGeom prst="rect">
                <a:avLst/>
              </a:prstGeom>
            </p:spPr>
          </p:pic>
        </mc:Fallback>
      </mc:AlternateContent>
    </p:spTree>
    <p:extLst>
      <p:ext uri="{BB962C8B-B14F-4D97-AF65-F5344CB8AC3E}">
        <p14:creationId xmlns:p14="http://schemas.microsoft.com/office/powerpoint/2010/main" val="29591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1538" y="285728"/>
            <a:ext cx="8534400" cy="685800"/>
          </a:xfrm>
        </p:spPr>
        <p:txBody>
          <a:bodyPr/>
          <a:lstStyle/>
          <a:p>
            <a:pPr eaLnBrk="1" hangingPunct="1"/>
            <a:r>
              <a:rPr lang="en-US" dirty="0" smtClean="0"/>
              <a:t>STRIPS to CSP applet</a:t>
            </a:r>
          </a:p>
        </p:txBody>
      </p:sp>
      <p:sp>
        <p:nvSpPr>
          <p:cNvPr id="4" name="Footer Placeholder 3"/>
          <p:cNvSpPr>
            <a:spLocks noGrp="1"/>
          </p:cNvSpPr>
          <p:nvPr>
            <p:ph type="ftr" sz="quarter" idx="11"/>
          </p:nvPr>
        </p:nvSpPr>
        <p:spPr/>
        <p:txBody>
          <a:bodyPr/>
          <a:lstStyle/>
          <a:p>
            <a:pPr>
              <a:defRPr/>
            </a:pPr>
            <a:r>
              <a:rPr lang="en-US" smtClean="0"/>
              <a:t>CPSC 322, Lecture 6</a:t>
            </a:r>
            <a:endParaRPr lang="en-US"/>
          </a:p>
        </p:txBody>
      </p:sp>
      <p:sp>
        <p:nvSpPr>
          <p:cNvPr id="5" name="Slide Number Placeholder 4"/>
          <p:cNvSpPr>
            <a:spLocks noGrp="1"/>
          </p:cNvSpPr>
          <p:nvPr>
            <p:ph type="sldNum" sz="quarter" idx="12"/>
          </p:nvPr>
        </p:nvSpPr>
        <p:spPr/>
        <p:txBody>
          <a:bodyPr/>
          <a:lstStyle/>
          <a:p>
            <a:pPr>
              <a:defRPr/>
            </a:pPr>
            <a:r>
              <a:rPr lang="en-US"/>
              <a:t>Slide </a:t>
            </a:r>
            <a:fld id="{C2F8B614-3006-4A3C-994F-FCFB84788412}" type="slidenum">
              <a:rPr lang="en-US"/>
              <a:pPr>
                <a:defRPr/>
              </a:pPr>
              <a:t>6</a:t>
            </a:fld>
            <a:endParaRPr lang="en-US"/>
          </a:p>
        </p:txBody>
      </p:sp>
      <p:pic>
        <p:nvPicPr>
          <p:cNvPr id="27653" name="Picture 4"/>
          <p:cNvPicPr>
            <a:picLocks noChangeAspect="1" noChangeArrowheads="1"/>
          </p:cNvPicPr>
          <p:nvPr/>
        </p:nvPicPr>
        <p:blipFill>
          <a:blip r:embed="rId2" cstate="print"/>
          <a:srcRect/>
          <a:stretch>
            <a:fillRect/>
          </a:stretch>
        </p:blipFill>
        <p:spPr bwMode="auto">
          <a:xfrm>
            <a:off x="0" y="0"/>
            <a:ext cx="2422525" cy="893763"/>
          </a:xfrm>
          <a:prstGeom prst="rect">
            <a:avLst/>
          </a:prstGeom>
          <a:noFill/>
          <a:ln w="9525">
            <a:noFill/>
            <a:miter lim="800000"/>
            <a:headEnd/>
            <a:tailEnd/>
          </a:ln>
        </p:spPr>
      </p:pic>
      <p:sp>
        <p:nvSpPr>
          <p:cNvPr id="8" name="Rectangle 3"/>
          <p:cNvSpPr>
            <a:spLocks noChangeArrowheads="1"/>
          </p:cNvSpPr>
          <p:nvPr/>
        </p:nvSpPr>
        <p:spPr bwMode="auto">
          <a:xfrm>
            <a:off x="250825" y="1071563"/>
            <a:ext cx="8893175" cy="792162"/>
          </a:xfrm>
          <a:prstGeom prst="rect">
            <a:avLst/>
          </a:prstGeom>
          <a:noFill/>
          <a:ln w="9525">
            <a:noFill/>
            <a:miter lim="800000"/>
            <a:headEnd/>
            <a:tailEnd/>
          </a:ln>
          <a:effectLst/>
        </p:spPr>
        <p:txBody>
          <a:bodyPr/>
          <a:lstStyle/>
          <a:p>
            <a:pPr>
              <a:spcBef>
                <a:spcPct val="20000"/>
              </a:spcBef>
              <a:defRPr/>
            </a:pPr>
            <a:r>
              <a:rPr lang="en-US" sz="3200" dirty="0" smtClean="0">
                <a:latin typeface="Arial Unicode MS" pitchFamily="34" charset="-128"/>
              </a:rPr>
              <a:t>Allows </a:t>
            </a:r>
            <a:r>
              <a:rPr lang="en-US" sz="3200" dirty="0">
                <a:latin typeface="Arial Unicode MS" pitchFamily="34" charset="-128"/>
              </a:rPr>
              <a:t>you:</a:t>
            </a:r>
          </a:p>
          <a:p>
            <a:pPr>
              <a:spcBef>
                <a:spcPct val="20000"/>
              </a:spcBef>
              <a:buFont typeface="Arial" pitchFamily="34" charset="0"/>
              <a:buChar char="•"/>
              <a:defRPr/>
            </a:pPr>
            <a:r>
              <a:rPr lang="en-US" sz="3200" dirty="0">
                <a:latin typeface="Arial Unicode MS" pitchFamily="34" charset="-128"/>
              </a:rPr>
              <a:t> to specify a planning problem in STRIPS</a:t>
            </a:r>
          </a:p>
          <a:p>
            <a:pPr>
              <a:spcBef>
                <a:spcPct val="20000"/>
              </a:spcBef>
              <a:buFont typeface="Arial" pitchFamily="34" charset="0"/>
              <a:buChar char="•"/>
              <a:defRPr/>
            </a:pPr>
            <a:r>
              <a:rPr lang="en-US" sz="3200" dirty="0">
                <a:latin typeface="Arial Unicode MS" pitchFamily="34" charset="-128"/>
              </a:rPr>
              <a:t> to map it into a CSP for a given horizon</a:t>
            </a:r>
          </a:p>
          <a:p>
            <a:pPr>
              <a:spcBef>
                <a:spcPct val="20000"/>
              </a:spcBef>
              <a:buFont typeface="Arial" pitchFamily="34" charset="0"/>
              <a:buChar char="•"/>
              <a:defRPr/>
            </a:pPr>
            <a:r>
              <a:rPr lang="en-US" sz="3200" dirty="0">
                <a:latin typeface="Arial Unicode MS" pitchFamily="34" charset="-128"/>
              </a:rPr>
              <a:t> the CSP translation is automatically loaded into the CSP applet where it can be solved</a:t>
            </a:r>
          </a:p>
          <a:p>
            <a:pPr>
              <a:spcBef>
                <a:spcPct val="20000"/>
              </a:spcBef>
              <a:defRPr/>
            </a:pPr>
            <a:endParaRPr lang="en-US" sz="3200" i="1" dirty="0">
              <a:solidFill>
                <a:schemeClr val="accent6"/>
              </a:solidFill>
              <a:latin typeface="Arial Unicode MS" pitchFamily="34" charset="-128"/>
            </a:endParaRPr>
          </a:p>
          <a:p>
            <a:pPr>
              <a:spcBef>
                <a:spcPct val="20000"/>
              </a:spcBef>
              <a:defRPr/>
            </a:pPr>
            <a:r>
              <a:rPr lang="en-US" sz="3200" i="1" dirty="0">
                <a:solidFill>
                  <a:schemeClr val="accent6"/>
                </a:solidFill>
                <a:latin typeface="Arial Unicode MS" pitchFamily="34" charset="-128"/>
              </a:rPr>
              <a:t>Practice exercise using STRIPS to CSP </a:t>
            </a:r>
            <a:r>
              <a:rPr lang="en-US" sz="3200" i="1" dirty="0" smtClean="0">
                <a:solidFill>
                  <a:schemeClr val="accent6"/>
                </a:solidFill>
                <a:latin typeface="Arial Unicode MS" pitchFamily="34" charset="-128"/>
              </a:rPr>
              <a:t>is available on </a:t>
            </a:r>
            <a:r>
              <a:rPr lang="en-US" sz="3200" i="1" dirty="0" err="1" smtClean="0">
                <a:solidFill>
                  <a:schemeClr val="accent6"/>
                </a:solidFill>
                <a:latin typeface="Arial Unicode MS" pitchFamily="34" charset="-128"/>
              </a:rPr>
              <a:t>AIspace</a:t>
            </a:r>
            <a:endParaRPr lang="en-US" sz="3200" i="1" dirty="0">
              <a:solidFill>
                <a:schemeClr val="accent6"/>
              </a:solidFill>
              <a:latin typeface="Arial Unicode MS" pitchFamily="34" charset="-128"/>
            </a:endParaRPr>
          </a:p>
          <a:p>
            <a:pPr>
              <a:spcBef>
                <a:spcPct val="20000"/>
              </a:spcBef>
              <a:defRPr/>
            </a:pPr>
            <a:endParaRPr lang="en-US" sz="360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1442" name="Ink 2"/>
              <p14:cNvContentPartPr>
                <a14:cpLocks xmlns:a14="http://schemas.microsoft.com/office/drawing/2010/main" noRot="1" noChangeAspect="1" noEditPoints="1" noChangeArrowheads="1" noChangeShapeType="1"/>
              </p14:cNvContentPartPr>
              <p14:nvPr/>
            </p14:nvContentPartPr>
            <p14:xfrm>
              <a:off x="7777163" y="1724025"/>
              <a:ext cx="585787" cy="925513"/>
            </p14:xfrm>
          </p:contentPart>
        </mc:Choice>
        <mc:Fallback xmlns="">
          <p:pic>
            <p:nvPicPr>
              <p:cNvPr id="61442" name="Ink 2"/>
              <p:cNvPicPr>
                <a:picLocks noRot="1" noChangeAspect="1" noEditPoints="1" noChangeArrowheads="1" noChangeShapeType="1"/>
              </p:cNvPicPr>
              <p:nvPr/>
            </p:nvPicPr>
            <p:blipFill>
              <a:blip r:embed="rId4"/>
              <a:stretch>
                <a:fillRect/>
              </a:stretch>
            </p:blipFill>
            <p:spPr>
              <a:xfrm>
                <a:off x="7770314" y="1718265"/>
                <a:ext cx="598404" cy="936312"/>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6"/>
          <p:cNvPicPr>
            <a:picLocks noChangeAspect="1" noChangeArrowheads="1"/>
          </p:cNvPicPr>
          <p:nvPr/>
        </p:nvPicPr>
        <p:blipFill>
          <a:blip r:embed="rId3" cstate="print"/>
          <a:srcRect/>
          <a:stretch>
            <a:fillRect/>
          </a:stretch>
        </p:blipFill>
        <p:spPr bwMode="auto">
          <a:xfrm>
            <a:off x="571500" y="4214813"/>
            <a:ext cx="3071813" cy="2481262"/>
          </a:xfrm>
          <a:prstGeom prst="rect">
            <a:avLst/>
          </a:prstGeom>
          <a:noFill/>
          <a:ln w="9525" algn="ctr">
            <a:noFill/>
            <a:miter lim="800000"/>
            <a:headEnd/>
            <a:tailEnd/>
          </a:ln>
        </p:spPr>
      </p:pic>
      <p:grpSp>
        <p:nvGrpSpPr>
          <p:cNvPr id="4104" name="Group 99"/>
          <p:cNvGrpSpPr>
            <a:grpSpLocks/>
          </p:cNvGrpSpPr>
          <p:nvPr/>
        </p:nvGrpSpPr>
        <p:grpSpPr bwMode="auto">
          <a:xfrm>
            <a:off x="4143375" y="4029075"/>
            <a:ext cx="3143250" cy="2828925"/>
            <a:chOff x="3648" y="2448"/>
            <a:chExt cx="2112" cy="1872"/>
          </a:xfrm>
        </p:grpSpPr>
        <p:sp>
          <p:nvSpPr>
            <p:cNvPr id="4111" name="AutoShape 4"/>
            <p:cNvSpPr>
              <a:spLocks noChangeAspect="1" noChangeArrowheads="1"/>
            </p:cNvSpPr>
            <p:nvPr/>
          </p:nvSpPr>
          <p:spPr bwMode="auto">
            <a:xfrm>
              <a:off x="3648" y="2448"/>
              <a:ext cx="2112" cy="1872"/>
            </a:xfrm>
            <a:prstGeom prst="octagon">
              <a:avLst>
                <a:gd name="adj" fmla="val 0"/>
              </a:avLst>
            </a:prstGeom>
            <a:solidFill>
              <a:srgbClr val="FFFC9C"/>
            </a:solidFill>
            <a:ln w="12700">
              <a:solidFill>
                <a:schemeClr val="tx1"/>
              </a:solidFill>
              <a:miter lim="800000"/>
              <a:headEnd/>
              <a:tailEnd/>
            </a:ln>
          </p:spPr>
          <p:txBody>
            <a:bodyPr wrap="none" anchor="ctr"/>
            <a:lstStyle/>
            <a:p>
              <a:endParaRPr lang="en-US"/>
            </a:p>
          </p:txBody>
        </p:sp>
        <p:sp>
          <p:nvSpPr>
            <p:cNvPr id="4112" name="Rectangle 5"/>
            <p:cNvSpPr>
              <a:spLocks noChangeAspect="1" noChangeArrowheads="1"/>
            </p:cNvSpPr>
            <p:nvPr/>
          </p:nvSpPr>
          <p:spPr bwMode="auto">
            <a:xfrm>
              <a:off x="3817" y="3261"/>
              <a:ext cx="344"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West</a:t>
              </a:r>
            </a:p>
          </p:txBody>
        </p:sp>
        <p:sp>
          <p:nvSpPr>
            <p:cNvPr id="4113" name="Rectangle 6"/>
            <p:cNvSpPr>
              <a:spLocks noChangeAspect="1" noChangeArrowheads="1"/>
            </p:cNvSpPr>
            <p:nvPr/>
          </p:nvSpPr>
          <p:spPr bwMode="auto">
            <a:xfrm>
              <a:off x="3783" y="2517"/>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North</a:t>
              </a:r>
            </a:p>
          </p:txBody>
        </p:sp>
        <p:sp>
          <p:nvSpPr>
            <p:cNvPr id="4114" name="Rectangle 7"/>
            <p:cNvSpPr>
              <a:spLocks noChangeAspect="1" noChangeArrowheads="1"/>
            </p:cNvSpPr>
            <p:nvPr/>
          </p:nvSpPr>
          <p:spPr bwMode="auto">
            <a:xfrm>
              <a:off x="5346" y="3261"/>
              <a:ext cx="307"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East</a:t>
              </a:r>
            </a:p>
          </p:txBody>
        </p:sp>
        <p:sp>
          <p:nvSpPr>
            <p:cNvPr id="4115" name="Rectangle 8"/>
            <p:cNvSpPr>
              <a:spLocks noChangeAspect="1" noChangeArrowheads="1"/>
            </p:cNvSpPr>
            <p:nvPr/>
          </p:nvSpPr>
          <p:spPr bwMode="auto">
            <a:xfrm>
              <a:off x="3984" y="4029"/>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South</a:t>
              </a:r>
            </a:p>
          </p:txBody>
        </p:sp>
        <p:sp>
          <p:nvSpPr>
            <p:cNvPr id="4116" name="AutoShape 9"/>
            <p:cNvSpPr>
              <a:spLocks noChangeAspect="1" noChangeArrowheads="1"/>
            </p:cNvSpPr>
            <p:nvPr/>
          </p:nvSpPr>
          <p:spPr bwMode="auto">
            <a:xfrm>
              <a:off x="4425" y="3447"/>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17" name="Rectangle 10"/>
            <p:cNvSpPr>
              <a:spLocks noChangeAspect="1" noChangeArrowheads="1"/>
            </p:cNvSpPr>
            <p:nvPr/>
          </p:nvSpPr>
          <p:spPr bwMode="auto">
            <a:xfrm>
              <a:off x="4475" y="3464"/>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6</a:t>
              </a:r>
            </a:p>
          </p:txBody>
        </p:sp>
        <p:sp>
          <p:nvSpPr>
            <p:cNvPr id="4118" name="Rectangle 11"/>
            <p:cNvSpPr>
              <a:spLocks noChangeAspect="1" noChangeArrowheads="1"/>
            </p:cNvSpPr>
            <p:nvPr/>
          </p:nvSpPr>
          <p:spPr bwMode="auto">
            <a:xfrm>
              <a:off x="4397" y="3464"/>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19" name="AutoShape 12"/>
            <p:cNvSpPr>
              <a:spLocks noChangeAspect="1" noChangeArrowheads="1"/>
            </p:cNvSpPr>
            <p:nvPr/>
          </p:nvSpPr>
          <p:spPr bwMode="auto">
            <a:xfrm>
              <a:off x="4636" y="3343"/>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0" name="Rectangle 13"/>
            <p:cNvSpPr>
              <a:spLocks noChangeAspect="1" noChangeArrowheads="1"/>
            </p:cNvSpPr>
            <p:nvPr/>
          </p:nvSpPr>
          <p:spPr bwMode="auto">
            <a:xfrm>
              <a:off x="4691" y="3362"/>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2</a:t>
              </a:r>
            </a:p>
          </p:txBody>
        </p:sp>
        <p:sp>
          <p:nvSpPr>
            <p:cNvPr id="4121" name="Rectangle 14"/>
            <p:cNvSpPr>
              <a:spLocks noChangeAspect="1" noChangeArrowheads="1"/>
            </p:cNvSpPr>
            <p:nvPr/>
          </p:nvSpPr>
          <p:spPr bwMode="auto">
            <a:xfrm>
              <a:off x="4612" y="3362"/>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2" name="AutoShape 15"/>
            <p:cNvSpPr>
              <a:spLocks noChangeAspect="1" noChangeArrowheads="1"/>
            </p:cNvSpPr>
            <p:nvPr/>
          </p:nvSpPr>
          <p:spPr bwMode="auto">
            <a:xfrm>
              <a:off x="4811" y="3482"/>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3" name="Rectangle 16"/>
            <p:cNvSpPr>
              <a:spLocks noChangeAspect="1" noChangeArrowheads="1"/>
            </p:cNvSpPr>
            <p:nvPr/>
          </p:nvSpPr>
          <p:spPr bwMode="auto">
            <a:xfrm>
              <a:off x="4867" y="350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8</a:t>
              </a:r>
            </a:p>
          </p:txBody>
        </p:sp>
        <p:sp>
          <p:nvSpPr>
            <p:cNvPr id="4124" name="Rectangle 17"/>
            <p:cNvSpPr>
              <a:spLocks noChangeAspect="1" noChangeArrowheads="1"/>
            </p:cNvSpPr>
            <p:nvPr/>
          </p:nvSpPr>
          <p:spPr bwMode="auto">
            <a:xfrm>
              <a:off x="4787" y="350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5" name="AutoShape 18"/>
            <p:cNvSpPr>
              <a:spLocks noChangeAspect="1" noChangeArrowheads="1"/>
            </p:cNvSpPr>
            <p:nvPr/>
          </p:nvSpPr>
          <p:spPr bwMode="auto">
            <a:xfrm>
              <a:off x="4577" y="3586"/>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6" name="Rectangle 19"/>
            <p:cNvSpPr>
              <a:spLocks noChangeAspect="1" noChangeArrowheads="1"/>
            </p:cNvSpPr>
            <p:nvPr/>
          </p:nvSpPr>
          <p:spPr bwMode="auto">
            <a:xfrm>
              <a:off x="4620" y="3606"/>
              <a:ext cx="20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Q</a:t>
              </a:r>
            </a:p>
          </p:txBody>
        </p:sp>
        <p:sp>
          <p:nvSpPr>
            <p:cNvPr id="4127" name="Rectangle 20"/>
            <p:cNvSpPr>
              <a:spLocks noChangeAspect="1" noChangeArrowheads="1"/>
            </p:cNvSpPr>
            <p:nvPr/>
          </p:nvSpPr>
          <p:spPr bwMode="auto">
            <a:xfrm>
              <a:off x="4541" y="3606"/>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8" name="AutoShape 21"/>
            <p:cNvSpPr>
              <a:spLocks noChangeAspect="1" noChangeArrowheads="1"/>
            </p:cNvSpPr>
            <p:nvPr/>
          </p:nvSpPr>
          <p:spPr bwMode="auto">
            <a:xfrm>
              <a:off x="4207"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9" name="Rectangle 22"/>
            <p:cNvSpPr>
              <a:spLocks noChangeAspect="1" noChangeArrowheads="1"/>
            </p:cNvSpPr>
            <p:nvPr/>
          </p:nvSpPr>
          <p:spPr bwMode="auto">
            <a:xfrm>
              <a:off x="4246" y="2480"/>
              <a:ext cx="201" cy="190"/>
            </a:xfrm>
            <a:prstGeom prst="rect">
              <a:avLst/>
            </a:prstGeom>
            <a:noFill/>
            <a:ln w="12700">
              <a:noFill/>
              <a:miter lim="800000"/>
              <a:headEnd/>
              <a:tailEnd/>
            </a:ln>
          </p:spPr>
          <p:txBody>
            <a:bodyPr wrap="none" lIns="90487" tIns="44450" rIns="90487" bIns="44450">
              <a:spAutoFit/>
            </a:bodyPr>
            <a:lstStyle/>
            <a:p>
              <a:r>
                <a:rPr lang="en-US" sz="1400"/>
                <a:t>Q</a:t>
              </a:r>
            </a:p>
          </p:txBody>
        </p:sp>
        <p:sp>
          <p:nvSpPr>
            <p:cNvPr id="4130" name="Rectangle 23"/>
            <p:cNvSpPr>
              <a:spLocks noChangeAspect="1" noChangeArrowheads="1"/>
            </p:cNvSpPr>
            <p:nvPr/>
          </p:nvSpPr>
          <p:spPr bwMode="auto">
            <a:xfrm>
              <a:off x="4180" y="2480"/>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1" name="AutoShape 24"/>
            <p:cNvSpPr>
              <a:spLocks noChangeAspect="1" noChangeArrowheads="1"/>
            </p:cNvSpPr>
            <p:nvPr/>
          </p:nvSpPr>
          <p:spPr bwMode="auto">
            <a:xfrm>
              <a:off x="4242"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2" name="Rectangle 25"/>
            <p:cNvSpPr>
              <a:spLocks noChangeAspect="1" noChangeArrowheads="1"/>
            </p:cNvSpPr>
            <p:nvPr/>
          </p:nvSpPr>
          <p:spPr bwMode="auto">
            <a:xfrm>
              <a:off x="4290" y="2625"/>
              <a:ext cx="170" cy="190"/>
            </a:xfrm>
            <a:prstGeom prst="rect">
              <a:avLst/>
            </a:prstGeom>
            <a:noFill/>
            <a:ln w="12700">
              <a:noFill/>
              <a:miter lim="800000"/>
              <a:headEnd/>
              <a:tailEnd/>
            </a:ln>
          </p:spPr>
          <p:txBody>
            <a:bodyPr wrap="none" lIns="90487" tIns="44450" rIns="90487" bIns="44450">
              <a:spAutoFit/>
            </a:bodyPr>
            <a:lstStyle/>
            <a:p>
              <a:r>
                <a:rPr lang="en-US" sz="1400"/>
                <a:t>J</a:t>
              </a:r>
            </a:p>
          </p:txBody>
        </p:sp>
        <p:sp>
          <p:nvSpPr>
            <p:cNvPr id="4133" name="AutoShape 26"/>
            <p:cNvSpPr>
              <a:spLocks noChangeAspect="1" noChangeArrowheads="1"/>
            </p:cNvSpPr>
            <p:nvPr/>
          </p:nvSpPr>
          <p:spPr bwMode="auto">
            <a:xfrm>
              <a:off x="4277" y="2767"/>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4" name="Rectangle 27"/>
            <p:cNvSpPr>
              <a:spLocks noChangeAspect="1" noChangeArrowheads="1"/>
            </p:cNvSpPr>
            <p:nvPr/>
          </p:nvSpPr>
          <p:spPr bwMode="auto">
            <a:xfrm>
              <a:off x="4338" y="2756"/>
              <a:ext cx="176" cy="190"/>
            </a:xfrm>
            <a:prstGeom prst="rect">
              <a:avLst/>
            </a:prstGeom>
            <a:noFill/>
            <a:ln w="12700">
              <a:noFill/>
              <a:miter lim="800000"/>
              <a:headEnd/>
              <a:tailEnd/>
            </a:ln>
          </p:spPr>
          <p:txBody>
            <a:bodyPr wrap="none" lIns="90487" tIns="44450" rIns="90487" bIns="44450">
              <a:spAutoFit/>
            </a:bodyPr>
            <a:lstStyle/>
            <a:p>
              <a:r>
                <a:rPr lang="en-US" sz="1400"/>
                <a:t>6</a:t>
              </a:r>
            </a:p>
          </p:txBody>
        </p:sp>
        <p:sp>
          <p:nvSpPr>
            <p:cNvPr id="4135" name="Rectangle 28"/>
            <p:cNvSpPr>
              <a:spLocks noChangeAspect="1" noChangeArrowheads="1"/>
            </p:cNvSpPr>
            <p:nvPr/>
          </p:nvSpPr>
          <p:spPr bwMode="auto">
            <a:xfrm>
              <a:off x="4255" y="2756"/>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6" name="AutoShape 29"/>
            <p:cNvSpPr>
              <a:spLocks noChangeAspect="1" noChangeArrowheads="1"/>
            </p:cNvSpPr>
            <p:nvPr/>
          </p:nvSpPr>
          <p:spPr bwMode="auto">
            <a:xfrm>
              <a:off x="4312" y="2905"/>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7" name="Rectangle 30"/>
            <p:cNvSpPr>
              <a:spLocks noChangeAspect="1" noChangeArrowheads="1"/>
            </p:cNvSpPr>
            <p:nvPr/>
          </p:nvSpPr>
          <p:spPr bwMode="auto">
            <a:xfrm>
              <a:off x="4371" y="2895"/>
              <a:ext cx="176" cy="190"/>
            </a:xfrm>
            <a:prstGeom prst="rect">
              <a:avLst/>
            </a:prstGeom>
            <a:noFill/>
            <a:ln w="12700">
              <a:noFill/>
              <a:miter lim="800000"/>
              <a:headEnd/>
              <a:tailEnd/>
            </a:ln>
          </p:spPr>
          <p:txBody>
            <a:bodyPr wrap="none" lIns="90487" tIns="44450" rIns="90487" bIns="44450">
              <a:spAutoFit/>
            </a:bodyPr>
            <a:lstStyle/>
            <a:p>
              <a:r>
                <a:rPr lang="en-US" sz="1400"/>
                <a:t>5</a:t>
              </a:r>
            </a:p>
          </p:txBody>
        </p:sp>
        <p:sp>
          <p:nvSpPr>
            <p:cNvPr id="4138" name="Rectangle 31"/>
            <p:cNvSpPr>
              <a:spLocks noChangeAspect="1" noChangeArrowheads="1"/>
            </p:cNvSpPr>
            <p:nvPr/>
          </p:nvSpPr>
          <p:spPr bwMode="auto">
            <a:xfrm>
              <a:off x="4217" y="262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9" name="AutoShape 32"/>
            <p:cNvSpPr>
              <a:spLocks noChangeAspect="1" noChangeArrowheads="1"/>
            </p:cNvSpPr>
            <p:nvPr/>
          </p:nvSpPr>
          <p:spPr bwMode="auto">
            <a:xfrm>
              <a:off x="4488"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0" name="Rectangle 33"/>
            <p:cNvSpPr>
              <a:spLocks noChangeAspect="1" noChangeArrowheads="1"/>
            </p:cNvSpPr>
            <p:nvPr/>
          </p:nvSpPr>
          <p:spPr bwMode="auto">
            <a:xfrm>
              <a:off x="4554" y="248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9</a:t>
              </a:r>
            </a:p>
          </p:txBody>
        </p:sp>
        <p:sp>
          <p:nvSpPr>
            <p:cNvPr id="4141" name="Rectangle 34"/>
            <p:cNvSpPr>
              <a:spLocks noChangeAspect="1" noChangeArrowheads="1"/>
            </p:cNvSpPr>
            <p:nvPr/>
          </p:nvSpPr>
          <p:spPr bwMode="auto">
            <a:xfrm>
              <a:off x="4462" y="2480"/>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2" name="AutoShape 35"/>
            <p:cNvSpPr>
              <a:spLocks noChangeAspect="1" noChangeArrowheads="1"/>
            </p:cNvSpPr>
            <p:nvPr/>
          </p:nvSpPr>
          <p:spPr bwMode="auto">
            <a:xfrm>
              <a:off x="4523" y="2628"/>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3" name="Rectangle 36"/>
            <p:cNvSpPr>
              <a:spLocks noChangeAspect="1" noChangeArrowheads="1"/>
            </p:cNvSpPr>
            <p:nvPr/>
          </p:nvSpPr>
          <p:spPr bwMode="auto">
            <a:xfrm>
              <a:off x="4577" y="2619"/>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7</a:t>
              </a:r>
            </a:p>
          </p:txBody>
        </p:sp>
        <p:sp>
          <p:nvSpPr>
            <p:cNvPr id="4144" name="Rectangle 37"/>
            <p:cNvSpPr>
              <a:spLocks noChangeAspect="1" noChangeArrowheads="1"/>
            </p:cNvSpPr>
            <p:nvPr/>
          </p:nvSpPr>
          <p:spPr bwMode="auto">
            <a:xfrm>
              <a:off x="4490" y="2619"/>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5" name="AutoShape 38"/>
            <p:cNvSpPr>
              <a:spLocks noChangeAspect="1" noChangeArrowheads="1"/>
            </p:cNvSpPr>
            <p:nvPr/>
          </p:nvSpPr>
          <p:spPr bwMode="auto">
            <a:xfrm>
              <a:off x="4734"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6" name="Rectangle 39"/>
            <p:cNvSpPr>
              <a:spLocks noChangeAspect="1" noChangeArrowheads="1"/>
            </p:cNvSpPr>
            <p:nvPr/>
          </p:nvSpPr>
          <p:spPr bwMode="auto">
            <a:xfrm>
              <a:off x="4784" y="2480"/>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A</a:t>
              </a:r>
            </a:p>
          </p:txBody>
        </p:sp>
        <p:sp>
          <p:nvSpPr>
            <p:cNvPr id="4147" name="Rectangle 40"/>
            <p:cNvSpPr>
              <a:spLocks noChangeAspect="1" noChangeArrowheads="1"/>
            </p:cNvSpPr>
            <p:nvPr/>
          </p:nvSpPr>
          <p:spPr bwMode="auto">
            <a:xfrm>
              <a:off x="4710" y="248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8" name="AutoShape 41"/>
            <p:cNvSpPr>
              <a:spLocks noChangeAspect="1" noChangeArrowheads="1"/>
            </p:cNvSpPr>
            <p:nvPr/>
          </p:nvSpPr>
          <p:spPr bwMode="auto">
            <a:xfrm>
              <a:off x="4769"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9" name="Rectangle 42"/>
            <p:cNvSpPr>
              <a:spLocks noChangeAspect="1" noChangeArrowheads="1"/>
            </p:cNvSpPr>
            <p:nvPr/>
          </p:nvSpPr>
          <p:spPr bwMode="auto">
            <a:xfrm>
              <a:off x="4827" y="2619"/>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K</a:t>
              </a:r>
            </a:p>
          </p:txBody>
        </p:sp>
        <p:sp>
          <p:nvSpPr>
            <p:cNvPr id="4150" name="Rectangle 43"/>
            <p:cNvSpPr>
              <a:spLocks noChangeAspect="1" noChangeArrowheads="1"/>
            </p:cNvSpPr>
            <p:nvPr/>
          </p:nvSpPr>
          <p:spPr bwMode="auto">
            <a:xfrm>
              <a:off x="4745" y="2619"/>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1" name="AutoShape 44"/>
            <p:cNvSpPr>
              <a:spLocks noChangeAspect="1" noChangeArrowheads="1"/>
            </p:cNvSpPr>
            <p:nvPr/>
          </p:nvSpPr>
          <p:spPr bwMode="auto">
            <a:xfrm>
              <a:off x="4804" y="2767"/>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2" name="Rectangle 45"/>
            <p:cNvSpPr>
              <a:spLocks noChangeAspect="1" noChangeArrowheads="1"/>
            </p:cNvSpPr>
            <p:nvPr/>
          </p:nvSpPr>
          <p:spPr bwMode="auto">
            <a:xfrm>
              <a:off x="4857" y="276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5</a:t>
              </a:r>
            </a:p>
          </p:txBody>
        </p:sp>
        <p:sp>
          <p:nvSpPr>
            <p:cNvPr id="4153" name="Rectangle 46"/>
            <p:cNvSpPr>
              <a:spLocks noChangeAspect="1" noChangeArrowheads="1"/>
            </p:cNvSpPr>
            <p:nvPr/>
          </p:nvSpPr>
          <p:spPr bwMode="auto">
            <a:xfrm>
              <a:off x="4778" y="276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4" name="AutoShape 47"/>
            <p:cNvSpPr>
              <a:spLocks noChangeAspect="1" noChangeArrowheads="1"/>
            </p:cNvSpPr>
            <p:nvPr/>
          </p:nvSpPr>
          <p:spPr bwMode="auto">
            <a:xfrm>
              <a:off x="4839" y="2905"/>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5" name="Rectangle 48"/>
            <p:cNvSpPr>
              <a:spLocks noChangeAspect="1" noChangeArrowheads="1"/>
            </p:cNvSpPr>
            <p:nvPr/>
          </p:nvSpPr>
          <p:spPr bwMode="auto">
            <a:xfrm>
              <a:off x="4892" y="290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3</a:t>
              </a:r>
            </a:p>
          </p:txBody>
        </p:sp>
        <p:sp>
          <p:nvSpPr>
            <p:cNvPr id="4156" name="Rectangle 49"/>
            <p:cNvSpPr>
              <a:spLocks noChangeAspect="1" noChangeArrowheads="1"/>
            </p:cNvSpPr>
            <p:nvPr/>
          </p:nvSpPr>
          <p:spPr bwMode="auto">
            <a:xfrm>
              <a:off x="4805" y="290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7" name="AutoShape 50"/>
            <p:cNvSpPr>
              <a:spLocks noChangeAspect="1" noChangeArrowheads="1"/>
            </p:cNvSpPr>
            <p:nvPr/>
          </p:nvSpPr>
          <p:spPr bwMode="auto">
            <a:xfrm>
              <a:off x="5014" y="2490"/>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8" name="Rectangle 51"/>
            <p:cNvSpPr>
              <a:spLocks noChangeAspect="1" noChangeArrowheads="1"/>
            </p:cNvSpPr>
            <p:nvPr/>
          </p:nvSpPr>
          <p:spPr bwMode="auto">
            <a:xfrm>
              <a:off x="5073" y="2480"/>
              <a:ext cx="189" cy="190"/>
            </a:xfrm>
            <a:prstGeom prst="rect">
              <a:avLst/>
            </a:prstGeom>
            <a:noFill/>
            <a:ln w="12700">
              <a:noFill/>
              <a:miter lim="800000"/>
              <a:headEnd/>
              <a:tailEnd/>
            </a:ln>
          </p:spPr>
          <p:txBody>
            <a:bodyPr wrap="none" lIns="90487" tIns="44450" rIns="90487" bIns="44450">
              <a:spAutoFit/>
            </a:bodyPr>
            <a:lstStyle/>
            <a:p>
              <a:r>
                <a:rPr lang="en-US" sz="1400"/>
                <a:t>A</a:t>
              </a:r>
            </a:p>
          </p:txBody>
        </p:sp>
        <p:sp>
          <p:nvSpPr>
            <p:cNvPr id="4159" name="Rectangle 52"/>
            <p:cNvSpPr>
              <a:spLocks noChangeAspect="1" noChangeArrowheads="1"/>
            </p:cNvSpPr>
            <p:nvPr/>
          </p:nvSpPr>
          <p:spPr bwMode="auto">
            <a:xfrm>
              <a:off x="4980" y="2480"/>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0" name="AutoShape 53"/>
            <p:cNvSpPr>
              <a:spLocks noChangeAspect="1" noChangeArrowheads="1"/>
            </p:cNvSpPr>
            <p:nvPr/>
          </p:nvSpPr>
          <p:spPr bwMode="auto">
            <a:xfrm>
              <a:off x="5050"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61" name="Rectangle 54"/>
            <p:cNvSpPr>
              <a:spLocks noChangeAspect="1" noChangeArrowheads="1"/>
            </p:cNvSpPr>
            <p:nvPr/>
          </p:nvSpPr>
          <p:spPr bwMode="auto">
            <a:xfrm>
              <a:off x="5108" y="2619"/>
              <a:ext cx="176" cy="190"/>
            </a:xfrm>
            <a:prstGeom prst="rect">
              <a:avLst/>
            </a:prstGeom>
            <a:noFill/>
            <a:ln w="12700">
              <a:noFill/>
              <a:miter lim="800000"/>
              <a:headEnd/>
              <a:tailEnd/>
            </a:ln>
          </p:spPr>
          <p:txBody>
            <a:bodyPr wrap="none" lIns="90487" tIns="44450" rIns="90487" bIns="44450">
              <a:spAutoFit/>
            </a:bodyPr>
            <a:lstStyle/>
            <a:p>
              <a:r>
                <a:rPr lang="en-US" sz="1400"/>
                <a:t>9</a:t>
              </a:r>
            </a:p>
          </p:txBody>
        </p:sp>
        <p:sp>
          <p:nvSpPr>
            <p:cNvPr id="4162" name="Rectangle 55"/>
            <p:cNvSpPr>
              <a:spLocks noChangeAspect="1" noChangeArrowheads="1"/>
            </p:cNvSpPr>
            <p:nvPr/>
          </p:nvSpPr>
          <p:spPr bwMode="auto">
            <a:xfrm>
              <a:off x="5020" y="2619"/>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3" name="Rectangle 56"/>
            <p:cNvSpPr>
              <a:spLocks noChangeAspect="1" noChangeArrowheads="1"/>
            </p:cNvSpPr>
            <p:nvPr/>
          </p:nvSpPr>
          <p:spPr bwMode="auto">
            <a:xfrm>
              <a:off x="4290" y="289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endParaRPr lang="en-US" sz="1400">
                <a:latin typeface="Monotype Sorts" pitchFamily="-80" charset="2"/>
              </a:endParaRPr>
            </a:p>
          </p:txBody>
        </p:sp>
        <p:grpSp>
          <p:nvGrpSpPr>
            <p:cNvPr id="4164" name="Group 57"/>
            <p:cNvGrpSpPr>
              <a:grpSpLocks noChangeAspect="1"/>
            </p:cNvGrpSpPr>
            <p:nvPr/>
          </p:nvGrpSpPr>
          <p:grpSpPr bwMode="auto">
            <a:xfrm>
              <a:off x="3677" y="3412"/>
              <a:ext cx="571" cy="286"/>
              <a:chOff x="1382" y="2223"/>
              <a:chExt cx="781" cy="395"/>
            </a:xfrm>
          </p:grpSpPr>
          <p:sp>
            <p:nvSpPr>
              <p:cNvPr id="4191" name="AutoShape 58"/>
              <p:cNvSpPr>
                <a:spLocks noChangeAspect="1" noChangeArrowheads="1"/>
              </p:cNvSpPr>
              <p:nvPr/>
            </p:nvSpPr>
            <p:spPr bwMode="auto">
              <a:xfrm>
                <a:off x="13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2" name="AutoShape 59"/>
              <p:cNvSpPr>
                <a:spLocks noChangeAspect="1" noChangeArrowheads="1"/>
              </p:cNvSpPr>
              <p:nvPr/>
            </p:nvSpPr>
            <p:spPr bwMode="auto">
              <a:xfrm>
                <a:off x="14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3" name="AutoShape 60"/>
              <p:cNvSpPr>
                <a:spLocks noChangeAspect="1" noChangeArrowheads="1"/>
              </p:cNvSpPr>
              <p:nvPr/>
            </p:nvSpPr>
            <p:spPr bwMode="auto">
              <a:xfrm>
                <a:off x="147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4" name="AutoShape 61"/>
              <p:cNvSpPr>
                <a:spLocks noChangeAspect="1" noChangeArrowheads="1"/>
              </p:cNvSpPr>
              <p:nvPr/>
            </p:nvSpPr>
            <p:spPr bwMode="auto">
              <a:xfrm>
                <a:off x="152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5" name="AutoShape 62"/>
              <p:cNvSpPr>
                <a:spLocks noChangeAspect="1" noChangeArrowheads="1"/>
              </p:cNvSpPr>
              <p:nvPr/>
            </p:nvSpPr>
            <p:spPr bwMode="auto">
              <a:xfrm>
                <a:off x="157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6" name="AutoShape 63"/>
              <p:cNvSpPr>
                <a:spLocks noChangeAspect="1" noChangeArrowheads="1"/>
              </p:cNvSpPr>
              <p:nvPr/>
            </p:nvSpPr>
            <p:spPr bwMode="auto">
              <a:xfrm>
                <a:off x="162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7" name="AutoShape 64"/>
              <p:cNvSpPr>
                <a:spLocks noChangeAspect="1" noChangeArrowheads="1"/>
              </p:cNvSpPr>
              <p:nvPr/>
            </p:nvSpPr>
            <p:spPr bwMode="auto">
              <a:xfrm>
                <a:off x="16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8" name="AutoShape 65"/>
              <p:cNvSpPr>
                <a:spLocks noChangeAspect="1" noChangeArrowheads="1"/>
              </p:cNvSpPr>
              <p:nvPr/>
            </p:nvSpPr>
            <p:spPr bwMode="auto">
              <a:xfrm>
                <a:off x="17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9" name="AutoShape 66"/>
              <p:cNvSpPr>
                <a:spLocks noChangeAspect="1" noChangeArrowheads="1"/>
              </p:cNvSpPr>
              <p:nvPr/>
            </p:nvSpPr>
            <p:spPr bwMode="auto">
              <a:xfrm>
                <a:off x="176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0" name="AutoShape 67"/>
              <p:cNvSpPr>
                <a:spLocks noChangeAspect="1" noChangeArrowheads="1"/>
              </p:cNvSpPr>
              <p:nvPr/>
            </p:nvSpPr>
            <p:spPr bwMode="auto">
              <a:xfrm>
                <a:off x="181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1" name="AutoShape 68"/>
              <p:cNvSpPr>
                <a:spLocks noChangeAspect="1" noChangeArrowheads="1"/>
              </p:cNvSpPr>
              <p:nvPr/>
            </p:nvSpPr>
            <p:spPr bwMode="auto">
              <a:xfrm>
                <a:off x="186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2" name="AutoShape 69"/>
              <p:cNvSpPr>
                <a:spLocks noChangeAspect="1" noChangeArrowheads="1"/>
              </p:cNvSpPr>
              <p:nvPr/>
            </p:nvSpPr>
            <p:spPr bwMode="auto">
              <a:xfrm>
                <a:off x="191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165" name="Group 70"/>
            <p:cNvGrpSpPr>
              <a:grpSpLocks noChangeAspect="1"/>
            </p:cNvGrpSpPr>
            <p:nvPr/>
          </p:nvGrpSpPr>
          <p:grpSpPr bwMode="auto">
            <a:xfrm>
              <a:off x="5142" y="3412"/>
              <a:ext cx="571" cy="286"/>
              <a:chOff x="3590" y="2223"/>
              <a:chExt cx="781" cy="395"/>
            </a:xfrm>
          </p:grpSpPr>
          <p:sp>
            <p:nvSpPr>
              <p:cNvPr id="4179" name="AutoShape 71"/>
              <p:cNvSpPr>
                <a:spLocks noChangeAspect="1" noChangeArrowheads="1"/>
              </p:cNvSpPr>
              <p:nvPr/>
            </p:nvSpPr>
            <p:spPr bwMode="auto">
              <a:xfrm>
                <a:off x="359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0" name="AutoShape 72"/>
              <p:cNvSpPr>
                <a:spLocks noChangeAspect="1" noChangeArrowheads="1"/>
              </p:cNvSpPr>
              <p:nvPr/>
            </p:nvSpPr>
            <p:spPr bwMode="auto">
              <a:xfrm>
                <a:off x="363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1" name="AutoShape 73"/>
              <p:cNvSpPr>
                <a:spLocks noChangeAspect="1" noChangeArrowheads="1"/>
              </p:cNvSpPr>
              <p:nvPr/>
            </p:nvSpPr>
            <p:spPr bwMode="auto">
              <a:xfrm>
                <a:off x="368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2" name="AutoShape 74"/>
              <p:cNvSpPr>
                <a:spLocks noChangeAspect="1" noChangeArrowheads="1"/>
              </p:cNvSpPr>
              <p:nvPr/>
            </p:nvSpPr>
            <p:spPr bwMode="auto">
              <a:xfrm>
                <a:off x="373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3" name="AutoShape 75"/>
              <p:cNvSpPr>
                <a:spLocks noChangeAspect="1" noChangeArrowheads="1"/>
              </p:cNvSpPr>
              <p:nvPr/>
            </p:nvSpPr>
            <p:spPr bwMode="auto">
              <a:xfrm>
                <a:off x="37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4" name="AutoShape 76"/>
              <p:cNvSpPr>
                <a:spLocks noChangeAspect="1" noChangeArrowheads="1"/>
              </p:cNvSpPr>
              <p:nvPr/>
            </p:nvSpPr>
            <p:spPr bwMode="auto">
              <a:xfrm>
                <a:off x="38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5" name="AutoShape 77"/>
              <p:cNvSpPr>
                <a:spLocks noChangeAspect="1" noChangeArrowheads="1"/>
              </p:cNvSpPr>
              <p:nvPr/>
            </p:nvSpPr>
            <p:spPr bwMode="auto">
              <a:xfrm>
                <a:off x="387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6" name="AutoShape 78"/>
              <p:cNvSpPr>
                <a:spLocks noChangeAspect="1" noChangeArrowheads="1"/>
              </p:cNvSpPr>
              <p:nvPr/>
            </p:nvSpPr>
            <p:spPr bwMode="auto">
              <a:xfrm>
                <a:off x="392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7" name="AutoShape 79"/>
              <p:cNvSpPr>
                <a:spLocks noChangeAspect="1" noChangeArrowheads="1"/>
              </p:cNvSpPr>
              <p:nvPr/>
            </p:nvSpPr>
            <p:spPr bwMode="auto">
              <a:xfrm>
                <a:off x="397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8" name="AutoShape 80"/>
              <p:cNvSpPr>
                <a:spLocks noChangeAspect="1" noChangeArrowheads="1"/>
              </p:cNvSpPr>
              <p:nvPr/>
            </p:nvSpPr>
            <p:spPr bwMode="auto">
              <a:xfrm>
                <a:off x="402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9" name="AutoShape 81"/>
              <p:cNvSpPr>
                <a:spLocks noChangeAspect="1" noChangeArrowheads="1"/>
              </p:cNvSpPr>
              <p:nvPr/>
            </p:nvSpPr>
            <p:spPr bwMode="auto">
              <a:xfrm>
                <a:off x="40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0" name="AutoShape 82"/>
              <p:cNvSpPr>
                <a:spLocks noChangeAspect="1" noChangeArrowheads="1"/>
              </p:cNvSpPr>
              <p:nvPr/>
            </p:nvSpPr>
            <p:spPr bwMode="auto">
              <a:xfrm>
                <a:off x="41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166" name="Group 83"/>
            <p:cNvGrpSpPr>
              <a:grpSpLocks noChangeAspect="1"/>
            </p:cNvGrpSpPr>
            <p:nvPr/>
          </p:nvGrpSpPr>
          <p:grpSpPr bwMode="auto">
            <a:xfrm>
              <a:off x="4402" y="3986"/>
              <a:ext cx="571" cy="286"/>
              <a:chOff x="2486" y="3231"/>
              <a:chExt cx="781" cy="395"/>
            </a:xfrm>
          </p:grpSpPr>
          <p:sp>
            <p:nvSpPr>
              <p:cNvPr id="4167" name="AutoShape 84"/>
              <p:cNvSpPr>
                <a:spLocks noChangeAspect="1" noChangeArrowheads="1"/>
              </p:cNvSpPr>
              <p:nvPr/>
            </p:nvSpPr>
            <p:spPr bwMode="auto">
              <a:xfrm>
                <a:off x="248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8" name="AutoShape 85"/>
              <p:cNvSpPr>
                <a:spLocks noChangeAspect="1" noChangeArrowheads="1"/>
              </p:cNvSpPr>
              <p:nvPr/>
            </p:nvSpPr>
            <p:spPr bwMode="auto">
              <a:xfrm>
                <a:off x="2534"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9" name="AutoShape 86"/>
              <p:cNvSpPr>
                <a:spLocks noChangeAspect="1" noChangeArrowheads="1"/>
              </p:cNvSpPr>
              <p:nvPr/>
            </p:nvSpPr>
            <p:spPr bwMode="auto">
              <a:xfrm>
                <a:off x="2582"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0" name="AutoShape 87"/>
              <p:cNvSpPr>
                <a:spLocks noChangeAspect="1" noChangeArrowheads="1"/>
              </p:cNvSpPr>
              <p:nvPr/>
            </p:nvSpPr>
            <p:spPr bwMode="auto">
              <a:xfrm>
                <a:off x="2630"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1" name="AutoShape 88"/>
              <p:cNvSpPr>
                <a:spLocks noChangeAspect="1" noChangeArrowheads="1"/>
              </p:cNvSpPr>
              <p:nvPr/>
            </p:nvSpPr>
            <p:spPr bwMode="auto">
              <a:xfrm>
                <a:off x="2678"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2" name="AutoShape 89"/>
              <p:cNvSpPr>
                <a:spLocks noChangeAspect="1" noChangeArrowheads="1"/>
              </p:cNvSpPr>
              <p:nvPr/>
            </p:nvSpPr>
            <p:spPr bwMode="auto">
              <a:xfrm>
                <a:off x="272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3" name="AutoShape 90"/>
              <p:cNvSpPr>
                <a:spLocks noChangeAspect="1" noChangeArrowheads="1"/>
              </p:cNvSpPr>
              <p:nvPr/>
            </p:nvSpPr>
            <p:spPr bwMode="auto">
              <a:xfrm>
                <a:off x="277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4" name="AutoShape 91"/>
              <p:cNvSpPr>
                <a:spLocks noChangeAspect="1" noChangeArrowheads="1"/>
              </p:cNvSpPr>
              <p:nvPr/>
            </p:nvSpPr>
            <p:spPr bwMode="auto">
              <a:xfrm>
                <a:off x="2823"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5" name="AutoShape 92"/>
              <p:cNvSpPr>
                <a:spLocks noChangeAspect="1" noChangeArrowheads="1"/>
              </p:cNvSpPr>
              <p:nvPr/>
            </p:nvSpPr>
            <p:spPr bwMode="auto">
              <a:xfrm>
                <a:off x="2871"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6" name="AutoShape 93"/>
              <p:cNvSpPr>
                <a:spLocks noChangeAspect="1" noChangeArrowheads="1"/>
              </p:cNvSpPr>
              <p:nvPr/>
            </p:nvSpPr>
            <p:spPr bwMode="auto">
              <a:xfrm>
                <a:off x="2919"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7" name="AutoShape 94"/>
              <p:cNvSpPr>
                <a:spLocks noChangeAspect="1" noChangeArrowheads="1"/>
              </p:cNvSpPr>
              <p:nvPr/>
            </p:nvSpPr>
            <p:spPr bwMode="auto">
              <a:xfrm>
                <a:off x="2967"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8" name="AutoShape 95"/>
              <p:cNvSpPr>
                <a:spLocks noChangeAspect="1" noChangeArrowheads="1"/>
              </p:cNvSpPr>
              <p:nvPr/>
            </p:nvSpPr>
            <p:spPr bwMode="auto">
              <a:xfrm>
                <a:off x="301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03CEFF65-D1D2-4BEF-AFC2-E9462CA71147}" type="slidenum">
              <a:rPr lang="en-US"/>
              <a:pPr>
                <a:defRPr/>
              </a:pPr>
              <a:t>7</a:t>
            </a:fld>
            <a:endParaRPr lang="en-US"/>
          </a:p>
        </p:txBody>
      </p:sp>
      <p:sp>
        <p:nvSpPr>
          <p:cNvPr id="4107" name="Rectangle 2"/>
          <p:cNvSpPr>
            <a:spLocks noGrp="1" noChangeArrowheads="1"/>
          </p:cNvSpPr>
          <p:nvPr>
            <p:ph type="title"/>
          </p:nvPr>
        </p:nvSpPr>
        <p:spPr>
          <a:xfrm>
            <a:off x="0" y="214313"/>
            <a:ext cx="8786813" cy="685800"/>
          </a:xfrm>
        </p:spPr>
        <p:txBody>
          <a:bodyPr/>
          <a:lstStyle/>
          <a:p>
            <a:pPr eaLnBrk="1" hangingPunct="1"/>
            <a:r>
              <a:rPr lang="en-US" dirty="0" smtClean="0"/>
              <a:t>Now, do you know how to implement a planner for....</a:t>
            </a:r>
          </a:p>
        </p:txBody>
      </p:sp>
      <p:sp>
        <p:nvSpPr>
          <p:cNvPr id="4108" name="Rectangle 3"/>
          <p:cNvSpPr>
            <a:spLocks noGrp="1" noChangeArrowheads="1"/>
          </p:cNvSpPr>
          <p:nvPr>
            <p:ph type="body" idx="1"/>
          </p:nvPr>
        </p:nvSpPr>
        <p:spPr>
          <a:xfrm>
            <a:off x="214313" y="1071563"/>
            <a:ext cx="6858000" cy="5256212"/>
          </a:xfrm>
        </p:spPr>
        <p:txBody>
          <a:bodyPr/>
          <a:lstStyle/>
          <a:p>
            <a:pPr marL="533400" indent="-533400" eaLnBrk="1" hangingPunct="1">
              <a:buFontTx/>
              <a:buChar char="•"/>
            </a:pPr>
            <a:r>
              <a:rPr lang="en-US" sz="2400" smtClean="0"/>
              <a:t>Emergency Evacuation?</a:t>
            </a:r>
          </a:p>
          <a:p>
            <a:pPr marL="533400" indent="-533400" eaLnBrk="1" hangingPunct="1">
              <a:buFontTx/>
              <a:buChar char="•"/>
            </a:pPr>
            <a:r>
              <a:rPr lang="en-US" sz="2400" smtClean="0"/>
              <a:t>Robotics?</a:t>
            </a:r>
          </a:p>
          <a:p>
            <a:pPr marL="533400" indent="-533400" eaLnBrk="1" hangingPunct="1">
              <a:buFontTx/>
              <a:buChar char="•"/>
            </a:pPr>
            <a:r>
              <a:rPr lang="en-US" sz="2400" smtClean="0"/>
              <a:t>Space Exploration?</a:t>
            </a:r>
          </a:p>
          <a:p>
            <a:pPr marL="533400" indent="-533400" eaLnBrk="1" hangingPunct="1">
              <a:buFontTx/>
              <a:buChar char="•"/>
            </a:pPr>
            <a:r>
              <a:rPr lang="en-US" sz="2400" smtClean="0"/>
              <a:t>Manufacturing Analysis?</a:t>
            </a:r>
          </a:p>
          <a:p>
            <a:pPr marL="533400" indent="-533400" eaLnBrk="1" hangingPunct="1">
              <a:buFontTx/>
              <a:buChar char="•"/>
            </a:pPr>
            <a:r>
              <a:rPr lang="en-US" sz="2400" smtClean="0"/>
              <a:t>Games (e.g., Bridge)?</a:t>
            </a:r>
          </a:p>
          <a:p>
            <a:pPr marL="533400" indent="-533400" eaLnBrk="1" hangingPunct="1">
              <a:buFontTx/>
              <a:buChar char="•"/>
            </a:pPr>
            <a:r>
              <a:rPr lang="en-US" sz="2400" smtClean="0"/>
              <a:t>Generating Natural language </a:t>
            </a:r>
          </a:p>
          <a:p>
            <a:pPr marL="933450" lvl="1" indent="-533400" eaLnBrk="1" hangingPunct="1"/>
            <a:r>
              <a:rPr lang="en-US" sz="2000" smtClean="0"/>
              <a:t> Product Recommendations ….</a:t>
            </a:r>
          </a:p>
        </p:txBody>
      </p:sp>
      <p:pic>
        <p:nvPicPr>
          <p:cNvPr id="4109" name="Picture 3"/>
          <p:cNvPicPr>
            <a:picLocks noChangeAspect="1" noChangeArrowheads="1"/>
          </p:cNvPicPr>
          <p:nvPr/>
        </p:nvPicPr>
        <p:blipFill>
          <a:blip r:embed="rId4" cstate="print"/>
          <a:srcRect/>
          <a:stretch>
            <a:fillRect/>
          </a:stretch>
        </p:blipFill>
        <p:spPr bwMode="auto">
          <a:xfrm>
            <a:off x="6072188" y="3071813"/>
            <a:ext cx="2714625" cy="2062162"/>
          </a:xfrm>
          <a:prstGeom prst="rect">
            <a:avLst/>
          </a:prstGeom>
          <a:noFill/>
          <a:ln w="12700">
            <a:solidFill>
              <a:schemeClr val="tx1"/>
            </a:solidFill>
            <a:miter lim="800000"/>
            <a:headEnd/>
            <a:tailEnd/>
          </a:ln>
        </p:spPr>
      </p:pic>
      <p:pic>
        <p:nvPicPr>
          <p:cNvPr id="4110" name="Picture 4"/>
          <p:cNvPicPr>
            <a:picLocks noChangeAspect="1" noChangeArrowheads="1"/>
          </p:cNvPicPr>
          <p:nvPr/>
        </p:nvPicPr>
        <p:blipFill>
          <a:blip r:embed="rId5" cstate="print"/>
          <a:srcRect/>
          <a:stretch>
            <a:fillRect/>
          </a:stretch>
        </p:blipFill>
        <p:spPr bwMode="auto">
          <a:xfrm>
            <a:off x="4643438" y="1428750"/>
            <a:ext cx="3500437" cy="1955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4203" name="Ink 107"/>
              <p14:cNvContentPartPr>
                <a14:cpLocks xmlns:a14="http://schemas.microsoft.com/office/drawing/2010/main" noRot="1" noChangeAspect="1" noEditPoints="1" noChangeArrowheads="1" noChangeShapeType="1"/>
              </p14:cNvContentPartPr>
              <p14:nvPr/>
            </p14:nvContentPartPr>
            <p14:xfrm>
              <a:off x="4143375" y="1168400"/>
              <a:ext cx="496888" cy="260350"/>
            </p14:xfrm>
          </p:contentPart>
        </mc:Choice>
        <mc:Fallback xmlns="">
          <p:pic>
            <p:nvPicPr>
              <p:cNvPr id="4203" name="Ink 107"/>
              <p:cNvPicPr>
                <a:picLocks noRot="1" noChangeAspect="1" noEditPoints="1" noChangeArrowheads="1" noChangeShapeType="1"/>
              </p:cNvPicPr>
              <p:nvPr/>
            </p:nvPicPr>
            <p:blipFill>
              <a:blip r:embed="rId7"/>
              <a:stretch>
                <a:fillRect/>
              </a:stretch>
            </p:blipFill>
            <p:spPr>
              <a:xfrm>
                <a:off x="4136524" y="1163719"/>
                <a:ext cx="508427" cy="2693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04" name="Ink 108"/>
              <p14:cNvContentPartPr>
                <a14:cpLocks xmlns:a14="http://schemas.microsoft.com/office/drawing/2010/main" noRot="1" noChangeAspect="1" noEditPoints="1" noChangeArrowheads="1" noChangeShapeType="1"/>
              </p14:cNvContentPartPr>
              <p14:nvPr/>
            </p14:nvContentPartPr>
            <p14:xfrm>
              <a:off x="4851400" y="3465513"/>
              <a:ext cx="485775" cy="227012"/>
            </p14:xfrm>
          </p:contentPart>
        </mc:Choice>
        <mc:Fallback xmlns="">
          <p:pic>
            <p:nvPicPr>
              <p:cNvPr id="4204" name="Ink 108"/>
              <p:cNvPicPr>
                <a:picLocks noRot="1" noChangeAspect="1" noEditPoints="1" noChangeArrowheads="1" noChangeShapeType="1"/>
              </p:cNvPicPr>
              <p:nvPr/>
            </p:nvPicPr>
            <p:blipFill>
              <a:blip r:embed="rId9"/>
              <a:stretch>
                <a:fillRect/>
              </a:stretch>
            </p:blipFill>
            <p:spPr>
              <a:xfrm>
                <a:off x="4843118" y="3457238"/>
                <a:ext cx="504140" cy="24572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A52231BD-D98D-43C7-B741-5F9D5BBF6C66}" type="slidenum">
              <a:rPr lang="en-US"/>
              <a:pPr>
                <a:defRPr/>
              </a:pPr>
              <a:t>8</a:t>
            </a:fld>
            <a:endParaRPr lang="en-US"/>
          </a:p>
        </p:txBody>
      </p:sp>
      <p:sp>
        <p:nvSpPr>
          <p:cNvPr id="526339" name="Rectangle 3"/>
          <p:cNvSpPr>
            <a:spLocks noGrp="1" noChangeArrowheads="1"/>
          </p:cNvSpPr>
          <p:nvPr>
            <p:ph type="body" idx="1"/>
          </p:nvPr>
        </p:nvSpPr>
        <p:spPr>
          <a:xfrm>
            <a:off x="5124522" y="1332562"/>
            <a:ext cx="4069556"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t>ISBN 1-55860-856-7 </a:t>
            </a: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hlinkClick r:id="rId3"/>
              </a:rPr>
              <a:t>http://www.laas.fr/planning</a:t>
            </a:r>
            <a:endParaRPr lang="en-US" sz="1600" dirty="0" smtClean="0">
              <a:latin typeface="Arial" charset="0"/>
            </a:endParaRPr>
          </a:p>
          <a:p>
            <a:pPr marL="914400" lvl="2" indent="0" eaLnBrk="1" hangingPunct="1">
              <a:buNone/>
              <a:defRPr/>
            </a:pPr>
            <a:r>
              <a:rPr lang="en-US" sz="1600" dirty="0" smtClean="0">
                <a:latin typeface="Arial" charset="0"/>
              </a:rPr>
              <a:t>NEW BOOK</a:t>
            </a:r>
          </a:p>
          <a:p>
            <a:pPr lvl="2" eaLnBrk="1" hangingPunct="1">
              <a:defRPr/>
            </a:pPr>
            <a:r>
              <a:rPr lang="en-US" sz="1600" dirty="0"/>
              <a:t>http://projects.laas.fr/planning/</a:t>
            </a:r>
          </a:p>
        </p:txBody>
      </p:sp>
      <p:pic>
        <p:nvPicPr>
          <p:cNvPr id="5200" name="Picture 2"/>
          <p:cNvPicPr>
            <a:picLocks noChangeAspect="1" noChangeArrowheads="1"/>
          </p:cNvPicPr>
          <p:nvPr/>
        </p:nvPicPr>
        <p:blipFill>
          <a:blip r:embed="rId4" cstate="print"/>
          <a:srcRect/>
          <a:stretch>
            <a:fillRect/>
          </a:stretch>
        </p:blipFill>
        <p:spPr bwMode="auto">
          <a:xfrm>
            <a:off x="0" y="0"/>
            <a:ext cx="5832475" cy="685800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5">
            <p14:nvContentPartPr>
              <p14:cNvPr id="5122" name="Ink 3"/>
              <p14:cNvContentPartPr>
                <a14:cpLocks xmlns:a14="http://schemas.microsoft.com/office/drawing/2010/main" noRot="1" noChangeAspect="1" noEditPoints="1" noChangeArrowheads="1" noChangeShapeType="1"/>
              </p14:cNvContentPartPr>
              <p14:nvPr/>
            </p14:nvContentPartPr>
            <p14:xfrm>
              <a:off x="6829425" y="4479925"/>
              <a:ext cx="490538" cy="220663"/>
            </p14:xfrm>
          </p:contentPart>
        </mc:Choice>
        <mc:Fallback xmlns="">
          <p:pic>
            <p:nvPicPr>
              <p:cNvPr id="5122" name="Ink 3"/>
              <p:cNvPicPr>
                <a:picLocks noRot="1" noChangeAspect="1" noEditPoints="1" noChangeArrowheads="1" noChangeShapeType="1"/>
              </p:cNvPicPr>
              <p:nvPr/>
            </p:nvPicPr>
            <p:blipFill>
              <a:blip r:embed="rId6"/>
              <a:stretch>
                <a:fillRect/>
              </a:stretch>
            </p:blipFill>
            <p:spPr>
              <a:xfrm>
                <a:off x="6819708" y="4470566"/>
                <a:ext cx="503134"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3" name="Ink 4"/>
              <p14:cNvContentPartPr>
                <a14:cpLocks xmlns:a14="http://schemas.microsoft.com/office/drawing/2010/main" noRot="1" noChangeAspect="1" noEditPoints="1" noChangeArrowheads="1" noChangeShapeType="1"/>
              </p14:cNvContentPartPr>
              <p14:nvPr/>
            </p14:nvContentPartPr>
            <p14:xfrm>
              <a:off x="7469188" y="4383088"/>
              <a:ext cx="647700" cy="198437"/>
            </p14:xfrm>
          </p:contentPart>
        </mc:Choice>
        <mc:Fallback xmlns="">
          <p:pic>
            <p:nvPicPr>
              <p:cNvPr id="5123" name="Ink 4"/>
              <p:cNvPicPr>
                <a:picLocks noRot="1" noChangeAspect="1" noEditPoints="1" noChangeArrowheads="1" noChangeShapeType="1"/>
              </p:cNvPicPr>
              <p:nvPr/>
            </p:nvPicPr>
            <p:blipFill>
              <a:blip r:embed="rId8"/>
              <a:stretch>
                <a:fillRect/>
              </a:stretch>
            </p:blipFill>
            <p:spPr>
              <a:xfrm>
                <a:off x="7459107" y="4372644"/>
                <a:ext cx="667862" cy="2150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4" name="Ink 5"/>
              <p14:cNvContentPartPr>
                <a14:cpLocks xmlns:a14="http://schemas.microsoft.com/office/drawing/2010/main" noRot="1" noChangeAspect="1" noEditPoints="1" noChangeArrowheads="1" noChangeShapeType="1"/>
              </p14:cNvContentPartPr>
              <p14:nvPr/>
            </p14:nvContentPartPr>
            <p14:xfrm>
              <a:off x="6807200" y="4845050"/>
              <a:ext cx="1158875" cy="361950"/>
            </p14:xfrm>
          </p:contentPart>
        </mc:Choice>
        <mc:Fallback xmlns="">
          <p:pic>
            <p:nvPicPr>
              <p:cNvPr id="5124" name="Ink 5"/>
              <p:cNvPicPr>
                <a:picLocks noRot="1" noChangeAspect="1" noEditPoints="1" noChangeArrowheads="1" noChangeShapeType="1"/>
              </p:cNvPicPr>
              <p:nvPr/>
            </p:nvPicPr>
            <p:blipFill>
              <a:blip r:embed="rId10"/>
              <a:stretch>
                <a:fillRect/>
              </a:stretch>
            </p:blipFill>
            <p:spPr>
              <a:xfrm>
                <a:off x="6798562" y="4834606"/>
                <a:ext cx="1176510" cy="3828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25" name="Ink 6"/>
              <p14:cNvContentPartPr>
                <a14:cpLocks xmlns:a14="http://schemas.microsoft.com/office/drawing/2010/main" noRot="1" noChangeAspect="1" noEditPoints="1" noChangeArrowheads="1" noChangeShapeType="1"/>
              </p14:cNvContentPartPr>
              <p14:nvPr/>
            </p14:nvContentPartPr>
            <p14:xfrm>
              <a:off x="8137525" y="4959350"/>
              <a:ext cx="93663" cy="90488"/>
            </p14:xfrm>
          </p:contentPart>
        </mc:Choice>
        <mc:Fallback xmlns="">
          <p:pic>
            <p:nvPicPr>
              <p:cNvPr id="5125" name="Ink 6"/>
              <p:cNvPicPr>
                <a:picLocks noRot="1" noChangeAspect="1" noEditPoints="1" noChangeArrowheads="1" noChangeShapeType="1"/>
              </p:cNvPicPr>
              <p:nvPr/>
            </p:nvPicPr>
            <p:blipFill>
              <a:blip r:embed="rId12"/>
              <a:stretch>
                <a:fillRect/>
              </a:stretch>
            </p:blipFill>
            <p:spPr>
              <a:xfrm>
                <a:off x="8133202" y="4950337"/>
                <a:ext cx="108793" cy="1110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26" name="Ink 7"/>
              <p14:cNvContentPartPr>
                <a14:cpLocks xmlns:a14="http://schemas.microsoft.com/office/drawing/2010/main" noRot="1" noChangeAspect="1" noEditPoints="1" noChangeArrowheads="1" noChangeShapeType="1"/>
              </p14:cNvContentPartPr>
              <p14:nvPr/>
            </p14:nvContentPartPr>
            <p14:xfrm>
              <a:off x="8378825" y="4800600"/>
              <a:ext cx="598488" cy="306388"/>
            </p14:xfrm>
          </p:contentPart>
        </mc:Choice>
        <mc:Fallback xmlns="">
          <p:pic>
            <p:nvPicPr>
              <p:cNvPr id="5126" name="Ink 7"/>
              <p:cNvPicPr>
                <a:picLocks noRot="1" noChangeAspect="1" noEditPoints="1" noChangeArrowheads="1" noChangeShapeType="1"/>
              </p:cNvPicPr>
              <p:nvPr/>
            </p:nvPicPr>
            <p:blipFill>
              <a:blip r:embed="rId14"/>
              <a:stretch>
                <a:fillRect/>
              </a:stretch>
            </p:blipFill>
            <p:spPr>
              <a:xfrm>
                <a:off x="8369822" y="4791959"/>
                <a:ext cx="611452" cy="32799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27" name="Ink 8"/>
              <p14:cNvContentPartPr>
                <a14:cpLocks xmlns:a14="http://schemas.microsoft.com/office/drawing/2010/main" noRot="1" noChangeAspect="1" noEditPoints="1" noChangeArrowheads="1" noChangeShapeType="1"/>
              </p14:cNvContentPartPr>
              <p14:nvPr/>
            </p14:nvContentPartPr>
            <p14:xfrm>
              <a:off x="6457950" y="5527675"/>
              <a:ext cx="1960563" cy="433388"/>
            </p14:xfrm>
          </p:contentPart>
        </mc:Choice>
        <mc:Fallback xmlns="">
          <p:pic>
            <p:nvPicPr>
              <p:cNvPr id="5127" name="Ink 8"/>
              <p:cNvPicPr>
                <a:picLocks noRot="1" noChangeAspect="1" noEditPoints="1" noChangeArrowheads="1" noChangeShapeType="1"/>
              </p:cNvPicPr>
              <p:nvPr/>
            </p:nvPicPr>
            <p:blipFill>
              <a:blip r:embed="rId16"/>
              <a:stretch>
                <a:fillRect/>
              </a:stretch>
            </p:blipFill>
            <p:spPr>
              <a:xfrm>
                <a:off x="6446070" y="5514684"/>
                <a:ext cx="1985403" cy="45900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28" name="Ink 9"/>
              <p14:cNvContentPartPr>
                <a14:cpLocks xmlns:a14="http://schemas.microsoft.com/office/drawing/2010/main" noRot="1" noChangeAspect="1" noEditPoints="1" noChangeArrowheads="1" noChangeShapeType="1"/>
              </p14:cNvContentPartPr>
              <p14:nvPr/>
            </p14:nvContentPartPr>
            <p14:xfrm>
              <a:off x="53975" y="5337175"/>
              <a:ext cx="1381125" cy="614363"/>
            </p14:xfrm>
          </p:contentPart>
        </mc:Choice>
        <mc:Fallback xmlns="">
          <p:pic>
            <p:nvPicPr>
              <p:cNvPr id="5128" name="Ink 9"/>
              <p:cNvPicPr>
                <a:picLocks noRot="1" noChangeAspect="1" noEditPoints="1" noChangeArrowheads="1" noChangeShapeType="1"/>
              </p:cNvPicPr>
              <p:nvPr/>
            </p:nvPicPr>
            <p:blipFill>
              <a:blip r:embed="rId18"/>
              <a:stretch>
                <a:fillRect/>
              </a:stretch>
            </p:blipFill>
            <p:spPr>
              <a:xfrm>
                <a:off x="38141" y="5273608"/>
                <a:ext cx="1412792" cy="7414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29" name="Ink 10"/>
              <p14:cNvContentPartPr>
                <a14:cpLocks xmlns:a14="http://schemas.microsoft.com/office/drawing/2010/main" noRot="1" noChangeAspect="1" noEditPoints="1" noChangeArrowheads="1" noChangeShapeType="1"/>
              </p14:cNvContentPartPr>
              <p14:nvPr/>
            </p14:nvContentPartPr>
            <p14:xfrm>
              <a:off x="998538" y="6172200"/>
              <a:ext cx="1306512" cy="622300"/>
            </p14:xfrm>
          </p:contentPart>
        </mc:Choice>
        <mc:Fallback xmlns="">
          <p:pic>
            <p:nvPicPr>
              <p:cNvPr id="5129" name="Ink 10"/>
              <p:cNvPicPr>
                <a:picLocks noRot="1" noChangeAspect="1" noEditPoints="1" noChangeArrowheads="1" noChangeShapeType="1"/>
              </p:cNvPicPr>
              <p:nvPr/>
            </p:nvPicPr>
            <p:blipFill>
              <a:blip r:embed="rId20"/>
              <a:stretch>
                <a:fillRect/>
              </a:stretch>
            </p:blipFill>
            <p:spPr>
              <a:xfrm>
                <a:off x="982697" y="6108494"/>
                <a:ext cx="1338194" cy="7497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30" name="Ink 11"/>
              <p14:cNvContentPartPr>
                <a14:cpLocks xmlns:a14="http://schemas.microsoft.com/office/drawing/2010/main" noRot="1" noChangeAspect="1" noEditPoints="1" noChangeArrowheads="1" noChangeShapeType="1"/>
              </p14:cNvContentPartPr>
              <p14:nvPr/>
            </p14:nvContentPartPr>
            <p14:xfrm>
              <a:off x="2587625" y="6223000"/>
              <a:ext cx="984250" cy="635000"/>
            </p14:xfrm>
          </p:contentPart>
        </mc:Choice>
        <mc:Fallback xmlns="">
          <p:pic>
            <p:nvPicPr>
              <p:cNvPr id="5130" name="Ink 11"/>
              <p:cNvPicPr>
                <a:picLocks noRot="1" noChangeAspect="1" noEditPoints="1" noChangeArrowheads="1" noChangeShapeType="1"/>
              </p:cNvPicPr>
              <p:nvPr/>
            </p:nvPicPr>
            <p:blipFill>
              <a:blip r:embed="rId22"/>
              <a:stretch>
                <a:fillRect/>
              </a:stretch>
            </p:blipFill>
            <p:spPr>
              <a:xfrm>
                <a:off x="2571785" y="6159608"/>
                <a:ext cx="1015930" cy="76178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31" name="Ink 12"/>
              <p14:cNvContentPartPr>
                <a14:cpLocks xmlns:a14="http://schemas.microsoft.com/office/drawing/2010/main" noRot="1" noChangeAspect="1" noEditPoints="1" noChangeArrowheads="1" noChangeShapeType="1"/>
              </p14:cNvContentPartPr>
              <p14:nvPr/>
            </p14:nvContentPartPr>
            <p14:xfrm>
              <a:off x="2457450" y="6249988"/>
              <a:ext cx="711200" cy="585787"/>
            </p14:xfrm>
          </p:contentPart>
        </mc:Choice>
        <mc:Fallback xmlns="">
          <p:pic>
            <p:nvPicPr>
              <p:cNvPr id="5131" name="Ink 12"/>
              <p:cNvPicPr>
                <a:picLocks noRot="1" noChangeAspect="1" noEditPoints="1" noChangeArrowheads="1" noChangeShapeType="1"/>
              </p:cNvPicPr>
              <p:nvPr/>
            </p:nvPicPr>
            <p:blipFill>
              <a:blip r:embed="rId24"/>
              <a:stretch>
                <a:fillRect/>
              </a:stretch>
            </p:blipFill>
            <p:spPr>
              <a:xfrm>
                <a:off x="2441614" y="6186261"/>
                <a:ext cx="742873" cy="71288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32" name="Ink 13"/>
              <p14:cNvContentPartPr>
                <a14:cpLocks xmlns:a14="http://schemas.microsoft.com/office/drawing/2010/main" noRot="1" noChangeAspect="1" noEditPoints="1" noChangeArrowheads="1" noChangeShapeType="1"/>
              </p14:cNvContentPartPr>
              <p14:nvPr/>
            </p14:nvContentPartPr>
            <p14:xfrm>
              <a:off x="2070100" y="5416550"/>
              <a:ext cx="1098550" cy="563563"/>
            </p14:xfrm>
          </p:contentPart>
        </mc:Choice>
        <mc:Fallback xmlns="">
          <p:pic>
            <p:nvPicPr>
              <p:cNvPr id="5132" name="Ink 13"/>
              <p:cNvPicPr>
                <a:picLocks noRot="1" noChangeAspect="1" noEditPoints="1" noChangeArrowheads="1" noChangeShapeType="1"/>
              </p:cNvPicPr>
              <p:nvPr/>
            </p:nvPicPr>
            <p:blipFill>
              <a:blip r:embed="rId26"/>
              <a:stretch>
                <a:fillRect/>
              </a:stretch>
            </p:blipFill>
            <p:spPr>
              <a:xfrm>
                <a:off x="2054257" y="5353172"/>
                <a:ext cx="1130235" cy="69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33" name="Ink 14"/>
              <p14:cNvContentPartPr>
                <a14:cpLocks xmlns:a14="http://schemas.microsoft.com/office/drawing/2010/main" noRot="1" noChangeAspect="1" noEditPoints="1" noChangeArrowheads="1" noChangeShapeType="1"/>
              </p14:cNvContentPartPr>
              <p14:nvPr/>
            </p14:nvContentPartPr>
            <p14:xfrm>
              <a:off x="3322638" y="5464175"/>
              <a:ext cx="1152525" cy="485775"/>
            </p14:xfrm>
          </p:contentPart>
        </mc:Choice>
        <mc:Fallback xmlns="">
          <p:pic>
            <p:nvPicPr>
              <p:cNvPr id="5133" name="Ink 14"/>
              <p:cNvPicPr>
                <a:picLocks noRot="1" noChangeAspect="1" noEditPoints="1" noChangeArrowheads="1" noChangeShapeType="1"/>
              </p:cNvPicPr>
              <p:nvPr/>
            </p:nvPicPr>
            <p:blipFill>
              <a:blip r:embed="rId28"/>
              <a:stretch>
                <a:fillRect/>
              </a:stretch>
            </p:blipFill>
            <p:spPr>
              <a:xfrm>
                <a:off x="3306441" y="5400626"/>
                <a:ext cx="1184560" cy="61251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34" name="Ink 15"/>
              <p14:cNvContentPartPr>
                <a14:cpLocks xmlns:a14="http://schemas.microsoft.com/office/drawing/2010/main" noRot="1" noChangeAspect="1" noEditPoints="1" noChangeArrowheads="1" noChangeShapeType="1"/>
              </p14:cNvContentPartPr>
              <p14:nvPr/>
            </p14:nvContentPartPr>
            <p14:xfrm>
              <a:off x="1917700" y="57150"/>
              <a:ext cx="1104900" cy="466725"/>
            </p14:xfrm>
          </p:contentPart>
        </mc:Choice>
        <mc:Fallback xmlns="">
          <p:pic>
            <p:nvPicPr>
              <p:cNvPr id="5134" name="Ink 15"/>
              <p:cNvPicPr>
                <a:picLocks noRot="1" noChangeAspect="1" noEditPoints="1" noChangeArrowheads="1" noChangeShapeType="1"/>
              </p:cNvPicPr>
              <p:nvPr/>
            </p:nvPicPr>
            <p:blipFill>
              <a:blip r:embed="rId30"/>
              <a:stretch>
                <a:fillRect/>
              </a:stretch>
            </p:blipFill>
            <p:spPr>
              <a:xfrm>
                <a:off x="1901890" y="-6330"/>
                <a:ext cx="1136879" cy="59404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35" name="Ink 16"/>
              <p14:cNvContentPartPr>
                <a14:cpLocks xmlns:a14="http://schemas.microsoft.com/office/drawing/2010/main" noRot="1" noChangeAspect="1" noEditPoints="1" noChangeArrowheads="1" noChangeShapeType="1"/>
              </p14:cNvContentPartPr>
              <p14:nvPr/>
            </p14:nvContentPartPr>
            <p14:xfrm>
              <a:off x="1963738" y="774700"/>
              <a:ext cx="1060450" cy="639763"/>
            </p14:xfrm>
          </p:contentPart>
        </mc:Choice>
        <mc:Fallback xmlns="">
          <p:pic>
            <p:nvPicPr>
              <p:cNvPr id="5135" name="Ink 16"/>
              <p:cNvPicPr>
                <a:picLocks noRot="1" noChangeAspect="1" noEditPoints="1" noChangeArrowheads="1" noChangeShapeType="1"/>
              </p:cNvPicPr>
              <p:nvPr/>
            </p:nvPicPr>
            <p:blipFill>
              <a:blip r:embed="rId32"/>
              <a:stretch>
                <a:fillRect/>
              </a:stretch>
            </p:blipFill>
            <p:spPr>
              <a:xfrm>
                <a:off x="1947857" y="711336"/>
                <a:ext cx="1092574" cy="76685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36" name="Ink 17"/>
              <p14:cNvContentPartPr>
                <a14:cpLocks xmlns:a14="http://schemas.microsoft.com/office/drawing/2010/main" noRot="1" noChangeAspect="1" noEditPoints="1" noChangeArrowheads="1" noChangeShapeType="1"/>
              </p14:cNvContentPartPr>
              <p14:nvPr/>
            </p14:nvContentPartPr>
            <p14:xfrm>
              <a:off x="3663950" y="1331913"/>
              <a:ext cx="66675" cy="3175"/>
            </p14:xfrm>
          </p:contentPart>
        </mc:Choice>
        <mc:Fallback xmlns="">
          <p:pic>
            <p:nvPicPr>
              <p:cNvPr id="5136" name="Ink 17"/>
              <p:cNvPicPr>
                <a:picLocks noRot="1" noChangeAspect="1" noEditPoints="1" noChangeArrowheads="1" noChangeShapeType="1"/>
              </p:cNvPicPr>
              <p:nvPr/>
            </p:nvPicPr>
            <p:blipFill>
              <a:blip r:embed="rId34"/>
              <a:stretch>
                <a:fillRect/>
              </a:stretch>
            </p:blipFill>
            <p:spPr>
              <a:xfrm>
                <a:off x="3647732" y="1269471"/>
                <a:ext cx="98751" cy="12770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37" name="Ink 18"/>
              <p14:cNvContentPartPr>
                <a14:cpLocks xmlns:a14="http://schemas.microsoft.com/office/drawing/2010/main" noRot="1" noChangeAspect="1" noEditPoints="1" noChangeArrowheads="1" noChangeShapeType="1"/>
              </p14:cNvContentPartPr>
              <p14:nvPr/>
            </p14:nvContentPartPr>
            <p14:xfrm>
              <a:off x="3902075" y="1339850"/>
              <a:ext cx="60325" cy="14288"/>
            </p14:xfrm>
          </p:contentPart>
        </mc:Choice>
        <mc:Fallback xmlns="">
          <p:pic>
            <p:nvPicPr>
              <p:cNvPr id="5137" name="Ink 18"/>
              <p:cNvPicPr>
                <a:picLocks noRot="1" noChangeAspect="1" noEditPoints="1" noChangeArrowheads="1" noChangeShapeType="1"/>
              </p:cNvPicPr>
              <p:nvPr/>
            </p:nvPicPr>
            <p:blipFill>
              <a:blip r:embed="rId36"/>
              <a:stretch>
                <a:fillRect/>
              </a:stretch>
            </p:blipFill>
            <p:spPr>
              <a:xfrm>
                <a:off x="3886276" y="1276983"/>
                <a:ext cx="91924"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38" name="Ink 19"/>
              <p14:cNvContentPartPr>
                <a14:cpLocks xmlns:a14="http://schemas.microsoft.com/office/drawing/2010/main" noRot="1" noChangeAspect="1" noEditPoints="1" noChangeArrowheads="1" noChangeShapeType="1"/>
              </p14:cNvContentPartPr>
              <p14:nvPr/>
            </p14:nvContentPartPr>
            <p14:xfrm>
              <a:off x="4124325" y="1331913"/>
              <a:ext cx="63500" cy="9525"/>
            </p14:xfrm>
          </p:contentPart>
        </mc:Choice>
        <mc:Fallback xmlns="">
          <p:pic>
            <p:nvPicPr>
              <p:cNvPr id="5138" name="Ink 19"/>
              <p:cNvPicPr>
                <a:picLocks noRot="1" noChangeAspect="1" noEditPoints="1" noChangeArrowheads="1" noChangeShapeType="1"/>
              </p:cNvPicPr>
              <p:nvPr/>
            </p:nvPicPr>
            <p:blipFill>
              <a:blip r:embed="rId38"/>
              <a:stretch>
                <a:fillRect/>
              </a:stretch>
            </p:blipFill>
            <p:spPr>
              <a:xfrm>
                <a:off x="4108450" y="1267070"/>
                <a:ext cx="9525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39" name="Ink 20"/>
              <p14:cNvContentPartPr>
                <a14:cpLocks xmlns:a14="http://schemas.microsoft.com/office/drawing/2010/main" noRot="1" noChangeAspect="1" noEditPoints="1" noChangeArrowheads="1" noChangeShapeType="1"/>
              </p14:cNvContentPartPr>
              <p14:nvPr/>
            </p14:nvContentPartPr>
            <p14:xfrm>
              <a:off x="4344988" y="1336675"/>
              <a:ext cx="79375" cy="15875"/>
            </p14:xfrm>
          </p:contentPart>
        </mc:Choice>
        <mc:Fallback xmlns="">
          <p:pic>
            <p:nvPicPr>
              <p:cNvPr id="5139" name="Ink 20"/>
              <p:cNvPicPr>
                <a:picLocks noRot="1" noChangeAspect="1" noEditPoints="1" noChangeArrowheads="1" noChangeShapeType="1"/>
              </p:cNvPicPr>
              <p:nvPr/>
            </p:nvPicPr>
            <p:blipFill>
              <a:blip r:embed="rId40"/>
              <a:stretch>
                <a:fillRect/>
              </a:stretch>
            </p:blipFill>
            <p:spPr>
              <a:xfrm>
                <a:off x="4329185" y="1274586"/>
                <a:ext cx="110981" cy="14005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40" name="Ink 21"/>
              <p14:cNvContentPartPr>
                <a14:cpLocks xmlns:a14="http://schemas.microsoft.com/office/drawing/2010/main" noRot="1" noChangeAspect="1" noEditPoints="1" noChangeArrowheads="1" noChangeShapeType="1"/>
              </p14:cNvContentPartPr>
              <p14:nvPr/>
            </p14:nvContentPartPr>
            <p14:xfrm>
              <a:off x="4545013" y="1330325"/>
              <a:ext cx="76200" cy="7938"/>
            </p14:xfrm>
          </p:contentPart>
        </mc:Choice>
        <mc:Fallback xmlns="">
          <p:pic>
            <p:nvPicPr>
              <p:cNvPr id="5140" name="Ink 21"/>
              <p:cNvPicPr>
                <a:picLocks noRot="1" noChangeAspect="1" noEditPoints="1" noChangeArrowheads="1" noChangeShapeType="1"/>
              </p:cNvPicPr>
              <p:nvPr/>
            </p:nvPicPr>
            <p:blipFill>
              <a:blip r:embed="rId42"/>
              <a:stretch>
                <a:fillRect/>
              </a:stretch>
            </p:blipFill>
            <p:spPr>
              <a:xfrm>
                <a:off x="4529198" y="1266821"/>
                <a:ext cx="10819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41" name="Ink 22"/>
              <p14:cNvContentPartPr>
                <a14:cpLocks xmlns:a14="http://schemas.microsoft.com/office/drawing/2010/main" noRot="1" noChangeAspect="1" noEditPoints="1" noChangeArrowheads="1" noChangeShapeType="1"/>
              </p14:cNvContentPartPr>
              <p14:nvPr/>
            </p14:nvContentPartPr>
            <p14:xfrm>
              <a:off x="4611688" y="1031875"/>
              <a:ext cx="25400" cy="101600"/>
            </p14:xfrm>
          </p:contentPart>
        </mc:Choice>
        <mc:Fallback xmlns="">
          <p:pic>
            <p:nvPicPr>
              <p:cNvPr id="5141" name="Ink 22"/>
              <p:cNvPicPr>
                <a:picLocks noRot="1" noChangeAspect="1" noEditPoints="1" noChangeArrowheads="1" noChangeShapeType="1"/>
              </p:cNvPicPr>
              <p:nvPr/>
            </p:nvPicPr>
            <p:blipFill>
              <a:blip r:embed="rId44"/>
              <a:stretch>
                <a:fillRect/>
              </a:stretch>
            </p:blipFill>
            <p:spPr>
              <a:xfrm>
                <a:off x="4595722" y="968105"/>
                <a:ext cx="57331" cy="2287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42" name="Ink 23"/>
              <p14:cNvContentPartPr>
                <a14:cpLocks xmlns:a14="http://schemas.microsoft.com/office/drawing/2010/main" noRot="1" noChangeAspect="1" noEditPoints="1" noChangeArrowheads="1" noChangeShapeType="1"/>
              </p14:cNvContentPartPr>
              <p14:nvPr/>
            </p14:nvContentPartPr>
            <p14:xfrm>
              <a:off x="4305300" y="900113"/>
              <a:ext cx="198438" cy="14287"/>
            </p14:xfrm>
          </p:contentPart>
        </mc:Choice>
        <mc:Fallback xmlns="">
          <p:pic>
            <p:nvPicPr>
              <p:cNvPr id="5142" name="Ink 23"/>
              <p:cNvPicPr>
                <a:picLocks noRot="1" noChangeAspect="1" noEditPoints="1" noChangeArrowheads="1" noChangeShapeType="1"/>
              </p:cNvPicPr>
              <p:nvPr/>
            </p:nvPicPr>
            <p:blipFill>
              <a:blip r:embed="rId46"/>
              <a:stretch>
                <a:fillRect/>
              </a:stretch>
            </p:blipFill>
            <p:spPr>
              <a:xfrm>
                <a:off x="4289454" y="836893"/>
                <a:ext cx="230130"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43" name="Ink 24"/>
              <p14:cNvContentPartPr>
                <a14:cpLocks xmlns:a14="http://schemas.microsoft.com/office/drawing/2010/main" noRot="1" noChangeAspect="1" noEditPoints="1" noChangeArrowheads="1" noChangeShapeType="1"/>
              </p14:cNvContentPartPr>
              <p14:nvPr/>
            </p14:nvContentPartPr>
            <p14:xfrm>
              <a:off x="3856038" y="892175"/>
              <a:ext cx="141287" cy="9525"/>
            </p14:xfrm>
          </p:contentPart>
        </mc:Choice>
        <mc:Fallback xmlns="">
          <p:pic>
            <p:nvPicPr>
              <p:cNvPr id="5143" name="Ink 24"/>
              <p:cNvPicPr>
                <a:picLocks noRot="1" noChangeAspect="1" noEditPoints="1" noChangeArrowheads="1" noChangeShapeType="1"/>
              </p:cNvPicPr>
              <p:nvPr/>
            </p:nvPicPr>
            <p:blipFill>
              <a:blip r:embed="rId48"/>
              <a:stretch>
                <a:fillRect/>
              </a:stretch>
            </p:blipFill>
            <p:spPr>
              <a:xfrm>
                <a:off x="3840179" y="827698"/>
                <a:ext cx="173004"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44" name="Ink 25"/>
              <p14:cNvContentPartPr>
                <a14:cpLocks xmlns:a14="http://schemas.microsoft.com/office/drawing/2010/main" noRot="1" noChangeAspect="1" noEditPoints="1" noChangeArrowheads="1" noChangeShapeType="1"/>
              </p14:cNvContentPartPr>
              <p14:nvPr/>
            </p14:nvContentPartPr>
            <p14:xfrm>
              <a:off x="3598863" y="908050"/>
              <a:ext cx="63500" cy="11113"/>
            </p14:xfrm>
          </p:contentPart>
        </mc:Choice>
        <mc:Fallback xmlns="">
          <p:pic>
            <p:nvPicPr>
              <p:cNvPr id="5144" name="Ink 25"/>
              <p:cNvPicPr>
                <a:picLocks noRot="1" noChangeAspect="1" noEditPoints="1" noChangeArrowheads="1" noChangeShapeType="1"/>
              </p:cNvPicPr>
              <p:nvPr/>
            </p:nvPicPr>
            <p:blipFill>
              <a:blip r:embed="rId50"/>
              <a:stretch>
                <a:fillRect/>
              </a:stretch>
            </p:blipFill>
            <p:spPr>
              <a:xfrm>
                <a:off x="3583078" y="842854"/>
                <a:ext cx="95429"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45" name="Ink 26"/>
              <p14:cNvContentPartPr>
                <a14:cpLocks xmlns:a14="http://schemas.microsoft.com/office/drawing/2010/main" noRot="1" noChangeAspect="1" noEditPoints="1" noChangeArrowheads="1" noChangeShapeType="1"/>
              </p14:cNvContentPartPr>
              <p14:nvPr/>
            </p14:nvContentPartPr>
            <p14:xfrm>
              <a:off x="3617913" y="1109663"/>
              <a:ext cx="22225" cy="11112"/>
            </p14:xfrm>
          </p:contentPart>
        </mc:Choice>
        <mc:Fallback xmlns="">
          <p:pic>
            <p:nvPicPr>
              <p:cNvPr id="5145" name="Ink 26"/>
              <p:cNvPicPr>
                <a:picLocks noRot="1" noChangeAspect="1" noEditPoints="1" noChangeArrowheads="1" noChangeShapeType="1"/>
              </p:cNvPicPr>
              <p:nvPr/>
            </p:nvPicPr>
            <p:blipFill>
              <a:blip r:embed="rId52"/>
              <a:stretch>
                <a:fillRect/>
              </a:stretch>
            </p:blipFill>
            <p:spPr>
              <a:xfrm>
                <a:off x="3602140" y="1046217"/>
                <a:ext cx="5377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46" name="Ink 27"/>
              <p14:cNvContentPartPr>
                <a14:cpLocks xmlns:a14="http://schemas.microsoft.com/office/drawing/2010/main" noRot="1" noChangeAspect="1" noEditPoints="1" noChangeArrowheads="1" noChangeShapeType="1"/>
              </p14:cNvContentPartPr>
              <p14:nvPr/>
            </p14:nvContentPartPr>
            <p14:xfrm>
              <a:off x="3671888" y="495300"/>
              <a:ext cx="103187" cy="44450"/>
            </p14:xfrm>
          </p:contentPart>
        </mc:Choice>
        <mc:Fallback xmlns="">
          <p:pic>
            <p:nvPicPr>
              <p:cNvPr id="5146" name="Ink 27"/>
              <p:cNvPicPr>
                <a:picLocks noRot="1" noChangeAspect="1" noEditPoints="1" noChangeArrowheads="1" noChangeShapeType="1"/>
              </p:cNvPicPr>
              <p:nvPr/>
            </p:nvPicPr>
            <p:blipFill>
              <a:blip r:embed="rId54"/>
              <a:stretch>
                <a:fillRect/>
              </a:stretch>
            </p:blipFill>
            <p:spPr>
              <a:xfrm>
                <a:off x="3656068" y="431697"/>
                <a:ext cx="134826"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47" name="Ink 28"/>
              <p14:cNvContentPartPr>
                <a14:cpLocks xmlns:a14="http://schemas.microsoft.com/office/drawing/2010/main" noRot="1" noChangeAspect="1" noEditPoints="1" noChangeArrowheads="1" noChangeShapeType="1"/>
              </p14:cNvContentPartPr>
              <p14:nvPr/>
            </p14:nvContentPartPr>
            <p14:xfrm>
              <a:off x="4064000" y="550863"/>
              <a:ext cx="96838" cy="14287"/>
            </p14:xfrm>
          </p:contentPart>
        </mc:Choice>
        <mc:Fallback xmlns="">
          <p:pic>
            <p:nvPicPr>
              <p:cNvPr id="5147" name="Ink 28"/>
              <p:cNvPicPr>
                <a:picLocks noRot="1" noChangeAspect="1" noEditPoints="1" noChangeArrowheads="1" noChangeShapeType="1"/>
              </p:cNvPicPr>
              <p:nvPr/>
            </p:nvPicPr>
            <p:blipFill>
              <a:blip r:embed="rId56"/>
              <a:stretch>
                <a:fillRect/>
              </a:stretch>
            </p:blipFill>
            <p:spPr>
              <a:xfrm>
                <a:off x="4048160" y="488000"/>
                <a:ext cx="12851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48" name="Ink 29"/>
              <p14:cNvContentPartPr>
                <a14:cpLocks xmlns:a14="http://schemas.microsoft.com/office/drawing/2010/main" noRot="1" noChangeAspect="1" noEditPoints="1" noChangeArrowheads="1" noChangeShapeType="1"/>
              </p14:cNvContentPartPr>
              <p14:nvPr/>
            </p14:nvContentPartPr>
            <p14:xfrm>
              <a:off x="4413250" y="542925"/>
              <a:ext cx="7938" cy="7938"/>
            </p14:xfrm>
          </p:contentPart>
        </mc:Choice>
        <mc:Fallback xmlns="">
          <p:pic>
            <p:nvPicPr>
              <p:cNvPr id="5148" name="Ink 29"/>
              <p:cNvPicPr>
                <a:picLocks noRot="1" noChangeAspect="1" noEditPoints="1" noChangeArrowheads="1" noChangeShapeType="1"/>
              </p:cNvPicPr>
              <p:nvPr/>
            </p:nvPicPr>
            <p:blipFill>
              <a:blip r:embed="rId58"/>
              <a:stretch>
                <a:fillRect/>
              </a:stretch>
            </p:blipFill>
            <p:spPr>
              <a:xfrm>
                <a:off x="4397013" y="479421"/>
                <a:ext cx="40051"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49" name="Ink 30"/>
              <p14:cNvContentPartPr>
                <a14:cpLocks xmlns:a14="http://schemas.microsoft.com/office/drawing/2010/main" noRot="1" noChangeAspect="1" noEditPoints="1" noChangeArrowheads="1" noChangeShapeType="1"/>
              </p14:cNvContentPartPr>
              <p14:nvPr/>
            </p14:nvContentPartPr>
            <p14:xfrm>
              <a:off x="3568700" y="98425"/>
              <a:ext cx="1103313" cy="490538"/>
            </p14:xfrm>
          </p:contentPart>
        </mc:Choice>
        <mc:Fallback xmlns="">
          <p:pic>
            <p:nvPicPr>
              <p:cNvPr id="5149" name="Ink 30"/>
              <p:cNvPicPr>
                <a:picLocks noRot="1" noChangeAspect="1" noEditPoints="1" noChangeArrowheads="1" noChangeShapeType="1"/>
              </p:cNvPicPr>
              <p:nvPr/>
            </p:nvPicPr>
            <p:blipFill>
              <a:blip r:embed="rId60"/>
              <a:stretch>
                <a:fillRect/>
              </a:stretch>
            </p:blipFill>
            <p:spPr>
              <a:xfrm>
                <a:off x="3552861" y="34723"/>
                <a:ext cx="1134991" cy="61794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50" name="Ink 31"/>
              <p14:cNvContentPartPr>
                <a14:cpLocks xmlns:a14="http://schemas.microsoft.com/office/drawing/2010/main" noRot="1" noChangeAspect="1" noEditPoints="1" noChangeArrowheads="1" noChangeShapeType="1"/>
              </p14:cNvContentPartPr>
              <p14:nvPr/>
            </p14:nvContentPartPr>
            <p14:xfrm>
              <a:off x="255588" y="1730375"/>
              <a:ext cx="1111250" cy="539750"/>
            </p14:xfrm>
          </p:contentPart>
        </mc:Choice>
        <mc:Fallback xmlns="">
          <p:pic>
            <p:nvPicPr>
              <p:cNvPr id="5150" name="Ink 31"/>
              <p:cNvPicPr>
                <a:picLocks noRot="1" noChangeAspect="1" noEditPoints="1" noChangeArrowheads="1" noChangeShapeType="1"/>
              </p:cNvPicPr>
              <p:nvPr/>
            </p:nvPicPr>
            <p:blipFill>
              <a:blip r:embed="rId62"/>
              <a:stretch>
                <a:fillRect/>
              </a:stretch>
            </p:blipFill>
            <p:spPr>
              <a:xfrm>
                <a:off x="239749" y="1666642"/>
                <a:ext cx="1142928" cy="66685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51" name="Ink 32"/>
              <p14:cNvContentPartPr>
                <a14:cpLocks xmlns:a14="http://schemas.microsoft.com/office/drawing/2010/main" noRot="1" noChangeAspect="1" noEditPoints="1" noChangeArrowheads="1" noChangeShapeType="1"/>
              </p14:cNvContentPartPr>
              <p14:nvPr/>
            </p14:nvContentPartPr>
            <p14:xfrm>
              <a:off x="3041650" y="1833563"/>
              <a:ext cx="6350" cy="150812"/>
            </p14:xfrm>
          </p:contentPart>
        </mc:Choice>
        <mc:Fallback xmlns="">
          <p:pic>
            <p:nvPicPr>
              <p:cNvPr id="5151" name="Ink 32"/>
              <p:cNvPicPr>
                <a:picLocks noRot="1" noChangeAspect="1" noEditPoints="1" noChangeArrowheads="1" noChangeShapeType="1"/>
              </p:cNvPicPr>
              <p:nvPr/>
            </p:nvPicPr>
            <p:blipFill>
              <a:blip r:embed="rId64"/>
              <a:stretch>
                <a:fillRect/>
              </a:stretch>
            </p:blipFill>
            <p:spPr>
              <a:xfrm>
                <a:off x="3026128" y="1770215"/>
                <a:ext cx="37394" cy="27750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52" name="Ink 33"/>
              <p14:cNvContentPartPr>
                <a14:cpLocks xmlns:a14="http://schemas.microsoft.com/office/drawing/2010/main" noRot="1" noChangeAspect="1" noEditPoints="1" noChangeArrowheads="1" noChangeShapeType="1"/>
              </p14:cNvContentPartPr>
              <p14:nvPr/>
            </p14:nvContentPartPr>
            <p14:xfrm>
              <a:off x="3040063" y="2206625"/>
              <a:ext cx="30162" cy="87313"/>
            </p14:xfrm>
          </p:contentPart>
        </mc:Choice>
        <mc:Fallback xmlns="">
          <p:pic>
            <p:nvPicPr>
              <p:cNvPr id="5152" name="Ink 33"/>
              <p:cNvPicPr>
                <a:picLocks noRot="1" noChangeAspect="1" noEditPoints="1" noChangeArrowheads="1" noChangeShapeType="1"/>
              </p:cNvPicPr>
              <p:nvPr/>
            </p:nvPicPr>
            <p:blipFill>
              <a:blip r:embed="rId66"/>
              <a:stretch>
                <a:fillRect/>
              </a:stretch>
            </p:blipFill>
            <p:spPr>
              <a:xfrm>
                <a:off x="3024264" y="2143386"/>
                <a:ext cx="61760" cy="21379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53" name="Ink 34"/>
              <p14:cNvContentPartPr>
                <a14:cpLocks xmlns:a14="http://schemas.microsoft.com/office/drawing/2010/main" noRot="1" noChangeAspect="1" noEditPoints="1" noChangeArrowheads="1" noChangeShapeType="1"/>
              </p14:cNvContentPartPr>
              <p14:nvPr/>
            </p14:nvContentPartPr>
            <p14:xfrm>
              <a:off x="3141663" y="2306638"/>
              <a:ext cx="152400" cy="19050"/>
            </p14:xfrm>
          </p:contentPart>
        </mc:Choice>
        <mc:Fallback xmlns="">
          <p:pic>
            <p:nvPicPr>
              <p:cNvPr id="5153" name="Ink 34"/>
              <p:cNvPicPr>
                <a:picLocks noRot="1" noChangeAspect="1" noEditPoints="1" noChangeArrowheads="1" noChangeShapeType="1"/>
              </p:cNvPicPr>
              <p:nvPr/>
            </p:nvPicPr>
            <p:blipFill>
              <a:blip r:embed="rId68"/>
              <a:stretch>
                <a:fillRect/>
              </a:stretch>
            </p:blipFill>
            <p:spPr>
              <a:xfrm>
                <a:off x="3125811" y="2243378"/>
                <a:ext cx="184105"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54" name="Ink 35"/>
              <p14:cNvContentPartPr>
                <a14:cpLocks xmlns:a14="http://schemas.microsoft.com/office/drawing/2010/main" noRot="1" noChangeAspect="1" noEditPoints="1" noChangeArrowheads="1" noChangeShapeType="1"/>
              </p14:cNvContentPartPr>
              <p14:nvPr/>
            </p14:nvContentPartPr>
            <p14:xfrm>
              <a:off x="3471863" y="2344738"/>
              <a:ext cx="192087" cy="6350"/>
            </p14:xfrm>
          </p:contentPart>
        </mc:Choice>
        <mc:Fallback xmlns="">
          <p:pic>
            <p:nvPicPr>
              <p:cNvPr id="5154" name="Ink 35"/>
              <p:cNvPicPr>
                <a:picLocks noRot="1" noChangeAspect="1" noEditPoints="1" noChangeArrowheads="1" noChangeShapeType="1"/>
              </p:cNvPicPr>
              <p:nvPr/>
            </p:nvPicPr>
            <p:blipFill>
              <a:blip r:embed="rId70"/>
              <a:stretch>
                <a:fillRect/>
              </a:stretch>
            </p:blipFill>
            <p:spPr>
              <a:xfrm>
                <a:off x="3456036" y="2282296"/>
                <a:ext cx="223742" cy="13123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55" name="Ink 36"/>
              <p14:cNvContentPartPr>
                <a14:cpLocks xmlns:a14="http://schemas.microsoft.com/office/drawing/2010/main" noRot="1" noChangeAspect="1" noEditPoints="1" noChangeArrowheads="1" noChangeShapeType="1"/>
              </p14:cNvContentPartPr>
              <p14:nvPr/>
            </p14:nvContentPartPr>
            <p14:xfrm>
              <a:off x="3843338" y="2325688"/>
              <a:ext cx="107950" cy="6350"/>
            </p14:xfrm>
          </p:contentPart>
        </mc:Choice>
        <mc:Fallback xmlns="">
          <p:pic>
            <p:nvPicPr>
              <p:cNvPr id="5155" name="Ink 36"/>
              <p:cNvPicPr>
                <a:picLocks noRot="1" noChangeAspect="1" noEditPoints="1" noChangeArrowheads="1" noChangeShapeType="1"/>
              </p:cNvPicPr>
              <p:nvPr/>
            </p:nvPicPr>
            <p:blipFill>
              <a:blip r:embed="rId72"/>
              <a:stretch>
                <a:fillRect/>
              </a:stretch>
            </p:blipFill>
            <p:spPr>
              <a:xfrm>
                <a:off x="3827505" y="2263599"/>
                <a:ext cx="139615"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56" name="Ink 37"/>
              <p14:cNvContentPartPr>
                <a14:cpLocks xmlns:a14="http://schemas.microsoft.com/office/drawing/2010/main" noRot="1" noChangeAspect="1" noEditPoints="1" noChangeArrowheads="1" noChangeShapeType="1"/>
              </p14:cNvContentPartPr>
              <p14:nvPr/>
            </p14:nvContentPartPr>
            <p14:xfrm>
              <a:off x="3941763" y="1957388"/>
              <a:ext cx="30162" cy="146050"/>
            </p14:xfrm>
          </p:contentPart>
        </mc:Choice>
        <mc:Fallback xmlns="">
          <p:pic>
            <p:nvPicPr>
              <p:cNvPr id="5156" name="Ink 37"/>
              <p:cNvPicPr>
                <a:picLocks noRot="1" noChangeAspect="1" noEditPoints="1" noChangeArrowheads="1" noChangeShapeType="1"/>
              </p:cNvPicPr>
              <p:nvPr/>
            </p:nvPicPr>
            <p:blipFill>
              <a:blip r:embed="rId74"/>
              <a:stretch>
                <a:fillRect/>
              </a:stretch>
            </p:blipFill>
            <p:spPr>
              <a:xfrm>
                <a:off x="3925964" y="1893716"/>
                <a:ext cx="62119" cy="27303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57" name="Ink 38"/>
              <p14:cNvContentPartPr>
                <a14:cpLocks xmlns:a14="http://schemas.microsoft.com/office/drawing/2010/main" noRot="1" noChangeAspect="1" noEditPoints="1" noChangeArrowheads="1" noChangeShapeType="1"/>
              </p14:cNvContentPartPr>
              <p14:nvPr/>
            </p14:nvContentPartPr>
            <p14:xfrm>
              <a:off x="3732213" y="1778000"/>
              <a:ext cx="146050" cy="22225"/>
            </p14:xfrm>
          </p:contentPart>
        </mc:Choice>
        <mc:Fallback xmlns="">
          <p:pic>
            <p:nvPicPr>
              <p:cNvPr id="5157" name="Ink 38"/>
              <p:cNvPicPr>
                <a:picLocks noRot="1" noChangeAspect="1" noEditPoints="1" noChangeArrowheads="1" noChangeShapeType="1"/>
              </p:cNvPicPr>
              <p:nvPr/>
            </p:nvPicPr>
            <p:blipFill>
              <a:blip r:embed="rId76"/>
              <a:stretch>
                <a:fillRect/>
              </a:stretch>
            </p:blipFill>
            <p:spPr>
              <a:xfrm>
                <a:off x="3716385" y="1714910"/>
                <a:ext cx="177706" cy="148764"/>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58" name="Ink 39"/>
              <p14:cNvContentPartPr>
                <a14:cpLocks xmlns:a14="http://schemas.microsoft.com/office/drawing/2010/main" noRot="1" noChangeAspect="1" noEditPoints="1" noChangeArrowheads="1" noChangeShapeType="1"/>
              </p14:cNvContentPartPr>
              <p14:nvPr/>
            </p14:nvContentPartPr>
            <p14:xfrm>
              <a:off x="3516313" y="1749425"/>
              <a:ext cx="73025" cy="6350"/>
            </p14:xfrm>
          </p:contentPart>
        </mc:Choice>
        <mc:Fallback xmlns="">
          <p:pic>
            <p:nvPicPr>
              <p:cNvPr id="5158" name="Ink 39"/>
              <p:cNvPicPr>
                <a:picLocks noRot="1" noChangeAspect="1" noEditPoints="1" noChangeArrowheads="1" noChangeShapeType="1"/>
              </p:cNvPicPr>
              <p:nvPr/>
            </p:nvPicPr>
            <p:blipFill>
              <a:blip r:embed="rId78"/>
              <a:stretch>
                <a:fillRect/>
              </a:stretch>
            </p:blipFill>
            <p:spPr>
              <a:xfrm>
                <a:off x="3500407" y="1683310"/>
                <a:ext cx="104838" cy="13857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59" name="Ink 40"/>
              <p14:cNvContentPartPr>
                <a14:cpLocks xmlns:a14="http://schemas.microsoft.com/office/drawing/2010/main" noRot="1" noChangeAspect="1" noEditPoints="1" noChangeArrowheads="1" noChangeShapeType="1"/>
              </p14:cNvContentPartPr>
              <p14:nvPr/>
            </p14:nvContentPartPr>
            <p14:xfrm>
              <a:off x="2084388" y="2819400"/>
              <a:ext cx="149225" cy="15875"/>
            </p14:xfrm>
          </p:contentPart>
        </mc:Choice>
        <mc:Fallback xmlns="">
          <p:pic>
            <p:nvPicPr>
              <p:cNvPr id="5159" name="Ink 40"/>
              <p:cNvPicPr>
                <a:picLocks noRot="1" noChangeAspect="1" noEditPoints="1" noChangeArrowheads="1" noChangeShapeType="1"/>
              </p:cNvPicPr>
              <p:nvPr/>
            </p:nvPicPr>
            <p:blipFill>
              <a:blip r:embed="rId80"/>
              <a:stretch>
                <a:fillRect/>
              </a:stretch>
            </p:blipFill>
            <p:spPr>
              <a:xfrm>
                <a:off x="2068567" y="2755539"/>
                <a:ext cx="180868" cy="14323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60" name="Ink 41"/>
              <p14:cNvContentPartPr>
                <a14:cpLocks xmlns:a14="http://schemas.microsoft.com/office/drawing/2010/main" noRot="1" noChangeAspect="1" noEditPoints="1" noChangeArrowheads="1" noChangeShapeType="1"/>
              </p14:cNvContentPartPr>
              <p14:nvPr/>
            </p14:nvContentPartPr>
            <p14:xfrm>
              <a:off x="2559050" y="2840038"/>
              <a:ext cx="157163" cy="17462"/>
            </p14:xfrm>
          </p:contentPart>
        </mc:Choice>
        <mc:Fallback xmlns="">
          <p:pic>
            <p:nvPicPr>
              <p:cNvPr id="5160" name="Ink 41"/>
              <p:cNvPicPr>
                <a:picLocks noRot="1" noChangeAspect="1" noEditPoints="1" noChangeArrowheads="1" noChangeShapeType="1"/>
              </p:cNvPicPr>
              <p:nvPr/>
            </p:nvPicPr>
            <p:blipFill>
              <a:blip r:embed="rId82"/>
              <a:stretch>
                <a:fillRect/>
              </a:stretch>
            </p:blipFill>
            <p:spPr>
              <a:xfrm>
                <a:off x="2543226" y="2777317"/>
                <a:ext cx="189171" cy="1432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61" name="Ink 42"/>
              <p14:cNvContentPartPr>
                <a14:cpLocks xmlns:a14="http://schemas.microsoft.com/office/drawing/2010/main" noRot="1" noChangeAspect="1" noEditPoints="1" noChangeArrowheads="1" noChangeShapeType="1"/>
              </p14:cNvContentPartPr>
              <p14:nvPr/>
            </p14:nvContentPartPr>
            <p14:xfrm>
              <a:off x="2763838" y="2936875"/>
              <a:ext cx="20637" cy="174625"/>
            </p14:xfrm>
          </p:contentPart>
        </mc:Choice>
        <mc:Fallback xmlns="">
          <p:pic>
            <p:nvPicPr>
              <p:cNvPr id="5161" name="Ink 42"/>
              <p:cNvPicPr>
                <a:picLocks noRot="1" noChangeAspect="1" noEditPoints="1" noChangeArrowheads="1" noChangeShapeType="1"/>
              </p:cNvPicPr>
              <p:nvPr/>
            </p:nvPicPr>
            <p:blipFill>
              <a:blip r:embed="rId84"/>
              <a:stretch>
                <a:fillRect/>
              </a:stretch>
            </p:blipFill>
            <p:spPr>
              <a:xfrm>
                <a:off x="2747908" y="2873506"/>
                <a:ext cx="52498" cy="301723"/>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62" name="Ink 43"/>
              <p14:cNvContentPartPr>
                <a14:cpLocks xmlns:a14="http://schemas.microsoft.com/office/drawing/2010/main" noRot="1" noChangeAspect="1" noEditPoints="1" noChangeArrowheads="1" noChangeShapeType="1"/>
              </p14:cNvContentPartPr>
              <p14:nvPr/>
            </p14:nvContentPartPr>
            <p14:xfrm>
              <a:off x="2708275" y="3298825"/>
              <a:ext cx="69850" cy="33338"/>
            </p14:xfrm>
          </p:contentPart>
        </mc:Choice>
        <mc:Fallback xmlns="">
          <p:pic>
            <p:nvPicPr>
              <p:cNvPr id="5162" name="Ink 43"/>
              <p:cNvPicPr>
                <a:picLocks noRot="1" noChangeAspect="1" noEditPoints="1" noChangeArrowheads="1" noChangeShapeType="1"/>
              </p:cNvPicPr>
              <p:nvPr/>
            </p:nvPicPr>
            <p:blipFill>
              <a:blip r:embed="rId86"/>
              <a:stretch>
                <a:fillRect/>
              </a:stretch>
            </p:blipFill>
            <p:spPr>
              <a:xfrm>
                <a:off x="2692433" y="3235734"/>
                <a:ext cx="101535" cy="159879"/>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63" name="Ink 44"/>
              <p14:cNvContentPartPr>
                <a14:cpLocks xmlns:a14="http://schemas.microsoft.com/office/drawing/2010/main" noRot="1" noChangeAspect="1" noEditPoints="1" noChangeArrowheads="1" noChangeShapeType="1"/>
              </p14:cNvContentPartPr>
              <p14:nvPr/>
            </p14:nvContentPartPr>
            <p14:xfrm>
              <a:off x="2374900" y="3387725"/>
              <a:ext cx="123825" cy="17463"/>
            </p14:xfrm>
          </p:contentPart>
        </mc:Choice>
        <mc:Fallback xmlns="">
          <p:pic>
            <p:nvPicPr>
              <p:cNvPr id="5163" name="Ink 44"/>
              <p:cNvPicPr>
                <a:picLocks noRot="1" noChangeAspect="1" noEditPoints="1" noChangeArrowheads="1" noChangeShapeType="1"/>
              </p:cNvPicPr>
              <p:nvPr/>
            </p:nvPicPr>
            <p:blipFill>
              <a:blip r:embed="rId88"/>
              <a:stretch>
                <a:fillRect/>
              </a:stretch>
            </p:blipFill>
            <p:spPr>
              <a:xfrm>
                <a:off x="2358702" y="3325001"/>
                <a:ext cx="155861"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64" name="Ink 45"/>
              <p14:cNvContentPartPr>
                <a14:cpLocks xmlns:a14="http://schemas.microsoft.com/office/drawing/2010/main" noRot="1" noChangeAspect="1" noEditPoints="1" noChangeArrowheads="1" noChangeShapeType="1"/>
              </p14:cNvContentPartPr>
              <p14:nvPr/>
            </p14:nvContentPartPr>
            <p14:xfrm>
              <a:off x="1995488" y="3367088"/>
              <a:ext cx="158750" cy="7937"/>
            </p14:xfrm>
          </p:contentPart>
        </mc:Choice>
        <mc:Fallback xmlns="">
          <p:pic>
            <p:nvPicPr>
              <p:cNvPr id="5164" name="Ink 45"/>
              <p:cNvPicPr>
                <a:picLocks noRot="1" noChangeAspect="1" noEditPoints="1" noChangeArrowheads="1" noChangeShapeType="1"/>
              </p:cNvPicPr>
              <p:nvPr/>
            </p:nvPicPr>
            <p:blipFill>
              <a:blip r:embed="rId90"/>
              <a:stretch>
                <a:fillRect/>
              </a:stretch>
            </p:blipFill>
            <p:spPr>
              <a:xfrm>
                <a:off x="1979649" y="3303592"/>
                <a:ext cx="190788"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65" name="Ink 46"/>
              <p14:cNvContentPartPr>
                <a14:cpLocks xmlns:a14="http://schemas.microsoft.com/office/drawing/2010/main" noRot="1" noChangeAspect="1" noEditPoints="1" noChangeArrowheads="1" noChangeShapeType="1"/>
              </p14:cNvContentPartPr>
              <p14:nvPr/>
            </p14:nvContentPartPr>
            <p14:xfrm>
              <a:off x="1873250" y="3267075"/>
              <a:ext cx="7938" cy="96838"/>
            </p14:xfrm>
          </p:contentPart>
        </mc:Choice>
        <mc:Fallback xmlns="">
          <p:pic>
            <p:nvPicPr>
              <p:cNvPr id="5165" name="Ink 46"/>
              <p:cNvPicPr>
                <a:picLocks noRot="1" noChangeAspect="1" noEditPoints="1" noChangeArrowheads="1" noChangeShapeType="1"/>
              </p:cNvPicPr>
              <p:nvPr/>
            </p:nvPicPr>
            <p:blipFill>
              <a:blip r:embed="rId92"/>
              <a:stretch>
                <a:fillRect/>
              </a:stretch>
            </p:blipFill>
            <p:spPr>
              <a:xfrm>
                <a:off x="1857374" y="3203716"/>
                <a:ext cx="39690" cy="22391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66" name="Ink 47"/>
              <p14:cNvContentPartPr>
                <a14:cpLocks xmlns:a14="http://schemas.microsoft.com/office/drawing/2010/main" noRot="1" noChangeAspect="1" noEditPoints="1" noChangeArrowheads="1" noChangeShapeType="1"/>
              </p14:cNvContentPartPr>
              <p14:nvPr/>
            </p14:nvContentPartPr>
            <p14:xfrm>
              <a:off x="1871663" y="2921000"/>
              <a:ext cx="19050" cy="133350"/>
            </p14:xfrm>
          </p:contentPart>
        </mc:Choice>
        <mc:Fallback xmlns="">
          <p:pic>
            <p:nvPicPr>
              <p:cNvPr id="5166" name="Ink 47"/>
              <p:cNvPicPr>
                <a:picLocks noRot="1" noChangeAspect="1" noEditPoints="1" noChangeArrowheads="1" noChangeShapeType="1"/>
              </p:cNvPicPr>
              <p:nvPr/>
            </p:nvPicPr>
            <p:blipFill>
              <a:blip r:embed="rId94"/>
              <a:stretch>
                <a:fillRect/>
              </a:stretch>
            </p:blipFill>
            <p:spPr>
              <a:xfrm>
                <a:off x="1855544" y="2857569"/>
                <a:ext cx="51288" cy="260213"/>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67" name="Ink 48"/>
              <p14:cNvContentPartPr>
                <a14:cpLocks xmlns:a14="http://schemas.microsoft.com/office/drawing/2010/main" noRot="1" noChangeAspect="1" noEditPoints="1" noChangeArrowheads="1" noChangeShapeType="1"/>
              </p14:cNvContentPartPr>
              <p14:nvPr/>
            </p14:nvContentPartPr>
            <p14:xfrm>
              <a:off x="1898650" y="4465638"/>
              <a:ext cx="107950" cy="4762"/>
            </p14:xfrm>
          </p:contentPart>
        </mc:Choice>
        <mc:Fallback xmlns="">
          <p:pic>
            <p:nvPicPr>
              <p:cNvPr id="5167" name="Ink 48"/>
              <p:cNvPicPr>
                <a:picLocks noRot="1" noChangeAspect="1" noEditPoints="1" noChangeArrowheads="1" noChangeShapeType="1"/>
              </p:cNvPicPr>
              <p:nvPr/>
            </p:nvPicPr>
            <p:blipFill>
              <a:blip r:embed="rId96"/>
              <a:stretch>
                <a:fillRect/>
              </a:stretch>
            </p:blipFill>
            <p:spPr>
              <a:xfrm>
                <a:off x="1882817" y="4401168"/>
                <a:ext cx="139615" cy="134069"/>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68" name="Ink 49"/>
              <p14:cNvContentPartPr>
                <a14:cpLocks xmlns:a14="http://schemas.microsoft.com/office/drawing/2010/main" noRot="1" noChangeAspect="1" noEditPoints="1" noChangeArrowheads="1" noChangeShapeType="1"/>
              </p14:cNvContentPartPr>
              <p14:nvPr/>
            </p14:nvContentPartPr>
            <p14:xfrm>
              <a:off x="2206625" y="4473575"/>
              <a:ext cx="123825" cy="9525"/>
            </p14:xfrm>
          </p:contentPart>
        </mc:Choice>
        <mc:Fallback xmlns="">
          <p:pic>
            <p:nvPicPr>
              <p:cNvPr id="5168" name="Ink 49"/>
              <p:cNvPicPr>
                <a:picLocks noRot="1" noChangeAspect="1" noEditPoints="1" noChangeArrowheads="1" noChangeShapeType="1"/>
              </p:cNvPicPr>
              <p:nvPr/>
            </p:nvPicPr>
            <p:blipFill>
              <a:blip r:embed="rId98"/>
              <a:stretch>
                <a:fillRect/>
              </a:stretch>
            </p:blipFill>
            <p:spPr>
              <a:xfrm>
                <a:off x="2190787" y="4408732"/>
                <a:ext cx="155501" cy="139212"/>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69" name="Ink 50"/>
              <p14:cNvContentPartPr>
                <a14:cpLocks xmlns:a14="http://schemas.microsoft.com/office/drawing/2010/main" noRot="1" noChangeAspect="1" noEditPoints="1" noChangeArrowheads="1" noChangeShapeType="1"/>
              </p14:cNvContentPartPr>
              <p14:nvPr/>
            </p14:nvContentPartPr>
            <p14:xfrm>
              <a:off x="2305050" y="4675188"/>
              <a:ext cx="6350" cy="131762"/>
            </p14:xfrm>
          </p:contentPart>
        </mc:Choice>
        <mc:Fallback xmlns="">
          <p:pic>
            <p:nvPicPr>
              <p:cNvPr id="5169" name="Ink 50"/>
              <p:cNvPicPr>
                <a:picLocks noRot="1" noChangeAspect="1" noEditPoints="1" noChangeArrowheads="1" noChangeShapeType="1"/>
              </p:cNvPicPr>
              <p:nvPr/>
            </p:nvPicPr>
            <p:blipFill>
              <a:blip r:embed="rId100"/>
              <a:stretch>
                <a:fillRect/>
              </a:stretch>
            </p:blipFill>
            <p:spPr>
              <a:xfrm>
                <a:off x="2289528" y="4611827"/>
                <a:ext cx="37394" cy="25848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70" name="Ink 51"/>
              <p14:cNvContentPartPr>
                <a14:cpLocks xmlns:a14="http://schemas.microsoft.com/office/drawing/2010/main" noRot="1" noChangeAspect="1" noEditPoints="1" noChangeArrowheads="1" noChangeShapeType="1"/>
              </p14:cNvContentPartPr>
              <p14:nvPr/>
            </p14:nvContentPartPr>
            <p14:xfrm>
              <a:off x="2303463" y="5010150"/>
              <a:ext cx="17462" cy="69850"/>
            </p14:xfrm>
          </p:contentPart>
        </mc:Choice>
        <mc:Fallback xmlns="">
          <p:pic>
            <p:nvPicPr>
              <p:cNvPr id="5170" name="Ink 51"/>
              <p:cNvPicPr>
                <a:picLocks noRot="1" noChangeAspect="1" noEditPoints="1" noChangeArrowheads="1" noChangeShapeType="1"/>
              </p:cNvPicPr>
              <p:nvPr/>
            </p:nvPicPr>
            <p:blipFill>
              <a:blip r:embed="rId102"/>
              <a:stretch>
                <a:fillRect/>
              </a:stretch>
            </p:blipFill>
            <p:spPr>
              <a:xfrm>
                <a:off x="2287783" y="4946781"/>
                <a:ext cx="48822" cy="196588"/>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71" name="Ink 52"/>
              <p14:cNvContentPartPr>
                <a14:cpLocks xmlns:a14="http://schemas.microsoft.com/office/drawing/2010/main" noRot="1" noChangeAspect="1" noEditPoints="1" noChangeArrowheads="1" noChangeShapeType="1"/>
              </p14:cNvContentPartPr>
              <p14:nvPr/>
            </p14:nvContentPartPr>
            <p14:xfrm>
              <a:off x="1951038" y="5038725"/>
              <a:ext cx="192087" cy="17463"/>
            </p14:xfrm>
          </p:contentPart>
        </mc:Choice>
        <mc:Fallback xmlns="">
          <p:pic>
            <p:nvPicPr>
              <p:cNvPr id="5171" name="Ink 52"/>
              <p:cNvPicPr>
                <a:picLocks noRot="1" noChangeAspect="1" noEditPoints="1" noChangeArrowheads="1" noChangeShapeType="1"/>
              </p:cNvPicPr>
              <p:nvPr/>
            </p:nvPicPr>
            <p:blipFill>
              <a:blip r:embed="rId104"/>
              <a:stretch>
                <a:fillRect/>
              </a:stretch>
            </p:blipFill>
            <p:spPr>
              <a:xfrm>
                <a:off x="1935211" y="4976001"/>
                <a:ext cx="224102"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72" name="Ink 53"/>
              <p14:cNvContentPartPr>
                <a14:cpLocks xmlns:a14="http://schemas.microsoft.com/office/drawing/2010/main" noRot="1" noChangeAspect="1" noEditPoints="1" noChangeArrowheads="1" noChangeShapeType="1"/>
              </p14:cNvContentPartPr>
              <p14:nvPr/>
            </p14:nvContentPartPr>
            <p14:xfrm>
              <a:off x="1606550" y="5043488"/>
              <a:ext cx="180975" cy="14287"/>
            </p14:xfrm>
          </p:contentPart>
        </mc:Choice>
        <mc:Fallback xmlns="">
          <p:pic>
            <p:nvPicPr>
              <p:cNvPr id="5172" name="Ink 53"/>
              <p:cNvPicPr>
                <a:picLocks noRot="1" noChangeAspect="1" noEditPoints="1" noChangeArrowheads="1" noChangeShapeType="1"/>
              </p:cNvPicPr>
              <p:nvPr/>
            </p:nvPicPr>
            <p:blipFill>
              <a:blip r:embed="rId106"/>
              <a:stretch>
                <a:fillRect/>
              </a:stretch>
            </p:blipFill>
            <p:spPr>
              <a:xfrm>
                <a:off x="1590719" y="4980625"/>
                <a:ext cx="21263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73" name="Ink 54"/>
              <p14:cNvContentPartPr>
                <a14:cpLocks xmlns:a14="http://schemas.microsoft.com/office/drawing/2010/main" noRot="1" noChangeAspect="1" noEditPoints="1" noChangeArrowheads="1" noChangeShapeType="1"/>
              </p14:cNvContentPartPr>
              <p14:nvPr/>
            </p14:nvContentPartPr>
            <p14:xfrm>
              <a:off x="1412875" y="5002213"/>
              <a:ext cx="47625" cy="25400"/>
            </p14:xfrm>
          </p:contentPart>
        </mc:Choice>
        <mc:Fallback xmlns="">
          <p:pic>
            <p:nvPicPr>
              <p:cNvPr id="5173" name="Ink 54"/>
              <p:cNvPicPr>
                <a:picLocks noRot="1" noChangeAspect="1" noEditPoints="1" noChangeArrowheads="1" noChangeShapeType="1"/>
              </p:cNvPicPr>
              <p:nvPr/>
            </p:nvPicPr>
            <p:blipFill>
              <a:blip r:embed="rId108"/>
              <a:stretch>
                <a:fillRect/>
              </a:stretch>
            </p:blipFill>
            <p:spPr>
              <a:xfrm>
                <a:off x="1397000" y="4938892"/>
                <a:ext cx="79375" cy="151685"/>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74" name="Ink 55"/>
              <p14:cNvContentPartPr>
                <a14:cpLocks xmlns:a14="http://schemas.microsoft.com/office/drawing/2010/main" noRot="1" noChangeAspect="1" noEditPoints="1" noChangeArrowheads="1" noChangeShapeType="1"/>
              </p14:cNvContentPartPr>
              <p14:nvPr/>
            </p14:nvContentPartPr>
            <p14:xfrm>
              <a:off x="1412875" y="4594225"/>
              <a:ext cx="39688" cy="187325"/>
            </p14:xfrm>
          </p:contentPart>
        </mc:Choice>
        <mc:Fallback xmlns="">
          <p:pic>
            <p:nvPicPr>
              <p:cNvPr id="5174" name="Ink 55"/>
              <p:cNvPicPr>
                <a:picLocks noRot="1" noChangeAspect="1" noEditPoints="1" noChangeArrowheads="1" noChangeShapeType="1"/>
              </p:cNvPicPr>
              <p:nvPr/>
            </p:nvPicPr>
            <p:blipFill>
              <a:blip r:embed="rId110"/>
              <a:stretch>
                <a:fillRect/>
              </a:stretch>
            </p:blipFill>
            <p:spPr>
              <a:xfrm>
                <a:off x="1397000" y="4530462"/>
                <a:ext cx="71438"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75" name="Ink 56"/>
              <p14:cNvContentPartPr>
                <a14:cpLocks xmlns:a14="http://schemas.microsoft.com/office/drawing/2010/main" noRot="1" noChangeAspect="1" noEditPoints="1" noChangeArrowheads="1" noChangeShapeType="1"/>
              </p14:cNvContentPartPr>
              <p14:nvPr/>
            </p14:nvContentPartPr>
            <p14:xfrm>
              <a:off x="1484313" y="4467225"/>
              <a:ext cx="173037" cy="23813"/>
            </p14:xfrm>
          </p:contentPart>
        </mc:Choice>
        <mc:Fallback xmlns="">
          <p:pic>
            <p:nvPicPr>
              <p:cNvPr id="5175" name="Ink 56"/>
              <p:cNvPicPr>
                <a:picLocks noRot="1" noChangeAspect="1" noEditPoints="1" noChangeArrowheads="1" noChangeShapeType="1"/>
              </p:cNvPicPr>
              <p:nvPr/>
            </p:nvPicPr>
            <p:blipFill>
              <a:blip r:embed="rId112"/>
              <a:stretch>
                <a:fillRect/>
              </a:stretch>
            </p:blipFill>
            <p:spPr>
              <a:xfrm>
                <a:off x="1468484" y="4403724"/>
                <a:ext cx="205054"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76" name="Ink 57"/>
              <p14:cNvContentPartPr>
                <a14:cpLocks xmlns:a14="http://schemas.microsoft.com/office/drawing/2010/main" noRot="1" noChangeAspect="1" noEditPoints="1" noChangeArrowheads="1" noChangeShapeType="1"/>
              </p14:cNvContentPartPr>
              <p14:nvPr/>
            </p14:nvContentPartPr>
            <p14:xfrm>
              <a:off x="3246438" y="3346450"/>
              <a:ext cx="71437" cy="6350"/>
            </p14:xfrm>
          </p:contentPart>
        </mc:Choice>
        <mc:Fallback xmlns="">
          <p:pic>
            <p:nvPicPr>
              <p:cNvPr id="5176" name="Ink 57"/>
              <p:cNvPicPr>
                <a:picLocks noRot="1" noChangeAspect="1" noEditPoints="1" noChangeArrowheads="1" noChangeShapeType="1"/>
              </p:cNvPicPr>
              <p:nvPr/>
            </p:nvPicPr>
            <p:blipFill>
              <a:blip r:embed="rId114"/>
              <a:stretch>
                <a:fillRect/>
              </a:stretch>
            </p:blipFill>
            <p:spPr>
              <a:xfrm>
                <a:off x="3230563" y="3284008"/>
                <a:ext cx="10318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77" name="Ink 58"/>
              <p14:cNvContentPartPr>
                <a14:cpLocks xmlns:a14="http://schemas.microsoft.com/office/drawing/2010/main" noRot="1" noChangeAspect="1" noEditPoints="1" noChangeArrowheads="1" noChangeShapeType="1"/>
              </p14:cNvContentPartPr>
              <p14:nvPr/>
            </p14:nvContentPartPr>
            <p14:xfrm>
              <a:off x="3529013" y="3344863"/>
              <a:ext cx="98425" cy="17462"/>
            </p14:xfrm>
          </p:contentPart>
        </mc:Choice>
        <mc:Fallback xmlns="">
          <p:pic>
            <p:nvPicPr>
              <p:cNvPr id="5177" name="Ink 58"/>
              <p:cNvPicPr>
                <a:picLocks noRot="1" noChangeAspect="1" noEditPoints="1" noChangeArrowheads="1" noChangeShapeType="1"/>
              </p:cNvPicPr>
              <p:nvPr/>
            </p:nvPicPr>
            <p:blipFill>
              <a:blip r:embed="rId116"/>
              <a:stretch>
                <a:fillRect/>
              </a:stretch>
            </p:blipFill>
            <p:spPr>
              <a:xfrm>
                <a:off x="3513208" y="3280836"/>
                <a:ext cx="130036" cy="14551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78" name="Ink 59"/>
              <p14:cNvContentPartPr>
                <a14:cpLocks xmlns:a14="http://schemas.microsoft.com/office/drawing/2010/main" noRot="1" noChangeAspect="1" noEditPoints="1" noChangeArrowheads="1" noChangeShapeType="1"/>
              </p14:cNvContentPartPr>
              <p14:nvPr/>
            </p14:nvContentPartPr>
            <p14:xfrm>
              <a:off x="3857625" y="3340100"/>
              <a:ext cx="96838" cy="6350"/>
            </p14:xfrm>
          </p:contentPart>
        </mc:Choice>
        <mc:Fallback xmlns="">
          <p:pic>
            <p:nvPicPr>
              <p:cNvPr id="5178" name="Ink 59"/>
              <p:cNvPicPr>
                <a:picLocks noRot="1" noChangeAspect="1" noEditPoints="1" noChangeArrowheads="1" noChangeShapeType="1"/>
              </p:cNvPicPr>
              <p:nvPr/>
            </p:nvPicPr>
            <p:blipFill>
              <a:blip r:embed="rId118"/>
              <a:stretch>
                <a:fillRect/>
              </a:stretch>
            </p:blipFill>
            <p:spPr>
              <a:xfrm>
                <a:off x="3841785" y="3278011"/>
                <a:ext cx="12851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79" name="Ink 60"/>
              <p14:cNvContentPartPr>
                <a14:cpLocks xmlns:a14="http://schemas.microsoft.com/office/drawing/2010/main" noRot="1" noChangeAspect="1" noEditPoints="1" noChangeArrowheads="1" noChangeShapeType="1"/>
              </p14:cNvContentPartPr>
              <p14:nvPr/>
            </p14:nvContentPartPr>
            <p14:xfrm>
              <a:off x="4122738" y="3330575"/>
              <a:ext cx="31750" cy="11113"/>
            </p14:xfrm>
          </p:contentPart>
        </mc:Choice>
        <mc:Fallback xmlns="">
          <p:pic>
            <p:nvPicPr>
              <p:cNvPr id="5179" name="Ink 60"/>
              <p:cNvPicPr>
                <a:picLocks noRot="1" noChangeAspect="1" noEditPoints="1" noChangeArrowheads="1" noChangeShapeType="1"/>
              </p:cNvPicPr>
              <p:nvPr/>
            </p:nvPicPr>
            <p:blipFill>
              <a:blip r:embed="rId120"/>
              <a:stretch>
                <a:fillRect/>
              </a:stretch>
            </p:blipFill>
            <p:spPr>
              <a:xfrm>
                <a:off x="4106863" y="3267482"/>
                <a:ext cx="6350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80" name="Ink 61"/>
              <p14:cNvContentPartPr>
                <a14:cpLocks xmlns:a14="http://schemas.microsoft.com/office/drawing/2010/main" noRot="1" noChangeAspect="1" noEditPoints="1" noChangeArrowheads="1" noChangeShapeType="1"/>
              </p14:cNvContentPartPr>
              <p14:nvPr/>
            </p14:nvContentPartPr>
            <p14:xfrm>
              <a:off x="4141788" y="3035300"/>
              <a:ext cx="9525" cy="82550"/>
            </p14:xfrm>
          </p:contentPart>
        </mc:Choice>
        <mc:Fallback xmlns="">
          <p:pic>
            <p:nvPicPr>
              <p:cNvPr id="5180" name="Ink 61"/>
              <p:cNvPicPr>
                <a:picLocks noRot="1" noChangeAspect="1" noEditPoints="1" noChangeArrowheads="1" noChangeShapeType="1"/>
              </p:cNvPicPr>
              <p:nvPr/>
            </p:nvPicPr>
            <p:blipFill>
              <a:blip r:embed="rId122"/>
              <a:stretch>
                <a:fillRect/>
              </a:stretch>
            </p:blipFill>
            <p:spPr>
              <a:xfrm>
                <a:off x="4125669" y="2971855"/>
                <a:ext cx="41763" cy="209439"/>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81" name="Ink 62"/>
              <p14:cNvContentPartPr>
                <a14:cpLocks xmlns:a14="http://schemas.microsoft.com/office/drawing/2010/main" noRot="1" noChangeAspect="1" noEditPoints="1" noChangeArrowheads="1" noChangeShapeType="1"/>
              </p14:cNvContentPartPr>
              <p14:nvPr/>
            </p14:nvContentPartPr>
            <p14:xfrm>
              <a:off x="4044950" y="2843213"/>
              <a:ext cx="101600" cy="20637"/>
            </p14:xfrm>
          </p:contentPart>
        </mc:Choice>
        <mc:Fallback xmlns="">
          <p:pic>
            <p:nvPicPr>
              <p:cNvPr id="5181" name="Ink 62"/>
              <p:cNvPicPr>
                <a:picLocks noRot="1" noChangeAspect="1" noEditPoints="1" noChangeArrowheads="1" noChangeShapeType="1"/>
              </p:cNvPicPr>
              <p:nvPr/>
            </p:nvPicPr>
            <p:blipFill>
              <a:blip r:embed="rId124"/>
              <a:stretch>
                <a:fillRect/>
              </a:stretch>
            </p:blipFill>
            <p:spPr>
              <a:xfrm>
                <a:off x="4029098" y="2779130"/>
                <a:ext cx="133305"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82" name="Ink 63"/>
              <p14:cNvContentPartPr>
                <a14:cpLocks xmlns:a14="http://schemas.microsoft.com/office/drawing/2010/main" noRot="1" noChangeAspect="1" noEditPoints="1" noChangeArrowheads="1" noChangeShapeType="1"/>
              </p14:cNvContentPartPr>
              <p14:nvPr/>
            </p14:nvContentPartPr>
            <p14:xfrm>
              <a:off x="3821113" y="2827338"/>
              <a:ext cx="111125" cy="7937"/>
            </p14:xfrm>
          </p:contentPart>
        </mc:Choice>
        <mc:Fallback xmlns="">
          <p:pic>
            <p:nvPicPr>
              <p:cNvPr id="5182" name="Ink 63"/>
              <p:cNvPicPr>
                <a:picLocks noRot="1" noChangeAspect="1" noEditPoints="1" noChangeArrowheads="1" noChangeShapeType="1"/>
              </p:cNvPicPr>
              <p:nvPr/>
            </p:nvPicPr>
            <p:blipFill>
              <a:blip r:embed="rId126"/>
              <a:stretch>
                <a:fillRect/>
              </a:stretch>
            </p:blipFill>
            <p:spPr>
              <a:xfrm>
                <a:off x="3805289" y="2763842"/>
                <a:ext cx="142772"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83" name="Ink 64"/>
              <p14:cNvContentPartPr>
                <a14:cpLocks xmlns:a14="http://schemas.microsoft.com/office/drawing/2010/main" noRot="1" noChangeAspect="1" noEditPoints="1" noChangeArrowheads="1" noChangeShapeType="1"/>
              </p14:cNvContentPartPr>
              <p14:nvPr/>
            </p14:nvContentPartPr>
            <p14:xfrm>
              <a:off x="3384550" y="2844800"/>
              <a:ext cx="106363" cy="11113"/>
            </p14:xfrm>
          </p:contentPart>
        </mc:Choice>
        <mc:Fallback xmlns="">
          <p:pic>
            <p:nvPicPr>
              <p:cNvPr id="5183" name="Ink 64"/>
              <p:cNvPicPr>
                <a:picLocks noRot="1" noChangeAspect="1" noEditPoints="1" noChangeArrowheads="1" noChangeShapeType="1"/>
              </p:cNvPicPr>
              <p:nvPr/>
            </p:nvPicPr>
            <p:blipFill>
              <a:blip r:embed="rId128"/>
              <a:stretch>
                <a:fillRect/>
              </a:stretch>
            </p:blipFill>
            <p:spPr>
              <a:xfrm>
                <a:off x="3368686" y="2779233"/>
                <a:ext cx="138092"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84" name="Ink 65"/>
              <p14:cNvContentPartPr>
                <a14:cpLocks xmlns:a14="http://schemas.microsoft.com/office/drawing/2010/main" noRot="1" noChangeAspect="1" noEditPoints="1" noChangeArrowheads="1" noChangeShapeType="1"/>
              </p14:cNvContentPartPr>
              <p14:nvPr/>
            </p14:nvContentPartPr>
            <p14:xfrm>
              <a:off x="3214688" y="2859088"/>
              <a:ext cx="69850" cy="15875"/>
            </p14:xfrm>
          </p:contentPart>
        </mc:Choice>
        <mc:Fallback xmlns="">
          <p:pic>
            <p:nvPicPr>
              <p:cNvPr id="5184" name="Ink 65"/>
              <p:cNvPicPr>
                <a:picLocks noRot="1" noChangeAspect="1" noEditPoints="1" noChangeArrowheads="1" noChangeShapeType="1"/>
              </p:cNvPicPr>
              <p:nvPr/>
            </p:nvPicPr>
            <p:blipFill>
              <a:blip r:embed="rId130"/>
              <a:stretch>
                <a:fillRect/>
              </a:stretch>
            </p:blipFill>
            <p:spPr>
              <a:xfrm>
                <a:off x="3198846" y="2795588"/>
                <a:ext cx="10153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85" name="Ink 66"/>
              <p14:cNvContentPartPr>
                <a14:cpLocks xmlns:a14="http://schemas.microsoft.com/office/drawing/2010/main" noRot="1" noChangeAspect="1" noEditPoints="1" noChangeArrowheads="1" noChangeShapeType="1"/>
              </p14:cNvContentPartPr>
              <p14:nvPr/>
            </p14:nvContentPartPr>
            <p14:xfrm>
              <a:off x="3203575" y="3052763"/>
              <a:ext cx="30163" cy="117475"/>
            </p14:xfrm>
          </p:contentPart>
        </mc:Choice>
        <mc:Fallback xmlns="">
          <p:pic>
            <p:nvPicPr>
              <p:cNvPr id="5185" name="Ink 66"/>
              <p:cNvPicPr>
                <a:picLocks noRot="1" noChangeAspect="1" noEditPoints="1" noChangeArrowheads="1" noChangeShapeType="1"/>
              </p:cNvPicPr>
              <p:nvPr/>
            </p:nvPicPr>
            <p:blipFill>
              <a:blip r:embed="rId132"/>
              <a:stretch>
                <a:fillRect/>
              </a:stretch>
            </p:blipFill>
            <p:spPr>
              <a:xfrm>
                <a:off x="3187775" y="2989341"/>
                <a:ext cx="61762" cy="244319"/>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186" name="Ink 67"/>
              <p14:cNvContentPartPr>
                <a14:cpLocks xmlns:a14="http://schemas.microsoft.com/office/drawing/2010/main" noRot="1" noChangeAspect="1" noEditPoints="1" noChangeArrowheads="1" noChangeShapeType="1"/>
              </p14:cNvContentPartPr>
              <p14:nvPr/>
            </p14:nvContentPartPr>
            <p14:xfrm>
              <a:off x="6121400" y="4557713"/>
              <a:ext cx="400050" cy="14287"/>
            </p14:xfrm>
          </p:contentPart>
        </mc:Choice>
        <mc:Fallback xmlns="">
          <p:pic>
            <p:nvPicPr>
              <p:cNvPr id="5186" name="Ink 67"/>
              <p:cNvPicPr>
                <a:picLocks noRot="1" noChangeAspect="1" noEditPoints="1" noChangeArrowheads="1" noChangeShapeType="1"/>
              </p:cNvPicPr>
              <p:nvPr/>
            </p:nvPicPr>
            <p:blipFill>
              <a:blip r:embed="rId134"/>
              <a:stretch>
                <a:fillRect/>
              </a:stretch>
            </p:blipFill>
            <p:spPr>
              <a:xfrm>
                <a:off x="6105196" y="4494850"/>
                <a:ext cx="43209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87" name="Ink 68"/>
              <p14:cNvContentPartPr>
                <a14:cpLocks xmlns:a14="http://schemas.microsoft.com/office/drawing/2010/main" noRot="1" noChangeAspect="1" noEditPoints="1" noChangeArrowheads="1" noChangeShapeType="1"/>
              </p14:cNvContentPartPr>
              <p14:nvPr/>
            </p14:nvContentPartPr>
            <p14:xfrm>
              <a:off x="6092825" y="5045075"/>
              <a:ext cx="73025" cy="4763"/>
            </p14:xfrm>
          </p:contentPart>
        </mc:Choice>
        <mc:Fallback xmlns="">
          <p:pic>
            <p:nvPicPr>
              <p:cNvPr id="5187" name="Ink 68"/>
              <p:cNvPicPr>
                <a:picLocks noRot="1" noChangeAspect="1" noEditPoints="1" noChangeArrowheads="1" noChangeShapeType="1"/>
              </p:cNvPicPr>
              <p:nvPr/>
            </p:nvPicPr>
            <p:blipFill>
              <a:blip r:embed="rId136"/>
              <a:stretch>
                <a:fillRect/>
              </a:stretch>
            </p:blipFill>
            <p:spPr>
              <a:xfrm>
                <a:off x="6076997" y="4985197"/>
                <a:ext cx="104681"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88" name="Ink 69"/>
              <p14:cNvContentPartPr>
                <a14:cpLocks xmlns:a14="http://schemas.microsoft.com/office/drawing/2010/main" noRot="1" noChangeAspect="1" noEditPoints="1" noChangeArrowheads="1" noChangeShapeType="1"/>
              </p14:cNvContentPartPr>
              <p14:nvPr/>
            </p14:nvContentPartPr>
            <p14:xfrm>
              <a:off x="6305550" y="5045075"/>
              <a:ext cx="76200" cy="11113"/>
            </p14:xfrm>
          </p:contentPart>
        </mc:Choice>
        <mc:Fallback xmlns="">
          <p:pic>
            <p:nvPicPr>
              <p:cNvPr id="5188" name="Ink 69"/>
              <p:cNvPicPr>
                <a:picLocks noRot="1" noChangeAspect="1" noEditPoints="1" noChangeArrowheads="1" noChangeShapeType="1"/>
              </p:cNvPicPr>
              <p:nvPr/>
            </p:nvPicPr>
            <p:blipFill>
              <a:blip r:embed="rId138"/>
              <a:stretch>
                <a:fillRect/>
              </a:stretch>
            </p:blipFill>
            <p:spPr>
              <a:xfrm>
                <a:off x="6289735" y="4979879"/>
                <a:ext cx="10783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89" name="Ink 70"/>
              <p14:cNvContentPartPr>
                <a14:cpLocks xmlns:a14="http://schemas.microsoft.com/office/drawing/2010/main" noRot="1" noChangeAspect="1" noEditPoints="1" noChangeArrowheads="1" noChangeShapeType="1"/>
              </p14:cNvContentPartPr>
              <p14:nvPr/>
            </p14:nvContentPartPr>
            <p14:xfrm>
              <a:off x="6540500" y="5053013"/>
              <a:ext cx="104775" cy="6350"/>
            </p14:xfrm>
          </p:contentPart>
        </mc:Choice>
        <mc:Fallback xmlns="">
          <p:pic>
            <p:nvPicPr>
              <p:cNvPr id="5189" name="Ink 70"/>
              <p:cNvPicPr>
                <a:picLocks noRot="1" noChangeAspect="1" noEditPoints="1" noChangeArrowheads="1" noChangeShapeType="1"/>
              </p:cNvPicPr>
              <p:nvPr/>
            </p:nvPicPr>
            <p:blipFill>
              <a:blip r:embed="rId140"/>
              <a:stretch>
                <a:fillRect/>
              </a:stretch>
            </p:blipFill>
            <p:spPr>
              <a:xfrm>
                <a:off x="6524658" y="4990924"/>
                <a:ext cx="136460"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91" name="Ink 72"/>
              <p14:cNvContentPartPr>
                <a14:cpLocks xmlns:a14="http://schemas.microsoft.com/office/drawing/2010/main" noRot="1" noChangeAspect="1" noEditPoints="1" noChangeArrowheads="1" noChangeShapeType="1"/>
              </p14:cNvContentPartPr>
              <p14:nvPr/>
            </p14:nvContentPartPr>
            <p14:xfrm>
              <a:off x="3649663" y="504825"/>
              <a:ext cx="822325" cy="103188"/>
            </p14:xfrm>
          </p:contentPart>
        </mc:Choice>
        <mc:Fallback xmlns="">
          <p:pic>
            <p:nvPicPr>
              <p:cNvPr id="5191" name="Ink 72"/>
              <p:cNvPicPr>
                <a:picLocks noRot="1" noChangeAspect="1" noEditPoints="1" noChangeArrowheads="1" noChangeShapeType="1"/>
              </p:cNvPicPr>
              <p:nvPr/>
            </p:nvPicPr>
            <p:blipFill>
              <a:blip r:embed="rId142"/>
              <a:stretch>
                <a:fillRect/>
              </a:stretch>
            </p:blipFill>
            <p:spPr>
              <a:xfrm>
                <a:off x="3644622" y="499072"/>
                <a:ext cx="837807" cy="119367"/>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93" name="Ink 74"/>
              <p14:cNvContentPartPr>
                <a14:cpLocks xmlns:a14="http://schemas.microsoft.com/office/drawing/2010/main" noRot="1" noChangeAspect="1" noEditPoints="1" noChangeArrowheads="1" noChangeShapeType="1"/>
              </p14:cNvContentPartPr>
              <p14:nvPr/>
            </p14:nvContentPartPr>
            <p14:xfrm>
              <a:off x="3297238" y="3059113"/>
              <a:ext cx="179387" cy="39687"/>
            </p14:xfrm>
          </p:contentPart>
        </mc:Choice>
        <mc:Fallback xmlns="">
          <p:pic>
            <p:nvPicPr>
              <p:cNvPr id="5193" name="Ink 74"/>
              <p:cNvPicPr>
                <a:picLocks noRot="1" noChangeAspect="1" noEditPoints="1" noChangeArrowheads="1" noChangeShapeType="1"/>
              </p:cNvPicPr>
              <p:nvPr/>
            </p:nvPicPr>
            <p:blipFill>
              <a:blip r:embed="rId144"/>
              <a:stretch>
                <a:fillRect/>
              </a:stretch>
            </p:blipFill>
            <p:spPr>
              <a:xfrm>
                <a:off x="3285351" y="3047928"/>
                <a:ext cx="202801" cy="6061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94" name="Ink 75"/>
              <p14:cNvContentPartPr>
                <a14:cpLocks xmlns:a14="http://schemas.microsoft.com/office/drawing/2010/main" noRot="1" noChangeAspect="1" noEditPoints="1" noChangeArrowheads="1" noChangeShapeType="1"/>
              </p14:cNvContentPartPr>
              <p14:nvPr/>
            </p14:nvContentPartPr>
            <p14:xfrm>
              <a:off x="5232400" y="76200"/>
              <a:ext cx="2346325" cy="265113"/>
            </p14:xfrm>
          </p:contentPart>
        </mc:Choice>
        <mc:Fallback xmlns="">
          <p:pic>
            <p:nvPicPr>
              <p:cNvPr id="5194" name="Ink 75"/>
              <p:cNvPicPr>
                <a:picLocks noRot="1" noChangeAspect="1" noEditPoints="1" noChangeArrowheads="1" noChangeShapeType="1"/>
              </p:cNvPicPr>
              <p:nvPr/>
            </p:nvPicPr>
            <p:blipFill>
              <a:blip r:embed="rId146"/>
              <a:stretch>
                <a:fillRect/>
              </a:stretch>
            </p:blipFill>
            <p:spPr>
              <a:xfrm>
                <a:off x="5228440" y="67915"/>
                <a:ext cx="2361804" cy="284564"/>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95" name="Ink 76"/>
              <p14:cNvContentPartPr>
                <a14:cpLocks xmlns:a14="http://schemas.microsoft.com/office/drawing/2010/main" noRot="1" noChangeAspect="1" noEditPoints="1" noChangeArrowheads="1" noChangeShapeType="1"/>
              </p14:cNvContentPartPr>
              <p14:nvPr/>
            </p14:nvContentPartPr>
            <p14:xfrm>
              <a:off x="5467350" y="177800"/>
              <a:ext cx="615950" cy="6457950"/>
            </p14:xfrm>
          </p:contentPart>
        </mc:Choice>
        <mc:Fallback xmlns="">
          <p:pic>
            <p:nvPicPr>
              <p:cNvPr id="5195" name="Ink 76"/>
              <p:cNvPicPr>
                <a:picLocks noRot="1" noChangeAspect="1" noEditPoints="1" noChangeArrowheads="1" noChangeShapeType="1"/>
              </p:cNvPicPr>
              <p:nvPr/>
            </p:nvPicPr>
            <p:blipFill>
              <a:blip r:embed="rId148"/>
              <a:stretch>
                <a:fillRect/>
              </a:stretch>
            </p:blipFill>
            <p:spPr>
              <a:xfrm>
                <a:off x="5454750" y="175280"/>
                <a:ext cx="641150" cy="647055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01" name="Ink 81"/>
              <p14:cNvContentPartPr>
                <a14:cpLocks xmlns:a14="http://schemas.microsoft.com/office/drawing/2010/main" noRot="1" noChangeAspect="1" noEditPoints="1" noChangeArrowheads="1" noChangeShapeType="1"/>
              </p14:cNvContentPartPr>
              <p14:nvPr/>
            </p14:nvContentPartPr>
            <p14:xfrm>
              <a:off x="4672013" y="212725"/>
              <a:ext cx="257175" cy="130175"/>
            </p14:xfrm>
          </p:contentPart>
        </mc:Choice>
        <mc:Fallback xmlns="">
          <p:pic>
            <p:nvPicPr>
              <p:cNvPr id="5201" name="Ink 81"/>
              <p:cNvPicPr>
                <a:picLocks noRot="1" noChangeAspect="1" noEditPoints="1" noChangeArrowheads="1" noChangeShapeType="1"/>
              </p:cNvPicPr>
              <p:nvPr/>
            </p:nvPicPr>
            <p:blipFill>
              <a:blip r:embed="rId150"/>
              <a:stretch>
                <a:fillRect/>
              </a:stretch>
            </p:blipFill>
            <p:spPr>
              <a:xfrm>
                <a:off x="4663729" y="205893"/>
                <a:ext cx="274104" cy="140603"/>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02" name="Ink 82"/>
              <p14:cNvContentPartPr>
                <a14:cpLocks xmlns:a14="http://schemas.microsoft.com/office/drawing/2010/main" noRot="1" noChangeAspect="1" noEditPoints="1" noChangeArrowheads="1" noChangeShapeType="1"/>
              </p14:cNvContentPartPr>
              <p14:nvPr/>
            </p14:nvContentPartPr>
            <p14:xfrm>
              <a:off x="3006725" y="133350"/>
              <a:ext cx="222250" cy="185738"/>
            </p14:xfrm>
          </p:contentPart>
        </mc:Choice>
        <mc:Fallback xmlns="">
          <p:pic>
            <p:nvPicPr>
              <p:cNvPr id="5202" name="Ink 82"/>
              <p:cNvPicPr>
                <a:picLocks noRot="1" noChangeAspect="1" noEditPoints="1" noChangeArrowheads="1" noChangeShapeType="1"/>
              </p:cNvPicPr>
              <p:nvPr/>
            </p:nvPicPr>
            <p:blipFill>
              <a:blip r:embed="rId152"/>
              <a:stretch>
                <a:fillRect/>
              </a:stretch>
            </p:blipFill>
            <p:spPr>
              <a:xfrm>
                <a:off x="2999881" y="130110"/>
                <a:ext cx="235578" cy="195097"/>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203" name="Ink 83"/>
              <p14:cNvContentPartPr>
                <a14:cpLocks xmlns:a14="http://schemas.microsoft.com/office/drawing/2010/main" noRot="1" noChangeAspect="1" noEditPoints="1" noChangeArrowheads="1" noChangeShapeType="1"/>
              </p14:cNvContentPartPr>
              <p14:nvPr/>
            </p14:nvContentPartPr>
            <p14:xfrm>
              <a:off x="2900363" y="574675"/>
              <a:ext cx="230187" cy="168275"/>
            </p14:xfrm>
          </p:contentPart>
        </mc:Choice>
        <mc:Fallback xmlns="">
          <p:pic>
            <p:nvPicPr>
              <p:cNvPr id="5203" name="Ink 83"/>
              <p:cNvPicPr>
                <a:picLocks noRot="1" noChangeAspect="1" noEditPoints="1" noChangeArrowheads="1" noChangeShapeType="1"/>
              </p:cNvPicPr>
              <p:nvPr/>
            </p:nvPicPr>
            <p:blipFill>
              <a:blip r:embed="rId154"/>
              <a:stretch>
                <a:fillRect/>
              </a:stretch>
            </p:blipFill>
            <p:spPr>
              <a:xfrm>
                <a:off x="2892438" y="571079"/>
                <a:ext cx="246037" cy="1805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204" name="Ink 84"/>
              <p14:cNvContentPartPr>
                <a14:cpLocks xmlns:a14="http://schemas.microsoft.com/office/drawing/2010/main" noRot="1" noChangeAspect="1" noEditPoints="1" noChangeArrowheads="1" noChangeShapeType="1"/>
              </p14:cNvContentPartPr>
              <p14:nvPr/>
            </p14:nvContentPartPr>
            <p14:xfrm>
              <a:off x="3022600" y="958850"/>
              <a:ext cx="201613" cy="139700"/>
            </p14:xfrm>
          </p:contentPart>
        </mc:Choice>
        <mc:Fallback xmlns="">
          <p:pic>
            <p:nvPicPr>
              <p:cNvPr id="5204" name="Ink 84"/>
              <p:cNvPicPr>
                <a:picLocks noRot="1" noChangeAspect="1" noEditPoints="1" noChangeArrowheads="1" noChangeShapeType="1"/>
              </p:cNvPicPr>
              <p:nvPr/>
            </p:nvPicPr>
            <p:blipFill>
              <a:blip r:embed="rId156"/>
              <a:stretch>
                <a:fillRect/>
              </a:stretch>
            </p:blipFill>
            <p:spPr>
              <a:xfrm>
                <a:off x="3016120" y="954529"/>
                <a:ext cx="210614" cy="150862"/>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05" name="Ink 85"/>
              <p14:cNvContentPartPr>
                <a14:cpLocks xmlns:a14="http://schemas.microsoft.com/office/drawing/2010/main" noRot="1" noChangeAspect="1" noEditPoints="1" noChangeArrowheads="1" noChangeShapeType="1"/>
              </p14:cNvContentPartPr>
              <p14:nvPr/>
            </p14:nvContentPartPr>
            <p14:xfrm>
              <a:off x="1279525" y="1547813"/>
              <a:ext cx="192088" cy="234950"/>
            </p14:xfrm>
          </p:contentPart>
        </mc:Choice>
        <mc:Fallback xmlns="">
          <p:pic>
            <p:nvPicPr>
              <p:cNvPr id="5205" name="Ink 85"/>
              <p:cNvPicPr>
                <a:picLocks noRot="1" noChangeAspect="1" noEditPoints="1" noChangeArrowheads="1" noChangeShapeType="1"/>
              </p:cNvPicPr>
              <p:nvPr/>
            </p:nvPicPr>
            <p:blipFill>
              <a:blip r:embed="rId158"/>
              <a:stretch>
                <a:fillRect/>
              </a:stretch>
            </p:blipFill>
            <p:spPr>
              <a:xfrm>
                <a:off x="1269813" y="1543495"/>
                <a:ext cx="205397"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206" name="Ink 86"/>
              <p14:cNvContentPartPr>
                <a14:cpLocks xmlns:a14="http://schemas.microsoft.com/office/drawing/2010/main" noRot="1" noChangeAspect="1" noEditPoints="1" noChangeArrowheads="1" noChangeShapeType="1"/>
              </p14:cNvContentPartPr>
              <p14:nvPr/>
            </p14:nvContentPartPr>
            <p14:xfrm>
              <a:off x="1000125" y="4479925"/>
              <a:ext cx="246063" cy="455613"/>
            </p14:xfrm>
          </p:contentPart>
        </mc:Choice>
        <mc:Fallback xmlns="">
          <p:pic>
            <p:nvPicPr>
              <p:cNvPr id="5206" name="Ink 86"/>
              <p:cNvPicPr>
                <a:picLocks noRot="1" noChangeAspect="1" noEditPoints="1" noChangeArrowheads="1" noChangeShapeType="1"/>
              </p:cNvPicPr>
              <p:nvPr/>
            </p:nvPicPr>
            <p:blipFill>
              <a:blip r:embed="rId160"/>
              <a:stretch>
                <a:fillRect/>
              </a:stretch>
            </p:blipFill>
            <p:spPr>
              <a:xfrm>
                <a:off x="996168" y="4476326"/>
                <a:ext cx="253618" cy="46389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207" name="Ink 87"/>
              <p14:cNvContentPartPr>
                <a14:cpLocks xmlns:a14="http://schemas.microsoft.com/office/drawing/2010/main" noRot="1" noChangeAspect="1" noEditPoints="1" noChangeArrowheads="1" noChangeShapeType="1"/>
              </p14:cNvContentPartPr>
              <p14:nvPr/>
            </p14:nvContentPartPr>
            <p14:xfrm>
              <a:off x="6107113" y="5197475"/>
              <a:ext cx="542925" cy="41275"/>
            </p14:xfrm>
          </p:contentPart>
        </mc:Choice>
        <mc:Fallback xmlns="">
          <p:pic>
            <p:nvPicPr>
              <p:cNvPr id="5207" name="Ink 87"/>
              <p:cNvPicPr>
                <a:picLocks noRot="1" noChangeAspect="1" noEditPoints="1" noChangeArrowheads="1" noChangeShapeType="1"/>
              </p:cNvPicPr>
              <p:nvPr/>
            </p:nvPicPr>
            <p:blipFill>
              <a:blip r:embed="rId162"/>
              <a:stretch>
                <a:fillRect/>
              </a:stretch>
            </p:blipFill>
            <p:spPr>
              <a:xfrm>
                <a:off x="6098832" y="5187425"/>
                <a:ext cx="562727" cy="55273"/>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208" name="Ink 88"/>
              <p14:cNvContentPartPr>
                <a14:cpLocks xmlns:a14="http://schemas.microsoft.com/office/drawing/2010/main" noRot="1" noChangeAspect="1" noEditPoints="1" noChangeArrowheads="1" noChangeShapeType="1"/>
              </p14:cNvContentPartPr>
              <p14:nvPr/>
            </p14:nvContentPartPr>
            <p14:xfrm>
              <a:off x="2751138" y="2894013"/>
              <a:ext cx="273050" cy="160337"/>
            </p14:xfrm>
          </p:contentPart>
        </mc:Choice>
        <mc:Fallback xmlns="">
          <p:pic>
            <p:nvPicPr>
              <p:cNvPr id="5208" name="Ink 88"/>
              <p:cNvPicPr>
                <a:picLocks noRot="1" noChangeAspect="1" noEditPoints="1" noChangeArrowheads="1" noChangeShapeType="1"/>
              </p:cNvPicPr>
              <p:nvPr/>
            </p:nvPicPr>
            <p:blipFill>
              <a:blip r:embed="rId164"/>
              <a:stretch>
                <a:fillRect/>
              </a:stretch>
            </p:blipFill>
            <p:spPr>
              <a:xfrm>
                <a:off x="2744294" y="2886104"/>
                <a:ext cx="288540" cy="178672"/>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209" name="Ink 89"/>
              <p14:cNvContentPartPr>
                <a14:cpLocks xmlns:a14="http://schemas.microsoft.com/office/drawing/2010/main" noRot="1" noChangeAspect="1" noEditPoints="1" noChangeArrowheads="1" noChangeShapeType="1"/>
              </p14:cNvContentPartPr>
              <p14:nvPr/>
            </p14:nvContentPartPr>
            <p14:xfrm>
              <a:off x="1403350" y="554038"/>
              <a:ext cx="541338" cy="352425"/>
            </p14:xfrm>
          </p:contentPart>
        </mc:Choice>
        <mc:Fallback xmlns="">
          <p:pic>
            <p:nvPicPr>
              <p:cNvPr id="5209" name="Ink 89"/>
              <p:cNvPicPr>
                <a:picLocks noRot="1" noChangeAspect="1" noEditPoints="1" noChangeArrowheads="1" noChangeShapeType="1"/>
              </p:cNvPicPr>
              <p:nvPr/>
            </p:nvPicPr>
            <p:blipFill>
              <a:blip r:embed="rId166"/>
              <a:stretch>
                <a:fillRect/>
              </a:stretch>
            </p:blipFill>
            <p:spPr>
              <a:xfrm>
                <a:off x="1395066" y="545758"/>
                <a:ext cx="558266" cy="370064"/>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210" name="Ink 90"/>
              <p14:cNvContentPartPr>
                <a14:cpLocks xmlns:a14="http://schemas.microsoft.com/office/drawing/2010/main" noRot="1" noChangeAspect="1" noEditPoints="1" noChangeArrowheads="1" noChangeShapeType="1"/>
              </p14:cNvContentPartPr>
              <p14:nvPr/>
            </p14:nvContentPartPr>
            <p14:xfrm>
              <a:off x="168275" y="1449388"/>
              <a:ext cx="792163" cy="255587"/>
            </p14:xfrm>
          </p:contentPart>
        </mc:Choice>
        <mc:Fallback xmlns="">
          <p:pic>
            <p:nvPicPr>
              <p:cNvPr id="5210" name="Ink 90"/>
              <p:cNvPicPr>
                <a:picLocks noRot="1" noChangeAspect="1" noEditPoints="1" noChangeArrowheads="1" noChangeShapeType="1"/>
              </p:cNvPicPr>
              <p:nvPr/>
            </p:nvPicPr>
            <p:blipFill>
              <a:blip r:embed="rId168"/>
              <a:stretch>
                <a:fillRect/>
              </a:stretch>
            </p:blipFill>
            <p:spPr>
              <a:xfrm>
                <a:off x="157833" y="1441828"/>
                <a:ext cx="810887" cy="266746"/>
              </a:xfrm>
              <a:prstGeom prst="rect">
                <a:avLst/>
              </a:prstGeom>
            </p:spPr>
          </p:pic>
        </mc:Fallback>
      </mc:AlternateContent>
      <p:sp>
        <p:nvSpPr>
          <p:cNvPr id="5198" name="Rectangle 2"/>
          <p:cNvSpPr>
            <a:spLocks noGrp="1" noChangeArrowheads="1"/>
          </p:cNvSpPr>
          <p:nvPr>
            <p:ph type="title"/>
          </p:nvPr>
        </p:nvSpPr>
        <p:spPr>
          <a:xfrm>
            <a:off x="5161034" y="-448469"/>
            <a:ext cx="4110759" cy="2357438"/>
          </a:xfrm>
        </p:spPr>
        <p:txBody>
          <a:bodyPr/>
          <a:lstStyle/>
          <a:p>
            <a:pPr eaLnBrk="1" hangingPunct="1"/>
            <a:r>
              <a:rPr lang="en-US" sz="3200" dirty="0" smtClean="0"/>
              <a:t>No </a:t>
            </a:r>
            <a:r>
              <a:rPr lang="en-US" sz="3200" dirty="0" smtClean="0">
                <a:sym typeface="Wingdings" pitchFamily="2" charset="2"/>
              </a:rPr>
              <a:t></a:t>
            </a:r>
            <a:r>
              <a:rPr lang="en-US" sz="3200" dirty="0" smtClean="0"/>
              <a:t>, but you (will) know the key ideas </a:t>
            </a:r>
            <a:r>
              <a:rPr lang="en-US" sz="3200" dirty="0" smtClean="0">
                <a:sym typeface="Wingdings" pitchFamily="2" charset="2"/>
              </a:rPr>
              <a:t></a:t>
            </a:r>
            <a:r>
              <a:rPr lang="en-US" sz="32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BF9757E6-4485-422C-93B4-615198FA197D}" type="slidenum">
              <a:rPr lang="en-US"/>
              <a:pPr>
                <a:defRPr/>
              </a:pPr>
              <a:t>9</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3600" dirty="0" smtClean="0">
                <a:solidFill>
                  <a:schemeClr val="accent3">
                    <a:lumMod val="50000"/>
                  </a:schemeClr>
                </a:solidFill>
              </a:rPr>
              <a:t>Recap Planning </a:t>
            </a:r>
            <a:endParaRPr lang="en-US" dirty="0" smtClean="0">
              <a:solidFill>
                <a:schemeClr val="accent3">
                  <a:lumMod val="50000"/>
                </a:schemeClr>
              </a:solidFill>
            </a:endParaRPr>
          </a:p>
          <a:p>
            <a:pPr eaLnBrk="1" hangingPunct="1">
              <a:buFontTx/>
              <a:buChar char="•"/>
              <a:defRPr/>
            </a:pPr>
            <a:endParaRPr lang="en-US" b="1" dirty="0" smtClean="0"/>
          </a:p>
          <a:p>
            <a:pPr eaLnBrk="1" hangingPunct="1">
              <a:buFontTx/>
              <a:buChar char="•"/>
              <a:defRPr/>
            </a:pPr>
            <a:r>
              <a:rPr lang="en-US" sz="3600" b="1" dirty="0" smtClean="0"/>
              <a:t>Logic Intro</a:t>
            </a:r>
          </a:p>
          <a:p>
            <a:pPr eaLnBrk="1" hangingPunct="1">
              <a:buFontTx/>
              <a:buChar char="•"/>
              <a:defRPr/>
            </a:pPr>
            <a:endParaRPr lang="en-US" sz="3600" dirty="0" smtClean="0">
              <a:solidFill>
                <a:schemeClr val="bg2"/>
              </a:solidFill>
            </a:endParaRPr>
          </a:p>
          <a:p>
            <a:pPr eaLnBrk="1" hangingPunct="1">
              <a:buFontTx/>
              <a:buChar char="•"/>
              <a:defRPr/>
            </a:pPr>
            <a:r>
              <a:rPr lang="en-US" sz="3600" dirty="0" smtClean="0">
                <a:solidFill>
                  <a:schemeClr val="bg2"/>
                </a:solidFill>
              </a:rPr>
              <a:t>Propositional Definite Clause Logic: Syntax</a:t>
            </a: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38363</TotalTime>
  <Words>2276</Words>
  <Application>Microsoft Office PowerPoint</Application>
  <PresentationFormat>On-screen Show (4:3)</PresentationFormat>
  <Paragraphs>437</Paragraphs>
  <Slides>30</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Arial</vt:lpstr>
      <vt:lpstr>Arial Unicode MS</vt:lpstr>
      <vt:lpstr>cmr10</vt:lpstr>
      <vt:lpstr>Courier</vt:lpstr>
      <vt:lpstr>Helvetica</vt:lpstr>
      <vt:lpstr>Monotype Sorts</vt:lpstr>
      <vt:lpstr>Symbol</vt:lpstr>
      <vt:lpstr>Times</vt:lpstr>
      <vt:lpstr>Times New Roman</vt:lpstr>
      <vt:lpstr>Wingdings</vt:lpstr>
      <vt:lpstr>Zapf Dingbats</vt:lpstr>
      <vt:lpstr>Default Design</vt:lpstr>
      <vt:lpstr>Acrobat Document</vt:lpstr>
      <vt:lpstr>PowerPoint Presentation</vt:lpstr>
      <vt:lpstr>Lecture Overview</vt:lpstr>
      <vt:lpstr>Recap Planning</vt:lpstr>
      <vt:lpstr>Solve planning as CSP: pseudo code</vt:lpstr>
      <vt:lpstr>Planning as CSP</vt:lpstr>
      <vt:lpstr>STRIPS to CSP applet</vt:lpstr>
      <vt:lpstr>Now, do you know how to implement a planner for....</vt:lpstr>
      <vt:lpstr>No , but you (will) know the key ideas !</vt:lpstr>
      <vt:lpstr>Lecture Overview</vt:lpstr>
      <vt:lpstr>What is coming next ?</vt:lpstr>
      <vt:lpstr>Logics</vt:lpstr>
      <vt:lpstr>Logics in AI: Similar slide to the one for planning</vt:lpstr>
      <vt:lpstr>What you already know about logic...</vt:lpstr>
      <vt:lpstr>Logic: A general framework for representation &amp; reasoning</vt:lpstr>
      <vt:lpstr>Why Logics?</vt:lpstr>
      <vt:lpstr>Complex Query</vt:lpstr>
      <vt:lpstr>Propositional Logic</vt:lpstr>
      <vt:lpstr>Propositional logic: Complete Language</vt:lpstr>
      <vt:lpstr>Propositional Logics in practice</vt:lpstr>
      <vt:lpstr>Using Logics to make inferences…</vt:lpstr>
      <vt:lpstr>Electrical Environment</vt:lpstr>
      <vt:lpstr>Lecture Overview</vt:lpstr>
      <vt:lpstr>Propositional Definite Clauses</vt:lpstr>
      <vt:lpstr>Propositional Definite Clauses: Syntax</vt:lpstr>
      <vt:lpstr>PowerPoint Presentation</vt:lpstr>
      <vt:lpstr>PDC Syntax: more examples</vt:lpstr>
      <vt:lpstr>PDC Syntax: more examples</vt:lpstr>
      <vt:lpstr>Learning Goals for today’s class</vt:lpstr>
      <vt:lpstr>Study for midterm (Thurs June 8)</vt:lpstr>
      <vt:lpstr>Next class</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530</cp:revision>
  <dcterms:created xsi:type="dcterms:W3CDTF">2000-08-26T02:46:38Z</dcterms:created>
  <dcterms:modified xsi:type="dcterms:W3CDTF">2017-06-06T02:54:33Z</dcterms:modified>
</cp:coreProperties>
</file>