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8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9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10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notesSlides/notesSlide14.xml" ContentType="application/vnd.openxmlformats-officedocument.presentationml.notesSlide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15.xml" ContentType="application/vnd.openxmlformats-officedocument.presentationml.notesSlide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16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notesSlides/notesSlide17.xml" ContentType="application/vnd.openxmlformats-officedocument.presentationml.notesSlide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notesSlides/notesSlide18.xml" ContentType="application/vnd.openxmlformats-officedocument.presentationml.notesSlide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ink/ink313.xml" ContentType="application/inkml+xml"/>
  <Override PartName="/ppt/ink/ink314.xml" ContentType="application/inkml+xml"/>
  <Override PartName="/ppt/notesSlides/notesSlide20.xml" ContentType="application/vnd.openxmlformats-officedocument.presentationml.notesSlide+xml"/>
  <Override PartName="/ppt/ink/ink315.xml" ContentType="application/inkml+xml"/>
  <Override PartName="/ppt/ink/ink316.xml" ContentType="application/inkml+xml"/>
  <Override PartName="/ppt/ink/ink317.xml" ContentType="application/inkml+xml"/>
  <Override PartName="/ppt/notesSlides/notesSlide21.xml" ContentType="application/vnd.openxmlformats-officedocument.presentationml.notesSlide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notesSlides/notesSlide22.xml" ContentType="application/vnd.openxmlformats-officedocument.presentationml.notesSlide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notesSlides/notesSlide23.xml" ContentType="application/vnd.openxmlformats-officedocument.presentationml.notesSlide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notesSlides/notesSlide24.xml" ContentType="application/vnd.openxmlformats-officedocument.presentationml.notesSlide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notesSlides/notesSlide25.xml" ContentType="application/vnd.openxmlformats-officedocument.presentationml.notesSlide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notesSlides/notesSlide26.xml" ContentType="application/vnd.openxmlformats-officedocument.presentationml.notesSlide+xml"/>
  <Override PartName="/ppt/ink/ink402.xml" ContentType="application/inkml+xml"/>
  <Override PartName="/ppt/ink/ink403.xml" ContentType="application/inkml+xml"/>
  <Override PartName="/ppt/ink/ink404.xml" ContentType="application/inkml+xml"/>
  <Override PartName="/ppt/notesSlides/notesSlide27.xml" ContentType="application/vnd.openxmlformats-officedocument.presentationml.notesSlide+xml"/>
  <Override PartName="/ppt/ink/ink405.xml" ContentType="application/inkml+xml"/>
  <Override PartName="/ppt/notesSlides/notesSlide28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1" r:id="rId2"/>
    <p:sldId id="412" r:id="rId3"/>
    <p:sldId id="489" r:id="rId4"/>
    <p:sldId id="490" r:id="rId5"/>
    <p:sldId id="495" r:id="rId6"/>
    <p:sldId id="491" r:id="rId7"/>
    <p:sldId id="511" r:id="rId8"/>
    <p:sldId id="469" r:id="rId9"/>
    <p:sldId id="493" r:id="rId10"/>
    <p:sldId id="472" r:id="rId11"/>
    <p:sldId id="503" r:id="rId12"/>
    <p:sldId id="505" r:id="rId13"/>
    <p:sldId id="498" r:id="rId14"/>
    <p:sldId id="485" r:id="rId15"/>
    <p:sldId id="475" r:id="rId16"/>
    <p:sldId id="476" r:id="rId17"/>
    <p:sldId id="479" r:id="rId18"/>
    <p:sldId id="477" r:id="rId19"/>
    <p:sldId id="478" r:id="rId20"/>
    <p:sldId id="481" r:id="rId21"/>
    <p:sldId id="512" r:id="rId22"/>
    <p:sldId id="480" r:id="rId23"/>
    <p:sldId id="506" r:id="rId24"/>
    <p:sldId id="507" r:id="rId25"/>
    <p:sldId id="508" r:id="rId26"/>
    <p:sldId id="482" r:id="rId27"/>
    <p:sldId id="504" r:id="rId28"/>
    <p:sldId id="502" r:id="rId29"/>
    <p:sldId id="509" r:id="rId30"/>
    <p:sldId id="501" r:id="rId31"/>
    <p:sldId id="499" r:id="rId32"/>
    <p:sldId id="484" r:id="rId3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ECFF"/>
    <a:srgbClr val="3399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1457" autoAdjust="0"/>
  </p:normalViewPr>
  <p:slideViewPr>
    <p:cSldViewPr>
      <p:cViewPr varScale="1">
        <p:scale>
          <a:sx n="86" d="100"/>
          <a:sy n="86" d="100"/>
        </p:scale>
        <p:origin x="802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8B7F7-148D-44BA-AD73-8DEABFA1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00:27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26 509 2,'0'0'11,"-7"12"0,7-12-2,0 0-1,-11 3 1,11-3 0,0 0 0,0 0 0,0 0 2,0 0-2,0 0 1,-10 2-1,10-2-1,0 0-1,0 0-1,0 0-2,8-9 0,-5 0-2,5-3 0,3-4-1,2-4-1,6-3 1,2-3 0,3-6-1,3-1 1,4-1-1,2-1 2,-2-1-1,2 1 0,-8 1 0,1 1 0,1 4 0,1 5 0,-6 1-1,0 4 1,-4 5-2,-1 3 1,1 2 0,-2 3-1,-16 6 1,16-4 1,-16 4-1,10 0 0,-10 0 0,0 0 1,13 6 0,-13-6-1,6 13 1,-4-3 0,1 3 0,1 5 0,-2 3 0,-1 6 1,0 4-1,0 7-1,-4 4 1,0 5 0,-3 1 1,2 1 0,-1 0 0,0-2 0,-4-4 0,3-3 1,1-7-1,2-5-1,0-4 0,3-2 0,0-5-1,3-3 0,3-1 0,0-3 0,6-2 0,0-1 0,3-4 0,3-3 0,-1-4 0,5-5 1,2-5-1,6-6 1,2-6 0,6-5-1,3-5 1,2-3-1,4-2 0,-4 1 1,9 3-2,-7 2 2,-2 3-2,-5 4 1,-2 5-1,-6 3 1,-4 4 0,0 2-1,-11 4 1,-1 2 0,-4 3 0,-10 5 0,12-4 0,-12 4 0,0 0 1,0 0-1,0 0 1,0 0-1,0 0 1,0 0-1,0 0 1,0 0-1,0 0 1,0 0-1,0 0 0,0 0 0,0 0 0,0 0 0,0 0 0,0 0 0,0 0 0,0 0 0,0 0 0,0 0 0,0 0 0,0 0 0,0 0 0,0 0 0,0 0 1,0 0-1,0 0 0,0 0 0,0 0 0,0 0 0,0 0 0,0 0-1,0 0 1,0 0-3,0 0-6,0 0-21,0 0 0,-5-13 0,-6 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0:11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224 518 10,'-13'-2'9,"13"2"0,-9 1-3,9-1-1,0 0-2,0 0 0,0 0-1,0 0 1,0 0 0,0 0 1,13 5 0,0-5 1,7 0 0,8-3 0,10-1 0,13-4 2,14-2-2,12-7 1,13 0-1,7-4 0,12 0-1,8-3 0,4 0-1,1 1-1,-3 1 0,-4 2 0,-3 3 0,-6 0-1,-6 3 1,-12 2-1,-9 3 1,-14 3-1,-10 3 0,-13 0-1,-8 2 1,-13 1-1,-7 0 0,-14 0-1,0 0-4,0 0-6,-13-5-8,-2 1-4,-9-5 1,-5-2-1</inkml:trace>
  <inkml:trace contextRef="#ctx0" brushRef="#br0" timeOffset="561">432 135 22,'10'-23'15,"6"0"-1,0-1 0,-1 4-10,3 5-4,0 1-1,0 5 0,-4 2-1,-1 4 1,-13 3-1,12 2 1,-12-2 1,0 0 0,3 14 0,-3-14 2,-10 18 0,1-6 1,-6 2 2,-4 3 0,-7 3 0,-3 6 1,-6 0 0,-4 6-1,-6 0-1,-1 4 0,-2-3-1,1 3-1,2 3 0,2-1-1,5-1 0,6-5-1,8-2 0,4-2 0,10-1 0,5-2 0,9-5 1,7-3 0,9-2 0,9 0 1,8 0 0,11-2 0,7 0 0,13-2 0,7-1-1,10 0 1,4-1-1,1 1-1,-1 0 1,-2-1 0,-6-1 1,-10 2 0,-12-3 0,-9 2 0,-14-4 1,-6 2-1,-10-2 1,-7-1-1,-13-4 0,13 5 0,-13-5-1,0 0 0,0 0 1,0 0-1,0 0 0,0 0 0,-12 2-2,12-2-3,-15-6-6,0-1-14,3 1-2,-5-8-1,3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4.59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647 1713 0,'0'0'22,"-12"-3"-8,12 3-5,-7-9-3,7 9-2,-13-17-1,3 5 0,2-2 1,-2-2 0,-1-4 1,-3-5 0,2 0 2,-1-5-1,0 1 0,-5-4-1,3-1 0,-5-5-2,3 2 0,-5-3 0,0-2-2,-1-1 1,-1 0-1,-1 0 1,0 0-1,0 1 1,2-1 0,0 2 0,4 1-1,4 0 1,2 0-1,1 0 1,6 2-1,2-1-1,4 5 1,2 1-1,0 1 0,2 3 0,2 3 0,2 3 0,-2 3 0,0 3 0,-1 3 0,1 3-1,-6 11 1,7-13 0,-7 13 0,0 0-1,0 0 0,0 0 0,0 0 0,0 0-1,0 0 1,-2 17 0,-2-1 0,-2 4 1,-2 5 0,-2 7 0,-4 6 0,-4 1 1,-1 1-1,-3 3 1,2-1-1,-2-3 0,1-6 1,4-7 0,3-3 0,3-9 0,3-2 1,8-12 0,-10-9 1,8-6-1,3-9 0,1-9-1,5-9 1,0-9-2,5-8 1,3-5-1,2-2 0,3-3 0,2-2 0,0 0 0,0 4 0,1 5 0,-4 4 0,0 6 0,-4 7 0,-3 11 0,-2 8 0,-4 9 0,-4 4-1,-2 13-1,0 0-1,0 0-1,0 0-4,-1 14-8,1-3-18,0-11 2,-10 13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5.71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620 208 4,'-14'-4'11,"14"4"-4,-16 12-1,7 1-1,-3 2-1,-5 7 1,-2 6 0,-6 2 1,-4 3 0,-5 4 1,0 1-1,-3 2 0,2 2-1,-1-6 1,5 1-2,3-3-1,5-5-1,6-5-1,5-4 0,1-6 0,6-5 0,5-9 1,0 0 0,2-12 0,7-6-1,5-9 1,3-5 0,6-7 0,4-9-1,3-2-1,3 0 0,1 0 0,0 2 1,0 2-1,-2 2 0,-4 2 0,-1 9 0,-3 1 0,-2-1 0,-6 5 1,-2 4-1,-3 4 0,-3 4 1,-3 3 0,-5 13 0,5-13 0,-5 13 0,0 0-1,-15 12 1,0 5 0,-6 5-1,-6 4 0,-7 8 1,-6 4 0,-4 2 0,-5 8 0,0 2 0,-6-2 0,7-1 0,1-1 0,6-3 0,3-3 0,6-6 0,5-10 0,8-5 0,7-9 1,12-10-1,-12-3 1,16-13-1,5-10 0,3-8 0,10-6 0,6-5-1,5-4-1,4-1 1,3 0-1,1 3 0,0 6-2,1 8 0,-5 6-4,-4 0-4,2 11-13,-1 10-9,-8 2 1,1 8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4:11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1357 295 12,'0'0'10,"0"0"0,0 0-3,-9-2-4,9 2-1,0 0 1,0 0 0,-9 1 1,9-1 0,0 0 0,0 0 2,0 0 0,15-3 0,5 2 0,9-7-2,13 7 0,4-7 0,18 8-1,10 1 0,15-1 0,10 5-1,9 2 1,7 1-1,8-6 1,14 6 0,5-8-1,8-8 0,4 7 0,3-9-1,2-2 0,1 0 0,-5 4 1,-9-9 0,-8 5 1,-13-1 0,-12 1 0,-19 0 0,-12 2-1,-17 1 1,-11 4-2,-14 1 0,-11 2 0,-11 1 0,-7 1 1,-11 0-1,0 0 0,0 0-3,-13-11-5,3 9-12,-1-4-5,11 6-2,-1-22 0,19 8 0</inkml:trace>
  <inkml:trace contextRef="#ctx0" brushRef="#br0" timeOffset="871">6823 126 16,'-13'-1'14,"-3"-3"-1,4 1 0,0-1-7,12 4-5,-15-2 0,15 2 0,0 0 2,-9 1 0,9-1 2,11 1 0,5 0 3,2-2-2,11 3 0,7-4 0,10 4-1,7-3-1,11 1 0,8-1-1,11 2 0,5-3 0,9 3 0,4-3 0,7 1-1,7-3-1,4 1 1,-1-3 0,3 0 0,-4-2 0,0 1 0,-1-2 0,-4 2 0,-11 1 0,-6 2-1,-8 1 1,-10 2-1,-12 1 0,-10 1 0,-15 0 0,-8-1 0,-10 0 0,-7 1 0,-15-1 0,13 0 0,-13 0 0,0 0-1,0 0 1,0 0-2,0 0-3,0 0-9,0 0-11,-7-11-2,2-3-2,-4-11 0</inkml:trace>
  <inkml:trace contextRef="#ctx0" brushRef="#br0" timeOffset="19969">6342 3783 0,'0'0'2,"0"0"1,0 0-2,9 1 0,-9-1 0,16 2 0,-2-2 0,1 1 1,5-2 1,4 0-1,2 0 1,3-1 0,6 0 0,5-2 0,5 1-1,6-3 1,6 1-2,7-1 1,6 0 0,3-2-1,6 1 0,4 1 0,5 0 0,2 1-1,1 2 1,2 2-1,0 1 1,3 1 0,1 1-1,1 0 1,-1-1 0,3 0 0,2 0 0,0-2 0,3-1 0,1 1 0,3 0-1,0 0 1,1-1 0,1 2 0,0-2 0,2 2 0,0-1 1,-4-2 0,2 1 0,-4-1 0,3 0 1,0-1-1,-1 2 0,-2 0 0,0 0 0,-1 0-1,-1 1 0,0 0 0,-5 0-1,-5 1 1,-5-1-1,-4-1 1,-6-1-1,-10-1 0,-6 0 1,-12 0 1,-10 0-2,-8 0 1,-8 0-1,-7 1-1,-7 3-2,-12 0-7,10 10-6,-10-10 0,-9 6-1,-5-14-1</inkml:trace>
  <inkml:trace contextRef="#ctx0" brushRef="#br0" timeOffset="31425">9795 2627 1,'0'0'11,"0"0"0,-13-9-4,1-1-3,-8-1-1,-6-1-1,-8-3-2,-11 0 0,-10-1 0,-12 2 1,-8 3-1,-8 1 0,-6 5 0,-7 2 1,-7 3-1,-7 3 0,-2 0 0,-2 4 0,-4 2 1,-5 3-1,-1 3 0,0 3 0,2 5 0,7 5 0,5 5 0,6 3 0,3 4 0,11 4-1,7 2 1,6 0 0,10-1 0,6-1-1,7-3 1,9-3-1,10-3 1,7-1-1,9-5 0,7 1 1,7-2 0,7 3 0,6 2 0,5 2 0,6 1 0,8 1 1,5 1 0,7-3-1,5 3 1,8-3 0,5 0 1,7-4 0,5-2 0,6-3 0,9-3 1,8-1-1,6-3 1,9-6-1,8-2 0,8-4 0,8-3-1,7-4 0,4-2 0,2-4 0,3-4-1,0-3 1,-4-4-1,-4-5 1,-6 1-1,-8-3 1,-3 0-1,-9-1 1,-9-4-1,-8 0 1,-5-3 1,-13 1 0,-10-5 2,-13-3 1,-12 0 0,-15-5 0,-9 2 0,-16-4-1,-10 2 0,-15-2-1,-9-1-2,-14-1-1,-13 0 0,-14 0 0,-10 3 0,-14 3-1,-8 3-1,-12 10-5,-17 9-5,-12 11-8,-15 12 1,-20 3-1,-12 6-1</inkml:trace>
  <inkml:trace contextRef="#ctx0" brushRef="#br0" timeOffset="33158">7237 2122 1,'0'0'2,"0"0"1,0 0 2,0 0 0,-17-10 1,0 6-1,-8 0-1,-8 2 0,-8 0 0,-9 3-1,-11 3-1,-7 2 0,-8 4-1,-3 0 0,-4 2-1,-1 2 1,2-1-1,4 1 1,4-3-1,7-2 0,6 0 1,9-3-1,7-2 1,10-1-1,8-1-1,8-2 0,19 0-2,0 0-4,19-8-4,11-2 0,11-2-1</inkml:trace>
  <inkml:trace contextRef="#ctx0" brushRef="#br0" timeOffset="33548">6742 1865 11,'-18'-5'11,"6"2"-1,-1 0-4,13 3-2,0 0-3,4 9 0,13-3-1,10 0 1,7 1 0,8 0 0,9 1 0,4 0 1,5-1-1,0 0 0,0 1-1,-3 1 1,-3-1 0,-5 3-1,-2 1 1,-5 1-1,-5 2 1,-7-1-1,-5 2 1,-6 0-1,-10 3 2,-10-2 1,-11 4 1,-14-1 0,-9 2 2,-12 2 0,-10 1 2,-4 3-3,0 3 0,-1-2-1,6 1-1,7-4-1,6-1-2,10-5 0,12-1-3,6-6-5,5-5-10,10-8-1,0 0 0,-4-17-1</inkml:trace>
  <inkml:trace contextRef="#ctx0" brushRef="#br0" timeOffset="35701">2766 769 0,'-72'5'0,"-7"-1"1,-10-1 0,-8-1 2,-9-2 0,-5 0 0,-7-1 2,-10 1-1,-8 1 1,-5 2-1,-4 3-1,2 3 0,-3 5-1,1 2 0,8 4-1,-2 6 0,21 5 1,6 3-1,11 4 0,9 6-1,12-1 1,9 6-1,11-4 0,16 2 0,-1-5 0,7 1-1,8-4 0,5-3 1,11-1-1,7-2 0,4 1 1,7 1 0,8 1 0,11 0 1,8 3 1,11 2-1,7 1 2,11 0-1,7 4 0,13-5 0,9-2 0,15-1 1,4-7-1,18-6-1,7-4 1,14-6 0,8-8 0,9-4 0,8-4-1,1-4 1,9-2-1,0-7 1,6-2 0,-4-5 0,0-3 0,-3-5 1,-3-3-2,-7-5 1,-7-5-1,-16-2 0,-11 0 0,-11-3 0,-8-1 0,-16-3 0,-13-1 0,-18 2 0,-10 2 1,-15 0-1,-11 0 1,-19-1 0,-14 2 0,-18 1 0,-17 1-1,-17-2-1,-16 0 1,-17-3-2,-18 1 1,-21 1-1,-17-1 0,-13 6 0,-14 8 0,-11 12 0,-10 12-2,-10 17-5,-9 16-6,-2 19-3,-6 15 0,-2 6-1,7 0 0</inkml:trace>
  <inkml:trace contextRef="#ctx0" brushRef="#br0" timeOffset="63171">12144 4984 1,'0'0'9,"0"0"1,0 0-2,0 0-3,0 0 1,0 0 1,0 0-1,0 0 0,0 0 0,0 0-1,11 1-1,-11-1-1,19 2-2,-7 0 0,4 0 0,0 2 0,6-2 1,4 0 1,7 1 0,5-2 0,10 0 1,10-1 0,12 0 1,11-4-1,12 1 1,9-5 0,17-2 0,11-7 0,14 4-1,12-6 0,15 2 0,11-5-1,12 3-1,10-1 0,6 3-1,6 2 0,6-3-1,3 0 0,-2-2 1,0-2-1,-4-1 0,-5-3 0,-5-3-2,-9 2-5,-18-4-15,-11 1-2,-19-2-1,-19 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4:41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2420 62 0,'-34'-12'2,"-9"1"-1,-9 0-1,-11 2 0,-8 1 1,-8 3-1,-9 0 2,-10 4 1,-5 2 0,-6 1 1,-4 5 1,-3 1-1,-5 3 0,-2 3 0,1 4-2,4 5 0,2 5-1,2 4-1,3 4 0,6 3-1,7-2 1,9 5 0,8 0-1,5 0 0,16-3 0,9 0 0,18-3 1,12-1-1,9 5 1,10-3-1,8 0 1,13 3-1,4 2 1,10 1 0,5 4 1,10-2-1,11-3 1,8 1 0,15-1 0,10-3 0,15-6 0,10-4 1,12-5 0,10-5 1,12-5 1,9-7 0,6-11 1,7-8 0,0-10 0,1-7 0,-5-8-2,-4-6 0,-11-7-1,-11-4-1,-13-2-1,-14-3-1,-16 0 1,-11-4-2,-12 0 1,-13 4-1,-15 3-1,-16 4 1,-11 4-1,-16 4 0,-17 7 0,-22 7 1,-22 9 0,-23 5 0,-23 10-2,-21 10-4,-28 9-3,-18 14-1,-20 7-1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4:13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 0 10,'0'0'5,"0"0"-1,0 0 1,10 5 0,-10-5-1,16 6-1,-2-1 0,5 1-1,2 3 1,3-1-1,-2 2 1,2 1-2,-4-1 0,-2 0 0,-5 0 0,-2 0-1,-4-1 1,-2 2 0,-3 1 1,-3-1-1,-2 2 1,-3 3 0,-2 1 1,-2 2 0,-1 1 1,-2 4-1,-1-1 1,0 5 0,-1-1 1,-1 5 0,-3 0-1,1 2 0,-5 1-1,0 1 0,-3 0-1,1-1 0,-2-3 0,2-1-1,3-3-1,2-1 1,6-3-1,5 0 0,8-4 1,8 0-1,6 6 1,8 3-1,6 0 1,4 1-1,1 2 0,2 1 0,-2 6 1,-3 3-2,-4-3 1,-4 1 0,-6 4 0,-3-2 0,-6 2 0,-4-4 0,-6-1 0,-5-1 0,-8 0 0,-7-2 2,-8-1-1,-6 2 0,-5 0 1,-2 0-1,-1 1 1,5 0-1,2-2 0,9 1-1,8-3 0,11 0 0,11-1 0,10 0 1,12-1-1,8-1 1,8-3 0,5-1 0,4-2-1,-1-1 1,-5-3 0,-4 1-1,-12 3 1,-8 2 0,-11 3 0,-12 4 0,-11 3 1,-8 4-1,-5 3 1,-5 0-1,-3 1 0,0-2 0,1 0 0,4-4 0,3-4 0,5-2 1,1-4-1,6-3 0,2-3-1,7-3 2,4 0-1,7 0 0,9-2 0,11 0 0,9 4 0,10-2 0,9 0 1,8 0-1,3-2 0,4 0-1,-1 1 1,-4 3-1,-6-3 0,-7 1 0,-7 1 0,-9 2 0,-7 0-1,-6-3 1,-8 1-2,-5-3-4,2 2-18,-9-7-2,2-13-2,-11-10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01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220 500 14,'0'0'15,"0"0"1,-11-8-2,11 8-4,0 0-1,0 0 0,0 0-3,0 0-1,0 0-1,0 0 0,0 0-2,0 0-1,0 0 0,0 0-1,-3 10 0,7 1 0,2 5 0,-1 6 1,3 5 1,2 6 0,0 7 0,-1 6 0,3 1 0,-3 1 0,0-3 0,0-2-1,-2-5 1,-2-5-1,0-7 0,0-5-2,-3-8-4,2-1-4,-4-12-6,0 0-6,11-14-1,-3-7 0,0-9 0</inkml:trace>
  <inkml:trace contextRef="#ctx0" brushRef="#br0" timeOffset="380">405 549 12,'11'-2'15,"-11"2"0,9-1-3,-9 1-5,13 4 1,-7 5 0,-3 2 1,2 6-3,-1 2 1,1 8-2,-2 2 0,2 9 0,-2 1-1,2 6 0,2-1-1,-1 3 1,1-4-2,3-2 0,-3-7-1,0-6 0,0-6-1,-6-7-4,1-6-8,-2-9-9,-8-10-2,-3-8 1,-3-6-1</inkml:trace>
  <inkml:trace contextRef="#ctx0" brushRef="#br0" timeOffset="711">107 929 14,'-6'10'13,"6"-10"1,0 0 1,0 0-8,0 0 0,0 0 2,0 0 2,18 2 0,-2-9-1,13 1-1,5-7-1,15 5-1,6-7-2,10 3 0,1-4-2,4 4 0,-5 1-1,-7 1 0,-9 4-1,-11 1 0,-11 2 0,-7 1 0,-9 2 0,-11 0-1,0 0-4,0 0-5,-1-11-15,-10 1 0,-2 0-3,-7-7 1</inkml:trace>
  <inkml:trace contextRef="#ctx0" brushRef="#br0" timeOffset="1071">-7 789 20,'-9'6'19,"9"-6"1,0 0 1,9-12-4,8 4-7,2-6-1,9 3 1,2-5-1,12 4-2,5-5-2,9 4-2,4-2 1,4 4-2,-2 1 0,2 0-1,-7 3 0,-7 1-1,-7 2 0,-10 0-3,-4 5-7,-12-5-15,-2 4 0,-15 0-1,9-13-1</inkml:trace>
  <inkml:trace contextRef="#ctx0" brushRef="#br0" timeOffset="1642">1193 516 6,'0'0'14,"1"-9"3,-1 9-4,0 0 0,0 0 1,-3-10 0,3 10-3,0 0-2,0 0-3,0 0-2,0 0-2,0 0 0,0 0-2,-5 11 1,5 0-1,2 4 1,1 3 0,-2 4 0,3 5 1,-4 2-1,5 1 1,-2-3 0,5-1-1,-3-1 1,2-5 0,3-7-1,3-4 1,4-10 0,1-6-1,2-7 1,3-5-1,-2-6 1,-1-3-1,-2-5 0,-2 2 0,-4 1-1,0 4 0,-4 1 1,-2 5-1,-2 4 0,0 3 0,-4 13 0,5-11 0,-5 11-1,0 0 1,0 0 0,0 0-1,-4 9 1,4-9-1,-5 20 1,2-7-1,1 4 2,0 2-2,1 3 1,0 3 0,1 2 0,2 1 0,2-1 1,2 0-1,3 1 0,1-3 0,4-3 0,-2-5 0,-1-3 1,1-5 0,-1-6 0,0-5 0,-11 2 1,15-18-1,-10 2 0,3-3 1,0-6-2,0-2 1,1-3 0,1-3-1,0 1 0,1 1 0,0 3 0,1 4 0,-3 3-1,-1 6 1,-1 5-1,-7 10 0,9-7 0,-9 7 0,0 0 1,9 11-1,-6 1 1,1 3-1,-2 3 1,1 4 0,-1 0 0,0 0 0,0 2 1,0-2-1,1-6 0,1-3 1,-4-13-1,21 6 1,-5-11 0,-1-5 0,7-3 0,-1-3 0,0-1 0,-2 0 0,-3 3 0,-4 3-1,-3 1 2,-2 0-1,-7 10-1,0 0-1,0 0 1,0 0-3,0 0 2,0 0 0,8 11 0,-3 5 0,1-2 1,0 4 0,2 4 0,2 1 0,2 2-1,0-3-4,8 0-7,0-12-13,7-4 0,0-13-2,6-7 2</inkml:trace>
  <inkml:trace contextRef="#ctx0" brushRef="#br0" timeOffset="2744">2391 427 43,'-7'10'21,"-2"-6"2,-2 1-3,-7-4-10,1 6 0,-9-4 1,1 6-4,-4-2-1,5 2-2,3-1-2,2 0-1,4 1 0,15-9-1,-10 18 0,15-8-1,5 1 1,3-1-1,4 3 2,2 1-2,2 4 2,2 1-1,-3-1-1,-2 2 1,-2 0 0,-5-1 0,-2-1 0,-5 0 0,-3-3 1,-2-3 0,-4-2 1,5-10-1,-22 14 0,5-11 1,-4-2 0,0-2-1,-1-2-2,0-5 0,3 3-4,1-10-5,14 3-9,2-7-7,16 0-1,2-10 2,12 0 0</inkml:trace>
  <inkml:trace contextRef="#ctx0" brushRef="#br0" timeOffset="3144">2520 462 5,'0'0'8,"0"0"2,5 11-1,-5-11 1,-5 12 1,5-12 0,-3 12 2,3-12 0,3 11 1,-3-11-3,10 9-3,-10-9-2,19 12-2,-6-2 0,7 2-1,-3 2 0,2 2-2,2 4 1,-2 0-2,0 0 1,-2 5-1,-5-5 0,-1-2 1,-7-1 0,-2-1 1,-8-3 0,-4-2 0,-5-3 0,-5 2 1,-4-5-1,-5-1 1,0-1-1,3-1 1,1-3-1,6 0-1,4-3 1,4-4-1,13-4-1,12-1 1,6-4-1,5 0-1,5-1 0,1-3-2,5 6-4,-4-3-11,0 8-8,-8-3-1,-1 4-1,-7-5 1</inkml:trace>
  <inkml:trace contextRef="#ctx0" brushRef="#br0" timeOffset="3695">2945 105 37,'13'-10'17,"-13"10"-1,0 0-1,0 0-11,0 0 0,7 16-1,-9-7 1,1 1-1,-1 0 2,1 1-1,1-11 1,-6 17 0,6-17-2,-4 11 0,4-11-1,0 0 0,0 0 0,0 0 0,0 0-1,0 0 0,0 0 1,0 0-1,0 0-1,-2 11 1,2-11 0,0 26 0,-1 0 0,1 11 0,1 11 0,3 10 0,2 5 0,1 3 0,0 0 1,1-5-1,1-8 1,1-7-1,-3-13 0,0-9 0,-2-7 0,-3-7-1,-2-10-1,0 0-2,-1-10-1,-7-8-1,-2 1 0,-7-8-1,-2-1 0,-8-4 1,-2 3 2,-3-2 2,0 8 2,4 1 1,3 6 1,7 2 0,5 3 1,13 9 0,8-16-1,12 13-1,10-6 0,9 4 0,6-6-1,5 3 1,4-3-1,3 0 0,-5 2-1,-4 1 1,-8 0-1,-6 3 0,-8 0 0,-5 4 0,-7 2 0,-4 2 0,-10-3 0,8 17 0,-6-3 0,-1 4 1,-1 2 0,0 3 0,-3 3 1,0 2-1,-1 0 1,0 1-1,-1-5 0,3-5-1,1-1-1,1-18-5,15 6-15,-2-19-4,11-13-1,0-14 0</inkml:trace>
  <inkml:trace contextRef="#ctx0" brushRef="#br0" timeOffset="4697">3666 408 66,'8'10'23,"-8"-10"0,0 0-2,0 0-20,0 0-1,0 0 0,0 0 2,0 0 1,-17-2-1,6 7 2,-4-2-1,-1 5 1,-3-2 0,3 3-1,-2 0-2,2 0 0,4 3-1,1-3 0,4 0 0,7 1 0,7 2 0,5 1-1,6 1 2,5 0-1,3 0 0,1 2 0,1 2 1,-2-1-1,-5 0 0,-3 0 0,-4 1-1,-6 0 1,-5 0 1,-3 0-1,-5-2 1,-4 0 1,-3-5-1,0-2 1,-5-5-2,0-6 0,4-5-4,-3-11-9,12-4-12,1-12-1,10-7-1,4-13 0</inkml:trace>
  <inkml:trace contextRef="#ctx0" brushRef="#br0" timeOffset="5137">4016 0 28,'11'19'16,"-6"2"2,-3 5 2,-1 6-7,4 14-6,-3 3 1,3 10 1,-5 4 0,5 11-1,-4-2-1,2 4-2,0-4-1,1-5-2,0-8-1,1-6 0,-2-12 0,0-10 0,-1-10 0,-3-10 0,1-11-1,-16-10 0,-1-10 1,-3-6-2,-3-3 1,-1-2 0,-1 0-1,1 3 1,3 3 1,5 6-1,8 5 0,6 1 0,8 1 0,8-4 0,11 0-1,7-5 1,10-3-1,6-2 1,5 1-1,2-1 1,-2 3-1,-3 3 1,-6 4 0,-9 4 0,-8 4 0,-4 6 0,-8 5-1,-2 8 2,-3 6-1,0 3 0,0 7 0,1 4 1,2 0-1,0-1 1,0-3 0,-2-7-1,1-3 1,-3-7-3,4-9-6,-7-13-16,4-8 0,-4-10-3,4-5 2</inkml:trace>
  <inkml:trace contextRef="#ctx0" brushRef="#br0" timeOffset="5758">4769 467 61,'14'8'21,"6"-6"0,4-4-1,3-3-21,3-2 1,0-2 1,-3 0 1,-4-4 0,-2 1 2,-9-3-1,0 4 1,-10-2-1,-3 2-1,1 11-1,-20-14-1,1 12 0,-4 3 0,-7 4 0,-2 4 0,-2 6 1,-1 3-1,0 4 1,4 2-1,5 3 1,7 0-1,3-2 1,10-1-1,7-2 1,10-5-1,9-3 1,9-5-1,5-6 1,6-2-1,1-3 1,1-1 0,-3-1-1,-2 1 0,-7 1 0,-5 3 0,-3 3 0,-2 1 0,1 1 0,2 3-1,2-1 1,4 0 1,3-2-1,6 1 0,2-5 0,2-3 0,-2-5 1,0-2 0,-6-2 0,-4-7 1,-7-1-1,-8-3 1,-9-2-1,-7 2 0,-11 0 0,-6 0-1,-5 4-1,-7 5 0,-4 7 1,-4 3-1,1 6-1,-2 4 1,5 4-2,2-1 0,7 1 0,3-6 0,8-2 0,14-4 0,-7-15 0,15-4 1,7-9 1,2-10-1,5-5-1,3-5 0,4-2 0,-2 1 1,-2 4 2,-2 7 1,-4 6 1,-3 10 1,-5 5 1,-11 17 0,12-13 0,-12 13-1,0 0-2,5 15 0,-2 2-1,1 7 0,1 8 1,2 8 1,2 8 0,4 8 0,1 5 1,6 5-1,2 0-1,3 1 0,1 0-4,-5-9-7,1-1-15,-9-12 0,-10-10-2,-14-17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09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286 417 20,'0'0'18,"0"0"-1,9-4 0,-9 4 1,0 0-1,-15-1-3,5 6-2,-10-1-6,-1 6-1,-8 1-3,-2 6-1,-3 4 0,0 1 0,3 4 0,0-2 0,10 1-1,7 0 0,9-5 0,8 2 0,9-2 0,9 1-1,6-2 1,6 4 0,0-4 0,-3 1 0,-2 0 0,-7 0 0,-6 0 1,-8-3-1,-10 0 1,-5-3-1,-7 0 1,0-1 0,-4-6 0,3 0 0,0-4-1,4-7 0,12 4 0,-5-23 0,12 4-1,7-5 0,8-3 0,2-5 0,8-2 0,2-3 1,2 1-1,0-1 0,-3 5 1,-2 1-1,-6 4 1,-1 3 0,-6 5-1,-5 7 1,-3 6 0,-10 6 0,11 11 1,-9 5 0,-4 12 0,0 4 1,-2 1 0,2 4 0,2-4 0,4-4 0,5-10 1,9-10-2,8-16 0,8-12 0,3-8 0,3-6 0,0-4 1,-1 0-2,-8 2 1,-3 6 0,-10 6 0,-5 11 0,-13 12 0,0 0 0,1 9 0,-7 8-1,-1 5 0,1 5 0,3 2 0,4 1 0,4-3-1,7-4-2,7-4-3,1-13-4,13-4-9,-4-16-4,7-5-1,-4-12-3,4-2 1</inkml:trace>
  <inkml:trace contextRef="#ctx0" brushRef="#br0" timeOffset="911">1135 55 11,'0'0'14,"0"0"1,0 0-2,0 0-1,13 23-1,-11-5 2,3 11-1,-4 4-1,1 12-1,-6 1-2,1 5-2,-3-2-1,1-2-2,1-5-1,4-6 0,4-13-1,8-10-1,10-11 0,5-9-1,8-7 0,2-5 1,3 1-1,-1-2 1,0 4-1,-6 5 1,-7 10 0,-9 10 1,-6 7 0,-7 6 0,-7 4 0,-5 5 1,-3 1 0,-2 3 0,-4-6 1,2-4-1,-2-5 2,1-4-1,-4-8 1,1-4-3,-2-7 0,2-7 0,1-1-4,0-8-6,7 3-12,3-4-5,16 1-1,4-5-1,11 1 2</inkml:trace>
  <inkml:trace contextRef="#ctx0" brushRef="#br0" timeOffset="1402">2005 439 51,'-5'20'22,"-4"0"2,-5-6-2,5 4-12,1-3-5,1 0 1,7-15-2,11 14-1,6-15-2,10-4 0,8-8 0,3-5 0,-2-6 1,5-5-1,-9-3 0,-7 0 0,-11-1 0,-13 4 0,-13 5 0,-8 9 0,-12 5-1,-9 7 1,-5 9-1,-3 7-1,-2 7 1,5 2 0,1 3-1,7 0 1,8 1 0,9 2 0,8-1-1,10 0 1,9 5 0,7 2 0,7 7 0,3 2 0,6 5 0,1 6 0,0 4 1,-2 4-1,-2-3 0,-3 0 0,-2-5-1,-2-2 2,-7-10-1,-4-5 0,-5-11 1,-4-7 0,-6-8 1,-4-9-1,-10-8 1,-4-7-1,-4-6 0,1-8 1,1-6-2,2-5-3,4-5 2,5-4-2,13 4-2,3-5-10,15 5-10,5-1 0,8 4-1,3 0 0</inkml:trace>
  <inkml:trace contextRef="#ctx0" brushRef="#br0" timeOffset="2022">2388 638 78,'0'0'24,"-14"-13"-2,9-6-1,4-4-23,0-3-1,6-2 1,2 1 1,2 1 2,4 2 0,3 2 1,2 6 1,1 4-1,2 5-1,-2 7 0,1 7 0,-2 6-1,-4 6 0,-3 6 0,-2 3 2,-6 3-1,-3 2 2,-6-3 1,-2-2 0,-5-7 0,1 0 2,-4-10-2,0-4-2,2-11-1,0-6-3,5-7-3,0-6-5,9 1-1,-2-10-3,10 5-4,-2-7-5,8 5-4,1-1 3,3 4 2</inkml:trace>
  <inkml:trace contextRef="#ctx0" brushRef="#br0" timeOffset="2373">2682 330 3,'18'8'11,"2"8"3,-2-1 2,2 2-3,3 4 0,-3-3-1,1 6 2,-6-6 0,-1 7-2,-9-3-1,1 4-3,-7-2-2,-1 2-1,-4-1-2,1-3 0,-2-1-1,0-3 0,-1-4 0,2-1 0,-3-7 0,9-6 1,-20 3-1,10-6 0,-6-5-1,1-2 1,-2-3-1,2-2-1,1 2 0,3-3 0,4 2-2,4 1 0,8 1 0,4-1 0,12 2-2,3-3 1,10 1-1,2-4-3,11 3-14,-3-5-5,1 2 0,-5-5 1,-4 2 0</inkml:trace>
  <inkml:trace contextRef="#ctx0" brushRef="#br0" timeOffset="3174">3184 284 39,'0'0'20,"15"-1"1,-4 0 0,5-5-7,3 0-11,3-4-1,2 0 1,-3-7 1,3-1 1,-5-5-1,0 0 1,-9-6 0,-3 3-1,-5-1 0,-2 4-2,-5 2 0,-1 1 0,-6 8-1,0 4 0,-7 4-1,0 6 0,-2 4 0,-1 2 0,0 5 0,-1 8 0,-1-1 0,2 8 0,3 6 0,1 4 1,-1 8 0,4 5 1,4 3-1,2 3 2,6-2-1,6 1 0,11-5-1,7-6-1,16-9-4,5-10-17,15-6-5,3-16-1,8-8-1,-1-15 0</inkml:trace>
  <inkml:trace contextRef="#ctx0" brushRef="#br0" timeOffset="4166">3888 274 8,'9'-6'14,"-9"6"1,0 0-1,0 0 1,0 0 0,0 0-1,-10 7-1,-2-5-1,3 4-3,-8-1-2,2 7-3,-7-3-1,0 5 0,-2 0-1,-1 4 0,1 0-1,3-2 0,5 1-1,2-2 0,7 1 0,6-1 0,8-2 0,6 2 0,6-3-1,4 4 1,4 0 0,1-2 0,0 2-1,-2-2 1,-5 3 0,-3-1 0,-6 0 0,-4-1 0,-7-1 1,-6 3 0,-3-2 0,-3 0 0,-5-3 0,-3 0-1,-3 2-9,-6-6-14,-6-1-1,-9-3-2,-7-2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20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16,'0'0'13,"0"0"0,0 0 1,0 0 0,0 0-1,0 0-2,0 0-3,0 0-3,0 0-1,0 0-1,0 0-1,1 14 0,0-3-1,0 4 1,1 6 0,0 6 0,0 5 0,-1 13 1,-2 4 0,0 11 0,-2 2-1,0 5 1,-2-1-1,1 1 0,1-4 0,3-7 0,1-7-1,3-10 1,4-10-1,6-9 0,7-13 1,6-8-1,6-14 0,5-4 0,2-9 0,1-4 0,1-4-1,-4 4 1,-6 1-1,-4 6 0,-8 3 0,-3 6 0,-4 3 0,-4 5 0,-9 8 0,14-8 0,-14 8-1,0 0 1,12 15-1,-9 1 1,0 4 0,1 6 0,0 6 0,0 6 1,1 2-2,1 4 2,-2-1-1,1 0 0,-1-4 0,0-3 0,-2-9 1,-1-4-1,0-6 0,-2-7-1,1-10-13,0 0-10,0 0-1,6-24-2,-5 3 1</inkml:trace>
  <inkml:trace contextRef="#ctx0" brushRef="#br0" timeOffset="822">1324 309 6,'8'-16'13,"2"2"-2,-2-1 1,-1 1 1,0 2 1,-5 1-2,0 2 1,-2 9-3,-5-11-1,-5 9-3,0 7-1,-8 2-2,-1 3 1,-6 2-2,-1 6 2,-5 4-1,0 4 1,-4 6-1,0 7-1,-3 6 1,4 5-1,-2 7 0,2 8 0,4 3-1,3 4 0,7-4 0,5 0 0,10-3-1,7-3 0,9-6 1,11-8-1,8-7 0,6-7 0,8-7 0,5-6 0,0-6 0,-1-6-1,-4-3 1,-8-5-2,-6 1-1,-9-7-7,-6 0-14,-15 5-1,10-18-2,-14-1 2</inkml:trace>
  <inkml:trace contextRef="#ctx0" brushRef="#br0" timeOffset="1563">1749 524 37,'0'0'16,"0"0"1,-9-5 0,9 5-2,-15 3-4,4 1-3,-5-2-2,-2 5-1,-5 0-2,-2 3-1,-4 1 1,0 1-1,1 1-1,1 1-1,3-1 1,4 0-1,5-3-1,5 0 1,8-1 0,2-9-1,20 15 1,0-7 0,7 0 0,5 1 0,3 4 0,2-1 0,1 4 0,-4 1 0,-5 3 0,-3 2 0,-6 1 1,-4-1-1,-4 1 0,-3-1 1,-4-2-1,-2 0 2,-4-2 0,-2 0 1,-5-3-1,-1 1 2,-9-3-1,-4 1 1,-5-4-1,-4 1 2,-8-3-2,-1-1 0,-3-4-1,2-1 0,0-2-1,7-1 0,4-1-2,5-4-2,10 5-16,0-9-8,15 10-1,-8-22-2,13 5 2</inkml:trace>
  <inkml:trace contextRef="#ctx0" brushRef="#br0" timeOffset="3295">1953 987 2,'0'0'10,"0"0"2,0 0 2,-10 9-5,10-9 1,0 0 0,14-8 2,-4-2 0,8-2-2,1-5-2,5-1-1,1-1-2,-2 0-1,-1 2-2,-2 2 0,-7 4-1,-3 3 0,-10 8 0,0 0 0,10-3-1,-10 3 0,5 17-1,-2-4 0,0 5 1,1 5-1,-1 3 1,0 2 0,-3 0 0,0 0 1,-3-1-1,-2 0 0,-1-3 0,-4-3 0,1-3 0,-1-4 0,-1-1 1,-2-4-1,2-5 1,1-1 0,0-1 0,10-2 0,-14 1 0,14-1 0,0 0 0,-9-2-1,9 2 1,0 0-1,0 0 0,9-3-1,-9 3 1,20-3 0,-1 1-1,5-2 0,6 3-7,3-8-14,4-2-2,0-2 2,1-5 0</inkml:trace>
  <inkml:trace contextRef="#ctx0" brushRef="#br0" timeOffset="3926">2337 295 29,'13'-8'16,"2"6"0,1-1 1,2 7-13,4 8 1,0 9-2,3 9 0,0 5 0,2 12-1,-2 6 0,0 10 0,-3 8 1,-2 5 0,-6 4 1,-6 3 0,-6-1 0,-2-1 2,-8-11-1,1-6 0,-6-14 0,1-7 0,-2-11-2,-1-11 0,4-8-2,-3-12-6,14-1-11,-7-14-8,10-2-1,6-12 0,6-4 0</inkml:trace>
  <inkml:trace contextRef="#ctx0" brushRef="#br0" timeOffset="4307">3078 987 72,'5'15'24,"-5"-15"-2,13-1 1,-3-2-22,3-1-1,6-2 1,2 2 0,0-1 0,-1 2 0,0-1 0,-2 2-2,-1 2-6,-5-3-14,-1 0-2,-11 3-2,13-19 2</inkml:trace>
  <inkml:trace contextRef="#ctx0" brushRef="#br0" timeOffset="4547">2946 599 69,'-11'9'24,"11"-9"-1,12 15 0,9-10-20,12-1-3,10-1 1,6 0-1,5 1-6,-1-6-14,5-3-3,-4-5 0,-6-6-1</inkml:trace>
  <inkml:trace contextRef="#ctx0" brushRef="#br0" timeOffset="4777">3639 326 69,'16'0'23,"4"-9"-1,2-4-1,2-3-19,5 3-3,2-1 1,0 3 0,-2 4 0,-3 4 0,-3 5 1,-1 6 0,-1 6 0,-5 8 0,-1 6 0,-6 7 0,-2 5-1,-6 5 1,-6 6-1,-9 4 2,-8 3-1,-9 1 1,-6 0 1,-4-5-1,-2-2 1,2-8-1,6-5 0,5-9-1,12-7 0,11-4 0,15-7 0,10-3-1,14-3 1,10-1 0,11 0-1,9 1 1,4-4-4,6 5-10,-9-4-13,-4 1 1,-15-3-2,-14-1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26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29 30,'-9'-17'17,"9"17"1,-4-13-1,4 13-7,0 0-8,0 0 0,0 0 0,0 0 0,5 10 0,-5 4 1,2 8-1,-1 6 0,1 11 0,0 9 1,1 11-1,-1 8 2,0 7-1,-3 2 1,2 2 0,-2-6 0,4-4 0,-1-14 0,6-8-1,3-15 0,7-13 0,7-14-2,10-10 0,5-11 0,3-7 0,2-6 0,1-2 0,-6 2-1,-4 2 1,-8 4 0,-7 8-1,-9 7 1,-2 9-1,-5 9 0,-1 7 1,-2 8-1,2 5 0,-1 8 1,3 4 0,0 6 1,-1 3 0,-1-2 1,2 0-2,-2 0 1,0-5-1,1-3-1,-3-10-4,6-3-16,-1-18-7,7-8 0,-2-14-1,9-10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27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379-8 48,'0'0'22,"14"1"1,-14-1-1,0 0-8,0 0-12,0 0 0,-13 10 1,-1 1 0,-6 3 0,-1 10 1,-7 4-1,-3 11 1,-4 8-1,-2 8 1,-2 8-1,3 6-1,0 0 0,5 0 1,5-2-1,8-4-1,9-6 0,11-2 0,9-11-1,11-6-1,13-3-5,6-11-6,14-1-8,0-14-7,10-4-1,-3-15 1,5-4 1</inkml:trace>
  <inkml:trace contextRef="#ctx0" brushRef="#br0" timeOffset="380">914 235 83,'-17'4'27,"6"4"-2,-6-9-6,-1 8-18,-2 0-1,-1 2 1,-5 1-1,1-1 1,2 1 0,3-1 0,3-1-1,5 0 0,12-8 0,-8 18 0,15-7-1,3-1 0,8 2 0,2 2 0,5 4 0,1-1 0,2 5 1,-1 2-1,-2 1 2,-3 1-1,-2 0 0,-6-1 0,-2-3 2,-5 0 0,-7-6 0,-4-1 1,-9-4 0,-4-2 0,-10-4 2,-2 0-2,-6-4 0,0 0-1,-1-3-1,5-1 0,2 1-3,5-4-2,11 4-14,4-10-9,9 12-1,9-24 0,10 9 0</inkml:trace>
  <inkml:trace contextRef="#ctx0" brushRef="#br0" timeOffset="841">1224 564 88,'0'0'27,"6"13"-1,-6-13 0,10-8-25,-10 8-2,16-9 0,-6 6 1,-10 3-1,16-6 1,-16 6-1,11 6 2,-11-6-1,4 17 1,-5-2-1,-4 2 1,-2 3 0,-3 3 1,-5 3-1,-3 0 0,-1 0 0,-1 0 0,1-2 0,1-4-1,3-2 1,4-6-1,3-1 0,8-11 0,-7 11 1,7-11-1,0 0 1,18-4-1,-3-1 0,8 0-3,3-11-9,12 3-15,2-6 0,10-1-1,-2-8 0</inkml:trace>
  <inkml:trace contextRef="#ctx0" brushRef="#br0" timeOffset="5027">1579 91 10,'-14'-9'16,"14"9"3,-14-6 0,14 6-4,0 0-1,-12-9-2,12 9-2,0 0-3,0 0 0,0 0-3,17 8-1,-5-1-2,6 3 1,2 5-1,5 5 0,0 6 0,0 6 0,-1 5 0,-3 6 0,-3 3-1,-4 5 1,-5 2 1,-4 4-1,-4 0 1,-3 1 0,-5-1 0,-3 1 1,-8-1 0,-2-3 0,-6-5-1,-1-6 2,-2-7-2,2-8-1,3-8-1,5-10-3,8-7-5,2-13-9,15-4-10,4-10 1,11-2-2,4-8 1</inkml:trace>
  <inkml:trace contextRef="#ctx0" brushRef="#br0" timeOffset="5478">2178 690 72,'22'6'26,"6"-1"-2,4-7 0,4 0-20,1-1-2,1 1-1,-3-3 0,-6 2-1,-7-2 1,-5 2-2,-5 3-3,-12 0-13,5-11-6,-5 11-1,-8-20-1,-2 4 1</inkml:trace>
  <inkml:trace contextRef="#ctx0" brushRef="#br0" timeOffset="5698">2091 470 62,'0'0'25,"0"0"-2,32 5 0,0-10-14,11 0-8,6-1 0,2 0 0,-4-1-1,-1 1 0,-5 4-7,-8-4-16,-5 0 0,-5-2-2,-4-1 2</inkml:trace>
  <inkml:trace contextRef="#ctx0" brushRef="#br0" timeOffset="5988">2783 368 30,'0'0'19,"0"0"1,0 0 0,18-14-9,-5-3-3,10-4-2,0-8-2,8-3-1,3-5-1,4 0 1,-3-1 0,-2 5 0,-5 1 1,-4 8 0,-8 4-1,-2 8 0,-8 2-1,-6 10-1,0 0-1,6 15 0,-7 5-1,-1 3 0,1 9 0,0 4 1,1 6 0,1 3 1,2 1-2,1 1 2,3-2 0,0 1-1,0-4 1,-2-1 0,-2-4 0,-3-3-1,-2-4 2,-3-2-1,-5-6 0,-2-3 0,-3-5 0,-2-2 0,-2-5 0,-2-1 1,-1-3-1,0 0 1,1-2 0,0 0 0,2-1 0,4 0 0,2 0-1,13 0-1,-11 0 1,11 0-2,14-4 1,8 2 0,8-1 0,9 0 0,8 0 0,7-1 1,5 0-1,1 1 1,-3 0-1,-6 1 1,-7 1-1,-10 1 1,-8-1 0,-8 1-1,-5 1-1,-13-1-1,0 0-7,0 0-16,-2 12-2,-10-14 0,-2 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5:12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1193 15,'0'0'29,"0"0"-1,0 0-10,0 0-6,-47 10-3,47-10-2,0 0-3,0 0-1,-43 22-1,43-22 0,0 0-1,0 0 1,-48 51-2,48-51 1,0 0 0,-31 45 0,31-45 0,0 0-1,0 0 0,-16 43 0,16-43 0,0 0 0,0 0 1,0 0-1,43 20 0,-43-20 0,0 0 0,53 12-1,-53-12 2,38 13-2,-26-5 0,2 1 0,-2 0 0,-2 1 1,-10-10-1,16 17 2,-16-17-1,14 15 1,-9-6 0,-5-9 0,0 0 2,0 0-1,-22 42 0,22-42 0,0 0 0,-43 31 0,43-31-1,0 0-1,0 0-3,0 0-6,-43 14-12,43-14-11,0 0-2,0 0 1</inkml:trace>
  <inkml:trace contextRef="#ctx0" brushRef="#br0" timeOffset="561">255 1189 0,'0'0'26,"0"0"-1,-10 3 0,10-3-18,0 0-5,0 0-1,0 0 0,0 15-1,0-15 1,8 17 2,2-4 1,-2-1 0,2 1 1,4 0 0,0-1-1,1-1 1,3-4-2,-4-5 0,1-2 0,-3-6-1,2-2 0,-3-3 1,-3-1 0,-2-5-1,-4 2 1,0-3-1,-5 0 2,-1 0-1,0 2 0,-5-1 0,5 3-1,-2 1 1,1 2-1,0 1-1,5 10 0,-10-8-2,10 8-5,-10-1-10,10 1-19,0 0-1,0 0 0,-14 5 1</inkml:trace>
  <inkml:trace contextRef="#ctx0" brushRef="#br0" timeOffset="1041">369 702 5,'-10'-6'26,"10"6"0,0 0-1,-14 3-17,14-3-7,3 14-1,-1-4 0,1 4 0,3 3 0,1 4 1,0 1 2,6 1-1,-2 2 1,5-1 0,-2 0 0,0-3-1,-1-1 0,2-3-1,-2-2 0,-2-4 0,-3-1 0,-8-10 0,13 9 0,-13-9 1,0 0 0,9-10 0,-6 1-1,0-4 1,2 0 0,-1-3-1,3 0 0,3 0-1,-2 3 0,2 2 0,1 2-1,0 4 1,0 1-1,1 2 1,0 3-1,1 2 1,1 1-1,-1 2 1,-1 3 0,-1 0 0,0 1 0,-3 3-1,0 0 2,-3 1 1,-4 2 0,-2 0 2,-4 3 1,-3-3 0,1 2 0,-6-4 1,-1 1-1,-1-4-1,2-2-1,1-5-2,0-2-2,2-2-3,-1-8-8,4-1-23,7-2-2,2-7 2,4-1 0</inkml:trace>
  <inkml:trace contextRef="#ctx0" brushRef="#br0" timeOffset="1692">926 783 14,'0'0'23,"-1"10"1,1-10-18,0 0-4,0 0 1,0 0 0,14-13-1,-7 4 1,2-1 0,-2-3 1,2 0-2,-1-4 1,-1 2-1,-4 0 0,-1 3 1,-4-2 1,2 14 0,-10-19 1,10 19-1,-19-9 0,7 9 0,0 1-1,-6 4 0,-1 3-1,3 1-2,0 1 1,5 1-1,-3 0 0,6-1-1,-1 2 1,9-2-1,9-2 0,-9-8 0,13 18-1,-13-18 1,23 19 0,-12-8 0,8 2 0,-2 2 0,1 4 1,7 0-1,-2 3 1,3 2 0,5 0 0,2 0 0,2 0-1,-5 2 1,-2-3-1,-2 0 0,-8-3 1,-5 1-1,-4 0 1,-9-4 2,-4 1 0,-3 0 1,-8-3 0,-3 1 1,-3-3 0,-2-1 1,-7-4 0,4 1-1,-6-7 1,4-2-2,0-6-1,6-6 1,2-4-3,-6-6-1,16-3-5,4-8-9,8-4-19,4 3-2,4-6 1,4 5 0</inkml:trace>
  <inkml:trace contextRef="#ctx0" brushRef="#br0" timeOffset="2393">1122 788 21,'-11'1'27,"-13"-13"-1,13-7-9,-2 2-15,3-5-1,6 0 0,1-2 1,6 4 1,0-2 1,5 4 0,1 2 0,4 6-1,0 0 1,2 6-1,0 2-2,1 4 0,2 2-1,0 2 0,-1 3 1,-3 0 0,1 1 1,-4 3 2,-6-3 0,1 5 1,-13-5 1,4 3 0,-8-3-1,2 0 0,-5-3-2,-1-3-3,2 1-5,-8-8-10,21 3-20,-17-11-2,12-1 1,3-1 1</inkml:trace>
  <inkml:trace contextRef="#ctx0" brushRef="#br0" timeOffset="2824">1375 398 16,'0'0'28,"0"0"-1,0 0-2,0 0-21,11 1-1,-11-1 0,13-1 0,-13 1 0,14 2 0,-14-2 0,20 6 0,-10 0 0,4 1-1,0 1 0,4 1 0,-4 4-2,1 0 1,-1 2-1,0 0 0,-5 0 2,-1 1-1,-6-2 3,-3 2-1,-9-2 2,3 0-1,-11-1 1,-1 0 0,-6-3 1,1-1-1,-4-4-2,1-1 0,5-4-1,-1-3-1,6-3-1,4-4 0,7-2-1,3-2 0,8-1-2,5-3 2,5 0-3,2-2-2,5 7-6,-2-5-9,-1 4-14,11 2-2,-6-1 2</inkml:trace>
  <inkml:trace contextRef="#ctx0" brushRef="#br0" timeOffset="3365">1435 0 7,'0'0'25,"11"9"1,-8 1-3,9 2-17,-2 5 0,5 2 0,5 8 2,-2 1-2,4 8 2,-3-2-2,5 5-1,-4-1-20,8 4-15,-10-10-2,6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51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174 135 34,'0'0'17,"-15"-10"0,5 4-3,10 6-3,-17-11-3,17 11-3,-14-9 0,14 9-2,-5-11-1,5 11 1,13-17-2,3 5 1,2-1-1,6-1 0,4 1 0,4 2-1,0 4 1,0 5 0,-1 4 0,-1 6 0,0 5 0,-2 5-1,-1 1 1,0 5-1,2 1 1,0 4 0,0-1-1,-1 2 1,-3 0 0,-4 1 0,-7-1 1,-5 2 0,-8-2 0,-6 2 1,-9-2 0,-4 1 0,-10-3 1,-2 1-1,-7-4 0,-3-1 1,-7-5-2,-1-5 2,-4-5-2,1-6-1,-1-6 1,2-6-1,3-2 0,6-4-1,5 0 1,8 1-1,7 0 0,6 1-1,9 4 1,9 0-1,11 0 0,10 1 1,11 1-1,8-1 0,7 4 1,6 0-1,4 7-5,-5-1-8,1 11-13,-7-2 1,-4 7-2,-9-5 2</inkml:trace>
  <inkml:trace contextRef="#ctx0" brushRef="#br0" timeOffset="731">884 541 45,'0'0'19,"1"13"2,-1-13-1,0 0-9,1 10-9,-1-10 0,13 2 0,2-7 1,9-4 0,4-8 0,8-2 0,4-8 1,4-1-2,0-3-1,-2 1 1,-7 3 0,-6 7 2,-10 1-1,-2 4 1,-11 6-1,-6 9 0,0 0 0,0 0-2,3 10 0,-4 3-3,2 5 2,0 7-1,1 3 0,2 3 0,0 5 1,1 2 0,-2-1 0,0 1 1,-3-3-1,-2-3 0,-1-4 1,-3-4 0,-4-6 0,-1-3 0,-4-5 2,-1-2-1,-4-6-1,-1-1 0,-1-2 0,1-1 0,0 0 0,2-2 0,4 1-1,3 0 0,12 3 1,-13-4-1,13 4-1,0 0 1,0 0 0,21-6 0,2 4 0,7 0-1,7 0 1,6-1 1,7 0-1,1 0 0,0 2 1,-6 0-1,-9 1 0,-7 1 0,-6 1-1,-10-1-1,-2 5-8,-11-6-16,0 0-2,-13-12 1,-2-3-2</inkml:trace>
  <inkml:trace contextRef="#ctx0" brushRef="#br0" timeOffset="1592">530 498 8,'-9'-9'14,"9"9"2,0 0-2,0 0-1,-5-12-1,5 12 0,0 0-2,0 0-2,0 0 0,9 5-1,-9-5-1,2 11-1,-2-11 0,1 23 0,-1-8 0,3 5 0,-1 1-1,5 4-1,1 1 0,7 2-1,2-2 0,8 0 1,4-4-2,1 0 0,1-6 0,-2-2 0,-4-6 0,-6 0 0,-4-4 1,-6-1 0,-9-3 1,0 0-1,0 0 1,0 0 0,0 0-1,0 0-1,0 0-1,0 0-5,0 0-24,-3-9-1,-7-3 0,-11-11-3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5:55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46 18,'0'0'5,"0"0"-1,0 0-1,-1-10-5,1 10 3,4-9 2,-4 9 3,2-10 3,-2 10 4,0 0 2,-3-10-2,3 10-3,0 0-3,0 0-3,-11-7-1,11 7-1,0 0-1,0 0 1,0 0 0,0 0 0,0 0-1,0 0 1,0 0-1,0 0 0,0 0 0,10 4-1,-10-4 0,14 7 0,-5 0 1,2 1-1,1 1 0,3 3 0,-1 1 1,3 1-2,2 2 2,5 2-1,2-1 1,5 1-1,1 0 1,0-2-1,0 0 1,-1-2-1,-5 0 1,-4-3 1,-6 0-1,-2-2 0,-14-9 1,14 15-1,-14-15 0,6 12 1,-6-12-2,0 0 1,2 9 0,-2-9-1,0 0 1,0 0 0,0 0 0,0 0-1,0 0 1,0 0-1,-2 12 0,2-12 0,-4 14 0,1-3 0,-1 2 0,-2 3 0,-1 3 0,-5 3 1,-2 2-1,-7 3 1,-3 3 0,-2 0 0,-2 1-1,2 2 1,-2-3 0,4 0 0,3-5-1,6-3 1,1-3 0,6-3 0,1-4-1,2-3 2,5-9-1,-6 12 2,6-12-1,0 0 1,0 0 0,0 0-1,0 0 0,0 0-1,0 0-2,0 0-8,0 0-17,0 0-2,3-12 0,-13-8-2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6:05.1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51 105 35,'-18'3'19,"18"-3"-2,-15-6 1,15 6-9,-11-13-9,11 13-1,-8-11 1,8 11 0,-6-12 2,6 12 0,0 0 2,7-15 0,6 10-1,8-5 0,7 3-1,9-2-2,6 0-1,4 2 1,2 3-1,-1 4 0,-4 5 1,-5 6 0,-3 7 0,-8 6 0,-5 5 0,-2 7 0,-3 4 1,-3 5-1,-1 1 0,-2 2 1,-3 0 0,-6-2-1,-4 0 3,-8-6 0,-6 0 0,-10-7 1,-5-1 0,-10-8 1,-2-1 1,-7-9-1,2-1-1,-2-8 0,5-2 0,0-8 0,7-2 0,4-6-1,7-4-1,6-5 0,10-2-1,7-6 0,10-3-1,11-1 0,8-1-1,11 1 0,6 0 0,7 5 1,3 5-1,0 6 0,-1 7 1,-3 7-1,-5 6-2,-3 11-3,-11 1-8,4 13-12,-6-2 0,2 4-2,-4-3 2</inkml:trace>
  <inkml:trace contextRef="#ctx0" brushRef="#br0" timeOffset="731">733 561 56,'0'0'22,"-15"-11"2,15 11-3,-3-11-12,3 11-6,7-15-2,-7 15-1,18-10 0,-5 7 0,2 0 0,1 4 0,3 3 0,-1 2 1,0 3-1,3 3 0,-2 1 1,-3 1 0,-1 2 0,-6 0 1,-4 2 1,-5-3 0,-4 5 0,-9-1 0,0 2 0,-2-1 0,0-1-1,-1 0-1,4-2 0,2-1 0,4-4-1,1-3 1,5-9-1,0 16 1,0-16-1,15 12 1,2-8 2,1-2-2,6 1 0,4-4 0,0-1-1,1 0-2,-6-6-6,1 4-17,-12-5-1,-12 9-2,4-22 1</inkml:trace>
  <inkml:trace contextRef="#ctx0" brushRef="#br0" timeOffset="1452">597 377 59,'0'0'23,"0"0"1,0 0-3,0 0-12,0 0-8,0 0-3,0 0 0,0 0 0,0 0 1,0 0 2,0 0 0,0 0 2,0 0-1,0 0 0,0 0 1,0 0-1,0 0 0,0 0-1,-6 12 0,6-12 0,-1 15 0,-1 0 0,2 4 0,-4 3 0,3 7 1,-4 2 0,3 3 1,-3 3 0,3 0 0,-2-1 1,3-2-2,1-4 0,0-1-1,2-6 0,3-1-1,-1-7 1,-2-3-2,3-2 2,-5-10-1,6 11 0,-6-11 1,0 0-1,0 0 1,0 0-1,0 0 0,0 0 1,0 0-1,0 0 0,0 0 0,0 0-1,0 0-5,0 0-23,0 0 2,-6-11-1,-6-9-1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6:18.8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359 402 10,'1'-11'11,"-1"11"0,-5-10-2,5 10 1,-16-7 0,4 7 0,-3-2-2,-4 6 2,-5 0-3,0 7-1,-7 1-1,2 5-1,-4 2-1,2 5-1,0-2 0,1 3-1,6-4 0,3 2 0,9 0-1,8 0 0,9-1 1,9-2-2,10 0 2,10-1-1,6 2 0,7-1 0,-1-2 0,0-2 1,-3 3-1,-3-1 0,-9 3 0,-9 1 0,-7-1 1,-8 2 1,-10 0 1,-7 3 0,-11-5 1,-5 2 0,-9-3 1,-1-1-1,-8-4 1,3-1-2,1-6 0,5-3-1,5-2-1,5-5-2,10-1-6,4-10-11,14 1-7,6-8-1,13-1-1,6-9 1</inkml:trace>
  <inkml:trace contextRef="#ctx0" brushRef="#br0" timeOffset="600">721 715 10,'0'0'12,"0"0"-2,-10-7 1,10 7-7,0 0-4,0 0 0,-9 2 0,9-2 0,0 0 2,0 0 1,-1 9 2,1-9 2,0 0 2,10 4-1,-10-4 2,0 0 0,10-2 0,-10 2 0,0 0-2,11 1-2,-11-1-1,0 0 0,0 0-2,0 0-1,0 0 1,0 0-1,0 0 0,0 0 1,0 0-1,0 0 0,0 0 0,0 0-1,0 0 2,0 0-3,0 0 1,0 0 0,0 0-2,0 0 0,0 0-4,0 0-3,0 0-13,2-14-5,-2 14-1,2-14 0,-2 14 1</inkml:trace>
  <inkml:trace contextRef="#ctx0" brushRef="#br0" timeOffset="1151">383 1156 24,'16'-7'16,"-4"-4"1,0-1-1,2-1-6,1-5-6,6-2 1,0-4 0,5-1-1,2-5 0,3 2 1,-4-4 1,2 4-1,-5-1 1,-2 6-2,-5 2 0,-1 5-1,-9 3 1,-7 13-2,8-11 0,-8 11-1,-1 18 0,-1 3-1,-1 9 0,0 6-1,1 8 1,1 6 0,0 3-1,0-4 2,3-5-1,-1-5 0,0-10 1,1-5 0,-1-10 0,-1-5 1,0-9 0,0 0 0,0 0-1,-9-4 1,9 4-1,-15-12 0,6 6 0,-5-2-1,-2 2 0,4 2 0,-1 1 0,3 2 0,1 1-1,9 0 0,0 0 0,0 0 1,13-3-1,6 1 1,8-2 0,7 1 0,8-2 0,6 2 0,2 2-1,-1-4-6,4 6-14,-11-4-4,-4 1-1,-10-6 1</inkml:trace>
  <inkml:trace contextRef="#ctx0" brushRef="#br0" timeOffset="1992">1234 613 0,'0'0'7,"0"0"0,0 0-4,0 0-2,0 0 2,0 0 3,0 0 2,-8 10 2,8-10 0,0 0 1,0 0 0,0 0 1,9-2-5,-9 2 0,20 2-2,-3 1 0,6-1-1,6 0 1,8 0 0,10 5-1,11-4 0,6 4-1,5-6 0,3 4-1,6-4-1,-2 4 0,0-4 0,-6 0-1,-8 0 1,-6 0-1,-10 0 1,-3-1 0,-12 0 0,-6 0-1,-9 0-1,-7-5-3,-9 5-7,3-10-1,-3 10-3,-16-17-2,7 7-3,-7-6-1,4 1 0,-3 1 4</inkml:trace>
  <inkml:trace contextRef="#ctx0" brushRef="#br0" timeOffset="2443">2174 444 15,'0'0'14,"11"-3"1,-11 3 0,0 0-2,0 0 0,0 0-5,0 0-1,0 0-5,0 0-1,0 0-1,0 0 0,0 0 1,0 0 0,0 0 0,0 0 0,0 0 0,0 0 1,0 0-1,0 0 0,0 0 0,0 0 0,0 0-1,0 0 1,-14-2-1,14 2 1,-12-2 1,12 2-1,-9-1 0,9 1 0,0 0 0,0 0-1,0 0 1,2 12-1,-2-12-1,19 19 1,-5-6 0,4 3 0,4 0 0,4 2 1,3-2-1,2 1 1,-2 0-1,2-2 1,-3-1-1,-3 1 1,-5-4-1,-3 0 0,-7 1 1,-2-2-1,-8 0 1,-5 2 0,-5-1 0,-5 2 0,-8 1 1,-5 3 1,-6-1-1,-5 5 1,-4-1-1,1 1 0,0-1 0,5 0 0,5-5-2,6-1 0,9-4-1,4-7-3,13-3-8,11-2-10,7-7-2,6-7-1,9-1 1</inkml:trace>
  <inkml:trace contextRef="#ctx0" brushRef="#br0" timeOffset="3234">3117 254 2,'16'-15'10,"-16"15"-1,7-13-1,-7 13 2,0-12 1,0 12 0,0 0 1,-15-11 1,4 7-3,11 4-1,-21-2-1,9 3-1,-3 0-2,-1 3-1,-4 0-1,0 4 0,-2 1-1,-2 3-1,-2 3-1,-2 4 1,-2 5-1,-1 6 1,-1 4 0,-1 5 0,-2 3 1,3 6-1,5 2 0,1 0 0,10-2 1,8-2-2,8-5 1,9-5 0,11-3-1,13-8 1,5-6-1,11-7 1,2-5-1,5-6 0,2-5 0,-1-4 1,-2-3-1,-8-4 0,-3-1 1,-10-1 0,-6-2 0,-10 2 0,-7-1 0,-7 3 0,-7-3 0,-4 2 1,-9 0-2,-3 3 1,-7 0-1,-4 4 0,-5 6 0,0 4 0,-1 2 0,2 4-1,3 3 1,4-3-1,7 3-1,5-3-2,11 3-6,4-10-14,9 5-2,7-8-1,8 0 2</inkml:trace>
  <inkml:trace contextRef="#ctx0" brushRef="#br0" timeOffset="3965">3551 652 40,'-19'7'15,"-1"-5"1,6-2 0,0-4-14,4-1-3,10 5 3,-11-21-1,11 7 1,4-4 1,6-2 1,6-1 0,3 0-1,8-1-1,2 5-2,5 3 0,1 6 0,0 5 0,-3 8 1,-4 6 0,-4 8 0,-7 6 2,-6 5 2,-8 0 0,-2 4 1,-10-5 1,1 2 0,-10-9-1,3-2 0,-5-10-1,-1-6-2,0-6-2,1-7-1,3-2 0,-1-7-2,5 2-3,-1-9-7,10 4-11,3-2-3,10 0-1,2-3 1</inkml:trace>
  <inkml:trace contextRef="#ctx0" brushRef="#br0" timeOffset="4366">3943 439 50,'0'0'19,"14"13"2,-14-13-4,4 11-14,-4-11-3,8 13 0,-8-13 1,11 13 0,-11-13 1,18 14 0,-6-7 1,2 2 0,0 1 1,0 2-1,-1-1-1,1 4 1,-4 4-1,0 2-1,-3 1 0,-3 2 0,-3 0 1,-4 0-1,-5 0 2,-3 0-1,-4-8 0,-3-1 1,-4-6 0,0-4 0,-3-5 0,3-4 0,0-6-2,6-5 1,4-2-1,4-4-1,11-4 0,8 2 0,4 0-2,7 1 1,5 4-1,2 1-1,6 8-7,-3-2-16,-2 7 1,-6-2-2,1 2 1</inkml:trace>
  <inkml:trace contextRef="#ctx0" brushRef="#br0" timeOffset="5327">4343 0 33,'0'0'17,"0"0"0,0 0-4,4 11-4,-4-11-3,4 20-1,-3-5 1,4 7-1,-4 6 2,5 9 0,-4 4-1,3 10 0,-4 1-3,4 6 1,-3-1-2,1 0 0,-1-4 0,1-7-1,-1-6 1,2-7-1,-2-8 1,1-5-1,-1-6 0,0-2 0,-2-12 0,2 11-1,-2-11 0,0 0-7,0 0-19,0 0 1,-11-19-2,-1-1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38:39.0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35 393 21,'0'0'13,"-11"-19"-1,6 6 1,0 2-3,-2-5-2,4 4-2,0-5 0,3 1-3,1-1 0,2-1-2,3-1 0,5-2 1,0-2-1,3 0 0,-1 0 0,3 2 1,-1 2-1,2 1 1,-3 1-1,3 5 0,-1 4-1,2 0 0,1 2 0,0 3 0,-1 2 0,1 4 0,-2 3 0,-1 2 0,-3 1 0,-1 3 0,-5 6 1,1 1-1,-6 2 0,0 4 0,-3 0 1,-2 1-1,0 2 1,-4-2-1,3-2 1,-4 0-1,1-2 1,-5-1 0,0-3 1,-2 1-1,0-4 1,-3 0-1,0-3 1,-1-3-1,-1-5 1,0-2-1,1-3 0,-3-6-1,0-2 0,3-5 0,-2 0 0,3-4-1,4-1 0,0-1 0,6-3-1,5 2-1,6 1-2,1-2-6,9 3-10,1 1 1,5 4 0,2 1 0</inkml:trace>
  <inkml:trace contextRef="#ctx0" brushRef="#br0" timeOffset="841">510 10 15,'0'0'12,"0"0"0,0 0-1,0 0-1,0 0-2,-10 0-1,10 0-2,-3 11 1,1-1-2,-1 2 0,1 3 0,-2 4-1,3 3-1,0 1 1,2 6-2,2-1 0,1 3 0,1 0-1,2-2 1,3-3-1,1-3 1,3-5 0,3-5 0,1-5 0,2-5 0,1-6 0,0-2 1,1-6-1,-1-1 0,-2-4 0,-2 0 0,-5-2 0,-1-1 0,-4 0 1,-3 0 0,-5 1-1,-1-1 1,-3 0-1,-3 4 0,0-1-1,0 2 1,-1 3-1,1 0 0,1 1 0,7 10 0,-11-13 0,11 13 0,0 0-1,-10-13-1,10 13-1,0 0-5,0 0-9,-2-10-5,2 10 1,0 0-1</inkml:trace>
  <inkml:trace contextRef="#ctx0" brushRef="#br0" timeOffset="1542">913 0 17,'0'0'9,"7"17"0,-4-6 0,1 2-3,1 3 0,3 5-1,-1 3-1,-1 0-2,6 5 0,-1-3 0,-2 3-1,3 0 1,-4-5-1,2-3 0,-5-5 0,4-2 0,-7-5 2,-2-9 2,7 9 0,-7-9 1,0 0-1,-2-9 0,2 9 0,-3-22-1,3 8-1,-9-4-1,3-2-2,2 0 0,4-3 1,-7-1-1,7 3 0,-1 0-1,1 4 1,8 1 0,-2 0 0,-1 1-1,3 2 1,6 2 0,-3 1-1,0 0 1,5 1 0,-2 1 0,2 2 0,0 3-1,-1 0 1,1 2 0,-2 1 0,0 2 0,-3 1 0,-2 1 0,-9-4 0,14 8 0,-14-8 0,0 0 0,10 9 0,-10-9-1,0 0-2,0 0-7,0 0-9,0 0-1,0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38:41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4,'0'0'9,"0"0"0,0 0 0,11 15-2,-7-5 1,1 8-2,3 6 0,0 5-2,1 7 0,1 4-1,0 4 0,-2-1-1,2 2-2,2-5 1,-2-2-1,-1-5 0,0-7-1,-2-5-2,-2-7-6,2-5-5,-7-9 0,0 0-1,0 0 1</inkml:trace>
  <inkml:trace contextRef="#ctx0" brushRef="#br0" timeOffset="330">63 691 18,'7'-21'15,"-1"2"-1,4 2-1,1 2-2,-1 2-1,1-1-2,1 4-2,-1 1-2,3 3-1,0 2-1,1 5 0,-4 2-1,6 3-1,-5 3 1,0 0 0,0 3 0,-1-1 0,-2 1 0,-1 1 0,0-2 0,-4 2 0,-2 1 2,-1 2-1,-5-2 1,-2 2 0,-2-2 1,-2 2-1,-6-3 1,2 0-2,-9-4 1,3-1-2,0-2 1,1-1-1,0-2 0,3-2 0,0 0-1,2-2 0,14 1-1,-13-5-2,13 5-3,-7-16-8,7 16-9,5-18-1,1 3 1,1-1-1</inkml:trace>
  <inkml:trace contextRef="#ctx0" brushRef="#br0" timeOffset="901">365 539 19,'0'0'13,"0"0"-2,0 0-1,-6-9-2,6 9-1,0 0-2,0 0-1,8 15-2,-3-6 1,2 2 0,3 5 0,1 1-1,2 4-1,1 2 1,0-2-1,2 3 0,-2 0-1,-1-2 1,-2-1-1,0-3 1,-3-3-1,-2-6 1,0 4 0,-6-13 2,0 0 0,0 0 1,0 0 0,0 0 0,0 0-1,-9-18 1,2 5-1,-3-3-2,3-1 0,-1-2-1,1-1 0,2 2-1,3-3 1,4 1-1,4 2 1,2 0 0,3-1 0,3 2 0,0 0 0,2 1 0,1 3 0,0 1 1,2 1-1,-2 3 0,2 1 0,1 3 0,0-1 0,0 4-1,2-1-3,4 6-10,-2 0-7,1 0 0,-3 0-1,2 0 1</inkml:trace>
  <inkml:trace contextRef="#ctx0" brushRef="#br0" timeOffset="1712">955 718 16,'-12'-5'13,"12"5"1,-15-9-1,15 9 0,-11-14-2,11 14 0,-6-19-3,6 19-1,-2-18 0,3 9-2,-1-3 0,4 0-2,0 0 0,4 0 0,0 0-2,1 2 1,1-1-1,0 3 0,1 1 0,0 4 0,0 2-1,1 3 0,1 4 1,1 1-1,0 4 0,0 2 0,-1 1 0,1 1 1,-4-1-1,-1 2 0,-5-3 1,-2 1 0,-3 1 0,-3 1 0,-4-1 1,-3-2-1,-2-1 0,-3 1 0,0-3 0,-2-1 0,0-6 0,1-2-1,-1-4 0,3-5 0,0-3-1,2-5-1,2 1-3,2-7-5,5 2-11,0-2-3,6 1-1,1-1 1</inkml:trace>
  <inkml:trace contextRef="#ctx0" brushRef="#br0" timeOffset="2473">1303 429 6,'-11'-2'10,"11"2"-1,0 0-2,-12 5 0,12-5-1,0 0 0,-3 14 0,3-14-2,1 20 1,1-6 0,3 7 0,0 3-1,3 4 2,1 6-2,2 4-1,-1 3-1,1 1 0,1 0-1,-2 0 0,1-1-1,-3-4 1,-2-4-1,1-4 1,-2-5-1,-2-3 1,-1-7 0,0-3 1,-2-11 0,2 12 1,-2-12 0,0 0 1,0 0 0,0 0-1,-5-13 0,1 1-1,-4-5 0,1-5 0,-1-8-2,-2-7 1,1-5-2,1-3 1,3-2-1,1-2 1,3 0-1,4 2 1,2 3-1,1 5 0,3 5 1,2 4 0,-1 5 0,1 6 0,-1 3 0,0 8 0,2 4 0,-3 6 1,4 5-1,1 6 0,0 3 0,2 3 0,0 4 0,-1 0 1,-5 0-1,5-1 0,-9-1 0,-3-2 1,-3-3 0,-2 1 1,-4-5-1,-7 2 1,2-4 0,-2-1 0,-4-2 0,-1-2-1,0-3 0,-1-2 0,1-3-1,7-5-1,-5 0-2,4-6-2,6 1-6,1-5-10,7-1-3,2-4 1,4 1 0</inkml:trace>
  <inkml:trace contextRef="#ctx0" brushRef="#br0" timeOffset="3345">1742 566 9,'-14'-14'14,"6"0"-3,1-2 1,1 0-2,4 0-1,1-1-1,5 1-2,1 0 0,3 3-1,1-2 0,2 7-1,-2-2 0,4 7 0,-3 0-1,3 7 0,-2 2-1,1 3 0,2 4 0,-1 1-1,1 3 0,-1 1 0,1-1-1,-2 0 1,0-1-1,-1-2 0,-3 0 0,0-3 1,-3-1 0,-5-10 0,3 17 0,-3-17 0,-5 15 1,5-15 0,-15 12 0,5-7 0,-5-2-1,0-1 1,-4-1-1,3-3 0,-2-1-1,2-3-1,4-1-1,-1-4-2,13 11-6,-10-19-12,11 6-1,-1-1 0,5-1 1</inkml:trace>
  <inkml:trace contextRef="#ctx0" brushRef="#br0" timeOffset="4126">2336 330 8,'0'0'15,"-15"0"2,5-1-2,10 1-1,-20 3-1,10 2-2,-3-3-1,1 7-3,-1-3-1,2 3-1,-3 0-1,-4 2-1,7 0-1,-3 1-1,4-2 0,-1-1 0,6 2-1,5-11 0,-10 15 0,10-15 0,11 15 0,-11-15 0,15 14 0,-2-5 0,-3-1 0,7 0 0,-4 0 0,3 2 1,-2 0-1,3 1 0,-2-1 0,0 0 1,-2 2-1,-1-1 0,-2-1 0,-3 2 1,-1-2-1,-4 1 1,-2 0-1,-2-2 1,-3 2 0,-1-2 0,6-9-1,-17 17 1,4-12 0,0 0 0,-3-3 0,-1 2 0,0-4 0,0 0 0,1-1-1,-4-4-1,7 0-1,-1-7-4,14 12-6,-14-25-11,17 10-1,0-6 0,4 1 1</inkml:trace>
  <inkml:trace contextRef="#ctx0" brushRef="#br0" timeOffset="4947">2484 324 12,'0'0'10,"15"0"-1,-3 1 0,0 0-1,3 3-1,-1-1-1,3 4 0,-3 1-2,3 3 0,-2 2-1,0 3 0,-1 3-2,0 1 2,-2 3-2,1 0 0,-3 0-1,1 1 1,-2-2-1,-2 0 1,-2-2 0,-1-2 0,-1-3 2,-3 1 0,-3-5 0,-1 0 1,4-11 0,-13 15 0,2-12 0,1 0-1,-3-5 0,-2-1-1,1-3-1,-1-1 0,-1-3 0,3 0-1,2-1 0,0 1 0,4 0-1,2-2 1,5 2-1,2-2 1,4-1-1,1 0 1,5-1 0,1 1 0,2 0 0,0 1 0,3 2 0,-1 2 0,0 3 0,0 3-2,1 4-3,-2 0-7,1 4-8,-2 2-2,-1-1 1,-3 0 0</inkml:trace>
  <inkml:trace contextRef="#ctx0" brushRef="#br0" timeOffset="5698">2767-1 18,'0'0'14,"0"0"0,0 0 1,0 0-3,9 3-2,-9-3 0,0 0-2,3 11-2,-3-11 0,6 22-1,1-4-1,-1 3 0,2 5-2,-1 2 1,3 6-2,-2 5 1,2 4-1,-1-5 0,0 5 0,-1 0-1,1 0 1,0-1-1,0-2 1,1-1-1,-1-4 0,1-1 0,-1-6 0,-1-3 0,0-5 1,0-1 0,-3-8-1,-1-2 0,-4-9 0,5 11-3,-5-11-5,0 0-12,0 0-3,-2-15-1,2 15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38:35.9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269 3060 5,'0'0'9,"0"0"0,0 0-1,-14 2-1,14-2 0,-13 1 0,13-1-1,-16 1-1,16-1 0,-14 0-1,14 0 0,-15-3-1,15 3 0,-12-9 1,12 9-1,-14-19-1,8 5 1,-2-5 0,2-3 0,-2-4-1,-2-6 0,1-3 0,1-6-1,-1-9 1,0-3-1,-1-5 0,2 0-1,-1-6 1,3-3-1,-1-4 0,0 0 0,-1-1 0,4-4 0,1-1 0,0-1-1,1-2 1,2 1-1,2 1 1,1 0 0,0-1 0,2 2 0,1 2 0,-1 2 0,-3 2 0,0 2 0,-3 6 1,-2 4-1,0 5 0,-4 5 1,-1 4-1,1 4 0,2 4 0,-1 3 1,1 1 0,3 3-1,0 3 2,1 4-1,1 3 1,0 5-1,1 1 0,0 5 0,-1 9 0,0-12-1,0 12 0,0 0 0,4-11 0,-4 11 0,0 0 0,11-11 0,-11 11 0,13-11 0,-2 6 0,3-3 0,3 0 0,2 0 0,4-2 0,3-2 0,4 1 0,1 0 0,5-2 0,1 1 1,4 0-1,2-1 0,2 3 0,4 0 0,-1 0 0,2 2 0,1-1 0,4 0 0,1-1 1,4 0-1,3 0 0,4-3 0,3 2 1,5 0-1,1-1 1,2 2-1,1 1 0,2 2 0,1-2 1,3 1 0,2 1-1,1-2 1,0-1-1,4 0 1,1 0-1,3-4 1,-1 2-1,3 2 0,-4-5 0,4 3 0,0-1 0,4 0 0,2-1 0,3 2 0,-2-2 1,2 1-1,2-1 0,0 1 0,0 1 0,1-1 0,-4 2-1,1 0 1,4 0 0,0 1-1,5 1 1,-1-2 0,0 0 0,-1 1 0,-2 0 0,-3 0 0,-4 1 0,-6 2 0,-9 0 0,-6 3 0,-6 1 0,-8 3 0,-1 0 0,-4 1 0,-4 0 0,-3 2 0,-2 0-1,-6-1 1,-2 2 0,-5 0 0,-8 1 0,-4 0 0,-6 2 0,-3 1 0,-6-1 0,-2 0 0,-4 0 0,0-1 0,-10-6 0,13 13 0,-13-13 0,8 10 0,-8-10 0,0 0 0,14 11 0,-14-11 0,11 8 0,-11-8 0,12 9 0,-12-9 0,14 11 0,-14-11 0,13 16 0,-4-7 0,-2 1 0,0 2 0,2-1 0,0 3 0,0 1 0,0 2 1,0 5-1,2 4 1,0 1 0,3 5-1,1 4 0,3 3 0,0 5 1,2 1-2,0 3 1,2 4 1,-2 5-2,0 2 2,-2 6-1,1 3 0,-2 3 1,2 4-1,-2-1 1,2 1-1,1 0 0,-2-1 1,1-4-2,-1-2 2,0 0-1,-4-3 0,1-1 1,-3-4-1,0-2 0,-4-2 1,-2-4-1,-2 0 1,-3-7-1,-1-3 1,-2-3-1,-2 0 0,-3-6 1,1-2-1,-3-2 1,0-3-1,-1-3 1,-2-2-1,-1 1 1,-2-3 0,-4 0 0,-3 1-1,-5-2 1,-1-1 0,-4 0 0,-2-1 0,-4-2 0,-1-3 0,-3 0 0,0 0 0,-4-1 0,-5 0 0,-5 1 0,-1 0 0,-5 0-1,-2 4 1,-3-3 0,1 2 0,0 0 0,1 0-1,2 2 1,0-2-1,3 0-1,-2-2-1,3 4-2,-3-5-5,5 3-12,-4-3-4,5-1-2,-3-9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5:06.6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12,'0'0'11,"9"5"-2,-9-5-19,8 7-3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49.12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78 14,'0'0'7,"0"0"-1,0 0 0,0 0-2,0 0-1,0 0-2,0 0 0,3-9 0,-3 9 1,5-12-1,-5 12 1,5-14-1,-5 14 1,7-14-1,-7 14 0,5-9-1,-5 9 0,0 0 0,11-10-1,-11 10 1,9-4 0,-9 4 0,10-3-1,-10 3 1,9-3-1,-9 3-1,0 0-2,10 0-9,-10 0-7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53.48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8,'0'0'10,"0"0"-4,0 0-4,0 0-1,0 0-2,0 0 1,0 0 1,0 0 0,0 0 0,0 0 1,0 0 0,0 0 0,0 0 1,0 0 0,0 0 0,0 0-1,0 0 0,0 0 0,0 0 0,0 0-1,0 0-1,0 0 0,0 0 0,0 0 1,0 0 0,0 0 0,0 0-1,0 0-1,0 0-1,0 0-1,0 0 1,0 0 0,0 0 1,0 0 1,0 0 0,0 0 2,0 0 0,0 0 0,0 0-1,0 0 0,0 0-1,0 0-1,0 0 0,0 0 0,0 0 0,0 0 1,0 0 1,0 0 0,0 0 0,0 0 1,0 0 0,0 0 0,0 0-1,0 0-1,0 0-2,0 0-5,0 0-4,0 0-7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5:16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1498 15,'-13'1'21,"13"-1"-10,-19 2-3,19-2-1,-18 7 0,5-3-1,3 4 1,-2-1 0,-1 7-1,1-1-1,2 3-1,-2 2-1,3 1-1,0-2-1,2 2 0,2-1-1,3-4 0,2 0-1,4-4 1,-4-10 0,22 13 0,-3-11 0,3-3-1,6 0-1,2-2 0,3 1-1,0-2 0,-1 4-1,-3 1 1,-2 3 0,-5 1 1,-6 1 1,-4 2 2,-3 2 1,-6 2 2,-6 0-1,-4 2 2,-9-1 0,-2 2 0,-6-2 0,0 0-1,-3-2-1,1-3-2,2-2-3,1-5-9,2-6-18,12 2-1,0-9-1</inkml:trace>
  <inkml:trace contextRef="#ctx0" brushRef="#br0" timeOffset="511">289 1457 16,'0'0'23,"0"0"1,-10 5-15,10-5-7,0 0-1,-7 10 1,7-10 1,1 19 2,3-6 0,0-2 1,4 6 0,1-5 0,5 3-1,-1-7 0,5-2-2,0-6 0,4-3-2,-1-5 1,-1-5-1,-1-3 1,-3-2-1,-3-2 0,-2 1 1,-4 0-1,-3 2 1,-5 0 0,-2 4 0,-3-2 0,-2 4 0,-1-1 0,-4 4-1,0-1 0,1 1-1,-2 4-1,2-2-3,12 6-13,-10-2-15,10 2-3,0 0 3</inkml:trace>
  <inkml:trace contextRef="#ctx0" brushRef="#br0" timeOffset="1011">289 948 17,'-3'10'20,"3"-10"-13,8 14-4,1-2-1,2 3 0,3 2 1,5 4 1,1 3 1,3-1 0,2 3-1,1-1 1,0-1-2,0 0 0,-2-2 1,-2-2-2,-2-5 0,-4-1-1,-3-6 2,-13-8-1,17 5 1,-11-14 0,0-2-1,-2-5 0,1-3 0,-1-4-1,1 0-1,1-2 0,0 3 0,-1 4-1,0 2 1,1 5-1,-6 11 1,12-12-1,-12 12 0,15 6 1,-15-6-1,15 21 0,-6-7 1,0 2 0,-2 2 0,-1 1 1,-2 0 0,-3 0 0,0 0 2,-6 0 0,-1 1 2,-6-4 0,-2 3 0,-6-7 0,0 2 0,-6-8-1,1 1-3,1-6-3,-1-11-8,5-3-18,7-1-5,0-8 0,11 0 0</inkml:trace>
  <inkml:trace contextRef="#ctx0" brushRef="#br0" timeOffset="1642">854 968 15,'0'0'20,"7"-9"-13,-7 9-5,15-16 0,-5 6 1,-2-2 1,1-1 0,-3-3 2,1 3 1,-7-1 1,0 3 0,-4-1 0,-3 3-2,-2 0-1,-1 2-1,-3 2-2,0 4-2,0 2 0,-2 2-1,2 6 0,2-1 0,0 5 0,1-1 0,4 1 1,-1-1-1,3-1 0,2 0 1,2-11 0,1 18 0,-1-18 0,10 13 0,-10-13 0,16 14 0,-3-6 0,5 0 0,1 2 1,2-1-1,3 3 0,2 3 0,3 2 0,-2 3-1,-2-1 1,1 5 0,0 1-1,-2 2 1,-2 1 0,0 1 0,-1-3 0,-3-2 1,-2-3-1,-4-2 0,-1-3 1,-4-2 0,-3-4 1,-4-1 0,0-9 2,-11 14 0,-2-9 2,-1 1-1,-8-2 0,-1 1 0,-5-3 0,0 1-1,-2-6-2,1 0 0,-1-5-1,4-3 0,3-8-2,3-7 0,7-3-4,0-10-5,12 1-9,6-4-14,0-9-2,8 4 2</inkml:trace>
  <inkml:trace contextRef="#ctx0" brushRef="#br0" timeOffset="2403">1007 813 12,'-12'-7'27,"12"7"1,-8-25 0,6 6-20,4 1-6,2-3-2,1 1 2,2 0-1,2 2 1,2 2-1,0 2 1,1 4-1,1 2 0,1 3 0,-1 5-1,3 4 0,-2 2-1,-2 2 2,2 5-2,-5-2 3,0 5-1,-3-3 3,-3 2 0,-4-3 1,-1 2 0,-5-5 1,-1 3-1,-5-7 0,-2 2-1,-1-4-1,-2 0-2,-1-1 0,-1-2-3,5 3-5,-3-6-16,4-2-12,14 5 0,-14-19 0</inkml:trace>
  <inkml:trace contextRef="#ctx0" brushRef="#br0" timeOffset="2904">1130 444 14,'0'0'23,"9"-12"-11,-9 12-3,11-12-2,-2 6 0,3 1-2,2 1 0,5 1 0,-1 0-2,5 3 0,1-1-2,1 2 0,-2 2 0,1 2 0,-2 2-1,-3 1 1,-2 3 0,-4 2 0,-3 0 2,-3 4 0,-7-1 2,1 3 0,-8-1 1,-1 0 1,-5-2-1,0 4 1,-6-6-1,2 0-2,-4-3 0,0-3-2,2-5 1,-1-3-2,3-3-1,2-5 1,6-4-2,1-2 0,7-2-2,0-4-1,8 5-5,-2-6-5,6 0-11,6 3-11,-6-6 3,4 4 0</inkml:trace>
  <inkml:trace contextRef="#ctx0" brushRef="#br0" timeOffset="3425">1334 2 0,'-2'-12'28,"2"12"1,0 0-6,0 0-9,0 0-6,0 0-2,0 0-1,0 0-1,11 17 0,-6-5 0,4 6-1,-1 1 1,4 8-1,1 1 1,1 3-2,3 2-2,0 5-31,2-9-2,2 2 0,-5-13-1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37.8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39 3,'24'-10'4,"0"0"0,4 3-1,3 1-1,1 2 0,2 2 0,4 3-1,0 2 0,1 3 0,1 2 0,-1 3-1,-1 4 1,-1 3 0,-2 2 0,-2 3 0,-2 4 0,0 1 1,-1 3-1,-2 1 0,-3 0 0,-2-2 0,-3 3 0,-5 0 0,-1 1 0,-7-1 0,-3 1 1,-4 0-1,-4-2 0,-3 2 0,-8-4 0,3-3 1,-4-3-1,-3-2 2,-1-4-1,-2-2 1,-2-3-1,-2-3 1,4-3 0,-7-4 0,1-3-1,1-4-1,0-5 0,1-5 0,0-5 0,3-3 0,1-3 0,3-3 0,1 1 0,2 0 0,3-1-1,0 7 1,4 0-1,3 9 0,2 0 0,4 12 0,7-16-1,8 6 0,6 5 1,6-5 0,6 5 0,6-4 0,3 4 1,-2-2-1,0 5 1,0 3-1,-4 2 1,-6-3-1,-4 5 0,-4-4 1,-6 4-1,1-4 0,-6 3 0,-11-4 1,0 0 0,11 1 1,-11-1-2,0 0 1,0 0 0,0 0-5,0 0-16,0 0-5,0 0-1</inkml:trace>
  <inkml:trace contextRef="#ctx0" brushRef="#br0" timeOffset="1142">1091 584 17,'25'-24'9,"-6"1"0,-3 0 0,-5 7 0,0 0-2,-5 6-3,-1 0-2,-5 10-1,4-11-1,-4 11 0,0 0 0,0 14 0,0-2 1,-1-1-1,0 6 1,1 1 0,0 7-1,0-2 1,1 3-1,-1 1 0,1 2 1,0 2-1,-1 0 0,-1 0 0,0-4 0,-1-1 1,-1-3-1,0-2 1,-2-6 0,-3-3 0,1-2-1,-2-4 1,0 0 0,-1-3 0,10-3-1,-15 5 1,15-5-1,-12 3 0,12-3-1,0 0 1,0 0 0,0 0-1,10-6 1,0 2 0,3-2 0,6-1 0,2-3 0,5 0 1,4 0-1,-1-1 0,-1 3 0,-3 1 1,-2 2-1,-5 2 0,-3 4-1,-5 1 1,-10-2 0,13 9-2,-13-9-5,-2 11-18,7 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39.934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1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1" timeString="2009-02-12T19:50:44.707"/>
    </inkml:context>
  </inkml:definitions>
  <inkml:trace contextRef="#ctx0" brushRef="#br0">7 782 3,'0'0'9,"11"-7"-2,-2 11 0,6 1-2,1 3 1,6 4 0,4 4-1,1 3-1,4 5-1,-1 3 0,2 3-1,-1 2-1,1 2 1,-1 2-2,-2 4 2,-2-3-2,-1 1 1,-3 0 0,-2 1 0,-3 2-1,-2-1 1,-3-2 0,-2-1-1,-2 0 1,-4-1 0,-4-2 1,-3-2-1,-5-5 1,-5-2 0,-6-4 0,-2-3 0,-7-5 0,-3-5 0,-3-3-1,-4-3 0,-1-4 0,-1-2 0,3-2-1,0-2 0,2 0 1,2-1-1,4 0 0,4-4 1,3 0-1,4-3 1,4-3-1,4-1 1,4-2-1,3 0 0,7-2 1,2 1-2,5 1 1,5 2 0,6 1 0,2 3 0,5 3-1,4 5 1,0 5-1,1 4 0,-1 6-1,-2 3-1,-4 8-4,-4 4-9,-9-4-10,4 9 0</inkml:trace>
  <inkml:trace contextRef="#ctx0" brushRef="#br0" timeOffset="711">808 1393 6,'0'0'19,"0"0"-14,14-14-3,-4 8-1,3 0 0,2-1 1,2 2 0,3 2 0,-1 2 0,1 3 1,-4 3 0,1 4 0,-4 3 0,-2 6 0,-3 3-1,-2 4 1,-4 4-1,-3 2 0,-3 2-1,-3 1 1,-4 1-1,-2 0 0,-3-6 0,0 1 0,-1-3 1,2-4-1,0-2 1,4-6-1,3 0 1,2-2-1,3-1 2,5-2-1,-2-10 0,15 17-1,-3-10 2,7 1-2,2-6 2,4-2-1,4-3 1,2-4-1,1-3 1,1 0-1,-3-5 0,-2 4 1,-4 0-2,-2 2 1,-8 1-1,-1 5 0,-13 3 1,11-5-1,-11 5-1,0 0 1,0 0-1,1 9-1,-1-9-12,2 18-18,-2-18 1,-10 1 0</inkml:trace>
  <inkml:trace contextRef="#ctx0" brushRef="#br0" timeOffset="1743">469 1401 2,'0'0'4,"12"4"0,-12-4 0,10 5-1,-10-5 0,0 0 0,5 12 0,-5-12 0,5 17 1,-2-5-1,1 2 0,2 3 0,-1 4 0,0 3 0,0 5-1,0 2 1,-1 2-1,2 3 0,-2-1 0,1 1-1,2 0 1,1-1-1,2-3 0,2-5-1,3-1-4,-3-5-19,14 6 0</inkml:trace>
  <inkml:trace contextRef="#ctx0" brushRef="#br0" timeOffset="3245">8286 0 3,'16'149'6,"-3"-2"0,-5 7 0,-2-1-3,-4 3 1,0 0-1,-2 2 0,-1 2 0,-5 2 0,0 1 1,0-2 0,-4-1 1,2-4 1,-1-4 0,2-6 1,1-6-1,2-14-1,6-13 2,3-9-3,4-7-1,-1-11-1,5-3 0,2 1-1,-3 4 0,3 3-1,-4 4 1,3 6 0,-2 1-1,2-2 1,-4-6 0,-5-19 1,2-11 0,-4-14 0,5-12-1,-7-18-4,-1-20-6,0 0-17,1-13-2,-5-13-2</inkml:trace>
  <inkml:trace contextRef="#ctx0" brushRef="#br0" timeOffset="17936">9916 1086 27,'-16'-8'12,"3"9"0,-1 2-1,-7 0-3,-1 4-2,-6 1-1,0 2 3,-5 4-2,1 2-1,-2 3 0,-1 4-1,-1 2 0,-1 6-1,2 2 0,0 7-2,4-2 1,1 4 0,4 2-1,6-1 0,3-1 0,8-3 1,7-3 0,10-3-1,6-3 1,12-4 1,6-8-2,11 0 2,5-7-2,7 0 1,1-6-2,0-3 1,-1-2-1,-3-2 0,-3 0-1,-8-3-4,0 3-8,-5 0-21,-9-7 0,2 6 0</inkml:trace>
  <inkml:trace contextRef="#ctx0" brushRef="#br0" timeOffset="18547">10633 1733 19,'9'10'26,"-9"-10"0,24-6-21,0 6-1,3-1 1,6 2 0,2-1-1,3 1 0,-3-1-1,5 0 0,-4-1-1,-1-2 0,-4 0-1,-3-1-1,-3-1-1,-6-1-3,1-4-17,-3 3-9,-15-5 1</inkml:trace>
  <inkml:trace contextRef="#ctx0" brushRef="#br0" timeOffset="18837">10738 1487 1,'0'0'29,"25"-1"0,-7-1-6,8-5-12,8 5-2,4-4 0,6 3-3,1 0-2,4 0-1,-3 2-2,0-3-3,2 1-18,0 2-12,-12-9 0,2 3 0</inkml:trace>
  <inkml:trace contextRef="#ctx0" brushRef="#br0" timeOffset="19368">11890 939 27,'0'0'19,"0"0"-3,0 0-3,-1 9-5,0 3-1,-2 6-3,3 7-1,0 9 0,4 9 0,-1 8-1,1 9 1,1 3 0,0 2-1,-1-3 0,-1-4 0,-1-10-1,0-6 0,-2-12-1,-3-14-7,3-16-24,0 0 1,-13-8-1</inkml:trace>
  <inkml:trace contextRef="#ctx0" brushRef="#br0" timeOffset="19728">11403 910 12,'-20'-1'23,"6"4"-12,14-3-3,0 0 0,0 0 1,0 0 0,24 7-1,-2-10 0,10 2-1,7-4-1,15 2-1,6-4-1,13 3-1,8-1 0,8 1-1,1-1 0,3 1-1,-4 0 0,-4 0 0,-10 1 0,-9-1 0,-15 0-1,-8 1 1,-12 1-1,-8 0 0,-9 1 0,-5 0 0,-9 1 0,0 0-1,0 0 0,0 0-6,-9 13-25,0-2-1,-10-8 0</inkml:trace>
  <inkml:trace contextRef="#ctx0" brushRef="#br0" timeOffset="52496">4350 1748 0,'92'3'1,"1"0"1,0 2 0,1 1 0,1 0 0,-2 0-1,1-2 1,0 1-1,-1-2 1,-2 3-2,0-2 2,-1-1 0,0-1 1,1 1 1,-2-1 1,-1 1 0,0-1 0,0 1 0,-1 2 0,-3-3 0,0 3-1,-3-4 0,2-1-1,-4 0 1,-1 0 0,-2-2-1,-1-4 0,-4 2 2,1 0-3,-3 0 0,-3 1-1,-1-4 1,2 2-1,-2-3 0,1 3 0,-2-2-1,0 1 1,-1-2 0,-3 2-1,0 3 1,-5-1 0,-3-1 0,-3 0 0,-1-1-1,-2 0 1,-1 1-1,0-1 1,-2 0 0,1 0-1,0 1 0,-1 1 1,1 0-1,-4 0 0,1 0 0,-2 1 0,-2-1 0,-1 0 0,-3 1 0,0 0 0,-1 1 0,1 0 0,-2 0 0,1 0 0,-2 1 0,-1-1 0,1 2 0,-2-2 0,-2 1 0,0 0 0,-2 1 0,-2-1 0,-3 1 0,-2-1 0,0 1 0,-3 0 0,-2 0 0,0 0 0,-2 0 0,-10 0 1,15-1-1,-15 1 0,0 0 1,10-1-1,-10 1 1,0 0 0,0 0 0,0 0 0,0 0 0,-5-10-1,5 10 1,-12-16-1,4 2 0,-1-3 0,-3-3 0,-2-1 0,0-2-1,-4 0 1,1 2 0,-1 0 0,-1 2-1,-1 2 1,-1 3-1,-1 1 0,0 3 0,1 2 0,-2 1 0,1 1 0,2 1 0,3 3 1,1 0-1,4 1 0,3 0 1,9 1-1,-10 1 0,10-1 0,0 0 0,11 7 0,2 0-1,5 1 1,5 3 0,5 4 1,6 2 0,3 3 0,2 1 0,-1 0-1,0 3 1,-2-1 0,-2 1 0,-3-3 0,-4 0 0,-2 0 0,-6-2 0,-1 0-1,-4-2 1,-3-1 0,-1-1 0,-5 3-1,0 1 2,-2-4-1,-3 3-1,-4 0 1,1 0 1,-3 1-1,-6-2 0,-3 0 1,-2-3-1,-4 5 0,-2-3 1,-4 1 0,-2 2-1,-1-1 1,2-2-1,1 1 1,1 0-1,1-5 1,2 0-1,2-2 0,5-4-11,3 2-17,-7-15 1,6 2-1</inkml:trace>
  <inkml:trace contextRef="#ctx0" brushRef="#br0" timeOffset="54849">5399 1880 2,'-29'-1'3,"-2"0"-1,-2 0 0,0 1-1,-1 1 0,-1 0-1,-2 0 1,0 1 0,0 1-1,-1-1 2,2-1 0,1 2 1,-2-3 0,1 1 0,-1-2-1,1-2 1,-1 2 0,0-1-1,-1 0-1,-2 1 0,2-1 1,-1 0-1,1 0 0,2 1 1,0 1-1,0-2 1,1 1 0,-2 0 0,2 0-1,0 0 1,-2 0 0,0 0-1,-2 0 0,3 0 0,-2 2 0,0-1 0,0 1 0,2-1 0,0 0 0,1 1 1,2-1-1,-1 0 1,-2 1-1,2-1 1,-1 1-1,0 0 0,0 0 1,-3 0-1,1-1 0,-1 1 0,0-2 0,0 1 0,1-1-1,1-1 1,0 1 0,1-1-1,2 1 2,0 0-2,3 0 0,2 1 1,1-1-1,-1 2 0,0-1 0,4 0 1,-2 0-1,1 0 0,0 0 0,2-1 1,-1 1-1,1-1 0,3 0 1,-1 1-1,1-1 0,3 0 1,-1 1-1,1-2 0,1 1 0,-1 0 1,2 1-1,-1-1 0,2-4 0,-2 4 0,2-5 0,-1 6 0,3-1 0,-1 1 0,2-5 1,0 5-1,-1 5 0,12-5 0,-17 0 0,17 0 0,-14-5 0,14 5 0,-10 4 0,10-4-1,0 0 1,0 0 0,-10 1 0,10-1 0,0 0 1,0 0-1,0 0 0,-10 0 1,10 0-1,0 0 0,0 0-1,-10 0 1,10 0 0,0 0 0,-13 7-1,13-7-1,-13 9-5,4-7-19,9-2 0,-15 3 0</inkml:trace>
  <inkml:trace contextRef="#ctx1" brushRef="#br0">5157 1759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44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2107 15,'0'-99'11,"1"-2"0,4-4-1,-1 3-1,5 5-2,-4 5-2,0 6-1,-1 8 0,1 8-2,-3 8 0,2 11-1,-4 0 0,2 2 2,-1 4-2,-1 0 1,1 2 0,-1 0 0,0 8 0,-2 2 0,2 6 0,-1 2-1,1 5 1,-1 0 0,1 5-1,-1 2 0,1-1 0,-1-1 0,1 1 0,0 0 0,5 1-1,-4 1 0,5 0 1,-4 2-1,3 0 0,-5 10 1,8-16-1,-8 16 0,2-11 0,-2 11 0,0 0 0,5-10 0,-5 10 0,0 0 0,10-10 0,-10 10-1,16-9 1,-1 4 0,3-2-1,7 1 1,3-2 0,9 0 0,6-2 0,7 1 0,8 2 0,6-2 0,8 0 0,7-1 0,9 1 0,9-3 0,7 0 0,7-3 0,9-1 0,7-3 0,9 0 0,8-4 0,6 1 0,5-2 1,7-4-1,6-2 0,5 1-1,4 0 1,0 0 0,3 1-1,0 0 1,1 3-4,-6 9-12,-3 4-13,1 7 0,-15-7-1</inkml:trace>
  <inkml:trace contextRef="#ctx0" brushRef="#br0" timeOffset="2434">1115 1514 18,'11'-27'17,"-1"-8"-1,2-6-2,4-4-2,-3-9-1,5 5-3,-4-6-1,3 3-2,-3 0-1,3 4-2,-4 3 1,0 9 0,-3 5-1,0 8 0,-4 4 0,1 5-1,-4 5 0,-3 9 0,5-9-1,-5 9-1,0 0 1,0 0-1,15 7 1,-7 2 0,3 2 0,0 4 0,4 6 0,1 8 1,-1 5-1,5 8 1,-2 6 0,2 4 0,0 5-1,1 0 0,0 5 0,0-3 1,0-3-1,0-5 0,-3-5 0,-2-9 0,-3-7 1,-2-4 1,-3-11-1,-8-15-1,0 0-3,0 0-3,-17-17-7,-2-9-12,-6-7-7,-2-2-1</inkml:trace>
  <inkml:trace contextRef="#ctx0" brushRef="#br0" timeOffset="2924">1158 1281 8,'0'0'17,"24"14"-3,1-5-1,11-2-3,10 0-2,7 0-4,9 2-10,2-4-17,12 9-1</inkml:trace>
  <inkml:trace contextRef="#ctx0" brushRef="#br0" timeOffset="3195">2095 1570 3,'-15'6'26,"15"-6"1,0 0-16,0 0-3,0 0-1,0 0 1,18-2-4,-1-1 0,5 1-1,6-1-1,4 1-1,3 1-1,-1 0-1,1 2-5,-3 5-18,-8-8-5,-1 4 1</inkml:trace>
  <inkml:trace contextRef="#ctx0" brushRef="#br0" timeOffset="3475">2032 1347 20,'0'0'27,"0"0"1,0 0-20,23-10-2,-1 7-2,7 1 0,6 1-3,8 0-1,6 2-5,3 0-13,-2-3-9,8 5-1</inkml:trace>
  <inkml:trace contextRef="#ctx0" brushRef="#br0" timeOffset="9123">2800 883 8,'0'0'8,"0"0"0,0 0-1,0 0-2,0 0 0,0 0-1,0 0 1,0 0-1,0 0-1,0 0 0,0 0 0,-9 9-2,9-9 1,-3 21-1,2-3 0,1 6 0,0 5-1,1 9 1,3 4-1,2 3 0,1 4 1,1 1-1,-1-2 0,0-1 0,0-5 0,-1-4 1,-2-4-1,0-5 0,-1-4 1,-1-6-1,1-3 0,-1-5 1,1-1-1,-3-10-4,0 0-20,0 0 0</inkml:trace>
  <inkml:trace contextRef="#ctx0" brushRef="#br0" timeOffset="9604">2500 950 9,'-16'-7'25,"16"7"-10,0 0-3,-10-6-1,10 6-2,0 0-2,11-1-2,1-1-1,5 1-1,4-1-1,11 1 0,5-1 0,8 1 0,5-2 0,3 2-1,1-1 0,-1 0 0,2-1 0,-9-1 1,-4 0-1,-7 0 0,-8 0 1,-5 1-1,-8-1 0,-3 2 0,-11 2 0,12-2 0,-12 2-1,12 3-2,-1 2-2,-2-3-5,0 0-23,8 5 1,-7-5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9:54.9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88 111 12,'0'18'11,"0"4"-1,1 3-1,0 3-1,2 3 0,-1 4-1,3 5-1,-1 0-1,2 5-2,-1-2 0,2-2 0,-3-3 0,0-4-2,-2-7 0,-2-7 0,-1-4-2,1-16-1,-5 13-11,5-13-12,-6-10-2</inkml:trace>
  <inkml:trace contextRef="#ctx0" brushRef="#br0" timeOffset="310">14 111 3,'-14'-12'25,"14"12"-10,-3-14-5,9 4 1,5 0-1,2-2-3,9 1 0,2-1-3,6 3 0,2-2 0,3 5-1,-3 2-1,1 4-1,-7 2 1,1 5-1,-5 1 0,-3 4 0,-6 1 1,0 3-1,-5 1 1,-1-1-1,-3 2 1,-3 0 0,-3-2 0,-2 3 0,-5 0 0,-3-1 0,-2-1 0,-2 1 0,-1-3-1,0-2 0,2-3-1,2-2 0,4-3-1,9-5 0,0 0 1,0 0-1,0 0 0,13 6 0,5-4 0,5 2 1,4 3-1,5 1 1,1 0 0,2 4-1,1 7 1,-2 1-1,-3 2 1,-5 1-1,-4 1 0,-4 2 0,-7 4 1,-4-1-1,-3-3 1,-6 1 0,-4-1 0,-1 0 0,-4-1 1,-3 0 0,-5-4 1,-5-2 0,-8-5 1,-4-3 0,-6-5 0,-4-3 0,-2-5-1,-1-2 0,3-3 0,4 0-1,8-1-1,5 0-2,9 4-3,6-7-3,14 11-13,7-10-14,8 1 1,13 2 0</inkml:trace>
  <inkml:trace contextRef="#ctx0" brushRef="#br0" timeOffset="1111">1108 606 20,'0'0'15,"0"0"1,0 0-2,0 0-3,16-12 0,4 9-3,4-3-2,8 4-2,5-2-1,3 3-1,-1 1-1,2 2 0,-3 0-2,-6-1-2,-5 2-3,-8-1-15,-19-2-8,13-7-1</inkml:trace>
  <inkml:trace contextRef="#ctx0" brushRef="#br0" timeOffset="1382">1111 436 0,'0'0'26,"10"7"-7,6-6-6,7 0 0,7 1-1,5-2-2,9 3-3,-1-3-3,5 2-2,-1-1 0,-6 0-2,2 2-3,-4-3-8,-5-2-19,5 4 1,-7-7-1</inkml:trace>
  <inkml:trace contextRef="#ctx0" brushRef="#br0" timeOffset="1822">2137 39 4,'0'0'12,"10"-5"-6,-10 5 1,0 0 1,0 0-1,9 16-1,-9-4 1,1 7 0,0 6 1,2 7-2,-1 4 1,3 11-2,-1 4-1,2 7-1,2-2 0,-1 1-1,2-5-1,-4-6 0,0-6 0,-2-9-1,1-7 0,-3-9-1,-1-4-5,0-11-23,0 0 0,-4-10 0</inkml:trace>
  <inkml:trace contextRef="#ctx0" brushRef="#br0" timeOffset="2233">1725 78 10,'0'0'25,"28"-11"-15,2 7-1,10-4 1,10 3 1,7-4 0,11 2-3,3 0 0,8 3-2,-2-2-1,1 4-1,-5 1-1,-5 0-1,-6 1-1,-6 2 1,-10-1-2,-7 2 0,-7 2-6,-9 2-25,-13-4-1,-3 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04.1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0 663 15,'6'-17'14,"-4"-3"-2,4-4-3,0-4-4,5-5-1,-1-5-1,6-2 0,-2-2 0,4-2 0,6-9-1,0 0 1,1 0 0,0 1-1,1 7 0,-5 5 1,0 8-1,-6 8-1,-3 8 0,-6 7 0,-6 9-1,0 0 1,0 0-1,0 0 0,0 0 0,0 0 0,0 0-1,0 0 2,6 12-1,-6-12 0,0 17 1,0-7-1,6 3 1,-6 5-1,5 2 0,5 8 0,2 4 0,1 8 0,4 6 0,4 5 0,-2 3 1,10 6-1,-1 1 1,-2-4 0,1-1 1,-2-7-1,-3-8 0,-3-6 0,-4-7 1,-5-12 1,-6-4 0,-4-12-3,-9 5-3,-2-9-4,-5-8-10,-6-7-10,0-4-2</inkml:trace>
  <inkml:trace contextRef="#ctx0" brushRef="#br0" timeOffset="561">58 403 2,'10'6'21,"11"-7"1,5 0-17,3 0 1,7 0-1,10-1 1,6 0-1,-1 1-1,-1 1-2,-5-1-13,4 6-13,-10-8-1</inkml:trace>
  <inkml:trace contextRef="#ctx0" brushRef="#br0" timeOffset="8312">1096 652 18,'0'0'19,"0"0"-3,0 0-2,0 0-4,14 2-1,-5-3-4,7 1-1,3-2-1,5 1 0,5 0-2,1 0 0,4 1-2,-4 0-5,0 1-10,-3 3-11,-11-6-1</inkml:trace>
  <inkml:trace contextRef="#ctx0" brushRef="#br0" timeOffset="8632">1073 411 15,'17'10'12,"-7"0"-11,2-1 1,3 1 1,-2-1 0,2-1 1,1-2-1,0 0 0,4 1 0,1-4-2,5 0-4,9 1-18,-4-11 0</inkml:trace>
  <inkml:trace contextRef="#ctx0" brushRef="#br0" timeOffset="9113">1936 76 6,'0'0'14,"0"0"-3,10-8-2,-10 8 0,6 13-2,-4-2-1,2 5-2,-1 7 0,3 7 0,-1 7-1,3 9 0,-4 5-1,0 4 1,-1 2-1,-2-1-1,0-6 0,-2-7-1,1-10 1,-2-8-1,-1-9-5,3-16-10,-17-5-11,17 5 0</inkml:trace>
  <inkml:trace contextRef="#ctx0" brushRef="#br0" timeOffset="9453">1586 114 13,'0'0'9,"19"-2"2,-4-1 0,6-2 2,9 1-2,6-4-1,11 4 0,6-3-3,10 1-1,2-1-2,5 2-1,-4-1-1,1 1 0,-6 0 0,-5-1 0,-11 1-1,-8 2 1,-10 0-1,-7 1 0,-5 1 0,-15 1 1,12-1-1,-12 1-2,0 0-8,0 0-16,0 0-6,-12 12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16.1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116 687 0</inkml:trace>
  <inkml:trace contextRef="#ctx0" brushRef="#br0" timeOffset="170">0 123 9,'9'-14'14,"10"-1"-2,5 0 0,8-1 0,3 1 1,3 1-4,0 2-1,5 1-3,0 5-1,-4 2-2,-1 4-1,-6 3-1,-6 3 0,-5 2 0,0 2 0,-9 1 1,-3 1 0,-4 0 0,-4 3 1,-4-2 0,-2 3 0,-4-2-1,-4 2 1,-2 1-1,-6 2 1,-5-3 0,3 2-1,0-4 0,2 0 0,3-3 0,2-2-1,4-4 1,12-5-2,0 0 1,0 0-1,0 0 0,0 0 1,0 0-1,22 7 0,-1-5 0,6 0 0,2 1 1,4 3-1,4 1 1,1 4-1,-4 3 1,-2 1 0,-5 5 0,-4 3 0,-4 1-1,-3 4 1,-6 2-1,-3 0 1,-3-1-1,-3 0 1,-2-2-1,-2-2 1,-4-1 0,-4-2 0,-5-3 0,-6 0 1,-6-2 0,-5 0 1,-14-4 0,3 1 1,-6-5-1,3-1 1,-2-4 0,5 1-2,4-4 0,4-3-6,14-7-20,4 3-6,1-9 0,10-1 0</inkml:trace>
  <inkml:trace contextRef="#ctx0" brushRef="#br0" timeOffset="971">77 159 5,'0'0'15,"0"0"-6,0 0-2,7 13-2,-4-3 0,1 3 0,0 6 0,4 6 1,-4 9 0,1 8 0,-4 6-1,1 8-1,-4 4 2,0 3-3,-3-2 0,0-5-1,0-8-2,2-9-3,4-14-18,8-4-5,-9-21-1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17.5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0 620 9,'16'5'14,"7"-1"-8,5 0 0,6 3-1,3-1 1,2-1-2,1 0 0,-4-1 0,-3-2-3,-3 2-3,-5-3-7,-12-8-12,3 6-2</inkml:trace>
  <inkml:trace contextRef="#ctx0" brushRef="#br0" timeOffset="240">13 470 13,'19'2'22,"1"-4"-15,9 1-1,8 0 0,6 1-3,3 1-3,6-1-10,7 6-11,-10-8-2</inkml:trace>
  <inkml:trace contextRef="#ctx0" brushRef="#br0" timeOffset="501">750 21 7,'0'13'21,"-8"4"-5,4 7-12,2 7-1,-2 5 2,3 10-1,1 7 1,1 7-1,0 0 0,4 2-1,-3-8-1,2-7-1,-2-6 0,1-10 1,-2-10-3,-1-21-6,0 0-8,8-17-9,-8-12-1</inkml:trace>
  <inkml:trace contextRef="#ctx0" brushRef="#br0" timeOffset="761">717 78 22,'0'0'20,"0"0"-3,5-10-3,6 6-2,4-4-2,8 2-2,0-5-1,11 4-2,2-2 0,5 2-1,-1 1-1,6 2-2,-3 0 0,-1 3 0,-4 1-2,-4 0 1,-4 2-3,-7-1-1,-1 3-4,-10-2-3,-12-2-14,9 16-6,-9-16 1</inkml:trace>
  <inkml:trace contextRef="#ctx0" brushRef="#br0" timeOffset="1072">737 337 3,'43'-2'24,"-2"-9"0,9 2-15,5 0-1,1 1-1,-1 3-1,-5 1 0,0 3-2,-7 2-3,-2 3-3,-2 3-8,0 6-16,-16-3-1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20.0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492 0 14,'0'0'26,"0"0"-2,-18 6-13,2 2-5,1 1 0,-8 3 0,-3 1-3,-6 3 0,-4 5 0,-1 7 0,0 2-1,0 6 0,-2 4-1,3 5 0,1 5-1,4 5 0,4-2 1,5-1-1,5-1 1,8-4-1,10-2 1,9-4 0,9-7 0,6-6 0,14-5 0,7-2 0,8-5-1,5-4 0,9-2-6,1-2-10,3-5-14,11 3 1,-11-9-1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20.4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-1 670 6,'0'0'25,"11"3"0,1-3-14,2 0-4,8 2-4,3-1 1,5 2 0,4 1-2,1-1-1,2 0 0,0-1-1,0 0-1,-3-2-6,-3-5-12,2 2-7,-14-11 0</inkml:trace>
  <inkml:trace contextRef="#ctx0" brushRef="#br0" timeOffset="261">87 444 16,'7'12'24,"8"-12"-12,4 0-6,7 0 1,5-2-1,6 0-2,7 1-3,3-1-8,-1-4-15,9 9-2</inkml:trace>
  <inkml:trace contextRef="#ctx0" brushRef="#br0" timeOffset="601">1073 46 14,'-3'14'7,"1"8"1,-1 6 0,1 10 3,0 8-1,1 6-1,2 7 0,0 5-3,1 3 1,2-4-3,0-2-1,-1-9-2,0-7-1,1-9-2,-3-9-4,0-16-15,-1-11-5,0 0-1</inkml:trace>
  <inkml:trace contextRef="#ctx0" brushRef="#br0" timeOffset="882">897 64 9,'7'-10'26,"15"4"1,1-1-11,9-3-8,7 1-2,8 1 0,4 3-1,5-1-2,2 4 0,-1 1-1,-1 1-1,-6 2-1,-4 1 1,-5 0-2,-7 0 0,-4 1-2,-10-2-7,-8-2-19,4 3 0,-16-3 0</inkml:trace>
  <inkml:trace contextRef="#ctx0" brushRef="#br0" timeOffset="1452">1027 366 17,'0'0'25,"25"-11"-4,-4 8-13,2-1-3,7 1 0,-1 1 0,7 0-1,2 2-1,6 0-1,0 1 0,4-1-2,3 1 0,1-1-4,6-2-14,2 5-9,-11-8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29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1,'29'1'3,"1"0"-1,3 0 1,2 1 0,3-2 0,3 2 0,4-1 0,3-1-1,5 1 0,2 0 0,1 1-1,2-1 1,0 1 0,6-1 0,-1 1 0,-1 0 0,2 1 0,2 0-1,1 0 1,4 0-1,1 0 1,-4 0-1,-1-1-1,3 1 2,-1-1-1,0-1 0,0 0 0,-1 2 0,0 0 0,2 0 0,1 1 0,-3 0-1,0 1 1,-1 2-1,0-1 0,-1-1 1,0-1 0,1 1 0,2-1 0,-2 1 0,1-2 0,1 0 0,0 0 0,-2 0 0,0 0 1,-1 0-1,0-1 0,1 1-1,-1 0 1,-1 1 0,0-1 0,0 1-1,0 0 0,-3 2 1,2-1-1,-2 0 0,0 1 1,1-1-1,1-1 0,-1-1 1,1 0-1,0 0 1,-1-1-1,2 1 0,1 0 1,-1 2-1,2-1 0,0-1 0,3 1 1,-2-1-1,2 1 0,-1-1 0,0 1 0,-1 2 1,-2-1-1,0 1 0,1 0 0,-1 2 0,0-3 0,-1 2 1,-3-3-1,1 0 0,-2-1 0,0-1 0,-1-1 0,-3 1 0,0 1 0,-1-1 0,-2 1-1,-3 1 1,-2-1 0,-4 2 0,-3 1 0,-3 0 0,-3 1 0,-6-2 0,-2 0 0,-4 0 1,-2-2-1,-4 1 0,-2-2 0,-3 1 0,0-2 1,-3 1-1,0 1 0,2-2 0,-3 2 0,0-1 0,-9-2-1,14 3 1,-14-3 0,11 4 0,-11-4 0,10 5 0,-10-5 0,11 7 0,-2-3 0,1-1 0,2 2 0,0-1 0,3 1 0,-1 0 1,1 0-1,-1 0 0,0-1 0,-1 0 0,-1-1 0,-2 0 0,-10-3 0,16 4 0,-16-4 0,13 4 0,-13-4 0,10 4 0,-10-4 0,10 2 0,-10-2 0,0 0 0,10 3 1,-10-3-1,0 0 0,0 0 0,0 0 0,0 0 2,0 0-2,0 0 1,0 0 0,0 0-1,0 0 0,3-10 0,-7 1 0,-3-2-1,-3-6 0,-1 0-1,-3-4 0,-1 1 2,-1 0-1,-1 0 0,1 3 1,2 2 0,1 2 0,2 1 0,1 1 0,0-1 1,1 1-1,1-1 0,0 0 0,2 1 0,0 0 0,1 0 1,5 11-1,-6-14-1,6 14 1,0 0 0,-4-11 0,4 11-1,0 0-1,0 0 0,0 0 1,0 0-1,16 10 1,-4-1-1,5 3 1,4 4 0,6 4 1,5 4 0,5 4 0,0 2 0,2 1 0,-1-3 0,-3 0 0,-2-2-1,-2-2 2,-6-7-1,-3-2 0,-6-4 0,0-3 0,-7-1 0,-9-7 0,15 8 1,-15-8-1,0 0 0,0 0 1,0 0-1,0 0 0,0 0 1,0 0-1,0 0 1,-11 6-1,11-6 1,-19 4-1,5 0 1,-2-1-1,-4 3 0,0-1 0,-3 0 0,0 1 0,-1-1 0,0 4 0,-2 1 0,1 0 0,-1 3 0,0 0-1,-1 3 2,1-1-2,-2 5 1,-1-3 0,1-1 0,2 0-1,4-2 2,1-3-1,2-2 0,5 0 0,3-5 0,11-4-2,-9 4-5,9-4-12,0 0-6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5:21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1522 2,'0'0'25,"0"-10"1,0 10-12,0 0-6,-13 0-1,13 0 0,-10 4-1,10-4-1,-10 4 0,10-4-1,0 0-1,-8 10 0,8-10-1,0 0-1,-1 9-1,1-9 0,2 11 0,-2-11-1,7 13 1,-7-13 0,17 15-1,-3-8 1,4 0-1,3-1-1,3 0 0,3-1 0,2 2-1,-1-2 0,3 2-1,-5-1 1,0 3 0,-4-1 1,-4 1 1,-4 1 2,-6 0 1,-3 0 1,-10 0 2,-2 2 0,-9-2 0,-2 3 1,-8-4 0,0 0-1,-5 1-1,2-2-2,-1-2 0,3-3-1,4-2-1,3-2-2,6-1-2,2-6-3,10-1-8,4-3-16,0-8-1,9 2 0</inkml:trace>
  <inkml:trace contextRef="#ctx0" brushRef="#br0" timeOffset="571">187 1346 7,'0'0'21,"0"0"-11,0 0-6,0 0 0,9 13-1,-3-3 1,0 1-1,2 2 0,4 0 1,-1 2 0,3-4 1,1-1 0,1-5 0,0-5 0,0-8 0,1-2-2,-1-8 1,-1-1-2,-3-5 0,-4-1 0,-3-2 0,0 3 2,-6 1 0,-1 5 0,-5 0 1,2 6 0,-3 0-1,8 12 0,-16-13-2,16 13 0,-13-4-3,13 4 0,-13 3-4,13-3-5,-9 3-13,9-3-11,0 0 2,0 0 0</inkml:trace>
  <inkml:trace contextRef="#ctx0" brushRef="#br0" timeOffset="1071">297 842 9,'0'0'19,"0"0"-7,0 0-4,0 0-2,6 13-1,-6-13-2,7 18 0,-1-4 1,-1 0 0,4 4 0,2 0 0,2 1 0,2 1-1,1 1 0,0-3-1,1 2 0,0-2 0,-4-2 0,1-1 0,-4-4 0,-2-2 0,-8-9 0,10 13 0,-10-13 1,0 0 0,10-3-1,-8-7 0,2 0 0,2-5-1,0-1-1,1-4 0,2 1 0,1-2-1,0 2 0,2 3 0,0 1 0,0 5 0,1 0 0,0 7 0,1 2-1,0 4 1,-2 5 1,1 1-1,-3 3 0,2 3 1,-4 0 0,-1 3-1,-2 0 2,-9 0 1,3 2 2,-5-3 0,0 0 1,-6-3 1,1 0-2,-4-4 1,1-3-1,1-3-2,-3-7-6,4 3-9,-1-1-20,-1-12-1,8 2 0</inkml:trace>
  <inkml:trace contextRef="#ctx0" brushRef="#br0" timeOffset="1742">706 913 13,'0'0'12,"18"-8"-5,-8 0 0,1 0-2,0-5-1,-1 0 0,0-1 1,-4 0 0,-2 0 1,-3-1 1,0 2-1,-4 0 2,1 1-2,-5-1 0,2 3-2,-3-1 0,-1 3-2,9 8-1,-18-11-1,18 11 0,-18-2 0,7 6-1,0 1 0,2 3 0,0 2 0,1 0 0,2 1 0,1 1 1,2 0-1,3 1 1,3-2 0,4 0 0,1 2 0,5-1 0,2 1 0,2-1 0,3 2 0,0 0 0,2 3 1,1 0-1,1 3 0,-1 1 0,0 2 0,2 3 1,-1 2-1,-2 1 0,-1 0-1,-1-1 1,-2-1-1,-5-3 2,0-2-2,-5-3 2,-2-4-1,-4-3 2,-1-1 1,-1-11 1,-9 15 2,-4-12 0,0 2 1,-8-5 0,2 2 0,-6-4-1,0 0-1,-2-4-1,1 1-1,1-6-1,4-2 0,0-4-1,4-6 0,2-4-2,3-3 1,6-4-3,3-6-1,7 2-7,0-8-11,5-1-15,7 6 0,-1-5 1</inkml:trace>
  <inkml:trace contextRef="#ctx0" brushRef="#br0" timeOffset="2533">864 744 10,'0'0'31,"-13"-10"0,13 10 1,-2-16-16,-2 0-11,4-1-3,0-2-2,2 0 1,2-1 0,3 2 0,2-1 0,1 4-1,2-1 1,0 5 0,1 0 0,-2 4-1,1 3-1,1 2 1,-2 4 0,2 3-1,-2 3 1,-1 3 0,1 3-1,-2 3 2,-3 2-1,0 1 1,-8 1 2,0 0 0,-5-4 0,1 2 2,-5-7-1,0 0 0,-2-6 0,-1-2-1,0-4-2,-1-4-1,4 0-5,-5-8-12,3-3-19,8 1 0,-3-7 0</inkml:trace>
  <inkml:trace contextRef="#ctx0" brushRef="#br0" timeOffset="3034">1028 422 0,'0'0'23,"9"-11"-5,-9 11-6,11-10-3,-1 6-2,-1 0-1,3 2-1,1 1 0,0 2-1,3 0-1,0 3 0,1 2-1,1 0 0,0 2-1,0 0 1,-2 3-1,1 1 1,-4 2-1,1 0 0,-4-1 1,0 3 0,-6-1 0,-1 3 2,-5-2 0,0 2 1,-8-5 1,2 3 0,-9-5 0,4 1 0,-5-4 0,2-1-2,-2-5 0,3-2-1,1-4 0,3-2-2,4-5-1,0-2-3,6-2 1,2-4-4,7 2-3,-4-8-8,9 4-9,2 1-11,-2-4 2,5 3 0</inkml:trace>
  <inkml:trace contextRef="#ctx0" brushRef="#br0" timeOffset="3585">1208 23 8,'6'-14'24,"-6"14"-8,7-12-2,-7 12 0,0 0 1,0 0-4,0 0-2,12-1-3,-12 1-2,10 19 0,-1-2-1,3 1-1,3 6 1,3 4 0,4 5 0,-3 2-1,4 5-1,2 1-16,0 5-17,-11-8-2,2 3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50:01.8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0 212 2,'75'-1'4,"5"-5"-1,4 1-2,2-4 2,0 6-2,0-5 1,3 2-2,-1-3 1,-1 2-1,-2 2 1,-1-2-1,-3 2 1,-1-3-1,-6 2 1,-4 1-1,-6 1 0,-4 1 1,2 2-1,1 1 0,-2 0 0,-1 1 1,1-1-1,0 1 0,-1-1 0,-2-1 0,-7-2 0,-3 0 0,-2-2 0,-3 1 0,0 0 1,-3-1-1,4 0 0,-2 2 0,3-1 0,-3 0 1,-2 2-1,0 0 0,-2-1 1,-5-1-1,1 1 1,0-2 1,-1 1-1,0-1 1,1 0-1,-1 1 1,0 0-1,3 2 0,-5 1 0,-2-1 0,0 2-1,-2 0 1,-1 1-1,-1-3 1,-2 1 0,-2-1-1,0-1 1,-1 2 0,-3-1 0,2-1 0,-3-1 0,0 3 0,-1-1 0,-3 1-1,-1 0 1,1 0-1,-12 1 0,13-1 0,-13 1 0,0 0 0,11 1 0,-11-1 0,0 0 0,11 10 0,-11-10 0,11 13 1,-11-13-1,13 17 0,-4-6 1,-2 1-1,2 3 0,-3 2 0,2 5 1,-3 4 0,6 4-1,-2 2 1,-3 5-1,2 3 0,1 8 0,0 1 0,-3 6 0,4 1 0,-5 3 0,-2 1 0,-1 5 0,0-1 0,-2-1 1,1 2-1,-1-1 0,1 1 1,-1 4-1,2 5 1,0-4-1,1 9-1,-1 2 1,0 5 0,0 6 0,-2 4 1,-2 1-1,-1 1 0,-2 6 1,-2-4-1,0 2 1,-6 0 0,4 2-1,-1-2 1,-1 3 0,1 1 0,-3 0 0,5 6 1,-2 0 0,7 1 0,-6 1 1,8 1-1,1 3 0,3 3 1,3-1-1,-3 0 2,4 3-2,-4 5 0,3 2-1,-4 1 2,-2 0-1,1 2 0,1 2-1,-1 1 0,2-4 1,4 0-2,0-3 1,5 1-1,-2-1 1,3 3-1,3-3 1,3-2 0,-6 0 0,-1 2 0,2 1-1,-2-2 1,0-2 0,-3 2 0,-4-4-1,-2 0 0,-2-5 1,-1-5-1,-4-11 0,-1-10-2,-1-12-17,3-5-10,-10-24-1,3-11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6:54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91 175 30,'-11'-21'17,"0"-1"1,0 2-2,2-6-3,0 7-4,0-1-2,3 6-3,0 1-1,2 4-2,4 9-1,-5-11-2,5 11 1,0 0 0,0 0 1,7 10 0,-1-1-1,4 3 2,3 3 0,6 4 1,6 5 0,8 1 0,7 2-1,9 5 0,6-1 0,6 1 0,3 1-1,0-2 1,-1 2-1,-1-3 0,-9 0 0,-6-1 0,-12-1 0,-8 1 0,-10-1 0,-8-1 1,-8-1-1,-7-1 0,-7-4 1,-5-1 0,-6-6 0,-2-1 1,-6 1 1,-2-1 0,-9 1 0,-2 1-1,-6 2 2,-1 1-2,-1 1 0,2 2-1,3-5-1,4-2 1,6-1-1,8-3 1,7-3 0,7-1-1,5-4 1,11-2 1,-11 3-1,11-3 0,0 0-2,0 0 0,0 0-4,-9-10-6,9 10-12,-25 0-1,-1 3-3,-15-3 2</inkml:trace>
  <inkml:trace contextRef="#ctx0" brushRef="#br0" timeOffset="91872">524 1464 2,'0'0'4,"12"14"0,-8-5-1,2 3 2,2 2 0,2 1 2,3 3 1,6 3 1,7 0 0,3 0-1,7 2-1,4 2 0,2 2-2,4 0 0,-2 1-2,-3-3 0,-4 1-1,-4-3-1,-7-1 1,-4-5 0,-4-1-1,-6-5 0,-3-1 1,-9-10-1,10 12 0,-10-12 0,0 0 0,0 0 0,4 11 1,-4-11-1,0 0 0,0 0 0,0 0 0,-4 10 0,4-10 0,0 0-1,-6 10 1,6-10-1,0 0 1,-10 11-1,10-11 1,0 0-1,-12 10 1,12-10 0,-20 11 0,2 1 1,-3-3-2,-6 9 2,-6 3-2,-4 1 1,-2 2 0,-2 0 0,2 1-1,3-6 0,6 4 0,4-10 1,6-2 0,5-4 0,15-7 0,-16 8 2,16-8-1,0 0 1,0 0 0,0 0 0,0 0-1,0 0 0,0 0-1,0 0-3,0 0-5,0 0-16,0 0-1,2-13-3,-5-3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9:40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452 90 4,'0'0'8,"0"0"-1,0 0-4,26-43 0,-26 43 2,0 0-1,0 0 0,0 0 1,0 0 0,0 0 1,0 0-2,0 0 0,0 0-2,0 0 0,-49-11-1,49 11 0,0 0 0,-54 15-1,54-15 1,-56 26 0,56-26-1,-69 40 1,69-40-1,-79 57 0,39-20 1,2 5-2,6 1 1,5 1 0,7 0 0,8 2 0,9-5 1,10 0-1,9-3 1,9-5 0,6-1 0,8-5 1,8-3-1,8-8 1,2-3-1,5-7 0,-1-8 2,-1-6-2,-3-7 0,-6 0 0,-11-5 1,-10 3 0,-11-3-1,-12 4 0,-13-1 0,-10 6-1,-12 0 1,-5 3-1,-6 4-1,-6 0 2,-3 4-1,1 1 0,3 2 1,4 2-1,6 0 0,5 0-1,10 0-3,10-3-4,9-2-7,22-1-3,8-6 2,13-3-2</inkml:trace>
  <inkml:trace contextRef="#ctx0" brushRef="#br0" timeOffset="651">1047 584 17,'0'0'15,"-10"2"1,10-2-1,-11-11-2,4-2-1,3 1-4,-4-4-1,6 0-3,1-3-1,3-1-1,4-1-1,5 1 0,5 4-1,4 0 0,5 3 0,4 3 0,4 2-1,0 6 1,0 4-1,-4 2 0,-3 4 0,-7 1 0,-4 4 0,-7 0 0,-9 5 1,-5 1 0,-6 0 1,-5 3 0,-5-1 0,0-2 0,-4-2 1,1-1-1,0-7 1,1 1-1,2-6 0,2-4 1,0-2-1,4-3 0,-1-2-1,2-4-4,7-2-4,3-7-5,11-1-5,5-1-2,9-2 0,7-3-1</inkml:trace>
  <inkml:trace contextRef="#ctx0" brushRef="#br0" timeOffset="1152">1451 309 13,'5'11'10,"-5"-11"0,15 17 1,-3-5-1,-1 1-2,2 1-2,-1-1-1,0 2 0,-1 0-2,1 5 1,1 4-2,-3-2 0,2 2-1,0 0 0,-3-2 0,-1-4 1,-2 1-1,-3-4 1,-10-4 0,-2-2 1,-9-4-1,-4-1 0,-7 0 1,-2-2-1,-3-5 0,4 1-1,3-5 1,8 0-2,10-4 1,10 2-1,9-3 0,9 1 0,7 0 0,4 0 0,6 0-1,-1 0-3,3 1-3,-3-3-6,2 1-6,-4-4-1,1-4 1,-3-3 0</inkml:trace>
  <inkml:trace contextRef="#ctx0" brushRef="#br0" timeOffset="1703">1925 0 3,'0'0'8,"0"0"1,0 0-5,47 27 0,-47-27 0,0 0 3,17 55 1,-17-55 1,9 61 0,-3-24-1,-4 6 1,4 3 0,-4 6-3,4-2-1,-3 0-2,3-4 0,-4-4-1,1-8-1,-2-4 0,-1-5-4,1-4-7,-5-3-10,1-5 1,3-13-1,-17 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8:34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1,'-10'7'3,"10"-7"-1,0 0 1,0 0-2,0 0 1,0 0-1,0 0 1,0 0-1,0 0 0,10 3 0,-10-3 0,0 0 0,11 5 0,-11-5 1,16 10 0,-7-4 0,2 1 0,2 1 1,3 4 1,4 0 0,3 1 2,5-1-1,4 5 1,5 3-1,4 5 2,5-1-1,6 6-1,3 0 1,6 5-2,2 5 0,2-1-1,-1-1-1,4-2 0,-2 1 0,-2-2 1,-4-2-1,-3-1 1,-7-7 0,-2-2 1,-5-3-1,-6-2 1,-7-6-1,-4-1-1,-8-4 0,-3-2 0,-15-5-1,16 5 1,-16-5-1,0 0 0,0 0 1,0 0-1,0 0 0,0 0-1,0 0 0,-5-13-1,5 13-4,-7-11-6,7 11-10,-4-14-3,4 14 1,4-20 0</inkml:trace>
  <inkml:trace contextRef="#ctx0" brushRef="#br0" timeOffset="631">1398 626 3,'0'0'9,"0"0"-3,0 0-2,0 0-2,0 0-1,0 0-1,0 0 1,0 0 1,0 0 1,0 0 2,0 0 1,0 0 1,0 0 2,0 0-1,0 0-1,0 0 0,0 0 0,0 0-3,0 0-1,0 0-1,2-11 0,-2 11 1,-1-16 0,-2 4 0,1-2 0,-2-3 0,0-1-1,-1-3 0,-2 2-1,1-5 0,-2 1-1,1-2 0,0 2 0,-2-1 1,0 2-1,2 0 1,0 3 0,-2 5 0,3 3 0,6 11-1,-8-14 1,8 14-2,0 0 0,0 0 0,0 0 0,-2 13 0,8 1 0,2 7-1,5 3 2,3 7-1,3 4 1,4 5 0,3 2 1,1 2-1,0-2 0,-1 0 1,-2-4-1,-3-3 0,-2-4 0,-2-7 0,-6-5 0,-2-3 1,-2-5-1,-7-11 2,1 13-1,-1-13 1,-18 10 0,0-3 1,-4 2 0,-10 0 0,-5 7-1,-8-1 1,-1 5-1,-2 1 0,0 3-1,3-3 0,5-3 0,7-3-1,8-3 1,6-2-1,6-7-2,13-3-8,0 0-10,19-16-3,3 2-1,7-3 0</inkml:trace>
  <inkml:trace contextRef="#ctx0" brushRef="#br0" timeOffset="1472">2194 660 38,'10'7'18,"-10"-7"0,-3 10 1,-2 0-9,3 1-11,-2 2 0,1 4 1,0 1 1,0 3 0,-1 4 1,1-3 0,1 5 0,-1-1 0,2 2 1,0 0-1,1 0 0,0-7-1,1 0 1,-1-7 0,1-1 0,-1-13 0,3 14 1,-3-14 1,0 0-1,-4-11 0,5-2 1,-3-7-2,2-6 1,0-8-2,1-2 0,1-5-2,3 1 1,-1 2 0,2 3 0,1 3-1,3 4 1,3 7 0,3-1-1,2 6 1,4 0-1,5 5 0,3 0 0,4 8 1,4 2-1,-3 5 0,0 5 1,-3 1 0,-3 3-1,-4 3 1,-7 2-1,-10 2 2,-9 0-1,-9-2 1,-9 1 0,-5-3 0,-3 1 1,-3-5-1,2-2 1,2-2-1,6-3-1,5-2 0,5-2 0,10-1-1,0 0 0,9 3 0,4 0 0,4 4 0,0 3 1,4 0 0,1 5-1,-1 3 2,-2 5-2,-3 2 2,-3 2-1,-3-1 0,-5 2 0,-4-1 0,-3-2 0,-4-3 1,-4-2 1,-4-5 0,-3 0 0,-6-6 0,1-2 0,-3-4 0,1-1 0,0-1-1,3-4-1,3-1-3,2-7-5,16 11-9,-1-25-7,12 9-1,5-4-1,13 0 1</inkml:trace>
  <inkml:trace contextRef="#ctx0" brushRef="#br0" timeOffset="2283">2782 1035 17,'6'20'12,"-6"-5"0,5 1 1,0-5-6,3-1-1,7 0 2,2-9 2,8 1-1,1-7 2,7 5-1,0-8-1,4 6-2,-4-6-3,0 5 0,-9-1-2,-3 2-1,-6 0-1,-5 0-2,-10 2-4,0 0-7,0 0-6,-14-11-4,1 3 1,-5-5-1</inkml:trace>
  <inkml:trace contextRef="#ctx0" brushRef="#br0" timeOffset="2533">2867 890 7,'-11'0'11,"2"1"-1,9-1 0,0 0-2,7 13 1,7-8 0,5 0 0,8 1 1,4-3 0,8 1-1,0-4-1,4 2 0,-6-4-1,-1 3-1,-7-2-1,-5 1-1,-7-1-2,-6 3-1,-11-2-3,0 0-4,13 10-9,-13-10-8,0 0-1,0 0 2,13-6-2</inkml:trace>
  <inkml:trace contextRef="#ctx0" brushRef="#br0" timeOffset="2894">3486 691 33,'0'0'17,"3"11"-1,-5-2 3,0 8-12,1 5-2,-4 4 1,2 8 1,-3 2 0,3 8 0,-3-3-1,2 2-1,-2-6 0,4-2-3,-1-5 0,2-6 0,1-6-2,0-5 1,0-13 0,3 10 0,-3-10-1,2-10-1,0-2 0,-2-5 0,-1-4 0,-1-5-1,0-3-1,-3-5 0,0 0 0,-2 0 1,0 2-1,1 0 1,3 3 0,1 1 1,3 3 0,4 3 1,3 1 0,7 1 0,5 1 0,6 0 1,5 1 0,5-2 0,6 2 1,4 0 0,2 3 0,2 3 0,-5 1 1,-2 5-2,-7 2 1,-5 3-1,-7 0 0,-7 3 0,-6 1-1,-11-3 1,0 0-2,3 10 1,-3-10-2,-10 7-1,10-7-3,-18 7-3,9-1-5,-8-6-4,2 4-2,-6 0 0,-1 3 1,-5 4 0</inkml:trace>
  <inkml:trace contextRef="#ctx0" brushRef="#br0" timeOffset="3465">3504 872 18,'-11'11'13,"11"-11"2,-10 13-1,10-13-1,0 0-1,14 5-2,5-3 0,1-5-1,12 2-2,2-3-2,9 1 0,2-3-1,4 1 0,-6-1 0,0 2 0,-7-1-1,-5 2 0,-7 0-2,-5 1 1,-7 1-2,-12 1 0,14 0 0,-14 0 0,0 0 0,0 0 0,0 0-1,0 0 0,0 0-1,0 0-7,0 0-14,-12 8-1,12-8-2,-22-15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06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662 4905 13,'24'-14'10,"4"-2"2,6-2-2,-6 0 1,11 1-2,3-1-1,6 1-2,2 1 0,5 1-2,2 1-3,0 3-1,7 1-5,-14 3-4,-7 2-2,-9 0-4,-5 1-1,-10-3 0</inkml:trace>
  <inkml:trace contextRef="#ctx0" brushRef="#br0" timeOffset="301">941 4479 14,'0'0'11,"0"0"1,0 0-1,19-1-7,5-7-3,12 2-2,-1-3 2,4 0 0,7 0 2,-2 0 0,1 1 0,-1 0 0,-5 3 1,0 2-1,-8 4 0,-2 4 0,-3 4-2,-3 1 0,-2 4-1,0 1 1,-3 1-1,0 1 0,-4 0 0,0-2 0,-5-2 0,-1 1 0,-4-4 4,-3 4-2,-3-2 2,-6 3 0,-5 2 1,-1 5 0,-8 3 0,0 4 0,-3 0-2,-2 2 0,0 0-1,7-1-1,4-4 0,-1-3-1,6-6 1,4-4-1,2-3 0,5-10 1,-6 11 0,6-11 1,0 0 0,0 0 1,0 0 0,0 0 0,0 0 1,0 0-2,0 0 1,0 0-1,0 0-1,0 0 0,0 0 0,0 0-4,0 0-10,0 0-11,4-11 0,0-9-2,3-12 1</inkml:trace>
  <inkml:trace contextRef="#ctx0" brushRef="#br0" timeOffset="122566">752 6431 19,'-17'7'10,"5"0"0,-4-6 1,5 4-10,-2-2 4,3 1 1,-1 1 3,-3-1 0,1 2 4,-2-4-1,4 2 0,-3 0-1,14-4-3,-16 6-3,16-6-3,0 0 0,0 0-1,0 0-1,30-6-1,0-6 1,5 1 0,9-7-1,11 2 1,-3-7 0,3 1-1,1 2 1,-4-3 0,-4-1-1,4-1 1,-1 1 0,-8-2-3,6 4-9,-7-3-10,-7 3-1,-8 0 0,-10 4 0</inkml:trace>
  <inkml:trace contextRef="#ctx0" brushRef="#br0" timeOffset="122927">984 6094 9,'-19'0'13,"-5"-4"0,15 1-2,9 3-4,0 0-4,3-12-1,8 7-1,6 1 1,5-2 1,14 0 0,1-3 1,5 2 1,7-2 0,-3 2 1,6-2-2,0 3-1,-6 1 0,-2 2-1,-12 2 1,-5 5 1,-11 1 0,-3 9 1,-12 1 0,-6 10 1,-10 2 1,-2 8 0,-4 0-1,-5 6-1,-6-1-1,1 1-1,-1-4 0,6-2-1,5-5-2,5-4-1,3-1-1,5-10-6,8 8-17,-2-4 0,0-3-2,-5-3 1</inkml:trace>
  <inkml:trace contextRef="#ctx0" brushRef="#br0" timeOffset="124499">7361 8337 39,'0'0'15,"0"0"1,0 0-4,0 0-2,0 0-5,0 0-3,0 0-2,0 0 1,9-3-1,-9 3 1,10 2 0,-10-2 0,16 4 1,-5-1 1,5-1-1,3 2 1,4-3 0,5 2 0,4-3 0,8 0 0,6-1-1,6 1 0,3-3-1,6 1-1,5 1 1,5-1 1,2 0-1,4 1 1,3 0 0,4 1 0,2 0 0,2 1 0,3-1 0,2 1-1,1 0 0,3 1 0,1-2 1,2 2-1,0-2 1,4 1 0,0-2-1,5 2 1,1-2-1,1 0 1,-1-1-1,1 0-1,-3-1 1,4 0 0,-2 0 1,-3-1-1,-1-1 2,0 1-2,1-2 1,2-1-1,4-2 0,1 0 0,3 0 0,1 0-1,5 0 1,3 1-1,3 1 1,0 1-1,0 0 1,3 0 0,0 0 0,1-2 0,2-2 0,-1 0 0,1 0-1,0-1 1,-2 1-1,0 2 1,-4 1-1,-2 1 0,-2 4 1,-2 2-1,-5 2 1,-4-1-1,-5 1 0,-3-2 1,-3-2-1,-2 2 0,-7-1 0,-4-4 1,-7 1-1,-3 1 0,-8 0 0,-4 2 0,-9 0 0,-5 2 0,-3-1 0,-3 3 0,-3 1-1,-3 0 2,0 1-1,-2 0 0,-3-1 0,-2-1 0,-2-1 0,-6 0 0,-3-2 0,-1 0 1,-3-1-1,-3 1 0,-1-1 0,-4 0 0,-2 1 0,-10 0 0,15-1 0,-15 1 0,0 0 0,0 0 0,0 0 0,0 0 0,0 0-1,0 0 0,0 0-2,0 0-3,0 0-24,-23 2 1,-1-5-1,-11-13-1</inkml:trace>
  <inkml:trace contextRef="#ctx0" brushRef="#br0" timeOffset="152029">0 0 3,'0'0'7,"0"0"1,0 0-1,0 0-1,0 0-2,0 0-2,0 0-1,0 0 0,0 0-1,0 0 0,0 0 0,0 0 0,53 8 1,-25-5 1,8 0 0,9-1 1,6 1 1,10-2 0,14-1 0,7 0 1,2 1 0,22 0-1,5 2-1,19 1 0,2 3 0,20 2-2,2 0 1,10 3-1,9-1-1,-1-2 1,1-2 0,-1-1 1,2-5-1,-9-3 2,-4-3 0,-3-2-1,-9-1 2,-8 0-2,-10 0 0,-13 2 0,-10 3-1,-15 0 0,-12 2 0,-20 1 1,-10 1 0,-17-1 1,-8 2 0,-12-3 0,-14 1-1,11 3-2,-11-3-7,0 0-8,0 0-7,-19 12 0,1-15 0,-7-6-2</inkml:trace>
  <inkml:trace contextRef="#ctx0" brushRef="#br0" timeOffset="251362">1496 8551 16,'10'-10'13,"-10"10"1,9-8-3,-9 8-1,0 0-2,0 0-3,0 0-1,0 0 0,10-5-3,-10 5-1,0 0 0,19-3-1,-9 1 2,4 0-1,-2 0 1,10-4 1,-3 1 0,12-1 0,-2 0 1,8-1 0,4 0 0,9 0-1,5 0 1,3 1-1,10-1 0,3 2-1,6-1 1,5 2 0,7-4 1,6 2 0,6-5 1,9 3-1,6-3 0,9-1 1,7 0-1,9 0 0,5 0-1,10 1-1,5-3 0,7 2 1,5-1-1,7 0-1,5-2 2,9-1-1,5-2 1,7 0 0,8-2 0,7 3 1,8-2-1,7 1 0,7 0 1,10-1 0,8 0-2,9-1 0,8-2 0,12-4-1,4-2 2,11-3 0,14-4-1,10-1 1,8-1-1,15 1 1,10 1-1,10 2 0,37 2 0,-16 2 0,6 5 0,2 5-1,1 3 1,-5 1-1,-8 6-3,-15-4-12,-34 9-15,-2-9 1,-28-8-2,-33-15 0</inkml:trace>
  <inkml:trace contextRef="#ctx0" brushRef="#br0" timeOffset="254416">17671 4355 11,'0'0'10,"0"0"0,0 0 0,0 0 1,0 0-1,0 0-1,11-1-3,-11 1-3,12 1-1,-1-1 1,6 0 0,3-1 1,9 2 0,4-5 2,9 4-1,7-4 1,10 2-1,6-2-1,12 1 0,9-2-1,9 2-1,9-1 1,11 1-1,8-3 0,11 2 0,9-1 1,8 2-1,7-3 0,9 1 0,5-1-1,8 1 1,3 1-1,4 2 0,2 0 0,3 1 0,0 2-1,1 0 1,0 1 0,1-1-1,-3-1 1,1 0-1,-1-2 0,-5 0 1,-7-1 0,-6 0 0,-15-2 0,-10 2 0,-17-2-1,-11 3 1,-20-1-1,-11 1 1,-15 0 0,-17 0-1,-15 1 1,-42 1 1,62-2-1,-62 2-1,0 0 1,0 0-1,0 0 1,0 0-1,0 0 0,14-6-1,-14 6 1,0 0-1,0 0 0,0 0-2,0 0-3,-18-1-11,18 1-8,0 0-1,-17 4-2,-7-14 1</inkml:trace>
  <inkml:trace contextRef="#ctx0" brushRef="#br0" timeOffset="283197">1058 5589 6,'0'0'9,"0"0"1,0 0-4,15 3-3,-3-5 1,1-2 0,6-3 1,5-3 1,10-7 3,8-1 0,5-13 3,18-1 1,12-15-1,24-2 0,13-14-1,23-2-2,17-14-2,25-3-1,20-9-3,20-3 0,12-6-1,13-3-1,11-6 0,8-2-1,0-1 1,-2 2-1,-7 1 0,-8 3 1,-13 4-1,-14 3 0,-18 9 0,-14 5-3,-13 13-21,-17 2-2,-20 5-1,-24-7-1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1:10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-1 220 18,'0'-13'12,"0"13"1,0-10 1,0 10-1,0 0-1,0 0 0,1-9-4,-1 9-1,0 0-3,0 0-2,0 0-1,5 9 0,-5-9-1,6 20 0,-1-1 1,-1 8 1,1 3 0,1 9 2,-2-1-1,2 8 1,-3-3 0,2 0 0,-3-9-1,2-4 0,-3-8-1,2-5-2,-1-5-2,-2-12-3,0 0-11,0 0-7,0 0-3,0-19 3,0 1-2</inkml:trace>
  <inkml:trace contextRef="#ctx0" brushRef="#br0" timeOffset="381">294 259 51,'16'6'21,"-16"-6"0,5 9-3,-5-9-13,0 0-6,-3 14 1,3 0-1,-1 1 1,2 8 0,-2-2 1,5 9 3,-4-4-1,6 4 2,-3-6-3,2-2 2,-2-6-1,3-5 2,-6-11-3,0 0-1,8-21-2,-8-2-3,1-1 1,-3-8-3,5 5 2,-6-7-2,5 6 3,-2 0 2,1 7 3,1 3 2,-1 4 0,-1 14 1,5-18-1,-5 18-1,10-3-1,0 7-1,-2 5-1,2 6-1,6 3 0,1 5 1,5 5 0,2 2 0,4-1 1,-1 0 0,2-6 0,3-1 2,-5-9-1,-1-3 1,-6-8 0,0-4 0,-9-10 1,-1-5-1,-8-6 0,-2-9-1,-4-4 2,-1-4-3,-4-3 1,1-1-1,-1 2-2,1 3 0,6 4-5,0 1-4,8 11-15,4 0-2,7 8-1,1 1 0</inkml:trace>
  <inkml:trace contextRef="#ctx0" brushRef="#br0" timeOffset="1072">991 531 60,'0'0'26,"0"0"-2,1-10-2,3-2-15,-2-9-2,2-2-2,3-5-1,0-8-2,2-3 0,3-3 1,0 4-1,1 1 1,0 5-1,0 3 2,-1 4-2,-3 6 2,0 5-1,-3 4-1,-6 10 0,12-7 0,-12 7 0,16 16 1,-4 3-2,2 10 1,2 5 0,1 8-1,2 3 1,-2 2 0,-1-5 0,-2-2 0,-2-6-1,-3-9 1,-3-5 0,0-10 0,-6-10-3,0 0 0,-19-7 0,-3-9 0,-3-1 0,-4-2 0,-2-2 2,-3 0-1,2 3 4,5 3 0,4 1 1,7 6-1,6 1-1,10 7 1,0 0-1,2-9-1,14 7 1,9 0-1,8-2 0,5 3 0,11 0-9,2-6-15,3 4 1,-6-5-3,-4 1 2</inkml:trace>
  <inkml:trace contextRef="#ctx0" brushRef="#br0" timeOffset="1662">1615 160 64,'0'0'23,"10"9"-2,-10-9 0,1 19-17,-3 0-4,-1 6 1,-1 5 1,2 6 1,-2 0 0,4 3 1,1-4-1,5-4-1,0-10-1,4-10-1,3-10-2,-3-10-2,0-7 2,-2-12-2,-4-6 2,-6-6 0,-2-2 1,-5 0 1,-3 1 3,1 5 0,-1 2 1,4 8 0,-1 4-1,6 7-1,2 3 0,1 12-1,15-5-1,-1 8 0,6 7-1,5 2 1,6 5-1,3 4 1,3 2 0,2 2 1,1 3-1,-3 4-1,-2-2 1,-5 3 0,-6-1 1,-7 1 0,-6 0 1,-6 0 0,-10-6 1,-5-1 3,-8-4-2,-4-3 0,-7-8 0,-1-2-2,-4-8 0,2-6-2,2-2-3,0-9-5,10 4-16,2-11-5,11 1 0,0-6-2,15 4 4</inkml:trace>
  <inkml:trace contextRef="#ctx0" brushRef="#br0" timeOffset="2303">2237 204 29,'0'0'18,"-2"13"-1,2-13 1,-3 17-6,5-1-7,0 2 0,2 7-1,-3 0 3,4 6 0,-5-4 0,2 3 1,-4-8-1,3-2 0,-6-6-1,3-2 0,2-12-2,0 0 1,-9-7-2,6-9-1,1-10 1,0-7-1,-2-3-1,2-4 0,-1-4 0,0 4-1,1 1 0,0 7 1,-1 7-1,1 6 1,1 7-1,1 12 0,0 0-1,0 0 1,3 11 0,1 3 0,4 0-1,5 1 1,5-4 0,6-3 0,8-11 0,6-9-1,6-6 0,1-7 0,2-2 0,-6 0-1,-1 1 0,-9 5 1,-8 6 0,-5 11 0,-7 11 1,-4 9 1,-5 9 1,-2 9-1,-5 9 1,4 0-2,-1 0 2,2 0-2,2-7 0,2-7-5,9-4-18,-3-13-7,9-10 2,-5-12-1,7-2 0</inkml:trace>
  <inkml:trace contextRef="#ctx0" brushRef="#br0" timeOffset="2884">2962 48 78,'0'0'28,"13"24"-2,-12-11 0,2 6-14,-3 4-12,-3 10 0,-2 4 1,-1 9 0,-1 2-1,-1 1-1,3 1-6,0-7-18,10-12-2,4-16-3,7-13 3</inkml:trace>
  <inkml:trace contextRef="#ctx0" brushRef="#br0" timeOffset="3105">3553 81 79,'17'6'30,"-17"-6"-3,0 0-1,0 0-10,-24-6-19,3 10-1,-7-1 0,-3 6 1,-4 3 1,0 3 1,2 4 2,4-1 0,5 0 0,7-2-1,8-1 0,9-2-1,8-1 1,8-1-1,7 0 1,4 1-1,3 2 0,1-2 2,0 5-2,-4 0 2,-4 2-1,-7 0 1,-5 2 2,-6-2 0,-5 0 3,-9-5-3,0 0 1,-5-6-1,-1 0-1,0-3-2,-1-5-4,16 0-5,-20-5-21,20 5 2,2-23-2,12 7 1</inkml:trace>
  <inkml:trace contextRef="#ctx0" brushRef="#br0" timeOffset="3495">3967 87 100,'10'-1'30,"-10"1"-2,-6 12 0,-11-3-25,-6 1-5,-6 3 1,-5 3-1,-5 2 1,1 3 0,1-2 1,5-1 0,6 4 0,8-3-1,8-2-1,10-2 1,5 1-1,10 0 1,3-1-1,5 2 2,2-3-1,1 4 0,-2 1 2,-4 2-1,-2 0 1,-7 1-1,-1-2 1,-7-2-1,-2-1 2,-5-5-1,4-12-1,-18 15-4,0-18-19,7-6-4,-3-8-2,6-5 1,0-12-2</inkml:trace>
  <inkml:trace contextRef="#ctx0" brushRef="#br0" timeOffset="3886">4179 74 95,'22'28'29,"-8"-6"0,1 3 0,-10-4-24,-1 5-5,-2 4 0,-3 4 1,-4 0 0,-2 3 0,-4-3 0,1-4-1,3 1-3,-3-9-12,14 0-16,0-12 2,9-5-3,1-13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1:14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25 204 51,'0'0'23,"0"0"2,0 0-3,-10-6-7,10 6-6,-8 9-5,8-9-1,-4 13-1,3-1 0,-1 0 1,3 4 0,-1 5-1,5 6 1,-4 4 0,1 6-1,-2 1 0,1 3 0,-2-4-1,1-3 0,-2-6-1,1-5 2,-1-12-1,2-11 0,-1-10 0,-2-14-3,4-7 3,-1-8-1,3-2-1,0-7 0,2 1-1,2 3 2,0 4 0,5 7 1,-1 8 0,1 7-1,-1 6 2,4 7-1,1 5 0,1 7 0,3 5 0,-1 7 0,2 3 0,-1 1-1,-4 4 1,-2-1-1,-6-2 1,-4 0 0,-6 3 0,-3-3-2,-7-6 2,-3-1-2,-2-5 2,-3-1-2,1-1 1,2-4-3,2-6 2,3 0-2,12 0 1,-10-17 0,10 17 0,13-17 0,-1 7 0,3 2 2,4 3-1,4 5 3,3 7-2,2 5-1,1 2 1,2 5-1,-3 2 2,-1 4-1,-6 0 1,-4-3 1,-6 3-1,-9 2 3,-10-3-2,-4 1 1,-11-1-2,-5-5 1,-4-2-1,-4-5-2,0-4-1,-2-10-4,11-3-23,-3-13 0,14-4-2,3-10-1</inkml:trace>
  <inkml:trace contextRef="#ctx0" brushRef="#br0" timeOffset="801">641 221 31,'0'0'22,"0"0"2,-1 13 1,1-13-8,0 0-3,-10-1-1,10 1-2,0 0-4,0 0 0,-6 12-3,5-3-2,-2 3 0,0 3-2,0 6 1,-3 8 0,-1 2 1,-1 4-1,-1-1 1,3 1 0,-1-2 0,2-2-1,2-3 0,5-7 0,4-4-1,2 0 1,9-7-1,6-3 1,5-2-1,4-3 0,3-4 0,2-3-2,1-2-1,-3-3-4,-1 3-6,-10-4-19,3 0 4,-8-7-4,1 2 4</inkml:trace>
  <inkml:trace contextRef="#ctx0" brushRef="#br0" timeOffset="1202">1297 119 91,'14'3'27,"-14"-3"-1,0 0 0,0 0-26,-12 10-3,12-10 2,-15 16 0,5-1 1,0 2 1,-2 6 1,0 6 2,0 4-2,2 8 1,-4-3 0,3 3-1,1-1 1,4 0-1,1-3 0,5-3 0,3-4-2,6-7 1,8-3-1,6-3 1,5-7-2,7-4 1,4-5 0,5-3 0,3-4 0,1-3-1,0-3 1,-5-2-3,-2 2 2,-8-4-4,-2 4-5,-15-9-21,0 8 3,-16-11-3,-2 5 3</inkml:trace>
  <inkml:trace contextRef="#ctx0" brushRef="#br0" timeOffset="1602">1314 358 78,'-15'9'27,"15"-9"0,-14 10 0,14-10-19,17 2-3,3-4-1,6-3 0,11 0 1,6-4-1,12 2 0,5-5-1,3 0-1,0-1-2,-1 2 0,-6-1-1,-9 2-3,-4 6-5,-18-5-21,-6 7 0,-16-8 0,-3 10-1</inkml:trace>
  <inkml:trace contextRef="#ctx0" brushRef="#br0" timeOffset="2003">1334 76 33,'-12'-3'19,"0"-2"0,1-3 3,11 8-9,-15-15-5,15 15 0,-11-11 0,11 11 0,0 0 0,0 0 0,9-10-1,4 11-1,3-7 0,6 4-2,3-3-1,8 2 0,0-1 0,5 3-1,-1-2 0,3 2-1,-2 4-1,-2 0-2,1 7-5,-9-7-16,4 8-7,-10-9 1,-3-1-2,-11-10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0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 19,'0'0'9,"0"0"0,13-6-2,-1 4-2,10 0-2,8 1-2,13 0 1,10-1-1,10 2 1,11-1 0,9-1 0,8 1 0,3-1 1,4 0 0,-3-2 1,-3 1 0,-9-1 0,-1 0 1,-11-1-2,-5 1 0,-15 0-1,-9 1 1,-10 0-1,-7 2 0,-6-1-1,-8 2-2,-11 0-7,9 0-10,-9 0 0,-6-20 0,-1-10-2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10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6,'17'2'6,"2"0"0,-2-2 0,3 0 0,1 1 0,2-1-1,3 1-1,4 0 0,6 4-1,5-5 1,7 2 0,8 1 0,8 0 0,6-1-1,9 0 1,5 0-2,4 1 0,-2 1-1,2-1 0,-4-1 1,-2 0 0,-5-1-1,-4-1 0,-5-2 0,-4-1 1,-1-2 0,-8 0 1,-9 1 2,-7 1 0,-11-1 0,-7 2 0,-8-2 0,-13 4 0,9-1-1,-9 1-1,0 0-2,0 0 0,-11 1-1,11-1 1,-12 3-2,12-3-3,-17 3-5,1 1-7,2 2-6,-7-2 0,-3-2-1,-4-8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16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541 10 21,'0'0'19,"0"0"0,0 0 0,0 0-2,0 0-4,0 0-2,0 0-3,0 0-2,0 0-3,-55-10 0,55 10-2,-50-6 0,50 6 0,-68 8 0,20 0 0,4-1 0,-1 7 0,2 3 0,43-17 0,-72 37-1,72-37 0,-47 29 0,47-29-1,0 0 1,0 0-1,12 52 1,-12-52-1,54 23 1,-54-23 0,73 26 0,-73-26-1,80 30 0,-40-11 0,-9-1 0,-3 5 0,-8-3 0,-6 1 0,-5 0 0,-8 1 1,-6 0 1,-7 0-1,-7 3 1,-6-3 0,-7 3 1,-9-2-1,0-2 1,-5-3-1,0-3 0,1-5 0,5-3 0,6-1-4,3-6-6,17-2-13,1-3-2,13 5 0,7-13-1</inkml:trace>
  <inkml:trace contextRef="#ctx0" brushRef="#br0" timeOffset="701">624 536 19,'11'-15'15,"3"-3"0,3-6-2,5-1-4,-4-7 0,-18 32-1,49-62-2,-49 62-1,53-60 1,-53 60 0,40-42 0,-40 42 0,0 0-1,0 0-1,0 0-2,0 0-1,0 0-1,40-58 0,-40 72 0,0 5-1,0 1 0,0 1 1,-1 8-1,1 6 1,-2 1 0,0 46-1,-1-46 1,-8-6 0,-2 6 0,3-4 0,-2-4 0,1-4 0,-3-1 0,0-2 1,-3-4-1,6-1 1,-4-6-1,-5 0 1,-4-5 0,-5-3 0,-2-3 0,-2-1-1,-1 0 1,3-1-1,1 0 0,5-1 0,5 4-1,5 1 1,15-1 0,0 0-1,0 0 1,17 12 0,10-10 0,3 1 1,4 0 0,3-1 0,-2-3 0,1 1 0,-5-1 0,-5 2 0,-2 2 0,-2-2 0,-3-1 0,-1 1 0,-4 1 0,0 0 1,-4-3 0,0 2 0,-10-1 0,0 0 0,0 0 0,0 0-1,0 0-1,0 0 0,0 0 0,0 0 0,0 0-1,0 0 1,10 4 0,-10-4-1,11-3 1,-11 3 0,20-5 0,-8 1 0,4 2 0,1-2-1,1 3-1,0 0-1,2 3-2,-4-2-2,6 4-4,-7-4-4,5 7-6,-8-5-4,4 2 3,-7-4 0</inkml:trace>
  <inkml:trace contextRef="#ctx0" brushRef="#br0" timeOffset="1913">651 440 15,'0'0'14,"-2"-12"0,3 2-2,4-1-2,0-6-1,-5 17-1,0 0 0,44-57-2,-44 57 1,51-48-2,-51 48 0,62-53-1,-62 53-1,64-55 0,-64 55 0,51-49 0,-51 49-1,0 0 1,44-53-1,-44 53 0,0 0-1,0 0 0,0 0 0,0 0-1,0 0 0,0 0 0,0 0-1,0 0 1,0 0 0,0 0-1,0 0 1,-15 57 0,15-57-1,-9 46 1,5-14 0,2 7-1,-1 5 1,-2 4 0,0 2-1,-2 1 2,-3 5-2,-1-7 1,-8-4 0,2-6 0,-1-6 0,1-7 0,0-4 0,3-5 1,1-6-1,1-4 1,12-7 0,-14 1-1,3-6 1,-2-2 0,-1-3 0,-2-1-1,-4-1 0,-1 4 1,-2 1-2,0 4 1,3 1-1,1 2 1,4 1-1,4 2 0,11-3 1,0 0 0,0 0 0,27 3 1,-2-5-1,6 0 1,7 2 1,6 1-1,1 0-1,2 4 1,1 2-1,-4 1 0,-1 1 0,-3 0 1,-5 0-1,-6-3 1,-4-1 0,-4-2 1,-8-3 0,-1 1 0,-12-1 0,15-2 0,-15 2 0,0 0-1,9-4 0,-9 4-1,0 0 0,0 0 0,0 0-1,0 0 0,0 0-5,0 0-14,0 0-5,0 0-2,-7-13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0:57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0,'11'0'3,"3"1"0,2-1 0,3 0-1,2 0 0,3 2 0,1-2 0,5 1-1,1-1 1,3 1 0,2-1 0,-1 0 1,2 0 0,-1 1 1,2 4 1,-1-3 0,2 5 0,0-4-1,2 5 0,1-3 0,6 4-1,2-5 0,2 0 0,2-1 0,2 0 1,1-1-1,2 0 2,-2-2-1,3 2 1,-1-1-1,3 1-1,0 0 1,4 1-1,2-1-1,4 1 0,-1 0-1,3 0 0,-2-1 0,0 0 0,1 0 0,-2-1 0,1 1 0,2 0 0,0-1 0,1 2 0,-1 0 0,3 1 1,-4 0-2,0 1 1,-5 0 0,-1-1 0,-4 1 0,-1-1 0,-4-1 0,-3 0 1,-3-3-1,-4 0 1,-4-1 0,0 0-1,-4-1 1,-4 1-1,-6-2 1,-3 1-1,-7 1 1,-1 0 0,-5 0-1,-14 1 1,11-2 0,-11 2 0,0 0-1,0 0 1,0 0-1,0 0-1,0 0 1,0 0 0,0 0 0,0 0-1,0 0 1,0 0 0,0 0-1,0 0 0,0 0 1,0 0-1,0 0 0,0 0 0,0 0 0,0 0 0,0 0 1,7-10-1,-7 10 0,0 0 0,12-11 0,-12 11 0,0 0 0,12-11-1,-12 11 1,0 0 0,10-6-1,-10 6 1,0 0-1,11-2 1,-11 2 0,10 1-1,-10-1 1,14-2-1,-4 0 1,-1-1 0,2 0 0,0-1-1,1-3 1,0 1 0,1-1-1,-2 1 1,2 0-1,-3 1 1,1 2-1,-2 1-1,2 3 1,0 0-1,-1 2-1,0-1 0,4 3-3,-5-4-4,9 6-8,-4-3-5,3 1-1,-5-6 1,-1-2-1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8:27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0,'0'0'1,"0"0"3,0 0 1,0 0 1,0 0 1,0 0 1,0 0 1,0 0-1,13 9-1,-13-9-2,18 4 0,-4 0-1,4 0-1,5 4 1,3-3-1,4 6 0,4 2 1,5 5-1,1-2 0,3 4 1,4-1-1,4 3 0,2 2 1,5-1-1,1-2 0,4 1 0,0-1-1,4 1 0,-3-1-1,1-1 1,0-1-1,-2 1 0,-2-2 0,-3-1 0,-5-2 0,-4-1 0,-7-1 0,-5-1-1,-9-3 1,-2-1 1,-10-3-1,-2 0 1,-14-5-1,16 5 1,-16-5-1,0 0 0,0 0 0,0 0 0,0 0-1,0 0 1,0 0-1,8 9 1,-8-9 0,0 0 0,0 0 0,0 0 1,0 0-1,0 0-1,0 0 1,0 0-1,0 0-1,0 0-5,0 0-10,0 0-7,9-1-2,-9 1 1,7-9-1</inkml:trace>
  <inkml:trace contextRef="#ctx0" brushRef="#br0" timeOffset="851">1533 474 2,'0'0'10,"0"0"-1,-2-10-1,2 10 0,0 0 1,-5-11 0,5 11-1,0 0-2,-7-12 0,7 12 0,-9-13-1,9 13 0,-16-15-1,8 6-1,-4-2 0,0 0 0,0 0-1,-2-1 0,-2 1 0,-2-1-1,4 2-1,-4 0 1,4 2-1,-1 0 0,2 2 1,1 1-1,3 1 1,9 4-1,-9-4 1,9 4 0,0 0-1,0 0 0,0 0-1,0 0 0,0 0 0,16 10 0,-3-2 0,5 6 0,1 2 0,5 5 1,2 2 0,1 1 0,0 3 0,-1 0-1,-2-1 2,-5-2-1,2-3 0,-4-1 0,-3-2 0,0-2 0,-4-2 0,-2-1 0,1-2 0,-2-1 0,-4 1 0,0-1 0,-3-1 0,0-9 1,-6 17-1,-2-8 1,-4 0 0,-4 0 0,-1 0 0,-6-4 0,-2 4 0,-5 2 0,-2-4-1,-1 1 1,1-4 0,0 3-1,1-4 1,4 5 0,4-8 0,3 1 0,5 4 1,4-5 0,11 0 0,-13 4 0,13-4 0,0 0 0,0 0-1,0 0-1,0 0-3,0 0-7,0 0-11,0 0-2,0 0 0,9-6 1</inkml:trace>
  <inkml:trace contextRef="#ctx0" brushRef="#br0" timeOffset="2133">2360 404 11,'0'0'8,"0"0"0,-13 3 0,3 0 0,-1 0 0,-5 0-1,1 2-2,-7 2 0,1 3-1,-5 0-1,2 2 1,-4 2-1,2 2 1,-2 1-1,2 3 0,2-1-1,3 3 0,2 0-1,4 2 0,5-1 1,3 3-1,4 0 0,4 1 0,5 0 1,4-1 0,6-1 0,7-1 0,3 0 1,8-2-1,3-5 0,7-1 1,4-5 0,3-3-1,0-4 1,0-3-1,-2-3 0,-5 0 0,-8-3 1,-5 2-1,-10-2 0,-3 3 0,-18 2 1,14-3-2,-14 3 1,0 0 0,0 0-1,0 0-1,0 0 0,0 0-5,0 0-10,0 0-9,-9 4 0,9-4-1,-15-9-1</inkml:trace>
  <inkml:trace contextRef="#ctx0" brushRef="#br0" timeOffset="2814">2893 888 8,'0'0'11,"3"10"0,-3-10-4,0 0-3,0 0 1,0 0 2,0 0 0,11 8 0,6-6-1,4-3 0,7 2 0,4-2-1,4 1-3,2-2 0,-2 1 0,-4-1 0,-5 0-1,-6 0 0,-7-2-5,-4 1-13,-10 3 0,6-12-1,-6 12 1</inkml:trace>
  <inkml:trace contextRef="#ctx0" brushRef="#br0" timeOffset="3124">2848 717 2,'0'0'12,"0"0"1,0 0 0,0 0-4,24 1-4,-1-3 2,8 1 1,7-1 0,4 1 0,7 0-1,-3 1-2,0 1 1,-9-1-2,-4 3-1,-8-2-1,-6 2-1,-9-2 0,-10-1-1,6 10-3,-6-10-8,0 0-7,-1 9-1,1-9 0,12-5-1</inkml:trace>
  <inkml:trace contextRef="#ctx0" brushRef="#br0" timeOffset="3515">3567 451 10,'0'0'11,"11"-7"0,-11 7-1,0 0-8,10 10-2,-10-10 1,2 22 1,-3-6 0,-1 4 2,-2 7 0,-1 2 2,0 6 0,-3 2 0,1 4-1,-2-1 1,4 2-2,-2-4 0,4-2-1,-1-6-1,3-4 0,0-9 0,1-3 0,0-14 0,3 10 1,-3-10-2,5-13 0,0-1-2,-2-5 0,3-4-2,-2-8-1,3-2-3,-5-5 1,1-1-3,-3-2 3,-1 4 1,-2 0 0,-1 5 2,-1 3 1,2 7 1,-1 3 2,1 6 0,1 3 1,2 10 1,2-13 0,-2 13 0,20-10 0,-1 4 0,9 4 0,6-4 1,7 3-1,2-2 0,3 4 0,-5-3 0,-3 2 0,-9 0-1,-5 1 1,-8 0-2,-7 1 1,-9 0-2,0 0 0,0 0-1,0 0 0,0 0-3,0 0-1,0 0-4,0 0-5,0 0-4,-18 3 0,5-2 1,-4-2 0</inkml:trace>
  <inkml:trace contextRef="#ctx0" brushRef="#br0" timeOffset="4206">3529 722 7,'28'0'8,"4"0"-1,0 0 2,-1 4 0,-2-2 2,-1-2-1,-2 2 0,-2-2-3,1 1 1,-5 3-2,1-2-1,-2-1-1,1 0-1,-6-1 0,2 2 2,-6-2-1,0 1 1,-10-1-1,11 0 1,-11 0-2,0 0 0,0 0-1,0 0-1,0 0-3,0 0-10,-13 3-10,-1-3-2,-6-1 1,-11-6-1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28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1974 1621 3,'13'4'4,"8"-2"0,14-1 2,12-2-1,16-1 1,17-3-1,20-2 1,16-2-1,16-1 0,12 1 0,12-1 1,9 1-1,5 1 0,4 1 1,1-1 0,1 5 0,-5-1-2,-2 3 0,-11-1-1,-7 4-1,-17-2 0,-13 2-1,-21-1-1,-17-1 1,-20 0-1,-15 0 1,-17-1-1,-12-1-2,-8 1-7,-11 1-11,-13-3 2,-6-1-2,-10-3 0</inkml:trace>
  <inkml:trace contextRef="#ctx0" brushRef="#br0" timeOffset="811">1984 3281 3,'0'0'11,"14"1"-2,8-3 1,6 0-7,8 0 0,9 0 0,6 0 2,9 3 0,6 0 1,10 2 0,11 2 1,12 3-1,8 0 0,16 1 0,13-3-2,15 1 1,12-3-2,11-1 0,4-5 0,7-1 1,-3-3-1,0 3 2,-10-3-1,-8 4 2,-20-4-1,-15 5 1,-24-2-1,-12 4-1,-19 0-1,-16 1 0,-17 0-2,-9 2 0,-10-1 0,-6 0-1,-5 0 0,-11-3 0,11 4 0,-11-4-3,0 0-5,-17-4-10,-3 4-7,-10-5-1,-9-1 0,-13-2 1</inkml:trace>
  <inkml:trace contextRef="#ctx0" brushRef="#br0" timeOffset="152980">4615 12243 2,'0'0'8,"0"0"-4,13-1-3,-13 1-1,16-2 1,-4 1 1,0-2 1,3 2 1,0 0 0,4 1 1,2-1 0,1 2 1,2-1-1,5 1 0,2 0-1,6 0 1,6 3 0,2-3 1,10 0 0,7-4 1,11-1-1,10-4 0,12-2-1,11-5-2,13-4 0,13-3-1,6-7-1,12-3-1,4-5 1,4-7 1,3-3 0,-4-9 2,4-5 0,-2-8 0,5-2 0,-6-6-1,5-2 1,-1-6-3,2-2 0,-3-2-1,-6-1-1,-9-4 1,-10-3-1,-19-3 1,-13-4 1,-19-1 0,-13-6 1,-12-7-1,-6-1-1,-7-6 2,1-3 0,-3-5-2,1-2 1,-5-6-1,10 2 0,-10-3 0,7-3-1,-8-2 0,0-1-1,5-2 1,-6 0 0,2-2 0,-11-3 0,4 0 1,-4-2 1,-8-2-1,-9 0 1,-9-5 0,-6 2 1,-5-3-1,-10-1 0,-10-2 1,-9 1-1,-11-1 0,-7-1 0,-9 3 0,-12-4-1,-7-1 0,-4 1 1,-4 0-1,-7-2 1,6 1-1,-3-1 1,2 0-2,2 0 1,5 1 0,-3-1-1,0 0 0,-2 0 0,0 1-1,-4 1-1,3 2 2,1 0-1,4 2 0,0 0 0,11 4 0,2 2 1,6 6-1,6 1 2,3 4-1,1 8 1,-1 6 0,2 5 0,-6 3 0,0 4 0,0 8-1,-6 3 1,4 4-1,0 4 0,2 4 1,-4 5 0,4 9-1,3 3 1,-1 5-1,1 4 1,-2 7 0,-2 6 1,-5 6-2,1 4 2,-5 3-2,-7 5 1,-4 3-1,-8 9 1,-5 1 0,-7 4-1,-2 4 0,-4 3 1,-5 2-1,-1 3 1,-4 1 0,-2-2 0,-2 1 0,-2-1 0,-8 0 1,-2 4-1,-4 3 0,-3 2 0,-1 6 1,0 5-1,1 6-1,1 5 1,7 6 0,2 5 0,3 2 0,0 4 0,6 0 0,1 3 0,-1 4 1,-1 0-2,2-1 1,1 1 0,5 4 0,5 2-1,3 7 1,7 5-1,6 6 1,4 7 0,9 9 0,3 8-1,7 8 1,6 10 0,5 7 0,6-2 0,7 9 1,11 4-1,7 6 0,9 1 1,16 7 0,9 1-1,12 7 1,13 10 0,14 3-1,10 3 1,16 3 0,8 2 0,7-3-1,10-3 1,12-10-1,10-6 1,8-11-1,8-9 1,10-14 0,13-8 0,10-13 1,12-7-1,13-10 0,5-11 1,10-12-1,9-10-1,0-15 1,-2-14 0,-2-16-1,-7-18 1,-11-18 0,-4-13 0,-10-23-1,-6-12 1,-8-13 0,-6-11 0,-7-11-1,-8-8 0,-7-9 0,-11-8 0,-14-5 0,-11-11 0,-13-4-1,-10-8 1,-11-6-1,-7-3 1,-5-2-2,-1 0 1,-3 0 0,-4 7 0,-3 5-1,-7 8 1,-8 8 0,-14 9 1,-14 9 1,-20 14-1,-15 12 1,-16 14 0,-15 9-1,-14 12 1,-12 12 0,-9 10-2,-6 12-2,-13 6-3,-8 18-16,-22 11-2,-15 13-1,-20 7 0</inkml:trace>
  <inkml:trace contextRef="#ctx0" brushRef="#br0" timeOffset="267835">0 8209 6,'0'0'6,"0"0"-4,12 1-3,-12-1 1,11 0 0,-11 0 3,13 0 2,-13 0 2,15-1 1,-15 1 1,16-3 0,-5 2 0,1 1-1,1-1-1,3 1-2,3-3 0,3 3-2,1-3 1,6 0 0,5-3 0,4 0 1,3-4 0,8 0 0,4-3 0,8 0-1,8-2 0,10 0-1,6-2 0,9 0-1,11-1 1,10 0-2,7 0 1,11 0-1,6-3 0,12-1 0,7-1 0,8-2 0,6-2 0,7 0 0,4-3 0,5 2 0,2-1 1,1 2-1,0-1-1,2 2 0,-2 2 0,-6 0 0,-6 1 0,-5 2 0,-9 1 0,-9 1 0,-15 3 1,-11-1-1,-17 2 1,-12 2-1,-12 1 1,-12 0-1,-14 2 1,-11 1-1,-9 0 1,-11 2-1,-7 2 1,-6 1-1,-7 2-1,-12 2-1,0 0-2,0-11-4,0 11-14,-22-3-3,0-1-2,-9-5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1:50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63 246 4,'14'2'14,"-1"-5"-1,-1 3 1,0 0-6,-2 0 0,2 4 1,-12-4 1,20 13 1,-20-13-1,19 25 0,-14-5-1,6 12 0,-1 5-2,6 10 0,-5 4-3,5 8 0,-3-1-2,2 3 0,1-5-1,0-8-1,-4-6 0,-2-12-4,2-6-12,-5-15-9,-7-9 0,5-12-1,-8-9 1</inkml:trace>
  <inkml:trace contextRef="#ctx0" brushRef="#br0" timeOffset="320">-7 584 51,'0'11'24,"0"-11"0,21 7 1,-1-14-11,11-1-11,9-3-1,11-3 1,7-3-1,6-1-2,4 0-2,0-2-7,2 4-14,-5 3-1,-4 3-2,-7 2 2</inkml:trace>
  <inkml:trace contextRef="#ctx0" brushRef="#br0" timeOffset="601">689 688 52,'-10'-1'21,"10"1"1,-10-22-2,15 4-14,3-4-6,5-1 2,5-3-1,4 2 0,2 1 1,4 5-1,0 3 0,-1 7 1,-3 5-1,-2 7 0,-4 4-1,-3 7 0,-5 4 0,-3 5 2,-5 1 1,-1 2 0,-5-1 1,-2 1 0,-5-5 1,1-1 0,-5-6 0,0 1-1,-3-9 1,2-3-4,0-3-2,-2-8-6,5 2-9,-6-10-10,7 3-1,-1-8-2,9 1 2</inkml:trace>
  <inkml:trace contextRef="#ctx0" brushRef="#br0" timeOffset="1352">1156 667 20,'0'0'17,"0"0"1,0 0-3,-11 2 1,11-2-3,-7-15-2,3 1-3,8 1-2,1-7-1,8 0-1,4-3-1,8 3-1,3 0-1,6 3 1,0 5-1,3 6 0,-5 6-1,-1 6 1,-7 5 0,-3 6 0,-6 4 0,-5 3 2,-8 0 0,-4 3 1,-7-3 0,-4 1 0,-7-4 1,-4-1-2,-8-6-1,-1-2-1,-3-4-2,-2-8-6,8 2-10,-2-12-10,9-3-1,4-8 0,12-5 0</inkml:trace>
  <inkml:trace contextRef="#ctx0" brushRef="#br0" timeOffset="1983">2275 197 57,'0'0'23,"0"0"1,-19 1-2,-8 0-15,-1 8-1,-9-2-2,-2 6 0,-4 3-1,0 2 0,4-1 0,6 2-1,6 1-2,8-3 0,10 2-1,9-2 0,9-1-1,9 0 1,5-1 0,1 0 1,3-1-1,-3 2 1,-3-2 1,-4 1 0,-7 1 0,-5 2 0,-6 1 0,-6-1 1,-5 0-1,0-1 1,-3-3-1,-1-1 0,3-5-2,-2-5-1,15-3-3,-13-19-5,18 1-7,2-18-8,10-5-2,1-12 1,10-4 2</inkml:trace>
  <inkml:trace contextRef="#ctx0" brushRef="#br0" timeOffset="2353">2374 10 25,'12'-7'16,"-2"7"1,-10 0 0,13 14-1,-6 0-3,-5 0-2,3 10 0,-4-2-1,5 13-2,-6-1-2,2 7-1,-1 3-1,2 3-2,-3-2 0,3 0 0,-1-3-2,-2-5 1,-2-7 0,0-6-1,-3-7 0,-5-6 0,-3-10 0,-3-6 0,-1-8 0,0-4 0,1-2 0,1-5-1,4-2 1,5 0-1,8-1 0,6 1-1,11 1 1,6 0 0,12 1 0,3 1 0,8 3 0,-2 3 1,1 4-1,-5 3 1,-5 5 0,-5 4 0,-7 5-1,-5 6 1,-6 3 0,1 4 0,-2 4-1,3 1 1,-4 4 0,7-1 1,-2 0 0,0-1 0,-2-3 1,-2-2 0,-5-3 0,0 0 0,-4-7 1,-4 2 1,0-11-1,-15 10 0,4-11 0,1-4-1,-2-7 0,3-7 0,2-5-1,5-6-1,2-3 0,7-2-1,6 0 1,3 0-2,4 6 0,3 3-2,5 10-2,-4-2-6,10 13-1,-10-2-1,7 11-2,-8-1-2,6 10-3,-10-1 4,2 9 1,-6-4 7,-5 4 7,-3-2 3,-5-3 4,-1 1 6,-4-8 3,-1 2 1,4-11 1,-10 2-3,10-2-3,-6-17-2,5 4-2,8-3-2,0-2-1,5 1-1,3-1 1,3 6-1,1 2 0,0 4-1,-2 6 0,-1 5 1,-5 8-1,-3 4 0,-5 4 1,-5 3 1,-4 2-1,-1 3 1,-5-3-1,-3-2 1,-2-7-1,-2-5-1,0-4-2,-1-10-4,4-2-2,-4-13-4,12 3-3,-2-13-4,12 4-1,-2-9-2,13 2 3,1-2 1,9 4 5,0 1 3,4 3 6,0 6 5,0 4 3,-1 5 2,-3 6 1,-2 5 1,-4 5 0,-2 6 1,-3 0 2,0 7-1,-3-2-1,2 5 0,-5-8 0,7 5 1,-5-8-1,10 0-2,1-9-3,8-4 0,0-5-2,6-4-1,0-3-1,2-2 0,2 1-1,-8 0 2,-5 3-2,-4 3 0,-2 1 0,-7 4 0,-2 3 0,-9 0 0,10 2 0,-10-2-2,0 0 2,12 8 0,-12-8 0,9 5 0,-9-5 0,16 6 0,-6-2 0,4-1 0,2 1 0,3 2 0,3-2 0,0-1 0,3 0 2,0 0-2,0-1 0,-1-2 0,0 0 0,-4-2 0,-1-1 0,0-2 0,-1-2 0,-1-2 0,-2-3 0,-2-2 0,-4-2 1,-1-1-1,-2-3 0,-6-2 0,-5 1-1,-5 1 1,-4 3-2,-2 3 2,-4 3-2,-2 4 1,2 8-2,-2 5 1,4 5 0,2 2 0,2 4 0,4 1-1,5 2 2,1 0-1,4 0 1,5-3 1,4 5 0,5 1-1,3 3 1,2 2 0,5 4-1,1 2 1,-2 4 0,-1-2 0,-2 0 0,-4-2 0,-4-4 0,-4-1 1,-6-6 0,-3-3 0,-5-2 0,-2-3 1,-5-2-1,-1-3 0,-3 0 0,-3-4 1,-1-3 0,-2-1 0,-1-5 0,2-1 0,0-6 0,2 0 0,1-4 1,6-3-2,5-4 0,7-6-1,7-5 0,10-4 0,13-5 0,10-5 0,11-4 0,12-2 0,10 2-1,3-1-1,9 13-5,-7-4-18,1 10-2,-8-1-1,-8 5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43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10 383 6,'0'0'12,"8"-9"0,-8 9-1,0 0 0,0 0-1,0 0-1,0 0-1,8 18-1,-7-1-2,-2 3-1,3 9 0,-3 4 0,3 9 0,-2 3 0,1 8 0,-2 0 0,3 6 1,-4-3-1,4 0 1,-3-4-2,3-3 0,-1-10-1,2-6 0,-1-6-2,-1-7 1,1-7-1,-2-13 0,0 0-1,0 0 0,-4-11 0,0-7 0,0-6-1,-2-8-1,2-5 1,-3-7 1,2-3-1,1-5 0,3 0 1,1 0 0,4 2 0,2 2 1,5 3 0,5 4 0,4 6 1,0 5-1,5 6 1,-3 7-1,3 5 1,0 7-1,0 9 0,-2 5-1,-2 6 1,0 5 0,-3 2 0,-1 2 1,-5 0 0,-3 4 1,-7-6 0,-2 2 1,-8-3 0,-4 0 0,-9-3-1,-3-2 1,-5-3-1,-1-1 0,-4-5 0,1 0-1,2-4 0,5-1 1,7-4-2,3-1 0,7-4 0,5-2-2,8-1 0,6-6-2,10 0-2,1-6-4,12 1-4,1-7-2,8 4 1,-1-5-2,3 5 3,-2-1 3,0 5 6,-4 3 5,-9 4 6,-5 6 2,-6-1 1,-2 8 1,-6 1-1,-10-1 0,7 15-3,-4-1-3,0 0-1,0 4 0,-2 1 0,2 5 1,-2-1-1,3 3 1,0-3 0,2 2 0,-1-4 0,2 3 1,-1-1-2,1-2 0,-3-4 1,1-2-1,-2-4 1,0-2 1,-3-9 0,0 0 0,0 0 0,-12-19-1,6-2 0,3-3 0,-1-5-2,2-4 0,1-2-1,5 3-1,2 1 1,6 2-1,2 5 1,4 3-1,1 4 0,4 4 1,0 6-1,1 3 0,0 6 1,-2 3-1,3 4 1,1 2 0,0 1-1,2 2 1,2-2 0,2-3 0,3-1 0,1-5 0,2-4 1,2-2-1,-2-5 0,-3-2 1,-4 0 0,-3-1 0,-6 1 0,-5-1 0,-8 2 0,-9 9 0,-4-14 0,-7 9 1,-3-1-1,-4 2-1,-1 0 0,-4 1-1,0 2 1,-1 4-2,1 2 1,3 5 1,0 5-1,2 4 1,3 3-1,1 5 1,4 3-1,1 0 1,3-1 0,3-3 0,4-2 0,4-4-1,4-3 1,5-9-4,12-2-16,2-8-5,11-6 0,1-7-3,9-4 3</inkml:trace>
  <inkml:trace contextRef="#ctx0" brushRef="#br0" timeOffset="1392">1614 381 43,'15'-4'19,"-4"1"-1,-11 3 2,0 0-15,0 0-1,0 0 1,-10-2 0,10 2 1,-23 0 1,8 4-1,-4-6 1,4 6-2,-5-1-2,0 6-1,-3 4-1,-1 3 0,-4 5 0,2 4-1,-2 2 1,0 1 0,0 1 0,2-1 0,5-2 0,4-1 0,6-3 0,6-1 0,6-6-1,9 5 0,9-4 1,9-8-1,7 1-3,4-9-6,7 0-12,1-8-5,4 2-1,-7-12 0</inkml:trace>
  <inkml:trace contextRef="#ctx0" brushRef="#br0" timeOffset="1733">1719 661 30,'0'0'21,"-19"9"-1,8-4 0,-4-6-4,4 1-3,-2-8-3,13 8-3,-12-25-1,14 8-3,3-5-1,6-1 0,5 0-1,4 2-1,3 2 0,1 4 0,2 6 0,-4 6 1,-2 6-1,-3 6 0,-2 7 1,-5 6-1,-3 1 1,-3 4 1,-5 0-1,-3 1 1,-4-5 1,-1 2-1,-8-7 2,-1 0 0,-4-11-1,-1-2-1,0-4-1,1-5-1,3-1-2,2-9-2,8 1-5,-1-9-6,13 8-10,1-7-3,10 2 1,0-4 0</inkml:trace>
  <inkml:trace contextRef="#ctx0" brushRef="#br0" timeOffset="2113">1954 451 40,'20'-7'19,"-4"5"1,-5-1 1,-11 3-9,15 3-5,-15-3-1,6 13-1,-6-13 0,-2 21 1,-2-9 0,4 7 0,-2-5 0,4 5-2,0-5 0,5 1-1,1-5 0,7-1 0,5-9-1,5-3 0,4-7 0,2-3-1,0-5 0,1 0-1,-3 0 0,-3 0 0,-6 4-1,-8 5 1,-12 9-1,11 4 1,-10 8-1,0 1 1,0 6-1,5 1 0,6 3-1,5-9-8,12 2-17,4-12 0,10-4-1,0-12-1</inkml:trace>
  <inkml:trace contextRef="#ctx0" brushRef="#br0" timeOffset="2484">2792 462 42,'3'14'19,"0"3"0,0 0 1,-1-2-13,2 6-5,0-3 2,2 0 0,0-4 0,1-1 0,-7-13 1,19 18-1,-8-16 1,2-2 0,-3-6-2,5-2 0,-4-7-1,1-2 0,-5-6 0,-2-4-1,-4-4 1,-3-1-1,-4 1-1,-6 2 1,1 3-1,-4 3-1,-2 7 0,-3 7 0,1 9-1,-4 6 0,-1 11 0,0 3 0,-1 7-1,0 1 2,4 1-1,2-2 0,9-2 0,3-10-1,13-5-1,5-13-3,14-8-2,3-13-1,12-4 0,4-13 1,6-4 2,-1-5 4,1-3 6,-2 5 6,-10-2 2,3 12 2,-15 1-1,-2 12 1,-11 3-4,-2 9-2,-11 13-5,0 0-1,0 0 0,0 28-1,-3 0-1,-2 10 1,-1 8 1,-1 8 0,0 3 1,6 0-1,2-3 1,3-4-1,3-6 1,3-8 0,6-11-1,4-9 0,3-11 0,2-6-1,-2-9 1,0-2-1,-1-5 1,-2 1-1,-5-1 1,-3 3-1,-5 3 0,-7 11 0,10 0 0,-7 11 1,-1 7-1,2 5 1,0 4-1,2 3 1,3 1 0,0 4 0,4-7-2,-2-11-6,6-4-21,-6-13 0,4-9 0,-6-16-2</inkml:trace>
  <inkml:trace contextRef="#ctx0" brushRef="#br0" timeOffset="3405">3759-3 67,'12'5'25,"-12"-5"-1,16 13-1,-13-4-17,0 6-6,0 4 2,1 5 0,-2 7 1,1 7 0,-1 7 0,4 9 0,-1 2 0,2 4 0,0 1-2,0-1 2,-2-4-2,0-3 0,-3-8-1,-4-8 0,-4-8 1,-5-7-1,-8-7 1,-3-8 0,-6-7 0,-1-4-1,-2-8 1,4 0 0,2-5 0,5 1 1,6-2-2,8 1 1,8 0-1,9 0 0,6-2 0,11 0 0,12 0-1,7-2 0,9 1 1,2 3-1,3 2 1,-3 2-1,-1 6 1,-11 2-1,-7 5 1,-10 6-1,-9 6 1,-6 3 0,-5 6 0,-4 4 1,-4 3-1,-1 2 1,-1-1 0,1 1 0,0-2-1,3-6 0,3-1-4,-6-21-22,13 8-2,-7-20 0,6-11-1</inkml:trace>
  <inkml:trace contextRef="#ctx0" brushRef="#br0" timeOffset="3966">4337 119 88,'-2'19'23,"3"-8"-6,-1-11-12,7 21-30,-3-12-3,6 8 1,-1-2 1</inkml:trace>
  <inkml:trace contextRef="#ctx0" brushRef="#br0" timeOffset="4106">4546 560 44,'-4'25'19,"-3"-7"0,-2-5 2,9-13-12,-19 7-4,19-7 0,-10-20 0,11 3 1,4-10 0,8-2 0,4-1-1,7 4-2,1 1-1,1 8-1,3 5 0,-2 9-1,-4 8 0,-3 9 0,-2 6 0,-4 2 0,-3 6 0,-1 0 0,-5-1 1,-4 1 0,-5-4 1,-3-1 1,-9-5 0,-7 0 1,-7-5-1,-4-1 0,-6-5 0,0-1-1,1-5-1,0-3-2,7-3-1,4-5-3,13 0-5,0-8-8,17 1-10,2-6 0,14 0-1,4-5 2</inkml:trace>
  <inkml:trace contextRef="#ctx0" brushRef="#br0" timeOffset="4717">4835 468 38,'9'-12'23,"-9"12"-2,0 0-2,2-11-5,-2 11-4,0 0-4,4 21-1,-4-6-3,4 3 0,-3 1 1,4 4 0,-3-4 0,4 0 1,-3-5 0,7-3 0,-10-11 0,22 0-1,-9-7 0,5-3 0,-2-2-2,-1 0 0,0 0 0,-3 2 0,-3 2-1,-9 8 0,13 4 0,-10 9 1,0 5-1,2 5 0,1 2 1,3 4-1,2 1 1,6-4-2,4-3-3,2-15-19,11-5-5,1-13 0,6-6-1,0-12 1</inkml:trace>
  <inkml:trace contextRef="#ctx0" brushRef="#br0" timeOffset="5127">5838 414 60,'9'5'27,"-9"-5"-2,0 0 1,-14-8-10,1 6-11,-6-2-2,-6 3-1,-6-1 0,-3 3-1,-4 2 2,-2 3-1,-2 3-1,2 3 0,1 0-1,5 1 0,4 2 0,5 1 0,6-1-1,6 1 0,10 1 1,6-2-1,11 3 0,4 1 1,8 0-2,3 2 2,4 0-1,2 2 2,0 0-1,-1 0 0,-5-1 0,-3-2 0,-5-2 2,-3-2-1,-6-3 1,-6-3-1,-8 0 2,-8-2-1,-10-1 0,-7 4 0,-8-2 0,-9 4 0,-6-1-1,-5 3-1,-4 2-3,-12-1-24,-1 3-2,-5-9 0,-2-3-2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55.9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1 311 14,'0'0'15,"0"0"-1,0 0-2,0 0-2,0 0-3,0 0-4,0 0-1,0 0-2,-2 12-1,2-12 1,3 21-1,1-5 1,1 5 0,3 7 1,2 3 1,1 1 2,3 3 1,1 0-1,4-2 1,-2-4 0,5-2 0,-2-9-1,1-2 1,0-9-1,2-4 1,-3-10 0,1-6 0,-2-9-1,-1-5 1,-3-10-1,2-3 0,-6-5-2,2-2 0,-2-1-1,0 2 0,-3 4-1,3 5 0,-3 6 0,-1 4 0,-1 7-1,0 6 0,-6 14-1,7-14-4,-7 14-8,0 0-9,11 15-1,-11-15-2,5 18 2</inkml:trace>
  <inkml:trace contextRef="#ctx0" brushRef="#br0" timeOffset="561">686 228 13,'0'0'12,"0"0"1,-6 22-3,0-5-3,0 8-1,-2 3 0,-1 7 2,-4 0-1,5 5 2,-3-5-1,4 1-1,0-5-1,5-2 0,5-8 0,10-4-1,9-10-1,12-6-1,11-5-1,6-6 0,6-3-1,3-5 1,-3-2-1,-3 0-1,-10 1 1,-10 4-1,-10 3 0,-8 1-2,-5 5-7,-11 6-13,0 0 0,-8-13-2,-3 8 0</inkml:trace>
  <inkml:trace contextRef="#ctx0" brushRef="#br0" timeOffset="902">686 438 41,'-20'7'18,"7"-3"2,3-1 1,10-3-11,0 0-4,0 0 0,0 0 0,18-11 0,0 1-1,11-2 0,5-3-1,7 0-2,5-1 0,0-1-2,0 3 0,-6 0-1,-7 4 0,-8 1-1,-6 5-6,-19 4-11,11-15-5,-14 4-1,-4-1 2,-6-4-1</inkml:trace>
  <inkml:trace contextRef="#ctx0" brushRef="#br0" timeOffset="1172">638 192 34,'-31'10'17,"11"0"0,8-3 2,12-7-11,14-1-1,11-9-1,18 1-1,6-7 0,13 3 0,1-5-2,1 1-7,0 1-12,-4 3-5,-8 2-1,-13 2 0</inkml:trace>
  <inkml:trace contextRef="#ctx0" brushRef="#br0" timeOffset="1382">1220 102 52,'1'11'20,"1"0"1,4 1-1,-5-1-15,6 5-4,-3 4-1,5 5 2,-4 4 0,1 2 1,1 1 0,3 4 0,-2-6 1,3 2 0,-1-4-1,1-1 0,-1-7-1,-1-1 0,-5-8 0,-1-1 0,-3-10 0,0 0 0,-11-18-1,5-3 1,-1-8-1,2-6 0,2-7-1,5-5 0,4 3 0,5-4-1,5 3 1,3 4-1,4 6 1,4 5 0,1 8-1,1 5 1,0 8 0,0 6-1,-1 7 1,-2 7-1,-3 5 1,-5 4 0,-2 6-1,-5 2 1,-4 2 0,-3 0 0,-4-2 0,-4-2 1,-2-3-1,-5-3 1,-5-7-1,-1-2 1,-7-7-1,-2-4 0,-4-3 0,-3-2 0,2-3 0,1-1 0,4 1 0,3 0-1,7-1 1,6 0-1,10 9 1,8-14-1,8 11 0,6 1 0,5 4 0,3 3 1,3 5 0,1 5 0,-2 5 0,-1 6 1,-2 1 0,-2 2 0,1 2 0,-1-1 0,-2-4 0,-1-2-1,-3-7 0,-1-5-2,0-5-3,-8-10-13,1-7-6,-6-6-1,-1-4 0,-5-8-1</inkml:trace>
  <inkml:trace contextRef="#ctx0" brushRef="#br0" timeOffset="2233">1922 31 34,'0'0'20,"0"0"-1,0 0 2,0 0-6,0 0-9,0 0-2,0 0 0,0 10-1,0-10 0,0 17 0,3 0 1,-1 2-2,4 7 1,1 2-2,5 4 1,6-3-1,5-1 0,6-9 0,3-6-1,5-10-1,2-8 0,0-9 0,-1-9 0,-4-5 0,-5-4-1,-6 0 1,-5 1 0,-3 2 1,-5 4 0,-1 6 0,-2 4-1,-2 5 1,-5 10-1,0 0 1,10-9-1,-10 9 1,0 0-1,-2 9 1,2-9 0,-12 13 0,12-13 0,-16 16 0,6-6 0,-1 1 0,1 3 0,-2 0-1,-2 4 1,-2 2 0,-3 4 0,-3 1 1,2 2-1,-3-3 1,2 1 0,1-4 1,6-1-1,2-5 0,4-4 0,8-11 0,-3 17-1,3-17 1,16 12-1,-5-7 0,2 1 0,-1 2 1,1 1 0,-1 1 1,1 3 0,-4-1 0,-1 3 1,-2 1 0,2 1-1,-2-2 0,3 0-1,-1-5-3,-8-10-14,13 1-9,-4-12 0,1-9-1,0-10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7:59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62 48,'11'-8'20,"-11"8"1,-4-11 1,4 11-15,-24 1-1,5 6 0,-11 1 0,-3 7 0,-5 1-1,2 5-1,-3 1-1,4 1-2,3-1 0,7 0 0,8-4-1,10-1 0,9-1 0,6-2 0,13-1 0,6-1 0,6 1 0,2 0 0,0 3 0,0 2 0,-1-1 0,-7 3 0,-6 1 0,-4 0 1,-11 1 0,-2 1 0,-5-2 1,-6 1 0,-6-5 0,-2 0 0,-3-5 1,0-1-2,2-4-3,-1-10-7,7-1-10,3-12-6,10-3-1,3-10-2,13-3 2</inkml:trace>
  <inkml:trace contextRef="#ctx0" brushRef="#br0" timeOffset="400">615 150 36,'26'-4'19,"-5"6"1,-7 4 1,-14-6-7,15 22-5,-16-8-2,1 8-1,-4 0 0,0 9 0,-3 0-1,0 5 0,0-3-1,3 2-2,2-1 0,2-4-1,-2-5-1,3-6 1,-1-5-1,0-14 0,-2 10 0,2-10-1,-20-11 1,2-5-1,-4-6 1,-4-5-1,-3-3 0,0-3 0,2 1 1,4 1 0,4 3 0,4 3 0,8 4 1,5 5-1,8 3 0,8 1 0,10 2 0,9 1 0,10 1 1,6 2-1,8-2 0,3 2 0,-1-1 0,-2 1 0,-6-1 0,-8 1 0,-7 1 0,-5 1 0,-9 1 0,-5 1 0,-17 2 0,11 1 0,-11-1 0,5 9-1,-5-9 1,-5 15 0,3-6 0,-4 1 0,10 3 0,-2 0 0,1 3 0,2 2 0,3 4 0,1 4 0,0 2 0,0 3 0,-2 1 0,-3 1 0,-3-2 1,-3-2-1,-2-3 1,-6-5-1,1-4 1,1-5 0,-4-6-1,2-7 1,0-10-1,1-7 0,0-11 1,4-8-1,1-7 0,4-7 0,5-3 0,6 0-1,5 1 1,5 5-1,3 6 1,6 5 0,3 10-1,2 7 0,1 6 1,-1 8-1,-3 6 0,-3 7 1,-4 7-1,-2 4 1,-5 6-1,-5 4 1,-6 3 0,-8 2 0,-3-3 0,-3-1 0,-4-3 1,-5-6-1,-5-3 1,0-7 0,-2-4-1,3-5 0,-1-2 0,0-5 1,2 0-1,2-1 0,3-1 0,1 1 0,3 2-1,10 5 1,0 0 0,0 0-1,0 0 1,21 2 0,-2 9-1,4 3 2,4 5-1,2 4 1,-3 2 0,5 3 0,-2 1-1,1-1 1,-2-4 0,-2-1-1,-4-4-1,-2-7-6,6-1-14,-8-8-4,4-2-1,-6-6-1</inkml:trace>
  <inkml:trace contextRef="#ctx0" brushRef="#br0" timeOffset="1492">1660 442 31,'-10'-5'18,"-2"6"2,-3-1 1,0-3-8,-4-8-5,4-3 0,0-11-1,8-4-1,1-6-1,9-2-1,4-1-1,5 2-1,4 3-1,5 11 0,1 5 0,-2 11 0,-3 9-1,-2 8 1,-3 8 0,-5 6-1,-1 7 1,-8 3-1,-2 3 0,0-2 0,-1-2 1,-1-2 0,-2-6 0,0-4 0,-1-7 1,1-6 0,-4-7-1,1-5 0,-3-5-3,0-9-5,7 1-11,-1-7-7,8-1-1,0-6-1,11 2 2</inkml:trace>
  <inkml:trace contextRef="#ctx0" brushRef="#br0" timeOffset="1872">1952 137 66,'15'11'23,"-5"3"0,-1 1-1,-8 0-19,6 6-1,-5 1 1,2 6 0,-5 3 1,-2 3 1,-4-4-1,-1 2 1,-1-5 0,1-1 0,-2-7-3,2-4 0,8-15 0,-12 2-1,11-14-1,2-9 0,1-7 0,-2-6 0,2-7 0,2-1-1,-6-2 1,1 5 0,-1 5 0,-1 7 0,2 6-1,0 7 1,1 14-1,12-2 0,2 13 0,2 6 0,6 4 0,2 5 0,5 5 0,5 2 1,-1 2 0,0-3 0,-2-3 0,0-6 0,-5-4 0,0-4 1,-5-10 1,-1-6 0,-5-10 0,-1-8 0,-3-8 0,-1-6-1,-1-7 0,-2-4 0,-3-1-1,-2 2 0,-1 4 0,-2 5-2,3 7-2,-6 2-9,6 13-12,-3 1-1,1 11-2,0 0 0</inkml:trace>
  <inkml:trace contextRef="#ctx0" brushRef="#br0" timeOffset="2483">2866 57 58,'10'-1'20,"-10"1"2,6-9-1,-6 9-18,-10-11 0,10 11 0,-17-5 1,3 5 0,2 3 0,-1 1 1,-6 6-1,4 2-1,-1 4-1,-1 3-1,1 6 0,-3 3 0,1 5 0,-2 2 0,2 3 0,-2 2 1,1 0 0,1-2-1,5 0 2,2-6-1,5-2-1,6-4 1,9-4-1,6-6 0,9-4-1,7-5 1,4-4-1,9-5 0,4-4-1,1-6 2,0-1-1,4-4 0,-6 0 0,-5-3 0,-42 20 0,69-37 0,-69 37 0,51-30 0,-51 30 0,0 0-1,0 0 1,0 0-1,11-45 1,-11 45 0,-42-6 0,14 4-1,-11 2 1,-3 3 0,-5 1-1,4 1 1,-5 1 0,5 2 0,7-3-1,4 2 0,14-2-1,8 5-7,10-10-15,-1 10-2,1-10-2,14-4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8:51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80 13,'0'0'10,"0"0"0,0 0-1,0 0 1,0 0-2,0 0-1,0 0-1,0 0 0,0 0 1,0 0-2,0 0-1,0 0-2,0 0 0,0 0-1,0 0 0,0 0-1,0 0 1,0 0-1,1 9 1,-4 2 0,-2 1 0,-1 5 0,-4 1 0,1 5 1,-2 0-1,0 0 0,-1-1 0,4-4-1,1-3 0,5-5-2,2-10-4,12 8-7,1-13-7,5-4 1,2-5 0,4-3 0</inkml:trace>
  <inkml:trace contextRef="#ctx0" brushRef="#br0" timeOffset="350">286 37 11,'0'0'11,"10"-8"1,-10 8 0,0 0-1,0 0 0,0 0 0,0 11 0,0-11-3,0 0-2,-6 11-2,6-11 0,-6 16-1,5-5 0,-4 3 0,2 3 1,-2 3-1,0 4-1,-1-1 1,-1 3-1,-1-2 0,0 0 0,1-5-1,0-3-1,2-1-4,5-15-12,-6 14-6,6-14-2,0 0 1,5-15-1</inkml:trace>
  <inkml:trace contextRef="#ctx0" brushRef="#br0" timeOffset="1111">436 392 6,'0'0'13,"0"0"0,4-10 1,-4 10-5,0 0-1,0 0 0,0 0-2,0 0-2,0 0 1,0 0-2,0 0-2,0 0 0,-5 9 0,5-9-1,-1 10 1,1-10 1,1 20 0,0-7 1,-1 9-1,0 2 1,-1 4-1,-1 5 1,-1 3 0,-1-2 0,3 1 0,-4-4 0,5-4-1,-2-8 1,2-3 1,0-16-1,16 4-1,-4-14 0,6-7 0,0-8 0,6-4 0,-1-4-1,4-2 0,-4 1-1,-1 3 1,-3 3 0,-1 6-1,-2 5 1,-3 5 0,-2 5-1,-11 7 0,16-4 0,-16 4-1,14 10 1,-8 0 0,-1 6 0,2 2 1,-1 6-1,3 4 1,-3 2 0,0 3 1,-2 1-1,0-2 1,0-2-1,2-3 0,1-4-2,1-9-4,6-4-17,1-13-3,4-6-1,-2-13 1</inkml:trace>
  <inkml:trace contextRef="#ctx0" brushRef="#br0" timeOffset="1692">999 530 52,'-1'17'20,"2"0"1,2-4-1,4-3-16,6-2-3,5-5 0,5-3 1,1-6 0,3-4 0,-1-4 1,1-1 0,-8-4 0,2 2 1,-11-2 0,-2 3 0,-8-1 0,-2 5-1,-5 0 1,-1 2-1,-4 3 0,-1 2-2,-1 3-1,0 2 0,-3 5-1,-1 2 1,1 6-1,-2 2 0,0 7 0,1 4 1,-2 4 0,2 2 0,5 0 0,0 0 1,2 0-1,3-3 1,3-4-1,5-4 1,5-5-1,7-6 0,8-3-4,3-10-8,9 2-7,1-11-4,5 2-2,-2-6 2,4 4 4,-10-4 4,-2 7 6,-6 4 14,-6 3 7,-3 7 5,0 5 1,-2 2-2,0 0-1,8 5-4,2-6-4,6-1-4,3-5-2,2-7 0,-1-8 0,0-3 1,-6-9 0,-4-2 1,-9-6 1,-6 3 0,-9-4 1,-5 8 0,-8-1 0,-2 8 0,-7 2-2,1 7-1,-4 6 0,-1 5-2,1 3-1,1 2 1,2 4-1,4 1 0,6 5 0,4 0 0,9 4 0,9 4 0,7 4 0,8 4 0,7 8 1,4 5-1,2 7 2,0 4-2,-3 4 2,-3 2-2,-7 0 2,-5-1 1,-11-4 0,-5-1 0,-8-9 0,-6-4 1,-9-10 0,0-5 1,-8-12-1,-3-7 0,-2-14-1,2-9-1,3-12 0,6-9 0,6-10-1,6-7-1,11-4-1,9-6-1,13 3-4,1-8-11,14 7-10,3-3 1,4 6-2,-1-3 3</inkml:trace>
  <inkml:trace contextRef="#ctx0" brushRef="#br0" timeOffset="2653">1811 526 42,'0'0'24,"0"0"0,0 0 0,0 0-9,9-14-5,-9 14-3,11-5-2,0 4-3,2 0-1,3 3 0,1 2 0,3 3 0,3 5-1,-1 3 1,2 7-1,0 3 1,-5 3-1,-3 4 1,-3 1 0,-4 1 0,-7-3 1,-4-1 1,-7-4 1,-6-3-1,-5-7 0,1-4 0,-3-9-1,-1-5 0,3-7-1,1-5-2,6-3 1,3-5-2,8-2 0,2-4-1,10 1 0,3-2 0,10 3-1,2-3 0,8 1 2,1-1 0,4-1 0,1-1-1,3-2 1,-3-2 0,-2-1-1,-2-4 0,-1 3 0,-4 0 0,-2 3 1,-4 3 2,-6 8 1,-2 6 1,-5 4 1,-2 6 0,-9 7 0,0 0 1,0 0-2,8 25 0,-7-2-1,1 10 1,-1 7 0,1 12 0,-1 6 1,1 7-1,-1 0 1,2 1-1,-1-5 0,0-6 0,-1-9-2,0-10 1,0-10-1,-1-9 0,0-17 0,-12 2 0,1-15 0,-3-7 0,-1-6 0,1-3-1,-1-3 1,4-3-2,5 3 2,6 2-2,9 3 1,6 2-1,6 5-1,5 3 2,6 3-1,3 2 1,5 3 0,4 1 1,-1 3 0,1 3-1,-2 4 1,-4 3 1,-5 5-1,-4 4 2,-8 7-1,-4 4 1,-9 3 1,-4 4-1,-3-1 0,-1 0-1,-1-3 0,0-5-1,2-6-1,-1-17-3,11 11-22,-4-24 0,2-6-2,-4-14 0</inkml:trace>
  <inkml:trace contextRef="#ctx0" brushRef="#br0" timeOffset="3665">3038 376 36,'0'0'16,"0"0"-2,9-4-3,-9 4-3,0 0-6,0 0-2,0 0 0,0 0-1,0 11 1,0-11 1,0 11 3,1 1 1,0-1 2,1 7-1,-2 2 2,4 8-2,-1 4 1,5 8-2,-3 0 0,4 4-1,0-3 0,3-1 0,-2-6-1,3-1 0,-3-13 1,2-3-2,-12-17 1,19 4 0,-11-15-1,3-8-1,-3-10 0,0-5-1,2-6 0,-3-1-1,3 0 1,-2 2-2,5 7 1,-4 4-1,2 8 1,0 7 0,1 6 0,1 6 0,1 5 0,3 4 0,3 6 0,6 0 1,8 3 0,7-1 0,4 0 0,8-4-1,4-5 1,-1-4 0,-3-6 1,-5-2-1,-11-3 2,-5-2 1,-13-4-1,-12 0 1,-12-2 0,-6 4-2,-11-1 1,-4 2-1,-3 3-1,-2 1-1,-1 6 1,1 4 0,2 5 0,3 3 1,5 6-1,4 2 0,3 6 1,4 3 0,5 4 0,4 3 0,5 4-1,5-1 1,5-1 0,3-1 0,4-4-1,7-4-1,6-2-6,-1-12-21,5-8 0,-2-13 0,3-9-2</inkml:trace>
  <inkml:trace contextRef="#ctx0" brushRef="#br0" timeOffset="4516">3906 63 85,'12'6'26,"-12"-6"-2,0 0 1,10 16-24,-6-4-2,0 5-1,0 6 2,-1 6-1,-2 4 2,-1 3-1,-1 1 1,-1-4-1,2-4 1,1-6-1,4-10-1,6-10-6,2-14-14,8-9-3,0-12-2,6-5 2,-1-11 3,4 3 5,-8-2 9,-1 6 10,-2 8 15,-9 8 6,-1 7 0,-5 8 0,-4 10-5,0 0-4,7 24-7,-8-4-5,2 7-1,0 5-2,2 5 2,-1 3 0,0 3 0,-1 2 0,1-3-6,2 2-20,0-5 0,3-5-3,1-7 1</inkml:trace>
  <inkml:trace contextRef="#ctx0" brushRef="#br0" timeOffset="5167">4705 592 69,'-2'11'24,"2"-11"-2,0 0-1,16 6-18,1-6-3,5-1 0,7-4-1,4-2 0,6-5 0,-2-4-1,1-3 1,-6-1 1,-8-1 1,-7 1 1,-11 0 1,-6 5 0,-10 1 1,-4 5 0,-11 2-1,-2 7-1,-6 3-1,-3 4 0,-1 5 0,-4 4 0,1 4 1,2 6 0,2 3 1,4 4-1,3 3 1,9 4-1,4-1 0,8 0 0,8-1-1,13-5 0,6-5-1,9-8-1,13-6-2,1-14-4,14-5-10,-3-18-10,6-7 0,-3-16-2,0-4 2</inkml:trace>
  <inkml:trace contextRef="#ctx0" brushRef="#br0" timeOffset="5578">5373 74 38,'13'-21'23,"-3"12"-1,-10 9 1,11 3-6,-16 10-5,3 13-3,-6 7-4,1 15-1,-6 9-1,0 16 0,-4 7 0,3 9 0,1 2 0,4 1 1,3-4-2,6-6 0,5-11-1,7-12 0,4-12-1,4-16-2,6-11-2,-1-21-4,7-10-2,-4-22-1,5-9 0,-5-22 1,5-6 2,-6-11 2,0-1 5,0 4 4,-7 1 4,2 14 2,-9 6-1,4 17 2,-9 8-3,1 13 0,-6 4-3,-3 15-2,0 0-1,2 17-1,-4 8 0,0 10 0,-1 9 1,-1 12 1,0 9 1,4 8-1,1 1 0,4-3 0,1-5-1,3-7 0,1-9-2,0-13-3,1-6-4,-11-19-14,0-12-5,-18-13-1,-2-9 0,-11-18 1</inkml:trace>
  <inkml:trace contextRef="#ctx0" brushRef="#br0" timeOffset="6078">5282 553 53,'-44'-16'25,"13"11"1,4 2-4,27 3-5,-9 9-6,28 0-5,11 0-1,16 1-2,11-1 0,10 3-1,11-3-3,4-5-5,8 6-11,-4-9-8,2 4-2,-10-6-1,-3 2 1</inkml:trace>
  <inkml:trace contextRef="#ctx0" brushRef="#br0" timeOffset="6269">6202 605 48,'0'0'20,"-14"13"2,14-13-6,-14 13-7,14-13-4,1 15-1,8-9-1,6-4-1,4-3 1,4-5-1,4-3 0,1-6 1,1-2 0,-5-5-1,-5 0 1,-5-4 0,-8 3 0,-7-1 0,-5 5-1,-10 3 0,-4 5-2,-6 4 0,-6 7 0,-5 8-1,-3 5 0,-2 9 1,-3 5 0,2 5 0,1 2 0,6 1 1,7 0 0,10-1-1,8-2 0,15-4-3,9-11-12,19-2-9,8-11-2,11-3 0,4-9 0</inkml:trace>
  <inkml:trace contextRef="#ctx0" brushRef="#br0" timeOffset="6639">6629 555 49,'0'0'21,"0"0"2,-7 19-2,-9-6-6,3 7-10,-8 1-2,3 7 2,-2 0-1,6 3 1,3-3 0,10 2 0,6-8-2,12-2-1,8-7-2,8-7-1,10-8 0,3-9-1,6-6-1,-1-12 0,2-5-2,-7-12-2,3-3 1,-9-12-1,-3-4 2,-8-5-1,-3-3 2,-7 2 3,-5 2 2,-1 7 4,-7 4 2,-1 16 0,-5 6 1,2 12-2,-4 8 0,2 16-2,0 0-1,-5 26-2,1 5 0,0 10-1,1 12 0,-1 9 1,-1 8 1,3 6 1,0-1-2,1 1 1,1-5-1,2-4 0,-1-12-1,1-10 0,0-10-1,-1-11 0,-3-12 0,2-12-1,-19-16 0,3-10 0,-5-8 1,-6-7 0,-4-5 1,-1-1 0,-2 2 1,6 6 2,2 5 1,7 9-1,6 6 0,11 5 0,12 3-1,12 5 0,15-4 0,12 3-1,10-1-2,9-1 0,11 0-2,2-4-6,5 3-19,-8-6-1,-1 2 1,-7-5-2</inkml:trace>
  <inkml:trace contextRef="#ctx0" brushRef="#br0" timeOffset="7410">8015 313 61,'-26'-2'26,"-6"4"-1,-1 6 0,-7 2-9,-2 9-10,-5 3-4,0 4 0,1 4-1,1 2 1,5-1-1,5 0 0,7-5 1,11-2-2,10-2 1,10-5-1,12 0 0,10-5 0,9 0 0,5-1 0,1-1 0,2-1 0,-6 0 1,-3 2-1,-10 0 2,-7 6 0,-13-1 2,-8 5-1,-11 1 1,-7 2 0,-9 0-1,-5 0-2,-7-1-5,-10-10-26,-1-3 1,-7-13-2,4-6 0</inkml:trace>
  <inkml:trace contextRef="#ctx0" brushRef="#br0" timeOffset="8081">6010 653 29,'0'0'14,"0"0"0,0 0 0,0 0-7,0 0-7,0 0 0,0 0 3,0 0 1,0 0 3,0 0 1,0 0 0,0 0 0,0 0-1,9 9-1,-9-9-2,0 0 0,0 0 0,12 5 0,-3-3-1,7 1 0,4-4 0,4-1-1,4-2-1,3-3 0,-2-3 0,-1-3-1,-4-2 1,-4-1 0,-8 0 0,-3-2 0,-5 0 0,-1 3 0,-3-1 0,-1 4-1,-2 1 0,-1 1 0,4 10 0,-7-12 0,7 12-1,-15-2 1,2 5-1,-1 0 1,-3 2 0,-4 3 0,-1 1 0,-2 1 1,-1 1-1,0 1 0,2 1 1,0 3-1,1 0 1,1 3-1,4 2 1,2-1 1,3 2-1,3 3 1,0-2 0,6 2 0,3-2 0,8 0 0,4-2 0,8 1 0,6-4 0,9-1-1,3-2-1,3-7-3,8 1-19,-9-10-7,6-3 1,-10-11-3,-3-5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9:57.5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6 17,'0'0'17,"0"0"-1,0 0-2,0 0-2,0 0-1,-6 13-5,6-1-2,-3 3-2,-1 10-1,-3 10 0,-1 10 0,-6 13 1,-1 9 0,-3 3 1,0 4 2,-3-4-1,7-4 2,-2-14-2,10-8 2,4-19-1,10-12 0,5-17-1,7-10-2,7-11 0,4-5-1,2-4 1,3-1-1,-2 0 0,-2 7-1,-3 6 0,-4 6 0,-5 8 0,-3 6 0,-3 8 1,-3 7-1,-2 6 0,0 5 1,-3 3-1,-2 6 2,-4-1 0,-2 2 1,-5-4 2,-4-2-1,-5-8 0,-2 0 0,-6-9 1,3-1-2,-4-7 0,4-3 0,0-4-2,5-6 0,2-2-2,1-6-2,11 1-4,-4-9-16,17 2-7,-1-6-1,14 1 0,3-4 0</inkml:trace>
  <inkml:trace contextRef="#ctx0" brushRef="#br0" timeOffset="561">773 624 51,'-7'33'23,"-5"-12"1,2-10-1,-5-11-11,2-1-9,-2-9 0,6 1 1,-2-6 0,2-2 0,3-3 0,4 3 0,3-4 0,7 2-3,5 0-1,6 3-1,5 2 1,3 4-1,3 5 0,0 3 0,0 6 0,-3 4 1,-3 5 1,-6 4 0,-9 4 1,-5 5 0,-8 0 3,-2 3-2,-9-3 1,1 1 0,-5-5 0,2-3 0,-3-5-1,4-6 0,1-7-1,2-6 0,6-6-3,-1-9-2,7-1-3,-2-9-9,13 1-14,-2-7-2,9 3 0,1-5 0</inkml:trace>
  <inkml:trace contextRef="#ctx0" brushRef="#br0" timeOffset="1142">1172 14 1,'11'1'6,"-11"-1"-1,0 0-2,12-5-4,-12 5 0,10-7 2,-10 7 4,9-6 4,-9 6 1,0 0 4,0 0-1,0 0 0,0 0-3,0 0-5,7 14-2,-3 2-1,-8 4 2,5 12 0,-7 9 3,2 16 0,-12 6 2,0 13 0,-11 0 0,6 4 0,-2-8-1,5-4 0,2-15-3,11-12-2,9-15-1,11-12-3,13-12-1,1-11-1,7-4-3,-3-8-1,3 0-1,-8-9-1,2 5-5,-12-8-4,-5 6-6,-11-2-1,-7 3 2,-9 1 3</inkml:trace>
  <inkml:trace contextRef="#ctx0" brushRef="#br0" timeOffset="1502">1151 377 32,'-25'-6'21,"8"4"-1,2 0 0,15 2-3,-3 14-2,16-3-3,7-4-4,12 4-2,5-6-2,11 1 0,6-4-3,1-6-2,2 0-4,-8-11-8,-3 2-11,-11-9-2,-5 0 0,-12-7 0</inkml:trace>
  <inkml:trace contextRef="#ctx0" brushRef="#br0" timeOffset="1823">1511 33 36,'0'0'19,"2"-9"0,-2 9 0,0 0-4,0 0-5,1-12-2,-1 12-3,0 0-2,0 0 0,0 0-1,0 0 0,0 0-1,2 18 0,-2-8 1,1 11 0,-4 5 0,2 15 1,-8 8 1,1 11 0,-8 5 0,4 5 0,-4-3 1,5-1-1,4-9-2,8-10 1,10-16-2,13-16-1,11-14-1,7-12-1,4-10 1,4-9-1,0-4 0,-5-5 0,-3 2 0,-10 6 1,-8 5 2,-7 9 0,-4 6 1,-13 11-1,6 16 1,-7 6 0,-2 9 0,1 8 0,2 8-1,5 5 0,5 7-11,3-11-18,6-10-1,1-18 0,4-20-2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0:23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5,'-5'-11'9,"5"11"1,0 0-4,-2-13-2,2 13 0,0 0 0,2-10-2,-2 10 0,0 0 0,0 0 0,0 0-1,11-5 0,-11 5 0,0 0-1,11 13 1,-11-13 0,10 19 0,-4-5 1,-1 8 0,1 5 0,-1 7 1,-1 8 1,-3 9 1,1 7 1,-4 4 2,2 1-2,-2 0 0,2-2 1,-2-7-3,2-4 0,3-8-2,1-7 0,4-7 0,0-5-1,3-10 1,6-8 0,4-9 1,8-10-1,1-9 0,4-4 0,-3-4 1,3-1-1,4 1-1,-3 7 0,-7 3 0,-6 8-1,-5 6 1,-2 5-1,-2 6 0,-2 4 0,-5 3 0,-1 4 0,0 6 0,1 3 0,3 7 0,0 3 0,0 4 0,1 0 1,-2 0-1,0-1 1,-1-3 0,0-3-1,-5-8 1,0-2 0,0-6 0,-2-3-1,1-3 0,-1-9-1,5 11-4,-5-11-12,15-10-5,-4-6-3,4-5 1,1-11 0</inkml:trace>
  <inkml:trace contextRef="#ctx0" brushRef="#br0" timeOffset="931">1145 243 6,'8'-11'7,"-8"11"2,0 0 0,0 0 0,0 0-1,0 0 0,-16 8 0,5 3-2,-7 2-2,0 6-2,-5 7 1,-1 6 0,-3 6 2,-2 5-2,-2 10-1,1 9 1,4 8 0,-1 4 0,4 0-1,6-3-1,5 0 1,9-2 1,5-9 0,9-7 0,4-11-1,7-4 1,3-6 0,3-3 0,-3-7-1,1-6-1,-2-2 1,1-4-2,-3 0-3,-2-6-8,-1-1-9,1-6-1,3-3 0,-1-6-1</inkml:trace>
  <inkml:trace contextRef="#ctx0" brushRef="#br0" timeOffset="2994">1604 515 12,'0'0'11,"0"0"3,0 0 0,0 0-1,0 0 0,0 0 0,-13 2-3,-1-1-3,-3 5-3,-5 3-3,-8 2 0,-2 2-1,-3 4 0,-1 2 0,0-1 0,2 2 0,4-3 0,5-2-1,7-4 1,4-1-1,14-10 0,-10 16 1,10-16-1,7 13 1,4-8-1,3 4 1,7-1 1,2 1-1,4 1 1,3 0-1,2 0 0,1 3 0,0 1 0,-2-1-1,-3 3 1,-5-1 0,-3 3 1,-8-1-1,-5 2 1,-8 0 1,-6 0 0,-8 0 1,-6 0 0,-8-5 0,-5 2 0,-5-6 0,2-1 0,0-5 0,1 0-2,5-3 0,5-2-2,9 1-4,4-7-3,13 7-9,-4-11-5,13 6 0,5-6-1,7 2 1</inkml:trace>
  <inkml:trace contextRef="#ctx0" brushRef="#br0" timeOffset="3645">1590 1138 4,'23'-19'8,"7"-3"2,0-1-1,-2-2 0,1 1 0,-5 3-1,-1 8 0,-5-2 0,-3 5-1,-15 10-1,15-9-3,-15 9-1,12 0-2,-12 0 1,9 6-1,-9-6 1,6 14-1,-6-14 1,4 20 0,-5-2 0,1 1 0,-1 5 0,1 1-1,1 0 1,0-1-1,0 3 1,-1-4 0,1-5-1,-1-3 1,-2-4 0,-2 0 1,4-11 0,-15 13 0,6-9 0,-1-1-1,1-1 1,9-2-1,-13 4-1,13-4-1,0 0 1,0 0 0,0 0 0,11-4 1,-11 4 0,21-7 0,-7 3 1,5-1-1,2 0 1,1 0-1,3-1-1,1 1-3,5 2-8,-3-3-8,0-2-3,-2-4 2,-3-2-2</inkml:trace>
  <inkml:trace contextRef="#ctx0" brushRef="#br0" timeOffset="4346">1997 261 5,'13'1'13,"-3"2"0,4 2 0,1 5-7,-1 0 1,7 8-1,1 7-1,0 6 0,3 7-2,2 3 0,0 6-1,0 4 0,-1 7 0,0-1-1,-2-2 1,-2 0-1,-1 1 1,1-3-1,-3 2 1,-3-2 1,-2-3-1,-4 3 1,-5-4-1,-5 0 0,-3-5 1,-5 3 0,-7-5 0,-1 1 0,-6-6 1,-1-3-1,-3-5 0,8-6 0,-4-6-2,0-10-6,10-10-12,5-12-4,9-10-2,5-9 1</inkml:trace>
  <inkml:trace contextRef="#ctx0" brushRef="#br0" timeOffset="4897">2598 1040 4,'21'0'15,"6"-4"2,1 4 0,5-2-5,7-5-1,4 5 0,-9 2-2,-1 1-4,-3-1 0,-6 1-4,-4-1-3,-3-1-5,-18 1-13,0 0 2,0 0-2,2-13 2</inkml:trace>
  <inkml:trace contextRef="#ctx0" brushRef="#br0" timeOffset="5137">2662 849 21,'-13'0'18,"13"0"1,-10-7 1,10 7-7,17-12-2,1 3-3,5 1-3,9-1-2,6-2-3,10 2-4,3-4-8,6 3-8,0-3 1,-1 0 0,0-4-1</inkml:trace>
  <inkml:trace contextRef="#ctx0" brushRef="#br0" timeOffset="5458">3203 529 4,'0'0'12,"61"-36"2,-61 36-4,88-28 1,-44 21 1,1 2-2,-45 5-2,76 2 0,-76-2-3,55 30-1,-55-30-1,22 48-1,-22-48 0,-15 61 0,15-61 0,-38 81 0,14-34 1,-5 2-2,1 2 2,-4-5-2,6 7 1,1-5-1,2 0 0,0-7 0,23-41-1,-33 70 1,33-70 0,-16 55 0,16-55 2,0 0 0,0 0 0,62 41 0,-19-39 0,-43-2 0,79-5 0,-38 1-1,0 0-1,-41 4 0,67-4-1,-67 4 1,46 0-1,-46 0 0,0 0 0,0 0 0,0 0 0,42 10 0,-42-10 0,0 0 1,0 0-2,0 0-1,0 0-4,0 0-16,0 0-1,0 0-2,0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6:53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2,'45'-3'3,"12"-3"2,17-4 1,21-3 0,16-4 1,16-3 0,15-1 0,20 0 0,16 2-1,22 0-1,15 4-1,13 2-1,15 3 0,17 3-1,13 3-1,8-1 1,11 4 0,3 0 1,9 3 1,13 3-1,8 5 1,4 8-1,5 5 1,4 8-2,2 6-1,2 6 0,-2 4 0,-11 1 0,-7 2 0,-13-2 1,-11 0 1,-16-5 0,-10-1 1,-18-2 0,-12-2 0,-17-2-1,-12 0 0,-15-5-1,-8-1 0,-19-5 0,-13-1-1,-18-2 1,-15-1-1,-15-1 0,-10 0 0,-14-2 0,-11-2 0,-10 2-1,-8-3 1,-9-4-1,-8-1 1,-10-5 1,-8-1-1,-8-3 0,-4 0 0,-10-1 0,0 0-1,0 0 0,0-10-3,0 10-2,-5-21-5,5 9-3,-7-10-1,6 5 0,-7-9-1,5 5 1,-4-1 0,1 3 0,-2 5 2,-1 1 2,9 13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1:00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8 6,'0'0'4,"-43"6"1,43-6 2,0 0-1,0 0 1,0 0-2,0 0-1,0 0 0,0 0-1,0 0-2,0 0-1,0 0 0,0 0-1,0 0 1,0 0 0,0 0 1,0 0 0,0 0 1,0 0 1,0 0-2,0 0 1,0 0-1,0 0-1,0 0 0,0 0-1,0 0 0,0 0-1,0 0 1,0 0 0,0 0 1,0 0 0,42 22 0,-42-22 1,54 3-1,-19-1 1,7-1 0,5 1 0,3 0 0,2 3 0,4-3 1,5 4 1,2-4 0,2 4 1,-3-5-1,-2 3 1,8-4 0,4 2-1,5-2 0,3-2-1,3 2-1,2-4 1,3 3-2,3-3 1,-11 1 0,-6-1 0,-8 2 0,-8-1 0,-9 0 0,-5 0 0,-5 0 1,-6 2-1,-1-2 1,-1 2 0,-4-2-1,-3 1 0,-5 0 1,-3 1 0,-6-1 0,-10 2 1,13-1 0,-13 1 0,0 0 1,0 0-1,0 0-1,0 0 1,0 0-2,0 0-2,0 0-12,-12 14-8,-3-13-2,-8-12-2,-12-19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8:24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0-3 4,'12'-3'4,"-12"3"-1,11-1 0,-11 1 0,16 1 0,-5 2-1,4-1 1,3 1-1,3 0 1,3 1 1,0-1 0,5 2 0,1-2 1,3 1-1,1-1 1,2 1-1,2-1 0,3 1-1,3-1 0,2 1-1,2-2 0,1 1-1,3-2 0,2 0 1,-3-1 1,2-1-1,-1 0 2,2 0-2,-1 0 1,5 1 0,-1-1-1,3 2-1,1-1 0,1 1 0,2-1-1,2 1 0,2-1 1,1-1-1,-2 2 0,3-1 0,3-1 1,0 1-1,-1 0 1,3-1-1,-2 1 1,2 1 0,0-1 0,2 0-1,-1 1 1,1 1-1,-2-1 1,0 1-1,0 0 0,2 1 1,-4-1-1,0-1 1,-1 1-1,0-1 0,1 0 0,2 0 1,-3 0-1,2 0 0,-3 1 0,1 1 0,2 0 0,0 2 1,2 2-1,-1 1 0,-1 2 0,2 1 0,1 4 0,1 0 0,0 0 0,0-1 1,1 0-1,-1-1 1,1-3 0,-2-1-1,0 1 1,-1-1 0,-1 3 0,-3-1 0,-2 3-1,1-1 1,1 2-1,-1 0 0,0-2 0,0 0 1,-1-2-1,0-2 0,-2 1 1,-2-2-1,-2 0 1,-3-1-1,-1 0 1,-4 1-1,-1-2 1,-5-1-1,-2 0 1,-5-1-1,-1-3 1,-3 0-1,-6-1 1,-4 0-1,-4-1 0,-2 0 0,-7 0 0,0 2 0,-7-1 0,-9 0 0,13 2 0,-13-2-1,0 0 0,0 0-3,10 5-5,-10-5-6,0 0-7,11 0 2,-2-4-1,1-4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1:59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569 1437 8,'-5'10'10,"5"-10"-1,0 0-1,0 0-5,0 0-2,0 0-2,8 9-1,-8-9 1,11 5 2,-11-5 3,10 2 1,-10-2 1,10 1 2,-10-1 1,18 2-1,-1 0 1,-2 0-2,10 2 0,0-1-2,8 3 0,5-1-1,6 2-1,-3 0 0,6 0 0,4-1 0,4 0 0,1-2-1,0 0 1,1-3-1,2 0 0,0-2 1,2 1-1,-3-3 1,2 2-1,0-1 0,3 1-1,-2-1 1,1 3-1,1-1-1,1 0 1,-2 1 0,1 0-1,1-1 1,1 1 0,1-2 0,4 1 1,-3-1-1,0 0 0,2 0 0,1 1 0,-3 0 0,0 1-1,0 0 1,3 0-1,4 0 0,1 0 1,1-1-1,4 1 0,3-1 0,3 0 0,4 0 1,0 1-1,0 0 0,3 1 0,5-1 0,-1-1 0,4 0 0,5-1 0,2-1 0,3-2 2,-2 0-2,4-2 0,-1 0 0,4 2 1,-3-1 0,-6 1-1,3-1 1,0 0 0,2 0 0,3 1 0,0-2 0,1 1 0,1-1-1,7 1 1,0 0-1,1 0 1,1 0-1,-1-1 0,0 0 1,2-1-1,1-1 1,-4 0 0,2 0 0,2 0 0,2 1 0,4 1-1,2 0 1,-2 1-1,3 0 0,5-1 0,-5 1 0,1-1 0,-4 0 0,-1 0-1,0 0 1,-1 0 0,-3 1 0,-2 0 0,-2 1 0,3 0 0,-2 1 0,-2 0 0,-4 1 1,-1-1-1,-1 2 0,-2 1 0,-2 0 0,-6 0 0,1 1 0,-3 1 0,2 0 1,-3 1-1,0 0 0,0 1 0,1 0 1,0 0-1,-4-1 0,1 0 0,0 0 0,-3 1 0,-2-2 0,-1 1 0,-3 0 0,0 0 1,0 0-1,1 2 0,-4 0 0,0 0 0,1 2 0,-1-1 0,-2 1 0,2-1 0,0 1 1,-1-1-1,1-1 0,1 0 0,1-1 0,1 0 0,4 1 0,0-2 0,4 1 0,0-1 0,4 1 0,4 1 0,1 1 0,7 0 0,1 0 0,1 1 0,3-2-1,4 0 1,3-2 0,0-1 0,2-2 0,0 0 0,2-2 0,4 0 0,-2 0 0,-1 0 0,-2 1 0,1 0 0,2 0 0,-2 0 0,1 0 0,-1-1 0,1 0 0,1 0 0,-3 0 0,-1 0 0,-5 0 1,-3-1-1,-3-1 0,-5 0 0,-3 0 0,-5-2 0,-4 0 1,-3 0-1,-3-1 0,-5 0 0,-7 1 0,-5-1-1,-8 1 1,-7-1 0,-9 1 0,-9 0 0,-10 1 0,-6 1 0,-7-1 1,-3 1-1,-5 0-1,0 2 1,-3 0 0,1 1-1,-1 1 1,-1-1-1,-1 1 1,-3 0 0,-9 0-1,13 0 1,-13 0 0,0 0 0,0 0 0,9-3-1,-9 3 1,0 0-1,0 0 0,0 0-1,5-13 1,-5 5-1,3-3 1,-3-4-1,1-5 1,-3-4-1,0-4 0,-2-6 0,2-3-3,1-10-1,2-1-1,-1-9 0,2 0 0,-2-6 1,3 2 0,-4-6 2,1 4 1,-3 3 2,0 3 2,1 5-1,0 4 1,2 5 0,-1 5 0,2 5-1,1 7 0,0 2 1,-1 3-1,-1 4 0,0 2 0,0 3 1,-1 1-1,1 11 1,-3-16 0,3 16 1,-6-12-1,6 12 1,-7-9 0,7 9-1,-14-6 1,4 4-2,-3 0 1,1 0-1,-1 0 0,-4-1 0,-1-2 0,-1 0 0,-2-2 0,-2-1 0,-1-1 0,-8-1 0,-7-1 0,-4 1 0,-7 1 0,-5 1-1,-6 0 1,-8 2 0,-3 0 0,-3 2-1,-8 0 1,-2 2 0,-4 0 1,-5 1-1,-3 1 0,-2 1 0,-6-1 0,-3 2 0,-3 0 0,-3-1 0,-5 1 0,-2-1 0,-7 0 0,-3 1 0,-3 0 0,-1 0-1,-4 1 1,-2-1-1,-3 2 1,0-2 0,-2 1-1,-4-1 1,-1-1 1,-4 1-1,-2-2 0,-3 1 0,-4-1 0,-1 1 1,-1 0-1,-2 0 0,2-1 1,1-1-1,2 0 2,2 0-1,3-1 0,3 3 1,3-1-1,3 1 1,-1 0 0,5 3-1,-1 0 0,2 2 0,0-1 0,-1 0-1,-1 0 0,1 1 0,0 0 0,-3 0 0,0 0 0,0 1 0,2 0 0,-1 0 0,2 1 0,3 0 0,3-1-1,4-1 1,0-1 0,5-2 0,4-2 1,4 1 0,2-3 0,2 1 0,0-1 0,0 2 0,-2 0 0,0 2 0,-6 1-1,-3 0 0,-5 0 0,-1 0 0,-1-2 0,-3 0 0,-1-2 1,0-1 0,0-2 0,1 2 0,-2-1 1,1 3-1,0 3 0,2 0-1,1 5 0,-4-1-1,1 1 1,2 0-1,3-1 1,-3-1-1,-1-2 1,0 0 0,1-1 1,2 1-1,0 1 1,-1 1-1,0 1 0,2 1 0,2 3-1,0 1 1,-1-1-1,-2 0 1,3 0-1,1-1 1,-3-1-1,0 0 1,0-1 0,0 0 0,3 1 0,0 0 0,-1 0 0,3 0 0,4 0 0,5-2 1,4-1-1,5-1 0,1-1-1,8-1 1,4-2 0,2-1 0,5 0 0,1 0 0,1-1 0,-1 1 0,3-2 0,1 1 0,3 0 0,3-1 0,1 0 0,3-1 0,2 0 0,4-2 1,0 0-1,1-1 0,3 0 0,2-1 0,1 0 0,3 0-1,1-1 2,3 0-1,4-1 1,2 0 0,0 0-1,-1 0 1,2 0 0,-2 2 0,3 0-1,1 1 0,4 2 0,0 0 0,5 1 0,5 1 0,2-1 0,6 2 0,3-2-1,-5 1 2,12 0-1,-4-1 1,1 1-1,4-1 2,15 2-2,-17-2 0,6 2-2,11 0 1,0 0 0,10 6 0,-1 0-1,-9-6 0,11 18 1,-11-5 1,11 3-1,-2 6-1,-8 5 2,0 4 0,1 7 0,1 4 0,-3 6 0,9 3-1,-8 4 2,-1-2-1,-1-3 0,2 0 0,-5-4 0,2-5 0,2-3 0,-2-5 1,2-2-1,-1-4 1,1-4 0,-9-3 0,9-3-1,0-3-2,8 1-10,7-10-11,9-13-2,1-15-2,7-21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18:25.1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52 8,'9'8'12,"-9"-8"2,0 0-1,0 0-3,0 0 0,0 0-1,0 0 0,0 0-2,0 0 1,0 0-1,0 0 0,0 0-1,0 0 0,0 0-1,0 0-1,0 0 0,0 0 0,0 0 0,0 0-1,0 0-1,0 0 0,0 0-1,0 0-1,0 0 1,-7 16-1,8-6 0,1 7 0,1 4 0,2 4 0,3 5 0,0 4 0,1 2 1,-2 0-1,2 3 0,2-4 0,-1-1-1,2-3 2,-2-4-2,1-3 1,-2-3 0,3-3 0,-1-3 0,-5-5-1,-6-10 1,11 14 0,-11-14 0,0 0-1,10 9 1,-10-9 0,0 0 1,0 0-1,9-17 0,-5 6 1,0-8 0,4-1-2,0-4 2,2-3-1,1-3 0,2 0-1,1-1 2,0 0-2,1 5 1,-3-2 0,-1 1 0,-1 0 1,-2 1-1,-2 2 1,-2 1-1,-2 1 1,-1 2-1,-1 0 0,-1 3 1,2 1-1,-3 6 1,1 0-1,1 10 0,-1-15 0,1 15 1,0 0-1,0 0 0,0 0 0,0 0 0,0 0 0,0 0 0,0 0 1,-11-6-1,11 6 0,-16 0 0,4-1 1,-3 0-1,-4 1 0,-3 1 0,-3 1-1,-4 1 1,-1 0 0,1 0 0,0 2 0,0 0 0,4-2 1,3 0-1,4-2 0,5 0 1,13-1-1,-14-1 0,14 1 0,0 0 0,0 0-1,0 0-1,0 0-4,0 0-9,12-8-10,-1 2 0,7 6-2,1-1 2</inkml:trace>
  <inkml:trace contextRef="#ctx0" brushRef="#br0" timeOffset="1281">175 884 31,'0'0'17,"0"0"1,-12 1 1,12-1-10,-12-9-1,12 9-2,-9-10-1,9 10-1,-4-13 1,4 13-1,5-14-1,4 6 0,0-3-1,8 0 0,-1 0-1,3-1 0,3 1 0,1 1 1,1-2-1,-3 5 1,-2 0 0,-2 3-1,-5 2 0,1 2 0,-13 0 0,13 3 0,-13-3-1,9 14 1,-3-2-1,-2 1 1,2 2-1,-2 2 1,0 3-1,0-1 1,-1 1-1,0-1 1,-1-1-1,-2-1 1,-2 0 0,-1-3 0,-2 0 0,-1-2 0,-1-2 0,-2 2 0,-1-4 1,0 1 0,-5-3-1,2 1 2,-4-3-1,1 1 0,-2-3 0,1-1-1,0-1 1,-1-1-1,4-1 0,-1-1 0,3 0-1,0-1 1,2-3 0,10 7-1,-15-18 1,10 4-1,2-3-1,2-3 0,1-1 0,1-5-2,3 4-4,-3-8-11,7 6-9,-3-5-1,5 2-1,-1-7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2:58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0 11,'0'0'18,"0"0"-2,0 0-1,0 0-1,0 0 0,0 0-1,0 0-2,0 0 1,0 0-2,0 0-1,0 0-1,0 0-2,0 0-2,-55 2-1,55-2-1,-44 16 0,44-16 0,-51 23 0,51-23-2,-45 25 1,45-25-1,-55 29 1,55-29-1,-53 31 1,53-31-2,0 0 1,-51 46 0,51-46 0,0 0 0,0 0 0,-28 48-1,28-48 1,0 0 0,0 0 0,0 0 0,0 0 1,25 43-1,-25-43 0,47 4 1,-47-4 0,70 1 0,-70-1-1,89 0 1,-89 0-1,85 19 1,-39-9-1,-9 3 0,-37-13 0,64 30-1,-36-16 1,-28-14 0,33 23 0,-24-14-1,-9-9 1,0 0 2,0 0-1,0 0 1,-45 34 0,45-34 0,-44 18 1,44-18 0,-61 20-2,61-20 1,-78 17-1,27-8 0,51-9 0,-82 12-2,82-12 1,-71 10 0,71-10 0,-55 3-1,55-3-1,0 0-4,0 0-15,0 0-17,0 0-1,0 0-1,50-53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2:59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125 347 19,'-12'1'31,"-2"-3"0,-1-6-11,15 8-3,-21-17-3,13 8-3,0-8-3,2 2-3,5-11-1,-3 5-1,7-4-1,8 0-1,5-2 1,6 1-2,7 1 2,-1 2-1,3 9 0,4 0-1,1 2 0,-7 6 1,-1 3-1,-2 4 0,-5 2 1,4 2-1,-8 4 0,3 1 0,-4 2 0,-3 3 1,2-3-1,-6 7 0,0 1 1,-5 0-1,-2-3 2,-2 2-1,-3-1 0,0 0 1,-7 0 1,1-4-1,-7-5 1,-2 1 0,-5-2 0,0-1 1,-5-4-2,-5 1 0,2-3-1,-1 0 0,-1-1 0,1 0-1,4 0 0,-2 0 0,6 1 0,7-1 0,-5 1 0,4 0 0,3-1 0,2-1 0,3 0 0,10 1 0,0 0 1,-10-16-2,6 4 1,9-2 0,0-5-1,5-3 1,-2 2 0,1 1-1,1 0 0,3 0 1,4 4 0,-4-1 0,5 5 0,0 0 0,3-2-1,3-1 1,1 1 0,3-1 0,4 2 1,-2 0-1,-1 4 0,3 2-1,-4 3 1,-3 4 0,-1 5 0,-2 2 0,-3 4 0,-4 3 0,-2 2 0,-4 0 0,-1 1 0,-6 5 0,-1-1 0,-4 1 0,1-1 0,9-3-1,-10 0 2,1 0-1,-1 0 0,3-6 1,-5-4-1,5-9 1,-19 13-1,-6-8 1,5-1-1,-5-2 0,-9-1 0,-2-1 0,1-1 0,1-1 0,4 0 0,-1-1-1,3 0 1,0 0 0,12-1 0,3 2-1,2-2 1,-1 0-2,12 4-3,-12-10-7,12 10-28,8-16 1,1 0-2,2-5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3:0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106 114 12,'0'0'25,"-39"-56"-3,39 56-8,0 0 0,-26-42-4,26 42-1,0 0-2,0 0-2,0 0 0,0 0-1,0 0-1,0 0-2,0 0 0,0 0 0,0 0-1,-28 57 1,28-57-1,-4 45 1,4-45 0,0 0 1,-15 47 1,15-47 1,0 0 0,0 0 0,0 0 0,0 0 1,0 0-1,23-61 0,-23 61-1,33-51-1,-33 51-1,0 0 0,24-53 1,-24 53-2,0 0 1,0 0 0,0 0-1,0 0 0,0 0 0,0 0-1,0 0 0,0 0 1,0 0-1,-16 45 1,16-45-1,0 49 1,0-49-2,-2 46-13,2-46-21,0 0 0,50 30-2,-50-30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43:06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3,'0'0'6,"0"0"1,0 0 1,0 0 2,0 0 0,0 0 1,0 0 1,0 0 0,0 0-2,0 0-3,0 0-1,0 0-2,0 0 0,0 0-2,0 0-1,52-12-1,-52 12-1,54-2 1,-54 2 1,63-2-1,-63 2 0,59-4 1,-59 4-1,41-3 1,-41 3 0,0 0 0,0 0 0,0 0 0,0 0 0,0 0 0,0 0 0,0 0 0,41-12 0,-41 12 1,0 0-1,0 0 0,0 0 0,0 0-1,0 0 0,-47 3 0,47-3 0,0 0-1,-55 6 0,55-6 1,-50 5 0,50-5-1,-48 8 1,48-8 0,0 0 0,-57 6-1,57-6 0,0 0 0,0 0 0,0 0-1,0 0 0,0 0 1,0 0-1,0 0 1,0 0 1,0 0 0,57-20 0,-57 20 0,72-20 1,-28 8-1,2 2 0,-46 10 1,72-18-1,-72 18 0,52-5 0,-52 5 1,0 0-1,0 0 2,0 0 0,0 0 0,0 0 1,0 0-1,0 0 1,0 0-1,-55 50 0,55-50-2,-44 29-2,44-29-10,-49 42-19,49-42-1,-42 32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2:13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0 3,'0'0'4,"0"0"0,0 0 0,0 0 0,0 0 1,8 14 1,-6-4 0,1 7 2,-1-1 0,1 4 0,-1 6 0,1 5 1,-4 3 0,2 10-1,-9 2-8,11 18-1,-11-11 0,12 14-1,-10-11 0,9 7-1,-8-12-2,10 1 0,-2-14 7,-1-8-1,0-6 0,-1-6-1,1-6 1,-1-2 0,-1-10 0,0 0 0,0 0 1,11-10-1,-6-3 0,4-6 0,1-5 0,7-4 0,2-1-1,4-1 0,2 1 1,4 1-1,0 3 0,4 3 0,19 8 7,-8-1 2,5 9-2,-8 0 1,3 11 0,-3 4-9,-3 6 1,-2 9-1,-21 1-6,3 8-2,-7-3 1,2 8-1,-7-5 1,-2 1 8,-3-2 0,-4-3 0,-3-2 1,-6-2 0,-7-3 1,-9-2-1,-7-3 1,-9-4 0,-6-2 0,-8-3 0,-5-2 0,-4-2-1,2-1 1,1-3-1,6 1 0,5-2 0,9 0 0,8-2 0,9 0 0,10-2-1,17 5 1,-8-14-1,8 14 0,20-12-1,-7 7-2,2 4 0,-2-2-5,3 8-12,-7-1-4,-9-4-1,7 13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2:23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1949 0,'0'0'2,"0"0"0,0 0 0,0 0 0,-9 4 1,9-4-1,0 0 0,0 0 0,0 0-1,0 0-1,0 0 1,0 0-1,0 0 0,0 0 0,0 0 0,0 0-2,0 0-2,0 0-3</inkml:trace>
  <inkml:trace contextRef="#ctx0" brushRef="#br0" timeOffset="631">6 2104 5,'-12'5'8,"12"-5"-1,0 0-1,0 0-2,-9 9-1,9-9 0,0 0 0,0 0 0,0 0 1,0 0 0,0 0 1,0 0 0,0 0 0,0 0 0,0 0 0,0 0 0,0 0 0,0 0-1,0 0 0,11-10-1,-11 10 0,9-4 0,-9 4 0,22-8 1,-4 5 0,2-10-1,8 3 1,5-12 0,13-5 0,16-19 0,16-11 0,18-18 1,29-21-2,25-19 1,27-15-1,28-13 0,16-7-1,4-1-1,7 1 1,-10 2-1,-17 10-1,-21 14 1,-25 14 0,-29 14-1,-20 13-1,-21 19-3,-21 10-11,-10 23-10,-19 7 0,-15 5-2,-17 2-1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3:06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964 0 8,'0'0'9,"0"0"3,0 0-1,0 0 2,0 0-1,0 0 1,0 0-2,0 0-3,0 0-1,0 0-2,0 0 0,0 0-1,0 0 0,0 0-1,0 0 0,-13 2-1,13-2-1,-13 8 0,4 0 0,-2 2 0,-5 3-1,-4 6 1,-5 4 1,-5 6-1,-4 7 2,-8 3-1,-4 4 0,-5 2 0,-2-1 1,1-3-1,3-1 0,4-6-1,7-5 0,7-6-1,7-5-1,9-2-1,5-5-2,6 4-6,4-15-7,0 16-6,0-16-2,13 6 1,-13-6 1</inkml:trace>
  <inkml:trace contextRef="#ctx0" brushRef="#br0" timeOffset="611">249 335 10,'0'0'10,"0"0"1,-2-14 0,2 14-1,0 0-2,0 0-1,0 0 0,0 0 0,0 0 1,0 0-2,0 0-1,0 0-1,0 0-1,0 0 0,0 0-1,0 0 0,0 0-1,0 0 0,0 0 0,0 0 0,0 0-1,0 0 0,-8-9 1,8 9-1,0 0 0,0 0 0,0 0 0,0 0 0,0 0 1,0 0 0,0 0 0,0 0 0,0 0 0,0 0 0,0 0 0,0 0 0,0 0-1,0 0 0,0 0 1,0 0-1,0 0 0,0 0 0,0 0 0,0 0 0,0 0 0,0 0 0,0 0 0,0 0 0,0 0 0,0 0 0,0 0 0,0 0 0,0 0 0,0 0 0,0 0 1,0 0-1,0 0 1,0 0-1,0 0 0,0 0 1,0 0-1,0 0 1,0 0-1,0 0 1,0 0-1,-4 9 1,1 3-1,-1 2 1,-3 7 0,-2 5 0,-3 7 0,-7 3 1,0 7 0,-1 1-1,0 1 1,-1-1 0,4-1-1,-2-3 1,2-1-1,8-5 0,-1-3 0,2-3-1,1-4 1,2-2-1,-1-3 0,4-4 0,2 0 0,-1-5 0,2-1 1,-1-9-1,10 14 1,1-10 1,3-3-1,10-7 1,8-5 0,6-6 1,14-4-1,5-4 2,10-3-1,0-1 0,5 3-1,-10 2 0,-4 5-1,-6 6 1,-12 3-2,-10 4 1,-10 4-1,-6 1 0,-14 1 1,13 0-1,-13 0 0,0 0 1,0 0-1,0 0 1,0 0-1,0 0 1,0 0-1,0 0 0,0 0 0,0 0 0,0 0 0,0 0 0,4 12 0,-4-12 0,0 0 0,0 0 0,0 0-1,0 9 0,0-9-1,0 0-2,0 0-11,0 0-13,-8 9 0,8-9-2,-9 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1:01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0 291 2,'0'0'3,"0"0"-1,-10-3-2,10 3 0,0 0 0,0 0-1,0 0 1,0 0 0,9 3 0,-9-3 2,18 3 0,-6-2 1,5 0 0,3 2 2,3-3 0,2 1 0,4-1 1,3 0 0,5 0 0,2-1-1,6-1 1,4 0-1,6 0-1,4 0 0,8 1 0,2-2-1,4-1 2,4-1-2,6 0 1,2-4-1,6 1 0,-1-3 0,5 0 0,1-1-1,3-1 1,-4 1 0,0 0-1,0 0 1,1 2-1,-2-2 0,-2 3 0,1 0 0,0 1-1,0 1-1,2 2 1,2-1 0,-1 0-1,0 1 1,1 1 0,-2 0 0,1-1 0,-3 0 1,-2 0 0,-6 1-1,-3 1 1,-9 0-1,-3 1 0,-6-1 0,-7 2 0,-9-1 0,-6 1 0,-10 0 0,-6 0 0,-6-1 0,-6 1 0,-14 1 1,14 0-1,-14 0 0,0 0 0,0 0 1,0 0-1,0 0 1,0 0-1,0 0 1,0 0-1,0 0 0,0 0 0,0 0-1,0 0 1,0 0-1,0 0 1,0 0-1,0 0 0,0 0-4,0 0-16,0 0-6,0 0 0,-18-23-3,-10-3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3:43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300 375 6,'-9'-11'10,"1"2"1,-6 1-5,-1-1 0,-1 5 1,-2 0 1,-2 5 0,-4 0 1,2 5-2,-4 4 2,-2 1-3,4 3-2,1 1-1,5-1-2,1 0-1,7 2 0,0-3 0,11 0-1,10-1 0,3-2 0,9 0 1,4 1-1,8 1 1,4 2 0,5 1 0,-3 3 0,-2 2 0,-4 3 0,-7 3 1,-9 0 1,-3 1 2,-13-3 1,-1 1 3,-11-5-1,-2-2 2,-9-7 0,0 0-1,-7-10-1,1 1-2,-2-6-2,-1-1-1,2-5-1,4 0-2,2 1-1,3-4-2,7 5-3,2-7-8,11 4-10,5-3-1,9 0-1,5-3 1</inkml:trace>
  <inkml:trace contextRef="#ctx0" brushRef="#br0" timeOffset="500">540 701 2,'-7'9'13,"7"-9"1,-10 5-5,10-5 1,-7-13 2,4-2-1,6-2-1,2-8 0,6-1-3,1-4 0,6 4-1,2 0-2,4 4-1,-2 3 0,0 7-1,-3 5-1,-1 8 0,-3 10 0,-5 7 0,-4 6 1,-4 9-1,-4 1 0,-1 4 2,-5 0 0,-3-1 1,-4-7 0,4-2 1,-3-10 0,1-7 0,-3-7-2,1-9-1,-2-7-2,5-11-6,5-9-13,-3-15-7,8-4-1,2-6-1,11-1 1</inkml:trace>
  <inkml:trace contextRef="#ctx0" brushRef="#br0" timeOffset="1021">1058 9 14,'0'0'14,"1"-13"0,-1 13-3,0 0-5,0 0-2,0 0 0,0 0-1,0 0 0,0 0-1,-7 11 1,7-11 2,0 22 1,-2-3 1,4 11-1,-5 7 0,2 14 1,-5 4-1,1 11 0,-4 1-1,2 2-1,-1-6 0,1-4-1,1-10-1,3-9 0,2-12-1,4-10-3,9-10-16,-3-11-6,4-8-1,-1-12 0,1-7 0</inkml:trace>
  <inkml:trace contextRef="#ctx0" brushRef="#br0" timeOffset="1492">1273 405 14,'0'0'17,"14"8"0,-10 3 0,7 7-7,1 7-3,2 5-1,0 9-2,-2 1 0,3 5 0,-5-4 0,5 0 1,-7-9 1,2-4 1,-6-11 1,6-5 0,-10-12 0,19-12-2,-7-11-1,2-5-1,2-12-1,1 0-1,2-3 0,-2 1-2,-1 3 0,-4 7-1,0 8 0,-3 6-2,1 12 0,-10 6-1,20 3 0,-12 7 0,5 4 0,-1 2 1,6 4 0,3-4 1,4-1 1,6-5 1,4-4-1,12-7 2,5-4-1,4-5 0,0-5 0,-1 0 1,-7-1 0,-5 0 1,-7 1 1,-12 3 0,-14 0 0,-7 2 0,-10 0-1,-4 4 1,-8 1-1,-2 2-1,-5 1-1,1 3 1,0 4 0,-2 5 0,1 4 0,2 4 0,2 5 0,3 6 0,1 3 0,5 4 0,3 1-1,10 2 0,10-3 2,7-2-2,12-2 0,13-10 0,18-1-3,7-14-14,19-4-9,5-15-1,12-7-1,8-14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3:45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57 27,'-10'-12'20,"10"12"1,3-16 0,3 5-7,8 5-4,2-2-4,7 6-1,3 1-3,8 5 0,-1 5-1,3 7 0,2 3 0,-1 6 0,-1 3 0,-4 5 0,-4 0 0,-3 2 1,-5-1 0,-6 1 0,-10-2 0,-5-1 0,-11-7 0,-2-1 1,-8-2-1,-6-6 0,-4-7 0,-1-3 0,-1-7 0,3-4 0,2-3 0,3-4 0,6-7-1,8-3-1,9-3 0,10-4 0,11-2-1,10-1 1,12 1-2,5 2 0,11 8-2,-1 0-9,9 13-13,1 1 0,-1 5-1,-1 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3:46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379 571 30,'0'0'18,"-11"-8"0,-4 4-1,-7 1-8,-3 4-5,-7 0 2,-2 5-1,-6 0 0,1 5-1,0 1 1,7 2-1,1 0 0,7 2-2,7 3-2,6 1 0,7 3-1,7 2 1,7 2-1,2 2 1,4 2 0,3 0-1,1-2 1,-3 0 1,1-1 0,-7 0 1,-5-4 0,-3-1 0,-6-3 2,-3-2-1,-6-4 0,-3-3 0,-4-7-1,1-5-1,0-6-2,0-6 0,5-5-2,1-4 0,10-2-2,2-6 1,11 0-2,4-4 2,9 1 0,5-2 1,6 3 1,0-1 0,3 4 2,-2 3 0,-1 6 0,-3 4 1,-4 5 0,-6 9 0,-2 6 0,-2 5 0,-4 8-1,-1 5 2,0 5-1,-2 5 2,-3 2 0,2 1 0,-5-3 1,1-1 0,-2-5-1,3-4 0,-3-6-1,-1-7-4,8-8-18,-4-10-4,5-11-2,-5-10 1</inkml:trace>
  <inkml:trace contextRef="#ctx0" brushRef="#br0" timeOffset="631">592 369 52,'-6'13'8,"3"1"-8,1-1 0,2-13-19,1 18-3</inkml:trace>
  <inkml:trace contextRef="#ctx0" brushRef="#br0" timeOffset="791">667 596 26,'5'11'16,"-5"-11"-2,12 16-1,-8-5-8,2 3-9,-3 5 2,-2 3 3,0 2 3,-4 1 1,3 2 4,-4-6 1,7-1 2,-3-20 0,12 13-1,3-25-3,10-3-2,2-9-1,6-1-1,-2-3-1,1 3-2,-4 1-1,-3 7 0,-10 11 0,-5 12 0,-8 9 0,-4 9 1,-2 1-1,2 6 0,4-1 0,5-3 1,7-6-1,7-11 1,8-11-1,7-9 1,4-9-1,3-5 1,-5-1 0,-3 0 0,-7 1 0,-5 8 0,-8 7 1,-15 9-1,7 18-1,-13 5 1,-1 8 0,-1 4 0,0 6 0,2 2 0,4 1 0,4-6-1,8-3-2,1-11-13,12-3-11,-3-12-2,7-9-1,0-13 0</inkml:trace>
  <inkml:trace contextRef="#ctx0" brushRef="#br0" timeOffset="1582">1653 773 40,'2'14'19,"3"-1"1,0 8 1,1 7-15,-3 8-3,1 11 1,-8 5 2,2 10 0,-6-3 0,0 1-1,-5-7 2,4-5-2,-3-13 0,5-6-1,1-14-1,6-15-1,-5-14 0,7-10-1,-1-14 0,3-6-1,1-9 0,3-5 0,0-1-1,3 0 0,3 6 0,1 4 1,4 7-1,2 6 1,0 7-1,3 6 1,2 7-1,2 9 1,1 7-1,-1 7 1,0 8-1,-2 4 1,-4 4 0,-3 4 1,-5 2-1,-4 0 1,-5 1 0,-5-1 0,-6-3 1,-4-2-1,-3-5 0,-2-4 0,-3-6 0,-2-8-2,3-7-3,0-11-2,10-5-6,0-14-9,11-7-5,4-14-1,14-7 0,3-6 3</inkml:trace>
  <inkml:trace contextRef="#ctx0" brushRef="#br0" timeOffset="2043">2141 328 41,'28'-38'21,"-7"14"-1,-5 8-2,0 15-4,-7 10-5,-2 11-4,-4 6-1,2 10 0,-3 6-1,3 10 1,-8 2 0,4 6 0,-4-5 0,4 0-1,0-9 0,4-3-1,1-11 0,3-8 0,4-10-1,2-9-1,2-7 0,0-7-1,1-4 1,-3-5-1,1 0-1,-3-3 1,0 4-2,-5-1-2,1 8-2,-6-5-7,-3 15-11,11-11-1,-11 11 0,7-11 1</inkml:trace>
  <inkml:trace contextRef="#ctx0" brushRef="#br0" timeOffset="2594">2507 486 41,'5'21'21,"2"3"0,-4 1 1,-2 4-10,-1 9-11,-3 5 2,3 3 0,-2 2 0,1-1 1,0-4-1,2-6-1,5-7-7,3-15-16,4-12-2,2-14-2,-2-14 2</inkml:trace>
  <inkml:trace contextRef="#ctx0" brushRef="#br0" timeOffset="2814">2630 245 62,'-4'-9'26,"4"9"-6,-9 5-19,9-5-13,0 11-13,0-11 1</inkml:trace>
  <inkml:trace contextRef="#ctx0" brushRef="#br0" timeOffset="2974">3061 0 70,'11'7'23,"-6"11"-6,-3 5-1,-4 11-20,-3 1-4,2 15 3,-7 5 4,-5 9 2,-5 13 2,-4 6 4,0 12 2,-4 3 1,6 6-2,-3-4-2,7 1-2,3-5 0,7-7-2,1-17 1,6-10 0,1-15 0,-1-9-2,1-9-2,-1-11 1,1-18-3,-13 1 1,5-13 1,-3-8-1,3-6 0,1-4 0,5-4 0,2-5 1,7 2 0,5-3-1,12 0-1,3-5 0,6 3 0,4-5 1,4-3 0,0-1 1,5 0 1,-4 5 1,-4 4 1,-1 8-1,-3 6 1,-2 11-1,-4 9 1,-2 10-1,-5 7 0,0 10 0,-6 4 1,0 10 0,-5 3 0,-3 6 1,-7-1-1,-1 1 0,-3-6 1,0-3-2,-1-8 1,0-5-1,1-6-2,4-14-3,0 0-5,0 0-16,11-17-2,-3-5-1,9-4 0</inkml:trace>
  <inkml:trace contextRef="#ctx0" brushRef="#br0" timeOffset="3565">3605 774 34,'9'20'16,"0"-5"0,6-2-1,7-4-15,4-4 0,5-6 4,1-8 0,3-4 3,-5-9 1,2-1 2,-11-7 2,0 5 0,-13-5-1,-1 7-3,-10-3-2,-2 8-2,-9 6 0,-3 6-3,-5 8-1,-2 9 0,-3 10 0,-2 10-1,-3 8 1,1 6 0,5 4 0,1 5 1,8-4 0,7 0-1,10-9-1,10-9-1,15-8-4,5-16-3,18-4-4,-3-18-3,12-4 0,-5-13 2,5 2-2,-11-8 5,-3 4 3,-6 3 5,-11 5 5,-6 6 0,-6 8 1,-14 11 2,10-1-1,-10 13 0,-2 4-1,1 6 1,-1 4 0,3 3 0,1-3 0,6 1-1,3-7 1,8-6-1,6-11 1,7-5 0,2-14 1,7-5 0,-3-11 1,4-2 0,-7-6-1,0 2 1,-14-1 0,-4 6-1,-12 2-2,-6 10 0,-11 9-1,-11 9-2,-6 13-1,-12 6-1,-2 13-3,-4 0-1,5 7-3,-2-6-1,13 0 1,2-15-2,16-8 2,10-19 0,19-12 3,5-19 4,8-13 5,12-7 1,0-12 2,7-2 1,-3-1 0,2 6 1,-11 8-1,-1 14-1,-8 9-2,-4 10-1,-8 8-1,-5 11 0,-10 12-1,0 0 1,10 0-1,-10 10 0,-2 8 1,0 12 0,-5 8 1,2 13 1,-5 10 0,0 14 1,0 4-1,8 6-2,7 2-2,6-9-6,13 1-22,6-18 0,9-17-1,5-22-1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3:5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15 437 7,'0'0'12,"6"-9"2,-6 9 2,-1-14-5,1 14-1,-3-12 0,3 12 3,-7-9-1,7 9-1,0 0-1,0 0-2,-10-12-4,10 12-2,2 10-1,2 2-1,1 7-1,1 6 1,4 12-1,-1 8 1,0 11 1,-2 8-1,1 5 1,-3 1 0,-2 0 0,-2-2-1,-2-8 1,0-6 0,-1-13-1,2-8 1,-3-10 0,3-8 1,0-15 0,0 0-1,2-29 1,2-6-1,2-12 0,4-11-1,5-8 0,1-6-1,5 1 0,4 1 0,0 7 0,3 6 1,1 12-1,0 8 0,-3 9 1,2 9 0,-2 8-1,-1 11 1,-2 12-1,-5 8 1,-4 8-1,-5 6 2,-5 3-1,-4 2 1,-6 2 1,-2-3-1,-4-6 2,0-4-1,-1-8 1,1-4 0,-4-8 0,16-8-3,-19-9-1,9-10-2,2-3-8,0-14-10,8-3-5,1-11-1,11-3 0,-3-7 1</inkml:trace>
  <inkml:trace contextRef="#ctx0" brushRef="#br0" timeOffset="621">621 0 61,'0'0'22,"0"0"0,0 0 0,3 13-16,-7 2-4,-2 8 0,2 10 0,-5 6 1,4 12 1,-3 5 1,4 7-1,-4 2 0,2 5-1,0-10-1,4-2 0,2-8-2,1-12-4,9-8-20,2-17-2,6-10 0,0-14-2</inkml:trace>
  <inkml:trace contextRef="#ctx0" brushRef="#br0" timeOffset="901">837 364 6,'0'0'15,"0"0"1,0 0 2,0 0-6,0 0-2,12-9 2,-12 9-2,15-8-1,-4 8-1,0-2-2,4 7-2,-2 2-1,7 6 0,1 5-2,3 6 1,-1 4-1,3 5 0,-3 3 0,0 1 0,-3-3 0,-6 0 1,-5-5 0,-4-2 1,-7-6 0,-1-3 0,-7-5 1,-1-4 0,-10-6-1,3 0 0,-2-7 1,1 0-3,3-4 0,2-4-1,4-1 0,8-5-1,11 0 0,2-6-2,8 0 1,4-4 0,5-2 1,4 0 0,5-1 1,-2 2-1,2 2 1,-2 4 0,-1 6 0,-3 2-1,-4 7 1,-5 4-1,-3 5 1,-5 7-1,-3 5 1,-2 3 0,-4 6 0,-1 4 1,-2 1-1,1 2 1,-2-2 0,1-3 0,0-4 1,6-3-1,3-10 1,8-5-1,4-8 1,5-8 0,3-2-1,2-4 0,-1-1-1,-3 2 0,-5 1 0,-6 6 0,-6 2 0,-12 10 0,10-1 0,-10 1 0,-1 16-1,1-5 1,4 2 0,1 0 1,2 2-1,5-1 0,3-1 1,2-3-1,1 0 1,-1 0-1,-3-2 0,-2 0 0,-1 3-1,-5-1-3,5 6-21,-7-2-2,6 2 0,-5-5-2</inkml:trace>
  <inkml:trace contextRef="#ctx0" brushRef="#br0" timeOffset="2003">1937 669 10,'0'0'14,"7"-14"2,-2 1 2,5-2-7,3-2-2,4-4 1,6 0 0,-1-4-1,8 3 0,-5-3-1,3 7-1,-9-1-2,1 9-1,-8 2 0,-2 10-1,-10-2 0,5 23-1,-6-2-1,0 2 1,0 0-1,3 3 1,1-3-1,3-2 1,4-9 0,5-4 0,4-8 0,3-2-1,0-6 2,2-1-1,-2-4-1,-3 2 0,-2 2 0,-4 2 0,-13 7-1,15 4 1,-15-4-1,9 21 0,-3-4 0,4 3 0,4 1 0,3-2-2,7 1-4,0-11-11,11 0-10,-2-11 0,4-4-2,-6-11 2</inkml:trace>
  <inkml:trace contextRef="#ctx0" brushRef="#br0" timeOffset="2423">2761 485 2,'5'-13'12,"-4"2"2,-1 11 0,0 0-2,6-10 1,-6 10 0,1 13 2,4 2-1,-8-1-1,7 11-1,-7-1-2,5 7-2,-4-1-2,7 4-1,-1-2-2,3-1-1,5-3-6,-1-9-21,8-6-1,1-13-1,5-8-1</inkml:trace>
  <inkml:trace contextRef="#ctx0" brushRef="#br0" timeOffset="2774">3190 525 47,'0'0'20,"12"-3"0,-12 3 0,11-6-15,-11 6 0,0 0 0,11 0 0,-11 0 1,0 0-1,0 0 1,0 0-1,0 0-1,0 0-1,0 0-1,0 0 0,0 0 0,0 0 0,0 0-1,2 14 1,-2-14 1,0 22-1,0-5-1,0 3 1,1 3-1,2 2 1,-1 0 0,6-1-1,0-5 1,3-3-1,5-6 0,3-4 0,3-8 0,2-6-1,3-7 1,1-4-1,0-3 0,-4-1 0,-1 3 0,-5 0 0,-4 5-1,-4 6 1,-10 9 0,0 0 0,2 21 0,-8-4 1,3 5-1,-1 1 0,2 3 0,3 0 0,6-5-1,5-8-2,13-3-8,-3-14-13,12-1-2,-2-13 0,10-1 2,-8-11 6,4 4 6,-8-1 6,-6 3 10,-4 7 11,-6 8 4,-3 10 2,-11-1-5,15 26-4,-11-6-7,3 5-2,4 1-1,2 1-1,1-6 2,6-6-1,1-10 0,3-6 0,-3-11 2,3-4-1,-7-12 1,1 1 0,-8-5 0,-5 4-1,-6 2 2,-3 4-3,-7 7 0,-2 6-1,-4 9-1,0 6 0,1 7-1,2 4 0,-1 4 1,3 6-1,0 3 1,3 3 0,5 4 0,2 2 0,4 8 1,2 4-1,3 7 1,0 5-1,2 6 0,0 1 1,-2-2-1,-5 2 0,-7-7 0,-3-6 1,-5-8 0,-4-8-1,-4-11 1,-2-6-1,-1-8 1,-1-7 0,3-7 0,2-8 0,1-5 0,1-7 1,5-6 0,3-5 0,2-9-1,6-5 0,5-10 0,8-7-1,8-5-1,12-5-2,17 2-11,7-9-16,16 1 1,2-4-1,13 7-2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3:56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114 424 22,'0'0'15,"10"12"0,-10-12 0,0 0-9,8 16-2,-5-2 1,-4 6 2,3 11-1,-3 8 1,2 14 0,-5 9-1,1 13 0,-3 7-1,1 7-2,-3-3 0,0-3 0,-4-8 0,3-8-1,-2-11 0,4-12 1,-2-15-1,4-8 2,-2-11-1,7-10 0,-9-4-1,4-12 1,-2-12-1,2-10 0,-1-12-1,1-10-1,1-7 0,2-9-1,7-1 0,4 0 0,8 4 0,3 5-1,5 6 1,4 8 0,6 9-1,3 9 1,3 10 1,-2 8-1,-1 8 0,-4 10 1,-2 12-1,-6 7 1,-5 10 0,-7 6 0,-10 4 0,-4 4 1,-5-3 0,-3-1 1,-9-6 0,0-6-1,-6-8 2,1-7-2,-1-9 0,1-11-1,5-4-2,-1-10-1,12-4-2,1-6 0,11-3 0,2-4 0,10 1 1,3 2 0,2 4 2,5 0 1,-1 5 1,1 5 0,-2 8 0,2 7 1,-1 8-1,0 9 0,2 8 1,-2 8 0,1 5 0,-1 7 0,-1 1 2,-2 3-1,-4-5 1,-5-1 0,-5-6 1,-1-3 0,-7-10 1,-1 0-1,-1-17 1,-12 6 0,1-13-2,4-6 1,-2-10-2,3-2-1,1-9-1,6-2 0,3-4 0,4 2-1,3 1 1,4 4-1,1 5 0,1 5 1,3 6-1,-4 2-1,8 9-2,-4 1-4,11 11-4,-5-2-9,9 11-5,0-1-1,4 8 1,-3-1 2,1 3 7,-9-3 8,-5-3 11,-3 2 13,-14-5 6,-3-2 2,-3-13 2,-5 14-3,-4-15-4,9 1-6,-4-14-6,8 1-3,6-5-1,5-1-1,1-2 0,6 1 1,2 1-1,0 6 1,-4 3 1,1 7-1,-6 4 0,0 6-1,-1 7 0,-6 7 0,-4 2-1,-2 4 3,-4 1-2,-4 5 1,-3-5 1,-5 0 0,-6-6 1,2-5-1,-3-6 1,0-6-1,-1-8-2,1-10 0,2-5-3,2-10-2,7-2-6,-1-11-16,14-1-4,2-5 0,14 1-1</inkml:trace>
  <inkml:trace contextRef="#ctx0" brushRef="#br0" timeOffset="1342">1591-9 72,'-9'2'24,"9"-2"0,0 0-2,0 0-20,-5 10-2,5-10 0,5 19 1,-1 0 0,0 5 1,2 8 1,-1 6 0,1 10 0,-4 5 1,1 9-1,-1-1 0,-1 0 1,0-5-1,0-4-1,0-9 0,1-8 0,2-10-1,6-11 0,1-13-1,6-11-1,1-7 1,5-9-1,3-4 0,0-4 1,2 0-1,-2 3 0,-2 6 1,-3 5 0,-4 8 0,-1 8 1,-2 8-1,0 8 0,-3 8 0,1 5 0,-3 6 0,0 2 0,0 2 0,-6 2 1,-6-3 1,-6-2 0,-7-6 0,-6-1 1,-7-10 0,-4 0 0,-5-6 0,1-6-1,1-5-1,3-4-1,6-3-1,3-7-1,7 2-2,7-8-1,10 6-9,2-9-16,11 3 0,1-6-1,9 2 2</inkml:trace>
  <inkml:trace contextRef="#ctx0" brushRef="#br0" timeOffset="2043">2238 679 9,'-10'5'14,"1"-5"2,9 0 1,0 0-4,-5-11-2,5 11 2,12-14-1,1 10-1,-5-5-1,6 5-1,-14 4-1,18-7-2,-18 7-1,0 0-2,0 0-1,8 10 0,-8-10 0,-11 13 0,11-13-1,-15 15 1,15-15 1,-11 11-1,11-11 0,0 0 0,0 0-1,1-13-1,9 4 1,0 2-1,-1 0-1,2-1 1,1 4-1,-12 4 1,13-2 0,-13 2 0,0 0 0,9 16 0,-9-16 0,-2 16 1,-3-6 0,2-1 1,3-9-1,-8 16 1,8-16 0,-9 8-1,9-8 0,0 0-1,0 0-4,-14-1-24,14 1-1,1-15 0,5 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4:09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1728 3,'32'-4'5,"4"1"1,-1-2 1,11 2 0,-1-2-1,8 1 0,10 0 0,9 0 0,4 0-2,14 0-1,4-1 0,1 1 0,5 1 0,6-2 0,0 1 0,-3-2 1,4-2 1,-1-1 1,3 1 0,1-2 0,2 0-1,-2-3 0,2 5 0,1-4-1,3 5 0,0-2-2,2 2 1,0-1-1,2 2 0,0-1 0,4 2-1,1-2 1,-2 1-1,-3 1 0,1 2 0,-1 0 0,-1 1 0,-1-1 0,1 3 1,-1-4 0,6 4-1,2-1 1,2 1-1,4 1 1,2 3-1,6-1 0,2 2 0,3 0-1,-1 1 1,1 0-1,4 1 0,-3 0 1,0-1-1,-3 0 0,0-1 0,1-1 0,-1-1 0,0-1 0,-4-1 0,4-2 0,-2 2 0,3 2 0,-4 0 0,0 3 0,4 2 0,-1 3 0,0 0 0,1 3 0,1-3 0,2-1 1,-1-3-1,-3-2 0,-1-3 1,-3-4 0,-1-1-1,-2-3 1,-5 1 0,-3 0-1,3 1 1,-2 2-1,0 2 0,-1 2 1,0 1-1,2 1 0,-1 1 0,2 0 0,-2 0 1,-3-3-1,0-2 0,-6 0 1,-4-3-1,-8-2 0,-8 1 2,-7-1-2,-7 2 0,-10 1 0,-5 1 1,-7 0-1,-4 2 0,-6 1 0,-6-1 0,-7 1 0,-8-1 1,-7-1 0,-7 1 0,-6-1 0,-13 0 0,9 0 0,-9 0 0,0 0 0,0 0 0,0 0-1,0 0 0,0 0 0,0 0 0,0 0 0,0 0 0,0 0 0,0 0 0,0 0 0,0 0 0,0 0-1,9-3 1,2 3-1,0-1 0,5 1 0,1 0-1,4 2 1,-1-2-1,1 2 1,-4 0-1,-1 0 2,-1 0-1,-2 1 1,0-2 0,1 2-1,0 0 1,3-1-2,-2 1 1,1 0 0,-5-1-1,0 0 1,-11-2 1,14 4 0,-14-4 1,0 0 0,0 0 0,0 0 0,0 0 0,0 0-1,0 0 0,0 0 0,7-11-1,-7 11 0,0 0 1,2-11 0,-2 11 0,0 0 0,3-10 0,-3 10 0,0 0 1,5-11-2,-5 11 1,7-11 0,-7 11 0,8-10-1,-8 10 1,7-9 1,-7 9-1,0 0 0,0 0 0,8-12 0,-8 12 0,0 0 0,4-11 0,-4 11 0,4-13 0,-4 13 1,4-17-1,-2 8 0,0-2 0,0 0 1,0 1-1,0-4 0,-2 1 0,0-3 1,-1-2-1,0-4 0,-2-2 1,0-4-2,-2-3 2,-1-3-2,1-2 2,1-3-2,-1-2 1,0 1 1,0 0-1,-1 1 0,3-1 0,1 3 1,-1 1-1,1 2 0,0 2 0,0 1 1,-2 0-1,-1-1-1,-1 1 2,-2 2-2,0 3 2,0 2-1,0 3 0,-1 4 0,4 2 2,5 15-2,-9-14 0,9 14 0,-4-9 0,4 9 0,0 0 0,-5-10 0,5 10 0,0 0 0,0 0 0,-10-10 0,10 10 0,0 0-2,-14-11 2,14 11-1,-19-11 1,7 4-1,-5-1 1,-3-4-1,-8 0 1,-5-3-1,-10-1 1,-5-3 0,-9 1 0,-8 0-1,-8-1 1,-6 4 0,-7 1-1,-9 1 1,-1 2 0,-8 1 0,-2 1 0,-3-2 0,-5 0 0,-4 0 0,-2 0 0,-1-2 0,-1 0 0,-2 0 0,-3 0 0,0-1 0,1-1 0,0-1 0,-3-2 1,0 0-1,-2 1 0,-1-2 1,-2 2-1,-6-2 1,-3 1 0,-5 2-1,-2 1 1,-7 2-1,-3 2 1,-4 0-1,-3 3 2,-5 1-2,-1 3-2,-3 1 4,-3 0-4,0 3 2,-2 3 0,1 0 2,-2-1-2,2 7 0,0 0 0,-1 4 0,3-1 0,2 1 0,1-2 0,1 2 0,1 1 0,6-5 0,2 1 0,4-1 0,3 1 0,2 0-2,2 2 2,5 0 0,4 2 0,-2-2 0,2-1 0,2 0-1,3-2 1,1-2 0,5-2 0,1 0 0,2-2 0,10 1 1,4-1-1,2 1 0,5 1 0,5 2 0,3 1 0,4 1 2,8-1-2,2 2-2,3-1 2,5-1 0,6-2 0,1-2 2,7 0-2,7-2 0,2-2 0,3-1 0,7 0 0,5-2 0,1 1 0,3 1 1,0-1-1,-2 1 0,-2 0 1,-3-1-1,-6 0 0,0 1 0,2-1 0,0 0 0,1 0 0,8-1-1,7 1 1,4 0 0,8 1 0,1 0 0,6 0-1,4 1 1,10 0 0,-10 0 0,10 0-2,0 0 2,0 0 0,0 0-1,0 0 1,0 0-1,0 0 1,0 0-1,0 0 1,-6 10-1,6-10 1,0 0-1,-1 13 1,1-13 0,-3 14 0,1-5 0,-5 3 0,0 4-1,-1 3 1,-5 3 0,-5 5 1,-4 5 0,4 4-1,0 4 1,0 3 0,-2 4 0,-1 4 0,3 5 1,8 3-2,1 4 0,-2 2 0,0 1-2,3 1 4,4-1-4,2-4 2,0-3 0,3-6 0,-2-3 2,4-6-2,-2-5 0,-1-5 0,-2-7 1,2-5-1,1-3 0,-2-7 0,2-2 0,-1-10 0,0 9 0,0-9 0,0 0 1,0 0-1,0 0 1,0 0 0,0 0-1,0 0 1,0 0-1,0 0 1,0 0-1,0 0-1,0 0 1,0 0-1,0 0 0,0 0 0,0 0 1,0 0-1,0 0 0,0 0 1,0 0 0,0 0 0,0 0 1,0 0-1,0 0 0,0 0 1,0 0-2,0 0 0,0 0-4,0 0 0,0 0-6,6 9-6,-3 4-7,-5-2-2,1 4 1,-3-5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01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49 8,'-10'-6'9,"10"6"-2,-17-4-1,6 1-1,-2 2 1,-1 1-1,0 1 0,-1 2 0,-2-1-1,3 3 1,-1-2-1,3 4 0,-2-3-1,3 5 0,0-2-1,11-7 2,-17 17-3,12-8 1,1 6-2,2-3 1,1 4 0,3-1-1,1 0 0,2 2 0,3-1-1,2-2 2,5-2-1,0-3 0,4-3 1,0-1 1,1-4 1,0-2 0,-2-5 1,1-1 0,-4-3-1,0-2 1,-6-2 0,0-2 0,-2-2-2,-3 3 0,-3-3 1,-3 3-1,-3-2 0,-2 4 0,-3-1 0,-3 4 0,-1-1-1,-2 3 0,-2 3 0,-2-1-1,2 2 0,-1 2 0,1 2 0,1 1 0,2 2-1,0 1 1,1 0 0,2 2 0,0 0-1,2 3 1,-1 1 0,0 4-1,2 0 1,-5 3-1,7 2 1,-4 0-1,8 0 1,2 3-1,1-3 1,3 0-1,2-1 1,8-3-1,-2-1 1,8-2 0,-1-2-1,1-4 1,2-2 0,3-3 0,1-4 1,1-2-1,-2-2 1,-1-5 0,-1 0 0,-2-3 0,-4-2 0,-1 1 0,-5-3 0,-4-1 0,-3-2 1,-2 3-1,-4-2 0,-3 2 0,-5-1 1,-1 2-2,-4 2 1,0 2-1,-1 2 0,-1 2 0,-1 1 0,2 3 0,1 2 0,1 2 0,-1 2-1,0 2 1,2 3-1,-1 1 1,1 5 0,-1 1-1,-1 3 1,-3 1 0,2 3-1,3 1 1,0 2-1,4 0 1,1 0-1,2 0 1,6 0-1,8-2 1,2-2-1,0-4 1,5 0-1,0-4 1,5-3-1,3-1 1,-2-5 0,2-3 1,2-4-1,1-2 0,0-4 1,0-3-1,-2-3 1,1-1-1,-6 0 1,-2-2 0,-6-1 0,0 4 0,-6-3-1,-4 2 1,-3 2 0,-4 0 0,-3 2 0,0 3-1,-5 3 0,-3 3 0,-3 5 0,0 3-1,0 3 1,-1 5-1,-1 1 0,1 4 1,2 1 0,2 0-1,4 2 0,3-1 1,4-1-1,3-1 1,4 0-1,5-3 0,3 0 0,5-3 1,2-1 0,3-3-1,2-2 2,2-2-1,0-3 0,0-4 1,-5 0-1,0-1 1,-5-2 1,-2 1-1,-5-1 0,-5 9 1,-1-17-1,1 17 0,-17-13 0,3 6 0,-2 2-1,-1 2 0,-3 3 0,0 1 0,0 4 0,2 4-1,1-2 1,4 3-1,1 1 1,2-1 0,4 0-1,1-1 0,5-9 1,-1 14-1,1-14 0,6 9 1,-6-9-1,13 4 1,-2-5 0,0 0 0,1-2 0,0-1 0,0-2 0,-1 1 1,-1 0-1,-10 5 0,14-9 1,-14 9-1,10-12 1,-10 12 0,4-11 0,-4 11-1,0-11 1,0 11 0,0 0-1,-9-10 0,9 10 0,-10-1 0,10 1 0,-10 2-1,10-2 0,0 0 0,-10 4 0,10-4 0,0 0-1,0 0 1,10 0 0,-10 0 0,15-4 1,-15 4-1,17-3 1,-17 3 0,15-3 0,-15 3 0,0 0 0,10 0 0,-10 0 1,0 0 0,0 0-1,0 0 1,0 0 0,0 0-1,0 0 1,0 0 0,0 0-1,-7-12 1,7 12-1,-3-9 0,3 9 0,-5-11 0,5 11 0,-3-9 0,3 9 0,0 0-1,-6-10 0,6 10-2,0 0-2,-9-4-7,9 4-18,0 0-3,0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03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215 396 28,'0'0'12,"0"0"-1,-10-10 1,1 11-3,-5-1-1,-1 2-3,-4 0-1,0 2-2,-1 1 0,-1 1-1,0 2 1,3-1-1,1-1-1,4 0 0,3 0-1,10-6 0,-9 8 0,9-8 0,12 5 1,1-2-1,8 1 0,3 0 1,3 1 0,3 1 1,-1 1-1,-1 3 0,-3 2 0,-3 0 1,-7 6-2,-2 0 1,-4 0 0,-4 4 0,-3-2 1,-3-1 0,-2-2 0,-3-1 0,-3-5 1,-2 1 0,-2-4 0,-2-3 0,-2-1 0,0-2-1,0-3 0,0-3-2,5-2-5,-1-6-8,5-9-15,10 2 1,1-11 0</inkml:trace>
  <inkml:trace contextRef="#ctx0" brushRef="#br0" timeOffset="521">394 189 0,'0'0'19,"0"0"-10,0 0-6,-10 8 0,10-8 1,-4 18-1,0-5 1,3 5-1,0-1 0,1 7 0,0 4 0,0 2 0,4 4-1,0 2 0,2 0-1,2-1 1,-2 2-1,3-7-1,-3-3 1,3-3-1,0-5 1,-1-4-1,-2-4-1,-6-11-2,13 10-7,-13-10-9,15-8-4</inkml:trace>
  <inkml:trace contextRef="#ctx0" brushRef="#br0" timeOffset="881">248 377 16,'0'0'13,"0"0"0,19-12 0,-3 10-3,9-4 0,4 1-2,6-1-1,0 1-4,4 3-3,-1-7-4,-3 4-9,-3-7-13,6 9 0</inkml:trace>
  <inkml:trace contextRef="#ctx0" brushRef="#br0" timeOffset="1292">664 413 11,'7'-11'9,"-7"11"-4,10-5 1,-10 5 0,18-2-1,-7 1-1,5 1 1,0 1-1,4 1 0,0 3-1,0 2-1,1 1 0,-1 3-1,0 3 0,-3 1 0,-1 1 0,-2 2 0,-3-2 1,-2 2 0,-4-3 0,-4 0 1,-1-2 2,-7-2-1,-2-2 0,-4-2 1,-4 0-1,-3-4-1,-2 1 0,-3-4 0,0 1-1,-1-1-1,3 0 0,1-2-1,3 0 1,4 1-1,2 0 1,4-1 0,9 2-1,-9-8 0,9 8 0,7-17-1,4 3 0,6-2 0,3-5-1,5-1 0,3-2-1,4 1 2,0 2 0,0 0 0,-3 0 0,-2 8 0,-3-2 1,-4 7-1,-4-2 1,-2 8-1,-4 1 0,-1 3 0,-9-2 1,13 15-1,-8-4 0,3 0 1,0 3 0,2 0-1,-3-1 1,2 2 0,-4-1 0,5 1 1,-7-1-1,1 0 0,-3-3 1,0 1 0,3-3 0,-4-9 0,-1 13 1,1-13 0,0 0 0,0 0 1,0 0 1,-12 7 0,12-7 0,-13-9 0,13 9-1,-10-15 1,9 2-2,-5-4 1,6-2-2,7-4 0,1-3-1,5 0-1,1 0-1,5 5-1,0-3-4,9 5-6,0-1-9,-2 1-10,7 3 1</inkml:trace>
  <inkml:trace contextRef="#ctx0" brushRef="#br0" timeOffset="2183">1435 0 11,'0'0'19,"0"0"-12,-3 10-3,3-10-1,0 0 1,-4 15-1,2-3 1,-1 3 0,-3 4 1,3 6 0,-3 2 0,1 6 0,-1-4-1,2 5 1,2 3-2,4 2-1,2-2-1,5-1 1,6-1-1,3-3-1,5 0 1,3-5 0,3-10 0,0-5 0,2-7-2,-2-7-5,1-10-15,2 2-6,-10-14 0</inkml:trace>
  <inkml:trace contextRef="#ctx0" brushRef="#br0" timeOffset="2594">1124 235 9,'30'4'25,"2"-9"0,7 1-15,10 1-4,4-2 0,2 1 0,1-3-2,0 1-2,1-1-9,2 2-19,-10-9 0,6 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06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226 315 9,'0'0'25,"0"0"-1,-13 0-10,4 0-11,-3 4 0,-3-2 1,-2 3 0,-5 2-3,-1 0 2,-1 1-1,3 0 0,-1 1 0,5-2-1,1 0-1,6-2 0,10-5-1,-5 10 1,5-10-1,21 8 0,1-3 1,5 1-1,3 0 2,3 2-1,1 0 0,-2 1 1,-3 1-2,-5 2 1,-5 3 0,-7-2-1,-3 6 1,-5-1 0,-5 1 1,-3-1-1,-5 0 2,-3-2-1,-5-3 1,-4 3 1,-5-8-1,-1-1 0,-1-4 0,1-2 0,3-2-2,1-5-2,7-3-4,3-6-8,7-7-15,11 2 1,3-10 0</inkml:trace>
  <inkml:trace contextRef="#ctx0" brushRef="#br0" timeOffset="521">466 16 16,'0'0'21,"0"0"-4,1 13-16,-4-3-1,0 5 2,0 3 0,1 4 1,-1 5 0,2 5 1,-2 3 0,3 6 0,-1 1-1,2 1 2,1-2-3,0 1 1,1-3-2,-1-8 0,2-2 0,-1-11-1,2-1 0,-5-17 0,9 20-2,-9-20-4,0 0-6,0 0-3,3-20-1,-8 9-1,-7-12 0</inkml:trace>
  <inkml:trace contextRef="#ctx0" brushRef="#br0" timeOffset="822">251 233 6,'0'0'15,"0"0"-1,0 0-1,19-9-3,0 3-1,4 2-2,7-6-1,8 4 0,6-3-2,3 0 0,2 0-3,-2-1-1,-3 5-5,-4 0-15,-9-6-6,2 8-1</inkml:trace>
  <inkml:trace contextRef="#ctx0" brushRef="#br0" timeOffset="1202">729 373 8,'-2'-10'21,"2"10"-8,0 0-5,12-14-2,-12 14 1,19-6-3,-5 5 0,1 0 0,3 3 0,3 2-1,2 2 1,-3 3-2,2 1-1,-1 2-1,-2 2 1,-1 1-1,-3 1 1,-1-2-1,-3 3 1,-4 1 0,-3-4 1,-2 4-1,-3 0 1,-5-1 1,-1-2-1,-5 1 0,-4-4 0,-3-4 0,-7 5 0,-1-9 0,0-1-1,-2-2 1,2-1 0,1-2 0,3-1 1,4-3-1,10 0 1,0-2-2,6-3 0,5-4-1,6 3 0,6-2-2,4-1-1,6 0-6,-1-2-7,1-2-16,7 8 2,-3-5 0</inkml:trace>
  <inkml:trace contextRef="#ctx0" brushRef="#br0" timeOffset="1783">1086-1 14,'0'0'4,"5"21"0,-1-2 2,0 4 1,2 8 0,-1 5 1,1 6-1,0 5-1,1 1-1,2 1-2,-2-6-1,0 2 0,0-7-1,0-7-1,0-6 0,-2-9-1,0-3-7,-5-13-15,0 0-1</inkml:trace>
  <inkml:trace contextRef="#ctx0" brushRef="#br0" timeOffset="2093">863 210 8,'23'7'22,"-4"-9"0,16 1-19,6-1-1,9 0 1,5-4 1,4 0-2,2-1 1,-3-1-2,-2-2-2,-6 1-8,-5 7-13,-13-9-1</inkml:trace>
  <inkml:trace contextRef="#ctx0" brushRef="#br0" timeOffset="2424">1728 317 15,'22'-3'15,"0"-3"1,-1-2-1,-2-1-2,-3-2 0,-2 1-4,-6-3-1,1 3-3,-8-3-1,-1 3-1,-5-2 0,-4 0-1,-4 1-1,-3 2-1,-2 0 0,-6 3 0,-1 2 0,-2 2-1,-2 4 1,1 3-1,0 3 0,1 4 1,2 2-1,3 3 0,3 2 0,4 3 1,3 3 0,6 0 0,5 1 0,5 1 1,9-3 0,5 3 1,10-5-1,7 1 1,6 0 0,6 0-1,4-2-1,0-4-7,-3-1-23,4 0-2,-12-4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10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2350 27 6,'-34'26'10,"-5"3"-1,-10 3-1,-5 6-2,-6 5 0,-8 6-2,-5 4-1,-8 2-1,-6 7 0,-7 2 0,-2 3-1,-2 3 1,-5 1-1,2 1 0,-2 2 0,0 2 1,5-5-1,6-2-1,8-4 1,8-7 0,4-8-1,20-9 0,6-10-3,19-8-6,15-4-9,12-19-6</inkml:trace>
  <inkml:trace contextRef="#ctx0" brushRef="#br0" timeOffset="742">2671 916 0,'11'84'1,"3"-6"1,-2-3 0,0-10 0,-1-5 1,-1-9 0,-4-7 0,-2-6 1,-2-8-1,-2-7 0,-1-6 1,1-17-2,-5 11-7,-4-22-13</inkml:trace>
  <inkml:trace contextRef="#ctx0" brushRef="#br0" timeOffset="1593">2632 0 2,'0'0'8,"0"0"-1,0 0-2,-10 13-2,6-3-1,0 2-1,-1 6 0,0 2 0,-1 7 0,0 4-1,1 8 1,-1 4 0,2 8-1,0 5 0,-1 8 1,2 5-1,1 2 0,2 4 0,0 0 1,2-1 0,0 1 1,1-4-1,2-7 1,-1-2 0,0-5-1,0-5 1,1-6 0,-2-4-1,1-7 0,-2-4 0,1-4 0,-2-5-1,0-6 1,0 0 0,0-7-1,-1-9 1,1 14 0,-1-14 0,0 0 2,0 0 0,0 0 0,0 0 0,0 0-4,10-4-11,-9-6-10,8 4-1</inkml:trace>
  <inkml:trace contextRef="#ctx0" brushRef="#br0" timeOffset="2534">2901 25 5,'34'29'10,"10"4"1,4 8-2,6-1 0,5 6-1,5 4 0,5 4-2,2 5 0,4 3-2,-1 1 0,1 3 1,2-2-2,-1 0 0,-1-2 0,0 0 0,0-4 0,0-1 0,0-3 0,-3-1 0,-2-1 0,-3-2-1,-3-1-1,-6 0 1,-6-5-1,-4 0 0,-8-5 0,-4-3 0,-7-5 1,-5-3-1,-5-6 0,-5-4 0,-6-7 1,-8-11 0,10 13 0,-10-13 0,0 0 0,0 0-1,0 0-7,0 0-24,0 0-3,-12-13 1,-2-6-1</inkml:trace>
  <inkml:trace contextRef="#ctx0" brushRef="#br0" timeOffset="4567">216 1485 4,'0'0'5,"18"-17"0,-6 8-2,3 0-1,1 0 0,2 2-1,0 0-1,1 3 1,-1 1-1,0 4 0,0 2 0,-3 3-1,-3 3 1,2 4 0,0 4 0,-2 1 0,-2 2 0,-2 0 0,-1 3 1,-5-2 1,-2 1 0,-6-2 2,-6-1 1,-1-1 0,-5-2 2,-2-2 1,-4-4 0,0-1 0,0-6 1,0 0 0,0-7-2,3 0 0,-1-6-1,5-3-1,2-3 0,5 0-1,4-3-1,3-2-1,6-1-1,3 0 0,4 0-1,5 2-1,3 0 1,1 2-1,1 2 0,2 4 0,-1 1 0,0 5 0,-2 4 1,1 3-1,-5 4 0,2 4 0,1 4 0,-5 4 0,0 1 0,-5 3 1,0 3 0,-4 2 0,-4 2 1,-5-1-1,-7-2 1,1 0 1,-9-2-1,1 0 0,-8-6 1,-2-2 0,-2-6 0,-3-1 0,-3-5 0,1-2 0,0-5 0,2-2 0,0-5 0,5-2 0,1-4 0,6-5-1,4-3 0,4-1 0,5-2-1,7-2-1,6 0 1,5 1-1,8 2 0,4 5-1,9 2 1,3 3 0,4 6 0,0 4 0,1 5 0,0 3 0,-2 5 1,-2 2-1,-5 7 0,-3 2 1,-7 4-1,-1 2 1,-6 4 0,-2 1 0,-5 2 1,-4-1-1,-6-2 1,-5-2 0,-2-1 1,-7-3-1,-2-6 1,-6-2 0,-4-4 0,-2-3 1,-2-5-1,2-2 0,3-5 0,5-1-1,3-4 0,6-4-1,8-3 0,5-3-2,9 1-2,1-5-4,13 7-9,3-3-17,6-3-1,9 2 1</inkml:trace>
  <inkml:trace contextRef="#ctx0" brushRef="#br0" timeOffset="5859">2577 1719 5,'-23'-21'24,"7"2"-13,2-1 0,0-3-1,4 1 0,2 1 0,2 1-2,6-2-1,7 6-2,1-3-1,7 3-2,1 3 0,7 2-2,2 1-1,4 5 1,0 4-1,-3 4 0,1 4 0,-2 4 1,-2 2-1,-2 5 1,-6 1-1,-3 2 1,-3 3 0,-3 1 1,-6 0-1,-2 1 2,-5-1-1,-6 0 2,-4-3 0,-2 1 1,-7-8 0,-2 2 1,-3-9 0,1 0-1,-3-8 0,3-2-1,0-6 0,4-4 0,5-5-1,4-4-1,5-4 0,5 0-1,9-4 0,7 1-1,7 0 1,5 2-1,6 3 0,3 2 0,4 6 0,1 1 1,-2 8-1,-1 2 0,-3 7 1,-3 4-1,-3 5 0,-4 3 1,-4 7-1,-6 2 1,-3 3 0,-5 3 0,-4-1 0,-4 0 1,-5-2-1,-3-1 1,-4-6 0,-2-2 1,-3-6-1,3-3 1,-4-8 0,1-4-1,1-6 1,5-4 0,0-8-1,6-5 0,3-3-1,5-1 0,6-1 0,4 0-1,4 2 0,3 4 0,5 7 0,0 4 0,4 8 0,0 5-1,0 5 2,-4 6-1,0 7 0,-5 3 1,-4 3 0,-7 2 0,-8 0 1,-4-1 0,-6-2 0,-5-3 0,-3-4 0,0-5 1,-1-6-1,3-3-1,1-5 1,5-4-2,4-3-2,3-8-4,11 2-9,5-4-19,6-5 0,9 0 0</inkml:trace>
  <inkml:trace contextRef="#ctx0" brushRef="#br0" timeOffset="7041">4678 1704 14,'-12'1'25,"-2"-6"-7,0-3-8,5-1 2,0-7 0,6 2-1,0-7-2,8 2-1,0-4-3,6 4-1,3-1-2,2 5 0,2 1-2,4 4 0,0 4 0,2 2 0,-1 7-1,0 2 1,-3 3-1,0 4 1,-2 2 0,-5 1 0,-4 4 0,-4 1 1,-4 1-1,-3 2 2,-7 0-1,-3 1 1,-6-1-1,-2-1 2,-4-3-1,-1-1 1,-3-6 0,2-2 0,0-5 1,3-2-1,0-8 0,4-2 0,3-7-1,2-4 0,5-4 1,3-4-3,6-1 1,3-2-2,4 0 1,4 1-1,6 4-1,0 2 1,5 4 0,0 6 0,2 4 0,-1 3 0,2 5 0,-1 3 1,-1 4-1,0 4 0,-2 4 1,-1 1 0,-2 4 0,-1 2 0,-4 0-1,-1-1 2,-5-1-1,-3 1 1,-5-1-1,-4 0 1,-7-3 0,-6-1 0,-4-1 1,-5-3-1,-2-2 0,-2-2 1,-1-5-1,1-2 0,3-5 0,5-4 0,0-2 0,6-3 0,5-5-1,4-4 0,8-3-1,6-3 0,9 1 0,6-2 0,7 1 0,6 1-2,5 5 2,3 5 0,0 7 1,-5 5-1,-2 5 0,-9 5 0,-3 4 1,-8 6 0,-10 3 0,-7 5 0,-9 1 1,-3 1 0,-7 0 1,-4-1-1,-2-3 2,-1-2-2,0-5 0,2-4 0,1-4 0,3-3 0,3-2 0,2-2 0,3-2-2,-1-3 0,6 3-5,-4-9-14,5 2-17,4-1-1,0-4 1,4-2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1:40.4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62 27,'0'0'14,"0"0"-1,0 0-1,0 0-1,0 0-3,0 0-1,0 16-2,4-4 0,2 7-1,0 5 0,1 11 0,-2 8 0,0 9 0,0 8 0,-3 6 0,-3 1 0,1 2-1,-3-1 0,1-4 0,0-7 0,1-8-1,0-9-1,2-10-1,-1-6-2,0-11-1,0-13-8,0 0-7,19-25-6,-10-8-1,9-7 1,2-11 1</inkml:trace>
  <inkml:trace contextRef="#ctx0" brushRef="#br0" timeOffset="311">561 250 24,'0'0'19,"1"-11"1,-1 11-2,0 0-2,0 0-4,0 0-1,-1 14-4,-1-1-2,2 7 0,-1 7-3,1 8 1,0 11-1,0 10 0,-1 5 0,0 6 0,-1 0 0,1 2-1,0-4 1,-1-4-1,1-10 0,0-9-1,1-11 0,0-10-2,0-9-2,0-12-3,-8-16-8,-2-12-9,-1-5-2,-9-9 1,-1-2 1</inkml:trace>
  <inkml:trace contextRef="#ctx0" brushRef="#br0" timeOffset="621">69 636 27,'-26'3'21,"7"0"1,4-3 1,5 1-7,10-1-2,0 0-4,9-9-2,10 6-3,5-4 0,12 1 0,9-2-1,13 3 0,8-1-1,4 4-2,3 2 2,-1 4-2,-4 1-1,-5 2 1,-10 1-1,-10-1 0,-12 1 0,-8-1 0,-4 1-1,-9-5-3,0 3-2,-10-6-5,10 1-12,-10-1-3,1-9-2,-8-7 2</inkml:trace>
  <inkml:trace contextRef="#ctx0" brushRef="#br0" timeOffset="962">133 506 15,'-28'8'20,"6"-3"0,9-2 2,1-6-5,12 3-3,0 0-2,24-15-1,-2 3-4,13 1-1,10-3-1,12 3-2,11 2 0,5 2-1,3 3-1,-1 5 0,-5 2 0,-7 2-1,-12 0 1,-9 1-1,-11-1 0,-8-1 0,-7 0 0,-6-1 0,-10-3 0,11 3 0,-11-3-1,0 0-2,0 0-4,0 0-8,9 2-10,-9-2-2,14-4 1,-4-3 0</inkml:trace>
  <inkml:trace contextRef="#ctx0" brushRef="#br0" timeOffset="1653">1490 445 14,'0'0'16,"-8"-14"-1,8 14-1,4-11-1,-4 11 2,12-12-4,4 8-3,2 1-2,11 4-1,5 3-2,8 7 0,1 3-1,4 7-1,-3 5 0,-1 4-1,-5 2 1,-7 2-1,-9-2 1,-6-1 0,-6-3 1,-6 0-1,-5-6 1,-5-2 1,-6-2 0,-6-1 0,-5-5-1,-5-2 1,-6-5 0,1-4-1,-4-3 0,2-4 0,3-2-1,5-1 0,7-4 0,5 1 0,10-1-1,3 2-1,9-1 0,9 0 0,8 0 0,10-1 0,11 1-1,3-1-3,12 2-1,1-2-1,6 2-1,-5-6 1,1 4-1,-8-5 1,-1 3 0,-7-2 4,-4 1 1,-7 1 0,-5 2 2,-5 4 3,-9 2 1,-3 4 0,-14 3 1,0 0 1,0 0 0,-22-1 0,-1 1 1,-1 5-2,-7-2-1,1 6 0,-4 2 0,3 6-1,0 3 0,5 5-1,4 4-1,5 2 0,6 1 0,7 1-1,9-4 0,9-5 1,13-10-1,14-8 0,13-11 0,10-12-2,11-12-2,0-12-1,5-7-1,-6-13-1,0-3-1,-15-8-2,-4 3 1,-14-3 1,-7 9 3,-10 4 2,-5 7 3,-7 11 2,-8 9 3,0 11 2,-6 7 1,2 14-1,0 0 0,0 0 0,-9 3-3,9 11 0,-1 8-2,2 8 1,-1 10-1,2 13 0,0 7 0,2 10 0,0 2 0,4 1-1,-2-4 0,1-6 0,-3-11 0,1-11 0,-2-9 0,-3-10-1,-5-10 0,-5-10 0,-8-8 0,-6-8 0,-2-7 0,-4-4-1,-3-1 0,-1-2 1,5 3-1,6 4 1,4 4 0,8 6 0,11 11-1,1-15 0,13 10 1,11-3 0,12-2-1,12-2 1,12-2 0,6-1 0,6 1 0,0-1 1,-3 3-1,-7 2 0,-10 4 1,-11 4 0,-14 6-1,-6 6 2,-8 5-1,-7 10 1,-5 3-1,-1 4 0,1 3 0,0 1-1,2 0 1,2-5-1,2-5 0,1-8-1,4-7-5,-1-13-16,5-7-5,-3-17 0,0-10-1</inkml:trace>
  <inkml:trace contextRef="#ctx0" brushRef="#br0" timeOffset="3115">3790 724 40,'-12'2'19,"2"-3"0,-3-9 0,8-3-3,1-8-4,9-5-5,4-5-2,8-1-2,2-2-1,5 4 1,1 2-1,2 6 1,-4 6-2,-1 9 1,-1 4 0,-1 6-2,-3 6 1,0 5-1,-2 7 1,-1 2-1,-2 3 1,0 2 1,-7-1 0,-2 1 1,-5-4 0,-6 2 1,-7-9 0,-2-1-1,-9-8 0,-3-1 0,-5-6-2,-2-4 0,1-3-2,5-5-1,4-3-2,4-3-2,14 2-10,2-10-12,15 5 0,2-8-1,11 2 2</inkml:trace>
  <inkml:trace contextRef="#ctx0" brushRef="#br0" timeOffset="3565">4401 378 6,'0'0'13,"0"0"2,0 0 1,0 0-6,-11 3 0,11-3 1,0 0 1,0 0-2,0 0-1,0 0-2,-3 10-1,3 2-2,-4 3 0,2 7-1,-4 5 1,0 8-1,-3 1 1,4 2-1,-1-2 0,3 0 0,3-7-1,8-6 0,9-11 0,8-9 0,10-11-1,3-8 1,4-8-1,4-5 1,-2-3-1,-2 1-1,-8 2 0,-7 5 1,-7 6-1,-5 4 0,-15 14 1,13-10-1,-13 10 0,2 9 1,-2 5 0,0 2 0,1 5 0,1 6 0,1 3 0,3 3-1,0 2 1,4 0-1,5-1-1,0-6-2,11 0-13,-1-16-11,12-7-1,-1-14-1,9-8 1</inkml:trace>
  <inkml:trace contextRef="#ctx0" brushRef="#br0" timeOffset="4126">5483 454 31,'-11'6'16,"11"-6"2,-9-2-1,9 2-9,0 0-1,0 0 1,-15 1 0,15-1 0,0 0-2,-12 4 0,12-4-2,-15 4-2,15-4 0,-16 7 0,3-3 0,-1 2-1,-4-1 1,-1 1 0,-3 1 0,0 0 0,0-1 0,0 1-1,2-3 1,7 2-2,2 2 1,5 1 0,5 1-1,6 1 0,6 1 0,2 2 0,8 3 1,4 2-1,4-2 0,3 1 0,1 2-1,0 1 1,0-1 0,1 3 0,-2 0 0,-4-1 1,-4-2-1,-5-3 1,-3-5 0,-4 2 1,-6-5 0,-6-9 1,-13 15 0,-1-5 1,-9 0-1,-2 3-1,-5-1 1,-2 0-1,0 0-1,-2-2 1,2-3-3,0-6-1,4 2-7,-3-12-21,3-1 1,-5-12-1,2-2-1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22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407 0 17,'0'0'15,"0"0"0,-14 4-2,-1-1-3,-1 0-4,-4 3-3,-2 0-1,-3 3 0,-1-1 0,-1 2 0,2 2-1,2-2 0,3 0 0,1 0-1,3-1 1,3-2-1,2 0 1,11-7-1,-11 7 0,11-7 0,0 0 1,0 0 1,0 0-1,20 4 1,-5-4-1,7 1 1,0 1-1,5 2 0,7 0 0,2 4-1,-1 0 0,-2 1-1,-3 3 0,-2 0 0,-2 2 0,-6-1 1,-5 2-1,-7-2 0,-3 1 1,-2 1 0,-6-1 0,-3 0 1,-3 0 0,-5 0 1,-3 0 0,-5-1 0,-5-1 1,-3 0 0,-4-4 0,-1 2 0,-4-3 1,1 0-1,-2-4 0,5 2 0,1-4-1,4 0 0,4-2 0,6 0 0,5-1-1,5-1 0,10 3-1,0 0-3,0 0-2,12-14-7,6 2-18,7 6-4,1-6 2</inkml:trace>
  <inkml:trace contextRef="#ctx0" brushRef="#br0" timeOffset="781">541 372 22,'0'0'16,"0"0"-1,13-16-3,-1 5-2,1-1-2,5-3-2,1-3-4,2 1 0,-2-1 0,1 4 0,-4 1-1,-5 4 1,-11 9-1,15-13-1,-15 13-1,0 0 0,0 0 0,4 12 0,-4-3-1,1 4 1,1 1 0,0 3 1,1 2 0,1 1 0,-1 1 0,2-1 0,-1-2 0,-1 1 0,0-3 0,-2 0-1,1 1 1,-3-3-1,-1 2 0,-3-5 0,-1 4 0,-4-2 0,-1 0 1,-2-1-1,-3-4 1,0 2 0,-3-5 0,4 3 0,-3-5 1,4-2 0,1 0 0,4-1 0,9 0 1,-14-2 0,14 2 0,0 0-1,0 0 0,5-10 0,-5 10-1,17-13 0,-4 7 0,1-2-1,7 1 1,1-2-1,5 0 1,2 0-1,3 0 1,0 5 0,-1-3-1,2 4 1,-8-2 0,-1 3 0,-9 2 0,0 0 0,-15 0-1,14 1 1,-14-1-1,0 0 0,0 0 0,0 0-7,0 0-14,7 9-4,-7-9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24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297 0 1,'-15'6'11,"-5"-3"-4,-2 4 0,-4 0-2,1 2 0,0 2-1,-1-1-1,0 2 1,1 0-1,1 1 0,4-2 0,4-1-1,3-1 0,4 0 0,9-9 0,-5 15 0,5-15 1,19 10-1,0-4 0,5 1 0,4-1 0,5 4-1,2-2-1,2 2 0,-2 1-1,-2 1 0,-6 0 0,-5 2 0,-4-2 0,-7 0 0,-5 2 2,-7-1 0,-6-1 2,-3 1 1,-8-3 2,-2 3-1,-5-4 1,-1 2-1,-4-5 1,0 2-1,-1-4-1,3-1 0,2-1-1,4-2 0,5-1-1,3-1 0,4-1-2,10 3-1,0 0-4,-3-17-6,12 5-19,9 5-3,-2-8 1</inkml:trace>
  <inkml:trace contextRef="#ctx0" brushRef="#br0" timeOffset="601">559 344 4,'0'0'22,"3"-12"-7,-3 12-7,13-10-1,-13 10 0,17-9-2,-6 5-1,-2 2-2,1 1 0,-10 1-1,16 3 1,-16-3-1,9 12 0,-9-12 0,-1 17 2,-4-6 0,-2 2 0,-5 3-1,-2-1 0,-3 3 0,-1 1 0,-3-2 0,0 1-1,2-3 0,2 1 0,2-6 0,4 0-1,11-10 0,-12 12 1,12-12 1,0 0-1,15 8 1,0-7 0,3 0 0,6 0 0,0-1 0,6 0-1,-1 0 0,2-1-1,0 0 0,0 1 1,-3-1-1,-3 1 0,-1 0 0,-3 0 0,-2 0-1,-4 1 0,-2 0-1,-4-1-3,2 3-5,-11-3-11,16-1-10,1 2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26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298 5 31,'-11'-5'13,"0"5"0,-3 2-1,-2 1-4,-5 1-3,-2 4-1,-3 0-1,0 2 0,-1 3-1,2-1 1,0 2-2,4-2 1,3 1-1,3-2 1,5-2-1,5 1 0,5-10 0,7 16 1,5-9-1,8 2 1,6-2-1,4 3 1,3-2-1,2 0 0,-2 2-1,-3-2-1,-3 1 1,-5 0-1,-6 1 0,-4 0 0,-5 3 0,-4-1 0,-4 0 1,-3 1 0,-5 1 0,-6 0 2,-5 1-1,-1 0 1,-4-3 0,-1 2 0,-3-4 0,1 1 1,0-3 0,4-2-1,3-3 0,2-1 1,3-3-1,2 0-2,5-2-2,9 3-6,-9-15-13,9 15-12,13-19 1,0 7 0</inkml:trace>
  <inkml:trace contextRef="#ctx0" brushRef="#br0" timeOffset="641">558 337 21,'0'0'28,"0"0"-8,-11 0-8,11 0 0,0 0-1,0 0-2,16-9-3,-4 8-1,1-2-2,4 2-2,0 0-1,0 0 0,1 2 0,-1 2 0,-3 3 0,-1-1-1,-3 1 1,-10-6-1,14 16 1,-9-7 0,-5-9 1,1 19 0,-4-10 0,-3 0 0,6-9 0,-14 17 1,14-17-1,-15 12 0,15-12 0,-9 9-1,9-9 0,0 0 0,0 0 0,9 7 0,1-4 0,0 1 0,2 1 0,1 0 0,0 1 0,1 0 0,-1-1-1,1 3 1,-4 2 0,2 2 0,-1-2 0,-3 0 0,1 2-1,-3-2 1,-4 3 1,-2-2-1,0-11 1,-7 18 1,-5-9 0,0 2 0,-7-3 1,2 3 0,-4-2 0,-1 0-1,-3-2 0,2-1 0,0 0-1,3-3-1,2 1-4,-4-7-8,1 2-23,7-1 0,-4-5 0,4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35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177-13 9,'1'-9'14,"-1"9"-1,0 0-1,0 0-1,0 0-2,0 0-1,0 0-2,0 0-1,0 0-2,-1 19-1,1-4-1,3 3 1,-2 6-1,4 7 1,-4 6 0,1 7 1,0 4 0,-2 5 0,2 3 0,-4-2 0,4 0 0,-3-6-1,4-5 1,-1-8-2,1-7 1,0-9-2,-1-8-2,-2-11-4,11 4-7,-8-16-17,7-1 1,-8-10-1</inkml:trace>
  <inkml:trace contextRef="#ctx0" brushRef="#br0" timeOffset="391">7 253 23,'0'0'26,"-12"3"1,12-3-11,0 0-6,0 0-1,0 0-1,0 0-2,13-7-1,-4 1 0,12 2-1,6-3-1,7-1-2,10 1 0,5-1-1,5 2 1,3 2-2,0 1 0,-10 1 0,-3 4-1,-8-4-2,-4 6-5,-8-3-10,-5-3-13,-2 4 1,-6-5 0</inkml:trace>
  <inkml:trace contextRef="#ctx0" brushRef="#br0" timeOffset="771">620 537 5,'-9'4'26,"9"-4"1,-15-11-9,15 11-3,-10-18-2,8 7-3,-1-5-2,6 0-2,0-3-2,5 3 0,0-1-3,4 3 0,0 1-1,3 5 1,-2 2-1,2 5-1,-1 4 1,1 4 0,4 3-1,-6 3 0,2 2 0,-5 1 1,2 1 0,-7 0 1,-5-2 0,2 1 1,-9-5 1,2 4 1,-7-4 0,2 1 0,-11-4 1,3 3-1,-3-6-1,-3 1 1,-2-3-1,2-2-1,-1-2 0,4-3-2,2-1 0,3-4-3,16 9-5,-12-24-10,16 9-17,7 0-2,2-6 1,9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36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285 374 11,'0'0'26,"0"0"0,0 0-15,0 0 0,-14-2 0,2 2-1,1 3 0,-4-4-2,0 5-1,-4 0-1,1 0-1,-3 3-2,0 3-1,0-1 0,2 3-2,-3 3 1,3-1-1,3-1 1,1 1-1,5-3 0,2 1 0,1-2 0,5 0 0,2-1 0,2 2 0,5-2 1,4 0 0,5-1-1,5-3 0,8-1-1,4-3-4,10 2-4,-1-4-12,2-2-11,5 2-3,-4-4 2</inkml:trace>
  <inkml:trace contextRef="#ctx0" brushRef="#br0" timeOffset="441">511 597 23,'-9'-4'24,"0"-6"-11,-1-3-2,4-1-1,0-5 0,5 1-2,1-3 0,7 2-2,1 0 0,4 2-3,2 2-1,1 3 0,1 3-2,0 5 0,3 1 0,-3 4-1,-3 4 1,-1 1 0,0 2 0,-3 3 0,-1 1 2,-2 3-1,-4 1 2,-1 2 0,-6 0 0,0 3 0,-3-3 0,-1 2 1,-5-3-1,-4-1 1,-3-3-1,3-3 1,-1-2 0,-1-2-1,0-5 1,1-2-1,0-2-2,7-3-2,3 0-3,-5-4-6,14 10-9,-5-19-17,7 4 0,4-1-1</inkml:trace>
  <inkml:trace contextRef="#ctx0" brushRef="#br0" timeOffset="1022">852 387 6,'11'-5'23,"-11"5"-7,0 0-4,0 0-2,0 0-2,0 0-1,0 0-1,0 0-1,0 0-1,-2 10 0,2-10 0,-2 15 0,2-6 0,0 5 0,-2 0 0,4 2 0,-1 0-1,1-1-1,0-2 0,4 0 1,-6-13-1,15 13 1,-4-12-1,5-4 0,-1-5 1,3-2-1,-1-3 0,1-2 0,-1-1 0,-2 1-1,-2 1 0,-3 4 0,-10 10-1,15-16 0,-15 16 1,12-4-1,-12 4 0,9 6 0,-9-6 1,11 13-1,-11-13 1,14 18 0,-14-18 0,14 16 1,-14-16-1,17 8 0,-4-11 0,3-1 1,0-4-1,3-2 0,1-2-1,-1 2 0,-1 0 0,-2 4 0,-4-1 0,-12 7 0,14-2-1,-14 2 1,9 9 0,-9-9 0,7 15 0,-7-15 0,7 21 0,-3-10 0,0 0 0,-1 1 0,1-2-1,-4-10-3,12 22-6,-12-22-11,9 16-14,0-8-1,-9-8 0</inkml:trace>
  <inkml:trace contextRef="#ctx0" brushRef="#br0" timeOffset="1813">1587 415 21,'-4'11'22,"4"-11"-11,0 0-4,0 0-2,1 12-1,-1-12 1,4 18-1,0-5 3,0 5-1,2 6 0,-2 2-1,4 7 0,-2 0-1,2 6 0,-1 0-2,1-1 1,-2-3-1,-1-2-1,0-4 0,-2-5-1,-1-8 1,-1-3 0,-1-13-1,-3 9-3,3-9-4,-9-11-8,0-6-15,4-1 0,-6-10 1</inkml:trace>
  <inkml:trace contextRef="#ctx0" brushRef="#br0" timeOffset="2153">1593 428 21,'5'-16'21,"-5"16"-6,9-15-3,-2 6-2,3 2 1,-1-3-1,6 2-1,-2-2-1,7 4 0,-5 0-3,6 4-1,-2 1-1,0 4-2,3 1-1,-6 5 1,4 2-1,-2 1 0,-3 2 0,-1 3 1,-6-2 0,-2 2 1,-6 0 0,-1 1 1,-9-3 1,-4 4 0,-6-5 0,-2 0 0,-4-2-1,-2-1 1,-2-3-1,3-2-1,0-2-1,5-3 0,3 0-1,4-4-1,4 0-2,11 3-5,-5-14-5,5 14-20,10-22-4,4 9 0,0-6 1</inkml:trace>
  <inkml:trace contextRef="#ctx0" brushRef="#br0" timeOffset="2674">2099 342 20,'-8'18'15,"5"-8"1,-2 3-2,3 5 0,-2-1-2,3 6-2,-1-2-2,4 1-2,1-3-1,3 2-2,2-7 0,6-1 0,1-8-1,8-3 1,1-6-1,2-2 1,2-7-1,2 0 0,-4-5 0,-1 1 0,-6-3 0,-2 4 1,-8-3-1,0 3 1,-7-2 0,-1 5-1,-4-1 1,0 2-1,-1 0 1,-2 2-2,6 10-2,-11-15-4,11 15-4,-9-5-10,9 5-17,0 0-1,0 0 2</inkml:trace>
  <inkml:trace contextRef="#ctx0" brushRef="#br0" timeOffset="3135">2670-7 0,'13'-2'23,"-13"2"0,0 0 0,0 0-21,6 13-1,-4-2 2,-5 4 2,4 7 2,-1 1 1,2 9 0,-5 1 1,4 9-1,-3 2-2,2 1-2,-2-3-2,2-1 1,-2-2-2,0-4 0,1-7-1,-1-7 1,1-3 0,1-6 0,0-12-1,-2 12-1,2-12-8,0 0-13,-10-25-11,7 9 2,-7-10-1</inkml:trace>
  <inkml:trace contextRef="#ctx0" brushRef="#br0" timeOffset="3465">2480 225 22,'10'13'31,"-10"-13"3,22-3-15,-2 5-4,-2-4-2,11 3-3,-2-4-4,7 3-2,0-2-2,0 2 0,0 0-3,-2-1-1,1 4-4,-5-4-8,0 0-18,-1 5-3,-7-2 0</inkml:trace>
  <inkml:trace contextRef="#ctx0" brushRef="#br0" timeOffset="3716">2998 334 6,'11'0'26,"7"4"0,-4-4-3,5-7-16,5 2-2,-1-4 1,2 1-1,-5-3 0,2 2 0,-4-3 0,-1 4 0,-6-1-1,-1 5 0,-10 4-1,5-9-2,-5 9 1,-12-4-1,1 3 0,-3-1-1,-4 1 0,-2 1 0,-3 1-1,-1 3 1,-1 0 0,5 2 1,-4 1-1,3 3 0,1 2 1,2 3 0,2 2 0,2 2 1,3-2-1,2 2 2,4-2-1,4 1 0,3-3 1,6 0-1,3-4 0,5 0 0,3-2-1,4 1 1,1-2-1,1-1 0,4-1 0,0 0-1,-1-3 0,-1 0 0,1 0-3,-6-5-9,0 0-23,4 0-1,-8-7 0,2-1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7:41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3-11 7,'0'0'14,"3"-10"0,-3 10-1,0 0-1,0 0-1,0 0-1,0 0 0,0 0-4,0 0 0,0 0-2,0 0 0,-6 14-1,6-14 0,1 19-1,-1-5 0,4 5 0,-1 3-1,2 5 1,-1 6 0,1 4 0,-2 5 0,0 2 0,-2 1 1,-1 3-1,-1-4 0,0-1 0,0-8-1,1-5 0,0-6 1,2-6-1,1-8 1,-3-10 0,19-2 0,-3-13 0,4-7-1,5-2 0,1-5 0,5-1 0,1-2-1,-1 2-1,-4 3 2,-2 5-2,-6 6 2,-2 4-2,-4 3 1,-13 9 0,15-8-1,-15 8 1,10 8-1,-5 3 1,0 3-1,1 5 1,0 4 0,0 3 1,-1 4-1,0 0 0,-2 2 1,0-2-1,-2-3 1,-1 0 0,-2-5-1,0-3 1,-1-5 0,2-3 0,1-11 1,-2 14-1,2-14 0,0 0-1,0 0-1,0 0-7,5-11-14,-5 11-13,13-21-2,-3 6 2</inkml:trace>
  <inkml:trace contextRef="#ctx0" brushRef="#br0" timeOffset="821">1110 65 23,'0'0'26,"1"-13"-12,-1 13-5,0 0-1,0 0 1,-14-4-2,14 4-1,-22 8-1,9 0 0,-5 0-1,-2 5 0,-5 1-1,2 5 0,-2 2 0,0 6 0,-3 2 0,4 5-1,-3 1 2,5 3-2,0 0 1,3 4 0,1-3-1,5 0 0,4-2-1,4 1 1,4-1-1,4-2 0,2-2 0,5-3-1,1-2 1,2-3 0,2-5-1,0-2 1,1-4 0,1-2 0,-2-1 0,5-4 0,-2 0-1,1-2 1,-1-1 0,-2 1 1,-1-3-2,-3-1 0,-1 1 1,-11-2-1,11 1 0,-11-1-1,0 0 1,0 0 0,0 0-2,0 0-1,0 0-5,0 0-12,0 0-15,0 0-2,8-11 2</inkml:trace>
  <inkml:trace contextRef="#ctx0" brushRef="#br0" timeOffset="1462">1515 263 12,'0'0'28,"-20"-8"0,6 4-11,0 3-6,-6-1-1,0 4-2,-2-1-2,-1 4-2,-3 0-1,2 3 0,0 0-1,3 2 0,-2-2-1,4 3 0,2-2 0,3-1 0,5-1 0,9-7-1,-12 13 1,12-13 0,0 0-1,21 11 1,-1-6-1,4-1 1,5 1-1,2 0 0,2 2 0,-1 0 0,-1 3-1,-4-1 1,-7 4-1,-2 0 1,-4 2 0,-5 2-1,-3 0 1,-4 1 0,-2 1 0,-2 1 0,-3 0 0,-1 1 2,-5-4 0,0 1 0,-3-2 1,0 1 1,-6-5 1,1-1-1,-5-4 1,0-2 0,-2-3-1,1-1-1,-1-5 0,3 0-1,-1-3-1,4 0 0,3-2-1,1-1-1,5 2-2,-1-3-3,12 11-14,-4-14-18,4-1 0,5 5 0,4-5 1</inkml:trace>
  <inkml:trace contextRef="#ctx0" brushRef="#br0" timeOffset="3104">1634 766 5,'-11'7'17,"11"-7"0,0 0-1,0 0-1,0 0 1,0 0-3,11 2-1,-11-2-3,13-10-1,-6 0-3,3-1-1,3-5-1,2-2-1,2-3-1,0-1-1,1 1 0,-1 0 0,-4 4 0,-2 2 0,-1 5 0,-10 10 0,10-12-1,-10 12 1,0 0-1,0 0 1,0 0 0,0 0 0,1 16 0,-2-6 1,0 3 0,0 5 1,0 1-1,0 2 0,0 1 0,1 3 1,2-2-2,0-1 1,3-3 0,4-2 0,2-3-1,3-6-1,6 0-6,-1-8-19,1-10-7,6-4-1,-5-11 0</inkml:trace>
  <inkml:trace contextRef="#ctx0" brushRef="#br0" timeOffset="4076">1786 367 22,'0'0'29,"0"0"0,0 0-8,0 0-10,0 0-2,0 0 0,0 0-1,0 0-2,0 0 0,0 0-2,0 0 0,0 0-2,0 0-1,0 0-1,0 0 0,0 0 0,6 10 0,-6-10-1,0 0 1,0 0 1,0 0 0,0 0 0,0 0 0,0 0 1,0 0 2,0 0-2,0 0-1,0 0 0,0 0-3,0 0-4,0 0-8,0 0-22,11-4-1,-2-3 1,0-6-1</inkml:trace>
  <inkml:trace contextRef="#ctx0" brushRef="#br0" timeOffset="7911">1842 110 8,'0'0'10,"0"0"1,0 0 1,0 0-1,0 0 1,0 0-1,0 0-1,0 0-2,0 0-2,0 0-2,0 0-1,0 0 0,12-5-1,-12 5-1,17 4 0,-2 1 0,6 1 0,5 2 0,5 4-1,6 3 1,2 4 0,1 2 1,2 2-2,2 3 1,0 1-1,-3 4 1,-1 2-1,-4 2 0,-3 2 1,-1 3-1,-5 2 0,-7 0 1,-6 2 0,-6 0 0,-5-2 1,-4-5 0,-4 0 1,-4-8-1,0 1 1,-5-4-1,3 0 1,-3-6-1,3-1 0,-3-2 0,2-1 0,0-1 0,-2 0 0,2-7 0,-5 1 0,1-2-1,2 0 1,0-4-1,2 0 0,1-1 0,2-1 0,9-1-1,-12 1 0,12-1-1,0 0-4,0 0-5,0 0-17,0 0-9,18-10 0,-4-2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8:38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0 11,'0'0'16,"0"0"1,0 0-2,0 0-1,0 0-1,0 0-4,0 0-2,0 0-1,0 0-2,0 0-2,-5 11-1,5-11 0,-1 20-1,1-4 1,-2 3 0,1 4 0,-1 4 0,0-2 0,-2 5 1,0 2-1,-1-3-1,-3 1 0,3 1-1,-2-2-6,4 0-6,1 5-13,0-11-4,9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8:39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11,'0'0'12,"0"0"0,0 0-1,-1 11 0,1-11 0,-4 14-1,1-4 2,2 4-3,-2 3-1,4 6-2,-1 0-2,4 7-1,1 2-1,3 4 0,2-1-1,2 2-1,0-4 1,1-1-1,-1-5 0,1-3 1,-4-7-1,-1-6 0,-8-11 1,10 14 1,-10-14 0,0 0 1,-2-10-1,2 10 1,-8-21-1,4 7 0,-2-6 0,0-2-1,-1-2-1,3 0 1,-1-3-1,2 1 0,4-1 1,2 0-1,4 2 1,6 1-1,3 0 1,6 3-1,4 2 0,4 4 1,4 1-1,1 4 0,-2 3 0,-1 0 0,1 7 0,-2 0-1,-4 4 1,-4 0 0,-5 0-1,-5 0 1,-1 1-1,-1-1 0,-11-4-2,0 0-8,11 1-21,-11-1-2,10-4 1,-10 4 0</inkml:trace>
  <inkml:trace contextRef="#ctx0" brushRef="#br0" timeOffset="831">724 109 4,'0'0'13,"0"0"-1,0 0 0,-9-2-1,9 2-1,-4 13-1,0-3 1,1 6 0,-3 1-3,1 7 0,-1 1-2,3 5-1,-1-2 0,3 2-1,1-3-1,4-1-1,3-5 1,6-2 0,5-6-1,8-3 1,4-6-1,5-3 1,1-7-1,1-3 1,-2-4 0,-1-3 0,-6-5-1,-6 0 1,-7-3 0,-4 1 1,-5 0 0,-1 2-1,-6 1 1,-1 4-1,-3 2 1,0 3-1,-1 2-1,6 9 0,-10-12 0,10 12-1,0 0-2,-11-6 0,11 6-3,0 0-5,0 0-9,-4 9-16,4-9-1,0 0 1</inkml:trace>
  <inkml:trace contextRef="#ctx0" brushRef="#br0" timeOffset="1362">1282 140 7,'0'0'25,"1"-17"1,-6 7-11,5 10-5,-4-10 0,4 10-2,0 0 0,0 0-2,-10 6-1,9 4-1,-2 0-2,2 5-1,0 1-1,1 3 1,0 2 0,1 2-1,0-3 1,2 1-1,1-4 1,0-4 0,1-1 1,-5-12 0,20 8 0,-5-12 1,-1-7-1,5-1 0,-1-6 1,3 1-2,0-4 1,-2 1-2,-1 0 1,-2 4 0,-1 0-1,-2 4 0,-1 2 0,-2 3 0,-10 7 0,12-8 0,-12 8-1,0 0 0,13 7 1,-13-7-1,6 19 1,-3-7 0,0 6 0,-1 3 0,0 0 0,0 4 1,0 0-1,1 1 1,1-1-1,2-2-1,4-2-4,1-6-18,4-4-10,8-5-2,-3-10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8:51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254 67 8,'0'0'14,"0"0"-1,1-9-1,-1 9-2,0 0 0,0 0 0,-4-13 0,4 13-2,0 0-1,0 0-1,0 0-2,0 0 0,0 0-2,0 0-1,0 0 0,0 0 0,-8 16-1,8-4 0,1 5 0,0 4 0,0 6 1,2 7-1,-1 4 1,1 9 0,0 4-1,1 4 1,-1 3-1,-1 3 1,-1-5-1,0-3 1,1-2-1,-1-5 0,1-10 1,-1-5-1,1-7 1,-1-7-1,0-3 0,1-4 0,-2-10-1,0 0-3,0 0-4,-2-13-5,0-2-8,-2-1-2,-4-6-1,-1-1-2</inkml:trace>
  <inkml:trace contextRef="#ctx0" brushRef="#br0" timeOffset="451">26 500 11,'-18'0'21,"18"0"-2,-9 3-3,9-3-2,0 0-2,0 0-4,9-4-1,5 1-3,9-1 0,9-2 0,8 0-2,4-2 0,6 0-1,1 0 0,-2 0 0,-2 0-1,-8 1 1,-8 1-1,-8 3-1,-7 0 0,-4 1-4,-12 2-2,9 2-10,-9-2-14,0 0 1,0 0-1</inkml:trace>
  <inkml:trace contextRef="#ctx0" brushRef="#br0" timeOffset="841">598 525 4,'-18'-9'28,"18"9"-1,-11-24 1,9 8-20,7-2-4,2 0-1,5-2-2,4 1 1,2 2-1,4 1-1,2 4 0,0 3 1,-1 4-1,0 4 0,-4 6 0,-2 5 1,-2 4 0,-3 5 1,-3 2 0,-5 2 1,-3 3 0,-6-3 2,0 2 0,-6-5 0,0 0 1,-9-6-1,2 0 1,-5-6-1,1-2 0,-4-4-1,3-2 1,-1-3-3,3-5-1,3-2-2,3-3-3,6-1-1,1-7-8,10-1-17,6 1-7,2-3 0,6 2 2</inkml:trace>
  <inkml:trace contextRef="#ctx0" brushRef="#br0" timeOffset="1332">984 350 19,'0'0'26,"0"0"-2,0 0-13,0 0 1,0 0-1,0 0-1,0 0-2,0 0-2,0 0 0,0 0-3,0 0 0,0 0-2,0 0 0,0 0-1,0 0 1,6 17-1,-6-6 1,0 5-1,-1 2 1,0 2 0,0 2 0,1-2-1,-1-1 1,1-4 0,1 0 0,1-6-1,-2-9 2,9 11-1,-9-11 0,14 0 0,-4-4 0,0-1 0,2-1 0,-1-3 0,0 0-1,-1 2 1,-10 7-1,14-11 0,-14 11 0,0 0 0,10-9 1,-10 9-1,0 0 1,0 0 0,0 0-1,0 0 1,0 0-1,0 0 1,0 0-1,0 0 0,0 0 0,0 0-1,0 0 1,0 0 0,0 0-1,0 0 1,0 0-1,0 0 1,0 0-1,0 0-1,0 0 0,0 0-4,0 0-1,0 0-3,-9-2-2,9 2-2,0 0-1,0 0-1,0 0 1,0 0 3,0 0 1,10-9 3,-10 9 1,0 0 3,0 0 1,0 0 2,0 0 1,0 0 1,0 0-1,-11-10-15</inkml:trace>
  <inkml:trace contextRef="#ctx0" brushRef="#br0" timeOffset="2133">988 571 21,'0'0'14,"0"0"2,0 0 0,0 0 2,0 0-2,0 0-3,0 0-2,0 0-3,0 0 0,-2-10-2,2 10-1,7-15-2,0 6-1,1-5-1,5-3 0,6-3-1,5-3 0,3-1 0,4 0-1,4-1 1,1 1 0,-2 2 1,-1 2-1,-5 4 0,-5 4-1,-5 5 1,-4 3 0,-5 3-1,-9 1 1,0 0-1,9 8 1,-9-8-1,2 12-1,-2-12-3,1 9-7,-1-9-22,0 0 0,0 0 0,0 0 0</inkml:trace>
  <inkml:trace contextRef="#ctx0" brushRef="#br0" timeOffset="3255">1493 345 23,'-10'0'19,"10"0"-2,0 0-3,0 0-4,0 0-1,0 0-3,0 0-1,0 0-2,0 0 0,0 0 0,0 0-1,0 0 0,0 0 1,0 0-1,0 0 0,0 0 0,0 0 0,0 0-2,0 0 1,0 0-1,3 17 0,-2-5 0,-1 5 0,-2 4 0,3 1 0,-1 4 1,2-1 0,-1-1 0,4-4 0,-1-6 1,5-3 0,4-8 0,2-6 0,3-7 0,2-3 0,2-5-1,1 1 0,0-5-1,-2 0 0,-2 1 0,-4 2 0,-1 2 1,-4 4-1,-2 4 0,-2 0-1,-6 9 1,0 0 0,0 0 0,0 0-1,7 11 1,-6 1 0,0 2 1,3 3-1,2 0 1,-1 4-1,4 0 0,0-2 1,0-2-1,1-2 1,0-4 0,-2 1 0,-8-12 0,16 11 1,-16-11 0,11 0 0,-11 0 0,13-10 0,-7-1 0,1 0 0,-1-6 0,1-1 0,0-1-1,-1-3 0,-1 0 0,-1 2-1,1 1-1,-1-1-3,3 7-4,-6-4-9,3 1-19,3 7-1,-1-1 1</inkml:trace>
  <inkml:trace contextRef="#ctx0" brushRef="#br0" timeOffset="4126">2094 346 18,'-10'-14'26,"10"14"-5,5-10-14,-5 10-2,0 0 0,14-4 1,-5 5-3,2 3-2,3 3 1,2 1-1,2 3 0,2 4 0,-1 2 0,0 4 0,2 2-1,-4 1 1,0 1 0,-6-1 0,0 1 2,-6-5 1,-1 2 1,-8-7 1,-3 1 0,-6-7 1,-3-1 0,-6-5-1,-2 0-2,-4-5 1,3 1-2,0-4 0,3-3-2,2 0 1,4 0-2,7-3 0,9 11 0,-7-17-1,7 5 0,3 3-1,3-2-1,6 0 0,0-4-1,7 0 0,0-3 0,5 1 0,1-5 1,5 2-1,-1 0 2,-1 0 0,-1 2 1,-3 3 1,-1 2-1,-1 2 1,-6 4-1,0 1 1,-5 3-1,0 4 1,-11-1 0,12 13-1,-8-4 1,-2 5 1,0 1-1,0 3 0,2 1 1,0 1 0,1 3 0,0-1-1,4 2 1,-3-2 0,5-1 0,-5-2 0,1-1 1,-2-5-1,0-1 1,-5-12 2,6 12 0,-6-12 1,0 0 0,0 0 1,0 0-1,-9-11-1,9 11 2,-7-21-3,4 7 0,-1-3-2,2-3 0,1-1 0,3 1-1,3-2 0,4 1 0,3 2-1,2 2 1,5 1-1,0 2-1,6 5-3,-3-2-6,9 9-15,-2 1-10,0 0-2,3 2 1</inkml:trace>
  <inkml:trace contextRef="#ctx0" brushRef="#br0" timeOffset="5007">2897 534 4,'-18'-4'25,"18"4"0,-17-19 0,13 3-18,10-3-5,2-2 0,6 0 0,2 1 1,5 3 2,-2 0-1,3 6 1,-3 1-1,1 3 0,-3 5-1,-1 3-1,0 5 0,-3 3-1,0 6 0,-4 6 2,-3 1-1,-2 5 1,-6-2 1,0 3-1,-8-3 1,0 1 1,-6-8 0,0 0-1,-5-7 0,0-2 0,-3-7 0,3-4-1,-3-7-2,2-5-1,5-8-2,1-10-4,9-2 1,1-11-2,9-1-1,-1-5 0,10 1 0,-2-4 1,6 5 0,-2 3 2,3 7 2,-2 5 1,1 7 2,-3 4 1,-2 5 1,-2 7 0,-9 11 0,11-8 2,-11 8 1,0 0 0,0 13-1,-1 3 0,-2 2 0,3 9 1,-2 2-1,3 10 0,0 1-1,4 7-1,4 5 1,3-3-1,4-2-1,4-1 0,4-4-2,3-7-4,9-6-17,2-7-13,1-14-1,3-7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8:58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0 372 16,'0'0'13,"0"0"0,0 0-1,0 0 0,0 0-2,0 0 1,0 0-3,1 10 1,1 1-2,-2 6-1,3 7-1,-1 8 0,1 9-1,-1 5-1,2 7 0,-4 4-2,1 1 0,-2-4 0,-1-2-1,-2-8-1,1-6-1,2-7-3,-3-10-7,4-21-19,0 13-2,0-13 1</inkml:trace>
  <inkml:trace contextRef="#ctx0" brushRef="#br0" timeOffset="331">17 451 25,'-7'-18'27,"13"7"0,-1-1-18,3-5-4,4 6 1,3-5 0,4 5 0,0-1-1,4 4-1,0 1 0,0 5-1,0 1 0,-1 6-1,-3 4 0,-3 6-1,-2 3 0,-4 5 1,-5 2-1,-3 3 1,-5 2 0,-4-2 1,-6-3 1,-1-1-1,-7-8 1,1 1-1,-4-8 0,-1-1-1,-1-7-1,1-7-2,5-1-5,-2-11-5,8-1-17,4-4-7,2-7-1,8-1 0</inkml:trace>
  <inkml:trace contextRef="#ctx0" brushRef="#br0" timeOffset="741">315 4 24,'11'-5'27,"-11"5"-1,0 0-11,0 0-12,9-3 0,-9 3 2,8 11 2,0 1 0,-5 1 0,4 9 1,-3 3 0,3 9-1,0 5-2,0 5-1,-1 6-1,1 4-1,0-1 0,-2 2-1,-1-6-1,-2-4 1,-1-8-2,0-8 0,0-5-3,-3-13-7,2-11-24,9 1-1,0-16 1,3-5 0</inkml:trace>
  <inkml:trace contextRef="#ctx0" brushRef="#br0" timeOffset="1062">579 305 4,'0'0'26,"0"0"1,0 0 1,0 0-19,0 0-4,18 1 1,-4 1-1,0-1 1,3 4-1,-2 0 0,3 6-1,-4-1-1,2 7-1,-2 3 0,1 1 0,-1 1-2,-1 2 1,0 1 0,-3-2 0,-2-2 0,-1-3 1,-5-4 1,-3 1 0,-7-4 1,-2 1-1,-5-7 1,-2 3 0,-4-4 0,1 2-1,-3-3-1,1-2-1,2-2 1,3-1-1,1 0 0,5-3-1,11 5 0,-14-10 0,14 10-1,-4-15-1,10 6-1,-1-3-1,7 0-3,0-4 0,7 2-4,-1-6-4,10 5-3,-4-5-4,4 3-6,0 4-3</inkml:trace>
  <inkml:trace contextRef="#ctx0" brushRef="#br0" timeOffset="1553">912 313 10,'0'0'15,"0"0"-2,0 0 1,0 0-1,-9-2 0,9 2-1,0 0-2,0 0-1,0 0-3,0 0 0,3 14-2,-1-5-1,-2 3-1,2 5 1,-2 2-1,1 4 1,-2-1-1,2-1 0,-1-1-1,1-3 1,-1-6 0,0-11 0,9 11 0,-9-11 0,19-8 0,-3-1-1,3-5 0,2-2 0,3-3-1,0-1 0,0 0 0,-2 0 0,-4 2 1,-2 5-1,-4 2 1,-2 3-1,-10 8 1,12-11-1,-12 11 0,0 0 1,0 0-1,9 9 1,-9-9-1,3 17 1,-1-4 0,1 1-1,-1 3 1,0 0-1,2 3 0,-3-6-5,5 5-4,-4-5-21,-2-14-5,11 12-1,-11-12 0</inkml:trace>
  <inkml:trace contextRef="#ctx0" brushRef="#br0" timeOffset="2143">1318 305 20,'0'0'27,"0"0"-6,0 0-10,3 12-1,-3-12 1,-1 14-2,0-5-2,3 7 0,-2-1 0,2 5-2,0-1-1,1 1 0,0-4-2,2 1 0,-2-6 0,1 0-1,-4-11 1,6 11 1,-6-11-1,0 0 0,14-9 1,-4 1-1,3-6-1,5-3 1,3-2-1,4-4-1,2 1 2,1 1-2,-2 0 0,0 5 1,-5 3 0,-4 3 0,-4 3 0,-4 3 0,-9 4-1,9 0 1,-9 0-1,3 17 0,-4-4 0,2 4 1,0 3-1,2 2 1,1 1-1,0 1 0,3-1-1,-1-6-2,7 0-7,-3-9-15,5-6-11,1-4-2,2-8 1</inkml:trace>
  <inkml:trace contextRef="#ctx0" brushRef="#br0" timeOffset="2674">1878 371 6,'4'12'25,"-4"-12"0,13-4-16,4 3 0,-1-4 2,6 2-2,-2-5-1,4 3-1,-5-5-1,2 3 0,-7-2-1,-1 2-2,-4-3 0,-9 10 0,8-15 0,-8 15-1,-6-16-1,6 16 1,-19-13-1,5 8-1,-1 2 0,-2 0-1,-1 4 1,-1 2 0,-1 2 0,0 4 1,0 2-1,0 5 2,0 0-1,3 4 1,0 2-1,6 2 1,3 0 0,5 0-1,4-3 1,6-4-1,4-2-1,7-5 0,6-3-1,3-9 0,5-5 0,3-5-1,2-3 1,0-4-1,2 0 1,-4-3 0,-3 1 1,-4 2 0,-5 4 1,-4 2-1,-3 4 1,-6 2-1,-10 7 0,10-8 0,-10 8 0,0 0 0,0 0 0,0 0-1,0 0 1,0 0-1,11 12 1,-11-12 0,9 18-1,-2-5 2,2 3-1,0 0 0,0 3 0,0 1 0,1-1 0,-3-1 0,-1-2 0,-1-2 1,-4-3 1,0-1 0,-1-10 1,-3 11-1,3-11 1,-9 5 0,9-5 0,-11 0 1,11 0-2,-12-5 0,12 5 0,-10-14 0,7 1-1,3-2 0,4-6 0,4 0 0,5-2-1,4-2 0,7 0 0,3 3 0,5 2 0,3 1 0,2 5 0,0 2-1,0 5-2,-5-1-2,5 8-21,-5 0-11,-6-2-2,-4 0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3:33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1011 11,'-9'10'14,"2"2"2,-3-3 0,1-2-4,9-7-3,-13 15 1,13-15-4,-9 9 2,9-9-1,0 0 3,0 0-2,0 0 0,0 0 0,1-28-1,7 5-1,0-9-3,2-6 0,-1-8-3,-1-5 0,4-2 0,-5 1-1,2 5 1,-5 2 0,4 6 0,-2 4 0,2 5 0,2 6 0,1 3-1,-1 5 1,1 4-1,-11 12 0,15-14 1,-6 13-1,-9 1 0,13 8 1,-7 4 0,1 5 1,3 4-1,0 6 1,2 6 0,3 4 0,1 5 0,3-1 0,0 1-1,1-3 1,1-3 0,-2-4 0,0-6-1,1-4 1,-3-7 0,-2-2-1,-4-5 0,-1-3 0,-10-5-1,11 2-2,-11-2-4,-10-12-5,-1 3-6,-9-9-6,-2 0 0,-6-6 0,-1 6 2</inkml:trace>
  <inkml:trace contextRef="#ctx0" brushRef="#br0" timeOffset="521">73 836 26,'-21'13'15,"5"-2"1,6 0 1,10-11 1,4 10-4,11-14-3,14 0-1,8-9-3,10 3 1,7-7-3,7-1-2,4 2-8,-3-3-13,-2 5-6,-8-1-1,-7 5 0</inkml:trace>
  <inkml:trace contextRef="#ctx0" brushRef="#br0" timeOffset="761">677 874 69,'0'0'25,"14"8"0,0-10 0,-2-5-19,7 0-2,-1-2-1,8 1 1,-3-4-2,0 2-2,-2 2-3,-5-6-7,1 6-10,-7-6-6,-3 2-1,-7-7 2,-1-2-1</inkml:trace>
  <inkml:trace contextRef="#ctx0" brushRef="#br0" timeOffset="982">676 607 64,'-9'11'25,"9"-11"0,0 0 0,25 1-15,1-13-6,11-1-1,5-3 1,5 1-2,5-4 0,1 1-3,-1 3-1,-8 0-2,-5 5-5,-7-4-12,0 2-5,-7-5 0,-2 0 0</inkml:trace>
  <inkml:trace contextRef="#ctx0" brushRef="#br0" timeOffset="1262">1444 227 52,'0'0'20,"10"-3"0,-10 3-1,0 0-16,0 0 0,0 0 1,13 25 0,-9-2 2,3 11-1,-2 5 2,5 8-1,-2 2-1,1 0-1,-2-2-1,2-7 0,-3-5-1,0-9-1,-2-9 0,-1-5-1,-3-12-3,0 0-8,1-15-11,-7-8-4,-1-5-1,-9-8 1</inkml:trace>
  <inkml:trace contextRef="#ctx0" brushRef="#br0" timeOffset="1572">1134 178 43,'-8'13'19,"8"-13"-1,-10 14 1,10-14-13,0 0-3,10 9 1,-1-9 2,8 1 2,0-8-1,14 3 2,5-9 0,13 0-2,6-8 0,8 0-2,1-5-1,5 2-2,-6 1 0,-6 3-1,-11 3 0,-10 5 0,-11 4 0,-8 3-1,-7 3 1,-10 2 0,0 0-1,0 0 0,0 0-2,0 0-10,-4 23-16,-8-13-1,-4 3-1,-10-5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05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15 299 9,'0'0'12,"0"0"-5,0 0-1,0 0 2,0 0 0,0 0 1,0 0 0,0 0-1,0 0 1,0 0-2,0 0-2,0 0 0,0 0-2,0 0-1,0 0 0,0 0-1,-4 9 0,4-9 1,0 0-1,0 0 0,-2 10 0,2-10 0,-2 19 0,-1-2 0,2 3 0,-1 4 0,1 6 0,1 1 0,2 2 0,-1 0 0,2-3 1,0-3-1,1-4 2,2-7-1,4-5 1,-10-11 0,17-1 0,1-11 0,2-2-1,-1-7 0,0 0 0,-1-5 0,0 1-1,-2-1 0,-1 4-1,-9 2 2,-1 1-1,-1 4 0,0 2 0,-3 3 0,-1 10-1,3-13 1,-3 13-1,0 0 1,0 0-1,0 0 0,0 0-1,0 0 1,0 0 0,5 11 0,-3 1 1,0 4-1,2 3 0,0-1 1,3 4-1,-1 0 1,1-2-1,0-1 0,3-3 1,-2-3-1,2-4 0,2-3 1,2-3 0,1-5 1,2-4 0,1-5-1,-3-6 1,0-2-1,-1-3 0,-2-1 1,-4-2-2,-3 2 2,-2 1-2,-3 1 1,-1 4-1,2 6-1,-3-1-3,2 12-9,0 0-22,3-10-2,-3 10 0,0 0 0</inkml:trace>
  <inkml:trace contextRef="#ctx0" brushRef="#br0" timeOffset="881">700 316 5,'11'2'23,"-11"-2"0,0 0-8,0 0-10,0 0 2,-6 14 1,6-14 1,-3 22-1,1-7 0,2 8 0,-3-1-1,3 6-1,-2 1-1,3 2-2,-1 0 0,1-1-2,0-3-1,1-8-4,3 0-5,-2-6-13,-3-13-11,12 3 1,-7-17 0</inkml:trace>
  <inkml:trace contextRef="#ctx0" brushRef="#br0" timeOffset="1242">992 0 13,'0'0'21,"-6"18"-13,5-2 1,-3 1 1,2 6 0,-3 4-1,3 7 0,-1 3-2,2 5 1,-3 4-2,3 3 0,-2-1-2,2 0 0,0-5-2,1-3 1,-1-6-2,2-9 0,0-5-1,0-8 1,-1-12-2,4 12 1,-4-12-2,4-14-7,-2 0-13,0 1-9,-6-9 1,3 3-1</inkml:trace>
  <inkml:trace contextRef="#ctx0" brushRef="#br0" timeOffset="1552">740 270 9,'0'0'27,"9"14"2,-9-14 0,23-1-16,-1 2-6,3-2 0,6 3-1,6-4-1,2 0-1,-5-1-1,1 0-1,-3-1-1,-4 0-1,-3 1-3,-7-4-4,0 3-12,-3-2-13,-6-6 0,1 5 1</inkml:trace>
  <inkml:trace contextRef="#ctx0" brushRef="#br0" timeOffset="1813">1182 53 8,'0'0'28,"0"0"0,0 0 0,0 0-18,0 0-3,-10 10-2,10-10 0,-4 15 0,3-1 1,-4-1 0,5 6 1,-3 5-1,5 8 0,-3 0-2,3 7-1,1 1-1,2 2-1,-3-1 1,2-3-2,-1-7 1,1-6-1,0-5 2,2-8-2,-6-12 1,18 3 0,-6-11 0,4-3 0,1-6 1,1-1-1,1 1 0,-3 0-1,-1 1 1,-3 4-1,-2 3 0,-10 9-1,12-9 1,-12 9 0,0 0 0,11 14 0,-7-5 0,0 5 0,-1 3 0,1 4 1,0 1 0,0 2 0,-2 0 0,0 0 0,0 1-1,0-3 1,0-2-2,-1-6-1,2 1-5,-3-15-20,1 13-9,-1-13-2,3-12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11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36 7,'0'0'11,"13"-15"1,-13 15 1,7-11 0,-7 11 1,0 0 1,0 0-1,-15-11-3,5 11-2,-5 2-3,-3 2-2,-5 1-1,0 3-1,-4 2-1,-1 1-1,-1 2 1,2 1-1,1 0 1,4 1-1,3 1 0,3-4 0,4 2-1,4 0 1,3-3-1,5 0 1,6 2 0,5-3-1,10-2 1,6 6 0,8-5 0,5 2 0,5 0 0,1 2 0,0 2-1,-3-2 1,-8 2-1,-3-1 0,-5 3 0,-9-1 1,-4 2-1,-5-3 2,-8 2-1,-3 2 1,-3-1 0,-8-1 1,-7 2 0,-1-1 1,-8-2 1,1 0 0,-7-4 0,2-1 1,-3-5-1,4 0 0,0-7-1,5 1 1,3-2-2,6-3-1,4 1-2,4-2 0,10 6-6,-7-16-7,7 16-21,13-16-2,0 2 1,7 1 0</inkml:trace>
  <inkml:trace contextRef="#ctx0" brushRef="#br0" timeOffset="711">568 729 21,'0'0'27,"0"0"2,-11 0-14,11 0-7,0 0 1,0 0-1,0 0-3,-1-11 0,5-2-1,6-4 0,3-6 0,3-3-2,3-3-1,-1-1-1,3-1 0,-3 4 0,-2 5 1,-3 5 0,-6 7 0,-7 10-1,0 0 1,0 0 0,0 0 0,-2 16-1,-2 0 1,-1 3-1,3 2 0,3 2 1,0 1-1,4 0 0,3-5 0,2-3 0,4-3-1,1-6-1,8-2-9,2-6-22,-2-14-1,4-1 1,-6-12 0</inkml:trace>
  <inkml:trace contextRef="#ctx0" brushRef="#br0" timeOffset="1142">737 180 39,'0'0'35,"-11"15"1,11-15 0,0 0-22,0 0-11,0 0-1,0 0-1,0 0-1,0 0 0,0 0-3,0 0-6,0 0-20,17-6-5,-17 6-3,24-4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12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10 16,'0'0'15,"-7"-9"0,7 9-1,0 0-2,0 0-2,0 0-2,0 0-1,0 0-2,0 0-1,0 0-2,0 0 0,12 1 0,-2 0-1,2 1-1,6 2 1,3 0-1,3 3 1,3 0-1,0 3 1,1 0-1,0 3 0,-1 0 1,-4 2-1,-3 1 0,-1 1 0,-4 0 1,-3 0-1,-2 3 0,-5-1 1,-2 1-1,-4-2 2,0 1 0,-5-3 1,-1 0 0,-5-4 1,-1-1 0,-4-4 1,-2-1 0,-4-6-1,1 0-1,-2-5 0,1-1-1,0-3 0,3 1 0,4-4-1,3 0 0,4 2 0,1 1-1,3 0 0,4-2 0,3 2-1,4-1 0,6 2 0,4-4 0,6 1-1,4-2-3,9 3-2,-1-2-6,8 4-10,3 1-12,-5-3 1,2 5 0</inkml:trace>
  <inkml:trace contextRef="#ctx0" brushRef="#br0" timeOffset="781">660 25 13,'0'0'18,"-9"1"-1,9-1-1,-13 1-3,3-2-1,10 1-2,-21 3-3,8 2-2,-1-2-1,0 2-2,-1 0 0,3 1 0,0 1-1,2-2 0,10-5-1,-14 9 1,14-9-1,0 0 0,-10 11 0,10-11 0,0 0 0,7 11 0,-7-11 0,17 11 1,-3-4-1,1 2 0,3 1 1,3 1-1,2 1 0,-1 3 0,-1-2 0,-3 0 0,-1 2 0,-3-2 0,-3 1 0,-4-2 1,-5-1-1,0 1 1,-5-2 1,-1 1 0,-4-1 1,-1 2 1,-6-4 0,0 3 1,-5-4 0,1 3 0,-5-6 0,2 2-1,-3-5 1,2 0-2,1-3-1,2 1 0,1-2-2,3-1-1,6 1-5,-5-9-13,11 2-18,4-2-1,2-5 1,7-2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14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192 321 17,'0'0'29,"0"0"-4,-12-4-7,-1 2-3,3 4-1,-8-4-1,2 4-5,-5-2-3,3 4-1,-2-1-1,4 3-1,0-2-1,4 0-1,2 1 0,10-5 0,-10 7-1,10-7 1,1 10-1,-1-10 0,16 14 0,-4-3 0,4 1 0,2 2-1,3 2 1,1-1-1,3 5 1,-3-2-1,-1-1 0,-3 1 1,-5-2 0,-3 0 1,-2-4 0,-5 2 0,-3-14 1,-10 18 1,0-9 0,-1-2 1,-5-1 0,0 3 1,-3-3-1,-2-2 0,0-1-1,1 0 0,0-3-1,3-4-3,2-1-2,1-11-8,5-5-23,11-3 0,4-9 0,7-6 0</inkml:trace>
  <inkml:trace contextRef="#ctx0" brushRef="#br0" timeOffset="521">432 35 15,'0'0'26,"-2"18"0,-6-5-7,4-3-14,2 5-1,-2 0 1,2 6 2,-2 0-1,4 8 0,-2 2 0,3 7 0,-2 1-1,2 2 0,-3 1-2,3 1-1,-2-2 0,0-6 0,0-7-2,2-3 1,-2-7-2,2-4 0,-1-14 0,0 0-2,0 0-4,0 0-4,14-20-2,-13-5-2,4 2-1,-7-8 2,3 1 1,-6-5 1,0 2 5,-3 2 5,-4 2 6,2 5 3,-3 2 3,4 7 2,-3 1 1,12 14 1,-15-14-1,15 14-2,0 0-1,0 0-2,0 0-2,0 0-2,0 0 0,15-8-1,0 3 0,8 0-1,5-1 0,5 0-1,9 0-1,1-2-3,7 5-6,-6-4-6,6 2-15,0 4-5,-5-3 0,1 4 0</inkml:trace>
  <inkml:trace contextRef="#ctx0" brushRef="#br0" timeOffset="1212">715 351 7,'16'3'24,"-16"-3"-1,0 0-7,13-4-12,-13 4 0,18 7 0,-6-3 1,3 5-1,1 0 0,4 2 0,0 2 0,0 1-2,0 2 0,1 3-1,-4 0 0,1 0-1,-6-1 1,0 0 0,-5-3 2,0 2 0,-5-6 2,-3 1 1,1-12 0,-17 13 1,0-11 0,1 1-1,-7-3 0,0 0-2,-1-6-1,2 3 0,3-4-1,3 0-2,4-1 0,6-2 0,5-4-1,3-1-2,10-1 0,2-5-2,7 1 0,0-4-2,10 3-1,-3-5-1,8 8-1,-3-3 1,4 6 1,-7 1 1,2 5 2,-4 3 0,-3 4 1,-5 4 3,-4 4 0,-5 5 0,-4 1 1,-2 4 1,0 1 0,-4 1 2,0 2-1,3 1 1,-2 0 0,4-1 0,-3-3 1,2 0 0,-2-2 0,3-3 1,-4-2-1,-2-10 0,3 12 1,-3-12 0,0 0-1,2 10 1,-2-10 0,0 0 1,0 0 0,0 0 0,-14-1 1,14 1-2,-11-12 0,6 3-1,-1-9-1,4-1-2,3-3 0,5-2 0,5-2-1,5-1 0,5 2 0,4 1-2,6 5-3,-4-6-6,9 6-19,0 3-7,-2 0-2,1 1 1</inkml:trace>
  <inkml:trace contextRef="#ctx0" brushRef="#br0" timeOffset="2173">1689 24 12,'0'0'25,"12"-4"0,-12 4-1,0 0-20,1 16 0,-1-5 1,2 10 2,-3 2 0,3 12 1,-3 3 0,2 9 0,-2 1-2,2 5-2,-2-3-1,2 0-1,-1-4 0,0-5-1,1-11-1,1-5-1,1-8 0,-1-8-2,-2-9-1,0 0-3,0 0-4,4-25-2,-5 11-1,-7-9-4,2 1 0,-7-2-2,-1-1 1,-2 3 2</inkml:trace>
  <inkml:trace contextRef="#ctx0" brushRef="#br0" timeOffset="2463">1534 311 42,'-10'-7'22,"10"7"0,-7-11-3,8 0-4,11 5-3,-2-5-3,11 2-2,0-4-2,8 1-1,4-1 0,8 6 0,6 0-2,3-1-3,8 8-10,2-2-25,0-1 0,2 2 0,-4-4 1</inkml:trace>
  <inkml:trace contextRef="#ctx0" brushRef="#br0" timeOffset="2894">2793 325 16,'0'0'33,"0"0"0,-10-3-4,10 3-14,-10-2-3,10 2-1,-20-1-3,8 3-2,-8 0-2,1 2 0,-3 1-2,-2 2-1,0 1-1,0 1 1,1 0-1,3-1 0,4 1 0,4-1 0,12-8-1,-7 18 0,15-9 0,6 3 0,9 1-2,3 2 1,4 4 1,1-1 0,1 2-1,-3-2 1,-4 0 1,-4-4-1,-7 2 1,-5-4 0,-3 0 0,-4-2 1,-2-10 0,-14 16 1,1-9 0,-3 3 2,-4-6-1,-3 1-1,-4-2 0,0 1 0,-2-2-1,2-1-1,2-1-3,1-8-4,12 3-12,6-9-18,4-9-1,10-8 1,4-9 0</inkml:trace>
  <inkml:trace contextRef="#ctx0" brushRef="#br0" timeOffset="3405">2947 0 24,'10'10'29,"-10"-10"1,4 12 1,-4-12-26,-1 16-1,3 0 1,-4 2 1,5 8 0,-4 4 1,5 11-1,-5 1-1,3 8-1,-2 2-1,1 3-1,-2-1-1,-1 0 1,0-7-1,0-6-1,0-6 0,1-9 0,1-6-3,-2-11-1,2-9-4,0 0-3,5-16-2,-8-10-6,5 0-4,-4-7-4,0-6 0,-2 1 3</inkml:trace>
  <inkml:trace contextRef="#ctx0" brushRef="#br0" timeOffset="3685">2878 275 13,'-13'-12'18,"13"12"0,-17-7 0,17 7-3,0 0 0,-17-5-4,17 5 0,0 0 0,0 0-2,0 0-2,11-9-1,4 3-1,9 2-2,10 0-1,5 2-1,12 0-2,2-1-5,6 5-7,-3 0-19,-2-3-4,2 3 1,-7-4 1</inkml:trace>
  <inkml:trace contextRef="#ctx0" brushRef="#br0" timeOffset="4086">3309 396 0,'0'0'26,"0"0"-1,13-5 2,-13 5-15,13-4-8,-13 4 0,13-1 2,-3 3-1,-10-2 0,20 7 1,-8-1-1,4 5-1,3 0-2,3 4 0,0 2-1,3 0 0,1 2 0,-1 3 0,-1-3-1,-4 0 1,-3-3-1,-4 0 2,-5-3 0,-3 0 0,-7-2 1,-3-2 0,-7-2 0,-2-1 1,-6-3 0,-1 1-1,-5-5 0,4-1 0,-3-3-1,3-1 0,3-3-1,5 1 0,3 0-1,11 8 0,-9-17 0,9 8 0,3 0 0,3-2-1,2 1 0,1-6-3,8 3-4,-3-9-5,10 0-16,2-1-8,0-4 1,5-1 1</inkml:trace>
  <inkml:trace contextRef="#ctx0" brushRef="#br0" timeOffset="4576">3845 77 16,'0'0'25,"0"0"0,-7 13-9,7-13-10,0 0-2,-10 9 2,10-9 1,0 0 0,0 18 2,0-18 0,5 24-1,-3-4-1,5 9-2,-2 4-1,2 8-1,0 5-1,1 5 0,-2 0-1,0 0 0,-3-5 0,0-4 0,-2-8 0,2-7 0,-2-7-1,-1-10 0,0-10-1,0 0-3,0-14-3,-6-10-6,6 2-6,-8-8-7,-3-5-11,0 1 2</inkml:trace>
  <inkml:trace contextRef="#ctx0" brushRef="#br0" timeOffset="4907">3647 284 11,'-12'11'30,"12"-11"-3,9 12-3,4-12-5,10 6-4,2-8-2,12 4-4,1-4-2,7 2-3,4-1-2,1 0-1,0 2-2,-2-3-4,2 5-7,-8-2-12,-4-3-11,0 4-1,-9-4 1</inkml:trace>
  <inkml:trace contextRef="#ctx0" brushRef="#br0" timeOffset="5167">4184 451 31,'6'13'31,"-6"-13"1,16-6-14,3 3-9,-2-6-2,6 3 0,0-4-1,3 1-2,-1-1 1,0 3-1,-5-3-1,0 4 0,-6 1-1,-1 1 0,-13 4 0,13-8 0,-13 8 1,0 0-2,-9-9 1,9 9-1,-19-7 0,5 4-1,-2 0 0,-1 1-1,-2 1 1,0 2 0,0 1-1,0 3 1,2 1 0,-1 2 0,1 4 0,3 1 0,-1 4 0,4 1 1,0 0 0,3 3 0,3 0 0,4 3 1,2-3-1,4 0 1,4 0 0,6 0 0,6-2 0,6-1-1,7-3 0,6-3 0,10 2-2,3-7-3,10 0-9,0-10-26,2-6 0,-1-8 0,-5-8 0</inkml:trace>
  <inkml:trace contextRef="#ctx0" brushRef="#br0" timeOffset="21491">5283 635 10,'0'0'10,"-1"-9"-1,1 9 1,0 0-1,0 0-1,0 0 1,0 0-1,0 0-1,0 0 0,0 0 0,0 0-2,0 0 1,0 0-2,0 0 0,0 0 0,0 0-1,0 0-1,0 0 0,0 0-1,0 0 0,0 0 0,0 0-1,0 0 1,-5 12-1,5-12 0,-4 18 0,2-4 0,-3 4 0,-1 3 0,-1 6 1,-3 1-1,0 1 1,-2-3-1,0 2 0,1 0 0,-1-1 0,1-4 0,3-3 0,-2-4 1,5-3-2,0 0 2,2-4-1,3-9 1,0 0 0,0 0 1,0 0-1,0 0 0,0 0 0,0 0-1,0 0 0,0 0-4,0 0-8,0 0-20,0 0-2,-7-13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39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0 309 18,'0'0'13,"0"0"-1,0 0 0,0 0-1,0 0-2,0 0-2,0 0 0,0 0-4,0 0-1,0 0-1,0 0 0,0 0-1,-1 15 0,2 2 0,1 2 0,0 6 0,3 3 1,-1 4 0,0 1 0,1-1 1,0-2-1,-1-4 1,0-7-1,2-1 2,-2-9 0,-4-9 1,12 6-1,-1-13 1,2-5-1,3-3 0,1-4 0,3-1-1,-2-4 0,2 1-1,-3 0 0,0 3-1,-5 2 1,-1 3 0,-2 2-1,-2 3 1,-7 10-1,8-13 0,-8 13 0,0 0-1,0 0 0,0 0 0,6 17 0,-4-4 0,2 6 0,2 2 1,2 3 0,3 1 0,1-1 1,4 1-1,-1-4 1,2-2 0,-2-6 0,0-2 0,-2-6 1,1-2 0,-5-6 0,0-3 0,-3-6 0,2-2 0,-4-4 0,2-2 0,-3-1-1,1-3 0,-2 0 0,0 0-1,0 2 0,1 3 0,0 2-2,-3 0-4,4-3-26,-4 20-3,7-23 1,-1 12-1</inkml:trace>
  <inkml:trace contextRef="#ctx0" brushRef="#br0" timeOffset="1032">681 290 1,'0'0'23,"0"0"-3,0 0-11,0 0-2,9 6 1,-11 7-1,2 2 0,-2 0 1,1 7-1,-2 1 0,3 8 0,-3-4-1,3 7-2,0-10 0,2 0-1,0-5-2,2-5 0,2-3-4,-6-11-10,10-5-19,4-3 1,-5-9 0</inkml:trace>
  <inkml:trace contextRef="#ctx0" brushRef="#br0" timeOffset="1372">992 0 0,'6'14'25,"-6"-14"0,5 17 0,-3-6-17,-1 3-5,3 4 2,-4 3 0,3 6 2,-2 1 0,3 9-1,-4 2 1,4 5-1,-3-1-1,3 3-2,-2-1 0,1 0-2,0-6 1,1-6-1,0-4-1,-1-7 0,0-4 0,-2-7-1,-1-11-2,0 0-5,0 0-2,-11-7 0,6-8 1,-6-7-1,0 0-1,-6-7 1,0-2 1,-1-3 5,-2 3 2,2 1 2,0 1 1,3 7 1,1 2 2,5 6 1,2 3 2,7 11-1,-7-11 1,7 11-2,0 0-1,0 0-1,0 0-1,14 13-1,-4-5 1,7-4-1,4 5 1,9-5 0,7 1-1,5-5 0,4-7 0,1-1 0,0-6-1,-3 0 0,-3-6 0,-5 0-1,-8-3 1,-5 1 1,-6 1 0,-5 2 0,-5 1 1,0 5 0,-6 2 0,-1 11-1,-3-10 1,3 10-1,-11 1 0,11-1 0,-12 7-1,12-7 0,-14 14 0,9-5 1,-1 3 0,3 3 1,0 4 0,1 4 1,-1 6-1,2 5 0,-1 0 1,2 3-1,-3-1-1,3 0 0,0-4 0,1-4 0,2-7 0,1-6 0,2-4 1,3-7-1,4-4 1,1-6-1,4-7 0,2-1 0,2-4 0,0 0 0,-2 0 0,0 1-1,-2 3 0,-3 2 0,-2 3 0,-4 3 0,-9 6 0,14-4 0,-14 4-1,11 8 1,-7 1 0,0 4 0,0 4 0,0 5 0,1 2 1,1 2 0,-1 1-1,2-1 1,1-2-1,3-7-4,6-11-29,6 2-2,1-14-1,6-6 0</inkml:trace>
  <inkml:trace contextRef="#ctx0" brushRef="#br0" timeOffset="2584">2165 105 8,'8'-16'22,"0"5"-8,-8 11-4,13-14 0,-13 14 0,0 0 1,0 0-2,0 0-2,0 0 0,0 0-3,0 0-1,0 0-1,0 0 0,7 14-1,-6 0 2,0 3-1,1 9 1,0 6 1,2 8-1,-1 4 1,0 4-1,-1 0 0,0 3 0,-1-6-1,-2-1 0,-1-9-1,0-6 0,-2-6 1,2-5-1,-2-9 1,4-9-1,0 0 0,-12-10 0,6-5-1,-1-5 0,-2-4 0,-4-4 0,-1-1-1,-2 1 0,1 2 1,-2 2-1,1 3 0,0 4 1,4 6-1,2 3 1,10 8-1,-15-9 1,15 9-1,0 0 1,0 0 0,0 0 0,13 5 0,2-2 0,7 1 0,6 0 0,7-1 1,7-1-1,5 0 0,1-4-1,3 0-3,-6-9-2,1 1-7,-11-7-4,-2-1-8,-7 1-8,-9-5 0</inkml:trace>
  <inkml:trace contextRef="#ctx0" brushRef="#br0" timeOffset="3165">2472 67 11,'0'0'17,"-10"-4"-2,10 4 0,0 0-1,0 0 0,0 0-2,0 0-1,-3 10-1,3-10-1,3 19-2,-2-4-1,4 8-2,-3 3 0,1 13 0,-3 0-1,3 6-1,-3-2 1,1 3-1,-3-5 0,2-2-1,-1-7 1,3-7 1,2-9-2,6-9 0,5-6 0,4-8-1,5-6-1,4-6 1,2-2 0,0-3-1,0 3 0,-3 1 0,-6 4 1,-4 6-2,-2 4 2,-5 5-1,-10 1 1,16 11 0,-9 0-1,1 1 1,5 2 1,3-1-1,4-2 1,7-2-1,4-6 2,4-4-2,3-4 1,2-4-1,0-5 0,-3-4 0,-5 1 0,-4-4 0,-5 2 0,-8 1-1,-5 3 1,-7 0-2,-6 5 1,-5 1 1,-4 0-1,-5 6 0,-1 2 0,-5 0 1,-2 5 0,3-1 0,-2 7 0,1 2 0,1 3 1,3 2 0,4 1 1,5 3 1,5-2 0,6 7-1,9-3 0,8 1 1,10-1-2,9-2-2,8 0-1,2-7-9,7-4-20,4 0-6,-2-11-1,0-4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43.9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6 19,'0'0'27,"0"0"1,-13-7-15,13 7-4,-20 0 0,6 4 0,-7-3-2,1 5-1,-7-3 0,2 6 0,-3 1 0,2 2-3,2-2 0,3 2-1,5-4-2,7 2 1,7 1-1,7-2 0,9-2 0,5 1 0,6 0-1,3 0 2,3 1-2,2 1 1,-2 0 0,-3 0-1,-4 1 1,-5-1 0,-4 2-1,-4 2 1,-5-1 0,-6 3 2,-6-2 0,-1 1 1,-6-2 1,-1 3-1,-6-6 2,1 1-1,-4-3-1,1-3 0,2-3-2,-1-2 0,4-3-3,-1-9-7,11 1-17,1-5-11,8-4-1,6-2 1</inkml:trace>
  <inkml:trace contextRef="#ctx0" brushRef="#br0" timeOffset="521">436 82 21,'-12'5'28,"12"-5"3,0 0-13,0 0-9,0 0-1,0 0 0,0 0 0,0 0-2,10 0-1,-10 0-3,10 2 0,-10-2 0,16 8 0,-5-2-1,5 2 0,0 3-1,2 2 1,2 1-1,1 3 1,1 1-1,-1 1 0,-4 0 0,-1-1 0,-4 0 0,-2-1 0,-4-2 0,-4 1 0,-5-3 0,-2 0 1,-7 0 0,0-3 0,-6-4 0,0 2 1,-4-5 0,-1-2 0,-1-4 0,4-2 0,0-2 0,5-1-1,1-1 0,7-2-1,4-1 0,5 1-1,7-2 1,6-1-1,3-2-1,3 1 1,5-2 1,1 1-1,3-1 1,0-2 0,-1 4-1,-3-2 1,-1 3 0,-2 2-1,-4 1 1,-4 3 0,-5 2 0,-10 6 0,13-9 0,-13 9 0,0 0 0,0 0-1,0 0 1,0 0 0,0 0 0,0 0 0,0 0 0,8 15 1,-8-15-1,5 19 1,-2-5 0,2 1 0,-1 2 0,1 2 2,0-1-3,0-1 1,1-4 0,2 0 1,-8-13-1,20 12 0,-4-13 0,2-4 0,3-7 0,4-1-1,2-4 1,3-2-1,1-2 0,-1 3 0,-2 1 0,-4 3 0,-2 3 0,-5 3-1,-4 4 1,-4 2 0,-9 2-1,10 3 1,-10-3 0,1 13 1,-1-2-1,0 1 1,-1 2 1,2 4-1,-1 0 0,3 0 1,0-1-1,4 1 0,0-1 0,4-1 0,1 0-1,2-4-1,2 0-3,-2-8-7,2-1-29,2-4 2,-2-6-1,1-6 1</inkml:trace>
  <inkml:trace contextRef="#ctx0" brushRef="#br0" timeOffset="1703">1301 268 13,'-7'12'28,"7"-12"-8,0 0-7,0 0 0,14-16 0,-1 8-2,-2-4-2,5-1-3,1-2-2,1 0 1,0-1-1,1 1 0,-3 0 0,2 4-1,-6-2 1,1 6-2,-1-2 1,-2 5-2,-10 4 0,14-5 0,-14 5-1,9 7 1,-5 3-1,0 2 1,-1 6 0,3 2 1,0 4-1,1 2 2,-1-1-2,2 2 1,3-4-2,0-5-1,7-2-8,-6-11-15,9-10-12,3-4-1,3-8 0</inkml:trace>
  <inkml:trace contextRef="#ctx0" brushRef="#br0" timeOffset="2083">1927 125 4,'-5'17'26,"5"-17"1,0 0 2,3 12-21,-3-12-3,19-3 1,-6-2 0,7 0-1,-2-4 1,4 1-1,-3-4-2,0 2 0,-6-4 0,-3 4 0,-6 0-1,-4 10 0,-4-17 0,-5 13-1,-6-1 0,-3 5 0,-4 5-1,-2 0 0,0 4 0,-1 1 1,2 0 2,2 4-1,0 0 1,6 2 0,2-4 1,6 4 0,1-3 0,10 5 0,3-2-1,9 3-1,7-1-1,6-1-1,8 4-4,0-11-9,6 1-25,9-6 1,2-9-2,4-7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46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20 409 24,'0'0'27,"-8"12"-9,5 0-9,-1-2 1,3 4-1,-2-2 1,7 0-1,-4-12-2,18 13-1,-4-13-1,8-2-2,1-6 0,5 0 0,1-4-2,1-1 1,-3-1-1,-1 1 0,-8-1 0,-1 4 1,-8-2 0,-3 3 0,-8 0 0,2 9-1,-20-16 0,5 10 1,-3 2-2,-2 0 0,-2 2 0,-1 3-1,0 0 1,3 3 0,3 1 0,0 1-1,4 1 1,2 2-1,6 0 1,2 2 0,5 4-1,4 2 1,5 5 0,3 5 0,6 5-1,4 7 1,5 6-1,1 3 0,2 4-1,-2-1 1,0 3-2,-3-4 1,-4-1-2,-6-5 1,-5-6 1,-3-6 0,-4-6 1,-4-5 0,-3-3 2,-3-4 1,-5-7 2,-1-2-1,-6-5 1,-3-1 1,-5-5-1,-1-2 0,-2-9 0,-1 0-1,-1-7 1,2-3-1,3-8-2,5-3 1,4-6-2,5-6-1,10 3-1,5-9-6,14 5-5,2 1-17,11 0-7,8 6-1,1 1 2</inkml:trace>
  <inkml:trace contextRef="#ctx0" brushRef="#br0" timeOffset="761">408 476 17,'-9'-7'28,"9"7"2,10-22-1,-1 6-22,5 0-4,2 0-1,4-1 1,1 4-1,1 0 1,1 6-1,1 3 1,-3 3-1,1 4 0,-3 3-1,-2 5 0,1 2-1,-4 3 1,-3 2 0,-1 3 1,-6-1 1,-1 4 1,-7-3 1,0 2 0,-9-3 0,2 0 0,-6-7 1,2 1-1,-3-5-2,3-5 0,-3-5-1,3-3-1,0-6-2,1-5-3,8 3-10,-3-7-18,6-5-7,5 1 0,3-5 1</inkml:trace>
  <inkml:trace contextRef="#ctx0" brushRef="#br0" timeOffset="1192">791 343 5,'3'11'29,"-3"-11"0,0 0 3,17 10-19,-17-10-5,21 9-1,-8-3 0,5 5-1,-1 1-1,3 3 0,-1 0-1,0 2-1,-1 2-2,-1-1 1,-2 2-2,-2 0 1,-3-2-1,-1 0 1,-5-1 0,-2 0 2,-4-5-1,-2 1 1,-7-5 1,1-1 0,-6-5 0,-3-2-1,-2-4 0,3-3-1,-1-2 0,3-2-1,2-1 0,5-3-1,5 1 0,8-1-1,6 3-1,3-1-1,6 3-2,2-4-5,11 8-10,-1-3-17,3 0-2,0 0 2,0-3 0</inkml:trace>
  <inkml:trace contextRef="#ctx0" brushRef="#br0" timeOffset="1713">1254 281 10,'22'-2'25,"-7"-7"1,11 5 0,-1-6-23,3-2-2,3-4 1,-3-5 3,1 2 1,-6-6 0,-2 3 1,-9-2 0,-2 2-1,-8-2 0,-2 6-2,-5 0-2,-4 6-2,-6 0 1,-1 5-1,-3 3 0,-3 4-1,-2 3 1,-3 3 0,-2 7 1,0 0-1,1 4 1,1 4 1,2 3 0,2 6 2,3 2 0,6 6 0,3 1 0,5 6 0,4-1 1,8 4-1,4-3-1,8 1-1,5-5 0,6-3 0,4-7-1,3-6-1,2-6-1,5-10-3,0-2-11,0-12-23,-2-12 0,0-6-1,-3-11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49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17,'0'0'29,"11"-6"0,-11 6-8,0 0-12,17-4-1,-17 4 0,19 2-2,-9 2 0,6 7-1,-3 4-1,8 3-1,-3 5-1,1 3-1,-1 2 0,0 2 0,-3-1 0,-2 2 0,-5-6 0,-5 0 1,-3-4 0,-3-1 1,-3-4 0,-3-1 0,-4-6 2,-1 0-1,-3-6-1,-1-3 0,-2-4 0,3-4-1,-3-1 0,4-3-1,1-1 0,3-3-2,7 1 0,2-1-1,6 2-2,3-2 0,8 6-3,-2-7-8,16 8-8,2-1-13,3-1-2,7 1 3</inkml:trace>
  <inkml:trace contextRef="#ctx0" brushRef="#br0" timeOffset="440">615 17 19,'-18'-1'30,"2"5"0,-6 1-6,-3-4-14,1 7 0,-5-5-1,6 5 0,-4-1-2,9 3-1,2-2-1,7 3-2,4-2 1,9 2-3,7-1 2,6 5-2,6-3-1,3 2 1,2-1-1,1 4 0,0 0 0,-2 0 0,-2 1 0,-2 1 0,-4 0-1,-6 0 1,0 0 0,-5-2 0,-3-1 0,-6 0 1,-6-4 1,-2 1 0,-7-3 0,-2 2 1,-5-3 1,-1 3-1,-6-4 1,2 1-1,-1-1-1,1-1-1,-1-2-3,-3-10-11,1-1-27,0-9 0,-4-9-1,1-10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5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18 32,'0'0'15,"0"0"-2,0 0 0,0 0-1,0 0-4,-4 11-1,4-11-2,-5 12 0,2-2-1,0 6 0,0 2 0,1 7 0,-4 5 0,6 10-2,-3 4 2,2 7-1,-4 4 0,5 1-1,-2-3 0,-1-3-1,2-6 0,-1-6-1,4-8 0,0-10-3,3-4-2,-5-16-5,0 0-16,10 7-8,-6-18 0,1 1 1</inkml:trace>
  <inkml:trace contextRef="#ctx0" brushRef="#br0" timeOffset="341">-14 355 11,'-10'4'30,"10"-4"-1,0 0 2,0 0-20,21-2-8,-1-1-1,6-2 0,8-1 0,8-1 0,5 0 0,4-3 0,-2-2 0,7 4-1,-2-2-1,-4 0-3,-8-3-8,-3-2-16,-3 3-5,-8-8 0</inkml:trace>
  <inkml:trace contextRef="#ctx0" brushRef="#br0" timeOffset="611">541 0 20,'0'0'28,"0"0"0,6 9-12,-6-9-7,0 0-2,0 0-1,0 0-1,0 0 0,1 19 0,-2-6 0,4 10 1,-3 2-2,6 11 1,-6 2 0,2 6-2,0-3 1,1 0-2,0-7-1,0-3-1,3-8 1,2-9 0,4-9-1,4-6 1,4-6-1,1-4 1,-2-3 1,2 0-1,-2 1-1,-3 0 0,-2 4 0,-14 9 0,15-6 0,-15 6 0,11 9-1,-8 1 2,3 2-1,-2 2 0,3 2 1,5 3 0,0-2 0,3 0 0,2-3-1,4-3-1,4 0-7,-3-7-15,2-7-14,-1-1 0,-5-8 0</inkml:trace>
  <inkml:trace contextRef="#ctx0" brushRef="#br0" timeOffset="1122">1061 386 20,'9'0'25,"15"1"1,1-4-20,0-6 2,7-1 0,-5-6 0,1 0 1,-6-7 1,5 8-1,-9-5 1,-3 8-1,-9-2-3,0 4-1,-6 0-2,0 10-1,0 0-1,-16-7-1,4 7 0,0 1 0,-3 0 0,0 2 0,0 7 0,0 0-1,-7 3 2,3 2 0,0 2 1,2 3 1,4 2-1,0 2 0,0-4 1,5 0 0,7-1-1,1 0 0,0-3 0,9-1-1,4-2-1,5-2 1,5-1-1,5-2-1,7 1-3,1-8-21,9-2-14,0-4 0,-2-9 0,3-4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52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51 458 20,'0'0'25,"0"0"-9,0 0-4,0 0 0,-17 9-1,12 3-2,-4-3 0,3 9-1,-3-3 0,6 6-2,0-2-1,6 1 0,1-3-2,8-2 0,3-7-1,8-5 0,2-8 0,3-5-1,0-8 1,0-6-1,-4-3 0,-2-1 1,-7 0-1,-4 2 1,-9 1 1,-3 6-1,-6 1 0,-4 8 0,-2 1-1,-3 3 0,-2 3 1,-1 4-1,-2 2 0,1 5-1,-1 1 0,2 5 0,3 3-1,-2 1-3,7 3-3,-2-5-8,8 3-17,2 1-5,4-4-2,8-2 2</inkml:trace>
  <inkml:trace contextRef="#ctx0" brushRef="#br0" timeOffset="461">364 414 50,'0'0'31,"0"0"2,9 1-15,-9-1-16,0 10-3,2-1 0,1 4 0,2 3 0,4 4 1,0 5 0,1 1 1,2 3-1,-1-3 2,-1 0-1,-3-4 1,0-1 1,-5-6 0,1-1 1,-3-14 0,1 13 2,-1-13 0,0 0-1,-9-7 1,9 7-1,-8-24-2,5 8 0,-1-5-1,3-1-2,2-2 0,3 0-1,6 1 1,1-1-1,2 4 0,4 3 1,2 2-1,-2 4 1,4 3-2,-2 1-2,7 8-8,-5-1-13,6 0-12,3 1-1,-1-1 1</inkml:trace>
  <inkml:trace contextRef="#ctx0" brushRef="#br0" timeOffset="871">924 415 19,'0'0'31,"0"0"2,1 9-6,0 1-11,-1-10-4,-5 25-3,0-10-1,6 7-2,-5-1 0,4 5-1,0-3-2,4-1-3,4-3-3,-8-8-6,0-11-28,20 3 0,-8-15-1,2-13 0</inkml:trace>
  <inkml:trace contextRef="#ctx0" brushRef="#br0" timeOffset="1132">1035 249 35,'9'13'1,"-9"-13"-1,11 22-11</inkml:trace>
  <inkml:trace contextRef="#ctx0" brushRef="#br0" timeOffset="1312">1207 568 10,'21'13'26,"-6"-17"0,2-3-15,5-3-3,-1-8-1,2-2 1,-7-6 0,0 5 0,-6-5 0,0 6 0,-10 0 0,-1 6-1,-8 2-2,-5 7-2,-2 3-2,-4 4 0,0 2-1,-1 2 0,0 2-1,1 3 1,4 2-1,4 1 1,2 0 0,3 1-1,3 2 1,5 1 0,4 5 0,3 1 0,5 2 0,3 6 0,5 4 0,4 5 0,2 5 0,1 0 0,0 4-1,-3-3 1,-1-2 0,-4-2 0,-6-8 0,-5-4 1,-5-7-1,-5-2 1,-6-7 0,-3-1 1,-6-6-1,0-3 1,-5-6-1,2-1 1,-4-7-1,3-6 0,3-4-1,3-7 0,6-7-2,6-6 0,7-4-2,5-8 1,9 1-1,5-6 1,8 3 0,2-1 0,6 6 2,-2 1 0,-2 6 0,-1 8 1,-6 7 0,-3 8 0,-4 9 0,-3 4 1,-7 11 0,-1 8 0,0 4 1,0 5 0,-1 0 1,3 2-1,-2-3 1,2 1-1,-1-10 0,2-3-1,4-5-10,-1-9-25,-4-11-1,2-6 0,-4-11 0</inkml:trace>
  <inkml:trace contextRef="#ctx0" brushRef="#br0" timeOffset="2043">1835 240 33,'0'0'34,"3"13"0,-3-13-6,0 0-25,0 0-17,0 0-13,17 4-8,-17-4 2</inkml:trace>
  <inkml:trace contextRef="#ctx0" brushRef="#br0" timeOffset="2223">1978 396 2,'0'0'32,"0"0"0,0 0 2,0 0-17,9 3-5,-9-3-4,0 0 0,0 16-2,3-4-1,-4 1 0,4 2-1,-3-2 1,6 2-1,-1-4-1,6-4-2,5-7 0,3-6 1,3-2-2,2-3 2,2-3-2,0 1 1,-1-1-1,-3 3 0,-4 4 0,-2 6 0,-3 2 0,0 6 0,-2 4 0,-1 6 0,1 2 1,1 1-1,-1 3 0,0-1 0,0 3 1,1-5-2,1-2-4,-5-8-15,5-2-19,0-4 0,-3-8 1,2-7-1</inkml:trace>
  <inkml:trace contextRef="#ctx0" brushRef="#br0" timeOffset="2734">2599 411 32,'0'-12'31,"0"12"1,0 0-9,0 0-15,0 0-3,0 0 0,9-2-1,-9 2 0,13 9-1,-3-2 0,3 4-1,2 0 0,1 3-1,2 0 0,1 3-1,1 0 1,0 3-2,-3-3 2,-1 0-1,-4 0 0,-3 0 1,-4-2 1,-2 2 0,-10-4 0,-3 1 1,-7-3 0,-3 1 1,-8-5-2,0 1 1,-1-6-1,1-1 0,5-4 0,2-2 0,6-4-1,7-1 0,8-1-1,7-3 0,6 0 0,4-2-1,6 2-1,4-4-2,9 5-4,-3-6-13,7 3-17,3 3-2,-2-5 3,-1 2-1</inkml:trace>
  <inkml:trace contextRef="#ctx0" brushRef="#br0" timeOffset="3305">3092 0 31,'0'0'32,"0"0"1,0 0 0,0 0-25,0 0-3,0 0 0,0 0-1,0 0 1,0 0 0,0 0-1,0 0-1,-1 10 1,1-1-3,0 4 0,-1 5 1,1 8-1,0 7 0,-1 7 0,0 10 1,0-1-1,0 8 0,-2-1 1,2 0-2,-1-5 1,1-3-1,1-6-2,-1-9-3,6 2-10,-2-13-24,1-9 1,-4-13-2,13 6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3:37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-1 359 11,'0'0'14,"0"0"0,0 0-1,0 10-3,5 0-2,-1 4-1,4 7-2,0 6 1,5 9-2,-3 9 0,1 7 0,0 1-1,-1 4 0,-5-4 1,1-4 0,-4-9-1,1-7 0,-3-11 1,2-10-1,-2-12-2,0-14-3,1-5-2,-4-6 0,0-4-2,-1-9 0,-1-1-1,-4-3 3,0 2 2,-2 5 5,-2 0 3,5 7 1,-4-1 1,7 8 0,1-1-1,9 5 0,4-4-3,9 1-1,11-1-3,5 0 0,7 1 0,6 1-1,3 4 1,-1 4 0,-2 5 1,-2 6 0,-9 4-1,-6 7 2,-9 1-1,-5 7 1,-10 1 1,-2 5 0,-11-1 0,-4 3 0,-7-3-1,2 0 2,-1-7-2,0 0-1,3-7-1,4-3 0,10-7-1,0 0-1,0 0 0,0 0 1,21-1-1,-7-2 1,3 5 0,-1 0 1,3 2-1,-2 3 1,1 2 0,2 4 1,-5 2-1,1 6 1,-5 3 0,-3 4-1,-4 2 2,-6 4-1,-10 1 2,-4 4-1,-7-4 1,-5-1-1,-7-4 1,-1-3 1,-1-7-1,3-5-1,2-8 1,3-3-1,5-9-2,5-3-1,7-3-3,2-11-8,14 5-18,1-9 0,12 4 0,4-8-1</inkml:trace>
  <inkml:trace contextRef="#ctx0" brushRef="#br0" timeOffset="811">844 719 52,'11'20'22,"-2"-2"1,-1-5-2,-8-13-11,4 17-8,-4-17 0,16 12 1,-2-12 1,8-1-1,6-6 1,6 0 0,3-7 0,3 1 0,-2-3-2,-2 2 1,-6-1-1,-5 2 0,-10 4-4,-11-4-16,-5 3-7,-9-2-2,-4 1 0,-10-6 0</inkml:trace>
  <inkml:trace contextRef="#ctx0" brushRef="#br0" timeOffset="1082">847 571 72,'0'0'26,"1"12"0,13-15-1,17-2-15,13-6-8,12 0 0,9-3 0,7 1-1,-1-2-1,-3 0-2,-5 5-8,-15-3-14,-8 3-2,-17-6-2,-4 1 1</inkml:trace>
  <inkml:trace contextRef="#ctx0" brushRef="#br0" timeOffset="1352">1664 207 22,'18'3'18,"-3"-6"2,-2-3 5,0 6-9,-3 1-5,5 16 1,-8 5 1,4 17 0,-7 3-2,5 12-1,-6 0-5,3 4 0,-3-6-2,1-4-1,1-9 0,-1-9-2,1-8-2,-2-9-1,6-8-3,-9-5-4,10-20-3,-18-5-2,4 0-2,-13-11 2,-1 1 1,-11-10 1,-2 7 5,-8-1 5,0 4 6,-2 5 5,-2 2 2,9 10 0,-2-1 2,9 11-1,1-2-2,10 7-1,5-3-3,11 6 0,12-11-1,12 3 0,13-6 0,16 0-1,12-7 2,15-1-1,9-3-1,9 0 0,1 1-2,2-2-3,4 7-23,-12-3-3,-6 2 0,-9-6-3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9:56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58 275 21,'11'-8'28,"-11"8"0,0 0-14,0 0-7,0 0-2,0 0 0,0 0 0,0 0 0,-1 20-1,3-1 0,-2 2 1,4 13-1,-3 3 0,1 11-1,-1 5 0,0 4 0,-3-1-1,0 0 1,-3-5-1,-1-5 0,-1-10 0,0-7 0,0-9-1,1-8-1,6-12 0,-11 1 0,7-12-1,-2-8 0,1-7 0,0-8-1,2-6-1,0-7 0,4-3 1,1-3-1,3 1 1,3 0 1,5 4 0,1 6 2,4 3 0,1 8 1,2 6-1,2 8 2,-1 4-2,1 7 1,-2 6-1,0 6 0,0 3-1,-2 8 1,-1 2-1,-2 4 1,-2-2 0,-3 3-1,-3-2 2,0-1-1,-7-2 2,-1-4 0,-5-5 1,-2 2 0,-4-6 0,-1 0-1,-6-3 0,1 0 0,-2-3-2,-2-1-1,4-2-2,-2-5-6,8 5-12,2-6-18,3-5-2,4-1 1,5-6 0</inkml:trace>
  <inkml:trace contextRef="#ctx0" brushRef="#br0" timeOffset="661">428 274 15,'0'0'29,"7"10"0,-7-10 1,0 0-23,0 0-4,0 9 0,5 0 1,0 4 1,4 6 0,-2 0 0,5 5 0,-4-1 1,3 3-2,-4-2 0,1-1-2,-4-6 1,1-3-1,-4-4 0,-1-10 1,1 11 2,-1-11-2,0 0 1,0-12-1,0-1 0,1-2-1,1-6 0,2-2-1,2-3-1,3-1 0,3 1-1,2 1 1,2 3-1,4 2 2,1 4-2,1 4 1,3 4-1,0 3 0,2 5-1,-2 2-1,4 6-5,-7-5-10,3 7-20,0 2-1,-3-2 2,-4 4 0</inkml:trace>
  <inkml:trace contextRef="#ctx0" brushRef="#br0" timeOffset="1091">963 433 9,'0'0'29,"0"0"2,-9-10 0,11-1-17,8-1-7,-3-5-1,7 3 1,-4-3-1,7 6 0,-5-3-1,6 6 1,-7 3-3,0 6 0,0 4-1,-1 6-2,-1 1 0,0 4 0,-4 1 0,-1 4 1,-5-1 1,-1 0 1,-5-2 0,-5 0 1,-5-5-1,-6 2 1,-4-6 0,-2-1-1,-2-3-1,0-3-1,0-2-1,2-4-2,5-3-4,1-9-7,12-4-24,5-5-2,6-4-2,7-3 2</inkml:trace>
  <inkml:trace contextRef="#ctx0" brushRef="#br0" timeOffset="1512">1237-7 28,'12'7'32,"-12"-7"1,0 0-2,0 0-23,0 0-6,9 12 1,-11-3 0,4 6 1,-2 3 0,3 9 0,-3 2 1,4 9-1,-4-1-1,1 6-1,1-5 0,-1 0-2,0-6 2,-1-6-1,0-7 0,2-4-1,-2-15 0,17 2 1,-4-9-2,5-7 1,3 0 0,5-3 0,4 0-1,3 1 1,-2 3-1,-2 8 1,-2 2 0,-4 5 0,-3 6 0,-4 5 0,-5 3 1,-3 2 0,-5 1 1,-1 2 0,-5-1 1,-2 3-1,-4-5 2,-2 1-1,-5-4-1,-3 0 1,-4-2-2,-1 0 0,-1-4-1,-1-3 0,1-2-2,-1-7-3,8 0-20,1-9-14,1-9-2,8-7 1,4-7 1</inkml:trace>
  <inkml:trace contextRef="#ctx0" brushRef="#br0" timeOffset="2083">1712 31 21,'0'0'30,"15"1"1,-15-1 2,1-10-23,-1 10-6,0 0 0,0 0 1,0 0 1,10 20 0,-12-4 0,5 10-1,-3 7-1,3 6-1,-3 7 2,2 6-3,0 0 0,1-2-1,0-2 0,0-5-2,1-6-1,-3-14-11,5-9-24,4-11 0,-1-16-2,4-5 1</inkml:trace>
  <inkml:trace contextRef="#ctx0" brushRef="#br0" timeOffset="2403">2052 347 25,'0'0'29,"21"8"-1,-6-8-11,1-6-11,2 2 0,4-5-1,1 2 0,-1-5 0,3 4 1,1-5-2,-2 4 1,-4-3-1,-2 3-1,-6-2 0,-2 1-1,-5 0 1,-5 10-1,-12-18 0,0 11 0,-4 1-1,-3 2 0,-2 2-1,-1 2-1,-2 3 1,1 3 0,3 3 0,-2 4 0,2 1 0,2 4 1,-1 3 0,3 1-1,3-1 2,3 1-2,1-1 3,5-1-2,2-2 1,5-1-1,6-4 0,2 0 0,6-2 0,2-1 0,4-2-1,3 0 1,1-3-2,4-1 1,0-3 0,0-4 0,0-3-1,-2-3 1,0-2 0,-1-5-1,0-1 1,-4-2 0,0-2 0,-3 1 0,-1 0 0,-3 3 0,0 0 0,-4 4 1,-1 0-1,-3 5 1,-9 8-1,14-11 0,-14 11 0,0 0 0,11-5 0,-11 5 1,0 0-1,4 10 0,-4-10 0,3 18 1,0-4 0,0 0-1,0 3 1,1 1-1,0-2 1,3 0-1,0-3 1,3-2-1,2-4 1,1-4 0,5-5 0,0-2 0,3-7-1,0-1 1,-1-3-1,0 1 1,-3-1-1,-2 4 1,-3 1-1,-2 1 1,-10 9-2,11-2 1,-11 2 0,6 11 0,-3 0 1,1 1-1,1 3 1,1 0-1,2-2 2,6 0-2,-1-3 2,5-7-1,2-5-1,3-3 1,2-7 0,2-1 0,0-3-1,0 0 0,0-2 0,-3 2 1,0 2-1,-3 0 0,-3 6 0,-1 2 0,-1 2 0,-3 3-1,0 3 1,-1 3 0,-2 3 0,1 7 0,-2 0 0,-1 5 0,0 2 0,0 2 0,-1 0 0,1 0-1,2-1-1,-1-7-6,4-1-33,0-4 1,-4-9-2,-9-2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05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55 21,'0'0'25,"0"0"-1,-11 0-17,11 0-4,0 0 2,-5 12-2,5-12 1,-3 19 0,-2-5 1,2 6 1,0 3 1,2 9-1,-1 0-1,1 13 0,-3 3-1,4 8-1,-4 1 0,2 2-1,-1-2 0,4-2 0,-3-4-1,1-9 0,1-8 0,0-9 0,0-6 1,1-7-1,-1-12 1,0 0 0,15-12 0,-4-6 0,3-4 0,5-2-1,3-3 0,2 0-1,4 1 0,-3 4 0,3 6 0,-2 4 0,5 6-1,-1 4 0,-1 4 0,1 5 0,-1 3 0,0 2 0,-1 3 1,-2 1-1,-8 2 1,-2-2 1,-6 3-1,-5 1 1,-5 0 1,-7 1 1,-8-3 0,-10 1 3,-2-3-2,-2 1 1,-7-6-1,-2 0 0,-3-7-1,4 0-1,-1-5 0,9-1-2,-2-2-1,5-3-1,9 1-5,4-9-8,11 1-24,7-1 0,6-3-1,9-3 1</inkml:trace>
  <inkml:trace contextRef="#ctx0" brushRef="#br0" timeOffset="671">784 503 2,'0'0'25,"0"0"-1,-14-3-1,14 3-17,-12-8-6,12 8 1,-9-6 1,9 6 3,0 0 0,-10-4 1,10 4 1,0 0 0,0 0 0,0 0-2,0 0-1,-11 5-2,11-5 0,-3 10 0,3-10 0,-4 19 1,3-4-1,-2 4 1,2 6 1,-1 0-1,3 6 1,-1-2-1,5 1 0,-2-4-1,5-2 1,4-6 0,3-5-1,1-8 0,6-7 0,-2-7-1,5-4 1,-1-5-1,1-4 0,-5-3 0,-2-1 0,-3 0 0,0 0-1,-1 1 0,-10 1 1,4 2-1,-8 1 0,0 2 0,0 1-1,0 4-4,-9-5-13,1 2-18,8 1-2,-5-2 0,5 1 0</inkml:trace>
  <inkml:trace contextRef="#ctx0" brushRef="#br0" timeOffset="1211">1172-7 10,'14'2'30,"-14"-2"-1,0 0 2,7 11-17,-7-11-12,-1 14-1,0 1 2,1 8 1,-1 4 0,3 12 2,-4 3 0,4 13 0,-3 2 0,2 8-1,-2-5 0,2 0-2,-1-4-1,0-7-1,0-7-1,1-12-1,1-7-2,-2-9-1,3-5-4,-3-9-2,0-10-4,-5-9-2,5-1-7,-5-6-6,-4-8-3</inkml:trace>
  <inkml:trace contextRef="#ctx0" brushRef="#br0" timeOffset="1492">1091 336 7,'0'0'28,"0"0"3,-9-12-8,9 12-5,0 0-5,17-4-2,-6-3-2,9 3-1,6-6-2,9 3-1,8-2-5,5-4-7,8 2-27,6 1-2,2 0 0,5 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07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0 425 6,'5'-10'9,"-5"10"1,6-9-2,-6 9 0,0 0 0,7-13 0,-7 13-1,0 0 0,0 0 0,0 0-2,0 0 1,0 0-2,0 0-1,0 0-1,0 0 1,0 0-2,0 0 1,0 0 0,0 0 0,0 0 0,0 0-1,0 0 1,0 0-1,1 10 1,0 2 0,-1 3 1,0 6-1,1 4 1,2 7 0,-2 2 0,2 2-1,0-3 1,0-3-1,1-6 0,3-5 0,3-10 1,4-9-1,3-10-1,2-7 1,0-7 0,2-2-1,0-5 0,0-3 0,-4 2 0,-3 5 0,-5 4 0,0 7 0,-4 0-1,-1 7 1,-4 9-1,0 0 0,1 9 0,-1 0 0,0 5 0,0 2-1,1 5 1,2 1 0,1 0 1,1 1-1,2-3 1,0 0-1,1-5 1,2-2 0,-10-13 0,16 6 1,-3-12-1,-1-7 1,1-5 0,1-5-2,0-7 1,0-3-2,0-5-1,-1-1-3,-1 3-1,-4-4-2,6 11-8,-5 6-18,-1 0-3,3 8 2</inkml:trace>
  <inkml:trace contextRef="#ctx0" brushRef="#br0" timeOffset="791">724 349 27,'13'0'28,"-13"0"2,0 0-12,-2 12-12,-4 3-1,4 7 0,-6 1 1,4 9 0,-5-1 1,4 4-1,-3-4-1,6-1-1,0-7-3,2-9-4,7-2-14,4-11-17,-1-10-1,4-5 1</inkml:trace>
  <inkml:trace contextRef="#ctx0" brushRef="#br0" timeOffset="1061">1043 0 3,'0'0'26,"18"27"0,-17-14 0,0 9-19,2 9-2,-2 4 2,2 11 1,-6 3 0,4 10 1,-6-5 0,4 7 0,-5-11-1,4 0-3,-3-7-3,3-8-1,0-10-2,0-10-1,1-3 0,1-12 0,0 0 0,-6-10 0,5-2-1,-6-7 0,0 0 0,-4-7 0,1-1 0,-5 0 0,1 4 0,1 2 2,0 5 0,2 2 2,2 5 0,9 9 0,-10-6 1,10 6 1,0 0-1,0 0 0,11 1-1,2-1 0,6-3 0,5-2 0,6-2 0,6-3-1,5-5 0,4-2 0,2-3 0,-3-3-1,0-2 1,-4-1-1,-4-1 1,-5 1 0,-6 4 0,-6 1 1,-5 3 0,-2 5 0,-6 4 0,-6 9 0,3-10 0,-3 10 0,0 0 0,0 0-1,-11 16 0,6-5 0,1 4 0,-1 5 1,-2 5 0,2 5 1,-3 4 0,1 2 0,0 1 0,2-1 0,-1-1 0,3-5-1,1-6 0,3-6 0,4-6 0,-5-12-1,17 6 1,-2-12-1,0-5 1,3-2 1,0-2-2,1-1 0,-2 0 0,-1 2 1,-1 0-1,-3 7-1,-1 2 1,0 5 0,0 6-2,1 5 2,-2 7 0,-1 7 0,1 5 3,-1 4-2,-3 2 1,-1 4-1,-3-4 1,1-3-1,-2-3-2,1-10-4,6-7-26,1-4-6,-9-9-2,21-11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10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4 425 18,'-5'-15'24,"4"5"-11,1 10-2,0-15 0,0 15 1,5-9-1,-5 9 0,13-2-1,-2 4 0,3-2-4,4 3-1,3 1-1,4 2-1,1 2-1,4 1-1,0 2 0,2 2 0,-4 4 0,-2 0 0,-3 1 0,-4 1 0,-8 0 1,-4 2 1,-10-4 0,-3 3 2,-9-7-2,-4 2 1,-7-4-1,0-1 0,-2-5-1,0-1 0,0-2-1,6-1 0,2-2-1,4-2-1,4-1 1,3-2-1,9 6 0,1-21-1,10 6 0,-3-6 0,7-2-1,2-6-1,6 1-2,1-7-1,2 4 0,-5-7-2,8 4-1,-5-7-2,7 7 2,-6-6 0,6 4 2,-5-1 2,3 2 2,-3 3 2,-2 4 6,-2 7 1,-6 1 1,-1 8 0,-8 2 1,-7 10-1,10-4 0,-10 4 1,-3 17-2,1 1 1,-6 5-1,3 10 1,-3 3-1,2 10 1,-4 1-1,4 2-1,0-3-2,4-2 0,0-5-1,4-10 0,0-3-2,4-10 1,2-6-1,2-8 0,3-3-2,-1-8-2,4-4 0,-2-6 0,5-6-1,-3-8 0,7-1 0,-4-8 1,5 2 1,-1-3 2,-1 1 1,0 3 1,-4 3 2,1 9 0,-6 2 1,-2 9 0,-4 4 0,-7 12-1,0 0 1,0 0-1,6 13 1,-6 7 1,-2 6-1,2 10 1,-3 4 1,4 9 1,-3 3-2,2 3 0,0 1-1,1-3-1,0-3 0,0-7-1,2-4-3,-2-11-4,8-7-27,-2-3-4,-7-18-3,17 7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11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8 12,'4'-9'24,"6"9"1,-10 0-18,10 1-1,-10-1 0,7 20 4,-2 2 0,-5 3 0,5 14 0,-5 1 1,3 12-2,-5 3-1,3 9-1,-4-5-2,0 3-2,-2-8 0,0-5-1,-1-10 1,2-7-2,0-12-2,4-20-2,-2 9-4,-2-24-6,4-3-7,-6-13-4,2-2-1,-5-9-2,-1 0 2</inkml:trace>
  <inkml:trace contextRef="#ctx0" brushRef="#br0" timeOffset="260">52 270 25,'-16'-2'18,"3"5"0,0 2-1,7 6-2,6-11-4,-5 19 0,5-19-2,14 17 0,4-14-3,9-1-1,6-5-2,9-3-1,6-7-1,4-2 0,2-6 0,-1-3-2,-2-2 1,-4-2 0,-6 1 0,-7-1 0,-7 1 0,-5 3 1,-7 2-1,-4 5 1,-7 3 1,-3 2-1,-1 12 0,-4-12 0,4 12 0,-11-1-1,11 1 0,-12 8 0,12-8 0,-10 21 1,3-3-1,1 7 2,0 6-1,2 8 1,-3 4 0,2 5 1,-3 2-1,3 0-1,1-5 0,1-6 0,1-8-1,3-7 0,5-8 0,4-9 0,4-9 0,3-7-1,0-4 1,3-2-1,2-4 1,-1-1-1,-3 0 1,-1 4 1,-1 0-1,-3 5 0,-1 2 0,-1 4 1,-1 5-1,-10 0 0,17 20 1,-11-1 0,-1 4 0,0 7 0,-3 1 1,0 3 0,-3-2-1,1-1 1,-1-5-2,1-4 1,2-5-2,1-4 0,3-4-1,-6-9-5,21 2-15,-9-7-16,2-9-1,0-1 2,0-7 0</inkml:trace>
  <inkml:trace contextRef="#ctx0" brushRef="#br0" timeOffset="991">1068 407 28,'0'0'33,"7"12"0,-7-12 0,0 0-20,0 0-10,15-3-2,-5 1 1,1-3-1,2 0 1,1-3 0,2-1 0,0-3 0,3 0-1,-3-3 0,-2 2-1,-4-1 1,-1 3 0,-4 0-1,-5 11 1,-5-14-1,5 14 1,-21-3-1,5 5 0,-2 4 0,-3 2-1,-2 4 1,2 2 0,-2 2 1,1 2 1,-1 3 1,3 2 1,1-2-1,6 3 0,1-2 1,7 2 0,4-2-1,6 0-1,7-3 0,4-1-1,7-4-1,4-3-1,12-1-8,-1-8-30,5-7 0,2-5-1,1-9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12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-1 450 13,'3'-14'31,"-3"14"0,6-10-7,-6 10-6,3-10-4,-3 10-4,0 0-2,7-11-2,-7 11-2,10-1 0,-10 1-1,21 3-1,-4 2 2,3 3-3,3 3 1,1 2-1,2 4 0,-2 6-1,3 2 1,-5 0 0,-4 1-1,-3 1 0,-4 2 1,-5-2 0,-6 0-1,-3-4 1,-9-2 0,-3-2-1,-5-3 1,-4-4 0,0-4 0,-2-6 0,0-5 0,1-6-1,3-2 0,3-6 1,5-1-2,4-3 1,2 0-1,7 2 0,3 0 0,2 2 0,8 0 0,2 1-1,1 4 1,3 1-2,2 1-1,6 7-7,0-6-11,5 1-15,4 6-1,3-3 2</inkml:trace>
  <inkml:trace contextRef="#ctx0" brushRef="#br0" timeOffset="481">728 400 26,'0'0'33,"0"-11"1,0 11-2,-18 3-18,-3-4-9,1 3-3,-2 0 0,-1 4 0,-2-1 0,0 4 1,1 1 0,3 3-1,1 2 1,3 1 0,1 6 1,5 2-1,4 1-1,7 2 0,3-2 0,8-1-1,7-3 0,6-4-2,6-10 0,2-8-1,8-6-1,1-12-3,2-5 0,-4-12-1,3-2-1,-7-11 0,4 1-1,-7-7 2,-1 2 0,-6 0 3,0 2 2,-4 2 3,-3 4 2,-2 9 2,-6 3 1,1 10 1,-8 3 0,3 8-1,-6 3-1,0 9-1,0 0-2,0 0 0,-8 16-1,3 1 1,-2 6-1,1 8 1,-3 8 0,2 10 2,1 7-2,2 6 0,0 3 0,2 4 0,4-5-1,0-2 0,2-8 0,0-7-1,0-11 1,0-8-2,0-11 1,-4-17-1,0 0-1,-17-9 0,1-10 0,-4-10 1,-4-4-1,-5-4 1,-1-1-2,-2 1 3,7 3-1,1 5 1,7 4 0,5 8 0,8 3 0,7 4 0,7 2 0,11 1 0,4 1 0,8-1 0,7 0 0,7-1 0,4 1-1,2 1 1,1 0 1,0 0-1,-1 1 0,-1 3 0,-5 1 0,-4 2 0,-5 2 0,-4 3 0,-6 1 0,-4 3 0,-5 2 1,-6 2 2,-5 3-2,-4 5 1,-5 0 1,0 6-1,-5 2 1,2 3-1,-3-3 0,1 0 0,1-3-2,2-6 0,0-1-3,3-20-5,0 0-25,13 5-5,-6-18-1,4-8 0</inkml:trace>
  <inkml:trace contextRef="#ctx0" brushRef="#br0" timeOffset="1452">1538 90 52,'0'0'37,"-10"-1"-2,10 1-2,0 14-33,2-2-8,-2-12-2,3 20-4,-2-11-5,5 2-14,5 7-2,-3-5 2</inkml:trace>
  <inkml:trace contextRef="#ctx0" brushRef="#br0" timeOffset="1652">1799 559 51,'0'0'32,"-12"1"2,6-17-17,3-1-13,3-9-4,3-3 0,4-3 0,5 0 1,5 2 0,5 2 1,-1 4 0,4 8 0,-3 6-1,0 7 0,-4 7 0,0 8 0,-4 4-1,0 8 0,-5 2 2,0 4 0,-6-1 1,0 4 1,-7-5 1,1 2 1,-8-7-1,2-1 0,-7-6-1,0-3 0,-5-5-1,1-6-1,-3-3-1,-1-3-1,-1-5 0,-1-5-2,5 1-4,-4-10-9,10 2-26,3 0 2,4-4-2,7 1 2</inkml:trace>
  <inkml:trace contextRef="#ctx0" brushRef="#br0" timeOffset="2103">2208 303 34,'18'12'32,"-18"-12"2,0 0-1,10 17-25,-11-6-3,3 7 1,-7 1 0,4 8 1,-3-4 1,4 5-1,-3-6-2,5-2-1,3-7-2,7-8-2,6-7-1,5-7 0,2-7 1,4-5-1,4-4 0,0-2 0,-1 2 0,-5 2 1,-5 4 1,-4 5 0,-4 5 0,-4 9 0,-10 0 0,11 21 0,-9-3 1,0 6 0,-1 1 0,2 8 0,1-1-1,0-1 1,2-1-1,0-4-1,-1-2-1,0-7-1,4 0-3,-9-17-11,12 4-26,-1-9 2,3-8-1,1-4 1</inkml:trace>
  <inkml:trace contextRef="#ctx0" brushRef="#br0" timeOffset="2544">3081 322 56,'0'0'37,"0"0"-1,3 9 0,-15-8-31,-2 3-4,-6-1-1,-3 2 1,-4 1 1,-2 2-1,0 2 0,0 0 1,3 1-1,4 0 0,4-1-1,6 0 0,12-10 0,-11 14-1,11-14 1,11 11 0,1-4-1,4-2 0,2 2 1,2 0-1,3 3 0,1 0 1,-2 4-1,1-2 0,-3 2 1,-4 1 0,-4 1 0,-3 0 1,-8-1 2,-3 0-1,-7-1 1,-5-1 0,-4-1-1,-4-2 1,-2-3-1,0-2 0,0-2-2,1-3 0,0 0-2,0-6-3,7-1-26,-2-2-8,1-6-1,6-4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16.3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15 536 11,'11'-10'23,"-11"10"-8,0 0-2,0 0 0,0 0 0,0 0-1,0 9-2,1 3-1,-5-1-2,3 9 0,-5 0 0,3 6-1,-3-3 0,3 4-1,-1-4-1,4-2-1,3-7 0,6-5 0,5-7-2,4-6-1,3-5 1,2-4-1,2-3 0,-1-3 0,-2 0 0,-3 4 0,-6 1 0,-3 4 0,0 5 0,-10 5-1,13 8 1,-8 5 0,1 5 0,1 3 0,2 4 1,2 3-1,2-2 2,1-1-1,2-5 1,3-4-1,3-7 1,3-7 0,2-9-1,0-4 1,1-7-2,0-5 2,-3-3-2,0-2 1,-6-3-1,-2 5 0,-5 0 1,-2 4-1,-4 5 0,-3 2-2,0 6 0,-3 9-4,0 0-9,0 0-24,0 0 1,0 0-2,0 0 2</inkml:trace>
  <inkml:trace contextRef="#ctx0" brushRef="#br0" timeOffset="591">924 514 39,'0'0'32,"13"2"1,-13-2-2,1 10-27,0-1-2,-3 4 2,2 8 0,-3 1 1,2 6 0,-2-2 1,5 4 0,-1-6-3,3-1-2,3-5-3,-1-8-6,9-2-11,-1-8-18,-2-7-1,3-5 0</inkml:trace>
  <inkml:trace contextRef="#ctx0" brushRef="#br0" timeOffset="891">1336-2 31,'10'3'29,"3"8"0,-8 4-11,-1 2-14,3 7 0,-5 4 2,2 10-1,-5 6 2,3 12 0,-6 5 1,3 10-2,-5-3-1,5 2-2,0-3-1,1-4 0,0-7-1,1-9-1,3-11-2,-1-9 0,2-6-2,-5-8-1,0-13-1,0 0 0,0 0-2,-17-25 1,7 4 1,-8-6 1,-2-4 1,-5-6 2,-2 1 1,-1 1 3,-1 1 2,5 5 1,0 3 0,7 8 1,2 1 0,15 17 1,-13-16-1,13 16-2,0 0-1,16-6 0,-4 4-2,7 0 0,5-1 0,6-1-1,4-1 0,5-4-1,2-1 1,2-5 0,1-3-1,-2-3 1,0-2-1,-6-4 0,-2 0 1,-5 0-1,-4 1 1,-5 3 1,-4 1 0,-5 3 0,-3 4 0,-3 4 1,-5 11-1,5-14 1,-5 14-2,0 0 1,0 0-1,-7 12 0,3 4 0,-1 6 2,0 8-2,-2 9 1,-3 6 0,3 4 1,-2 1-1,3 0 0,-1-3 0,4-7 0,2-7-1,4-8 1,5-8-1,2-8 0,6-7-1,1-7 1,3-4 0,1-5 0,3-2-1,-1-3 1,-1 0 0,-2 4 0,-3 1 0,-2 4 1,-2 4-1,-3 4 0,-10 2 0,14 17 1,-7 1-1,-2 5 1,0 4 0,1 5 0,-1 1 1,4 3-1,-3-3 1,2-1-1,1-5 0,2-4-3,4-3-1,-2-10-11,6 1-25,6-7 1,2-4-2,3-4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18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135-1 31,'0'0'31,"13"11"2,-13-11-1,0 0-24,5 19-5,-2-9 0,2 8 1,-2 4 1,5 10 0,-2 4 1,2 11 0,-2 2-1,3 7-1,-1 0-2,1 0 1,-3-6-2,0-7 0,0-9-1,-3-9 0,-1-8-2,-2-17-1,-3 10-1,-7-19-3,2-1 0,-8-9 0,1 0 1,-8-9 0,0 0 1,-3-3 1,2 4 2,-1 1 1,2 4 3,7 6 2,0 2 1,16 14 0,-13-13 0,13 13 1,9-1 0,4 6-1,2-5 1,6 4-3,2-1-1,7 1 0,2-1 0,5 2 0,1-2-2,0-2 0,2 1-3,-5-7-4,3 4-10,-10-8-11,-2-3-10,-3-2-1,-6-4 2</inkml:trace>
  <inkml:trace contextRef="#ctx0" brushRef="#br0" timeOffset="530">401 39 19,'-1'-14'29,"1"14"1,0 0-7,0 0-15,11-2-3,-11 2 2,9 10 0,-7-1 0,4 10 0,-3 2 0,5 11 0,-3 3-1,6 11 0,-6 0 0,4 5-2,-1-1-1,0-2-1,-1-7 0,1-6 0,-1-7-1,2-9 1,2-9-1,3-6-1,-1-7 1,4-4-1,1-5 0,3-4 0,2-2 0,-2 1 0,-1 1-1,-1 3 1,-3 1 0,-1 5 0,-2 3 0,-2 5 0,-2 5 0,-1 5 0,-1 4 0,1 4 0,-1 5 0,1 1 1,0 5-1,1 1 0,-1-1 0,0-3-2,3-2-2,-5-10-12,4-1-24,3-7 1,-2-9 0,3-6 0</inkml:trace>
  <inkml:trace contextRef="#ctx0" brushRef="#br0" timeOffset="1181">1184 431 24,'0'0'29,"29"7"0,-8-6-8,3-5-15,5 0-1,-1-4-1,4-1 1,-6-4 0,2 1 0,-6-5 1,0 5-1,-11-5-1,-2 4-1,-7-1-1,-6 4 0,-7 0-1,-4 4 0,-7 1-1,-3 3 1,-3 4-1,-2 3 1,-1 4-1,0 5 2,-1 0 0,3 6 0,1 2 1,5 3 2,1-1-2,6 4 1,4-1 0,5 2-1,6-3 0,8 4 0,3-6-1,10 1 0,3-2-1,7-4-1,4-3-1,5-5-3,6-1-8,1-8-28,-1-9 0,4-6-1,-3-8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20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1 247 4,'0'0'17,"0"0"-1,0 0-1,0 0 1,0 0 1,0 0-2,0 0-1,0 10-4,3-1-1,-3 1-2,4 11-1,-5 4-1,3 11 0,-2 0-1,1 6 0,-1-2 0,1-1 0,1-5-1,2-5 0,4-12-1,7-9-1,2-10 0,6-10-2,2-6 1,4-7-1,1-6 1,0-2-2,-2 1 1,-3 2 1,-6 6 0,-4 6 1,-2 4-1,-13 14 1,13-4 0,-11 13 0,-3 8 0,2 6 0,-1 5 0,1 5 0,2 3 0,3 0 0,0 0 0,2-6 0,3-3-4,0-12-5,4-6-31,3-9 1,-1-8-2,3-9 2</inkml:trace>
  <inkml:trace contextRef="#ctx0" brushRef="#br0" timeOffset="510">645 437 17,'23'2'25,"-8"-14"0,6-2-15,3 1-2,-4-5-2,1 4 2,-7-2 1,1 5 0,-9-3 0,-6 14-1,2-15-1,-2 15-3,-20-6-1,5 6-1,-4 2-2,0 2 0,-4 3 1,0 6 0,0 1 1,2 6 0,0 2 2,4 6-1,-1-1 1,8 6 2,2-2-3,7 2 1,5-3-1,7-2-1,7-4-2,4-6-1,10-4-4,-1-11-7,11-3-15,-2-5-11,1-9-1,3-2 1</inkml:trace>
  <inkml:trace contextRef="#ctx0" brushRef="#br0" timeOffset="931">1110 517 6,'-1'11'27,"1"-11"1,0 0-8,0 0-10,10 2-3,3-3-1,-1-5-1,6-2 0,-3-2-1,2-2 0,-5-2-1,-2-2 1,-5-2-1,-2 3 1,-9-2-1,-2 5 0,-6-1-1,-2 6-1,-1 3 0,-1 3-1,0 4 0,2 3 1,1 1 0,4 3 1,3 1-1,4 4 1,3-1 0,4 6-1,4 1 1,5 5-2,5 6 1,3 5-2,0 5 0,2 3-1,2 4 0,-5 0 0,-1 2 0,-6-2 0,-2-3 0,-7-6 1,-4-2 1,-3-8 2,-7-4 0,-1-5 0,-6-8 1,0-4 1,-5-7-1,3-1 1,0-6 0,0-2 0,2-8-2,4-3 1,2-6-2,3-5 0,7-2-3,2-8-2,7 2-4,1-9-2,10 5-3,0-7-1,10 9 0,-5-4 1,7 7 0,-5-2 1,2 6 3,-2 3 2,-4 3 3,-3 3 1,-1 4 2,-2 1 1,1 3 2,-2 3 3,-1 0 2,0 6 2,-4-5 3,5 8 0,-14 3 1,18-8-1,-18 8-1,13-7-2,-13 7-1,10-4-2,-10 4-1,10-2-2,-10 2-1,14 0 0,-14 0-1,17 7-1,-6 2 0,0 2 1,0 5-1,2 3 0,-1 2 0,0 3 0,0 2 0,-3-2 0,0 0 0,-4-2 1,-3-4 0,-2-1 0,-4-2 0,-3-2 0,-4-4 1,0-2-1,-5-3 1,1-4-1,-3-2-1,1-5 0,0-4-1,3-5-1,3-4-1,2-7-3,9-3-3,1-7 0,11 1-1,0-9 0,12 4-1,-2-6 0,12 4 2,-2-2 2,6 5 3,-4 3 1,3 4 2,-4 3 1,-2 7 1,-4 5 2,-8 4 0,-2 5 0,-7 2 0,-10 7 0,13-3-1,-13 3 1,0 0 0,1 17 0,-1-17 0,-1 25 0,0-6 1,3 7 0,-2 5-1,4 9-1,-1 4 1,1 7-1,0 5-1,1 2 0,-1 2 0,2-4 0,-2-4-1,-2-8 0,0-7-1,-3-10 1,0-8-2,1-19 1,-14 9-1,0-15 0,-4-6 0,-2-3 1,-4-7 0,-2-2 1,-2-3 1,3 0 1,2 0 0,6 2 0,7 2 0,6 1 0,8 2-1,8 2-1,10 1-1,6 0 0,8 1-1,4-2-1,4 3 1,0-2 0,2 1 0,-3 3 1,-5 3 0,-3 3 1,-7 2 0,-4 5 1,-5 4 0,-3 4 1,-6 4-1,-1 4 1,-4 4 0,1 6 1,-2 1 0,1 6 1,-2-2-1,3 1 1,-4-1-1,3-3 0,0-5-2,-1-5-1,5-5-11,1-8-24,-10-5-1,14-18 0,-8-9 1</inkml:trace>
  <inkml:trace contextRef="#ctx0" brushRef="#br0" timeOffset="2533">2155-7 35,'-9'5'32,"9"-5"-3,0 0-6,3 14-35,-3-14-21,11 11 0,-2-2 1</inkml:trace>
  <inkml:trace contextRef="#ctx0" brushRef="#br0" timeOffset="2754">2346 274 30,'21'8'29,"-21"-8"1,11 15-13,-2 6-9,-3 4-3,4 11 2,-3-2 0,6 9 1,-5-5-1,7 2 0,-3-6-2,3-4 0,-4-9 0,3-5-2,-1-7-1,0-6 1,1-7-1,0-6 0,1-6 0,0-4-1,0-7 1,0-5-2,1-1 1,-3-2-1,0 2-1,-1 0-1,-1 7-3,-4-3-3,5 14-4,-10-4-1,8 14-5,-10 5-8,9-11-6,-9 11-2,14 5 1</inkml:trace>
  <inkml:trace contextRef="#ctx0" brushRef="#br0" timeOffset="3094">2934 411 7,'30'-1'20,"2"1"-1,-2-3-2,-3-8-1,1 3 1,-10-10-2,1 6-1,-10-8-3,-1 7-2,-8-4-2,-1 4-2,-8 0-2,-4 4-1,-3 4-1,-5 4 0,-2 4 0,-3 7 0,-2 2 0,1 6 2,-4 2 0,4 4 0,2 1 0,5 3 0,3-1 0,7 1 0,5-3 0,9 1-1,6-3 0,6-1-1,5-2 0,6-3-1,5-4-1,2-4-3,9 0-11,1-9-25,0-8 1,3-7-2,0-11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24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19 374 6,'2'17'30,"-2"-17"0,12 10 2,3-7-19,1-3-7,8-1-1,0-5 0,4 0-2,-2-4 0,2-3 0,-3-2 0,-4 0 0,-6-2 0,-3 3 0,-5 0 0,-6 3 0,-6 0-1,5 11-1,-23-11 0,8 8 0,-5 3-1,-1 2 0,-4 2 1,2 3 0,1 2 0,1 5 1,0 3 0,1 4 2,2 5-1,3 7 0,2 1 0,5 6 0,4 0 0,6 0-1,7-3-1,4-5 0,9-7-3,2-12-2,8-6-4,-4-16-7,12-3-6,-4-17-9,0-7-7,0-5 1,-1-5 6</inkml:trace>
  <inkml:trace contextRef="#ctx0" brushRef="#br0" timeOffset="381">466 184 1,'12'-45'24,"3"8"-3,-3 6-3,-4 4-4,1 9 1,-7 2-3,-2 16-1,8-11-1,-8 11-3,0 0-1,0 0-2,0 0 0,4 10-1,-5 0 0,2 8-1,0 6 2,3 8-1,-1 10 0,2 9 0,0 10 0,2 9-1,-4 4 0,1 2-1,-3-2 0,-1-4 0,-1-8 0,-1-9-1,-1-13 1,1-11-1,1-10 0,1-19-1,0 0-1,7-11-1,0-9-3,1-8 0,7-7 1,-3-11 0,8-4 0,0-9 0,2 1 2,-3-1 1,3 1 3,-1 5 1,-3 5 1,0 10 0,-5 6 1,-1 12 0,-6 5-1,-6 15 0,10-7-1,-10 7-1,0 23 0,-2 2 0,0 9 0,1 11 1,-2 10 0,3 8 0,0 4 0,-3 1 0,4-4-1,2-3 0,-2-10 0,0-10-2,0-9-4,-8-15-8,-2-10-24,9-7 0,-23-19-1,2-1 1</inkml:trace>
  <inkml:trace contextRef="#ctx0" brushRef="#br0" timeOffset="992">396 497 10,'0'0'33,"0"0"1,19 12 3,9-9-18,16 8-5,3-7-5,13 6-1,1-5-1,7 2-3,-3-3-1,-1 0-2,-3 1-4,-12-6-9,-5 1-25,-4 0 0,-7-5-2,-6-1 1</inkml:trace>
  <inkml:trace contextRef="#ctx0" brushRef="#br0" timeOffset="1272">1197 480 16,'31'10'29,"-1"-15"-1,11 3 2,0-5-22,0-4-7,1-1 0,0-2 4,-1 1 1,-11-4 2,0 3-1,-13-3 0,-3 1-1,-10-1 0,-3 2-2,-10 1-3,-6 2-1,-3 3 0,-2 2 0,-5 4 0,-1 5 1,-2 2 0,-1 5 1,-3 3 1,5 3-1,-1 4 1,4 4 0,-1 3 0,5 4 0,2 1-1,7 5 1,4-2-1,3-1 0,8-1-1,3-3 0,7-4-1,6-7-1,5-3-2,1-10-2,9 0-8,-4-5-25,3-9-1,6-6-1,0-5 1</inkml:trace>
  <inkml:trace contextRef="#ctx0" brushRef="#br0" timeOffset="1743">1941 346 9,'-15'1'28,"5"4"2,-6-4 2,-5 2-19,5 8-4,-6-1 0,2 9 2,-6-1-1,6 11 1,-5-3-1,8 5-3,-2-2-2,8 1-1,1-2-2,7-2 0,6-6-2,7-4-1,6-5 0,5-6-2,8-3-3,0-11 0,7 1-5,-3-15-2,9 4-4,-11-13-5,8 1-2,-6-8 0,0-1 3,-4-6 4,-1 0 5,-3-3 8,-4 0 7,0 1 7,-6 0 3,-1 6 3,-1 4 1,-1 9-1,-4 4-3,0 9-3,-6 3-4,-2 13 0,0 0-1,0 0 0,-7 14-2,4 5 0,-4 3 0,5 8 2,0 6-1,4 8 0,0 4 0,3 5-2,2-1 2,1 4-2,2-2 0,0-1 2,-3-7-3,3-6 0,-4-8-1,0-7-1,-3-8-3,-3-17 0,0 0-2,-18-6-2,5-8 1,-8-11-1,0-2 0,-11-8 2,1-2 2,-5-5 1,5 2 3,1 2 3,1 1 1,5 9 2,1 1 0,12 10 1,0-1 1,14 8-1,0-1-1,12 6-1,5-2 1,11 2-3,5-1-1,10-1-1,6 2 0,4 0-2,5 4-4,-2-6-10,-1 4-22,-1-2 0,-8-2-1,-1-1 1</inkml:trace>
  <inkml:trace contextRef="#ctx0" brushRef="#br0" timeOffset="2694">2914 330 15,'4'9'29,"-4"-9"1,-9-4 2,-5 5-25,-2-4-1,-1 7 2,-7-4 1,-4 7 0,-2-2-1,3 5-1,0-2-1,2 4 0,3-1-2,3-1-1,2 0-2,10-1 0,6 2-1,3-2 0,8 1-1,6-2 0,6 2 0,-1 1 0,5 0 0,-3 0 0,1-1 0,2 1 0,-9 2 0,-4 1 0,-10 1 1,-4 3 0,-6 0 0,-3 4 1,-6-1 2,-10 2 0,-1-2 1,0 3-1,0-4 2,3 0-1,-4-5 0,3-1-2,0-3 0,0-11-5,3-7-31,-11-3-6,-3-10 0,-7-7-2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3:39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449 178 23,'9'-12'20,"-9"12"2,-3-11 3,3 11-7,-11-8-4,-3 2-4,4 5-2,-7-3-1,-4 6-3,-6-1-1,-1 4-1,-4 2-1,-4 6-1,-2 3 0,-2 6 1,1 3 0,3 4 0,1-1 1,6 5 0,6-1 1,8 2 0,11-4-1,13 0 1,14-4-1,14-3-1,13-5 1,10-3-2,4-7 1,2-3 0,-3-2 0,-8-5-1,-9 0 0,-12-1 0,-11 1-1,-11-1-3,1 5-10,-13-2-13,0 0-2,9-11 0,-9 11 0</inkml:trace>
  <inkml:trace contextRef="#ctx0" brushRef="#br0" timeOffset="420">843 586 34,'17'14'17,"0"-7"5,3-5 4,-5-8-12,9 7-3,-3-9 1,8 8-1,-4-6 1,8 8 0,-2-6-5,6 4-3,-3-2-2,2 1-1,-4 0-1,-4 0 0,-6 0 0,-5 0-2,-4 2-3,-13-1-5,0 0-11,0-9-7,0 9-1,-22-17 0,5 5 1</inkml:trace>
  <inkml:trace contextRef="#ctx0" brushRef="#br0" timeOffset="711">897 303 56,'0'0'24,"0"0"1,24 9 0,0-17-9,10 5-11,4-2-1,8 2-1,-1-1 1,2 3 0,-9-2 0,-4 3-2,-7 2-3,-8-3-7,-2 5-18,-4-4-1,-1-2-1,-3-6 0</inkml:trace>
  <inkml:trace contextRef="#ctx0" brushRef="#br0" timeOffset="1031">1726 11 77,'4'15'28,"1"-1"-1,-2 4-1,7 9-14,-5 7-10,2 9 0,-2 8 0,2 10 1,0 1-1,0 2 1,-1-6-1,0-3 0,1-8-1,1-7-1,2-10-1,-2-11-2,3-2-3,-11-17-10,7-10-11,-10-10-1,-2-6-2,-9-12 3</inkml:trace>
  <inkml:trace contextRef="#ctx0" brushRef="#br0" timeOffset="1261">1533 147 37,'-29'-23'20,"5"6"1,8 8 0,1 0-5,15 9-2,-11-3-4,11 3-2,12 0-1,9 0-1,9-3-1,14 1 0,9-5-1,14 1 0,5-3 1,11 1-1,0-4-1,0 3 0,-9 0 0,-6 3-1,-13 0 0,-10 2-1,-12 0 0,-10 3 0,-10 1-2,-13 0 1,9 3-2,-9-3 0,0 0-3,-11 11-5,7-1-22,-10-8 2,0 0-1,-10-12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28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10 496 34,'0'0'25,"0"0"-3,-3-10-2,3 10-5,0 0-3,0 0-3,0 0-2,-9 4-1,9-4-1,0 0-1,0 0-1,0 0-1,0 0 0,-4 11-1,10-1 0,-2 2-1,2 7 0,2 3 0,4 4 0,0 6 0,3 1 2,0-1-2,0 0 1,-1-3-1,-1-5 1,-4-2 0,-4-3 0,-1-6 1,-5-4 0,1-9 1,-2 11 0,2-11 0,0 0 1,0 0-1,-14-2 0,14 2 0,-11-15 0,2 2-2,-4-4 0,3-3 0,1-3-1,2-3 0,2 1-1,1-1 1,8-2-1,4 1 0,8 4 1,4-1-1,4 2 1,6 0-1,4 2 0,4 1-1,4 5-2,-3-4-4,11 12-13,-6-5-18,1 2-1,-3 1-1,-1-2 2</inkml:trace>
  <inkml:trace contextRef="#ctx0" brushRef="#br0" timeOffset="631">499 656 8,'14'3'24,"-14"-3"1,23-12-12,-6 7-6,4-1-2,0-2 0,0-2-1,6-3-1,0-3 0,1-2-1,1-4 0,-2-1-1,-2 0 1,-3 0-1,-6 1 1,-4 3 2,-5 3 0,-5 6 0,-2 10 0,-15-12 0,-1 11 0,-1 8 0,-4 0-2,-1 4-1,-3 4 0,1 1 0,1 2 1,0 3-1,4-2 1,1 2 1,2-1 0,4 2 0,1-1 0,2 2 0,4 0 0,6 2-1,0 1 1,6-2 0,6-2-2,2-1 0,6-5 1,5-4-2,4-7 0,4-6 0,4-5-2,-2-9 0,0-2-1,0-10 0,1 0 0,-6-6 0,-1 0 0,-5-3 0,-3 2 2,-2 1-1,-2 4 2,-4 4-1,-3 5 1,-3 5 1,-1 5-1,-7 10 1,0 0-1,9-2 1,-9 2-1,1 16 1,-1-5 0,1 3 0,-2 2 1,2 1 0,-1 0 0,3 1 0,-2-3 0,2 0-1,-1-5 1,-2-10 0,15 9-1,-3-11 0,5-6-1,3-4 0,1-2 0,2-2 0,0 0 0,-2 0-1,-4 4 1,-2 2 0,-15 10 0,16 0 0,-16 0 0,7 22 1,-8-6 1,4 3-1,-2-1 0,0 0 1,2-3 0,2-4 0,-5-11 0,17 4 0,-5-9-1,3-3 0,3-3 0,1-1 0,-1 0 0,-1 0-1,-1 3 0,-3 4 0,0 4 0,-2 6 0,1 6 0,-2 6 0,1 4 1,1 1 0,0 7 0,3 1-1,-2 0 1,2-4-4,4 1-16,-2-9-20,-3-8-1,2-7-1,-1-14 2</inkml:trace>
  <inkml:trace contextRef="#ctx0" brushRef="#br0" timeOffset="1742">1884 635 31,'4'-26'28,"3"13"1,5-5-15,-5-2-11,3 1-1,2 0 1,1 4 1,1 3-1,2 3 1,1 4 0,2 8 0,-2 2 0,4 8-1,0 3-1,-2 4 1,-4 1 1,-1 5 1,-7-4 1,-1 3 1,-11-6 1,-2 4-1,-9-5 0,-2 0-2,-7-5 0,1-4-3,-1-6 0,-1-3-2,1-1-1,-4-8-4,12-1-17,1-5-19,4-6 1,4-5-1,4-1 1</inkml:trace>
  <inkml:trace contextRef="#ctx0" brushRef="#br0" timeOffset="2243">2331 379 6,'0'0'26,"12"13"1,-12-13 1,1 22-20,3-2-2,-1 0 1,5 7 1,-5-2 0,6 4 0,-4-8 0,4 1-1,-1-8-1,3-2-2,-1-8-1,3-3 0,-1-8-1,2-5 0,2-6 1,4-5 0,-1-6 0,0 0 0,-2-4 0,1 2 0,-2 0 0,0 5-1,-5 4 1,-1 5-2,0 5 0,-3 2-2,-7 10-1,15-10-3,-3 16-12,0-3-23,-2-2 0,-1 1 1,-9-2 0</inkml:trace>
  <inkml:trace contextRef="#ctx0" brushRef="#br0" timeOffset="2624">2816 416 18,'24'14'33,"-5"-10"1,7-1-1,-4-4-16,6-6-12,2-1-3,-2-3 1,1 0 0,-4-4 0,3 3 0,-6-3 0,-1 4 0,-5-3 0,-2 3 0,-6 1-2,-8 10 0,6-14 1,-6 14-2,0 0 0,-15-7 0,2 6 0,2 0 0,-1 2-2,-4 1 2,0 2-1,-1 2 1,0 4 0,0 1 0,-2 3-1,0 2 2,1 3-1,-1 3 1,3 1 1,-1 2 0,3-1-1,2 0 1,5-1-2,5-3 1,5-5-1,7-4 0,8-6-1,5-6 0,6-3 1,3-3-1,2-4 0,-2 1 1,3-1-1,-4 3 1,-3 5 0,-1 5-1,-3 3 1,-2 4 0,0 3 0,1 4 0,0 0 1,1 2 0,1-3 0,2-1 0,-1-5 1,2-2-1,0-4 1,1-3-1,-3-7 1,0 0-1,-4-6 0,-1-1 0,-3-5 0,-4-2 0,-2-5-1,-5-2 0,-6-1 1,-3 0-1,-4 1 0,-4 1 0,-4 1 0,-5 6 0,-4 6-1,-6 7 0,-2 7 0,-5 6-1,0 8-1,-6 4-2,6 13-7,-4-5-14,5 1-11,9-2-1,8-8 1</inkml:trace>
  <inkml:trace contextRef="#ctx0" brushRef="#br0" timeOffset="3395">3627 80 46,'19'-21'36,"-7"0"1,-4 5-1,-2 4-27,-5 1-6,-1 11 0,0-12-2,0 12 0,0 0 0,0 0 0,0 0 1,0 0-1,0 0 0,-2 10 1,1 1-1,1 6 1,-1 6 0,0 11 0,-3 10 1,2 12 0,-2 7-1,2 7 1,-1 2-2,6 0 0,1 0-1,2-9-3,7-6-4,-3-7-31,6-17-2,0-8-2,-2-14 2</inkml:trace>
  <inkml:trace contextRef="#ctx0" brushRef="#br0" timeOffset="3865">4211 624 78,'17'6'43,"-3"1"-1,-14-7 1,13 4-36,-13-4-5,0 0-1,0 0 0,0 0 0,0 0 0,0 0 1,0 0-1,0 0 0,0 0 0,0 0-3,-9 5-4,-4-7-37,-5-1 0,-7-4-1,-7-4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53.7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1432 19,'0'0'13,"0"0"0,0 0-2,0 0-1,9-15-3,3 4-2,4-5 0,3-1-2,7-6-2,5-2-2,3-1 1,3 1 0,2-2 0,0 1 0,0 2 0,0 0 0,-4 4 0,-2 1 0,-3 2-1,-4 6-4,-3 0-5,-10-2-12,4 12-4</inkml:trace>
  <inkml:trace contextRef="#ctx0" brushRef="#br0" timeOffset="410">274 947 4,'17'-7'8,"7"0"0,2-2-1,6 0-1,-1-1-1,2 0 0,-2 1-2,-2 1 0,-4 4-1,-4 0-1,-5 6 1,-5 5 0,-2 2 1,-5 4 0,-1 6 0,-4 4 1,-2 5-1,-4 2 1,-2 5 1,-3-1 0,-3 2 1,-2-2-1,0 1 1,-3-4 0,1-3 0,0-3-1,3-1 0,3-8-1,1 0-2,3-6 0,9-10 0,-9 14-2,9-14-1,0 0-1,0 0-6,0 0-13,10-5-11,-6-8 0,8 2 0</inkml:trace>
  <inkml:trace contextRef="#ctx0" brushRef="#br0" timeOffset="1001">1103 355 22,'0'0'12,"0"0"-1,-10 2 1,5 10-2,0 3-2,0 6-3,0 5-2,1 6 1,1 4-1,3 8-1,1 0 0,2 8 0,1 2-1,2 1 0,-2 3 1,0-2-2,-2-1 1,0-4 0,-3-6-1,-1-5 1,0-9-1,-1-4 1,0-8 0,0-5-1,2-4 1,1-10-2,0 0-3,-9-1-2,9 1-6,-12-21-2,2 5-3,0-3-1,-7-5-1</inkml:trace>
  <inkml:trace contextRef="#ctx0" brushRef="#br0" timeOffset="1312">875 880 12,'-10'-15'15,"7"6"-1,3 9-1,1-17-1,-1 17-2,19-15-1,-3 9-2,4-4 0,7 3-2,4-2 1,4 3-2,1-2-1,0 3-1,0 1-2,-1-2-3,1 3-11,0 1-17,-12-8 1,5 6 0</inkml:trace>
  <inkml:trace contextRef="#ctx0" brushRef="#br0" timeOffset="1612">1319 812 11,'5'-25'20,"3"6"-15,6-3 0,0 1-1,4-1 1,1 3 0,4 3 1,-1 3-1,0 4 1,0 4-2,-1 5-2,-1 2-1,-2 6-1,-1 4 2,-4 2-1,-5 3 3,-4 5 0,-7-1 2,-3 5 1,-9-3 1,-1 3 1,-8-6-1,1 3 0,-7-7-1,2 1-2,-2-5-2,4-2-1,0-4-1,3-4-1,7-2-3,0-9-6,12-3-13,6-2-12,3-10-2,8 0 2</inkml:trace>
  <inkml:trace contextRef="#ctx0" brushRef="#br0" timeOffset="2043">1681 636 15,'0'0'19,"8"11"-11,-8-11-3,10 20 1,-4-7 2,1 5-1,1-1 0,1 4 0,-2-2 2,2-1-4,-4 0-1,1-2-1,-2-3-1,0-2 1,-4-11-1,4 16 1,-4-16 1,0 0 2,0 0 0,0 0 0,0 0 0,3-20-1,-2 1 1,6 0-2,0-6-2,3-3-1,4-1-1,2 1 0,4 1-1,1 2 1,3 5-1,0 3 1,-1 4-1,3 3-1,0 5-2,-3 1-14,1 2-16,3 5-2,-6-6 2</inkml:trace>
  <inkml:trace contextRef="#ctx0" brushRef="#br0" timeOffset="2804">2466 448 8,'0'0'25,"0"0"-10,0 0-2,0 0-1,0 0-2,0 0 0,0 0-3,0 0-1,0 0-2,0 0 0,0 0-2,0 0 0,11-2-1,-11 2 0,13 6 0,-4-2 0,2 2-1,3 2 1,0 3-1,4 1 0,-1 3 0,2 0 0,-1 3 0,-1-1 0,1 3 1,-3-3 0,-1 3-1,-5-1 0,-3-2 1,-4 0 0,-2-4 1,-2 2-1,-7-5 2,0 2-2,-7-4 2,2 0 0,-6-4-1,1 1 1,-2-4 0,0 0-1,-2-3-1,4-2 1,0-2-1,2 0 0,4-1 0,3-3 0,2 1-1,5-2 1,2-2-2,2 2 1,3 0-1,2 2 1,-6 9-1,10-15 0,-10 15-1,0 0-1,11-6-2,-11 6-6,0 0-20,0 0-4,0 0 2,-3 11-1</inkml:trace>
  <inkml:trace contextRef="#ctx0" brushRef="#br0" timeOffset="4566">2462 673 14,'0'0'10,"-2"-9"1,2 9-1,0 0-2,0 0-1,4-10-2,-4 10-1,0 0-1,14-15 0,-3 8-2,0-2 0,3 0-1,2 0 1,-1 0-2,2 1 1,-2 2-2,0 3-4,-1 6-14,-14-3-5</inkml:trace>
  <inkml:trace contextRef="#ctx0" brushRef="#br0" timeOffset="5368">3063 465 3,'0'0'6,"0"0"-1,0 0 1,0 0-1,0 0 0,0 0 0,0 0-1,0 0-1,0 0-1,0 0-1,0 0-1,0 0 1,0 0 0,0 0-1,0 0 1,0 0 0,0 0 0,0 0-1,0 0 1,0 0-1,0 0 0,0 0 0,0 0 1,0 0-1,0 0 0,0 0 1,0 0-1,0 0 1,0 0-1,0 0 0,0 0 1,0 0-1,0 0 0,0 0 0,0 0 0,0 0 1,-9-4-1,9 4 1,0 0-1,0 0 1,-12 8-1,12-8 1,-12 13 0,5-4 0,1 3 0,-3 3 1,1 1 1,2 2-1,0 3 2,3-2-1,1 0 1,6 0-1,4-6 1,8-4-2,5-6 0,7-5-1,4-9 0,3-5-1,1-5-1,0-6 1,-5-1 0,-6 0 1,-6 0 0,-4 3 2,-8 4 2,-4 3-1,-6 5 0,-3 3 0,-7 6-1,-2 6 0,-5 3-1,-2 5-1,0 1-2,-3 5 1,1-1 0,1 2 0,3-1-1,1 0 1,5-3-1,2 1 1,4-1-1,3-1 1,5 4-1,5-3 1,4 6 0,7 1-1,1 1 1,5 4-1,3 2 1,0 3-1,-1 1 0,-2 2 0,-3 1 1,-4-1-1,-3 2 1,-5-2 0,-6 0 1,-3-6 0,-6-2 2,-2-2 0,-5-6 0,-1-2 1,-4-7 0,-1 0 1,-2-8-2,1-3 1,1-6-2,1-5 0,1-8-1,6-6-1,5-6-1,5-7-1,11-3-1,5-7-1,13 1-2,3-3 0,9 4 0,2-1 1,7 5 0,-1 2 0,-3 6 2,-3 6 1,-4 4 2,-4 6 0,-7 6 0,-2 5 1,-6 6-1,-5 8 1,-2 5 0,-1 5 0,-3 4 0,0 2 0,-2 0 1,1 2 1,-2-4 0,2-1 0,-2-5 0,0-1-1,-3-11 0,5 9 0,-5-9-1,0 0-7,14-14-17,-3 3-9,-6-11 1,6 1 0</inkml:trace>
  <inkml:trace contextRef="#ctx0" brushRef="#br0" timeOffset="6770">3726 317 9,'0'0'14,"0"0"-2,8 14-1,-5-5 0,-1 2 0,4 7 0,-2 1 1,7 3-1,-5 0-2,7 4-1,-1-5-3,2 0-1,-1-5 0,1-1-1,0-4-1,0-2 0,-3-5-1,2-1 1,-4-5 1,4-3 0,-5-6 0,2-4 0,-2-4 1,2-4-1,-3-5 0,2-1-1,-2 1-1,1 1 0,0 2-1,-2 3-2,3 6-2,-2-2-5,5 12-12,-1 2-15,0-1-1,1 5 2</inkml:trace>
  <inkml:trace contextRef="#ctx0" brushRef="#br0" timeOffset="7200">4351 358 21,'20'-15'13,"-4"0"2,-3-2 0,-4 1-1,-2 3-1,-8-1-4,0 4-3,1 10-1,-19-11-2,5 9-1,-4 4-2,-2 2 1,-2 3-2,-1 3 1,2 1 0,-1 3 0,2-1 1,2 3-1,2 0 2,4 1-1,1 1 1,4 3 0,3 2 1,3-2-1,3 4 0,2-2 1,4 0-1,3-4-1,4-1 1,5-6-1,2-3 0,3-7 0,4-7-1,2-4 1,1-5-1,0-6 0,-1-3 0,-3-2 0,-2 0 0,-4 0 1,-2 2-1,-6 4 0,-3 3 0,-2 5 1,-9 11-2,10-13 1,-10 13 0,0 0-1,0 0 1,5 10 0,-5-10 0,0 17 0,0-5 1,0 1 0,1 0 0,0 1 1,2 0-1,1-2 0,4 0 1,5-6-1,4-2 0,3-5-1,5-5 1,1-4-1,3-5 0,1-3 0,0-3 0,-5 1 0,-4 3 0,-2 0 0,-6 5 0,-1 4 0,-12 8 0,13 1 1,-11 10-1,-3 5 0,0 4 1,0 4-1,0 5 1,1 1 0,-1 0-1,4-2-2,-2-6-3,1-4-29,9-3-2,-11-15 2,17-3-2</inkml:trace>
  <inkml:trace contextRef="#ctx0" brushRef="#br0" timeOffset="8873">5517 294 26,'1'-12'27,"-1"12"-5,0 0-9,-16-9-5,16 9-1,-18-5-1,6 4-2,-2 0 0,-1 4-1,-2-2 0,-1 6 0,-2-1-1,1 3-1,1 0 0,2 1 0,1-2 0,3 2-1,3-2-1,9-8 1,-5 16-1,5-16 0,14 13-1,0-6 1,5 2-1,2 2 0,0 1 0,2 1 1,0 2-1,-3 1 1,-5 1 0,-4 2 1,-3-2 0,-5 1 1,-5 0 1,-2 0 2,-8-4 0,1 1 1,-7-6-1,-1 2 1,-5-5-2,1-1 0,-2-5-2,3-4-3,3-4-18,6-7-13,1-11-1,10-6 0</inkml:trace>
  <inkml:trace contextRef="#ctx0" brushRef="#br0" timeOffset="9393">5678 0 29,'0'13'15,"0"7"1,0 2 0,3 9 1,-1 3-4,5 10-3,-2 2-2,2 5-2,-3-2-3,2 3 0,-3-5-1,-1-3-1,-2-8 0,-2-6-1,1-9-1,-4-10-2,5-11-5,-9-1-2,5-11-1,-6-11 0,3-3 0,-5-9 0,2 0 1,-4-6 2,1 3 7,0 3 3,0 4 2,1 6 1,3 4 1,4 8 0,-1 3 2,6 10-1,0 0 1,13-5-1,0 6 0,10 1-2,3-2-1,8 1 0,2-2 0,5 2-2,-1-2-2,-2 0-4,2 4-9,-2 5-18,-10-7-2,-1 6 2</inkml:trace>
  <inkml:trace contextRef="#ctx0" brushRef="#br0" timeOffset="9944">6037 312 6,'0'0'24,"18"5"0,-18-5-10,17 8-9,-7 0-2,1 3-1,2 4 1,0 0 1,2 4-1,-2-1 0,2 4 0,-2-4-1,-1 1 1,-3-3 1,-1 0 1,-6-2 0,-1 0 1,-6-3 0,-2 1 1,-7-5-2,1 3 1,-6-5-2,2 1-1,-5-5-1,1-1 0,2-4-1,-2-2-1,5-4-1,2-4-1,7-3-2,2-7-3,11 0-2,2-10-2,12 2-1,2-9 1,12 3 0,0-4 0,7 1 4,-2 2 3,3 2 2,-3 2 1,-1 5 2,-5 4 1,-5 3 0,-4 5 1,-7 5-1,-3 2 1,-14 11-1,13-11 1,-13 11 0,0 0 0,0 0 0,6 12 0,-6-12 2,4 24-1,-2-8 1,3 9 0,-1 7 1,4 7-1,-1 7 0,4 6-1,-2 2 0,0 3-1,0-2-1,-2-4 0,-2-9-1,-1-6-1,-2-9 0,-1-9-1,-1-8-1,0-10-3,0 0-4,-13-26-5,7 3-8,-2-7-9,-6-10-1</inkml:trace>
  <inkml:trace contextRef="#ctx0" brushRef="#br0" timeOffset="10645">6483 375 6,'28'0'24,"13"3"-7,4-2-5,1-4-1,5 1-3,-2-4 0,3 0-1,-5-2-1,-2 1 0,-8-2 0,-4 3 0,-9-4-1,-4 5 1,-10-2 0,-10 7-1,7-9 0,-7 9-2,-9-12 0,-3 7 0,-5 1-2,-4-1 0,-2 2-1,-2 1-1,0 2 1,-2 3 0,1 2 0,3 3 0,0 3 0,3 1 1,3 4-1,1 1 1,0 1 0,3 3 1,1 1-1,2 1 1,2 0 0,4 0 1,2 0 0,5 1 0,3-3 0,8 0 0,5-2-1,9 0 0,5-4 0,5-4-2,7 1-3,0-9-17,7-3-18,1-4 0,-3-11-2,-2-8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33.0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19 11,'0'0'31,"0"0"-2,1-14-7,-1 14-4,0 0-4,0 0-3,-10-7-4,10 7-2,-13 3-1,2 1-2,-2 1 0,-2 5 0,-3 1-1,-3 4 0,0 3 0,2 2 0,-1 2-1,2 1 1,3-1 0,8 1-1,-1-2 0,8-1 1,5-2-1,3 0 0,9-1 0,7 1 1,3-2-1,3 2 0,8 3 0,3 0-1,2 2 1,-3 3 0,0 2-1,-5 0 1,0 3-1,-5 0 1,-6-1 0,-7-2 0,-2-1 1,-8-2 0,-9-4 2,-5 1 1,-12-7 0,-3 1 1,-9-5-1,-3 0 0,-3-6 0,-1-1-1,0-5-1,4-4-1,4-3-2,7-6-1,8 1-2,5-12-7,11 2-20,6-5-8,3 0-1,6-3 1</inkml:trace>
  <inkml:trace contextRef="#ctx0" brushRef="#br0" timeOffset="581">689 569 21,'0'0'28,"0"0"1,-12-11-1,9-9-24,3-2-4,4-5 1,2 0 0,1-1 1,5 3 2,2 2 0,2 7 1,1 3-1,2 6-1,0 5-1,2 5 0,-2 5-2,0 5 0,-1 2 0,-3 5 1,-2 0 1,-2 6 2,-4-2 1,-6 5 0,-7-7 1,-1 4 1,-9-5 0,0 2 0,-10-7-2,0-1 0,-5-7-2,10-3-1,-7-4-1,4-4 0,2-5-4,1-11-6,8-2-32,6-5 2,1-4-3,2-6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37.9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176-5 15,'0'0'27,"10"-3"1,-10 3-9,0 0-13,0 0-2,-4 12 0,-1-3 1,2 5-2,-1 5 0,1 6-1,-1 6 1,3 6-1,5 8 1,-3 6 0,4 6 0,-4 2 1,4 0-1,-2-1 0,3-3-1,-6-7 1,1-7-1,0-9-1,0-11-4,2-7-18,-3-14-12,0 0-1,-2-14 0</inkml:trace>
  <inkml:trace contextRef="#ctx0" brushRef="#br0" timeOffset="310">8 252 16,'-12'-1'32,"12"1"-2,0 0 2,0 0-19,0 0-7,0 0-2,0 0 1,12 10 0,4-6 0,5-3 1,10 4-1,1-3-1,7 4-1,6-2-4,-2-4-15,5 2-19,3 2-3,-7-3 3,1 1-2</inkml:trace>
  <inkml:trace contextRef="#ctx0" brushRef="#br0" timeOffset="651">531 605 26,'-15'-5'33,"15"5"1,-17-23-1,12 1-21,8 1-6,1-4-2,4 1-1,5-1-1,3 2 0,2 2-1,2 3 1,0 5-1,1 5 0,-2 5 0,1 4 0,-1 5-1,-3 4 0,-2 5 0,-2 5 0,-3 1 0,-1 3 0,-7 2 1,-2 1 1,-7 1 0,-1-1 2,-6-1 0,-2 1-1,-6-7 1,1 0 0,-6-6-1,4-5-1,1-6-1,0-3-2,5-4-4,-3-10-19,10-4-14,4-5-1,5-5-2,7-5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39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173 636 2,'18'-10'25,"-18"10"4,6-12-13,-6 12-1,0 0 0,0 0-1,0 0 0,0 0-2,0 0-2,0 0-3,-12-1-3,12 1-1,-19 1-1,8 1 0,-2 1-2,-2 3 1,0 2-1,0 3 0,0 5 1,0 2-2,0 4 2,1 2-1,0 3 0,5 0 0,1 0 1,3-2-1,3-1 0,5-1 1,4-3-1,6-5 0,7-5 0,3-4-2,8-2-6,-2-11-17,6-4-11,4-3-1,-2-7 0</inkml:trace>
  <inkml:trace contextRef="#ctx0" brushRef="#br0" timeOffset="420">414 835 32,'0'0'32,"-20"-10"0,15-7-5,2 3-19,0-3-4,5-1-2,0-1 1,4 2-1,4-2 0,2 5 0,0 1 0,3 5 0,-2 3-1,3 2 0,-2 4 0,3 5-1,-1 4 0,2 3 1,-2 2-1,-2 3 1,-3-1 1,-1 7 0,-8-3 1,-2 4 1,-9-4 2,-2 4-2,-9-4 1,0 1 0,-6-7-1,0 1-1,-2-7-1,1-2 0,0-6-2,4-4 0,4-4-2,2-8-2,8 3-7,-1-8-23,9-2-5,5-4-1,4-2 0</inkml:trace>
  <inkml:trace contextRef="#ctx0" brushRef="#br0" timeOffset="911">720 588 28,'0'0'28,"0"0"-8,0 0-6,12 7-3,-12-7-2,3 13-2,3-3-2,-2 7 0,2 0-1,0 3 1,-2 1 0,5 2 0,-5-4 0,5 3-1,-4-7-1,8 0 1,-4-7-2,3-3 0,1-6 0,1-3 1,3-5-2,-1-1 0,2-4 0,-2 0 0,0-1 0,-2 2 0,-1-2 0,-2 4-1,-3 1 1,-8 10 0,15-15-1,-15 15 0,11 0 1,-11 0-1,13 14 1,-7-3-1,0 2 1,3 2 0,0-1 1,-1-1-1,-8-13 0,19 14 0,-8-12 0,3-4 1,1-3-1,0-2 0,1-3-1,2 0 1,-1 1-1,-2 0 0,0 2 1,-2 2-1,0 2 0,0 2 0,1 2 0,0 2 0,0 2 0,1 3 0,0 0-1,0 2 1,-1 2 0,-1-1-1,2 1-3,-15-12-12,21 11-24,-4-9 1,-2-6-1,5-5 1</inkml:trace>
  <inkml:trace contextRef="#ctx0" brushRef="#br0" timeOffset="1652">1717 557 27,'0'0'29,"1"21"1,1-6-11,-4 1-9,6 8-4,-4 3 1,5 8-1,-4 3 0,3 9 0,-5-2 0,3 8-1,-2-4-2,0-1-1,-1-4 0,-1-5-1,0-8 1,-1-7-1,0-7 1,1-6 0,2-11-1,0 0 0,-5-10 0,5-3 0,0-5 0,1 0 0,0-6-1,2-3 0,-1-2 0,3-1 0,-2-2 0,-1 0 0,1-2 0,-1-1 0,2 1 0,0-1 0,2 4 0,2 2 0,2 5 0,1 1 0,3 5-1,1 4 1,1 2 0,-1 5-1,2 3 1,-1 2 0,2 4-1,-1 2 1,1 2 0,-1 5 0,-1 3 0,0 2 0,-2 1 0,-3 2 0,-2 1 0,-2 0 1,-4 1-1,-3-2 1,-3-1 0,-3 0 1,-7-3 0,-1 0 0,-6-4 1,-1-1-1,-6-3 0,2-4 0,-2-4-2,1-4 0,4-4-3,3-4-2,10 1-6,-2-7-18,12-2-10,4-2-1,5-5 1</inkml:trace>
  <inkml:trace contextRef="#ctx0" brushRef="#br0" timeOffset="2353">2182 497 17,'0'0'31,"10"4"0,-10-4 2,0 0-21,0 0-4,0 0-1,0 0 0,-4 11 1,4 0 0,-5 0-2,5 6 1,-3 1-2,2 4-2,0 1 0,2 1-1,1-1 0,2 0-1,3-4 1,2-1-1,2-6 0,4-5 0,0-4-1,3-7 0,-1-6 0,3-4 0,0-5 0,-2-2 0,0-1-1,-3-2 1,1 1 0,-3 3 1,-3 5-1,-1 4 1,-4 1 0,-5 10-1,7-9 0,-7 9 1,0 0-1,0 0 0,0 0 0,0 0-1,0 0 1,0 0-1,0 0 1,0 12 0,0-12 0,6 21 0,-1-5-1,1 4 1,2 3 1,1 2-1,3-1 0,-1-2 1,3-2-1,1-5 1,1-4-1,-1-9 0,3-4-2,-4-10-3,6 3-10,-5-6-24,3-7-1,-1-4 0,3-3 0</inkml:trace>
  <inkml:trace contextRef="#ctx0" brushRef="#br0" timeOffset="3054">2877 0 18,'0'0'33,"0"0"-1,6 12 3,-6-12-19,2 10-7,-2-10-2,2 23-2,-2-8 1,4 11-1,0 3 1,4 10-3,-2 6 1,3 7-1,-2 5-1,3 4 0,-3-1-1,-1-2 1,-2-4-2,-1-8 1,-1-6-1,-2-10 0,-1-10 0,0-5-2,1-15 0,0 0-3,0 0-4,-17-20-9,13 1-11,-6-6-7,-1-6-2,-1-3 3</inkml:trace>
  <inkml:trace contextRef="#ctx0" brushRef="#br0" timeOffset="3335">2805 367 8,'-12'-13'31,"12"13"-3,-9-11 0,9 11-6,0 0-3,0 0-3,23 1-4,-10-3-1,9 7-4,2-4-1,8 4-2,1-1-1,3 1-1,2 2-2,0-2-2,3 4-1,-5-5-3,3 6-10,-7-5-24,1-3 1,-3-1-1,-5-4 2</inkml:trace>
  <inkml:trace contextRef="#ctx0" brushRef="#br0" timeOffset="3755">3309 494 23,'9'3'30,"8"6"0,-8-9 1,3-1-24,7 1-5,1-4 0,1-2 0,3-3 0,1-1 1,-2-5-1,3 0 0,-5-2 0,-2 2 0,-4-2-1,-2 4 1,-7-1-1,-5 5 0,-1 9 0,-17-13 0,1 11 0,-4 2 0,-5 3 0,-5 2 0,-1 1 0,0 3 0,-1 2 1,2 3-1,3 0 1,1 3 1,1 1 0,5 4 0,1 0 1,4 3 0,1-1 0,4 2 0,2-4 0,6 5-2,5-3 2,7 1-2,7-3 0,7-3-1,9-1-1,5-4-2,11 0-6,2-10-31,6-7-1,3-9 0,0-9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53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2-9 20,'0'0'14,"0"-12"2,0 12-1,0 0 0,0 0-1,0 0-3,0 0-2,0 0-3,0 0-2,0 0-1,0 0 0,0 0 0,0 0-2,0 0 1,0 0-1,0 0 0,0 0 0,0 0 0,-2 10-1,2-10 1,1 13 0,0-1 0,0 3 0,1 4 0,0 5 0,1 6 0,0 6 0,0 5-1,0 6 1,-2 2 0,0 1 0,-1-2 1,1 1 0,-3-4-1,2-6 1,-1-5 0,1-6 0,0-6 0,1-6-1,-1-3 0,0-13 1,7 10 0,-7-10-1,13-10 1,-2 0-2,-1-7 1,3 1 0,2-7-1,2 1 0,-1-3 0,1 0 0,1 0 0,-1 1 0,2 3 0,0 3 0,0 3-1,-1 4 1,0 3 0,-2 6-1,0 5 1,-1 2 0,-2 3 0,0 3-1,-1 1 1,-1 2 1,0 1-1,-2 3 0,-2-2 1,-1 4 0,-1-1 1,-3 3-1,-1 2 1,0 2-1,-2-3 1,0 2-1,-2-1 1,1 0-1,-2-3 0,2-2-1,0-5 0,0-2 1,2-12-2,-4 15-1,4-15-5,0 0-31,0 0-1,3-11 0,-1-9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56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9,'0'0'24,"0"0"-6,0 0-6,0 0-3,0 0 0,0 0 1,0 0-2,0 0-2,0 0 0,0 0-1,5 17-1,-3-4-1,3 6 0,-2 1-1,4 9 1,-1-1 0,1 3 0,-1-3 0,2-1 0,-1-6-1,2-3 1,0-10-1,6-5-1,1-9 0,4-5-1,3-7 0,0-5-1,4-4 0,-1-3 0,-1-2 1,-2 2 0,-6 3 1,-1 4 0,-6 4 1,1 6 0,-7 2 0,-4 11-1,0 0 0,0 0 0,7 20 0,-6-1-1,4 2 0,0 5 0,3 2 0,1 2 1,1-1 0,2-1 0,0-4 0,1-2 0,-2-5 0,0-2 0,0-3 2,0-1-1,-2-7 0,4-1-1,-3-6 1,2-4 0,1-5 0,1-4-1,1-9 0,0-2 0,0-2 0,-1-3-1,-1-1 0,-1 1 0,0 3-2,-5 3-1,3 7-6,-8-1-18,1 7-11,-3 13-1,2-14 0</inkml:trace>
  <inkml:trace contextRef="#ctx0" brushRef="#br0" timeOffset="691">807 111 2,'14'-15'24,"7"4"-5,-3-3-6,0-1-1,1 3-2,-3-1 0,1 3-3,-5 1-1,1 4 2,-13 5-1,12-7 0,-12 7-2,0 0 0,0 0-1,-12 2 0,0-1-1,1 3-1,-5 0-2,1 2 1,-3 2-1,1 0 1,-1 3 0,3 3 0,-1 3 0,2 1 1,0 2 0,4 4 0,-1 0 0,4 3 1,1-3-1,3 2 2,2-3-2,5-1 0,3-4 0,7 1 0,2-6 0,7 0-1,3-8 0,5-1-1,3-4-2,-1-5-5,7 1-14,-5-8-17,-2-5-1,-1-1 1</inkml:trace>
  <inkml:trace contextRef="#ctx0" brushRef="#br0" timeOffset="1642">792 136 21,'0'0'20,"0"0"-6,0 0-4,0 0 0,0 0 1,0 0 0,0 0-1,0 0-1,0 0-1,0 0 0,0 0-1,2 12 0,-2-12-2,0 0-1,6 12-1,-6-12 0,9 14 0,-9-14 0,14 13 0,-2-6-2,1-2 1,4-1-1,-1-3 0,4 0 0,0-3 0,-1-2-1,-1-2 1,-1-1-1,-2-1 0,-4-2 0,-1 1 0,-2-1 0,-4-1 0,0 2 0,-2-1 0,-2 1 0,0 9 0,-6-18 0,6 18 0,-11-15-1,1 7 1,-1 1 0,-2 1-1,-2 1 1,-2 1-1,1 1 0,-1 3 0,0 0-2,3 6-2,-2-4-2,9 7-9,-2 4-18,9-13-4,-10 17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0:58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1 376 23,'0'0'24,"0"0"-10,0 0-3,0 0-1,0 0 0,0 0-1,4 10 0,-4-10-1,4 23 0,-4-7-1,3 6-2,-2 2 0,3 5-1,-2-2 0,4 3 0,-3-6-2,3-1 1,-1-6-1,4-2 0,1-9 0,2-5-1,2-5 0,2-5 1,3-6-1,1-3 0,1-3-1,1-4 1,-1 0-1,0 1 1,-2 1 0,-2 3 0,-3 2 0,-2 4 0,-3 2 0,-9 12 0,15-10-1,-15 10 0,9-1 0,-9 1 0,9 10 1,-2 2-1,0 2 1,0 5 0,1 3 0,2 4 0,-1 3 0,0 1 0,-1 0 0,0-2 0,-1-2-1,-1-3 0,2-2-4,-1-11-4,5-1-19,0-8-12,1-7 0,0-7 0</inkml:trace>
  <inkml:trace contextRef="#ctx0" brushRef="#br0" timeOffset="561">677 544 7,'0'0'29,"13"17"1,-13-17 1,13-5-19,2 4-6,-2-6 0,6 1-1,-5-5 0,5 2 0,-1-5-1,1 0-1,-4 0-1,-2 0-1,-3-2 0,-1 2-1,-3 2 1,-3 0 1,-6 2-1,3 10 0,-16-13 0,6 10 0,-4 1 0,-3 4 0,0 2 0,-3 3-1,-1 4 1,2 4 0,-2 3 1,2 4 0,0 2 1,2 3 1,1 0-1,3 2 0,4-1 0,4-2-1,5-1-1,5-5-1,7 0-4,4-10-2,12 4-8,-2-10-18,8-6-5,5-3-3,-2-7 3</inkml:trace>
  <inkml:trace contextRef="#ctx0" brushRef="#br0" timeOffset="981">1067 568 18,'0'0'14,"0"0"-6,0 0-2,0 0 1,0 0 2,0 0 0,0 0 0,-4 10 1,4-10-2,0 0-3,0 0-2,0 0-3,0 0 0,0 0-1,0 0 1,0 0 0,0 0 2,0 0 2,0 0 0,0 0 2,0 0 0,0 0 0,0 0 0,10-9-1,-10 9-1,17-11-1,-6 0-1,5 0-1,1-5 0,1 0-1,0-3 0,1 2 1,-3-2-1,-3 3 2,-4 0-1,-1 5 1,-5 0 0,-3 11-1,-4-15 1,4 15-1,-18-8 0,7 6-1,-4 4 0,-1 1 0,-3 3 0,0 5 2,-1 4-2,0 4 1,-2 3 0,2 4 1,-1 1-1,3 0 1,3 0-1,3-1 1,4-2-1,6-3 0,6-2-1,8-4 0,6-3-1,7-4 0,6-3 0,4-2-1,6-4 1,-1-4-1,1 2 1,1-1 0,-5 2 0,-2 2 1,-2 2 0,-4 3 0,0 4 1,-1 0 0,-2 3 0,-2-1 0,0-1-1,0-4 1,-3-3 1,-3-3-1,-2-5-1,-3-3 1,-2-8-1,-2-3 0,-5-3 0,-2-1 0,-1-2 0,-3-2-1,-2 2 1,-3 2 0,-2 4 0,-1 2-1,-2 6 1,-3 4-1,-1 7 1,-4 5-1,-2 4 0,-3 5 0,1 2 0,-2-1 0,1 2-1,2-2-3,6 0-2,-1-9-5,11 5-4,7-11-2,0 0-3,0 0-6,7-16 0,8 3-1</inkml:trace>
  <inkml:trace contextRef="#ctx0" brushRef="#br0" timeOffset="1873">1614 200 30,'20'-41'30,"-2"4"-2,-6 0-6,4 12-4,-10-3-4,4 12-3,-8-1-3,-2 17-1,5-13-2,-5 13-2,0 0-2,0 0 0,0 0-1,0 0 0,-9 12 0,9-12 0,-3 24 1,2-4-1,1 4 1,1 6 0,1 10 0,1 8 0,-1 8 0,2 8 0,-2 2 0,3 0 1,-1 1-1,3-2 0,1-7 0,4-8-1,3-8-1,1-14-5,12-9-26,2-7-7,3-13 0,5-8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01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294-1 17,'0'0'30,"20"-4"-1,-20 4 4,0 0-21,12 0-6,-12 0-1,4 19 1,-7-2 0,3 9 0,-5 6 1,4 8-2,-4 7 0,3 7 0,-2 4-2,1 2 0,1-3 0,1-3 0,0-5-2,1-7 1,0-10-2,0-8 0,1-8-2,-1-16-1,0 0-2,0 0-2,-11-12-4,-2-8 1,3 1-1,-9-10 2,1 2 0,-9-8 2,1 5 3,-4 0 4,-1 0 3,4 6 2,-2 0 2,8 9 0,1 0 2,9 8 0,0-1-1,11 8-1,0 0 1,22-5-2,0 3-2,11 0 0,6-2-1,9 1-1,5-1-1,7 1-1,1 2-2,0 0-1,3 5-4,-10-5-7,3 6-15,-7 3-9,-6-3-1,-4 2 1</inkml:trace>
  <inkml:trace contextRef="#ctx0" brushRef="#br0" timeOffset="571">635 511 33,'0'0'33,"0"-12"1,11-1-1,4-4-22,0-4-8,3 1-1,3 0 0,2 6 1,-2 0 0,1 8 0,-2 4 0,-2 6-1,-2 6-1,-2 4 0,-4 5-1,0 4 1,-5 3 2,-2 2-1,-5-1 1,-1 1 0,-8-4 1,0 1 0,-6-6 0,-2-1 0,-5-6-1,-1-3 0,0-3-1,-1-5-1,0-6 0,0-4-1,5-2-3,-3-10-3,10 4-13,1-8-23,1-4 2,5-2-2,4-7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02.4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264 293 21,'0'0'33,"0"0"3,0 0-1,-11-4-16,2 7-11,-6-4-3,-2 5-1,-5-2 0,1 5 1,-5 0-2,1 4-1,0 0 1,2 1-2,1 0 1,5 0-2,6-1 1,3-1-1,7 0-1,5 0 1,7-1-1,6 1 0,5 3 1,1-1-1,3 4 0,1-1 0,-1 2 0,-4 0 1,-3 2-1,-3-1 1,-6-1-1,-4 2 2,-5-3-1,-4 1 2,-7-3 0,-2 2 1,-8-6 0,-3 2 0,-4-6 0,0 0-1,-2-5-1,3-2 0,2-3-3,2-8-4,12 2-8,1-4-24,9-9-1,10-2-1,4-4 1</inkml:trace>
  <inkml:trace contextRef="#ctx0" brushRef="#br0" timeOffset="481">461 511 14,'1'24'32,"-11"-13"0,10-11 1,-9 10-15,9-10-12,-7-20-1,8 2-1,5-1 0,2-5 1,9 2-1,0-2 1,3 6-2,1 1 0,0 7 1,-4 5-2,0 7 0,-4 4 0,0 7 0,-4 4 0,-2 4-1,-4 2 1,0 3 0,-4 0 0,0 0 0,-4-3 1,0-1-1,-3-6 0,-1-1 1,-1-5-1,1-3 0,-3-5-1,0-2 0,-1-3 0,-1-4-2,1-2-1,-4-7-4,7 3-11,-3-9-24,4-5 0,3-3-1,4-5 1</inkml:trace>
  <inkml:trace contextRef="#ctx0" brushRef="#br0" timeOffset="1012">900-2 7,'0'0'29,"0"0"1,0 0 2,10 2-19,-10-2-5,0 0-1,11 11 1,-11-11 0,4 23-1,-6-4 1,5 13-2,-4 3 1,3 11-2,-5 6-1,4 7 0,-4 0 0,2 2-1,-1-6 0,0-3-1,0-8-1,1-6 0,0-10-1,0-8-1,3-4-2,-2-16-4,7 11-17,-7-11-15,12-14-2,-2-2 1,0-10 1</inkml:trace>
  <inkml:trace contextRef="#ctx0" brushRef="#br0" timeOffset="1623">1263 301 4,'0'0'31,"5"-10"0,-5 10-3,0 0-13,0 0-5,0 0 0,6 10-2,-2 6-1,-2 3-1,5 8-1,-1 2-1,5 7 1,-1 1-2,2 2 1,1-5-1,0-2-1,-1-6 0,0-4 0,-2-9 0,1-5 0,-2-8 0,2-4 0,1-7 0,1-5 0,0-4 0,3-4 0,0-2-1,1-2 0,0-3 1,0 2-1,0 0-1,-2 3 1,0 3-1,-3 5-1,1 1-1,-5 2-3,3 9-7,-11 6-21,9-13-7,-9 13-1,11-9 1</inkml:trace>
  <inkml:trace contextRef="#ctx0" brushRef="#br0" timeOffset="2043">1839 392 23,'21'9'30,"-5"-13"0,7-7-1,2 4-20,-2-8-3,3 4 0,-6-6 1,4 7 1,-8-5-1,-1 8 1,-6-3-1,-9 10-4,11-11 0,-11 11-2,0 0 0,-8-10-1,8 10 0,-16-6 0,6 4 0,-1 0 0,-2 1 1,0 1-1,-1 2 0,-2 2 0,0 3 0,-2 4 1,1 4-1,-1 4 2,0 3-1,0 3 1,0 2 0,2 3 0,2-1 0,4 1 1,2-2-1,4-1 0,5-3 0,5 0 0,6-5-1,6-1 0,6-4-1,6-2 1,4-3-2,3-3 0,5-2-2,-2-7-7,1-1-31,0-4 0,-3-8 0,-3-4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2:12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-5 124 19,'-6'-10'11,"6"10"-1,0 0-2,0 0-3,-10-3-2,10 3-2,0 0-1,0 0 0,0 0 1,0 0 1,0 0 0,0 0 1,0 0 1,0 0 0,11 9 0,-11-9 0,18 3 0,-3 1-1,5-1-1,3-1 1,6 1 0,4-3 0,4 0 0,6-2 0,2 1 0,3-1 1,3 0-1,1-1 0,1 3-1,1 0 0,-2 2 0,6-2 0,2 2 0,2-2 0,3-1-1,5-2 1,5 1-1,3-1 1,5-2-1,-1 1 0,0 2 1,2 0-1,0 0 0,-1-1 1,-1 2-1,-2-3 1,0 3-1,-3 0 1,-2 0-1,-1 0 0,-2 1 0,-1 2 0,0 2-1,2 3 0,1-2 1,-3 4-1,2-2 0,-2-1 0,-1-2 1,-2 0 0,-2-3 0,-1-2 0,1 0 0,1-2 1,1 3-1,-1 2 0,3 0 0,-3 1 0,0 5-1,-1-2 0,-1 2 0,-2-1 0,1 2 1,-1-4-1,-1 0 1,1-2-1,0 0 0,3-2 2,-1 0-1,1 0-1,3-1 1,-1 0-1,3 2 0,0-2 1,2 0-1,-3 0 0,1 0 0,-3 0 1,0 0-1,1-2 0,3 2 1,2-1 0,3 1-1,3-1 1,-3 1-1,5-1 1,2 0-1,-1 0 0,0 0 0,1-1 1,3-1-1,3-3 1,2 2-1,-2-6 1,2 3-1,-2-1 1,-1-3 0,-10 1-1,-4 0 0,-6 3 1,-5-2-1,-6 0 0,-8 1 1,-8-2-1,-4 2 1,-5 2-1,-4-2 0,-8 3 1,-1-3-1,-3 3 0,-4 2 0,-2-1 0,-11 4 0,16-6 0,-16 6 0,0 0 0,12-2 1,-12 2-1,0 0 0,0 0 0,0 0 0,0 0 0,0 0 0,0 0 0,0 0 0,0 0 0,0 0 0,0 0 0,0 0 0,0 0 0,0 0 0,0 0 0,0 0 0,0 0 0,0 0 0,0 0 0,0 0-1,0 0-2,0 0 0,0 0-5,0 0-9,10-4-10,-10 4-1,17-8-2,-5-3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05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24 2,'12'2'27,"-12"-2"0,0 0-12,0 0-3,8-15 1,3 14-1,-11 1-1,17-7-3,-7 3-1,5 5-2,-1-2 0,2 5-2,0 1 0,2 6 0,-2 1-1,2 5-1,0 1 1,-1 5-1,-1 0 0,-1 3 0,-4-1-1,-2 1 1,-3 0 0,-6-1 0,-5-3 0,-2-1 0,-5-2 1,-2-2 2,-6-5-2,0 0 1,-5-6 0,1 0-1,-2-5 1,2-1-1,-1-4 0,3-2-1,2-1 0,4-1 0,2 0 0,6-2-1,0 1 0,8 9 0,-1-18 0,7 7-1,4 1 1,6-1-1,4 0-1,4-1 1,8 3-2,-2-2-4,11 8-10,2-3-22,-4 0 0,4 2 1,-3-2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06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24 322 11,'0'0'17,"-9"-3"-8,9 3 0,0 0 1,-9 9 1,9-9 0,-4 20 0,2-4-1,4 5-2,-2 4-1,4 10 0,1 2-3,1 8 0,0 3-1,3 4 0,-4 0 0,1 2-1,-3-4 1,-1-3-1,-4-7 1,1-4-1,-3-10 1,0-3-1,-2-10 2,6-13 0,-11 8-1,11-8 1,-8-16-1,7-1 0,-1-7-1,2-5 0,0-5-1,1-6 0,3-3-1,1-3 0,4 0 0,0 0 0,3 2 0,3 4-1,1 5 1,3 3-1,-1 7 1,2 7-1,1 5 1,-1 5-1,0 6 0,1 5 0,-3 5 1,0 5-1,-2 3 0,0 5 1,-5 2 0,-1 3 0,-5 0 1,-3 0 0,-6-2 1,-4-1 1,-4-5-1,-2-2 1,-6-4 0,0-3 0,0-4-1,-2-4-1,1-4 0,1-4-3,3-1-2,-4-12-10,8-4-24,1 3-2,1-6 0,7 0 1</inkml:trace>
  <inkml:trace contextRef="#ctx0" brushRef="#br0" timeOffset="721">432-8 17,'0'0'31,"12"-2"-3,-12 2-8,8 16-6,-1 1-2,-7 0-2,6 11-1,-4 2-2,4 9-1,-3 1-2,6 11 0,-3 3 0,2 7 0,-2 0-1,0 2 0,-1-5-1,2-3 0,-2-5-1,-2-9-2,2-8-2,-3-13-6,6-7-14,2-8-15,-10-5 0,14-16 0</inkml:trace>
  <inkml:trace contextRef="#ctx0" brushRef="#br0" timeOffset="1162">725 398 14,'9'-8'30,"-6"-8"1,6 1-6,3 8-14,-4-3-3,9 8 0,-8-1 0,7 5-3,-2 1-1,3 6-1,-1 4-1,2 4 0,0 3-1,-3 5 0,2 2 0,-2 3 1,-2-1 0,-1 3 0,-6-5 1,-2-1 0,-5-3 1,-2-3 0,-7-4-1,-2-1 1,-6-6-1,-2 0 1,-4-7-2,2 0 1,-3-4-1,3-2-1,2-3 0,5 0 0,3-3-1,3 1 0,9 9-1,-5-19 0,8 10-1,5-3 0,4 4 0,-1-5-1,8 2-1,-1-4 0,6 1 0,-2-5-4,7 7-2,-10-12-5,9 7-4,-7-7-1,3 5-2,-7-4 4,2 5 4,-6-2 6,0 4 7,-2 4 7,-3 1 7,-8 11 2,13-12 3,-13 12-3,0 0-2,13 1-3,-13-1-2,5 10-2,-5-10-1,4 22-1,-4-5 1,2 5-1,-2 1 1,3 5 0,-3-2-1,5 2 0,-3-4 0,4-1-1,1-6 0,7-4-1,1-6 0,5-6-1,3-7-1,3-5 0,1-5 1,2-5-2,1-2 1,-2 0 1,-3 1 0,-2 2 0,-5 2 0,-2 6 0,-4 1 0,-2 5 0,-10 6-1,9-5 0,-9 5 0,0 0 0,0 0 0,7 14-1,-5-1 1,2 4 0,2 3 0,0 5 0,1 4-1,1 1-1,8 4-7,-6-2-27,6-9-3,0-5-2,-1-12 0</inkml:trace>
  <inkml:trace contextRef="#ctx0" brushRef="#br0" timeOffset="2263">1719 324 2,'15'17'24,"-15"-17"2,0 0-9,6 12-9,-6-12-2,8 13 3,-8-13 0,8 14 1,-8-14-1,7 16 0,-7-16-2,6 19-1,-5-9 0,3 5-2,-2 1-1,2 4 0,-2 0-1,4 4 1,-2-2-1,1 1 1,-1-1 0,4-1 0,0-3-1,0-3 0,-1-4 1,2-4-1,1-4-1,0-3 1,2-6-1,2-4 0,0-5 0,5-3 0,1-4-1,1 1 0,3-2 1,0 2-1,0 1 1,-2 5 0,-3 1 0,-2 4 0,-2 2-1,-3 4 1,-12 4 0,17-5-1,-17 5 0,0 0 0,13 6 0,-13-6 0,5 16 0,-2-3 0,2 5 0,-1 4 1,2 1-1,1 2 1,-1-2-1,2 0-1,1-5-1,-1-7-3,6-1-10,-14-10-19,18-12-6,-6-4 0,0-6 0</inkml:trace>
  <inkml:trace contextRef="#ctx0" brushRef="#br0" timeOffset="2814">2428 362 18,'10'-9'30,"3"10"3,2 2-8,-15-3-9,17 15-4,-17-6-2,7 11 0,-7 1-1,7 8 0,-6-3-3,0 5-2,2-3-1,-1-2-3,4-1-4,-5-12-11,-1-13-22,13 4-1,-6-18-2,1-7 2</inkml:trace>
  <inkml:trace contextRef="#ctx0" brushRef="#br0" timeOffset="3074">2573 94 15,'11'14'27,"-11"-14"-3,12 8-7,-1 0-37,-11-8-7,12 6-1</inkml:trace>
  <inkml:trace contextRef="#ctx0" brushRef="#br0" timeOffset="3355">2726 349 19,'22'4'28,"-22"-4"1,16-4-10,-4 6-10,-12-2 0,17 4 1,-17-4 0,14 10 1,-14-10-2,6 19-1,-7-6-1,8 5 0,-5-1-2,5 4-1,-3 0-1,4-1 0,1-3-1,4-2-1,2-6 1,2-1-2,2-7 1,0-4-1,1-4 1,2-2-1,0 0 0,-5 0 1,-1 0 0,-3 3 0,-2 0 0,-2 4 0,-9 2 0,12 3-1,-12-3 1,8 11-1,-3-2 0,1 4 0,1 0-1,3 2 0,4 1-2,-4-5-6,10 2-19,-3-7-12,2-10-1,2-5 1</inkml:trace>
  <inkml:trace contextRef="#ctx0" brushRef="#br0" timeOffset="3826">3451 408 17,'1'11'30,"3"2"2,-2 5-2,-3-8-19,9 9-1,-4-4 0,9 7 0,-2-8-2,5 3-2,0-5-3,4-3-2,0-6-1,1-9 0,0-4 0,-2-4-1,-3-4 0,-1-4 1,-5 0 1,-3 0 0,-3 1 1,-5 4-1,-4 2 0,-2 2 0,-5 3 0,-1 3-1,-3 3 1,0 3-1,-2 1 0,0 3-1,3 1 1,-1 1 0,3 3 0,-1 1 0,4 3 0,-1 3 0,5 5 0,3 4 0,3 7-1,4 4-1,6 10-2,2 3-1,7 8 0,-1 2-2,4 9 0,-5-5 0,4 5 1,-8-5-1,0 0 3,-2-6 1,-6-4 1,-3-5 1,-3-7 1,-3-4 0,-4-7 1,-4-4 0,-1-5 0,-7-5 1,-2-6 1,1-4 0,-4-5 1,2-2 1,-2-8 1,4 0 1,-4-10 0,11-1 0,-1-11 0,10-1 1,0-12-2,13-3-1,4-9-1,11-5-2,5-3-1,8 2-1,5 4-3,2 1-1,6 11-5,-11-1-14,1 10-16,-5 7 0,-12-3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11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-1 276 22,'0'0'26,"0"0"-5,0 0-10,0 0 0,0 0-1,0 0-1,0 0 1,0 0-1,0 0-1,0 0-2,0 0-2,0 9 1,0-9-3,1 16 1,2-2-1,-2 1 1,3 9-1,0 3 0,3 7 0,-3 6 1,1 5-1,-1 2-1,0 4 1,-2 0-1,3-1 0,-5-3 0,-3-4-1,3-8 1,-3-5-1,1-5-1,-2-8 0,4-3-4,0-14-5,0 0-8,-11-1-12,5-12-7,4-3 0,-3-11 1</inkml:trace>
  <inkml:trace contextRef="#ctx0" brushRef="#br0" timeOffset="400">3 377 14,'0'0'24,"8"-24"1,-1 10-13,-2 3-4,3-2 2,0 3-1,0 0-1,3 4 0,-1-1 0,5 5 0,0 0-2,4 6-2,-1 0-1,4 5-2,3 0 1,3 3-2,-1 1 2,-2 3-1,-4-1 2,0 3 0,-6 0 0,-1 2 1,-13-1 1,-1 3 0,-11-2 0,2 3 0,-12-5-1,-3 3 0,-7-6-1,-3-1-1,1-4 0,0-3 0,3-3-1,-1-3-1,9-2-1,4-4-1,8 1-1,4-9-3,6 13-7,7-21-27,5 2 0,7-3 0,1-5 1</inkml:trace>
  <inkml:trace contextRef="#ctx0" brushRef="#br0" timeOffset="871">449 350 7,'0'0'23,"8"-13"1,-8 13-10,4-14-6,-4 14 3,0 0-1,9-4 1,-9 4 1,-3 12-1,5-2-2,7 4-3,3 2-1,1 5-2,2 3-1,0 3-1,4 0 0,-1 2 0,-8-5 0,-1 0 1,-2-5-1,0-3 1,-4-6 0,-3-10 2,0 0-2,0 0 1,0 0-1,1-18 0,-2 1 0,1-5-1,0-4-1,1-3 0,3-2 0,0-1-1,3 3 1,2-1-1,3 4 1,3 4-1,5 4 0,3 3 0,5 4-2,0 1-1,6 10-5,-4-3-7,3 6-20,0 6-1,-5-1 1,-1 3 1</inkml:trace>
  <inkml:trace contextRef="#ctx0" brushRef="#br0" timeOffset="1372">871 493 15,'0'-22'30,"8"10"0,-4-9 1,0 1-19,9 5-6,-4-1 0,5 7-1,-4 0 0,3 5 0,-1 2 0,3 6-1,0 1-1,4 3-1,1 1-2,2 4 1,3 0-1,-7 2 0,4-1 1,-1 1-1,-5 0 1,-1 0 1,-7 0 0,-7 1 2,-8 0 0,3 3 0,-15-4 0,-3 4 0,-7-3 0,-2 0 0,-5-4-1,4-2-1,-3-3-1,3-4 0,3-3-2,5-6-1,6-2-2,3-13-9,13-1-28,8-2 2,5-6-2,9-2 2</inkml:trace>
  <inkml:trace contextRef="#ctx0" brushRef="#br0" timeOffset="1923">1414 12 13,'12'4'29,"-12"-4"0,0 0 2,7 14-18,-7-14-9,-4 21 0,0-7 1,3 9 1,-5 2 0,6 9 0,-4 0 0,3 7-2,-1-4 0,0 2-1,2-5-1,2-3-1,1-6 0,3-9-2,4-9 0,3-11-3,9-3-1,1-10-1,7 1 0,-3-7 0,7 3-1,-4-3 2,2 8 1,-5 3 5,-4 7 1,-1 7 1,-7 3 3,1 10-1,-11-1 2,3 12-1,-10-3 2,4 9-1,-9-5 0,3 6-2,-8-6 1,1 1-1,-5-6-1,2-2 0,-6-3-2,2-4 1,-3-4-1,-1-4 0,-1-5-1,-2-4 0,3-4-2,-2-5-3,7-2-5,-4-7-24,8-7-7,5-3-2,7-6 1</inkml:trace>
  <inkml:trace contextRef="#ctx0" brushRef="#br0" timeOffset="2483">1894 0 23,'0'0'31,"0"0"2,0 0-8,0 0-14,0 0-3,0 0 0,9 12 0,-10-2-1,4 10-1,-2 2-2,2 7 0,-3 6 0,2 9-1,-4 2 1,1 2-1,-2-3 0,0 2-1,-1-5 0,2-5-3,1-6-4,-2-10-22,6-9-11,-3-12-2,11-4 2</inkml:trace>
  <inkml:trace contextRef="#ctx0" brushRef="#br0" timeOffset="2794">2130 370 11,'19'13'26,"-6"-13"0,9 3 0,-1-7-23,4-4-2,1-1 4,-1-4 0,1-1 2,-4-2-1,0 1 3,-7-4 0,0 4 0,-9-3-2,0 5-1,-6-3-2,-1 7 0,-6-4-1,7 13 1,-16-13-1,5 8-1,-3 3-1,1 1 0,-2 3-1,1 2 0,-2 2 0,2 3 0,-1 4 0,2 2 0,-1 3 1,1 3-1,0 2 2,2 2-2,1 1 2,1 1-1,3-3 0,3 1 0,3-2 0,2-1-1,4-3 1,5-4-1,2-4 0,4-3 1,1-5-1,5-5 0,3-4 0,2-3-1,1-5 1,2-3-1,1-3 1,0-3-1,1-1 1,-3-1 0,0-2-1,-2-1 1,-2 2 0,-2 2 0,-2 2 0,-4 4 0,-2 3-1,-4 5 1,-1 4 0,-11 6 0,14 4 0,-10 5 0,-2 2 1,1 6-1,-2 0 2,2 0-2,-1-1 2,0-1-1,2-2 1,-4-13-2,16 8 1,0-12 0,5-6-2,1-6 0,5-2-1,2-1 1,0-1 0,-1 0 0,-2 4-1,-6 4 1,-5 8 2,-1 8-1,-7 9 2,-1 4-1,-4 4 2,0 3-2,-1 0 2,1-1-2,2-6 2,0-2-2,-4-15 0,19 3 0,-3-9-2,4-5 2,1-4-2,3-3 1,1 1-1,0-2 1,-3 3-1,-3 3 1,-2 2 0,-4 4-1,-2 5 1,-2 3 1,-9-1-1,16 16-1,-9-1 2,0 4-1,0 2 2,2 4-2,-3 1 1,2 2 0,-2-1 0,-1-3-1,4 1-6,-5-5-34,1-6 0,-5-14-2,0 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16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 0 28,'0'0'33,"0"0"1,0 0-6,0 0-15,-7 9-5,7-9-1,-12 6-3,2-3-1,10-3-1,-21 15 0,8-5-1,-1 2 1,-2 6-1,0 3 0,-2 5 0,0 9 1,-2 6-1,-1 6 0,1 7 1,0 7-1,2 5 1,-2 3 0,3 3 0,4-4-1,5-1 1,4-5 0,6-3-1,3-9 1,6-8-1,7-7 0,4-8 0,2-7 0,4-4-1,-2-6 1,0-4-1,-5-2 1,-1-1-1,-5-3 0,-4 0 1,-11 0-1,11 0 1,-11 0-1,0 0 0,0 0 0,0 0 0,0 0-1,0 0-1,0 0-4,0 0-34,-11-1 1,8-11-1,-1-9 1</inkml:trace>
  <inkml:trace contextRef="#ctx0" brushRef="#br0" timeOffset="621">565 181 41,'0'0'33,"0"0"2,0 0-1,11-2-26,-11 2-4,0 0-1,0 0 1,0 0-1,0 0 2,0 0-2,0 0 0,0 0-2,-7 11-1,7-11 0,4 18 0,-1-2-1,1 3 1,1 7 1,0 3-1,1 4 0,-2 1 0,1-1 1,-3-2-1,0 0 1,-3-6 0,2-5 0,-1-8 0,0-12 0,10 2 0,3-12-2,7-2 0,2-6 0,5-1-1,0-2 0,5 6 0,-2 1-1,-4 7 2,-3 4 1,-6 5 0,-2 4 1,-6 5 0,-2 3 1,-7 5 1,-1 3 0,-4 2 0,-2 2-1,-5 0 1,0 1-1,-4-3 0,-2 1 0,-2-5 0,-1-3-1,-2-3 0,2-3 0,-2-3 0,1-3 1,-1-4-1,3-4 0,2-3 0,2-3 0,1-4 0,4-2 0,4-3-2,3-5 1,6 0-2,2-1-1,7 2-2,1-3-2,8 5-2,-5-4-6,11 9-10,1 2-15,1-1 1,3 4 1</inkml:trace>
  <inkml:trace contextRef="#ctx0" brushRef="#br0" timeOffset="1302">1084 369 18,'0'0'29,"0"0"1,5-14 2,-5 14-22,0 0-3,0 0 0,0 0 0,0 13 1,2 5 1,-5-1-1,5 6 0,-4 1-3,3 0 0,-1-2-2,3-3 1,2-10-3,4-6 1,5-8-2,4-8 0,4-5-1,4-5 0,0-2 1,1 1-1,-2 2 2,-4 5-1,-5 5 1,-2 6 0,-14 6 0,14 7 1,-10 8-1,-2 3 0,1 5 0,1 5-1,2 3 1,3 1 0,0-2 0,2-2-2,1-3 1,1-4-2,1-3-1,-3-9-2,7-1-9,-4-12-26,2-11 0,0-7 0,2-12 1</inkml:trace>
  <inkml:trace contextRef="#ctx0" brushRef="#br0" timeOffset="1743">1722 21 35,'10'-7'34,"-10"7"1,3 12-2,4 0-18,-10 1-11,3 6-1,-2 5 0,2 8 2,-2 4 0,3 10 0,-2 4 0,1 9 0,-1-2-1,3 4-2,-1-4 0,1-3 0,0-8-2,-1-9-1,2-7-3,-1-14-3,4-3-8,-6-13-13,-7-10-11,4-5 0,-2-7 0</inkml:trace>
  <inkml:trace contextRef="#ctx0" brushRef="#br0" timeOffset="2003">1574 339 26,'-12'-14'34,"12"14"2,-13-15 0,13 15-18,0 0-7,18-12-4,-1 10-1,6-4-1,10 2-1,4-4-1,10 3 0,7-1-2,6-2-2,7 7-8,4-5-30,-6-3 0,0 1 0,-3-6-1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18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20 34,'20'-11'32,"-20"11"2,7-9-14,-7 9-7,10 3-4,-10-3-2,9 14-2,0 0 0,0 1-1,3 4 0,0 4-1,3 3-1,-2 5-1,1 2 0,-1-1 0,-3 1-1,-1-2 0,-4 1 1,-4-3 0,-3-1-1,-4-4 2,-3-2-2,-4-4 1,-2-2 1,-3-4-1,0-3 1,-3-7-1,0-4 0,-1-8 1,3-3-1,0-4 0,4-3-1,0 0 1,5-2 0,2 2-2,3 1 2,5 3-2,-1 3 1,4 3-1,-3 10 1,16-13-1,-1 11 0,6 2 1,4 1-1,6 4-1,2-4-2,12 8-12,1-6-22,-1-6 1,-2-1-3,-5-8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19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252 385 58,'0'0'38,"0"0"-2,0 0-12,-23-3-15,7 3-3,-5 0-3,-3 3-1,-1 1-2,-2 3 0,2 3 0,1 1 0,3 2-1,4-1 1,3 2-1,4 0 1,5 1-1,5 1 1,6 3-1,5 1 1,2 1-1,4 3 1,-1 1 0,2-1 0,-2-1 0,-2-1 0,-4-4 0,-3-1 1,-3-3-1,-3 0 1,-3-5 0,2-9-1,-13 15 1,13-15 0,-15 8 0,5-6 0,10-2 0,-15-2-1,15 2-1,-9-15 0,12 5-1,2-7-2,6 0-2,2-7-1,8 1 0,2-6-1,9 3 1,-1-4 0,7 4 2,-2 2 1,1 4 4,-1 3 1,-5 6 3,-1 6 2,-8 5 0,0 10 1,-8 3 0,1 8-1,-7 2-1,2 6 0,-6 0 0,1 1-2,-2-3-1,2-3-2,0-5-2,-4-9-10,-1-10-24,10-6-1,-4-14-2,2-7 2</inkml:trace>
  <inkml:trace contextRef="#ctx0" brushRef="#br0" timeOffset="641">531 142 53,'0'0'37,"1"13"-4,-1-13-5,0 0-30,0 0-12,0 0-16,6 11-8,-6-11 1</inkml:trace>
  <inkml:trace contextRef="#ctx0" brushRef="#br0" timeOffset="851">739 365 11,'9'-6'34,"-9"6"0,7-18-6,-7 18-10,0 0-4,10 13-1,-14-1-3,7 10-2,-7 3-3,5 4 0,-3 2-2,4 1 1,-2-4-2,4-2 1,-1-6-1,4-7-1,3-7 0,5-8-1,2-7 0,4-4 0,2-6 0,3-2 0,1-2 0,-1 0 0,-3 2 0,-4 4 0,-3 4 1,-3 4 0,-13 9 0,13-5 0,-13 5 0,4 19 0,-4-2-1,2 1 2,-2 3-2,2 1 1,3-1 0,-1-3 0,2-2 0,4-6 0,6-7-1,2-4 0,5-4 0,2-5-1,1-4 1,1-1 0,0-3 0,-5 0 0,-2 2 0,-3 2 0,-4 4 1,-3 3-1,-10 7 0,16-3 0,-16 3 0,13 16 0,-4 0-1,-2 4 1,1 4 0,0 1 0,2 5-1,-2-2 0,2 0-2,-5-8-8,0-1-30,5-8 0,-1-9-1,3-7 1</inkml:trace>
  <inkml:trace contextRef="#ctx0" brushRef="#br0" timeOffset="1572">1833 358 19,'0'0'32,"4"19"0,-4-10 3,-1 0-19,7 9-9,-2 1-2,2 8 0,-2 1 0,4 10 1,-3 1 0,4 9 0,-3 0-2,1 5 0,-2-6 0,1 0-2,-1-7 1,-2-6-2,-1-9 0,-1-7 0,0-8-1,-1-10-1,0 0 0,1-15-1,-1-1 1,-1-7-1,2-5 1,-1-9-1,2-3 0,-1-5-1,3 0 0,0-3 1,3 0 0,2 1 1,2 1 0,0 7-1,6 4 4,1 5-1,1 6 1,2 7-1,0 6 0,0 7 0,0 8 0,2 5 0,-5 6-1,1 7 1,-2 3 0,-2 3 1,-4 2-1,0 2 2,-6-2-1,-3-1 1,-5-4 0,-3-2 0,-5-5-1,-2-5 1,-5-6-1,0-4 0,-5-7-1,-3-5-1,-2-3-1,-2-7-1,1 0-3,-3-9-4,6-2-28,0 2-4,5-3-1,5-1 1</inkml:trace>
  <inkml:trace contextRef="#ctx0" brushRef="#br0" timeOffset="2223">2294 6 37,'15'0'34,"-15"0"2,15-7-2,-4 10-22,-11-3-8,7 19-1,-7 1 2,2 10 0,-2 7 1,2 12-1,-4 5-1,1 5 0,-2-2-2,2 0 1,-1-6-2,0-6 0,2-7-4,-2-14-4,9-3-14,-2-11-18,-5-10-1,13-6-1,-7-9 2</inkml:trace>
  <inkml:trace contextRef="#ctx0" brushRef="#br0" timeOffset="2503">2498 485 22,'22'15'28,"-6"-12"-1,6-1-8,3-2-10,0-6-5,3-2 0,-3-7 0,3 0 1,-5-7 0,2 2 0,-5-5-1,-2 3-1,-6-1-1,-4 1-1,-6 2 0,-3 4 1,-6 1 0,-2 6 0,-7 3 0,-3 7 0,-4 3 0,-1 7 0,-2 7 0,0 6 0,-3 4 0,2 7 1,-1 0 1,8 4-1,1-2 0,6 1 0,3-5 0,8 1-1,4-6-1,8-7-1,6-3-2,4-10 0,7-5-3,0-10-4,7-2-3,-5-14-3,8 2-2,-8-10-1,5 4 1,-7-5 1,0 6 4,-7-2 1,1 5 2,-3 4-2,-8-4-9</inkml:trace>
  <inkml:trace contextRef="#ctx0" brushRef="#br0" timeOffset="2984">2984 395 3,'0'0'26,"0"0"-6,0 0-4,0 0-1,0 0 1,0 0-1,0 0-2,10 8-1,-10-8-2,0 0-2,0 0-1,0 0-2,0 0 1,0 10-3,0-10 0,0 0 0,-1 11-1,1-11-1,0 14 0,1-5-1,0 4 1,0 0 0,0 6-1,1 1 1,0 1-1,0 2 1,0 1 0,0 1 1,0-2-1,0-2 0,-1-4 0,-2-2 0,-1-4 0,2-2 0,0-9 1,0 0-1,0 0 2,0 0-1,-12-12 0,11-2 0,-1-4 0,1-4-1,2-5 0,1-3 0,3-2-1,2 0 0,6-2-1,2 3 1,4 1 0,1 3-1,4 3 0,2 4 0,4 4-1,1 3-1,5 7-2,-3-3-6,11 4-27,-4 6-3,5 0 0,1 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1:23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143 629 35,'0'0'30,"0"0"2,0 0-15,0 0-10,1 14 0,-8-4-1,3 9 2,-4-2 0,6 8 0,-3-3 0,6 4 0,1-5-3,5-1-1,6-9-1,4-6-1,4-7-2,3-7 0,1-7 0,-2-6-1,0-3 1,-4-4-1,-6-2 2,-3 1-1,-8 2 1,-4 3 1,-7 2-1,-2 5 1,-5 5-1,-1 5 0,-5 3 0,-3 8 0,1 5 0,-1 4-1,-3 6 1,2 4-1,-1 3 0,2 2 0,3 1-2,3-3-1,8 3-4,-2-10-8,15 0-18,3-3-7,7-7 0,5-4 0</inkml:trace>
  <inkml:trace contextRef="#ctx0" brushRef="#br0" timeOffset="461">377 551 21,'0'0'31,"16"-10"2,-16 10-1,4-11-18,-4 11-8,0 0 0,13 19-1,-14-6 1,4 11 0,-3 0 0,5 8 1,-2 0-3,2 5 0,2-2-1,3-3 0,1-5 0,5-2-1,2-10-1,4-6 0,3-8 0,3-8-2,3-8 1,1-6-1,1-6 0,1-5 0,-4 0 1,-1 0 1,-6 3 0,-3 5 1,-4 4-1,-4 7 1,-4 3-1,-8 10 0,10 3 0,-8 9-1,-1 5 1,2 5-1,0 6 0,1 3 0,1 4 1,3 0 0,-1-1-1,3-3-1,2-3-1,-4-9-5,11-6-23,-3-6-11,0-9 0,2-8 0</inkml:trace>
  <inkml:trace contextRef="#ctx0" brushRef="#br0" timeOffset="972">1253 678 21,'3'12'33,"5"0"2,-3 2-1,-5-14-21,16 13-5,-5-10 0,5 2 0,1-6-2,4-2-2,1-4-2,3-5-2,-1-2 1,0-4-1,-4-1 1,-2-1 0,-3 1 1,-4 2-1,-6 0 2,-2 5-1,-6 0 0,3 12-1,-15-10 0,1 10 0,0 3 0,-6 3-1,-1 6 0,-1 2 1,0 4 0,2 3 0,0 1 1,3 4 0,-1-1 1,7 4 0,2-2-1,5 2 1,5-2-1,7 1 0,4-1 0,11-2-1,7-3-1,5-4-1,12 1-7,4-12-34,6-7 0,7-8 0,2-13 0</inkml:trace>
  <inkml:trace contextRef="#ctx0" brushRef="#br0" timeOffset="2244">2078-1 29,'0'0'32,"0"0"2,0 0-8,0 0-14,0 0-5,0 0 0,0 0-1,9 1 0,-9-1-1,3 11 1,-3-11-2,4 23-1,-3-8 0,4 5-1,-2 4 0,2 6 0,-2 4 1,2 7-2,-1 3 1,0 5 0,-2 1-1,-1 0-2,2 5-9,1-8-29,-6-10-1,-2-7 0,-1-10 0</inkml:trace>
  <inkml:trace contextRef="#ctx0" brushRef="#br0" timeOffset="2624">2030 891 71,'5'10'41,"0"-1"0,-5-9 1,0 0-34,8 14-5,-8-14 1,0 0-2,5 9 1,-5-9-1,0 0 0,0 0 1,0 0-2,0 0 0,0 0-1,0 0-1,0 0-3,4-13-11,3 1-28,1-4 0,5-7-1,1-6 0</inkml:trace>
  <inkml:trace contextRef="#ctx0" brushRef="#br0" timeOffset="3105">2489 10 40,'15'22'34,"-1"-5"2,6 1 0,4 2-26,0 3-6,9 4 0,0 1 0,4 7 1,-1 0-1,3 7 0,0 4-2,-1 6 0,-5 4 0,-3 5-1,-5 5 0,-6 4 0,-9 0 1,-5 4 0,-10-3 0,-4-1 1,-9-3 0,-3-1 0,-6-6 0,-4-2 0,-5-4 1,2-5-1,-1-9 0,2-4 0,3-8-2,4-5 1,3-7-1,6-5-1,7-4 0,10-7-1,-10 6 0,10-6-3,0 0-2,-12-3-29,12 3-9,-12-18 0,-1-2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09.5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10 128 16,'-10'-7'14,"10"7"0,0 0-1,0 0-2,0 0 0,0 0-2,0 0-2,0 0-1,0 0-1,0 0-1,0 0-2,0 0-1,0 0-1,0 0-1,0 0-1,0 0-2,0 0-4,0 0-3,0 0-6,0 0-2,0 0-5,0 0-1</inkml:trace>
  <inkml:trace contextRef="#ctx0" brushRef="#br0" timeOffset="600">12 168 10,'0'0'16,"-9"-9"-1,9 9-2,0 0-2,0 0-2,0 0-1,0 0-3,0 0-2,0 0-1,6 13 0,-6-13-1,13 23 0,-3-9 0,5 5 1,3-4 0,0 7 0,3-4 0,-4 0 0,5-3 0,-1-2-1,-2-1 0,-1-2 0,-1 0-2,-1-3-1,0 0-3,1-3-4,-4-2-9,3 3-10,-6-12 0</inkml:trace>
  <inkml:trace contextRef="#ctx0" brushRef="#br0" timeOffset="991">465 0 12,'-8'11'9,"8"-11"1,-5 14 1,5-14 1,-10 18 1,5-6-1,-2 0 1,3 4-4,-5-3-2,3 4-2,-5-3-1,4 4-1,-2-3-1,-1 0 0,2-2-1,1 0 0,0-1 0,1-1-1,-1-1 0,2 1 1,2-2-1,0 0 0,3-9-1,-6 15 0,6-15-3,-4 9-1,4-9-3,0 0-1,0 0-1,0 0-1,2 10 0,-2-10 2,0 0 1,-3 11 3,3-11 1,-6 16-2,3-6 1,-2 1 0,0 0 0,-1 2 0,0-3 0,0 2 1,1-3 0,5-9 3,-9 14 2,9-14 0,0 0 0,-6 11 1,6-11 1,0 0 1,0 0 1,0 0 0,0 0 1,0 0 0,0 0 1,0 0 0,0 0 0,0 0-1,0 0 1,0 0-1,0 0 0,0 0 1,0 0-2,0 0 1,0 0 0,0 0-2,0 0 0,0 0-1,6 13 0,-6-13 0,5 16 0,-3-1 0,-1 4 1,3 9-1,-1 3 1,3 7 0,-4-4-1,3 9 1,-4-3-2,-1-1 0,2-4-1,-3-6-1,0-3-5,-2-6-6,1-11-21,2-9-2,0 0-1,14 4 1</inkml:trace>
  <inkml:trace contextRef="#ctx0" brushRef="#br0" timeOffset="1922">612 651 9,'0'0'29,"-11"-4"-1,2-10 1,3-4-21,6 2-7,1-6 1,2-2-1,6 0 0,2 1 0,7 2 0,1 1 0,5 6 0,0 1-1,4 12 0,-4 2-1,4 7 1,-8 5-1,-1 1 2,-3 7 1,-6-1 3,-2 6 0,-9-11 2,0 11 3,-12-6-1,7 2 1,-13-6-1,2 2 0,-8-7-2,4 0-1,-5-5-3,3-3-1,2-3-2,-1-3-2,7 1-8,0-4-31,7-9 2,4-4-3,3-2 3</inkml:trace>
  <inkml:trace contextRef="#ctx0" brushRef="#br0" timeOffset="2613">1065 403 24,'0'0'26,"0"0"-8,-1 9-6,-2 2 0,4 6-3,-4 2 0,5 7 0,-4-2-1,5 5 0,-4-4-1,4 2-1,-2-11-1,6-1 0,-7-15-2,17 5 0,-2-15-2,4-3 0,2-4-1,2-5 0,0-2 1,-1 0-1,-3 2 1,-4 4-1,-4 5 2,-4 4-1,-7 9 0,8-10 0,-8 10-1,5 17 0,-1-6 0,2 2 0,1 2 0,1 4 0,0 3 1,0 2-1,0-7 1,0 2 2,-2-1-2,1-3 1,-1-2-2,-6-13 1,13 10-3,-4-16-6,13-5-18,-1-4-12,2-5 0,3-7-1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1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40 22,'0'0'23,"0"0"-10,0 0-6,0 0 1,0 0 0,0 0 1,0 0-1,1 11 1,-1-11 1,2 15-2,-2-5-1,4 11 0,-5-3-1,5 5-1,-2-1 0,0 3-2,-1-3 0,2 1-2,-1-7 1,1-5-1,-3-11 0,15 9 0,-2-14-1,3-3 0,2-9-1,4-4 2,2-1-2,1-5 1,-2 2 0,-2 2 0,-3 3 0,-4 3 2,-1 5-2,-13 12 2,14-5 0,-14 5-1,9 17 1,-5 0 1,-3 1-1,2 1 0,-1 0 0,2-1-1,0-4 0,4-4-1,3-5 0,4-5-2,5-6 2,3-5 0,1-1-1,1-3 1,0 1-1,-2 1 1,-4 2-1,-4-1 1,-1 8 0,-4 6-1,4 8 1,-4 1 0,-1 4 2,1 6-2,-2 2 2,1 3 0,-1 2 0,-1 0 0,-5-6-1,2 1 0,0-2-3,-3-7-3,8 2-13,0-11-21,-9-5-1,13-9-2,-7-6 4</inkml:trace>
  <inkml:trace contextRef="#ctx0" brushRef="#br0" timeOffset="741">885 34 32,'0'0'31,"15"0"1,-15 0-9,6 10-15,-6-10-2,14 17-3,-3-3 0,-2 2 0,5 5-2,-3-1 0,4 4 0,-4-3 1,1 4-1,-1-2 1,-1 0 0,-4-4 0,1-1 2,-7-1-2,-1-1 3,-7-3-2,1 0 2,-5-3-3,-2-1 2,-4-6-2,1 0 0,-3-5-1,0-1 0,0-4-1,2-1 0,4-1 0,1-2-2,6-1 1,3 1-2,7-1 2,4-2-2,9 3 1,3-4-3,9 1 2,2 2-1,9-4 1,0-3 0,4 0 0,-1-2 1,1 0 0,-3-1 2,-3 1 0,-3-4 1,-6 8 0,-5 1 0,-4 4 1,-4 3 0,-6 3 1,-9 6 0,0 0 0,9-4 0,-9 4 1,0 0-2,-9 9 0,9-9-1,-7 10 0,7-10-1,-9 16 1,5-4 0,-1 1 0,2 9 1,-1-3 0,2 5-1,-1 1 1,2 0-1,1 0 1,2-2-1,2-5 0,3-7-1,3-4 1,6-6-1,4-5-1,0-6 1,4 0-1,2-6 0,0-2 0,-2-2 2,-3 2-1,-5 2 1,-3 3-1,-3 3 2,-5 0-2,-5 10 2,0 0-1,0 0-1,0 0 1,-1 10-1,-1 1 0,0 2-1,-1 3 1,1 7-1,0 4 1,-1 10 0,0 7-1,1 1 2,0 10-1,0 2 1,-1 6-1,2 1 2,1-1-2,1-5-2,2-6-1,-1-7-7,-2-45-25,16 65-6,-16-65 1,0 0-1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14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0 408 17,'10'-3'26,"-6"-10"3,-2 4-14,-2 9-5,9-13 1,-9 13 0,0 0 0,0 0-1,0 0-1,0 0-2,0 0-3,0 0-1,0 0-1,7 16 0,-5-5 1,3 5-1,0 3 0,1 7 0,-1 0 0,2 3 0,-1-1 0,3-2-1,-1-5 1,2-4-2,3-7 2,2-8-3,3-5 1,2-11-1,0-4 0,2-5 1,0-1-1,-1-2 1,-2 2-1,-2 1 2,-4 3-1,-3 6 1,-1 4 0,-9 10-1,11-9 0,-11 9 1,9 2-1,-9-2 0,0 0 1,13 17 0,-13-17-1,12 20 2,-7-8 0,1 7 0,-4-1 0,4 0-1,-4-2 0,1 3 0,0-1 0,0 1-1,1 0 1,3-4-1,-1 0 0,2 1 1,0-1-2,2-3 2,-1-3-2,2-3 2,1-5-2,-1-4-1,2-3 2,-1-5-1,0-1 0,0-3-1,0 0 2,0-1-2,1-1 1,-2 5 1,1-1-1,-12 13 2,17-10-2,-17 10-1,14-3 0,-14 3-3,0 0-3,0 0-16,0 0-14,-2 12-3,2-12 3</inkml:trace>
  <inkml:trace contextRef="#ctx0" brushRef="#br0" timeOffset="811">709 522 11,'16'-7'29,"-16"7"0,11-13-11,-2 10-4,-2-8-2,5 8-2,-12 3-3,22-12-2,-12 3-2,1 1-1,-1-1 0,-1-1-1,-3-1 0,-1 0 1,-4-1-1,0 1 1,-4 0 1,3 11-1,-11-17 1,11 17-1,-19-10 0,8 9-1,-4 2 1,1 3-1,-3 2-1,3 4 0,-2 3 0,2 3 1,0 1 0,2 4 0,2 3 1,4 0 0,2 0 0,4 3-1,2-3 1,8 0-2,4-3 0,6-3-2,6-5-2,0-5-6,10 3-5,-5-12-9,3-5-12,4-2-2,-6-5 2</inkml:trace>
  <inkml:trace contextRef="#ctx0" brushRef="#br0" timeOffset="1252">1073 478 8,'5'10'29,"-5"-10"1,0 0-6,-5 15-11,5-15-2,0 10-2,0-10-1,0 0-1,16 4-2,-5-4-1,2-5-1,3 1-2,2-4 1,0-2-2,1 0 1,-1-3-1,-3-1 0,0-1 1,-5-1-1,-1 1 1,-5 1 1,0 1-1,-6-1 1,0 4-1,-5-1 1,-2 3-1,-4 3 0,0-1-1,-2 4 1,-1 3-1,-2 4 0,0 2-1,1 3 1,0 6 0,0 2 1,-1 5 1,3 5-2,2 2 0,3 3 2,2 0-2,3-1 2,5 1-2,3-5-1,7-4-2,7-7-5,0-10-4,13-2-4,-3-12-5,13 1 1,-4-9-10,6 1 8,-6-6 4,2 6 10,-5-1 9,-6 6 6,-1 7 7,-6 1 1,-1 6 10,-4 0-4,3 9-3,-6-5-5,6 7-5,-4-4-2,4 0-3,-3-5-2,0 0-1,0-5-1,-1-4 0,-2-6 0,-1-2 0,-2-3 1,-2-8 0,-4-3 1,-1-1 1,-5 1 0,1 2 1,-4 3 0,1 3 0,-3 1-1,-3 10 1,-2 5-2,-2 5 0,-2 9-1,-3 3-2,0 1 0,-2 2-2,4 2 0,-3-4-5,11 1-5,-1-9-6,11-10-4,0 0-6,18-23 0</inkml:trace>
  <inkml:trace contextRef="#ctx0" brushRef="#br0" timeOffset="2013">1708 219 38,'25'-51'32,"-2"4"0,-1 10-7,-12-1-5,4 17-5,-10 1-4,1 9-5,-5 11-3,0 0 0,0 0-2,0 0-1,-7 16 0,3 1-1,-1 4 1,-1 10 1,-1 7-1,1 10 2,-2 9-1,1 8 2,-1 1-1,4 0 0,1 0 1,5-4-1,5-6-3,5-8-1,11-5-8,3-16-30,8-9-2,6-9 2,0-15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2:29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0 285 9,'0'0'9,"0"0"0,0 0-3,0 0-3,0 0-2,0 0-2,0 0 1,0 0 0,0 0 0,0 0 0,0 0 0,0 0 1,11-7 1,-11 7-1,20-3 1,-5 1 0,5 1 1,3 0 0,6 0 0,2 0 1,6-1 0,8 0 1,2-2-1,7 1 0,4-3 0,4 3-1,1-2 1,6 1-2,-4-1 0,3 1-1,2 1 1,0 1 1,0-2 0,3 0 0,1 0 1,3 0 0,0-2 0,1 0-1,1-1 0,1 1 0,-3-1 0,2 3-2,0 0 0,0 3 0,1 0 0,0 3-1,3 0 1,-1 1-1,3 0 0,0 0 1,0-1 0,1-2 0,0-3 0,-1 2 1,1-1-1,0 1 1,-2 0 0,0 2-1,-2 0 1,1 2 0,-1 3-1,0-1 0,-4 1 0,2 2 0,-1-3-1,-1 1 1,-1 1 0,0-2 0,-3-2 0,1-1 0,-2 0 0,1-1-1,-3-1 1,2 1 0,-3-1 0,-2 2-1,2-2 1,-2 1 0,-3 1 0,3 0 0,-1 1-1,4 0 1,2 0 0,3 0-1,1 1 1,2-1-1,0 0 0,1-1 1,3-2-1,1 0 1,1-2 1,3 0-1,1-1 0,3 0 0,3-1 0,3 0 0,4-1 0,1 0-1,2 0 1,4 0-1,-4-2 0,3-2 0,-1 0 0,-3-2 1,-1 0-1,-4-1 0,-3-1 1,-4 1-1,2 0 0,-1 1 1,-3 3-1,-1 1 0,-3 0 0,-2 3 1,-4 0-1,-3 1 0,-6-1 0,-3 1 0,-8-1 0,-3 1 0,-7 0 0,-4 0 1,-6-1-1,-5 2 0,-7 0 0,-7 1 1,-4 0-1,-5 0 0,-12 1 1,14-2-1,-14 2 1,0 0-1,0 0 1,0 0 0,0 0 0,0 0-1,0 0 1,0 0 0,0 0-1,0 0 1,0 0-1,0 0 1,0 0-1,0 0 0,0 0 0,0 0 0,0 0 0,0 0 0,0 0 0,0 0 0,0 0 0,0 0 0,0 0 0,0 0 0,0 0 0,0 0 0,0 0 0,0 0-2,0 0-2,0 0-5,0 0-21,-4-15 1,-1 0-1,-7-12-1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17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63 8,'-9'-14'29,"-7"-5"0,6 11 3,10 8-21,-16-16-3,16 16-1,0 0-1,-10-7-1,10 7 1,0 10-2,1 0 1,4 11-1,0 4-1,2 10 0,0 10 1,3 10 0,-3 7 0,0 8-1,-5-2 0,1-2-2,-2-6 1,-2-6-1,-2-11-1,0-11-3,1-11-2,2-21-6,0 0-3,-17-11-5,13-1-1,-11-16-1,5 1 2,-10-11 4,2 5 5,-5-5 7,0 6 7,2 4 7,-1-2 2,7 12 5,-3 0-2,18 18-1,-18-18-2,18 18-2,0 0-1,0 0-3,2-10 0,11 9-1,3-5-1,8 2-2,8-5 0,9 1-1,7-2-1,8 1 0,4 3-4,0-3-3,6 12-10,-8-2-17,0 0-6,-4 4 0,-9 1 1</inkml:trace>
  <inkml:trace contextRef="#ctx0" brushRef="#br0" timeOffset="580">715 553 15,'-17'2'32,"6"-2"-1,-4-10 2,0-8-18,10 1-8,1-7-3,5 2 1,2-2 0,6 5-1,3-1 0,5 5-1,1 4 0,3 5-1,1 6 0,0 6-1,-3 5 0,0 5 2,-2 3-1,-4 5 1,-7-2 0,-3 7 2,-5-4-1,-3-3 0,-6-4 0,-3-2-1,-5-5-1,-2-2-1,-2-7 0,-1-8-2,1-1-4,-6-9-11,6-2-25,3-3 1,5-10-2,5-6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18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112 687 16,'-14'-1'31,"14"1"0,-8-15 3,2 2-23,6 1-4,-3-5-2,7 2 1,-4-1-1,5 2-2,-1 2 1,3 2-2,-7 10-1,13-10 0,-3 12-1,0 4 0,1 5-1,3 4 1,-1 4-1,3 2 1,-1 1 0,1 2 0,-4 3 1,-3-1-1,-4-4 2,0 1-1,-9-6 2,0 0-1,-6-5 1,-2-1 1,-8-10-1,1-1-1,-3-1 0,-2-8-1,-1-5-1,1-3 0,2-1-2,-1-3 1,8 0-2,-1-4 1,9 0-2,4 0 3,5 3-1,4-2 1,6-1 0,2 1 0,1 2 1,3 1 0,0 4 0,-1 2 0,-2 4 0,-3 3 0,-2 3 0,-1 5 0,-9 0 0,14 10 0,-9 0-1,-5 2-3,3 7-11,0 0-20,-8-4-1,2-1 1,-6-11 0</inkml:trace>
  <inkml:trace contextRef="#ctx0" brushRef="#br0" timeOffset="670">302-10 31,'0'0'34,"-3"-10"1,3 10-9,0 0-11,0 0-7,-5 18-4,0-5-3,5 7 0,-1 7-1,1 9 0,1 11 1,3 9 0,1 7 0,2 8 1,1 2 0,2 2 0,-4-8-1,4-4 0,-1-8-3,-6-19-7,4-16-25,2-8-2,-9-12-1,16-16 1</inkml:trace>
  <inkml:trace contextRef="#ctx0" brushRef="#br0" timeOffset="981">532 621 4,'-1'14'25,"-8"-15"-1,9 1 2,-2-10-20,2-5-2,3-3 0,0-5 2,7 3 2,-2-5 1,9 6 0,-4-1-2,5 6-1,-1 4-1,4 7-2,-1 4 0,1 8 0,0 4 0,1 7 0,-3 2 0,1 7 1,-7-2 1,-2 5-1,-6-2 1,-3 6-1,-9-10 1,0 2 0,-9-6-1,-1-4-1,-5-3 1,-2-5-3,-3-7 1,-1-9 0,-1 2-2,-1-7-1,5-2-4,-4-10-4,11-5-31,2 0-1,5 0-1,5-5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2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39 32,'0'0'23,"0"0"-2,0 0-2,0 0-6,0 0-3,0 0-3,0 0-2,0 0-2,0 0 0,-6 9-1,6-9 1,2 16-1,1-1 0,-2 7 0,1 9-1,-2 7 1,0 11 0,-1 8-1,0 6 1,-2 4-1,0-1 0,0-5 1,1-4-1,1-9 0,0-11-2,2-10-3,-3-13-7,2-14-21,0 0-4,-2-11 0,0-3 1</inkml:trace>
  <inkml:trace contextRef="#ctx0" brushRef="#br0" timeOffset="390">0 326 2,'13'1'26,"-1"-4"-6,2 1-4,6 5-1,-1-3 1,10 6-2,-2-4 0,8 6-3,1-6-3,4 5-3,-2-4-4,-2-2-3,2 1-7,-12-6-8,-2-4-18,1 3 0,-10-6 1</inkml:trace>
  <inkml:trace contextRef="#ctx0" brushRef="#br0" timeOffset="701">366 9 25,'9'-2'28,"-9"2"-2,0 0-10,9-8-4,-9 8-3,0 0 0,0 0-1,4 12-1,-4-12-1,0 19-1,0-5-1,4 7-2,-2 2 0,3 7 0,0 5 0,2 6 0,1 5 0,1 4-1,-1 1 2,2 1-1,-2-3-1,0-2 0,-1-9 0,1-6 0,-1-9 0,3-10-1,6-11 0,3-12-2,4-8 0,3-11 0,4-3-2,0-6 2,3 0 0,-3-1 0,-5 7 2,-3 7 0,-7 6 2,-1 9 0,-14 10 2,15 4-1,-12 9-1,1 9 1,-3 1 0,2 8 0,0 3-1,1 2 1,-2 0-2,1-2 0,0-4-1,-1-6-3,4 0-3,-6-13-9,0-11-23,16 6-1,-16-6 0,17-20 0</inkml:trace>
  <inkml:trace contextRef="#ctx0" brushRef="#br0" timeOffset="1232">991 325 21,'0'0'31,"0"0"2,10-8 0,-10 8-20,0 0-7,0 0 0,0 0-1,7 21 1,-8-2 1,5 9-2,-2 1 1,4 7-3,-1 2-1,3-1 0,1-3-3,0-7-4,5-4-16,0-11-16,-3-13-1,1-10 0,-4-13 0</inkml:trace>
  <inkml:trace contextRef="#ctx0" brushRef="#br0" timeOffset="1562">1424 253 32,'15'0'37,"-15"0"1,12-4-1,-12 4-20,0 0-10,-12 1-3,-3 2-1,-1 5-1,-4 0-1,-1 2-1,2 2 1,1 1-1,0 1 0,5 0 1,3-3-1,1 1 0,6-2 0,3 1 0,1-1 0,4-1 0,4 2 0,4-1-1,4 2 1,1 1-1,2 0 0,1 2 1,0 0-1,-1 1 0,-1 1 1,-4-2-1,-2 1 1,-4-2 0,-3 0 1,-2-1 0,-4-2 1,-3 0 1,-6-2 0,-2 2 0,-8-2 0,-1 0 0,-5 0 0,1-2-1,-3-1-1,2-2-2,3 0-2,-2-7-6,8 0-32,5-2 1,7-5-1,5-4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31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0 525 8,'1'16'28,"-1"-16"-6,0 0-6,-1 17 1,1-17-1,0 0 2,0 0-2,-1 9-2,1-9-4,0 0-1,1-17-4,2 6-2,-1-5 0,1-5-2,1-5 0,0-4-2,0-3 1,-1-2 0,1-1 0,-1 0-1,1-1 1,1 3 0,1 1-1,-1 3 2,1 4-2,0 3 2,1 6-2,-2 4 1,-5 13-1,6-14 1,-6 14 0,0 0-1,0 0 1,3 12-1,-3-2 1,-1 4 0,1 2 0,2 3 0,0 0 1,2 2-2,3-4 2,3-3 0,6-4-1,5-7-1,6-6 0,2-8-2,6-2 0,1-8 0,1-1-1,-1-5 1,-3 0 1,-5 1 1,-3 2 0,-3 3 3,-8 3-1,-1 5 1,-6 4 2,-7 9-3,0 0 1,12 5 0,-15 8-1,3 6 0,-2 4 0,0 6-1,0 6 1,0 6-1,-1 8 0,1 4 1,1 0-1,0 0 1,1 1-1,0-3 1,1-5-1,1-6 1,1-8-2,-1-9-1,3-3-6,-5-20-19,8 11-10,2-13-2,0-9 1</inkml:trace>
  <inkml:trace contextRef="#ctx0" brushRef="#br0" timeOffset="751">746 608 13,'0'0'28,"0"0"-10,-9 4-3,9-4 1,-3-13 1,3 13 1,0-25-1,5 8-4,-4-11-6,5-4-4,0-8-2,4-3-1,1-2 0,2-1 0,2 0 1,2 5 0,0 3-1,1 7 3,-1 7-2,-2 6 1,-2 5-1,-1 5 1,-12 8-1,19 2-1,-10 9 1,2 3-1,2 8 0,0 6 0,3 5 0,1 9 0,2 4 0,0 3 0,-3-3 0,0 2 1,-2-4-1,-1-4 0,-3-6 0,-1-8 0,-2-7 0,-2-5-1,-2-5-1,-3-9-1,0 0-4,-9-6-5,3-3-7,-9-10-9,-2-2-3,-5-5 1,-4 1 1</inkml:trace>
  <inkml:trace contextRef="#ctx0" brushRef="#br0" timeOffset="1172">881 376 25,'0'0'22,"-13"-7"0,13 7-3,0 0-3,0 0-4,11 9-1,-1-8-2,9 5-2,2-4-2,8 4-2,3-2-3,1-5-9,4 1-17,4 4-9,-7-8 0,4 4 1</inkml:trace>
  <inkml:trace contextRef="#ctx0" brushRef="#br0" timeOffset="1422">1409 248 6,'0'0'26,"0"16"2,-4-4 3,-1 3-19,5 9-4,-7 1 2,4 14 1,-8-6 0,7 9-1,-6-8-1,5 3-3,-4-10-2,4-5-3,0-8-2,5-14-1,0 0-2,-4-15-1,9-3 1,-3-10-1,4-2 2,0-7 2,-1 0 1,1 2 1,-2 2 3,1 8 1,-4 1 1,2 10 1,-2 0-3,-1 14 0,0 0-2,0 0-1,0 0 0,10 6-1,-4 4 0,1 3 0,5 5 0,1 4 0,4 4 0,2 3 0,1 2 0,4 1 1,-1-1-1,1-1 1,-2-3-1,2-5 1,-2-5-1,1-5 2,-5-7-1,1-5 1,-3-7-1,-2-6 1,-3-7 0,-1-6-1,-5-9 1,-1-3-1,-3-6 0,-1 1 0,-2-2 0,1 4-1,-2 3 0,1 3-2,1 11-1,-2 1-3,6 12-9,-4 1-26,1 10 2,2-13-2,-2 13 2</inkml:trace>
  <inkml:trace contextRef="#ctx0" brushRef="#br0" timeOffset="2093">2016 84 23,'3'-11'30,"-3"11"-7,10-9-6,-10 9-3,0 0 2,7 13-2,-1 8-2,-3-3-4,3 9-3,2-1-1,4 6-2,0-3 1,4-2-3,-1-2 1,3-6-1,2-5-1,0-9-3,4-5-1,-5-10-1,3-1 0,-2-10 0,3 0 1,-2-5 0,2 1-2,-2-5 0,4 5-1,-1-1 2,3 3-1,-3 0 2,2 6-1,-6 0 3,-1 6 4,-3 5 3,-5 0 2,-2 7 2,-9-1 0,2 10 0,-2-10 0,-13 18-2,0-6-1,1 2 0,-6 0-2,0 2-1,-3-1 0,-2 0-1,1 0 0,-1-1-2,0 0 0,1-2-1,1 0 1,2-3-1,2 1 0,0-2 1,4 0-1,-1-2 1,3 0 0,1-1 0,0 3 1,1 0 0,9-8 1,-15 19 0,7-8 1,4 3 1,-1 0 0,3 4 1,0-4 1,4 3-1,0-2 0,4 4 1,0-4-2,3 3 0,-2-2-1,1 2 0,-1 1 1,3-1-1,-5-1 0,2 1 1,-4-2-2,1 0 1,-1-3-1,0-2-2,1 1-4,-4-12-13,0 0-22,11 7 1,-1-16-1,4-4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2:3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214 22 10,'3'-12'28,"-3"12"-1,13-11-9,-13 11-3,0 0-2,0 0-3,0 0 0,0 0-2,1 17-2,-4-4-1,3 12-1,-2 8 0,3 11-1,-3 6 2,3 6 0,-2 3-1,3-1 0,-2-3-2,3-7 0,-1-11-2,-1-10-3,4-8-3,-5-19-5,0 0-5,0 0-5,5-12-4,-9-8-1,-1 1 1,-4-7 3,-2 5 6,-7-5 8,0 4 7,-4 1 9,-2 3 7,-1 3 3,1 2 2,2 5 1,1-2-3,9 9-3,-5-5-1,17 6-4,-11-1-2,11 1-1,11-2-2,7 1-1,5-5 0,8-1-3,6 1 0,6-2-2,9-1 1,2 2-1,1 0-1,0 3 1,-3 0 1,-6 3-1,-3 2 1,-8 3 1,-7 1-1,-5 2 1,-6 5 1,-6 0-1,-3 3 0,-1 3 1,-5 2 0,0 4 0,-2 1 0,1 4 0,-2-2 0,0 1 0,0-2 0,1-2-1,0-2-2,0-7-4,7-2-16,-7-13-17,12-5-1,-2-13-1,-3-12 1</inkml:trace>
  <inkml:trace contextRef="#ctx0" brushRef="#br0" timeOffset="711">740-2 39,'0'0'23,"4"24"-5,-4-24 0,2 12-37,1-3-10,-3 0-5</inkml:trace>
  <inkml:trace contextRef="#ctx0" brushRef="#br0" timeOffset="871">803 271 5,'17'17'30,"-17"-17"2,18 4 2,-6-2-15,-12-2-9,15 1-1,-15-1 0,12 20-1,-9-6 0,5 10 0,-4 0-2,5 3-2,-2-2-1,2 0-1,2-6 0,3-6-1,5-9-2,0-8 1,3-7-1,3-4 0,0-4 1,1-3-1,-1 1 1,-3 1 0,-6 4 1,-1 4 0,-5 4 1,-1 6-1,-9 2 0,9 9 1,-7 1-1,0 3-1,0 1 1,3 0 0,1 1-1,3-2 1,3-3-1,3-5 0,4-5 0,1-3 0,0-3-1,2-3 1,-2 0-1,-3 0 1,-1 1 0,-2 4 0,-2 4 1,-1 6-1,-3 6 0,0 4 0,-1 5 1,1 4-1,-1 1-1,-3-2-2,5 4-8,-3-10-29,1-7 0,-7-11 0,13-2 0</inkml:trace>
  <inkml:trace contextRef="#ctx0" brushRef="#br0" timeOffset="1542">1655 393 29,'15'8'33,"5"2"2,-4-9-2,-1-6-16,4 1-15,3-3-2,0-3 0,-3-4 2,0-2 0,-2-2 0,-2-1 1,-5-2 0,-1 2-1,-6-1 0,-3 3 0,-5 2 1,-4 3-2,-4 3 0,-3 3 0,-3-1 0,-2 6 0,-3 0 0,1 5-1,-2 2 1,2 4 0,0 5 0,3 7 0,-1 4 1,5 5 1,1 3-1,5 2 1,4 2 0,4-1-1,7-1 0,6-5 0,8-3-2,4-7-2,9-3-3,0-12-5,12-3-20,-1-8-10,2-7-1,1-5 1</inkml:trace>
  <inkml:trace contextRef="#ctx0" brushRef="#br0" timeOffset="2003">2412 247 28,'-3'-13'37,"3"13"0,-16-12 0,16 12-18,-22-6-11,8 9-1,-5 1-3,2 6 0,-2 1-1,4 4-1,-1 0 1,4-2-1,3 2-1,2-1 0,4-3 0,3 2 0,4-2-1,5 1 0,3-1 0,3 4 0,3-1 0,2 1 0,0 1-1,-1-1 1,-1 1 0,-3 0 0,-4-1 0,0 1 1,-6 1-1,-2-2 2,-5 1 0,-1 4 0,-6-2 2,-3-2-2,-3-1 1,-5 0-1,-4-2 1,-2 0-3,-4-3 1,-5-8-4,6 3-15,-11-12-26,1-8 1,1-10 0,3-16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4:40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35 3,'0'0'7,"-18"-9"-2,9 7-1,-1 2 0,0 2 1,10-2 1,-18 6 1,6-1 0,0 2 1,-1-2 0,1 2-1,-2 0 0,1 4-2,-1-1 1,1 3-1,3-3-1,3 2 0,2 1 0,4 0 0,6-1-1,9-1 1,7-6-1,12 1 0,4-9-1,8-1 1,0-6-1,3-4 0,-7-3 0,-2-1 0,-10-2 1,-7 4-1,-9-3 0,-10 4 0,-10-1 0,-7 6-1,-8 0 0,-6 5-1,-8 4 0,-4 4 0,-4 4 1,1 6-1,3 4 0,3 1 0,7 4 0,5 0 0,9 0 0,5-1-1,9 0-2,5-4-4,14 2-10,5-4-6,13-1-1,5-1 0,14-3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4:41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4 14,'-2'11'12,"2"-11"1,-14 9 0,4-5-7,-3 2-1,-2 3 2,-4-1 0,-1 3 1,0-1 0,0 1-1,0-1-1,5 1-2,2-3-2,4 1 0,9-9-1,-6 14 1,6-14-1,14 13 1,2-9 0,5 1 1,4-3-1,5-1 0,4-3 0,1-1 0,0-4-1,0-1 0,-6-2 1,-3-1 0,-6-2 0,-3-1 0,-6-2 0,-4 2 0,-6-1 0,-1 2 0,-6 1-1,-3 2 0,-3 3-1,-4 4 1,-2 2-1,-4 3 0,0 4 0,-3 2 0,2 2 0,-1 2 0,2 1 0,4 2 0,1-1 0,5 1-1,3 1-3,0-2-16,5 1-4,-3-4-1,4-1 0,3-10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4:52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340 24 3,'5'-14'12,"-5"14"-1,2-11 1,-2 11-6,0 0-1,0 0-1,0 0 1,0 0 1,0 0-1,0 9 2,2 3 0,0 3 1,1 11-1,-1 3-1,1 10-1,1 9-1,0 13 0,-3 7 0,0 7-1,-5 2 0,2-1 0,-4-4 1,2-3-1,-3-14 0,2-8-1,1-15 1,4-7-1,3-16 1,-3-9 0,22-11-1,-3-10 0,1-9 0,6-2 0,1-3-1,1-2 0,-1 3 0,-4 5-1,-4 8 0,-5 9-1,-1 9 1,-4 6-1,-1 6 1,0 7 0,0 5-1,1 5 1,1 5 0,1 4 0,-1 3 0,0 2 1,-1-4-1,-2 5 0,-1-3 1,-3-2-1,-3-5 1,0-4-1,-3-5 1,0-6-1,1-1-1,2-15-7,0 0-13,9-28-4,5 0-2,2-12 1,11-7 0</inkml:trace>
  <inkml:trace contextRef="#ctx0" brushRef="#br0" timeOffset="611">1254 236 11,'14'-9'14,"-4"0"1,4 0 1,-3 2-4,-2-1-3,3 4 3,-12 4 0,11-8-1,-11 8-1,0 0-1,-14-1-1,3 9-2,-6 2-3,-3 5 0,-7 10-2,-3 10 0,-4 9 0,-2 10 0,0 8 0,3 6-1,1 5 1,6 2-1,8-7 0,10-5 0,11-2 1,10-6-1,14-10 1,9-7-1,6-7 1,4-5-1,3-4 1,-5-2-1,-4-10 0,-9-2 0,-7-4-1,-10-3-3,0 0-16,-14-1-5,5-13-1,-7-7 0,6 1 0</inkml:trace>
  <inkml:trace contextRef="#ctx0" brushRef="#br0" timeOffset="1071">1683 609 31,'0'0'21,"2"-14"-1,-2 14 2,-10-5-9,0 2-5,-2 6-1,-7-2-2,1 3-2,-4-1 0,0 6 0,-1-4-1,2 2 1,1 0-2,8 2 0,3-1 0,9-8 0,-2 17-1,11-10 0,8 2 0,4 0 1,4 2-1,1 0 0,0 2 1,-1 2-1,-5 1 0,-4 4 0,-6 1 0,-6 1 0,-5 1 0,-3 1 1,-4-5-1,-2 2 1,-2-1 1,-4-7 0,-4 2-1,-1-1 1,-1-6 0,-2-5 0,-1-3-1,1 0 1,3-5-3,5 3 0,7-7-2,5-5-2,11 3-6,4-1-7,13 3-6,1-4-3,8 3 3,2-4 0</inkml:trace>
  <inkml:trace contextRef="#ctx0" brushRef="#br0" timeOffset="1552">1853 955 9,'0'0'17,"5"12"0,4-13-3,5-7-2,5-3-1,-2-7 2,8 1-2,-2-6-4,4 4-1,-5-4 0,-3 9-1,-7-1 0,-1 7-1,-11 8-1,0 0-1,0 0-2,0 0 1,0 0-1,3 9 0,-6 3 0,-1 2 1,-1 4 0,0 0 0,-1 8 0,-2 3-1,0 0 1,0 0 0,-1-1-1,0-2 0,0-5 1,-1 1 0,2-10 0,-1-2 0,-2-4 0,2-4 1,0-2-1,9 0 1,-13-4-1,13 4 0,0 0-1,-6-11 0,6 11 0,17-9 0,-2 4 0,3 1-1,5 0 1,3-1 0,2 0 0,3 2 0,-3 1 0,0 0 0,-3 2 0,-3 0 1,0 1-1,-3 0 0,-4 1 0,-2 0 0,-2 1-1,-11-3 1,17 7-2,-17-7-4,10 7-17,-10-7-1,0 0-3,0 0 2</inkml:trace>
  <inkml:trace contextRef="#ctx0" brushRef="#br0" timeOffset="2553">2267 154 30,'0'0'15,"0"0"2,0 0-2,9 0-6,-9 0-2,20 11 2,-7-3-1,11 8-1,-1-2 0,8 11-2,2 3-1,7 7-2,2 5 1,4 8-2,-1 5 1,-1 5-1,-1 6 0,-4-3-1,-4-2 2,-7-1 0,-10-7 1,-4-4 0,-12-3 1,-6-3-1,-11-4 1,-7 0-1,-7-4 2,-4 1-4,-3-4 1,0 0-3,3-7-1,-1-7-18,10-1-7,-2-11 0,8-3-1,-3-11 0</inkml:trace>
  <inkml:trace contextRef="#ctx0" brushRef="#br0" timeOffset="3184">0 1345 7,'0'0'8,"13"0"-3,0 4-3,4 0 1,5 3 1,6 2 0,9 0 2,5 0 2,9 2 0,8-4 0,14 3 2,7-2-1,12 3 1,8-6-1,12 3-1,8-4-1,12 3-1,4-3 0,8 1-1,5-4-1,10 0 0,2-2-1,4 1 0,-2-2 0,-1 0-1,-9-4 0,-5 1 1,-16-2-1,-9 2 0,-17-4 0,-12 0 0,-17 1-1,-12 1 0,-13 1 0,-11 0-1,-9 2 2,-10 1-1,-6 2-1,-7 0 1,-9 1-1,0 0 1,0 0-1,0 0 1,0 0-1,0 0 0,0 0 0,0 0 0,0 0 0,0 0-1,0 0 1,0 0-1,0 0-4,0 0-8,0 0-14,-1-17 0,2 5-1,-8-7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6:19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1016 49 4,'0'-10'9,"-3"0"-5,1 0-1,2 10-1,-7-13 2,7 13 1,0 0 2,-7-10 1,7 10 2,0 0 1,0 0 0,0 0 1,0 0-2,0 0-3,0 0-1,0 0-2,0 0-1,0 0 0,0 0-1,0 0 0,0 0-1,0 0 1,-10 3-2,10-3 1,-13 17-2,5-8 1,-4 7 0,-5 1 0,-5 4 1,-4 3-1,-4 3 2,-4 5 0,-5 4 0,-6 7 0,-5 1 1,1 3 0,-2 0-1,0 0 1,0-4-1,2-2 1,4-6-2,3-6 0,7-5 0,2-5 0,8-6 0,4-1-1,9-6-1,0-2-2,12-4-2,0 0-4,-2-9-6,11-7-4,1 0-7,1-7 1,2-1 1,-1-6 1</inkml:trace>
  <inkml:trace contextRef="#ctx0" brushRef="#br0" timeOffset="540">106 352 15,'-8'11'17,"2"3"2,1 2-2,-4 1-4,4 10 1,-5-2-3,3 9 0,-6-2-3,5 6 0,-6-1-2,5 3 0,0-4-2,6 2-1,4-5 0,10 0-1,10-7 0,15-4-1,17-13 1,16-5-2,10-8 1,8-6 1,1-7-1,0-3 0,-9-2 2,-9 1-1,-18 3 0,-14 6 1,-13 3 0,-8 4-1,-8-1 1,-9 6-1,0 0 0,0 0-1,0 0-1,0 0 0,0 0 0,0 0 1,0 0-2,0 0 1,0 0 0,0 0 0,0 0-1,0 0 0,0 0 0,0 0-1,0 0 0,0 0-2,0 0-4,0 0-14,0 0-6,-8 10 0,8-10-1,-12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4:38.0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50 9,'5'-13'12,"-5"13"1,0 0-1,-1-11 1,1 11-2,-6-10 0,6 10-1,-10-8-2,10 8-3,-14-6-2,14 6-1,-19-3 0,5 3-1,-1 1 1,-7 2 0,-2 0 0,4 2 0,-2 2 0,5 3 1,-4 2-1,5 3 1,-1-1-1,7 3-1,2 2 0,-3 0 0,5 1 0,-2-2 0,8 1-1,2 0 1,4-2 0,3-2 0,8-2 0,4-3 0,-1-2 0,4-5 0,-3-3 0,0-2 1,0-4-1,-1-2 1,-6-2 0,-3-2-1,-4-3 1,-1 0 0,-3-3-1,-1 1 0,-3 1 0,-1-1 0,-2 2 0,-2 2-1,-3 1 1,-3 4-1,-8 5 0,-2 4 1,-2 3-1,-4 4 0,-1 2 0,-1 1 0,4 3 0,3-2 0,11 1 0,4-4 0,8-9 0,4 14 0,7-8 0,3-1 1,12 0-2,4 0 1,0-1 1,-2-1-1,-2 0 0,-4 0 1,-6-3 0,-4 0 0,-12 0 1,-20-5 0,0 0 0,-1 0-1,-2-2 0,-1 2 0,1-1-1,5 2 1,6 0-1,12 4 0,-9-5 0,9 5-1,0 0 0,0 0 1,0 0-1,-6 15 0,5-6 0,0 2 0,2-1 1,0 1-1,4-2 1,-5-9 0,22 13 0,0-13-1,5-3 1,5-3-2,-1-1 2,2 0 0,-5 1 0,-1-1 0,-10 2 2,-8 5-2,-9 0 0,-10 13 1,-5-1-2,-13 1-5,9 6-19,-8-2 0,4 3-2,0-8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2:32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7,'0'0'7,"0"0"0,0 0-2,0 0-1,0 0-1,0 0 0,0 0 1,0 0 0,12 0 1,-12 0 0,20 1 2,-5 2 0,2-3 1,4 4 1,0-4-1,7 3-1,0-3-1,8 4 0,0-3-2,5 2 0,4-3-1,6 2-1,2 2 0,3-1-1,3 0 0,1 1 1,1-2 0,3 3-1,-1-2 1,2 0 1,3-2-1,1 1 0,0-2 1,1 0-1,6-1 0,1 1-1,3-1 1,3 0-1,3 1 0,4-1-1,3 0 1,5 1 0,-1 0-1,5 1 1,2-1 0,-1 1-1,3-1 1,1 0-1,0 0 1,4-1-1,2 0 1,-2 0-1,0 0 1,-1 0 0,-2 1 0,2 0 0,-2 1 0,-4 0 0,-5 0 1,3 1-1,-4-2 0,1 0-1,-2 2 1,-3-1-1,0-1 0,-4 1 1,-1-1-1,-3 0 0,-2 0 1,-3 1-1,0-1 0,-1 0 0,-1 0 0,0 0 1,-2 0-1,-4 0 0,2 0 0,-6 0 0,-2 0 0,0 1 1,-3-1-1,-1 2 0,2-1 0,-2 1 0,-4-1 0,-2 0 0,1-1 1,-6-1-1,-3-1 1,-2 1-1,-2-2 1,-2 1-1,-1-1 0,-3 1 1,-6 0-1,4 0-1,-5 0 1,-1-1 0,-5 2 0,1 0 0,-2 0 0,3 1 0,-1 0-1,0 1 1,0-1 0,-2 0 0,-1-1 1,-6 0 0,0-1 0,-7 1 0,-1-1 0,-10 2 0,10-1-1,-10 1 1,0 0-1,0 0 0,0 0 0,0 0 0,0 0-1,0 0 0,0 0-1,0 0-3,0 0-9,-20 4-14,2-4 1,-11-11-3,-9-4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8:54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9393 32 6,'-9'2'5,"0"-1"0,9-1-1,-16 3-2,16-3-1,-12 4 0,12-4-1,0 0 1,-10 5 0,10-5 0,0 0 0,0 0 1,6 9 1,-6-9 1,19 6 1,1-2 1,6 0-1,8 1 1,5 1 0,9-2-1,6-1 0,6 1 0,2-1 0,4 1-2,3-2 1,4 2 0,5-4 0,5 1 1,1-3-1,7 1 0,4-5 1,6 2-1,5-3 0,0 1-1,3-2 0,0 5 0,-1-2-1,4 2 0,0 2 0,0 0-1,-3 2 1,4 1-1,0-1 0,3 0 1,3 2-1,-1 0 0,2-1 0,2-1 0,1 0-1,5-1 1,1-1 0,0 0 0,3-2-1,2-1 1,1 0 0,0 3-1,-1-2 1,-1 3 0,-1 0-1,1 3 0,-8 0 1,-1 2-1,-7-1 0,-1-1 0,-6 0 1,-3-2-1,-2-2 1,-7-4-1,3 1 0,-3 1 1,5-3 0,-3 3-1,1-1 1,0 2-1,-6 1 0,3 1 0,-5-1 1,-4 0-1,-8 2 1,-2 0 0,-8 0 1,-3 0-2,-4-2 1,-12 2 0,-8 0-1,-6 0 1,-9 0-1,-8 0 1,-6-1-1,-15 0 1,11 0 0,-11 0 0,0 0 0,0 0 0,0 0 1,0 0-1,0 0 1,0 0-1,0 0 1,0 0-1,0 0 0,0 0-1,0 0 0,0 0 0,0 0 0,0 0-1,0 0 1,0 0 0,0 0 0,0 0 1,0 0-1,0 0 0,0 0 0,0 0 0,0 0 0,0 0 0,0 0 1,0 0-1,0 0-1,0 0 1,0 0-3,0 0-7,0 0-19,-9-15 0,0 1 0,-6-13-2</inkml:trace>
  <inkml:trace contextRef="#ctx0" brushRef="#br0" timeOffset="8963">32 1313 4,'-10'-1'8,"10"1"-1,-13-1-2,13 1-4,0 0 0,0 0 0,0 0 2,0 0-1,-9 3 2,9-3-1,0 0 1,0 0-1,0 0-1,0 0-1,5 9-1,-5-9 1,16 6 0,0-3 1,4 5 2,8-1 1,8 1 0,7-2 1,9 0 1,8 1 0,9-2 0,6-2-1,12-2-1,5 0 0,8-1-1,4-2 1,9 2-1,3-3 0,10 4-1,3-6 1,5 4-1,-2-4 0,6-1-1,0-4 1,-2 0 0,-2-6 0,-6 0-1,-7-3 1,-2 1-1,-5-3 1,-5 5-1,-9 0-1,-6 4 1,-9 3-1,-6 2 0,-12 1 2,-10 2-2,-14 1 1,-9 1-1,-10 0 1,-6 2 0,-8-2 0,-10 2 0,0 0 0,0 0-1,0 0 1,0 0-1,0 0-1,0 0-3,0 0-12,0 0-14,0 0 0,-13-23-2,11-14 0</inkml:trace>
  <inkml:trace contextRef="#ctx0" brushRef="#br0" timeOffset="10926">6087 1119 5,'0'0'4,"0"0"1,0 0 1,0 0-1,13-7-1,-13 7 1,11-2-1,-11 2 0,17-3-1,-6 2 1,4 1-1,6-2 0,3 3-1,3-1 1,5 0-1,2 0 1,5 1-1,4 0 1,4-1 1,0-1 1,7 1-1,1-2 2,8 1-1,3-3 0,6-3-1,2 1 0,4-1-1,-1 2-1,4-2 1,1 2-1,1-1 0,-1-3 1,1 7 0,-4-7 1,7 8-1,0-6 0,2 5 0,4-3-1,3 3 0,0 2 0,0 0-1,5 0 0,-2-1 0,1 0 0,1 0 0,-3-3 0,1 2 1,0-2-1,3 1 1,0-2-1,0 1 0,0-1 0,-1 2 0,-5 0-1,2 0 1,-4 0 0,-4 1-1,0 0 1,-1 0 0,0 0-1,-1-1 1,3 0-1,-1-1 0,-1-1 1,1 0-1,-3-2 1,0 1-1,-2 0 0,-3 1 0,-2 0 1,1 1-1,-4-1 0,-1 3 0,-4-2 1,2 2-1,-4 0 0,-2 1 0,-1 0 0,-7 1 0,-4 0 2,-1 0-2,-4-1 0,-9 0 1,-1 0-1,-6 1 0,-5 0 1,-5-2-1,-4 2 0,-4 0 0,-6 0 1,1 0-1,-11 0 0,0 0 0,0 0 1,0 0-1,0 0 0,0 0 1,0 0-1,0 0 1,0 0-1,0 0 0,0 0 0,0 0 1,0 0-1,0 0 0,0 0 0,0 0 1,0 0-1,0 0 0,0 0 1,0 0-1,0 0 0,0 0 1,0 0 0,0 0-1,0 0 0,0 0 0,0 0 0,0 0-2,0 0-1,0 0 0,9 10-4,-9-10-3,2 23-10,-2-8-7,-2 9-1,-7-7 1,-4-9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29:33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709 951 30,'0'0'17,"-11"-2"-2,11 2-3,0 0-1,0 0-5,0 0-3,0 0 0,3-12-2,13 2 0,5-4-1,9-7 1,8-6-1,7-4 0,6-7 1,5-5 1,3-2 0,4-3 1,-2-1-1,-1 0 0,-5 1 1,-3 5-1,-5 1 1,-5 8-1,-8 3 2,-7 7 0,-7 5-1,-3 7 1,-8 2-1,-9 10 0,9-1-1,-7 11-1,-2 8-1,0 7-1,1 5 1,3 2-1,4 5 1,4 0 0,12-1 0,10-7 1,20-10-1,14-8 1,17-9 0,9-11-1,13-8 2,9-9-1,4-10-1,-1-5 1,-7-3-1,-8-3 1,-8-5 0,-8 4 1,-10-1 0,-8 6 0,-16 1-1,-6 7 1,-9 4 0,-8 6 0,-10 8 0,-3 3 0,-9 6-2,-9 8-2,0 0 1,0 0-1,2 14-2,-10 0-8,1 11-14,-6 0 0,-2 0-2,-12-2 2</inkml:trace>
  <inkml:trace contextRef="#ctx0" brushRef="#br0" timeOffset="1001">677 542 17,'-9'-7'9,"9"7"-3,-9 1-1,9-1-3,0 0-1,-11 14-1,11-14 1,-6 18 2,3-7 0,1 2 2,1 2 2,-2 1 0,4 5 1,0 3-1,1 9 2,-2 2-3,3 7-1,-3 7 0,1 5-2,-3 3 0,-2 3-1,-2-2 0,-1-2 0,-4-5 1,1-5-1,0-8 0,-1-6 1,3-9-1,2-6-1,1-7 1,5-10-1,-1 11 0,1-11-2,10-19-1,0-4-3,4-2-4,0-14-1,3 0-1,-6-11 0,6 0-2,-7-4 0,4 2-1,-2 1 0,-4 0 2,2 7 1</inkml:trace>
  <inkml:trace contextRef="#ctx0" brushRef="#br0" timeOffset="1452">560 631 1,'-24'7'5,"2"3"0,2 0 1,-1 0-1,2 1 1,2 1 0,-3 2 0,2 2 0,0 1-1,-3 3 0,1 4 0,-1 1 1,-1 2 0,-3 1 0,6 1 2,-4-2-1,2 1-3,2-2 1,2-1-1,2-1-1,2-2-2,4-3 0,1-2 0,3-2-1,2-3 1,1-2-1,2 0 1,0-10 0,4 14 0,-4-14 0,10 15 0,-10-15 1,20 15 0,-6-7 0,6 2 0,4-1 0,5 1 0,4 0-1,4 1 1,2-1-1,2 2 0,4 0 0,-1 2 0,-3-3 0,0 1-1,-6 0 1,-4-2 0,-3-2 0,-6 1 0,-5-5 1,-6 0-1,-11-4 1,15 4 0,-15-4 0,0 0 1,0 0-1,11 0 1,-11 0 0,0 0 0,0 0-1,0 0 2,0 0-2,0 0-1,-5-15 1,1 5-2,-1-4 0,-1-6 0,2-5-1,-1-7 0,4-6 1,-1-7-1,2-5 0,1-4 1,-1 0-1,1-1 2,-3 3-2,-2 3 2,-2 6-2,1 5 2,-3 5-2,2 6 2,2 5-1,0 4-1,2 6 1,1 2-1,1 10 1,0-10-3,0 10 2,0 0-1,0 0 1,0 0-1,0 0 1,0 0 0,0 0 0,0 0 1,0 9 0,0-9 0,0 0 0,0 0 0,0 0 0,0 0 0,0 0 0,0 0 0,-1 10 0,1-10-1,-2 10 1,2-10 0,-3 12 0,3-12 0,-11 17 0,2-7 0,-4 4 1,-5 0-1,-5 6 0,-4 3 0,-7 2 0,-5 5 1,-5 5-1,-5 4 0,-3 2 1,-2 5-1,1-5 1,1 1-1,7-5 1,6-3-1,8-7 1,7-6-1,7-9 1,8-4-1,9-8 0,-9 7 0,9-7 0,0 0 0,0 0 0,0 0 0,0 0 0,0 0 0,0 0 0,5-13 1,8-1-1,6-7 0,8-7 0,5-7 0,11-8 0,6-7 0,4-2 0,2-1 0,-3 2-1,-3 5 1,-3 3 0,-4 7 0,-7 5 0,-3 6-1,-3 5 1,-4 3 0,-1 3 0,-3 2 0,-4 4 0,-2 2 1,-5 2-1,-10 4 2,12-6-1,-12 6-1,0 0 2,0 0-1,0 0-1,0 0-1,1 14 1,-1-14-2,2 19 1,3-6 0,0 5 1,2 1 0,0 4-1,2 4 2,3 3-1,-2 4 0,0 3 0,-2 5 0,-1 4 0,-2 5 0,-1 3 1,1 0-2,0-1 1,2 1 0,-2-3 0,2-6 0,-2-5 0,3-8 1,-3-7-1,0-8 0,-4-4 1,-1-13 1,0 10-1,0-10 0,0 0 0,-10-4 0,10 4 0,-21-11-1,3 3 1,-6 0-1,-9-3 0,-8 2 0,-6-1 0,-6-1 0,-3 2 0,-2-1 0,-2 1 0,4-2 0,2 1 0,3 1 1,6-1-1,5 3 0,4 0 0,7 3 0,7 0-1,3 1 1,9 3-1,10 0 0,0 0-1,0 0 1,0 0 0,0 0-1,17 7 0,-5-7-3,5 6-8,1-5-12,3 0-1,-5-6-2,2-5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0:34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2919 1650 6,'-17'-13'8,"-3"3"-2,-5-3-1,-2 2-2,-9-2-2,-4 0 0,-6-1 1,-8-1-1,-7 2 1,-12 2 0,-8-2 0,-14 5-1,-8 4 0,-9 2 0,-11 6 0,-9 5-1,-5 7 0,-6 4 0,-3 9 1,3 4-1,-5 5 0,1 8 1,1 3 0,10 3 0,9 5-1,9 1 1,8 0-1,12 4 1,15 1-1,16-3 0,16-1-1,12-3 0,13-2 0,17-1 1,15-3 1,19-3 0,11-5 2,19-3 1,15-1 1,17-2 0,21-4 2,13-6 1,16-1 0,14-3-2,17 0 1,7-9-1,19-2-1,4-8 0,6-3-1,6-6 0,8-5-2,-1-7 1,2-3-1,-3-4-1,-6-2 0,-9-2 0,-6-3 0,-15-2-1,-16 0 1,-17 0-1,-17 0 1,-21 1-2,-15-2-3,-17 5-10,-20 0-9,-18-1 0,-17-4 0,-19 0 0</inkml:trace>
  <inkml:trace contextRef="#ctx0" brushRef="#br0" timeOffset="12388">7910 72 1,'-14'-4'4,"14"4"0,-12-3-1,12 3-1,-13-2 0,13 2 0,-14-3 1,4 0 1,-2 1 0,-2-1 1,-1-1 0,-2-1 0,-3 2 0,-2 0-2,-1 0 0,-5 0-1,-1 0 0,-3 2 0,-4 1 0,-3-1 0,-5 0 0,-6 0 0,-1 1 0,-2 0 0,-3 0-1,-2-1 1,-2 2 0,0-2 1,2 3-1,0 1 2,-1 2-2,-1 0 0,-1 1 0,0 2 0,1 0-1,-1 4 0,2-1-1,-1 1 0,2 0 0,0 1 0,4 2 0,0 0 0,0 2 1,1 2-1,-1 2 0,0 1 0,2 0 0,3 0 0,1 0 0,2-1 0,4 1 1,3-3-2,5-1 2,3 0-2,1-1 2,2 3-1,0-3-1,1 3 1,1 1 0,-1-1 0,-2 2-1,1 1 1,1-1 0,0 1 0,-1 3 0,2-2 0,1 0 0,3 4 0,0-2 0,2 1 0,3-1 0,2 1 0,3 1 0,3 2 0,1-1 0,5 0 0,1 1 1,2 0-1,2 0 0,0-3 0,4-1 0,0 2 0,2-7 0,3 4 0,3-2 0,1 0 1,4 0-1,4 0 0,0-1 1,3 0-1,3 5 1,-1-3 0,1-2-1,2 3 1,2-2-1,-2 1 1,2-1-1,1 0 1,2 0 0,2-3 0,3 1 0,2-1 0,1 0-1,6-2 1,1-1 1,4 0-1,2-1 0,5 0 0,2-1 0,2-2 0,3-1 0,5-2 0,0-1 0,7-3 0,2-2 0,0-2 0,4-2 1,3-1-1,2-1 0,2-1 0,0 1 0,2 0-1,1 0 1,-2-1-1,2 1 1,-2 1-1,2 2 0,-2 0 1,0 1-1,-1 1 0,3 0 1,1 2-1,0-1 0,1 2 0,0 0 0,1-1 1,1 1-1,-3-2 0,3-2 0,-2 0 1,-1-2-1,-5-1 0,0-1 0,-4-1 0,0 1 0,-2 0 0,-2-1 0,-1 2 0,-2 0 0,-1-1 0,-4 0 0,1 0 1,-4-1-1,-4 0 0,-1-1 1,-4-1-1,-2 1 1,-1-2-1,1 1 0,-4-1 1,-1 0-1,-2-2 0,-2-2 1,-1 1-1,-2-2 0,-5-2 1,1 0-1,-3-1 1,2-2-1,2 0 0,-3-1 0,2 2 0,0-1 0,-2 1 0,-1-3 1,-4 3-1,-3-2 0,-5 1 1,-2-2-1,-2-2 0,-2 0 1,-2-2-1,-1 2 1,-2 0-1,-2 1 0,-2 0 1,-1 1-1,-6 2 1,0 0 0,-4 2 0,-2-3-1,-1 1 1,-1 0 0,0-1-1,-1-1 0,1-2 0,0-1 0,0-3 0,0 1 0,-2-1 0,-1-3 0,-2-1 1,0 0-1,-4-2 0,-1 3 0,-4-1 0,-2 2 0,-4-1 0,0 1 0,-4-1 0,-3 1-1,-3 1 1,-3-3 0,-5 2 0,-1 1 0,-2-1 0,-5 1 0,-4-1 0,-6 2 0,-3 1 0,-6 1 0,-3-1-1,-7 1 1,-6 0-1,-6 1 1,-3 0-1,-3 0 1,-4 0 0,-2-1-1,-2 2 1,-5-1 0,0 2 0,-1 0 0,-1 0 0,-3 3-1,-2-1 1,-4 2 0,0-1 0,-2 2 0,0-1 0,-3 2 0,-1 0 0,-3-2 0,4 2 0,2-1 0,4 2 0,5 1 0,-1 0 0,5 3 0,2 2 0,8 2 0,1 2 0,3 2 0,1 1 0,3 1 0,5-1 0,1 0 0,3 2 0,4-1 0,4 2 0,-2 0 0,9 1-1,3 1 1,5 2 0,6 0 0,4 0 0,5 1-1,7-2-1,7-1-1,5 2-4,3-4-6,8 6-9,10-10-2,-13 4 0,13-4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0:36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1961 1111 6,'0'0'6,"-14"-17"-2,2 7-1,-3 0-1,-6-1 1,-6-2-1,-8 4 0,-8 1 0,-9 3-1,-10 3 0,-10 4-1,-11 2 1,-10 5 0,-6 4 1,-7 2-1,-2 5 0,-4 1 0,0 6 0,0 6 0,4 3 0,4 4-1,7 5 0,6 6 1,6 3-1,10 6 0,9 3 0,11-2 0,11-2 0,12 1 1,11-3 0,12-3 1,13 1 0,15-4 2,13 0-1,15 0 1,16 3 0,18 0 0,13 4-1,15-4 0,10 2-1,16-4 1,9-1 1,14-5 1,11-2 1,9-7 0,12-2 1,13-9 0,14-2 0,9-10-1,12-2 0,9-10-2,8-3-1,4-10-2,5-5 1,-5-5-1,-5-4 0,-8-8-1,-13-4 1,-16-7 0,-18 0 0,-25-4 0,-23-2 1,-29-1 0,-23 0 0,-29 1 0,-26-3 0,-28 3-1,-27-1 0,-27-1-1,-25 0-1,-23-3 0,-25-1 0,-23 5-1,-24 3 1,-17 3-1,-17 4-1,-12 11-7,-13 4-14,-13 8-1,-9-2-1,-3 1 0</inkml:trace>
  <inkml:trace contextRef="#ctx0" brushRef="#br0" timeOffset="2514">2742 748 13,'0'0'14,"-11"3"0,11-3 0,0 0-2,0 0-1,3-15-1,-1 3-2,6-4-1,-4-8-1,5-3 0,0-10-1,6-4 0,-2-7-2,4-6 0,-2-4-2,3 4 0,0 0 1,-1 5-1,-1 4 0,-3 7-1,-1 5 1,-1 9 0,-3 6-1,0 5 0,-1 2 1,-7 11-1,7-14 0,-7 14 0,0 0 0,0 0 0,9-1-1,-9 1 1,7 22 0,1-1 0,1 6-1,2 10 1,4 7 0,0 3 1,2 4-1,2 2 0,-1-2 0,3-2 0,-2-1 1,1-8-1,-2-6 0,-2-5 0,-2-6 1,-3-6-1,-2-4 1,-9-13-1,3 9-3,-13-18-1,-1-3-3,-9-6-1,-1 0-1,-8-6 0,-1 2-1,-8-3 1,3 6 1,-1 2 3,1 8 3,-2 4 0,3 3 1,5 2 1,3 3 1,5 0 1,1 0 1,7 1 0,2-3 3,11-1 1,0 0 1,10-1 1,5-5-1,16 0 0,11-7-1,14 3 0,10-3-4,6-1-4,9 4-16,-9-3-6,-5 2-1,-13-2 0</inkml:trace>
  <inkml:trace contextRef="#ctx0" brushRef="#br0" timeOffset="3425">3631 77 13,'10'-7'12,"-10"7"1,8 11 0,-3 1-9,0 8-3,3 3 0,-2 9 3,2 7-1,2 6 2,-2 1 0,2 2 0,1-1 1,1-3-1,-3-5-1,2-3-1,-4-11 1,1-5-1,-5-7 1,2-4 1,-5-9-1,0 0-1,-12-13 1,2-5-1,-5-8 1,0-8-2,-1-6-1,2-5-1,-1-2 0,6-2 0,4 4 0,7 3 0,6 5 0,4 6 0,7 5 0,3 5 0,6 5 0,2 6 0,4 1 0,-1 5 0,-1 4-1,0 4 1,-4 6-1,-2 2 1,-5 5 0,-5 2 0,-4 5 0,-6 5 0,-6-2 1,-6 3 0,-7-2 0,-4 1 0,-6-3 0,-3-5 0,-3-3 0,3-6 0,2-3-1,6-6 1,6-5-1,12 2-1,-3-11 1,12 3 0,8 1-1,4-2 0,4 3 1,4 3 0,1 4-1,2 4 1,1 4 0,0 1 0,-2 4-1,-3 3 1,-4 2 0,-6 3 1,-7 2-1,-9 2 2,-7 3-2,-8 2 2,-8-2 0,-4 1 0,-10-4 0,-3 0-1,-4-4 0,2-6 0,1-7-1,2-8-2,8-4-5,4-12-5,16-2-10,7-11-3,14-2 1,11-7-1</inkml:trace>
  <inkml:trace contextRef="#ctx0" brushRef="#br0" timeOffset="4316">5190 46 3,'0'0'10,"2"-11"2,-2 11-4,-3-10-2,3 10 3,0-10 2,0 10 0,0 0 1,0 0 2,-1-12-4,1 12-2,0 0-1,0 0-2,-9-3-1,9 3-2,-13 0 0,4 1-1,-1-1 1,-2 3-2,-3 0 1,1 0 0,-1 2 0,-3 1 0,1 2 0,-2 4 0,-1 0 0,-2 4 0,-3 4 0,1 3 1,-2 2-1,4 5 0,0 3 1,0 2-1,0 2 0,7 1 0,5-1 0,8-1 1,4-2-1,6 0 0,7-5 0,13-1 1,9-4-1,9-5 0,5-3-1,8-4 1,6-3-1,3-4 0,3-4 1,-2-3 0,-5-2 1,-7-2-1,-9 0 0,-7 0 0,-11 0 0,-7-1 1,-11 2-1,-2 2 0,-10 3 0,0 0-1,0 0 1,0 0 0,0 0-1,0 0 0,0 0 1,0 0-1,10-4 0,-10 4 0,0 0 1,0 0-1,0 0 0,0 0 0,0 0 0,0 0 0,0 0 0,0 0-1,0 0 1,0 0-1,-10 2-1,10-2-2,0 0-11,-9 9-13,9-9 0,-23 4-2,6-7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10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4921 31 22,'-12'7'6,"-5"-2"-6,-3-4 0,-1 4-13</inkml:trace>
  <inkml:trace contextRef="#ctx0" brushRef="#br0" timeOffset="220">4534 94 33,'-17'0'18,"17"0"-1,-20-6 0,3 1-12,-3 1-6,-5 0 0,-5-1-2,-5 0 0,-7 1 2,-5-1 2,-3-1 2,-4-1-1,-5 0 1,-6-1-1,-5 1 1,-4 0-1,-7 2 0,-4 2-2,-3 3 1,-4 3-1,-1 2 1,-3 2-1,1 5 1,-2 4-1,2 2 1,-5 5 0,0 3 1,1 2 0,1 5 0,1 3 0,6 2 0,4 4 0,5 2-1,6 3 0,10 1-1,7 0 0,8 4 0,9-1 0,7 2-1,10 0 1,8-1 0,10 0-1,13 0 1,6-1 0,11 1 0,3-3 1,12 1-1,9-3 1,8 0-2,7 1 2,9-1-1,7-1 1,9 1-1,11 0 0,1-2 1,10 0-1,8-3 1,10-4 0,5-2 1,9-7-1,11-4 0,8-7 1,11-5-1,10-6 1,5-4-1,9-7 0,9-3 0,5-4 0,2-1-1,3-3 1,3 1 0,-1-1 0,3 0-1,-1 1 1,-3-1 0,0-2 0,0-2 0,-5-4-1,-1-1 1,-3-5 0,-7-1 0,-5-4 0,-5-1 0,-9-2 0,-10 0 0,-9-1-1,-11-5 1,-14-3-1,-15-2 1,-14-8-1,-19-1 1,-19-6-1,-14-4 2,-20-2-1,-16 1 0,-18-2 0,-14 1 0,-17 3-1,-14 1 0,-14 3 0,-17 2 0,-18 3-1,-19 3 1,-17 5 0,-16 6 0,-22 4 0,-16 7 0,-18 8 0,-13 10 0,-10 7 0,-13 11 0,-11 9 0,-7 10 0,-4 11 0,-1 7-1,-1 11-5,-4 2-19,4 6 0,2-6-2,7-5 0</inkml:trace>
  <inkml:trace contextRef="#ctx0" brushRef="#br0" timeOffset="2113">0 781 28,'0'0'19,"0"0"0,15-41-3,-15 41-2,35-43-3,-35 43-3,47-44-3,-17 25-2,-2 0-1,0 5-1,5 2-1,-3 6 0,3 2 0,-5 6 0,9 3 1,-5 5-1,-4 4 0,-3 4 1,0 1-1,0 5 1,0 3-1,-4 2 1,-5 4 0,-3-1 0,-2 0 0,-4 2 1,-9-3 0,-3 0 2,-12-5-1,-2-1 1,-9-6-1,-3 0 1,-9-5-1,4-3 0,-6-6 0,10-1-1,3-5 0,4-1 0,4-5 0,9-2-1,12-6 0,5 0 0,10-2-1,-1-2-1,6-1 1,3 0-1,3 2 0,2 3 0,-1 5-4,-1-4-6,11 10-14,-2-3-1,3 4-1,0-4 0</inkml:trace>
  <inkml:trace contextRef="#ctx0" brushRef="#br0" timeOffset="2684">777 792 36,'11'-2'20,"-11"2"0,0 0 0,13-13-12,-11 0-2,5-1-1,6-7-3,6-1-1,-1-6 0,0-1 0,3-3 1,0 4 1,-3 1 0,3 6 0,-13 3 1,-3 5 0,-2 4-1,-3 9-2,0 0-1,0 0-1,0 0-1,0 0 1,3 16-1,1 0 0,2 2 1,-1 5 1,2 5 0,1 1 0,-1-1 1,-1-1-1,-1-1 0,-1-3 1,-3-7 0,2-3 1,-3-3 0,0-10 0,0 0 0,-8 9 0,8-9 0,-12 1 0,12-1-1,-13 0 0,13 0-1,-12 0-1,12 0 1,0 0 0,0 0-1,0 0 1,5-9 0,6 4-1,5-2 1,5-2 0,1 0 0,9-1 1,-4 0-1,3 1 0,-2 2-1,-7-1-3,5 4-17,-10 0-2,-1 1-3,-15 3 2</inkml:trace>
  <inkml:trace contextRef="#ctx0" brushRef="#br0" timeOffset="3565">412 1673 39,'0'0'22,"0"0"-1,0 0 1,0 0-7,0 0-12,0-18 0,9 8 0,2-4-2,2-1-1,2-1 1,3 0-1,8 4 1,2 0-1,2 6 0,-1 3 0,3 4 0,-1 4 1,4 4-1,-3 5 0,-6 2 0,-1 5 0,3 0 0,-11 2 0,5 3 0,-1 2 0,-7-2 1,-2 3-1,1-4 1,-6 1 0,-9-2 1,3 1 0,-14-6 1,-3 0 1,-5-5-1,-2-1 1,-5-5-1,-5-2 0,0-3 0,3-3-1,-4-5 0,7 0-1,0-3 0,5 0 1,4 0-1,7-3-1,2 0 0,7-2-1,7-2 1,3 0-2,6-1 1,5 0 1,5 2-1,4 1 1,6 3-1,-3-2 0,11 9-3,-1-4-5,6 6-16,-2-4 0,4 0-1,-2-3-1</inkml:trace>
  <inkml:trace contextRef="#ctx0" brushRef="#br0" timeOffset="4186">1152 1720 52,'-16'-7'22,"16"7"1,-10-20-2,14 9-13,-5-3-3,6 0-1,-1-2-2,5 1 0,6 1-1,-2 1 0,2 3 1,-1 3-1,3 3-1,1 3 1,0 3-1,-3 3 1,-3 3-1,4 3 0,-4 3 1,-1 2 0,-5 2 0,-2 4 0,-3 3 0,-1 2 0,-4 0 0,-5 1 0,-3-2 0,0 0 0,2-3 0,-1-6 0,2-2-1,2-5 1,7-10 0,-2 9-1,2-9 1,19-3 1,-3-3-1,7-1 0,2-3 1,6 0-1,-3-1 1,7-1-1,0 1 0,-4 1 0,-6 1-1,1 1 1,-6 0-1,-6 3 1,2 0-1,-16 5 1,11-4 0,-11 4-1,0 0 1,0 0-2,0 0-2,0 0-20,0 17-4,0-17-1,-24 11-2,1-10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0:59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24 790 2,'0'0'8,"-10"13"-1,10-13 3,-9 12 0,9-12 1,-7 11 0,7-11 0,0 0 0,0 0-1,0 0-2,0 0-2,0 0-1,0 0 0,0 0 1,7-24-1,7-1 0,8-13-1,9-7-1,5-13 0,5-7-2,4-9 0,2-3 0,-1 1-1,0 6 0,-9 4 1,-4 6-1,-4 11 0,-3 9 0,-6 12 0,-6 7 0,-2 11 0,-12 10 0,13 0-1,-7 16 1,-2 3 0,-2 9 0,2 9 0,5 8 0,-4 7 0,5 4 0,-2 4 0,0-1 0,3 0 0,2-5 1,-2-4-1,1-8 0,-2-10 0,0-5 1,-2-9 0,-4-4 0,-4-14-2,0 0-4,-14 1-4,-4-15-1,1 0-2,-10-11 0,0 1-1,-8-10-1,3 5 5,-3 0 4,1 3 4,2 4 3,1 7 1,4 4 0,4 7 1,4 4 0,4 3-1,15-3 2,-10 11 3,21-4-1,6-6 1,13 1 0,8-5-1,13 3 0,5-5-1,5-1-15,5 1-11,-4 0-3,-3 0 0,-9 1-1</inkml:trace>
  <inkml:trace contextRef="#ctx0" brushRef="#br0" timeOffset="29212">995 610 19,'-12'0'14,"1"0"1,1-1-3,10 1-3,-15 1 0,15-1 1,-11-6 0,11 6-1,0 0-1,-11-13 0,11 13-1,7-21-3,1 9-2,3-1-1,1-1-2,4 2 0,-2 2 0,2 2-1,-2 5 1,0 4 0,-3 3 0,0 5 0,-2 2 0,-2 3 0,1 0 1,-3 0 0,0 2 0,-2 1 1,0 1 1,-6-4 1,0 2 0,-6-4 1,-2 2-1,-4-3 1,0 0 0,-4-6 0,2-1-2,-4-2 0,2-2 0,1-3-2,-1 0-1,2 0-2,-1-7-7,18 10-14,-17-17-1,17 4-1,6-7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00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0 44,'0'0'21,"0"0"-1,0 0-1,0 0-13,0 0-3,-1 17-1,1 2 0,-3 7 1,0 31-8,1 7 2,-4 6 0,3 1 1,-1 2-1,2-3 0,0-10-1,1-8-1,0-29 10,-1-13-3,2-10 0,0 0 0,-11-20 0,4-6-1,0-6 0,-3-6 0,0-5-1,1-3 0,1 0 0,2 1 1,4 4-1,4 1 0,4 3 0,4 1 0,7 2 0,2 2-1,32 14-1,-6 0 1,9 17 0,-9-3 1,5 18-1,-8 0 1,3 13 0,-12-3 1,-21 1 1,-6 1-1,-6-4 1,-3 3-1,-2-4 1,-6-1-1,-6-3 1,-1 0-1,-4-3 0,1-1 0,-2-3 0,1-3-1,1-1 0,4-2 0,4-2-1,2-2 0,11 0-1,-10-3 0,10 3 0,15-5 0,1 1 1,6 2-1,7 2 1,0 2 0,8 6 1,0 2-1,-1 5 1,-1 2-1,-4 6 1,-4 2 0,-8 1 0,1 2 0,-11-1 1,-2 0 1,-8-2 0,-6 1 0,-7-5 1,-6 0-1,-8-3 1,-3 0 0,-5-6-1,-4 0 0,0-5 0,-1-1-1,2-3-1,3-2-1,6 0-1,-1-5-5,11 3-18,0-3-3,5-1 2,4-5-2</inkml:trace>
  <inkml:trace contextRef="#ctx0" brushRef="#br0" timeOffset="28691">879 591 6,'0'0'14,"-15"4"4,15-4 1,-12-3-4,12 3 1,-12-9-1,4 0-2,8 9-2,-4-24-2,8 8-3,1-4-2,2 0-2,4-2-1,4 1-2,0 1 1,3 4 0,0 3-1,-1 6 0,0 5 0,0 4 0,1 4 0,-1 4 0,-1 2 1,2 3-1,-6 1 1,4 2 0,-7-1 1,2 2 1,-8-1 0,-1 2 1,-7-3 0,-4 2 1,-2-5 0,-4 2 0,1-6 0,-2 0 0,1-5-2,0-3-1,5-2-2,1-7-5,9 7-11,-4-19-10,9 7 0,-3-6-1,5 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02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625-2 39,'-18'0'18,"-3"2"2,-3 0 1,-7 0-11,0 7-2,-6-1 0,1 9-2,-7-1 1,2 8-1,-5 0-2,6 6 0,-3 1-3,6 4 1,0 1-1,0 4 0,1 1 0,9 3 1,9-1-1,0-1 1,13-2-1,6 1 0,6-5 0,16-1 0,10-8 0,9-4 0,5-7 1,14-7-1,-1-8 1,6-7-1,-2-6 1,-1-5-2,-7-3 1,-10-2-1,-8 0 0,-8 4 1,-10 1-1,-4 5 1,-7 0 0,-9 12 0,7-16 1,-7 16-1,-8-12 1,8 12-1,-13-11-1,2 8-1,1 3-3,-7-1-13,7 9-11,-2-3 0,12-5-2,-14 13 1</inkml:trace>
  <inkml:trace contextRef="#ctx0" brushRef="#br0" timeOffset="28050">1121 619 21,'-9'6'16,"9"-6"3,-14 7-1,4-11-4,10 4-1,-12-8-1,12 8-1,-7-21-1,7 9-2,-1-7-2,6 2-2,1-4-2,2 2-1,4 0-1,1 0 0,1 6 0,-1 0 0,1 7-1,0 1 1,-1 5 0,3 1-1,-1 3 1,0 3 0,-2 2 0,1 2 0,-5-1 1,2 6 0,-6-2 0,-1 4 0,-5-2 1,0 5 0,-4-2 1,-1 2-1,-2-2 2,-1 1-1,-5-4 1,1 1-1,-3-7 1,3-1-1,-2-5 0,3 0-1,1-8-2,-2-4-1,8-1-6,-1-15-22,7-1 0,-5-14-1,7-10-1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03.7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320 201 10,'0'0'11,"-10"-7"2,10 7-2,-11-6-4,11 6 0,-15-4 0,15 4-1,-15-2 1,15 2 0,-16 6-1,16-6-2,-19 11-1,10-5-2,1 3 1,-1 2-1,0 6 1,2 4 1,-1 4 1,4 7 1,4-32 1,-5 80-1,6-35 1,6-1-2,2-1 1,-9-43-1,39 69-1,-39-69-1,74 37 0,-27-32-1,4-8 1,8-6-2,0-14 1,-1-1 0,-5-4 0,-6-2 1,-11-3 0,-6-1 0,-12-2 0,-10-1 2,-12 1-2,-6 1 0,-11-2 1,-5 2-2,-6 3 1,-5 4-1,-8 6 0,-2 9-1,-5 10 1,-2 5-1,1 10 0,-1 7-1,2 7-1,4 7-2,11 12-19,1 6-5,12 3 0,4-2-3,8-4 2</inkml:trace>
  <inkml:trace contextRef="#ctx0" brushRef="#br0" timeOffset="1642">0 670 46,'0'0'22,"0"0"3,0 0-2,0 0-19,0 0-2,0 0 0,53-52-1,-25 24 2,13-4-1,7-8 1,12-5 0,11-5 0,11-3-2,9-6 1,5-1-2,1 6-2,-5 3-11,-5 8-11,-9 6-2,-10 5 3,-15-2-2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20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46 21,'-11'-5'16,"11"5"0,0 0-2,0 0-1,0 0-1,0 0-3,0 0 0,0 0-2,0 0-1,-2-11-2,2 11-1,11-6-2,1 2 0,3 0-1,5-1-1,4 0 1,5 1-1,1 3 1,2 0 0,2 4-1,-1 1 1,1 5 0,-2 2 0,3 5 0,-2 3 0,-1 4 1,1 1-1,-2 5 0,-1 2 0,-3 1 1,-4 1-1,-3 0 0,-5 1 1,-3-1-1,-5 0 1,-4-1 0,-4 0 0,-8-1 1,-2 0 0,-7-2 0,-3-2 1,-8-3 0,1-1 0,-6-9 0,1-2 0,-3-8 0,2-3 0,1-8 0,2-2-1,4-4 1,3-3-2,3-2-1,5-3 1,6 0-1,6 1 0,3-1 0,7-2-1,3 1 0,7 1-1,4 2 1,3 2 0,4 3 0,2 4 0,4 6-1,-1 3-3,5 9-19,-3 3-2,-1 6 0,-5-3-1</inkml:trace>
  <inkml:trace contextRef="#ctx0" brushRef="#br0" timeOffset="921">745 594 18,'0'0'12,"0"0"0,2 10-1,-2-10-6,9 2 1,-9-2 2,23-7 0,-6-3 2,9-2-1,-1-7-1,6 0-1,-2-4-4,2 1 0,-5 1-2,-2 3 0,-6 3 1,-5 4-1,-13 11 0,15-12 1,-15 12-1,0 0-1,0 0 1,0 0-1,0 0-1,4 10 0,-4-10 1,-2 18-1,1-3 1,-1 3 1,0 1-1,-1 2 0,0 1 1,-2 1-1,0-1 1,0 0-1,-1-3 1,-1-2 0,-1 0 0,0-3 0,0 0 0,-1-3 1,9-11 0,-14 17 1,14-17 0,-12 7 0,12-7 0,0 0 0,0 0-1,0 0 0,-9 2 0,9-2-2,0 0 1,0 0-1,11-4-1,-11 4 1,19-3-1,-3 2 1,4 0-1,4 1 0,3 2-3,-1-3-7,4 4-14,-3-1 1,-2 1-2,-3-4 1</inkml:trace>
  <inkml:trace contextRef="#ctx0" brushRef="#br0" timeOffset="1592">1391 747 39,'-12'-6'22,"0"-1"0,3-7 1,4-1-8,1-5-9,8-2-1,1-3-3,8-3 0,3 1-2,4 2 0,4 3-1,0 3 1,1 5-1,-2 2 0,-3 8 0,-3 4 0,-3 7 0,-3 5 1,-4 5 0,-3 5 1,-3 3 0,-1 3 1,-4 1 1,-1 4 0,-4-3 1,-3 2 1,-5-6 0,-1 2 0,-5-8 0,0-1-1,-3-7 1,-1-5-4,0-2-4,-3-11-23,6 1 0,-5-9-2,3-1-1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3:25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21,'17'-3'10,"-1"1"0,5 0-1,4 0-2,6 0-2,6 0-2,4 0 0,5-2 0,7 1 1,1-2 0,4 0 2,0-1 0,5 1-1,1-3 1,5 1 0,4-1-1,4 2-2,4-1 0,3 1-1,3 3-1,4 0 0,0 3 0,2 1-1,0 2 1,1 1 0,-2 0 0,0-1 0,1-1 0,0 1 0,2-2 1,2 1-1,1-2 0,2 0 1,2 0-1,1 1 0,-1-1 0,3 1 0,0-1 0,2 0 0,-3 0 0,-1 1 0,2-1 0,2 0 0,4 1 0,0 0 0,-2 0 0,2 1 0,-2-2 0,4 1 0,-1-2 0,-2 0 0,-3-1 0,-1 0-1,0 0 1,-1-1 0,2 0 0,-3 1-1,-1-1 1,0 2 0,-1-1 0,1 1-1,1 0 1,2-1 0,0 1 0,1 1-1,0 0 1,0 0-1,2 0 0,1 1 1,3 1-1,-2-1 0,-4 1 1,0 0-1,-1-1 0,2 0 0,0-1 0,-2-1 1,-2 0-1,-1-1 0,7 0 0,3-1 0,3 2 0,-3 1 0,6 1 0,3 2 2,0-1-2,0 1 0,-8-1 0,-3 0 1,-8 0-1,-8 0 0,-12-1 1,-12 0-1,-9-1 0,-11 1 1,-8 0-1,-12 1 0,-6-1 0,-9 0 1,-3 0-1,-13-1-1,12 1 0,-12-1-3,0 0-16,-36 5-7,-7-13 0,-20-18-3,-25-13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23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120 179 29,'0'0'17,"0"0"1,0 0-1,0 0-6,0 0-4,0 0-1,-3-11-1,3 11-2,12-12 0,0 6 0,2 0-1,4 2 0,3 2-1,3 3 0,4 3-1,-1 5 1,1 3-1,1 3 1,-1 6 0,-1 2-1,-3 3 0,0 3 1,-4-1 0,-1 4 0,-7-2 0,-3 2 1,-6-1-1,-3-1 2,-6-4 0,-3 1-1,-6-4 2,-3-1-1,-7-7 0,0 0 0,-4-9 1,0-2-1,-3-5 0,1-3 2,-2-7-3,5 0 1,1-3-2,5-3 0,6-4-1,4-1 0,8-3-1,8-1-1,11 3 1,6-2 0,11 3-1,6 3-1,6 7-1,1 1-9,5 12-13,-4 3 0,-1 7-1,-5 1 0</inkml:trace>
  <inkml:trace contextRef="#ctx0" brushRef="#br0" timeOffset="1613">-1 102 7,'3'-12'12,"-3"12"2,7-14-1,-3 4-2,-4 10 1,13-20-1,0 11-1,0-3-1,8 4-2,5 0-3,5 3-2,5 2-2,5 4 1,0 4-1,1 4 0,-2 4 1,-4 5 1,-3 3-1,-2 2 1,-5 4-1,-1 2 1,-5 2 0,-3 2 0,-2 1-1,-4 1 1,-4 0-1,-3 1 1,-5-1-1,-1 1 1,-6 0 0,1-2 1,-6-7 1,2 1 0,-5-7 2,0-1-2,-6-9 2,-1-2 0,-5-9-2,2-2 1,-6-9-2,2-2-1,0-2-2,2-2 1,4 0-1,4 0 0,2 2 0,5 0-1,5 6 1,0 0-1,5 0 0,3-2 1,7 0-1,1-4 0,7-1 0,5-3 0,5-1 1,5-1-1,4 3 0,1 1 0,1 6 0,1 5-1,1 7-2,0 4 1,2 8-2,-3 3-5,9 9-5,-4-1-10,5 8 0,-2-4-1,-2 2 1</inkml:trace>
  <inkml:trace contextRef="#ctx0" brushRef="#br0" timeOffset="2604">913 672 15,'0'0'16,"-7"-14"1,6 3 0,0 0-2,5 2-4,-3-5-2,-1 14 1,11-19-2,-2 13-1,-9 6-1,20-12-1,-8 8-2,1 4-1,0 0-1,2 4-1,-3 1 1,-1 5-1,-2 1 1,-2 4 0,-6 3 0,-2 4 0,-6 0 1,-2 5 0,-4 0 0,-1 2 0,-3-1 0,0-2 0,1-2-1,2-3 0,4-3 0,2-3-1,2-4 0,4-1 0,2-10 0,10 12 0,1-9 0,9-1 0,6 1-3,3-8-7,11 4-13,2-6-2,6 0-1,-1-6 0</inkml:trace>
  <inkml:trace contextRef="#ctx0" brushRef="#br0" timeOffset="3095">1468 880 24,'-9'0'23,"-2"-6"2,1 0 1,-3-8-6,13 14-3,-19-27-3,15 14-4,-3-4-5,5-1-2,3 0 0,3-1-2,3 2-1,5-1 0,2 2-1,3 1 1,0 3 0,2 3-2,-3 1 2,2 4 0,-4 4 0,-1 4 2,-4 3-2,0 2 0,-5 3 0,-1 3 1,-5 1 0,0 3 0,-6-2 1,-2 3 0,-4-3 1,-5 3 0,-4-5-1,-1 1 1,-2-4-1,3-2-1,0-4-2,-1-12-9,11-3-20,3-14 1,11-10-1,4-21-1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37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0 780 14,'0'0'13,"0"0"2,0 0-2,0 0-4,0 0 2,7-15 0,-5 2 0,5-1-1,2-11-2,7-4-1,4-11-1,8-7-2,6-13-2,7-7 0,9-6 0,3 1-2,-2 1 2,-1 6-2,-5 7 2,-7 11-1,-9 11 2,-7 14-1,-9 5 0,-5 8 0,-8 9 0,0 0 0,0 0-1,0 0-1,0 0 0,1 19-1,-1-2 0,0 5 1,2 6 0,0 9 0,2 8 0,1 4 0,0 6 0,2 3 1,0 2-1,1 0 0,-3-3 1,1-2-1,-1-7 1,-2-6-2,0-6 2,-1-6-1,-1-6-1,-1-9-2,3-3-8,-3-12-13,-10-4-1,-2-10 0,-5-5 0</inkml:trace>
  <inkml:trace contextRef="#ctx0" brushRef="#br0" timeOffset="511">125 531 33,'0'0'18,"0"0"0,0 0 3,23-3-12,7-1-4,6-2 0,10 2 0,7-1-1,7 3-1,2 1 0,1 1-4,4 2-13,-7 1-7,-6-3-1,-6-1 1,-10-4-1</inkml:trace>
  <inkml:trace contextRef="#ctx0" brushRef="#br0" timeOffset="871">928 719 22,'0'0'15,"0"0"0,9-5 1,2-1-8,5-5-5,5-2-1,1-4 3,3-2-2,2-1-1,-4 0 2,0 4 1,-9-1 1,1 8 0,-15 9 0,13-12-2,-13 12 1,0 0 0,3 13-2,-2 1-2,1 3-1,0 5-1,1 4 1,1 6 0,-2 4 0,-1 3 0,-1-1 1,-1 0-2,-2-2 1,-3-3 1,-3-4 0,2-4 0,-3-7 1,2-6-1,-1-5 1,9-7 0,-13 5 0,13-5-1,0 0 0,0 0 0,-4-10-1,4 10 1,10-5-1,-10 5 0,18-3 0,-3 2 0,2 2 0,3 1 1,0 2-1,0 0-2,3 5-6,-4 1-16,-1-2 0,-3-2-2,-1-2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3 179 44,'9'-6'21,"-9"6"1,0 0-1,0 0-8,0 0-10,10 7-1,-7 6 0,2 8-1,-1 7 0,-2 8 1,-1 6 0,-2 9 1,-4-2 0,-1 3 0,-2-7 0,2-6-1,-2-9 0,3-11-2,5-19-5,0 0-13,9-26-6,-4-8-1,1-5 0,-2-8 1</inkml:trace>
  <inkml:trace contextRef="#ctx0" brushRef="#br0" timeOffset="230">30 173 30,'2'-26'17,"3"5"1,1 2-4,3-1 0,4 4-5,0-2-3,5 4-1,-1-2 1,4 7-1,-3-1 0,2 6 0,-3 3-2,4 5 0,-4 3-2,2 4 1,0 4-2,0 1 1,0 3 0,0 3 0,-6-1 0,-1 3 2,-5-2-1,-3 2 0,-7-1 0,-6 2 1,-8-5-1,-3 2 0,-6-6 1,-3-1-2,-1-4 0,0-2 1,2-4-1,6 0-1,3-4 0,5-2 0,14 1 0,-10-7-1,10 7 1,10-7-2,3 3 2,3 0-1,7 3 1,5 0 0,4 3 0,5 3 1,1 2-1,0 4 0,1 2 0,-3 3 0,-2 3 0,-3 1 0,-4 1 2,-4 1-2,-6-1 0,-4 2 1,-6-1-1,-6 0 2,-9-1-1,-4 0 0,-10-3 1,-4 0 0,-6-2 0,-3-1 0,-5-5 0,1-2 0,-2-2-1,4-2 0,1-2-1,4 0 0,5-2-1,1-3-1,10 4-6,0-7-20,16 6 0,-3-21-1,14 5-1</inkml:trace>
  <inkml:trace contextRef="#ctx0" brushRef="#br0" timeOffset="2323">738 731 9,'0'0'11,"0"0"0,0 0 0,0 0-1,13-8-2,3-9-1,7-5-2,5-7 0,5-6-1,4-4-2,0-1-2,-2 0 0,-4 5 2,-3 7 0,-9 5 2,-4 7 1,-6 5-1,-9 11 1,0 0-1,0 0 1,5 21-2,-8-3-1,-2 5-2,-1 5 0,0 4 1,-2 2-1,-1 1 0,-2 1 1,1-2-1,-2-2 1,1-3-1,1-3 1,-1-4 0,2-4 0,2-3 0,-1-4 0,8-11 1,-10 15-1,10-15 0,-9 8 0,9-8 0,-13 3 0,13-3-1,-16 4 2,6-2-2,10-2 1,-13 2 0,13-2 0,0 0-1,0 0 0,0 0 0,0 0-1,8-10 1,4 6-1,5 0 1,5 0 0,3 0 0,6 1 0,2 0 1,3 0-1,0 0 1,-4 1 0,-3 0 0,-2 1 1,-8 0 0,-7 1-1,-3 0 1,-9 0 0,0 0-1,0 0-1,10 5-6,-10-5-17,0 0-1,0 0-2,-14-9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44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466 57 11,'0'0'12,"10"-9"1,-10 9 0,-7-18-2,7 18-4,-17-18 1,5 13 2,-7-2 0,2 7 1,-8-1-1,2 7-1,-6-1-4,1 7-1,-3 4-2,-1 5 0,-2 4-1,0 5 1,-1 2 0,3 6 0,1-1 0,5 1 0,3 2 0,9-2 0,6-2 0,8-2-1,7-2 0,7-1 1,9-4 0,8 0 0,5-7 0,7-1 1,4-5 0,2-1-2,2-5-3,-5-8-15,5 2-10,-5-10 0,-1-3-2,-5-8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54.6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1921 1042 26,'0'0'16,"0"0"0,0 0-4,0 0-8,13-17 1,-13 17-1,18-19 2,-5 5 0,1-4 0,4-2 0,-2-4 0,5-3-1,0-3-1,5-2-1,-1-4 1,2 1-2,-3 3 1,2-2-2,-3 2 2,-1 4 0,-7 3 0,1 4 0,-6 4-1,1 3 1,-4 2-2,-7 12 1,9-11-1,-9 11-1,0 0 0,0 0 0,0 0 0,0 0 0,0 0 0,0 0 0,0 0-1,0 0 1,0 0 0,0 0 0,0 0 0,0 0 0,9 11-1,-9-11 1,4 19 0,-2-5-1,0 5 1,-1 3-1,0 5 0,-1 6 1,-2 1-1,-1 4 0,-1 0 1,-3 1 0,1-2 0,-1-3 1,-1-3-1,-1-3 0,1-6 1,1-2-1,-4-7 1,1-2-1,-4-1 1,-1-2-1,-2-3 1,0-2-1,0 1 1,-1-2 0,4-1 0,1 0-1,13-1 1,-13-6-1,13 6 0,9-11-1,7 3 1,4-1-1,6 0 1,4-2-1,6 0 1,1 3 0,5 0 0,3 3 1,-3-1-1,6 1 2,0 1-1,4 1 0,-3 1 0,0 1 0,-8-1-1,-6 3 2,-5-1 1,-10 0 0,-6 0 1,-5 1-1,-9-1 0,0 0 1,0 0-1,0 0-1,0 0-1,0 0 0,-10-3-3,10 3-2,0 0-16,-21 2-9,7-1-2,-11-7 0,-5-6 0</inkml:trace>
  <inkml:trace contextRef="#ctx0" brushRef="#br0" timeOffset="16334">23 288 24,'-10'10'15,"10"-10"0,-15 10 0,15-10-10,0 0-2,0 0 1,-5-9 1,11 0-2,6-5 1,3-6 1,6-2-1,5-5-2,4-3-2,3-2-1,-1-2-1,0 4 0,-5 5 1,-3 3 1,-6 6 1,-6 5 1,-12 11 1,13-8 1,-13 8-1,0 0 1,10 14-2,-6-4 0,0 3-2,0 4 0,-1 2 1,-3 6-1,-3 3 1,-4 4 1,-2 4 1,-8 2 1,3 1 1,-5-4-1,3 2 0,2-7-1,7 0 0,2-6-1,10-4-2,8 0-8,4-7-16,6-1-1,1-8-1,-2-7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1:48.4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96 16,'0'0'15,"-7"-12"0,7 12 1,-4-11-1,4 11 0,1-12-3,-1 12-3,9-16-2,0 9-2,1-3-2,5 2 0,0 0-2,4 2 1,0 1-2,3 3 1,2 4-1,-1 3 0,5 3 0,2 4 0,1 4 0,2 5 0,2 1 0,2 3 0,0 3 0,1 1 0,-3 2 0,-3-1 0,-2 1 0,-5 0 0,-4 2 0,-8 2 0,-2-1 0,-7 0 0,-4 2 1,-7 0-1,-6-2 1,-3 1 0,-5-6 1,-3 0 0,-7-7 0,1-3 0,-6-8 1,-1-4-1,1-9 1,2-6-2,2-9 1,4-3-2,4-7 1,5-2-1,6-1 0,5 0 0,4 1-1,5 2 1,6 3 0,1 2-1,6 2 1,5 3 0,5 0 0,5 3 0,6 1-1,6 5 1,4 5-2,5 1-4,4 9-18,0 0 0,0 6-2,-3-3 1</inkml:trace>
  <inkml:trace contextRef="#ctx0" brushRef="#br0" timeOffset="1783">861 481 3,'-7'10'12,"7"-10"-1,0 0 0,0 0 0,0 0-1,0 0 0,0 0-2,-7 10-3,7-10 0,0 0-1,0 0 0,0 0 0,0 0 0,0 0 0,12-15-1,-2 6 0,4-6 0,-1 1-2,4-4 0,4 1-1,-2-1 1,-2 3-1,0 0 1,-3 5 0,-3 0-1,1 4 0,-12 6 1,11-7-1,-11 7 0,0 0 0,0 0 0,8 13 0,-7-3-1,-1 0 1,0 4 0,0 0 0,-1 4 0,0 2 0,0 2 0,0 4 0,-2 2 0,1 1 1,-4 0-1,0 2 0,-1-3 1,0 0 0,-4-5-1,0-2 1,-2-7 1,1 1-1,0-8 1,-1 0 0,13-7 1,-16 6-1,16-6 1,-13 0-1,13 0-1,0 0 0,-1-10 0,1 10 0,13-11-1,1 4 0,4 1 0,4-1 0,5 1 0,3 1 1,3 0-1,2 1 0,1 3-10,-4-4-13,0-3 0,-6-6-2,-3-3 1</inkml:trace>
  <inkml:trace contextRef="#ctx0" brushRef="#br0" timeOffset="2644">1379 545 31,'12'0'16,"-12"0"0,13-7-3,1 0-3,1-4-3,5-2-2,4-7 0,2 0-1,0-4-1,1 2 1,-4-3-1,2 5 0,-6 1 1,-2 4-1,-7 3 0,-1 5-1,-9 7 0,9-8 0,-9 8-1,0 0-1,0 0 0,0 0 0,4 14 0,-4-4 0,-1 5 0,1 1 0,-1 5 0,-1 2 0,2 5 0,-1-1 0,1 3 0,1 1 0,1 0 0,-2-2 0,-2-1 0,1-2 0,-1-6 0,-1-2 1,-3-2-1,-3-2 0,-5-4 0,1-1 1,-5-1-1,0-1 0,-4 0 0,-1 1 0,1-2 0,3-1 0,3 0 0,2-2 0,4 0-1,10-3 1,0 0 0,0 0 0,10 4 0,7-8 0,7 1 1,8 0-1,4-2 1,8 1 1,3-1-1,3 1 1,-1 1 0,-3 1-1,-7 1 1,-4 4 0,-7-1 0,-4 2 0,-9 0-2,-3 0 0,-12-4-1,11 8-3,-11-8-9,5 10-12,-5-10 1,0 0-3,-13-6 2</inkml:trace>
  <inkml:trace contextRef="#ctx0" brushRef="#br0" timeOffset="7922">261 1251 27,'0'0'19,"-14"-1"1,14 1 0,-10-4-2,10 4-4,0 0-3,-4-11-3,4 11-3,15-17-1,-1 9-3,5 0 0,4 2-1,7 2-1,3 5 0,5 4 1,0 4-1,0 3 1,3 7-1,-2 2 1,1 4 0,-3 4 0,-2 2 0,-3 2 0,-5 2 1,-6 4-1,-9 0 1,-9 2 0,-9 0 0,-9 1-1,-9-5 2,-7-1-1,-6-5 1,-2-3 0,-3-11 0,1-3 1,1-11 0,6-5 0,4-8 1,7-4-2,4-5 0,6-4 0,6 0-2,6 0 1,3 3-2,6-2 0,4 4 0,4 2 0,9 4 0,9-1 0,11 4-3,8-5-11,14 7-11,7-1-1,4 0-1,-1-3 1</inkml:trace>
  <inkml:trace contextRef="#ctx0" brushRef="#br0" timeOffset="10265">965 1694 23,'0'0'17,"0"0"0,0 0 0,0 0-4,0 0-2,5-9-1,-5 9 0,8-9-2,-8 9-1,13-14-2,-3 6-1,4 1-3,2-2 0,2 2-1,3 1 0,-1 3 0,0 1 0,-1 3 0,0 2 0,-3 2 0,1 3-1,-4 2 1,-3 1 1,-2 2-1,-5 0 1,-1 2 0,-6 0 0,-3 3 1,-6 1-1,-3 1 1,-2-1-1,-1 1 1,0-2-1,2 0 0,0-3-1,6-2 1,3-3-1,8-10 1,-8 14-1,8-14 0,4 9 1,-4-9 0,14 7 0,-3-4 0,3-1 0,2 0 1,3 1-1,3 1-1,2 0 1,2 0-1,3 1-2,1-3-5,7 2-19,-3-3 0,4 0-1,-4-7 0</inkml:trace>
  <inkml:trace contextRef="#ctx0" brushRef="#br0" timeOffset="11076">1593 1827 34,'0'0'16,"0"0"1,-6 11-2,6-11-6,0 0-2,12-7 0,3 1 0,0-8-1,9-1 1,0-6-1,7-2-2,-1-5-2,0 3-1,-1-1 0,-5 5 1,-6 3 1,-1 6-1,-7 3 0,-10 9 0,11-9-1,-11 9 1,0 0-2,0 0-1,10 7 0,-10-7 0,5 11 0,-5-11 1,8 21-1,-4-8 1,0 6 0,-1 0 0,0 5 1,2 2-1,-2 3 1,0 0-1,3 2 0,-3 1 0,-1-1 0,-1-1 1,-4-3-1,-5-1 1,-2-4 0,-6-1 0,-4-7 0,-3-2 0,-5-2 0,0-3 0,-1-3 0,3-1 0,2-3 0,5 0 0,2-3 1,7 1-1,10 2 0,-10-6 0,10 6 0,15-11-1,1 5 0,6 0 0,7 1 0,4-1 0,6 0 0,2 1 2,2 3-1,-4 1-1,-3 1 1,-5 1-1,-6 1 1,-4 2 0,-7 0-1,-3 0-1,-11-4 0,0 0-3,11 11-5,-11-11-15,0 0-3,0 0-1,-6-12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12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57,'12'-1'21,"-12"1"1,15-13 0,-10 4-18,-5 9-3,19-19 0,-9 11 1,1-3 0,4 5 0,-2-2 1,3 4 0,0-3 0,3 4-1,-2 0 0,5 3 0,-5 2 0,1 2-1,-2 4 0,1 1-1,-2 3 1,-5 4-1,-4 1 1,-3 2 0,-4 3 0,-4 1 0,-4 0 0,-4 2 1,-2-2 0,-1 1-1,-3-5 1,3 4 0,-1-3 1,2 0-1,1-4-1,3 0 1,2-3-1,3 0 0,1-3 0,5 0-1,0-10 1,10 15-1,3-7 1,6-1-1,3-3 1,7 0 0,9-2-2,-3-4-4,13 2-19,-5-8-4,5-1 0,-3-8-1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1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51,'2'-11'18,"5"1"1,1 0-5,6-1-12,6-2-1,6 1 1,4 1 0,4 2 2,3 4 0,0 2 0,3 6 0,1 2 1,0 8-2,-2 3 0,-1 9-2,-3 4 0,-1 5 0,-4 3 0,-4 5-1,-5 1 1,-8 4-1,-8 0 1,-8-2 1,-11 0-1,-9-2 2,-10-4-1,-4-5 2,-8-7-1,3-5 1,-2-9-1,5-5 1,6-10-1,7-3-1,6-5-1,9-5 0,7-3-1,6 1 0,7-2 0,8-2 0,5 2-1,7-1 1,10 3 0,2-2-1,7 6-1,0-2-4,6 7-1,-6-4-10,4 9-9,-8-2 0,-3 5-2,-8-1 3</inkml:trace>
  <inkml:trace contextRef="#ctx0" brushRef="#br0" timeOffset="550">832 444 43,'0'0'21,"14"-9"0,-3 2-1,0-3-9,1-1-7,1 0-2,1-2-1,1 2 1,-3-2 1,-1 4 0,-1-2 0,1 2 1,-11 9-1,12-12 1,-12 12-2,0 0 0,0 0 0,0 0-1,0 0-1,0 0 0,0 0 0,0 0 0,0 0 0,0 0 0,9-8 0,-9 8 0,0 0 2,0 0 0,0 0 0,0 0 0,4-10 0,-4 10 0,0 0-1,1-14 0,-1 14 0,6-16-1,-6 16-1,7-16 1,-7 16 0,7-14 0,-7 14 0,0 0 0,6-9 0,-6 9 1,0 0-1,0 0 0,0 0 0,0 0 0,0 0 0,0 0 0,0 0 0,0 0-1,0 0 1,0 0-1,4 11 0,-4-11 1,4 19-1,-2-4 1,-2 6 0,-1 6 0,-4 5 1,-3 4 0,-2 4-1,1 1 1,-1 1 0,1-3-1,3-2 0,2-5 1,3-6-1,2-4 0,1-6-1,0-4 1,-2-12 0,1 12 0,-1-12 0,0 0 0,-17 3 0,7-6 0,-4 2 0,2 0 0,-2 0 0,0 0 0,3 0 0,11 1-1,-14-1 1,14 1 0,0 0 0,0 0 0,13-4 0,0 1 0,5-1 0,2 0 0,5 0 0,2-2 0,2 2 0,1-1-1,0 2-1,-5-5-6,4 4-17,-3-5 0,3-2-2,-2-9 0</inkml:trace>
  <inkml:trace contextRef="#ctx0" brushRef="#br0" timeOffset="1462">1534 281 18,'0'0'16,"0"0"1,-1-14 3,4 1-6,8 2-4,-4-2 1,7 5 0,0-2-1,5 6-3,1 0-1,4 5-3,-2 4-1,-1 3-2,-2 7 0,-3 4 0,-7 4 1,-5 6-1,-7 3 1,-4 5 0,-6 2 0,1 3 1,-6-2-1,3 0 1,-1-2 0,4-3 0,3-3 0,5-2 0,6-5 0,5-2 0,6-5 0,9-2 0,8-4-2,6-4-4,9-1-14,-2-7-8,1-2 0,-6-7-2,-9 0 1</inkml:trace>
  <inkml:trace contextRef="#ctx0" brushRef="#br0" timeOffset="2073">233 1349 33,'13'-16'22,"3"5"1,2 2 1,4 5-8,3 0-5,5 8-2,1 0-5,3 8-1,1 3-1,-1 7-1,-2 6 0,-7 4-1,-5 4 0,-6 6 0,-7 1 0,-7 3 0,-7-2 1,-5-1 0,-3-3 0,-6-1 0,-3-6 0,-4-4 0,-1-9 0,2-3 1,-1-8-1,1-5 0,3-10 0,5-5-1,8-7 1,6-5-1,10-2-1,5-4 0,13-1 0,7 0-1,11 5-2,3-2-4,9 9-4,-3 0-6,8 8-6,-3 2-1,-3 6 0,-4 1 2</inkml:trace>
  <inkml:trace contextRef="#ctx0" brushRef="#br0" timeOffset="2623">867 1688 37,'2'11'19,"-2"-11"0,0 0 0,12-10-7,-4 1-10,3 2 0,3-4 1,1 3-1,3 1 1,3 3 0,-4 0 0,1 4-1,-6 3 0,0 3 0,-7 3 0,-1 8 0,-9 0 1,-2 7 0,-6 0 0,2 4 1,-3-1-1,2-1 0,0-2-1,3-3-1,5-2 1,6-2-1,8-4-1,4 0 0,10-3-1,4-4-5,12-1-16,1-4-4,7-4 0,-2-7 0</inkml:trace>
  <inkml:trace contextRef="#ctx0" brushRef="#br0" timeOffset="3855">1508 1672 45,'0'0'17,"3"-16"0,6 7-1,2-3-12,7 2 0,1-2 0,5 4 1,-2 0 0,4 6 0,-6-1 1,0 5-1,-4 1-1,-4 5-1,-6 3-1,-3 3 1,-7 4 0,-1 5 0,-7 1 0,-1 3 0,-5-1 0,2 3 1,-1-5-2,4-1 2,0-4-3,5-2 1,4-3-1,5-2 0,7 0-1,6 0 1,10-1 0,5 3-1,7-1 1,7 0-1,7 1-5,-1-7-23,3-1 1,-9-12-1,-7-3-1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04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22 722 1,'-5'14'10,"2"3"-2,-1-2 0,2 1 0,-1-1 0,0-2 1,1-2 0,2-11 2,-1 15 2,1-15 0,0 0-2,15-27-1,5 0-2,3-13 0,9-7-3,5-14-1,7-6-2,3-7-1,2-2-1,-2 2 0,-4 7 0,-5 4 0,-4 10 1,-6 7-1,-6 6-1,-2 11 1,-4 8 0,-3 6-1,-1 6 1,-2 7-1,0 8 0,0 10 0,-1 6 1,0 12-1,1 7 1,-1 11 0,2 8 0,0 6 1,1 5-1,2-1 1,1-1-1,1-7 0,-1-6 1,0-8-1,-1-11 0,-2-10-1,-4-8-2,0-7-7,-8-12-13,0 0 0,-22-13-1,0-4 1</inkml:trace>
  <inkml:trace contextRef="#ctx0" brushRef="#br0" timeOffset="481">191 500 48,'0'0'22,"0"13"2,24-12-1,11-7-12,23 0-6,12-7 0,15 2-1,9-3-7,4-1-18,-1 1-2,-9 2-1,-11 1 0</inkml:trace>
  <inkml:trace contextRef="#ctx0" brushRef="#br0" timeOffset="751">1049 616 70,'10'-17'24,"5"-4"-2,6 0-1,5-1-22,2 2-2,3 7 0,-2 3 1,-2 7 0,-3 5 2,-3 5 0,-3 5 2,-5 4 0,-2 4 0,-5 5 0,-2 4 1,-7 3-1,-2 4 0,-11-1 0,-1 3 1,-5-3 0,2 2 0,-3-10 0,4 2 0,4-6 0,4-4-1,11-3 0,7-5-1,10-2 1,7-4-2,8-1 2,6-6 0,9 1-3,0-6-6,6 5-19,-7-3 0,-4 3-1,-13-2-1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05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24 46,'0'0'21,"0"0"0,2 12 0,-1 3-10,-5 8-8,3 10 1,-6 7 0,2 11 1,-6 3 0,3 7 0,-4-6 1,3-3-2,1-11-1,3-8-1,3-13 0,2-20-1,0 0 0,11-12 0,-6-14-1,2-6 0,-5-8 0,1-5 0,-3-2-1,-1 4 0,2 1 0,-1 4 1,3 4 0,4 4 0,4 4 0,6 3 1,6 4-1,4 1 0,2 2 1,4 5-1,1 2 0,1 6 0,-2 4 0,-1 7 0,-6 4 1,-3 7-1,-6 3 1,-4 5-1,-6 4 1,-3 4 1,-7-1-1,-3 0 1,-6-2-1,-1-3 0,-6-2 0,0-5-1,-3-6 1,0-3-1,1-5 0,1-4 0,3-2-1,4-3 0,13 1-1,-13-9 1,13 9-1,11-12-1,3 6 2,7 2 0,5 3-1,4 3 1,6 4 1,-1 5 0,1 3-1,-2 4 1,-4 6 1,-5 4-1,-7 3 2,-7 2-1,-10 1 2,-4 3 0,-11-2 0,-5 0 0,-9-7 0,-3-3 0,-4-8-1,1-4 0,-1-7-2,0-7-1,10-3-4,-3-13-9,16 3-15,3-8 0,12 0-1,4-6 2</inkml:trace>
  <inkml:trace contextRef="#ctx0" brushRef="#br0" timeOffset="781">680 571 69,'6'12'25,"5"-8"-2,1-9-2,2-4-19,2-1-3,3-2 1,-2 1 1,-2 1 0,0 3 2,-4 1-1,2 5 2,-4 1-1,3 5 0,-3 3-1,0 4 0,0 5-1,-2 4 0,-6 5 1,-5 6 0,-8 1 0,-4 5 1,-7 0-1,-2 1 1,-4-3-1,2-4 0,4-6-1,3-6 0,5-2 0,7-6-1,8-2 0,9-3 0,9-2 0,8 1 0,7 2 0,6-1-1,13 7-11,-4-4-17,7 3 1,-10-4 0,-4 4-2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3:30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12 12,'0'0'11,"0"0"-1,0 0-5,0 0-3,0 0-1,0 0 2,0 0 1,0 0 2,0 0 1,-12-4 1,12 4 1,0 0 0,0 0-2,0 0-5,0 0 0,0 0-2,0 0-1,12-6 0,-12 6-1,17 2 1,-7-1 0,1 2 0,-1 1 1,-1 0 1,-9-4-2,13 14 2,-9-4 0,2 0 0,-2 3 0,0 0 1,2 3 0,-3 2-1,3 1 1,-3 3-1,3 1 1,-5 1-2,3-1 1,-3 0 0,-1-2-1,1-2 1,-1-3 0,0-3 0,0-1 0,0-3 0,0-9 0,-1 16-1,1-16 1,3 14 0,-2-5-1,-1-9 0,0 15 0,0-15 1,0 12-1,0-12 1,0 9 0,0-9 0,0 0 0,0 0 0,1 11 0,-1-11 0,0 0 0,0 0 0,0 0 0,9 10 0,-9-10-1,0 0 1,7 9 0,-7-9 0,0 0 1,13 9 0,-3-5 0,3-2 1,7 1 0,3-1-1,4 1 1,5-2-1,7 0 0,4-3-1,9 0 0,4-2-1,7 0 1,5-2-1,6-2 1,5 0-1,2 2 0,3-1 1,1 0-1,2 2 0,-1 0 1,5 2 0,-1 0-1,-1 1 1,4 0-1,-3 2 0,3 0 1,0 0-1,3 1 0,-2 1 1,0 0-1,1 0 1,1 1-1,-2-2 1,1 2 0,-3-2 0,0 1-1,-3-1 1,1 1 0,-2-1-1,1 2 1,-1-1-1,0 1 2,3 1-2,-2 1 0,0 0 1,3 0-1,-1 3 0,2-2 0,-2 0 0,0-1 0,0-1 0,-2-1 1,2 1-1,0-2 0,-1 0 0,4 0 1,1 0-1,3 0 0,-3 1 0,5 1 0,0-1 0,-3 0 0,2 0 0,-2-1 0,-4 1 0,-1-3 1,2 0-1,-4-1 0,2-2 0,0 1 0,-1-2 0,2 1 0,-4-1 0,1 1 0,-6 0 0,-4 1 0,-5-1 0,-3 0 1,-4 0-1,-6 0 0,-3 0 0,-3 0 0,-3-1 1,0 0-1,-2 0 0,-4 1 0,-5 0 0,-3-1 0,-2 2 0,-4 0 0,0 2 0,-4-1 0,0 2 0,-1 0 1,2 0-1,3 1 0,0 0 0,2 2 0,1-2 0,0-1 0,2 0 1,-1-1-1,-2 0 0,-1-1 0,-4-2 1,-1-1-1,-3 0 0,0 1 0,-2-1 0,-3-1 1,1 0-1,-1 1 0,-3-2 0,0 0 0,-3 1 1,-4 1-1,0-2 1,-11 6 0,11-10 0,-11 10 0,6-10 0,-6 10 0,4-12 0,-4 12 0,0-14-1,0 14 1,1-17-1,-2 6 0,-1 0 0,4-1 0,-4-2 0,2 1 1,2-5-1,-2 1 0,2-2 0,0 0 1,0 0-1,0 0 0,1-1 1,-1 3-1,1 0 0,0 3 0,-2 1 1,2 2-1,-3 11 1,4-16-1,-4 16 1,2-9-1,-2 9 0,0 0 1,0 0-1,0 0 0,0 0-1,0 0 1,0 0 0,0 0 0,0 0 0,0 0 0,0 0 0,0 0-1,0 0 1,0 0-1,0 0-1,0 0-3,0 0-10,0 0-15,0 0 0,-25-19-1,1-1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07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505 24 10,'0'0'11,"15"-5"-2,-15 5 0,0 0-3,0 0-6,-10 2 2,10-2 2,-13 3 2,13-3 3,-9 0 1,9 0 1,0 0-1,0 0-2,0 0-1,0 0-3,-2-12 0,2 12-2,0 0 0,0 0-1,0 0 0,0 0-1,0 0-1,9-1 1,-9 1 0,0 0-1,0 0 1,0 0 1,11-2-1,-11 2 0,10-3 0,-10 3 0,14-3 0,-14 3 0,15-2 0,-15 2 1,10-1 0,-10 1 1,0 0 0,0 0 1,0 0-1,0 0 1,-12 10-1,1-6 0,-2 2 0,-5 0-1,-5-1 0,-2 3 0,-5 2 0,-2 1 0,-3 4 0,-2 5 0,2 2 1,-2 7-1,-1 6 1,0 6 0,0 6 1,5 4 0,1 2 0,6 2 1,2-3 0,12 0-1,6-3 0,14-4 0,10-4-1,9-3 0,9-5 0,11-2-1,8-4 0,5-3-2,2-4-2,-1-7-4,4 2-23,-8-11 0,-1 0 1,-14-10-2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02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74 50,'0'0'21,"-13"-1"0,13 1-6,0 0-8,-10-5-4,10 5-2,0 0 0,6-9 0,-6 9 0,9-9 1,-9 9 0,17-12 1,-3 5-1,1 0 0,4 3 0,3-3 0,6 4-1,4-2-1,1 3 1,2 1-1,1 1 0,0 2 1,-3 1-1,-4 5 2,-4 0-1,-8 6 1,-2-1 0,-8 4-2,-6 3 2,-6 1-1,-5 5 0,-6 1-2,-7 1 2,-5 3-1,-7 2 1,-2-2 0,-2 2 0,-1-3 1,1-3 0,2-4-1,6-2 1,4-5-1,8-3 0,4-4-1,7 2 1,8-11-1,1 15 2,9-8-1,11 2 1,10-3 1,13 2-1,13-5 0,13-4 0,12-2-1,3-2-4,11 2-12,-5-4-12,2 1-1,-14-7-1,-9-1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51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120 455 8,'0'0'13,"-11"0"-3,11 0 0,0 0-1,0 0-1,0 0 0,2-11 0,12-2-3,8-7-1,8-6 0,9-6-2,7-3 1,7-7-2,0 3 0,-2 1-1,-3 4 1,-6 7-1,-10 6 1,-8 6 1,-11 5-2,-13 10 0,0 0-2,-16 9-1,-16 1 1,-6 6-1,-3-1-2,-6 2 0,-4-1 0,-1-1 3,-2-3-1,1-4 2,15 0-1,-1-4 1,7-1 0,1 0 2,6-1 1,8-1 0,6 0 0,11-1 0,0 0 0,-1-14 0,10 4-1,13-4-1,9-3 1,7-2-1,6-4 2,13-2-1,6 4 0,10-3 2,-2 3-2,1 4 0,-3 3 0,-2 6-1,-4 4 0,-13 5 1,-6 4 0,-14 3-1,-5 4 2,-7 2-1,-8 3 2,-7 2 1,-4 0 0,-5 0 1,-2 3 0,-4-2-1,1 3 0,-1-2 0,-3 1-2,4 1-3,-3 1-12,4 1-8,-1-5 0,-3-6-1,1-5-1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52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36 458 14,'13'-5'10,"3"-8"1,11-7-2,8-6-8,9-7 0,6-5 0,6-3 0,2 0 2,3 4 0,-5 1 0,-9 7 1,-6 4 1,-11 7 2,-2 7 1,-16 4 0,-12 7-1,0 0-2,-12 12 0,-9 0 0,-6 1-1,-6 2-2,-4 0-2,-3 0-1,2-4 0,-5-1-1,0-3 1,-1-3 1,4-2-1,0-2 0,1-1 1,3 0 0,1-1 0,5 1 1,9-1-2,3 1-1,5-4 0,13 5 0,3-12 0,14 1 0,8-5 0,13-2 0,7-4 1,13-1 0,1 1 1,9 3 0,-8 2 0,0 5 0,-6 5-1,-7 4 2,-11 5-1,-4 2 0,-5 1 0,-9 1 0,0 1 0,-5 0 1,-3 1 0,-10-8 0,10 20 2,-13-6-1,-5 5 1,-6 5 0,-4 6 0,-4 4 0,0 6-1,-2-1-1,2 1-1,0-5-1,8 1-2,3-5-8,2-8-9,5-10 2,4-13-1,0 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3:07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44,'0'0'19,"0"0"0,0 0-3,0 0-11,0 0-3,0 0 0,0 0 0,0 0-1,0 10-1,1 1 1,-1 7-1,1 5 1,2 7 0,0 8 0,-1 5 1,0 7 0,-2 0 1,0 1-1,-3-3 1,3-4 0,-5-9 0,4-2-1,-1-13 0,3-3 1,-1-17-1,18 3-1,-4-13 0,6-6 0,2-3-1,4-1 1,2-1-1,0 1 1,-4 4-1,-1 5-1,-3 6 1,-4 7 0,0 7 0,-1 5 0,-2 5 1,-3 6-1,1 4 2,-3 4 0,-5 1 1,0 1 0,-9-3 1,0-1 0,-10-5 0,0-2 2,-8-10-3,1-2 1,-3-8-1,2-3-1,0-6 0,2-3-1,4-3-1,3-3-1,8-1-4,0-9-8,13 6-16,3-8 0,10 1-2,3-8 3</inkml:trace>
  <inkml:trace contextRef="#ctx0" brushRef="#br0" timeOffset="561">594 366 65,'14'15'25,"-6"1"-2,3-3 0,-3-3-18,1 3-4,-1-1 1,2 3 1,-7-1 0,2 3 1,-4 0 0,1 4 1,-4 0-1,3 4 1,-2-3-2,3 2-1,3-3-1,3-2 0,3-5-3,-1-8-7,9-3-17,-5-13-2,6-6 1,-4-13-2</inkml:trace>
  <inkml:trace contextRef="#ctx0" brushRef="#br0" timeOffset="951">891 304 63,'0'21'24,"0"-3"0,2-1-1,-3 1-16,6 5-4,-2-2 0,4 3 1,-2-3-1,5 0 1,-2-7-1,7-3 1,0-10-1,5-4 0,-1-6-1,3-1 0,-1-6 0,0 2 0,-3-2 0,-3 4-1,-4 3 0,-11 9-1,14-8 1,-14 8-1,15 10 0,-8 3 0,3 5 0,3 5 1,0 4-1,3 4 0,5 4 0,0-2-2,7 1-7,-1-11-19,4-4 0,-3-14-1,3-4 0</inkml:trace>
  <inkml:trace contextRef="#ctx0" brushRef="#br0" timeOffset="1342">1514 363 65,'0'0'24,"0"0"-2,0 0 0,0 0-18,0 0-3,15 4 0,-2-4 1,2 3-1,3 1 1,1 2 0,1 2-1,1 6 1,-2 1 0,0 7 0,-2 1-1,-3 6 1,-6 1 0,0 2 1,-6 1-1,-3 0 1,-6-5-1,-2-1 2,-7-5-2,-1-6 1,-3-7-1,1-6-1,-2-9 0,4-6 0,3-6-1,3-4-1,5-3 0,5-3 0,7 1 0,4-1 0,6 2 0,4 1 0,7 5 0,5 0-1,3 2 0,2 2-1,2 2 0,-1 2 0,-1 3 1,-4 0-1,-5 4 1,-8 0 0,-3 2 2,-5 1-1,-12 2 1,14 0 0,-14 0 0,0 0 1,9 4-1,-9-4 1,0 0 0,6 12 0,-6-12 1,10 18 0,-6-5 0,3 6 0,-4 3 0,3 5 0,0 1 1,2 3-1,-4 0-1,2 1 0,-2-5 0,1-1 0,-1-7 0,2-4 0,-3-6 1,-3-9 0,0 0-1,9-9 1,-8-11 0,1-4-1,0-7 0,2-4 0,5-5-1,0-3 0,7 3-1,3 2 0,7 6 0,3 0-2,9 13-3,-3-2-13,8 13-10,-2-1 1,3 9-2,-4 0 2</inkml:trace>
  <inkml:trace contextRef="#ctx0" brushRef="#br0" timeOffset="2403">2666 373 22,'1'-13'17,"-1"13"0,0 0 1,-1-9-5,1 9-7,0 0-1,0 0 0,0 0 1,-9 17 0,1-5 1,3 10 1,-5 0-1,5 11 0,-6 1-1,6 7-1,2 0 0,6 0-2,4-4 0,11-3-1,5-6 1,7-6-2,5-9 0,4-5 1,2-10-1,-3-5 0,-4-8 0,-3-5 1,-7-8-1,-4-1 0,-8-4 0,-5-1 0,-3 1 0,-2 0-1,0 4 1,-2 5-1,-2 5 0,1 5 0,-1 4 0,2 10 0,0 0-1,0 0 1,0 0-1,-10 18 0,7 3 1,-1 8 0,-1 9 0,-1 10 1,2 10 0,0 7 1,0 6-1,2 9 1,2 8-1,2 2 0,2 1 1,4-2-2,0-3 1,0-4 0,0-6-1,1-7 0,-4-14 1,-1-10-1,-3-7 0,-2-9-1,0-6-1,1-23-5,-15 13-23,0-25 0,-1-5 0,-8-18-1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3:12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1913 5,'10'-6'8,"-6"-4"-2,3 0-1,-2-4 4,1-7 1,0-6 0,-2-10 2,5-8 0,-3-12 1,4-6 0,-6-16-3,5-7-1,-3-12-3,6-3 0,-3-6-2,1 6 0,0 1-2,0 6 0,-2 13-1,1 10-1,-2 14 1,-4 14-1,-3 9 1,-1 10-2,0 8-1,-6 3-4,7 13-6,-10-9-6,10 9-6,-15 7 0,5 3 0,-2 3 1</inkml:trace>
  <inkml:trace contextRef="#ctx0" brushRef="#br0" timeOffset="361">0 807 48,'0'0'21,"12"-25"0,9-13 0,10-17-17,12-10-1,8-13 1,4-6-1,4-3-1,0 3 1,-7 6-1,-6 14 2,-12 11-1,-6 14 1,-14 11-1,-2 11 1,-7 5 0,-5 12-2,0 0 0,0 0-1,0 0-1,7 12 1,-7 5-1,5 4 0,2 10 0,-6 10 1,-1 7 0,1 8 0,6 5 0,-1 1-1,3 0 1,-4-1-1,3-7 1,5-6-1,4-10 0,0-10-1,-4-5-1,-3-12-13,1-2-10,-11-9-1,-4-14-2,-18-7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3:13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1121 2,'0'0'8,"-10"12"1,10-12 4,0 0 1,0 0 1,0 0 1,0 0 0,0-21-3,0-9-2,6-6-2,-1-17-3,4-10-3,-1-15-3,1-7 1,0-2-1,1-2 1,-1 9-1,-2 8 0,-3 9 1,-1 11-1,1 15 0,0 5 0,-3 9-2,-4 8-3,-1 5-3,-6 3-6,1 12-3,-6 4-4,0 7 0,-8 2 1,3 3 1</inkml:trace>
  <inkml:trace contextRef="#ctx0" brushRef="#br0" timeOffset="311">13 393 12,'-16'7'13,"16"-7"0,0 0-1,0-15 1,10-3-1,5-10-1,8-4-2,6-10-2,6-4-2,3-2-1,2 2 0,-2 5-1,-5 8-2,-5 8 0,-6 7-1,-7 10 1,-5 8-1,-10 0 1,14 21-1,-7-3 0,2 6 0,3 5 1,3 5-1,2 2 0,0 4 1,3-1-1,4-2 0,-4 0 0,11 0-2,5 0-15,4 1-3,1-5-2,-3-5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3:15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1378 12,'-4'14'14,"4"-14"0,-11 16 1,11-16-6,0 0-7,-9 3 1,9-3 1,0 0-1,4-11 1,-4 11 1,8-18 0,-2 8 0,-2-5 0,2 2 1,0-3-1,0 2 0,-3-2 0,3 4 0,-3-6-1,3 1-1,-1-8-1,4-2 1,-2-7-2,4-3 0,-3-9-1,3-5 1,-1-8-1,-2-4 1,0-3-1,2 0 0,-1-2 1,-2 3-1,0 7 0,2 6 0,-1 12-2,-2 4-3,-2 15-11,-5 3-6,1 18-3,-17-4 2,-2 8-1</inkml:trace>
  <inkml:trace contextRef="#ctx0" brushRef="#br0" timeOffset="420">-10 573 36,'-14'8'19,"14"-8"2,0 0 0,22-23-11,13-4-5,10-11-2,12-5 1,6-10 0,8-4-2,-3-3-1,-4 2 0,-7 5 1,-9 6 0,-11 8 1,-9 8 0,-8 7 0,-6 8 0,-5 6-1,-9 10 0,9-2 0,-7 11-2,-1 8 1,0 9 0,-1 6-1,2 6 1,0 7 0,2 2 0,1 5 0,6 0-1,4-2-6,7-7-18,9-8-1,6-12-1,4-11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3:16.2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1538 26,'0'0'14,"0"0"0,0 0 1,8 12-2,-8-12-1,3-12-3,-1-9-2,4-8 0,-1-17 0,4-9-1,-2-18-2,2-9-2,-2-12-2,2-3 1,-1-4 0,-2 2-1,0 1 1,1 7-1,-1 8 1,-2 10-1,2 9 1,-2 10-2,-1 10 1,-3 11-3,2 11-2,-7 3-6,2 8-11,3 11-2,-16-3 1,1 8 1</inkml:trace>
  <inkml:trace contextRef="#ctx0" brushRef="#br0" timeOffset="320">12 614 32,'-16'13'18,"16"-13"2,0 0 1,0-15-9,21-9-8,9-10-1,7-8-1,8-9 1,6-5 0,-1-3 0,4 2 0,-5 0 0,-2 7 1,-10 6 0,0 8 1,-11 4-1,-4 9-1,-6 5 0,-1 4-2,-5 5 0,1 2 0,-11 7-1,16 0 0,-6 7 0,-10-7 0,19 22 0,-5-5 1,-1 7 0,2 6 0,0 2 1,2 6-1,-1 0 0,-1 2 0,-1-3 1,-2-1-2,-1-8 2,-2-3-2,-1-4 1,1-6-1,0-2-4,-9-13-21,17 5-1,-14-17-2,-10-11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45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0 2,'0'0'3,"0"0"-1,0 0-1,0 0 1,0 0-1,-9 6 1,9-6-2,0 0 1,0 0-1,-2 15 1,2-15-1,-2 17 1,4-5-1,0 4 1,-1 4 0,0 5 0,-2 1 0,0 7 0,2 2 0,-4 5 1,0 2-1,-3 5 1,2 4 1,1 3 0,0 3 0,0 3 0,3 6 1,1 4-1,0 5 0,2 5 0,-2 3-1,2 1 0,0 6-1,0 3 1,-1 2 0,-4 3 0,4 3 1,-7 0 0,3 2 0,-4 3 1,-1 2 0,-3 3-1,2 2 2,-1 0-2,2 0 0,1 2-1,0 6 0,0-2-1,1-1 0,1-5-1,0 0 1,2 0 0,-2 2-1,1 1 1,1-1 0,2 0 0,3 1 0,0 2 0,3 1 1,0 1-2,0-4 2,7-2-2,-2-1 1,0 0-1,-4-3 1,-1 0-1,0-2 0,-2-3 1,-2 2-1,-4 0 0,-3 3 0,-1 2 0,-1 3 1,3 5-2,-3 6 1,-1 0-1,1 2 1,3 2-1,2-4 1,-2-2-1,8-2 0,-4-6 1,1-7 0,2-7 0,0-9-1,2-6 1,-2-7 0,7-10 0,-2-6 0,-1-7 0,6-4 0,-4-2 1,2-3-1,-3-4 0,2-4 0,-3 0 0,0-5 0,1-4 0,-3-6 0,2-6 0,-1-3 0,-1-6-1,-5-10 1,6 13 0,-6-13 0,0 0-1,0 0 1,0 0 0,0 0-1,0 0 1,0 0 0,0 0 0,10 6 0,-10-6 0,0 0 0,0 0 0,0 0 0,0 0 1,10 7-1,-10-7 0,0 0 0,0 0 0,0 0 0,0 0 1,0 0-1,9 10 1,-9-10-1,0 0 0,0 13 1,0-13-1,-1 11 0,1-11 0,0 17 1,-1-8-1,2 1 0,-1 0-1,1 0 1,3 0 0,-5-1 0,1-9-1,2 15 1,-2-15-1,9 14 1,-9-14 0,15 13-1,-6-6 1,2 1 0,0 0 0,2 0 0,-1 3 0,1-2 0,1 1 0,1-1 1,1 0-1,1 0 1,1-1 0,0 1 0,2-2 0,4 3-1,-6 0 2,10 3-2,4 1 1,3-1-1,1 1 0,4-1 0,3 0 0,0-4 0,12-2 0,-8-3 1,3-3 1,3-1-1,2-2 1,-2 1 0,10-1-1,2 2 0,1 1 0,7 2 0,-2 1-1,4 3 0,2 0 0,0-1 0,-6 0 1,-3-1-1,-4 0-1,-5-3 1,-2-2 0,-5-2 0,0-3 0,-3-1 0,-1 0 0,-2-1 1,0 0-1,-1 0 0,-4 1 1,-3 1-1,-6 0 0,-2 2 0,-7 0 1,-4 0-1,-7 1 1,-2 1 0,-10 1 0,9-1 1,-9 1-1,0 0 1,0 0-1,0 0 0,0 0-5,0 0-7,0 0-11,0-11-2,-2 2 1,-3-7-1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5:06.6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12,'0'0'11,"9"5"-2,-9-5-19,8 7-3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48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-5 212 21,'0'0'14,"-12"-1"0,12 1-1,0 0-10,0 0-4,0 0 1,0 0-1,0 0 0,0 0 1,18 8 1,-5-6 1,3 0 1,4 0 1,6 0 0,4 0 0,7 2-1,5 0 2,7 2-2,4-2 0,9 1 0,6-1 0,9 1 0,1-1 0,10-1 1,6-3-1,10 0 1,6-2-1,5 2 0,3-4 0,9 3 0,10-2-1,3 0 0,5-2-1,5 1 1,3-1-1,6-2 0,3-1 0,5 0 0,-1 0 0,3 2 0,-2-1 0,0 0 1,-1 1-1,-2-1 0,-2-2 1,-3-2-1,-5 0 0,-3 0-1,-3 1 1,-5-1-1,-6 2 0,-6 2 0,-6 0 0,-5 4 0,-7 1 0,-8 2 0,-5 4 1,-3 1-1,-7 1 1,-1-3-1,-10 2 1,-3-2-1,-8-2 0,-4-2 0,-6-5 0,-12 1 0,-3-4-1,-12 2 1,-4 0 0,-8 1 0,-5 1 0,-4 2 0,-10 3 0,0 0 0,10-6-1,-10 6 0,0 0-1,0 0-1,0 0 0,-8-13-3,8 13-5,-6-10-11,4 2-2,-2-5 0,-1-1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2:49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7726 9046 12,'0'0'12,"9"-1"1,-9 1-1,9-11-4,-9 11-3,4-16 1,-6 2 2,3 2 2,-4-7-1,1-1 1,-3-7 0,4-3-2,-3-15-1,0-4-3,1-12 0,3-7-1,-3-13-1,5-8 0,-3-15-1,3-9 0,0-9 0,5-10-1,-4-8 0,4-9 0,0-5 0,-2-4 1,2-4-1,-1-6 0,3-6 1,-2-3-1,2-5 1,0-5-1,-3-3 0,2-4 0,0-1 0,2-1 0,2 0-1,0-2 0,5 3 0,3 3 0,5-2 1,0 3 0,4 2-1,1 2 1,-3 6 0,-1 4 1,-8 3-1,-2-1 0,-6 3 1,-2 2-1,-7-1 0,-3-1 0,0 1-1,-1-1 1,3 4 0,0 6-1,2 6 1,-1 4 0,2 8 0,0 10 1,-3 9-1,0 9 0,-2 1 1,-8 9-1,-3 7 1,3 8-1,-5 2 0,-1 9 0,0 7 1,-2 7-1,2 7 0,5 5 0,1 7 1,-1 5-1,3 9 0,-2 4 1,4 5-1,0 4 0,-1 6 1,1 1-1,6 13 0,-13-15 0,13 15 0,-15-11 0,5 6 0,-4 2-1,0 0 1,-7 1 0,-6 1 0,-3 0-1,-10 0 1,-5 2 0,-6 1 0,-11-1 0,-8 3 0,-6 0 0,-11-1 0,-7 0 0,-8 0 0,-10-3-1,-9-3 1,-8 0 0,-6-4 1,-9 0-1,-7-2 0,-8-1 0,-12 2 0,-4 1 0,-10 2 0,-4 1 0,-7 2 0,-5 2 0,-5 3 0,0 0 0,-2 1 0,-3-1 0,6 0 0,-2-3 0,0-1 0,7-3 0,2-1 0,2 0 1,8-3-1,5 3 0,4 1 0,4 2 0,8 3 0,4 1 0,9 0 1,7 2-1,4 0 0,5-1 0,6 1 0,8-2 0,6-2 1,8 0-1,3 1 0,7-3 0,8 1 1,10 0-1,7 2 0,0 1 0,11 1 1,11 0-1,10 0 1,8 2-1,6 1 1,7-1-1,2 0 0,20-5 0,-13 16-1,3 0 0,-3 8 0,1 7 0,-2 7 0,-3 16 1,5 12-1,0 14 1,7 10-1,5 7-4,11 13-17,13 4-2,11 4-2,8-15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3:03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8,'11'0'7,"0"-1"1,3 1 0,-1 0 0,4 4-1,1-1 1,9 0-2,4-1 0,5-2-2,7 0 0,3-1-1,9 0 0,5-4 2,9 1-2,-2-2 1,7 3 0,2 0 0,5 1 1,0-3-1,6 3 1,4-1-2,3 2 1,6-2-2,4 2 1,4-1-1,6 0-1,3 0 1,3 0-1,0 0 0,2 0 0,-1-1 2,1 1-1,-2-3 1,2 2-1,-4-1 1,3 2 0,0-1 0,-1 3-1,1 0 0,1 1-1,-2 0 1,0 2-1,1 1-1,-1 1 1,-2 0 0,0-1 0,-2 0-1,0 2 1,-2-1 0,-1 1-1,-1 2 1,-3-2 0,0 0 1,1 1-1,2-3 0,0 1 0,2-1 0,1 0 0,1 0-1,5 3 1,0-1 0,1 1-1,-1 2 0,0-1 0,1 0 1,0 0-2,-4-3 2,-3 0-1,-2-2 0,-7 0 1,0-2-1,-1 1 1,0 0-1,-2 0 1,-1 1 0,0 0-1,1 0 1,-3-1-1,-2 0 0,-6-1 0,-4-2 1,-5-1-1,-4-1 0,-2-1 0,-6 0 0,-6 0 0,-4-1 0,-3 0 1,-8 0-1,-4 0 1,-7 1-1,-6 0 1,-3-1-1,-5 1 1,-3 1-1,-2-3 0,-2-1 1,0 2-2,-4 1 1,1 0 0,-4 0 0,-11 4 0,16-5 0,-16 5 0,0 0 1,0 0 0,0 0-1,0 0 1,0 0 0,0 0 0,0 0-1,0 0 1,0 0-1,0 0 0,0 0 0,0 0 0,0 0 0,0 0 1,0 0-1,0 0 0,0 0 1,0 0-1,0 0 0,0 0 1,0 0-1,0 0 0,9-2-3,-9 2-5,12 3-23,-12-3 1,7-19-1,-24-18-2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17:40.6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20 692 4,'3'-11'6,"-3"11"-3,0 0-1,0 0 1,-3-9 1,3 9 2,0 0 0,0 0 2,0 0 0,0 0 2,0 0-1,0 0-1,0 0-2,-11-10 0,11 10-2,0 0 0,0 0 0,0 0-1,0 0-1,0 0 2,0 0-1,0 0 1,0 0-1,-9-1 1,9 1-1,0 0 0,0 0-1,0 0 1,0 0-2,0 0 0,0 0 0,0 0-1,0 0 0,0 0 0,0 0 0,0 10 1,0-10-1,0 0 0,1 10 0,-1-10 1,2 14-1,-2-5 1,2 2 0,-2 2 0,1 2 1,-1 2-1,1 1 0,-1 2 0,0 0 0,0 1-1,1 1 1,-1-2 0,0 0 0,0-1-1,1-1 1,2-2 0,-1-3-1,-2 0 0,1-3 1,-1-10-1,6 16 0,-6-16 1,5 12-1,-5-12 1,0 0 0,1 10-1,-1-10 1,0 0-1,0 0 1,0 0-1,0 0 0,0 0 1,0 0-1,0 0 1,0 0-1,0 0 0,0 0 1,0 0-1,0 0 0,0 0 1,0 0-1,0 0 0,0 0-1,2 9-2,-2-9-8,0 0-14,-8-9 0,8 9-1,-9-25 0</inkml:trace>
  <inkml:trace contextRef="#ctx0" brushRef="#br0" timeOffset="911">19 15 65,'0'0'25,"2"-12"-1,-2 12-1,0 0-14,0 0-5,0 0-1,0 0-1,0 0-1,0 0 1,0 0-1,0 0 0,0 0 1,0 0-1,0 0-2,0 0-6,0 0-17,15 2-1,-5-5-2,-3-6 2</inkml:trace>
  <inkml:trace contextRef="#ctx0" brushRef="#br0" timeOffset="1852">241 709 6,'0'0'10,"3"10"-2,-3-10 1,0 0 0,0 0 1,0 0 0,-1 11 0,1-11 0,0 0 0,0 0-3,-3 10-1,3-10-1,0 0-2,0 0 0,0 0-2,0 0 0,0 0 0,0 0 0,0 0-1,-10-2 0,10 2 0,0 0 0,0 0-1,-10-9 1,10 9 0,0 0 1,0 0 0,-10-5 0,10 5 0,0 0 0,0 0 0,0 0 0,0 0 0,-7-11-1,7 11 0,0 0 0,-1-11 0,1 11 0,0 0 0,0 0 0,0 0 1,-4-9-1,4 9 1,0 0 0,0 0 0,0 0 0,0 0-1,0 0 1,0 0-1,1-11 0,-1 11 0,0 0 0,0 0 1,0 0 0,0 0 1,0 0 0,0 0-1,0 0 1,0 0 0,0 0-1,0 0 0,0 0-1,0 0 0,0 0 0,0 0 0,0 0 0,0 0-1,0 0 1,0 0 0,0 0-1,0 0 1,4 13 0,-4-13 0,4 18 0,-2-6 0,0 2 1,1 3-1,0 1 1,0 3-1,1 0 1,-1 0-1,1 0 0,1-2 0,-1 0 0,0-1 1,0-3-1,0-3 0,-1-1 0,0-1 0,-3-10 0,4 15 1,-4-15-1,4 10 0,-4-10 1,0 0-1,0 0 1,0 0-1,0 0 1,0 0 0,0 0-1,0 0 1,0 0-1,0 0 0,0 0 1,0 0 1,0 0 0,0 0 0,0 0 1,0 0-1,0 0 2,0 0-2,7-9 0,-5-1-1,3-1-1,-1-3 1,0-4-1,3-1 0,0-3-1,2 2 1,1-2 0,-1 0 0,0 0 1,2 1-2,1 2 1,-1 1 0,0 2 0,1 0 0,-2 4 0,-1 1 0,-9 11 0,15-14 0,-15 14 0,9-9 0,-9 9-1,0 0 1,0 0-1,10 1 1,-10-1-1,0 0 1,12 12 0,-12-12 0,9 12 0,-9-12 0,10 18-1,-5-6 2,0 0-1,0 3 0,1 0 0,-1 2 0,0 1 0,0 1 0,-1 1 0,2 0 0,-2 0 0,3-1 0,-2 0 0,0-3 0,-1-1 0,1 0 0,-2-4 0,-1 0 0,-2-11 0,4 17 0,-4-17 0,2 14 1,-2-14-1,0 10 0,0-10 1,0 0-1,0 9 0,0-9 1,0 0-1,0 0 1,0 0-1,0 0 1,0 0-1,0 0 0,0 0 1,0 0-1,0 0 0,0 0-1,0 0-5,0 0-17,0 0-3,0 0-1,-7-10-1,4-4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17:45.3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84 15 0,'0'0'8,"0"0"2,0 0-1,0 0-1,-13-2-1,13 2 1,0 0-1,0 0 1,-9 1-2,9-1 0,0 0-1,0 0-1,0 0-2,-12-4-1,12 4-1,-9-2 0,9 2 0,-14-3 0,14 3 1,-13-4 0,13 4 1,-10-2 1,10 2-1,0 0 1,0 0 0,0 0-1,0 0-1,0 0 1,0 0-2,0 0 0,0 0 0,0 0 1,-4 11-1,4-11 1,0 10 0,0-10 1,0 16-1,0-7 2,1 3-1,-1 2 0,2 1 1,-2 0-1,3 3 0,-2-1 0,1 1 0,3-1 0,-2 2-1,-3-1 0,3-1 1,1 1-1,-2-1 0,2-2-1,-2-1 1,0-3 0,-1-1 0,-1-10 0,5 15 0,-5-15-1,0 0 1,0 0 0,0 0 0,0 0-1,1 9 1,-1-9 0,0 0-1,0 0 1,0 0 0,0 0 0,0 0 1,0 0 1,0 0-1,0 0 1,0 0-1,2-10 0,-2 10 1,4-14-2,0 4 0,-1-2-1,2-3 0,-2-1 0,0-2 0,1 1 0,2-1 0,-2 0 0,2 0 0,-1 3 0,2-1 0,-1 2 0,-1 1 0,1 2 0,-1 2 0,-5 9 0,9-16 0,-9 16 0,8-9 0,-8 9 0,0 0 0,8-12 0,-8 12 0,0 0 0,0 0 0,11-10 0,-11 10 0,0 0 0,0 0 0,12-5 0,-12 5 0,14-1-1,-3 1 1,1-1 1,4-1-1,3 1 0,1 0 0,0-2 0,1 1 0,-1 0 1,0 1-1,-2-1 0,0 1 1,-5 1-1,0-1 0,-2 1 0,-2 0 1,-9 0-1,12 1 0,-12-1 0,0 0 0,0 0 0,9 2 1,-9-2-1,0 0 1,0 0-1,0 0 1,0 0 0,0 0 0,0 0 0,0 0-1,0 0 1,0 0-1,0 0 0,0 0-2,0 0-2,0 0-14,0 0-9,0 0-1,-10-9-1,0-4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3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0 436 14,'0'0'10,"0"0"0,0 0-3,0 0-1,0 0-2,0 0-2,0 0-2,0 0 0,0 0 1,0 0-1,0 0 2,10-9 2,7 5 0,9-1 2,13-4 0,9-2-1,17-4 2,8-4-2,15-4-1,14-4 0,9-2-2,6-5 0,4 1-1,3-1 1,-2 2-1,-1 2 1,-9 3-1,-12 3 0,-13 5 1,-19 2-1,-8 7 1,-16 2-1,-13 4 0,-16 1 0,-4 1 0,-11 2-2,0 0-5,0 0-24,0 0-1,-10-8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4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0 530 15,'0'0'8,"18"-2"-4,-8-4 0,8 2 1,4-1 2,6-2 1,9-2 1,8-4 1,12 0 1,5-7 1,16 1-2,8-9-2,15 2-1,2-8-2,8-1 0,1-4-2,-1 3 1,-4-3-1,-2 2 1,-13 1 0,-7 6 0,-13 0 0,-7 8 0,-14 4 0,-10 5-1,-11 3-1,-7 5-1,-8 3 1,-5 1-1,-10 1-1,0 0-1,0 0-2,0 0-4,-3 10-29,3-10 0,-26 5-2,4-4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5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1 380 10,'0'0'18,"0"0"-15,0 0-2,0 0 0,0 0 0,0 0 2,0 0 0,12 7 3,-1-4 1,2-1 2,13 1 1,4-4 3,19 1-2,12-9 0,19-3-1,17-7-2,18-4-2,11-6-2,11-3-2,6-3-1,5 0 0,-5 1 0,-6 3 1,-11 1 0,-13 6 0,-17 3 1,-12 4 0,-20 3 0,-15 5-1,-15 3 0,-9 0-4,-9 5-21,-16 1-12,0 0-1,-20 12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6,'12'3'10,"-12"-3"-1,12 3 0,1-2 0,7 1-1,4 0 0,9-1 0,10 0-1,10-3 0,8 0 0,11-4-2,11-1 0,8-5 0,10 3-1,3-6-1,6-1 1,-3-3-1,7 2 0,-3-2-1,-3-1 1,-8 2-1,-4 1 0,-10-1 0,-4 5 0,-14 4 0,-13 2-1,-14 2 1,-7 2-1,-13 3-1,-7 1-14,-14-1-18,0 0-1,-21 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2:48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 4,'0'0'6,"0"0"0,0 0 0,0 0 1,0 0 0,0 0-1,0 0 0,0 0-1,0 0-1,0 0 0,0 0 1,0 0-1,0 0 0,0 0 0,0 0-1,0 0-1,0 0 1,0 0-2,0 0-1,0 0 0,11-1 0,-11 1 0,12 1 0,-2 1 1,1-1 1,6-2 0,2 2 0,6-2 0,4 2 1,5-2 0,3 1-1,7 0 0,3 0 1,2-1 0,7 1 0,1-2 0,7 1 1,3-3-1,5 1 0,-1-5 0,4 2 0,0-1-1,3-1 0,-2-1-1,0 1 0,-4-3 0,1 3 0,-6-1 0,1 1 1,-7 1-1,-4 2 2,-7 0-1,-6 2 1,-10-1 0,-4 3 0,-10-1 0,-3 2 0,-7-2 1,-10 2-2,0 0 1,10 1-1,-10-1 0,0 0-1,0 0 0,0 0 0,0 0-1,0 0 0,0 0 0,0 0 0,0 0-1,0 0 1,0 0-3,0 0-8,0 0-25,-12 0-2,0 0 0,-4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49.12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78 14,'0'0'7,"0"0"-1,0 0 0,0 0-2,0 0-1,0 0-2,0 0 0,3-9 0,-3 9 1,5-12-1,-5 12 1,5-14-1,-5 14 1,7-14-1,-7 14 0,5-9-1,-5 9 0,0 0 0,11-10-1,-11 10 1,9-4 0,-9 4 0,10-3-1,-10 3 1,9-3-1,-9 3-1,0 0-2,10 0-9,-10 0-7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2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1516-2 2,'0'0'12,"-11"2"-1,1 0-1,-4 0-3,-1 0-1,-4 1-1,-3 0-2,-6 0 0,-2 1 0,-2-1-1,-3 2-1,-6-1 0,-5-1 0,-3 0 0,-8 1-1,1-1 1,-12 1 0,0 1-1,-6 0 1,3-1 0,-1 2 0,2 1-1,3-1 1,2 0-1,2 0 1,4-2 0,5 2 1,3-2 0,4 0 0,3-2 1,5 0-1,5-1 0,8 1 0,2 0-2,6-1-1,5 2-2,1-2-7,0-1-15,12 0-2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3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1980 0 18,'0'0'13,"0"0"0,0 0-2,-9 1-1,-4-1-2,-1 0-2,-7 1-3,-4-1 0,-7 1-1,-7 0-2,-2 0 0,-11-1 1,-4 1-1,-10 0 0,-3 0 1,-9 0-1,0 1 1,-7 1 0,-3 0 0,1 1 1,-4-1 0,4 1 0,-1-1 1,3 0 0,-3-1 0,6 1 0,2-2-1,5 1 0,3-1 0,6 0-1,5 2 0,9-2-1,7 0 1,4 1-1,8-1 0,5 1 0,8-1 0,4 0 0,5 0-2,11-1 0,0 0-1,0 0-9,13 1-18,13 2 0,0-10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2213 121 17,'-13'-4'19,"-3"4"-15,-5 0-4,-5 0 1,-5 1 2,-4 0 3,-7 0-1,-2 0 2,-10 2 0,-2-2-1,-8 1 0,-4-2 0,-5-1-2,-3-2-2,-2-3 1,-2 0-3,-5-4 2,0 1-2,-5-2 1,0-1-1,-1 1 1,-1 2 0,1 1-1,0 1 2,5 1 0,1 0-1,7 2 1,3 1 0,6-1 0,3 1-1,7 0 0,8 1 0,5 1-1,9 0 0,10 0-2,7 2-5,8 0-4,0-2-19,12 1 1,10 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2372 325 0,'0'0'20,"0"0"-8,0 0 1,0 0 0,-21-9 1,4 7 0,-5-3-1,-6 2-5,-5-3-2,-9 2-1,-4-4-2,-7 2-1,-3-1 0,-9-1-1,-6-2 1,-8 2-1,-3-2 0,-7 0 0,-6 0 0,-7 1 0,-5-4 0,-4 1-1,-1-1 1,-3-4 0,-2-1 0,-2 1 1,3-1 0,8 1 0,3-1-1,10 4 1,7-1 0,12 5-1,11 0 0,14 2-1,12 3-2,6-2-4,16 7-5,17 0-19,0 0-4,13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3:16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1832 384 0,'9'4'26,"-9"-4"-3,0 0-7,0 0-1,0 0-1,0 0-2,0 0-3,0 0-1,0 0-2,0 0-1,-15-1-1,15 1 0,-20-5 0,4 0-1,-5-5 0,-2 1 0,-6-6 0,-4 2-1,-5-5-1,-5 0 1,-3-1-2,-7 0 1,-6 0 0,-10 1-1,-3-1 1,-10 1-1,-5 0 1,-4 3-1,-9-1 1,-1 4-1,0 0 2,3 2-2,0-1 0,7 4 1,6 0-1,5 0 1,10 1-1,12 0 2,6 1-2,11 0 2,9 1-2,11 1 1,5 1-1,16 2 0,0 0-1,0 0 0,0 0-1,15-5-1,2 8-8,-3-3-24,3-7-2,6-1-1,-8-11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05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528 21 17,'0'0'11,"4"-9"2,-4 9-1,-3-10-1,3 10-2,0 0-3,-17-5 1,4 7-4,-8 0 0,-7 4-1,-5 5-1,-4 0-1,-2 6 1,-1 1-1,2 3 0,4 0 0,5 3-1,8-1 1,7-2-1,4 2 0,5-1 0,7 0 0,3 2 1,10-3-1,4 4 1,2 0 0,8 2 0,1 2 1,4 1-1,-4 1 1,-1 2 0,-10 5 0,-2 2 0,-10 4 1,-13 3 0,-7 6 1,-15 1-1,-5 3 1,-7 2-1,-3 2 0,-2-4 0,-7-1-1,2-3 1,12-6-2,13-1 0,0-5-1,17-4 0,6-2 0,5 0 1,14-2-1,9 1 0,0 0 0,-2 0 2,7 5-1,-9 3 1,2 2 0,0 5 1,-8 7-1,-3 2 0,-9 11 1,-6 3-1,-4 7 0,-4 2 0,-5 4 0,-4 0 0,5-1-1,-1-4 0,10-2 0,8-2 0,7-5 0,9-5-1,9-3 1,6-2 0,5-4-1,1-2 2,-4-3-1,-4 0 1,-5 1 0,-11 3 0,-11 3 0,-12 1 1,-11 4-1,-6 1 0,-5 5 0,-7 0-1,-1 2 1,0-2-1,4-2 0,6 0 0,7-1 0,3 0 0,5-4 0,7-3-1,6-3 2,6-1-1,7-3 1,5-4-1,4-4 1,4-4 0,4-2-1,1-2 1,0 1 0,1-7 0,-3-1 1,-6-6 1,1 1 0,-8-4 0,0-1 0,-3-5 0,1 0 0,0-4-4,0-8-14,13-8-9,-1-17-1,2-14-3,0-20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07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15 13,'0'0'10,"0"0"0,0 0-1,0 0 1,0 0-1,0 0-2,0 0 0,0 0-1,0 0-1,-26 43-1,26-43-1,-15 57-1,15-57 0,-14 70 0,14-70 0,1 66 0,-1-66 0,17 46 1,-17-46 0,0 0 0,63 22 0,-63-22-1,71-17 1,-71 17-1,73-36 1,-73 36-1,65-47 1,-65 47-1,50-55 1,-50 55-1,12-56 0,-12 56 0,2-53 0,-2 53-1,0 0 1,-15-55-1,15 55 0,0 0 0,0 0-1,0 0-1,0 0-5,0 0-9,0 0-7,0 0-2,0 0 1,0 0-1</inkml:trace>
  <inkml:trace contextRef="#ctx0" brushRef="#br0" timeOffset="701">57 719 2,'0'0'10,"0"0"1,0 0 1,-11-41-3,11 41-2,0 0 2,0 0-1,0 0 0,0 0-1,-1 51 1,1-51-2,7 64 0,-7-64 0,1 79-2,-1-79-1,6 71-1,-6-71 1,15 44-1,-15-44 0,0 0 1,60-21 0,-60 21-1,66-58 1,-66 58 1,61-71-1,-61 71-1,57-64 0,-57 64 0,0 0-1,35-47 0,-35 47 0,0 0-1,0 0 1,0 0 0,0 0 0,17 57 0,-17-57 1,7 56-1,-7-56 1,11 67-1,-6-34-2,5 3-2,-2-7-8,7 3-13,0-7-1,-3-3-1,-2-5 0</inkml:trace>
  <inkml:trace contextRef="#ctx0" brushRef="#br0" timeOffset="1362">68 1427 0,'0'0'10,"0"0"1,0 0-1,0 0-4,0 0 1,0 0-2,0 0-1,0 0-1,41 47 0,-41-47 1,42 39 0,-42-39-1,45 44 1,-45-44-1,48 46 1,-48-46 0,35 45 0,-35-45 1,0 0 0,16 61 0,-16-61 0,0 0 0,-45 55 1,45-55-1,-52 27 0,52-27-2,-58 14 0,58-14 0,-58-5 0,58 5 0,0 0-2,-50-33 1,50 33-1,0 0 1,2-44 0,-2 44 0,0 0-1,50-27 0,-50 27 1,51-2-1,-51 2 1,60 16-2,-60-16 0,59 23-4,-59-23-6,61 31-14,-29-17-1,-5-7-1,2 0 0</inkml:trace>
  <inkml:trace contextRef="#ctx0" brushRef="#br0" timeOffset="2363">90 2334 14,'0'0'15,"0"0"0,-14-43-1,14 43-4,0 0-1,0 0-1,0 0-3,0 0-1,0 0 0,-3 52 0,3-52-1,13 67 1,-13-67-1,12 81 1,-5-39-1,-7-42 0,15 68-1,-15-68 1,7 44 1,-7-44 1,0 0 0,0 0-1,0 0 1,0 0-1,14-64 0,-14 64-2,13-62 0,-13 62-1,18-58 0,-18 58-1,0 0 1,44-49 0,-44 49 0,0 0-1,65-15 0,-65 15 1,53 5-2,-23 1 1,-6 3-1,5 2 0,-1 4-2,-2 0-2,-3-2-8,1 7-13,-1 0 2,-7 5-3,-5 0 2</inkml:trace>
  <inkml:trace contextRef="#ctx0" brushRef="#br0" timeOffset="2994">123 3039 9,'-8'63'13,"8"-63"0,-9 63-1,4-20 0,5-43 1,-5 83-2,5-83 0,1 73-3,-1-73 1,15 49 1,-15-49-2,0 0-2,51-15 0,-51 15 0,47-51-1,-47 51 0,50-70-1,-50 70-1,45-68-2,-45 68 1,32-54-1,-32 54 1,0 0-1,21-45 0,-21 45 0,0 0-1,0 0 0,0 0 0,0 0 0,0 0 0,0 0 0,0 0 0,0 0 0,0 0 0,0 0 0,0 0 0,0 0 0,0 0 0,25 60 0,-25-60 1,5 81-1,6-22 1,-8 8 0,-3 10-1,4 1 1,-3 4-1,-5-4 1,5-1-1,2-11 1,-8-9 0,4-11-1,4-12 0,-7-6-1,4-28-7,1 30-19,-1-30 0,0 0-1,-22-41-1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17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276 872 30,'5'9'19,"-5"-9"1,0 0 2,0 0-13,2-15-2,1 3 0,-3-5 1,3-6-1,-3-8-1,3-3 0,-2-6-1,2-2 0,-2-2-2,2-1 0,-3-4-2,0 4 0,0 3-2,-2 2-2,1 8-2,-4-2-2,3 12-8,-5-3-9,1 7-2,-2 2 2,-2 4 0</inkml:trace>
  <inkml:trace contextRef="#ctx0" brushRef="#br0" timeOffset="311">0 412 41,'-1'11'18,"1"-11"2,14-3 1,-1-18-13,10-5-5,1-12 3,7 0 1,1-12-1,3 3 0,-3-2-2,-2 7 0,-6 5-2,-5 10 0,-4 6-1,-4 6-2,-11 15 1,17-10 0,-8 11 0,4 1 0,-1 3 0,4 1 0,1 7 0,3 3 1,0 3 0,0 5-1,0 4 2,-1 3-1,-2 3 1,0 5-1,-3-6 2,1 2-2,-3-3 2,1-1-1,-3-7 0,1-2 2,-5-6-2,1-5-1,-7-11 1,10 14-1,-10-14 0,0 0-1,0 0-10,0 0-16,0 0-1,-13-19-1,-2-3-2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19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66 663 16,'0'0'16,"-10"1"1,10-1-1,-12-10-2,12 10-2,-12-6-1,12 6-3,-16-11-1,16 11 0,-12-23-2,8 7 0,6-10-2,2-1-1,5-6-1,4-3 0,14 0-2,1-1 0,6 5 1,0 5-1,-2 9 0,-4 7 0,2 9 0,-4 11 1,-14 7 0,-6 7 1,-4 4 0,-3 3 0,-5 1 1,-1 0 0,-6-5 1,3-2-1,-4-6 1,2-1 0,-13-8 0,6 1 0,-2-7 0,3-2-2,-1-3-2,-3-8-4,5 1-7,-4-10-11,15-1-2,-2-7-1,6-2 0</inkml:trace>
  <inkml:trace contextRef="#ctx0" brushRef="#br0" timeOffset="521">309 32 7,'0'0'9,"7"-10"-1,-7 10-2,2-13-2,-2 13 2,4-9 0,-4 9-1,0 0 1,0 0 0,12 7 1,-12-7-2,13 20-2,-3-8 0,1 13 1,0 3 0,2 11 0,-6 9 0,1 9 1,-6 4-1,3 4 0,-5-5-1,-1-1 0,-3-8-1,5-12-1,0-10 0,2-11-1,10-12-2,-13-6 0,25-18-3,-8-10-1,9-11 0,-3-10 0,3-8 0,-4-7 0,-2-1 2,-1-1 1,-6 6 4,-3 4 2,-5 12 2,-3 10 1,-3 9 1,0 7 0,1 18-1,0 0 0,0 0-1,-9 10-1,7 8-1,3 14 0,-4 5 0,4 16-1,-3 4 0,3 6 1,-1 1-2,2-2 2,-1-5-3,3-7 1,0-8-1,-2-13-1,2-6 1,-3-10-2,-1-13 0,-10 4 0,-3-11 0,-8-8 0,-4-5 1,-1 0 1,-3-4 0,2 1 2,3 1-1,2 6 1,7 1-1,3 6 0,12 9-1,-7-11 0,7 11 1,-2-9-1,2 9 2,23-20-1,1 4 2,13-2 0,9-6 0,15 0 0,11-3-1,9 3-5,11 5-20,0-1-1,-2 2-3,-7-4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27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44 256 1,'0'0'10,"-9"2"2,9-2 2,0 0-6,0 0 1,0 11-1,0-11 1,-2 12 0,2-12 2,3 23-3,1-5-1,0 10-1,5 5-2,-3 7 0,3 3 0,2 5-2,-1-3 0,4-1-1,0-7-1,-1-7-2,-1-7 0,-1-12-4,4-10-9,-5-12-7,0-11 1,-5-8 0,-5-9 1</inkml:trace>
  <inkml:trace contextRef="#ctx0" brushRef="#br0" timeOffset="320">0 182 22,'0'0'14,"0"0"1,0 0 2,13-9-9,11-4-1,9-4 1,6-5-2,6 0 0,-3-3 0,2 2-2,-7 3-1,-3 4-3,-6 6-4,-14 5-5,-3 6-11,-11-1 1,-2 17-1,-6-4 0</inkml:trace>
  <inkml:trace contextRef="#ctx0" brushRef="#br0" timeOffset="591">5 450 40,'27'-3'21,"0"-9"-1,4-10 2,6 3-14,0-8 0,2 5-1,-1-1-2,-6 6-3,-6 1 1,-7 7-2,-7 2-2,0-2-9,1 8-13,2 0 0,-5-3-1,1-2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53.48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8,'0'0'10,"0"0"-4,0 0-4,0 0-1,0 0-2,0 0 1,0 0 1,0 0 0,0 0 0,0 0 1,0 0 0,0 0 0,0 0 1,0 0 0,0 0 0,0 0-1,0 0 0,0 0 0,0 0 0,0 0-1,0 0-1,0 0 0,0 0 0,0 0 1,0 0 0,0 0 0,0 0-1,0 0-1,0 0-1,0 0-1,0 0 1,0 0 0,0 0 1,0 0 1,0 0 0,0 0 2,0 0 0,0 0 0,0 0-1,0 0 0,0 0-1,0 0-1,0 0 0,0 0 0,0 0 0,0 0 1,0 0 1,0 0 0,0 0 0,0 0 1,0 0 0,0 0 0,0 0-1,0 0-1,0 0-2,0 0-5,0 0-4,0 0-7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29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364 190 10,'0'0'10,"0"0"1,3 12-2,-3-12-6,3 12-2,0 2 2,1 6 1,0 6 1,3 6 0,-1 6 2,1 4 0,-1 3 0,1-2 0,0 1-2,-2-8-1,0-4-2,-1-7-2,-1-8-8,-3-17-9,8 10 0,-8-10-2,3-22 1</inkml:trace>
  <inkml:trace contextRef="#ctx0" brushRef="#br0" timeOffset="331">10 447 21,'0'0'16,"-14"8"2,14-8-3,0 0-4,0 0 1,0 0-2,0 0-1,-4-15-1,4 15-2,14-17 0,-3 6-1,6-8-2,4-3 1,11-5-2,11-3 1,5-4-1,7-2 0,7 1-1,2 1 0,0 1-1,0 6-1,-3 6-2,-11-2-7,8 9-14,-5-4-1,-6 1-1,-6-5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30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3 119 16,'0'0'12,"0"0"-4,0 0 0,-10-1-1,10 1-3,2 23 0,4-1 0,1 5-1,3 7 2,8 9-1,-1 5 0,5 2 0,1 0 0,2-4-1,-3-3-1,-2-8-2,-2-6-4,-7-9-7,1-7-4,-12-13-1,0 0 0,-14-22-1</inkml:trace>
  <inkml:trace contextRef="#ctx0" brushRef="#br0" timeOffset="241">9 307 31,'9'-15'17,"7"-6"2,9-5 1,6-3-7,5-5-8,5-2 1,1 0-1,-3 4-2,4 4-2,-10 5-2,-4 8-4,-12 4-1,-3 9-6,-14 2-8,7 13 0,-13 2-1,-11 2 3</inkml:trace>
  <inkml:trace contextRef="#ctx0" brushRef="#br0" timeOffset="491">34 455 62,'27'-4'23,"9"-14"-1,9-8-3,12-2-23,5-5-7,9 2-8,3 5-4,-3 5 2,-7 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31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246 313 31,'0'0'17,"0"0"-1,0 0 1,6 15-7,3 0-6,0 8-1,3 7 0,0 5 1,3 5 0,-1 4-1,0-2 1,-5-5-2,-1-7-1,-2-6-5,-4-10-6,-2-14-10,0 0 0,-11-13 0,-2-4 0</inkml:trace>
  <inkml:trace contextRef="#ctx0" brushRef="#br0" timeOffset="240">31 468 50,'-11'5'23,"2"-3"-1,9-2 1,-12-6-12,12 6-4,12-18 0,8 2-2,2-11 0,13-4-1,11-11 1,10-2-1,9-2 1,0-2-3,13 6-8,-5-2-10,4 11-11,-6 2 0,-11 8-1,-12-1-1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42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265 24 8,'4'-16'10,"-4"16"1,4-10 0,-4 10 0,0 0 0,0 0 0,0 0-3,0 0 0,0 0-4,0 0-3,0 0 0,0 0-1,6 25-1,-2 3 1,-2 11-1,-1 15 1,-3 10 1,-2 12-1,-4 7-1,1 4-1,-2 1-6,-1-4-5,6-6-4,1-12 1,3-10 0</inkml:trace>
  <inkml:trace contextRef="#ctx0" brushRef="#br0" timeOffset="360">0 824 1,'3'-10'11,"-1"-3"1,-2 13 0,9-16-4,-9 16-2,9-9 0,-9 9-2,12 9-1,-5 5-1,3 8 1,3 5-1,3 6 0,3 4-1,5 2 1,1-2-1,1 0 0,0-4 0,1-6 0,-3-5 0,-1-7 2,-3-4 1,0-5 0,-6-6 1,3-5 0,-6-10 1,3-4-1,-3-12-1,3-3 0,-3-12 0,0-1-2,-1-1 1,1 1-1,-2 2 0,3 4-1,-4 8 0,-1 8-1,2 9-5,-3 5-6,3 9-10,-9 2-2,12 5 1,-12-5-1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52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76 440 6,'0'0'8,"0"0"0,0 0 0,-11 6 0,-1-7 1,12 1 1,-15-5-2,15 5 1,-14-12-1,10 2 0,-5-2-3,5-1 0,4-3-1,1 0-2,-1 1 0,3-1-1,-3 1 0,11 1 0,4 3 0,3 3-1,3 0 0,2 4 0,4 1 0,-1 4 0,8 3 0,-11 4-1,-1 3 1,0 2-1,-2 4 1,-5 2 0,-3 1 0,-2 3 0,-6-1 2,-2 1 0,-6-5 1,-5 3 1,-6-5 0,-1 0 2,-5-4 0,-2 0 0,-3-7 0,-1 1-1,-6-8-1,5 0-1,0-6 0,5 0-2,1-3 0,4 1-1,6-1-3,0-3-3,12 5-4,2-8-9,16 6-5,7-7-3,11 1 2,8-6 0</inkml:trace>
  <inkml:trace contextRef="#ctx0" brushRef="#br0" timeOffset="741">407 45 11,'12'-17'13,"-12"17"1,12-15 0,-12 15-6,7-11-1,-7 11-2,0 0-1,0 0-1,10-2 0,-10 2 1,-1 10-1,1-1 1,7 7 1,-4 4 0,4 9 0,-1 7-1,-1 9 1,1 9-2,-3 5 0,1 5-1,-3-3-1,0 2-1,0-6 0,-3-8 0,2-9 1,-5-11-1,6-7 0,0-7 0,-1-15-2,0 0-3,6-16-3,-1-5-4,-1-11-5,6-5 0,0-10 1,4-4 0,-1-5 3,4 3 5,-1 1 5,2 2 5,1 5 4,-2 6 2,-2 6 0,-15 33 3,27-55-1,-26 32 0,-1 23-3,0 0 1,17-44 1,-17 44-1,1-15-1,-1 15-3,0 0 0,0 0 0,0 0-2,0 0 1,0 0-1,9 47-1,-9-47 1,4 73-1,3-22 1,-8 6-1,7 3 1,-2 1-2,2-1 1,-9 0-1,0-8 0,10-8 1,-7-44-1,5 68 0,-5-68 0,0 44-1,0-44-1,0 0-5,-10 19-4,10-19-7,-19-21-5,1 1 2,-1-5-1</inkml:trace>
  <inkml:trace contextRef="#ctx0" brushRef="#br0" timeOffset="1472">390 461 13,'0'0'11,"0"0"1,0 0 1,0 0 0,11 1-2,6-5-1,10-1 0,6-6-2,12 0-1,10-7 0,9 2-1,3-5-1,5 2 0,-5-1 0,-4 2-1,-7 0 0,-10 7-2,-46 11 1,60-18 0,-60 18-1,0 0 0,0 0-1,0 0 1,0 0-1,0 0 0,0 0-2,0 0-1,0 0-3,0 0-7,-18 43-12,18-43-1,0 0-2,-44 42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4:57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1253 1741 19,'0'0'12,"0"0"1,5-10-1,-5 10-2,0 0-1,0 0-1,0 0-2,0 0-2,-11 5 0,11-5-3,2 9 1,-2 1-1,3 7 1,1 1 0,4 4 0,-1 3 1,1 4 0,-8-29 1,17 61-1,-17-61 0,11 55-1,-11-31 1,2-1-1,-1-3 0,-3-1-1,1-5-1,-3 0 1,-4-4 0,2 1-1,6-11 1,-7 14-1,7-14-1,0 0-2,-11-6-2,8-8-4,6-2-4,1-9-6,-2-2-4,0-5 1,0-1 2</inkml:trace>
  <inkml:trace contextRef="#ctx0" brushRef="#br0" timeOffset="370">1267 1805 20,'-6'-10'19,"6"10"2,-10-5 0,10 5-3,0 0-4,5-11-3,-5 11-1,0 0-2,61-34-3,-61 34-1,82-36-1,-35 16-1,3-1 0,-7 2-1,-2 3-2,-41 16-2,60-23-1,-60 23-2,0 0-2,0 0-4,0 0-5,0 0-6,0 0 0,0 0 0,0 0 2</inkml:trace>
  <inkml:trace contextRef="#ctx0" brushRef="#br0" timeOffset="701">1247 1935 31,'0'0'18,"11"8"2,-11-8 1,0 0-11,0 0-1,60-10 1,-60 10-2,52-15-1,-52 15 0,63-17-1,-63 17-2,61-16-1,-61 16-1,58-13-1,-58 13-2,47-7-6,-47 7-8,41-5-9,-41 5 0,0 0-2,42-13 1</inkml:trace>
  <inkml:trace contextRef="#ctx0" brushRef="#br0" timeOffset="1331">0 917 24,'0'0'16,"9"7"0,-9-7 0,15-25-9,5 4-1,12-12-1,16-6 1,16-12 0,20-7 0,16-12 0,22 1 1,10-7-2,18 4 0,-2-1-1,5 8-1,-11 3-2,-6 9-1,-24 7-1,-14 8-1,-17 10 0,-30 5-4,-51 23-4,51-24-9,-51 24-3,0 0 0,-60 8 1</inkml:trace>
  <inkml:trace contextRef="#ctx0" brushRef="#br0" timeOffset="1642">143 59 67,'-19'-1'25,"7"-5"-2,12 6-1,13-15-20,13 15 0,10 5-2,14 6 0,14 8-2,10 8 1,15 10 1,13 9 1,2 6 0,11 11-1,8 2 3,6 5-1,-12 2-1,10 2 0,-8 2-4,-7 0-9,-4 5-10,-10-5-1,-9-3-3,-27-9 1</inkml:trace>
  <inkml:trace contextRef="#ctx0" brushRef="#br0" timeOffset="2253">512 3529 21,'-11'5'17,"11"-5"3,0 0 2,10-25-9,12 5-2,8-17 1,20-1-2,6-14-1,14-3-1,4-8-4,8 1-1,3 0-1,-1 5-1,-4 4-2,-7 5 0,1 9-2,-10 5-2,-3 9 0,-18 2-5,2 10-5,-45 13-8,43-12-1,-43 12 2,0 0 0</inkml:trace>
  <inkml:trace contextRef="#ctx0" brushRef="#br0" timeOffset="2533">593 2796 27,'-43'-4'16,"5"2"0,18 4-2,20-2-1,3 15-3,23 0-1,10 4-1,20 7 0,8 1 0,25 7 0,1-1-2,15 8-1,5-1-1,8 2-1,-3 1-2,3 0-3,-10 4-4,-15-2-8,0 6-10,-21-5-1,-15 0-1,-57-46 1</inkml:trace>
  <inkml:trace contextRef="#ctx0" brushRef="#br0" timeOffset="2994">432 4913 57,'-1'10'23,"1"-10"1,11-2-1,10-8-15,9-12-4,16-7-2,14-10 0,16-5-1,10-5 0,10-3 0,2 0-2,6 2 1,-9 7 0,-15 8-1,-9 8 0,-13 7 1,-15 5-2,-43 15-6,44-20-13,-44 20-2,-21-6-2,0 3 1</inkml:trace>
  <inkml:trace contextRef="#ctx0" brushRef="#br0" timeOffset="3304">324 4186 70,'4'14'24,"10"0"-2,11 2 0,13 4-22,9 4-2,14 8 2,14 6 2,8 0-1,6 5 2,0-1 0,7 6 0,4-1 2,-7 3-1,2-3-1,-11-1-1,-10-4 0,-1-3 0,-13-5-1,-13-5-1,-47-29 0,62 41 0,-62-41-2,0 0-2,28 42-3,-28-42-8,0 0-11,0 0-1,0 0 0,-47 10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17:27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30 414 7,'0'0'8,"0"0"-2,0 0-1,0 0 2,0 0-1,0 0 0,0 0 1,0 0-1,0 0-1,0 0 0,0 0-2,0 0 0,0 0 0,0 0 0,0 0 0,0 0 1,0 0-2,0 0 0,0 0-1,0 0 0,-8 13-1,8-13 1,-5 16 1,1-7-1,0 1 2,2 3-1,-1-1 1,0 0-1,2 1 1,2-3-1,0 0 0,-1-10 1,8 15-1,-8-15 0,12 12 0,-12-12 0,17 6 0,-17-6 0,19 1-1,-7-2 0,-1 0 0,0-1-1,0-1 1,1 0-1,-2-5 1,2 2-1,-2-2 1,1-1-1,1-4-1,-1 1 0,0-4 0,-1 2 0,-1 0 0,2 2 0,-2-1 1,-2 4 0,-1 0 2,-6 9 0,6-15-1,-6 15 1,-2-13-1,2 13 0,-8-15-1,8 15 0,-12-15 0,6 6 0,6 9-1,-14-14 1,14 14 0,-15-11 0,15 11 0,-17-9 0,17 9 1,-15-3-1,5 3-1,0 2 1,1 2-1,-1 1 0,1 1 0,1 3 0,-3 1 0,1 2-1,1-1 2,1 4-2,-2-1 0,4 3-3,-3-3-4,5 5-8,1-3-5,5-2 0,3-4 1</inkml:trace>
  <inkml:trace contextRef="#ctx0" brushRef="#br0" timeOffset="1082">425 252 5,'0'0'6,"0"0"-1,0 0 0,0 0 0,0 0-1,0 0 1,0 0-1,2 10 1,-2-10 0,3 9 1,-3-9 0,0 16-1,-3-6 0,3-10-1,2 21 0,-2-9-2,-5 3 2,3-4-3,-1 4 2,-1-3-1,3-1 0,-3 0-1,4-11 2,-9 14-1,9-14 0,0 0 0,9 6 0,-9-6 0,14-5 0,-3-1 1,0-2-1,7-3 0,-5 1-1,3-5 0,-1 1-1,1-3 1,0 2-1,0-1 0,0 3 0,-4 1 0,2 2 0,-4 3 0,1 2 0,-11 5 0,13-6-1,-13 6 1,0 0 1,12 4-1,-12-4 0,3 10 0,0-1 0,0 1 1,1 0-1,0 2 1,0 1-1,1-2 1,-1 3 0,-1-4 0,-1-1 2,-2-9-2,3 17 1,-3-17-1,3 11 0,-3-11 0,0 0-1,1 10 0,-1-10-1,0 0-1,0 0-3,0 0-4,0 0-7,0 0-7,0 0 1,0 0 0,4-10 0</inkml:trace>
  <inkml:trace contextRef="#ctx0" brushRef="#br0" timeOffset="1963">937 0 2,'0'0'4,"0"0"1,0 0 3,0 0 1,0 0 3,0 0 0,0 0 0,0 0 0,-7 9-1,7-9-3,0 0-3,0 0-2,0 0-1,0 0-1,0 0 0,-8 13 1,8-13-1,0 13 1,1-4-1,0 2 0,0 4 0,-1 5 0,3 1-1,-5-1 0,1 4-1,0 0 2,-1 2-2,-1-3 1,0-1 0,3-5 0,-4 1 0,2-3 1,1-4-1,2-1 0,-1-10 0,2 12 0,-2-12-2,0 0-4,0 0-6,11-1-9,-11 1 1,5-21 0,-1 6 0</inkml:trace>
  <inkml:trace contextRef="#ctx0" brushRef="#br0" timeOffset="2524">1093 146 12,'1'11'11,"-1"-11"0,0 0-3,3 15-4,-3-15 2,7 12-1,-7-12 1,4 12 1,-4-12 1,4 17 0,-2-8-1,2 2-1,-2 0-1,3 1 0,0-3-1,-2 1-1,-3-10 0,5 17 0,-5-17-1,6 12 1,-6-12-1,14 5 1,-14-5-1,12 1 1,-12-1-1,23-9 0,-11 2 0,1-1-1,-4-3 0,2 1-1,1-3 0,-2 0 0,-2 4 0,-1-3-1,-1 1 1,-2 0 1,-4 11-1,4-19 1,-4 19-1,6-15 1,-6 15-1,2-12 1,-2 12-1,0 0 0,0 0-1,0 0 1,0 0-1,0 0 1,0 0-1,0 0 1,0 0-1,0 0 0,0 0 1,10 0-1,-10 0 1,0 0 0,0 16 0,1-7-1,-1 2 1,-3 5 0,4 1 0,-10 6-1,10 1 2,-3 4-1,3 1 0,-3 3 1,5 4 0,-2-1 0,-5-4-1,6-2 2,-5-1-2,5-3 0,-3-5 0,1-4 1,-3-6-1,3-10 0,3 13-1,-3-13 1,0 0-3,0 0-3,11 6-13,-11-6-5,3-10-1,-6-2 1</inkml:trace>
  <inkml:trace contextRef="#ctx0" brushRef="#br0" timeOffset="3565">456 959 8,'44'-23'13,"-44"23"3,0 0-2,0 0-5,0 0-1,0 0 0,0 0 1,0 0-1,0 0-2,0 0-2,-58-1-2,58 1 0,-42 25 0,42-25 0,-44 29-1,44-29 0,0 0 0,-50 33-1,50-33-1,0 0 0,0 0 0,0 0 1,0 0-1,0 0 0,0 0 0,0 0 0,52 23 0,-52-23 1,52 6-1,-52-6-1,49 11 0,-49-11 0,0 0 0,54 34 1,-54-34 0,0 0 0,24 46 2,-24-46 0,0 0 0,3 43 1,-3-43 2,0 0 0,0 0 0,-29 51 0,29-51 0,0 0 0,0 0 0,-50 37 0,50-37-2,0 0 1,-46 11-2,46-11 0,0 0-2,0 0-2,0 0-5,-49-7-12,49 7-6,0 0 1,0 0 0</inkml:trace>
  <inkml:trace contextRef="#ctx0" brushRef="#br0" timeOffset="4206">734 1100 24,'0'0'22,"0"0"0,-46 31 1,46-31-11,0 0-7,0 0-1,0 0 0,0 0-4,0 0 1,-21-52-3,21 52-1,0 0 0,23-47-1,-23 47 1,0 0-2,56-54 4,-56 54 0,43-33 3,-43 33 0,44-20 1,-44 20 0,0 0-1,42-7 0,-42 7-1,0 0 0,0 0-1,18 60 0,-18-60-1,-2 47 1,2-47-1,-7 45 0,7-45 1,-13 41 2,13-41 0,0 0 1,0 0 2,-23 43-1,23-43 1,0 0 0,0 0-2,0 0-1,-43-10-2,43 10-3,0 0-4,-49-24-6,49 24-8,0 0-4,-43-26 2,43 26-1</inkml:trace>
  <inkml:trace contextRef="#ctx0" brushRef="#br0" timeOffset="4897">960 897 13,'0'0'11,"0"0"1,0 0-1,0 0-1,0 0-1,0 0-1,0 0-2,0 0 0,29 48-2,-29-48 0,0 0 1,0 0-1,16 52-1,-16-52 0,0 0 0,9 46-3,-9-46 2,0 0-2,0 0 1,0 0-1,5 41 0,-5-41 0,0 0 2,0 0 0,0 0 0,0 0 1,0 0-2,23-41 2,-23 41-2,0 0 2,23-65-3,-23 65 1,22-48-1,-22 48 1,22-42-1,-13 29 1,5 4 2,-3-1-2,-1 5 1,0 0-1,-10 5 0,13 0 0,-13 0 0,0 0-1,17 5-1,-17-5 1,0 0-2,0 0 2,0 0-1,0 0 1,29 44-1,-29-44 2,0 0-1,29 47 1,-29-47 0,0 0 0,17 46 0,-17-46 0,0 0 1,0 0-1,0 0 0,0 0 0,0 0 1,0 0-1,0 0 0,0 0 0,0 0-1,54-31 1,-36 11-1,2-5 0,-5 2 1,4-1-1,-7 4 1,2 5-1,-6 2 2,-5 3-2,-3 10 1,4-12-1,-4 12 0,0 0 0,12 5-1,-12-5 1,0 0-1,0 0 1,0 0-1,0 0 1,0 0-1,0 0 2,45 102-2,-45-102 1,0 0 0,0 0 0,12 88-2,-12-88-5,0 0-17,0 0-1,0 0-2,0 0 1</inkml:trace>
  <inkml:trace contextRef="#ctx0" brushRef="#br0" timeOffset="5869">1744 740 42,'0'0'16,"46"34"1,-46-34-5,0 0-11,0 0-2,0 0 0,44 3-2,-44-3 1,0 0 1,0 0 2,50-25 0,-50 25 4,0 0-1,34-41 2,-34 41 0,0 0 1,0 0-1,5-45-1,-5 45-1,0 0-2,-44-18-1,44 18 0,-44-3-2,44 3 2,0 0-1,-57 9 0,57-9 1,0 0 0,0 0-1,-51 13 1,51-13 0,0 0-1,0 0 1,0 0 0,-43 46 0,43-46 1,0 0-1,0 0 1,0 0-1,13 96 1,-13-96-1,0 0 1,0 0-1,0 0 2,103 86-3,-103-86 2,0 0-1,99 28 0,-99-28-2,0 0-2,97 4-9,-97-4-13,0 0-2,84-11 0,-84 11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27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988 1209 30,'3'9'17,"-3"-9"1,0 0-1,-9 0-10,9 0-3,-9 0-1,9 0 0,-16 1-1,7 2 1,-1 0-1,-2 2 0,0 4 0,-2 1 0,-1 3 0,2 5-1,-3 2-1,3 4 0,-1 3 0,2 0 0,0 1 0,4 1 1,2-1-1,4-2 1,3-3-1,5-1 1,6-5-1,6-4-1,9-5-3,5-7-8,9-4-8,5-6-1,1-5 1,1-4 0</inkml:trace>
  <inkml:trace contextRef="#ctx0" brushRef="#br0" timeOffset="381">1237 1460 30,'-16'-10'15,"10"-2"1,1-8-5,2-1-7,7-3-2,0-2 1,3 2 1,1 1 0,6 4 0,-1 2 1,2 7-1,-1 2 1,3 6-1,-4 5-1,2 4-1,-4 6 0,-1 5-1,-4 5 1,0 2 0,-6-1 1,-6 4 0,-4-3 1,2 2 1,-6-8-1,1 0 2,-5-6-2,3-2 1,-4-8-3,4-3-1,3-3-6,-4-13-6,8 1-13,-1-8-1,8-1-2,1-8 0</inkml:trace>
  <inkml:trace contextRef="#ctx0" brushRef="#br0" timeOffset="761">1526 981 27,'17'6'16,"-17"-6"1,0 0 0,9 12-6,-9-12-8,2 15 0,-1-4 2,1 4 0,0 1 2,3 6-1,-3 3 0,4 7 0,0 3 0,2 10-2,-4 2-1,2 7-1,-2 0-1,0 2 1,0-4-2,0-2 1,-3-6-2,1-5 1,4-6-3,-2-8-1,2-5-2,0-10-3,4-5-3,-10-5-7,15-23-4,-3-2 0,-4-11 1</inkml:trace>
  <inkml:trace contextRef="#ctx0" brushRef="#br0" timeOffset="1112">1824 1010 49,'0'0'18,"8"10"1,-8-10-5,5 24-12,-1-4 0,0 8 0,1 5 1,0 7 0,-2 5 0,2 6 0,-1 2 0,1 0 0,-3-3 0,1-1-1,-2-7-1,2-4-1,-1-7-1,-2-9-1,0-4-1,-4-9-5,4-9-7,-9 3-7,1-12 1,-6-7 0,-2-6 1</inkml:trace>
  <inkml:trace contextRef="#ctx0" brushRef="#br0" timeOffset="1392">1468 1315 19,'-10'3'15,"-1"-3"0,11 0 2,0 0-6,0 0-5,7 9 1,3-9-1,7 1 1,4-5 0,10 2 0,4-6-2,11 1 0,2-7-2,7 3 0,2-4-2,1 3 0,-4 0 0,-2 1-1,-6 2 0,-7 3 0,-6 2-3,-7 0-3,-3 4-6,-6-1-9,-3-1-2,-14 2 0,13-5 1</inkml:trace>
  <inkml:trace contextRef="#ctx0" brushRef="#br0" timeOffset="1823">2166 1231 39,'0'0'20,"5"17"-1,-5-17 2,10 6-8,-10-6-12,21 6-2,-6-5 1,2-2 0,2-2 0,3-3 1,1-2 1,-1-5 0,-1 2 1,-5-4 0,0 3 1,-6-2-1,-1 1-1,-6 1 0,-3-1-1,-4 2-1,-3 1 0,-3 0 0,-4 2-1,-1 2 0,-4 0 1,-1 4-1,0 1 0,-1 2 1,0 2-1,3 3 1,-1 3-1,3 3 0,1 0 1,3 4 0,-1 1 1,4 3 0,2 1 0,1 2 1,4 1-1,1 0 1,4 0-1,1 0 1,6-2-1,5-2-1,4-6-2,7-1-4,2-8-6,8-2-9,3-7-2,3-2 0,1-4 0</inkml:trace>
  <inkml:trace contextRef="#ctx0" brushRef="#br0" timeOffset="2353">2604 1249 11,'0'0'12,"15"-1"1,-5-3-4,2-4-1,4 0 2,-3-4-1,3 1-1,-4-3 1,4 4-1,-5-4-1,-1 4-1,-3-2-1,-1 3-1,-4 0 0,-1 0-2,-4-2 1,-1 0-2,-5 1 1,0-3-2,-2 1 0,-4 1 1,-2 1-2,-1 1 1,0 3 0,-2 1 0,0 4 0,1 2 0,0 4 0,1-1 1,4 5 0,-1 2-1,2 3 1,3 2-1,1 1 1,3 3-1,1 0 1,5 5-1,-1-1 1,5 1 1,0 0-1,5 0 1,-1-1 0,4 1 0,3-2 0,1-2 1,6-3-1,3 0-1,2-2 1,3-2-2,6-2 0,2-7-4,9 0-10,0-9-10,5-6-1,-1-11-1,2-9 0</inkml:trace>
  <inkml:trace contextRef="#ctx0" brushRef="#br0" timeOffset="9163">380 45 6,'0'0'6,"-15"10"-2,15-10 1,-13 9 0,13-9 0,-14 12 1,14-12 0,-17 15 1,8-6-2,-2 4 1,-1 1-2,-1 7-1,-1 2-2,-3 5 1,-2 6-1,0 6 0,-3 4 1,0 7 0,-1 5 0,1 6 1,-1 4 1,2 3-1,2 2 0,2 1-1,4 2 0,1 1 0,5-4-1,2 3 0,7 0 0,7 3 0,4-1 1,6 2-1,4-3 1,8-1 0,4-1 1,7-4-1,0-6 0,4-2 1,-1-6-1,3-3 1,-2-11 0,1-2 0,-6-7 0,0-4-1,1-6-1,-2-7-3,5-2-7,-3-7-12,2-3-2,-2-6 0,-1-6 0</inkml:trace>
  <inkml:trace contextRef="#ctx0" brushRef="#br0" timeOffset="10195">3171 0 35,'0'0'17,"0"0"-1,0 0 1,0 0-13,0 0-4,0 0 0,0 0 0,0 0 0,14 12 0,-6-2 1,4 3 0,0 5 1,5 2 1,-1 4 0,6 1 0,3 5 1,-2 0-1,2 5 0,3 1 0,2 6-1,0-2 0,4 2 0,-5 4-1,1 3 0,-1 1 0,-3 4-1,-4 0 1,-2 0 1,-4 2-1,-3 1 1,-2-1 0,-6 0 1,-4-4-1,-2 1 0,-2-5 0,-2 1-1,-2-1 1,-2-2-2,-1-2 1,-2-1 0,0 1-1,0-3 2,-7-1-1,0 0 1,-3-3-1,-2-1 1,-2-4-1,0-1 1,-1-4-1,1-2-1,4-5 0,-1-4-3,4-2-3,-1-8-8,5-2-10,1-8-1,5-8 0,0-8-1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21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20 434 7,'1'-9'11,"-1"9"0,0 0 0,0 0-1,0 0-1,0 0-1,0 0 0,0 0-2,0 0 1,0 0-2,0 0 0,0 0-1,0 0 0,0 0-1,0 0-1,0 0 0,0 0-1,0 0 1,5 9-1,-5-9 0,7 12 0,-2-2 0,1 1 0,0 4-1,1 3 1,0 4 0,0 2-1,0 4 1,1 4-1,3 1 1,-2 4-1,3-3 1,-1 1-1,0-2 1,0-2 0,0-4-1,0-3 1,-4-2-1,1-4 1,-1-3-1,-3-4 1,-1-1-1,-3-10 1,5 12 0,-5-12-1,0 0 1,0 0-3,0 0-5,0-13-12,-1-3-4,0-4 1,-2-7-1</inkml:trace>
  <inkml:trace contextRef="#ctx0" brushRef="#br0" timeOffset="580">22 446 19,'0'0'14,"-14"-6"2,14 6-4,0 0-4,0 0 1,0 0 0,-9-8 0,9 8-1,0 0-1,0 0-1,4-11 0,-4 11-3,12-11 0,-12 11-2,21-16 0,-6 6-1,3 0 0,1 0 1,2 1-1,0 1 0,-2 2 0,0 2 1,-2 1-1,-1 3 0,-4 1 0,1 3 0,-3 2 0,1 1 0,-2 3 0,0 1 0,-1 0 1,-1 2-1,-1-1 0,-3 0 1,-1 1 0,0-2 0,-5 2 0,-1-1 0,-3-1 0,-1 2 1,-3-2-1,-1 2 0,-2-3 0,0 0 1,-2-2 0,0 1-1,0-4 1,2-1 0,1-2 0,2-1 0,2-2-1,9 1 0,-15-4-1,15 4-1,0 0-2,-10-14-2,10 14-5,-3-9-5,3 9-7,6-9-4,-6 9 1,15-14 2</inkml:trace>
  <inkml:trace contextRef="#ctx0" brushRef="#br0" timeOffset="1221">411 323 29,'0'0'17,"13"-2"1,-13 2 0,0 0-6,0 0-8,0 0 0,0 0-1,0 0 1,0 0-1,0 0 1,2 10-1,-2-10 1,2 14-2,-1-5 1,2 4 0,-1-1-1,2 3 0,-1-2-1,3 1 0,-2 1 0,1-3-1,-2 1 0,1-2 1,-2-2-1,-2-9 0,6 16 0,-6-16 0,3 10-2,-3-10-2,0 0-7,0 0-10,15-7-2,-10-4 0,1-5 0</inkml:trace>
  <inkml:trace contextRef="#ctx0" brushRef="#br0" timeOffset="1712">885 253 19,'0'0'17,"0"0"1,0 0-1,-14-2-5,14 2-4,-19 1-4,4 2-2,1 1 0,-3 2 0,-1 0 0,0 2 0,3 2 0,-5 1 0,4 0 1,2-1-1,1 4 0,2-3-1,3 3 0,1-1 0,2-1 0,4 3 0,2-1 0,1 1 0,2 1 0,2 1 0,2-2 0,1 1 0,3-3 0,1 0-1,2-5 0,5-4-4,1-8-4,3-4-9,0-8-4,-2-7-1,0-6 1</inkml:trace>
  <inkml:trace contextRef="#ctx0" brushRef="#br0" timeOffset="2133">921 0 6,'3'14'11,"-2"-3"1,4 0-2,-1 3-5,2 1 0,2 4 1,-1 1-1,2 6 0,0 3 0,-1 4-1,0 2 1,1 4-1,-2 0 1,0 0-2,0-1 0,0-3 0,-1-5 0,1-5-1,1-3 0,-2-7 0,-2-3 0,-4-12 0,7 12 1,-7-12 0,2-9-1,-1-2 1,-3-5-1,1-4-1,0-6 0,2-4-1,2-4-1,3-1 1,3-2-1,1 1 1,6 1-1,3 1 2,1 1-1,3 5 0,-3 2 1,0 4-1,-3 6 1,-3 1-2,-2 6 0,-12 9-3,12-11-3,-12 11-8,0 0-6,-12 11 0,0-2 1,-2 4-1</inkml:trace>
  <inkml:trace contextRef="#ctx0" brushRef="#br0" timeOffset="2633">1093 315 20,'22'5'16,"-2"-2"1,2 0 0,1-3-8,-1 3-2,2 0-3,-2 0 0,1 2 0,-7 1 0,4 2 1,-3 1 0,2 1 1,-3-3-2,3 2 1,-5-1-1,2 0-1,0-3-1,-3 1 0,-2-3-1,-11-3 0,14 5 0,-14-5 0,0 0-1,10 3 1,-10-3-2,0 0-5,0 0-14,0 0-2,-10-14-3,10 14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25.4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21,'0'0'14,"0"0"0,0 0-3,0 0-8,0 0 0,0 0-1,0 0 0,0 0 0,0 0 1,0 0 0,0 0 0,0 0 2,2 17-1,0-8 0,0 5 0,1 3-1,3 6 1,-4-1-1,3 4 1,-2-2 0,4 2 0,-3-3-1,3-2 1,0-6-1,3-5-1,4-7 0,5-4 0,1-7-1,3-5 0,1-5 0,-1-5 0,2-4-1,-1-1 0,-5 0 1,-3 3-1,-4 1 1,-4 4-1,0 4 1,-3 3-1,-5 13 0,2-13 1,-2 13-2,0 0 1,0 0-1,0 0 1,0 0-1,-9 11 1,7-1 0,1 2 0,0 4 1,0 3-1,0 1 1,5 0 0,-3 0 0,4 0-1,-1-2 1,1-1-2,3-5-1,-8-12-5,20 15-5,-8-16-8,2-4-4,1-4 2,-1-3-1</inkml:trace>
  <inkml:trace contextRef="#ctx0" brushRef="#br0" timeOffset="591">455 0 14,'0'0'13,"-8"10"1,9 0 1,0-1-8,-1 2-3,2 4 1,-1-1 0,2 4 0,1 4-1,1 2 0,1 4-1,2 2 0,-1 4-1,5 4 0,-1 2-1,3 0 0,-4 0 0,3-2 0,-1-1-1,-1-4 1,-2-5-1,0-5 1,-5-6 0,1-2 1,-5-15 0,6 13 2,-6-13-1,0 0 1,-7-22-1,1 6 0,-2-10 0,0-4-2,1-6-1,-3-4-1,2-4 0,1 1 0,5 1 0,1 2 0,4 4 0,2 4 1,3 3-1,4 4 1,0 3 0,3 4 0,-1 1 0,3 4 0,-1 3 0,0 1 0,1 4 0,0 3 0,0 3 0,-3 2 0,2 3 0,-3 4 0,-3-1 0,1 3 0,-5 1 1,-1 0 0,-4 2 0,-1-1 1,-5-1 0,-1 2 1,-4-4 0,-1 4 1,-5-6 0,0 4-1,-6-7 1,-1 2-2,-1-5 1,-2 0-3,0 1-5,-6-4-14,2 1-5,-4-3-1,2 0-2,-2-3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26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568 130 17,'0'0'13,"0"0"0,0 0-2,-10-8-1,10 8-1,-11-6-3,2 4 1,9 2-3,-20-4 0,9 3-1,-2 0-1,0 1 0,-3 0 0,1 1 0,-3 0-1,1 2 1,-2-1-1,-3 4 1,1-2 0,-1 2-1,0 0 0,0 2 0,1 2 0,-1 0 0,1 2-1,3 1 0,-1 1 0,0 2 0,2-2 0,-1 1 0,1 1 0,0 1 0,2-1 0,0 2 1,1-3-1,1 1 0,3 1 0,0-1 0,3 0 0,0 0 0,3 0 0,2-1 0,2 3-1,0-2 1,1 1 0,2 0 0,0 0 0,1-2 1,2 3-1,0-4-1,1 2 2,1 1-2,4-2 2,1 1-2,3-1 2,3 1-2,3-3 2,2 4-1,2-4 0,0-2 1,2-1-1,1-1 0,-2-3 0,1-2 1,-3-2-1,-1-2 0,-1-2 1,1-3 0,0-2 0,0-1 0,1-4 0,-2 2 0,2-3 0,0 1 0,-1 1-1,-3-3 1,-2 4-1,-1 0 1,-5-2-1,0 3 1,-5-1 0,-2 0 1,-3-1-1,-3 11 1,4-19-1,-6 10 0,0 0 0,-2-1 0,-1 1-1,0-1 1,5 10-1,-16-17 0,6 9 0,-2 1 0,-2-2 0,-2 2-1,-1 1 1,-3 1 0,0 1 0,-1 1 0,-1 2 0,1 1 0,1 1 0,0 2 0,4-1 0,0 1 1,4 0-1,0-1 0,12-2 0,-14 3 0,14-3 0,0 0 1,0 0-1,0 0 1,-9 1 0,9-1-1,0 0 1,0 0 0,0 0-1,0 0 0,0 0 0,0 0-1,0 0 0,0 0-2,10 2-9,-10-2-21,16-1-1,0 2 0</inkml:trace>
  <inkml:trace contextRef="#ctx0" brushRef="#br0" timeOffset="1292">918 627 2,'0'0'14,"-20"-2"0,10-1-1,1 0-3,-3-4 0,12 7-1,-16-13-1,16 13 0,-12-16-1,12 16-2,-2-19-1,5 10 0,3-1-2,4 0-1,2 0 0,5 2 0,2-1-1,3 3 0,-1 0 0,4 3-1,-4 1 1,1 2 0,-3 1 0,-1 2-1,-2 1 1,-3 1 0,1 1 0,-3 3-1,-1 0 1,0 1 0,-3 4 0,0-2-1,-1 4 1,0 0 0,-2 1 0,-2-1 0,-1-1 1,-1-1 0,-4-3 1,-3 2 2,-4-6-1,0 0 2,-6-2-1,0 0 1,-5-4-1,0 0 0,-4-4-2,3 1 0,-3-3 0,0 1-1,2-1-1,2 1 0,3-1 0,3 2-1,4 1-1,1-2-4,11 4-8,0 0-19,3-12-1,8 4 0</inkml:trace>
  <inkml:trace contextRef="#ctx0" brushRef="#br0" timeOffset="2003">1373 523 10,'-12'-10'21,"12"10"-9,-3-10-1,3 10-4,0 0 0,11-11-3,-1 9 0,2 0-1,5 1-1,3 2-1,2 1 2,3 1-2,1 3 0,-2 1 0,2 3 0,-2 0 0,1 2-1,-4 4 0,-1-3 0,-4 5 0,-2-1 0,0 1 0,-4-1 0,-3 1 0,-2-1 0,-2-4 0,-2 2 1,-1-4 1,-2-1 0,2-10 2,-11 16 2,-3-12-1,2 0 1,-8-3 0,0 0 0,-5-5-1,1 1-1,-3-4-1,0 0-1,5-1-1,2 0 0,2 1 1,5-1-2,3 3 1,10 5-1,-10-6 0,10 6 0,0 0-1,0 0 1,14-9-1,-2 4-1,6-1 0,2-3-2,10 5-5,-2-6-11,4-1-13,4 3 0,-5-3 1</inkml:trace>
  <inkml:trace contextRef="#ctx0" brushRef="#br0" timeOffset="2714">1916 0 6,'2'13'7,"-2"5"2,2 0 0,-1 8 0,-1 0 1,0 4 0,-1 2-1,1 5-1,-3 2 0,3 5-3,-4 0 0,3 3-2,-1-4-1,3 0-1,-2-3 0,2-2-1,0-4 0,0-4 1,2-5-1,-2-4 0,1-6 0,-2-1 1,0-14 0,2 13-1,-2-13 1,0 0 1,0 0-2,0 0-8,0 0-21,0 0 0,-9-14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38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2133 6,'0'0'13,"0"0"0,0 0 1,0 0-5,0 0-3,0 0 0,-5-11 1,5 11-2,-6-14 1,6 14-1,-5-17-1,3 7 0,-2-4-1,2 0 0,-1-4-2,0-2 0,2 0-1,-1-1 0,2-1 0,0 1-1,3-2 1,2 2-1,3 0 0,2 4 0,6-1 0,3 1 0,3 0 0,3 2 0,1 0 1,3-1 0,0 3-1,-1 0 1,-3 1 0,-3 2 1,-1 2 0,-6-1 0,-2 0 1,-13 9 0,10-13 0,-11 3 0,-6-1 0,-1 0 0,-6-6-1,0 2 0,-3-1 0,3-5 0,-2 1-1,2-3 0,2-1 0,5-3 0,4-1 0,3-4 0,4 1 0,3 0-1,3-1 1,3 1 0,3 1 0,1 3 0,2 1 0,0 5 1,1 0-1,-2 0 0,-2 2 1,-1 2 0,-2 2-1,-2 0 1,-3 4-1,-1-1 0,-4 3 0,-3 9-1,8-17 1,-8 17-1,8-14 0,-8 14 0,9-10 0,-9 10-3,22-11-4,-7 6-9,5-2-3,1-5 1,0-5 0</inkml:trace>
  <inkml:trace contextRef="#ctx0" brushRef="#br0" timeOffset="1332">510 286 0,'0'0'11,"0"0"0,0 0-1,0 0-2,7-9-1,-7 9 0,0 0-1,0 0-2,0 0-1,0 0-1,0 0 0,1 12-1,-1-12-1,8 20 1,-3-3 0,4 4 0,1 5 0,3 3 1,2 4-1,2 2 0,3 1 0,-2 1-1,2-2 1,-5-1-1,2-3 0,-5-3 0,-2-3-2,-1-4-1,-4-3-4,-3-7-5,-2-11-3,0 0 0,0 0 1</inkml:trace>
  <inkml:trace contextRef="#ctx0" brushRef="#br0" timeOffset="1732">483 376 5,'-16'-10'12,"1"-4"-1,5 2 2,4 1-5,2-6-1,5 1-2,3-2 0,4 0-1,5 2 0,4-2-1,4 0 1,5-1-2,0 0 2,5 3-2,2 1 0,0 4-1,-1 2 0,0 4-1,-2 4 1,-2 3-2,-5 3 1,-1 4 0,-5 1 0,-1 4 0,-4-1 0,-2 3 0,-5 1 0,-3 2 1,-5 2-1,-4 1 1,-7 2 0,-4 1 0,-4-1 1,-5-1-1,-1 0 0,-1-2 0,1-5 0,1 0-1,6-6 1,1-2 0,6-3-1,2-2 1,12-3-1,-11 3 0,11-3 1,0 0-2,0 0 1,0 0-1,0 0 0,0 0 1,0 0-1,0 0 0,12 12 1,-2-5-1,3 1 1,6 1 0,3 3 0,5-1 1,5 2-1,4-1 0,-2 1 0,1 1 0,-4-3 0,-4-1 0,-6 0 0,-5-4 0,-5 1-3,-11-7-5,0 0-10,0 0 1,0 0 0,8-19 0</inkml:trace>
  <inkml:trace contextRef="#ctx0" brushRef="#br0" timeOffset="2453">1014 535 34,'-4'-19'13,"6"5"1,-1-2-4,3-4-7,4 0-2,-1 1 1,7 0 1,-1-2 0,3 4 1,-2 2-1,4 3 0,-4 3 0,3 4-1,-2 1-1,-1 4 0,-2 7 0,2 1-1,-3 3 1,-1 3-1,0 1 1,-1 2-1,-2-2 1,-2 4 0,-1-4 0,-3 1 1,-2-4 1,-2 2 0,-2-4 1,-2 0 0,-7-1 0,-1 0 0,-5-3 0,0-1-1,-3-1-1,-1-2 0,0-1-2,3-3-2,5-2-3,-1-6-4,17 10-8,-16-22-4,15 8-2,4-5 0,3-2 1</inkml:trace>
  <inkml:trace contextRef="#ctx0" brushRef="#br0" timeOffset="3014">1233 0 10,'0'0'11,"0"0"1,0 0-6,0 0-2,0 0 0,0 0 1,0 0-1,0 0 0,0 0-1,2 10 0,-2-10 1,4 11-1,0 0 1,2 1-1,0 2-1,1 3 2,0 5-2,1 2 0,1 0 0,0 2 0,-2-1-1,2 0 0,-2-2 1,1-3-1,-2-3-1,-2-4 1,2-2 0,-6-11 0,6 13 1,-6-13 1,0 0 0,0 0 0,9-10 0,-4-2 0,-1-3-1,5-3 0,0 0-2,0-2 0,5 1 0,-1 1-1,1 2 1,0 4 0,2 4 0,-3 3-1,1 2 1,0 4-1,-2 4 1,0 2 0,0 3-1,-1 2 1,-2 0 0,-1 1-1,-2 1 1,-1-1 0,-1 1 0,-3-1 1,-3 0-1,-1-1 1,-2-2 0,-1 3 1,-3-2 0,-1-1 0,-3 1 0,0 0 0,-4-3 1,-1 2-1,-3-3 0,0-1-1,1-2 1,0 1-3,3-2-3,-1-8-5,3 4-12,3-3-3,2 0 2,10 4-1</inkml:trace>
  <inkml:trace contextRef="#ctx0" brushRef="#br0" timeOffset="4086">748 973 4,'11'0'8,"-11"0"1,0 0-2,0 0-3,0 0 1,7 9 0,-7-9 1,4 13 0,-1-3-1,2 1 0,-3 4 0,3 1-1,-3 5-2,1 1 0,1 0 0,-1 6 0,-2 0-1,1 1 0,0-2 2,0 1-2,1-2 0,2-2 1,-1-1 0,4-5-1,-1-2 1,3-3 0,-1-2-1,4-1 1,-1-4 0,3-1 0,-1-4 0,3-3 0,-1-2 0,3-1 0,1-5-1,-1 0-2,3-2-4,-1-1-9,-1-2-6,0 0 2,-3-2-1,-1-1 0</inkml:trace>
  <inkml:trace contextRef="#ctx0" brushRef="#br0" timeOffset="4616">1216 1241 27,'0'0'15,"-13"-8"0,6-1-2,-3-2-9,1-3 0,-1 0-1,1-5 2,3 0-1,1-3-1,6 0 1,2-3 1,6 5 0,0-1 0,6 2-2,1 2 0,0 3-1,1 3 0,0 5-1,-3 4-1,-1 2 0,0 3 0,-2 3 0,0 6 0,-2 4-1,-1 0 1,-2 3 0,0 0 1,-3 0-1,-1 2 1,-2-1 0,-2-5 1,-1 1 0,-5-4-1,0 2 2,-4-3-1,-3 0 0,-1-2 0,-3-2-1,0-2-1,-1-2 0,2 1-2,1-5-3,5 0-6,3-4-9,9 5-3,-2-22 1,9 6 0</inkml:trace>
  <inkml:trace contextRef="#ctx0" brushRef="#br0" timeOffset="5147">1527 860 26,'9'5'17,"-9"-5"1,0 0 1,0 0-9,0 0-4,0 0-1,-9 0 0,9 0-2,-13 3-1,13-3-1,-15 9 0,5-4-1,1 2 1,0 0 0,-1 4 0,1-1 0,1 2 0,1 0 0,0 1 0,-2-2 0,6 1 0,2 0 0,2-2 0,1 1 0,4-1 0,-6-10 0,16 12 0,0-6-1,1-8-2,3-4-3,2-3-4,5-2 0,-1-8-2,3 3-3,-4-1-3,1-4-3,-5 1 2,-3 0 3</inkml:trace>
  <inkml:trace contextRef="#ctx0" brushRef="#br0" timeOffset="5588">1659 705 21,'-11'2'13,"11"-2"1,0 0-1,0 0-5,0 0-2,8-9 0,-8 9 0,10-9 0,-10 9-2,16-7 1,-5 4-1,1 1-2,1 1 0,0 0 0,4 2-1,0 3 0,2 0 0,-1 5-1,0 2 1,0 3-1,1 1 0,-4 4 0,0-2 0,-3 3 0,-3 1 0,0-2 0,-3 0 0,-2-3 0,-2 0 1,-1-3 0,-2 0 0,-1-4 0,-1 0 0,3-9 1,-13 12-1,3-8 1,-4-1 0,-5-3 0,-3 0 0,-4-3-1,1-1 1,-3-2-1,3 1 0,1-1 0,6 0-1,5-3 0,4-1 0,7 0-1,5-2 1,5-2-1,3-2 0,5-1-1,-1-1-1,3 5-1,-5-3-6,3 5-8,-5 3-4,-1 1 1,-10 7-1</inkml:trace>
  <inkml:trace contextRef="#ctx0" brushRef="#br0" timeOffset="6229">1876 282 21,'0'0'14,"10"-18"2,-10 18 0,9-14-8,-9 14-4,8-9 2,-8 9-2,0 0 1,9 0-2,-9 0 0,11 14-1,-4 0 1,2 4-1,4 8 1,-1 3-1,4 5 0,-2 3 0,2 4 0,1 0-1,-2 0 0,0-3-1,0-4 1,-2-4-1,-1-5 0,-3-4 1,-2-3-1,-4-6 0,-3-12-1,-2 12 0,2-12-1,-15-4 1,0-4-1,0-3 0,-4-5 1,-2-1-1,3-2 1,-3 1 1,2 2 0,5 1 1,0 1-1,6 1 0,3 1 0,6 2 0,2 0 0,5-2 0,4 0 0,3-5 0,5 2 0,5-2 0,3 1 1,1-1-1,1 1 0,-1 1 1,0 1-1,-4 2-1,-2 2 1,-5 3-1,-5 1 1,-3 2-1,-10 4 1,12-1 0,-12 1 1,0 0 0,11 18-1,-8-9 1,3 5 0,-1-1 1,2 4-1,2-1 0,1 3 0,1-4 0,1-1 0,0-2-2,0-5 0,2 1-5,-3-9-5,-1-5-9,-1-5 1,-4-4-1,-2-8 0</inkml:trace>
  <inkml:trace contextRef="#ctx0" brushRef="#br0" timeOffset="6900">2337 166 19,'-8'-17'16,"3"5"2,5 12-3,-7-11-4,7 11 0,0 0-5,0 0-3,0 0-1,0 0-4,0 0-4,0 0-12,0 0 1,11-1-1,0-1 0</inkml:trace>
  <inkml:trace contextRef="#ctx0" brushRef="#br0" timeOffset="7190">2580 488 30,'-14'-6'16,"1"-3"1,-3-3-1,2-3-8,0-2-4,2 0-2,1 0 1,3-2-1,3 0 1,2 0-1,5 2 0,0 1 0,5 4 1,1 0-2,3 4 0,0 1 0,4 3-1,-2 3 0,3 3 1,-1 5-1,0 2 0,-2 4 0,2 1 1,-5 3 1,1 3-1,-5-1 1,0 1 0,-5-2 1,-2 2 0,-5-7 1,-1 5-1,-4-5 0,-4-1 0,-3-1-1,-2-2 1,-5-2-2,-2 0 0,1-3-1,0-3 0,2-1-3,-1-7-3,10 2-5,0-8-8,9-2-4,6-5-1,6-4 0</inkml:trace>
  <inkml:trace contextRef="#ctx0" brushRef="#br0" timeOffset="7681">2613 151 36,'0'0'17,"7"10"0,-7-10 1,0 0-13,0 0-4,0 0 0,5 12 0,-5-12 0,6 15 1,-1-6 0,1 5 1,0-3-1,1 2 1,0 2 0,1-1 0,2-1-1,0 1 0,-1-4 0,1 0 0,-10-10 0,16 12 1,-16-12-1,17 0 1,-17 0-1,15-15 1,-8 0 0,2 0-2,-1-5 1,3-2-1,-2 0-1,1-1 0,-1 1 1,2 3 0,-2 1-1,0 4 1,-1 2 0,-8 12-1,12-13 0,-12 13 0,0 0 0,10 1 0,-10-1-1,9 18 1,-2-2-1,1 0 1,1 5 0,2 1 0,1 1 0,0-3 1,-1-1-1,-1-2 0,0-1-2,-5-5-6,2 0-13,-7-11-2,-1 10-2,1-10 1</inkml:trace>
  <inkml:trace contextRef="#ctx0" brushRef="#br0" timeOffset="8602">492 940 2,'0'0'11,"9"2"0,-9-2 2,0 0-3,0 0-1,0 0 0,0 0 2,-13 2-1,13-2 0,-16-2-2,5 2-2,-6-4 0,-1 3-2,0-2-2,-4 0-2,-1 2 1,3 0-1,0 1 0,2 0-1,4 1 1,4-1-1,10 0 0,-11 4 0,11-4 0,0 0 0,14-4 0,-3 1 0,8 0 0,0 0 0,4-2 0,2 0 0,3-1 0,-4 0 0,-1 2-1,-2 0 1,-3 3 1,-3-1-1,-2 2 1,-1 0-1,-12 0 1,14 3-1,-14-3 1,0 0 0,13 12-1,-13-12 1,4 11 0,-4-11 0,1 16 0,0-5 0,0-2 1,0 4-1,-2 1 1,0 2 1,-1 0 0,-1 4 0,-1-2 1,1 4-1,-3 0 1,2 1-1,0-3 1,0 1-2,-1-2 1,1-1-1,0-3-1,0-1 0,2-2-4,2-12-7,-3 12-9,3-12-1,0 0 0,13-25-1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48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2252 6,'0'0'9,"0"0"-3,0 0 1,0 0 0,5-10 0,-5 10 1,0 0 0,6-12 0,-6 12 0,5-12-1,-4 3 0,2-2-2,-1-2-1,1-2-1,-1-3-1,1-2-1,0-5 0,1-1 0,-1-3 1,0-1-1,-1-1 0,3 4 1,-2-4-1,1 3 1,-1 3-1,4 1 0,-1 2-1,1 2 1,1 1-1,1 0 0,0 5 1,0 1-1,0 1 1,-9 12 0,17-14 0,-7 10 0,1 4 0,1 3 0,0 2 0,3 0-1,2 0 0,0 0 1,3 1-1,0-2 0,0-3 1,1-1 0,0-5-1,1-1 1,0 0 0,0-3 0,-3-4 1,0 1-1,-4-3 1,-3-1-1,-3-1 1,-4 0 0,-3-2-1,-3 2 0,-3-2-1,-2 0 0,-1 2 0,-2 0 0,0 1 0,0 2-1,-1 1 1,2 3 0,8 10 0,-10-14 0,10 14-1,0 0 0,0 0 0,-7-9-1,7 9 0,0 0 0,0 0-1,0 0 0,0 0-2,0 0-2,0 0-8,0 0-5,0 0 0,0 0 0,0 0 1</inkml:trace>
  <inkml:trace contextRef="#ctx0" brushRef="#br0" timeOffset="801">436 1348 3,'0'0'5,"-11"-4"-2,11 4 0,-9 0-3,9 0-1,-9 3-1,9-3 0,0 0 0,-12 3 0,12-3 1,0 0 0,0 0 1,0 0 0,-10 5 0,10-5-1,0 0 0,0 0 1,-10 7-1,10-7 2,0 0 1,-10 4 1,10-4 2,0 0 2,0 0 0,0 0 2,0 0-1,0 0 0,0 0 0,0 0-1,0 0 0,0 0-1,16 12-1,-16-12 1,16 11-1,-6-5 0,0 4-1,1 2-1,3 1 0,-2 2-1,3 0 0,0 1-1,1 0 0,-1 0 0,2-2 0,-3-1-1,0-3 1,-2-3 0,-3-1-1,-9-6 1,13 9 0,-13-9 1,0 0 0,0 0 0,0 0-1,0 0 1,-13-10-2,2 1 1,0-3-1,-5-3 0,-3-3-1,-2 0 0,-1-2 1,0 1-1,2 1 1,0 4-1,0-1 1,3 5 0,2 2-1,2 2 0,2 2 1,0 1-1,11 3 0,-14-3 1,14 3-1,-10 0 1,10 0 0,0 0 0,0 0 0,0 0 0,0 0 0,0 0 0,9-9 0,-9 9 0,19-11 0,-2 4 0,3-3 0,5-1 0,2 0 0,5-1 0,2-1 0,0 1 0,-1-1 0,-3 3 0,-5 3 0,-3 1 0,-4 3 0,-6 1 0,-3 2 0,-9 0 0,10 5 0,-10-5-1,2 13 1,-2-4 0,-1 2 0,-1 3 0,0 2 0,0 3 0,-2 3 0,1 2 0,-1 4 0,0 0 0,-1 1 0,2 1 0,0-2 1,-1-4-1,0 0 0,2-5 1,1-4-1,0-3 1,2-3 0,-1-9-1,0 10 0,0-10-1,0 0-1,0 0-7,0 0-10,8-18-2,-9 0 1,-1-6-1</inkml:trace>
  <inkml:trace contextRef="#ctx0" brushRef="#br0" timeOffset="2083">759 763 7,'0'0'11,"-3"-12"-1,3 12 0,-2-11 0,2 11 0,0 0 0,-2-10-3,2 10 0,0 0-1,0 0-1,0 0-2,4 13 0,0-4-2,1 4 0,4 5 0,1 4 1,3 1-1,2 6 0,3 1-1,1 3 1,1 2 0,1-4-1,-1-1 1,-1-1-1,-4-3 0,1-3 1,-5-1 0,-2-2-1,-2-5 1,-2-1-1,-2-3 1,-3-11 0,2 13 0,-2-13-1,0 0 0,-18-14 0,7-1-1,-6-3 0,1-6-1,-6-4 0,-1-3 0,0-1 0,0-4 1,1 1 1,4 1 0,2 0 0,2 4 0,6 0 0,6 3-1,5 0 1,10 2-1,3 1 1,7 2-1,5 2 1,2 1-1,4 4 2,0 2-1,-2 6 1,-3 3 0,-3 4-1,-3 3 1,-3 5-1,-4 4 0,-5 2 1,-1 4-1,-4 1 0,-3 0 0,-3 1 1,-1-2-1,-3 0 1,-4-1 0,-2-1 0,-3-3 0,-3 1 1,-1-2-1,-1-4 0,-2 2 0,-1-2 0,0-2-1,3 0 1,1-3-1,2-1 0,3 1 0,0 0 0,12-3-1,-13 5 1,13-5-1,0 0 0,-7 10 1,7-10-1,4 12 1,-4-12 0,10 15 0,0-5 0,2 0 0,6 2 0,3 0 1,3 3-1,5-1 0,2 1 1,2-1-1,0 0 0,-2-1 1,-3-1-1,-3-2 0,-5-2 1,-5-2-1,-3 1 1,-12-7 0,12 6 0,-12-6 1,0 0-1,0 0 0,0 0-4,0 0-3,-11-9-10,11 9-3,-14-18-2,9 6 1,0-4-2</inkml:trace>
  <inkml:trace contextRef="#ctx0" brushRef="#br0" timeOffset="3175">1420 999 38,'0'0'17,"-18"-8"0,9 0 0,0-3-12,1 0-3,2-4 0,2-2 0,2-2-1,3 0 0,2-3 1,3 3 1,3 1 0,1 1-1,1 5 1,3 2-2,-1 5 1,1 2 0,-3 3-2,1 4 1,1 3-1,-3 4 0,0 2 0,-2 2 0,-1 2 0,-2 2 0,1-1 0,-3-1 1,-1 0-1,1-3 1,-3-2 0,-1 1 1,-6-2 1,1 0-1,-6-2 1,-1 0-1,-6-1 1,-2 1 0,-2-3-1,2-1 0,-2-5-1,2-2-2,5-3-3,0-9-3,9 2-7,1-10-8,7-1-2,1-6 1,6-3 0</inkml:trace>
  <inkml:trace contextRef="#ctx0" brushRef="#br0" timeOffset="3776">1467 449 12,'0'0'11,"0"0"0,0 0-3,0 0-4,0 0 1,0 0 0,0 0 0,0 0 0,0 0 2,0 0-1,0 0 1,-2 9-1,2-9 0,9 17-1,-1-4-1,0 3-1,6 3 0,-1 3-1,4 3-1,0-1 1,1 6-1,1-2-1,-1 0 1,-4 1-1,0-3 1,-4 1-1,-1-2 1,-1-4 0,-3-4 0,-2-3-1,-1-4 2,-2-10 0,3 14 1,-3-14-1,0 0 1,-1-15-1,2 3 0,-2-6 0,3-3-1,0-3 0,1-2-2,2-1 1,2 3-1,0 1 1,1 6-1,4 2 1,-3 3-1,3 5 0,1 3 0,0 4 1,1 3-1,-2 3 0,2 1 0,-3 6 0,0 1 0,1 4 1,-2-1 0,-3 4-1,0 1 1,0-2 0,-4 2 1,1 1-1,-5-3 0,-1 1 1,-2-1-1,-2-5 1,0-1 1,-4-2 0,2-1 1,-5-4-1,3-1 1,-5-5 0,2 1-1,-3-3 0,1-2-2,2-1-4,-1-9-8,6 3-10,0-8-2,6 1-1,-1-8 0</inkml:trace>
  <inkml:trace contextRef="#ctx0" brushRef="#br0" timeOffset="4747">2104 239 4,'-6'-18'10,"6"18"-1,-4-14-1,4 14 0,-5-11 0,5 11-1,0 0 1,0 0-1,-9-9-1,9 9 0,0 0 0,0 0-1,0 0-1,0 0-1,0 0 0,0 0-1,0 0-1,-1 9 0,3 0 0,3 4-1,1 3 1,2 3-1,1 4 1,0 4 0,2 2 0,1 2 1,1-1-1,-1 0 1,2 0 0,-4-3 0,1-1-1,0-5 0,-2-4 0,-2-4 1,0-1-1,-7-12 1,0 0-1,12 7 1,-12-7 0,10-17-1,-5 2 0,2-5 0,0-2-1,0-4 0,0-1 0,-1 1 0,2 2 0,-2 4 0,-1 4 0,0 5 0,0 2 0,-5 9-1,10-9 0,-10 9 0,12 9 0,-3 0 0,0 3 1,2 4-1,1 2 1,1 4 0,-3 1 0,2-2 1,-3-2 0,-2-2 0,-1-3-1,-1-1 1,-5-13-4,9 11-3,-9-11-8,8-10-7,-2-3-2,-1-3 2,3-5-1</inkml:trace>
  <inkml:trace contextRef="#ctx0" brushRef="#br0" timeOffset="5458">2509 163 31,'0'0'16,"-10"8"0,10-8 0,0 0-12,0 0 0,11-5-1,-11 5 1,15-9-1,-4 2-1,4 3 1,-1-1-1,4 1 1,-1 0-1,2 2 0,-2 2-1,0 4 0,-2 3 0,-3 3 0,0 4-1,-3 3 0,-1 4 1,-2 2-1,-1 2 0,-1-2 1,-3 1-1,0-1 0,-2-2 0,0-2 1,-3-1-1,-1-2 1,-3-2 0,-2-1 0,-3 1 1,-2-2-1,-5-2 1,0-1-1,0-4 1,-1-1 0,1-4 0,5-1 0,2-4-1,13 5 0,-9-19-1,14 7 0,7-3-1,2 0 0,7-1-1,1-1-1,2 1 0,0 0-4,0 4-5,-4-1-8,-2-1-1,-1 1 0,-4-2 0</inkml:trace>
  <inkml:trace contextRef="#ctx0" brushRef="#br0" timeOffset="6069">2994 6 26,'0'0'15,"11"-7"-1,-11 7 1,0 0-12,0 0-1,0 0 0,0 0 1,0 0 0,0 0 1,-15 7-1,5-1 0,-4 3 0,-2 1 0,-2 3-1,1 0 1,0 1-2,3-1 1,0 2-2,3-4 1,4 0-1,3-1 0,6-1 0,-2-9 0,11 14 1,0-7-1,5-2 0,1 0 1,5-1 0,-2 0-1,0-1 0,0 1 0,-3 0 0,-3 0 0,-1-1 0,-2 1 0,-11-4 0,14 9-1,-14-9 1,12 13 0,-12-13 0,10 14 0,-9-5-1,1 2 1,-1-1 0,-2 3 1,-1 0 0,-3-1 1,-1 3 1,-6-3 0,1 2 1,-2-4 0,1 2-1,-2-4 0,-1 0 0,-1-2-3,-1-3-4,3 2-8,-5-2-10,-1-1 0,-2-1-1,-4 0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1:43:55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220 559 24,'0'0'13,"-9"11"0,9-11 0,-18 13-11,5-4 0,-3 4 0,-1 2 1,-4 6 1,-1 0 1,5 2 1,-4 2-1,3 4 0,1-2 0,4 2 0,1-4-1,7-2 0,4-3-1,5-1 0,6-7-1,6-3 0,7-6-3,5-5-2,4-2-3,0-7-3,4-2-5,-2-5-4,0-1 0,-5-1 0,-2 0 2</inkml:trace>
  <inkml:trace contextRef="#ctx0" brushRef="#br0" timeOffset="281">386 729 9,'-10'10'9,"10"-10"0,-16 14 3,16-14 0,-19 15 1,19-15 0,-18 7 1,18-7-3,-13-3-1,13 3-2,-3-21-2,7 6-1,2-6-2,5 0-1,3-2 0,3 1-1,1 2 0,3 3 0,-3 5 0,1 5 1,-2 5-1,1 5-1,-2 4 0,-3 3 0,-1 3 0,-2 4 0,-3 4 0,-1 1 0,-3 0 1,-5 2 0,-3-3 1,0 1 0,-7-3 0,2-2 1,-4-6-1,-1-1 1,-2-5 0,0-3-1,0-4 0,-2-3-2,2-5-1,2-7-3,6 3-3,-3-10-4,10 4-4,0-7-4,8 4-4,2-5-2,9 3 2,1-2 1</inkml:trace>
  <inkml:trace contextRef="#ctx0" brushRef="#br0" timeOffset="801">683 278 40,'0'0'19,"0"0"0,-1-11 1,1 11-11,0 0-5,0 0-1,0 0-1,0 0-1,0 9 0,0-9 0,5 16 0,-1-7 1,1 6 0,-1 4 1,4 6-1,-4 4 1,2 7 0,0 6-1,0 7 0,1 4 0,-1 2-1,0-2 0,0 0 0,1-4-1,3-5 1,-4-10-1,4-6 0,0-9 0,1-6-1,0-8-1,-1-11-3,3-7-4,-6-13-2,8-5-4,-10-11-1,2-5-2,-2-8 1,0-2 2,-2-2 4,-1 0 3,2 7 5,-2 4 4,-1 7 3,0 5 3,1 5 1,-3 7 2,1 6 1,0 6-1,0 3-1,0 9-1,-2-11-2,2 11-1,0 0-1,0 0 0,5 12-1,-5-12-1,6 17 2,-3-3 0,4 3 1,0 8-1,2 5-1,-2 4 1,2 6-2,0 6 0,-1 2-1,-1 2 0,-1-1 0,-2-4-1,1-5 1,-3-4-1,-2-6-1,-1-6-1,-5-9-3,1-3-4,-7-12-1,-1-2 0,-9-11-1,1-2 0,-7-8 1,0 1 3,-4-1 1,-1 2 4,0 5 1,-1 2 0,0 7 0,1 5 0,0 4 0,3 3 2,3 2 0,4 0 1,5 0 2,2-1 2,16-6 1,-14 7 3,14-7 0,0 0 0,22-5-1,-7-2-1,9-1-1,5-7-1,9 0-1,6-7-2,7-1-1,4-2 0,2 0-1,0-5 0,2 3 0,-4 0 1,-5 1-2,-9 6 0,-8 2-2,-5 1-3,-12 2-7,1 5-9,-11-1-3,-6 11 1,8-14 0</inkml:trace>
  <inkml:trace contextRef="#ctx0" brushRef="#br0" timeOffset="1883">1281 289 42,'19'2'17,"-8"-3"0,2-3 0,1-1-15,5-3-2,-1 1 0,-1-2 1,-1 1 0,-3-2 0,0 1 1,-3-1 0,-10 10 1,7-18 0,-6 9 0,-6-2 0,1 1 0,-6 1-1,-1 1 0,-5 1-2,-2 3 0,-2 4 0,-3 3 0,0 4 0,-2 4 0,2 2 1,-3 4 0,2 1 0,3 2 1,3 0 0,2 1 0,3-2 1,5 2-1,2-1 0,6 3 0,6-3 1,4 0-1,5-3 0,8-1 0,3-2-1,6-6-2,3-5-1,1-6-2,3-2-2,-3-10-4,1 1-5,-5-7-7,-1 0-2,-6-4 2,-4 0 2</inkml:trace>
  <inkml:trace contextRef="#ctx0" brushRef="#br0" timeOffset="2424">1499 140 26,'-2'14'13,"2"-14"1,0 0-3,16 8-8,-6-5 0,6-2 0,-3-2 0,4-2 2,-2-2 1,1-2-1,-5-2 1,1 0 1,-6-4-1,-1 1 0,-2-3-1,-2 1-1,-3 0-1,-1 0-2,-3 0 1,1 2-1,-2 2-1,7 10 1,-16-10-1,16 10 0,-17-3 0,8 7 0,9-4 1,-14 15-1,3-3 1,3 3-1,1 1 1,1 4 0,-1 1 1,4 3-1,0-1 0,3 3 1,1-1 0,4 1 0,5-1 0,4 0 0,10-4 0,8-1 0,9-2 0,11-4-1,5-2-3,4-8-5,6-2-15,-3-9-2,0-3-2,-8-11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5:21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72 11,'19'10'8,"1"-7"1,3 0 1,3-2 1,1 0-1,4-1 0,2 1-1,6-1-1,4-1-2,6 1-1,1-1 0,8 2 0,4-3 0,9 2-1,1-9-1,7 9 1,3-9-1,6 9 0,3-7 0,5 7-2,1-6 0,2 3 0,-2 2 0,-2-3 0,-3 2 0,-6-3 0,-8 0 1,-9-2-1,-8 3 0,-7 0 1,-14-1-1,-7 3 0,-10 0 0,-5 2-1,-8-1 1,-10 1-1,10 0 1,-10 0 0,0 0 0,0 0-1,0 0 1,0 0-1,0 0 0,0 0-3,0 0-9,0 0-12,-11-1 0,-6-4-2,-5-3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5:22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0 271 3,'26'3'5,"0"0"0,7 2 0,3-2 1,4 1 0,4 0 1,4 0-1,3 0 2,5-1-1,4-1 0,6-1-1,7-1-1,6-2 1,7 0 0,6-4-2,5-2 1,1-1-2,7-1 1,3-2-1,3 1 0,5-3-1,1 2 0,4-1-1,3 2 0,3-2 0,-2 3 0,-1-2 0,-4 2 0,-8-1 0,-4 1 0,-9 0 1,-10-2 0,-12 2 0,-6 0 0,-15-2 0,-8 5 0,-12-1 0,-6 4 0,-11-1-1,-4 3 0,-6-1 0,-9 3 0,0 0 1,12-1-1,-12 1 0,0 0 0,0 0 0,0 0 0,0 0 0,0 0 0,0 0-1,0 0 0,0 0-3,0 0-11,0 0-9,0 0-1,-12-23-2,3-1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5:4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1773 316 4,'-10'-8'9,"10"8"1,-7-11-3,7 11-5,-6-14-1,6 14 0,-12-16 1,12 16 1,-14-14 1,14 14 2,-10-10 0,10 10 0,0 0 1,0 0-1,0 0-2,0 0 0,0 0-3,-10-7 1,10 7-1,0 0-1,0 0 0,-1 11 0,1-11 1,0 13-1,-1-2 1,0 0 1,0 2-1,-1 2 1,0 1-1,-1 0 1,0 2-1,-2-1 0,2 4 1,-1-1-1,-1 2 0,0 2 0,0 2 0,-1 4 0,1 1 0,-2 0 1,0 3-1,1-2 0,1 1 1,1-1-1,2 2 1,0-4 1,2 1-1,0-3 1,3 1 0,-2-1 0,3-1-1,-2-1 1,1-2-1,-1-3-1,-1-1 1,1-2-1,-1-1 0,0-5-1,0-1 1,-1-11 0,0 17-1,0-17 1,2 10-1,-2-10 0,0 0 1,4 10 0,-4-10 0,0 0-1,0 0 1,0 0 1,0 0-1,0 0 0,0 0-1,0 0 1,0 0 0,5 10-1,-5-10 1,0 0-1,0 0 0,13 12 0,-13-12 0,17 10 1,-6-4-1,6 0 0,4 0 1,2-1-1,4-2 0,3-1 1,3 0-1,5-2 0,5 0 1,-3-1-1,4 1 0,3-1 1,2 2-1,1-1 0,1 1 0,-3 0 0,0 1 1,-4 0-1,-2-1 0,-4 0 0,-5 0 0,-4 0 1,-3-2-1,-7 1 1,-2-1-1,-5 0 1,-2 0 0,-10 1-1,10-2 1,-10 2-1,0 0 1,0 0-1,0 0 1,0 0-1,0 0 2,0 0-2,0 0 0,0 0 0,9-6 1,-9 6-1,0 0 0,0 0 0,0 0 0,10-11 0,-10 11 0,0 0 1,10-15-1,-6 6 1,-1-4-1,1-2 1,-1-3-1,1-3 1,1-4-1,-1-2 0,2-3 0,0-4 0,2-2 0,1-2 0,-1-4 0,0-1 0,-2-3 1,-1-1-1,-2 3 0,-2 0 0,-3 2 1,-1 1-1,-2 2 0,1 4 0,0 4-1,0 3 1,1 2 0,0 3 0,2 4 0,-1 3 0,1 5 0,-1 2 0,2 9 0,-4-13 0,4 13 0,-1-10 1,1 10-1,0 0 0,0 0 0,-5-10 0,5 10 0,0 0 0,0 0 0,0 0 0,0 0 0,0 0 0,0 0 0,0 0 0,-11-9 0,11 9 0,-14-5 0,5 2 0,-1 0 0,-4 0 0,1-1 0,-3 0 0,0 1 0,-3-1 0,0 2 0,-4 2 0,-1 0 0,-4 3-1,-3 2 1,-4 2 0,-4 1 0,-4 3 0,-3-2 0,-1-1 0,0 1 0,-2-3 0,1-2 0,3-2 1,4-1-1,3 0 0,5 0 0,-5 0 0,13-1 0,-1 2 0,3 0 0,4 1 0,4 1 0,0-2 0,5-1 0,10-1 1,-10 2-1,10-2 0,0 0 0,0 0 0,0 0 0,0 0 0,0 0 0,0 0 0,0 0 0,0 0 0,0 0-1,0 0 1,0 0 0,0 0-1,-10-1-5,10 1-19,0 0-1,0 0-2,-24-8-2</inkml:trace>
  <inkml:trace contextRef="#ctx0" brushRef="#br0" timeOffset="4116">2675 619 0,'0'0'2,"0"0"2,0 0 0,0 0 0,0 0 1,0 0 1,0 0 1,0 0-1,0 0 0,0 0 0,0 0-1,0 0 1,0 0-1,0 0-1,0 0 0,0 0-2,0 0-1,0 0 0,0 0-1,12 4 0,-12-4 1,14 2 0,-5 2 1,-9-4 1,19 5 0,-10-4 0,2 4 0,0-5 0,3 7 0,1-6-1,1 1 0,4 1 0,2 0-1,1 1 1,5 0-1,3 0 0,0 1 1,2-2 1,4 0 0,1-3 0,3 1 0,0-2 0,5 0 0,-3-2 0,5 2-1,-4-2-1,0 1 0,-3 0 0,-3 0 0,-4 0 1,-5 1 0,-4-1-1,-2 1 1,-7-1 0,0 1 0,-6-1 0,1 1-1,-11 1 0,12-2-1,-12 2 1,0 0 0,0 0 0,0 0 0,0 0 1,0 0-1,0 0 0,0 0 0,0 0 0,0 0-1,0 0 1,0 0-1,0 0-1,0 0 1,10 0 0,-10 0-1,12-1 1,-12 1 0,17 0-1,-2 0 0,3 0 0,2-1-1,5 4-8,-4-4-13,6 2-2,-3-7-2,1-3 2</inkml:trace>
  <inkml:trace contextRef="#ctx0" brushRef="#br0" timeOffset="5909">1558 534 15,'0'0'11,"0"0"0,0 0-3,0 0-4,0 0 1,0 0 0,0 0 2,0 0-1,0 0 2,-16 3 0,16-3 0,-18-4-2,6 2 0,-2-5-1,0 1 0,-4-4-2,-1 1 1,-4-6-2,0 0 0,-5-2-1,-2-2 0,-4 1-1,0-2 1,-3-1 0,-1 0 1,-1-1-1,0-1 1,-2 0 0,1-1 0,-2 0 0,-4 1-1,0 0 0,-2 0-1,0 2 0,-2 3 0,1 0 1,1 1-1,1 2 0,2 1 0,0 1 0,6 1 0,3 2 1,6 2-1,1 2 0,5-1 0,6 3 1,4 2-1,5 0 0,9 2 0,-10-3 1,10 3-1,0 0 0,0 0-1,0 0-4,0 0-4,0 0-8,2 12-6,7-1-2,-2 0 1,4 7-1</inkml:trace>
  <inkml:trace contextRef="#ctx0" brushRef="#br0" timeOffset="6830">1649 664 20,'0'0'12,"-11"4"0,11-4-4,-10-1-5,10 1 0,-18 1 2,5 3 0,-6-2 1,-4 3 1,-6 0 1,-3 3-1,-8 1-1,-1 3-1,-6 4-2,-3 1-1,-5 4-1,-1 3 0,-4 0 0,-2 4 1,-2 0 1,-1 1-1,-3-1 1,0 1 0,2-4 0,2 2 0,-4-1-1,6-1 0,2-1 0,3 0 0,1-4 0,2-1 0,1-2 0,5-1 1,4-3 0,5-2-1,3-4 0,5 0 0,5-3-1,6 0 0,7-2-1,3 0 1,10-2-1,-13 1 0,13-1 0,0 0 0,0 0-1,0 0 1,0 0-2,0 0-7,0 0-15,5-13-1,-5-3-2,-5-12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6:09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1636 3022 15,'0'0'12,"0"0"0,0 0-3,0 0-2,0 0-1,0 0-1,0 0-2,0 0 0,0 0-1,0 0 0,0 0 1,0 0-1,-6-9 2,6 9-1,0 0 0,0 0 1,0 0 0,0 0 0,0 0 0,0 0-1,-9-7-1,9 7 1,0 0-2,0 0 1,-12-2 0,12 2-1,0 0 1,-9-2-1,9 2-1,-10-3 0,10 3 1,-20-4-2,10 2 1,-5-2 0,0 2 0,-2 0-1,-2-1 1,1 0 1,-2 1-1,4-1 0,-3 1 0,3 0 0,2 0 1,-1 1-1,3 0 0,1 1 0,1 1 0,1-1 0,0 1 0,9-1 0,-14 2 0,14-2 0,-9 2 0,9-2 0,0 0 0,-9 2 0,9-2 0,0 0 1,0 0-1,0 0 0,-10 3 0,10-3 0,0 0 0,0 0 0,-9 6-1,9-6 1,0 0-1,-7 10 1,7-10 0,0 0 0,-4 11-1,4-11 1,0 0 0,-8 12 0,8-12 0,-5 12 0,5-12 0,-5 15 0,2-6 0,1 3 0,1 0 0,-1 3 0,0 0 0,0 4 1,-1-1-1,1 3 0,-1 1 1,0 3 0,0 0 0,1 5-1,0 0 1,2 2-1,-1 2 2,1 2-2,0 2 2,0 2-1,-1 2 0,1 2 1,0 4-1,-2 1 1,1 3 0,0 1 0,1-1-1,0 3 0,1-2 1,3-1-1,-1-3 0,3 1 0,-1-1 0,3 1 0,-1 0-1,1-2 1,-1 2-1,1 0 1,-2-2-1,-1 0 1,0-2-1,0 0 1,1-2-1,0 1 0,-2-2 1,0 0-1,0 0 0,1-1 0,1-1 0,-2-2 1,0-1-1,-2-2 0,1-2 1,-1 0-1,0-1 0,-1-4 1,0 0-1,0 0 1,-1 2-1,0 0 1,0 1 0,-1-1-2,1 3 2,-2 1-1,1 1 0,-1 1 0,1-2 1,-1 1-2,1 0 2,-2-2-1,1-1 1,1-2 0,-1-3-1,1 0 0,0-5 1,0 0-1,0-1 0,0 2 1,-1-1-1,0 2 0,0 2 2,0 0-4,-2 0 4,1 2-4,0-1 4,2-1-2,-2-4-2,3 1 2,0-6 0,-1-1 2,2-2-4,-1-3 4,0-3-4,0-9 4,-2 17-2,2-17 0,0 14 0,0-14 0,0 19 0,0-9 0,0 4 0,0-3 0,1 0 0,-1 0 0,-1-1 0,1-10 1,0 13-1,0-13 0,0 0 0,0 0 0,-2 10 1,2-10-1,0 0 0,0 0 0,0 0 0,0 0 0,0 0 0,2 10 0,-2-10 0,0 0 0,1 15 1,-1-15-1,1 9 0,-1-9 0,0 0 0,1 9 1,-1-9-1,0 0 0,0 0 0,0 0 0,0 0 1,0 0-1,0 0 0,0 0 0,0 0 0,0 0 0,0 0-1,0 0 1,0 0 0,0 0 0,0 0 0,0 0 0,0 0 0,0 0 0,0 0 1,0 0-2,0 0 2,0 0-1,0 0 0,0 0 0,0 0 0,0 0 0,0 0-1,0 0 2,0 0-1,0 0 0,0 0 0,1 10 0,-1-10-1,0 0 2,0 0-2,0 0 1,0 0 0,0 0 0,0 0 0,0 0 0,2 9 0,-2-9 0,0 0 1,0 0-1,0 0 0,0 0-1,1 9 1,-1-9 0,0 0 0,0 0 0,0 0 0,0 0 0,0 0 1,0 0-1,0 0 0,0 0 0,0 0 0,10 8 0,-10-8 0,0 0 0,15-1 0,-4-1 0,4 2 0,5 0 0,3-1 1,2 0-1,5-1 0,0 0 0,3-1 0,-3 1 0,1 1 0,-3-2 0,1 1 0,-1 0 0,-2 1 1,-1-1-1,-5 2 0,5-2 0,-4 1 0,-3 0 0,-4 0 0,-3 2 0,-1-2 1,-10 1-1,13 0 0,-13 0 1,0 0-1,0 0 1,0 0-1,0 0 1,0 0-1,0 0 1,0 0-1,0 0 0,0 0 0,0 0 1,0 0-1,0 0 0,0 0 0,-9-2 0,9 2 0,0 0 0,0 0 0,-10-2 0,10 2 0,0 0-2,0 0-2,0 0-8,0 0-15,13-11-2,-4-10-2,-4-12 0</inkml:trace>
  <inkml:trace contextRef="#ctx0" brushRef="#br0" timeOffset="23564">1469 286 31,'0'0'17,"0"0"-1,2-9-2,-2 9-3,0 0-4,-11-2-2,11 2-3,-17-4 0,2 1-1,-5-1 0,-6 1 0,-6 0 1,-7 0-1,-6 1 1,-8 1-1,-2 1 1,-2-1-1,-1 2 0,1 0 0,6 1 0,5-2-1,8 1 1,8-1 0,7 0-1,7 0 0,6-1-2,10 1-2,0 0-4,13-14-7,4 4-6,7-3 0,6-5 0,4-3 0</inkml:trace>
  <inkml:trace contextRef="#ctx0" brushRef="#br0" timeOffset="23885">1226-1 13,'12'-3'14,"-12"3"-1,0 0 1,0 0-7,0 0-5,0 0-2,0 0 1,0 0 2,0 0 1,11 6-1,0-6 2,4 0-1,5 1 2,6 1-2,3 1-2,6 1 0,0 3-1,4 1 0,0 2-1,-2 0 0,-3 3 0,-5 0 0,-5 2 0,-6-1-1,-4 2 1,-7 1-1,-6 0 1,-5 1 0,-4 2 1,-6 0 0,-6 1 0,-7 1 0,-3 1 1,-7-1 1,-2 0 1,-3-1 0,0 1 0,1-5 0,6 1-1,3-4 1,5 1-1,3-4-2,6-1 1,5-1-2,-2-2 0,15-7 1,-11 10-1,11-10 0,0 0 1,0 0-2,0 0-2,-2 11-12,2-11-7,9-5-1,-5-8-1,6-10 0</inkml:trace>
  <inkml:trace contextRef="#ctx0" brushRef="#br0" timeOffset="31225">1568 775 3,'0'0'8,"0"0"-1,0 0-3,0 0-7,0 0-5,0 0 0</inkml:trace>
  <inkml:trace contextRef="#ctx0" brushRef="#br0" timeOffset="31315">1566 790 4,'-15'-4'8,"5"3"0,-3-1-2,-2 1-1,0 0-2,-2 1-1,-1-1-1,-2 1 1,0 1-1,-2 0 1,1 0 1,0-1 0,-1 1 0,-2 1-1,3 0 1,-2 0 0,-1 0 0,4-1 0,1 1-1,3 0 0,2 0 0,2-1 0,12-1-1,-13 4-1,13-4 0,0 0-1,-4 11 1,4-11-1,1 11 1,-1-11-1,3 15 1,-1-4 0,1 0 0,-1 4 0,0 3 0,0 5 0,2 2 0,-3 5 0,0 3 0,-1 4 0,0 4 0,1 2 0,4 4 1,-4 2 0,2 3 0,0 1 0,3 4 0,1 3 1,2 3-1,-3 2 1,0 3 0,1 0 1,1 0-1,-2 1-1,-2-1 1,-1-1-1,-2-4 1,-3-2-2,-1-4 1,-2 1 0,-2-2-1,1-5 0,1-4 1,3-3-1,1-4 1,2-5-1,2-5 0,2-6 1,-1-3-1,1-6 0,-1-2 1,-4-13-1,5 16 1,-5-16 0,2 9-1,-2-9 1,0 0 0,0 0 0,3 11 0,-3-11 0,0 0 0,1 9-1,-1-9 1,0 0-1,1 10 1,-1-10-1,-3 10 0,3-10 0,-5 14 0,5-14 0,-5 18 0,5-18 0,-2 16 0,2-16 1,0 14-1,0-14 0,4 11 0,-4-11 1,5 10-1,-5-10 1,4 10-1,-4-10 0,4 10 1,-4-10 0,0 0 0,4 11 1,-4-11-1,0 0 2,10 10 0,-10-10 0,16 4 0,-1-4-1,4 1 1,4-1-1,4 0 0,0-1-1,3 0-1,-1 0 0,2 1 1,-5 0-1,-4 1 0,-4 0 0,-1 0 1,-5 0 0,-3 0 0,-9-1 0,10 1 0,-10-1 0,0 0 0,9 1 0,-9-1-1,0 0 1,0 0 0,11 1-1,-11-1 2,0 0-1,0 0 1,0 0 0,0 0 0,0 0 0,0 0-1,0 0 0,0 0 0,0 0 0,0 0-1,0 0 0,0 0 0,0 0 0,0 0-1,0 0 1,0 0 0,0 0 0,0 0 1,0 0-1,0 0 0,0 0 1,0 0-1,0 0 2,0 0-2,0 0-7,0 0-18,-12 6-1,-9-13-1,-11-7-2</inkml:trace>
  <inkml:trace contextRef="#ctx0" brushRef="#br0" timeOffset="33809">1092 1633 17,'0'0'14,"-12"-10"1,-5 2-1,-5-2-5,-4 1-3,-8-7-1,-5 1 1,-10-7-2,-5 0 1,-6-5 1,-4-2 0,-7-5-2,-1 4 0,-1-3 0,-1 5 0,2 0 0,4 4-1,2 1 0,11 8-2,6 3 0,10 3-1,7 3-1,7 2-1,8 5-2,17-1-1,0 0-3,-3 14-7,21-6-7,7 0 0,11-3 1,8-2 0</inkml:trace>
  <inkml:trace contextRef="#ctx0" brushRef="#br0" timeOffset="34240">1090 1494 29,'-12'-5'18,"0"-1"0,0-1-1,-3-1-5,0-2-9,-3 2-2,-4-3-1,-4-5 0,-4 1 0,-2-4 1,-1-4-1,-2 1 1,0-2 0,2 0 0,2 1 0,5 6 0,3-2-1,3 6 0,5 2 1,3 4-2,12 7 0,-12-4 0,12 4-1,0 11 1,4 1 0,4 3-1,5 5 1,4 3-1,10 3 0,3 0-1,10 4-3,1-1 1,6 2-1,-3-3 0,0 1 1,-6-3 1,-6 1 1,-5-2 2,-10 1 1,-3-3 1,-9 3 0,-4 0 0,-5 1 0,-5 0 0,-7-1 1,-3-1 2,-6-2 1,-6 0 0,-1-4 1,-4-1 1,0-4 0,3 0 0,1-5 0,5 1-2,2-4 0,9 1-1,0-4-1,7 1 0,9-4-1,-11 1-3,11-1-12,0 0-8,4-10-2,0-10 1,-2-14-1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6:20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 25,'-7'-10'14,"7"10"0,-1-10 0,1 10-3,0 0-1,-4-11-5,4 11-2,0 0-1,0 0 0,0 0-1,0 0 0,0 0 0,0 0 1,0 0-1,0 0 0,0 0 0,0 0 0,0 0 1,0 0-1,0 0 1,22-7 0,2 6 0,10 0 0,12 0-1,11-1 1,9 1-1,6-1 0,3 0 0,-1 2 0,-8 0 1,-7 2 0,-10-1 0,-10 2 0,-12-2 1,-5 2-1,-10-2 0,-1 2 1,-11-3-1,0 0 1,0 0-1,0 0-1,0 0-5,-16 7-11,7-3-9,-8-3 0,-1-2-3,-2-1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6:21.3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41 25,'0'0'16,"-11"8"-1,11-8 2,0 0-5,17-2-9,0-1-1,10-3 1,5 1 0,15-2 0,3 2 0,10-3 0,5 3 0,-1 0 1,3 4 0,-8-1-1,0 3 1,-12-1 0,-1 3-1,-11-2 1,-5 2-3,-6 0-2,-8-3-5,-4 4-10,-12-4-6,0 0-2,-9 4 2,-10-8-1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6:21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7 106 10,'-8'9'12,"8"-9"3,0 0-7,0 0 2,12 3 1,-12-3 2,17-4 1,-4-2-1,9 1-2,1-2-2,10-1-3,6 0-2,7-2-2,3 1-2,5 2 0,1 0 1,0 3 0,-2 0 1,-2 3-1,-7 2 2,-4 2 0,-11-1 0,-1 2 1,-11-3-1,-1 3 0,-16-4-1,14 3 1,-14-3-3,0 0-4,0 0-15,0 0-8,-19-8 0,-6-10-3,-7-12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58.1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250 187 3,'-10'0'5,"-2"0"0,-1 1-1,-4 1 1,2 1-1,-1 2 0,-4-3-1,0 4 0,4 2-1,-3 0 0,3 1 0,2-3-1,-1 4 0,2-5 0,6 7-1,-2-3 1,9-9-1,-14 13 0,14-13 0,-6 13 0,6-13 0,-1 13 0,1-13 0,0 0 0,16 10 0,-16-10 0,23 11-1,-8-6 2,3 1-1,-4 0 0,7 1 0,0 3 0,0-1 0,0 0-1,-5 2 2,3 1-2,-3-1 1,3 0 0,-6 2 0,-4-4 0,-1 1 0,-3 0 1,-5-10 0,3 16 0,-3-16 1,-9 17 0,-1-9 0,-4 0 2,-2-1-1,-4 0 2,-6-1 0,3 0 0,-1-5 0,1 3 1,-1-4-2,2 2 0,4-3 0,1 2-2,7-2-1,0 1 0,10 0 0,-12-1-1,12 1-1,0 0-1,0 0-1,0 0-2,0 0-17,13-8-5,-13 8 0</inkml:trace>
  <inkml:trace contextRef="#ctx0" brushRef="#br0" timeOffset="1182">500 7 5,'0'0'11,"0"0"-2,0 0 0,0 0-3,0 0 0,0 0-3,0 0-1,0 0-1,2 9 0,-2-9-2,5 12 1,-1-3 0,0 4 0,1 3 0,0 4 1,0 2-1,-1 5 1,2 2 0,-4 4 0,-1 0 0,-1-2 0,-2 0 0,-3-1 0,1-2 1,-1-1-1,1-3 0,0-4 0,1 0 0,1-3 0,1-2-1,1-4 1,0-1-1,0-10 1,1 10-1,-1-10 0,0 0-9,0 0-13,-1-17-1</inkml:trace>
  <inkml:trace contextRef="#ctx0" brushRef="#br0" timeOffset="1662">373 181 9,'12'-5'7,"-12"5"0,10 0 0,-10 0 0,17-1-1,-2 0-1,1 1 1,5-2-2,4 0 0,0-1 0,2 0-1,-1 0-1,-2-2 0,-2 1-1,-2 1 0,-4-1 0,0 1 0,-3 1-1,0 0 1,-2 1-1,0 1-1,-11 0 0,13 1-1,-13-1-12,7 10-10,-7-10 0</inkml:trace>
  <inkml:trace contextRef="#ctx0" brushRef="#br0" timeOffset="2103">811 278 8,'0'0'14,"0"0"-1,0 0-2,0 0-1,0 0-3,0 0-1,9-6-2,-9 6-1,10 0-1,-10 0 0,10 9-1,-10-9-1,17 13 0,-7-5 0,2 4 1,1-3-1,0 9 0,-1-6 0,0 2 1,0-1-1,-1 0 0,-2 1 0,-2-1 0,1-1 0,-3 1 0,-2-2 2,-2 0-2,-1 0 1,-1-1 0,1-10 0,-6 17 0,6-17 0,-15 13 1,3-8 0,-2-1-1,-3-3 1,-8 0 0,4-2-1,-1 0 1,-2-2 0,6 1 0,-1-2 1,8 0-1,11 4 0,-5-9-2,5 9 1,9-13-1,6 5 0,-3 0-1,9-3 0,-4 1 0,2 2 1,4-1-1,-4 1-2,-1 1-5,-6 0-21,7 6 1,-10-5 0</inkml:trace>
  <inkml:trace contextRef="#ctx0" brushRef="#br0" timeOffset="2784">1155 39 16,'0'0'13,"0"0"-3,0 0-3,0 0-2,0 0-1,0 0-1,-1 10-2,1-10 1,3 11-1,-3-11 0,8 18 1,-2-3 0,1 3-1,1 4 1,-1 5-1,1 4 0,-2 2 0,0 4 1,-2 0-1,0-1 0,-2-2 1,0-4-1,-2-4 0,0-5 0,0-4 0,0-6 2,0-11-3,3 11 0,-3-11-14,16-7-11,-10-10 0</inkml:trace>
  <inkml:trace contextRef="#ctx0" brushRef="#br0" timeOffset="3215">1428 340 3,'18'-4'6,"3"-2"2,-1 0 0,3-2 1,-2-4-1,-2 0 0,2 0-1,-5-3 0,-3 1-1,-1 1-2,-4 1 0,-1 0-1,-7 12 1,6-15-1,-6 15 0,-3-10-1,3 10-1,-14-2 0,3 4 0,-2 0-1,-3 5-1,0 2 1,-7-1-1,6 7 0,-1 0 1,3 0 0,1 2-1,3 0 1,3 0 0,3-3 0,6 3 0,-1-4 0,0 1 1,6 0-1,6-1 1,-1 0 0,5-2 0,1-1 1,7 0-1,-1-2 0,7-2 0,-3-2 0,-2-3-1,2 0-3,-4-2-2,-4-6-24,6 3 2,-13-9-1</inkml:trace>
  <inkml:trace contextRef="#ctx0" brushRef="#br0" timeOffset="3885">1042 192 15,'0'0'12,"0"0"0,0 0 1,0 0-1,0 0-1,0 0-1,0 0-1,12-13-2,-1 8-2,3-2-2,6 0-1,5-3 0,6 0-1,4-1 0,4-1 0,0 0 0,5 0-1,0-1 0,-3 3 0,-4 1 0,-3 0 0,-7 2 0,-5 3 0,-1 1-1,-9 2 1,-2 1 0,-10 0 0,11 3 0,-11-3-2,10 5-4,-10-5-20,0 0-2,12 13-1</inkml:trace>
  <inkml:trace contextRef="#ctx0" brushRef="#br0" timeOffset="4476">2069 244 3,'12'-7'12,"1"-3"-3,5-4-1,5-1-2,0-7-1,5 1 1,-2 2-1,1-6-1,-3 1 1,-2 3 1,-5 0-1,-1 5 1,-7 1 1,-9 15-2,11-15-1,-11 15 0,0 0-2,0 0 0,0 0-2,0 0 0,0 0 0,3 11-1,-3-11 0,4 21 0,-1-7 1,0 5 0,1 1 0,1 3 0,1 0 0,-1 1 0,1 5 0,-2 1 0,1-2 0,0-1 0,-1-2 1,0-2-1,-1 1 0,0-5 1,-3-5-1,1-4 0,-1-1 1,0-9 0,-4 15 0,4-15 0,-15 9 0,5-6 0,-2 0 0,-2-1 0,-2-1 0,-1 0 0,-2-1-1,4 0 1,0-1-1,2 0 1,1 1-1,12 0 0,-15-1 0,15 1 0,-9 0 1,9 0-1,0 0-1,0 0 1,0 0-1,0 0 1,10-4-1,0 2 1,6 0-1,2 0 0,5-1 1,5 0 0,4 0 0,2 0 0,4-1 0,-3 3 0,-1-1 0,-2 1 0,-3 1 0,-5 0-1,-6 1 0,-5-1-3,-2 3-9,-11-3-16,0 0 1,9 13-1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6:35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707 930 0,'17'-2'6,"-3"1"-1,1-3 1,7 0-1,4-3 0,5-1 0,4-6-1,6-2 0,4-6-1,1-3 0,0-4-1,1-2 1,-5-3 0,-5-2 1,-2 0 1,-10-2 0,-4 0 0,-7 0 1,-3 0-2,-8-1 1,-1 0-2,-6 0-1,-3 2 0,-5-1-2,-2 0 1,-6 2-1,-4 1 0,-2 3 0,-8 0 0,-3 4 0,-2 1-1,-6 4 1,0 3 0,-3 2 0,0 5 0,1 4-1,0 3 1,3 6 0,0 4-1,1 6 0,1 5 1,0 7-1,0 5 0,-1 4 1,-5 5 0,0 0-1,-3 5 2,-1 1 0,0 3-1,2-1 2,1 1-2,5 2 2,9-1-2,6 2 1,11-1 0,8 0-1,12-2 1,12-2 0,11-3 0,13-4 0,11-4 0,9-3 0,5-2 0,5-6-1,3 0 1,0-4-3,-2-1-3,0-1-13,1 1 0,-4-9 0,6-5-1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6:3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 9,'0'0'8,"0"0"0,0 0 0,0 0-2,0 0-2,0 0 0,0 0-3,0 0 0,0 0-1,0 0 1,0 0-1,0 0 1,0 0 0,0 0 0,0 0 2,0 0 1,0 0 1,0 0 1,0 0 0,0 0 0,0 0 1,9 5-2,6-5-1,3-1-1,9 0-2,10-1 0,12-1-1,9 0 1,9-2-1,7 0 0,0 0-1,6-1 2,1 2-1,-5-2 0,-6 3 1,-10 0-1,-7 1 1,-10 0 0,-8 1 0,-11 0-1,-7 1 0,-7-2 1,-10 2-1,10 0 0,-10 0 0,0 0 0,0 0 0,0 0 0,0 0-1,-12-3 1,3 3 0,-6-1 0,-1 0 0,-8 1 0,-3 2 0,-7 0 0,-7 4 0,-7 0 0,-6 2-1,-5 0 1,-1 0 0,2 1 0,2-2 0,7 0-1,9-2 2,9-2-1,11 0 1,20-3-1,0 0 1,12-3-1,16-1 0,9-3 0,8 1 0,9-3 0,5 0 0,4 1-1,-2 1 0,-3 1-1,-9 1-2,-5 3-3,-11 2-7,-9 3-3,-11 2-1,-13-5 1,0 0-1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04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2167 16 0,'0'0'2,"13"3"-1,-13-3-1,16 0 1,-16 0 1,0 0 0,0 0 1,46-3 1,-46 3 0,0 0-1,0 0 2,58-5-1,-58 5-1,41-1 0,-41 1 0,47 0 0,-47 0-1,0 0 1,46 2 0,-46-2 0,0 0 0,0 0 0,46 2 0,-46-2 1,0 0-1,0 0 0,0 0-1,0 0 0,0 0 0,0 0 0,0 0-1,0 0 0,0 0-1,0 0 2,0 0-2,0 0 0,0 0 0,0 0 0,0 0 0,4 46 0,-4-46 0,0 0 1,-8 45-1,8-45 0,0 0 0,-4 63 0,4-63 0,-2 57 0,2-57 1,3 74 0,-3-74 0,8 83 0,-5-35 1,4 3 0,-5-1 0,5 2 1,1 1-1,0 1 0,-9 3 0,1 3 0,1 0-1,-3 1 1,-2 3-1,-5 0 0,5-2-1,-4 1 1,12-4-1,-6-2 1,4-3-1,3-4 0,3-4 1,3-2-1,-9-3 0,-2-41 0,7 70 0,-7-70 1,3 60-1,-3-60 0,-3 53 0,3-53 1,-5 43-1,5-43 0,-1 42 0,1-42 0,0 0 0,0 55 0,0-55 0,0 0 0,7 53 0,-7-53 0,0 0 0,5 41 1,-5-41-1,0 0 0,0 0 0,10 41 0,-10-41 0,0 0 0,0 0 0,0 0 0,0 0 0,27 42 1,-27-42-1,0 0 0,0 0 1,0 0-1,0 0 1,0 0-1,0 0 1,-28 46 0,28-46-1,0 0 1,0 0 0,0 0-1,-44 41 1,44-41 0,0 0 0,-46 19 1,46-19-1,0 0 0,-56 7 0,56-7 0,-41 4-1,15 0 0,-2-1 0,1-1 0,-7 3 0,6-4 0,-1 3 1,-2-4 0,9 0 1,-2-1 1,2-1-1,6 2 1,-1-2-1,7 2 0,-1-1-1,11 1 0,-11-1-1,11 1 0,0 0 0,0 0 0,0 0 0,0 0-3,10 6-18,0-6-3,-4-12-2,9-14 1</inkml:trace>
  <inkml:trace contextRef="#ctx0" brushRef="#br0" timeOffset="3085">769 85 7,'-14'-4'4,"3"2"0,-5-2 0,2 2 0,-2-1-1,0 2 0,-5 0-1,2 0 1,-1 1-1,-3 0 0,1 1 0,-2 1 0,-1 1-1,0 1 1,2 2 0,-2 2-1,-2 1 1,0 3-1,-1 0 0,3 2 1,-3 4-1,0-1-1,1 1 1,1 3-1,1-1 1,2 2-1,1-1 1,-1 3-1,3-2 1,2 2 0,-1 3 0,3-2 0,1 4 0,1 2 0,4 2 1,-1-1 0,4 1 1,0-1-1,2 2 0,1 0 0,3 0 0,2-1 0,4-1 0,1 4 0,4 1-1,2-1-1,2 1 1,3-1 0,2-2 0,1-1 0,4 0 1,5-7-1,3 0 0,2-3 1,3-4 0,3-1 0,2-5 0,2-3 0,1-3 1,-2-7-1,3 2 1,1-6-1,2 0 0,-2-3-1,2-1 0,-5-5 0,5-3 0,1-1 1,-3-5 0,-4-5-1,1-5 1,1-3-1,-4-2 1,-1-4-1,-4 1 0,-7-3-1,-2 1 1,-4-2 0,-6 4 0,-5-4-1,-5 4 1,-2 0 0,-4 1-1,-3 3 1,0 0-1,-1 1 0,-2 2 0,1 3 0,-7-2 0,3 2 1,-4 0-1,-3-1 0,-3 0 1,-4 0-1,-5 2 1,-1-1 0,-3 4-1,0 2 1,0 3-1,-3 3 0,2 3-1,0 4 1,4 3-1,-2 3 1,7 2-1,-3 3 0,2 1-1,8 4-2,0 1-7,7 4-11,9-10-1,0 0 0,0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10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237 959 0,'0'0'6,"10"1"-3,-10-1-3,21 3-1,-12-2 1,1 0 1,4 0 1,1 0 1,9-1 1,4 0 0,12 2 1,9-2 0,10 3 0,7-1-1,15 1-1,8 1 1,9 0-1,8 1 0,1-2 1,5 0 1,7-2-1,8 1 1,2-3 0,4 0-1,2-1 1,7 0-1,5 0-1,3 0-1,-1 0 0,0 4 0,1-1-1,4 1 1,-1 0 0,-1 1 0,-3-1 0,3 2-1,-1-2 1,-2 2-1,-5-1 0,-7 0 0,-5 1 0,-6 1-1,-9 0 1,-8-1-1,-10 0 1,-6-1 0,-11-1 0,-6 0 0,-12-3-1,-8 1 2,-10-3 0,-8 2 0,-11-3 1,-6 2-1,-9-1 1,-12 3 0,13-3-1,-13 3 1,0 0-1,0 0-1,0 0 0,0 0 0,0 0 0,0 0 0,0 0 0,0 0-1,-3-14 1,3 14 0,-7-17-1,3 1 0,-3-3 0,-1-7-1,-5-6 1,1-4-1,0-4 1,-2-4-1,4-5 1,-2 0 0,4-2 0,2 1 0,2-1-1,1 0 1,2 0 0,1 1 0,-1 3 0,1 0 0,-2 4 0,1 2 0,-3 4 0,2 4 0,-1 5 0,0 3 0,-1 6 0,0 3-1,-1 3 1,-1 1-1,6 12 0,-16-14-1,4 11 0,-4 0 1,-2 2-1,-8 1 0,-3 2 0,-4 0 1,-3 1 0,-8-1 0,-5 0 0,-9-1 1,-9 0-1,-7-1-1,-9 1 1,-10 0 0,-13 1-1,-9 1 1,-5 2-1,-9-1 1,-2 1 0,-7-1 1,-4 0-1,-4-2 1,-4-1 0,-4-1 0,-4 0 0,-3-1-1,-3 0 1,-1-1 0,2 2 0,2 1 0,6 1 0,6 1 0,6 0 0,6 1 0,9 1 0,9-1 0,7-2 0,9-1 0,6-1 0,5-2 0,10-2 1,10-1-1,6 1 0,8 0 1,6 0-1,9 1 0,7 1 0,8 1 0,4 2 0,8 0-1,0 1 1,6 0 0,-1 0 0,1-1 0,10-1 0,-15 5 0,15-5-1,-14 4 1,14-4 0,-11 7 0,11-7-1,-15 7 1,15-7 0,-13 8 1,2-4-2,0 2 2,-1 1-1,-2 0 0,-1 2 0,0 0-1,-2 3 1,-2-1 0,5 1 0,-2 3-1,1 1 1,-1 2-1,5 3 0,1 5 1,1 4-1,4 5 1,1 3-1,2 4 1,5 3 0,2 3 0,2-2 1,3 3 0,1-3-1,-1 0 1,2-1 0,-5-4 0,0-3-1,0-4 1,-2-2 0,-1-4 0,-2-5 0,-1-3 0,1-5-1,2-1 1,-2-5 0,-2-9-1,5 12 1,-5-12 0,0 0 0,0 0 0,0 0 0,0 0 1,0 0 0,9 10 0,-9-10 0,0 0 0,0 0 0,0 0-1,0 0 0,0 0 0,0 0-3,0 0-4,18-3-12,-4 5-5,1-2-1,2-9 1,2-5-1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13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 3,'0'0'8,"0"0"1,0 0-2,0 0-4,19-11 0,-5 10 0,1 1 0,6-1 0,0 0 1,4 2 0,3 0 0,3 0 0,6 4 0,4-2 0,9 3 0,2-3 0,5 1 1,4 0 2,7 0-2,3-4 1,8 2-1,3-3 0,6 0-2,4-1 0,4 0 0,5-2-1,6 3 0,4-3 0,5 2 0,0-5 0,2 5 1,2-4-1,4 2 1,-1 0-1,2-1 0,-2-1 0,0 1 0,0 1-1,1-5 1,2 3 0,-3 0 0,0 2 0,1-2 0,-1-3 0,4 5 0,-1 1 0,-1 3-1,-1-1 0,5 6 0,-1-2-1,1 5 0,-1 0 1,-1-1-1,0-5 1,1 7-1,0-5 0,-2-2 1,-4-4-1,1 0 0,1 1 1,-1 0-1,-2-1 0,-2 2 0,-2 0 0,-2 4 1,1 0-1,-2-1 0,-4 1 0,-4 0 0,-3 0 1,0 1-1,-6-2 0,-4 1 2,0-3-2,-5 3 0,-4-2 0,-2-1 0,-3 0 1,-7 0-1,-3 2 0,-5-2 0,-8 0 0,-7-1 1,-1 0-1,-12 0 0,-5 0 0,-5 0 0,-3-1 0,-6 1 0,-3 0 0,-5-1 0,-9 1 1,0 0-1,13-3 0,-13 3 0,0 0 0,0 0 0,0 0 0,0 0 0,0 0 1,0 0-1,0 0 0,0 0-3,0 0-9,0 0-14,0 0 0,-13-8-2,5-8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38:36.49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1535 126 1,'0'-9'4,"0"9"-2,0 0 0,-15-7 1,15 7 1,-21-8 0,8 5 2,-4-1 0,7 0 0,-9-1 0,-1 0 0,1-1-2,1 0-1,0 0-1,-4-1-2,1-1 1,-8 1 0,8 1 0,-3-1 0,0 2 0,-4-1 2,0 2 0,0 0 0,1 1 1,-3 0-1,-1 1 0,-3 1 1,0 1-2,-2 1-1,4 2-1,-10 1 1,5 1-2,0 3 1,3 0-1,-1 1 1,0 0-1,-2 1 1,4 0 0,2 1 0,1 1 0,-3-1-1,33-11 2,-65 25-1,65-25 1,-62 28 0,62-28-1,-61 31 1,61-31-1,-66 36 1,66-36-1,-59 39 0,59-39-1,-51 41 1,51-41 0,-48 40 0,48-40 0,0 0 1,-50 61-1,50-61 1,0 0-1,-35 60 1,35-60 0,-14 43-1,14-43 1,-11 41 0,11-41-1,-13 43 1,13-43-1,1 42 1,-1-42 0,0 0-1,22 62 1,-22-62-1,0 0 1,39 58 0,-39-58 0,46 36-1,-46-36 1,56 39 0,-56-39 0,71 38 0,-33-19-1,4-2 0,3 1 0,-2-2 1,1 0 0,5-2 0,4 0 1,-4-2-1,2 1 2,7-3-1,-7-1 1,2-3-1,-1 1 0,2-4-2,0-1 1,2-4-1,1-1 1,-1-4-1,0 0 1,2-4-1,-2-2 0,-2-1 2,-2-2-1,-5-1 0,-3-1 1,-4 0-1,-2-2 1,-1-3-1,-1 0 0,-3-2 0,-1-2-1,0 1 1,-3-2-1,-3-1 1,-3-1-1,-7 0 1,-1-1 0,-6 1 0,-2-1 0,-4-1 0,-2-1-1,-1-3 1,0 1-1,-1-1 0,-2 1 0,1-1 0,-3 0 0,-2 4 0,-2-1 0,-6 4 0,-7 2 1,-3 3 0,-6 3 0,-8 3-1,-3 3 1,-6 3-1,-10 4-1,2 5-4,-8 1-12,-4 3-16,-5 3 0,-2-7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36:53.1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2 15,'-9'-5'13,"9"5"-3,0 0-1,0 0-3,0 0-1,0 0-2,0 0 0,0 0-2,0 0 0,0 0-1,0 0 0,0 0 1,0 0 0,0 0 0,0 0 1,0 0 0,0 0 0,-1 10 0,1-10 0,0 0-1,0 15 1,0-15-2,1 18 1,-1-6 1,1 1-2,-1 5 1,1 1 0,0 2 0,-1 3 1,-2 0 0,1 4 0,-1 1 0,-2 2 1,0 0-1,-1 0 0,-1 0 0,1 2 0,-4-4-1,2 2 0,-1-1 0,1 1-1,0-4 1,0-1-1,2-3 1,0-2 0,-1 0-1,3-3 0,0-6 1,-1 0-1,2-3 0,2-9 0,-1 13 0,1-13 0,0 0 0,3 13 0,-3-13 0,0 0 0,9 13 0,-9-13 1,5 13-1,-5-13 0,7 14 0,-7-14 0,8 14 1,-8-14 0,13 14 0,-4-6 1,1-2 0,6 1 0,3 0 0,3 2 0,2-1 0,4 0 0,1 1-1,3 1 0,2-2 0,3 1 0,-2-4 0,2 0 1,3-4 0,2 2-1,0-3 1,4 0-1,0-1 1,1 1-1,-2 0 0,-2 2 0,-2 1 0,-3-1-1,-6 1 0,-5 0 1,-7 0-1,-4-2 1,-5 0 0,-11-1 1,12 2 0,-12-2 0,0 0 1,0 0-1,0 0 0,0 0 1,0 0-2,0 0 0,0 0 0,9-13-1,-9 13 0,11-17 0,-5 3 1,1 1-1,2-3 0,-1-1-1,0-2 2,0-1-1,-1-1 0,-3-2 0,0-1 0,1-7 1,-3 0-1,1-2 0,0-2 0,0-1 0,1 0 0,0 0 0,1-1-1,-1 2 1,-1 1 0,0 0 0,-2-1 0,-1 2 0,-2 1 0,-1 2 0,-2 1 1,1 5-1,-1 2 1,-2 2-1,2 4 0,1 2 0,0 5 0,4 9 0,-6-14 0,6 14 0,0 0 0,0 0 0,-7-10 0,7 10 0,0 0 0,0 0-1,0 0 1,0 0 0,0 0 0,0 0 0,0 0-1,0 0 1,0 0 0,0 0-1,0 0 1,0 0 0,0 0 0,0 0 0,0 0 0,-12 0 0,12 0 0,-18 2 0,4 0 1,-5 0-1,-3 1 0,-4-1 0,-4 0 0,-6 0 0,-3-1 0,-2 0 0,-2-1 0,-5-1-1,5 5-9,-4-1-26,-3-4-1,0 0-1,-5-10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44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90 11,'0'-15'11,"6"1"0,-4-1-2,2 1-5,1 3 0,-1 1 3,-4 10 1,5-13 1,-5 13 2,0 0-2,0 0 0,0 0-2,-12 13-1,7-1-2,2 6-1,-4 8-1,2 7 0,-4 5 1,0 8 1,-3 5 0,1 7 0,-6-1 1,4 6 0,-6-7 0,6-1 0,-1-5-2,3-4 2,3-7-3,7-5 0,5-5-1,10-6-1,7-3 1,8-3-1,10-4 0,8-5 0,6-4 0,3-8-2,3-2-5,-6-10-5,6-1-8,-9-10-7,-4 0-1,-11-7 1,-5 1 0</inkml:trace>
  <inkml:trace contextRef="#ctx0" brushRef="#br0" timeOffset="511">-4 440 66,'-10'16'25,"10"-16"0,0 0-1,23-10-12,5-3-12,14-3-1,7-1 1,10-3 0,7 1 2,5 1-1,5 2 2,-2 2 0,3 2 0,-3 0 0,3 4 1,-3-2-1,0 3-1,-8 0-1,-4 2 1,-7 1-2,-8 1 1,-10-1 0,-9 3 0,-10 1 0,-5 0 1,-13 0-2,0 0-7,0 0-22,-4-20 2,-3-1-2,-2-17-2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57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402 495 8,'0'0'7,"-9"14"-1,9-14-1,-5 9-1,5-9-1,-3 12-1,3-12 0,1 16 0,-1-16 0,6 18-1,-1-8 2,1 1 0,3 2 0,3 0 0,2 2 0,4 1 1,2 1 0,4 2-1,3 3 0,3 0-1,2 2 0,3 0 1,4 0 0,1-5 1,2 4-1,4-6 1,3-3 0,1 0 0,3-3-1,1-2 0,3 1-1,-2-2 0,1-2-1,-2 0-1,2-2 1,-1-3 0,0-3 0,2-3 0,0-3 0,2-5 1,0 0-1,-1-5 0,-1 0-1,-3-2 1,-2-1 0,-8 1 1,-1-3-1,-6 0 0,-2 1 1,-6 0-1,-5-1 1,-3-2-1,-3 1 1,-4-2-1,-2 3 0,-3 1 0,-2 1-1,-2 0 0,0 1 0,-3 1 0,1 1 0,-5 0 0,0-1 1,-6 0-1,-2-1 0,-6-2 1,-2-1-1,-6 0 0,-2 1 0,-5-2 0,-3 0 0,-3 0 0,-4 2 0,-2 1-1,-3 0 1,-3 0 0,-4-1 0,-4 1 0,-3 1 0,-2 1 0,-2 2 1,-4 1-2,-3 4 2,-2 2-1,-3 5 0,-6 4 0,0 1-1,-2 2 1,-3 3 0,1 6 0,3 2-2,-1 6 2,2 4-1,5 9-1,-2 4-1,7 11-1,2 0-3,9 8-7,5 2-9,13-3 1,13-5 0,13-10 0</inkml:trace>
  <inkml:trace contextRef="#ctx0" brushRef="#br0" timeOffset="1231">1755 1582 5,'-10'-2'11,"-8"-7"1,0 1-1,-10-3-4,-3-2-2,-3 3 1,-7-4 3,-1 4-1,-6-1 1,-1 4 1,-5 1-1,2 5-1,-7 1-3,1 4-3,-5 4-1,-1 2 0,-1 2-1,0 3 0,1 2 0,4 3 0,3 2-1,4 2 1,6 4 0,3 2 0,7 2-1,4 1 1,5 2 0,3 1-1,5 2 1,3-2 0,4 1 0,4 0 0,3 0 0,4-1 0,2-1 1,3 0-1,5 0 2,2 1-1,4-1 0,5-1 1,3 0 0,4-1 1,3-1 0,8-1-1,3-3 1,6-2-1,5-3 0,5-1 0,4-4-1,4-2 0,3-3 1,4-4-1,2-5 0,5-3 1,-1-5-1,3-2 1,-1-7-1,2-1 1,-2-3-1,0-2-1,-5-3 1,-2-2 0,-5-3-1,-2-2 1,-5-2 0,-4 1-1,-8-3 1,-2 2 0,-7 0 0,-5 3 0,-8 1 0,-5 0 1,-6 1 0,-7 0 0,-8-2-1,-6 0 1,-9-2-1,-6-3 0,-9-2-1,-7 1 0,-8-2 0,-4 1 0,-4 1 0,-4 2 0,-3 2 0,-2 4-1,0 7 0,-4 3-2,-2 12-6,-11 2-15,-3 10-3,-13 2 0,-8 7-2</inkml:trace>
  <inkml:trace contextRef="#ctx0" brushRef="#br0" timeOffset="6950">307 947 6,'0'0'4,"0"0"0,0 0 0,0 0 0,-10 3 1,10-3-1,0 0 0,-11 2 1,11-2 0,0 0 1,-9 2-1,9-2 0,0 0 0,0 0-1,0 0-1,0 0 0,13-12-2,-1 1 0,4 1 1,3-6-1,3-1 0,3-4 0,0 1 1,0 0-2,1 0 2,-3 0-1,-1 1 0,1 2 0,-1 3 0,-3-2-1,1 3 0,-3 2 0,-3 3 0,-2 1-1,-12 7 1,14-8 0,-14 8-2,0 0 0,0 0-5,-15 15-7,5-10-2,-3 0-1,-2-1 1</inkml:trace>
  <inkml:trace contextRef="#ctx0" brushRef="#br0" timeOffset="7430">385 684 25,'0'0'12,"0"0"0,-9-15 0,9 15-2,9-15-2,2 6-4,2 1 0,4-1-4,3-1-1,0 1 1,1 2 0,-1 0-1,-3 2 1,-3 1 0,-2 2-2,-12 2 2,12-1 0,-12 1-1,9 2 1,-9-2 0,11 3 1,-11-3-1,14 3 0,-14-3 2,16 3-2,-16-3 1,12 1 0,-12-1 0,0 0 0,10 7 0,-10-7 0,7 9 1,-7-9-2,7 14 1,-3-5 0,3 1-1,-1 3 0,1-2 1,-3 4 1,1 0-1,-2 0 1,0 1 0,-2 0 1,-1 0 0,-2-3 0,1 2-1,-1-3 1,1-1-2,0-2 1,1-9-1,-1 15 0,1-15-1,1 10 2,-1-10 0,0 0 1,0 0 0,0 0 1,0 0 1,0 0-1,0 0 1,0 0-1,0 0-1,0 0-1,0 0-1,0 0-5,0 0-14,0 0-7,0 0 0,1-11-3,-9-5 1</inkml:trace>
  <inkml:trace contextRef="#ctx0" brushRef="#br0" timeOffset="9443">64 2788 1,'0'0'6,"0"0"-3,0 0-3,0 0 2,0 0 1,0 0 3,0 0 0,0 0 1,14 2 0,-3-8-1,7-5 0,9-8-2,8-4-2,7-6 0,10-6 0,5-5 0,8-5 2,1-4 0,1 3 1,-4 1 2,-2 4 0,-11 2 1,-1 9 0,-15 4-1,-4 9 0,-10 3-2,-6 7-2,-14 7-2,10-2-3,-10 2-5,-10 14-7,1-4-7,-8 1-3,-1 1 2,-5-1 0</inkml:trace>
  <inkml:trace contextRef="#ctx0" brushRef="#br0" timeOffset="9884">392 2382 28,'0'0'18,"-15"-2"-1,15 2 0,0 0-5,-9-4-9,9 4-3,0 0 1,12 1 0,1-2 0,4-1 1,6-3 1,9 1-1,2-6 1,5 1-1,2-5 1,0 3 0,-4-3 1,-1 2 0,-8 0 0,-3 4 1,-8 1-2,-3 4 1,-4 1-2,-10 2 0,11 7-2,-11-7 1,2 20-1,-4-6 1,0 3-1,0 3 1,-3 2 0,2 2 1,-1 2-2,0 2 1,-1 2 0,1 2 0,-2 2 0,-1 0 0,0 1 0,2 0 0,-1-3 0,0-2 0,0-5 1,2-3-1,1-6 1,1 0-2,2-16 2,-2 13-1,2-13 0,0 0 2,0 0-2,0 0 0,0 0 1,0 0-1,0 0 1,0 0-1,0 0 0,0 0-1,0 0 0,0 0-1,0 0-4,0 0-19,0 0-4,-14 4 1,-5-10-4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50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2231 215 2,'0'-26'11,"-7"-3"-2,-4 1-2,-6 1 2,-6-1-2,-6 3-2,-8 3 0,-8 6-2,-8 4 0,-12 9 0,-6 7-2,-8 8-1,-4 9 0,-5 10 0,-3 10 0,-3 8-1,1 11 1,2 10 0,3 9 0,5 9 0,3 7 1,7 7 0,8 9 0,9 2-1,11 4 2,9 1-1,12 0 2,9 3-1,10 1 0,11-3 0,9-5 1,7-4 0,10-9-1,8-7 0,13-13 0,11-14 0,9-18 0,12-13 0,11-23 1,10-15 0,12-23-1,7-16 1,2-20-1,2-16 0,-2-15-1,-2-11 2,-9-10-2,-8-2 1,-14-4-1,-13 1 1,-18 3 1,-13 9 0,-16 1-1,-13 9 0,-15 4 1,-12 8-1,-16 7 0,-8 8-1,-12 9 0,-11 11-1,-11 14-1,-12 14 0,-8 19-2,-12 13-2,-3 25-6,-10 18-12,-4 15 0,-5 17-1,-3 15 2</inkml:trace>
  <inkml:trace contextRef="#ctx0" brushRef="#br0" timeOffset="832">1049 2435 39,'11'-6'19,"-11"18"0,-4 13 1,-7 14-10,-4 21-10,-7 22 0,-6 23-1,-6 18 2,-6 20 0,-4 11-1,-1 8 0,1 1 0,6-5 0,1-9-5,7-9-11,5-9-5,1-18 2,3-12-1</inkml:trace>
  <inkml:trace contextRef="#ctx0" brushRef="#br0" timeOffset="1242">209 4285 56,'5'-14'23,"-5"14"0,4-10-1,-4 10-14,-6 15-8,3 10-1,-4 10 0,-2 12 0,-4 11 2,-6 11 2,-4 11 1,-4 3 0,2 4 1,-3-5 0,7-4-1,1-8 0,7-6-1,7-10-1,14-6 0,6-11-1,10-8 0,10-9-1,8-6 0,7-10 0,5-6 0,3-5 0,-5-10-2,-1-1-3,-11-13-5,-5 0-12,-15-9-4,-11 1-2,-16-5 2</inkml:trace>
  <inkml:trace contextRef="#ctx0" brushRef="#br0" timeOffset="1613">9 4694 56,'-8'9'24,"8"-9"1,12 15 0,4-15-14,17 2-7,11-2 0,13 1 0,7-6-1,9 3-2,2-2-2,0-3-7,4 6-16,-7 0-2,-9 4-1,-9-2 1</inkml:trace>
  <inkml:trace contextRef="#ctx0" brushRef="#br0" timeOffset="1883">992 4829 87,'0'0'26,"-8"15"-1,5-6 0,0 2-26,-2 5-2,5 9 0,-4 1 0,1 10 2,-1 3 0,-1 3 2,0 1-1,1-4 1,0-3-2,4-3-6,-3-9-10,2-6-7,-3-8-2,4-10 1,-22-1 0</inkml:trace>
  <inkml:trace contextRef="#ctx0" brushRef="#br0" timeOffset="2083">641 5127 44,'-25'-14'21,"9"2"1,10-1-1,10 4-11,12-1-7,9 4-1,9-1-3,8 4 2,9-1 1,7 4 1,2 0 0,4 3 1,-3 0 0,-1 2-2,-1 1-4,-8-4-15,-5 1-6,-6-5-2,-5-1 0</inkml:trace>
  <inkml:trace contextRef="#ctx0" brushRef="#br0" timeOffset="2454">1528 4920 75,'23'-16'24,"5"-10"-3,1-7-1,7-5-23,-1-5-2,6 1 1,-7 0 3,-4 5 0,-4 5 3,-8 3 2,0 10 0,-10 1 1,3 8-1,-11 10-1,9-11-2,-9 11-1,8 16 0,-5 1-1,1 8 1,-2 9 0,-1 8-1,-1 5 2,-1 5-2,0 5 2,-1-1-1,0-1 0,-1-2 0,0-9 1,-1-3-1,-1-7 1,-4-5 0,-5-11 1,-1-3 0,-8-6 0,-3-4 0,-2-4 0,-3-2 0,-1-2 0,5-1 0,2-2 1,3 2-2,8 0-1,3 0 0,11 4 0,0 0-1,19-3 1,6 3 0,8 1 0,8 1 0,7 0 1,7 3 0,0 0 0,0 0 0,-5 2-1,-9-1-1,-6 7-9,-16-4-17,-15 1 0,-18-9-2,-21-10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3.7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291 322 11,'-23'-2'23,"9"1"-12,0 0-2,-4 0 0,0 3-2,-3 0-1,0 2-1,0 0-1,-1 2 0,-1 0-2,2 2 1,1-1-1,3 1 0,3-2-1,2 0 0,12-6-1,-12 8 0,12-8 0,0 0 0,12 9 1,4-6-1,5 2 0,5 0 0,4-1 1,4 3-1,3 4 1,-3-3-1,-3 5 0,-3 3 0,-7 0 0,-3 2 0,-2 0 0,-6-1 0,-7-2 0,1 2 0,-5-5 1,-1-2 1,2-10-1,-14 15 2,-3-10 0,0-2 1,-5-3 0,-4 0 0,-3-5 0,0 1 0,-1-4-1,2 2-1,4-3 0,4 0-2,5 2 0,5-1-3,10 8-2,-1-23-11,9 7-17,10 2 1,1-7-1</inkml:trace>
  <inkml:trace contextRef="#ctx0" brushRef="#br0" timeOffset="581">579-3 4,'10'2'21,"-10"-2"-2,0 0-17,0 0-2,-9 16 0,9-16 0,-5 21 1,4-7 0,0 3 1,1 5 0,-1 5 1,2 3 0,0 5-1,3 4 1,0 2 0,1 2 0,3 2-1,1-1 0,2-3-1,1-4 1,2-4-1,1-3 0,0-5 0,-2-4 0,0-7 0,-1-3 0,-3-5 0,-9-6 1,16 1-8,-16-1-8,2-21-11,0 8 0</inkml:trace>
  <inkml:trace contextRef="#ctx0" brushRef="#br0" timeOffset="961">391 272 18,'0'0'12,"12"0"-1,3-4 0,10 0 0,4-2-2,11 0-1,4-4-1,5 3-2,3-1-2,0 0-2,-1 3 0,-8 1-3,-4 3-10,-4 6-14,-16-6-1,1 8-1</inkml:trace>
  <inkml:trace contextRef="#ctx0" brushRef="#br0" timeOffset="1332">918 360 14,'0'0'20,"0"0"-13,0 0-2,14-7-1,-3 5-1,5 1 0,2 2-1,3 0 0,2 3 1,1 3-2,0 3 1,2 0-1,0 5 0,-2 3 0,-2 2-1,-3 0 1,-3-1-1,-3 0 1,-2-2 0,-5 2 0,-2-4-1,-5-4 2,0-2-1,1-9 1,-12 17 1,0-12 1,0-1 0,-6-2 0,1-1 0,-6-2 0,-1-1 0,-3-3 0,2 0-2,0-1 0,5 0 0,1 0 0,6 2-1,2-1 0,11 5-1,-5-10 0,9-2 0,10 5-1,1-4 0,7-4-2,4 2 1,7-1-3,1-4-3,5 3-10,4 6-10,-8-11-1</inkml:trace>
  <inkml:trace contextRef="#ctx0" brushRef="#br0" timeOffset="1913">1465 93 8,'2'18'10,"1"0"-1,0 7 0,-1 4-1,1 6 0,1 7-2,-1 2-2,0 4-1,0 0 0,0-1-1,0-4-1,-1-5 0,2-7 0,-1-7-1,-1-9 1,2-5-2,-4-10-5,0 0-4,2-21-8,-1 2-7</inkml:trace>
  <inkml:trace contextRef="#ctx0" brushRef="#br0" timeOffset="2213">1385 300 19,'21'2'14,"3"-2"-2,6 1-2,4-1-2,-2-1-5,5 0-1,4 0-2,-2 0-3,-5-3-20,6 6-1</inkml:trace>
  <inkml:trace contextRef="#ctx0" brushRef="#br0" timeOffset="2494">1947 374 19,'30'-9'12,"1"1"-1,-1-1 0,0 0-3,-2-1-1,-6 1-2,-1 2 0,-7-1-1,-2 3 2,-12 5-2,9-10 0,-9 10-1,0 0 0,-15-11 0,2 10-1,-2 0-1,-5 0 0,-3 3-1,-1 2 0,-3 1 0,0 2 0,-1 0 0,3 3 0,0-1 1,3 1 0,3 2-1,1-1 1,2 1 0,5 1 0,1-2-1,2 3 1,3 0 0,3 3-1,1-1 1,3 1-1,2-2 1,3 2 0,1-1 0,1-1 0,4-3 1,2-1-1,5-4 1,3-1 0,5-3 0,3-1-1,2-3 1,3-2-1,0-1-2,-2-3-6,-4-3-24,4 0-2,-11-7 2</inkml:trace>
  <inkml:trace contextRef="#ctx0" brushRef="#br0" timeOffset="3605">2584 157 20,'-9'-4'19,"9"4"-3,0 0 0,-9-13-4,9 13 0,-1-11-3,1 11-2,6-12-1,-6 12-2,11-14-1,-11 14-1,18-11-1,-7 7 0,0 1-1,1 3 0,3 1 0,-2 4 0,2 2 0,1 2-1,1 3 1,-1 0 0,1 2 0,-2 0-1,-1 0 1,-2-1 0,-2 2-1,-4 0 1,-3 0 0,-3-1 0,-3 2 0,-5 0 0,-3 2 0,-3 1 0,-4-1 0,-3 2 1,-2-1-1,-2 0 0,-1 4 0,3 0 0,0-1 0,4-1 0,1-2 0,4 0 0,3-3 1,4-1-2,2-6 1,5-9 0,-4 14 1,4-14 0,10 11 0,1-8-1,6-1 1,3-1 0,2 0 0,5 0 0,2-2 0,2-1 0,-1 0-1,2-1 1,-3 1-1,0-1 1,-3 0-1,-2 2 0,-2-2 1,-6 3-1,-2-1 1,-4 2 0,-10-1 0,11 1-1,-11-1 2,0 0-1,0 0 0,0 0 0,0 0 0,0 0-1,0 0 1,0 0-1,0 0-3,0 0-13,-14 6-17,5-3-1,-11-6-1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9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0 960 2,'47'49'3,"12"-1"1,8-8-1,15-5 0,9-10 1,12-10 0,8-8 0,4-13 1,4-9 1,2-11 2,1-7 0,-2-9 1,-5-5 0,-10-6 0,-9-2 0,-11-5-1,-11 1 1,-20-5-2,-7 1-1,-21-4-1,-9 3-1,-17-4 0,-8 3 0,-13-2-2,-11 4-1,-7 6 0,-13 4-1,-8 7 0,-7 7 0,-8 10-2,-3 6 0,-4 11-1,-4 6-3,2 13-2,-1 5-9,1 12-6,2 6 1,5 1-1,1-1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8:26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975 781 10,'5'-11'6,"0"-1"1,-4-2 0,1 1-1,1-3 0,1 3-2,1-5-1,1 2 0,-1 2-1,-1-3-1,5 1-1,-3 0 0,1-1 1,-2-2-1,-3 2 0,2-2 1,-1 0-1,0 1 1,-4 1-1,1-1 1,-2 2-1,1 1 0,0-1 0,-2 0 0,-1-2 0,1 1 0,0-4 0,3-4 0,-2 2 0,-3 0 0,0-1 2,-2 1-2,0 0 2,-3-1 0,-3 2-1,-5 3 1,0-4 0,-3 2-1,-2-1-1,-4 4 0,-5 1 0,0 3-1,-7 4 0,-1 3 1,-5 4-1,-3 4 0,-5 2 1,-1 3 0,1 2 1,-3 2-1,4 2 1,1 1-1,-1 4 0,7 1 0,2 3 0,5 6 0,2 4-1,5 5 1,4 4-1,5 2 1,5 3 0,7 3 0,6 1 0,5-3 1,6 0 0,5-1 0,6-3 0,9 1 0,3-2 0,4-5 1,4 2-1,3-2 0,7-5 1,0-3-1,2-1 1,3-7 1,3-3-1,0-7 2,3-6 0,1-11 1,1-2 0,-4-11 0,1-4 1,-11-8-1,1-2-1,-11-6-1,-1 2-1,-11-4 0,-6 1-1,-5-4 1,-4 2-2,-4 0 1,-5 0 0,-1 2-1,-8-1 1,2 2-3,-3 4 1,-2 5-3,-4-1-2,-5 7-2,-10-2-5,-3 8-8,-11 2 0,-12 3 0,-7-3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7:42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7708 3646 17,'0'-15'18,"2"3"3,-3-4-1,-1-9-4,2-3-5,-3-10-1,4-4-3,0-8-2,3-4-2,1-9-3,4-1 0,3-7 0,2-4 0,2-8 0,0-4 0,0-7 0,-1-3 0,1-4 0,-4-7-1,1-3 0,-4-2-1,2 2-1,-6-2-2,2 2 0,-8 0-1,-4 4 1,-6 1 0,-9 6 2,-3 4 0,-12 2 2,-6 5 1,-10 1 0,-9 4 1,-7 0 0,-7 4 1,-5 2-1,-7 3 0,-6 2 0,-6 1-1,-5 3 2,-5 3-1,-6 2 0,-7 2 0,-10 2-1,-10 4 1,-10 4-1,-10 5 1,-8 7-2,-10 7 1,-9 8-1,-5 7 0,-2 8 0,-4 5 0,-3 4 1,4 3-1,0 3 0,-1 1 1,1 2 0,0 2 1,-2 0-1,2 3 1,3 6 0,-1 5 0,1 6-1,-1 7 1,7 5 0,5 5-1,6 10-1,2 6 2,9 3-2,10 5 1,3 4-1,15 4 1,0 3-2,13 5 3,5 1-1,20 4-1,-1 7 0,7 3 0,15 6 0,-1 3-1,13 5 1,5 4-1,3 3 0,1-2 1,8-2 0,9-1-1,7-2 4,10-2-2,10 4 0,5-1 1,15 4 0,5 7 0,13 5 0,4 3 0,12 5 0,7 1 0,11-3 0,10-1-1,11-7 0,13-5 0,8-10 1,13-6-1,7-8 1,11-4 0,9-3 0,12-6 0,9-4 0,2-5 1,13-7-1,4-7 1,7-6-1,4-8 0,6-11 1,2-10-1,4-13 0,7-10 1,1-11-1,5-7-2,4-12 2,1-7-1,1-7 0,4-8 0,-3-3-1,-2-3 0,-1-2-1,-12-3-6,-4 0-12,-6-1 1,-19-8 0,-15-1-2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9:54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0 174 9,'0'0'6,"0"0"-1,0 0 0,11-1-2,-2 1-1,5 0-1,3 1 1,6-1-1,5 2 1,4 4 0,5-4 0,4-2 0,2 1 0,8-1 0,4-1 0,4 1 0,5-1 1,6-5-1,3 3 1,6 3 0,2-3 0,3 3-1,3-3 1,4 2 0,3-2-1,4 1 0,2-2-1,5 0 1,2 0-1,4 0 1,2-1-2,4 0 1,-3-2 1,2 1-1,0 0 0,2 0 0,2-1 0,-3 1 0,-2 1 0,-2-1 0,4 0 0,-3 1 0,2 0 0,-4 0 0,0-1-1,-1 1 1,0-1 0,0 0 0,0-1-1,-3 2 1,-1 0 0,-1 0 0,0 2 0,2-1 0,-1 2 0,1 1 0,-5 1 0,3 1 0,0 0 0,0 0-1,0 0 1,-3 1 0,-2 0 0,1-2 0,1 1 0,-2-1 0,1 1 0,1-1 0,-1 3 0,0-2-1,1 1 1,-1 0-1,4-1 1,0 0-1,5 0 0,-2 0 1,4 0 0,2-2 0,4 1 0,1 0 0,2 1 0,0 0 0,1 0 0,1 0 0,2-1 0,-3 0 0,0-1-1,-2 0 1,2-2-1,-1 0 1,-1 0-1,-2-1 1,-3 1-1,-2-2 0,-2 1 0,-1 1 1,-6 0-1,-6 1 1,1 1-1,-4 0 0,-2 1 0,0 1 1,-1 1-1,-2 2 0,-1 0 0,-1 2 0,-2-1 0,0-1 0,0 0 1,1 0-1,-1 0 0,1-2 0,-1 0 0,3 0 0,1 0 1,-1 1-1,1 0 0,1-1 0,-1 2 0,0 1 0,1 0 0,-2 1 0,3 0 1,2-1-1,0 1 0,0-1 0,2 0 0,0-2 0,-1 0 0,-1 0 0,0-2 0,-2-1 0,2 1 0,0-1 1,3 1-1,1-1 0,1 1 1,3 0-1,0 0 1,-1-1-1,-4 1 1,-2 1-1,-6 0 1,-7-1-1,-7 2 1,-8 0-1,-6 0 1,-9 1-1,-6-1 0,-12-1 0,-4-1 1,-6 0-1,-6-1 0,-5 0 0,-14 0 1,13-1-1,-13 1 1,0 0 0,9-1-1,-9 1 1,0 0-1,0 0 0,0 0 1,0 0-1,0 0 0,0 0 0,0 0 0,0 0 0,0 0 1,0 0-1,0 0 0,0 0 1,0 0-1,0 0-1,-1-12-1,1 12-5,-20-3-17,-6-1 0,-12-9-3,-14-8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8T17:34:11.9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19794 10876 129,'0'0'1032,"0"0"516,6 2 0,-6-2 129,0 0 129,0 0-129,0 0-129,0 0-516,0 0-258,0 0-516,0 0 0,0 0-129,0 0-129,0 0 0,0 0 0,0 0 129,0 0 129,11 11 0,-11-11-129,11 8 129,-11-8-258,16 10 258,-16-10-129,15 10 129,-15-10-258,20 12 258,-20-12-258,15 7 129,-15-7 129,19 11-129,-19-11 129,17 11 129,-17-11-129,17 14-129,-17-14 129,19 15 0,-19-15 0,17 17-129,-17-17 129,18 18-129,-18-18 129,17 19 0,-7-8-129,-10-11 129,17 18-129,-17-18 129,15 19 0,-15-19 0,14 21 0,-14-21-129,14 22 0,-10-10 0,5 2 0,-1-1 0,2 1 0,-1-2-129,1 2 129,-3 1-129,5-1 129,1 1 0,-1-1 0,-1 4-129,1-1 129,0 0 129,3 0-129,-4 0 0,1 0-129,-1-1 129,1 0 0,-1-3 0,2 3-129,-1-3 129,3 1-129,0-1 129,0 1-129,-1 0 0,1-1 129,-1 1-129,0-2 0,-2 3 0,0-2 129,-2 1-129,1 2-129,0-1 258,1 0-258,0 0 258,2-1-258,0 1 129,4 1 0,-1-3 0,-1 1 0,1 0 0,-2 2 129,1-2-129,0 2 0,-2 1 0,0 1 129,0 0-129,1-2 0,-4 2 0,6 1 129,-4-2-129,4 1 129,0-1-129,-1 0 129,3 0 0,-2 0-129,3 0 0,-1 3 129,-3-2-129,3 1 0,-3-1 0,-1 3 129,1-2-129,-2 1 0,2-3 0,-1 2 0,1-2 129,2-2-129,-3 0 0,6 1 129,-2-3-129,0 3 0,0-2 129,-2 1-129,-1-1 0,2 1 258,-3 0-258,2-1 129,-3 3-129,2-2 0,-2 2 258,0-1-258,-2-2 129,1 2-129,2-1 129,0-1-129,-1-2 258,1 0-258,0 1 0,2-1 0,0 1 0,0 2 0,-1-2 0,-2 2 0,3-1 0,-3 2 0,1-1 0,-2-1 129,1 0-129,-1 1 0,1 0 0,-1-1 0,2 1 0,-1-1 0,2 1 129,0-1-129,1 3 0,1-2 0,0-1 0,-2 1 0,2-1 0,-4 1 0,1-2 0,-3-1 129,-2 0-129,0-1 0,-10-11 0,17 20 0,-17-20 0,11 19 0,-11-19 0,10 17 0,-10-17 0,10 20 0,-10-20 0,10 21 0,-6-10 0,3 2 0,0-1 0,-1-2 0,-6-10 0,13 19 0,-13-19 0,12 20 0,-12-20 0,15 17 0,-15-17 0,15 17 0,-15-17 0,18 19 129,-18-19-129,17 19-129,-6-9 129,-11-10 0,18 17 0,-18-17 0,17 15 0,-17-15 0,15 12 129,-15-12-258,12 7 258,-12-7-129,0 0 0,10 8 0,-10-8 0,0 0 0,0 0 0,0 0 0,0 0 0,11 11 0,-11-11 0,0 0 0,0 0 0,0 0 129,0 0-129,0 0 0,0 0 0,0 0 0,0 0 0,0 0 0,0 0 0,0 0-129,0 0 129,5 12 0,-5-12 0,0 0 0,4 12 0,-4-12 0,0 0 0,0 0 0,12 13 0,-12-13 0,0 0 0,0 0 0,0 0 0,7 12 0,-7-12 0,0 0 0,0 0-129,6 10 129,-6-10 0,0 0 0,0 0 0,5 12 0,-5-12 0,0 0 0,0 0 129,0 0-129,0 0 0,0 0 0,0 0 0,0 0 0,0 0 0,0 0-129,0 0 129,0 0 0,0 0 0,0 0-129,0 0 129,0 0 0,0 0 0,0 0 129,0 0-129,0 0 0,0 0 0,0 0 0,0 0-129,0 0-258,0 0-903,0 0-2322,0 0-1290,0 0-258,-13-16-387</inkml:trace>
  <inkml:trace contextRef="#ctx0" brushRef="#br0" timeOffset="4308.2464">19898 10902 1,'0'0'1418,"-11"-8"-128,11 8 129,0 0 0,0 0 0,-12-9-129,12 9-258,0 0-129,0 0-129,-13-16-258,13 16 129,0 0-258,0 0 129,-13-10-258,13 10 0,0 0 0,0 0-129,0 0-129,0 0 0,-11-8 0,11 8 0,0 0 129,0 0 0,0 0 0,-11-4 129,11 4-129,0 0 258,-12-3-258,12 3 0,0 0 0,0 0-129,0 0 129,0 0-129,0 0 129,0 0 0,0 0-129,0 0 129,0 0 0,0 0 0,0 0 129,0 0-129,0 0 129,0 0-129,0 0 129,0 0-129,0 0 129,0 0-129,0 0 129,0 0-129,10 0 129,-10 0-129,16 0 0,-5 3-129,-11-3 129,22 0 0,-22 0 0,23 0 0,-10 0 0,5 0 0,1-5 0,-2 2 0,6-2 0,-2 2-129,2-4 129,0 2 0,1-2 0,-3 5 0,3-3 0,2 2 0,-2-1 0,2 0 0,1 0 0,2 4-129,-1-4 129,3 1-129,-2 0 129,1-1-129,-1 1 0,0 0 0,0 0 0,1 0 129,-1 0-129,2 1 0,-3 0 0,3-1 0,-3 2 129,0-1-129,-2 0 0,-2 0 129,1-2-129,-4 2 258,4 0-258,-2-1 129,0-1-129,2 2 0,-1 1 129,0-3-129,1 1 0,2-1 129,-1-1-129,1 2 0,-1-4 129,0 3-129,-1-3 0,1 0 129,-1 1-129,-1-1 0,0 1 129,2 0-129,1 1 0,1-3 129,0 3-129,1-2 0,1 0 129,0 1-129,2-2 0,0 1 0,-3-1 0,0 1 129,0-3-129,0 1 0,-2 1 0,-3 1 0,-4 0 129,4 3-129,-6-1 0,-1 2 0,-1 0 0,-1 1 0,2 0 0,-4 1 0,3-3 0,-4 1 0,0 1 129,3 2-129,-15 0 0,20-5 0,-20 5 0,14-3 0,-14 3 129,0 0-129,14-1 0,-14 1 129,0 0-129,0 0 0,0 0 129,0 0-129,0 0 129,0 0-129,0 0 129,0 0-129,0 0 0,0 0 129,0 0-129,0 0 0,0 0 0,0 0 129,0 0-129,0 0 0,0 0 0,0 0 0,0 0-129,0 0 129,0 0 0,0 0-129,0 0 129,0 0 0,10-11 0,-10 11 0,0 0 0,0 0 0,0 0 0,0 0 0,0 0 0,0 0 0,0 0-129,0 0 129,0 0 0,0 0-129,14-4 129,-14 4 0,0 0 0,16-8 0,-16 8 0,0 0 0,12-7 0,-12 7 0,0 0 0,0 0 0,0 0 0,0 0-129,0 0 129,0 0 0,0 0 0,0 0 0,0 0 0,0 0 0,0 0 0,0 0 0,0 0 0,0 0 0,0 0 0,0 0 0,0 0 0,0 0 0,0 0 0,0 0-129,0 0 129,0 0 0,0 0 0,0 0 0,0 0 0,0 0 129,0 0-129,0 0 0,0 0 0,0 0 0,0 0 0,0 0 0,0 0 0,0 0 0,0 0 0,0 0 0,0 0 0,0 0 0,0 0 0,0 0 0,0 0 0,0 0 0,0 0 0,0 0 0,0 0-129,0 0 0,0 0-387,0 0-129,0 10-1548,0-10-2064,-8 10-645,8-10-645,-27-5 387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0:14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 1210 1,'0'0'2,"0"0"0,0 0-1,0 0 0,0 0-1,7 12 1,-7-12 0,13 11 0,-1-5 0,0 1 0,2 1 0,1 4 0,6-3 1,0 3-1,6-1 1,-1 4 1,2 2-1,5 0 1,1 2 0,8-3 0,0 2 0,3-3 0,3 2 0,2-5 0,3-3 0,6-1 0,3-2-1,-1-3 1,4 0-1,1-1 0,4 0 0,1-1 0,4 0-1,-3 1 1,6-1-1,-1 1 0,4-1 1,-2 0-1,2-2 0,-3-1 1,-1-1 0,-3-3 0,-5-2 0,-2-3 2,-1-1-1,-6-3 0,-2-3 0,-1-4 0,-3-1-1,-1-5 0,-1-2-1,-3-2 0,-3-2 0,-3-2 0,-1-3-1,-3-1 1,-4 0 1,-5 0 0,-5-1 0,-7-2 0,-5 2 1,-4-2 0,-7-1-1,-5 1 0,-1 2 0,-4-2-1,-1 3 0,-4 0-1,2-1 1,-5 0-2,-1 3 1,-4 0 0,-5 0-1,-6 0 1,-5 0 0,-7 3 0,-10 1 0,-7 3 0,-5 3 0,-6 2-1,-3 3 1,-3 7-1,-3 3 0,-1 5 1,-5 4-1,-2 4 0,-3 4 1,-1 3-1,-4 3 1,-2 1 0,-2 1 0,-3 3-1,0 1 1,4 4 0,-2 2 0,5 5 1,2 4-1,4 3-1,2 2 1,7 3 0,7-2 0,4 1 0,10-1-1,5-3 1,6-5-1,9 2 0,10-1-1,4-1 2,-4 0-1,14 1 0,-4 0 0,14 0 1,4 7-1,1-5 0,1 1 1,1 0 0,14 0-1,-6-1 0,7-1 0,-6-4 1,-1 1 0,5-3 0,4-2 0,11-4 0,4-3-2,17-3-14,17 0-3,8-14 0,4-13-1</inkml:trace>
  <inkml:trace contextRef="#ctx0" brushRef="#br0" timeOffset="2894">5465 121 12,'0'0'10,"0"0"0,-1-9-1,1 9-2,0 0-1,-15-11-2,5 7 0,-2 0-1,-5-2 0,-3-4-1,-6 4 0,-3-4-1,-6 2 1,-1 0-1,-4 0 0,-2-1 1,-5 1-2,1 6 1,-5-8 1,-2 7-1,-1-5 2,-4 8-2,-4 2 1,-2-1-2,-3 7 2,-2 4-2,-1 8 1,1 1-2,-2 5 2,0 0-1,2 4 0,3 7 1,2 0 0,3 4-1,4 3 0,7 3 1,5 3-1,6 2 0,5 0 0,6 2-1,6-2 1,7 1 0,7 0 0,2-1 0,7 3 0,7 1 0,5-1 0,5 0 0,6 1 0,7-2 1,7 0-1,5-1 1,7-7 0,7-1 0,8-7 0,9-3 0,4-5 1,7-5 0,7-6 0,6-3-1,7-6 1,6-4 0,3-5-1,3-1 1,1-4-1,4 0 0,-1-2 0,-1-1-1,-7 1 1,-1 0-1,-5-1 1,-3-3 0,-6-5 0,-4-2 2,-11-8 0,-2-4 2,-14-10-2,-5-4 2,-12-10-1,-12-3 0,-15-5-1,-7-2-1,-12-2 0,-8-2-1,-11 0-1,-11-1 1,-13 0-1,-10-1 0,-11-1-1,-10-1 1,-9 0-1,-8 3 1,-8 5 0,-6 4-1,-2 8 2,0 5-1,-2 6-1,0 12 2,0 14-2,-2 9 0,2 9-1,1 6 0,5 13-4,-4 7-9,3 20-8,-6 2-3,-6-8 1,-4-4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0:27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4924 1049 8,'-19'3'5,"19"-3"1,-13 0-1,13 0 0,0 0-2,-11 2 2,11-2 0,0 0 0,0 0 0,0 0 0,0 0 1,0 0 0,0 0 0,15-7 0,-3 5 1,5-5-1,10 0 1,8-10 1,14 0-1,11-11 0,14-3-1,12-8-1,11-5-1,12-7-2,10-2 0,3-7-1,3-1 0,-1-2 0,5 1 0,0-1 1,0 6-1,-4 1 1,-4 3 0,-3 6 0,-3 7-1,-9 6 0,-14 7 0,-13 3 0,-13 6 0,-15 4 0,-9 7-1,-16 1 1,-9 3 0,-8 1 0,-9 2 0,0 0 0,0 0 0,0 0 0,0 0 1,0 0-1,0 0 0,0 0-1,0 0 1,0 0-1,0 0 0,0 0 0,-9-10 0,9 10-1,0 0 1,0 0-1,0 0 1,0 0-1,0 0 1,0 0-2,0 0 2,0 0-1,0 0 1,0 0 0,0 0 0,0 0 0,0 0-1,0 0 1,-6-9 0,6 9 0,0 0-1,0 0 1,0 0-1,0 0 0,0 0 0,0 0 0,0 0 0,-9-5 0,9 5 1,-10-3 0,1 2 0,-4 0 0,-1 0 0,-3-1 0,-3 0 0,-2-2 0,0 2 0,2 0 0,-2 1 0,4-2-1,-2 1 1,1 1 0,3 0 0,0 1 0,1-1 0,-1 0 0,2 1 1,2-1-1,1 1 0,11 0 0,-16-1 0,16 1-1,0 0 1,0 0-1,0 0 1,0 0-1,0 0 1,0 0-1,0 0 1,0 0 0,11 1 0,-11-1 0,15 1 0,-3-1 0,1 0 0,5-1 0,-2 1 0,3 1 0,2 0 0,2 0 0,2 2 0,0 0 0,5 1 0,-2 1-1,4 0 1,1 0 0,-1 0 0,-3 0 0,-2 0 0,-4 1 0,-7-1 0,-2-1 0,-14-4 0,11 7 0,-11-7 0,-2 9 0,2-9 1,-14 15-1,5-4 0,-4 3 1,-3 1-1,-2 3 0,-3 0 0,-3 2 1,-3 1-1,4-3 1,-4 2-1,2 0 0,-1-1 1,2-2-1,4-1 0,1 0 0,5-4 0,2-1 0,12-11 1,-13 13-1,13-13 0,0 0 0,0 0 0,0 0-1,13 4-12,3-4-12,-4-8-1,1-9-1,0-8 0</inkml:trace>
  <inkml:trace contextRef="#ctx0" brushRef="#br0" timeOffset="2184">4786 1388 3,'0'0'4,"0"0"2,-9-11 1,9 11 2,0 0 0,0 0 0,0 0 0,0 0-1,0 0-1,0 0-3,0 0-2,0 0-3,0 0 0,16 4 1,-4 3-1,6 3 1,4 1 1,7 3 0,5 3-1,7 2 1,4 2 0,7 3 0,6 3 0,4 4 1,2 7-1,6 5 3,4 7-1,5 5-1,5 7 1,2 4 0,4 5-1,5-1 1,6 3-1,0-2 1,3-2-1,0-1 0,1-1 0,-6-5 0,2-2 1,-8-3-2,-3-4 2,-9-3-1,-4-2 0,-9-8 1,-7-4 0,-6-6-1,-7-4 0,-8-6 1,-6-3-1,-7-6-1,-5-3 2,-8-4 0,-1 0 1,-13-4 0,9 2 0,-9-2 0,0 0-1,0 0 1,0 0-2,0 0-1,0 0-1,0 0 0,0 0-1,0 0 1,0 0-1,0 0 1,0 0 0,0 0-1,0 0 1,0 0 0,0 0-1,0 0 1,0 0 0,0 0-1,0 0 1,0 0 0,0 0 0,0 0 0,0 0 0,0 0 0,0 0 1,0 0-1,0 0 1,0 0-1,0 0 1,0 0-1,0 0 1,0 0-1,-9-11 1,9 11-1,0-17 0,-4 0 1,-3-4-1,-2-5 0,-6-4 0,-4-3 0,-4-1 0,-5-1 0,-2 2 0,1 6 0,3 2 0,3 4 1,5 5-1,3 4 0,15 12-1,-13-12 1,13 12-1,0 0 0,14 1 0,1 6 0,1 4 0,5 3 0,6 5 1,5 2 0,0 5 0,2 0-2,0 5 2,-2 1 0,-1-1 0,-2 0 0,-4-1-1,-4-2 1,-3-1 0,-2-1 0,-6-6 0,-1-3 0,-2-3 0,-3-3 0,-4-11 0,2 14 0,-2-14 1,-13 6-1,-1-5 2,-7-1-2,-6-1 1,-9-2 0,-7 0 0,-8-1 0,-2 0 0,-6-1 0,0 1 0,-3 0 0,2 2 0,2-1 0,6 1-1,7 1 1,8 1-1,6 0 0,4 0 1,10 0-1,6 0 0,11 0-1,0 0 1,0 0-1,0 0-1,0 0-5,0 0-21,7 12 1,-7-12-1,-11-17-2</inkml:trace>
  <inkml:trace contextRef="#ctx0" brushRef="#br0" timeOffset="22393">790 593 7,'0'0'9,"0"0"-5,6 12-2,-6-12 1,3 22 1,-2-6 1,4 8 0,2 9 2,0 7-1,0 8 1,-2 6-1,1 3 1,0 0-1,0-1 1,-4-4-2,0-10 0,-2-5-1,1-14-1,0-4 1,1-9-2,-2-10-5,0 0-6,8-15-9,-7-6-1,2-6 0,-5-8 0</inkml:trace>
  <inkml:trace contextRef="#ctx0" brushRef="#br0" timeOffset="22693">635 765 1,'-21'-1'13,"5"-1"2,1-1-1,5-1-3,10 4 2,-12-9 1,12 9-1,-6-10 0,6 10-4,11-12-2,3 5-3,6-3-1,9 1-1,10 0-1,10-2-1,7 2 1,8 0 0,6 1 0,2 1 0,-1 1 0,0 1-1,-10 0 1,-8-1 0,-8 2 0,-9 1 0,-12 0 0,-7 1-1,-8 1 0,-9 1-1,11 0-3,-11 0-9,0 0-10,13 1-2,-2-2 1,1-5 0</inkml:trace>
  <inkml:trace contextRef="#ctx0" brushRef="#br0" timeOffset="23614">2955 554 6,'0'0'5,"0"0"0,0 0 1,2 13-1,-1-1 0,2 7 0,0 5 1,2 12 0,0 7 1,0 7 0,4 5 1,-3 1 0,2 0 1,-2-5-3,0-4 0,0-11 0,1-9-1,-4-8 0,1-5 0,-4-14 0,0 0-1,0 0-1,0 0-1,0-17 1,-4 0-3,1-5-2,-3-6-2,-1-4-1,-4-10-1,0 4-1,-5-4 1,0 2 0,-3 1 1,0 5 3,-2 4 1,2 5 1,3 10 2,3-1 0,4 7 0,9 9 0,2-15-1,11 9 1,11 0-1,10 1 0,9-1 1,9-1 0,11 2 1,3-1 1,1 4 0,-4-2 0,-5 3-1,-13-2 1,-5 3-1,-11-1-1,-8 1-1,-9-1 0,-12 1 0,10 1-1,-10-1-2,0 0-2,-10 3-5,1 0-7,-4-2-7,-4 2 0,-4-1 0,-3 2 0</inkml:trace>
  <inkml:trace contextRef="#ctx0" brushRef="#br0" timeOffset="24205">2974 782 4,'9'9'13,"6"-7"2,14 0-1,9 2 0,8-4 0,7 4 0,3-4-2,4 5-1,-4-5-2,1 5-1,-9-5-1,-3 2-4,-10-1 0,-4 0-2,-10 0 0,-4-1-3,-5 3-10,-12-3-10,0 0-3,-12-4 2,-10-2-1</inkml:trace>
  <inkml:trace contextRef="#ctx0" brushRef="#br0" timeOffset="24956">818 1609 8,'0'0'9,"0"0"-1,0 0-1,0 0-2,0 0-2,0 0 0,-9 3 0,9-3 1,0 0 0,0 0 1,0 0 0,0 0 0,0 0 1,0 0-1,0 0 0,0 0-1,11-3-1,-11 3 0,0 0-1,11-4 0,-11 4 0,0 0-1,0 0 0,0 0 1,0 0-2,0 0 0,0 0 0,9 9 0,-2 3 0,5 10 0,0 6 1,0 10-1,2 7 0,0 6 2,1 3 0,-2-1 0,-3-3 0,-3-8 0,-1-8 1,-1-7-1,-2-9 0,-1-5-1,-2-13-3,0 0-8,0 0-10,3-19-1,-6 3 0,-4-9 0</inkml:trace>
  <inkml:trace contextRef="#ctx0" brushRef="#br0" timeOffset="25487">393 1706 33,'0'0'16,"0"0"0,0 0-1,0 0-1,0 0-5,0 0-3,0 0-3,20-6-1,4 2 0,9-2-1,11-3 1,12 0-1,10-3 1,10-1 1,6-2 0,5 1-1,-6 0 1,0 2 1,-10 1-1,-5 3 0,-12-1 0,-9 6-1,-12 0-1,-9 2 0,-8 0 0,-6 1 0,-10 0-1,0 0 0,0 0 0,0 0-1,0 0 1,0 0-2,0 0-1,-10 1-7,10-1-14,0 0 0,0 0-1,-10-13 2</inkml:trace>
  <inkml:trace contextRef="#ctx0" brushRef="#br0" timeOffset="26438">693 1912 15,'-14'5'8,"5"0"2,9-5 3,-9 4-1,9-4-1,0 0-1,20-10 0,-2 1-2,8-1-1,10-3-2,12 0 0,7-3-1,12 2 0,6-3 0,3 5 0,0-3 1,0 6-1,-11-3-1,-7 5 1,-10 0-1,-11 5-1,-15-1 0,-5 2 0,-17 1 0,12-1 0,-12 1 0,0 0 0,0 0-1,0 0 1,0 0-1,0 0-1,0 0 1,0 0-1,0 0-1,0 0-2,0 0-12,0 0-11,13 5-1,-10-14-1,3-5 1</inkml:trace>
  <inkml:trace contextRef="#ctx0" brushRef="#br0" timeOffset="27119">3304 1561 6,'9'18'12,"-9"-6"0,0 9 2,-3 5-6,-3 6-1,0 10 1,-5 5 1,2 9 2,-2-3-2,1 3 0,1-5-2,5-3-2,1-12-1,4-6-2,4-11-3,-5-19-4,16 1-10,-6-14-7,-4-10 2,-4-8-1,-5-7-1</inkml:trace>
  <inkml:trace contextRef="#ctx0" brushRef="#br0" timeOffset="27360">2991 1623 31,'-20'-5'20,"5"1"-1,5 0 1,10 4-9,0 0-3,17-5-1,7 1-2,17 1 0,8-3 0,15 4 0,8-3 0,8 3-1,1-1-1,0 2 0,-9 0-1,-11 3 1,-13-1-2,-10 1 1,-14-1-1,-7 1 0,-17-2-1,11 4-1,-11-4-2,-9 4-7,0 3-16,-5-3 1,-4 0-2,-12-2 1</inkml:trace>
  <inkml:trace contextRef="#ctx0" brushRef="#br0" timeOffset="27961">1032 2680 1,'0'0'12,"0"0"1,0 0 2,0 0-7,0 0-2,0 0 1,0 0 0,-6 19 0,4 1 0,5 10 0,-2 10-1,2 8 0,-3 6 0,3 6 0,-2-1 0,3-1-1,-3-13 0,3-4-2,0-12-1,1-10-1,5-10-6,1-17-8,2-9-8,0-12-3,-1-8 2,0-10-1</inkml:trace>
  <inkml:trace contextRef="#ctx0" brushRef="#br0" timeOffset="28231">1108 2652 20,'-12'-17'18,"1"6"0,2 4 1,9 7-4,-10-7-4,10 7-3,0 0-2,17-15-1,5 8-1,6-4-1,9-1 1,6-2-1,3 0 0,-1 1-1,0 2 0,-6 1 0,-8 4-2,-7 4-1,-9 1-1,-5 6-5,-10-5-10,4 13-6,-4-13-2,-10 14 2,-2-8 0</inkml:trace>
  <inkml:trace contextRef="#ctx0" brushRef="#br0" timeOffset="28531">896 2844 38,'2'12'19,"17"-9"1,11-8 2,13-11-8,17 1-8,5-7-1,15 3 1,-4-3 0,4 5-1,-9 1 0,-3 4-1,-11 2-2,-7 5-1,-10 4-2,-8 1-5,-5 4-16,-6-1-3,-4-1 0,-2-4-1</inkml:trace>
  <inkml:trace contextRef="#ctx0" brushRef="#br0" timeOffset="29252">3074 2510 28,'0'0'15,"0"0"0,0 0-3,0 0-6,0 17-1,-4-1 1,1 9 1,-4 5 1,4 12-1,-5 3 1,2 11 0,-3-2-1,4 2-1,-1-7-2,3-1-1,0-10-1,1-4 1,1-10-3,2-5-1,4-6-5,-5-13-7,0 0-11,0 0-1,4-11 1,-6-8-1</inkml:trace>
  <inkml:trace contextRef="#ctx0" brushRef="#br0" timeOffset="29573">2972 2883 19,'0'0'17,"0"0"2,17 5 1,-2-9-5,11 0-6,7-7 0,12 4 1,5-6 0,9 2-2,1-3-1,4 0-1,-8-1-1,-3 6 0,-9-3-2,-8 6 0,-9-1-2,-6 3 0,-9 0-2,-12 4 0,12 2-3,-12-2-7,0 0-13,-18-11-3,3 8 1,-6-5-1</inkml:trace>
  <inkml:trace contextRef="#ctx0" brushRef="#br0" timeOffset="29903">2998 2666 26,'0'-11'18,"12"2"3,8-3 2,6 0-9,1-2-4,8 2-1,0 0 1,7 5-2,-1-3-2,1 5-1,-2 0-2,-1 1-1,1 0-1,-4 2 0,-5-1 0,-2 1 0,-7 0 0,-2-1 0,-4 2 0,-5 0 0,-11 1 0,11-1 0,-11 1 0,0 0-1,0 0 0,0 0-1,0 0 0,0 0-1,0 0-8,0 0-15,0 0-2,0 0 0,-14-19 0</inkml:trace>
  <inkml:trace contextRef="#ctx0" brushRef="#br0" timeOffset="31125">52 3505 17,'-9'-9'11,"9"9"0,0 0-3,0 0-7,0 0-1,0 0 0,0 0 1,0 0 1,0 0 0,0 0 1,0 0 0,0 0 0,0 0-1,0 0-1,0 0-1,0 0-2,0 0-1,0 0-4,0 0-1,0 0 0,-8-10 1,8 10-1,-11-12 2,0 6 0,-2-1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39:54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0 174 9,'0'0'6,"0"0"-1,0 0 0,11-1-2,-2 1-1,5 0-1,3 1 1,6-1-1,5 2 1,4 4 0,5-4 0,4-2 0,2 1 0,8-1 0,4-1 0,4 1 0,5-1 1,6-5-1,3 3 1,6 3 0,2-3 0,3 3-1,3-3 1,4 2 0,3-2-1,4 1 0,2-2-1,5 0 1,2 0-1,4 0 1,2-1-2,4 0 1,-3-2 1,2 1-1,0 0 0,2 0 0,2-1 0,-3 1 0,-2 1 0,-2-1 0,4 0 0,-3 1 0,2 0 0,-4 0 0,0-1-1,-1 1 1,0-1 0,0 0 0,0-1-1,-3 2 1,-1 0 0,-1 0 0,0 2 0,2-1 0,-1 2 0,1 1 0,-5 1 0,3 1 0,0 0 0,0 0-1,0 0 1,-3 1 0,-2 0 0,1-2 0,1 1 0,-2-1 0,1 1 0,1-1 0,-1 3 0,0-2-1,1 1 1,-1 0-1,4-1 1,0 0-1,5 0 0,-2 0 1,4 0 0,2-2 0,4 1 0,1 0 0,2 1 0,0 0 0,1 0 0,1 0 0,2-1 0,-3 0 0,0-1-1,-2 0 1,2-2-1,-1 0 1,-1 0-1,-2-1 1,-3 1-1,-2-2 0,-2 1 0,-1 1 1,-6 0-1,-6 1 1,1 1-1,-4 0 0,-2 1 0,0 1 1,-1 1-1,-2 2 0,-1 0 0,-1 2 0,-2-1 0,0-1 0,0 0 1,1 0-1,-1 0 0,1-2 0,-1 0 0,3 0 0,1 0 1,-1 1-1,1 0 0,1-1 0,-1 2 0,0 1 0,1 0 0,-2 1 0,3 0 1,2-1-1,0 1 0,0-1 0,2 0 0,0-2 0,-1 0 0,-1 0 0,0-2 0,-2-1 0,2 1 0,0-1 1,3 1-1,1-1 0,1 1 1,3 0-1,0 0 1,-1-1-1,-4 1 1,-2 1-1,-6 0 1,-7-1-1,-7 2 1,-8 0-1,-6 0 1,-9 1-1,-6-1 0,-12-1 0,-4-1 1,-6 0-1,-6-1 0,-5 0 0,-14 0 1,13-1-1,-13 1 1,0 0 0,9-1-1,-9 1 1,0 0-1,0 0 0,0 0 1,0 0-1,0 0 0,0 0 0,0 0 0,0 0 0,0 0 1,0 0-1,0 0 0,0 0 1,0 0-1,0 0-1,-1-12-1,1 12-5,-20-3-17,-6-1 0,-12-9-3,-14-8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1:40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94 7,'-2'-13'12,"0"4"0,2 9-1,-4-10-1,4 10 0,0 0-1,-11-13-2,11 13 0,-9-4-1,9 4 1,0 0-2,0 0 0,0 0-1,0 0-1,-9-3-1,9 3-1,0 0 0,2 17-1,0-3 0,3 8 0,1 7 0,1 8 1,0 9-1,1 9 1,-3 5 0,0 1-1,-2-3 0,2-3 1,-2-8-1,0-6 0,1-8 1,-2-12-1,2-6-1,-4-15-2,2 15-6,-2-15-10,0 0-1,-13 2 0,2-8 0</inkml:trace>
  <inkml:trace contextRef="#ctx0" brushRef="#br0" timeOffset="451">0 644 22,'0'0'12,"0"0"0,7 11 0,-7-11-11,16 14-1,-5-1 1,0 1 0,4 6 2,3 2 1,4 0 0,2 2 2,3 1-1,0-4 2,0-1-1,1-2-2,-1-4 0,-6-4 0,0-2 1,-8-5 0,1-1 1,-4-6 0,-10 4 0,14-24 0,-6 7 0,-3-10-1,2-3-1,1-7-1,-3-1-1,1 1 0,-1 3-1,-1 4 0,-2 6-1,0 7-2,-2 2-7,0 15-16,5-11 1,-5 11-4,16-15 2</inkml:trace>
  <inkml:trace contextRef="#ctx0" brushRef="#br0" timeOffset="1983">1964 0 6,'0'0'8,"0"0"0,0 0 0,0 0-1,0 0-1,0 0 0,0 0 0,0 0-2,0 0 1,11 13 0,-11-13 0,16 20 1,-2-2 0,5 8-1,2 8 0,5 10-1,1 7 0,1 10-1,2 8-1,-1 2 1,-2 1-1,-4-5 0,-2-4-1,-6-10 0,2-7 0,-7-14-1,-1-7 0,-4-11-2,-5-14-3,0 0-10,0 0-5,-2-13 1,-6-6-1,-3-4 1</inkml:trace>
  <inkml:trace contextRef="#ctx0" brushRef="#br0" timeOffset="2384">2038 722 8,'24'24'9,"8"2"-1,3-1-5,3-1 1,1-2 0,1-2 0,0-6 2,-3-3 0,-5-5 1,-3-6-1,-2-2 2,-3-6-1,-2-2 1,-4-8-2,-1-1-1,-5-10 1,3-3-1,-6-9 1,-2-3 0,-5-3-1,1 1 0,-4 0 0,0 3 0,-3 6-1,1 8 0,-2 7-1,0 6-2,2 6-3,3 10-16,-6-11-5,6 11-2,-4-10-2,1-2 1</inkml:trace>
  <inkml:trace contextRef="#ctx0" brushRef="#br0" timeOffset="4837">7541 8986 11,'0'0'15,"-3"-13"2,3 13-2,-7-15 0,1 6 0,6 9-4,-9-22-3,7 8-2,-3-5-2,2-1-1,1-5-1,2-5 0,0-2 0,2-6-2,0 1 1,0 0-1,-1 2 0,-1 3 0,-1 5 1,-2 2-2,0 5 2,-2 5-2,2 4 1,-1-1-4,4 12-1,-2-13-11,2 13-6,0 0-1,0-11 0,0 11 1</inkml:trace>
  <inkml:trace contextRef="#ctx0" brushRef="#br0" timeOffset="5198">7222 8590 51,'0'0'21,"0"0"0,-9 2 0,13-12-18,6-5-3,6-4-1,6-6 2,4-6-2,8-1 3,2-2-2,1 2 1,-2 3 0,-1 6-1,-5 3 1,-4 8 0,-5 4 1,-5 5-1,-1 4 0,-4 3 1,2 3 0,-5 3-1,2 5 0,0-2 1,2 3-1,-2-1 0,1 5 0,0-2 1,0 2-1,2-1 0,3 0 3,-3 2-3,3 1 2,-3 0-2,2-1 2,-3-1-2,0-1 2,-3-6-1,-2-1 1,-3-2-1,-3-10 0,5 11-1,-5-11 2,0 0-1,0 0 0,0 0 0,0 0 1,0 0 0,0 0-1,0 0 1,0 0-1,0 0 0,0 0-1,0 0 0,0 0-2,0 0-1,0 0-7,0 0-22,-1-10 1,-4-7-2,-12-12-1</inkml:trace>
  <inkml:trace contextRef="#ctx0" brushRef="#br0" timeOffset="10075">6875 3164 6,'0'0'6,"-2"-10"-1,2 10-3,0 0-1,0 0 0,0 0 2,0 0 1,0 0 1,0 0 1,0 0 1,-7-13 1,7 13-1,0 0-1,-4-9-1,4 9-1,0 0 0,-1-10-1,1 10-1,0 0-1,0 0 0,0 0 0,0 0 1,0 0 1,0 0-1,0 0 1,0 0 0,0 0-1,0 0 1,0 0-1,-11-9 0,11 9-1,-13-8 1,2 4-1,-2-6 1,-1 3-1,-5-5 1,0-1 0,-4-4 1,-1-1-1,-6-2 0,-2-2 1,-5-5-1,-5-3-1,-4-2 0,-5-2 0,-9-1-1,-7-3 0,-7 0 0,-5-1 0,-6-2 0,-4 2-1,-6-1 1,-7-1 0,-2 0-1,0 2 1,0 2-1,0 1 1,4 2 0,4 2-1,7 2 1,8 4 0,9 1 0,7-1 0,7 3 0,9 3 0,3-1 0,5 2 0,5 3 0,2 0 0,5 3 0,2-1 0,3 2 1,2 0-1,2 1 1,4 0 0,-3-2-1,2 1 1,-3-1 0,2 1-1,1 1 1,1 0-1,2 2 1,0 2-1,3 1 0,11 6 0,-11-9 0,11 9 0,0 0 0,0 0 0,0 0-2,0 0 0,0 0-5,0 0-12,28 22-4,-9-10-1,0-12-1</inkml:trace>
  <inkml:trace contextRef="#ctx0" brushRef="#br0" timeOffset="14100">7048 7460 13,'9'11'12,"-9"-11"0,0 0 0,0 0-7,0 0-4,0 0 2,0 0 3,0 0 2,0 0 2,0 0 1,0 0 0,0 0 0,0 0 0,0 0-3,-12 0-1,12 0-2,-9-9-1,9 9-1,-13-17 0,5 4-1,-3-6 0,-3-4-1,-3-6 1,-4-5-2,-6-6 1,-3-6 0,-8-9 0,-6-5 0,-6-10 0,-5-8 1,-5-10-2,-4-9 2,-5-9-2,-1-5-1,-5-9 2,-4-4-1,-4-1 0,-2 0 0,-4-1 0,0 4-1,-4-1 1,-1 4 0,-2 1 0,0 1 0,0 0-1,1 0-1,2 1 2,3 4 0,2 8-1,6 2 1,6 9 0,6 9 0,7 9 0,6 9 0,8 9-1,3 5 2,7 5-2,4 5 1,4 6 0,4 3 0,2 5 1,1 2-1,1 6 0,6 2 1,1 6-1,4 1 2,3 4-2,9 7 0,-15-8 0,15 8 0,0 0-2,0 0 2,0 0 0,0 0 0,0 0-1,0 0 2,0 0-2,0 0 1,0 0 0,0 0 0,0 0 0,0 0 0,0 0 0,0 0 0,0 0-1,0 0-1,0 0-1,0 0-8,16 8-15,-6 2 0,-1-5-2,-9-5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1:57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402 53 29,'-7'-9'15,"7"9"0,0 0-1,0 0-4,-11-6-2,11 6-5,4 13-2,-1 1-1,2 8-2,-2 8 2,0 14 0,-2 8 2,-2 5 0,0 3 0,-4-4 0,0-1 0,-3-13 0,4-5 1,-2-15 0,-7-9 0,13-13-2,-19-6 1,3-7 0,0-8-1,-3-3 0,-3-8-1,-5-4-1,5-5 0,-11 0 1,4 0 0,-2 3 0,2 4 0,1 4 1,2 7-1,5 5 1,5 6-1,10 3-1,6 9 1,12-17 0,10 7 0,11-3 1,16-1-1,11-2 0,13-2 1,13 1 1,8 4-1,8 2-1,2 3-4,5 8-10,-5 4-6,-2 3-2,-6 3 1,-5 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4.15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1599 4,'0'0'9,"-7"12"-1,7-12-1,0 0 0,0 0-2,0 0 1,0 0 2,0 0 1,0 0 1,0 0 2,3-12-2,1-2 0,6-6-1,-1-9-1,9-3-3,1-9-2,3-4-2,4-4-1,2 0 1,-1 0-1,2 1 0,-2 5 0,-2 2 0,-6 5 1,0 6 0,-4 5-1,-3 6 1,-4 3-1,-3 7 0,-5 9 0,0 0 0,0 0 0,5 12 0,-6 3-1,1 3 1,1 3 0,3 3 0,2 5 0,2 3 0,5 2 0,3 3 0,3 1 0,1 2 1,3 2-1,0-6 1,-2 1-1,1-2 0,-4-5 1,-4-3-1,-4-5 0,0-3 0,-5-7 1,-2 4-1,-3-16 0,-3 9-2,3-9-10,-10-4-18,-8-14-3,3-1 2</inkml:trace>
  <inkml:trace contextRef="#ctx0" brushRef="#br0" timeOffset="591">630 1324 14,'0'0'19,"0"0"-7,12-4 0,-12 4 1,18-6-1,-6 1-3,8 3-2,-1-2-2,8 0-1,-1 2-2,1 3-2,2 3-2,1-1-9,3 1-17,8 5-1,-4-4 1</inkml:trace>
  <inkml:trace contextRef="#ctx0" brushRef="#br0" timeOffset="1112">1491 1503 15,'10'2'12,"1"-3"0,2 1 1,6-3-2,3 2-1,3-3-1,5 3-1,-1-2-2,0 2-3,-3-1-1,0 2 0,-6 0-2,-4 0 0,-2 1-3,-5 0-4,-9-1-16,0 0-4,0 0 0</inkml:trace>
  <inkml:trace contextRef="#ctx0" brushRef="#br0" timeOffset="1422">1484 1352 0,'0'0'24,"16"-7"-10,-6 6-1,3 1 0,2-1-2,5 3 1,0-2-3,7 2-1,-2-1-2,4 1-1,-4-3-1,0 3-1,-3-2 0,0 1-2,-6 0-1,-2-1 0,-3 2-4,-11-2-5,13 2-22,-13-2 0,10 4 1</inkml:trace>
  <inkml:trace contextRef="#ctx0" brushRef="#br0" timeOffset="2073">2567 1124 7,'6'18'8,"-1"4"1,3 4 0,-4 4-1,5 5 0,-4 0-1,3 1-2,-5-1-1,-1 0-1,-2-8 0,0 1-2,0-3 0,-1-6 1,1-4-2,-1-2 0,1-13-2,-1 10-10,1-10-12,-1-11 0</inkml:trace>
  <inkml:trace contextRef="#ctx0" brushRef="#br0" timeOffset="2403">2214 1089 7,'0'0'16,"1"-11"-2,-1 11-1,11-12 0,0 7-2,1-5-3,7 6 2,0-3-2,8 5-1,3-4 0,8 5-1,5-1-1,7 2-2,1 0 1,3 1-2,-1-1 0,-3 0-1,-2 1 0,-7 0-1,-6 0 0,-6 0 1,-6 0-1,-6-1-1,-3 2-1,-5 0-3,-9-2-27,6 9-1,-19-5 0,-5 6 0</inkml:trace>
  <inkml:trace contextRef="#ctx0" brushRef="#br0" timeOffset="3074">676 2229 6,'0'0'11,"0"0"0,2 13-1,-2-3-1,-7 3 0,4 4-1,-5 5 0,2 3-1,-2 4 1,2 1-2,-2 2-1,4-1-1,4 1-1,-2-4-1,2-4-1,2-5 0,-3-1-1,3-5 0,-2-3 0,0-10-3,0 0-2,0 0-17,12-4-7,-17-12 1</inkml:trace>
  <inkml:trace contextRef="#ctx0" brushRef="#br0" timeOffset="3475">565 2107 20,'0'0'18,"0"0"-4,0 0-2,12-8-3,-1 5-2,6 0 0,5-1-3,6 1 1,2 0-2,6 1 0,0 2-2,2 1 0,-7 2-1,1 3 1,-5-2 0,-5 6 1,-6 1-1,-4 3 2,-4 0-1,-4 3 1,-6 0 0,-7 1-1,-3 1 1,-2-2-1,-2-4 0,-1 0-1,-1-4 1,4-2-1,0-2-1,14-5 0,-15 4 0,15-4-1,0 0 1,0 0-1,21-2 0,-2 1 0,5 3 1,3 2-1,3 0 1,2 3 0,0 2 0,-3 4 0,-3 0 0,-4 4 0,-6 2 0,-2 1 0,-4 2 0,-4 0 0,-4 2 0,-1-1 1,-5 1-1,-4-3 1,-4-1 0,-6-1 1,-6-5 0,-5-2 1,-3-4-1,-4-2 1,-3-6 0,3-2 0,-5-3-1,7-3-1,2 1 0,6 0-1,6 1-2,4-2-4,16 8-5,-13 0-19,13 0-4,11-6 0,3 0 1</inkml:trace>
  <inkml:trace contextRef="#ctx0" brushRef="#br0" timeOffset="4256">1616 2527 0,'18'0'22,"-18"0"-7,20-1-3,-3 1-2,2 0 0,4 1-2,1-1-2,3 3 0,1-1-3,1-1 0,-7 1-1,3 0-1,-3-1-1,-4 0-3,-3-1-13,0 2-11,-15-2 0</inkml:trace>
  <inkml:trace contextRef="#ctx0" brushRef="#br0" timeOffset="4537">1556 2305 1,'13'5'25,"-3"-10"1,8 2-14,8 1-3,2-2 1,6 3 0,-2-1-1,4 2-2,-5-1-3,2 3-2,-7 3-1,0 0-3,3 3-10,1 6-18,-6-7 0,7 4 0</inkml:trace>
  <inkml:trace contextRef="#ctx0" brushRef="#br0" timeOffset="4917">2584 2115 12,'2'16'11,"3"6"0,-3 6 1,-2 8-1,0 6-3,-5 6 0,2 1-2,-3-4-2,2 0 0,-2-5-2,2-8-1,4-6-2,-1-10-3,1-16-11,17 5-11,-11-23 0</inkml:trace>
  <inkml:trace contextRef="#ctx0" brushRef="#br0" timeOffset="5217">2458 2082 8,'10'-5'27,"4"-1"-7,0-5-6,14 4 0,1-4 1,8 2-1,2-3-3,10 4-2,-2-2-3,2 5-3,2 2-1,-7 2 0,-6 1-2,-5 2 0,-8 2 0,-7-1-1,-5 4-1,-13-7-3,9 9-14,-9-9-14,-21 12-1,4-5 1</inkml:trace>
  <inkml:trace contextRef="#ctx0" brushRef="#br0" timeOffset="5528">2519 2273 10,'22'1'25,"2"-3"-10,4 0 0,5 1-2,1-2-2,7 3-2,-1-2-2,2 3-2,-1 0 0,0 1-2,-2-1-1,0 1 0,-4 2-7,-5 1-11,-7-3-15,-4 3 1,-19-5-2</inkml:trace>
  <inkml:trace contextRef="#ctx0" brushRef="#br0" timeOffset="6159">860 3182 25,'0'0'26,"-11"-9"-4,11 9-2,-21 0-6,9 5-3,-6-7-3,3 9-1,-6-3-3,2 3 0,-5 2-2,0 6-1,0-1 1,0 3-2,-1 1 1,2 2-1,4 3 0,0 0 1,4-2-1,3 2-1,5 1 1,3 1 0,6-1 0,3 1 0,1-2 1,5 0-1,9-2 0,5-1 1,5-6-1,3 1 0,3-4 0,4-2 1,2-3-1,4-2 0,-2-3 0,-1-2-1,4 1-3,-5-6-9,-3-2-20,6 5-1,-7-6 1</inkml:trace>
  <inkml:trace contextRef="#ctx0" brushRef="#br0" timeOffset="6660">1555 3610 8,'0'0'26,"0"0"0,0 0-14,0 0-2,0 0 0,0 0-1,13-4-1,-3 8-2,4-3 0,5 1-1,4-1 0,6 1-2,0 0-1,5-1-1,-2 0-1,-1-1-1,-1 1-3,-6-3-13,-5-2-15,1 1 0,-12-8 0</inkml:trace>
  <inkml:trace contextRef="#ctx0" brushRef="#br0" timeOffset="6970">1542 3409 13,'13'-6'28,"10"4"-1,3-2-13,1-3-5,7 4-1,-1 0-3,3 3-1,-2 0-3,3 2-1,1 1-8,1 8-20,-2-9 0,6 6-1</inkml:trace>
  <inkml:trace contextRef="#ctx0" brushRef="#br0" timeOffset="7321">2559 3201 11,'0'24'10,"0"3"0,0 7 0,1 2-1,-1 5-2,2 1-2,-2-3 0,2-2-2,-2-7 0,2-4-3,3-6-2,-2-6-8,-3-14-14,0 0 0</inkml:trace>
  <inkml:trace contextRef="#ctx0" brushRef="#br0" timeOffset="7611">2483 3102 2,'13'-11'26,"12"0"-9,4 2-1,1-3-1,6 1 0,-1-1-4,3 5-1,-1-4-3,-2 6-3,-5 0-2,-2 4 0,-5 2-2,-4 0 1,-4 1-3,-4 2-1,-11-4-6,11 18-14,-11-18-9,-4 15 1</inkml:trace>
  <inkml:trace contextRef="#ctx0" brushRef="#br0" timeOffset="7911">2590 3293 2,'33'-9'26,"-4"-4"-3,6 0-6,4 5-3,-3 0-2,5 6-3,-6-1-2,1 6-1,-3-2 0,0 3-1,-8-1-1,0 1-1,-7-2 0,-3 0-1,-3 0-2,-12-2-6,10-4-25,-10 4-2,0 0 0,-19 6-1</inkml:trace>
  <inkml:trace contextRef="#ctx0" brushRef="#br0" timeOffset="8833">691 4270 4,'0'0'11,"0"0"-2,4 12 1,-5 0 0,-1 6 0,1 8-1,0 5 1,3 9 0,-4 1 0,4 5-1,-1-2-2,1 0-2,0-8-1,2-6-2,-2-7-3,0-12-2,-2-11-3,7-9-5,-4-9-6,0-11-2,-2-6 0,0-5 0</inkml:trace>
  <inkml:trace contextRef="#ctx0" brushRef="#br0" timeOffset="9083">641 4212 19,'-14'-16'18,"14"16"-2,0 0-4,0 0-3,0 0-3,0 0-1,22 14-3,-8 0 0,8 2-1,1 4 2,8 4-2,1 5 2,8 2-2,-8 3 0,-1 0 1,0 2-1,-2 2 0,-4-1 0,-3 0 0,-6-1 1,-3-3-1,-3-2 1,-2-1 0,-8-3 1,-4-5 0,-5-1 1,-4 0 0,-7-7 1,-4 2-1,-8-6 1,-2-1-2,-2-7 0,0 2-1,0-5 0,-4-5-1,14 4-5,-3-6-7,14-1-22,15 9-1,-9-18 1,9 18-1</inkml:trace>
  <inkml:trace contextRef="#ctx0" brushRef="#br0" timeOffset="9604">1578 4751 9,'0'0'24,"0"0"-10,0 0-1,0-10-1,0 10-1,11 0-1,0-2-3,7 2-1,5 0-2,5 0-1,7-2-1,3 1-1,-1-1 0,-1-2-3,-1 3-5,-7-1-13,-10-5-9,-1 5 0,-17-8 1</inkml:trace>
  <inkml:trace contextRef="#ctx0" brushRef="#br0" timeOffset="9884">1539 4540 18,'26'-3'30,"-1"-8"0,5 0-11,7 3-6,0-3-3,6 6-3,-2 0-4,-1 1-1,-1 5-2,-3 0-4,1 7-11,0 4-16,-7-6 0,4 3 0</inkml:trace>
  <inkml:trace contextRef="#ctx0" brushRef="#br0" timeOffset="10265">2772 4273 7,'0'0'10,"0"0"-2,0 0 1,-1 15-2,1-5 1,1 5-1,-3 8 1,2 8-1,-1 5-1,2 6 0,-2-1 0,1 2-1,-1-3-1,1-4 0,0-8-2,0-6 0,-1-9 0,1-3-1,0-10-1,0 0-2,0 0-12,0 0-15,0 0 1,1-10-1</inkml:trace>
  <inkml:trace contextRef="#ctx0" brushRef="#br0" timeOffset="10645">2403 4244 4,'0'0'22,"0"0"1,18 5-14,-2-5-1,3-2 2,8 0 1,7-4 0,10 2-1,5-5-1,8 2-1,0 0-2,1 3-2,0-1-2,-3 3-1,-7 2-2,-8-1-3,-3 3-20,-6 6-9,-9-7 1,-2 5 0</inkml:trace>
  <inkml:trace contextRef="#ctx0" brushRef="#br0" timeOffset="11386">940 5254 35,'0'0'35,"0"0"1,0 0-2,0 0-23,0 0-1,0 0-1,0 0-2,0 0-1,0 0-2,0 0-1,0 0 0,0 0-2,0 0 0,0 0-3,0 0-2,1 11-10,-1-11-26,-2 18 2,1-7-2,-3 3 2</inkml:trace>
  <inkml:trace contextRef="#ctx0" brushRef="#br0" timeOffset="11667">862 5609 28,'11'13'34,"-11"-13"0,0 0 0,0 0-25,0 0-2,7 11-1,-7-11 0,0 0-2,0 0-2,0 0 1,0 0-2,0 0-1,0 0-4,0 0-10,0 0-21,9 13-1,-9-13 1,9 9-1</inkml:trace>
  <inkml:trace contextRef="#ctx0" brushRef="#br0" timeOffset="11957">845 5948 22,'8'9'28,"-8"-9"-1,0 0-9,0 0-14,0 0-2,0 0 0,0 0 0,0 0-2,0 0-3,0 0-19,0 0-5,0 0-1</inkml:trace>
  <inkml:trace contextRef="#ctx0" brushRef="#br0" timeOffset="12238">849 6237 16,'3'9'29,"-3"-9"-12,0 0-1,0 0 1,0 0-4,0 0-3,0 0-4,0 0-3,0 0-5,0 0-9,0 0-20,0 0 0,0 0-1</inkml:trace>
  <inkml:trace contextRef="#ctx0" brushRef="#br0" timeOffset="12518">800 6437 13,'0'0'31,"7"10"0,-7-10-12,0 0-4,0 0-1,0 0-3,0 0-2,0 0-4,0 0-1,0 0-3,0 0-6,-1 10-28,1-10-3,0 0 2,0 0-2</inkml:trace>
  <inkml:trace contextRef="#ctx0" brushRef="#br0" timeOffset="15963">6454 5910 18,'-10'13'14,"10"-13"-1,0 0-3,0 0-1,0 0-2,0 9-1,0-9-2,13 6 1,-4-3-1,6 3-1,1-2 1,7 0 1,1-1-2,4 2 1,1-2-1,4 1 0,2-2 0,3 3 0,1-3 0,2 1-1,3-2 0,3 0 0,2-3 0,3 1-1,2-1 1,3 0-1,2 0 0,2 0 0,2 2-1,3 1 1,4 3-1,5-1 1,-1 1-1,-1-1 1,7 0 0,1-1 0,0-2 0,2 0 1,0-3-1,-1 0 1,2-1-1,4-1 1,-4-1-1,-1 2-1,-1-1 1,0 0-1,-2 1 0,0 0 1,-2-1-1,-2 1 0,0-1 0,-1 0 0,0-1 1,-1 0-2,-1-3 1,2 0-1,0 0-2,-4-7-5,5 6-12,-1 1-14,-6-7-1,-1 4 1</inkml:trace>
  <inkml:trace contextRef="#ctx0" brushRef="#br0" timeOffset="17095">10001 5820 4,'31'0'7,"-2"-2"1,3 0-1,-2-1-1,1-1-1,0 2-1,0-2 0,-2 0-1,-5 0-1,1 2 0,-1-2-1,-3 2 0,-3 1 0,-2 0 0,-3-1 0,-2 2 0,-11 0 1,13 0-1,-13 0 1,0 0 0,0 0 0,0 0-1,0 0 1,0 0 0,0 0 0,0 0-1,0 0 1,0 0 0,0 0-1,0 0 0,0 0 0,0 0 0,0 0-1,0 0 0,0 0 0,0 0 0,0 0-1,9-1 1,-9 1-1,0 0 1,0 0 0,0 0 1,0 0 0,0 0 1,0 0 1,0 0-1,0 0 1,0 0-1,0 0 0,0 0 0,0 0-1,0 0 0,0 0-1,11-6 0,-11 6 0,0 0 1,0 0 0,6-11 0,-6 11 0,3-15 0,-1 6 0,0-4 1,0-2-2,0-4 1,1-4-1,-1-3 0,1-4 1,2-6-1,-2-5 1,1-3-1,1-5 0,1-6 0,-1-3 1,3-8-1,1-4 0,-1-3 0,1-9-1,-1-4 2,0-8-1,-3-5 0,3-5 0,-4-3 0,-1-3 0,-3-1 0,1-1 1,-1-1 0,-1-1 0,1 1 1,-2 7-1,2 4 1,-5 1 0,4 1 0,-6 1-1,4 3 0,-3 2 0,2 3 0,-4-4-1,3-4 0,-2 2 0,3 1 0,1 1 1,0 3-2,0 0 1,0 5 0,0 0 0,0 2 0,-1-1 0,0 0 0,-2-1 0,-1-2 1,-2 0-1,1-2 0,-1-3 0,0 0 1,0-1-1,3 1 0,1 3 0,-1 3 0,3 0 0,0 5 0,2 3 0,1 5 0,0 1 0,0 0 0,-2 1-1,0 1 1,-1 0-1,-4-1-2,0 5-3,-5-2-9,0 6-17,7 7 1,-4 0 0</inkml:trace>
  <inkml:trace contextRef="#ctx0" brushRef="#br0" timeOffset="18737">6605 473 13,'-16'-8'10,"16"8"-1,0 0-1,4-10-2,9 6-1,5-4-1,6 0-1,9-1-1,9-1 0,6-2 0,12 3 0,0 0-1,5 2 1,5-2-1,3 3 0,4 0 0,5 1 0,8 0 0,4-1 0,7 1 0,3 1-1,9 1 1,4 0-1,9 1 0,2 0 1,4 0-1,7 1 1,4 1-1,5-1 0,1-2 1,-1 1-1,-2-1 1,-3-1-1,-6 1 0,-8 0 0,-9-1 0,-4 0 0,-7 1 1,-5 1-2,-5-1 1,-6 2-1,-3-1-14,-5 7-10,-17-10-1</inkml:trace>
  <inkml:trace contextRef="#ctx0" brushRef="#br0" timeOffset="20019">7158 1368 4,'0'0'13,"0"0"-2,-1-12-1,1 12-1,3-17 0,0 3-2,1-6-1,4-3 0,-4-5-1,5-4 0,3-4-1,4-2 0,-1-4-1,3 3 0,-1-1 0,-1-3-1,3 7 0,-5 3 0,-3 1-1,-1 9 1,-4 2-2,-1 7 1,-2 1-1,-3 13 0,0 0 0,0 0 0,0 0 0,0 0 0,0 0-1,0 0 1,0 0 0,0 0 0,10 10 0,-10-10 0,4 21 0,0-9 0,0 7 1,2-2-1,0 2 1,3 7-2,-1 0 1,3 4 0,3 8 0,-1 0 0,5 2 0,-3 2 0,3-1 0,-1-2 0,0-4 0,-3-3 0,1-5 0,-3-4-1,-1-3 1,-1-4 0,-2-1-1,-2-5-2,-6-10-6,13 15-21,-13-15 2,0 0-1</inkml:trace>
  <inkml:trace contextRef="#ctx0" brushRef="#br0" timeOffset="20650">7259 1136 15,'13'-2'14,"-2"1"0,5 1 0,-1-1-1,8 3-3,-1-4 0,2 5-4,3 0-2,1 0-2,4 5-8,3-1-22,-5-6 0,5 6 0</inkml:trace>
  <inkml:trace contextRef="#ctx0" brushRef="#br0" timeOffset="21030">7864 1337 19,'0'0'16,"0"0"-6,21 1 0,-4-5 1,5 0-1,6-2 0,4 2-3,5-2-2,0 2-1,-2-1-3,-1 0-2,0 3-5,-4 6-22,-12-12 0,4 6 0</inkml:trace>
  <inkml:trace contextRef="#ctx0" brushRef="#br0" timeOffset="21301">7967 1150 15,'19'-8'29,"-8"1"-10,4-3-4,4 2 1,1-2-2,2 4-4,0-3-3,2 4-3,-1 0-1,2 3-4,3 4-4,0 0-10,1 2-18,8 5 1,-5-3 0</inkml:trace>
  <inkml:trace contextRef="#ctx0" brushRef="#br0" timeOffset="21972">8951 796 8,'0'11'11,"-2"5"-2,1 6-1,-1 5 0,2 10-2,0 6 0,0 6 0,1 2-2,1 2-1,3-1 0,-2-5-2,2-4-1,-1-10 0,0-7-3,-4-26-18,9 17-4,-11-26 1</inkml:trace>
  <inkml:trace contextRef="#ctx0" brushRef="#br0" timeOffset="22312">8687 808 20,'15'-3'12,"7"-2"0,9 1 1,6-4-1,10 3-1,2 3-2,6-2-3,-1 2-1,2 2-2,-3 1-2,-2 4 0,-6-3-3,-9 4-6,-8-4-21,1 6 1,-13-6 0</inkml:trace>
  <inkml:trace contextRef="#ctx0" brushRef="#br0" timeOffset="23043">7197 2086 12,'8'35'13,"1"1"-1,-4-1-1,1 1-3,-3-5-1,3-7-2,-3-2-3,-3-8-11,1-5-14,-1-9 0</inkml:trace>
  <inkml:trace contextRef="#ctx0" brushRef="#br0" timeOffset="23293">7176 1769 5,'0'0'23,"14"-13"-13,2 7 0,2-2 0,6 1 0,4-3-2,4 4-1,1 1 0,2 3-3,-4 3-1,-2 3-1,-3 5 0,-1 3-1,-8 2 1,0 5 0,-9 1 0,-2 4 1,-5 1 0,-5 1 0,-4-2-1,-4 0 1,-5-2-1,-2 0 0,1-5 0,-1-2 0,2-4-1,2-1 1,4-5-1,11-5-1,-14 6 0,14-6 0,0 0 0,0 0 0,15 6-1,-2-1 1,8 4-1,2 0 0,8 2 1,3 2 0,4 3 0,-2-1 0,-3 2 0,-3 1-1,-5 1 1,-4 0 0,-9 2 0,-5-1 0,-8-1 1,-4 4 0,-7-4-1,-6 2 2,-6-3-1,-6-2 1,-5-2 0,-3-2 0,-4-3 0,-1-1 0,-1-6 0,0-2 0,1-1 0,10-3-1,2 1-1,8-1 0,5 1-4,5-5-4,13 8-14,9-14-11,4 2-2,4 3 1</inkml:trace>
  <inkml:trace contextRef="#ctx0" brushRef="#br0" timeOffset="24025">7927 2288 24,'11'-2'26,"4"2"-15,-3-3-2,10 3-1,-2-1 0,9 1-3,-5 0-2,3 1-1,0 0-2,-1-2 0,1 0-7,2 1-20,-11-10-1,4 5 1</inkml:trace>
  <inkml:trace contextRef="#ctx0" brushRef="#br0" timeOffset="24275">8001 2083 2,'14'5'27,"-4"-9"3,7 0-14,9 0-4,5-3-1,8 3-1,1-3-2,8 2-3,0 1-4,-1-1-8,-1-2-23,1 8-2,-8-4 2</inkml:trace>
  <inkml:trace contextRef="#ctx0" brushRef="#br0" timeOffset="24635">8937 1873 19,'3'30'13,"-1"5"0,1 1-2,1 4-1,1-2-3,0 0-1,-1-6-2,1-3 0,-1-7-4,-1-6-4,-3-16-16,11 7-6,-12-21 0</inkml:trace>
  <inkml:trace contextRef="#ctx0" brushRef="#br0" timeOffset="24906">8793 1713 23,'23'-15'30,"9"1"-13,10 1-2,4-5-1,7 6-2,-3-3-2,5 6-4,-6 0-1,-6 5-3,-8 1-1,-6 3-1,-8 1 0,-7 1-1,-4 4-1,-10-6-5,0 0-20,-14 19-6,-5-12 1,-1 8 0</inkml:trace>
  <inkml:trace contextRef="#ctx0" brushRef="#br0" timeOffset="25186">8933 1946 3,'38'-7'30,"12"1"1,2-2-12,-2-5-2,4 5-4,-10-3-3,0 4-3,-11-1-2,-3 3-2,-10 1-1,-4 3-1,-6 0 0,-10 1 0,10 2-1,-10-2-1,1 11-4,-7-1-19,-3-4-10,0 4 1,-11-5-1</inkml:trace>
  <inkml:trace contextRef="#ctx0" brushRef="#br0" timeOffset="25957">7415 2909 23,'0'-10'19,"0"10"0,-9-4-2,-1 4-2,-2 3-6,-5 3-2,-5 3-3,-5 3-2,-1 6-1,-3 4 0,-2 4 0,-1 4-1,0 4 2,3 3-1,6 0 0,5 1-1,5-1 2,7-1-2,8-1 2,7-4-1,11-3 0,7-5 0,11-1 1,5-5 0,7-3-1,6-5 1,2 0-1,1-5 0,-1 0 0,-7-3 0,-4-1-1,-8-1 0,-7 0 0,-7 0-1,-9-3-4,0 0-16,-4 2-12,-7-9 1,-3 11-1</inkml:trace>
  <inkml:trace contextRef="#ctx0" brushRef="#br0" timeOffset="26448">7974 3364 13,'13'2'26,"-13"-2"0,12-2-16,0 3-3,1-1 1,3 1-2,-2-1-2,3 1-2,-2-1 0,0-1 0,-1 0-2,0-3-2,1 1-11,2 1-16,-8-9 0,5 5 1</inkml:trace>
  <inkml:trace contextRef="#ctx0" brushRef="#br0" timeOffset="26738">7933 3127 11,'33'-2'24,"4"-2"-7,9-3 0,5 1-1,-2-2-3,3 1-4,-2-2-1,-1 3-3,-6-1-2,-5 2-2,-5 5-7,-8 8-23,-8-9-2,2 6 0</inkml:trace>
  <inkml:trace contextRef="#ctx0" brushRef="#br0" timeOffset="27269">9136 2806 0,'0'0'22,"8"21"1,-7-7-13,0-1-8,-1 7 0,1 2 1,0 9 1,0 2-1,0 9 1,1 0 0,-1 2 0,0 0 0,0-2-1,-1-2-1,2-4 0,-2-6-1,0-7-5,-4-12-23,7 1 0,-3-12 0</inkml:trace>
  <inkml:trace contextRef="#ctx0" brushRef="#br0" timeOffset="27630">8757 2782 4,'21'-6'25,"-5"3"-9,8-1-3,8 1 1,5-3 1,9 2-2,2-4-2,11 3-2,-1-1-2,5 3-1,-5-2-2,0 3-2,-7 0 0,-6 1-1,-8 1-1,-8 1 1,-7 0-1,-7 0 0,-5 0 0,-10-1 0,0 0-2,0 0-6,-4 11-17,-2-1-9,-7-5 1,2 5 0</inkml:trace>
  <inkml:trace contextRef="#ctx0" brushRef="#br0" timeOffset="36823">8054 3383 3,'0'0'4,"0"0"0,0 0 1,0 0-2,0 0 1,0 0-1,0 0-1,0 0 0,0 0 0,-9 0 0,9 0 0,0 0 0,0 0 0,0 0-1,0 0 0,0 0 0,0 0 0,0 0 0,0 0 0,0 0 1,0 0-1,0 0 1,10 0 1,-10 0-1,0 0 0,14 1 0,-14-1 0,14 1 0,-14-1-1,16-1 1,-7 0 0,-9 1 0,19-1 0,-9-1 0,1 1 1,0 1-1,-1 0-1,1 0 1,0 0 0,-1 1-1,0 0 0,0 0-1,-1 1 1,2-1-1,0 1 1,-1-1 0,1 1 0,2-2 1,1 0 0,-1-1 0,2 0 0,-2 0 0,2-1 0,-3 0 0,0 1-1,-12 1 0,16-3 0,-16 3-1,12-1 1,-12 1-1,0 0 1,9-1-1,-9 1 1,0 0 0,0 0-1,0 0 1,9 1-1,-9-1 1,0 0 0,0 0-1,13 1 1,-13-1-1,0 0 1,0 0-1,11 2 1,-11-2 0,0 0-1,0 0 1,0 0 0,0 0 0,0 0-1,0 0 1,0 0-1,0 0 1,0 0-1,10-1 1,-10 1-1,0 0 0,0 0 0,11-1 1,-11 1-1,0 0 0,0 0 1,0 0-1,0 0-1,0 0-10,10 7-19,-10-7-1,0 0-1</inkml:trace>
  <inkml:trace contextRef="#ctx0" brushRef="#br0" timeOffset="38505">7150 4038 16,'0'0'17,"0"0"-5,0 0-1,0 0-1,0 0-3,0 0-2,0 0-2,-3 14-1,4-2 1,1 7-2,0 6-1,0 5 1,2 5-1,0 3 1,1 2-1,0 0 1,2-3 0,-4-7-1,2-3 0,-3-6-2,2-2-15,-4-19-8,6 16-1</inkml:trace>
  <inkml:trace contextRef="#ctx0" brushRef="#br0" timeOffset="38896">7035 4043 2,'0'0'21,"17"2"-11,-3-2-4,6 1 0,3 1 1,2 0 0,8 1-1,5 2-1,1 1-1,1 3 0,1 1-2,0 2 0,-3 3 1,2 2-3,-7 2 2,-3 4-2,-2 2 2,-4 1-2,-2 4 1,-4 4-1,-2 1 1,-2 3-1,-1 1 0,-3-2 1,-5 0 0,-2-2 0,-6-7 2,-2-2 0,-7-4 1,-4-4 1,-9-9 0,-3 0 0,-8-8 0,0 0-1,-4-6 0,2-2-1,-3-4-1,2-1 0,3 1-1,4-1 0,4 2-1,3 1 0,6 2-1,3-1-4,6 5-12,10 3-14,0 0-2,0 0 1</inkml:trace>
  <inkml:trace contextRef="#ctx0" brushRef="#br0" timeOffset="39507">8018 4591 18,'7'-9'24,"-7"9"-14,19-10-1,-5 4-1,5 0 1,4 0-4,4 2 0,4 0-1,2 1-2,1 3-2,-1-2-1,0 5-2,-4-2-6,-3-2-8,2 6-9,-15-9-1</inkml:trace>
  <inkml:trace contextRef="#ctx0" brushRef="#br0" timeOffset="39787">8066 4271 1,'0'0'26,"21"5"1,-8-6-5,9-3-13,9 0-3,5 0 0,5 1 0,2 1-3,3 1 0,-1 1-3,-2 1-4,-3 2-11,0 4-14,-12-6 1,3 3-1</inkml:trace>
  <inkml:trace contextRef="#ctx0" brushRef="#br0" timeOffset="40128">8908 3992 17,'1'13'8,"3"8"-5,0 5 2,1 7 0,2 5 0,-1 6 1,-1 1-2,-1 2 1,-3-3-1,0-4-1,-1-3-1,-2-5 0,0-5-2,1-6-6,6-1-16,-5-20-2</inkml:trace>
  <inkml:trace contextRef="#ctx0" brushRef="#br0" timeOffset="40408">8804 3943 9,'0'0'25,"0"0"1,0 0-16,0 0-2,22 0 2,0-3-2,8 3-2,4-2 0,8 4-1,2-2-2,2 1 0,2 1-2,-2 2-1,-7-1 0,-6 0-1,-6 1-4,-9-2-9,-7-3-16,-1 8 0,-10-7 0</inkml:trace>
  <inkml:trace contextRef="#ctx0" brushRef="#br0" timeOffset="40719">8978 4165 16,'31'2'27,"-2"-12"-1,6 3-16,10 0-3,-1 1-2,4-1-1,-6 4-2,-2 2-3,-5 3-6,-4 10-20,-15-8 1,-1 8-1</inkml:trace>
  <inkml:trace contextRef="#ctx0" brushRef="#br0" timeOffset="41329">7500 5038 25,'0'0'35,"0"0"2,0 0 0,0 0-19,0 0-7,0 0 0,0 0-3,0 0-1,0 0-2,0 0 0,0 0-2,0 0 0,2 9-1,-2-9-1,0 0 0,0 0 0,0 0-1,0 0 0,0 0-1,0 0-1,0 0-3,0 0-3,0 0-10,0 0-23,0 0 1,0 0-1,0 0 1</inkml:trace>
  <inkml:trace contextRef="#ctx0" brushRef="#br0" timeOffset="41750">7460 5351 33,'0'0'35,"0"0"1,0 0-1,0 0-23,0 0-6,0 0 0,0 0 1,0 0-3,0 0-1,0 0 0,0 0 0,1 9 0,-1-9-1,0 0 0,0 0-1,0 0 0,0 0-1,0 0 0,0 0-1,0 0-1,0 0-3,0 0-8,0 0-21,10 9-4,-10-9-1,0 0 1</inkml:trace>
  <inkml:trace contextRef="#ctx0" brushRef="#br0" timeOffset="42161">7463 5575 27,'0'0'31,"0"0"-1,0 0-15,0 0-1,0 0 0,0 0-2,0 0-3,0 0-4,0 0 0,0 0-2,0 0-1,0 0-2,0 0 0,0 0-1,0 0-3,7 12-13,-7-12-18,0 0-1,14 4 0,-14-4 1</inkml:trace>
  <inkml:trace contextRef="#ctx0" brushRef="#br0" timeOffset="42501">7440 5748 14,'2'14'31,"-2"-14"1,0 0 1,0 0-20,0 0-6,3 9 0,-3-9 0,0 0-1,0 0-1,0 0 0,0 0 0,0 0 0,0 0-2,0 0-1,0 0 0,0 0-2,0 0-2,0 0-17,0 0-17,0 0-2,-11-2 0,2-8 0</inkml:trace>
  <inkml:trace contextRef="#ctx0" brushRef="#br1" timeOffset="176914">1338 1896 4,'0'0'7,"-15"0"-1,15 0-2,-17 1 0,5-1-1,1 0 0,-1-1 0,3-2-1,-5 1-1,2-3-1,-3-2-3,-1 0-6,-2-6-10</inkml:trace>
  <inkml:trace contextRef="#ctx0" brushRef="#br1" timeOffset="177175">757 1786 20,'0'0'14,"-10"0"-3,10 0-3,0 0 1,-11-1-1,11 1-1,-12-3 2,12 3-1,-10-5-1,10 5 0,-11-7-2,11 7-1,-18-5-1,18 5-1,-17-7 0,3 5-1,1 2-1,-4 2-1,-2 0-1,-2 3-1,0-1-3,-3 4-3,-2 0-4,4 5-6,-4-1-1,0 0-4,5 5-1</inkml:trace>
  <inkml:trace contextRef="#ctx0" brushRef="#br1" timeOffset="177525">215 2032 12,'-14'12'13,"14"-12"-1,-16 16-2,6-7-3,1 3-2,-4 2-1,2-1-1,-2 3-1,1 1-1,0-1 0,2 0-2,0 0 0,2-2-4,4-3-4,0 4-4,4-15-8</inkml:trace>
  <inkml:trace contextRef="#ctx0" brushRef="#br1" timeOffset="177796">28 2757 4,'-14'19'14,"12"2"-5,-9-1 0,11-1-2,-1-1-3,2 2-1,9-4-2,-8 1-1,9-3-1,-7 0-2,9 0-6,-10-4-6,5 9-4</inkml:trace>
  <inkml:trace contextRef="#ctx0" brushRef="#br1" timeOffset="178056">107 3432 6,'7'9'8,"1"2"-2,-8-11-1,14 19-2,-7-8 1,3 4-2,-1-3 0,1 2-1,0 1 0,3-1-2,0 3-2,5-1-2,-1-2-3,-2-1-2,6 1 0</inkml:trace>
  <inkml:trace contextRef="#ctx0" brushRef="#br1" timeOffset="180199">3608 2461 7,'0'0'15,"-3"-15"-3,1 5-1,0-1-3,1 0-1,1-1 0,0 0-1,1-2-1,-1-1-3,0 0-3,2 0-6,-2 1-4,-1-6-8,4 4-7</inkml:trace>
  <inkml:trace contextRef="#ctx0" brushRef="#br1" timeOffset="180510">3478 1971 12,'-10'-18'17,"10"18"1,-9-16-1,3 7-2,6 9-1,-11-15-5,11 15-1,-14-13-3,14 13-1,-13-12-2,13 12 0,-13-12-1,13 12-1,-14-11 0,14 11 0,-12-11-4,12 11-3,-13-13-9,13 13-6,-15-15-8,15 15 0</inkml:trace>
  <inkml:trace contextRef="#ctx0" brushRef="#br1" timeOffset="180880">2985 1685 0,'-12'-1'5,"-3"-1"-5,0-1-3</inkml:trace>
  <inkml:trace contextRef="#ctx0" brushRef="#br1" timeOffset="181120">2429 1697 1,'0'0'22,"-10"13"-1,10-13-13,-10 0-4,10 0-1,-11-1 0,11 1 0,-13-4 0,13 4 1,-12-9 0,12 9 0,-15-9-1,4 4 1,-1-1-2,-2 1-1,-1-1-1,-4 1-1,-1 1-1,-2-1-5,-3 2-5,2 2-3,-2-1-4,4 5-6</inkml:trace>
  <inkml:trace contextRef="#ctx0" brushRef="#br1" timeOffset="181461">1890 1699 18,'-13'-1'23,"13"1"-8,-17 4-5,6-1-3,0 2-2,-3-1-2,2 2 2,-3-2-1,2 1 0,-2-1 0,3-1-1,-1-3 0,0 0-1,2-3-1,-3-2-1,5 0-2,-3-2-1,2 1-1,0-2-1,10 8-2,-19-15-3,8 12 0,-1 0-3,-4 2-3,2 4 0,-6-2-1</inkml:trace>
  <inkml:trace contextRef="#ctx0" brushRef="#br1" timeOffset="181711">1451 1720 23,'-12'2'19,"1"0"0,1 1-2,-1-3-1,11 0-3,-17 3-3,17-3-2,-14 7-2,14-7 0,-12 3-1,12-3-1,0 0 0,-11 6-1,11-6 1,0 0-1,-14 0 0,14 0 0,-16 1-1,6-1 1,-4-1-1,2 1-1,-4-1 0,2 0 1,-1 1-1,1-1 0,4 0 0,0 1-1,1 0 0,-2-1 1,2 1-1,-2 1 0,0 0-1,2 0 1,-1 0 0,-2 0 0,2 1 0,0 0 0,-2 0 0,3-1 0,-1 1 0,-1 0 0,1 1-1,-1 2 1,-2-2 0,3 1 0,0 1 0,-3 0 0,3 0 0,-1 0-1,11-5 1,-17 7 0,17-7 0,-12 3 0,12-3 1,0 0-1,0 0 0,0 0 0,0 0 0,0 0 0,0 0 0,0 0 0,0 0 0,-11 4 0,11-4 0,-12 1 0,12-1 1,-18 0-1,6-1 0,-3 1 0,6 0 0,-1-1-1,10 1 1,-17 0 0,17 0 0,-9-1-1,9 1-1,0 0 1,0 0 0,18-10-1,-5 5-2,0-1 2,6 0 0,-1 0 0,1 1 1,0-1-2,4 5-3,-4-4-13,6 1-15,5 1 0,-1-5 0</inkml:trace>
  <inkml:trace contextRef="#ctx0" brushRef="#br1" timeOffset="182763">2364 1686 22,'21'-3'13,"2"0"1,-2-1-2,1 2 0,-3-1-4,1 1 0,-3 0-5,0 3 0,-5 2-2,2-1-1,0 1 1,-3 0-1,1-1 0,3 0-1,0 0-3,2-1-6,5 1-2,0-2-4,-1-3-3,5 1 0</inkml:trace>
  <inkml:trace contextRef="#ctx0" brushRef="#br1" timeOffset="183033">2931 1654 12,'16'7'11,"-1"0"-2,3 2 0,-2-1 0,0 0 0,3 2 0,-6-4 1,2 3 0,-4-2 0,3 4-2,-2-3 0,2 2-1,-3 1-3,4-1-1,-3 0-1,2 1 0,-1-2-1,0-1-1,-3 0 0,2 0-1,4 3-3,-7-3-3,10 7-6,-3-4-7,4 2-4,2 1-5,-3-4-1</inkml:trace>
  <inkml:trace contextRef="#ctx0" brushRef="#br1" timeOffset="183774">3478 3066 9,'-3'22'21,"-1"-10"-6,2-1-3,0 2-2,-3-4-2,4 2 0,1-11 2,-5 22-2,5-22 1,-4 22-1,-1-9-1,3 5 0,-4-2-2,1 5 0,-5-2-1,1 0 0,-1-1-1,-1 0-1,0-1 1,1-1-2,0-3-1,1-2-2,5 3-11,0-3-22,4-11-1,-10 6 0,10-6 0</inkml:trace>
  <inkml:trace contextRef="#ctx0" brushRef="#br1" timeOffset="187399">5128 5091 4,'25'63'3,"3"-1"1,-3-3 0,1 3 0,-1 0 1,-1 1-1,-2 2 0,-2 0 0,-1-2 1,-5 3 0,2-1 1,-2-5 1,1-2 0,0 0-2,4 0 1,3-3-1,0 3 0,3-2-1,0 3-1,1-1 0,1-2 0,-5-7-1,1-5 1,-4-4 0,0-4-1,-3-10 1,-1-3-1,0-4 0,-1-1 0,0-2 0,2 0 0,1 0 0,0-2-1,-1 1 0,0-3 0,-1 0 0,-1-2-1,1 0 1,-4-1-1,1-1 1,1-2-1,0 1 1,4 3-1,2-3 1,-1 2-1,2-2 1,2 2-1,-1-1 1,2 0-1,2-1 0,0 1 0,0-2 0,2-1 1,0-1-1,0 0 1,0-1-1,-3-1 0,-1 0 1,-5 1-1,-1-2 0,-4 1 0,-3-1 1,-10-1-1,13 2 0,-13-2 0,0 0 1,0 0 0,0 0-2,0 0-12,-12-3-20,2-4 0,-11-12-1</inkml:trace>
  <inkml:trace contextRef="#ctx0" brushRef="#br1" timeOffset="188551">3384 3071 10,'0'0'12,"0"0"-1,0 0-2,0 0-2,0 0-2,9-3-3,1 4 0,3 1-2,5 0 1,4 2-1,6 0 0,4 2 1,3 1-1,4 0 0,0 3 0,1 1 0,2 1 0,-2 4 0,0 2 1,7 4-1,1 3 0,3 3 1,1 1-1,1 2 1,2 1-1,4 2 0,-3-4 1,-4 5-1,-5 1 1,-2 0-1,-4 1 1,-6 3 0,-2-1 0,-5 0 0,-2 6 0,-1-4 1,0 1-1,-3 1 0,1 1 1,-1 0 0,-2 1 0,-1 3 1,0 1 0,-4-3-1,-1-1 0,-2 0 0,0-2-1,0-1 0,-1 0-1,0-5 0,-1-1 1,1 3-1,0 0 0,-1-3 1,-1 1-1,3 0 0,-2 1 0,-1-5 1,5 2-1,-1 0 0,1-1 0,0 0 1,3-2-1,-1 1 1,3-1-1,0 2 0,0-2 1,-1-2-1,0 1 1,-1-2-1,-3 0 0,-2-1 0,-1-1 1,0 2-1,1-1 0,-2 1 0,1-4 1,2 2-1,1-2 0,2 1 0,-2-1 0,2-6 0,-4 1 0,4 1 0,-2-5 0,1 2 0,-1 1 0,-1-3 0,2 1 0,-4-2 0,4 0 0,-7-4-1,0 1-2,-3-2-17,3 6-7,-8-16-1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1:57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99 48,'0'0'20,"0"0"-1,0 0-1,-14 2-16,6 12-2,-1 8 0,0 9 2,0 11-1,0 7 1,3 7 1,1 2 0,5-2 0,1-9 0,2-4-1,0-12 0,0-9-1,-3-22 0,0 0 0,11-18-1,-11-11 0,-3-10 0,-4-8-1,0-6-1,-5-3 0,0 1 1,-1 4 0,-2 7 2,0 9-1,5 6 1,5 7 0,5 3 0,11 5 0,7 0-1,9 1 1,11 3-2,12 0 0,6 3 1,5 3 1,1 2-1,-2 2 0,-7 2 1,-7 4-2,-8-1 2,-10-1-5,-9 4-4,-19-8-11,5 16-4,-17-7 2,-11 1-1</inkml:trace>
  <inkml:trace contextRef="#ctx0" brushRef="#br0" timeOffset="430">140 164 19,'-19'14'14,"5"-5"2,11 1-2,11 1-5,7-3-1,13 1 0,10-3-1,11 2 0,3-4-2,9-1-2,1 0-4,-4-1-9,-7 3-10,-5 2 1,-21 2-1,-14 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1:58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4 149 45,'0'0'16,"0"0"1,0 0 0,0 0-17,-4 11-1,4-11 1,5 22 0,7-3 1,-8 6 3,8 7 0,-10 5 1,7 9 0,-8 0 1,9 0-2,-10-3 0,-1-6-1,0-5 0,-1-8-1,4-9-1,-2-15 0,0 0 0,0 0 0,4-29-1,-14 2 0,7-7-1,-7-10 1,6-3-2,-7-4 1,7 4-1,-2 1 1,2 6 0,4 5 2,1 6-1,10 7-1,-4 3 1,10 3 0,2 2 0,7 0 0,12 0 0,15 1-1,0 1 1,6 1 0,4 3 1,-1 0-1,-2 5 0,-10 2 0,-6 3-1,-14 1 0,-7 4-3,-10-2-3,-9 5-9,-10 0-5,-13 2 1,-6 0-1,-12 2 1</inkml:trace>
  <inkml:trace contextRef="#ctx0" brushRef="#br0" timeOffset="471">149 222 7,'-41'12'12,"14"5"-1,10-6 1,8-1-2,9-10 1,0 0 0,23 8 0,8-13-2,24 1 0,5-7-1,13 3 0,15-4-2,12 4-4,17 5-6,6 2-15,8 2-3,-1 2 0,0 3 0</inkml:trace>
  <inkml:trace contextRef="#ctx0" brushRef="#br0" timeOffset="761">2387 172 74,'0'0'26,"0"0"-2,0 0 0,0 0-22,-15 7-2,9 9 1,-3 6-2,-2 8 1,1 7 0,1 8 0,1 3 0,1 0 1,6-3-1,4-7-1,3-8-1,2-9-4,-8-21-8,16-6-7,-14-15-3,-3-6 4,-13-11 2,-7-3 1,-10-10 2,-6-1 5,-7 3 12,-6 2 10,-1 6 3,1 3 1,7 7-2,5 6 0,10 8 0,4 4-3,13 9-3,11 4-1,0 0-2,23 4-2,13 4 1,12-4 1,17 3 0,11-2 1,13 2 0,9 0-2,5 1-3,4 5-12,-11 2-13,-9 1 0,-17 3-3,-19 4 1</inkml:trace>
  <inkml:trace contextRef="#ctx0" brushRef="#br0" timeOffset="1732">172 1046 6,'7'19'13,"-7"5"2,0 9-2,2 12-1,-4 7 1,2 7 0,-6-1-2,6 3-2,-4-7-2,3-5-2,0-12-2,-1-13-2,3-7-3,-1-17-2,0 0-2,1-29-2,0 0 0,-5-12 0,-1-4 0,-2-5 1,-3-4 4,-1 5 4,-2 5 3,1 6 1,0 5 0,4 9 0,4 3-1,7 7 0,5 2-2,10 3-1,9-2-1,9 2 0,13-1 1,6 0 0,6 0 1,-2 3-1,2 0 0,-8 2 0,-4 2-2,-10 1 0,-12 3-2,-12 3-3,-15-4-11,-3 20 0,-17-6-1,-6 3 1</inkml:trace>
  <inkml:trace contextRef="#ctx0" brushRef="#br0" timeOffset="2133">72 1318 7,'-26'17'11,"13"-5"2,13-12 0,0 0-3,32 1 0,6-10-2,11-4 2,15-2 1,6-4-2,7 0-3,9 1-2,0 3-8,7 4-13,2 5-3,-7 2 0,-1 5 0</inkml:trace>
  <inkml:trace contextRef="#ctx0" brushRef="#br0" timeOffset="2533">2096 992 53,'-3'13'18,"3"-13"0,0 9-4,2 4-14,0 6 0,1 10 2,0 8 1,-1 8 2,0 7 1,0 5-1,-4-4 1,3-2-1,-3-8-2,2-9 0,-2-8-2,2-9 0,0-17-1,0 0-2,4-11-1,-5-11-4,0-2-1,-4-13 0,1-2 0,-7-10-1,4 2 2,-5-3 1,1 2 2,1 5 4,3 1 2,2 8 2,2 3 0,3 5 0,3 4 0,5 4 0,2 0 0,8 6 0,6 0-1,7 4 0,6 1-1,7 6 1,3 1-1,3 3 0,1 4 0,-4 3-1,-4 0 0,-5 1-1,-9 2 0,-7-2-3,-5 2-2,-10-2-4,-4 0-11,-3-11-2,-16 16 0,-4-11 1</inkml:trace>
  <inkml:trace contextRef="#ctx0" brushRef="#br0" timeOffset="2984">2051 1137 26,'-8'17'15,"3"-6"2,5-11-3,11 19-5,4-13 0,13 1 1,5-5 0,14 2 0,5-8-1,10 2 0,2-4-3,6 2-1,-4-3-1,-1 3-1,-10 0 0,-7 0-1,-12 2 0,-6 2 1,-9-1-1,-7 1 1,-14 0-1,11 1 1,-11-1-1,0 0 0,0 0 0,0 0-1,0 0 0,0 0-3,-3 12-10,3-12-17,-13 10 0,-6-12-1,-6-2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3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89 13,'-5'17'16,"3"15"0,-8 1-2,2 13-8,-4 7-3,0 5 0,0 2-1,0 0-1,2-4 1,3-7 1,4-8 0,7-12 1,6-6-1,7-9 0,5-6-1,6-5 0,3-3 0,5-1-2,2 0 1,0 2-2,-1 0 1,0 4 0,-2 0 1,1 1-1,-1-2 0,0-1 1,0-5 0,1-2 0,-2-6 1,-3 0 2,-2-4 1,-7-2-1,-4-1 0,-6 0 0,-6 0 0,-6 1 0,-5 1-1,-3-2-1,-2 2-2,-2-1 1,1 0 0,2-3 0,0-3 0,4-3-1,3-4 1,3-1-1,0-4 0,2-2 1,-1-2-1,0 2-1,-2 0 1,-5 2-2,-1 4 1,-4 2 0,-1 3 0,-4 3 0,-1 2 0,-4 7 1,-2 2-1,-4 6 1,-2 6 0,-4 5-1,-3 5-3,-1 4-7,3 9-7,-3-7-7,11 11 2,-2-12-1</inkml:trace>
  <inkml:trace contextRef="#ctx0" brushRef="#br0" timeOffset="701">373 1089 45,'0'0'8,"-3"14"-3,3-14-4,-6 20-17,9 1-2,-5 2 8,2 8 7,-1 5 6,-3 0 8,6 9 2,-5-8 2,5 7-2,-5-8 2,5 1-6,-1-6-5,3-3 0,2-7-3,1-2 0,2-6 0,1-4 1,4-4 2,1-4 0,3-5 1,2-4 0,2-2 0,2-6 0,4-1-1,1-5-1,2-3-2,-1 0-1,1-1 0,1 0-1,-1 2-1,-2 0 1,-3 3 0,-1 3 0,-4 1 1,1 5-1,-4 0 1,-1 3 0,-4-1 0,-3 1 1,-1-1 0,-3-2 0,-3 0 0,-3-3 0,-3 0 1,-4-3-1,-1 1 0,-3-1 0,-4 2 0,-4 1-1,-3 2 1,-4 3-1,-2 3 1,-4 5-2,-3 2 1,0 4 0,4 0-2,4 3-4,5 1-6,4-2-6,13 5-8,5-11 1,10 8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4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19,'9'-3'13,"6"6"-1,-4-2-1,1 5-5,0 6-7,-2 5 3,-4 9 1,-3 5 3,-4 5 3,-3 6 3,-5 1-1,0 4-1,-2-4-2,3-2-1,0-5-3,2-2-1,3-5-2,6-5-1,2-3 0,3-2-2,4-1 1,5-3 0,3-2 0,5-6 1,3-4-1,5-5 1,4-5-1,3-6 3,2-6-2,1-4 0,2-3 0,0-2 0,-1-2 1,-3-1-1,-3 3 0,-2-2 0,-4 2 0,-3 1 1,-5 4-1,-4 1 1,-4 2 0,-6 1 0,-4 2 0,-7 3 1,-1 1 0,-9 0-1,-5 0 2,-3 0-2,-5 3 0,-5 1 0,-5 3 1,-3 1-2,-2 3 0,-1 5 0,-1 2-2,0 3-1,3 3-7,2-4-9,11 7-6,-3-12 0,11 8 0,-1-10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5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3-2 44,'0'0'18,"9"-7"-1,-9 7 0,0 0-13,0 21-3,-1-4 1,-1 8 1,-1 4 1,0 5 1,1 2 1,3-1-2,0-1 1,2-2-2,3-4-1,1-2-1,2-5 0,1-2 0,1-4 0,-2-2-1,1-3 1,2 1 1,1-3 0,3-2-1,2-2 1,6-2 0,2-4-1,5-4 0,5-4 1,2-4-3,4-1 1,2-4 0,-1-3-1,0 0 1,0 0 0,-3 1 0,-5 4 0,-3-1 0,-5 0 1,-7 4-1,-2 1 0,-8 0 0,-4 2 0,-5-1 0,-5 0 0,-6 1-1,-3 0 2,-5-1-1,-4 3 1,-3-1 0,-4 1 0,-4 1 1,-2 0 0,1 1 0,-1 0 0,1-2-1,1 3 0,2-1 0,3 1-3,4 2-3,4-1-8,8 4-8,-1-5-6,13 6-1,0 0 2,0 0 0</inkml:trace>
  <inkml:trace contextRef="#ctx0" brushRef="#br0" timeOffset="708">109 895 25,'-10'21'19,"5"10"-2,-6 1 1,4 12-1,-4 3-4,2 7 0,0 1-2,2 3-2,1-2-2,1-2-4,3-5 1,2-4-2,3-5 1,2-4-2,1-3 0,2-7 0,-1-4-1,2-2 2,2-1-1,0-4 3,4-3-4,1-7 2,3-4 0,3-3-1,6-8 1,4-4-1,1-5 0,5 1 0,2-5 0,0 0 0,0-2 0,-1 0 0,1 3 0,-1 0-1,-1-1 0,-3 1 0,-3 0 0,-3 1 0,-4 0 0,-5 4-1,-3 2 0,-5 3 1,-12 12-1,13-18 1,-13 18 0,4-17-1,-5 6 1,-1-5 1,-3-1 1,-2-7 0,0-4 1,-7-5 0,0-3 1,-8-3 1,-1 1-1,-5-1 1,-1 4-1,-4 1-1,1 6 0,0 2-1,1 6-1,1 4-1,6 1-2,5 7-2,1-2-5,10 5-8,8 5-12,-12-13-4,12 13 0,10-20 0,0 6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50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151 719 22,'0'0'10,"-11"-5"1,11 5-1,0 0-4,0 0-2,0 0-3,0 0 2,0 0 2,9-4 0,0-3 3,9-7-1,9-9 1,10-7 2,11-11 0,15-9 0,11-6-2,7-7 0,9-1 0,-1-3-3,3 6 0,-6 4-2,-5 8 0,-9 7-6,-10 7-5,-13 7-12,-8 15-9,-17 3 0,-10 15 0,-14-5 1</inkml:trace>
  <inkml:trace contextRef="#ctx0" brushRef="#br0" timeOffset="443">0 1865 45,'29'-12'24,"-1"-16"1,14-2-1,4-14-6,17-11-13,13-8-2,14-10 0,13-12-2,11-9 2,8-4 0,4-2 0,6 0 0,-5 5-1,-1 4-2,-9 11-6,-10 11-11,-16 7-9,-9 21-1,-26 7-2,-14 24 2</inkml:trace>
  <inkml:trace contextRef="#ctx0" brushRef="#br0" timeOffset="955">185 3173 30,'-10'14'19,"-5"-10"0,15-4 1,-12 4-4,12-4-9,12-11 2,5-5 1,12-6 0,7-8 0,14-6 2,11-11 0,16-4-3,10-11-1,13-3-2,9-8-3,9 1-1,3-2-1,-1 2-2,-6 6-4,-9 4-8,-13 9-12,-10 12-7,-25 8 1,-14 16-1,-26 6 1</inkml:trace>
  <inkml:trace contextRef="#ctx0" brushRef="#br0" timeOffset="1492">49 4178 80,'-3'23'29,"3"-23"-3,22-5-2,3-6-20,10-12-1,12-6 3,11-14 0,11-11-1,11-9-1,9-5 0,6-6-1,3 1-2,1 1-2,-1 2-4,-4 10-5,-6 8-8,-9 7-6,-6 15-6,-18 4-2,-9 18 4,-23 8 0</inkml:trace>
  <inkml:trace contextRef="#ctx0" brushRef="#br0" timeOffset="1846">64 5419 97,'59'-36'34,"15"-9"-1,6-15 2,8-10-30,14-6-1,7-5-1,3 2-1,-1 1-1,-1 2 1,-3 7-1,-5 3-1,-5 9-10,-11 3-19,-10-6-5,-7 7 2,-18-6-2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29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0 486 8,'2'11'7,"10"-4"0,6-9-1,7-5-1,4-5 0,5 1 0,-1-1-2,5 3-2,-2 3-1,-1 3-1,-4 5 0,-3 3 0,-1 0 0,-1 0 1,2-2 1,0-1 2,3-6-1,1-2 2,-1-4 0,2-2 0,-1-3 0,-2 0 0,-4 0-1,-4 1 0,-2 0 0,-7 4 0,-1 1 1,-12 9-1,12-15 0,-12 15 0,6-17 0,-4 7 0,0-2-1,-1-3 0,2-2-1,0-5 0,1-1 0,0-3-1,0 3 2,-3-1 1,0 2 0,-3 0 1,-5 4 0,-4 2-1,-4 5 0,-6 1 0,-9 3-1,-5 2-2,-3 1 0,-5 1 0,-4 0 1,-4 2 1,4 0 1,-3-1-1,8 1 1,1-2 0,5 2-1,4 0-1,9 0-2,5 1-4,4 0-2,4 0-7,10 0-2,-17 6-2,17-6-3,-17 15 1,9-1 0,-4-2-1</inkml:trace>
  <inkml:trace contextRef="#ctx0" brushRef="#br0" timeOffset="2959">1188 310 13,'22'-2'17,"3"-5"0,17 7-4,6-1-12,13 1-1,11 4 0,5 2 1,2 3-4,2 0-5,1 7-5,-11-9-3,-2 8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0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0 3,'-8'10'3,"4"5"-4,4 6 3,-2 3-1,-1 4 3,-5 7 0,1 1 4,-3 7 1,3 0 2,-4 1 1,2-5 0,-3 4-2,7-5 1,-2-2-3,7-7-4,6-5-2,1-4 1,8-5-3,0-4 0,15-6 1,-4-2 0,11-4-1,-2-2 3,8 0 0,-1-3 0,4 0-1,-1-1 0,2-1-2,-1-1 1,3-2-1,0 0 0,-1-3 0,-2-2 0,3-3 0,-4-1 0,-1-2 1,-4 2 0,-2-2 0,-5 1 0,-4 1 1,-6 5 0,-7 0 1,-5 3 1,-10 0-1,-6 1-1,-9 0 1,-7 0-1,-8-2 1,-5-1-2,-6-2 1,0-1-1,-3 1 0,2-2 1,2 1 1,8-1-2,4 5 0,7-3-7,7 6-9,4 4-8,-1-4-5,10 10-2,0 0 1</inkml:trace>
  <inkml:trace contextRef="#ctx0" brushRef="#br0" timeOffset="2309">1401 177 61,'-7'17'27,"23"-6"-1,9-15-1,20 0-23,15-7-1,17 0-1,12-4-2,11-3 0,4 0-1,3 1 0,-2 4-3,-8 1-2,-7 10-7,-15-2-8,-7 16 2,-21-2-1,-10 13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1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9 10,'32'3'14,"7"-6"-6,7 2-1,5-1-3,5 1-2,2 0-1,-4 0-1,-2 1 0,-7 0 1,-7 3 1,-4 3 2,-7 2 0,-5 5 2,-7 4 0,-2 4 0,-4 4 1,0 9-1,-3 3-3,-2 4-2,-2 4 0,0 0-1,-2 1 1,-1-3 0,0 0 0,-1-3 1,0-4 0,0-1 1,0-1 0,0-4-1,1-2 1,-1-1-2,1-6 1,-1-3 0,1-6 2,1-12-1,-8 12 0,-2-15 0,-2-6 0,-9-3 1,-4-4 2,-10-3-2,-4-2-1,-10-4 1,-5-2 0,-5 3 0,-3-1-1,-5 4 0,4 4-2,-1 3 3,8 3-1,5 3 0,14 4-2,4-1 1,21-4-2,18-2 0,15-4-2,19-2-11,7-1-13,10-5-5,6 7 1,2-1-1</inkml:trace>
  <inkml:trace contextRef="#ctx0" brushRef="#br0" timeOffset="1624">1268 139 72,'19'20'29,"8"-14"1,17-4-2,9-5-27,12-4-2,11-1-10,5-6-13,12 3-1,-6-7-2,3 5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3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542 418 22,'0'0'21,"0"0"-1,19-2-1,13-11-11,12-5-7,15-5 0,12-3 1,9-5 0,13 0-1,6-4 1,5 1 0,2 1 0,-1 3-1,-6 2 0,-4 2-1,-6 3-2,-8 3-4,-13 0-14,-6 10 0,-18-4-1,-7 13 0</inkml:trace>
  <inkml:trace contextRef="#ctx0" brushRef="#br0" timeOffset="442">1199 1499 45,'59'-13'29,"11"-3"2,1-15-3,4-3-17,10-5-8,6-9-14,5 0-12,-10-10-5,0 8 0,-16-9 0</inkml:trace>
  <inkml:trace contextRef="#ctx0" brushRef="#br0" timeOffset="1045">569 144 22,'6'27'13,"9"16"-1,-4 5-6,3 7-16,6 11-3,-3-1 5,1 3 0,-6-7 5,-4-2 5,-4-10 1,-4-7 5,-1-3 1,-7-9 1,1 1-2,-3-7-2,1-1-2,-6-5 1,0-2-1,-7-5 2,-4-8 3,-4-6-1,-5-8 2,-6-4 0,-4-8 1,2-2-4,-6-5 2,6 2-4,1-2 0,1 2-3,3 0 0,7 2-2,3 8-1,3-1-1,5 5 0,20 14 2,-37-23 0,37 23 0,0 0 1,-33-11 0,33 11 0,0 0 1</inkml:trace>
  <inkml:trace contextRef="#ctx0" brushRef="#br0" timeOffset="1935">744 1319 9,'18'17'10,"-7"0"0,1 5-1,-6 2 0,-1 5 0,-4 2 1,-1 6-1,-3 5 1,-1 7-3,1 2-1,-1 5-1,3 0-1,1 2-1,1-1 0,3-4-2,-1-5 1,2-9-2,-1-3 1,1-7 0,-2-4-1,-2-11 3,0-4 0,-1-10 1,-7 13-1,-4-9 1,0-2 1,-7-2-1,-2-1 0,-6 0-1,-4 0 1,-7-6 0,0-3-1,-5-1 0,0-3-1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6:12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1012 7,'0'0'8,"14"14"1,-14-14 0,13 13 2,-13-13-1,18 10 0,-18-10 0,19 12 1,-3-6-4,-3 1-1,3 0-1,1 1-2,1 1-1,-4 1 0,8-1-2,-2 2-1,-2-1-7,7-1-16,7 5-4,-7-8 0</inkml:trace>
  <inkml:trace contextRef="#ctx0" brushRef="#br0" timeOffset="291">626 1130 0,'0'0'19,"13"9"-6,-13-9-2,16 10-2,-16-10 0,13 10-1,-13-10 1,14 10-1,-14-10 0,13 7-1,-2-3-1,2-2-2,3 1-1,2 1-2,3 0 0,-1 1-2,0-2 0,4 1-2,-3-1-3,-2 1-2,-2-2-4,1-2-5,-1 1-5,-3-5-5</inkml:trace>
  <inkml:trace contextRef="#ctx0" brushRef="#br0" timeOffset="601">1260 1192 2,'15'-1'11,"-4"-3"-1,0 2 0,-1 0 0,-10 2 1,17-2 0,-17 2-1,16-1 0,-6 1-3,2 3-2,2-2-2,4 1-1,0 0-6,3 0-2,3-4-16,5 5-5,-8-10 0</inkml:trace>
  <inkml:trace contextRef="#ctx0" brushRef="#br0" timeOffset="862">1922 1050 7,'16'0'13,"0"3"-2,-2-3 1,-2 1-2,0-1 1,-2-1-2,3 1-1,0-3 0,-1 2-1,3-1-3,2 2 0,-1-3-2,2 2-1,2-1 0,-1 0-1,-3 1 0,5-2-1,-3 0-1,-1-3-2,3 0-3,-2-5-1,5 3-3,-3-4 2,3-1 0,-1 1-3,3 1 2,-2 1 3,0 1 3,-3 3 3,-1-2 0,-1 3 1,1 3 1,-2-1 3,-4 0 1,-1 2 2,-12 1 1,20-3 2,-20 3 1,15-2 1,-15 2 2,0 0-1,0 0-1,12-5-3,-12 5-3,0 0-1,0 0-2,0 0-2,8-10 0,-8 10-3,11-8-5,-11 8-11,12-21-16,0 10 1,-2-7 0</inkml:trace>
  <inkml:trace contextRef="#ctx0" brushRef="#br0" timeOffset="1422">2815 584 15,'0'0'26,"7"-11"-1,-7 11-15,4-13-4,-4 13-1,10-18-2,-5 6 0,1-1-1,2-3 0,1 0-1,-2-4-1,3 3-4,-2-4-7,0-2-13,5 5-4,-7-6 1</inkml:trace>
  <inkml:trace contextRef="#ctx0" brushRef="#br0" timeOffset="1683">3000 144 21,'0'0'27,"0"0"-8,3-15-7,-3 15-2,3-18-6,-1 6-2,4-5-5,-3 1-9,-2-7-14,8 4 0,-7-7-1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2:37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4726 25,'0'0'20,"0"0"0,0 0-2</inkml:trace>
  <inkml:trace contextRef="#ctx0" brushRef="#br0" timeOffset="13394">3297-1 1,'0'0'4,"-17"3"-2,17-3-5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4:05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23,'4'16'16,"-4"-16"0,5 10-3,-5-10-8,9 12 2,-9-12 2,11 14 1,-11-14 0,16 22 0,-6-6 0,-1 5-1,6 7-1,0 5-2,1 9-1,3 2-2,1 7 0,-1 5-2,0 5 1,-1-1 0,-3 1 1,-2-1 0,-1-3 0,-3-3 0,2-2 0,-3-9 0,1-4 0,-2-5-2,2-8 1,-2-5-1,0-5 0,-2-5 0,-5-11 0,5 11 1,-5-11 0,0 0-1,0 0 1,0 0-1,0 0 0,0 0-3,0 0-11,0 0-20,0 0-1,-2-25 0,-1 7-1</inkml:trace>
  <inkml:trace contextRef="#ctx0" brushRef="#br0" timeOffset="962">506 1247 21,'0'0'18,"-4"-10"-1,4 10-3,-16-3-11,3 4 2,-2 5 4,-5 2 0,-2 6 1,-1 2 1,-2 3-1,0 1 0,2 2-1,1-1-4,5-2-2,3-1-2,3-3-1,7-4 0,4-11-1,10 16 1,5-14-2,7-1-1,5-1-1,5 1-1,1-1-1,1 5 1,-2-2 1,-4 7 1,-4 1 3,-6 2 3,-5 3 2,-7 1 1,-4 3 1,-6-4 0,-3 4-1,-7-3-1,-2 1-3,-3-2-2,-3-1-1,-3-2-1,-1-2-2,3-1-1,-3-5-4,7-2-7,4-3-7,2-11-5,11 0 1,1-13 1</inkml:trace>
  <inkml:trace contextRef="#ctx0" brushRef="#br0" timeOffset="1496">752 1094 51,'0'0'22,"2"17"-1,-6-7-3,3 9-18,2 5-1,0 7 1,2 6 2,0 6 1,3 5 1,-1 2 1,3 3-1,0-6 1,1-2-2,0-6-2,-1-6-4,1-10-5,-1-8-8,-8-15-4,11-1-3,-13-13 1,2 0 0</inkml:trace>
  <inkml:trace contextRef="#ctx0" brushRef="#br0" timeOffset="1691">747 1445 46,'-17'-17'23,"-1"-3"0,4 7-3,3 3-7,1 0-4,10 10-2,0 0-4,-5-11 0,5 11-1,18-5 0,-4 3 0,8-1-1,4-1 2,4 1-1,6-1-2,2-2-6,2-1-16,2 5-6,-7-7-2,0 5 2</inkml:trace>
  <inkml:trace contextRef="#ctx0" brushRef="#br0" timeOffset="2342">1086 1349 28,'0'0'21,"0"0"0,0 0-1,10 1-9,-10-1-10,9-4-1,-9 4 2,17 0-1,-4 3 2,0 0-1,3 4 0,-1 4 0,1 1 0,2 6 0,-3 3-1,1 1 0,-3 3 0,0-1 0,-3 2 1,-1-1 1,-5 1 1,-1-2 1,-5-4 0,-2 0 1,-5-6 0,-3 0-1,-6-7-1,0-3 0,-3-8 0,-1-4-3,2-5-1,0-3 0,4-5 0,1 1 0,5-2 0,4 2-1,4 1 1,2 3-2,4 1 2,2 3 0,4 5-1,2 0 0,0 6-2,4 0-3,1 4-6,3 4-11,-4-3-6,6 5-2,-6-10 2</inkml:trace>
  <inkml:trace contextRef="#ctx0" brushRef="#br0" timeOffset="2844">1407 1417 59,'0'0'24,"5"25"0,-5-25-2,7 14-21,-2-2-7,2 1 2,-1 1 1,1 5 2,-1 1 2,-2 1 3,1 0 1,-1-1 0,0-2 0,-1-4-2,-1 0-1,-2-14 0,0 0-1,0 0-1,8-7 1,-5-10-1,1-8 0,1-5 0,3-3 1,-1-5-1,3 3 0,0-1-1,2 2-3,-1 3-2,1 3-3,1 1-8,3 3-4,0-4-5,7 9 0,-1-8 1</inkml:trace>
  <inkml:trace contextRef="#ctx0" brushRef="#br0" timeOffset="3187">1926 1073 56,'17'24'25,"-18"-8"3,1 14-5,-5 5-11,-3 7-6,-1 7 1,-2 4-2,0 6 3,-2-2-2,4 4 0,-2-9 0,6-3-1,3-9-3,6-8-1,5-10-7,3-15-8,4-11-14,6-7-5,-3-14-1,2-2 1</inkml:trace>
  <inkml:trace contextRef="#ctx0" brushRef="#br0" timeOffset="3444">1715 1304 51,'-22'-1'25,"22"1"2,-14 6-4,14-6-13,22 3-4,4-4-1,8 2 0,4-3 1,8 3 1,0-3-1,3 2-1,-2 0-3,-4 0-15,-6-1-17,0 1 0,-12-10-3,-2-5 1</inkml:trace>
  <inkml:trace contextRef="#ctx0" brushRef="#br0" timeOffset="11647">82 1998 5,'9'0'17,"-9"0"0,0 0-3,0 0-9,9-8-4,-9 8-1,20-2 0,-6 2 0,4 0 0,3 1 0,5 2 0,3 1 0,5 3 1,4-1-1,4 1 0,5 0 0,5 1 1,5 2-1,6 0 0,5-2 1,6 1 1,7-2-1,7 0 1,6-1 0,4-1 0,3-1 1,2 1-1,3 0-1,1-1 0,-1-1 0,0-1 0,-5-2 0,-3-1 1,-1-4 1,-5-2-1,-4-2 0,-7-2 0,-5 0 0,-7 0 0,-7 1-1,-7 1 0,-11 2 0,-8 0-1,-7 4 1,-9 1 0,-5 0 1,-15 2 0,11-3 1,-11 3-3,-1-15 0,-2 1-1,-2-6-1,-2-6 0,-2-3 0,-3-9-1,-1-4 1,-3-7 1,1-3 3,-2-6-1,1-1 2,1-6-2,0-2 0,2-4-1,2 2 1,2-1-1,0 1-1,2 1 1,0 3-1,-1 5 2,0 5-1,0 5 2,1 6-1,-2 6 0,0 8 0,0 5 0,1 8 0,-1 3-1,-2 3 0,1 4-3,0 2-1,-5 5-1,-2 3 1,-2 3 0,-3 2 0,-5 1-1,-2 2 2,-4 0 2,-4 0 1,-2-2 0,-3-2 2,-2 0-1,-3-3 1,-4-2 1,-3-2 1,-3-2-1,-1-1 1,-3-1-1,-3-3 1,-2 0-1,-2-3 0,-2 1-1,-1 1 0,0-2 0,0 0 0,0 1-1,2 0 1,3 1-1,0 2 1,4 1-1,3 2-1,1 2 1,3 2-1,3 3 1,3 0 0,4 2 0,2-1 2,4 0 1,5 0 0,3-2 0,4 0 0,4 0-1,3-1 0,3-1 0,3 1-2,3 1-1,1-2 0,1 0 0,9-1 0,-10 2 0,10-2 0,0 0-1,0 0 1,0 0-1,0 0 1,0 0-1,-8 6 1,8-6-1,0 0 1,0 0 0,-7 12 0,7-12 0,-9 9 0,9-9 1,-14 13-1,6-4 0,-2 1 0,-1 0-1,0 1 1,0 0 0,-1 1 0,0 1 0,2-3 0,-1 3-1,0 1 1,2 1 0,-1 2 0,-1 3-1,0 2 1,1 2 0,-1 7 0,1 1-1,0 5 0,3 4 0,1 4 1,2 1-2,2 2 2,2 6-1,2-1 0,1 5 1,-1 1 0,1 4 0,-2 1 0,0 3-1,-1-3-1,0-4 2,1-3-2,-1-5 2,1-9-2,1-7 1,0-8 0,1-6 2,0-7-1,0-4 0,-3-11 0,4 10 1,-4-10 0,0 0 0,0 0 0,0 0-2,5-11-6,-2-2-15,7 1-5,-6-12-1,5-3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4:09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52 190 42,'-13'1'21,"13"-1"1,0 0-5,0 0-7,0 0-5,0 0 0,-4 14 1,4-14 0,9 19 2,-2-4 0,7 6 1,3 3 0,7 5 0,5 2-3,9 6-1,3 1-1,7 3-1,3-2-1,4 3 0,0-3 0,1 4 0,-4-3-1,-1-3 0,-7-1 0,-3-3 0,-7-2 0,-5-3-1,-6-4 0,-6-6-1,-3-2 0,-6-6-2,0-2-4,-8-8-10,0 0-16,-5-11 0,-9-6-2,1 0 3</inkml:trace>
  <inkml:trace contextRef="#ctx0" brushRef="#br0" timeOffset="582">-1 362 37,'0'0'21,"8"33"-2,-7-8 1,5 9-9,-3 8 0,-1 1 0,-1 4 2,-4-1-3,2 0 0,-3-11-1,3-4-3,-1-11-2,2-20-6,14 0-6,-3-16-9,5-14 0,-1-11 1,2-6 3,-4-10 3,0-3 3,-5 2 5,-6 1 7,-4 3 6,-3 5 2,-3 3-1,0 7-2,1 6-3,-2 4-1,2 4 0,0 4 0,3 5 1,0 1-1,4 15 1,-6-19-1,6 19 1,0 0-2,-4-10-2,4 10-1,0 0-1,0 0-1,0 0 0,0 0-1,3 10 2,2 1-2,5 3 0,6 4 1,5 5-1,9 0 1,7 4-1,7 0 1,7-3-1,4-3 1,2-1 0,2-6 0,-3-2 0,-6-3 0,-6-2 0,-9-3 0,-8-1 0,-9-1 0,-5 0 0,-13-2-1,9 2-4,-9-2-16,0 0-12,0 0 0,6-18-1,-5 2 1</inkml:trace>
  <inkml:trace contextRef="#ctx0" brushRef="#br0" timeOffset="2382">1227 799 9,'-15'-4'10,"15"4"-1,-17-2-1,8 2-3,-5 0 1,0 3 1,-1-2 1,-3 4 0,-1-1 0,-1 6 1,-3 2-3,-1 5 0,-3 5 0,0 6 0,1 4 1,0 3-1,4 1 0,5-1 0,6-4 0,10-6-2,12-10-2,10-10-4,10-12-2,10-9 0,3-9 0,4-6 1,-3-2 4,-4-5 2,-7 6 3,-11 0 2,-7 5 2,-13 4 1,-3 8-2,-9 1-2,-1 5-3,-6 5-3,-3 1 0,1 5-2,-1 2 0,-1 3 0,2 4 1,1 3-1,4 1 0,2 2 0,5 4 1,5 5-1,4 2 1,7 8 0,4 4-1,4 3 0,1 5 1,1 3-2,-1 4 0,-2 3 0,-5-2 1,-3-2 0,-5-2 0,-5-3 1,-5-4 1,-5-5 1,-2-5 1,-5-8 0,0-4 0,-4-10 1,1-4-1,-1-9 1,1-5 0,2-12-1,4-6-1,2-10 0,4-6-2,7-6 0,6-7-5,8 0-5,5-7-8,10 4-11,7 1-5,2-1-1,7 9 2</inkml:trace>
  <inkml:trace contextRef="#ctx0" brushRef="#br0" timeOffset="3147">1496 1060 69,'-14'-7'26,"14"7"-2,-13-23-6,12 6-17,1-4-3,7-1 1,2-3 1,4-2 1,2 2 2,3-2 1,2 5 0,0-2 1,0 3-1,0 4-1,-1 2 1,-2 5-2,1 7 0,-3 5-1,-2 5 1,-1 8-2,-2 7-2,-4 5 4,0 5-1,-5 0 1,-3 4 2,-5 0 0,-3-1 0,-7-4 1,0 2 0,-5-7-1,0-4 0,-2-6-1,1-4-1,1-9-2,2-7-2,7-6-6,0-11-9,8-8-14,7 1-3,4-9-1,9-1 0</inkml:trace>
  <inkml:trace contextRef="#ctx0" brushRef="#br0" timeOffset="3632">1861 750 73,'0'0'30,"0"0"-2,15 3 0,-5 1-16,2 0-12,2 2-1,1 2 1,3 6-2,-2 0 2,2 4 2,-2 1-2,-1 1 1,-1 1 0,-2 2 0,-1 0-1,-2 0 2,-4 1 0,-3 1 1,-6-2 0,-3 3 1,-6-4-1,-1 1 0,-7-3 0,-1 0 0,-3-7 0,-1-3-1,1-5 0,2-7-1,0-6 0,5-6-1,3-7 0,5-5 0,3-3-1,4-3-1,6-2-1,3-2-3,8 6-3,3-3-7,6 5-8,3 2-5,3-4-3,5 6-1,-2-6 2</inkml:trace>
  <inkml:trace contextRef="#ctx0" brushRef="#br0" timeOffset="4113">2366 273 22,'8'-17'14,"-8"17"0,3-15-2,-3 15-5,0 0-1,0 0 2,0 0 0,0 0 0,0 0-1,0 0-1,0 0-3,3 13-1,-3-13 1,3 18 0,-1-7 1,-1 2 0,1 4 1,-2 4 0,1 5 1,-4 6 0,2 8 0,-4 5 0,1 11 2,-4 4-3,1 7 1,-2 0-2,4 4 0,-2-6 0,3 0-1,-1-8-1,3-8-1,0-11 1,2-5-1,-1-10 0,1-6 0,0-17 0,-1 14 1,1-14-2,0 0 0,0 0-6,0 0-24,0 0-5,6-21 1,-8-1-2</inkml:trace>
  <inkml:trace contextRef="#ctx0" brushRef="#br0" timeOffset="5057">508 1477 27,'26'4'21,"-4"-6"-1,9 6-1,-2-3-10,9 1-4,3 1 0,7 1-1,8-1 0,7 1 0,10-1 1,10-3-1,12 0 0,10-2-1,11-3-2,12-2 0,8-5 0,6-3-1,2-1 1,0 0-1,-1-2 0,-8 1-1,-10-1-5,-11 2-11,-10 6-9,-22-5 0,-8 5 0,-21-7 1</inkml:trace>
  <inkml:trace contextRef="#ctx0" brushRef="#br0" timeOffset="5520">2907 1128 49,'4'-44'20,"4"1"0,-5-14-5,1-5-14,1-1-1,-2-3 1,-1 0 2,-2-1 0,0 3 3,-2 0 0,1 4-1,-1 3-1,0 4-3,0 1-2,0 2-1,-1 3 1,0 6 0,-2 5-1,1 4 2,-2 4 0,0 4 1,-2 6-1,0 4 0,8 14 0,-17-14-1,5 10 0,0 4 0,-4 4 0,-2 0 1,-4 2 0,-3 1 0,-5 2 0,-4 1 1,-5-1-1,-6 0 1,-7 1 1,-4 0-2,-7 0 2,-9-1-1,-7-1 2,-6 1-2,-7 0 1,-5-1-1,-5-2 0,-3 1 1,0-3 0,1 2 0,1-1 0,4-1 1,3 1-1,8 0 0,5-1 1,7 1-1,7 1 0,9 0 0,6 0 0,9 1 0,6-3 2,8 2-3,5-1 1,8-1-1,2 1 0,6-3-1,10-2 0,-13 7 0,13-7 0,0 0 0,0 0 0,-7 12 0,7-12 0,0 0 0,0 15 0,0-15 1,2 14-1,-2-3 0,1 2 0,-1 2 0,0 4 0,0 5 0,-2 8 0,-1 5 1,-2 8-1,-1 11 1,-3 5 0,-1 6 1,-3 5 0,1 6 0,-2-1 0,3 3 1,-1-3-1,4-5 0,1-4-1,3-6 1,2-7-2,4-9 1,0-7-2,2-8 1,0-9-1,0-5-2,2-4-4,-6-13-14,0 0-12,11-5 1,-12-14-1,0-3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4:44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189 500 3,'0'0'7,"0"0"-1,0 0 0,0 0 1,0 0 0,-7 13 0,7-13-1,0 0-2,-10 11-1,10-11-1,0 0-1,-8 11 1,8-11 0,0 0 1,0 0 0,0 0 1,0 0 0,0 0-1,0 0 2,0 0-2,0 0-1,0 0 0,0 0 0,13-11 2,-1-1 0,4-2 2,3-4 1,7-4 0,7-6-1,8-3 1,8-4 0,3-3-1,6-1-1,3-2-1,3 2 0,-3-1 0,-1 4 1,-8 4-1,-5 4-1,-9 4 1,-6 7-1,-7 3 0,-9 6 0,-4 2 0,-12 6-1,10-3 0,-10 3 0,0 0 0,0 0-2,0 0 0,0 0-1,0 0-3,-10 5-4,10-5-4,0 0-6,-11 9-3,11-9-3,-18 5-3,8 5-3,-9-7 2,2 11 4</inkml:trace>
  <inkml:trace contextRef="#ctx0" brushRef="#br0" timeOffset="781">281 222 35,'0'0'17,"0"0"-3,0 0-3,0 0-9,0 0-2,0 0 0,10 1 1,-10-1 1,0 0 2,9 4-1,-9-4 1,0 0 1,0 0 1,3 10-1,-3-10 0,-3 11 0,3-11 0,-8 18 0,2-6-1,-3 3 0,0 0-1,-2 5 1,-1 1 0,-2 1 0,-1 3 0,0 0 1,-1-2-1,3 3 1,-3-5-2,3 0 1,1-2-2,3-1 2,0-6-2,3-1-1,6-11 1,-6 16-1,6-16 0,9 5 1,3-6-1,6-2 0,7-3 1,3-1-1,5-1 0,3 0 0,2-1 0,1 2 0,-1-1 0,-2 4 1,-2-2-1,-2 2 1,-2 1-1,-3 1 0,-2 0 0,-5 0-1,-1 2 1,-4 0 0,-7 0-1,-8 0 1,13 0 0,-13 0 1,0 0-1,0 0 0,0 0 1,0 0-1,0 0-1,0 0 1,-10 8-1,10-8 0,0 0 0,-11 1 0,11-1 0,0 0 0,-10 0 0,10 0-1,-9-2 1,9 2-1,-15-1 0,5 1 0,-4 2-1,-3 2 1,-5 2-1,-3-1 1,-6 3-1,-3 1 1,-3 1 0,-3-1 0,-1 1 1,0-3-1,0 0 1,3-3 0,2 0 0,2-2 0,4-1 0,3-1 0,6-1-1,2-1 1,6-1 0,3-2-1,10 5 1,-3-17-1,11 3 1,3-3-1,7-4 0,3-5 1,4-3-1,1-1 0,4-1 1,0-2-1,-2 0 1,-1 4 0,-1 2 0,-1 1 0,-2 2 0,0 2 0,-4 1 1,-1 5-1,0 0 0,-3 2 0,-1 3 0,-3 4 1,-11 7 0,14-10 0,-14 10-1,0 0 1,0 0 0,0 0-2,-9 2-3,0 3-13,-2-2-16,2 3 0,-7-7 0,4-1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3:40.0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186 258 1,'-10'4'3,"1"-1"0,9-3-2,-19 15 0,9-2 0,0 1 0,0 2 0,0 3-1,1 6-1,1 0 1,2 5-1,1 4 1,3 4-1,-1 7 1,2 4 0,0 7-1,1 6 2,1 3-1,0 10 1,2 2 2,-1 8-1,3 3 1,0 9 0,-1 3 0,-1 9 0,-4 1 2,-1 6-2,-3 3 1,-1 1 0,-2-3 1,1 1-1,-1-1 2,4-2 0,3 0 0,4 0 0,2-5-1,3 5-1,-1 2 0,0 4-1,0 1-1,-4 0-1,-3 1-1,-2 1 0,-3 0-1,-1 2 1,1-4 1,0 1-2,0-1 2,4 2-1,1-2 1,2-1-1,3 2 1,0-3-2,3-3-1,0-6 1,1-6-1,0-8 1,0-8-1,0-7 1,-2-8 0,0-9 0,1-9-1,-1-7 2,1-6 0,1-8 0,1-3-1,-2-5 1,3-2-1,-2-3 0,1-5-1,-1 1 1,0-1-1,-2 0 0,0-6 0,2 2 0,-1-2 1,2-3 0,2-2 1,0-2 0,4 0 0,2-2 0,2-1 0,3 2 1,4-5-1,4 1 0,2-1 1,6-3-1,3-1 1,4-2-1,2-1 1,6-3 0,2 1 0,4-1 0,3 1 0,3 1-1,1 2 1,3 1-1,0 1 1,1 1-1,-1 2 0,2-1 0,-2 1 1,-1-1-1,-1 0 0,-3-1 0,-1 0 0,-6 0 0,-4 1 0,-7 1 0,-5 1 0,-6 2 0,-5 4 0,-6 1 0,-2 3 0,-5-1 0,-6 0 0,0 0 1,-12-7-1,14 10 2,-14-10-1,0 0 2,0 0-2,0 0 0,0 0 1,0 0-2,0 0 0,-9 1-2,9-1 0,-3-18-4,5 5 0,2-6-3,3-1 0,0-8-2,4 3 3,-3-7 1,3 0 2,-2-4 1,2-4 4,-2-3 2,0-6 1,-1-6 0,1-10-1,-1-10 0,2-9-1,1-11-1,-1-10 1,0-8 1,1-6 1,2-5 1,-2-4 0,3 1 1,-5 0 0,3 2 0,-2 1 1,0 0 0,-3-5-2,-2 0 0,-2 1 0,-1-2-1,0-3-2,1 3 1,0 2-2,3 3-1,2 5-1,4 2 0,3 4 0,4 1-2,4 4 2,-1 1-2,2 2 1,-2-1 1,-2 3 0,-3 1 1,-3 1 0,-8 4 1,-5 4 1,-1 2-1,-7 6 0,-1 5 0,-4 4 0,0 4 0,0 4-1,2 4 1,-1 3-1,0 4 0,3 3 1,-1 2 0,1 3-1,0 7 1,-2 1 1,0 4-2,-1 2 1,-2 3 0,0 2-1,-2 1 1,-2 6 0,0-1-1,-2 4 1,-1 3-1,-1 1 0,0 3 0,-2 2 0,1 1 0,0 1 0,0 2 0,0-2 0,-1 3 0,2 0 1,-4 0 0,1 0 0,-3 1 1,0-2 0,-2 1 0,0 0 0,-2-1 0,-2 0 0,-1-3-1,-1 2 1,-1 0-1,-3 1 1,-2-1-1,-1 2 0,-2 2 1,-2 0 0,0 3 0,-3-3 1,0 3 0,-2-2 0,-2 2-1,-3 1 1,-1 1 0,-2 0-1,-1 2 0,-3 1 1,-1 2 0,-1 2 1,1-2 1,0 2 0,2-1 0,0 1 0,1 0 0,3-3-1,2 4-1,4-2-1,4 1 0,2 0-1,4-1 0,4-1 0,2-1 1,3 0-1,4-1 1,1 0 0,5-2 0,1-1 0,4 0 0,4 0-1,3 0 0,2 0-1,9 0-2,-9 2 0,9-2-1,0 0-4,2 15-9,12 1-6,-4-12 1,11 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3:48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340 89 7,'9'12'11,"-9"-12"0,0 0-5,0 0-6,0 0 0,0 10 1,0-10 2,0 0-1,-3 16 1,3-16-1,-4 18 1,1-5-1,-2 5 0,0-1-1,-1 4 1,-2-1 0,1 3 1,0-4-1,0 5 1,0-2 0,2 3-1,0 2 0,1 3 0,0 4-2,1 6 2,-2 6-1,1 4 0,-3 7 1,-1 12 2,-2 8-1,-2 13 1,0 10 0,-1 12 0,0 6 0,0 10 0,-1 0 0,1 2-1,-2 2 1,-1 1-2,-2-1 1,1-5-1,-1 0 0,1 0 0,2 2 0,3 3-1,4-1 1,6 1-1,2-1 1,2 4 0,4 0-1,2-3 0,3-1 1,-2-5-1,1 0 0,-2-3-1,0-2 1,-4-8-1,-2-4 1,-2-5-1,-2-4 0,-2-8 0,0-6 1,-1 1-1,2-3 1,1-2 1,1 1-2,0-1 2,2 3-1,0-1 1,2-2-1,0-11 0,-1-4-1,2-5 0,1-7 0,-1-6 0,2-9 1,-2-9-1,2-1 1,-2-7-1,1-3 0,-2-1 0,0-4-1,-1 0 1,-1-1-1,1 2 1,0 2-1,-2 1 1,1 2 0,0-3 0,0 5 0,-1-3 0,2-1 0,1-1 0,1-4 0,2 0 0,-6-14 1,13 21-1,-4-13 1,0 0-1,1 2 1,0-2-1,1-1 1,4 0 0,2 0 0,3-2 0,4-1 0,5 0-1,4-1 1,5 1 0,5-2 1,3-1-2,5 3 1,2 1-1,4-2 1,5 3-1,2-1 1,5-1-1,2 1 1,1 0 0,2-4 0,2 0 0,0-2 1,2-5 0,0 1 0,-1-3-1,0 1 1,-5-3 0,-2 4-1,-2-1 1,-4 2-2,-8 2 1,-5 0 0,-8 3 0,-5 0 0,-4 0-1,-5-1 0,-7 2 0,-7-1 1,-3 0-1,-12 0 0,13 0 0,-13 0 1,0 0 0,0 0-1,0 0 1,0 0-1,0 0 1,0 0-1,0 0-1,2-13 1,-2 13 0,-1-23-1,3 1 1,0-10 0,1-10 0,1-12 1,2-15-1,1-12 1,0-9-1,-2-8-1,1-7 2,-1-9 0,-1-5-1,0-9 1,-2-4-1,-1-9 0,-1-14 1,1-6-1,-1-11 0,0-14-1,3-6 1,-1-13-2,1-9 0,-1 1 1,2 6 0,2 4 0,2 1 1,0 19-1,-2 7 1,-2 18 0,2 14 0,-3 7 0,-2 9-1,-2 6 1,-2 10-2,-1 3 1,1 5 0,-1 3-1,-1 8 0,2 4 0,-1 6 1,1 4-1,0 6 2,1 7-1,0 6 0,1 9 1,0 5-1,0 4 1,2 6-1,-1 3 1,2 1-1,-2 0 1,3 2 0,-2 5 0,2 0 0,-3 2-1,1 3 1,0 2 0,-1 4-1,0 1 1,-1 3-1,-1-3 0,-2 1 0,1 1 1,-2-2-2,2 0 1,-2 1 1,-2 2 0,1-2 0,-3 3-1,2-2 1,-4 2 0,-1-2 0,-3 1 0,-4-2 0,-2 0-1,-5 1 1,-4 0-1,-5 0 1,-6-1-1,-5 3 1,-8-1-1,-6 5 0,-7-2 1,-6 5-1,-5-2 1,-3 3-1,-3 1 1,-4 3-1,0 1 1,2 0 0,-2 2 0,4-3 0,-1 1 0,3-1 1,1 2-1,7-2 0,3 0 1,7-1 0,3 0-1,9 1 0,6 0 0,8 1 0,7-2 0,9 2-6,6-2-4,4-1-11,12-1-6,0 0-1,9-12 1,-6-12-1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5:37.2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491-3 1,'-16'3'3,"7"-3"-7</inkml:trace>
  <inkml:trace contextRef="#ctx0" brushRef="#br0" timeOffset="30">454 1 0,'0'0'5,"-8"-1"3,8 1 3,-9-4 1,9 4-1,0 0-1,-14 3-3,14-3-3,-12 24-2,4-4-1,-2 7-1,1 7-1,-3 9 0,-2 11 1,2 7 0,-3 10 0,3 9-1,-1 12 1,0 10 0,-2 15 0,0 11 0,0 12 0,-3 14 1,0 11-3,-3 9 1,0 9-1,-2 4 1,2 4 1,0 0-1,4-1 1,0-8 0,6-4 1,1-7 1,5-4 1,2-5 1,3-3-1,3-7 0,2-3 1,3-3 1,4-6-1,5-5 1,-1-10-2,6-7 0,2-12 0,5-7-1,2-16-1,1-10 1,2-12-1,1-11-1,1-14 3,0-13 0,0-18 3,0-17 0,-1-19 1,6-17 0,-2-23 1,5-22-1,-1-23-1,4-21-2,-2-22 0,1-19-2,-2-16 1,-4-17-2,-5-14 1,-4-7-2,-5-10 1,-5-6 0,-5-3 0,-5 3 0,-3 2-2,-5 5 0,-2 9 2,-3 13-1,-2 18-1,-3 18 0,-1 18-1,-5 19 0,-3 17 1,-5 20-1,-5 16 1,-5 15-1,-5 14 1,-5 12-1,-4 21 1,-3 11 0,-3 16-1,1 16-2,1 16-4,0 13-6,4 9-15,8 18-1,-1 0 1,10 11 1</inkml:trace>
  <inkml:trace contextRef="#ctx0" brushRef="#br0" timeOffset="1226">1125 571 47,'-5'-11'23,"18"0"1,2-15-6,14-3-16,9-8-1,8-7-1,5-3 1,1-3-1,-1 4 0,-3 1 0,-7 8 0,-8 8-1,-6 8 0,-10 8-1,-5 12-1,-8 11-3,-6 15-7,-11 4-6,1 19-4,-14 1 2,1 18 0</inkml:trace>
  <inkml:trace contextRef="#ctx0" brushRef="#br0" timeOffset="1489">1158 1081 6,'25'7'18,"-3"-18"0,14 2-3,5-8-4,15-1-1,2-4-1,8-2-3,2 1-3,2-1-1,-3 3-1,-4 2-1,-7 1 1,-9 4-1,-10 3 0,-9 4 0,-9 5-5,-19 2-10,9 15-4,-25-4 0,-4 16-1</inkml:trace>
  <inkml:trace contextRef="#ctx0" brushRef="#br0" timeOffset="1865">1184 1892 24,'26'17'19,"3"-10"-1,12 4-2,5-4-8,7 3-3,7 1-2,2-2-1,1 4-1,-2 1 1,-5 2-1,-5 1 1,-7 1-2,-8-3-2,-5 2-7,-11-10-10,-2 5 0,-18-12-1,0 0 1</inkml:trace>
  <inkml:trace contextRef="#ctx0" brushRef="#br0" timeOffset="2296">1190 2828 59,'22'30'26,"-1"-4"-1,6 6-3,0 3-16,6 3-2,5 0-2,0 1-2,3-2 0,-1 1-1,0-1 2,0-4-1,-2-2 0,-1-4-1,-2-2 1,-1-3-5,-3-5-7,-4-8-12,2 1-2,-12-9 0,3 5 1</inkml:trace>
  <inkml:trace contextRef="#ctx0" brushRef="#br0" timeOffset="2738">864 4605 64,'-1'20'27,"1"-20"-1,2 16-2,12-17-21,7-5-1,8-6 0,9-2-2,7-4 2,7-6-1,5-2 1,2 0-1,2 0 2,-3 1-1,-1 4 1,-7 4 0,-3 2-1,-7 3 2,-5 3-1,-7 3-1,-6 2 0,-5 3-1,-5 2-1,-12-1-4,9 11-12,-9-11-14,-12 15 0,-6-15-1,-1 5-1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6:01.2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149 363 1,'-3'11'11,"3"-11"-3,0 0 1,11 8 1,-11-8 0,16-5 1,-5-4-1,9-3-1,1-6-1,8-3-2,5-7 0,3 0-1,1-5 0,2 1-1,-1 0 0,-3 1-1,1 3 0,-6 4 0,-5 2-1,-1 3-1,-7 5 0,-2 2 1,-5 4-1,-11 8 1,10-7-3,-10 7-5,0 0-5,-12 7-4,12-7-2,-24 9-4,11 2-1,-12-5-1</inkml:trace>
  <inkml:trace contextRef="#ctx0" brushRef="#br0" timeOffset="431">22 300 18,'-17'-13'12,"17"13"-1,-7-21-5,8 9-7,4 0-1,3-1 0,2-1 2,1 1 1,1 0 1,2 3 2,-4 2-1,2 3 1,-12 5-1,15-5-1,-15 5 0,0 0-1,8 13 1,-8-2-1,-1 1 1,-4 6 0,-2 1 0,0 4 0,-2 2-1,1 3 0,0 0 0,1 0 0,1-2 1,4-1 0,2-4 1,3-1 0,5-5 0,6-3 1,6-5 0,6-4-1,6-3 0,6-2-1,3-4 0,0-2 1,2-2 0,-5 1 1,-4-1 1,-5 0 0,-5 1 0,-6 2 1,-4 0-1,-3 1-2,-2 3 0,-9 3-1,9-5-1,-9 5 0,0 0 0,0 0 0,0 0-1,0 0-3,0 0-7,0 0-14,0 0-2,8-11-2,2 2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6:18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38 10,'9'16'13,"-9"-16"-2,4 15 0,-4-15 0,2 20-1,-3-10 1,3 6 0,-2-1-1,1 6 0,0 0-1,1 2-1,-1 2-1,1 0-1,1 2 0,-2-2-2,1-2 1,-1-4-2,0 0 0,-1-5 0,1-2 0,-1-12-1,1 14 1,-1-14-2,0 0 0,-1 11-2,1-11-3,0 0-3,0 0-5,-1-20-6,1 7-3,-5-11-5,3 3 0,-7-11 0,3 5 1</inkml:trace>
  <inkml:trace contextRef="#ctx0" brushRef="#br0" timeOffset="353">6 114 26,'-10'-5'21,"10"5"-1,0 0 1,0 0-6,0 0-2,0 0-2,0 0-2,0 0-1,0 0 0,5-12-2,-5 12 0,17-5 0,-2 2-2,3-2-1,7 0 1,2 1-1,5-1 0,1-1 1,2 0-1,-1 0 1,1 0-2,-4-1 1,-2 2-1,-4-1 0,-2 3-1,-5-1 0,-2 2 0,-4 0 0,-12 2-1,14 0 1,-14 0 0,0 0 0,0 0 0,0 0 1,0 0 0,0 0 0,0 0-1,0 0-4,0 0-11,-9 1-19,9-1-2,-14-12 0,4 4-1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6:05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459 52 4,'0'0'6,"4"-15"-1,-4 15 1,9-14 3,-9 14 1,8-13 0,-8 13 1,0 0-1,6-11 0,-6 11-2,0 0-2,0 0-4,0 0-1,-9 7 0,9-7-1,-10 13 0,10-13 0,-14 22 0,5-4 0,-2 5 0,-4 5 1,-3 5 0,-1 3 0,-4 3 0,2 0 0,-2-1 1,2-2 0,1-5 0,3-3 0,2-7-1,2-3 1,3-6-1,2-2 0,8-10 0,-12 12 1,12-12-2,-13 4 2,13-4-2,-14 3-4,5-4-6,9 1-7,-15-5-5,15 5 0,-13-12 0</inkml:trace>
  <inkml:trace contextRef="#ctx0" brushRef="#br0" timeOffset="593">0 352 6,'0'0'9,"11"3"0,-11-3-2,11 10-1,-11-10-2,10 18-2,-7-4 0,-1 3 0,-2 6 1,-2 0 1,0 4-1,-2 0 2,3 0-1,-1-1 1,4-1-1,2-4 1,5-2 0,4-6-2,4-4 1,4-4 0,5-4 0,5-6 0,1-3 1,2-2 0,4-5 0,-2-1 0,1-1 0,-1-1 0,-3 2 0,-4 1 0,-5 3 0,-5 2-1,-4 1 0,-5 4 0,-10 5-1,0 0-1,10-6 2,-10 6-1,0 0-1,0 0 0,0 0 0,0 0 0,-9 3 0,9-3-1,0 0-1,0 0-3,0 0-5,0 0-9,-8-2-10,8 2-2,0 0-1,0 0 0</inkml:trace>
  <inkml:trace contextRef="#ctx0" brushRef="#br0" timeOffset="1585">136 231 14,'-6'-19'12,"6"19"1,-1-19 0,1 19-1,0-17 0,0 17-1,1-12-3,-1 12-1,0 0-1,0 0-3,0 0 0,0 0-2,0 0 1,0 0-1,0 0 1,1-11-1,-1 11 1,0 0 0,0 0 0,-2 11 0,2-11 1,-4 21-1,0-5 0,0 4-1,0 2 1,-2 4-1,1 2 1,0-1-2,0 1 0,3-2 1,2-2-1,2 2-1,3-4 1,3-2 0,1-2 0,2-2 0,0-1 0,1-4 0,-2 0 0,-10-11 0,14 14 0,-14-14 1,0 0-1,10 8 1,-10-8-1,0 0 0,0 0 1,0 0-1,0 0 0,0 0 1,9 4 0,0-5-1,3-2 2,3 0-1,5-4 0,3 0 1,5-5-1,2 0 0,3-2 0,1 0 0,-2-1-1,1 2 0,-1 2 0,-4 1 0,-4 3 0,-4 1 0,-4 3 1,-7 2-1,-9 1 0,11 0 1,-11 0 0,0 0 0,0 0 0,0 0-1,0 0 1,0 0-1,0 0-2,-7 13-6,7-13-16,-9 10-2,9-10-2,-22 1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9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213 0 0,'-2'39'1,"-1"3"0,4 3 1,-1 2-1,-2 6 1,0 1-1,0 1 1,2 2 0,-2 2 0,-2 2 1,3 1 0,-3 2 0,0 3 1,0 2-1,-1 3-1,-1 2 0,-2 2 0,3 1 0,-2-1-1,1 0 0,2-1-1,-4-1 1,3 0 0,1-1 0,0-1 0,1-3 0,1 1 0,1 0 0,-1 1 0,3-2 0,-2 1 1,-1 3-1,-1 0 0,-1 1 0,-3 1 0,3-2 0,-2-1 1,1-2-1,0-3 1,3 2 0,1-4-1,1-1 1,3-3 0,-2 2-1,3 0 0,0 3 0,-3 0 0,1-1 0,0 4 0,-2 3 1,-3 2-2,0 1 2,-1 0-2,-2-1 1,3-1 0,-3-1-1,1-1 0,0-2 0,1-2 0,-2 1 0,2-1 0,-1 1 0,-1 1 0,0 1 1,-1-1-1,-2 0 0,4-2 0,-1 1 0,1-1-1,2 1 1,2 0 0,0 0 0,2-1 0,4-2 0,0 1-1,-1-1 0,-1-3 0,0-4 1,0-2-1,-1-4 1,0-3-1,-2-1 0,-1-4 1,2-2 0,0-1 0,-2-2 0,1-2 0,0 0-1,0-8-14,9 6-9,-9-17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6:20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47 4,'0'0'13,"0"0"-1,0 0 0,0 0-4,0 0-1,0 0 1,0 0 1,0 0-1,0 0-1,0 0 0,0 0-1,1 12 1,0-1-1,1-1-1,0 7 0,0 1 0,0 5-1,-1 2 0,0 2 0,-1 1 0,0 4 0,-1 0 1,0 0-1,-1-4 0,1-1 0,-2-5 0,1-4-2,0-4 0,2-14-2,-3 16-2,3-16-5,0 0-10,0 0-10,-3-24-1,3 9-1,-8-14 1</inkml:trace>
  <inkml:trace contextRef="#ctx0" brushRef="#br0" timeOffset="442">0 35 33,'0'0'19,"0"0"4,0 0-2,0 0-9,13 3-1,-13-3 0,11 7 0,-11-7-2,17 7 0,-8-6-2,5 2 1,1-4-3,4 1-1,1-3 0,4-2-1,2-2 0,2 3 0,1-2 0,1 3-1,-4 1 0,0 2 0,-3-3-1,-4 4 1,-3 1 0,-3-1-2,-4 3 1,-9-4 1,10 0-2,-10 0 2,0 0-1,0 0 0,0 0 0,0 0 0,0 0 0,0 0 1,0 0-1,0 0 0,0 0 0,0 0 1,0 0-1,0 0 1,0 0-1,0 0-1,0 0 1,0 0-2,0 0 2,0 0-1,0 0 0,0 0 1,0 0-1,0 0-1,0 0 2,0 0-2,0 0 1,0 0 0,0 0 1,0 0-1,0 0 1,0 0-1,0 0 0,0 0 1,0 0-1,0 0-1,0 0 1,0 0-1,0 0 1,0 0-1,0 0 1,0 0 0,0 0 0,0 0 0,0 0 0,0 0 0,0 0 0,0 0 0,0 0 0,0 0 0,0 0 1,0 0-1,0 0 0,0 0-1,0 0 1,0 0 1,0 0-2,0 0 1,0 0 0,0 0 0,0 0 0,0 0 0,0 0 0,0 0 0,0 0 0,0 0 0,0 0 0,0 0 0,0 0 0,0 0 0,0 0-1,0 0 0,0 0 0,0 0 0,0 0-1,0 0 1,0 0-1,-9-5-1,9 5 0,0 0-2,0 0-3,0 0-4,-11 1-10,11-1-11,-16-6 0,7 3 0,-7-14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5:41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411 482 40,'0'0'21,"11"18"1,-10-1-3,-1 10-17,1 11 2,-2 16 0,-1 13 3,-5 23 0,-3 22 0,-5 24 0,-5 20-1,-5 25 0,-4 14-2,-5 16-1,-1 19-1,-1 4-1,-1 3 0,5-2-1,6-5 2,7-11-2,9-5 1,8-13 0,10-14 2,7-9-2,9-12 1,5-19-1,4-9 0,3-16 1,4-14-1,1-15 0,3-12-2,0-20 1,-1-12-1,1-12 1,1-9-1,-2-10 0,1-10 0,-1-13 2,3-16-1,1-15 2,4-20 0,3-18 0,4-18 0,4-18 1,1-16 0,0-17-1,-1-9 0,-2-13 1,-2-7-1,-7-8 0,-3-6-1,-8-10 0,-6-4 0,-5-5 0,-7-4 1,-8-2-1,-4-2-1,-7 2 0,-6 3 1,-6 10-1,-9 10-1,-8 8-1,-6 11-1,-5 16 1,-5 14 0,-3 11 1,-3 15-1,-3 10 2,1 8 0,1 11 1,-1 13-1,-2 10 0,-3 8 0,-4 12-2,-5 10 1,-6 12 0,-8 12 0,-4 12-1,-7 10 1,0 11-1,2 10-1,4 12-9,5 13-16,5-4-3,14 9-2,2-13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5:43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266 438 15,'0'0'14,"-17"-1"1,17 1-5,-17 5-7,8-2-2,9-3 0,-15 9-1,15-9 1,-14 9-1,14-9 0,-11 15 1,6-3-1,0 5 0,0 6 0,-2 13 0,-1 10 0,-1 13 0,-2 15 1,1 11-1,0 11 0,1 12 0,-1 11 2,2 7-2,0 10 0,2 8 0,0 6 1,4 6 0,-1 7 2,3 7 0,-1 4 0,2 5-1,-2-1 2,2 3 0,0-1-2,-2 1 1,1 1-1,-1-1-1,0-3 1,-1-2-1,-1 0 1,-1-7 0,-2 0 2,-1-2-2,0 2 1,1-3-1,2-1 2,4 1-3,5-1 0,5 0-1,3-5-1,6-5-2,2-7-1,1-10 1,2-5-1,1-3 2,1-8 0,-1-5-1,2-6 1,0-14 3,0-6 0,5-11 0,2-14 0,2-16 0,2-11-1,5-17 1,3-11-1,6-12-1,2-10-1,4-10 1,4-13-1,3-7 1,3-8 0,2-9 0,0-8 1,-1-8 0,2-6 0,-2-7 0,0-1 2,-3-6-2,-2-7 0,-2-7 0,-1-7 0,-5-9 1,-2-12 0,-3-10-1,-4-9-1,-5-8 2,-4-7 1,-4-2 1,-4-1 0,-2-1 1,-4-2-1,-2 1 2,-4-5-2,-1-3-1,-4-2-1,-2-2-1,-3-6-2,-1-3 0,-4-1 0,-1 0-1,-2-1 2,2 1-1,-1 0-1,2-1 0,-1 5 1,-1 6 0,1 7 0,-2 4-1,-2 10-1,-3 6 0,-2 9 1,-5 10 0,-2 8 1,-4 11-1,-3 8 2,-4 15 1,-4 12 1,-1 12 1,-4 14 1,1 10-1,-2 9 3,2 10-3,-3 4 1,2 10-2,-1 2-1,-3 8 0,-1 6-2,-5 5 1,-3 11-2,-5 7 0,-4 12-1,-3 6 1,-4 11 0,-5 6 1,-1 6-2,-3 5 2,-1 3 0,-1 5 1,-2-1 1,-1 2 2,4-5 0,2-2 1,4-4-1,5 0 1,4-4-1,9-6-1,5-4-4,7-5-6,11 4-9,-1-13 1,12 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5-24T18:35:50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119 179 1,'-14'-2'3,"14"2"-1,-10 2 0,10-2 1,0 0 2,0 0 0,-10 4 1,10-4-1,0 0 0,0 0 0,-3 14-2,2-4-2,0 2 0,-1 4-1,1 4 0,2 4 0,0 2 1,1 6 0,2 6 0,3 7 1,0 7 0,4 10 0,-1 11-1,2 13 1,0 12 1,0 10-1,-1 8 1,-2 16 0,-6 11 0,-3 13 1,-4 10 1,-5 9 0,-4 5 0,-2 12-1,-3 5 0,-1 1-1,1-5 0,1-1-2,1-3 1,4-6-1,0-2 1,3 2 0,2-1 0,5 2-1,0 6 2,3 2 0,1 3-1,1 10 0,0 4-1,-1-1 0,0-3 0,0 2 0,-1-6 2,0-11-1,0-4 0,-1-12 1,3-10-1,2-11 0,3-9 0,5-12-1,4-6-1,3-7-1,5-7 2,4-9-2,3-6 0,2-8-1,1-6 0,2-7 1,-1-7 0,3-5-1,-1-6 1,1-6 0,0-6 0,-2-8 2,1-7 0,2-7-1,1-7 1,-1-10-1,3-8 1,2-6-1,1-9 0,3-5-1,1-6 0,0-5 1,2-8-1,0-4 0,1-4 1,0-6 1,-2-4-1,3-5 0,-2-7 0,3-4 1,-3 1-1,0-3 1,-2-6-2,-2-1 1,-3-4 1,-2-7 0,-5-3 0,-2-3 0,-3-6 1,-2-7-1,-1-3 2,-1-7-1,2-4-1,1-3 0,0-7 2,-2-10-2,-1-8-1,-2-11 1,-3-8 0,-4-6 0,-3-7-1,-8-5 0,-2-1-1,-3 2 1,-1 0-1,-2 3-1,1 5 1,2-2 0,0 3-1,2-1 1,-1-2-1,1-2 1,1-3 0,-1 3 0,-1-1-2,-3 4 1,-2 6-1,-2 10 0,0 9 1,0 12-1,-2 11 1,0 7 0,0 10 1,1 10 0,1 11 2,-1 2-1,-2 11 1,-2 2 1,-4 8 0,-3 9 1,-2 5-1,-7 4 2,0 3-2,-2 4 1,-1 1-1,1 3-1,1 3 1,0 3 0,2 4 0,1 2 0,-2 7 0,1 3-2,-2 2 2,-4 5-2,-3 2 0,-3 6 0,-4-1-1,-6 3 0,-3 0 1,-3 2-1,-1 0 1,-4-1 0,0 0 0,-1 0 0,1 3-1,0 2 2,0 2-1,-1 5 0,0 2 1,2 4-2,1 3 2,1 1-2,1 2 1,2-2-1,3 3 0,2-2 1,3 2-1,3 0 0,4-1 0,4 2 0,4 1-1,6 4-5,3 4-10,-2-1-9,6 8-1,-11-13 1,1 10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22:29:04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8,'10'4'26,"-10"-4"-2,0 0-15,0 0-2,0 0-1,0 0 0,0 0-4,0 0-2,0 0 1,0 0-1,0 0 0,0 0 0,14 13-1,-1-11-5,0-4-2,9-2-7,0 2-11,4-9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0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22,'0'0'25,"0"0"-8,0 0 0,0 0 0,0 0-3,0 0-3,0 0-1,0 0 0,0 0-2,0 0-1,0 0-2,0 0 0,3 13 0,-3-13-2,0 0-1,0 0 1,0 0-1,0 0 0,0 0-1,0 0 1,0 0-1,0 0 0,0 0-1,0 0 0,0 0-1,0 0-1,0 0-3,0 0-2,0 0-4,0 0-6,0 0-11,0 0-10,17-13 0,-7 6 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0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6,'0'0'26,"0"0"-3,0 0-7,0 0 0,0 0-4,0 0-2,0 0-2,0 0-1,0 0-1,0 0 0,0 0-1,0 0-1,0 0 0,0 0 0,0 0-1,0 0-1,0 0 1,0 0-1,0 0 0,0 0 0,0 0-2,0 0 0,-5 10-1,5-10-2,0 0-3,0 0-6,0 0-11,13 8-12,-3-10-1,5 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1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-2-9 0,'0'0'25,"-5"14"0,5-14-6,0 0-8,0 0-1,0 0-1,0 0-2,0 0 1,0 0-1,0 0 1,0 0-1,0 0-1,0 0-1,0 0-1,0 0-1,0 0-1,4 12 0,-4-12 0,0 0-1,0 0 0,0 0-1,0 0-1,0 0-1,0 0-5,0 0-4,15 10-14,-4-9-11,3-2 2,4-2-1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13:31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55-43 20,'0'0'27,"0"0"1,-14 9-12,14-9-7,0 0-1,0 0-2,0 0 0,0 0 1,0 0-1,0 0 1,0 0-2,0 0 1,0 0-1,0 0-2,0 0 1,0 0-1,0 0-1,0 0 1,0 0-1,20 7-1,-20-7-1,0 0-1,0 0-5,0 0-10,0 0-20,0 0-2,0 0 1,-6-20-1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2:37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0 4,'-13'5'4,"13"-5"0,0 0 0,0 0 0,-9 12-1,9-12 0,-5 13 0,3-3 1,-2 0 0,-1 4 0,0 1 0,-3-1 1,0 5-1,-1 1 1,0 7 0,-3 3 0,2 4-1,-1 4 0,3 3 1,1 3 1,3 3-2,0 0 0,6 0-1,1-5 1,3 0-1,3-1-2,1-2 1,2-5-1,3-3 1,2-4 0,4-3 0,3-2 1,6-3-1,3-8 2,8-4 0,2-6-1,6-1 0,-1-7-1,1-5 0,-2-9-1,-2-3 1,-4-6-1,-3-5 0,-7-6 0,-6-6 0,-5-6-1,-4-3 2,-7 3-2,-5-4 1,-6 3-1,-4 1 1,-6 5-1,0 6 1,-3 1 0,-3 9-1,-2 3 1,2 8-1,-3 3 0,0 5 1,2 4-1,-6 1 0,1 7-1,1 1 1,0 8 0,0 1-1,-1 5 0,0 3 0,-2 5 1,5 6-1,-2 9 1,-3 5-1,-1 3 0,0 7 0,2 8-2,-1 1-9,12 7-12,6-8-1,12-6 0,8-14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0.5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0 368 2,'9'1'20,"7"6"-13,5-2 0,7 1 1,3-3 0,6-1-1,4 0 0,10-6 0,1 3-1,11-3 1,0 2-2,4-4-1,4 4 1,5-4-2,2 2 1,0-1-2,3-4 0,2-1 0,5-1 0,0-2-1,3-2-1,1-1 1,4-2 0,6 0 0,4 1-1,-2-1 1,3 1-2,-1-1 2,0 1-1,-1 0 0,-2 2 0,-3-1 1,-5 1-1,-1 0 0,-2 3 1,-2 1-1,2 1 1,-2 0 0,0 1 1,-4 0-1,2 2 0,0 0 1,-2 1-1,0-1 0,-1 4-1,-3 1 1,-1 1-1,-2 1 1,0 0-1,-2 2 0,-3 1 0,-1 2 1,-2-1-1,-2-1 0,-2 1 0,0-2 0,-1 2 0,-2-1 0,-4-3 1,-3 1-1,-3-2 0,-2 1 0,-4 0-1,-4 2 1,-4-2-2,-1 1 0,-2 0-2,2 3-6,-6-3-2,-1-2-21,3 3 1,-8-11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4:14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46 3,'0'0'7,"-8"-13"-4,8 13 1,-7-10 2,7 10 2,0 0 0,-9-11 0,9 11 1,0 0-1,0 0 0,-1-12-2,1 12-2,0 0-1,0 0-1,0 0-1,4 9 0,-5 6 1,2 7 0,-3 7 0,-1 8 0,-3 9 1,-1 7 1,-6 3 0,0 3 1,-4-6-1,1-1 0,-1-6-2,4-3 0,2-11 0,3-5-1,6-6 0,4-7-1,5-1 1,0-4-2,2-6-2,-9-3-3,19-7-12,-8-5-5,3-3 2,-1-7-1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4:14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47 123 4,'14'-16'14,"5"1"2,4-3 0,1 1-5,5 1-1,-2 1-1,3 4-1,-8 2-4,0 3 0,-8 5-2,3 3 0,-1 4-1,-7 3-1,4 5 0,-2 2 1,1 4 0,-3 3 0,2 3 1,-6 1-1,-6 3 1,1 2 0,-10 4 0,-5 1 0,-5 1 0,-5 2 0,-3-2-1,-4 2 1,-2-1 0,-4-1-1,0-4 1,5-3-1,1-7 1,7-1-1,3-7 0,8 0 0,7-7 1,12 0 0,10-3 0,7 2 0,9-2 0,7 1 1,9-2 0,8 1-1,1-1 0,1 1 0,-3-3-1,0 0-1,-4 0 1,-4 1-1,-9-1 0,-8 1 0,-5-1 0,-4 1 1,-6 0-2,-5-1 1,-9-3-2,7 9-2,-2 0-5,-5-9-11,-1 11-5,1-11-1,0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2:42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1795 1364 7,'0'0'9,"-6"10"-1,6-10-4,-9 18-3,4-5-1,0 2 0,1 3 0,-1 3 1,0 2 1,0 5 0,-2 0 0,0 7 0,1 3 1,-2 6 0,-2 8 0,1 6 0,1 9 0,-2 10 1,-3 8 0,3 10 1,-2 10 0,1 6 0,0 8 1,1 10 0,1 5-2,2 2 0,4 6-1,-1 4 0,3 2-2,2-1 0,-1 1-1,0-4 1,3-3 0,-5-4 0,4-5 0,-4-10 0,4-10 1,-2-13 1,1-9-1,1-15 0,-1-14 0,6-16 0,6-11 0,1-12-1,5-9 0,4-8 0,7-8-1,2-8 1,11-10 1,-1-10-1,6-10 1,2-14-1,4-12 1,-1-12-1,5-7 1,-2-12-1,1-5 0,-6-10 0,-2-4 0,-4-4 1,-2-1 0,-4-2-1,-5-1 0,-6 0 0,-3 6 1,-2 4-1,-4 7 0,-4 7-1,-1 5 0,-4 6 1,-3 6-1,0 6 0,-2 4 1,-4 5-1,-4 6 0,-3 5 0,0 3 0,-3 4 1,-1 1-1,-2 3 0,0 1 0,2-2 0,1-4 0,2-3 0,-3-4 0,2-1 0,0-2 0,1 2 0,-4 2 1,0 2-1,-3 8 1,-2 5 0,-2 6 0,-2 6-1,-1 5 1,-2 4 0,-2 3 0,1 3 0,1 2-1,0 2 1,2 3-1,1 3 0,-4 3 0,0 6 0,-1 5-1,-3 8 1,-3 5-2,1 6 1,-2 2-2,10 10-11,1-3-11,2-3-1,0-7-2,-1-11 1</inkml:trace>
  <inkml:trace contextRef="#ctx0" brushRef="#br0" timeOffset="5097">192 2852 12,'0'0'13,"0"0"1,0 0-1,-16-3-4,16 3-4,-17 9 0,5 0-2,0 3 0,-3 4 0,-1 2 0,-2 5 2,0 0-1,0 2 0,1-2-1,3-1-1,3-2-1,3-5 0,8-2-1,0-13 0,19 12 0,1-11 0,7-3 0,3-1 0,1 0 1,1 0-1,3 1-1,-2 2 1,-4 2-1,-14 5 1,4 0 0,-2 7 1,-5-2 0,-12 7 3,-11-4 2,2 6 1,-5-5-1,11 3 0,-15-6 1,-1 1-2,2-6-1,17-8-3,-15 5-5,5-14-4,6-1-6,-1-12-8,7-5-2,2-10 1,2-4 0</inkml:trace>
  <inkml:trace contextRef="#ctx0" brushRef="#br0" timeOffset="5558">277 2507 51,'0'-10'20,"-12"4"2,12 6-4,-12-9-11,12 9-2,0 0-5,8 19 0,5 0-2,0 7 0,7 10 1,-1 8 0,7 8 2,0 7-1,-4 1 2,5-1-2,-10-4 1,1-6 0,-5-8 0,-3-10 1,-4-9 0,-4-12-1,-2-10 0,-9-9 0,-3-10 0,-6-3-1,-15-6 2,3-3-2,8 0 0,-6 3 1,-1 2 1,7 4-1,3 5 0,7 3-1,12 2 0,0 0-1,8 0 0,7-3 0,10-2-1,0 0 1,10 0-1,-1 0 1,8 3 0,0 1 0,-7 3 1,-4 6-1,-1 3 1,-1 3 0,-1 6 0,-5 4 0,-1 2 0,-4 5 0,-4 1 1,2 2-1,-7 2 1,-2 0 0,-5-3 0,-1 0 1,-5-3 0,0-2 1,-5-3 0,-3-2 1,-4-5-1,-2-2 0,1-5 0,-1-4-1,3-5-2,2-7-2,10-1-1,1-10-1,11-1-2,2-4 1,8 1-2,2-3 2,6 3 1,0 3 0,-5 4 2,3 6 1,-4 6 1,-1 2 0,-4 9 1,-2 5 0,-2 6-1,0 5 1,3 5-1,-6 0 1,7 4 0,-7-1-1,3-4 2,-5 1 1,1-8 1,-5 1 1,-3-12 1,0 9-1,-10-14 1,10 5-1,-11-24-1,9 1-2,-7-9-1,8-8-1,-2-9-2,3-3 1,6-4-2,-6-1 0,10 3 0,-3 3-1,4 7 2,-3 5-1,-2 8 1,3 4-1,-3 6 2,1 4-1,-5 5 2,-2 12-1,4-11 0,-4 11 1,0 0-1,8 21 1,-5-3-1,5 5 1,-2 7 0,4 4 1,2 7-1,5 4 2,-1-1-1,2-1 0,1-3 1,3-2-1,2-8 1,1-5-1,-4-9 0,-1-7-1,-4-7-2,-6-7-1,-3-4-3,-13-11-1,-5 1 0,-13-8-1,-3-1 1,-9-4 0,0 5 2,-4 0 5,-2 3 3,9 5 1,1 3 2,11 6 0,1 2 0,20 8 0,-11-9-1,11 9-2,24-15 0,-2 4 0,8-5-1,7-1-1,9-5 2,5 2-2,2 1-5,-4 2-16,-2 4-2,-10 2-1,-8 1-1</inkml:trace>
  <inkml:trace contextRef="#ctx0" brushRef="#br0" timeOffset="7791">2357 1871 20,'13'-24'14,"14"-13"1,11-13-2,20-12-6,16-12-4,20-13 0,17-9-1,15-7 0,8-1-1,6-2 0,-5 6 0,-6 5-1,-7 9 1,-15 13-1,-15 13-1,-15 16-3,-16 14-3,-17 16-7,-15 16-2,-24 13 0,-18 15 1</inkml:trace>
  <inkml:trace contextRef="#ctx0" brushRef="#br0" timeOffset="8111">2433 2229 11,'82'-29'15,"25"-11"0,15-10-1,20-7-5,15-6-4,11-4-1,4 0-2,-2 2-1,-7 4-1,-10 3 0,-14 7-1,-20 8-2,-18 10-6,-24 10-2,-23 12-3,-28 11-1,-24 13 0</inkml:trace>
  <inkml:trace contextRef="#ctx0" brushRef="#br0" timeOffset="8402">2445 2841 23,'68'-15'16,"24"-4"-1,14-8-1,17-2-12,15 1-2,12 3-4,-1 5 0,-3 3-2,-13 9 0,-11 1 0,-19 6-1,-20 2 0,-18 5-2,-21 4 0,-14 7 0</inkml:trace>
  <inkml:trace contextRef="#ctx0" brushRef="#br0" timeOffset="8662">2606 3490 54,'60'-4'23,"19"-10"1,12-6-3,14-3-15,13-2-6,8 1-2,6 4-5,-7 1-2,-4 8-3,-15 3-5,-10 3-1,-20 4-2,-18 1 1,-19 7 2</inkml:trace>
  <inkml:trace contextRef="#ctx0" brushRef="#br0" timeOffset="8883">2621 4212 51,'-49'63'23,"27"-14"1,28-9-1,26-20-7,29 0-12,31-3-3,22-2-8,29 6-14,18 2-2,14 0-1,4 3 0</inkml:trace>
  <inkml:trace contextRef="#ctx0" brushRef="#br0" timeOffset="25637">5914-5 19,'0'0'16,"-9"1"0,9-1-1,0 0-5,0 0-6,0 0-2,0 0-2,0 0 0,0 0 1,-13 3-1,13-3 2,0 0 0,-14 19 0,6-5-2,-3 7 2,1 5-2,-5 6 1,1 6-1,-5 7 1,-1 2-1,-5 1 1,1-1 0,-1-2 0,2-5 1,5-4-2,5-6 1,7-6 0,11-8 1,14-7-1,10-6 0,12-7 0,10-6 0,8-4 0,3-6 1,2-2-1,3-2 1,-2-1-1,-6 1 0,-6 1 1,-3 4 0,-9-1 1,-2 6-1,-6 1 1,-6 3-1,-8 1 1,-3 5-1,-7 0 0,-9 4 0,10-2 0,-10 2 0,0 0 0,0 0 0,0 0 0,0 0 0,-8 12-3,8-12-8,-14 12-14,3-8 0,-3-5-3,-6-8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4:06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322 169 6,'0'0'7,"0"0"-1,0 0 0,-8 7 1,8-7 0,0 0-1,8 16-1,-4-4 1,1 5-1,0 7 0,1 8 0,-2 9-1,-4 3 0,0 7 0,-4 1 2,1 2-1,-3-7 0,2-2-2,-3-11 2,4-7-2,0-8-1,1-7-3,2-12-2,-1 9-6,1-9-4,0 0-4,-4-15-3,2 3 1,-3-3 1</inkml:trace>
  <inkml:trace contextRef="#ctx0" brushRef="#br0" timeOffset="370">73 521 21,'-12'1'14,"12"-1"-2,-12-4 0,12-6-3,3-6-1,7-9-2,3-5-1,2-8-1,7-6-1,1-4 0,0 1-1,1-1 0,-2 6 0,-6 1 1,2 10 1,-8 2 0,1 8 0,-6 4 0,0 5 0,-4 2-1,-1 10 0,2-9-2,-2 9 0,0 0-1,0 0-1,0 0 1,12 13-2,-6-1 2,1 2-1,4 5 1,0 3 0,0 1 1,2 2-1,-1 0 1,3 1 1,-1-1-1,5 0-1,0-3 1,-1-1 0,5 0 0,-2-1-1,-1-3 0,-1-3 1,-3-2-1,-3-3 1,-13-9-1,15 12 1,-15-12 0,0 0 0,0 0 1,0 0-1,0 0 1,0 0-2,0 0-2,0 0-9,0 0-12,0 0-1,0 0-2,-18-5 0</inkml:trace>
  <inkml:trace contextRef="#ctx0" brushRef="#br0" timeOffset="32306">233 1309 7,'0'0'11,"0"0"0,0 0-4,0 0-1,0 0 3,0 0 0,0 0 1,0 0-1,0 0 0,0 0-1,0 0-2,0 0-1,2 9-1,-2-9-2,0 0 0,-1 11-1,1-11-1,5 18 1,-2 0-1,-1 9 0,2 8 0,0 11 1,-1 8 0,-2 7 1,-1 6 1,-3 2-1,-1 3 1,-1-9-1,1-2 1,-3-11-2,3-5 1,0-9-2,1-10-1,1-5-5,0-9-2,2-12-10,0 0-7,-2-20 3,-1-9-3</inkml:trace>
  <inkml:trace contextRef="#ctx0" brushRef="#br0" timeOffset="32687">75 1471 32,'-11'-5'18,"11"5"-2,-14 7 3,5 0-14,-1 0-1,1 3 0,0-2-1,9-8 0,-13 11 1,13-11 0,10-19-1,10-4 0,7-17-1,8-5-1,9-10 1,4-5-1,3-4-1,1 4 0,-4 7 0,-7 7 0,-8 13 0,-9 10 2,-6 10 0,-4 14 2,-6 9-1,-3 13 1,-4 4-1,1 8 1,0 2-1,2 7 0,-3-3-1,4 0-1,-3-7 1,1-2-1,-1-7 1,2-2-1,-1-6 0,0-3-1,2-2-2,-5-12-4,14 16-19,-2-14-1,1-1-2,-13-1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2:55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99 21,'0'0'12,"0"0"-1,0 0-1,-12 13-1,2 10-2,-4 14-2,-3 12-3,-4 19-1,-5 19 1,-5 19-1,-3 18 1,0 16 2,-2 16-1,3 15 1,-2 11 1,6 14 0,3 4 0,11 5 1,6 0 0,11 3 0,10-6-1,15-3 0,13-8-2,12-9 0,7-13 0,7-9-1,5-15 0,6-11 0,1-17 0,2-15 0,-2-19 0,3-16-1,-1-21 1,3-17-1,-1-26 0,3-23 1,-1-29-1,5-26 0,0-30 0,-1-30 1,0-28-2,-1-26 0,-7-22-2,-7-17 2,-9-12-1,-15-5 0,-14 1 0,-16 5 1,-16 4-1,-16 9 1,-17 10 0,-13 15 0,-18 13-1,-9 17 1,-13 16 0,-8 18 0,-6 23 1,-1 22-1,-5 24 0,0 18 0,5 20 0,4 17 0,8 20-2,6 17-1,11 25-8,1 15-14,13 24 0,7 16-2,10 21 1</inkml:trace>
  <inkml:trace contextRef="#ctx0" brushRef="#br0" timeOffset="1182">2186 78 20,'11'3'18,"-11"-3"-2,0 0-2,0 0-4,0 0-3,0 0-4,-15-5-1,4 3 1,-2 3 0,-4-1 1,3 6 1,-7 2 0,1 7-2,-3 6 0,0 6-1,-1 3 0,3 7 0,0 7 0,0 2 0,9 2 0,8 0 0,8-4-1,6 0 0,14-4-1,7-7 0,9-7 0,8-7 0,3-10 0,-1-7 0,1-8 0,-3-5 0,-8-7 1,-5-2-1,-12-3 1,-8 0 0,-10-2 0,-8 0 1,-7 4-1,-10 2 1,-7 4-1,-7 3 1,-4 4-2,-4 7 1,-4 3-1,0 8-1,1-1-1,6 3-6,8 0-10,8 2-5,12-3-1,11-11 1</inkml:trace>
  <inkml:trace contextRef="#ctx0" brushRef="#br0" timeOffset="1742">2531 492 43,'-9'7'14,"-1"-7"-3,10 0-2,-5-11-15,11 1-2,2-5 3,7 1 3,1-2 3,-1-5 3,7 5 3,-3 0 1,3 6 2,1 4-2,2 6-3,-1 2-1,2 6-4,-2 5 0,-1 1 0,2 4 0,-6 3 1,-9-2 1,-2 5 1,-8-2 2,-5 5 0,-8-4 1,-7 2 1,-8-6 0,1 1-1,-2-7-2,1-4-1,0-6-2,5-10-5,7-3-5,7-8-8,10-3-6,6-6-2,11 0 0,3-6 1</inkml:trace>
  <inkml:trace contextRef="#ctx0" brushRef="#br0" timeOffset="2133">3044 380 8,'15'17'8,"-1"2"-4,0 3-2,-1 0 2,-1-2 2,-2 5 0,-6-1 3,-3 1 0,-4 1 3,-1 2 2,-4-5 1,1 2-1,-11-6-2,2 2-2,-5-11-1,4 1 0,-3-11-3,2-4-2,3-5-1,5-7-2,7-5 0,12-5-1,8-3 0,8-2-2,9 0 1,6-1-2,4 5-2,4-2-3,0 10-2,-4-2-3,-1 9-9,-3-1-4,-6 7 2,-3 0 1</inkml:trace>
  <inkml:trace contextRef="#ctx0" brushRef="#br0" timeOffset="2514">3459 437 77,'0'0'26,"17"-8"-2,1-7-3,2-7-22,7-2-4,1-9 2,-2-3 0,-2-4 3,-3-3 0,-1 4 2,-7-2 2,-3 7 1,-9 2 0,2 9-1,-7 4-1,4 4-2,0 15-1,-17-13-1,5 15 1,-5 3-1,-1 6 0,-5 6 1,2 6-1,-6 4 2,6 6-1,-2 4 0,4 4 1,6 6-1,4 5 1,6 2-1,2 3 1,4 2 0,6 0 0,5 0 0,5-1 0,4-7 0,7-8 0,4-7 0,6-8-1,-1-8 1,-39-20-1,71 12-2,-71-12-14,56-14-9,-46-3-2,-13-7-1,-4-6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4:40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223 189 23,'0'0'14,"0"0"-1,0 0 1,0 0-10,0 0-3,7 15 0,-5-5 1,0 6 1,1 4 1,-3 11 3,2 11 0,-3 9 0,2 13 0,-8 5 1,5 13-1,-7-5 0,4 7 0,-4-12-2,3 2 0,-2-18-2,3-7 1,2-14-4,0-9 0,4-8-2,-1-18-4,0 0-5,2-17-13,-1-10 0,-2-7-4,-1-10 5</inkml:trace>
  <inkml:trace contextRef="#ctx0" brushRef="#br0" timeOffset="341">-3 394 47,'0'0'19,"0"0"2,0 0-1,-5 10-12,5-10-6,0 0 1,0 0 1,7-11 1,1-6 0,7-1 0,3-10-2,7-5 1,3-8-2,3 0 0,3-2-1,-2 3 0,-3 4 0,-5 6 1,-5 6 0,-2 7-1,-7 5 0,-10 12 1,13-13-1,-13 13 0,0 0 0,0 0 0,0 0-1,13 15 1,-11-4 0,2 3 2,-1 5-2,3 3 1,-2 3 0,4 1-1,-1 1 1,0 3-1,0-2 0,2 2 0,0-3 0,2 1-1,-1-2 1,-1-2-1,0-3 0,-2-3 1,-3-3-1,3-2 0,-3-4 1,-4-9-1,0 0 1,5 9-1,-5-9-3,0 0-13,0 0-12,-15-16-1,-2 1-2,-11-11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2:39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252 154 3,'0'0'3,"0"0"1,-15-2 0,15 2 0,-13 0 2,13 0-1,-11 0 1,11 0-1,-10 2 0,10-2 0,0 0-2,-8 13-1,8-13-1,-8 17-1,5-7 0,-6 3 1,4 1-1,-2 1 0,0 2 0,1 0 0,2 3 0,-2 2 0,3 3 0,1 2 0,-2 2 1,1 3-1,-1 5 0,1 3 1,-1 6-1,1 2 1,0 4-1,2 4 1,0 4-1,1 7 1,2 3-1,0 2 0,0 2 1,0 4-1,-1 0 0,0 6 0,-3 1 0,-2 2 1,-3 0-1,-2 1 1,-1 2 0,0 4 0,0 1 1,-1 0-1,3-1 1,1-1 0,3 1 0,-1-3 0,3 0-1,0 0 0,0-1 0,-1-1 0,0-3-1,-1-3 1,0 0 2,-1-2-2,2-1 1,0-3 0,3 1 0,3-4-1,1 2 1,3-1 0,0 1 0,1 2-1,2 0 0,-4 2 0,0-2-1,-4 2 1,0-1 0,-1 0 1,-1-2-1,-1 0 0,0-3 1,1-2-1,2-2 0,1-1 0,1-1 0,1-3 0,1 0-1,1-4 0,2-2 1,1-3-1,-1-3 0,0-4 0,2-2 1,1-3-1,-2-1 0,3-5 0,0-1 0,1 0 0,4-2 0,3 1 0,-1-5-1,2 1 1,6-1 1,1-2-1,1 0 1,3-6-1,3 2 1,1-5 0,3 2 1,2-5-1,0 3 1,2-5 0,2 3 0,1-2 0,5 2 0,0-1-1,1-1 2,2 4-2,2 0 0,0-4-1,0 1 0,-2-7 1,0 2-1,-5-4 0,0 1-1,-2-9 2,-2 0 0,-4 0-1,-2 0 0,-1 0 1,-2 0-1,0 0 0,-2 1 0,-2-1 0,-1-7 1,-2 7-1,-2-9 0,-3 9 0,-3-11 0,-3 3 1,-2-4 0,-4 1-1,-1 2 2,1-7-2,-3 4 1,2-12 0,1 5 0,0-5-1,3-8 0,-1-4 1,2-6-2,-1-5 2,2-5-1,-2-4 0,1-4 0,-1-4 1,2-1-1,0-3 0,-1-3 0,1-5 1,-3-5-1,0-6 0,-2-8 1,-3-7-1,0-5 0,-5-7 0,0 0 1,-2-2-1,0 4 1,0 0-1,0 6 1,-2-1-1,1 3 1,-1-3 0,-2 1 0,0-4 0,0-5-1,-1-3 1,1-1-1,1 2 0,1 2 0,1 2 1,0 2-2,3 4 2,0 4-2,1 0 1,1 2 0,0-1 0,1-2 0,-1-2-1,0 1 1,-1 2 0,-1 0 0,1 6 0,-2-1 0,0 5 0,0 4 0,1 3 0,0 3 0,1 2 0,1 4 0,-1 0 0,0 4-1,-3 3 1,-1 1 0,-1 7 0,-3 2 0,-1 4-1,-2 7 1,-1 3 0,-2 3 0,2 2 1,0 7-1,0 4 0,2 6 0,-1 3 0,0 3 0,0 4 0,1 3 1,4 11-1,-10-12 0,10 12 0,-11-9 1,11 9-2,-15-5 1,15 5 0,-23-1 0,9 2 0,-3 1 0,-3 1 0,-5 1 0,-5-1 0,-5 0 0,-8-1 0,-3 0 0,-9-1 1,-5 1-1,-5-1 0,-6 0 0,-2 1 0,-6 2 0,-1-1 0,-3 1 1,-1-1-1,1 1 0,0-1 0,2 0 1,3-1-1,5 1 1,5 1-1,5-1 0,6 2-2,0-1-8,10 9-15,1-2-1,1-4-2,-1-4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3:06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13587 2349 14,'0'0'10,"-12"-3"0,12 3 0,0 0-2,0 0-1,0 0-1,1-13-1,-1 13-1,2-14 1,0 2 1,-3-5 0,0-1 0,-3-4-1,-2 0 1,-5-4-1,-2-2-1,-6-4 0,-5 1-2,-6-1-1,-3-5-1,-9-2 1,-5-3-1,-7-2 1,-6-2-1,-3-1 0,-6 1 0,-4-4 0,-9 2 0,-4-1 0,-6 1-1,-5 1 0,-7 0 0,-10-2 0,-7-1 1,-6 4-1,-7-3 1,-4 1-1,-9-1 1,-4 1 0,-4 1-1,-3-2 1,-4 2 0,-2 3 0,-4-1 0,-2 0-1,-5 2 1,-4-1 0,-3 0 0,-7 3 0,0-4 0,-4 1 0,-6 0 0,-3 1 0,2 3 0,-2 0 0,0-3 0,2 7 0,1 2 0,1 0 0,6 2 0,2 1 0,1 2 0,-1-1 0,1 5 0,-2-3 1,-5 4-1,1 1 0,-5 2 0,-4 4 0,1 2 0,0 6-1,-2 1 1,2 4 0,6 2-1,1 4 1,3 1-1,7 5 1,3 3 0,2 2 0,1 6 0,4 3-1,-1 4 2,0 5-2,1 3 0,-4 2 1,6 3-1,2 4 1,4 2-1,3 4 1,6 4-1,3 3 1,4 3 0,8 3 0,-2 4 0,7 1 0,9 2 0,3 2 0,8 1-1,7 1 1,11-4 0,12 1 0,12-6-1,7-5 1,9-5 0,10-8-1,10-7 2,9-8-2,7-6 1,6-8 0,6-2-1,13-15 1,-14 15-1,14-15 1,-1 14 0,1-14-1,0 0 1,8 13 0,-8-13 1,0 0 0,6 11 1,-6-11 0,0 0 1,0 0 0,0 0 0,0 0 1,-10 10-1,10-10 0,-16 14-2,4-2 1,-4 7-3,-4 1 2,-3 9-1,-3 0 0,-5 3 0,0 2 0,-1-1 0,2-2 0,1-3 0,3-3 0,2-5 0,4-4 0,6-5-1,3 0-3,2-9-2,9-2-7,0 0-7,16-22-2,0 0 1,3-4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3:26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0 0,'0'0'7,"0"0"-4,0 0-3,-10 10 0,10-10 0,0 0 0,-2 9 2,2-9-1,1 12 1,-1-12 0,3 17 1,-1-5 0,0 2 0,1 3 0,-2 0 0,-1 3 0,0-1-1,-1 2 1,-3-1 0,1 2-1,-1-2 1,-2 1 0,2 2-1,1-2 1,-1 3-1,3 1 1,0 3-1,2 1 1,1 1-1,-1 3 0,2 1 0,-1 4 1,-1 2-1,-1 3-1,-1 2 0,1 0 1,-1 1-1,2-1 0,-1 1 1,3-1-1,-1 2 1,0 0 0,1 3 0,-1 3 1,-2 5 0,0 3 0,-2 3-1,-2 4 0,0 2-1,1 3 1,-1 1-1,2 2 1,-1-2 0,1 2 1,-4-3 0,3 1 0,-5-1 1,2 0-2,-4-2 1,0 2-1,-3 3 0,3-1-1,2 1-1,-1-1 0,2 2 1,3-1-1,1 2 1,3-3-1,1 2 1,-1 0-1,0 3 1,-1-1 0,-2 2 0,-1 1 0,-1 0-1,-2 0 1,0-2-1,4-2 0,1-2 1,2-2-1,4-3 0,2-1 1,1-3-1,4-2 1,0 0 0,0 0 0,-1 2 0,0 3 0,-1-2 0,-1 0 0,1 1-1,-3-1 0,1-3 1,1-1-1,-2-4 0,2 0 1,-4-1-1,1 2 1,-3-1 0,0 1 0,-4-1-1,2-1 1,-3 0-1,1-3 1,-2-4-1,2-3 0,2-3 1,1-3-1,2-2 0,0 2 0,1-4 0,-1 0 0,3 2 0,-3-2 0,1 1 0,1 0 0,-2-4 0,4-2 0,-2-4 0,1-2 0,-1-1 0,3-7-1,-2-2 1,2-3-1,-1-2 1,0-2-1,-7-11 1,13 16-1,-13-16 1,11 7 0,-11-7 0,0 0 0,10 4 0,-10-4 0,0 0 0,0 0 0,0 0 1,0 0 0,0 0-1,0 0 1,0 0-1,0 0 1,0 0 0,0 0-1,0 0 0,0 0 0,0 0-1,0 0 1,0 0 0,0 0-1,11-1 1,-11 1-1,0 0-2,11-7-8,-11 7-13,16-7-2,-6-1 0,-5-3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3:28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0 401 4,'0'0'10,"0"0"0,0 0-3,10-4-2,-10 4-2,0 0-3,13-2-1,-13 2 2,0 0 1,11-1 1,-11 1 1,0 0 0,0 0 1,9 0 0,-9 0 0,0 0-1,0 0-1,12 0-2,-12 0 0,14 0 0,-14 0 0,15 0 0,-5-1 1,-10 1-1,16 0 3,-16 0-1,16 0 0,-16 0 1,16 0-1,-6 0 1,1 0-1,1 0-1,2 0 0,1-6 0,3 4 0,-1 2-2,3-1 0,1-5 1,-3 4 0,3-5 0,0 5 0,-1 0 0,2 0 0,1-6 0,-1 6 1,1 0-2,2 1 1,-2-1 0,0 0-1,-1 1 1,1 0-1,1 1 0,0 0 0,1-1 0,0-1 1,0 1-1,1-1 1,-1-1-1,1-1 2,-1 1-1,0-2 0,2 1 0,0 0-1,1 0 1,0 0 0,2 0-1,1 1 1,1 0-1,1-1 0,-4 0 0,1 0 0,0-1 1,0 1 0,0-2 0,0 1-1,0 1 1,1 0 0,1 0 0,-1 1 0,1-2-1,0 1 0,-1 0 1,0 0-1,0 1 0,-1 0 0,-2 0 0,1-1 0,-2 1 1,0 0-1,-1 1 0,0 0 0,-2 0 0,2-2 0,1 2 1,0-1-1,-2 0 0,1 1 0,-1 1 0,1-1 0,0 0 0,-1 1 1,0 1-1,0 0 0,1 1 0,1 1 0,0-2 0,1 0 1,1 1-1,1 1 0,2-1 0,-1 1 0,1-1 0,0 0 0,1 1 0,-1-1 1,-1 0-1,1 1 0,0-1 0,0 0 0,1-1 0,0 1 0,0-2 0,1 1 1,0 0-1,0-1 0,-2 1 0,1-1 0,-3 1 0,1 0 0,-1 0 1,0 0-1,1 0 1,0 0-1,1-1 1,0 1-1,-1-1 1,-1 1-1,0-1 0,-2 0 0,-1-1 0,-2 1 0,-3 1 0,2-1 0,-2 1 0,0 0 0,0 0 1,-1 0-2,-1 0 1,1 0 0,0 0 1,-2 0-1,1-1 0,-1 1 0,2-1 0,1-1 0,1 2 1,1-1-1,0 0 0,0-2 0,2 1 0,-2 1 0,2 0 0,-1 0 0,-1 0 0,-1 1 0,1 0 0,-1 0 1,-1-1-1,-2 0 0,1 0 0,1-1 1,-2 1-1,2 0 0,-1-1 0,0-1 0,0 1 1,-1 0-1,-2 0 0,1 0 0,-4-1 0,1 0 0,-1 1 1,0 0-1,-2-1 0,1 2 1,-2-1-1,0 0 0,-2 2 1,-1-2-1,-9 2 1,13-1-1,-13 1 0,10-1 1,-10 1-1,0 0 0,9-4 1,-9 4-1,0 0 0,0 0 0,11-5 1,-11 5-1,0 0 0,0 0 0,11-3 0,-11 3 0,0 0 0,14-2 0,-14 2 0,15-3 0,-15 3 0,15-2 0,-15 2 0,15-4 0,-15 4 0,15-6 1,-15 6-1,16-4 0,-16 4 0,15-5 0,-5 3 0,0 0 0,-10 2 0,19-2-1,-10 1 2,1 0-2,2 0 2,-1 1-1,0-2 0,3 3 0,-1-3 0,3 2 0,0-1 0,2 0 0,-1 0 0,2 1 0,-2-1 0,1 1 0,1 0-1,-3 1 1,0-2 0,-2 0 0,1 2 0,-2-3 0,1 2 0,0-1 0,-2 0 0,1-1 0,-1 3 0,0-3 0,0 0 0,-1 0 0,1 0 0,-2-1 0,0 1 0,0 0 0,-10 2 0,16-4 0,-16 4 0,14-3 0,-14 3 0,14-2 0,-14 2 0,18-1 0,-8-1 0,1 1 0,0-1 0,1 0 0,-2 1 0,1-3 0,0 2 0,-1-1 0,1 1 0,1 0 0,-1 0 0,1 1 0,0 0 0,1 0 0,-2 0 0,0 1 0,-1-1 0,-1 1 0,-9 0 0,16-2 0,-16 2 0,18-2 0,-18 2 0,18-2 0,-9 2 0,1-1 0,1 2 0,-1-1 0,2 0 0,-1 1 0,1 0 0,-1-1 0,1 1 0,-1-1 0,-1-1 0,2 1 0,-1 0 1,2 0-1,0-1 0,0 1 0,3 0 0,-2 0 0,3-1 1,-3 1-1,2 0 0,-2-1 0,0 1 0,-1 0 0,1 0 0,0 0-1,1 0 1,1 1 0,1-1 0,0 0 0,4 1 0,0 1 0,-1-1 0,1-1 0,0 0 1,-1 0-1,1 1 0,-1 0 0,-2-1-1,1 0 1,0 1 1,1 1-1,0-2-1,-1 1 1,-1 0 0,1-1 1,-1 0-1,1-1 0,-2 0 0,1 0 0,0 1 0,1-1 0,-1 0 0,-2-1 0,1 1 0,-2 0 0,3 0 0,-1 0 0,0-1 0,-1-1 0,3 1 0,-1 0 0,2 0 0,0 0 0,0 1 0,0-1 0,0 0 0,-1 1 0,2 0 0,0 0 0,0 2 0,0-1 2,0 0-2,-1 1 0,1-1 0,0 1 0,-1-1 0,0-1 0,1 1 0,-1 0 0,1-1 0,0 1 0,-1 0 0,0-1 0,3 1 0,-2 0 0,1 0 0,-1 0 0,-1 1 0,2 0 0,0 0 0,1 0 0,-5 0 0,1 0 0,-1 1 0,1 0 0,1-1 0,0 0 0,0 0 0,0 1 0,2-1 0,1 2 0,0-2 1,-2 1-1,1-1 0,0 0 0,0 0 0,2 1 0,-1 0 0,1-1 0,0 0 0,-1-1 0,0 0 0,-3 1 0,-3-1 0,0 0 0,-1 1 0,1-1 0,0 2 0,2 0 0,2 0 0,2 1 0,4 2 0,2-2 0,-1 0 0,0 0 0,2-1 0,1 2 0,0-2 0,2 0 0,0 0 0,1 0 0,0 1 0,0 1 0,-2-2 1,-1-1-1,-3 1 0,-2-1 0,-3-1 0,-2 2 0,-1-2 0,0 1 0,-4-1 0,-1 1 0,-3 0 0,-1-1 0,-2 1 0,-9-1 0,9 1 1,-9-1-1,0 0 0,0 0 1,0 0-1,0 0 1,0 0-1,0 0 0,0 0 1,0 0-1,0 0-1,0 0 1,0 0 0,0 0 0,0 0-1,0 0 1,10 0 0,-10 0 0,11 1 0,-11-1 0,11 0 0,-11 0 0,13 5-1,-13-5 1,11 5 0,-11-5 0,10 4-1,-10-4 0,11 6 1,-11-6-3,11 7 2,-11-7-1,12 8-2,-12-8 0,18 10-3,-18-10-2,19 6-7,-19-6-9,16-6-1,-11-4 1,-3-3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1.4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195 5313 13,'-6'-35'12,"3"2"-1,-3-3-1,1-1-3,1-5 0,-2-2 0,3-3-2,-1-1 1,2-1-2,-1-6 1,3 1-2,0-5-1,2-3 0,2-2-1,2-2 0,1-2-1,-1-2 1,3-1 0,-1 0-1,-1-2 0,-1 3 1,-2 1-1,0-5 0,-2 1 1,1-3-1,-1-3 1,-1-2 0,-1 0-1,1-1 1,-1-1-1,0 0 1,0 1 0,0 1-1,0 2 1,2-4-1,-1 5 0,0-1 1,1 1 0,-2 1 0,2-3 0,-1 3 1,-1-2-1,0 7 0,-3-4 1,1 1-1,-1-1 0,1 3 1,-2 1-1,1 1 1,-1 0-1,1 0 1,-1-1-1,1 3 0,-1-2 0,0 3 0,-2-1 1,1 2-1,-4-2 0,3 3 0,-3-2 1,0 0-1,0 1 0,-1 2 0,2-2-1,0 3 0,1 3 0,0 1 1,1 2-1,0 1 0,-1-2 0,2-3 0,-1 1 0,-1-2-1,-1-1 0,-3-6-5,3 3-6,-2-1-20,-5-8-1,2 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3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8598 5908 33,'0'0'15,"0"0"3,0 0-1,0 0 1,0 0-4,0 0-4,0 0-1,0 0-2,0 0-2,0 0 0,0 0-1,-2-12-1,1 3-1,-2-6 0,0-1 0,-1-5 0,1-3 0,0-5 0,1-2 0,-1-3-1,1-1 1,-2-3-1,3-2 0,-2-2 0,2-2 0,-1-3 1,-1 0-2,1-4 1,2 1 0,0-2 0,0 0 0,0-1-1,-1 1 1,-1-1-1,0-1 1,1 0 0,-1-3-1,0-2 1,1-4-1,1-1 0,1-1 0,1-1 1,1-1-1,0-1 0,0 1 0,2-2 0,0 0 0,0-4 0,1 0 0,1-3 0,2 1 0,-2-2 0,1 1 0,0-1-1,-3-2 2,-1 1-2,1-2 2,-3-2-2,-1-1 1,0 2 1,0-1-2,-1-1 2,1 3-2,-1 2 2,0-2-2,0 1 1,-1 0 0,-3-1 0,1-1-1,-2 0 1,0 1 0,2-2-1,0 2 1,2-1 0,0 2-1,4-1 1,0 3 0,3 5 0,0 2 0,-1 1-1,0 2 1,-1 2 0,-1-2 0,0 4 0,-1-3-1,-1 1 1,1-3 1,-1 3-2,-1 3 1,0 2-1,-3 0 1,-1 1-1,0 2 1,-2-1-1,-2 3 0,0 1 1,1 1 0,-1 3 0,1 3-1,1 4 0,-1 4 2,1 4-2,1 5 1,0 6-1,0 2 1,0 3-1,0 4 2,1 3-1,-2 2-1,1 0 1,0 0 0,5 10 0,-12-15 0,12 15 0,-10-12-1,10 12 1,-11-9 0,11 9-1,-11-6 1,11 6 0,-15-3-1,6 3 1,-1-1 0,-2 2-1,0-1 1,-4 2 0,-1 0-1,-2 0 1,0 1 0,-3-1 0,-2 0 0,0 0 0,-4 0 0,-1 0 1,-3 0-1,-3-2 0,-2 2 0,-3-2 0,-3 0 0,-4 0 0,-1 1 0,-7-2 0,0 1 0,-4-2 0,-4 1 0,-3-1 0,-5-1 0,-1-2 0,-4-2 0,-2-1 0,-1-2 0,-2 1 0,-3-2 0,-2 0 1,-5 1-1,-2 0 0,-5 1 0,-2 2 0,0 0 0,-6-1 0,-1 0 0,-1 1 0,2 0 0,-1-3 0,2-1 0,-6 0 0,1 0 0,1 1 0,1 2 0,0 0 0,0 3 0,-3 2 0,3 2 0,1 0 0,1 2 1,2 0-1,1-1 0,1-1 0,0-1 0,2-1 0,2 0 0,2 1 1,-1 1-1,2-1 0,0 2 0,0-1 1,2 2-1,1-1 0,0 0 0,0 0 0,0-1 1,-2 0-1,-4 2 0,-3 0 0,0 3 0,-2 2 0,-1 2 0,-2 2 0,-1 0 0,0 2 0,2-1 0,5 0 0,2-1 0,-1 1 0,2-1 0,1 0 1,1 2-1,5-1 0,1 2 0,0 0 1,5 2-1,2-1 0,3-1 0,2 0 0,4-2 0,1 0 1,5-3-1,4-1 0,5-1 0,7-1 1,4-1-1,9-1 0,6-1 1,7 0-1,8 0 0,3-1 0,3 0 0,11-1 0,-11 2 0,11-2 0,0 0 0,0 0-1,0 0 1,0 0 1,0 0-1,0 0 0,0 0 0,0 0 1,0 0-1,0 0 0,0 0 0,0 0 0,-15 2 0,15-2 0,-12 3 0,12-3 0,-15 6 0,4-3 0,1-1 1,-2 1-1,12-3 0,-17 5 0,8-3 0,0 0 0,9-2 0,-16 4 0,16-4 0,-10 4 0,10-4 0,-9 3 0,9-3 0,-13 3 0,13-3 1,-14 1-1,14-1 0,-16 0 0,16 0 0,-11 1 0,11-1 0,0 0 0,0 0 0,-10-1 0,10 1 1,0 0-1,0 0 0,-11-2 0,11 2 0,-14-4 0,14 4 0,-20-2 0,8 0 0,0 0 0,-2 1 0,0 4-3,-8 6-5,1 18-20,-14-2-1,-11-5-1,-18-14-1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4:17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6042 14,'0'0'11,"4"-15"-1,-4 15 0,4-11-2,-4 11-2,10-11-3,-10 11 0,15-8-2,-15 8-1,19-5 0,-4 4 0,-2 1 0,5-3 0,3 2-1,0-1 1,5 0 0,6-1 0,3 0 0,4-2 0,9 0 0,4-1 1,4 2-1,6 0 0,2 2 0,9-1 1,2 2-1,7-1 1,4 0 1,3-3 0,6 1 0,4-4 2,8 0 0,2-3 1,5 2-1,1-4 0,2 4-1,2 0 0,3 1-1,3 1 0,1 2-1,1 0-1,-2 2 1,2-1-1,-1 2 0,3 0 0,-2 0 0,0 0 0,-1 1 1,2 0 0,1 0-1,0 0 1,0 0 0,1 1 0,0 1 0,1 0 0,-1 2 0,-3 0-1,-3 1 0,3-2 0,-1 1 1,1-4-1,0-1 0,1-2 0,3 0 1,5-2 0,1 0-1,3 0 1,1 1 0,2 2 0,0 1-1,0 0 1,-2 1-1,-2 2 0,1 2 0,-2-1 1,-3 1-1,-3 1 0,1 0 0,-1 0 1,0 0 0,1 0 1,-1 1-1,-2-1 1,5 3 0,-2-1 0,-2 2-1,-1 3 0,-1-1 0,0 3 0,-1-1-1,-2 2 0,-5-1 1,-4 0-1,-2-3 0,-5-1 0,-3 0 1,-5-4-1,-6-1 0,-3-2 1,0 0-1,-2-1 0,0 0 1,1 0-1,1-1 0,0 1 1,1 0-1,0 2 0,0-2 0,0 1 0,1 0 0,0 2 0,0 0 0,4 1 0,1 0 0,4 2 0,1-1 0,5-1 0,-1 1 0,1-1 0,1 0 0,-2-1 0,-1-1 0,-2 0 0,0 0 0,-3 1 0,-1 2 0,0 0 0,1-1 0,0 1 0,1 0 0,-4-2 0,0 0 1,-3-4-1,1-1 1,-4-1-1,-1-2 1,-2-2-1,-5 0 1,-3 0-1,-3 0 0,-3-2 0,-6 2 0,-8 0 1,-9 1-1,-8-1 0,-4 3 0,-6 0 0,-5 1 0,-2 1 0,-3 1 0,-4 0 0,-1 0 0,-6 0 1,-1 2-1,-14-2 2,15 2 0,-15-2 1,0 0-1,0 0 1,0 0 0,0 0-1,0 0 0,0 0-2,0 0 0,0 0 0,0 0 0,0 0-1,0 0 1,0 0-1,0 0 1,0 0 0,0 0 0,0 0 1,0 0-1,0 0 0,0 0-1,0 0 1,0 0-1,0 0 0,0 0 0,0 0 0,0 0 0,0 0 1,0 0-1,0 0 0,0 0 1,0 0 1,0 0-1,0 0 0,0 0 0,0 0 0,0 0-2,5-13 0,-5 0 0,5-2 0,-4-5 1,3-2 0,-4-5 0,2-6 1,0-1 2,-1-5-1,1-2 1,1-6-1,3-6 0,3-7-2,0-9 1,0-7-1,2-4 0,1-5 0,1-4 0,1-4 1,-1-4-1,1-3 1,0 2 1,-1 0-1,-3-2 0,0-2 0,-1-3 0,-3-3 0,0-2 0,0-2 0,-2-2 0,-1-4 0,1-4 0,-2 0 0,-2 1 0,0 1 0,-3 2-1,-1 0 2,-2-1-2,-5 4 1,0 3 0,-3 2-1,-1 1 0,0 2 0,-3-1 0,1 3 0,-2 2 0,3 1-1,0 3 1,2 2 0,-2 0 0,3 3 0,-1 1-1,4 5 0,-1 2 0,4 2-1,-3 3 0,3 4 0,-2 1-1,3 4 1,-2 3 0,1 4 1,-2 2 0,-1 6 1,1 3 0,-2 5 1,1 7 0,-2 4 1,0 8-1,0 3 1,-1 6-2,-1 2 1,0 2 0,-1 2 0,-4 2 0,-3 0-1,0 0 1,1-1-1,-2 0 2,-1 1-1,-2 0 0,-3 0-1,0 0 1,0 0 0,-5-1 0,-5 2 0,-4-1 0,-4-1 0,-1 0 0,-5 2 0,-4-1-1,-5 4 1,-3-1 0,-5 1 0,-7 2-1,-5 1 1,-5-1 0,-4 0 0,-2-1 0,-5-3 0,-2-1 1,-7-1-1,-1 1 0,-3-1 0,-2 1 1,-6 0-1,-7 1 0,-2 2 0,-4 0 0,0 1 1,-4 1-1,-5 1 1,-5 0-1,0 3 0,-1 1 0,-4 1 1,0 1-1,-4 0 0,4 1 0,0 0 1,1-1-1,1-1 0,0 0 1,1-2 0,-3 2-1,2 0 1,-3 1 0,-2 0-1,-4 1 1,-3 0-1,-2 1 0,-3 0 0,-2-1 0,-2 0 0,-3 0 0,-2-1 1,1-1-1,-1 1 0,4-2 0,0 1 1,3-1-1,1-1 0,2-1 0,0 1 0,2-1 0,-3 2 1,-2 2-1,-2 0 0,-2 2 0,-3 3 1,-2 3-1,-1 1 0,3 2 1,1-1-1,3 2 0,2-1 1,3-1-1,5 2 0,7-3 0,3 1 0,3-1-1,3 2-1,2 0-2,8 2-2,0 1-3,3 1-2,0-2-4,6 1-4,3 0-1,3-4 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4T02:16:46.2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965 1857 8,'0'0'11,"0"0"0,0 0-1,0 0 0,0 0-1,-7-9-1,7 9 0,0 0 0,0 0 1,-8-11-3,8 11 0,0 0-1,0 0 0,-9-9 0,9 9-1,0 0-1,0 0 0,-12-5 0,12 5-1,0 0-1,-13-1 0,13 1 0,-11 5 0,11-5-1,-13 10 0,13-10 0,-13 11 0,13-11 0,-13 14 0,13-14 0,-12 14 0,12-14 1,-11 16-1,6-6-1,0 0 1,-1 4 0,1 0 0,1 2 0,0-1 0,0 2 0,1 0 0,-1 3 0,2 1 0,1-1 0,-1-1-1,4 0 1,-1 1 0,-1-20 0,0 0-1,12 55 1,-12-55-1,0 0 2,21 46-2,-21-46 1,0 0-1,0 0 1,38 50 0,-38-50 0,0 0 0,0 0 0,50 30 1,-50-30-1,0 0 0,41 6 0,-41-6 1,0 0 0,44-9 0,-44 9 0,0 0 0,43-30 1,-30 17-1,3-8 0,-1 2 1,-2-3-1,0-3 1,-2-2 0,1 1 0,-6-1 0,1 0 1,-4 5-1,0-3 0,0 0-1,-2 3 0,-1-1 0,-1 5 0,0-1-1,-2 2 0,1-2 1,-1 2-1,-3 4 1,1-1 1,-2 2-1,0 0 1,-1 0-1,8 12 0,-18-13 1,18 13-1,-17-14 0,17 14 0,-19-7 0,8 5-1,2 2 1,-1-3 0,10 3-1,-18 3 0,7 1 0,1-2 0,1 2 0,0 0 0,-1 3 0,2 2-1,-1-1 1,-1 2 0,3 1 0,-1 0 0,2 3-1,-1 0 1,1 3 0,1-1 0,-1 3 0,1 1 0,-2 1 0,2 0 0,-1 3 0,1 2 0,2-2 0,-1 5 0,3-5-1,2-1 1,-1-23 0,6 42-1,-6-42 1,10 43-1,-10-43 1,0 0 0,21 45-1,-21-45 1,0 0-1,0 0 1,0 0 0,47 34-1,-47-34 1,0 0 0,48-18 0,-34 4-1,7-4 0,0-7-2,6 4-9,-2-9-14,0-5-1,-4 0-1,-1 0 0</inkml:trace>
  <inkml:trace contextRef="#ctx0" brushRef="#br0" timeOffset="2213">4080 1949 3,'-10'-2'6,"10"2"1,0 0 1,0 0 1,0 0 0,0 0 0,0 0-1,0 0-1,0 0-1,-11-1-1,11 1-2,0 0 0,0 0 0,0 0 0,0 0-1,-9 2 0,9-2 0,0 0 1,0 0-1,0 0 1,0 0 0,0 0 0,0 0-1,0 0 0,0 0-1,0 0 1,0 0-1,0 0 0,0 0 1,0 0-1,0 0 1,0 0 0,0 0-1,0 0 1,0 0 0,0 0-1,0 0 0,0 0 0,0 0-1,0 0 1,0 0-2,0 0 1,0 0-1,0 0 0,0 0 0,0 0 0,0 0 0,0 0 0,0 0 0,0 0 0,0 0 0,0 0 0,0 0 1,0 0-1,0 0 1,0 0 0,0 0 0,0 0 0,0 0 0,0 0 0,0 0 0,0 0-1,0 0 1,0 0-1,0 0-1,0 0 1,0 0 0,0 0-1,0 0 0,0 0 0,0 0 1,0 0 0,0 0 0,-5 12 0,5-12-1,0 0 0,-10 11-1,10-11 0,-10 9 1,10-9-1,-10 9 0,10-9 1,-9 8 1,9-8-1,-6 10 2,6-10 0,0 0 0,-8 12 0,8-12 2,-5 9-1,5-9 2,0 0 0,0 0 1,0 0 1,0 0-1,0 0 1,0 0-1,0 0 0,0 0-1,0 0-1,0 0-1,0 0 0,0 0 0,0 0-1,0 0 0,0 0 0,0 0-1,0 0 2,0 0-1,0 0 2,10-6-1,-10 6 2,16-13-1,-2 3 0,1-3 0,3-2 0,1-3 0,1-2-1,1-4-1,0 2 1,-1 1-1,-3-1 1,-2-1-1,-1 2 1,-1 4-1,-2 0 0,-1 5 1,-2-1-1,-1 4 0,-7 9 1,11-10-1,-11 10 1,0 0-1,0 0 0,0 0 1,0 0-1,0 0 1,0 0-1,0 0 0,0 0 0,0 0 1,0 0-1,5 10 0,-4 0 0,0 5 0,1 5 0,0 2 1,0 5-1,1 5 0,-1 2 0,2 2 1,1 2-1,-1-2 0,1 4 0,-5-40 1,12 72-1,-12-72 0,12 60-1,-12-60 1,9 42 0,-9-42-1,0 0 1,6 42 0,-6-42 0,0 0 1,0 0 0,0 0-1,0 0 0,0 0 0,0 0 0,0 0-1,-49 10 1,49-10-1,0 0 0,-46-5 1,46 5 0,0 0 0,-41-3 0,41 3-1,0 0 1,0 0 0,0 0 0,0 0-1,0 0 0,0 0 0,0 0 1,0 0-1,0 0 1,0 0 0,0 0 0,0 0 0,45-4 1,-45 4 0,47-3-1,-47 3 1,55-5 0,-55 5 0,56-6-1,-56 6 1,50-6 0,-50 6 1,45-7 0,-45 7-1,0 0 1,45-9-1,-45 9 1,0 0 0,0 0-1,0 0 0,0 0-1,0 0 2,0 0-2,0 0 0,0 0 0,0 0-2,0 0-2,23-8-11,-23 8-12,-4-11 1,1-1-2,-8-9 1</inkml:trace>
  <inkml:trace contextRef="#ctx0" brushRef="#br0" timeOffset="4637">0 1562 11,'0'0'9,"12"-9"-3,-12 9 1,12-9-1,-12 9 1,18-9-1,-9 3 2,-9 6 0,17-6 0,-6 3 1,-11 3-1,19-4-2,-3 0-2,-5-3-1,5 3 1,-2-2-2,3 2 1,-1-2-2,5 3 1,-3-6 0,-2 7 1,2-1 0,1 1-1,2 0 1,0 1 0,-1-2 0,2 2 0,1 0-1,2 1 0,0-1-1,1 2 1,1-1-2,1 0 1,2 0 0,1 0-1,-1-2 1,2 0 0,1 0 0,2-1 1,-2 0-1,3 1 1,-1-1-1,2 0 1,0-1-1,3 2 0,-3-3 0,1 0-1,0-1 1,2 0-1,-2 1 1,-1 0-1,0-1 0,0 0 0,0 3 1,1-1-1,-1 0 1,2-1-1,-1 1 1,2-1-1,0-2 2,1 0-2,0 0 1,-1 0-1,-3 0 0,0 1 0,1 1 0,-2 0 0,0 1 1,-1 2-1,-4 0 0,3 1 0,-1-1 0,2 2 0,-1 0 1,1 0-1,2-1 0,-1 2 1,1-2-1,-1 0 0,1 0 1,-1 0-1,-2-1 0,-2 0 0,1 1 1,-2-1-1,-1 1 0,0 1 0,-1 0 0,0 1 0,2 1 0,1 0 0,-2 1 0,-1-1 0,4 0 0,-2 1 0,1-1 0,-2-1 0,-1 1 1,-1-1-1,-2 1 0,0 0 0,-6 0-1,1 1 2,0 2-2,0 1 1,2 1 0,1 1 0,2 0 0,1 2 0,2-1 0,-3 0 0,1 0 1,-4 0-1,0-1 0,-4 0 0,-1 2 0,-2-2 0,-2-1 0,-1 1 0,0 1 0,-1-1 0,-1 5 0,-2-1-1,0-2 1,-1 1-1,0-2 1,-8-9-2,14 16 3,-14-16-3,13 10 2,-13-10 1,10 5-2,-10-5 2,0 0-1,15 8 0,-15-8 0,19 8 0,-7-4 0,2 0 1,0 0-1,3 0 0,3 1 0,-5-1 0,1 0 0,-2 1 1,2-2-1,-1 0 0,1 0 0,1 0 0,0-1 1,2 0-1,2 0 0,0 0 1,2-1-1,0 1 1,0-1-1,-1 2 0,-2-2 0,-1 0 0,-1 1 0,0-2 0,-2 2 0,-1-1 0,0 0 0,2 0 0,0-1 0,1 2 0,0-2 0,1 0 0,-1 1 0,2-1 1,-1-1-1,-2 2 0,1-1 0,-1-1 0,0 0 0,-1 2 1,-1-1-1,-2 1 0,1 0 0,-3-1 0,1 0 0,-2 0 0,-1 1-1,0-2 1,-9 1-1,18 0 1,-18 0 0,16-1 0,-16 1 0,13-1 1,-13 1-1,12 0 0,-12 0 1,0 0-1,14-2 0,-14 2 0,0 0 0,13-2-1,-13 2 3,11-4-3,-11 4 1,15-5 0,-15 5 0,12-2 0,-12 2 1,10-3-1,-10 3 0,0 0 0,0 0 1,9-2-1,-9 2 0,0 0 0,0 0 0,0 0 0,0 0 1,13-10-1,-13 10 0,9-10 0,-9 10 0,12-16 0,-12 16 0,16-17 0,-7 10-1,-9 7 1,18-18 0,-6 6 1,2 0-1,0-1 1,0 0-1,3-2 1,0-1-1,0-3 1,2 7-1,-2-2 0,3 2 0,-1-1 0,-1 2 0,2 0 0,1 0-1,-1 1 1,3 1 0,-1-1 0,1 2 0,3-1-1,1 1 1,2-2 0,2 0 0,1 1 0,1-1 0,4 0 0,-1 0 0,1-1 0,-1 2 0,-1 2 0,-1 0 0,0 1 0,-1 1 0,-3 1 0,-1 1 0,2-1 0,-1-2 0,1 1 0,0 0 0,0-1 0,2 1 0,1 0 1,1-1-1,-1 1 0,0 1 0,1 1 0,0 1 0,-1-1 0,0 2 0,-2-1 0,0 0 0,-1 0 0,0 2 0,-2-3 0,0 1 0,-2 1 1,2 0-1,-1 1 0,-2 1 0,1 0 0,0 1 0,2 2 0,0-1 0,3 0 0,-1 0 0,4 1 0,2 0 1,2 0-1,1-1 0,2 3 1,-2-1-1,1 1 0,0 0 0,-3 0 1,-2 1-1,2-3 1,0 0-1,0-1 0,0-2 1,2 0-1,2-1 1,3 0-1,3 0 0,-2 2 1,3 0-1,2 1 0,0 0 1,0-2-1,-2 0 0,2 2 0,0-4 0,-2-1 1,-1 0-1,-3-1 0,-4 0 1,-3 1-1,1 0 0,-8 1 0,-5 1 1,-2-1-1,-4 3 0,-1-2 0,-3 1 0,-2 0 0,-1 0 0,-2-1 1,0 0-1,-2 0 0,-9 0-1,13 1 0,-13-1-2,0 0-4,19 4-19,-19-4-4,0 0 0,2-15-1</inkml:trace>
  <inkml:trace contextRef="#ctx0" brushRef="#br0" timeOffset="9254">10579 1914 24,'0'0'17,"0"0"0,0 0 0,0 0-7,0 0-7,9-12-2,-9 12 1,0 0 2,9-12 0,-9 12 1,9-9 1,-9 9 0,11-9 0,-2 3 0,2 1-1,2 0-2,2 0-1,1 2-1,2 3 1,0 0-2,1 2 2,-2 4-2,-2-3 2,-1 5-1,-2 0 0,-2 2 1,-2 2-1,0 0 1,-5 3 0,-1-1-1,-2 2 1,-1 0-1,-2 2 1,-4-2 0,-2 0-1,-1 0 0,-4 3 0,1 1 0,-7-3 0,0 5 2,20-22-3,0 0 0,-62 56 0,62-56-2,0 0 4,-57 54-4,57-54 4,0 0-5,0 0 3,-34 50 1,34-50-1,0 0 0,0 0 0,0 0 2,3 51-2,-3-51 1,0 0 0,0 0 0,46 37 0,-46-37-3,44 14 2,-44-14 2,53 11-2,-53-11 0,62 5 1,-62-5-2,63 1 2,-63-1 0,59-3 1,-59 3-1,48-4 1,-48 4-2,0 0 1,47-11 0,-47 11 0,0 0 0,0 0 1,0 0-4,0 0 3,0 0 1,0 0-2,0 0 4,0 0-4,0 0 0,0 0 0,0 0 0,0 0-2,0 0 1,0 0-3,0 0-1,0 0-12,0 0-11,0 0-4,0 0 3,0 0-1</inkml:trace>
  <inkml:trace contextRef="#ctx0" brushRef="#br0" timeOffset="11216">55 386 1,'0'0'3,"0"0"0,0 0-1,0 0 1,0 0 0,0 0 2,0 0 0,0 0 0,0 0 1,0 0-1,0 0 0,0 0 0,0 0-1,0 0-1,0 0-2,0 0 0,0 0-1,0 0 0,-5-9 0,5 9-1,0 0 1,13-1 0,-13 1-1,14 0 1,-14 0 0,14 1 0,-3 0 0,-11-1 0,11 4 0,-11-4 0,11 3 1,-11-3-1,0 0 0,0 0 0,11 7 0,-11-7 0,0 0 0,0 0 1,0 0-1,13 3 0,-13-3 0,0 0 1,0 0-1,0 0 2,0 0 1,0 0 1,0 0 1,0 0 1,0 0 0,0 0-1,0 0 0,0 0-1,0 0-1,0 0-2,-8-10-1,8 10-1,-11-3 1,11 3-2,0 0 0,-15 1-1,6 2-2,-2 1-1,2 2-3,0-1-2,-2 3-2,1 2-2,-2-3 0,12-7 1</inkml:trace>
  <inkml:trace contextRef="#ctx0" brushRef="#br0" timeOffset="12098">37 75 2,'-15'-8'8,"15"8"-1,-15-3 0,15 3-1,-9-3-1,9 3 0,0 0-1,0 0 0,0 0 0,0 0 0,0 0-2,0 0 0,0 0-1,0 0 0,0 0 1,10 0-1,1 0 2,2-1-1,2 1 1,5-3 1,5 1-1,0-1 0,5 0 1,1-1-1,3 1-1,1-1 0,8 1 0,-4-2-1,2 3 0,3-1 1,1 0-1,2 1 0,0 0 1,0 0 0,5 0-1,-2-1 1,5 0 0,0 0 0,2 0 0,2 1 0,3 1-1,0 0 1,0 1-1,2-1 1,0 2-1,-3 0 0,1 0 1,-1 0 0,0 2 0,-1-3-1,3 2 1,-2 0-1,0-1 0,0 0 0,-1 0 0,1 0-1,-2 0 1,-2 0-1,-2 0 0,0 0 0,-1 0 0,1 2 0,1-1 0,-2 0 1,-1 1-1,-1-1 0,0 0 0,-3 0 0,0 0 0,0-1 0,-2 0 0,0 0 0,0-1 0,0 1 0,0 0 0,2-1 0,-2 1 0,-1-1 0,1 0 0,-3 2 0,1-1 0,-4 0 0,-1 1 0,1 0 0,-4 1 0,-1 0 1,-1 1-1,1-2 0,0 3 1,1-2-1,1 0 1,2-1 0,0 0-1,3-1 1,2 1-1,0-1 0,1 0 1,-2 1-1,1-1 0,-4 1 0,1 0 0,-3 0 0,-2 0 1,0-1-1,0-1 0,3 0 0,0-3 0,1 0 1,3-1-1,2 0 0,0 0 0,1-1 0,0 0 0,-1 0 0,-1 1 0,-1 1 1,1 0-2,-3 1 2,1-1-1,1-1 0,1 1 0,-2 0 0,3-2 0,1 1 0,1 0 0,0 0 0,0 0 0,1 1 0,-1 1 0,4 0 0,-1 1 0,-2 0 0,2 0 0,-2 1 0,3 0 0,-2 0 0,1 1 0,-2 1 0,0 0 0,-1 0 0,-1 2 0,-1 0 0,-3 0 0,1 1 0,1 1 0,-2-2 0,-1 0 0,1 0 0,0 0 0,2-1 0,2-1 0,0 0 0,0 0 0,1 0 0,1 0 0,-2 0 0,1 0 0,-2 0 0,0 0 0,-3 1 0,0 0 0,-1 0 0,-1 0 0,4 0 1,-3 0-2,3 0 2,-1 0-1,4-1 0,-1 0 0,1 0 0,-1 0 0,1-1 0,2 0 0,-4 0 0,1 0 1,-2-1-1,2 1 0,-1 0 0,2 0 0,0 1 1,1 0-1,0 1 0,0 0 0,1 2 0,-3 0 0,1 0 0,0 1 0,-6 0 0,-1 2 0,-1-2 0,-2 2 0,-2 0 0,1 0 0,-2 0 0,1 0 1,0 1-1,1 0 0,-2-1 0,0 1 0,0 0 1,-1 0-2,-3 1 2,-1 0-2,-4 0 1,1 0 0,-1 2 0,2-1 0,0 2 0,-1-2 0,1 0 0,-1 2 0,0-2 0,-2 2 0,1-1 0,-5 0 0,1 1 0,-2 0 0,1 2 0,0-1 0,0 2 0,1-3 0,1 3 0,1-1 0,-3 3 0,2-2 0,-2 0 0,-2 2 0,1-1 0,-2 2 0,-1-1 0,0 0 0,0 0 0,0-1 1,-2 1-1,3-2 0,-2 2 0,0-1 1,0 0-1,1 0 1,-1-1 0,-4 3-1,5-3 1,0 3 0,0-2 0,0 1-1,0 0 0,0 2 0,0-4 0,5 2 0,-6 0 0,2 0 0,-3 0 0,3-2 0,-1 3 0,-2-3 1,2 2-1,-1-1 1,0 0-1,-2-1 1,1 0-1,-3-1 1,0 0-1,1-1 0,-2-1 1,1-2-1,-2 2 0,-1-2 0,2-1 0,-2 0 1,0-3-1,0 0 0,-9-7 0,17 15 1,-17-15-1,17 13 0,-8-5 1,0-2-1,-9-6 0,18 13 0,-9-6 2,-9-7-2,20 14 0,-11-9 0,1 1 0,2 2 0,0-1 0,-1-1 0,3 2 0,-1 1 0,0-1 0,0 0 1,2-1-1,-5 1 0,3-1 0,0-1 1,0-1-1,0 0 0,0 1 0,2-1 0,-4 4 1,5-4-2,-6 4 1,1-2-1,-1-1 1,-1 1-1,-9-7 1,10 11-2,-10-11 2,0 0 0,12 5 0,-12-5 0,0 0 0,0 0 2,0 0-2,0 0 0,10 0 0,-10 0 0,0 0 0,0 0 0,0 0 0,9 4 0,-9-4 0,0 0 0,0 0 0,13 11 0,-13-11 0,13 13 0,-3-6 0,1 1 0,0 2 0,3 0 1,0-1-2,2 2 1,-1-1-2,3 0 4,-2 0-4,3 0 4,-4-1-4,-1-1 2,-2-2 0,-12-6 0,15 7 2,-15-7-2,0 0 0,0 0 0,0 0 1,0 0-1,0 0 0,0 0 0,0 0 1,0 0-1,0 0 1,0 0-1,0 0 1,0 0 0,0 0-1,0 0 1,9-3-1,-9 3 0,6-9 0,-6 9 0,13-20 0,-6 10 0,3-4 1,3 0-2,0-3 2,2 2-2,-1 1 2,1-3-2,1 2 1,0-2 1,0 3-1,1-1 0,-2 4 0,1-1 1,0-3-1,2 6 1,-1-3-1,3 2-1,0 0 1,0-1 0,2 0 0,1 1 0,-2-2 0,1 2-1,1 0 1,1-1 0,0 0 0,2 0 0,0 0 0,1-1 0,2 0 0,-1-2 0,-1-1 0,0 2 0,-3-3 0,-2-1 0,0 0 0,-2-1 0,-3-1 0,1 2 1,-2 0-1,0 1-1,-1 0 2,1 1-2,-2 0 1,3 1 0,1 0 0,-2-2 0,1 2 0,-1-3 1,1 1-1,0-1 1,1 1-2,-2-2 2,2 0-1,1 1 0,-1 0 0,3 1 0,0-2 0,1 2-1,2 0 1,-1 0 0,5 0 0,1-2 0,1 1 0,0-2 0,2-2 0,1-1 0,1-1 0,0-2 0,-2-2 0,2 0 0,0-1 0,2 0 0,-1 0 0,1 1 0,0 2 0,1 1 0,5 2 0,-4 2 0,3 3 0,0 1-1,2 2 2,1 0-1,-1 2-1,0 1 2,0 0-1,1 1 0,0-1 0,0 0 0,0-1 0,1 2 0,2-1 0,1 0 0,4 0-1,1 1 1,0-1 0,2 2 0,1 0 0,-1 0 0,3 1 0,-2 1 0,-1 1 0,-1-1 0,2 2 0,0 1 0,-2 0 0,3 0 1,-3 2 0,2-1-1,-1 0 1,0 2 0,-4-3 0,1 3 0,-3-1 0,-4 1 0,-3 0 1,-4 0-1,-1 0 0,0 0 0,-1-1 0,-4 0 0,0 1-1,0-1 0,-1 1 1,0-1-1,-5 1 0,-3 0 0,-2 0 0,-2 1 1,-2-1-1,-2 0 0,-4 1 0,-2 0 0,1 0 0,-10 0 0,15-1 1,-15 1-1,11 0 0,-11 0 0,0 0 1,0 0-1,0 0 1,9 1 0,-9-1-1,0 0 1,0 0 0,0 0-1,0 0 0,0 0 1,0 0-1,0 0 0,0 0 1,0 0 0,0 0-1,0 0 1,0 0 0,0 0 0,0 0-1,0 0 1,0 0-1,0 0 0,0 0-1,0 0-2,0 0-2,-8 9-13,8 5-13,-12-11 1,-4-6-1,-13-12-2</inkml:trace>
  <inkml:trace contextRef="#ctx0" brushRef="#br0" timeOffset="17996">47 1276 16,'0'0'11,"0"0"1,0 0-1,0 0-2,0 0-1,0 0-4,0 0 0,0 0-2,0 0 0,0 0-1,0 0 0,0 0-1,0 0 0,0 0 0,0 0-1,0 0 1,0 0-1,0 0 0,0 0-1,0 0-1,0 0-7,0 0-4,0 0-1,5-15 0</inkml:trace>
  <inkml:trace contextRef="#ctx0" brushRef="#br0" timeOffset="18637">146 1544 6,'0'0'5,"0"0"1,0 0 1,-9 1 1,9-1 1,0 0-1,-13 5-1,13-5-1,0 0-1,0 0-1,-11 3-2,11-3 0,0 0-1,0 0 1,0 0-1,0 0 0,0 0 1,0 0-1,0 0 1,0 0 0,0 0-1,0 0 0,9 0-1,-9 0 1,13 1-1,-13-1 1,15 0-1,-15 0 1,18 1-1,-18-1 1,12 1 0,-12-1 1,13 0 0,-13 0 1,13 2 0,-13-2 1,13 0 0,-13 0 0,16-1-1,-16 1 0,15-1-1,-15 1 0,15-1-2,-15 1 1,12 1-1,-12-1 0,0 0 1,12 4-1,-12-4 0,0 0 0,0 0 1,0 0-1,9 11 1,-9-11 0,0 0-1,0 0 1,3 11 0,-3-11 0,3 9 0,-3-9 0,3 13 0,-3-13 0,3 13 0,-3-13-1,5 17 1,-5-17-2,5 15 3,-5-15-3,7 14 2,-7-14-2,6 14 2,-6-14-1,7 12 1,-7-12-1,8 10 0,-8-10 0,0 0 0,12 11 0,-12-11 0,9 8 1,-9-8-1,11 4 0,-11-4 0,11 5 0,-11-5 0,12 4 1,-12-4-1,15 3 0,-6-1 0,3 0 0,0-2 1,3-1-1,1 0 0,3-3 1,0 0-1,2-1 0,0-1 1,-2-2-1,2 2 0,0-2 0,-2 0 0,-1 0 0,-2 2-1,2 0 2,-5-1-2,4 1 1,-1 1 0,-1 1 1,1 0-1,-2 1 0,1-1 1,-3 2-1,2 0 0,-2 1 0,-3-2 0,0 3 0,-9 0 0,16 0 0,-16 0 0,14 3 0,-14-3 0,15 5 0,-15-5 0,14 7-1,-14-7 1,16 5 0,-16-5 0,12 7-1,-12-7 2,11 8-1,-11-8 0,0 0 0,9 6 1,-9-6-1,0 0 0,0 0 0,8 9 0,-8-9 0,0 0 1,0 0-1,0 0 0,0 0 0,0 0 0,0 0 1,0 0 0,0 0-1,0 0 1,0 0 0,0 0-1,0 0 1,0 0-1,0 0 1,9 6-1,-9-6 1,0 0-1,0 0 1,5-10-1,-5 10 1,4-10-1,-4 10 0,9-17 0,-2 8 0,2-1-1,1 1 2,1-1-2,1 1 1,2-2 0,2 2 0,-2 2-1,3-1 1,-2 2 0,4 1 0,-1-1 0,1 3 0,0-3-1,-3 5 1,2-3 0,-4 4 0,3 0 0,-3 0 0,-1 3 0,1-3 0,-2 6 0,0-5 0,0 4 0,5-3 0,-2 0-1,1 1 1,1-1 0,1 2 0,0-1 0,-1 0 0,2 1 0,-4-2 1,1 1-1,-1-1 1,1 0-1,-4-2 1,3 2-1,-3-1 1,1 0 0,-3-1 0,0 0 0,0 0 0,0-1 0,0 1-1,2-2 1,-1 0 0,1 0 0,1-1 0,-1 1 0,2-3 1,0 1-1,-1-1-1,-1 3 1,0-6 0,-1 0 0,0 0 0,0 0 0,-1 1 0,-10 7 1,15-15-1,-15 15 2,12-13-2,-12 13 0,7-11 1,-7 11-1,6-13 0,-6 13 0,8-17-1,-3 8 0,-5 9 0,6-15 1,-6 15-1,5-12 1,-5 12-1,0 0 0,0 0 1,0 0-1,1-9 1,-1 9-1,0 0 0,0 0 0,0 0 0,0 0 0,0 0-1,0 0 1,0 0 0,0 0-1,0 0 1,0 0 0,0 0-1,0 0 1,0 0 0,7-9-1,-7 9-1,0 0 0,0 0-1,10-7-4,5 7-16,-2-8-5,6 0 0,-7-12-1,3-4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11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0,'0'0'11,"0"0"-1,0 0-2,-2-9 0,2 9-1,0 0 0,0 0-1,0 0-2,0 0 0,-2-10-1,2 10-1,0 0 0,1-10 0,-1 10 0,1-9 0,-1 9-1,0 0 1,1-13-1,-1 13 0,0 0 1,0 0-2,0 0 1,0 0 0,0 0-1,0 0 1,0 0 1,0 0-1,0 0 1,0 0-1,0 0 0,0 0 0,0 0-1,0 0 0,0 0 0,0 0 0,-4 17-1,4-7 0,0 7 1,0 2-1,0 6 1,0 3 0,1 4 0,-1 2 0,1 2 0,-1 4 0,-1-2 0,0 2 1,0-5 0,0 0 0,-1-5 0,0-2 0,0-4 0,0-5-1,1-5 1,0-5 0,1-9 1,1 11 1,-1-11 1,0 0-1,12-15 1,0-1 0,1-7 0,6 3-2,-1-4-1,5-2-1,0-1 0,-2 2 0,1 3-1,-2 8 1,-6 2-1,-2 1 0,-1 3 0,-11 8 0,13-1-1,-13 1 1,11 15 0,-6-3 0,0 0 1,-1 0-1,0 14 2,-1 1 0,-1 2 1,-1 1-1,-3-2 1,0 0 0,-2 1 0,1-2 1,-1-11-2,1-4 1,3-12 0,-5 13-2,5-13-4,0 0-14,1-11-14,5 2 0,0-8 0</inkml:trace>
  <inkml:trace contextRef="#ctx0" brushRef="#br0" timeOffset="922">476 554 2,'-15'-14'18,"15"1"-12,5-5-3,-1 1 1,4-3 1,1-2 1,4 3-1,-1 0 1,4 3 0,-4 4-1,1 7-1,1-3 0,-1 5-2,1 3 0,-1 3-1,2 5 0,-1-2 0,-1 5 0,0 3 3,-3 0-1,-1 3 0,-4 1 1,-2-1 1,-5-3 0,-2 6 0,-2-7 1,-1 1-1,-4-5 1,1 2-1,-4-3 0,2 0 0,-6-4 0,2 1-2,-1-4 1,1 2-2,-2-5 1,2 1-2,1-2-1,1-3-1,5 1-4,-1-8-7,5 2-22,7-3-1,3-9 0,4 1-2</inkml:trace>
  <inkml:trace contextRef="#ctx0" brushRef="#br0" timeOffset="1623">885 337 5,'0'0'19,"0"-9"-2,0 9-3,0 0-2,0 0-2,0 0-2,0 0-3,0 0-1,0 0-1,3 15-1,-3-15 0,8 16-2,-4 3 2,3 3 0,-1 1 1,1 2-1,-2-2 0,0-1 1,-2 2-2,0-3 2,0-10-2,-1-2 1,-2-9 1,1 11 1,-1-11 0,0 0 2,0 0 0,0 0-1,0 0 1,-2-12-1,-2 3-1,3 0-1,-1-4 0,1 0-2,1-8-1,1 1 0,4 1-1,1 1 0,3-1-1,2 1 1,5 1 0,-1 1 0,6 7 0,2-2 0,3 2 0,0 0 1,1 1-1,-1 2 1,-3 2-1,-2 0 0,-4 4 0,-5 1-1,-2 4-1,-10-5-3,7 15-7,-8-3-21,-1-3-1,1 4 1</inkml:trace>
  <inkml:trace contextRef="#ctx0" brushRef="#br0" timeOffset="2214">1374 347 1,'0'0'24,"5"11"1,-7 1-14,6-2-2,-5 7-1,2 5 1,-2-1-4,2 3 1,-1 0-2,1 0 0,4-8-1,-4 7-1,6-12-1,-7-11-6,11 4-24,3-7 2,-1-13-2</inkml:trace>
  <inkml:trace contextRef="#ctx0" brushRef="#br0" timeOffset="2474">1543 185 34,'-1'12'27,"1"-12"1,-7 11-17,6-2-20,1-9-20,-1 24 1,1-24 1</inkml:trace>
  <inkml:trace contextRef="#ctx0" brushRef="#br0" timeOffset="2714">1651 318 3,'9'2'21,"-9"-2"0,0 0-16,10-4-2,-10 4 0,14 1 0,-14-1 1,20 3 0,-9-1 0,3 2 0,-1 0-1,2 2 0,-2-1-1,0 2 1,0-1-1,-1 2-1,-4 2 1,2 0 2,-6 2-1,-1 5 1,-5-2 1,-3 6 0,-8 1-1,0 3 2,-7-3-2,0 8-1,-4-7 0,1 1 0,2-1-1,4-4-1,2-2 0,6-2 0,4-5 0,5-10 1,9 10 0,7-10 0,4-3 0,7-1 0,2-3 0,5 0-1,0-2 0,3 0-2,-3 3-3,-5-3-7,-6 3-23,1 3 0,-7-3 0,-3 2 0</inkml:trace>
  <inkml:trace contextRef="#ctx0" brushRef="#br0" timeOffset="3235">1609 478 18,'0'0'24,"0"0"1,0 0-16,0 0-5,0 0 3,12 3 0,-1-6 0,7 3 0,4-2-1,8 2 0,4-2-2,6 2-1,4 0-3,2 0-4,7 4-8,1 1-19,-3-4 0,3 3 1</inkml:trace>
  <inkml:trace contextRef="#ctx0" brushRef="#br0" timeOffset="3626">2258 535 3,'-13'-8'26,"13"8"1,-6-11-11,3 0-6,6-3 0,-2 0-2,6 1-2,1-5-1,5 4-2,1-1-1,3 2-1,-1 0 0,3 8 0,0-2-1,0 2 0,0 5 1,-1 3-1,-1-3 0,-3 5-1,-2 6 2,-2 3 1,-5 0 0,-1 3 1,-7 0 1,0 1 0,-7 2 1,-1 0 0,-4-8-1,-1 3 0,-3-5 0,1 2-2,-2-5 1,2-1-1,1-3 0,3-2-2,3-5-2,0-5-2,9-1-7,-2-6-13,7-9-12,5 2-1,4-3 1</inkml:trace>
  <inkml:trace contextRef="#ctx0" brushRef="#br0" timeOffset="4106">2678 330 4,'0'0'24,"11"7"-2,-11-7-13,0 0-5,0 0 2,3 10 1,-3 1 0,-3 2 2,3 7-1,-3-1 1,3 6 0,-3-2-3,2 1 0,0-3-1,2 0-2,1-8-1,-2-13 0,16 11 0,2-14-1,2-5 1,3-11-1,3-3 0,1 0 0,2 0 0,0 0-1,-7 1 0,-3 3 1,-3 2-1,-5 11 0,-2 1-1,-9 4 1,11-5-1,-11 5 0,0 0 1,6 9-1,-5 5 1,0 2 0,-1 3 2,2 4-1,-2 0 1,1 3-1,-1 0 1,2 1 0,1-6-2,1-4-3,6 2-15,-1-4-16,-9-15-2,16 6 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16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1,'0'0'21,"10"-6"2,-10 6-15,0 0-3,12 0 1,-12 0 0,0 0 2,0 0 1,0 0 0,9 3 0,-9-3-1,0 0 0,15 4 0,-15-4-2,16 1-1,-5-1-1,7 2 0,1-2-2,3 2 0,4 0 0,4-1-1,2 1 0,1-1-1,1 0 1,0 0-1,-3-2 1,-3 1 0,-5-2-1,-3 1 1,-6 0-1,-4-1 0,-10 2-1,0 0-2,0 0-2,0 0-4,-12-2-13,0 2-12,-4-3-2,0 0 2</inkml:trace>
  <inkml:trace contextRef="#ctx0" brushRef="#br0" timeOffset="450">17 7 10,'0'0'23,"0"0"-12,0 0-3,0 0 1,0 0 0,0 0 1,17 1-1,-4-1-2,5 0-1,5 0-2,5-1 0,2 0-1,4-1-1,-1 2 0,0-2-1,-1 2 0,-4-1 0,-3 1-2,-3 2 0,-3-2-1,-3 1-5,-1-1-15,3 4-9,-5-5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20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232 434 11,'-12'1'20,"-4"-2"-2,1 0-1,-2 0-3,-1-4-1,0 3-4,-1-5-2,3 2 0,-3-4-1,5-4 0,-2-4 1,4 4-2,-2-4 0,7 0 0,-4-4-2,7 2 0,1-5 0,4 5-2,2-1 0,5-5 0,5-1 0,2 0-1,5 1 0,0-1-1,3 3 1,1 4 0,0 1-1,-3 2 1,2 6-1,-3 2 0,-2 6 0,1 3 1,-4 4-1,-1 4 0,3 4 0,1 2 1,-2 2-1,0 3 1,-1-1 0,0 2 0,0 1 0,0 0-1,-4 2 1,-4 1 0,-2-5 0,-1 7-1,-2-1 1,-1 1 1,-2-4-1,-2-1 1,-2-2 0,-1-1 0,-2-1 0,-3-6 2,-5-4-1,-2-2 0,-3-2 0,-3-2 0,-4-2 1,-1-1-1,-2-2 0,1 0-1,1-2 0,2 0 0,0 0-1,3-1 0,3 1 0,4 1-1,4 3-4,-2-4-13,6 5-18,9 0-2,-13-4 0,13 4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4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22 653 2,'0'-10'7,"0"10"0,0 0 0,0 0-1,0 0 1,0 0-2,0 0 0,0 0 0,0 0-1,0 0 0,0 0 0,0 0 0,0 0-1,0 0 1,0 0-1,0 0-1,0 0 0,0 0 0,0 0-2,0 0 0,0 0 0,0 0-1,0 0 1,0 0-1,0 0 0,-9 2 1,9-2 0,0 0-1,0 0 1,-4 11 0,4-11 0,0 0 0,-4 17-1,2-6 1,1 4-1,-1 2 1,2 4-1,0 5 1,2 4-1,0 8 1,3-2 0,2 3 0,0-2 0,1 1-1,3-3 1,-2-2 0,2-6 0,0-4 0,-1-4 0,0-7 1,1-2 1,-1-8 1,2-4 2,1-7 0,1-3 0,1-9 1,1-2-1,-2-7 1,2-1-2,-2-4-1,-1 1-1,-2 0 0,0 3 0,-4 2 0,-1 5 0,0 3 0,-1 6-1,-2 4 1,-3 11 0,4-14-1,-4 14 0,0 0-1,0 0 0,0 0-1,0 0 1,5 14-1,-1-5 0,1 4 0,3 3 1,-1 4 0,2 3 0,0 2 0,1 1 0,-1 1 0,0-2 0,1 0-1,0-3 1,0-2 0,1-4 0,0-3 0,1-4 0,0-2 0,1-3 0,-1-5 1,2-6 0,1-6 1,1-5-1,-2-7 1,1-1-1,-4-7 1,2 1 0,0-1 0,1 1 0,-5 2 0,0 0 0,-1 3-1,-8 6 1,1 1-1,0 4 1,-7 4-2,1 2 0,5 10-1,-5-10-2,5 10-5,0 0-12,0 0-14,1 12-2,-1-12 2</inkml:trace>
  <inkml:trace contextRef="#ctx0" brushRef="#br0" timeOffset="7551">906 542 0,'3'70'2,"0"-1"-1,1-6 1,0-5-1,4-7 0,-3-9 1,4-8 1,0-10-1,2-4 2,-1-7 0,1-3 1,0-6 2,0-4 1,1-4 0,2-8 0,1 0 0,0-8-1,1 1-1,0-6 0,0-1-3,-1-1-1,-1 3-1,-2 0 1,-2 3 0,-3 4-1,0 2 0,-2 5 0,-2 1 0,-3 9 0,4-10 0,-4 10-1,0 0 1,0 0-1,0 0-1,0 0 1,0 0 0,0 0-1,6 15 1,-2-3 0,0 6 0,2 2 1,-1 6 0,0 1 0,0 5 0,-1-5-1,0-3 1,-2 0-1,2-5 1,-3-5-1,2-2 1,-3-12-1,4 13-1,-4-13-2,10 1-5,-1-3-5,1-3-8,-1-7-7,4 2 1</inkml:trace>
  <inkml:trace contextRef="#ctx0" brushRef="#br0" timeOffset="8161">1456 735 8,'0'0'15,"4"11"-3,-3-1-1,2-1-3,1 9-1,1-2-1,3 9 0,0-1 0,1 3 0,-1 0-2,1 0 0,-2-3-1,-1-1 0,-1-2-2,-1-6-2,2-2-10,4-4-16,-10-9 0,18-13-1</inkml:trace>
  <inkml:trace contextRef="#ctx0" brushRef="#br0" timeOffset="8452">1648 178 12,'0'0'28,"-17"8"0,17-8 0,0 0-23,0 0-4,0 0-1,0 0-4,-8 15-18,8-15-6,-11 7 1</inkml:trace>
  <inkml:trace contextRef="#ctx0" brushRef="#br0" timeOffset="8932">908 68 13,'0'0'13,"-3"-17"0,3 17-2,-6-13-1,6 13-2,-8-14-1,8 14 0,-7-14-2,7 14-1,0 0 0,0 0-1,-11-10-1,11 10 0,0 0 0,0 0-1,0 0 0,0 0-1,0 0 0,0 0-1,-3 15 0,3-15 0,3 21 1,-1-1 0,-1 6 0,1 8 0,-2 8 1,0 6-1,0 7 1,1 11-1,-1 0 0,3 1 1,0 2 0,1-1-1,1-3 0,2-7 1,-1-9-1,-1-3 1,-1-7 0,-2-4-1,1-6 1,-1-4-1,0-2 1,2-4 0,0 1-1,-1-4 1,1-3-1,-2-4 1,-2-9 0,5 14-1,-5-14 1,0 0 1,0 0-1,0 0 0,0 0-4,0 0-12,0 0-15,-5-10 0,-2-4-1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51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27-1 6,'0'0'8,"0"0"-1,0 0-1,0 0-2,-9-8-2,9 8 0,0 0-1,0 0 0,-5 14 0,3-4 0,-1 4 0,1 8-1,1 7 1,0 13 0,0 8-1,1 11 1,0 8 0,0 6-1,-1 2 1,1 0-1,-1-2 1,1-6 0,0-9 0,2-6 0,0-9-1,1-7 1,3-8 0,-1-5 0,0-6 0,0-7 1,-1-3-1,-4-9 1,0 0-4,13-1-7,-4-4-13,-7-12 1</inkml:trace>
  <inkml:trace contextRef="#ctx0" brushRef="#br0" timeOffset="681">430 708 8,'26'-9'12,"2"-1"-1,-3-8-2,-1 6 0,0-3-2,-6 2 0,-1-1 0,-6-3-1,1 5 1,-8-2 0,-4 14 0,5-17-2,-5 17 1,-15-20-1,5 11-1,-3 5-1,-3-1-1,-2 3-1,-4 3 0,-1 3-2,1 3 1,1 8-1,-3 5 0,1 1 1,1 3-1,2 1 1,2 1 0,5 3 0,2-1-1,5-3 1,5-1 0,5 2 0,5-3 1,4 1-1,4-4 1,2-1 0,5-2 0,0-2 1,4-5-1,1-3 1,1-1 0,0-4 0,-3 0 0,-3-3-1,-2-1 1,-5-2-1,-3 3-1,-4 0-3,-10 1-6,0 0-22,5-9-2,-5 9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52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0 330 10,'0'0'14,"0"0"0,0 0-2,0 0 0,0 0-3,0 0-1,0 0-1,0 0-1,0 0-2,0 0-2,0 0 0,0 0 0,0 0-1,0 10 0,1 0 0,1 5 0,1 2 0,1 4 1,-1 1 0,2 4-1,0 1 1,0-2 0,-1-4-1,1-1 0,-1-5 0,1-2 0,0-4 0,-5-9 1,16 6 0,-5-9 0,4-6 1,3-4-1,1-4 1,4-3-1,0-5 0,3-2-1,-1-1-1,-2 3 1,-1 2-1,-5 3 0,-1 4 0,-4 2 0,-12 14 0,14-13-1,-14 13 1,0 0-1,0 0 0,0 0 0,11 13 1,-8 0-1,1 1 1,-1 4 0,2 2 0,-1 3 0,1-1 1,-1 1-1,-2-3 0,1-2 0,0-1-3,-2-3-10,1-4-19,6-1-1,-8-9 1</inkml:trace>
  <inkml:trace contextRef="#ctx0" brushRef="#br0" timeOffset="681">593 546 5,'-14'-6'24,"15"-7"-3,1 0-13,3-3-1,7-5 0,-5 0 0,11 3 0,-6-5-3,8 6 0,-6 1 0,0 5-1,-1 1 0,1 10-1,-2 3-1,-1 6 0,2 7-1,-2-1 0,0 6 0,-1 1 1,-1 4-1,-3-1 1,-3-4 1,-2-2-1,-5-1 2,-1-1 0,-5-4 0,-2-1 1,-5-5 0,0-1-1,-4-4 0,-1-1 0,-3-5 0,-1-1-2,0-3-1,4-5-4,1 2-8,5-5-10,2-5-12,6 4 1,9-12 0</inkml:trace>
  <inkml:trace contextRef="#ctx0" brushRef="#br0" timeOffset="1162">1064 0 5,'0'0'24,"0"0"0,0 0-15,9 6-5,-9-6 1,1 20-1,-2 0 1,-1 5-2,0 8 2,-3 5-1,0 7 0,-3 6 0,2 5-1,0-3 1,2 3 0,1-4-1,4-4 0,2-4-1,5-5 0,4-10-1,2-6 0,5-5-3,1-14-3,8-4-10,4-6-16,-4-15 1,7-2 0</inkml:trace>
  <inkml:trace contextRef="#ctx0" brushRef="#br0" timeOffset="1572">830 264 4,'22'-2'27,"-4"-5"1,9-1-17,10 2-1,4-3 1,8 2-2,2-1-2,4 3-3,0 1-1,-2 1-5,1 4-7,-3 5-19,-7-7 0,6 6-2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6:55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315 455 13,'-29'12'19,"8"-5"-11,-1 0-1,-6 1 0,0 3 0,-3-2-1,3 1 0,-1-3-2,6 4 0,1-1 0,2-2-2,7 1-1,1-4 0,12-5 0,-9 10 0,9-10-1,11 10 0,2-5 0,6 2 1,3-1-1,7 4 1,2 1 0,5 1-1,-3 1 1,-1 4-1,-4-1 0,-5 0 0,-5 1 1,-7 1-1,-5-2 1,-6 0 0,-7-1 1,-2 0 0,-6-4 2,-2-1 0,-4-2 0,2-2 0,-5-4 0,2-1 1,1-4-2,2-1 0,1-4-1,5-1-3,4-2-3,2-4-4,8 2-7,5 1-16,4-6-1,8 2 0</inkml:trace>
  <inkml:trace contextRef="#ctx0" brushRef="#br0" timeOffset="7061">517 719 20,'0'0'13,"-9"-8"0,9 8 0,-8-13-3,5 4-1,3 9 0,1-19-4,2 5 0,2-5-1,3 4-2,1-2 0,4 2 0,1 0-1,0 1-1,4 2 0,2 5 1,-1 6-1,0-2 0,1 2 0,-1 3-1,-3-1 1,4 5 0,-6 3 0,-1-2 0,-3 5 0,0 3 0,-3 0 1,-2 2-1,-3 1 1,-1-1 0,-3-3 1,0 5 1,-3-8 0,0 2 0,5-13 1,-17 16 0,5-10 0,-1 1 0,-2-5-1,-4 1 0,-1-2-1,1-1 0,-3-2-1,0 0 0,0-2-1,3-1 0,0 1-1,3-1-1,6 1-4,-2-7-7,6-2-14,6-5-7,1-6 1,9-3 0</inkml:trace>
  <inkml:trace contextRef="#ctx0" brushRef="#br0" timeOffset="7752">927 0 2,'-2'12'7,"2"-12"0,0 18 1,-1-3 1,1 8 0,0 6 0,-1 6-2,2 8-1,-3 4-1,1 6 0,-1 1-2,0 2 0,0-2-2,1-1 0,-1-6 2,0-4-2,0-8 0,0-2 0,1-8 0,-2-2-1,1-7 2,-1-3-1,1-1 0,2-12 1,-2 12-1,2-12 1,0 0-1,0 0-3,0 0-9,10-7-17,-10-9 1,7 5 0</inkml:trace>
  <inkml:trace contextRef="#ctx0" brushRef="#br0" timeOffset="8282">1208 402 6,'0'0'26,"9"-9"-1,-9 9-14,0 0-4,0 0 0,0 0 0,0 0-4,-1 14-1,3-4-1,-1 1-1,2 3 1,-1 3 0,2 4 0,2 4 1,1-5-1,1 5 1,-1 1-1,1-3 1,2-1-1,-1-4 0,0 0 0,-4-6 0,3 5 0,-8-17 0,12 16 0,-12-16 1,7 11 1,-7-11 2,0 0 1,0 0 0,13-6 0,-11-6 0,4-4 1,-2-5-3,3 1 0,1-5-2,1 1-1,0-2-1,1 2 1,-1 1-1,-1 9 0,1 0-1,-3 1 0,-6 13-1,9-16-2,-9 16-4,0 0-8,15-9-19,-15 9-1,14-4 2</inkml:trace>
  <inkml:trace contextRef="#ctx0" brushRef="#br0" timeOffset="8833">1704 551 12,'19'-1'16,"-2"-4"0,2 1-5,-1-2-2,-2-2-1,0 1-1,-3-3 0,-1 2-1,-3-2-1,0 2-1,-9 8 1,9-12-2,-9 12 0,4-10 0,-4 10-1,0 0 0,0 0 0,-6-10 0,6 10-1,-9-5 1,9 5-2,-15-5 1,15 5 0,-17-6 0,7 3-1,10 3 1,-16-2-1,16 2 0,-16-1 1,16 1-1,-12 1-1,12-1 1,-11 5 0,11-5 0,-9 8-1,9-8 1,-9 12 0,4-3 0,-1 3 0,0 2 1,1 0-1,-1 2 1,1 6-1,-1 3 0,2 0 1,1 1 0,0-2 0,3 0-1,0-1 2,4 0-1,-1-10 1,6 0 0,1-5 0,4-2 1,3-5-1,5-2-1,1-3-1,0-4-2,8 0-9,-4 0-18,1-7-6,3-1 1,-8-7 0</inkml:trace>
  <inkml:trace contextRef="#ctx0" brushRef="#br0" timeOffset="9544">2103 687 10,'0'0'30,"0"0"0,0 0-8,-13-3-8,13 3-5,-4-14-1,5 1-3,-1 1-3,5-2-1,2-3-1,1 1 1,4-1-2,2 1 1,2 1-1,1 7 1,-1-3 0,1 3 1,0 4-1,-2 0 0,1 3 0,-2 2 0,1 1-1,-2 3 1,1 0-1,-2 4 1,-3 2 0,1 4 0,-4-1 1,-2 3 0,-4-1 1,-1 2 0,-5-2 2,-1 1-1,-5-6 1,1 2-1,-7-4 1,1-1 0,-4-4-1,0 2-1,-2-5 0,2 0-1,-1-2 0,0-3-2,2 0-1,1-3-3,5 3-4,-2-7-10,4-2-16,6-4-1,3-5 1</inkml:trace>
  <inkml:trace contextRef="#ctx0" brushRef="#br0" timeOffset="10065">2348 109 6,'0'0'24,"10"4"-1,-10-4-11,0 0-8,1 17 1,-3-5 1,3 6 0,-3 5 0,2 7 0,-4 4 1,2 6-1,-2 3 0,3 4-1,-2 1 0,4 4-1,-1-6 0,4 3-1,0-7-1,2-2 0,0-6-1,0-5-1,0-7 0,-2-6-1,1-1-4,-5-15-12,0 0-16,0 0-1,8-11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2.5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9,'0'0'6,"0"0"-2,0 0-1,0 0-1,14 3-1,-14-3 2,15 4 0,-1-3 1,12 1 0,5-1 1,9-2-1,7 0 1,9-3-1,6 0 0,15-2-1,4 1-1,-1-3 0,3 0-1,4 2 1,2 0-1,3 2 0,1 1 0,-5 1 0,2 1-1,-2 1 0,0 1 1,-3-1 0,-1 2 0,-1-2-1,-2 0 1,2 0 0,-7 1 1,4 0-1,0 2 1,1 0-1,0 2-1,0 2 1,-1 1-1,0 1 0,2 0 1,-4 0-1,0-1 0,-1 1 0,0-2 0,1-2 1,2 0-1,-1 0 0,2-1 0,0 2 1,-2-2-1,1 1 1,1 0-1,-2-1 0,0-1 1,-2 0-1,-1-2 1,-6-1-1,-4-2 0,0 0 1,-4-2-1,-4 1 0,-3-1 1,-2 1-1,-2-1 0,5 1 0,1-1 1,-5 0-1,0 0 0,-2 0 0,-2-1 1,0 0-1,-8-1 0,-1 2 0,-2-1 0,-6 2 1,-4 1-1,-5 0 0,-3 2 0,-6 1-1,3 0 1,-16-1 0,13 3 0,-13-3 0,0 0 0,11 4 0,-11-4-1,0 0 1,0 0 0,0 0 0,8 11 0,-8-11 0,0 0 0,0 0 1,0 0-1,8 8 0,-8-8 0,0 0 0,0 0 0,0 0 0,-2 12-1,2-12 0,-3 17-1,2-7-6,4 7-19,-8-7 0,4 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23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1-2 4,'0'0'12,"0"0"-1,0 0 0,0 0-1,0 0-2,0 0-1,0 0 0,0 0-1,0 0 0,-9-8 0,9 8-1,0 0 0,0 0-2,0 0 0,0 0 0,0 0-2,0 0 0,0 0 0,0 0-2,0 0 1,0 0-1,0 0 0,2 12 1,-2-12-1,5 16 1,-2-3 1,1 4-1,-1 3 2,-1 3-1,0 3 0,-1 3 1,0-2-1,-1 5 1,0-3 0,1-1 0,-1-2-1,1-1 1,0-4-1,2-5 1,-1-1 0,1-3 0,-3-12 2,10 9 0,-10-9 1,17-8-1,-7-5 1,3 1-1,0-10 0,2 1-1,1-5-1,0-1-1,-1-1 0,1 3-1,-3 1 1,1 1-1,-3 4 0,0 4 0,-2 2 0,-9 13 0,13-15 2,-13 15-4,0 0 1,0 0 1,10-2-1,-10 2 0,4 16 0,-2-4 1,1 3-1,0 2 1,1 2-1,0 1 2,1 0-1,-1-2 0,0-3 0,2-2 1,-6-13 0,18 13 0,-4-13 0,4-3-1,3-4 3,2-5-2,2-3 0,0-2 0,3-1 0,-6-2 0,-1 1-1,-3 2 1,-3 2 0,-3 3-1,-3 3 1,-9 9-1,11-10 0,-11 10-1,0 0 0,0 0 0,0 0 1,7 17-1,-4-4 0,-1 2 0,1 2 1,0 3 1,1 0-1,0 0 0,1 0-2,-1-6-3,6 4-10,1-7-21,-1-9-1,4-4 1,0-8 0</inkml:trace>
  <inkml:trace contextRef="#ctx0" brushRef="#br0" timeOffset="952">840 19 13,'0'0'28,"0"0"-1,0 0-10,0 0-8,0 0-3,0 0 0,0 0-2,0 0-2,11 0 0,-11 0 0,13 2 0,-4 4-1,2-2 1,2 5-1,3 4 0,1 3 0,0 2 0,3 3 0,0 1-1,0 0 1,0 4-2,-2-3 2,-3-2-1,-3 0 1,0-1 0,-7-2 0,-2-2 2,-4-5 0,-1 2 2,2-13-1,-21 16 1,5-15 0,-1 1 0,-5-5-2,1-1 1,-5-4-1,0 1-1,1-4 0,6 2-1,1-1 0,4 3-1,2 1 1,12 6-1,-9-10 0,9 10-1,0 0 1,16-14-1,-3 9 0,5-2-1,6 0-2,2-2-3,9 5-8,-1-2-20,3-1-2,1 2 1,-3-3 0</inkml:trace>
  <inkml:trace contextRef="#ctx0" brushRef="#br0" timeOffset="1562">1298 38 17,'-3'12'21,"3"-12"-10,0 0-7,0 0 0,0 11 1,2 0 0,0 2 1,3 6 0,-2 2 2,5 9-2,-2 4-1,1 9 0,-1 1-1,1 4 0,-3 0-1,-1 1 0,-2-2 0,-1-3 0,-2-7-1,2-3 1,-4-10-1,3-3 1,-3-8 1,4-2 1,0-11 1,0 0-1,0 0 1,-10-14-1,6-2 1,1-4-2,-1-8-1,1-8-2,-2-4-1,3-4 0,1-3 0,2 1-1,2 1 1,3 0-1,4 5 0,4 5 0,3 4 0,3 0 1,2 6-2,1 3 2,2 5-3,-2 2 2,1 5 0,-3 1 0,-1 11 1,-3 7-2,-3 3 2,-4 4-1,-1 2 0,-5 2 1,-2 2 0,-5 2 0,-4-4 1,-4-1-1,-5-3 1,-4 0 1,-6-4-1,-1-2 1,-5-2 0,1-3-1,-2-5 0,3-2-1,4-1-5,0-8-6,10 2-25,5-2-1,7-4 1,7 0-1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26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298 105 18,'8'10'30,"-8"-10"1,0 0-3,-16-6-21,3 7-3,-1 2-1,-6 2-1,-2 3-1,-2 1 0,1 4-1,-1 0 1,2 1 0,4-2-1,2 2 1,5-1-1,2-1 0,5 1 1,5-2-1,4 2 0,6-1 0,2 1 1,6 1-1,4-5 1,2 3-1,2 4 1,-2 1-1,1 0 1,-2 3-1,-3 1 0,-4-1 0,-6 4 0,-2-1 1,-7-5 1,-1 1 0,-7-4 1,-3 0 1,-6-4 0,-2 3 0,-5-6 1,-2 1-1,-5-5 0,0 0 0,-1-5-1,1 0-1,2-5 0,2 0-1,5-1-1,-2-2-2,10 0-2,-1-3-4,13 12-6,-3-14-18,8 2-6,4 1 1,5-6 1</inkml:trace>
  <inkml:trace contextRef="#ctx0" brushRef="#br0" timeOffset="571">639 150 2,'0'0'26,"0"0"0,10 1 0,-10-1-19,-2 9-6,2 1 1,-2 2 0,2 6 1,-2 2 0,2 7 2,-1 4 0,1 5 0,-7-1 1,7 5-1,-6-5-1,4-1 0,-3-3 0,3-3-2,-4-7-1,2-5-1,2-4-1,2-12-1,-12 6-2,3-13 0,0-6-1,-5-6 0,1-4 0,-4-9 1,2-2-1,-3-4 3,2 1 0,0 2 1,3 2 0,0 4 1,3 4 2,2 8-1,1 3 2,7 14-1,-8-13 1,8 13 0,0 0 0,0 0 0,12-8 0,2 7 0,6-2 0,8 1 0,6-1 0,9 2-1,7-2 0,5 3-2,2-1 1,0 0-2,0 1 0,-5 0-2,-4 3-5,-11 0-16,-7-3-9,-4 5 1,-13-4 0</inkml:trace>
  <inkml:trace contextRef="#ctx0" brushRef="#br0" timeOffset="1171">1119 201 20,'0'0'24,"0"0"1,-3 10-20,2-1-3,0 3-1,2 4 2,-1 5 0,4 6 1,-1 2-1,2 4 0,-1 2 1,3 3-2,-1-1 1,1 0-1,-2-5 1,-1-3 0,-2-6 0,0-1 1,-2-10 0,1 0 2,-1-12 0,0 0 1,-10-5-1,7-6-1,-5-8 0,3-3-1,-4-6-1,0-2-1,-1-7-1,3 0 0,2-2-1,3 2 0,4 2-1,4 0 1,4 5-1,5 1 0,2 7 0,4 2 0,2 4 0,-1 4 0,4 3 0,0 4 1,2 4-1,-1 3 0,0 5 1,-1 3-1,-2 2 0,-2 4 1,-5 2 0,-5 2-1,-4 2 1,-6-2 0,-8 3 1,-3 0-1,-5-2 1,-5 1 0,-5-3 0,-4-2 0,-1-2 0,-1-2-1,0-7 1,2-1 0,1-4-1,3-3 1,5-3-1,4-1 1,4-1-1,11 7-1,-9-14 1,9 14-1,3-12 0,1 2 1,-4 10-1,14-5 0,-14 5 0,16 0 0,-6 3 0,-10-3 0,15 14 1,-7 4 0,2-4 0,0 6 0,2 3 0,4 0 1,2 3-1,2-1 1,3-1 0,2-4-1,1-5 0,-2-5-2,1-1-5,-4-6-22,-4-11-6,2-3 0,-5-8 0</inkml:trace>
  <inkml:trace contextRef="#ctx0" brushRef="#br0" timeOffset="2063">1644 266 17,'17'12'26,"-17"-12"2,11 10-13,-4 3-8,-2 7 1,4 8-1,-5 1 1,4 7 0,-4-2-1,3 2-2,-2-2-1,3-5-6,2-5-9,4-12-21,-3-14-2,4-7 1</inkml:trace>
  <inkml:trace contextRef="#ctx0" brushRef="#br0" timeOffset="2323">1855 0 39,'0'14'34,"0"-14"0,0 19-3,0-19-31,10 20-13,-1-8-21,-9-12 0,17 15 1</inkml:trace>
  <inkml:trace contextRef="#ctx0" brushRef="#br0" timeOffset="5678">2102 258 12,'0'0'16,"0"0"0,0 0-2,0 0-4,0 0-1,0 0-1,0 0-3,0 0 0,0 11-2,0-11 0,1 17-1,2-2 0,1 6 0,1 2 0,2 7 0,1 2 0,1 3-1,0 3 1,-1-1-1,1-3 1,-3-2-1,-1-5 0,0-3 0,-3-8 0,1-2 1,-3-14 0,2 13 0,-2-13-1,0 0 0,-6-15-1,3 0 0,-1-1-1,-1-5-1,0-3 0,0-4-1,-1 0 2,2 0 0,1 0 0,1-1 0,2 1 0,1 0 1,2 2 0,3 1 0,4 2 0,3 2-1,3 1 1,2 2-1,5 3 2,1 3-1,1 1 0,-1 3 0,1 4-1,-2 2 1,0 4 0,-4 3 0,-1 4 0,-1 3-1,-4 2 1,-2 1 0,-1 1 1,-4 1-1,-2 0 2,-2-2-1,-4 1 2,-1 2 0,-5-4 1,-2 2-1,-3-4 2,-1 2 0,-6-8-1,0 6 0,-6-8 1,2 0-2,-3-1 0,2-2 0,-1-1-1,2-1 0,2-2 0,5 1-4,2 2 0,0-4-6,15 4-14,-16 4-13,7-6-3,9 2 2</inkml:trace>
  <inkml:trace contextRef="#ctx0" brushRef="#br0" timeOffset="6910">2823 250 21,'5'-9'19,"-5"9"-5,0 0-2,0 0-1,-15 0-2,6 4-2,-6-1-2,-1 4-2,-4 2-1,-4 2 0,1 0 0,3 3 0,-3 1 0,4-1 0,3 0-1,3-3 0,7 1 0,6-1 0,4 1 0,8-1 0,6-3 0,6 4 0,5-4 0,4 6-1,3-3 1,4 1-1,-4 3 0,-2-1-1,-2 3 1,-5-1-1,-5 1 0,-6-2 1,-6 1 0,-4-1 1,-6 0 1,-2 0 1,-10-4 1,-1 3 1,-8-4 0,-1 4 0,-8-5 1,1 4-1,-5-6-2,1 2 0,-1-3-1,0 1 0,4-5-1,5 0 0,5-1-4,4-7-5,16 6-21,0-15-7,8 0-1,13-3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33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2 7,'7'-9'11,"-7"9"0,0 0 0,0 0-2,0 0-1,0 0-2,-1 14 1,0-2-1,-2 2-1,2 6 1,0 2-2,1 9 2,-4 1-1,4 8-1,-2 0 1,2 4-2,-1-3 0,1 3 0,0-5-1,1-1-1,0-6 0,0-2 0,1-7 0,0-4 0,-1-4-1,-1-3-1,0-12-2,0 10-3,0-10-13,0 0-12,-6-20 0,2 6 0</inkml:trace>
  <inkml:trace contextRef="#ctx0" brushRef="#br0" timeOffset="350">0 271 6,'0'0'27,"7"-14"2,6 5-14,8 6-3,2-5-2,9 4-1,3-4-2,6 4-3,3-2-1,2 1-4,2 10-7,0-3-16,-2-2-7,4 3 0</inkml:trace>
  <inkml:trace contextRef="#ctx0" brushRef="#br0" timeOffset="641">545 495 15,'-6'-9'26,"6"-8"-2,8-3-16,6 2-6,3-3 1,4 3 0,0 0 1,4 3-2,-2 5 0,-1 4 1,-2 5-1,-3 7 0,-2 3-1,-2 5 0,-3 2-1,-3 4 1,-3 2 2,-1 0 0,-5 0 1,-1 1 2,-6-6 0,0 1 1,-7-6 0,1 1 0,-7-7-1,1 1-1,-5-7 0,2 3-2,-3-6-1,1 0 0,1-4-2,3-5-3,5 2-7,2-7-17,6-3-9,10-3-1,4-5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34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410 36 24,'0'0'27,"0"0"-6,0 0-13,0 0-2,-11 5 0,1-4-1,1 3-1,-4 0-1,-3 4 1,-5 1 0,1 3 0,-7 3 1,-1 4 0,-4-2 0,0 10-1,-2 0 0,2 4-1,0 0-1,7 2-1,0 0 0,6 0 0,6-1-1,4-3 1,7-3-1,8-3 2,6-2-1,8-2 0,9-4 0,6-2 0,3-5 0,5-3 0,2-3 0,-1-2 0,0-2-1,-5-3 1,-7 0-1,-4-2 1,-4 3 0,-6 1-1,-5 0 1,-13 3-1,12-2 0,-12 2 0,0 0 0,0 0 0,0 0-1,0 0-2,0 0-5,0 0-15,0 0-12,0 0-1,4-21 1</inkml:trace>
  <inkml:trace contextRef="#ctx0" brushRef="#br0" timeOffset="551">1125 62 25,'0'0'30,"0"0"1,-27-12-1,6 12-26,-3 3-3,-6 1 0,-3 5 0,-3 1 1,0 5-1,-2 1 1,1 2-1,3 0 1,3-1-1,4-3 0,5 1 0,5 0 0,6-5-1,8 2 0,5 0-1,8 0 0,5 0 1,9 1-1,4-3 1,4 1-1,3 4 0,2-1 1,-3 0-1,-2 4 1,-4 0-1,-5 5 0,-6 1 1,-3 0-1,-7-2 1,-6 0 1,-5 0 0,-6-1 0,-2 0 2,-7-6 0,2 2 2,-7-7-1,-1 2 1,-3-8 0,3 1-1,-3-7 0,4-2-1,-2-4-1,3-3-2,3 2-3,2-9-9,3-1-24,7 2-1,1-6 1,7 2-1</inkml:trace>
  <inkml:trace contextRef="#ctx0" brushRef="#br0" timeOffset="1382">1392 141 14,'1'23'15,"-2"5"1,0 5-2,1 7-1,-4 0-2,3 6 0,-3-3-3,3 0-2,-2-7-1,1-4-1,1-6-2,1-5-1,0-6-1,1-5-4,-1-10-9,14 8-17,-10-17-1,6 0 1</inkml:trace>
  <inkml:trace contextRef="#ctx0" brushRef="#br0" timeOffset="1683">1363 83 23,'23'-8'25,"2"-5"-12,2-1-4,5 3 0,-1-3 1,4 5-2,0 0-1,0 6-1,-3 0 0,-1 7-1,-3 1-1,-1 5 0,-6 0-2,0 6 0,-5 0 0,-2 1-1,-4 1 1,-1 2-1,-6-2 0,-1 2 0,-3-4 1,-3 6-1,-6-4 2,-2 2 0,-5-2 0,-3 0 0,-7-4 1,-1 0-1,-7-1 1,-3-4 0,-1-3-1,1 0 0,0-4 0,3-1-1,4-2 0,5 1 0,3-1-1,6 0 0,5-1-1,12 2 0,-13-2-3,13 2-7,0 0-29,-5-14 1,7 2-2,1-3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38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0 350 27,'0'0'12,"0"0"1,0 0-2,0 0-3,0 0-3,0 0 0,0 0 0,0 0-2,0 0 0,3 16-1,-2-5 1,1 7-1,1 0 0,0 7 1,0-2-1,2 2 1,-2 0-1,2-3 0,-1-1-1,2-4 2,-2-5-1,4-3 2,-8-9-1,22 3 0,-6-11 0,2-1 0,1-7 0,2 0-1,1-5 0,0 1-1,-4 0 0,-1 2 1,-4 4-1,-2 1 0,-11 13-1,13-14 1,-13 14 0,0 0-1,0 0 1,0 0-1,0 0-1,0 0 1,0 0-1,0 0 1,6 18 0,-2-5-1,1 2 1,2 3 0,1 2 0,3-2 1,0 1-1,1-3 1,1-4 0,0-4 0,0-4 1,1-5-1,-1-5 1,2-3 0,-3-6 0,2-1 0,-4-4 0,2 0 0,-5 0-1,-1 1 1,-2 2-2,-2 2 0,-1 3 0,-2 2-4,1 10-1,-3-12-4,3 12-11,0 0-15,0 0-2,0 0 1</inkml:trace>
  <inkml:trace contextRef="#ctx0" brushRef="#br0" timeOffset="701">742 339 15,'0'0'25,"0"0"-4,-5 15-16,2-4 0,1 5 1,0 1 0,3 6-1,-1-2-1,3 7 0,0-4 1,2 0-2,-1-1 0,1-5-2,1-1-3,0-8-13,-6-9-15,16-1 1,-10-15 0</inkml:trace>
  <inkml:trace contextRef="#ctx0" brushRef="#br0" timeOffset="991">1052 0 0,'7'13'23,"-2"0"0,-5-2-12,1 5-9,3 6 1,-1 4 1,1 6 1,-1 5 1,2 5-1,0 1 2,2 2-2,0-1 0,0-1-1,1-1 0,0-5-2,1-5 0,-2-5-1,-1-5-1,-1-6-2,-1-2-1,-4-14-1,0 0-3,0 0-1,-15-6 0,-1-9-1,-1-1 1,-6-6 0,-5-3 1,-2-5 2,-4 3 2,3 1 2,1 2 0,1 4 1,5 3 3,6 5 3,3-2-1,15 14 1,-5-12 0,14 10 1,11-3-1,9 3 0,8-4 0,10 4-2,7 2 0,10 1 1,0-1 1,5 3-1,-5-2 0,-1 5 0,-8-2-2,-7 0 1,-11 2-2,-8-3 0,-9 4-1,-8 1-2,-7 1 1,-5-9-4,-8 15-3,-5-4-20,-4-9-6,1 5 1</inkml:trace>
  <inkml:trace contextRef="#ctx0" brushRef="#br0" timeOffset="1893">1365 31 25,'0'0'26,"0"0"-14,0 0-7,0 0 1,-9-4-1,9 4-1,0 0-1,0 0-1,0 0-1,-5 10 1,5-10 0,0 15 1,1-4 0,-1 2 1,4 6 0,-2 2-1,2 7 1,0 1-2,0 8 1,0 2 0,0 5-1,-3 1 1,0 1 0,-3-1-1,2-1 0,-3-1 1,2-6-1,0-8 0,2-4 0,-1-8 0,3-3 0,-3-14 1,16 3-1,0-12 0,4-6 0,3-3 0,5-4-1,1-2 0,3-2-1,-2 1 0,-4 5 0,-4 2 0,-4 5 0,-4 3 0,-3 4 0,-11 6 0,13-6-1,-13 6 0,0 0 1,12 1-1,-12-1 0,7 11 1,-3-1-1,1 1 1,-1 3 0,1 2 0,0 3 0,-1 0 1,0 0-1,-1-1 0,1-2 1,-1 0-2,0-6-1,5 3-9,-8-13-23,13 6-3,-4-13 2,-1-11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40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9,'0'0'12,"0"0"1,0 0-1,0 0-4,0 0-1,0 0-1,0 0 0,0 0-1,0 0 0,0 0 1,0 0-2,4 9-1,-2 1 1,1 3-1,2 6 0,-1 3 0,1 8 0,-1 3 0,2 6 0,-4 2 0,2 6 0,-4 0 0,1 1 0,-3-3 1,1-3-2,-1-5 1,1-4 0,-1-4-1,3-7 1,-1-8-1,2-3 0,-2-11 0,7 10 0,-7-10 0,17-11 0,-5-2 0,6-2-1,1-7 1,2-5-1,2-2-1,3-1 0,-2 0 0,-1 4 0,-2 1-1,-2 3 1,-3 5 0,-3 6-1,-1 3 1,-12 8-1,12-8 0,-12 8 0,0 0 0,6 15 0,-5 1 0,-2 1 0,1 4 1,-1 4 0,1 3 1,0-2-1,-1 0 1,1-1-1,2-6-1,-1-4-6,10-5-22,1-3-6,3-9-1,4-4 0</inkml:trace>
  <inkml:trace contextRef="#ctx0" brushRef="#br0" timeOffset="671">551 526 4,'0'0'28,"-14"-14"-1,13 0-16,7-2-3,2-6 0,5 4-1,1-2-3,5 3-1,0 1-3,-1 4 1,-1 3 0,-3 5-1,-1 4 0,-2 4 0,-3 5 0,0 4 0,-2 4 0,-2 4 0,-2 0 2,-1 4 1,-5 1 2,1 0 0,-6-6 0,1 1 2,-4-7-1,1 2 0,-3-8 0,3-1-1,-5-7-1,4-4-1,-3-6-1,3-6-4,3-1-4,-4-12-11,4 0-18,8 2-3,1-4 2</inkml:trace>
  <inkml:trace contextRef="#ctx0" brushRef="#br0" timeOffset="1372">862 301 13,'0'0'15,"0"0"-3,0 0-2,0 0-1,0 0-2,0 0-1,0 0-2,0 0 0,1 9 1,-1-9-1,2 11 0,0 1 0,0 4 1,3 7-1,-1 1 0,3 5 0,0 3-1,3 2 0,-2 0-1,2-2 0,-2-5-1,-1-4 0,-2-6 1,0-2 0,-5-15 2,6 16 0,-6-16 1,0 0 0,-3-10 1,3 10-1,-4-23 0,2 8-1,-2-5-1,0-1-2,0-1 0,2 0 0,-2 3-1,4 2 1,0-3-2,4 3 1,1 3-1,2 2 1,4 3-1,4 0 0,4 1 0,4-2-1,4 6 1,1-1 0,3 1 0,-3-2-1,1 2 1,-4-2-1,-2 3 0,-4 0 0,-4 2 0,-3 0 1,-12 1-1,15 3 0,-15-3 1,7 11 0,-5 2 1,-2 2 0,-1 5 0,1 4 0,1 3 1,0 1 0,1 2 0,3 0 0,0-6 0,3-1-1,4-4-4,0-9-17,3-7-13,8-8-1,-2-11 0</inkml:trace>
  <inkml:trace contextRef="#ctx0" brushRef="#br0" timeOffset="2063">1399 133 28,'0'0'31,"-15"3"1,15-3-19,0 0-8,0 0-2,0 0-3,0 0-8,13 11-17,-13-11-5,20 6-1</inkml:trace>
  <inkml:trace contextRef="#ctx0" brushRef="#br0" timeOffset="2293">1556 290 2,'9'-10'23,"5"2"-10,2 0-4,0 1 0,1 2-1,1 2-3,1 2-1,-2 1 0,2 3-1,-2 0 0,-1 5 0,-2-1-1,-2 3 0,-6 2 1,-3 4-1,-5 2 1,-5 6 1,-9-1 0,-2 6 0,-6-1 1,0 2 0,-2 0-1,2 2-1,1-4 0,5 0 0,6-2-1,7-4 0,6-1 0,9-2 0,9-5 0,9-3 0,4-5 0,6-4-1,2-4 0,0-4-3,2-1-1,-8-7-6,-3-2-19,-7 3-7,-8-5 0,-4 4 1</inkml:trace>
  <inkml:trace contextRef="#ctx0" brushRef="#br0" timeOffset="2744">1471 455 12,'0'0'30,"-12"10"1,12-10-16,18 3-4,-3-3 0,13 2 0,4-2-4,12 2-2,2-2-2,8 2-1,2 0-4,-1-4-7,3-1-19,-1 2-5,-7-4-1</inkml:trace>
  <inkml:trace contextRef="#ctx0" brushRef="#br0" timeOffset="3024">2043 546 24,'-20'-5'33,"8"-1"1,12 6-16,-16-24-5,17 11-1,-1-10-3,9 3-5,4 0-2,4 0 0,1 2-2,4 1 0,1 5-1,-2 2 0,0 6 0,-3 3 1,-2 3-1,-3 4 0,0 5 1,-4 4-1,-2 4 0,-4 4 1,-2 1 1,-2 3 0,-5 0 1,-2 1-1,-4-5 1,0-1 1,-2-5-1,1-2 1,-2-5-1,1-1 0,1-7 0,2-3 0,-1-5-2,1-4-1,3-2-4,-5-9-12,6 0-19,5-4-1,2-4 0</inkml:trace>
  <inkml:trace contextRef="#ctx0" brushRef="#br0" timeOffset="3505">2344 290 11,'10'-2'30,"-10"2"0,0 0-10,0 0-10,9 2 0,-9-2-2,0 0-2,-2 10-2,2-1-1,-1 1 0,1 5 0,-2 4 0,3 5-1,-2 0 2,3 1-2,-1-1 1,4 0-1,-1-3 1,5-1-2,1-8 1,3-2-1,3-5 1,3-3 0,3-5-1,2-3 1,1-6 0,1-2-1,2-7-1,-1 2 1,0-3-1,-2 1 0,-2 2 0,2 0 0,-2 4 0,-2 0 0,-3 8 1,-2 0-2,-2 2 1,-4 1 0,1 2 0,-11 2-1,9 2 1,-9-2-1,3 12 1,-2 3 0,0 3 1,-1 6 0,0 3 0,-1 6 0,0 0 0,1 2 0,-1 0 1,1-4-2,-1-4 0,1-5-1,1 0-6,-4-3-30,3-19-1,-14-2-1,-4-17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48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170 276 12,'0'0'16,"0"0"-1,0 0 0,0 0-1,0 0 0,0 0-2,0 0-1,0 0-1,0 0-2,0 0-1,0 0-3,-10 1-1,10-1-1,-11 1 0,11-1-2,-19 4 0,9-1-1,-4 2 1,0 1-1,-1 2 1,1 0 0,-1 0-1,3 2 1,-1-1-1,4 0 1,9-9-1,-14 15 0,14-15 1,0 11-2,0-11 1,19 12 0,-1-6 0,5-2 0,2 1 0,4 5-1,0-5 1,-2 5 0,0 0-1,-1 2 1,-9 0-1,1 4 1,-8-2 0,2 0 0,-8 1 0,2-1 0,-5-2 2,-8 1-1,3-1 1,-8 1 0,2-1 1,-8-2 1,3 3 0,-8-5 0,0 1 0,0-5 0,0 0 1,-2-5-1,4 0 0,-1-4-1,4-2-1,5 0-2,0-3-3,13 10-5,-5-18-11,9 7-14,10 0 0,0-3 0</inkml:trace>
  <inkml:trace contextRef="#ctx0" brushRef="#br0" timeOffset="1262">488 541 23,'0'0'21,"-15"-9"-4,15 9-1,-8-20-4,7 8-3,5-2-3,1-2-1,6-1-1,1-1-2,4 3-1,0-1 0,4 7-1,-2-1 0,0 3 0,2 5-1,-1 2 0,-1 3 0,0 3 1,0 5-1,-3-2 0,0 7 1,-3 3-1,-2 0 1,-4 3 0,-4-1 1,-3 1 0,-5-4 2,-4 5 1,-5-8 1,-1 0 0,-7-6 1,-1 2 0,-5-6-1,3 1 0,-3-7-1,4 0-2,3-5-2,1-4-3,8-1-6,4-5-17,8-11-9,7 1 0,3-6 0</inkml:trace>
  <inkml:trace contextRef="#ctx0" brushRef="#br0" timeOffset="1932">877 0 19,'0'0'16,"0"0"-3,0 0-3,0 0-1,0 0-2,-7 14-3,9-2-1,0 3-1,1 7 2,0 7-2,1 5 1,-2 6 0,-1 3 0,-1 0 0,-1 0-1,-3 5 0,0-3-1,-1-5 0,1-4 0,1-4 0,1-4-1,1-3 1,1-3 0,2-8 0,2-3 0,-4-11 0,10 13-1,0-12-5,-10-1-13,13-13-12,3 3 1,-7-11 0</inkml:trace>
  <inkml:trace contextRef="#ctx0" brushRef="#br0" timeOffset="2974">1196 345 10,'7'-14'26,"-7"14"-8,4-10-4,-4 10-4,0 0-2,0 0-3,0 0-2,0 0 0,2 18-2,2-8 0,5 5 0,4 6 0,5 2 1,4 4 0,4 0-1,0-1 1,1 0-1,-2-3 0,-3-2 1,-4-7 0,-5-2 0,-13-12 1,16 12 1,-16-12 3,0 0 1,0 0 0,0 0-1,4-14 1,-3 2-2,-2-7 2,3-3-4,0-5-2,1-2-2,3 1 0,3 0 0,2 3-1,1 1-1,2 6-3,-4 1-6,8 7-14,-1 2-12,-7-1 0,5 3 0</inkml:trace>
  <inkml:trace contextRef="#ctx0" brushRef="#br0" timeOffset="3445">1793 396 0,'20'3'22,"-2"-8"-6,4 0-6,-1-5-1,-1 2 0,1-1 0,-6-3 2,1 4-1,-8-3 1,-8 11-1,5-15 0,-5 15-2,0 0-2,-18-10-3,2 9-1,-3 2-2,-3 3 0,-2 1-1,-1 3 1,-1 4 0,-1 0 0,3 4 1,2 1 0,3 2 0,2 0 0,4 0 0,2-1 0,6 0 0,3-1 0,7 0 0,6-4 1,6 1-1,8-2 0,5-1 1,3-2-1,2-1 1,0-2-1,-2-1 0,-4-3-1,-6 0 1,-5-2 0,-6 1-1,-12-1 1,13 0-1,-13 0 2,0 0-2,0 0 0,0 0-2,0 0-1,0 0-8,0 0-25,0 0 0,0 0-1,5-14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52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462 16 5,'0'0'27,"7"-13"-10,-7 13-3,0 0 0,0 0 0,-12-9-4,0 14-1,-9-3-1,1 6-2,-9 0-1,0 6-1,-6 1 0,-5 5 0,-2 4 0,5 5-2,-1 1 0,3 2-1,3 2 0,3-1-1,4 0 1,11-1-1,2-5 1,5-2-1,6 1 1,6-1 0,3-3 0,7-1 0,-2-3 1,13-1-1,3-1 1,4-2-1,1-5 1,1-2-1,0-2 0,1-1 0,2-2 1,-9-1-2,-6-2 1,-2-2 0,-5 2 0,-4-1 0,-12 2 0,15-3 0,-15 3 0,0 0-1,0 0 1,0 0 0,0 0-1,0 0 0,0 0-1,-12 2-3,12-2-9,0 0-23,0 0-1,4-10-1,-2-5 1</inkml:trace>
  <inkml:trace contextRef="#ctx0" brushRef="#br0" timeOffset="701">1153 110 2,'0'0'29,"0"0"1,-12-8-1,-1 4-17,1 4-5,-9 0-1,1 3-2,-7 1-1,-1 4 0,-2 3 0,0 1-1,0 2 1,3 2-1,2-2 0,5 2 0,2-4-1,5 0 0,2-2-1,11-10 0,-5 15 0,5-15 0,20 11 0,-1-5 1,8-1-1,5 1 0,5 1-1,3 3 1,1 0-1,-3 3 1,-2 1-1,-6 3 0,-4 0 0,-7 1 1,-6 4 0,-6 0-1,-4-2 2,-7 0 0,-3-2 2,-4 0 0,-7-3 1,-2 0 0,-8-8 0,-2 0 1,-4-3-2,1 1 1,-3-5-1,3-3-1,2 0-1,3-3-2,9 0-2,-2-10-9,11 1-23,4-1-1,4-2-1,6-2 0</inkml:trace>
  <inkml:trace contextRef="#ctx0" brushRef="#br0" timeOffset="1322">1370 206 19,'0'0'17,"-5"14"-11,6-2 0,-1 5 1,2 5 1,0 3-1,2 4-1,-1 5 0,1 5 1,1-2-1,-1 1-1,-2-1 0,1-2-1,-3-3 0,1-2 0,-1-10-1,2-4 1,-3-6 1,1-10-1,0 0 0,0 0 1,6-16-1,-4-2 0,-2-6-1,1-4 0,-1-7-3,-1-3 1,-1-3-2,-1 0 2,0-3-2,0 0 1,1 0 0,1 5 0,2 1 1,2 3-1,5 3 0,2 2 0,5 5 0,1 3 0,5 4-1,1 4 1,3 4-1,0 5 0,3 5 0,0 5 1,3 7-1,-2 1 0,-1 4 0,-3 2 1,-2 2 0,-5 0 0,-4-2 0,-6 2 2,-6-2-1,-4 1 2,-6-2 0,-4 1 0,-6-4 1,-3 2 1,-7-4-1,-3 1 0,-5-4-1,-3 1-1,-4-3 1,1 2-2,-3-3 0,2 1 0,1 2-2,-2-5-4,7 5-20,-3-1-14,0-6 0,0-2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7:55.0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0 196 13,'0'0'20,"0"0"-5,0 0-2,0 0-3,0 0-2,0 0 1,9 4-3,-9-4 1,0 18 0,0-1-1,0 7 0,1 6 0,3 7 0,-4 1-2,4 4 1,-3-2-2,3-1-1,-4-6-1,4-4 1,-5-8-2,1-4 0,1-6-3,-1-11-5,0 0-13,0 0-14,13-13 2,-2-7-1</inkml:trace>
  <inkml:trace contextRef="#ctx0" brushRef="#br0" timeOffset="341">388 0 16,'-1'14'28,"-10"-11"-1,5 6 2,6-9-26,-19 15-2,10-3-1,-1 2 3,0 2-1,1-2 1,4 10 1,-1 0 1,4 12 0,1 2 0,4 8-1,-2 7 0,5 5-1,-2 5 0,1 2-1,0 1 0,1-1-1,-3-5 0,-1-4 0,1-8 1,-4-6-2,0-6 2,1-9-2,-2-6 2,1-7-1,1-14 0,0 0-1,-13-1 0,5-13 0,-1-6-1,-3-5-1,0-3-1,-6-10-1,4 0-2,-5-2 2,3 4 0,-1-2 0,4 5 0,-2 3 2,3 3 0,0 8 2,3 3 1,3 5 0,6 11 1,-7-14-1,7 14 1,0 0 0,3-11 0,7 8 0,5-1 0,5-1 0,6 0-1,7-2 1,8 0-1,4 1 0,5-1 1,0 1-1,-2-1-1,-3 2 1,-5 1 0,-6 0-1,-6 3 1,-9 0-1,-3 2 0,-16-1-1,17 7-2,-17-7-11,0 0-20,0 0 0,0 0-1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07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245 344 14,'0'0'13,"0"0"-1,0 0-1,-12-4-1,12 4-2,-14 1-1,1-1-1,3 3 1,-5-1-3,1 0-1,-5 0 0,3 2-1,-3 0 0,1 0 0,2 1-1,1-1 0,1 0 0,5 2-1,9-6 0,-15 8 0,15-8 0,0 0-1,0 0 1,-8 10 0,8-10-1,0 0 2,11 8-1,-1-4 1,4 2 0,4 3 0,2 0 0,2 3 0,3-1 0,0 2-1,-1-1 0,-4 3 0,-2-2 0,-4 0 0,-3-1 0,-3 1 1,-3-2 0,-4-1 0,-4-1 1,-1 0 1,4-9 1,-18 16 1,3-11 0,1 3 0,-6-6 0,2 4-1,-5-5 0,2 1 0,-2-3-2,2 1 0,1-3-1,3 0 0,1 0-1,3-2-2,13 5-5,-16-14-8,14 2-20,9 2-1,3-6 1</inkml:trace>
  <inkml:trace contextRef="#ctx0" brushRef="#br0" timeOffset="630">461 554 4,'0'0'22,"-19"-3"2,19 3-16,-15-15-2,6 3 2,4 2 0,1-4 1,4 2-1,2-3-1,4 3-1,2-1-2,3 1-2,4 2-1,-3 0-1,6 5 0,1 1-1,1 3 1,1 4-1,-1 4 1,1 3-1,-3 1 1,1 5 1,-6-1 0,-2 2 1,-6-1 1,-2 3 1,-6-3 1,-2 2 0,-7-4 1,-1 3 0,-11-5 1,2 1-2,-6-3 0,0-2-1,-5-2 1,2-2-2,0-4-1,2 1 0,5-4-2,3-4-2,7 2-4,1-10-6,13 3-16,5-4-10,5-6 0,6-2 0</inkml:trace>
  <inkml:trace contextRef="#ctx0" brushRef="#br0" timeOffset="1151">788 110 12,'0'0'27,"0"0"3,0 0-8,0 0-14,0 0-2,0 0 0,0 0 0,0 0-1,4 17 0,-5-3-2,3 8 0,-1 7-1,1 4 1,-1 8 0,1 4-1,-4 3 0,2 0 0,-3-2-1,1-4 0,-4-3 1,3-6-1,-1-5-1,1-8 1,1-6-2,0-3-3,2-11-4,0 0-19,12-1-8,-1-10 1,-2-11 1</inkml:trace>
  <inkml:trace contextRef="#ctx0" brushRef="#br0" timeOffset="1532">991 422 10,'-3'11'24,"8"1"-3,-2 5-14,0-1-1,3 4 0,-1-5 2,2 3 0,0-5-1,6 0-1,-1-5 0,5 0-1,0-7 0,5 0 0,-2-8-2,2 1 1,-3-5-1,0-1 0,-5-4 1,0 1-1,-8-4 0,-1 1 1,-4-2 0,1 2-1,-4-1 0,1 3 0,-2 2-1,0 2 0,3 12 1,-6-12-2,6 12-1,0 0 0,0 0-2,-15-6-5,15 6-6,0 0-23,0 0-1,0 0 1,0-9-1</inkml:trace>
  <inkml:trace contextRef="#ctx0" brushRef="#br0" timeOffset="14510">1717 66 9,'0'0'9,"-8"-17"-1,8 17 0,-9-17 0,4 8 0,5 9-1,-7-13 0,7 13-1,0 0-1,-6-11 0,6 11 0,0 0-2,0 0 0,0 0-1,0 0 0,0 0-1,0 0 0,0 0-2,0 0 1,0 0 0,-1 10 0,3 4 0,0 5 1,1 4-1,0 6 1,1 8 1,-2 5 0,0 1-1,-1 1 1,2 0 0,0 1-1,0-3 1,0-2-1,1-2 0,0-6 0,1 0 0,-1-8-1,0-3 1,0-5-1,-1-5 0,-1-1-1,-2-10-4,0 0-12,3-11-11,-8-9 0,4 1-2</inkml:trace>
  <inkml:trace contextRef="#ctx0" brushRef="#br0" timeOffset="14951">1607 262 2,'0'0'25,"-9"-1"-3,9 1-4,0 0-3,-9-4-2,9 4-3,0 0-2,12 0 0,-1-2-2,9 3-2,4-1-1,7 2-1,4 0-1,3 1 0,0 2-1,-3 1-1,-4 1 0,-5-2-2,-5 6 0,-9-7-5,-2 4-3,-10-8-12,7 10-9,-7-10 1</inkml:trace>
  <inkml:trace contextRef="#ctx0" brushRef="#br0" timeOffset="15241">2024 309 15,'7'17'26,"-5"-4"-10,0 4-4,3 8 0,-2 0-1,2 5-1,-2-1-3,4-1 0,-4-2-3,1-2-1,1-5-4,-1-7-4,-4-12-20,20 5-6,-13-14 0</inkml:trace>
  <inkml:trace contextRef="#ctx0" brushRef="#br0" timeOffset="15462">2263 111 40,'1'-16'30,"-1"16"1,0 0-12,-3 10-17,3-10-5,1 15-5,-1-4-13,-1-2-10,6 10 1</inkml:trace>
  <inkml:trace contextRef="#ctx0" brushRef="#br0" timeOffset="15672">2407 576 16,'0'0'27,"-11"-14"-1,11-3-13,5-3-8,3-3-3,2-2 1,2 1-1,3 1 0,1 4-1,3 4 1,-2 7 0,-1 5 0,-1 7-1,0 4 0,-2 6-1,0 6 0,-2 1 1,-1 3 0,-4-2 2,-2 4 2,-5-5 2,0 5 0,-7-8 1,1 2 1,-9-8 0,3 4 0,-7-8-1,2 0-3,-1-5 0,1-1-2,-2-4 0,4-1-1,0-3-2,4-2 0,3-3-3,-1-6-6,11 0-18,2-4-12,4-3 0,3-3 0</inkml:trace>
  <inkml:trace contextRef="#ctx0" brushRef="#br0" timeOffset="16113">2735 384 26,'0'0'31,"0"0"2,0 0-20,0 0-3,0 0 0,0 0-2,0 0-3,1 12-1,-1-12-2,4 15 1,-3-2-1,3 3 1,-2-1 0,2 5 0,-1-1-1,4 0 1,-3-3-1,4-3 0,-8-13-1,21 14 1,-7-14 0,6-4 0,1-4-1,1-3 0,2-4 0,1-1 0,0-1-1,-3 1 0,-4 2 1,-1 2-1,-4 2 0,0 3 0,-13 7 0,15-8 0,-15 8 0,11 2 0,-11-2 0,0 0 0,12 16 1,-7-5-1,-1 2 1,1 5 0,-1 3-1,0 6 2,-1 2-2,0-2 1,-1 6 1,0-2-2,1-4 1,-1-1-3,5 1-8,1-8-29,-8-19 2,9 13-2,-8-22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28.7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202 57 8,'0'0'6,"0"0"-1,0 0 0,0 0 0,0 0-2,0 0-1,-1-13-2,1 13 0,5-16 0,-5 16 0,5-16 1,-5 16-1,4-16 1,-4 16-1,0 0 1,1-10 1,-1 10-1,0 0 0,0 0 0,0 0 1,0 0 0,0 0 0,0 0 0,0 0 1,0 0-1,0 0 0,0 0 0,0 0 0,0 0 0,0 0 0,-4 11-1,3 0 1,2 3-1,0 4 1,0 7-1,2 4 1,1 6-1,0 3 0,1 9 0,2 6 1,-1 6-1,0 7-1,1 6 1,-2-1-1,1 8 0,-1 4 1,-2 3 0,0 3-1,-1 1 2,-2 3-2,-1 0 1,-1 5 0,-3-1-1,-3 0 0,0 2 1,-3-1-1,-2 2 1,1 0 0,-2 3-1,1-1 0,-1 3 0,-1 5 0,3-1 1,0-1-1,4 1 0,0-2 0,-1 1 0,2 4 0,1-4 1,2-3 0,-4 4-1,3-4 1,-3 3-1,1 4 1,-2-4-1,1-3 1,0 3-1,1-3 0,-1-1 0,1 1 0,1-4 0,0-6 0,0-5 1,5-3-1,0-7 0,1-7-2,1-3-13,2-9-11,6 0 0,-6-11-1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24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236 44 11,'6'-16'13,"-6"16"-1,3-11-1,-3 11-3,0 0 0,0 0-2,-10 3-1,10-3-1,-10 19-2,4-8-1,1 7-1,1 8 1,2 8-1,1 4 0,1 7 0,1 6 1,1 6-1,1 5 0,0 0 0,0-5 0,-1-3 2,1-5-2,-2-6 1,-1-8 0,0-6 0,-1-8 0,1-3 0,-1-4-1,-1-4 1,2-10-2,0 0-3,0 0-10,0 0-12,-19-9 1</inkml:trace>
  <inkml:trace contextRef="#ctx0" brushRef="#br0" timeOffset="371">0 469 16,'0'0'28,"0"0"-4,0 0-9,0 0-2,13-12-4,-2 13-2,6-3-1,6 4-2,5-2 0,7 4-2,5-1-1,2 1-2,2 0-2,-5-1-2,-1 4-5,-7-4-9,-5-5-13,1 3 1</inkml:trace>
  <inkml:trace contextRef="#ctx0" brushRef="#br0" timeOffset="671">420 552 9,'3'-12'25,"0"-8"1,9-1-15,5-1-2,3-1-1,6 4-2,-2 0-1,6 4-2,-2 3 1,-2 5-2,-4 3 0,0 6-1,-6 2 0,-1 5-1,-4 3 1,-3 4 0,-3 1 0,-1 4 1,-7 1 1,-1 4 1,-6-4 0,-1 2 2,-9-3-1,0 1 0,-6-6-1,2-1 0,-5-5-1,3-3-1,1-3 0,2-4-3,6-1-2,2-8-5,15 9-13,1-22-14,8 3-1,9-3 1</inkml:trace>
  <inkml:trace contextRef="#ctx0" brushRef="#br0" timeOffset="1092">919 367 4,'-7'12'23,"7"-12"-11,-8 9-4,8-9 1,-8 14 1,4-3-1,-1 1 1,4 6-2,-3-1 0,3 10 0,-1-3-1,4 4-1,0-4-1,3 0-1,4-4-2,3-3 0,5-7 0,3-5-1,5-6 0,3-7 0,1-3 0,2-4 1,-2-4-1,0-2 1,-7-3 1,-1 4 0,-8-2 1,-1 5 0,-7 1 0,1 3 0,-6 2 0,0 11-2,-3-12-1,3 12-1,0 0-3,-13-3-3,13 3-7,-7 17-21,7-17-4,-7 11 2,7-11-1</inkml:trace>
  <inkml:trace contextRef="#ctx0" brushRef="#br0" timeOffset="1533">1378 374 27,'0'0'28,"10"10"2,-10-10-18,0 0-6,-5 13-1,5-13 0,-6 13-3,3-2-1,0 2 1,-1 1 0,2 3 0,0-2 1,2 1-1,0-1 0,2-2 1,2-3-1,-4-10 1,18 8-2,-2-11 2,4-5-2,2-3 1,3-4 0,1-3-1,-1 0 0,0-1-1,-1 3 1,-5 3-1,-4 3 0,-4 3 0,-1 4 0,-10 3 0,15 5 0,-15-5 0,10 21 0,-6-5 0,0 4 1,2 3-1,-2 1 0,2 0 0,0 0-1,1-4-3,7-3-16,2-4-13,2-13-2,4-1 1</inkml:trace>
  <inkml:trace contextRef="#ctx0" brushRef="#br0" timeOffset="1983">1943 529 7,'-6'12'23,"9"5"2,-2-2-17,2-4-2,5 1 0,1-6-1,6-1 0,0-6 0,5-2 1,-3-5 1,3-3 0,-1-6 0,1 1 0,-4-5 0,-2 2 0,-4-3 0,-1 3-1,-5-1-2,-4 4-1,-7 3-1,-3 5 0,-8 6-1,-4 6-1,-5 7-1,-3 3-1,1 6-2,-6-1-4,7 8-7,-4-9-6,9-3-12,7-3-1,7-12 0</inkml:trace>
  <inkml:trace contextRef="#ctx0" brushRef="#br0" timeOffset="2304">2115 191 18,'29'-46'28,"-3"5"-4,-3 7-2,-11 5-5,3 12-3,-10 1-3,-5 16-4,2-9-3,-2 9-1,-9 13-1,1 0-1,0 2-1,-2 9 0,1 3 0,0 7 0,2 3 1,3 3 1,2 5-1,3 3 1,3 3-1,4 2 1,4-1 0,5 0-1,5-1 0,4-4-1,7-4-4,1 2-25,5-20-5,4-7-3,-5-16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34.1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20 18,'0'0'18,"0"0"-2,-5-11-2,5 11-2,0 0-1,0 0-1,0 0-2,0 0-1,-9-10 0,9 10-2,0 0-1,0 0-1,0 0-1,0 0-1,-6 12 0,6-3 1,-1 5-2,1 4 1,0 4-1,0 4 0,0 10 1,0 5-1,0 2 0,0 3 0,1 1 0,-1 0 0,2-1 0,-4 1 0,1-6 0,-1-2 0,-2-5 0,0-3 0,-1-5 0,0-4 0,1-5 0,0-3-2,2-5-3,2-9-17,0 0-11,-6-13 0,1-9 1</inkml:trace>
  <inkml:trace contextRef="#ctx0" brushRef="#br0" timeOffset="591">-4 288 10,'0'0'10,"-4"10"1,4-10 0,0 0-1,18 5 0,0-3-1,8 2-2,6-2 1,8 1-3,4-2 0,6 1-1,3-3-1,0 2 0,-5-3 1,-6 1-1,-5-2 0,-6 1 0,-7 0 0,-6 0-1,-5 0 1,-13 2-1,12-2 0,-12 2-1,0 0-1,0 0 0,0 0-2,0 0-2,0 0-9,0 0-19,-11 1 1,11-1-1</inkml:trace>
  <inkml:trace contextRef="#ctx0" brushRef="#br0" timeOffset="1021">560 39 12,'0'0'30,"10"6"0,-10-6-11,0 0-6,0 0 0,0 0-4,0 0-4,0 0-2,0 0-1,0 0-1,0 13 1,0-13-1,2 12-1,0-1 1,0 4 0,1 1 0,2 8 0,0 3 0,1 6 0,-1 4 0,3 3 0,-1 3 0,-1 2-1,0 0 1,0-3-1,-1-4 0,0-3 1,-2-5-1,1-6 1,-1-5 0,3-8 0,-6-11 0,18 3 0,-5-13 0,5-6 0,4-5 0,2-5 0,2-3 0,1 0 0,-2 1-1,-2 4 1,-5 3 0,-3 6-1,-6 3 1,-9 12-1,12-9 1,-12 9-1,0 0 0,3 18 0,-2-4 0,0 4 0,0 3 0,1 0 0,0 5-1,0-3 1,3 1-2,-1-6-4,8-5-25,2 1-4,1-7-1,6-4 0</inkml:trace>
  <inkml:trace contextRef="#ctx0" brushRef="#br0" timeOffset="1612">1211 422 3,'2'11'24,"-2"-11"2,0 0-18,0 0 0,12 9 0,2-9 1,-1-2-2,6-2-2,-1-3 0,2 1-2,-2-3 0,1-2-1,-5 0 1,0 2 0,-6-4 1,-1 4-1,-5-1 1,-2 10-1,-4-16 0,4 16 0,-13-9-1,2 7-1,-2 2 0,-3 1-1,1 3 0,-4 2 1,0 2-1,-1 4 0,-3 1 0,1 2 1,-1 1 0,2 2 1,0 1-1,3 3 1,1-1 0,6 3 0,2-1 0,6 1 0,4-1-1,7 2 0,4-4 0,7-4 0,4-2-1,4-7-1,3-6-1,1-7-4,4-2-12,2-8-16,-6-8-2,1 2 1</inkml:trace>
  <inkml:trace contextRef="#ctx0" brushRef="#br0" timeOffset="2433">1593 341 8,'0'0'25,"0"0"-7,0 0-3,0 0-1,0 0-1,0 0-4,0 0-2,-1 10 0,1-10-1,5 19-1,0-3-1,-3 2 1,4 4-2,0 1-1,1 1 1,-1-2-1,2 0 0,-1-1 0,1-3 0,0-5-1,2-4 1,0-6-1,3-4 0,3-3 0,4-5 0,2-7 0,4-3-1,1-4 0,2-1 1,1 0-1,-2 2 0,-1-1 1,-2 4-1,-5 4 1,-2 3-1,-4 4 0,-4 3 1,-10 5-1,13 0 0,-13 0 1,8 14-1,-5-1 1,1 3-1,-1 6 1,1 2 2,-1 1-1,-1 5 0,1-2-1,-2 3 1,0-3 0,1-1-1,0-5-1,0 0-1,1 2-3,-4-6-34,-2-4 0,3-14 0,-22 7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38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147 245 19,'0'0'15,"0"0"-1,0 0 0,0 0-1,0 0-2,0 0-2,-10-4-2,10 4-1,-13 3-2,13-3 0,-18 4-2,9 0 0,-2 0 0,-1 1-1,1 1-1,-1 3 0,2-1 0,10-8-1,-17 16 1,10-6 0,7-10-1,-10 17 1,10-17-1,-5 14 1,5-14-1,0 12 0,0-12 0,10 13 1,-1-6-1,4 0 1,4 3-1,5-1 1,5 2 0,0 2-1,4 0 0,-3 0 0,0 1-1,-4 1 1,-3-2 0,-5 0 0,-5 1 1,-5-1 1,-5-1 0,-3 0 1,-6 0 1,-2-1 0,-7-2 2,1 3 0,-9-4 0,2 1 1,-5-5-1,4 3 0,-3-6-1,5 1 0,-1-3-2,4 0 1,5-4-3,1-1-2,13 6-2,-13-16-3,13 16-10,10-18-17,0 3-2,7 0 1</inkml:trace>
  <inkml:trace contextRef="#ctx0" brushRef="#br0" timeOffset="630">452 550 25,'0'0'29,"-14"-11"-12,12 1-5,0-3 0,4-3-2,0-2-2,5 0-3,0-3-2,3 3-2,1 0-1,2 4 1,-2 1-1,2 4-1,-3 2 1,2 4-1,2 3 1,-4 3-1,4 4 0,-1 3 0,0 4 1,-3 1 0,0 3 1,-4 1 0,-7-1 1,1 3 2,-11-5 0,1 3 2,-7-6 0,1 3 0,-5-7 0,2 2 0,-5-5-1,6-2 0,-4-2-2,5-3-1,-2-2-1,3-4-3,5-3-1,-1-7-6,12 1-9,2-7-18,4-6-2,4-2 2</inkml:trace>
  <inkml:trace contextRef="#ctx0" brushRef="#br0" timeOffset="1091">745 71 7,'6'10'25,"-6"-10"-1,0 0-9,0 0-11,0 0-2,0 0 0,-1 11 0,2 1 0,0 2 2,3 13 0,-3 2 2,1 14 0,-2-2 0,1 7 0,-5-2-1,2 3-1,-2-4-1,1-1-1,-2-8-2,3-7 1,0-6-2,1-8-3,3-2-4,1-2-22,-3-11-1,13-11 0</inkml:trace>
  <inkml:trace contextRef="#ctx0" brushRef="#br0" timeOffset="1492">1000 318 12,'0'0'23,"0"0"-11,9 10-4,-6 2 0,-3 3 0,4 7 0,-3 0 1,3 6-2,-2-2-2,3 2-1,-1-4-1,3 1 0,-1-6 0,2-2-1,-1-5 0,0-3 0,-7-9 0,16 8 1,-16-8 0,15-6 1,-15 6 0,17-19 1,-10 0-1,3 0 0,-1-7 0,1 1-1,-2-5-1,3 1 0,-3 0-2,-1 2-2,6 6-4,-8-2-12,1 6-16,5 6-1,-3 2 1</inkml:trace>
  <inkml:trace contextRef="#ctx0" brushRef="#br0" timeOffset="1902">1523 395 9,'28'-9'13,"-5"-1"1,-2 0 0,-3 0 1,-6-1-2,-2 4 0,-6-3-1,-4 10-2,5-12-2,-5 12-1,0 0-3,-8-11-1,8 11-1,-15-6-2,4 5 1,-1 0-1,0 2-1,-4 1 1,1 3 0,-3 0 1,0 4-1,-1 1 1,-1 6-1,1 2 1,0 2 0,1 2 0,3 2 0,2 1 1,4-1-1,5 0 0,3-2 0,6-2 1,5-4-2,8-1 0,8-4-1,6-6-1,8 0-3,2-9 1,4 0-1,-1-5 0,-2 1 1,-5-6 0,-5 5 0,-8 0 2,-7 2 2,-5 2 0,-3 3 0,-10 2 0,12 4 0,-12-4 0,14 10 1,-5-5 0,3-2 1,5 0-1,-1-3 1,5-3-1,0-4 1,1-2 0,-1-2 0,-1-3-1,-3-1 1,-2-2 0,-4 0 1,0 2 1,-6 1 0,-1 1 0,-6 1 0,2 12-1,-12-15 0,2 12 0,-5 3-2,-4 3-1,-2 4 0,-4 2-1,0 4 0,-2 0-1,4 1-2,0-1-1,8-1-2,-1-6-1,16-6-2,-11 5 0,20-9-1,1-9 0,9-3 0,2-7 4,7-6 1,2-5 3,3-5 2,1 1 2,-1-5 3,-2 2 2,-3-2 4,-2 7 1,-9 2 1,3 9-1,-11 2 1,3 7-1,-11 1-2,-1 15-2,0 0-2,5-9-2,-5 9-1,0 0-2,0 0 0,0 0 0,-6 9-1,6 2 1,1 4-1,0 6 1,2 5 0,0 9 0,1 9 0,-1 5 1,1 10-1,0-1 1,0 0-1,0-2 2,1-2-2,2-7-2,5-8 0,1-11-7,8-7-25,7-7-2,0-12 0,9-5 0</inkml:trace>
  <inkml:trace contextRef="#ctx0" brushRef="#br0" timeOffset="3174">2756 563 17,'0'0'31,"0"0"-1,-5 10-2,5-10-18,9 0-2,-9 0-2,24-1-1,-7 0-1,8 1-2,5 0 0,6 1 0,3-2 0,1 0-1,-1 0 0,-2 0-1,-2-1-1,-6-2-2,-5 3-11,-4-2-20,-20 3 1,12-13-1</inkml:trace>
  <inkml:trace contextRef="#ctx0" brushRef="#br0" timeOffset="3465">2785 364 34,'0'0'32,"0"0"2,6 10-7,4-14-19,6 2-3,0-1-1,6 1-1,2 0 0,4 0-2,2 4-1,1-4-3,4 6-10,0-1-20,0-7-1,6 4 0,-3-9 0</inkml:trace>
  <inkml:trace contextRef="#ctx0" brushRef="#br0" timeOffset="3795">3738 17 24,'-5'16'12,"4"0"2,-1 6 0,2 6-1,-2 8 0,2 9-3,-4 3-2,1 9-1,-3-2-2,3 0-1,-4-5-1,2-3-1,0-10-1,1-9 0,1-8 0,2-9 0,1-11-2,0 0-1,-8-11 1,1-7-2,-1-2 2,-4-8-2,-2-3 1,-2-3 0,-2 3 2,-2 3 1,1 4 0,1 3 0,4 5 1,2 6-1,3 5 0,9 5 0,-11-5 0,11 5 0,0 0 0,15 4 1,2-4-1,6 0 0,7-2 0,8 0-1,5-1 1,6-3-2,4-1 1,-2 0 0,-1-1-1,-4 0 0,-3 1 1,-5 1-1,-5 2 1,-5 0 0,-6 2 0,-6-1 0,-2 2-1,-14 1 0,14 2 1,-14-2-1,0 0 1,5 16-1,-4-6 1,0 2 0,2 3 0,0 2 0,1 0 0,0 4 1,0-1-1,-1 1 1,-1-2 1,-2 1 0,-2-4 0,-1 2 0,-2-4 1,0-2 0,5-12 1,-15 14 0,15-14 0,-15 2 1,5-8-1,10 6 0,-17-22 2,11 5-3,-1-4-1,2-3 0,4-1-2,3-1 1,7 1-2,1 1 1,5 3-1,2 5 1,3 2-1,-1 3 0,4 6-1,0 2 0,2 6-2,-4-3-4,5 10-7,-1-1-22,-1-1 0,2 1 1,-4-4 0</inkml:trace>
  <inkml:trace contextRef="#ctx0" brushRef="#br0" timeOffset="4676">4551 282 23,'0'0'27,"0"0"-1,0 0-13,-7 12-6,7-12 0,-9 19 1,0-9 0,5 5 0,-7-3 0,7 5-1,-4-7 0,6 0-3,2-10 0,0 0-1,14 1-1,2-10-1,1-5 1,5-4-1,2-2 0,1 1 0,0-1 1,-4 3-1,-5 4 0,-3 4 0,-13 9 0,16-10-1,-16 10 1,0 0-1,11 16 0,-8-3 1,3 2-1,1 2 0,1 3 1,4 2-1,2 1 1,0-4-1,4-1 1,1-4-2,3 0-3,-1-7-5,8-1-19,-2-4-8,-1-7-2,1-4 1</inkml:trace>
  <inkml:trace contextRef="#ctx0" brushRef="#br0" timeOffset="5207">5141 274 11,'16'10'28,"-16"-10"-1,21 4 3,-6-4-24,1-3-2,2 3-1,0-4 1,-1 0-1,-2-4 2,1 3 0,-5-5 0,0 3 0,-6-4 0,-5 11 0,6-19 0,-6 19-2,-7-18 0,7 18-3,-16-16 1,4 10-2,-2 3 1,-4 1 0,0 4-1,-2 2 1,-3 4 0,2 3 1,-2 2 1,1 4-1,1 0 1,5 3 1,-1 1-1,5 4 2,2 0-2,5 2 1,3 1-1,5-1 0,4 1 0,4 0 0,5-2-1,3-3 0,5-3 0,3-4-2,2-3-2,-1-9-7,2-1-28,1-4 0,-4-8-1,-1-4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44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53 396 24,'3'9'12,"-3"-9"0,0 0-1,16 13-2,-16-13-2,20 5-1,-6-6 0,5-1-2,1-4-1,0-3 0,2-2 0,-1-3-1,-1-1 0,-3-2 0,-3 0 0,-3 1 0,-6 3 1,-2 0 0,-5 2 0,2 11 1,-10-17-1,10 17 0,-20-7-1,8 5 0,-4 1-2,0 3 0,-3 1 0,0 2-1,1 5 1,-5-2-1,4 4 0,-1 5 0,1 2 1,2-1-1,1 5 2,4 1-1,2 0 1,6 5 1,-1-4 0,7 0 1,4-3 0,4-1 0,3-3-1,6-5 1,3-6-1,5-3-1,5-5-5,0-9-10,1-3-20,7-1-1,-3-8 1</inkml:trace>
  <inkml:trace contextRef="#ctx0" brushRef="#br0" timeOffset="902">489 48 17,'2'-16'20,"-1"4"-1,-1 1-3,0 11-1,0-10-4,0 10-2,0 0-3,0 0-1,0 0-2,0 0 0,0 0-1,-2 12 1,2-12 0,-1 18 0,0-5 0,2 9 1,-1 2-2,3 7 1,-2 7-1,1 3 0,-1 5-1,1 1 0,-2-1 0,0 0-1,-1-6 0,0-3 0,0-5 0,0-8 0,2-2-3,-2-10-3,7-2-13,3-7-15,-9-3-1,19-19 1</inkml:trace>
  <inkml:trace contextRef="#ctx0" brushRef="#br0" timeOffset="1413">966 257 7,'0'0'29,"0"0"-1,-8-12 2,-5 8-20,0 5-4,-6-2 0,0 6-1,-3-2-1,1 5-1,-2 3 0,4-2-1,1 3 0,4-4-1,2 3-1,5 0 0,4 0 0,6-1 0,-3-10 0,20 19 0,-3-10 0,7 7 0,4-4-1,2 2 0,1 1 0,-1 1 0,-2 1-1,-6 1 1,-3 1 0,-8-1 1,-7-1 0,-5 2 2,-7-4 0,-5 2 0,-7-7 1,0 1 0,-5-4 0,-1-1 0,0-5 0,2-3-1,4-2 0,3 0-1,5 0 0,12 4-1,-13-11 1,13 11-2,10-14 1,4 5-1,9 0-1,6-6 1,11 1-1,6-4 0,10 0 0,2-3 0,1-1 1,1 1-1,-3 0 2,-5-1 0,-7-1 1,-8 4 0,-9 2 0,-6 3 1,-5 2 1,-9 1-1,-7 2 1,-1 9 0,-10-10-1,-5 6 0,-2-1 0,-2 3-1,-2 1 0,-3 2 0,0 2-1,-1 3 0,2 4 0,4 2 0,-1 3 0,2 4 0,1-1 0,3 3 0,3 0 0,5 3 0,3-3 1,6 2 0,7-2 0,4-1 2,7-4-2,9 1 0,5-5-1,4 0 1,2-4-1,3-3 0,-2-2-1,-3-2-5,4 2-18,-12-1-13,-10-4-1,-3-1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47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44 235 16,'0'0'20,"-2"-10"-2,2 10-2,0 0-4,0 0-1,0 0-3,0 0-2,0 0-2,0 0 0,0 0-1,0 0 0,0 0 0,0 0 0,0 0-1,0 0-1,0 0 0,0 0 0,-6 11 0,9-2 1,-1 7 0,2 1 0,0 11 0,1 2 0,-1 7 1,-2 5-2,1 5 2,-3 2-2,2-2 0,-3-2 0,1-5 0,0-5-1,0-9 1,1-8 1,1-5-1,-2-13 1,19-3-1,-3-12 1,6-6-1,3-8 0,4-3-1,2-5 1,3-4-1,-2 4 0,-2 2 0,-4 5 0,-4 6 0,-4 5 1,-3 6-1,-3 6 0,-3 6 1,-9 1-1,15 20 0,-10-2 0,1 7 0,-2 4 2,2 4-2,-5 2 1,0 1-1,-2-2 1,-1-4-1,0-4 0,-3-6-2,6-1-8,-3-8-26,2-11-1,0 0-1,14-24 1</inkml:trace>
  <inkml:trace contextRef="#ctx0" brushRef="#br0" timeOffset="691">611 643 11,'-1'-10'27,"-1"-8"-10,2-2-3,5 0 0,1-2 0,4 4-4,-1-3-3,5 7-1,-3 0-2,3 4 0,1 2-2,2 5-1,0 3-1,2 5 1,-1 3-1,2 3 1,-3 4 0,-1 3 1,-5 1 2,0 3 0,-9-3 1,0 4 0,-8-5 1,-3 3 0,-7-6 1,-2 2-1,-6-8-2,0 1 0,-4-5-1,-1 0-1,0-5 0,2-4-2,4-1-3,4-6-5,9 3-13,4-9-18,3-4-1,6-2 0,4-4 1</inkml:trace>
  <inkml:trace contextRef="#ctx0" brushRef="#br0" timeOffset="1232">1005 429 23,'0'0'16,"0"0"-4,0 0-1,0 0-1,0 0-1,0 0 0,0 0-3,-1 11 0,1-11-1,-1 19-1,3-4-1,2 6 0,1 5 0,1 3-1,2 3 0,-1-2 0,2 1 0,-2-5 1,-1-2 0,-3-9 1,2-2 1,-5-13 0,0 0 1,0 0-1,-3-14 0,0-6 1,3-2-3,0-5-1,1-1-1,2-3-1,3 1 0,1 2 0,2 2 0,3 4 0,4 3-1,1 2 1,0 3-1,2 3 1,-1 5-1,2 3-1,-1 2-2,1 6-1,-2-2-1,5 7 0,-3-5-1,4 5 1,-4-5 0,1 4 0,-6-5 3,1 1 2,-5-1 1,-11-4 2,13 7 1,-13-7 1,7 16 1,-7-6 0,4 10 1,-4-1-1,4 6 1,-3 2-2,2 2 0,-1-3-1,1 0-1,1-5-2,-1-8-6,9-4-18,-1-8-12,-3-15-2,5-5 1</inkml:trace>
  <inkml:trace contextRef="#ctx0" brushRef="#br0" timeOffset="1863">1564 259 42,'1'18'28,"-1"-18"-6,0 0-14,0 0-30,0 0-11,-1 13 1</inkml:trace>
  <inkml:trace contextRef="#ctx0" brushRef="#br0" timeOffset="2033">1647 401 2,'22'-8'28,"-14"-4"0,7 2-3,1 3-15,-2-2-4,3 5-1,-2 0 0,1 4-2,-3 1 0,1 5 0,-3 2 0,2 4 1,-5 3 1,1 6-1,-7 2 1,2 6 1,-5 0-2,-1 5 0,-5-1-1,0 3 0,-4-6-2,2-1 1,1-4-1,1-4 0,0-3 0,6-3 0,2-5 0,-1-10 0,14 13 1,-3-10-2,4-3 1,2-3-4,3-1 0,-1-4-4,5 2-7,-5-7-9,0 0-15,-2 2 2,-4-2 0</inkml:trace>
  <inkml:trace contextRef="#ctx0" brushRef="#br0" timeOffset="2444">1740 569 13,'-11'4'34,"1"-3"2,10-1 1,0 0-17,0 0-10,17-3-3,-3-4-1,7 2-2,2-2-1,5 2-5,3 2 0,1-2-6,8 8-7,-3-3-13,1 1-9,1 4 1,-2-3 0</inkml:trace>
  <inkml:trace contextRef="#ctx0" brushRef="#br0" timeOffset="2654">2280 585 18,'-13'7'28,"-1"-10"-6,1-4-5,1 4-6,-1-8-2,6 1-1,0-5-1,9 0 0,1-3-1,10 1-1,-1-2 0,7 4-3,-1-1 0,3 5 0,0 3-1,1 3 0,-4 5 0,2 4 0,-4 5 0,1 4 0,-5 6 0,-1 2 1,-7 3 0,-2 3 1,-7-2 0,-2 1 2,-7-3-1,-2 0 0,-6-5 0,0-2-1,-3-5-1,-1-3-1,2-4 0,-2-3-1,4-3-2,0-6-2,9-1-5,-3-12-9,9 0-21,8-2 0,3-5 0,7-2 1</inkml:trace>
  <inkml:trace contextRef="#ctx0" brushRef="#br0" timeOffset="3175">2600 353 18,'0'0'31,"12"0"2,-12 0 0,0 0-21,0 0-6,0 0 0,6 17-1,-8-3 0,1 7 0,-1 1 0,1 4-1,0-2 0,1-1-1,2-2 0,5-4-1,4-8-1,5-8 0,5-7-1,4-3 0,2-6 0,1-4 0,6-1 0,-3-2-1,0 0 1,-3 3 0,-5 4 1,-2 3-1,-1 3 0,-5 5 1,-3 3-1,-3 4 1,-2 6-1,-1 5 1,-1 1 0,-1 6 0,0 5 0,1 3 1,-1 3-1,-1 1 1,-1-3-1,0 1-1,2-2-3,-6-10-12,3-1-25,0-7 1,-1-11-1,0 0 0</inkml:trace>
  <inkml:trace contextRef="#ctx0" brushRef="#br0" timeOffset="95207">29 408 8,'0'0'7,"0"0"0,0 0-1,-6-10-1,6 10-1,0 0 0,-1-10-1,1 10 0,0 0 0,-5-10 0,5 10 0,0 0 0,-3-10 0,3 10-1,0 0 1,-3-13-2,3 13 1,0-9 0,0 9 0,0 0 0,0-12 0,0 12 0,0-10 0,0 10 1,0 0-1,-1-12 0,1 12-1,0 0 1,-1-12 0,1 12-1,0 0 1,-1-13 0,1 13 0,-2-9-1,2 9 1,-1-12-1,2 3 0,-1 9-1,-1-14 1,1 14-1,-1-10 1,1 10-2,1-11 1,-1 11 0,0-12 0,0 12 0,2-12 1,-2 12-1,1-14 1,1 5-1,-2 9 1,-2-9 0,2 9 0,-1-11-1,1 11 1,-2-10-1,2 10 1,-2-9-1,2 9 0,-1-11 1,1 11-1,0 0 0,-1-13 0,1 13 0,0 0 0,-1-12 0,1 12 0,0 0 1,0-10-1,0 10 0,0 0 0,0-9 0,0 9 1,0 0-1,0-10 0,0 10 1,0 0-1,0-13 0,0 13 0,0-10 0,0 10 0,1-9 0,-1 9 0,0 0 0,2-10 0,-2 10 0,0 0 0,0 0 0,3-11 0,-3 11 0,0 0 0,0 0 0,4-9 0,-4 9 0,0 0-1,0 0 1,0 0 0,0 0 0,5-9 0,-5 9 0,0 0 0,0 0 0,0 0 0,0 0 0,0 0 0,0 0 0,0 0-1,0 0 1,0 0-1,0 0 1,0 0-1,0 0 1,0 0 0,0 0 0,0 0 0,0 0-1,0 0 1,0 0 0,0 0-1,9 9 1,-9-9-1,0 0 0,5 13-1,-5-13-2,5 16-6,-5-16-20,3 25 2,-6-16-1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8:57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6 740 16,'0'0'17,"0"0"-1,0 0-3,0 0-1,0 0-3,0 0 1,0 0-2,0 0 1,0 0-2,0 0 1,0 0-1,15-2 0,-3-1-2,7 0-2,2 0-1,7 1-2,4 0 0,2 1 0,1 0 0,-3 1 0,-4 0 0,-3 1-1,-5 0-1,-6-3-2,-2 5-5,-12-3-8,0 0-18,0 0 1,-7-11 1</inkml:trace>
  <inkml:trace contextRef="#ctx0" brushRef="#br0" timeOffset="341">0 576 2,'0'0'28,"0"0"0,10-5-5,-10 5-12,22-9-4,-8 2-1,2 7 0,2-3-1,2 4-1,1 0-2,3-1-3,4 4-7,1 0-16,2-9-8,7 2 2</inkml:trace>
  <inkml:trace contextRef="#ctx0" brushRef="#br0" timeOffset="701">645 110 15,'0'0'14,"0"0"-3,0 0 0,0 0-1,0 0 0,0 0-3,0 0 0,0 0-1,5 12-1,-5-12 0,1 23 0,-1-5 0,4 7 0,-4 5 0,5 8 1,-5 1 0,4 9-1,-4-2-1,3 6 0,-3-4 0,3 0-1,-3-10 0,4-1 0,-1-10-2,3-4 1,4-9-1,6-8 0,1-7 0,4-8 0,3-5-1,0-4 0,1-3 0,1-2 0,-2 1 0,-4 1 0,-4 5 0,0 2 0,-4 4 0,-1 3-1,-1 5 1,-10 2 0,19 7-1,-9 2 0,0 4 1,0 3 0,0 7 0,-2 2 0,-1 1 1,0 2 0,-5-2-1,0-2 1,-1-6-1,-2-3-4,5-1-11,-4-14-21,12 0-1,-2-9 0,-2-7 1</inkml:trace>
  <inkml:trace contextRef="#ctx0" brushRef="#br0" timeOffset="1262">1239 665 46,'-9'-1'32,"9"1"1,-15-13-14,9-9-17,4-1-3,4-4 0,2 0 1,4 4-1,4 1 1,4 5 1,2 4 0,1 6-1,3 5 2,-1 2-1,2 6 1,-2 2-1,0 8 2,-6 3 1,0 6 0,-8-1 1,-3 7 0,-9-2 0,-2 3 0,-9-5 1,-1-3-2,-6-6 0,0-1-2,-3-8 0,2-6-1,3-5-1,1-5-1,4-4-2,0-8-5,12 5-12,1-9-19,4-3-1,6-2 2</inkml:trace>
  <inkml:trace contextRef="#ctx0" brushRef="#br0" timeOffset="1663">1528 411 13,'12'16'30,"-12"-16"0,4 9 2,-4-9-21,4 13-8,0-2 0,-2 2 2,5 8 0,-2 1 0,7 7 0,-4-1-1,5 6 1,-3-5-1,0 0 0,-1-5-1,2-3 0,-5-6-1,0-2 1,-6-13 0,0 0 0,0 0-1,0 0 0,5-14 1,-8 0-1,-2-3 0,1-4-1,0-3 0,1 0 0,1 0-1,3 2 0,2 2 0,4 3 0,4 0 0,4 1-1,4 4-1,2-1-2,7 6-1,1-3-3,8 6-5,-5-6-1,10 10 0,-8-6-1,8 8 2,-7-3 2,3 4 3,-6 0 6,-5 1 5,-1 5 6,-8-2 2,2 8 0,-11-3 2,4 11-2,-9-1 0,3 8-3,-5 2-2,1 4-1,-2-2-2,1-2-1,0-2-2,1-8-2,4-2-6,-7-20-13,9 1-16,2-13-1,-1-14 1</inkml:trace>
  <inkml:trace contextRef="#ctx0" brushRef="#br0" timeOffset="2254">2282 274 18,'0'0'31,"-10"-5"1,10 5 0,0 0-17,0 0-17,0 0-12,0 0-18,0 0 1,0 0 0</inkml:trace>
  <inkml:trace contextRef="#ctx0" brushRef="#br0" timeOffset="2444">2382 406 15,'0'0'30,"18"-4"1,-9-8 1,0-1-19,5-2-9,1-3 0,1 6 1,-3-2 0,1 7 0,-2 3-1,0 5-1,-1 2-1,0 7-1,-2 4 1,2 3-2,-1 5 1,-1 2-1,0 2 1,-1 3 1,-4 3 0,-1 1 0,-4-1 0,-1 3 0,-3-5 1,-1-2-1,2-3 0,2-2-1,2-6 1,4 0-1,4-4-1,3-1 1,5-3-1,4-2 0,3-1-1,1-7-2,1-1-3,-4-11-8,4 1-12,-4-6-11,-8-4-1,-3-2 1</inkml:trace>
  <inkml:trace contextRef="#ctx0" brushRef="#br0" timeOffset="2854">2375 484 1,'-11'13'31,"2"-9"0,9-4 3,17 12-17,0-14-8,10 4-1,2-3-1,8 3-1,4-4-4,2-1-3,4 3-7,-6-3-11,-1-1-14,2 3-2,-5-5 1</inkml:trace>
  <inkml:trace contextRef="#ctx0" brushRef="#br0" timeOffset="3085">2911 557 30,'-6'10'32,"-5"-11"0,11 1-9,-16-14-15,8 2-3,4-2 1,1-4-2,6 3 0,3-5-1,7 4 0,3 1-1,6 2-1,1 5 0,3 2 0,0 4 0,0 4-1,-3 5 1,-2 3-1,-3 4 0,-3 5 1,-5 0-1,-4 5 2,-6 0 0,-3 1 0,-7-3 2,-6 3 1,-5-6-2,1 0 1,-5-7 0,0-3-1,-1-6-1,2-4-1,3-5-2,3-9-3,8 2-10,-1-8-26,6-4 2,7-3-2,4-4 1</inkml:trace>
  <inkml:trace contextRef="#ctx0" brushRef="#br0" timeOffset="3495">3262 339 1,'0'0'28,"11"16"0,-11-16 2,0 0-17,4 12-7,-4-12 1,4 23 0,-6-10 2,8 9-1,-6-4-1,6 6 0,-3-7-1,5 3 0,-2-4-3,7-5 1,1-6-2,6-5-1,3-7 0,2-3 0,1-5-1,3-1 0,1-5 1,-3 3-1,-3 0 1,-2 3 0,-6 3 1,0 4-1,-6 2 0,0 3-1,-10 3 1,12 4-1,-12-4 0,8 18 0,-4-3 0,-1 5 0,0 3 1,-1 4-1,0 1 0,1-2 1,1 1-2,-1-3 0,4-1-5,-4-10-10,4-4-22,3-4 0,0-9-1,2-4 0</inkml:trace>
  <inkml:trace contextRef="#ctx0" brushRef="#br0" timeOffset="4036">4139 270 20,'0'0'30,"8"23"1,-1-3-11,-7 1-9,6 10-1,-5-1 1,3 8-3,-3-1-1,3 2-1,-4-3-2,3-4 0,-3-3-2,0-6-1,2-6-4,-4-7-3,2-10-6,0 0-14,0 0-11,-11-8 1,3-7 1</inkml:trace>
  <inkml:trace contextRef="#ctx0" brushRef="#br0" timeOffset="4276">3989 484 2,'0'0'32,"0"0"2,0 0-3,0 0-12,0 0-4,0 0-3,14 1-2,-2 0-4,1-4-2,7 3-1,1-2 0,4 1-1,2 0-1,3 0 0,1 1-1,1 2 0,1 0-1,-1 0 0,2 4-4,-4-5 0,5 6-6,-8-4-11,1-2-15,2 1 0,-8-8 0</inkml:trace>
  <inkml:trace contextRef="#ctx0" brushRef="#br0" timeOffset="5298">4793 298 21,'-9'10'33,"9"-10"2,0 0-16,0 0-4,3-13-3,10 8-1,-3-9-3,4 0-4,0-8-1,4 0-1,-1-4 0,1-2 0,-3-2-1,0 2 1,-2 1 0,1 6-2,-2 1 1,-2 5 0,-2 3 0,-8 12-1,14-11 0,-14 11-1,0 0 0,0 0 0,8 9 0,-8 2 1,2 4-1,0 6 1,3 4-2,0 4 2,4 6 0,-1 2 2,2 2-2,0 1 0,0 1 0,-2-3 0,-2-1 0,1-5-2,-3-3 2,-1-5 0,-1-3-1,-1-4 1,-2-4-1,1-4 1,0-9 0,-7 15 0,7-15-1,-16 8 1,5-5 1,-5 0-2,-1 0 1,-4 0 0,-1 0 0,-2-2-1,1 1 1,-2-1 0,2 0-1,2-1 1,6 1 0,1 0 0,4-1 0,10 0 0,0 0 0,0 0 0,12-3 0,7 1-1,6 0 2,6-1-1,5 0 0,5 2 0,2 0 1,-1 1-1,1 2 1,-3 2-1,-4-1 1,-3 3-1,-5 1 0,-4 0 1,-5 1-2,-5-1 1,-3 1-1,-11-8-1,11 11-3,-11-11-6,-10 2-25,10-2 0,-21-9 0,4-3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44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2693 3430 9,'-12'-4'12,"12"4"-3,-21-2-1,2 3-1,3 0-2,-4 2-1,1 1 0,-2 1-2,-1 1 0,-2-2-1,3 1 1,6 0 0,-3-2-1,4 1 0,0 0 0,1 1 0,13-5 0,-13 8-1,13-8 0,-7 10 0,7-10 0,-3 18-1,1-7 1,1 4 0,-1 3 0,0 3-1,-1 4 1,1 1 0,0 6 1,2 5-1,1 5 0,2 3 1,3 4-1,2 4 1,1 5-1,2 8 1,3 2-1,-2 5 0,0 4 0,0 7 0,-3 8 0,-1 7 0,-2 6 1,-2 6-2,-3 5 1,-2 3 0,-2 0 0,-1 2 0,-1-6 0,0 1-1,1-3 1,2-3-1,1-1 1,2-1-1,3-6 1,1-2 0,1-3-1,0-5 1,0-5 0,-3-4 0,-1-7 0,-2-5 0,-1-6 0,-2-8 0,-2-7 0,3-4 0,0-8 0,0-8 0,1-7 1,1-7-1,0-2 0,0-5 1,0-9-1,2 11 1,-2-11 0,0 0 0,3 14 0,-3-14 0,8 17-1,-4-6 1,2 2-1,5 3 1,0 0-1,7 1 2,6 0-1,3-3 2,8-2-1,7-1 1,7-2-1,4-4 0,6-1-1,-3-1 1,0-1-1,-4 0-1,-6 0 0,-8-1 1,-5 2-1,-10-3 1,-7 1 0,-4-1 0,-12 0 0,12 0 1,-12 0-4,-1-11-25,1 11 0,-14-12-1</inkml:trace>
  <inkml:trace contextRef="#ctx0" brushRef="#br0" timeOffset="1773">410 25 7,'0'0'12,"-1"-9"0,1 9-1,0 0-2,-16-10-1,6 7-1,-2 1-3,-3 0 0,-2 2-1,-4 1-1,0 2-1,-3 1 0,1 0 0,-2 3-1,3 0 1,1-1 1,1-1-2,3 0 1,3-1-1,3-1 0,2 0 1,9-3-1,-16 4 0,16-4 0,0 0 0,-11 6-1,11-6 1,0 0 0,-6 11-1,6-11 1,-1 12-2,1-12 2,-2 13 0,2-13-1,-1 18 1,0-7 0,0 3 0,0 2-1,0 4 1,0 5 0,-1 0 0,0 5-1,0 6 1,-2 1 0,2 6-1,-1 3 1,1 4 0,2 8-1,0 4 1,2 10-1,1 4 0,4 7 1,0 5-1,1 8 1,0 4 0,1 8-1,0 3 1,-1 5-1,-1 4 1,0 6 0,1 3 0,2 2-1,1 3 1,2 3 0,-1 4 0,1 1 0,-2-3 0,0-1 0,-5-5-1,-2 3 2,-3-5-1,-2-5 0,1-6 0,-1-3 1,2-2-1,1 1 0,3 0 1,3 0-1,4-1 1,0 2 0,-1 1-1,2 2 0,-2-1 1,0-1-1,-3 0 0,0-3 0,-4 1 0,0 1 0,0 0 0,1 2 0,0 0-1,1 3 1,3 2 0,0 2-1,3 1 1,2 1-1,2 1 0,2-1 1,0-1 0,2-1-1,-1-4 1,-1-4-1,-3-3-1,-3-4 0,-1-8-1,-4-7-3,0-6-1,-3-8-2,2-7 0,1-9 1,1-6 0,-2-9 1,2-2 1,-1-6 3,-2-2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46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0,'0'0'2,"0"0"1,0 0 0,9 7 1,-9-7 0,0 0 0,11 0 0,-11 0 0,18-1-1,-3 0 0,3 0 1,6-1-1,6 1 0,9 2 1,7 1 0,9 3-1,7 3 2,10 0 0,11 1 0,10 1 1,14 0 0,9-3 2,12 0-2,12-4 0,15 2-1,8-1-1,11 1-5,5-1-28,10 6 1,-10-10-1</inkml:trace>
  <inkml:trace contextRef="#ctx0" brushRef="#br0" timeOffset="5468">752 993 19,'0'0'16,"0"0"-1,0 0-1,0 0-2,-6-10-1,6 10-2,0 0-3,0 0-2,1 10-2,2 1-2,1-1 1,2 5-2,3 3 1,2 6-1,3 2 1,0 1 1,3 5-2,-2 1 2,1 3-1,-2-2 0,-2-2 0,-2-2 1,-3-6 0,-1-2 1,-4-8 1,1 0 2,-3-14 1,-2 9 1,2-9 0,-10-7 0,0-4 0,2 0-1,-4-4-1,1-2-2,-2-4-1,2-1-1,3 0 0,1 0-1,3 2-1,4-1 0,4 3 1,7-1-2,5 3 1,7-1 0,5 2 0,3 0-1,6 2-1,0 0-2,6 5-4,-6-2-6,4 1-16,-1 5-4,-4-1 0</inkml:trace>
  <inkml:trace contextRef="#ctx0" brushRef="#br0" timeOffset="6039">1331 1178 13,'0'0'19,"20"-2"-5,-3-1-1,0-3 0,5-1 0,0-5-2,1 2-2,0-5-2,-2 4-1,-5-3-2,0 2 0,-5-1-1,-2 2 0,-5-1-1,-1 3 1,-6-3-1,3 12 1,-13-17 0,4 11-1,-5 1 0,-1 4-1,-3 2 0,0 4-1,-2 3 0,1 4 0,0 6-1,1 4 1,2 3-1,1 4 1,2 3 0,4 0 1,1 3-1,5-1 0,3-2 0,5-2 0,6-3 0,4-4 0,7-5 0,6-8-1,9-4-5,2-6-25,4-19-3,3-4 0,-3-18 1</inkml:trace>
  <inkml:trace contextRef="#ctx0" brushRef="#br0" timeOffset="6500">1888 698 11,'0'0'24,"-4"19"0,4-7-12,0 0-5,3 8 3,1 0 0,2 10 0,0 1 1,5 11-1,-4-1 0,4 10-4,-3 0-1,-1 3-3,-3-2 0,1-3-1,-4-5-1,-2-6 1,0-6-1,-4-8-1,2-8 1,-3-7-1,6-9 0,-20-4-1,8-7 1,-4-7 0,-2-3 0,2-5 1,-4-1 0,3 2 0,1 1 1,2 6 0,2 1-1,4 6 1,3 2 0,5 9-1,2-11 1,-2 11-1,22-8 0,-3 2 0,9 0 0,6 0 0,5-3 1,4 2-1,3 0-1,0-1 0,2 2-3,-5-2-5,3 4-9,-7 0-10,-4-3-7,-1 4 2</inkml:trace>
  <inkml:trace contextRef="#ctx0" brushRef="#br0" timeOffset="7060">2315 1025 27,'0'0'29,"0"0"-5,0 0-8,0 0-5,3 14-2,-7-3-1,4 8-1,-3 1-1,3 7-2,-2 1-1,4 5 0,1-3-1,5-1 0,2-3 0,5-5-1,5-6 0,4-8-1,2-8 1,2-8-1,-1-9 1,0-5-1,-1-4 1,-6-4 0,-2-2 0,-4 3 1,-5 1 1,-6 5 0,-3 3 2,0 7-1,-4 1 0,4 13-2,-7-11 0,7 11-1,-14 4-3,14-4-2,-7 17-8,-2-10-12,4 3-15,2 2 1,3-12 0</inkml:trace>
  <inkml:trace contextRef="#ctx0" brushRef="#br0" timeOffset="7481">2674 1056 33,'0'0'30,"0"0"2,0 0-12,0 0-13,0 0-4,0 0-1,0 0 0,3 13 0,-3-4 0,1 3-1,3 4 0,0 1 0,3 4 0,2 1 0,0 0-1,3-1 1,0 1 0,-1-4-1,1-1 1,-3-5 0,-2-1 0,-7-11 1,11 11 1,-11-11 0,0 0 1,0 0-1,-5-15 1,-3 3-1,4-1 0,-3-4 0,3-1-2,0-2-1,3-1-1,3 1 1,4-1 0,4 1-1,5 2 1,5 0-2,4 3 2,4 1-1,2 3 0,1 3-1,-1 1-1,3 7-4,-8-2-13,0 5-15,0 3-1,-7-2 0</inkml:trace>
  <inkml:trace contextRef="#ctx0" brushRef="#br0" timeOffset="7992">3229 1054 20,'11'8'28,"-11"-8"0,0 0-7,-5-9-13,5 9-3,0 0 1,-10 6 0,10 6 1,-6 0-1,4 6 0,0 0-2,1 4-1,-1 0 0,1-2-1,1-1 0,3-5-1,-3-14 0,22 9 0,-6-17-1,6-4 1,2-6-1,4-4 1,1-4-1,1-1 1,-5 1 0,-1 5 1,-5 2 0,-3 6 0,-4 1 2,-12 12-2,13-8 0,-13 8 0,6 11 0,-3 2-1,-1 2 0,1 5 0,0 5-1,1 3 1,0 2-1,-1 2 1,1 0-1,1-1 0,1 0-3,-3-9-5,2-1-31,4-6 2,1-11-2,1-6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29:55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277 468 12,'0'0'32,"3"-11"1,-3 11-1,-17-9-17,5 8-5,-7-2-2,-2 5-1,-6 0-2,1 4-2,-4 1 0,2 3 0,2-1-1,4 2-1,2-1 0,6-1-1,3 1-1,11-10 1,-7 15-1,7-15 0,16 16 0,0-9 0,6 2 0,3 0 1,4 1-1,1 2 1,1 1-1,-3 1 1,0 1-1,-4 2 1,-3-1-1,-5 2 1,-2-1 0,-4-2 1,-6 0 1,-3-1 0,-8-3 1,-2 0 0,-8-3 1,-1 2 0,-6-5-1,0 0 0,-4-2-1,3-1-1,3-2-1,1-4-2,8 2-5,-3-10-9,10-4-21,9 4-1,5-6-1,7-1 1</inkml:trace>
  <inkml:trace contextRef="#ctx0" brushRef="#br0" timeOffset="490">575 670 11,'10'16'25,"-10"-16"0,0 0-15,-11 7-5,11-7 0,-10-15 1,5 1 0,4-2 0,0-4-1,5 0 1,1-4 0,6 4-2,-1 0-1,5 4-1,-1 3 0,2 3 0,-1 5 0,2 5 0,-3 3 0,1 7 1,-1 0-1,-3 8 1,-2 0 0,-2 7 0,-6 0 1,-1 4 1,-7-3-1,-1 3 1,-7-3 1,-1-2-1,-4-5-1,0-3-1,-2-8 0,1 0-1,-2-8-1,3-4-1,2-5-1,0-5-2,9-2-3,-4-11-9,12-3-22,6 1-2,1-3-1,5 0 2</inkml:trace>
  <inkml:trace contextRef="#ctx0" brushRef="#br0" timeOffset="971">947 137 27,'0'0'32,"4"-15"2,-4 15-16,-1-9-5,1 9-4,0 0-1,0 0-2,-4 19-1,1-2-2,2 9-1,-3 7-1,2 7 0,-3 7 1,1 6 1,-2 1-1,1 2 2,-1-1-2,1-3 0,0-4 0,1-5-1,3-7-3,0-7 0,6-3-8,-3-10-18,-2-16-9,17 3-1,-8-16 1</inkml:trace>
  <inkml:trace contextRef="#ctx0" brushRef="#br0" timeOffset="1312">1189 435 1,'0'0'26,"7"19"0,-10-9 1,0 3-15,4 10-4,-7 0 1,8 6 1,-7-1-1,8 4 1,-3-5 0,9 1-2,1-9-4,7-5-1,3-7-2,4-8 0,2-9-1,1-5 0,1-5 1,-1-3-1,-6-2 1,-1 2 2,-8 0 0,0 5 0,-7 0 0,-1 6 1,-5 1-1,1 11 0,-4-12 0,4 12-2,0 0 0,-14-6-3,14 6-1,-11-1-5,11 1-22,0 0-9,-9-8-1,9 8 1</inkml:trace>
  <inkml:trace contextRef="#ctx0" brushRef="#br0" timeOffset="1782">1839 0 1,'0'0'30,"-3"10"1,-1 3-8,3 7-7,-4 1-3,5 14-1,-6 1-3,4 11-1,-4 3-2,2 9-2,-5 0 0,4 3-1,-1-3 0,0-2-2,0-5 0,-1-5-1,4-9 0,0-9-1,2-6 0,0-7-1,1-6-1,0-10 1,0 0-1,0 0 0,-14-21 1,3 5 0,0-3 1,-6-4 0,0 0 1,-3-2 0,2 3 1,-1 2 0,1 1 1,5 6 0,0 0 0,13 13-1,-12-15 1,12 15-1,10-14 0,3 7 0,9-1-1,5-3 1,7 2-2,6-2 1,4 3 0,3 1 1,-1 1-1,0 2 0,-2-1 0,-1 4 1,-6 0 0,-4 1-2,-5 1 2,-4 0-2,-5 2 2,-1 1-1,-7 2 0,-2 0 0,-9-6 0,12 17 1,-9-6 0,-1 3-1,-1 3 1,-1 3 1,0 3-1,0 3 2,-1 1-2,1 2 1,0-2-1,1-2 1,0-4-2,1-3-1,3-3-3,-5-15-12,0 0-20,17-21-2,-11-4 0,4-6 1</inkml:trace>
  <inkml:trace contextRef="#ctx0" brushRef="#br0" timeOffset="2483">2273 92 43,'0'0'34,"-4"14"1,4-14-2,-1 9-30,1-9-6,8 20-10,1-5-21,-6-3-1,4 6 1</inkml:trace>
  <inkml:trace contextRef="#ctx0" brushRef="#br0" timeOffset="2754">2481 652 45,'-5'-14'24,"5"-5"-2,5 3-6,2-6-3,7 3-5,2-2-4,2 1-3,3 2-1,1 3 0,0 3 0,0 3 0,-2 4 0,-2 4 0,-1 3 0,-1 4 1,0 5-1,-4 4 0,0 5 1,-5 1 0,-2 5 1,-2 1 0,-3 0 1,-2 2 1,-7-7 1,3 0 0,-9-6 1,4-2-1,-9-9 2,3-1-2,-6-7-1,0-2-1,-2-4-2,1-5 0,2 0-2,-2-5-3,7 5-4,-4-9-12,5 3-19,7 0 0,3 1 0,5-1 1</inkml:trace>
  <inkml:trace contextRef="#ctx0" brushRef="#br0" timeOffset="3244">2933 405 18,'0'0'32,"0"0"-1,8 15-10,-8-15-8,2 27-3,-5-10 0,5 11-3,-6-3 1,5 5-3,-3-2 1,4 1-1,-2-5 1,7-4-3,1-6-1,6-9 0,5-8-1,5-6-1,2-8 0,4-4 0,4-4 0,0 0 0,-1-2 1,-2 4-1,-3 2 1,-2 4 0,-3 3 0,-1 3-1,-3 4 1,-3 3 0,-1 2-1,-2 2 0,0 1 0,1 2 0,-2 3-1,0 2 1,-2 1 1,0 3-1,0 3 0,-2 3 1,-3 4 0,0 4 0,-2 1 0,0 3 1,-3 0-1,1 2 0,-1-2 0,0-2-2,1 1-4,-2-5-35,-2-10 1,0-4-2,-7-15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3:52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0 491 6,'0'0'14,"0"0"-2,0 0-2,0 0-3,0 0-2,0 0-2,0 0 0,0 0 0,0 0 1,0 0-1,0 0 1,0 0 0,0 0 1,0 0 0,0 0-1,15 4-1,-5-5 0,4 1 0,5 1 0,6 0-1,4 0-1,6-1 1,4 0-1,4 2 0,3-2-1,1 0 1,0-2 0,-1 1-1,-1-2 0,-3 2 1,-7-2-1,-4 1 0,-6-1 0,-5 2 0,-5 0-1,-5 0 0,-10 1-2,0 0-1,0 0-8,0 0-18,0 0 1,-11 4 0</inkml:trace>
  <inkml:trace contextRef="#ctx0" brushRef="#br0" timeOffset="561">536 299 6,'15'4'7,"6"3"1,3-2 1,3 3-1,4-2 0,1 0-1,3-1 0,-2 3-3,1 0-1,-2 0-1,0 1-2,-3 0 1,-2 0-1,-3 1 0,-4 0 0,-4-3 0,-3 2-1,-3-2 1,-10-7 0,9 16 0,-9-16 0,-4 17 1,-3-5 0,-4 0 0,-4 4 1,-3 2-1,-3 1 0,-4 2 0,-4 2 0,0 1 0,-2-1 0,2 1-1,0-2 1,3-1 0,2-5 0,7 0 2,2-6-1,5 0 0,10-10 1,-13 9 0,13-9-1,0 0-2,0 0-5,0 0-19,9-16-3,1 8-1</inkml:trace>
  <inkml:trace contextRef="#ctx0" brushRef="#br0" timeOffset="1282">1711 281 25,'0'0'12,"0"0"-1,0 0-1,-12 0-1,1 1-3,-1 5-3,-4-3-1,-2 5-2,-4-2 0,-2 4 0,0-3 1,1 6-1,1-5 0,1 1 1,3-2-1,2 0 0,6-1 0,10-6-1,-15 12 1,15-12 0,0 0 0,9 12 0,2-7 1,5 0-1,5 0 0,3 1 0,2 0 0,1 2 0,-1 0 0,-2 1-1,-2 4 0,-4-2 0,-5 3 0,-3 0 0,-4-1 0,-4 1 0,-2-1 1,-3 0-1,-2-2 1,-3 1 1,-2-2 0,-4 2 1,-1-1-1,-4-1 1,-2 2 1,-2-2 0,-2 1 0,-1-3-1,1-2 0,3 0 0,0-4-1,3-2 0,3-4-2,2-4-4,5-4-14,9 12-8,-2-28 0</inkml:trace>
  <inkml:trace contextRef="#ctx0" brushRef="#br0" timeOffset="1973">1878 514 16,'-10'-15'10,"10"5"0,2-1 0,5-2-2,4 0-3,4-2-3,4 0-1,5 2-2,3 0 1,4 3-1,1 2 0,0 2 1,-3 4-1,-5 4 0,-4 4 0,-4 2 0,-7 4 1,-9 5 0,-4 1 1,-6 3 1,-4 0 0,-1-1 2,-2 1 0,-3-3 1,3 0 1,-3-7 1,4 2-1,-4-7 0,3 0-1,-2-4-1,0 0 0,2-4-3,0-2-2,6 0-5,-2-5-13,5-6-11,8 3 1</inkml:trace>
  <inkml:trace contextRef="#ctx0" brushRef="#br0" timeOffset="2554">2441 24 6,'0'0'11,"0"0"-3,0 0-1,0 0-1,-5 14-2,5-14-1,-2 14-1,2-3 0,0 2 0,1 3 0,0 4 0,-1-1 0,-1 6 0,-1 7 0,-1 3 0,-2 4 1,-2 3-1,0 1 1,-2 1-1,1 1 0,1-3-1,0-9 0,1-4 0,2-6 0,2-6 0,-1-6 1,3-11 1,-2 13-5,2-13-7,-3-12-16,3 12 0</inkml:trace>
  <inkml:trace contextRef="#ctx0" brushRef="#br0" timeOffset="3055">2569 401 11,'-5'15'11,"4"7"0,-2 0-4,2 1 0,5 0-2,0-2-1,4-2-1,2-4 0,6-2-1,2-7 1,3-5 0,2-5 0,0-6 1,1-4-1,-1-3 0,-1-3 1,-3 1-2,-4-1 0,-1 2 1,-4 0-1,-3 4 2,-3 0 1,-2 5 0,-2 9 0,0-15-1,0 15 0,-3-9 0,3 9-3,0 0-4,0 0-5,-10-6-9,10 6-15,0 0 1,0 0-1</inkml:trace>
  <inkml:trace contextRef="#ctx0" brushRef="#br0" timeOffset="3505">3213 0 17,'0'0'20,"0"0"-7,0 0-12,0 0-2,7 10 1,-7-1 0,1 5 0,0 2 2,0 6-1,1 3 1,-2 5 0,1 8 0,2 5-1,-3 2 0,0 2 0,-1 5 0,1-5-1,-1 0 1,0-5-1,0-10 1,-1-5 0,1-7 1,1-7 0,0-13 0,0 0-1,0 0 0,-9-24-1,4 4-2,-1-5 0,-3-3-1,-2-2-2,-1-2 2,0-2 0,-4 8 0,2 1 1,-3 5 1,1 4 1,3 5-1,0 2 1,2 5-1,2 4 0,9 0 0,-10 0 2,10 0 1,0 0 0,18 3 1,1-3 1,7 2 0,8-2 0,5 1-1,7-1-1,4-1 0,3 1-1,-1-2-1,-2 3 1,-5-3 0,-6 2 0,-6-4 1,-6 5-1,-9-3 0,-6 3 1,-12-1 0,0 0-1,7 12 0,-7-12-1,-11 17 1,4-6 0,0 3-1,0 3 1,0 2-1,2 1 1,0 3-1,2 1 1,2 2-1,1-2 1,2-3 0,2-2-1,2-4-2,2-6-11,-8-9-14,25-6 1</inkml:trace>
  <inkml:trace contextRef="#ctx0" brushRef="#br0" timeOffset="4267">3678 64 11,'-6'21'0,"9"-11"0</inkml:trace>
  <inkml:trace contextRef="#ctx0" brushRef="#br0" timeOffset="4497">3878 425 2,'-19'-10'21,"19"10"1,-10-20-14,8 5-4,4-5-1,2 3 0,5 1 1,2 0 1,5 2-1,3 3 0,1 2 1,-1 3-2,2 6-1,-2-1-1,0 1-1,-1 5 0,-4 4-1,1 1 1,-5 4-1,-1 0 0,-4 5 1,-5-2 1,-3 6 0,-3-6 1,-3 1 0,-5-1 2,1-2 1,-6-2 1,1-2 0,-2-3-1,3-3 1,-2-3-1,1-2-1,-2-4-2,5-3-3,5 0-6,-2-4-11,3-4-15,10 4 1,1-8-1</inkml:trace>
  <inkml:trace contextRef="#ctx0" brushRef="#br0" timeOffset="5028">4296 254 2,'0'0'19,"0"0"-6,6 12-9,-6-12-1,2 19 0,-1-4 1,0 1 0,-1 5 0,0 1 0,-1 2 1,0-2-1,0-2-1,0-1 0,2-2 0,-1-3 1,2-5 1,-2-9-1,9 9 1,-9-9-1,22-6 0,-6-4-1,5-4 1,2-4-2,5 0-1,3-3-1,2 0 0,-1 1 1,-2-3-1,-3 8 1,-2-1 0,-4 7 0,-4-2-1,-5 7 1,-3 2-1,-9 2 0,10 6 0,-10-6 0,6 14-1,-6-14 1,7 22 0,-3-10 0,0 4 0,0 3 1,-1 2-1,1 2 0,0 2 0,0 0 0,-1 0 1,0-3-1,0-1 1,0-3-1,0-4 0,0-1 0,-3-13-6,0 9-24,0-9-1,0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8.12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6547 5101 5,'-18'10'6,"9"-4"1,0 0-2,-1-1 0,10-5-1,-14 8 0,14-8-1,0 0-1,-9 9 0,9-9-1,0 0-1,0 0 0,0 10 0,0-10 0,5 11 0,-5-11 0,10 18 0,-5-6 0,1 2 0,-1 4 1,-2 1 0,-3 0 0,-4 0 1,-3 0 0,0-2 1,-3-4 0,0-3 1,-1-3-1,0-5 0,0-2-1,-1-4 0,1-3-1,-1-1 0,1 0 0,-1-3 0,3 1-1,1-1 1,2-2-1,6 1 0,2-2-1,1 2 0,6 1 0,2-1 0,1 3 0,2 1 0,2 3 1,-1 3 0,2 3 0,0 2 0,-2 3 0,0 2 0,-2 1 1,-3 2 0,-2 0 0,-4 1 1,-4 0 1,-5-1 0,-3 0-1,-3-3 2,-4-2-1,-1-3-1,-2-1-1,-1-4-1,-1-1 0,2-3 0,1 0 0,0-3 0,5 0-1,3-1 1,2-3-1,7-1 0,7-3 0,5 0 0,5-2-1,5-1 1,4 3-1,1 1 0,1 3 2,-1 8-1,-1 2 0,-5 8 0,-2 3 0,-5 5 1,-3 5-1,-4 4 1,-4 0 0,-1 2 0,-4-2 0,0-2 1,-2-4 0,0-3 1,4-13-1,-8 11 0,8-11 0,-12-9-1,6-1 2,-2-2-2,-1-1 0,0-3 0,1 2-2,0-2 2,1 4 0,3 0-1,1 2 0,3 10 0,2-15 0,-2 15-1,12-9 1,-12 9 0,18-5 0,-7 6 1,1 4-1,0 0 2,-2 5-1,-1 0 1,-5 4 1,-2 1 0,-6 4-1,-3-4 2,-4 1 0,-4-2-1,-3-2-1,-1-2 1,-3-3-1,2-3-1,1-4 0,1-1 1,5-2-1,-1-1 0,5-1 0,9 5-1,-10-15 1,10 15-1,1-15 0,-1 15 0,10-17 0,0 11 0,1-1 1,3 3-1,0 1 1,0 3-1,1 2 1,-4 2 0,0 0 0,-11-4 1,14 11 0,-14-11 0,1 15 1,-1-15-1,-13 13 1,2-8-1,-5 0 1,-1-1-1,-3 0-1,-1-2 0,-1-2 0,-1-2 0,3 0 0,4-4 0,2 1 0,4-1-1,4-3 0,5-2 0,4-1 0,5 0 0,6-1-1,1 1 1,3 0 0,3 3 1,2 3-1,-1 3 0,-1 4 1,-2 2-1,-2 3-1,-3 2 2,-1 1-1,-5 1 1,-4-1 1,-3 3 1,-3-3 0,2-9-1,-19 17 1,4-11 0,-2-1-1,-6-1-1,-3-1 0,-1-2 0,-3-2 0,-2 0 0,2-1 0,-1-2 0,2 1 0,3-1 0,3-1 1,3-1-1,4 1 1,5 0-1,1 1 0,10 4-1,-9-5 0,9 5 0,0 0-1,0 0 0,11-7 1,-11 7-1,19 2 0,-6 1 1,2-1 1,2 3 0,-3 0 0,3 2 0,-4-2-1,1 1 1,-3-1 0,-2-1 0,-9-4 1,10 4 0,-10-4 1,0 0-1,0 0 0,-8-12 0,-1 5 0,-6 0-1,0 0 1,-5-1-2,-1-1 1,-3 1 0,-2 1 0,3-1 1,2-3 0,4 3-1,1-1 1,5 1 0,1 0 0,10 8-1,-8-13-1,8 13 0,0 0 0,9-11 0,0 10-1,0 1 0,4 1 1,1 3-1,1 3 0,0-1 2,2 3-1,-3 1 0,-1-1 1,-2-1-1,-1 1 1,-10-9 0,14 12 0,-14-12 1,0 0 0,0 0 1,0 0-1,0 0 1,0 0-1,-18-15 0,6 6-1,-3-1 0,-4-3 0,0 1-1,-2-1 2,4 2-2,-1 0 1,3 0 0,2 2-1,6-1-1,7 10 0,-1-13 1,1 13-1,12-9 0,1 7 1,3 2-1,2 5 1,1 4 0,0 2 0,1 3 1,1 5-1,-3 0 1,-2 1-1,-2 1 2,-2-3-2,-2-3 2,-3-2 0,-4-3 0,-3-10 1,0 0 0,0 0 0,-15 2-1,4-8 0,-2-4 0,-3-3-1,0-1-1,-2-2 0,1-1 0,-1 1 1,4-2-2,0 1 1,7 3 0,3 1 0,4-1-1,4 4 1,-4 10-1,21-16 1,-7 13 0,6 3 0,-1 4 1,1 2-1,2 5 1,-2 0 0,1 4 0,-3-3 0,-4 2 0,-2-4 1,-12-10 1,14 15 1,-14-15 0,0 0 0,0 0-1,-12 1 1,1-8-2,0 1 0,-4-3-2,1-1 0,-3 0-1,2 1 1,-1-1 0,3 2 1,2 3 0,0 2-1,11 3 1,-12-3-1,12 3 0,0 0 0,-1 10-1,1-10 1,11 17 0,-3-8-1,4 2 2,-1 0-1,3 1 1,-2-2 0,0 2 0,0-3 0,-12-9 1,14 15 1,-14-15 0,3 12 0,-3-12 1,-11 6-1,0-4 1,-2-2-1,-3 0-1,-1-2 1,-1-1-2,0-4 0,0 2 0,1-2 0,2 1 0,3-1 0,12 7-2,-11-13 1,11 13 0,6-11-1,-6 11 0,21-7 1,-6 6-1,1 3 1,2 1 0,-1 6 1,-1 1-1,0 3 1,-2 0 0,-2 1 0,-1-1 0,-3-2 0,-1-2 1,-7-9-1,9 12 2,-9-12 0,0 0 0,0 0 1,0 0-1,-4-16 1,-1 6-1,0-4-1,0 3-1,-1-4 0,-1 4-1,1 1 1,6 10-1,-11-13 0,11 13 0,-10 3-1,10-3 1,-11 14 0,11-14 1,-7 19-1,5-10 1,0 2 0,2-1 0,0-10 0,1 12 0,-1-12 1,0 0-1,4 9 1,-4-9 0,0 0 1,0 0-1,0 0-1,-10 1 1,10-1-1,-12 0 0,12 0-1,-10 0-2,10 0 1,0 0 0,0 0 0,10-7 0,3 2 0,4-2 1,3-4 0,4 2 1,1-3 0,-3 2 0,1 0 1,-4 3-1,-4-1 0,-3 5 0,-12 3 0,11 3 1,-11-3-1,-4 18 0,-5-4 0,-4 2 1,-2 2-1,-4 1 1,-3 1 0,3-4 0,-1 0 0,1-4 1,5-2 0,4-4-1,10-6 2,-12 6-2,12-6 0,3-11 0,5-2-1,2-3 0,3-4 0,5-2 0,1 0 1,-2-1-1,3 2-1,-5 6 1,0 2-1,-15 13 0,14-10 0,-14 10 1,-1 11-3,-5 1 3,-5 4-1,-2 2 1,-3 1 0,0 2 0,-2-1 1,0-5 1,4-1-1,0-6 1,5-3-1,9-5 1,-14 1-2,14-1 1,-6-11-1,6 11 0,-2-15-1,2 15 0,1-16 0,-1 16-1,3-15 1,-3 15-2,7-9 1,-7 9-1,12-5-1,-12 5-4,15 4-6,-15-4-12,15 9 2</inkml:trace>
  <inkml:trace contextRef="#ctx0" brushRef="#br0" timeOffset="27510">6015 5020 16,'-9'-2'11,"9"2"-1,0 0-1,0 0-2,-11-8-1,11 8-1,0 0-1,-10-10-2,10 10 0,0 0-1,-5-10 0,5 10 0,0 0-2,0 0 0,0 0 0,0 0 0,0 0-1,15 15 1,-9-6-1,0 4 1,1-1 0,-2 1 2,0 1 1,-4-2 0,-1 1 1,-4-2 0,-1-2 1,5-9 0,-11 15 0,11-15 0,-12 6-1,12-6-1,-12-8 0,7-2 0,2-2-1,-1-4 0,1-2 0,2-2-1,2-1 0,2 1 0,1-1-1,2 3 0,2 1-1,2 6 1,-1 1-1,0 5 0,1 4 0,2 4 0,-3 4 0,2 4 0,-3 2-1,-1 4 2,-2 0 0,1 2 1,-6 1 1,-5-3 0,0 2 1,-3 0 0,-1-4 0,-3 0 0,1-5 0,-3 0 1,3-3-1,0-1 0,0-6 0,1-6-1,10 6 0,-14-23-1,9 5 1,4-6-2,2 0 1,4-3-2,-1-1 1,3 1 0,1 3 1,2 3-1,-1 4 0,-1 5-1,-8 12 0,16-11 0,-16 11 0,17 9 0,-10 2 0,1 4-1,-2 4 2,-1 0 0,-2 5 0,-3-1 1,-1-2 0,-3-3 1,-1 1 0,-3-3 0,-1-2 2,-1-3-1,1-3 0,9-8 0,-17 4-1,8-5 0,-1-7 0,2-3 0,1-5 0,0-3-1,1-3 1,-2 1-1,3-1 0,0-2 1,2 0-1,1 3 0,1 0 0,2 3-1,0 2-1,2 5 0,1 0 0,-4 11-1,11-8 0,-11 8 0,14 9 0,-8 2 1,-1 5 1,0 0-1,0 5 1,-3 0 1,-2 0 0,-2-1 1,-2 0 1,-2-6 0,1 0 1,-3-5 1,-2-3-1,0-4 0,-1-3-1,-1-4 0,0-2-1,0-6 0,-1-2 0,2-5-1,0-3 0,3-1 0,3-3-1,2 0 0,2 0 0,3 4 0,1 1-1,3 5 1,1 2-1,-7 15 1,18-12-1,-8 13 0,2 4-1,0 3 1,0 4 0,0 2 0,-2 4 1,-1 0-1,-3 2 1,-2-1 1,-4-1 1,-3-1 0,-1-1 1,-5-3 0,-1-2 1,-2-3-1,-3-2 1,0-4-1,-3-2-1,2-4-1,-4-5 1,2-1-1,2-6 0,0-1-1,3-5 0,2-3 1,3 0-1,3 2 0,3-1 0,3 1-1,1 2 1,4 4 0,0 3-1,6 4 1,-1 2-1,4 2-1,-1 4 0,2 4 1,-1 4-1,0 2 1,-2 4 0,-3 3 1,-1 2 0,-5 4 1,-2 1 0,-3 1 1,-2 0 0,-3 0 0,-2-2 1,1-2-1,0-4 0,1-5 1,6-10 0,-10 13 0,10-13 0,0 0-1,-5-15 0,6 4 0,1-1-1,1-2 0,2-1-1,0 2 0,-1 2 0,-4 11-1,11-5 1,-11 5 0,10 16 0,-8 1 0,0 4 0,0 2 1,-1 0-1,0-2 1,-1-3 1,1-4 0,-2-3 1,1-11 0,0 0-1,0 0 0,-13-18 0,6 2 0,-3-3 0,-2-2-1,-1-6-1,-1 0 1,-1 0 1,2 2 0,0 2 0,2 3 1,3 0-1,0 3 0,3 5 1,3 3-2,2 9 0,3-12-2,-3 12 1,15 1-1,-5 8 1,3 4 0,2 3 0,1 5 0,1 3 0,0 4 0,-2 2 0,-1-1 0,-3-2 1,-2-2-1,-2-1 1,-2-5 1,-2-1 1,-3-5 1,-2-3 1,2-10 0,-12 7 0,2-10-1,-3-6 0,-2-4-1,-4-6 0,-1-5-1,-2-6-1,0-5 1,1-2-1,1-2 1,2 0-1,4 2 0,2 3 0,4 3-1,2 4 1,2 5-1,4 6-2,3 4 1,0 3-1,-3 9 0,17-4-1,-5 9 0,0 3 1,5 5 1,-1 1 0,2 7 1,0 2 0,-1 3 1,0-1 0,-3-1 0,0-2-1,-5-2 2,-1-5 1,-3-4 0,-5-11 1,0 0-1,0 0 0,-17-7 1,3-6-1,-1-6 0,-5-1-2,-1-6-1,-2-2 0,1-2 1,1 0 0,2 0 0,1 0 1,4 2-1,1 2 1,5 1 0,3 6-1,1 3-1,2 4 0,3 1 0,-1 11-1,10 1-1,-10-1 1,19 18-1,-7-3 1,3 7 1,0 2-1,4 5 1,-3-2 0,0 0 1,-2 3-1,-1-6 2,-3-4-1,-2-3 1,-2-4 3,-6-13 0,3 12 2,-3-12-2,-11-8 0,0-4 0,-3-3-1,-2-3-1,-4-5-2,-2-3-1,0-4 0,-1-2 1,1-1-1,4 1 1,0 1 0,4 1 0,2 3 0,4 4-1,2 6 0,4 8-1,2 9-1,0 0 1,11 2-1,-1 14 0,1 1-2,2 11 2,2 5 1,-1 7 0,1 2 1,-2 5-1,0-4 1,-3-1 1,-1 0 0,-3-7 0,0-7 0,-1-4 1,-3-8 2,-1-7 0,-1-9 0,0 0 0,-11-8 1,5-11-2,-2-4 1,0-7-2,-4-4-1,1-6 0,-2-5 0,1 1 0,1-1 1,-2 3 0,2 2 0,-1 4 0,3 3 0,0 6 0,2 5 0,1 7-2,2 2 0,4 13-1,-5-9-1,5 9 1,3 13 0,2-1-1,1 4 0,4 8 0,-1 0 2,5 8 0,-2 2 0,2 1 1,-2 1-1,-2-1 0,-1-4 1,-3-4 0,-3 0 1,-2-11 2,0-3 0,-1-13 1,0 0-1,-15-10 0,8-5 0,-2-10 0,0-6-1,-4-7-1,1-5 0,-1-3-1,1-4 1,0-1 0,1 1 0,0 1 1,2 2-2,-1 3 1,3 2 0,-1 4-1,2 6 1,-2 3-1,3 4 1,0 5-1,1 4 0,1 6-1,3 10 0,-3-13-2,3 13 1,0 0-1,0 0 0,8 18 0,-4-6 0,3 7 0,-1 2 2,1 1 0,0 5 1,-2 0-1,0-1 1,0 0 0,0-1 0,-1-3 0,-2-4 0,1-1 0,-1-5 1,-2-12 2,1 13 0,-1-13 0,0 0 0,-11-22 0,6 5 0,-2-5 0,0-7-2,-1-6 0,0-2-1,1-2 0,1 0 0,0 1 1,0 0-1,-1 5 0,2 2 1,-1 4-1,2 5 1,0 4 0,0 6-1,0 2 0,4 10-1,-3-10-1,3 10 0,0 0-1,5 13 1,-1-2 0,1 4 0,1 4 0,1 3 2,2 5 0,-2-1-1,1 1 1,-1 1 0,1-4-1,-3-4 1,-1-3 0,-1-5 1,-3-12 1,3 12 0,-3-12 0,-5-12 0,0-2 0,-3-4 1,-1-5-1,-2-3-1,-3-3-1,-1-4 1,-4-1-1,3 0 1,-2-2-1,3 2 0,0 2 1,2-1 0,1 4-1,3 6 0,4 4 0,0 4 0,1 4-1,4 11-1,-6-12 0,6 12-1,0 0 0,6 9 1,-6-9-1,11 18 1,0-6 0,1 2 1,2 0 1,2-2-1,0 1 0,1-1 1,-1-1-1,0-3 0,-5-2 1,1-1 0,-12-5 1,12 4 0,-12-4 0,0 0 0,-5-14 1,-1 5-1,-4-3 1,-1-2-1,-3-1-1,0-1 0,-3-2 0,0 1 0,0-1 1,1 0 0,1 4-1,2-1 1,1 4-1,2 0 1,10 11-1,-12-12-2,12 12 0,0 0 0,0 0 0,0 0 0,1 14 0,4-4 0,3 3 0,1 3 2,3 2-1,0 2 1,3 1-1,-4 0 1,3-3-1,-6 2 1,2-4-1,-5-3 1,-1-3 1,-4-10 0,2 12 1,-2-12-1,0 0 0,-7-10 1,-2-1-1,2-2 0,-5-5 0,0-3-1,-5-2 1,-1 0-1,-2-1 1,-1 0-1,2 3 1,-1 4-1,2-2 1,1 6-1,4-1 0,1 5 0,12 9-2,-12-11 1,12 11-1,0 0 0,0 0 1,9 1-1,-9-1 0,17 13 1,-6-2 0,0 2 1,2 1 0,0 3 0,0 0 0,-1 1 0,0 0-1,1-1 1,-2-1-2,0-2 2,-3-3 0,-8-11 0,11 12 2,-11-12 0,0 0-1,0 0 1,2-13 0,-6 0-1,-2-2 1,-1-5-2,-3-1 1,-1 0-2,-1-3 1,-2 2 0,2 2 1,-2 2-1,3 2 0,2 3 0,0 1 0,3 3-1,6 9 1,-7-10 0,7 10-1,0 0 1,0 0-1,0 0 1,0 0-1,0 0 0,0 0 0,0 0 0,0 0-1,11-11 1,-11 11 0,12-4-1,-12 4 1,13-8 1,-13 8-1,9-10 1,-9 10 1,7-10-1,-7 10 1,0 0-1,0 0 2,1-9-2,-1 9 0,0 0 0,0 0 0,0 0 0,-11 7-2,11-7 2,0 0 0,-12 8 0,12-8 2,0 0-2,-10 7 2,10-7-1,0 0 0,0 0 0,-2-10 0,2 10 0,1-10 0,-1 10 0,1-10 0,-1 10-1,-1-10 1,1 10-1,0 0 0,0 0 0,0 0 0,0 0 0,-2-9-1,2 9 1,0 0 0,0 0 0,0 0 0,0 0-1,0 0 0,0 0 0,0 0-1,2 14 1,0-1-2,-1 1 0,3 6 1,0 3 0,0 3 0,2 2 1,0 2 0,2 1 0,0 0 1,1-1-1,1-1 1,1 0 0,-1-4 0,3-1 0,2 2 0,-1-4 0,1 1 0,0-6 1,0 4-2,0-2 1,0-3 0,-1 0-1,-4-7 1,2 2 0,-12-11 0,17 15-1,-17-15 1,10 4 0,-10-4 1,0 0-1,0 0 1,0 0 0,0 0-1,3 10 1,-3-10-1,-4 11 1,4-11-1,-6 12 0,6-12 0,-7 15 1,7-15 1,-6 9 0,6-9 0,0 0 0,0 0-4,-10 6-15,5-18-7,6 3-1</inkml:trace>
  <inkml:trace contextRef="#ctx0" brushRef="#br0" timeOffset="33649">4975 2943 11,'-7'-17'8,"2"1"-1,-1-3 1,0 2-2,1-2 1,0 1-2,1 5 0,0 2-1,0 1-1,4 10 0,-6-12 0,6 12-2,0 0 0,0 0-1,0 0-1,0 0 0,0 0 0,7 15-1,-3-4 1,1 1 0,1 5 1,0 1 0,0 3 0,1 2 0,-3 0 0,0 0 0,-1 4 1,-1-3-1,-2-1 0,0-2 0,-1-4 0,-1-3 1,1-3 1,1-11 1,-4 12-1,4-12 1,0 0 0,-13-7 0,8-2 1,-1-4-1,0-2-2,-1-6 0,-1-2-1,2-2 1,0-6-1,0 3 0,2-1 0,1 2 1,-1 1-1,1 4 0,2 1 0,0 4 0,1 4 0,0 4-1,0 9 0,0-15 0,0 15-1,0 0 1,0 0-1,10 4-1,-10-4 2,8 17-1,-3-3 1,2 3 0,0 3 0,2 1 0,-1-1 0,-1 0 0,1-1 0,-2-3 0,-1-1 1,-2-5-1,-1 0 1,-2-10 0,2 12 0,-2-12 1,0 0 0,0 0 0,0 0 0,-8-10 0,4-1 0,-2-2 0,-2-5 0,-1-1 0,1-2-1,-1-3 0,2-3 0,0-1 0,1 0-1,2 0 1,1 3-1,1-1 0,1 4 1,1 2-1,-1 5 1,2 3 0,-1 12-1,1-14 0,-1 14-1,0 0-2,0 0-3,3 11-17,5 2 0</inkml:trace>
  <inkml:trace contextRef="#ctx0" brushRef="#br0" timeOffset="35281">5141 3142 3,'0'15'6,"0"-15"2,0 0-1,0 0 1,-12-4 0,7-5 0,0-3-1,-2-2-2,-3-4-2,2 0-1,-1-4 0,0 0-1,0 1 0,1 3 0,0 0 1,-1 4-1,4 2 1,1 3-1,4 9 0,-7-9-2,7 9 1,0 0-1,3 9 0,-3-9 0,6 19 0,-1-5 0,1 3 0,1 0 2,-2 4 0,0-2-1,-2 1 1,1-1 0,-1 0 0,-1-4 0,0 0-1,1-6 1,-3-9-1,3 13 1,-3-13 0,0 0 1,0 0-1,0 0 0,6-13 2,-6 2-2,0-5 1,-1-1-1,0-3 0,-2 1 0,0-2 1,-1 3-1,-1 2 1,2 4-1,-1 3-1,4 9 0,-4-12-1,4 12-1,0 0 1,0 0 0,0 0-1,7 11 1,-3 1 0,-1 1 1,3 4 0,-2 3 0,0 2 0,0-1 1,-3 2-1,1-2 1,-1-4-1,-2 0 1,0-6 1,0-1 0,1-10 1,0 0 0,-13 6 0,13-6 0,-20-19 0,9 6 0,-5-5-1,-3-3-1,0-2 0,0-1-1,-2-4 0,3-1 0,0 1 1,3-3-1,1-1 1,5 2-1,2 0 1,3 1-1,2 3 0,3 2 0,1 3 0,1 6-1,1 1 0,0 5 0,-4 9 0,12-8-1,-12 8 1,15 8 0,-7 2-1,0 5 1,2 2 1,-2 2-1,0 2 1,0 1 0,-1 0-1,-2-1 1,-1-4 0,-1-2 0,-1-5 1,-1 0 0,-1-10 0,0 0 1,0 0-1,0 0 1,-12-18-1,7 0 1,-1-4-1,-2-5-1,0-4 1,1-3 0,-3-2 0,4 5 0,-1 2 0,1 5-1,0 3 1,1 4 0,1 5-2,4 12 0,-2-12 0,2 12 0,0 0-1,10 3 1,-3 8-1,0 3 1,3 5 1,1 5-1,-1 2 1,-1 3 0,1 4 0,-3 0 0,-1-2 0,-1-2 0,-2-3 0,-1-4 0,1-7 0,-2 1 1,-1-16 1,0 12 0,0-12 0,0 0 0,-13-12 0,7 0 0,-3-3-1,-1-6 0,-1-5-1,0-2 0,-3-3 0,3 0 0,-1 1 0,3 1 0,1 3 0,2 5-1,3 4 1,0 3-2,6 5 1,-3 9-1,12-11 0,-3 9 1,4 4-1,0 3 1,5 4 0,-1 4 1,3 4-1,0 5 1,-1 6 0,1 3-1,-4 1 1,1-1 0,-5 1 0,-1-3 0,-5-4 0,-1-5 1,-2-6-1,-1-2 2,-2-12-1,0 0 1,-9 3-1,9-3 1,-18-18-1,7 5 0,-1-7 0,-4-3-1,-2-5 1,3-2-1,-3-3 0,3 0 0,-2 0 1,2 2-1,-1 1 0,4 3 0,1 3 1,1 4-1,2 3 1,1 1-1,2 4-1,0-1 2,5 13-2,-5-16 1,5 16-1,-2-15 0,2 15 0,0 0-1,0 0 2,0 0-1,0 0 1,13 20-1,-6-3 0,0 1 1,1 3 0,2 2-1,-2-2 0,-2 0 1,0-1-1,-2-4 1,0-3 0,-4-13 2,1 9-1,-1-9 0,0 0 1,-11-13-1,5-2 1,-1-4-1,-3-3 0,0-5-1,-2-4 0,-1 1 0,1-3 0,-5 1 0,4-1 0,-1 3 0,-1-1 0,4 4-1,-1 2 2,5-2-2,4 4 1,3 3-1,1 3 0,0 1 0,8 7-1,-9 9 1,20-6-1,-9 12 1,0 6 0,1 6 0,-1 5 0,5 3 1,-6 2-1,1 1 2,-4-2-2,-1-3 2,-2-4-1,-1-6 1,-3-4 0,0-10 0,0 0 0,-12 6 1,12-6-1,-19-15 0,8 3 0,-5-6-1,3-3 0,-3-2 0,1-2 1,0-3-1,2 0 0,2 3 1,-1 0 0,7 7-1,-3 3 1,4 2-1,1 3 0,3 10-1,-1-9-1,1 9 1,0 0 0,9 5-1,0 3 1,1 2-1,4 4 1,0 5 1,1 4 0,-2 1-1,3-1 1,-5 2 0,-4-4 0,0-2 1,-5-6-1,-2-3 1,0-10 0,-10 7 0,10-7 1,-19-11-1,4 1 0,-1-4 0,-2-3-1,0-4 1,-2-3-1,0-3 1,2 0-1,1-3 1,2-1-1,1 0 0,3 1 1,1 2-1,3 2 0,2 5 0,1 2 0,2 5-1,1 4-1,1 10 1,0 0-1,9-2 0,-1 13 0,3 0 1,2 7-1,2 1 2,0 3-1,2 2 1,0 1-1,-2-4 2,-1 0-2,-4-3 1,-1-3 1,-3-2-1,-1-4 1,-5-9 0,-4 9 1,4-9-1,-18-1 0,6-3 0,-5-5 1,-2-3-2,-3-3 1,0-4 0,0-3 0,-1 0-1,2-4 1,2 2-1,2-1 0,3 3 0,2 2 1,3 3-2,4 4 1,3 0-1,2 13 0,5-15-1,-5 15 1,17-3-1,-3 6 1,1 3-1,3 4 1,1 6 0,-1 5 1,0 2-1,-2 5 1,-1 0 0,-3 2 0,-1-1 0,-2-2-1,-2-3 1,-2-4 0,-1-6 1,0-2-1,-2-3 1,-2-9 0,0 0 1,0 0-1,0 0 1,-14-20 0,6 6-1,-4-6 0,0-2 0,-1-3-1,-1-3 0,1 0 1,0 3-1,4 2 0,0 4 0,3 4 0,1 3 0,5 12-1,-1-11-1,1 11 1,14 6 0,-2 4-1,2 0 1,3 4 0,2 3 0,4 4 0,-5 1 1,3 4 0,-3-2 0,-2 3 0,-3-2 0,-2 0 0,-8-1 1,-1-3-1,-2-1 1,-3-5-1,-2-1 2,-5-5-1,10-9 0,-18 8 1,18-8-1,-19-15 1,10-3-1,-4-5-1,3-4 1,2-4-1,0-2 1,-1-2-1,4 4 0,1 3 0,1 6 0,2 4-1,1 5 1,0 13-1,6-12 0,-6 12 0,12 8-1,-2 3 1,-1 2 0,5 6 1,-3 3-1,2 2 1,2 2 0,-3 0 0,-1-3 0,-2-2 0,-1-6 1,-4-2 0,-4-13 1,0 0-1,0 0 0,-10-11 0,1-5 1,-3-4-1,-2-4-1,-4-4 1,0-1-1,-2-1 0,0 0 0,3 3 1,-3-1-1,1 3 1,4 2-1,1 1 0,3 1 1,3 6 0,2-1 0,1 7-1,2 0 0,3 9-1,0 0 1,0 0-2,0 0 1,0 0 0,11 14-1,-11-14 1,16 17 1,-5-10-1,1 4 1,1-3 0,1-2 0,-1 0 0,0-1 0,-1 0 0,-3-1 0,-9-4 0,14 8 0,-14-8 0,0 0 1,0 0 0,0 0 0,0 0 0,0 0 0,0 0 1,-16 0-2,6-3 1,-1-3 0,-1 1-1,0-2 1,1 0-1,-2 0 0,4-2 1,-2 3-1,2 0 0,9 6 0,-13-8 1,13 8-1,0 0 0,-12-7 1,12 7-1,0 0 0,0 0 1,-9-8-1,9 8 1,0 0 0,-9-15-1,9 15 0,-6-13 0,6 13 1,-8-11-1,8 11 0,-11-9 0,11 9 0,-12-1 1,12 1-1,-17-2 0,17 2 0,-16-4 0,16 4 0,-14-5 0,14 5 1,-14-5-1,14 5 0,-11-6 0,11 6 0,-11-5 0,11 5 0,-11-4 0,11 4 0,-9-5 0,9 5 0,-12-5 0,12 5 0,-14-7 1,14 7-1,-12-7 0,12 7 0,-15-8 0,15 8 0,-11-9 0,11 9 0,-10-8 0,10 8 0,-11-8 1,11 8-1,-10-6 0,10 6 0,-10-5 0,10 5 0,-13-5 0,13 5 0,-11-5 1,11 5-1,-11-7 0,11 7 0,-12-8 0,12 8 0,-11-6 1,11 6-1,-11-6 0,11 6 0,-10-7 0,10 7 0,-11-6 0,11 6 0,-12-7 0,12 7 0,-11-7 0,11 7 0,-11-5 0,11 5 0,-12-5 0,12 5 0,-10-5 0,0 2 0,10 3 0,-14-6 0,5 3 0,9 3 0,-15-7 0,15 7 0,-13-8-1,13 8 1,-9-6 0,9 6 0,0 0 0,-13-8 0,13 8 0,-9-5 0,9 5 0,-11-6 0,11 6 0,-11-6 0,11 6 0,-13-5 0,13 5 0,-13-5 0,13 5 0,-13-4 0,13 4 0,-14-6 0,14 6 0,-12-5 0,12 5 0,-12-5 1,12 5-1,-13-4-1,13 4 1,-12-5 0,12 5 1,-14-3-1,14 3 0,-14-4 0,14 4 0,-15-6 0,15 6 0,-13-8 0,13 8 0,-15-8 0,15 8 0,-12-7 0,12 7 0,-12-5 0,12 5 0,-13-3 0,13 3-1,-14 0 1,14 0 0,-16-3 0,16 3 0,-13-3 0,13 3 1,-10-2-1,10 2 0,0 0 0,0 0 0,-9-4-1,9 4 1,0 0 0,0 0 0,-11-1 0,11 1 0,-10 2 0,10-2 0,-9-1 0,9 1 0,-11-2 0,11 2 0,-11-1 0,11 1 0,-11-3 0,11 3 0,-11-2 0,11 2 0,-12-1 0,12 1 1,-11-2-1,11 2 0,-9-1 0,9 1 0,0 0 0,-11-3 0,11 3 0,0 0 0,0 0 0,0 0 0,-9-4 0,9 4 0,0 0 0,0 0 0,0 0-1,0 0 1,0 0 0,0 0-1,0 0 0,0 0 1,0 0-1,0 0 0,0 0 1,0 9-1,0-9 1,1 10-1,-1-10 1,1 13 0,-1-13 0,-2 15 0,2-15 0,-3 19 0,3-19 0,-5 17 0,2-6 0,-1-2 0,1 1 0,3-10 0,-7 16 0,7-16 0,-6 13 1,6-13-1,-5 13 0,5-13 0,-5 10 0,5-10 0,0 0 0,-6 13 0,6-13 0,0 0 0,-4 9 0,4-9 0,0 0 0,0 0 0,0 0 0,-4 9 0,4-9 0,0 0 0,0 0 0,-4 11 0,4-11 0,0 0 0,-5 10 0,5-10 0,-6 9 1,6-9-1,-8 12 0,8-12 0,-9 13 0,9-13 0,-7 13 0,7-13 0,-8 15 0,8-15 0,-7 12 0,7-12 0,-7 12 0,7-12 0,-7 10 0,7-10 0,0 0 0,-10 14 0,10-14 0,0 0 0,-9 10 0,9-10 0,0 0 0,0 0 0,0 0 1,-10 8-2,10-8 1,0 0 1,0 0-1,0 0 0,0 0 0,-9 5 0,9-5 0,0 0 0,0 0 1,0 0-1,0 0 0,0 0 0,0 0 0,0 0 0,0 0 0,0 0 1,0 0-2,0 0 1,0 0 0,0 0 0,10-17-1,-3 7 1,8-3 0,-4-2-1,-1-5 1,4-1 0,-2-3 0,2 2 0,-2 0 0,0 0 0,-2 2 0,-1 2 0,-1 2 0,0 2 0,-4 1 1,-1 4-1,-1-1 0,-2 10 0,2-15 1,-2 15-1,0-11 0,0 11 0,0 0 1,-1-14-1,1 14 0,0 0 0,0 0 0,0 0 0,0 0 0,0 0 0,0 0 0,0 0 0,-1-9 0,1 9 0,0 0 0,0 0 0,0 0 0,0 0 0,0 0-1,0 0 1,0 0-1,0 0 1,0 0-1,0 0 0,0 0 0,-9 8 0,9-8 1,-11 14-1,11-14 1,-14 20-1,6-7 1,-1 0 0,0 3 0,0-1 0,-1 1 0,2-2 0,-1 0 0,1-4-1,0 0 1,8-10 1,-9 12-1,9-12 0,0 0 1,0 0-1,0 0 0,0 0 1,-1-15-1,4 2 0,2-6 0,2-3 0,2-5-1,1-3 1,2-4 0,1-3 0,0 0 0,1 0 0,-1 1 0,0 0 0,-1 1 0,0 2 0,-1 1 1,-1 3-2,-1 1 2,-1 4-1,-2 4 0,-2 1 0,-2 5 1,-1 3-1,-1 11 0,-1-12 0,1 12 0,0 0-1,0 0 0,0 0 0,-10 11 1,6-2-1,-1 3 0,0-2 0,0 5 1,0 4 0,-1 2 0,1 3 0,0 1-1,0 4 1,0 2-1,0 7 1,0 3 0,-2 1 0,0 0 0,1 2-1,0-3 1,1-4 0,0-4 0,0-5 0,2-7 0,1-6 0,1-6 1,1-9-1,0 0 1,0 0-1,3-17 0,-1-1 1,2-5-1,1-6 0,1-5 0,1-5 0,0-1 0,2 0 1,0-1-1,-1 3 0,0-1 1,-1 4-1,-1 2 1,-1 5-1,-1 3 0,-2 3 0,0 4 1,-1 5-1,-1 13 0,1-15 0,-1 15-1,0 0 1,0 0-1,0 0 0,0 0 0,0 0 0,0 0 1,0 0-2,2 10 2,1 2-1,-1 2 0,1 1 1,-1 3 0,0 1 0,-1 1 0,-1 0 0,-1-1 0,-1-2 0,1-3 0,-2 0 0,1-3 0,2-11 1,-6 15-1,6-15 1,0 0 0,0 0 0,0 0 0,0 0 0,1-15 0,3 2-1,1-9 1,1-1-1,2-2 1,0-2-1,3 1 0,-2 0 0,0 2 0,-1 2 1,-1 7-1,-2-1 0,-2 4 0,0 1 0,-3 11 0,2-13 0,-2 13 0,0 0-1,0 0 0,0 0 0,0 0 0,-1 12 0,0 0 0,-1 2 0,1 7 1,-1 4 0,-2 4-1,0 1 2,-2 2-2,1-1 1,-1-1 0,0 0 0,-1-7 0,-1-3 0,0-4 1,1-6 0,7-10 0,-11 13 0,11-13 0,-11-7 0,8-3 0,1-6-1,2-4 1,1-5-1,1-6 0,5-4 0,-1-1 0,2-4 0,0 2 1,2 0-1,-1-2 0,-2 3 1,1 1-1,0 1 0,-3 1 0,1 2 0,-2 2 0,0 2 0,-2 5-1,2 1 1,-4 4 0,2 6 0,-1 2 0,-1 10 0,-1-11-1,1 11 0,0 0-1,0 0 1,0 0 0,0 0-1,-3 17 1,3-6 0,-1 4 1,0 2-1,0 4 1,-1 4 0,1 0 0,-1-2 0,0 0 0,0-2 0,1-6 0,-1-2 1,1-3 0,1-10 0,0 0 0,0 0 0,0 0 0,-1-21 0,0 6 0,1-5 0,-1-5 0,1-3-1,-2-2 0,1 0 0,0 0 0,-1 1 1,0 0-1,-2 3 0,2 2 1,-1 2-1,0 2 0,0 2 0,-1-1 0,0 0 0,0 5 0,-2 0 0,2 2 0,0 1 0,4 11-1,-5-16 1,5 16-1,0 0 0,0 0-1,0 0 1,1 9 0,3 4 0,0 0-1,2 5 1,0 1 1,1 0 0,0 1 0,-3-4 0,3-1 0,-3-4-1,0-1 2,-4-10-1,4 9 1,-4-9-1,0 0 1,1-9 0,-1 9 0,-7-19 0,1 7 0,-1-4-1,-3-4 1,0 0-1,-3-2 0,-1-2 0,-1 1 1,2 0-1,-1 0 1,0 1-1,3 3 1,-1 3 0,3 0-1,0 5 1,1 2-2,8 9 1,-11-14 0,11 14 0,0 0-1,0 0 0,-9-8 0,9 8 0,0 0 0,0 0 0,0 0 0,10 11 0,-10-11 0,15 15 1,-5-6-1,2 0 1,1 2 0,-1-1-1,-1-2 1,0-1-1,-11-7 1,13 8 1,-13-8 0,0 0 0,0 0 0,0 0 0,-2-10 0,2 10 0,-16-19 0,3 7 0,-1-2-1,-4 0 0,-1-2 0,0 1 1,-2 0-1,-1-1 0,1 2 0,-1 0 0,2-1 0,2 2 0,1 0 0,3 1 0,2 2 1,3 2-1,9 8-1,-10-10 0,10 10 0,0 0 0,0 0 0,0 0 0,9 7 0,2 2 0,4 0 0,2 3 0,3 0 1,1 4 0,2-2 0,1 1 0,0-1 0,-3-1-1,-4-3 1,0 0 0,-3-3 0,-2-2 0,-12-5 0,13 6 1,-13-6-1,0 0 1,0 0 0,0 0 0,0 0-1,-17-5 1,4 1 0,-2-1-1,-3 0 0,-3-3 0,-3 2 0,-2-1 1,4-1-1,2 0 0,3 0 1,1 1-1,3 1 0,2-1 0,11 7 0,0 0 0,-9-10 0,9 10 0,0 0-1,0 0 0,0 0 0,0 0 1,11 5-1,1-1 0,3 1 0,4 1 1,3 0-1,3 0 1,-1-1 0,4-1 0,-5 1-1,-3-2 1,-3-1 0,-2-1 0,-4 0 1,-11-1-1,14 1 1,-14-1-1,0 0 1,0 0 0,-7-11 0,-2 4-1,-2-1 1,-5-1-1,0-2 0,-4 1 1,-1 1-1,1-1 0,-3 2 0,-1 2 0,7 1 0,0 2 0,5 0 0,0 1 0,12 2-1,-15-2 1,15 2-1,0 0 0,0 0 0,15 12 0,-5-5 1,3 4-1,1 3 0,5 1 1,-1 3 0,-1-2 0,6 2 0,-5-1 0,-2-4 0,-1-2-1,-4-2 2,-2-4-1,-9-5 1,12 5 0,-12-5 0,0 0 1,0 0-1,-8-13 0,8 13 0,-19-18 0,3 7-1,-1-2 0,-8-2 0,-1-1 0,1 0 0,-1-1 0,3 3 1,0-2-1,2 2 0,4 0 0,5 3 1,2 0-1,-1 2 0,11 9 0,-14-12 0,14 12 0,-10-9 0,10 9 0,0 0 0,-10-5-1,10 5 1,0 0 0,0 0-1,0 0 1,0 0-1,0 0 0,0 0 0,0 0 1,0 0-1,0 0 0,0 0 0,10 5 1,-10-5-1,13 6 1,-13-6 0,14 5 0,-14-5-1,13 4 1,-13-4 0,0 0 1,10 5 0,-10-5 0,0 0 0,-9-4 0,9 4 0,-22-4-1,6 2 1,-4 0-1,-5-2 0,-4 2 0,-3 1 0,-2-1 0,0 0 0,-1-1 1,1 1-1,1-1 0,3 0 0,3 0 0,3 1 1,3 0-1,4 2 0,4-2 0,4 2 0,9 0-1,-10-2 1,10 2-1,0 0 0,0 0 0,13-2 0,-3 2 0,5 0 0,5-1 0,2 1 1,5-1 0,2 0 0,1 0-1,1-1 1,0 0 0,-4 0 0,-4 0 0,-4-1 0,-4 1 0,-3-1 1,-12 3 0,0 0 0,2-13-1,-11 9 1,-5 0 0,-6 0-1,-4 0 0,-5 2 0,-3-1 0,-2 0 0,-2 2 0,2 1 1,2 0-1,1 0 0,2 1 0,0 1 0,7 0 0,1 0 0,2 1 0,4 0 0,15-3-1,-16 3 1,16-3-1,0 0 0,0 0 1,0 0-1,20 7 0,-6-7 0,1 1 1,6 0-1,2 2 1,6-1 0,-1 3-1,1-1 1,1 3 0,0 1-1,1 2 1,0 0 0,-1-1 0,-2 1 0,-3-1 0,0 0 0,-4-3 0,-1 0 0,-6-2 0,-4-2 0,-10-2 0,13 5 0,-13-5 0,0 0 1,0 0-1,-15 8 1,4-6 0,-1-1-1,-3-2 1,-2 0-1,-1-4 1,0-1-1,1-2 1,0-2-1,2-1 1,0 1-1,4-1 1,1 1-1,3 1 0,7 9 0,-9-12-1,9 12 0,0 0 0,0 0 0,0 0 0,13-7 0,0 8 0,1 0 0,7 0 1,2 0-1,3 1 1,0-1 0,3 2 0,-3-2 0,-1 0 0,-4 0-1,-5 0 1,-2 0 0,-4-1 1,-10 0-1,10 0 1,-10 0 0,0 0-1,-11-7 0,0 3 1,-6-1-1,-3 0 0,-5-3 0,-7 2 0,-4 1 0,-2 1 0,-2 1 0,-3 2 0,2 1 0,1 3 0,0 0 0,3 1 0,1 1 0,3-1 1,3 0-1,2-4 1,3 0-1,3-4 1,3 1 0,2-1 0,5 0-1,3-1 0,9 5 0,-13-7 0,13 7-1,0 0 0,0 0 0,0 0 0,0 0 0,12-6 0,-1 8 0,-1 0 0,3 0 1,7 0 0,3 0-1,1 1 1,0 0 0,-1 0 0,-2-1-1,1 0 1,-4-1 1,-6 0 0,-12-1 0,12-1 1,-12 1-1,0 0 0,-13-9 0,-1 4-1,-4 1 1,-6 0-1,-3-1 0,-5 2 0,-3 0 0,-2 2 0,-4 0 1,1 2-1,-1 0 0,1 1 0,1 0 1,1 0-1,2 1 0,1 0 0,8 0 0,1-1-1,5-1 1,5-1 0,4 1 0,3-1 0,9 0-1,0 0 1,0 0-1,0 0 0,0 0 1,17 3-1,-1-3 0,1 0 1,5 0 0,3-1 0,2 1 0,3-1 0,-1 1-1,0-1 1,-3 0 0,-3 1 0,-2-1 0,-5 0 1,-5 0 0,-11 1 0,11-3 0,-11 3 0,0 0-1,-17-8 1,0 7-1,-5-2 1,-3 1-2,-6 0 1,-6 0 0,-1 1-1,-2 1 1,1-1 0,0 1 0,3 0 0,-2 1 1,3 0-1,5 2 0,1 0 0,3 0 0,3 0 1,3 2-1,4-2 0,6 0 0,10-3-1,-13 3 0,13-3 0,0 0 1,0 0-1,11 2 0,1-2 0,3 1 0,4 0 0,3 0 1,3 1-1,0 0 1,3 0-1,1 1 1,-3-1 0,-1-1 0,0 0 0,-3 1 0,-3-2 0,-2-2 0,-5 2 0,-3 0 1,-9 0 0,0 0 0,0 0-1,-2-10 1,-10 7 0,-4 1-1,-5-1 0,-4 0 0,-4 1 0,-4 0 0,-1 1 0,-1 1 1,0 0-1,1 0 0,2 1 1,0-1-1,4 2 1,3 0-2,5-1 1,2 0 0,4-1 0,3 1-1,11-1 1,-10 2-1,10-2 0,0 0 0,11 1 1,-1-1-1,3 0 0,6-1 1,1 0 0,5-2 0,4 0 0,0 0-1,0-3 1,0 2 0,-5-1 0,-2 0-1,-6 0 2,-2 1-1,-14 4 1,8-10 0,-8 10-1,-16-5 1,0 3 0,-5 3-1,-5 1 0,-6 1 0,-5 2 0,-5 3 1,-4 1-1,3 0 0,-5 3 0,1-1 0,-1 0 0,2 1 0,5-1 0,4 0 0,4-3 0,6 0 0,4-1 0,7-2 1,3-2-1,13-3 0,-12 2-1,12-2 0,0 0 1,0 0-1,17-7 0,-3 4 1,3-1-1,5 1 0,4-1 1,2 0 0,3 0 0,-1 0 0,0 0 0,-3 1 0,-2 0 0,-6 0 0,-3 1 1,-5 2 0,-11 0 0,0 0-1,0 0 1,-12-6-1,-7 6 1,-4 1-1,-7 0 0,-3 1 0,-4 2-1,-2 1 1,-3 3 0,0-1 0,1 1 1,1-1-1,2 0 0,2 1 1,3-2-1,2-1 0,4-1 1,5-1-1,6-3 0,2 3 0,14-3 0,-15 1 0,15-1-1,0 0 0,0 0 1,0 0-1,15-6 0,-2 4 0,4 0 0,4-1 1,-2 2 0,5-2 0,4 0 0,2 0-1,-3 0 1,0-1-1,-3-1 1,-4-1 0,1 1 0,-3 1 0,-18 4 1,12-7 1,-12 7-1,0 0-1,-14-10 1,-4 10 0,-5 1-1,-6 0 0,-4 2 0,-6 2 0,-5 1 0,-2 2 0,-2-2 0,4 2 0,-1-1 0,5 0 0,2-1 0,6-2 0,5 1 0,6-3 0,6 1 0,3-2 0,12-1-1,-10 2 0,10-2 0,0 0 1,20-1-1,-4 0 0,5-2 0,4 1 1,7-2 0,3-1 0,3 0 0,3-2 0,-1 1 0,-1-2 0,0 1 0,-1-1-1,-5 0 1,-4 0 0,-4 2-1,-6 1 1,-4 0 1,-4 1 0,-11 4 0,4-10 0,-4 10-1,-18-7 2,0 3-1,-4 1-1,-6 0 1,-5 2-1,-4 1 0,-3 1 0,-2 0 0,5 0 0,1 1 1,1 0-1,6-1 0,2 1 0,7-1 0,5 0-1,5 0 0,10-1 0,-12 3 0,12-3 1,0 0-1,12 7 0,4-5 0,3 0 0,5 0 1,6 0 0,4 1 0,3-2 0,1 1 0,-1 0 0,-5 1 0,-3-1 0,1 0-1,-4-1 1,-4-1 0,-5 1 0,-4-2 0,-2 1 2,-11 0-1,0 0 0,0 0 0,-13-5 1,-9 5-1,-5 1 0,-5 2-1,-10-1 0,-7 4 0,2 0-1,-4 1 1,-3 0 0,2-1 0,3 2-1,3-1 1,8-1 0,5-1 0,5-1 0,8 1-1,7-2 0,13-3 0,-13 6 0,13-6 0,0 0 0,18 6 1,-4-5-1,6 0 1,5-1 0,5-1 0,3-1 0,5-1 0,3 0 0,0-2 0,-1-1 0,1-1 0,-5 0 1,-5 0-1,-2 0 0,-9 0 0,-3 2 1,-6 0 0,-11 5-1,8-9 1,-8 9 0,-16-9-1,0 5 1,-7 0-1,-7-1 0,-4 2 0,-6 0-1,-3 1 1,-3 0 0,0 3 0,-1 0 0,-3 2 0,5 1 0,2 1 0,2 1 0,3 2 1,4-2-1,4 0 0,4-2 1,10-1-2,-1-1 1,6 1 0,1-3 0,10 0-1,0 0 0,0 0 1,0 0-1,0 0 0,14 7 0,-1-6 0,4 1 1,-3 0 0,6-1 0,5 0-1,1-2 1,-1 0-1,-3 0 1,-2 0-1,-4-2 1,1 2 0,-4-1 0,-13 2 1,0 0 0,0 0-1,0 0 1,-25-6 0,9 7 0,-5 0-1,-1 3 0,-7-1 0,-3 3 1,-2 2-1,5 0 1,-1 3-1,-6 2 0,4 5 0,1-2 0,1 3 0,7 0 0,3-2-1,4 1 1,5-4-1,4-1 0,4-4 1,3-9 0,8 12-1,-8-12 1,23 1 0,-6-5 0,7-1 0,3-4 0,2-3 0,1-2 0,0-3 0,-1 0 1,-5 1-1,-3 0 0,-5 2 1,-5 1 0,-1 1 0,-7 3 0,-3 9-1,-7-12 1,-4 8-1,-3 1 0,-7 5-1,-5 3 1,-7 6-1,-5 4 0,-4 5 1,-3 4-1,-2 5 1,2 2-1,2 1 1,2 2 0,2-1-1,-1 1 1,3-5 1,10-2-1,3-4 1,5-1-1,0-4 0,7-3 1,12-4-2,0-11 0,21 12-1,-6-13 1,6-3 0,4-9 0,6-2 0,1-5 1,-2-3 0,3-2 0,2-4 0,-4 1 0,1 1 0,-6 3 0,-1 3 0,-6 3 1,-1 3-1,-8 4 1,-10 11-1,11-12 0,-11 12 0,-10 5 0,-2 3 0,-4 3-1,-6 4 1,-3 3-1,-6 3 0,2 3 1,-4 4 0,3 2-1,0-1 2,5 0-2,2-3 1,5-4 0,3-1 0,5-3-1,5-8 1,5-10-1,-5 11 1,5-11-1,11-2 1,-2-5 0,5-3 0,4-7 0,1-5 0,1 0 0,5-6 0,-3 0 0,1 0 0,-6 2 0,0 3 0,-6 7 1,-3 3 0,-2 3-1,-6 10 0,0 0 0,0 0-1,0 0 0,-16 9-1,5 2 1,-1 2 0,-2 3-1,-5 7 2,1 3-1,1 2 1,2 2-1,-1 4 2,2 2-2,0 6 1,4-1 0,3-1 0,0-2 0,1 0 0,4-3-1,0-3 1,1-4 0,2-4 0,1-3 0,-1-6 0,1-2 0,-2-13 0,11 7-1,-2-13 1,3-10-1,5-5 1,0-7-1,5-5 1,-1-6 0,3-1 0,-5 0 0,-1 2 1,-6 7-1,-2 5 1,-5 6 0,-3 4-1,-4 7 0,2 9 0,-19-1 0,3 7 0,-3 6 0,-6 8-1,-1 5 1,-6 8 0,0 4 1,-3 7-1,1 2 1,3 3 0,1-1 0,2-2-1,3-4 1,4-9-1,6-2 0,4-7 0,2-6 0,9-18-1,-8 17 1,8-17-1,0 0 1,14-10 0,-2-4 0,-1-8-1,6-5 1,7-2-1,0-10 0,3-1-1,-1-4 1,-1 3 0,-4 5-1,0 4 2,-4 6-1,-8 8 0,-2 6 1,-7 12-1,0 0 1,5 13 0,-9 5-1,-3 6 1,-2 7 0,-1 5 0,-8 5 1,-4 3-1,6 1 2,-3 2-1,2 0 0,1-4 0,3-4 0,0-3 0,7-6-1,2-4 1,-2-5-1,3-8 1,3-13 0,0 0-1,0 0 1,6-26 0,0 3 0,10-8-2,1-3 1,0-4-1,1 0 1,-2 4-1,-3 5 0,4 3 0,-5 6 0,-8 7 1,-1 2-1,-3 11 1,0 0-1,0 0 0,0 0 0,2 16 0,-4-1 0,0 5 1,-10 4 1,7 7-1,-7 3 1,3 1 0,-3 3 0,-3-2 0,3-3 0,-2-2 0,13-5-1,-10-9 1,9-3-1,2-14 2,0 0-2,3-9 0,9-16 1,10-6-2,-3-7 1,5-6 0,-3-7 0,4-4-1,-5 4 0,-7 4 1,-5 10 1,-6 5 1,0 7-2,-4 8 1,3 7-1,-1 10 0,-6 10 0,0 6-1,0 6 1,-2 3-2,-2 6 2,2 5-1,-4 3 2,1-2 0,-5 2 0,6-2-1,-2-2 1,8-2 0,-7-4-1,8-4 1,-5-5-1,7-6 1,1-4 0,0-10 0,0 0 0,0 0 0,13-19-1,-6-3 0,7-9 0,-2-4 0,6-6-1,-4 0-1,6 2 1,-7 7 1,-3 4 0,-4 7-1,0 9 1,-6 12-1,0 0 1,5 9-1,-6 5 1,-3 8-1,-1 5 1,-1 3 0,0 4 0,-4 3 1,-1 0-1,0-1 1,-1-3 0,1-3-1,-4-4 1,7-4 0,3-5-1,1-4 1,-6-5 0,10-8 0,0 0 0,-8-22-1,8 5 0,4-5 0,-13-3 1,8-2-1,1 0 0,-3 3 1,3 7-1,-11 3 1,11 4 0,0 10-2,-5-10 1,5 10-1,0 0 0,0 0 0,0 0-1,0 0 1,7 9 0,-7-9 1,0 12 0,-9-2 1,9 0-1,-9 4 2,9-1-2,-1 1 0,1 1 0,-7 2 0,7-4 0,7-1-1,-7 0 1,8-2-1,-8-1 1,2 1 1,-2 0-1,8 0-1,-8 0 1,1 1 1,-1 0-1,1-1 0,-1-1 0,2 1 0,-2-10 0,2 14 0,-2-14 0,1 11 0,-1-11-1,11 16 1,-1-7-1,-5 3 1,5 0-1,-7 3 1,8 0-1,-6 2 1,-2 0 0,0 2 0,-1 1 0,-1-1 0,0 1 0,-1-2 0,1 2 0,-1-2 0,1-1 0,-1-3 0,1 1 0,-2 1 1,5-6-1,-4 5 0,2-3 0,-1-1 1,2 0-1,-1 1 0,-2-12 0,3 13 1,-4-4-2,1-9 2,0 0-1,6 11 0,-6-11 0,0 0 0,4 14 0,-4-14 0,0 0 0,6 9 0,-6-9 0,0 0 0,0 0 0,0 0 0,11 7 1,-11-7-1,0 0 0,0 0 0,12 14 0,-12-14 0,11 13 1,-11-13-2,16 15 2,-16-15-2,15 15 1,-15-15 0,16 12 1,-16-12-1,16 8 0,-6-5 0,-10-3 0,17 7 0,-6-4 1,2 1-1,-2-1 0,2-1 0,-4 0 0,-9-2 1,16 3 0,-16-3 0,0 0 1,0 0 0,0 0-1,-3-10 1,-7 1-1,-3-2 1,-2-4-2,-4-2 0,-2-5 0,0-1-1,3-3 1,-3 3 0,5 0 0,1 1 0,4 5 0,2 1 0,2 5 0,7 11 0,-9-13-1,9 13 0,0 0-1,0 0 1,0 0-1,0 0 1,0 0 0,16 12 0,-6-5 1,1 4 0,6-5 1,-1 9 0,5-1-1,3 5 1,0-1-1,3 5 1,-2-1-1,3-1 0,-5 8 0,1-6 0,-4-2 0,-2 2 0,-1-2 1,-2-1-1,-2-3 0,-2-2 0,-2-3 0,-9-12 1,13 16 0,-13-16 0,0 0 1,0 0 1,0 0-1,0 0 1,-10-8-1,-4-2 0,-4-6 0,-5-2-1,-7-5-1,0-4-1,-3 0 1,-2-1 0,3 2 0,2 0-1,5 1 2,0 7-2,10 1 2,-3 6-2,9 1 2,0 5-2,9 5 1,-10-10-1,10 10 0,0 0-1,0 0 1,3 11 0,-3-11 0,21 16 0,-7-2 0,8-2 0,1 7 1,8-2 0,2 2 0,1 2 0,0 0 0,2 1 0,-3 1 1,0 1-1,-2-3 0,-4 1 0,-1-2 0,-4-1 0,1 0 0,0-1 0,-7-1 0,4 1 0,-1 0-1,-3 1 1,2 0-1,-2-1 1,0 0 0,-3 0 0,6-2-1,-6-3 1,1-1 0,0-2 0,1 0 0,-1-2 0,2-1 1,-1 0-1,1 1 0,1 0 0,0-1 0,-1 4 0,0-3 1,-1 1-1,-1-1 0,0 1 0,-3-2 1,-2-1-1,-9-6 1,11 8-1,-11-8 2,0 0-1,0 0 1,0 0-1,0 0 0,-12-9 0,0 1 0,-5-1-1,-4-5-1,-1 0 1,-4-3-1,-1 0 0,-2-1 1,1-2 0,-4 2 0,7-2 0,-1 1 0,1 4 1,6 0 0,0 6-1,6 0 1,1 3-1,12 6 0,-10-7 0,10 7 0,0 0-1,0 0 0,0 0 0,0 0-1,0 0 1,0 0 0,20 14 0,-6-6 0,5 2 0,3 3 0,4 0 1,2 2-1,1-1 1,7 1 0,-4-2 0,2 1 0,-1-4 0,1-1 0,1-2 1,-5 0-1,-5-4 0,-5 0 1,-4-3 0,-3 1 1,-13-1 0,10-1-1,-10 1 1,-21-6-1,4 1 0,-4 0 0,-8-3-1,-4 0 0,-6-2-1,-2 0 1,-1 0-1,-3-1 2,2 1-1,6 1 0,4 0 1,5 3-1,2 0 1,6 0-1,5 1 0,15 5 0,-10-12-1,10 12 0,-2-12 0,2 12 0,6-12 0,-6 12 0,18-6 0,-4 6 0,3 2 0,2 3 0,1 4 0,2 0 1,4 1-1,0 2 1,-5 1 0,1-1 0,0-2 0,-2-2 1,-1 0-1,-3-3 0,-3-2 0,-4 0 1,-9-3 1,12 2 0,-12-2-1,0 0 1,-11-6-1,2 2 1,-6-3-1,-4 0-1,-4-2 0,-3-1 0,-3-2 0,-4 1 0,0-2 1,-1 1-1,4-1 1,2 2-1,3 1 1,4 0-1,3 3 1,6 1-2,12 6 1,-13-7-2,13 7 1,0 0 0,2 11 0,4-2 0,1 6-1,3 1 2,0 4-1,4 2 1,4 0 0,1-2-1,1-2 1,-1-2-1,1-2 1,-2-3 0,1-2-1,-2-3 1,-4-3 0,-2 0 0,-1-2 0,-10-1 1,15-3-1,-15 3 0,13-11 1,-8 1-1,-1-1 1,-1-4-1,-2 0 0,-1-3 0,-1 0 1,-3-2-1,-2 3 1,-3 2-1,-1 0 0,0 4 0,-1 3 1,-2 4-2,1 3 1,-5 3 0,-1 2 0,3 3 0,0 0 0,1 3 0,1-1 0,1-1 0,3-1 1,9-7-2,-3 16 1,3-16 0,-1 14-1,1-14 1,8 16-1,-5-7 1,9 0-1,1-1 1,3-1-1,2-2 1,4-2-1,0-2 1,-3-2 0,7-3 0,-8-1 1,-3 0-1,-1-1 1,-4 0 0,-10 6 0,12-13 0,-12 13 1,-3-14-1,3 14-1,-13-17 1,2 9-1,-4-2 1,-1 3-1,-11-1 0,7 0 0,-2 1 1,-2 2-1,6-1 1,-1 1 0,5 3-1,1-1 1,13 3-2,-9-4 1,9 4-1,0 0 0,0 0 0,0 0-1,0 0 1,21 9 0,-6-5 0,4 1 0,3 1 0,3 2 1,3 0-1,-1-1 2,7 0-2,-7 0 1,-2-2 0,1-2 0,-3 1 0,-6-1 1,-2-2 0,-6-1 0,-9 0 0,0 0 0,0-12-1,-14 4 1,-8-1 0,-4-1-1,-5 0 0,-3 0-1,-9 2 1,1 3 0,2-2 0,0 2 1,5 0-1,3 1 1,4-1-1,7 0 1,4-1-1,17 6-1,-15-9 0,15 9 0,0 0 0,0 0 0,10 1 0,1 4 0,7 3 1,1 0-2,8 3 2,2 4 0,3 0-1,-2 1 1,-1-1-1,-1 1 1,-1-2 0,-5 0 0,-5-2 0,1-3 0,-7-1 0,0-2 1,-11-6 0,14 8 0,-14-8 1,0 0-1,0 0 0,-16-9 0,1 2 1,-3-3-2,-4-1 0,-3 0 0,-5-1 0,0 1 1,2 0-1,2 1 0,4 1 1,2 2-1,4 0 1,4 3-1,12 4-1,-9-6 0,9 6 0,0 0 0,12 8 0,4-3-1,3 3 1,6 0 0,4 2 1,4 2-1,4-1 1,5 2 0,1-2-1,2 1 1,1 1 0,3-3 0,0 0 1,2-1-1,0-1 0,0-1 0,4 0 0,-3 0 0,0 0-1,0-1 1,2 0 0,-1 1 0,-2-1-1,-2 2 1,-4-1 1,-2 1-1,-4-1 1,-4-1-1,-6-2 0,-1 2 0,-5-1 0,-5-3 0,-3 1 0,-5-2 1,-10-1-1,10-1 1,-10 1-1,0 0 0,-17-7 0,2 5 0,-8 0 0,-3 1 0,-8 1-1,-4 1 0,-5 3 1,-3 2 0,-1 3-1,0-2 2,-4 4-2,3-3 2,3 0-1,5 0 1,2-2-1,4-2 0,6-3 0,5 0 1,9-1-1,4-1 0,1-1-1,9 2 1,0 0-1,5-12 1,6 3-1,9 0-1,0-4 1,5 0 0,6-2 0,1 1 0,3 0 0,1 2-1,-2 2 2,-2-1 0,-1 3 0,-4 0 0,-5 0 0,-4 0 1,-6 0 1,-4-1-1,-8-2 0,-9 0 1,-3 0-1,-9-1-1,-6 1 1,-5 1-1,-7 1 0,-4 3 0,-2 3 0,0 1 1,-1 3-1,3 1 0,0 1 1,4 1-1,3 2-1,8 0 1,3-1-1,7 1 1,4-1-1,14-5 0,-6 13 0,6-13 1,24 13-1,-4-8 1,6 1 0,2-1 0,7 1 0,4-3 0,3 0 0,-2 0 0,3-1 0,-2 1 0,-2-2-1,2 1 1,-5-2 0,-5 1 0,-4-1 1,-6 0 0,-3 0 0,-7-1 1,-11 1-1,0 0 1,0 0-1,-14-11 0,-7 8 0,-4-1-1,-6-2 0,-3 2 0,-6 2 0,-3 0 0,-1 1 0,-1 2 1,2 0-1,2 1 0,3 1 0,2 1 1,6 0-2,8 0 1,3-1-1,6 1 1,3 0-1,10-4 0,0 0 1,7 10-1,6-8 1,5 2-1,3 0 1,7 0 0,2-1 0,5 1 0,3-2 0,0 0 0,2-1-1,-2-1 1,2-1 0,-3-3-1,-1 1 1,-3-1 0,-5 0 0,-3-1 1,-6 0-1,-4 2 1,-5 0 0,-10 3-1,0 0 1,0 0-1,-19-9 0,-1 6 1,-3 1-2,-3-1 1,-6 1-1,0-1 1,-3 2 0,1 1 0,1 0 1,3 1-1,2 3 1,4-1-1,4 1 0,4 1 0,5 1-1,11-6 0,-11 12 1,11-12-1,7 13 1,2-7-1,4-1 1,8-1-1,4 0 1,4-2 0,4-2-1,5-1 1,4-1 0,0-1 0,5-2-1,-2 1 1,2 0 1,1 0-1,-1 1 0,-2 0 0,0 0 0,-6 0 0,1 0 0,-2 0 0,-3 0 0,-4 0-1,-3 0 1,-6 0 0,-2 0 0,-1 0 0,-8 1 0,-11 2 0,13-3 0,-13 3 0,0 0 0,0 0 0,0 0 0,0 0 1,0 0-2,0 0 1,0 0 0,10-1 0,-10 1-1,10-2 1,-10 2-1,20-2 1,-7 1-1,5-2 1,0 0 0,4-1 0,0 0 0,1-1 0,-4 0 0,1 0 0,-4 0 0,-2 2 0,-3 0 0,-11 3 1,12-3 0,-12 3 0,0 0-1,-14-8 1,0 5-1,-7-1 1,-3 0-1,-8 2-1,-5 1 1,-3 3-1,-7 3 1,-1 4 0,1 2 0,-2 4 0,2 1 0,2 2 0,4-2 0,6 3 0,4-6 0,8-1 0,4-4-1,8 0 1,11-8-1,0 0 1,-4 12 0,14-14-1,9 1 1,4-3-1,6 1 1,7-5 0,7 0 0,5-6 0,3 1 0,4-2 0,2-1-1,0-2 2,2-1-2,-1-2 2,-2-4-1,-5 2 0,-3-1 0,-7 2 1,-6 2-1,-9-1 1,-6 3-1,-12 2 1,-7 2-1,-9 2 0,-9 4 0,-8 4 0,-11 1-1,-6 5 0,-10 3 0,-4 6 1,-2 6-1,-7 2 1,3 3 0,4 3 0,4 0 0,5 2 0,5 0-1,6-4 1,7-2 0,11-1 0,4-3-1,6-2 1,8-2-1,6-3 1,8-2 0,8-2 0,5-1 0,8-4 0,7-5 0,5-3 0,5-2 0,5-6 0,4-1 0,2-4 0,2-2 0,-2-1 0,-2-4 0,-4 0 1,-3 0-1,-7 2 0,-5 1 0,-9 5 0,-6 3 0,-6 4 0,-7 3 0,-12 9 0,0 0 1,-9 5-1,-10 7 1,-4 3-1,-7 5 0,-6 5 0,-3 3 0,-2 3 1,2-1-1,2-1 0,4-4 0,5-2 0,6-6 0,6-5 0,6-3-1,10-9 1,0 0 0,10 1 0,8-9 0,6-5 0,7-2 0,5-2 1,3-5-1,5-1 0,4-3 0,-4 1 0,2-1-1,-3 1 1,-1 0 0,-2 0 0,-4 4-1,-3 0 1,-6 4 0,-2 4 0,-7 2 1,-4 2-1,-5 4 0,-9 5 0,0 0 0,0 0 0,-5 9 0,-9 1 1,-4 3-1,-4 2 0,-1 0 0,-6 5 0,-5 0 0,1-2 0,4 1 1,3-1-1,2-2 1,2 0-1,5-2 0,3-4 0,7 0 0,7-10-1,-3 11 1,3-11 0,11-4-1,7-5 1,6-6 0,7-5 0,7-3 0,9-7-1,6-3 1,9-4 0,-2-1 0,1 1 0,-1 1 0,-4 1 1,-5 5-1,-5 3 0,-5 2 1,-10 6-1,-7 6 0,-6 4 0,-6 0 1,-12 9-1,0 0 0,-13 13 0,-9 6 0,-6 1 0,-8 3-1,-5 8 1,-6 8-1,-3-2 1,0 0 0,4-2 0,3 0 0,6-6-1,6-5 2,8-5-2,5-5 1,18-14 0,-7 9 0,17-15 0,9-9 0,9-4 0,7-4 0,9-7 1,4-2-1,5-7 0,5 1 0,-2 1 0,0-3 0,-6 4 0,-3 6 0,-7 3-1,-7 7 2,-5 2-2,-9 8 2,-8 0-1,-11 10 0,-1 10 1,-12 2-1,-9 6 1,-8 2-1,-8 8 0,-7 3 0,-8 9 1,-5 1-1,-1 0 0,-3 1 0,3-1 0,4-3 0,6-5 0,9-5 0,8-7 0,9-5-1,10-9 0,13-7 1,6-9 0,13-5-1,9-6 1,9-5-1,6-6 1,6-3 0,4-4 1,2 1-2,0 2 1,-5 2 0,-6 4 0,-5 4-1,-8 6 1,-6 5 0,-7 5 0,-7 3-1,-11 6 0,0 0 1,-22 12-1,4-1 0,-6 4 1,-4 1-1,-5 5 1,-3 1 0,-2 0 0,2 1 0,-1 1 0,-1-2 0,3-2 0,0-1 0,5-3 0,3-3 0,6-3 0,6-3-1,15-7 1,-12 3-1,12-3 0,14-12 1,2 4-1,6-3 0,2-3 0,4 1 1,1-2 0,-1 0 0,0 2 0,-4 1 0,-5 3 0,-5 0 0,-2 4 0,-12 5 1,10-4-1,-10 4 0,-11 11 0,-2-1 1,-3 2-1,-4 5-1,-3 0 1,-1 3 0,0 2-1,1-3 0,4 1-6,5-2-14,5-14-10,9-4 0,18-12 0</inkml:trace>
  <inkml:trace contextRef="#ctx0" brushRef="#br0" timeOffset="60818">3661 1422 17,'3'-21'10,"-3"2"0,1 0 0,0 4-3,-1 1-1,0 14-3,0-15-1,0 15-2,0 0-1,0 0-1,0 0 0,0 0 1,0 0 0,0 18 0,-2-3 1,-1 4 0,-1 3 1,-3 5 0,0 6 0,-1 2-1,-2 4 1,0 1-1,0 1 1,1 0-1,0-1 0,2-2 1,0-4-1,2-2 0,1-5 1,-1-3-1,3-7 1,0-2 0,0-6 1,2-9 2,-2 10 1,2-10 0,0 0 2,5-13-2,-1-4 1,5-3-1,0-8-2,3-5 0,1-8-2,1-4 0,1-4 0,-1 2 0,0 0 0,-2 3 1,-2 2-1,1 4 1,-2 4-1,-2 9 1,0 5-1,-3 5-1,-1 6 1,-3 9-2,0 0 1,0 0 0,0 0-1,-8 18 1,-1-2-1,0 4 1,-3 5 0,-2 4 0,-2 5 0,-2 2 0,-2 2 0,0 1 0,-1 1 0,-5 0 0,4 1 0,1-7 1,-2 0-1,4-5 0,3-5 1,4-5-1,1-6 1,10-4-1,1-9 1,0 0 0,11-21-1,5-3 0,6-6 0,1-6 0,6-6 0,1-4 0,1-2 0,4 5-1,-6 1 2,-3 6-2,-3 4 2,-2 4-1,-4 5 0,-3 4 0,-3 7-1,-4 3 1,-7 9-1,0 0 1,0 0-1,0 0 0,-2 18 1,-8 2-1,-5 6 1,0 3 0,-4 6 0,-2 2 0,-1 1 0,0-3 0,3-2 0,1-5 0,3-6 0,4-5 0,3-4 0,8-13 1,0 0-1,0 0 1,0-13-1,8-8 0,5-5 1,1-7-1,5-7 0,-1-3 0,5-5 0,-1 1 0,-1 0 0,0 1 0,0 4 0,-3 0 0,0 3 0,-1 2 1,-3 3-1,-2 2 0,-1 3 0,-2 2 1,-3 1-1,-2 4 0,-2 3 0,-1 2 1,-2 2-1,-1 3 0,-2 2 1,-1 0 0,5 10-1,-12-14 0,12 14 0,-15-13 0,15 13 0,-13-10 0,13 10 0,-10-9-1,10 9 1,0 0-1,-5-11 0,5 11-1,0 0 1,0 0-1,0 0 1,6 13 0,-6-13 0,6 13 0,-6-13 1,5 13 0,-5-13 1,0 0-1,0 0 1,6-21-1,-6 3 1,0-2 0,-1-4 0,-2-2-1,0-3 2,-2 2-1,-3-1 1,2 3-1,-3 1 1,1 2-1,-4-2 1,3 4-1,-2 1 0,1 3-1,1 2 1,0-3 0,1 7-1,2-3 0,6 13 0,-9-12-1,9 12 0,0 0-1,0 0 0,2 13 0,3-3 1,2 5-1,2 0 1,3 5 0,1 0 0,4 0 0,1 2 0,-1 1 0,1 0 0,-4-1 0,1-3 0,-5 0 0,-2-4 1,-3-1 0,-5-14 0,7 15 1,-7-15 1,0 0-1,0 0 1,-12-6-1,3-5 1,1-6-1,-4-3 0,0-5 0,-4-4 0,2-3 0,-1-2-1,-1-1 1,0 0-1,1 2 1,-2 2-1,1 1 1,0 3-1,2 2 0,-1 1 0,3 6 0,1 1 0,1 4 0,3 2-1,7 11 1,-8-13-2,8 13 1,0 0 0,0 0 0,-1 18-1,4-8 1,2 3-1,1 2 1,2-1 0,1 1 1,0-4-1,-2-1 0,-7-10 1,14 10 0,-14-10 1,0 0-1,0 0 0,-2-11 1,2 11 0,-17-19-1,6 5 1,-3 0-1,0-2 0,-2 0 0,-1-2 1,-2 0-1,1-2 1,-2-2-1,-2 2 1,1 0-1,2 0 0,0 3 0,2 2 1,0 2-2,4 2 1,2 4 0,11 7 0,-12-10-1,12 10 0,0 0 0,0 0-1,0 0 1,0 0 0,15 0 0,-15 0 0,18 8 1,-5-2-1,2 0 1,0 2 0,0-2 0,-1 0-1,-1 0 1,1-1 0,-3-2 0,-11-3 1,0 0 0,0 0-1,0 0 1,-12-11 0,0 5 0,-4-1 0,-3 0-1,-4-1 0,-3 1 0,-2 0 1,2-1-1,-6 2 0,0 0 0,-1-1 1,0 1-1,1-2 0,1 2 1,2 0 0,3 0-1,4 0 0,4 1 0,4 1 1,3 1-2,11 3 1,-10-5-1,10 5-1,0 0 1,13-4 0,0 2 0,4 2 0,3 0 0,1 2 1,3 0-1,0 1 1,0 0-1,-3 1 1,-3 0 0,-4-1 0,-2 0 0,-12-3 1,10 1 0,-10-1-1,0 0 1,-13-5 0,-1 3 0,-2-1-1,-5 0 0,-3 1 0,-4-1 0,-2 0 0,-2 1 0,-1 1 1,0 0-1,-1 0 0,2 1 0,0 1 0,2 1 1,0 1-1,1 0 0,3 0 0,3 0 1,2-1-1,2 0 0,4 0 0,2-1 0,4 2 1,9-3-1,-12 0 0,12 0-1,0 0 1,0 0 0,0 0 0,0 0-1,0 0 1,0 0 0,0 0 0,0 0 1,0 0-1,0 0 0,0 0 0,-11-8 0,11 8 1,-9-3-2,9 3 1,-18-3 0,6 2 0,-2 1 0,-2 0 0,-2 0 0,0 1-1,-3-1 1,0 0 0,-2-1 0,2 1 0,-2-1 0,0 1 0,1 0 0,0-1 0,1 1 0,0 0 0,3 0 0,-2 1 0,2-1 0,0 1 0,0-2 0,1 2 0,0-1 0,1 1 0,-3-1 0,-2 1 0,5 0 1,-1 0-1,1 0 0,-1 0 0,1 1 1,-1 0-1,3 0 0,0 2 0,-3-2 0,-1 2 0,-2 0 0,2 1-1,-3 0 1,3 1 0,-2 0 0,2 1-1,1-2 0,2 0-1,1-2-7,14-3-9,-14 11-12,5-11 0,9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13.9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25 639 4,'0'0'14,"0"0"-1,0 0-2,-13-4-1,13 4-1,0 0-2,0 0 0,0 0-2,0 0 1,0 0-1,0 0-2,0 0-2,0 0 0,0 0 0,0 0-1,0 0 0,0 0 0,0 0 0,0 0 0,0 0 0,0 0 0,0 0-1,0 0 1,0 0 0,0 0-1,0 0 1,-5 10 0,5-10-1,0 14 1,0-5 1,0 3-1,0 2 1,0 2-1,0 2 1,-1 2 0,1-1 0,-2 2-1,2 1 1,-1-3 0,1 1 0,-2-1 0,2 0 1,-1-1-1,1 1 0,1-4 1,4 3-1,-4-4 1,4 3-1,-3-3 0,5 0 0,-5-2-1,4 1 1,-5-2-1,2-1 1,-2 1-1,-1-11 1,3 16-1,-3-16 1,2 15-1,-2-15 1,3 10-1,-3-10 0,0 0 1,5 12-1,-5-12 1,0 0-1,5 11 1,-5-11-1,5 10 1,-5-10 0,5 11-1,-5-11 1,6 13 0,-6-13 0,0 0 0,12 14 0,-12-14 1,9 7-1,-9-7 0,9 2 1,-9-2-1,0 0 0,11 2 0,-11-2-1,0 0 1,0 0-1,9 2 0,-9-2 1,0 0 0,10-1 0,-10 1 0,12-8 0,-12 8 0,18-18 0,-6 7 0,1-2 0,2-2 0,0-1-1,0-1 1,-1 1 0,1 1-1,-3-2 1,-1-1 0,-2 2 0,-1 0 0,-1 1 0,-2-1 0,0 2-1,-2-2 1,-1 3 0,-1-2 0,1 3-1,-1-1 1,-1 1 0,1 1-1,-2 0 0,1 1 1,0 10-1,-1-15 1,1 15-1,0 0 1,-1-11-1,1 11 0,0 0 0,0 0 1,-1-9-1,1 9 0,0 0 0,-1-13 0,1 13 0,0 0 1,-2-9-1,2 9 0,0 0 0,0 0 0,0 0 0,0 0 2,0 0-2,0 0 0,0 0 0,0 0 0,0 0 0,0 0-2,0 0 2,0 0-1,0 0 0,0 0 0,0 0 0,0 0-1,3 9 2,-3-9-1,10 17 0,-3-6 1,0 3 0,0 1 0,0 0 0,1 0-1,-1 2 1,0-2 0,-1 1 0,2-2 0,-2 0 0,0-2 0,1 0 0,0-1 0,-2-1 0,1 1 0,-6-11 0,11 17 1,-11-17-1,12 16 0,-12-16 0,11 11 0,-11-11 1,12 7-1,-12-7 1,9 1 0,-9-1 0,11-7 0,-11 7 0,13-11 0,-13 11-1,14-17 1,-5 8 1,-1-1-2,0-2 0,0 1 0,0-1 0,-1-3 1,-1-2-1,0-1 1,1-3-1,-3 0 0,-1 0 1,0-2-1,0 0 0,-1 1 0,-1 1 1,0 3-1,0 3 0,-1 2-1,0 4 1,0 9-2,-2-13-3,2 13-3,0 0-12,0 0-16,-11 8-1,11-8 0</inkml:trace>
  <inkml:trace contextRef="#ctx0" brushRef="#br0" timeOffset="2113">855 18 13,'0'0'13,"-5"-11"-2,5 11-2,0 0-1,0 0-2,0-9 0,0 9-1,0 0 0,0 0-1,0 0 1,0 0-2,0 0 0,0 0-1,0 0 0,0 0 1,0 0 0,0 0 0,0 0 1,0 0-1,0 0 0,0 0 0,0 0-2,0 0 0,0 0-2,0 0 0,0 0-1,0 0 0,0 0 1,-1 12 0,1-12 0,4 17 1,-1-5 0,0 4 0,1 2 0,0 2 0,0 3 0,0 3 0,0 3 0,-1 1 0,0 1 1,1 2-1,-1 0 0,0 1 0,0 0 0,1 0 0,-1-2 1,-2-2-1,1-1 0,-2-2 1,1 0 0,-2-2-1,1-1 1,-1-1-1,1-1 0,-1 1 1,1-2-1,-2 2 1,1 0-1,-2-1 1,1 0-1,0 0 1,0 0 0,-1 0-1,1 0 1,1-3-1,0 0 0,0-2 1,1 1-1,0-3 1,1-1-1,0-3 1,1 1-1,-1-2 1,1-1-1,-2-9 0,4 16 1,-4-16-1,5 12 0,-5-12 0,0 0 1,4 13-1,-4-13 0,0 0 0,0 0 1,2 9 0,-2-9-1,0 0 1,0 0-1,0 0 1,0 0-1,0 0 0,0 0 1,0 0-1,0 0-1,9 3 1,-9-3 0,0 0 0,0 0 0,0 0 0,0 0 0,9 7 0,-9-7 0,0 0 1,0 0-1,0 0 0,0 0 0,0 0 0,0 0 0,10 7 0,-10-7 0,0 0 0,0 0 1,0 0-2,0 0 2,0 0 0,0 0-1,0 0 2,0 0-1,0 0 1,0 0-1,10-7 1,-10 7-1,7-18 0,-1 4 0,1-2 0,3-6-1,3-3 0,1-2 0,2-2 0,0 0 0,2 0 0,0 0 0,1 1 0,0 4 0,-2 1 0,0 3 0,-1 3 0,-4 3 0,-1 4-1,0 2 0,-11 8 0,15-6 0,-15 6 0,12 3 0,-12-3 0,10 8 0,-10-8 0,12 10 1,-12-10 0,11 11-1,-11-11 1,9 15 0,-5-4 0,-1 3-1,1 0 1,-2 4 0,-1 4 0,0 0 0,-1 4 0,0 0 1,0-1-2,0-1 2,0 1-1,0-3 0,1-3 0,-1 0 0,1-6 0,-1 0 0,0-13 0,1 15 1,-1-15 0,0 0 0,0 0 0,1 9 1,-1-9-1,0 0 1,0 0-1,0 0-2,0 0-6,0 0-24,0 0-2,0 0 0,-5-9-1</inkml:trace>
  <inkml:trace contextRef="#ctx0" brushRef="#br0" timeOffset="3926">1492 694 14,'0'0'16,"0"0"0,0-10-1,0 10-4,0 0-3,0 0-1,0 0-1,0 0-2,0 0-1,0 0 0,0 0-2,0 0 0,0 0 0,0 0-1,1 10 0,-1-10 0,9 14 0,-4-1 1,1 1-1,2 4 1,1 0-1,-1 4 1,0 2-1,0 0 1,-1 1-1,0-1 1,-1-1-1,0-1 1,0 0-1,-1-4 1,0 1 0,-1-3-1,-1-2 1,0-2-1,-1-2 1,-2-10 0,3 13 0,-3-13 1,0 0-1,0 0 1,0 0 1,0 0 0,0 0 0,0 0-3,0 0-8,-13-5-22,13 5-2,-12-20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18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 0 12,'0'0'12,"0"0"1,0 0 0,0 0-3,0 0-1,0 0-2,0 0 0,0 0-2,0 0-3,0 0-1,0 0-2,0 0 1,0 0-1,0 0 1,-4 10 0,4-10 0,3 19 0,-1-7 0,0 5 1,0 2-1,-1 5 1,2 4 1,-1 3-1,0 6 1,-1 1-1,0 5 2,-1-3-2,1 3 2,-1-2-1,-1 1 0,0-5 0,-1-1 0,-3-2 0,2 0 0,-3-1 0,-2-1 0,2-2-1,-3 0 1,5-1-1,-3 0 0,4-2 0,-2-1 0,4-2-1,1-1 1,1-4-1,4-3 1,-4-2-1,5-3 1,-4-2-1,-2-9 1,8 12-1,-8-12 0,0 0 0,8 10 1,-8-10-1,0 0 0,4 12 0,-4-12 0,0 0 1,4 11-1,-4-11 1,0 0-1,0 0 1,0 0 0,0 0-1,0 0-3,0 0-8,0 0-20,0 0-1,0 0 0</inkml:trace>
  <inkml:trace contextRef="#ctx0" brushRef="#br0" timeOffset="982">451 666 8,'0'0'8,"1"10"1,-1-10 2,0 0-1,10 11 0,-10-11 0,12 10-1,-3-4 1,1-3-3,4 2 0,-3-2-1,5 2-1,-1-4 0,3 2-1,-2-4 0,0 1 0,-2-4 0,3 3 0,-5-7 0,0 4 0,-2-5 0,-1 2-1,-9 7-1,13-17 0,-10 8 0,0-1-1,-2 0 0,0 1 0,-1-1-1,0 1 1,0-1-1,-2 0 1,2 10-1,-7-16 1,7 16-1,-12-17 1,3 10 0,-1-5-1,0 6 0,0-3 0,-1-2 0,1 3-1,1 1 1,9 7-1,-15-12 0,15 12 1,-13-5-1,13 5 1,-18 7 0,8-1-1,0 2 1,-2 1 0,0 2 0,0-1 0,-2 3 0,2 0 0,0-5 0,2 2 0,1 1-1,-1 0 1,1 2 0,2 0 0,0 3-1,2-1 1,1 2 0,-1 0 0,2 0 0,1 1 0,1 0 0,0-1 1,1 1-1,0-1 0,0 0 0,0 2 0,2-2 0,-1-1 0,1-1 0,1 1 1,2-3-1,0 1 1,2-3-1,3 0 1,2-3 0,1 1 0,5-2 0,2-1 0,3-1 0,1-1 0,4-1 0,-1 0-1,2-1 2,-1-1-2,-4 0 1,-2 0-1,-5-1 0,0 0 1,-6-1-1,-2 0 0,-9 1-1,13-3-3,-4 6-11,-9-3-21,11-4-1,-11 4 0,5-16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22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8 375 17,'0'0'19,"0"0"-5,0 0-2,0 0-2,0 0-1,-8-9 0,8 9 0,0 0-1,0 0-1,0 0-1,0 0-1,0 0-1,0 0-1,0 0 0,0 0-2,0 0 0,0 0-1,0 0 0,3 19 0,0-10 0,3 6-1,0-2 1,1 6 0,-1-1 1,3 1-1,3 2 0,0 1 1,1 2-1,-1-1 0,0 0 1,0 1-1,0-2 0,0-2 0,-5-2 0,0-2 1,-2-5-1,1-1 1,-6-10 0,5 10 1,-5-10 1,0 0 1,0 0 1,0 0 1,0 0-1,0 0 1,-10-13-1,10 13-1,-11-17-1,4 5-1,0-1-1,-1-2 0,3 0-1,1-2 0,2 0 0,3-3 0,3-1 0,3-1-1,5 2 1,2-3 0,3 1 0,4 0-1,0-1 1,4 2 0,0 3-1,0 2 2,-1 3-2,-1 2 1,-4 3-1,-1 2 1,-4 6 0,-1 0 0,-4 0-1,-9 0 1,10 1 0,-10-1 0,0 0 0,0 0 0,0 0 0,0 0 0,0 0 0,0 0 0,0 0-3,0 0-4,0 0-15,0 0-16,0 0-1,6 11 1</inkml:trace>
  <inkml:trace contextRef="#ctx0" brushRef="#br0" timeOffset="1022">632 468 10,'0'0'22,"0"0"-2,-7 11-13,7-11-3,0 0-1,6 12 1,-6-12 2,0 0 1,11 10 2,-11-10 0,14 3 1,-2-2-1,-12-1 0,23-6-2,-10 0-2,4-1 0,-3-2-2,2 0 0,-3-3-1,2 2-1,-4-3 1,0 1 0,-4 0-2,-1-2 2,-3 1-2,-1 0 1,-2 1 0,-1 1 0,-3 0-1,0 1 1,-3 1 0,7 9-1,-15-10 1,6 6-1,-2 2 0,-1 1 0,0 2 0,0 1-1,1 2 0,-2 0 0,2 1 1,0 1-1,1 5 1,1 0-1,0 3 1,-1 2 0,0 2 0,1 3-1,0 3 2,1 1-2,2 0 1,1 1 0,0 0 0,4 0 0,2-1 0,3 0 0,1-4 1,1-1-1,3-2 1,3-2-1,1-3 2,2-1-1,2-4 0,3-2 2,1-2-1,0-1-1,0-3 1,0 0-1,-3-3 0,1-1-1,-3-2 0,-3-1-3,5 2-12,-2-6-22,-2-6 0,3-3-1,0-7 1</inkml:trace>
  <inkml:trace contextRef="#ctx0" brushRef="#br0" timeOffset="1953">1183 82 17,'0'0'15,"0"0"-2,5-13-2,-5 13-2,1-12-3,-1 12-1,3-17-1,-3 17 2,3-19 0,-3 19 0,4-13 2,-4 13 1,0 0 0,0 0-1,5-9 0,-5 9-2,0 0-1,0 0-1,0 0-1,0 0-2,0 0 0,-4 10 0,4-10 0,-2 13-1,1-1 1,0 4-1,1 5 0,0 5 1,-1 4-1,0 6 0,0 5 1,0 3-1,-2 0 1,-1 2 0,1 0 0,0-1 1,0-1-1,1-3-1,1-3 1,1-6 0,0-2 0,2-3 0,1-5-1,1-5 2,1-3-1,2-4 0,-7-10 1,17 9-1,-5-11 1,2-2-1,1-2 0,0-3-1,2-3-1,-2-2-1,3 3-4,-8-10-11,2 3-21,0-2 1,-4-3-2,1-1 1</inkml:trace>
  <inkml:trace contextRef="#ctx0" brushRef="#br0" timeOffset="2624">1103 315 15,'0'0'29,"0"0"-1,0 0 2,0 0-23,0 0-3,0 0 0,0 0 1,0 0 1,0 0 0,0 0 1,0 0 1,0 0-2,0 0 0,9-6-2,0 4 1,2-2-3,3-2 0,4 0 0,5-1-1,2-1-1,4-1 1,1 0-1,-2 0 0,2-1 0,-2 3 1,-2 0-1,-3 2 0,-4 0 0,-4 2 0,-2 1 0,-3 2 0,-10 0 0,12 2-1,-12-2 0,0 0 0,12 13-3,-12-13-7,0 0-25,10 10-1,-10-10 0,0 0 0</inkml:trace>
  <inkml:trace contextRef="#ctx0" brushRef="#br0" timeOffset="3295">1570 360 11,'-1'-11'22,"1"11"-12,0 0-3,0 0-1,0 0 1,-2-13 1,2 13 0,0 0 1,0 0 1,0 0 0,0 0-1,0 0-1,0 0-2,0 0-1,0 0 0,0 0-3,0 0 1,0 0-2,0 0-1,-7 9 1,7-9-1,0 15 0,0-5-1,1 3 1,0 0 0,0 2 1,0 3-2,0 1 2,1 2-1,0-1 1,1 1 0,-1 0-1,2 1 2,1-4-2,2 0 2,2-2-1,1-2 0,-1-3 1,4-3 0,-1-3 0,4-1-1,-3-4 1,2-1 0,-3-2 1,0-2-2,0-2 1,-2-3-1,-2-2 1,-1-2-1,-1-1 0,-1-2 1,-1 0-1,0-1-1,-2-1 1,1 2 0,-1 0-1,-1 1 1,-1 2-1,-1 1 0,-1 1 1,0 1-1,0-2 0,-2 2 1,1 0-1,3 11 0,-7-14 0,7 14 0,-5-14-1,5 14-1,0 0-2,-6-12-3,6 12-11,11-2-20,-11 2 0,0 0 1,4-16 0</inkml:trace>
  <inkml:trace contextRef="#ctx0" brushRef="#br0" timeOffset="4196">1989 348 4,'0'0'22,"0"0"-4,-12-3-4,12 3-3,0 0-4,-9-1 0,9 1 1,0 0 0,0 0-1,0 0 0,0 0 0,0 0-2,0 0 0,0 0-2,0 0 0,0 0-1,0 0-1,0 0 0,-1 12 0,1-12 0,2 17 0,-2-17 0,6 21-1,0-8 1,-1 5-1,2-1 1,0 2-1,2 1 1,0 1-1,-3 1 0,2-3 1,2 2-1,-4-2 0,1-1 1,-3-3-1,1 0 1,-3-4 0,-2-11-1,7 16 1,-7-16 0,5 9 0,-5-9 0,0 0 0,0 0 0,0 0 1,0 0 1,9 7 0,-9-7 0,0 0 2,0 0-2,0 0 1,0 0-2,-11-11 1,11 11-1,-12-17-1,5 5 0,1-3 0,-1-1-1,4-3 1,-1 0-1,2 0 0,1-1 0,2 0 0,1 1 0,2 1-1,5 0 1,2 1 0,3-2-1,1 2 1,2 1 0,1 2-1,2 2 1,1 2 0,-5 3-1,0 1 0,-2 6 1,0 0 0,-3 1-1,0 0 1,-11-1 0,14 4 0,-14-4 0,9 2 0,-9-2 0,0 0-1,0 0 1,0 0-1,0 0-1,0 0-6,10 0-26,-10 0-3,0 0-2,0 0 1</inkml:trace>
  <inkml:trace contextRef="#ctx0" brushRef="#br0" timeOffset="5378">2483 325 18,'-3'-11'15,"3"11"-2,0 0 0,0 0 0,0 0 1,0 0-1,0 0 0,0 0-3,0 0-1,0 0-3,0 0-2,-10 5-2,10-5 0,-2 12-2,2-3 0,0 2 0,1 3 0,0 3 0,0 1 0,1 5 0,1 1 0,0 0 0,-2 1 0,1 0 0,-1 0 1,0-2-1,0-1 0,0-3 0,1-2 1,0-4-1,0-2 0,-2-11 0,4 14 1,-4-14 0,0 0 1,0 0 0,0 0 2,0 0-1,0 0 1,0 0 0,10-9 0,-8-4-1,2-1 0,1-6-2,1-3-1,3-2 1,2-3-2,2-1 1,3 0 0,0 0 0,2 0 0,0 4 0,0 1 0,0 3 0,-3 5 0,1 2-1,-3 3 1,0 6 0,-2 1-1,-2 6 1,-9-2 0,16 7-1,-16-7 1,11 11 0,-6 0 0,0 1 0,0 0 1,-1 3-1,0 1 0,0-1 1,0 3-1,1 2 1,0-2-1,-1 0 1,-1 2-1,0-1 1,1 2-1,-2 1 0,1 0 1,-2-1-1,1 0 1,-2-2-1,1-1 1,-2-4 0,0 0 0,0-5 0,1-9 0,-3 13 0,3-13 0,0 0 0,-3 10-1,3-10 0,0 0 1,0 0-1,0 0-1,0 0 0,0 0-1,0 0-5,0 0-22,0 0-9,0 0-2,-3-18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29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18 263 15,'0'0'17,"0"0"-3,0 0-2,0 0-2,0 0-1,0 0 0,0 0-2,-10 0 0,10 0-1,0 0 1,0 0-2,0 0 0,0 0-1,0 0 0,0 0-1,0 0-1,0 0-1,0 0 1,0 0-2,-8 11 1,8-11-1,0 16 0,1-5 1,-1 4-1,1 2 0,3 6 0,-3 2 1,4 2-1,-3 3 0,4 0 0,0 0 1,0 0-1,-1-1 1,-2-2-1,2-4 1,-3-1 0,3-3 0,-5-4 0,1-2 0,-2-4 1,1-9 0,0 11 1,0-11-1,0 0 1,0 0 0,0 0-1,0 0-3,1-11-6,-1 11-25,-7-21-3,8 6-2,-2-9 1</inkml:trace>
  <inkml:trace contextRef="#ctx0" brushRef="#br0" timeOffset="801">439 19 2,'6'-10'24,"-6"10"-6,0 0-7,0 0-1,0 0 1,0 0 0,0 0-2,-3-9-3,3 9-1,0 0 0,-12 2-2,12-2-1,0 0-1,-11 4 0,11-4 1,0 0-1,-10 11 0,10-11 0,-8 12 0,5-2 0,-1 0 1,0 4-1,2 6 0,-1 1 0,2 2-1,-1 4 1,1 3 0,1 0 0,-1 8-1,1-3 1,1 1 0,-1 2-1,2 1 1,-1 0-1,1-2 1,-1 1-1,1-2 1,0-4-1,-1 0 1,0 0 0,0-1 0,0-2 0,1 0 0,0-1 0,1 1 0,1 0 0,0-1-1,-2-3 1,1 0-1,-2-1 1,0-2 0,-2-3-1,-1 0 1,-1-3 0,-1-2 0,-1-1 0,1-3 0,0-1 0,4-9-1,-7 12 1,7-12 0,0 0 0,-4 10 0,4-10 0,0 0 0,0 0-1,0 0-5,0-9-17,0 9-12,-3-24-2,0 4 1</inkml:trace>
  <inkml:trace contextRef="#ctx0" brushRef="#br0" timeOffset="1522">248 540 20,'0'0'25,"0"0"0,-7-11-17,7 11 0,0 0 1,0 0 1,0 0-1,0 0-1,-10-9 0,10 9-1,0 0-2,0 0-1,0 0-2,17-2 0,-4 0 0,7-1 0,6-1 0,6-1 0,6-2-1,6-2 0,4-1 0,-1-1 0,3 0 0,-2 0 0,-6 0 1,-2 2-1,-6 1 0,-4 4 2,-7 1-1,-2 2-1,-9-1 1,-2 2 0,-10 0 0,10-1 0,-10 1 0,0 0 0,0 0-1,0 0 0,0 0 0,0 0 0,0 0-2,0 0-2,0 0-13,0 0-22,0 0 0,9-14-2,-8-3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32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182 92 8,'0'0'14,"-1"-11"-2,1 11-2,0 0-1,-1-10-1,1 10-2,0 0 0,1-13-1,-1 13 0,0-9 0,0 9 0,1-10-1,-1 10 0,0-10 0,0 10-1,0-9-1,0 9 1,0 0-1,0-11 0,0 11-1,0 0 0,0 0 0,0 0 0,-3-9 0,3 9 0,0 0 0,0 0 1,0 0-2,0 0 1,0 0-1,0 0 0,0 0-1,0 0 1,-6 11-1,6-11 0,-1 16 1,0-4 0,0 2 0,1 4 0,-1 2 0,2 0 0,-2 6 1,1 3-1,-1 0 0,0 3 1,-3 3-1,2 0 1,-2 0 0,1 5-1,-1-3 1,1-1 0,0 1 0,1-2 0,2-1 0,1-1 0,1-2-1,1-2 1,1-3-1,0-2 1,-1-4 0,1-1 0,-2-4 1,1-3 0,-3-3 0,0-9 1,0 12-1,0-12 1,0 0-1,0 0 0,0 0 0,0 0 0,0 0-1,0 0-3,0 0-9,0 0-23,-12-18-1,2 4 0,-6-9 0</inkml:trace>
  <inkml:trace contextRef="#ctx0" brushRef="#br0" timeOffset="741">0 416 14,'13'14'28,"-13"-14"0,17 9 1,-8-8-19,2-1-8,-1 1 1,1-4 2,3 2 0,-2-4 1,6 3-1,2-3 0,4 1 0,1-3-2,6 3-1,-2-1 0,1 3-2,-1-1 0,-3 2 0,-3 1 0,-4 0 0,-3 1 0,-5 1 0,-11-2-2,14 2 0,-14-2 0,0 0-2,4 10-9,-4-10-19,-13 1-2,13-1 1</inkml:trace>
  <inkml:trace contextRef="#ctx0" brushRef="#br0" timeOffset="1232">490 27 21,'0'0'25,"0"-10"-9,0 10-7,0 0-1,0 0 2,0 0-2,0 0 0,0 0 0,0 0-1,0 0-2,0 0 1,-9 0-2,9 0-1,0 0-2,0 0 0,0 0-1,0 0 0,0 0 0,0 0 0,-1 13 0,1-13-1,3 17 2,-2-5-1,1 3 0,0 3 0,0 4 1,1 4-1,-1 2 1,0 4-1,1 3 1,-1 1-1,0 2 1,-1 2-1,0-2 0,0 0 1,-1-2-1,1-2 1,-1-1-1,0-2 1,1-4-1,1-3 1,1-1 0,0-2-1,1-2 1,2-2 0,0-3 0,1-1 0,-2-3 0,-5-10-1,9 14 1,-9-14 0,0 0 0,10 11 1,-10-11 0,0 0 1,0 0 0,0 0 1,0 0 0,0 0-1,0 0 0,4-11-1,-4 11 0,0-11-1,2 1 0,2-2-2,2-1 1,5-5 0,2-3-1,5-3 1,2-2-1,4-1 1,2 1-1,0 1 1,0 2-1,-3 1 1,-2 5 0,-3 5 0,-5 1-1,-3 4 0,-10 7 1,13-6-1,-13 6 0,0 0 0,9 7 0,-9-7 0,4 19 1,-2-7 0,2 5-1,-1 3 1,0 3 0,0 1 0,-1 3 0,0 0 0,0-1 0,0-1 0,0-2 0,0-1 0,1-2 0,-1-4 0,2-1 0,-1-3 1,-1 0-1,0-3 0,-2-9 0,2 12 0,-2-12-1,0 0-6,0 0-16,0 0-13,-2-20-1,4 6 1</inkml:trace>
  <inkml:trace contextRef="#ctx0" brushRef="#br0" timeOffset="2314">1099 609 21,'0'0'24,"0"0"1,0 0-17,10 1-6,-10-1 0,10 5 2,-10-5-1,19 4 2,-7-5 1,6 0-1,-2-5 0,5-1 1,-1-3-2,0-2 0,-1-4 0,-2 0-1,-3-2 0,-3 1 0,-3-2 0,-2 5 0,-4-2 0,-1 3-1,-4 1 0,3 12-1,-14-18-1,4 10 1,-1 3-2,-4 0 1,0 3-1,-2 2 0,-1 1 0,0 2 1,0 2-1,1 3 1,1 1-1,0 1 1,1 2 0,1 3 0,2 2 0,1-1 0,1 5 0,1 0 0,2 0 1,1 2-1,3-1 0,0 0 1,2-2 0,3 1 0,-1-5 0,4 1 1,-2-1-1,3-2 1,2-1-1,5-1 1,1-2-1,8 0 1,2-3-1,6 0-1,4-3 0,3-1 0,3-2-2,-2-5-3,1 4-7,-4-1-21,-5-9-3,1 0 1,-8-10 1</inkml:trace>
  <inkml:trace contextRef="#ctx0" brushRef="#br0" timeOffset="3155">1469 443 23,'0'0'14,"0"0"-1,0 0-1,0 0-2,0 0-2,0 0-1,0 0-3,0 13 0,0-13-1,5 19 1,-1-9 1,2 6-1,0 0 1,3 5 0,-2-1 0,3 5 0,-3-2-1,4 2 1,-3-1-2,1 2 0,-1-4-1,1-1-1,-2-1 1,1-5-1,0 0 0,-2-3 0,-6-12 0,11 16 0,-11-16 1,0 0 0,12 8 0,-12-8 0,10-5 1,-10 5 0,16-17-2,-5 5 1,2-5-1,4-4-1,2-2 0,2-2 0,1-4 0,2 0 0,-1 1 0,0 2 0,-1 4 0,-2 1-1,-3 3 1,-2 5 0,-3 3-1,-2 4 0,-10 6 0,14-6-1,-14 6 1,9 7 0,-9-7 0,9 16 0,-4-4 0,-1 2 1,3 3-1,-1 2 1,3 2 0,-2 1 0,1 2 0,1 1 0,-1 0 0,0 0 0,-2-1 1,0-2-1,-1-2 0,0-2 1,-4-1 0,1 0-1,-2-4 1,1 0-1,-2-3-1,1-10-3,-4 14-24,4-14-7,-13 3-1,2-10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6T17:34:37.1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34 328 14,'0'0'15,"-9"3"-1,9-3 0,0 0-1,-12 3 0,12-3-2,0 0-1,0 0-3,0 0-1,0 0-1,0 0-3,-4 11 0,4-11-1,4 11 0,-4-11 0,8 16 0,-3-7 1,2 1 0,-7-10 1,19 15 0,-7-11 0,4 1 0,0-6 0,2-2 0,-1-2-1,0-1 1,1-3-2,-1-1 1,-4 0-2,-1 0 1,0 1 0,-3 2-1,-1-3 1,-8 10-1,11-15 1,-11 15-1,10-15 1,-10 15-1,4-17 1,-4 17-1,2-16 0,-2 16 1,-1-17-1,1 17 0,-4-16 0,4 16 0,-12-12 0,12 12-1,-14-8 1,5 6-1,-1 2 0,0 0 1,0 3-1,-1 1 0,1 1 1,-5 1 0,0 1 0,2 1 0,-1 0 0,0 0 0,1 3 0,-2-1 1,2 1-1,5-1 0,-1 2 0,0 0 0,1 2 0,1-1 0,0 2 0,2 1 0,1 0 0,1 3 0,2-1 0,1 1 1,2-1-1,1 2 0,1-2 0,1 0 0,2-1 0,-1-1 1,0-1-1,1-3 0,1 0 1,1-2 0,2-2-1,3 0 1,3-4 1,1 0-1,2-3 0,1-1-1,0-2 0,1-3-2,-1 1-5,-5-5-22,2-4-7,-1-4-1,-5-8 0</inkml:trace>
  <inkml:trace contextRef="#ctx0" brushRef="#br0" timeOffset="1061">514-4 26,'0'0'23,"0"0"-2,0 0-3,0 0-7,-9-2-3,9 2-2,0 0-2,0 0-1,0 0-1,0 0 0,0 0 0,2 12-1,-2-12 1,1 12 1,-2-3-1,2 4 0,-1 2 1,1 5-1,-2 3 1,2 6-2,-2 2 2,1 6-2,1 3 0,-1 5 0,1-1 1,2 0-2,0-2 1,-1-1-1,2-4 0,-1-5 1,0-5-1,0-4 0,-2-5 1,1-4-1,-2-3 0,0-11 1,2 12 0,-2-12 1,0 0 0,0 0-1,0 0-1,0 0-3,0 0-9,6-11-22,-6-1-2,3 0 0,-3-9 0</inkml:trace>
  <inkml:trace contextRef="#ctx0" brushRef="#br0" timeOffset="1712">1027 251 7,'0'0'26,"0"0"-8,0 0-2,0 0 0,0 0 2,0 0-2,0 0-2,-18-2-2,18 2-3,-20 1-4,8 1-2,-3 1-1,-1 1-1,1 1-1,0 3 0,0-1 0,1 2 0,0 1-1,3-1 1,-1 0 0,3 1 0,9-10 0,-15 17 0,10-8 0,5-9 0,-8 17 0,8-17 0,1 15-1,-1-15 1,10 18 0,-1-9 1,4-2-1,3 0 0,2 0 0,3 2 0,2-2 0,-1 1 0,2 1 0,-2-1 0,-4 2 0,-2 1 0,-3 0 0,-3 1 0,-2-1 0,-4 1 0,-5-1 0,-2 1 1,-4-2 0,-1 1 0,-4-2 1,-2 1 1,-3-2-1,-2 0 0,-1-3 0,-2 1 0,-2-2 0,4-2-1,0-1 0,2-2 0,2-1-1,-2-2-1,8 0-5,-3-8-11,3 0-20,9 0 0,0-5-2,5-3 1</inkml:trace>
  <inkml:trace contextRef="#ctx0" brushRef="#br0" timeOffset="2553">1310 363 25,'0'0'20,"0"0"-2,0 0-4,0 0-4,0 0-2,0 0-2,0 0 1,-3 13 0,3-13 1,0 0-1,9 8 0,-9-8-2,14 10 0,-4-5-1,0-2 0,4 2-1,3-4 0,3 1-1,2-5 0,1 0 0,1-3 1,1 0-2,-2-4 1,0 2-1,-4-3 0,-4 1 0,-1 0 0,-4 1 0,-4 0 0,-6 9 1,6-16-1,-6 16 0,-4-13 0,4 13 0,-10-14-1,10 14 0,-20-15 1,8 7-1,-1 0 0,-2-1 0,1 1-1,-7 2 1,3 0 0,1 0 0,-2 2-1,2 3 1,-3 1 0,3 3-1,-1 1 1,5 2 0,-1 1 0,1 0-1,1 2 1,0 0 0,3-1 0,1 3 0,1-2-1,0 2 1,1 0 0,0 1 1,2 0-1,0 2 0,1 0 0,1 3 0,1-1 0,1 0 1,1 2-1,2 0 0,0-1 1,2 2 0,0-2-1,4-1 1,1 0 0,1 0-1,2-2 1,4-1 0,0 0 0,6-2 1,3 1-2,2-3 1,1-2 0,1 1 0,3-3-1,1-2 1,4-2-1,-4-3 1,0 0-1,-1-2 1,-2-1-1,-3 0 1,-3 1-1,-4 0 0,-5 1 1,-4 1-1,-12 2 0,11-2 1,-11 2-1,0 0 0,0 0 0,0 0 0,0 0 0,0 0 0,0 0 0,0 0-1,0 0 0,0 0 0,0 0-3,0 0-7,-11 3-29,11-3 0,-23 2-1,4-5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21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621 197 4,'-31'6'7,"-2"0"0,-5 1 0,-1 1-2,-3 0 1,-2-2-1,3 4 1,-5 0-2,0-2 1,1 2 0,2-3-1,2 1-1,4-2 1,4 2-2,8-5 0,3-1-2,7-1 0,15-1-3,0 0-3,2-11-7,18 4-1,7-9-1,8 0 0</inkml:trace>
  <inkml:trace contextRef="#ctx0" brushRef="#br0" timeOffset="320">440 3 8,'0'0'10,"-11"-3"-2,11 3 0,0 0-2,0 0-2,17 0-2,5 1-1,6 2-1,8 0 1,7 2 0,8-1 0,4 3 0,4 2-1,-3 1 1,-3 1 0,-5 2 0,-6 0-1,-7 2 1,-6 1-1,-6 1 1,-7-1 0,-3 1 0,-5 0 0,-5 0 1,-5-3 0,-7 5 1,-9 2 0,-8 1 1,-9 1 0,-7 5 0,-8-2 1,-2 4-1,-4 3-1,-2 1 0,1-3-1,8-1 0,5-2-2,9-2 1,5-3 0,7-3-1,5-6 0,9-3 1,9-11 0,0 0 1,0 0 1,0 0-1,9-5 1,1-5-1,6 0-1,6-4-3,5 4-13,3-3-6,3-3 0,2-6 0</inkml:trace>
  <inkml:trace contextRef="#ctx0" brushRef="#br0" timeOffset="2694">3769 358 10,'70'2'10,"10"-3"0,10 1 1,8-1-1,10-2 0,10 1-1,2-2-1,6 3 0,1-1-2,-2-5-1,-5 7-2,1 1 0,-9 0 0,-4 1-2,-13 1 1,-8-1-1,-14-1 0,-10 5 0,-11-6 2,-11 1-1,-11-3 1,-8 3 0,-11-2 0,-1 2 1,-10-1-1,0 0-1,0 0 0,0 0-1,0 0-1,0 0-2,0 0-6,0 0-12,14 1-3,-4-8-1,7-4 1</inkml:trace>
  <inkml:trace contextRef="#ctx0" brushRef="#br0" timeOffset="3485">8798 382 11,'27'-3'12,"12"2"-1,6-3-2,15 2-7,13 1-1,12 1 2,11 0 1,4-1 2,4-1 0,2-3 2,0-3 1,-6 1 2,-4-2-1,-13 2-2,-7-1 0,-15 1-1,-11 1-1,-12 3-1,-9 3-1,-12-3-1,-5 3 0,-12 0 0,0 0-1,0 0 0,0 0 0,0 0-1,0 0 0,0 0 0,0 0-2,0 0-3,0 0-7,0 0-14,13-1 0,4-7-1,8-4 0</inkml:trace>
  <inkml:trace contextRef="#ctx0" brushRef="#br0" timeOffset="6159">1172 1740 4,'46'4'6,"6"1"0,12 3 0,6 0 1,7 2 0,10-2 0,11 3 1,8-1-2,12 2 1,6-1-1,8 1 0,10 1-1,13-1 1,9 0-1,9-1-1,11-1-1,7-4-1,9-1 1,8-3-2,4-6 1,2-1-1,3-3 0,-3-5 0,-8 0-1,-6-4 2,-6 0-1,-16-1 0,-12 0 0,-13-1 1,-11 3-1,-13 1 0,-7 1 0,-12 3 0,-11 0 0,-7 2-1,-8 2 0,-12-3 1,-9 0 0,-11 2 0,-10-2 1,-10-1-1,-6 1 1,-9 1 0,-5 2 1,-7-3-1,-5 10 1,3-15-1,-5 4-1,-3-2 1,0-7-1,-1-6 0,0-10-1,1-4 0,1-9 0,0-6 1,0-3-2,-1-3 2,0-2-1,-2-1 0,0 6 0,-2 1 0,-2 3 0,0 5 0,1 5 0,0 3-1,-1 6 1,3 5 0,0 4 0,-1 6 0,3 5 0,2 3 0,4 12-1,-9-14 1,9 14-1,-14-8 1,5 7-1,-5 2 0,-3 2 1,-6 1-1,-6 0 1,-8 2-1,-6 2 1,-10 2 0,-6 0 0,-6 0 0,-10-2 0,-7-2 0,-9-4 0,-10-1 0,-6-3 0,-8-1 0,-10 0 0,-11 1 0,-6 1 0,-7 3 0,-5 3 0,-4 3-1,-4 2 1,-1 0 0,0 1 0,-2-2 0,1 0 0,-1-2 0,-1-2 0,1-2 0,-2-1 0,1-2 0,1 0 0,0-1-1,2 2 1,1 1 0,3 4 0,2 0 0,3 3 0,4 2 0,3 1 0,10 1 0,4-2 0,9 1 0,7-2 0,14-2 0,11 1 0,11-2 0,14-1 0,10-1 0,11 1 0,13-2 0,6-1-1,11 0 1,2-2-1,14-1 0,-12 1 1,12-1-1,0 0 0,0 0 0,10 3 1,-10-3-1,17 6 1,-7 2 0,5-4 0,-1 10 0,4 1 0,-2 5 0,-2 4-1,1 6 1,-3 6 0,-2 3-1,-1 13 1,-5 1 0,-3 3 0,-3 3-1,-2-1 2,0 1-1,-2-4 0,3-4 0,1-5 0,4-6 1,4-4-1,6-2 1,6-4-1,6-2 1,9-4-1,10-1 1,5-4-1,8-5 0,12-2 1,10-6-1,8-4 0,9-7 1,4-3-1,2-4 1,0 0-3,-1 3-7,-9 4-12,-12-3-3,-13-7 2,-13-6-3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26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3,'17'7'6,"1"-6"-2,2 1 0,6 0 1,4 0 0,7 0-1,8 1 1,5 1-1,10-2 1,8 0-1,9 0-1,10 0 1,9-1-1,10-1 2,9 0 1,6-3 0,9 1 1,3-3 1,9 1-1,-2-2-1,3 2 1,-6-1-3,3 3 0,-6 1-1,-4 2 0,-8 2-1,-7 1 0,-8-1 0,-5 1-1,-10-2 1,-8 0-1,-9-2 0,-8 0 0,-9-1 0,-6-1 0,-7 0 0,-6 1 0,-11-1 0,-3 2 0,-11-2 0,-4 1-1,-10 1 1,0 0-1,0 0 1,0 0-1,0 0 0,-10 3 0,10-3 1,-9 2-1,9-2 0,0 0 1,0 0-1,-10 1 0,10-1 1,0 0-1,0 0 0,0 0 1,0 0-1,0 0 0,0 0 0,0 0 0,0 0 0,0 0 0,0 0 0,0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0-1,0 0 1,0 0-1,0 0-2,0 0-4,0 0-9,-12-4-8,1 0-1,-3-4 0,-6-5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41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3,'0'0'7,"22"-8"-3,-3 4-3,4 0-1,4 1 1,6-1 1,5 0-1,5 1 1,6 1 1,7 0-1,6 0 1,10 1 0,7 1 0,10 0 0,6 1 1,8 1-1,8 0 2,6-1-1,9 0 0,5 1 0,6 1-1,6 0 0,9 0 0,6 0 0,9 0 0,6-2 0,7 1 2,8-3-2,10 0 0,6-2 1,4 0-2,8-1 0,3-1-1,0 1 1,2 2-1,0 2 0,-5 1 0,3 0 0,2 0 0,-3 0-1,2 2 1,0 4-1,-4-4 0,6 1 0,-2 1 0,-7 1 0,-4-1-1,-6 2 2,-8 1-1,-8-4 2,-8 2 1,-15-6 0,-9 0 0,-15 0 1,-6-2-1,-17-1 0,-6 0 0,-10-1-1,-4-3-1,-11 3-1,-5-2 1,-8 3 0,-6-2 1,-10-2-1,-5 2 0,-11-2 0,-3 5 0,-11-1 1,-5 1-1,-6-2 0,-3 3 0,-13 1 0,14 0 0,-14 0 0,0 0 0,0 0 1,0 0 0,0 0-1,0 0 1,0 0 0,0 0 0,0 0-1,0 0 0,0 0 0,0 0 0,0 0 0,0 0-1,0 0 0,0 0 0,0 0-1,0 0 0,0 0 0,0 0 0,0 0-1,0 0 1,0 0-1,0 0 0,0 0-2,0 0-1,0 0-2,0 0-2,10-5 0,-10 5 0,0 0 1,1-9 1,-1 9 1,0 0-2,0-11-10,0 11 2,2-9 0,-2 9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5:4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172 614 0,'0'0'3,"-12"-2"-1,12 2-1,-16 12 0,8 1-1,0 7-1,0 3 1,0 9 0,0 4 0,1 9 0,0 4 0,-1 7 1,1 5-1,0 6 0,-1 5 1,-3 4-1,2-2 1,-1-3-1,2-1 0,4-5 1,4-8 0,7-8 0,5-10 0,9-10 1,10-6 0,7-6 0,7-9 0,8-4 0,8-4 0,6-3-1,9-1 0,3-3 0,6-1-1,5 0 0,9-1 0,7-5 0,6 4 1,7-1-1,8 2 0,8 0 1,11 4 0,4-1-1,10 4 1,8 7 0,4-2 0,7 3 0,7 0-1,5 3 1,6-3-1,7 3 1,7-2 0,3-1 0,10 2-1,7-2 1,3-1-1,4 0 0,3 1 0,0-1 1,-1 0-1,1 0 0,-4-1 0,0 1 1,-3 0-1,0 2 1,-3-2-1,-3 0 1,-2-1-1,-1 1 1,-6 0 0,-6 1-1,-2 1 1,-5 0-1,-5 1 0,3 2 0,-7 0 1,-4-1-2,0-1 1,-1-3 0,-7-1 0,-2-2 0,-6-1 0,-3-1 1,-2-1-1,-3 2 0,-2-1 0,-5 2 0,-3 0 0,-4 1 0,-5 1 0,-5-1 0,-8 2 0,-5 0 0,-6 1 0,-6-1 0,-5 1-1,0 1 1,-1-1 0,0 1 0,0-3 0,0 1 0,4-2 0,2 1 1,5-3-1,2 0 0,5 0 1,3-2-1,6 1 1,3-1-1,5-1 0,1-1 1,1-1-1,0 0 0,-4 0 0,-3-2 0,-7 0 0,-1-2 0,-9 1 1,-6-1-1,-10 0 0,-6-1 0,-12 0-1,-8 1 1,-11 0-1,-7-1 0,-10-2 0,-6-3 1,-7-2-1,-6-3 1,-2-5-1,-3-3 2,-3-6-1,1 0-1,-1-5 0,1-2-1,-2-3 1,-1-6-1,-2-3 0,-4-3 0,-4-3 2,-7-1 0,-6-2 1,-5-1 0,-5 1 1,-2 3-1,-3 2 0,-1 3-1,-2 2 0,0 2-1,1 4 0,0 3 0,3 4 1,0 4 0,-2 4 0,2 5-1,1 4 1,-2 5 0,-1 4 0,-3 3-1,-1 1 1,-2 1-1,-5 1 1,-4 1-1,-5 0 1,-4 1-1,-5-1 1,-6 1 0,-6-1 0,-5-1 0,-7-2 0,-6-3-1,-8-2 1,-10-7 1,-6 2-2,-11-4 2,-10-2-1,-11-1 0,-11 2 0,-10-2 0,-11 2 0,-9 4-1,-13-5 1,-9 2 0,-11 3-1,-11-2 2,-10 4-2,-10 1 1,-8 4 0,-10 0 0,-7 5-1,-12 2 1,-8 3 0,-10 1 0,-5 1-1,-9 2 1,-3 2 0,-2 1 0,-1 1 1,2 4-1,4-1-1,7 1 1,3 0-1,9 0-1,2-2 1,5-1 0,5-1-1,5-4 1,1-1 0,8-2 0,4 0 1,5 0 0,8-2 0,6 3 0,5 0 0,9 0 0,5 3-1,-1-2 1,10 0 0,-1 1 0,2 0 1,6 2-1,3-1 1,4 1-1,6 1 1,9 1 0,2-1-1,6 1 0,4-1 1,3 0 0,2 0 0,4 4 0,-2-3 0,4 4 0,1 4-1,4-3 0,3 6-1,4-1 0,2-2-1,5-1 1,6 1 0,3-7 0,5-3 1,5 4 0,10-6 0,9 0 0,7 2-1,10 2-4,6 1-2,14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6:29.75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227 235 3,'0'0'4,"9"-15"0,-9 15 1,0 0 1,0 0-1,0 0-1,0 0 1,-9-1-1,9 1 0,-20 15-1,5-6-3,-1 2 1,0 3-1,-2 0 0,0 1 0,6 0 0,-3-2 1,3 0-1,4-3 0,0 0 0,8-10 0,-12 14-1,12-14 1,0 0 0,-6 10-1,6-10 1,0 0 1,10-5-1,-10 5 1,21-17 0,-4 4 0,-3-3 0,8-2 0,2-2 0,-2-1-1,1 2 0,-1 1 0,-4 3 0,-4 4 0,1 0-1,-15 11 0,14-8 0,-14 8 1,0 0-1,-1 14 1,-5 0 0,-5 4 0,-5 3 0,-1 4 1,-4 2 0,-2 0 0,0-1 0,1-2 0,3-4 0,3-4-1,5-5 1,1-4 0,10-7-1,0 0 1,0 0 0,8-16-1,2-3 1,10-3-1,1-3 0,5-4 0,3-1 0,0 0 0,0 3 0,-4 3 0,1 6-1,-8 5 1,-4 2-1,-3 5 1,-11 6 0,9 6 0,-12 6 0,-5 7 1,-5 3-1,-6 7 1,-7 6 0,-7 2 0,1 3 0,-1-3 0,0-1 0,1-4 0,2-4 0,4-7 0,7-5 1,8-4-1,0-4 2,11-8 0,0 0 0,0 0 1,5-21-1,6 4 0,8-6-1,6-4-1,4-7-1,2 0-1,3 0 1,0 0 0,-2 3-1,1 3 1,-4 4 0,-6 5-1,-6 5 1,-1 3-1,-6 2 1,-10 9 0,11-4 0,-11 4-1,-8 11 1,-3-1 0,-4 2 1,-5 5-1,-9 3 1,-6 3-1,0 1 1,-1-1 0,0 0-1,0-1 1,1-1 0,3-5 0,10-4 0,5-5 0,0-1 0,5-8-1,12 2 1,-5-17 0,11 0-1,7-4 0,3-3 0,1-3 0,6-3-1,5 1 1,3 0 0,0 2-1,-2 3 1,-3 3-1,-1 4 0,0 4 0,-6 4 0,-8 2 0,-11 7 1,12-4-1,-12 4 1,-8 14 0,-3-2 0,-5 4 0,-3 4 0,-5 4 1,-4 2-1,0 0 0,1-2 1,2-3-1,4-2 1,2-3-1,7-6 0,2-4 0,10-6 0,0 0 0,5-12 0,12-4 0,4-2-1,6-6 1,3-3 0,5-2-1,3-3 1,2 3 0,0 1 0,-4 5 0,-4 4 0,-2 2-1,-5 5 1,-5 4-1,-4 5 0,-16 3 1,10 10-1,-14 5 1,-7 2-1,-4 5 1,-4 4 1,-3 3-1,-2-1 0,0 1 0,4-4 0,1-4 0,4-3 0,3-5 0,12-13 0,-11 12 0,11-12 0,7-11 1,3-3-1,6-5 0,4-1 1,2-4-1,5-2 0,1 0 0,0 3 0,-2 3 0,-3 4 0,-3 3 0,-4 5-1,-3 5 1,-13 3-1,0 0 1,5 16 0,-15 1 0,-3 3 0,-7 4 0,-2 3 0,-3 2 0,1-1 1,0-1-1,3-5 0,4-5 0,4-3 1,13-14-1,-10 8 1,10-8-1,15-19 1,3 1-1,5-4 1,5-5 0,4-2-1,5-2 1,0 1-1,0 1 0,1 3 0,-6 2 0,-2 6-1,-6 2 1,-2 4-1,-6 3 0,-4 4 1,-12 5-1,0 0 1,5 14-1,-12-2 1,-4 7 0,-4 1 0,-3 5 0,-3 0 1,-1 0-1,2-2 0,1-3 0,3-3 0,4-6-1,12-11 1,-10 11 1,10-11-1,15-15 0,3 0 0,3-3 0,4-4 0,1-2 1,5-1-1,2 0 0,-1 4-1,-3 3 1,-4 3 0,-5 5-1,-3 2 1,-1 5-1,-6 5 1,-10-2-1,-6 19 2,-2-2-1,-6 2 1,-1 6-1,-4 1 1,-2 2-1,0-1 1,0 0-1,9-6 0,-3-2 0,4-6 0,11-13 1,0 0-1,0 0 0,4-11 1,11-9-1,4-2 0,3-4 1,3-1-2,1-2 1,0 3 0,-2 3 0,-2 6-1,-5 2 1,-4 5-1,-4 4 0,-9 6 1,0 0-1,-1 13 1,-11 4 0,-7 3 0,-6 4 0,0 7 1,-2 1-1,-1-2 0,3 0 0,2-4 1,4-5-1,8-7 0,6-4 0,5-10 0,0 0 1,13-21-1,6 0 0,6-3 0,4-4 0,5-3 0,4-2 0,1 1 0,3 1 0,-3 5-1,-5 3 1,-4 3 0,-5 5 0,-5 5-1,-5 5 1,-4 5 0,-11 0-1,-5 18 1,-6 0 0,-7 3 0,-3 4 0,-4 2 1,-4 3-1,-1-2 0,2-3 0,4-3 1,4-6-1,5-1 1,4-8-1,11-7 1,0 0-1,2-17 1,10-1-1,7-5 0,4-2 1,2-4-2,4 0 2,1 1-1,0 3 0,-4 4 0,-2 5 0,-6 5-1,-4 5 1,-5 5-1,-9 1 1,-1 14 0,-9 2-1,-5 3 1,-6 6 0,-4 3 0,-5 2 0,0 1 0,0-2 1,3-3-1,3-3 0,7-5 0,2-6 1,15-12-1,-10 5 0,15-16 0,6-6 0,6-4 0,6-6 0,2-1 0,3-4 1,4 1-1,0 1 0,-1 5-1,-4 4 1,-5 6 0,-3 4-1,-5 5 0,-3 6 1,-11 0-1,0 15 1,-11 1-1,-4 6 1,-6 3 0,-6 5 0,-2 2 1,-3 0-1,1 0 0,1-4 0,6-4 0,3-6 1,5-5-1,7-8 1,9-5-1,4-15 0,9-2 0,7-7 1,4-2-1,6-6 0,3-1-1,3 1 2,-1 4-2,-2 3 1,-3 5 0,-4 5-1,-4 4 0,-4 5 0,-7 6 0,-11 0 0,3 15 1,-11 0-1,-8 5 1,-4 6 1,-5 2-1,-3 3 0,-2 0 0,0 0 0,3-5 0,4-3 0,6-5 1,4-5-1,13-13 1,-9 5 0,9-5-1,19-23 1,0 4 0,6-4 0,4-3-1,3-3 0,3 1 0,-1 2 0,-3 4 0,-5 4-1,-4 4 0,-7 6 1,-3 4-1,-12 4 1,0 0-1,4 20 1,-13-4 0,-4 6 0,-3 1 0,-4 4 0,-3 0 0,3 0 0,-3-4 0,5-4 0,4-3 0,2-3 0,12-13 0,0 0 0,0 0 1,16-17-1,6-2 0,4-5 0,4-1 1,3-5-1,3 0 0,-1 1 0,-5 4 0,-1 2-1,-3 6 1,-4 4-1,-5 4 0,-4 4 0,-13 5 1,5 10 0,-8 2 0,-8 6 0,-4 3 0,-4 6 1,-4 1-1,1 2 1,2-2-1,-1-3 0,4-3 0,3-6 0,4-3 0,10-13 0,0 0 1,0 0-1,16-17 1,4-1-1,5-4 0,3-4 0,5-2 0,1 0 0,0 1 0,-3 3 0,-1 5-1,-5 1 1,-4 7-1,-3 3 1,-4 2-1,-5 6 0,-9 0 1,4 16-1,-11-1 1,-3 4 0,-6 4 0,-1 3 0,-3 1 1,0-1-1,2-3 0,3-3 0,4-6 0,2-3 1,9-11-1,0 0 1,13-13 0,3-2 0,5-5 0,5-3 0,3-2-1,4-2 1,-1 3-1,0 1 0,-4 6 0,-3 3-1,-5 4 1,-3 3-1,-4 3 0,-3 4 1,-10 0-1,4 11 1,-7 0 0,-6 4-1,-4 3 2,-3 4-1,-3 2 0,-4 3 1,2-1-1,0-1 0,3-4 0,3-3 0,3-5 1,12-13-1,-11 13 1,11-13 0,14-14 0,1-2 0,5-2 0,6-5-1,4-2 1,2-2-1,1 2 0,-2 1 0,-4 6 0,-5 4-1,-2 3 1,-8 5-1,-2 4 1,-10 2-1,7 10 1,-10 2-1,-3 2 1,-4 5 0,-1 1 1,0 3-1,-4-1 0,2-1 0,1-2 0,2-3 0,3-4 0,1-2 0,6-10 0,-7 9 0,7-9 1,0 0-1,0 0 1,11-5-1,-11 5 1,20-17-1,-4 5 0,1-3 0,3-2 0,1 0 0,0 0 0,-2 4-1,-3 0 1,-4 4 0,-12 9-1,11-2 1,-11 2 0,-14 25 0,-4-3 0,-8 7 0,-5 6 0,-6 4 1,-4 4-1,-1-2 0,3-3 0,4-7 1,6-5-1,6-6 0,9-9 1,14-11-1,0 0 1,14-23 0,8-2-1,6-6 1,6-3-1,3-4 0,4-2 0,-1 2 1,-4 4-2,-4 5 1,-5 6 0,-6 7-1,-6 3 0,-5 7 1,-10 6-1,0 0 0,-9 21 1,-4-3-1,-4 3 1,-1 5 0,-2-1 0,0-1-1,4-3 1,5-5-1,11-16 0,-6 10 0,6-10 0,26-19-1,-1 1-2,8-4-8,12 0-14,-3-11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6T01:37:09.7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193 189 3,'0'0'8,"0"0"-1,0 0 1,0 0-1,0 0-1,0 0-1,0 0 0,0 0-1,0 0 0,0 0 0,0 0-1,0 0-1,0 0 0,0 0-1,0 0 1,-13 1-2,13-1 1,-11 0 0,11 0-1,-17 2 1,7-1 0,0 0 0,-1 2-1,0-2 1,1 2-1,0 0 1,1 0-1,9-3 0,-16 7 0,16-7 0,-12 6 0,12-6 0,-16 7 0,16-7 0,-13 8 1,13-8-1,-10 8 0,10-8-1,-10 7 1,10-7 0,0 0 0,0 11 0,0-11-1,11 8 1,-1-4 0,-10-4 0,22 12 0,-11-7 0,8 0 0,-6 0 0,2 2 0,0-1 0,1-1 0,-2 0 0,0 1 0,-2-3 1,0 5-1,0 0 0,-2-1 1,0 3-1,-10-10 1,14 17-1,-9-6 1,-1 4 0,-2-3 0,-2-3 1,-2 5-1,-3-5 0,-2 7 1,-1-7-1,-3 0 1,-2-1 0,0 1 0,-4-2-1,0-1 1,0-2 0,0 0 0,2-2 0,0 0 0,2-3 0,1 0 0,1-1 0,11 2-1,-16-5 0,6 1 0,10 4-1,-14-7 0,14 7-1,-10-8-1,10 8-3,-5-11-3,5 11-7,11-11-5,-11 11 2,20-23-1</inkml:trace>
  <inkml:trace contextRef="#ctx0" brushRef="#br0" timeOffset="1152">445 456 9,'-10'-7'10,"10"7"-1,-5-13 0,5 13 0,-5-15-2,5 15-1,-5-17-2,3 4 0,1 2-1,1-3-1,0 14 0,4-21-1,1 10 0,0-2 0,2 2-1,3 2 1,-1 1 0,0 1-1,2 0 1,-2 1-1,0 2 0,-9 4 0,17-5 0,-17 5 0,14 0-1,-14 0 1,14 3 0,-14-3 0,11 9 0,-11-9 0,13 13 0,-13-13 0,13 18 0,-13-18 0,13 18 0,-8-4 1,-1-4 0,-1 2-1,0 3 1,-2-2 0,-1 1 1,-1 0-1,-2-2 0,0-1 0,-1 1 0,-2-3 0,6-9 0,-16 16 0,7-9 0,-2 0 0,1-1-1,-1-1 1,0 0 0,0-2-1,0-1 1,1-1 0,1-1-1,9 0 0,-17-5 0,17 5-2,-10-14 0,8 5-3,1-7-4,3 1-5,3 0-3,1-5 1,3 0 0</inkml:trace>
  <inkml:trace contextRef="#ctx0" brushRef="#br0" timeOffset="2033">716 0 2,'-10'12'5,"10"-12"-1,-11 9 0,11-9 0,-9 9 0,9-9-1,-8 12 0,8-12-1,-8 17 0,7-7 0,1 1 0,1 4 0,-1 2 0,0 2 0,0 6-1,1 0 0,-1 3 1,0-1-1,0 6-1,-1-1 1,0 0 0,0-3-1,1-2 1,-2-3 0,2-5 0,-1 0-1,0-6 1,1-13-1,0 16 1,0-16-1,-1 9 0,1-9 0,0 0-2,0 0-6,0 0-3,0 0 0,0 0 0</inkml:trace>
  <inkml:trace contextRef="#ctx0" brushRef="#br0" timeOffset="2844">873 251 7,'0'0'7,"0"0"0,0 0-1,209 37 83,-200-50-89,0 2 0,-9 11-1,12-12-2,-12 12 0,0 0-4,10-6-5,-10 6-7,0 0 1,11-3-1,-11 3 1</inkml:trace>
  <inkml:trace contextRef="#ctx0" brushRef="#br0" timeOffset="4166">958 290 13,'-8'-9'8,"8"9"-1,0 0 1,0 0-2,-10-11-1,10 11-1,-10-5-1,10 5 0,-9-5 0,9 5-1,-10-5 1,10 5 0,0 0 0,-12-7 0,12 7 0,0 0 0,0 0-1,0 0 1,0 0-1,0 0-1,0 0 0,-7-10 0,7 10 0,0 0-1,0 0 1,0 0-1,0 0-1,0 0 1,0 0-1,0 0 0,2 12 0,-2-12 0,5 13 0,-5-13 1,10 20 0,-5-9 0,3 6 0,1 1 0,2 4 1,1 1-1,0-1 0,0 3 1,0-1-1,2 2 0,-3-6 1,1-2-1,-2-3 0,-3-1 0,1-5 0,-8-9 0,9 13 1,-9-13-1,0 0 1,0 0 1,0 0 0,0 0 1,11 2 0,-11-2-1,4-10 1,0 1 0,1-1-1,1-4-1,2-2 0,4-10-1,0 1 0,4-2 0,1-1-1,3-2 1,2 0-1,-4 1 1,4 0 0,0 8-1,-2-2 1,-1 5 0,-1 2 1,-6 5-1,-1 2-1,-1 3 1,-10 6 0,9-5-1,-9 5 0,0 0 1,0 0-1,-5 10-1,5-10-1,-9 12-2,9-12-5,-11 12-8,11-12 1,-9 12-1,9-12 0</inkml:trace>
  <inkml:trace contextRef="#ctx0" brushRef="#br0" timeOffset="5208">1383 356 1,'3'10'4,"-3"-10"-1,7 11 2,-7-11 0,15 11 1,-5-9 0,4-1 0,0-1 1,4-7-1,-1 4-1,3-5 0,0 1 0,-2-3 0,0 3 0,-3-6 0,-3 5 1,-12 8-2,16-12 0,-16 12-1,5-15 0,-5 15-1,-5-12-1,5 12 0,-10-13 0,10 13 0,-16-12-1,6 8 0,0 1 0,-1 1 0,-1 1 0,-1 1-1,1 1 1,0 1-1,-1 1 1,2 0-1,0 1 0,0 1 1,1 1 0,10-6-1,-18 11 1,18-11-1,-14 13 1,14-13 0,-13 16 0,13-16 0,-10 16 0,4-3 0,6-13 0,-7 22 0,2-6 0,2-1 1,1 1-1,2 3 0,0-3 0,2 0 1,0 4-1,4-5 0,0-1 1,2-1-1,1 1 2,3-2-1,1-2 1,4-2 0,1-3 0,5-4 0,4-2 0,2-3-1,1-4-2,3-3-3,1-4-1,1 1-4,-4-3-5,1 0-4,-4-5 0,-2 5 0,-2 0 1</inkml:trace>
  <inkml:trace contextRef="#ctx0" brushRef="#br0" timeOffset="6059">1816 467 6,'0'0'6,"0"0"1,-5 12-1,5-12 0,3 9 0,-3-9-1,0 0 0,15 7 0,-5-6 0,1-1 0,1-1 0,1-2-1,1 1-1,-4-3 0,3 1 1,0-2 0,-2 0 0,-1-3-1,-2-4 1,-4 4 0,1-3-1,-4-3-1,0 2 0,-5-1-2,0 2 1,-2-1-1,6 13 0,-15-17 0,5 9-1,10 8 0,-19-4-1,7 4 1,-2 2-1,-1 7 1,-1-2-1,0 4-1,-1-4 1,3 6 0,-1-1-1,4 2-2,0-3 1,11-11-1,-11 19 0,11-19-1,1 16 0,-1-16 0,10 5 1,0-6 0,0-7 1,2 0 1,3-5 1,-1-3 1,3-4-1,-1-2 2,0-2 0,-2-2 0,1 0 1,1-3 1,-4 0 0,1 0 2,-4-2 0,-1 1 3,-2 4-1,1 0 1,-4 4 0,-3 3-1,0 4-1,-1 3 0,1 12-1,-1-13-3,1 13 0,0 0-1,0 0 0,0 0 0,-11 18 0,5-6-1,3 3 1,-2 3 1,2 4 0,-2 3-1,3 2 1,2 2-1,0 5 1,0 3 0,-1 3 1,1 0-1,-1 3 0,1-3 0,0 1 0,3-2 0,0-4 0,3-3-1,-3-7 0,4 0-1,-4-9-5,4 2-11,-4-7 0,-3-11-1,-11 7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6T01:37:20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0 546 3,'0'0'5,"10"0"0,-10 0-1,0 0 1,10 0-1,-10 0 0,11 0 1,-11 0-2,17 1 1,-8-1-1,4 1 0,-1-1 0,2 0-1,1 1 1,2-1 0,2 0-1,3 0 0,-2 0-1,0 0 1,0 0-1,-1 1 0,-2-1-1,-3 1 1,-5 0-1,-9-1 0,13 2-2,-13-2-2,0 0-2,0 0-5,0 0-1,0 0-1,0 0 0</inkml:trace>
  <inkml:trace contextRef="#ctx0" brushRef="#br0" timeOffset="471">34 399 5,'0'0'7,"0"0"-4,0 0 0,0 0 1,0 0 1,0 0 0,11 3 2,-11-3-1,14-2 0,-2-1-1,1 1 0,2 0-2,2 0 0,3 0 0,-1 2-1,1-1-1,2 1 1,-2 1-1,-2 0 0,0-1 0,-1 1 0,-3 0-1,0-1 1,-4 0 0,-10 0 0,14 1-1,-14-1 0,0 0 0,0 0-1,10 1-2,-10-1-3,0 0-5,0 0-3,11-4-1,-11 4 1</inkml:trace>
  <inkml:trace contextRef="#ctx0" brushRef="#br0" timeOffset="1012">878 69 2,'0'0'9,"0"0"0,-4-12-2,4 12 0,0 0-1,0 0 0,0 0 0,0 0-1,-6-9-1,6 9 0,0 0-1,0 0-1,-12 3 0,12-3-1,0 0 0,-6 11 0,6-11 0,-5 19 0,5-4 0,0 3-1,-1 5 1,2 5-1,-1 5 1,-1 6 0,1 0 0,-3 10-1,2 3 0,-4 3 1,3 2 1,-5 1-1,3-1 0,4 8-10,-11-15 2,12 4 0,-12-20 0,13 6 0,-11-22 0,12 8 1,-3-26 0,-8 12 9,8-12-3,0 0-4,-3-23 1,0-3-2,-1-3-1,-2-8-3</inkml:trace>
  <inkml:trace contextRef="#ctx0" brushRef="#br0" timeOffset="1573">589 439 5,'0'0'4,"0"0"-1,12-5 0,-12 5 1,9-4 0,-9 4 0,14-7 0,-4 5 1,1-3 0,3 1 0,3-1 0,2-1-1,3 1 0,0 0-1,5 0-1,1 0 1,2 1-1,-2-1 0,0 0 0,-5 2 0,-2 1 0,-4-1 0,-3 3 0,-14 0 0,12-1 0,-12 1 0,0 0 0,0 0 0,0 0-1,0 0 1,0 0-1,0 0 0,0 0-1,0 0-2,0 0-2,0 0-5,0 0-5,16-2-2,-16 2 0,18-11 0</inkml:trace>
  <inkml:trace contextRef="#ctx0" brushRef="#br0" timeOffset="2304">1168 260 2,'-11'-7'7,"11"7"0,0 0 0,0 0 0,0 0-1,-4-9 1,4 9-2,0 0-2,0 0 1,0 0-2,8-9 0,-8 9 0,14-5 0,-3 3-1,1 1 0,2 2 0,-1 0-1,4 3 0,-3 1 0,2 1 0,-1 3 0,0 2 0,-1 1 0,1 2 0,-2 2 0,-1 1 0,-2 1 0,-2 0 0,-2 4 0,-2 1 0,-2 2 1,-2-3-1,-2 1 1,-1-1-1,-1-1 1,-2-2-1,0-3 1,-1-5-1,-2 0 0,-1-4 1,-2-2-1,-3-2 1,0-3 0,-2-1 0,-1-1-1,0-2 1,1-2 0,1-2-1,2-1 0,5 0 0,5-5 0,5-4-1,5 1 0,6 2 1,4-2-1,3 3 0,1-1 1,2 3 0,-1 4-1,-2 6 1,-1-1 0,-3 3-1,-1 1 0,-2 1-1,-1 2-5,-11-4-5,13 8-1,-13-8 0,0 0 0</inkml:trace>
  <inkml:trace contextRef="#ctx0" brushRef="#br0" timeOffset="3045">1522 10 4,'11'-11'8,"-11"11"-1,0 0-2,0 0 0,0 0 0,-5 10-1,5-10-1,-9 13 0,9-13 0,-8 19 0,7-8 0,1 3 0,2 1-1,5 4 0,-4 4 0,7 4 0,0 3-1,0 3 0,1 2 0,-4 2 0,-1 2 0,-2-1 0,2-7 1,-7 1-1,0-2 1,-1-6 0,-1-3 0,1-4-1,0-6 2,2-11 0,-4 15-2,4-15-2,3-10-4,-3 10-3,8-19-6,-1 4 0,1-3-2,2-1 1</inkml:trace>
  <inkml:trace contextRef="#ctx0" brushRef="#br0" timeOffset="3545">1941 218 5,'0'0'10,"0"0"-2,0 0-1,0 0-1,-16-1-1,7 6-2,-3 1-1,-2 1-1,-1 2 1,0-1 0,-1 2 0,0-1 0,0 1 0,1-1 0,2 0 0,2-2 0,11-7-1,-13 15 1,13-15-2,5 10 1,-5-10 0,20 8-1,-4-3 1,5 0-1,0 1 1,3 0-1,1 2 1,-2 3-1,-2 0 0,-3-2 0,-2 4 0,-6 4 0,-2-6 0,-5 6 0,-3-1 2,-3 0-1,-2-1 1,-4 4-1,-4-4 1,-2-5 0,-4 6 0,-2-7 1,-3-2-2,-2-1 0,0-2 0,0-3 0,3-1 0,1-2-1,4-2 1,2-2-2,6-1 0,10 7-2,-7-25-4,12 13-3,3-3-4,8-3-1,4 1-1,4-1 2</inkml:trace>
  <inkml:trace contextRef="#ctx0" brushRef="#br0" timeOffset="4186">2195 416 0,'0'0'7,"11"3"0,-11-3 0,0 0-4,10 0 0,-1-1 1,-9 1 1,21-5 1,-10 2 0,6-3 0,-5-1-1,7 1 0,-8-2-1,1 0-1,-3 0-1,-9 8 0,15-16 0,-15 16 0,6-17-1,-6 17 1,-3-16-1,3 16 2,-13-16-2,4 9-1,-3 2 1,-8 1-1,2 2 0,-1 3 0,-3 2-1,-2 1 0,1 2 1,-1 2-1,2 0 1,5 3-2,-4-1 2,4 2 0,1-2 0,4 1 0,2 2 0,2-2 0,4-1 0,3 3 2,2 3-1,2 0 0,3 2 0,3 1 0,1-2 0,0 2 1,3 3-1,0-5 1,-1-2 0,3-2-1,2-1 1,2-2 0,1-3 0,4-2 1,1-2-1,3-4 1,5-4-1,0-1 1,-2-2-1,0-1-1,-2-1 0,-2 3 0,-5-1-1,-5 2 0,-3 1 0,-5 3 0,-9 2-1,0 0 0,0 0 0,0 0 0,0 0 0,0 0-1,-12 17-2,0-10-7,1 4-8,-3 2 0,-1 0 0,-3 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22:29:04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8,'10'4'26,"-10"-4"-2,0 0-15,0 0-2,0 0-1,0 0 0,0 0-4,0 0-2,0 0 1,0 0-1,0 0 0,0 0 0,14 13-1,-1-11-5,0-4-2,9-2-7,0 2-11,4-9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7:12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1042 4,'0'0'4,"-2"-9"-1,2 9 0,0 0-1,0 0 0,0 0-1,0 0-1,1 10 0,-1-10 0,0 0 0,4 15 0,-4-15 1,4 12 0,-4-12 1,1 15-1,-1-6 1,-2 2 0,1-1-1,-1 0 1,0 1-1,1 3 0,0-2 0,2 3 0,-1 1 0,0 0 0,-2 0-1,3 0 2,-2 0-1,2 1 0,-1-2 0,0 1 0,1-2 1,2-1-1,1 1 0,2-2 0,0 0-1,0-2 1,2 0 0,-8-10 0,20 16 1,-10-11 0,3 0 1,0-2-1,5 2 0,2-4 1,5 2-1,4-2 0,0 2-1,8-2 0,3 2-1,1 2 0,5-1 0,2 2 1,4-3-1,4-3 0,7-1 1,-2 1-1,1-2 1,7-4 0,1 3 0,0-3-1,2 3 1,-1 3-1,3 1 0,0 5 0,0-2 1,-3 4-1,2-3 0,2 6 0,-1-1 0,2 1 0,-2-1 1,3-2-1,1 0 0,6-2 0,-1 2 0,4-6 1,3 0-1,5-2 1,4-1 0,2-2-1,2-6 3,4 5-3,2-4 2,-1 2-1,-2-2 0,-4 3 0,-5-3 0,-3-1 0,-2 6 0,-4-7 0,-3 6 0,-5-3 0,-2 2-1,-4-2 1,-3 2-1,-5 2 1,-4-3-1,-3 2 0,-3-1 0,-8 0 0,-2 0 0,-5 0 0,-4 0 0,-3 2 1,-3-1-1,-7 2 0,-3-2 0,-3 3 0,-2 0 0,-3 1 0,-2 1 0,1 0 0,-2 2 0,-1-1 0,1 0 0,-1 0 0,-9-2 0,15 5 0,-5-2 0,-10-3 0,18 7 0,-4-3 0,0 2 0,2-1 0,0 2 0,2-3 0,-1 1 1,-1-3-1,-2 2 0,-1 2 0,-3-3 0,-1-3 0,-9 0 0,16 1 0,-16-1 0,16 0 0,-16 0 0,17-5 1,-8 4-1,-9 1 0,14 1 0,-14-1 1,10 0-1,-10 0 1,0 0 0,0 0 1,0 0-1,0 0 0,0 0 0,9-10 0,-6 1 0,0-2-1,1-4 0,2-1 0,3-7 0,-2-3 0,3 0 0,3-4-1,-3-1 1,3-3 0,0 1 0,-2-3 1,1 0-1,-2-1 0,-2 1 0,-3 1 1,4 1-1,-5 3 0,-1 1 0,1 5 0,-2 4 1,0 0-1,0 7 0,-1 1 0,-1 3 0,0 1 0,0 9 0,-4-14 1,4 14-1,-6-13 0,6 13 1,-8-13-1,8 13 0,-14-12 1,14 12-1,-10-11 0,10 11 0,-8-11 0,8 11 0,-14-12 0,11 2 0,-4-3 0,1-2 0,-5-4 0,1-6 0,-6-5 0,1-3 0,1-4 0,-4-1 0,0-1 1,1 1-2,1 2 2,2 5-1,2 2 0,-2 4 0,2 1 0,0 1 0,-1-1-1,-1 2 1,-2 1 0,0 0 0,-1 2-1,1 1 1,-1 2 0,1 4-1,-3 3 1,-1-1-1,-2 4 0,-6 0 1,-2 1-1,-7 1 1,-5 1-1,-3 0 1,-5 0 0,-4 2-1,-5 0 1,-4-1 0,-4 3-1,-2-1 1,-3 1-1,-3-1 1,-3 1-1,-2 0 1,-3-1-1,-4 0 1,-3 0 0,-2 0-1,-3-1 1,-3 0 0,-4 0 0,-4 1-1,-3 1 1,-4-1 0,3 1 0,-1 0 0,2 0-1,-2 0 1,4 0 0,4-2 0,-2-1 0,11 0 0,-3-1 0,0-2 0,2 2 0,1-1 1,2 0-1,-3 1 0,10 0 0,-3 1 0,3 0 0,2 1 0,3 1 1,3 1-1,4 1 0,8 1 0,1 2-1,-3 1 2,6 1-1,9 1 0,4 0 0,3-1 1,4 1-1,3-1 0,4 0 1,10-1-2,2-1 1,3-1 0,2 0 0,4-1 0,4-1 0,9-2 0,-15 4-1,15-4 1,-12 3 0,12-3 0,0 0-1,-14 6 1,14-6 0,-12 6 0,12-6 0,-16 12-1,7-2 2,-1 1-2,-1 4 2,-1 1-2,2 7 1,-3 1 0,1 6-1,0 8 1,-1 5 0,-1 5-1,2 8 1,0 3 0,2 1-1,1 5 1,2 3 0,5-1 0,0 0 0,3-1 0,3-4 0,3-2-1,0 1 1,3-10 0,0-3 0,4-6-1,0-8 1,3-3 0,0-5 0,-1-5 0,0-4 0,-1-3 0,-2-4 0,-4-1 0,1-3 1,-10-6-1,9 8 0,-9-8 0,0 0 1,0 0-1,0 0-1,0 0 0,0 0-5,9 0-8,-9 0-1,12 2-2,-12-2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7:54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866 446 11,'0'0'14,"-12"0"-1,12 0-1,-16-1-1,16 1-2,-11 1-1,11-1 1,-11 0-2,11 0 0,0 0-2,0 0 0,6-14-1,12 2-1,7-5-1,13-6 0,9-6 0,9-2-1,9-5 1,1-1-1,0-1 0,-1 3 0,-5 2-1,-8 4 0,-4 3 0,-6 3-1,-6 5 0,-5 2-2,-1 7-5,-7 0-7,-3 3-8,-7 1 2,-13 5-1,0 0 1</inkml:trace>
  <inkml:trace contextRef="#ctx0" brushRef="#br0" timeOffset="451">993 56 1,'12'-14'9,"-12"14"1,0 0 1,5-10 0,-5 10 0,0 0-1,0 0 1,-18 9 0,8 0-4,-10 3-4,2 7-1,-6 7-1,-2 6-1,-3 9 0,-1 8 1,-1 6-1,0 5 1,0 2 0,0 2 0,0-2 0,4-1 0,4-5 0,6-5 0,4-5 0,8-6 0,10-6 1,9-6 1,12-10-1,13-8 1,12-9 0,15-6 0,8-8-1,11-1 1,2-6-1,-1 2-1,-6 0 1,-10 6 0,-14 2-1,-15 5 2,-13 1-1,-8 6 0,-20-2 0,11 14-1,-12-4 1,-2 2-1,-2 3-1,-2 0 0,-3 3 0,-6-3-2,-1 2-5,-3-7-8,0 6-9,-6-6-2,0 0 2,-4-4-1</inkml:trace>
  <inkml:trace contextRef="#ctx0" brushRef="#br0" timeOffset="2023">58 2333 7,'-12'5'5,"12"-5"1,0 0 0,0 0 1,0 0 0,18-16-1,0 2 1,12-8-1,15-6 1,10-8 2,11-5 0,13-8 0,9 0-2,1-2 0,5 2-1,-9 2-2,-4 5 0,-14 6-3,-12 7 0,-14 6 0,-11 6-1,-8 4-3,-15 3-4,-7 10-9,-3-10-6,-10 3 2,-7 1-2</inkml:trace>
  <inkml:trace contextRef="#ctx0" brushRef="#br0" timeOffset="2434">26 1941 3,'19'-9'10,"5"3"1,-6 1-4,-3 3-2,3 2 1,-6 5-2,-3 4-1,-4 5 1,-1 4 0,-5 5 0,-3 4-1,-2 7 0,-2 5-1,-4 3-1,-1 4 0,-4 2 0,-1 1 0,-5-2-1,6-1 1,3-6-1,3-3 0,6-6 1,5-5 0,9-6 0,12-6 2,15-9 0,10-5 1,12-5 0,11-4 0,6-6-1,6 0 0,-1-2 0,-5 1-2,-10 3 0,-9 3 0,-15 3 0,-11 3 1,-10 1-1,-9 4 1,-11-1-1,0 0 1,6 15 0,-10-6-1,-1 3 0,0 0 0,-1 2 0,-2-2-1,-1 0 0,0 0 1,9-12-2,-17 16 0,8-7-2,-2-4-4,1 2-8,-5-2-6,-1-2 0,-5-2 1,-5-5-2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2.9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-1 485 3,'0'0'5,"0"0"0,0 0 0,0 0 1,0 0 0,0 0 0,0 0 1,0 0-2,-1-11 0,1 11-1,6-18-1,-1 2 0,2 1-2,0-5 0,3-2 0,3-2 0,0-3-1,1-1 1,1 0-1,-1 2 1,1-2 0,-1 0 0,0 2 0,-2 1-1,1 1 1,-3 2-1,2 2 1,-3 4-1,-1 0 0,-1 4 0,0 0 0,-7 12 1,7-11-1,-7 11 0,0 0 0,0 0 0,7-10 0,-7 10 0,0 0 0,0 0 0,0 0 0,0 0 0,0 0 0,0 0 0,0 0 1,0 0-1,0 0 0,0 0 0,0 0 0,0 0 1,8 12-1,-8-12 1,5 11-1,-5-11 1,4 20 0,-1-8 0,-1 6-1,1 3 1,0 3 0,0 5 1,1 2-2,-1 3 1,2 3 0,1 3-1,2-2 0,1 0 0,0-2 0,1-4 0,-1-4 0,0-4 0,-2-6 1,1-3-1,-5-3 0,-3-12 1,5 13-1,-5-13 0,0 0 0,0 0 0,0 0-4,0 0-5,0 0-13,-2-12-4,-7-4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7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3564 3,'0'0'4,"0"0"-1,0 0-1,0 0-1,13-7 1,-13 7 1,9-6 2,-9 6-1,0 0 1,0 0-1,0 0 0,0 0 0,10-2-2,-10 2-1,0 0 0,10 13-1,-10-13 1,14 18 0,-7-3 2,0 0 0,-3 4 0,0 4 0,-3-2 1,4 5-1,-4-2 1,0 4 0,-1 0 0,0 3 1,0 0-1,-5 4 0,3 3 0,0 8 0,-3 6-1,-1 11 1,-6 3 0,6 6 0,-3 7 0,6 4 0,-5 2-1,0 6 1,-1-2-1,4 2 0,1-2 0,-3-1-1,1 1 0,-1 2-1,-1 1 1,-2 2-1,0-1 1,-1 1-1,-5 0 1,4 2-1,-2-9 1,2-5 0,1-10-1,3-9 0,3-11 1,2-9-1,3-11-1,1-7 1,-1-7-1,2-6 1,-2-12-1,2 13 1,-2-13-1,0 0 1,0 0-1,0 0 2,0 0-2,0 0 1,0 0-1,0 0 0,0 0 0,0 0 0,0 0 0,0 0 0,0 0 0,0 0-1,0 0 1,0 0 0,0 0 0,12 8 0,-12-8 0,16 6 0,-16-6 0,21 9 0,-7-6 0,3 2 0,5-2 0,1-1 0,4-1 0,4-1 1,6 0-1,4 0 1,3-2 0,6 1-1,3-1 1,3 3-1,4-2 1,3 1-1,4-2 1,2-2-1,3 1 0,5 0 1,3-2-1,5-2 1,3 1-1,3-2 0,2 2 1,2 1-1,2 0 0,1 1 1,1 2-1,-1-1 1,2 0 0,3 1-1,4 0 1,4 0 0,1-1 0,3 1 0,0-1-1,6 0 1,-1 0-1,0-1 1,0 1-1,-1 1 1,-1-1 0,1 2-1,4 2 1,-4 3-1,-1 2 0,-1 1 1,-3 2-1,0 2 0,2 0-1,-5 0 2,-5 0-2,-1-1 1,0-5 0,0 1 1,-2-1-1,0 0 0,-6 0 0,-5 2 0,3 0 0,-6 3 1,-4 0-1,-3 1 1,-1 0-1,-1-2 0,-3-3 1,4-2-1,-11-2 1,7-2-1,-1-2 0,1 0 1,-2 1-1,2 0 1,0 2-1,2 2 0,3 2 0,-3 0 0,0-2 0,1 0 0,0-1 1,-2-1-1,-1-2 0,-4-1 0,0 1 0,-3 0 0,-3-1 0,-4 3 1,-5-2-1,-3 1 0,0 0 0,-1 0 0,0-3 0,2-1 0,-1 1 0,-2 0 0,1-1 0,-2 0 0,-5 3 0,0 1 0,-3 1 0,-6 0 0,-4 1 0,-2 0 0,-3 1 0,0-2 0,-2-1 0,-4-1 0,-1 2 1,-1-1-1,-4-2 0,-2 2 0,-4-1 0,-11 1 0,12 1 0,-12-1 1,0 0-1,0 0 0,0 0 0,0 0 0,0 0 0,0 0-1,12-2 1,-12 2 0,0 0 0,10-3 0,-10 3 0,0 0 0,9 0 0,-9 0-1,0 0 0,0 0 1,0 0-1,0 0 0,0 0 0,12-2 0,-12 2 1,0 0-1,0 0 1,11 0 0,-11 0-1,0 0 1,16-1-1,-16 1 0,17-1 0,-4 1 1,2 0-1,1 1 0,0 0 1,-1-1-1,-5 1 1,2 0 0,-12-1 1,14 2-1,-14-2 0,0 0 0,0 0 0,0 0 1,0 0-1,0 0 0,0 0 0,4-10 1,-3 1-1,2-4 1,1-2-1,2-5 0,1-7 0,1-5 0,2-4 1,2-4-1,0-4 0,-1-3 0,3-2 0,-3-3 0,1-1 1,-4-2-1,-2-3 1,-1 0-1,-2-2 1,1-2-1,1-6 0,-2-4-2,4 0-4,-5-7-26,5-4-7,1-6-1,-2-6-1</inkml:trace>
  <inkml:trace contextRef="#ctx0" brushRef="#br0" timeOffset="2975">137 3736 2,'-1'-27'6,"1"-2"0,0-7-1,-2-1 1,-1-3 1,-2-4 0,-4 3 0,-1-4 1,-1 0-1,-1-1-1,2 5-1,1 2-2,2 2 1,4 2-2,1 2 0,0-1 1,2 8-1,0 0 1,0-3 0,-2 2 1,1 0-1,-2 2 0,3 2 0,0 2-1,2 0 0,0 1-1,2 3 0,0-1-1,4 4 1,-1-2-1,1 2 0,2-2 1,3 4-1,-1-4 0,4 2 1,7-1-1,3 1 0,2-2 1,4 0-1,2-1 1,3-4-1,4 5 1,-1-1 0,-1-3-1,-1 4 1,2 1-1,0 2 1,3 3-2,-1 6 2,0-3-1,-1 3 0,6 2 0,2-4 1,-1 2-1,-3-1 0,0-1 1,-3 0-1,0-2 0,-1 2 1,-12 1-1,-5 1 0,-1 1 1,-7 1-1,-3 1 0,-4 1 1,-9 0-1,15 0 0,-15 0 0,14-2 0,-14 2 0,20-3 0,-9 2-1,3-3-2,3 0-24,5 6-5,-9-11 0</inkml:trace>
  <inkml:trace contextRef="#ctx0" brushRef="#br0" timeOffset="19418">6265 1267 1,'0'0'9,"-13"-12"-1,13 12-1,-20-5 0,20 5 0,-15-5 0,15 5-2,-10-4-1,10 4-1,0 0 0,0 0-1,0 0-1,0 0 0,0 0 0,16-9 0,-5 10 0,2-1 0,5 1 0,2 6 0,4-5 0,2 0-1,3-1 1,1 1 0,5-2 1,3 2 0,6-2 0,3 2 0,5-2 1,8 3 0,7 2-1,7-2 0,6 5-1,4-4 1,5 3-1,3-4 0,5 5 0,1-6 1,2 1 0,3-3 0,1 1 1,0-1 0,2 2 0,0-1 0,2 2 1,1 0-1,0 2-1,-1 2 0,1 2-1,0 2 0,1-2 0,0 1 0,0-1-1,1-2 1,-1-1-1,2-3 1,3 0-1,2-1 0,1 0 0,3-2 1,1 2-1,-1-1 0,3 0 0,-3-1 0,-2 1 0,-1-2 0,0 2 0,-4 0 0,1 1 1,-3 1-1,-3 1 0,-4 0 0,-3 1 0,-10 0 0,-9 0 0,-7-2 0,-11 0 1,-9-2-1,-7 0 1,-4-1-1,-4 0 0,-3 0 1,0 0-1,-5-1 1,-2 1-1,-4-1 1,-5 0 0,-6 0 1,-4 1 0,-12 0 0,11-3 0,-11 3 0,0 0 0,0 0-1,0 0 0,0-11-1,0 11 1,-2-11-1,1 2 0,0-2 0,0-2 0,0-5 0,-1-6 0,-1-4 0,0-7 0,0-6-1,-2-7 1,0-7 0,-1-5 0,1-3-1,0-3 0,0 2 1,-1-5-1,0 7 0,0 3 0,2 9 1,-2 4-1,1 5 0,0 4 1,0 6-1,1 8 0,1-2 1,-1 3-1,-1 1 0,-1 2 0,0 2 0,-2 2 0,1 2 0,-1 2-1,-1 4 1,9 7 0,-15-12 0,15 12 0,-12-7 0,12 7 0,-18-7 0,7 3 1,-5 0-1,-3-2 1,-9 2 0,-6 0-1,-10 1 1,-9-1 0,-9 0 0,-12 1 0,-13-4 0,-11 0 0,-12-3 0,-12-4 0,-10-2 1,-12-2-1,-8-2 0,-6-3 0,-9 0 0,-5 1 0,-6 2 0,-6 4 0,-2 2 1,-2 1-1,-2 5 0,0 4 1,3 2-1,-1 1 0,3 1 0,5 1 0,4-1 1,5 1-2,3 0 2,5 0-1,5 0 0,8 1 0,8 2 0,7 0 0,5 4 0,8-1 0,9 1 0,10 1 0,6 0 0,9-1 0,9-2 0,8 0 0,10-1 0,11 0 0,9-2 0,10-1 0,10-1 0,4 0 0,8 1 0,9-2 0,0 0-1,0 0 1,0 0 0,-1 10 0,1-10 0,10 17 0,-5-3 0,2 3 0,-4 4 0,0 5 0,-2 7 0,-4 5 0,-3 6 0,-6 4 1,-6 11-1,-5 5 0,-5 6 0,-4 5 0,-3 1 0,0 3 1,-2-3-1,4 0 0,9-10-1,2-7 1,10-13 0,6-6 1,6-6-1,8-7 1,8-9-1,5-11 1,8 1 0,4-7 0,4-1 0,4-1-1,5-8 1,1-1-1,5 1 0,5 4 0,6-4 0,6 5 0,11 4 0,6-2-1,7 1 0,3 0 1,-1 0-1,-5-2-2,-4 0-13,-12 0-16,-18-15-2,-5-5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1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171 980 2,'0'0'4,"0"0"0,0 0 0,0 0-1,15-5 0,1 5 0,4 0 1,5 1 0,4 1 0,3-1-1,2 0 1,-2 1 0,5 2 1,2-1 0,3 1 1,4-2 0,2 2-1,5-2 1,5 1 0,9-3-1,5 2 0,-1-2-1,5 2 0,0-2-1,6 4 0,-1-1 0,4 4 0,-3 0-1,3 4 0,-2-3-1,5 2 2,3-1-1,5-1 1,4-2 0,5 0-1,5-4 1,5 1 0,3-3-1,4 1 0,0 1-1,0 1 0,0 2 0,0 0 0,-2 3 0,2-1 0,-3-1 0,0 0 0,-2-2 0,3 1 0,-7-3 0,0-2 0,-6-1 0,-6 0 0,-6-2-1,-7 1 1,-9-1 0,-7 0-1,-7 0 1,-6 1-1,-6-1 0,-2 1 1,-4 0-1,-2 1 0,-1 0 0,-4 2 0,-4-1 0,-3 0 0,-5 1 0,-4-1 1,-5 0-1,-3 0 0,-6-1 0,-10 1 0,15-1 1,-15 1-1,11-1-1,-11 1 1,0 0 0,10-1 1,-10 1-1,0 0 1,0 0-1,0 0 1,0 0-1,3-10 0,-3 10 0,0 0-1,15-15 0,-4 6 0,3 2 0,2-2 1,1-1-1,0 0 1,0-3 1,-3-1-1,-3-4 0,-3-1 0,2-5 1,-1-3-1,1-4 0,2-3 0,1-4 0,4 1 0,-1 1 0,2-3 0,-3 0 0,-2 6 0,3-2-1,-7 3 2,3 3-2,-4 0 1,-2 0 0,-1 4 0,0 3-1,-1 1 1,-2 0-1,2 2 1,-5 4 0,1 2 0,0 2 0,0 11-1,-6-16 1,6 16 0,-6-9-1,6 9 0,-10-6 0,10 6 1,-17-7-1,6 3 0,1-2 1,-4 0 0,-3 1 0,-5-2-1,-4 0 1,-7 0 0,-4 2-1,-7-2 1,-7 2 0,-5 0-1,-8 0 1,-7 0 0,-7-1-1,-4-1 1,-6-3 0,-8-1-1,-8 1 1,-5-3 0,-7 0 0,-3 1-1,-6 0 1,-2 0 0,-3 3 0,0-1 0,2 1-1,0 1 1,-1-2 0,0 1 0,3-1 0,0 0 0,0 0 0,0 0 0,-1 2 1,2 0-1,2 2 0,2 1 0,0 2 0,4 2 0,1 3 0,6 2 0,4 0 0,4 1-1,3 0 1,5-1 0,2 0 0,5-2 0,6 1 0,5-3 0,5-2 0,5 1 0,1 0 0,6-1 0,8 0 1,3-1-1,4 1 0,0-1 0,2 1 0,2 0 0,4 1 0,2 0 0,4 0 0,3 1 0,4 1 0,6-1 0,5 1 0,2-1 0,10 0-1,0 0 1,0 0-1,-10 3 1,10-3-1,0 0 1,4 11-1,-4-11 1,3 17 0,-1-5 0,2 7 0,-3 1 0,-1 3 0,-3 6 0,-3 6 0,-2 3 0,-4 4 0,-5 1 0,-3 2 0,-1 1 0,0 1 0,0-3 0,2-1 0,3-2 0,4-4 0,5-1 0,3-3 0,2-4 0,2-4 0,2-3 0,0-3 0,-1-4 0,1-4 0,-1-1 0,-1-10 0,2 14 0,-2-14 0,-1 9 1,1-9-1,0 0 0,4 11 0,-4-11 1,0 0-1,0 0 1,12 9-1,-12-9 0,10 3 1,-10-3-1,11 4 0,-11-4 0,17 5 0,-6 0 1,3-2-1,2 2 0,1 0 0,4 1 0,2 3 1,3 1-1,3 1 0,5 0 0,1-1 0,6-1 1,5 0-1,2-2 0,0-2 0,-2-2 0,-2 0 1,-6-2-1,-3 0 0,-8 2 0,-7-2-1,-5 1 1,-6-1 0,-9-1 0,0 0 0,9 4 0,-9-4-1,0 0 1,0 0-1,-8 12 0,8-12-7,-6 18-25,-7-18-2,3-3 0,-12-18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51:24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896 140 24,'0'0'17,"0"0"-1,0 0-3,0 0-1,-10 2-2,10-2-4,0 0 0,0 0-1,0 0-2,-12 3 0,2-3-1,0 4 0,-3 0 0,-4 2 0,-6 3 0,-2 6 1,-11 3 0,-6 6-1,-7 5 0,-5 6 0,-8 4-1,-7 4 1,1 0-1,1 1-1,1-2 0,7-3 1,6-5-1,8-4 1,9-7-1,11-4 0,6-6 0,5-5-1,14-8-1,-12 6-1,12-6-1,5-13-5,4-3-19,9 0-5,-2-11 1</inkml:trace>
  <inkml:trace contextRef="#ctx0" brushRef="#br0" timeOffset="561">501 67 3,'-12'9'12,"-5"-1"-7,4 3-2,1-2 0,0 0 3,12-9 1,-14 11 1,14-11 1,0 0 1,15-2 0,3-7 1,9 1-2,8-4-3,9 0-1,6-3-1,3 1-2,4 0 0,0 3-1,-5 0 0,-4 5 0,-9 1 0,-6 3 1,-6 1-1,-3 3 0,-9 1 1,-3 1-1,-12-4 1,13 11 1,-13-11-1,4 16 1,-7-7 0,0 5 1,-7 1-1,1 7-1,-4 4 0,-1 6 0,-4 5-1,0 6 0,-1 4 0,-2 2 0,0-1 0,1 0 0,0-5 0,4-4 1,0-3 0,4-7 0,-1-6-1,6-4 1,1-6 0,4-2-1,2-11 1,-5 12-1,5-12 1,0 0-1,0 0 1,0 0-1,0 0 1,0 0 0,0 0-1,0 0 0,0 0-1,0 0-1,0 0-2,-11 5-3,9 6-14,-6-1-18,-4-4-1,-3 0 1,-5-6-1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48:23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0 23,'0'0'11,"0"0"0,0 0-2,0 0-1,0 0-2,0 0-2,0 0-1,0 0 0,0 0-1,0 0 0,0 0 1,0 0-1,0 0-1,0 0 1,0 0-1,0 0 1,0 0 0,0 0 1,0 0 1,0 0 0,0 0 1,0 0 0,0 0 0,0 0-1,0 0 0,0 0-2,-9 3 0,9-3 0,0 0-1,-13 4-1,13-4 1,-10 3 0,10-3-1,0 0 1,-14 5 0,14-5-1,-10 4 0,10-4 0,0 0 0,-6 11 0,6-11 0,-5 9 0,5-9 0,-12 12 0,12-12 0,-9 13 0,9-13 1,-16 16-1,6-9 0,2 2 0,2 1 0,6-10 0,-11 17 1,4-8-1,2 1 0,5-10 0,-11 18 1,5-7-1,-1 0 1,0 4-1,1-6 1,-1 6 0,1 4 0,-1-2-1,1 0 1,1 0-1,0-1 0,3-1 0,3 2-1,1-5 1,4-3 0,1 0 0,3 1 0,0-2-1,3 1 1,-1 0 1,1 3-1,2-1 0,-3 2 0,1 2 0,1 2 0,-3 1 0,-1 4 0,0 1 0,-2 2 1,-3 5-1,1 1 1,-7 5-1,-5 0 1,-2 2 0,-4 4-1,-3 1 1,-4 0-1,-3-1 1,0-1 0,-1-3-1,2-1 0,2-2 0,3-5 0,3-4 0,3-1 0,4-3 0,3-2 0,6-1 0,3 1 0,2-2-1,4 1 1,1 0 0,5-1 1,0 3-2,3-1 2,3-1-1,0 2 0,-1 0 0,-1-2 1,3 2-1,-3 2 0,0-5 0,-1 2 0,-2 4 0,0 1-1,-4 0 2,-1 2-1,-5 0 0,-1 2 0,-6 4 1,-3 4 1,-8-3-1,-3 5 1,-4 0-1,-4 3 0,-4 2 0,-3-1 0,-1-1-1,1-4 1,2-3-1,4-4 0,1-6 0,4-4 0,5-5 0,4-3 0,1 1 0,4-1 0,7 1 0,-1 0 0,5 1 0,1 1-1,5 4 2,3 0-2,1 0 2,0 0-1,0-1 0,0 1 0,0 2 0,0 2 0,-5-1 0,-1 5 0,-1 4 0,-4 1 1,-1 4-1,-3 3 0,-5 2 1,-5 6 1,-7 3 0,-8 4-1,-5 2 0,-3 7 0,-5 0 1,-1 1-1,-3-1 0,3-5-1,4-4 0,7-6 0,3-7 0,5-6 0,7-5-1,7-5 1,5-3 0,6 1 0,7-4 1,5-1-1,2-2 1,8 0 0,1-1 0,-1-2-1,1-1 1,-4-3-1,-2-1 1,-4 0-1,-3 0 0,-7-3 0,-12-6 0,14 8 1,-14-8-1,0 0 1,0 0-1,0 0 1,0 0-1,0 0 1,0 0-1,1 10 0,-1-10 0,0 0 0,0 0 0,0 0 0,0 0-1,0 0-1,0 0-1,0 0-2,3 9-7,-3-9-10,8 13-6,-8-13 0,3 15-1,-3-15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3.7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 7,'12'0'9,"-12"0"0,13-2-1,-4-2 0,1 3-1,2-2 0,1 1-2,3-1-1,2 2 0,3 0-2,3 1 0,-1 0-1,1 1 0,-3 0-1,-2 0 0,-3 2-2,-4-2-1,-3 3-4,0 2-8,-9-6-9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7,'13'13'8,"-13"-13"0,20 6 0,-5-5-1,4 0-1,4 0-2,3-1 0,0-1-1,2-1-1,-3 1 0,0-2-2,-2 0 1,-3 0-2,-4-1 0,-1 1-4,-1 4-13,-14-1-5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5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 8,'20'-6'7,"5"3"0,3-2 0,4 2-1,-1 3-2,1-4 1,-1 4-2,-3-2 0,0 1-1,-4 1-1,-2 0 0,-1 1-2,-2-1-4,-4-2-12,7 7-5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0 2,'-10'5'11,"10"-5"-2,-4 14-2,4-5 0,-3 6-2,4 4 1,-1 5-1,2 5-1,1 3-1,2 6 0,0 3 0,0 5-1,-2-2 0,1 1 0,-2-4-1,0-4 0,-1-5 0,-1-4-1,0-9 1,-1-7-2,1-12-2,0 10-6,-5-21-15,5 11-1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5.3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 10,'0'0'15,"27"-3"-12,-3 2 1,7-2-1,6 1 0,9-1 0,3-1-1,3 2 0,1 1-1,0 1 0,-3 1 0,-1 0 0,-5 3 0,-7 0-2,-6 1-5,-13-1-15,2 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0 5,'-4'18'8,"1"9"1,0 6-1,0 8-1,1 4 0,1 4-1,0 2-1,2 0-1,-1-2-2,0-6 0,1-5-1,0-9-1,-1-8-1,2-6-4,2-6-11,-4-9-7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3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10,'12'-5'8,"1"-2"-2,7-1-1,4 1 0,3 0-1,3 1-1,0 2-1,0 2 0,0 3-1,-1 2 1,-3 4-1,-5 1-1,-1 4 1,-6 1 1,-3 1 0,-2 1 0,-6 0 2,-3 1-1,-5 0 1,-4 0-1,-3-2 0,-3 2 0,-3-2 0,0 1-2,-3-4 1,3 0-1,-1-1 1,2-3-2,4 0 1,-1-2-1,14-5 0,-13 5 0,13-5-1,0 0 1,0 0-2,0 0 2,21-2-1,-1 1 0,5 1 1,3 1 0,6 2 0,2 5-1,2 1 1,-1 3 0,-2 5 0,-4 0 0,-5 3-1,-4 1 1,-7-2 1,-3 2-1,-6 0 0,-3-2 1,-5-2 0,-3 0 0,-6 2 2,-1-2-1,-6 1 0,-3-5 0,-6 2 1,-4-2-1,-4-1 2,0-1-2,-3-6 1,-3 0 0,4-4-1,6 3 0,-1-6 0,9 0 0,3 0-2,5-2-1,4 0-2,11 4-3,3-18-9,12 9-16,1-7 1,12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 6,'24'-5'6,"-4"2"-2,6 0 1,4-1 0,4 3-1,0-2-1,0 1 0,0 0 0,-4 1 0,-4 0-2,-4 0 0,-6 0-2,-4-1-6,2 3-14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4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67 12,'23'-2'6,"8"-1"0,6-2 1,2-1-1,1-1-2,1-1 0,-3-1-2,-3 2 1,-5 0-2,-5 2-1,-7 1-3,-4-3-11,2 8-8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8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0 13,'-2'38'12,"2"2"-2,1-3-1,1-4 0,1-4-2,-2-6-2,1-4-1,-1-7-3,-1-12-1,4 10-6,-4-10-10,0-12-8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1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 12,'28'0'10,"4"-1"0,8 0 0,3-1-3,1-1 0,6 0-1,0-4-1,2 4 0,-2-3-1,0 3 1,-4-2-1,-1 2-2,-4-1-1,-6 3 0,-5 1-2,-8 0 0,-3 4-4,-6 0-11,-13-4-10,6 11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7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403 0 4,'-22'7'5,"-1"3"2,-3 3-1,-1 1 0,-2 4-1,-1 3 2,1 3-2,-1 2 0,-2 3 0,2 3 0,0 2 0,2 2-1,4 2-1,5-2 0,5-2 0,5-3-1,7-2 0,7-4 1,6-3-1,7-6 0,6-3 1,4-2-1,6-4 1,3-3-1,6-2 1,-2-3-1,4-2 0,-4-1 0,1-1 0,-3-3-1,-2 0 0,-5 1 0,-3-2 0,-5 2 0,-5 1 0,-3 1-1,-5 1 1,-11 4-2,14-6 0,-14 6-6,0 0-12,0 0-11,0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 10,'11'-4'7,"5"-1"2,1 0 0,3 0-1,2 0 0,3 1 1,3 0-2,0 1 0,4 1-2,0-1-1,-1 2 0,-1 0-2,-2 1-1,-1 0 0,-6-1-1,-3 0-4,-4-1-12,-9-8-11,-5 10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6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56 12,'3'15'24,"-3"-15"-4,11 10-13,1-6-2,4-2 2,6-2 0,1-3 0,6 1-1,0-7-1,2 3-1,0-3-1,3 2-1,-1-3-1,1 2-1,-1 1-2,-1-1-5,1 0-13,3 6-9,-8-6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1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 0 9,'-2'9'14,"1"8"-3,0 7-2,0 7 1,-3 3-2,4 7 0,1 2-1,1 4-2,1 1-3,0-2 2,0-5-2,0-4 0,4-6 0,-5-6-1,1-5 0,-2-8-4,-1-12-11,0 0-12,-4-9-1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4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 15,'17'-4'15,"3"-1"-7,5 1-1,5-1 1,2 1-1,7 1-1,3-1 1,4 2-1,0-1 1,1 3-2,-2-2 0,1 2 0,-2-2-2,-6 1 0,-2-1-2,-6 1 1,-5-1-1,-6 0 0,-5 0 0,-3 2-1,-11 0 0,11-2-3,-11 2-3,0 0-15,-9 0-9,9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0.09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 1515 1,'-10'8'3,"10"-8"0,0 0 0,0 0 1,4-10-2,7-5 2,5-4-2,5-2 0,3-6 0,1-3-2,3-3 0,0 0-1,-1 2 0,-4 3 0,-3 2 1,-4 4-1,-2 3 1,-4 4-1,-2 5 1,-8 10-1,6-12-1,-6 12-1,0 0 1,0 0 0,0 0 0,-1 13 0,1-13 1,-12 18 1,5-6 2,-3 0 0,-1 1 0,-2 1 1,-1 2 0,0 0 0,0 1 0,0 2 0,-1-1 1,0 0-1,2 0 0,0 0-1,1-2 1,2-4-1,3-2 1,7-10 2,-7 11 0,7-11 0,0 0 1,7-17-1,3 3 1,1-7-2,5-2 1,0-6-3,3-3-1,-1-1 0,2 0-1,-2-1 1,0 1-1,-3 2 1,-3 2-1,-1 2 1,0 4-1,0 2 1,-3 3 0,-4 4-1,0 3 2,-4 11 0,5-13 0,-5 13-1,0 0 1,-9-3-1,9 3 1,-18 11-1,7-1-1,-3 4 1,-4 1-1,-1 3 0,-1 4 1,-2 2 0,-2-2 0,0 1 0,1-1 0,1-2-1,1-3 1,4-1 0,2-5 0,3-3 0,12-8 0,-13 10 1,13-10 0,0 0 0,0 0-1,0 0 1,1-16 0,6 3-1,5-6-1,3-6 0,2-5 0,6-5-2,2-6 1,3-2-1,1-5 0,1 7 1,-3-1-1,-4 4 1,-1 6 0,-5 5 1,-3 6 0,-4 6-1,-10 15 0,7-12-2,-7 12 2,-11 15-2,-1-1 0,-4 5 1,-5 5-1,-4 5 2,-5 4 1,-5 6 1,-2 4-1,-7 2 2,1 0-1,-2 3 0,2-3 0,2 1 0,4-4-1,5-8 1,6-5-1,8-9 1,5-6 0,3-6 0,10-8 1,0 0-1,0 0 1,8-13-1,6-2 1,4-4-2,6-4 0,6-3 0,5-3-1,4 0 1,1 1-1,-1 2 1,0 2-1,-3 6 0,-2 5 0,-5 5 1,-5 5-1,-3 7 1,-4 6-1,-4 9 1,-5 7 1,-5 5-1,0 4 1,-5 2 0,-1 3 0,-2-3 0,1-2-1,-1-9 1,2-2-1,1-5 0,1-5 0,1-14 1,0 12 1,0-12 0,0 0 1,0 0-1,0 0 1,0-12 0,-1 2-1,-3-2 0,0-5-1,-2-5-1,-2-1 0,0 0 1,-1-3-1,-3-2 0,0 0 0,-1-1 1,-2-1-1,1 0 0,-1 0 0,2 2 0,0-1 0,0 0 0,2 0 0,2-1-1,2 0 1,2-4 0,1 1 0,3 0 0,0 1 0,3 1 0,0 0 1,0 2-1,2 0 0,-1 6 0,-1-3 0,1 2 0,-1 2 0,-1 1 0,0 0 0,-1 5 0,0 0 0,0 4 0,0 1 0,-2 1 0,1-1 1,0 1-1,-2 0 0,-1-3 0,-2-1 0,-2-2 0,-2 0 0,-1 0 1,-1-2-1,-2 2 1,-2 1-1,-1 2 0,-3 2 0,2 1 0,-3 2 0,0 0 0,-3 3 0,0 2 0,2 0 0,-3 1 0,2 1 1,0 2-1,-2 0 0,0 1 1,4 2-1,2 0 0,2 1 0,3 2 0,3 2-1,4 1 1,5 3-1,2 2 0,2 2 0,6 3 0,1 0 0,5 0 1,0 2-1,5-1 0,0 0 1,5-2-1,-2-1 1,-1 1-1,-1-3 1,-3-1-1,-1-4 1,-4-1 0,-3-2 0,-9-8 1,13 8-1,-13-8 1,6-14 0,-3-1 0,1-5-1,-1-7 1,0-5 0,-1-5 0,-1-5-1,-3 0 0,-1 0 0,-3 1 1,-3-2-1,-2 4 1,-1 3-1,-1 2 0,-1 3 1,1 4-1,-1 3 1,2 4-1,0 6 0,2 3 0,-2 2 0,2 4 0,-1 4 0,-1 3-1,0 4 1,-2 2-1,0 2 1,1 4 0,-2 1-1,3 6 1,1 1-1,-1 2 1,2 3 0,3 3 0,-1 3-1,0 2 1,2 5 0,1-2 0,0 0 0,1 3-1,2-2 2,1 0-2,2-3 2,1-1-2,2-3 2,3-1-2,1-2 2,3-2-2,0-3 2,4 2-2,2-6 0,0 3 1,2-1-1,1-2 1,-2 2-1,1-2 1,-1-1-1,0-3 1,-2 5 0,-1-7 0,1-1 0,-3-2 0,1-3 0,-2 0-1,-2-2 1,1-1 0,-1-1 0,-1 0 0,0-1 0,2 0 0,0 0 0,1 1 0,1-1-1,2 1 1,0-2 0,1 1-1,-3 1 1,1-1-1,-4 1 1,-1-1-1,0 1 1,-9-4 0,13 8-1,-13-8 1,13 18 0,-6-5 0,3 3 0,0 1 0,0 3 0,2 1 0,-2 2-1,1-2 1,-2-2 0,1-2-1,-2-4 1,-2 0-1,-6-13 1,10 15 0,-10-15 0,0 0 0,9 12 0,-9-12 0,0 0 0,0 0 0,0 0 0,0 0 0,4 9 0,-4-9 0,0 0 0,0 0 1,0 0-1,0 0 0,0 0 0,0 0 0,0 0 0,0 0-1,0 0 1,3 15 0,-3-15-1,5 17 1,-1-5-1,3 2 1,0 1 0,2 0-1,-1-1 1,0-2-1,1 1 1,-1-1 0,-2-2-1,-2 0 1,-4-10 0,5 14 0,-5-14 0,2 12 0,-2-12 0,0 0 1,0 0-1,0 0 1,0 0 0,0 0 0,0 0 1,0 0 0,0 0-1,0 0 1,0 0 0,0 0-1,-11-13 0,3 4 0,-3-2-1,-2-4 0,-3-3 1,-2-4-1,-4 0 0,-1-4 0,-5-3 0,-1-2 0,-1-1 0,-1 3 0,-1-2 0,3 1 1,0 2-2,2 0 2,3 0-2,3 1 2,0-1-1,3-2 0,1 1 0,1-6-1,0 3 2,2-3-1,1 2 0,1 0-1,2-1 0,3 3-2,1 1-2,5 12-9,4 0-18,-2 0-1,5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4.598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647 1713 0,'0'0'22,"-12"-3"-8,12 3-5,-7-9-3,7 9-2,-13-17-1,3 5 0,2-2 1,-2-2 0,-1-4 1,-3-5 0,2 0 2,-1-5-1,0 1 0,-5-4-1,3-1 0,-5-5-2,3 2 0,-5-3 0,0-2-2,-1-1 1,-1 0-1,-1 0 1,0 0-1,0 1 1,2-1 0,0 2 0,4 1-1,4 0 1,2 0-1,1 0 1,6 2-1,2-1-1,4 5 1,2 1-1,0 1 0,2 3 0,2 3 0,2 3 0,-2 3 0,0 3 0,-1 3 0,1 3-1,-6 11 1,7-13 0,-7 13 0,0 0-1,0 0 0,0 0 0,0 0 0,0 0-1,0 0 1,-2 17 0,-2-1 0,-2 4 1,-2 5 0,-2 7 0,-4 6 0,-4 1 1,-1 1-1,-3 3 1,2-1-1,-2-3 0,1-6 1,4-7 0,3-3 0,3-9 0,3-2 1,8-12 0,-10-9 1,8-6-1,3-9 0,1-9-1,5-9 1,0-9-2,5-8 1,3-5-1,2-2 0,3-3 0,2-2 0,0 0 0,0 4 0,1 5 0,-4 4 0,0 6 0,-4 7 0,-3 11 0,-2 8 0,-4 9 0,-4 4-1,-2 13-1,0 0-1,0 0-1,0 0-4,-1 14-8,1-3-18,0-11 2,-10 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5.71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620 208 4,'-14'-4'11,"14"4"-4,-16 12-1,7 1-1,-3 2-1,-5 7 1,-2 6 0,-6 2 1,-4 3 0,-5 4 1,0 1-1,-3 2 0,2 2-1,-1-6 1,5 1-2,3-3-1,5-5-1,6-5-1,5-4 0,1-6 0,6-5 0,5-9 1,0 0 0,2-12 0,7-6-1,5-9 1,3-5 0,6-7 0,4-9-1,3-2-1,3 0 0,1 0 0,0 2 1,0 2-1,-2 2 0,-4 2 0,-1 9 0,-3 1 0,-2-1 0,-6 5 1,-2 4-1,-3 4 0,-3 4 1,-3 3 0,-5 13 0,5-13 0,-5 13 0,0 0-1,-15 12 1,0 5 0,-6 5-1,-6 4 0,-7 8 1,-6 4 0,-4 2 0,-5 8 0,0 2 0,-6-2 0,7-1 0,1-1 0,6-3 0,3-3 0,6-6 0,5-10 0,8-5 0,7-9 1,12-10-1,-12-3 1,16-13-1,5-10 0,3-8 0,10-6 0,6-5-1,5-4-1,4-1 1,3 0-1,1 3 0,0 6-2,1 8 0,-5 6-4,-4 0-4,2 11-13,-1 10-9,-8 2 1,1 8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14:13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252 0 10,'0'0'5,"0"0"-1,0 0 1,10 5 0,-10-5-1,16 6-1,-2-1 0,5 1-1,2 3 1,3-1-1,-2 2 1,2 1-2,-4-1 0,-2 0 0,-5 0 0,-2 0-1,-4-1 1,-2 2 0,-3 1 1,-3-1-1,-2 2 1,-3 3 0,-2 1 1,-2 2 0,-1 1 1,-2 4-1,-1-1 1,0 5 0,-1-1 1,-1 5 0,-3 0-1,1 2 0,-5 1-1,0 1 0,-3 0-1,1-1 0,-2-3 0,2-1-1,3-3-1,2-1 1,6-3-1,5 0 0,8-4 1,8 0-1,6 6 1,8 3-1,6 0 1,4 1-1,1 2 0,2 1 0,-2 6 1,-3 3-2,-4-3 1,-4 1 0,-6 4 0,-3-2 0,-6 2 0,-4-4 0,-6-1 0,-5-1 0,-8 0 0,-7-2 2,-8-1-1,-6 2 0,-5 0 1,-2 0-1,-1 1 1,5 0-1,2-2 0,9 1-1,8-3 0,11 0 0,11-1 0,10 0 1,12-1-1,8-1 1,8-3 0,5-1 0,4-2-1,-1-1 1,-5-3 0,-4 1-1,-12 3 1,-8 2 0,-11 3 0,-12 4 0,-11 3 1,-8 4-1,-5 3 1,-5 0-1,-3 1 0,0-2 0,1 0 0,4-4 0,3-4 0,5-2 1,1-4-1,6-3 0,2-3-1,7-3 2,4 0-1,7 0 0,9-2 0,11 0 0,9 4 0,10-2 0,9 0 1,8 0-1,3-2 0,4 0-1,-1 1 1,-4 3-1,-6-3 0,-7 1 0,-7 1 0,-9 2 0,-7 0-1,-6-3 1,-8 1-2,-5-3-4,2 2-18,-9-7-2,2-13-2,-11-10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5:06.6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12,'0'0'11,"9"5"-2,-9-5-19,8 7-3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49.12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78 14,'0'0'7,"0"0"-1,0 0 0,0 0-2,0 0-1,0 0-2,0 0 0,3-9 0,-3 9 1,5-12-1,-5 12 1,5-14-1,-5 14 1,7-14-1,-7 14 0,5-9-1,-5 9 0,0 0 0,11-10-1,-11 10 1,9-4 0,-9 4 0,10-3-1,-10 3 1,9-3-1,-9 3-1,0 0-2,10 0-9,-10 0-7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6T00:26:53.48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8,'0'0'10,"0"0"-4,0 0-4,0 0-1,0 0-2,0 0 1,0 0 1,0 0 0,0 0 0,0 0 1,0 0 0,0 0 0,0 0 1,0 0 0,0 0 0,0 0-1,0 0 0,0 0 0,0 0 0,0 0-1,0 0-1,0 0 0,0 0 0,0 0 1,0 0 0,0 0 0,0 0-1,0 0-1,0 0-1,0 0-1,0 0 1,0 0 0,0 0 1,0 0 1,0 0 0,0 0 2,0 0 0,0 0 0,0 0-1,0 0 0,0 0-1,0 0-1,0 0 0,0 0 0,0 0 0,0 0 1,0 0 1,0 0 0,0 0 0,0 0 1,0 0 0,0 0 0,0 0-1,0 0-1,0 0-2,0 0-5,0 0-4,0 0-7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26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568 130 17,'0'0'13,"0"0"0,0 0-2,-10-8-1,10 8-1,-11-6-3,2 4 1,9 2-3,-20-4 0,9 3-1,-2 0-1,0 1 0,-3 0 0,1 1 0,-3 0-1,1 2 1,-2-1-1,-3 4 1,1-2 0,-1 2-1,0 0 0,0 2 0,1 2 0,-1 0 0,1 2-1,3 1 0,-1 1 0,0 2 0,2-2 0,-1 1 0,1 1 0,0 1 0,2-1 0,0 2 1,1-3-1,1 1 0,3 1 0,0-1 0,3 0 0,0 0 0,3 0 0,2-1 0,2 3-1,0-2 1,1 1 0,2 0 0,0 0 0,1-2 1,2 3-1,0-4-1,1 2 2,1 1-2,4-2 2,1 1-2,3-1 2,3 1-2,3-3 2,2 4-1,2-4 0,0-2 1,2-1-1,1-1 0,-2-3 0,1-2 1,-3-2-1,-1-2 0,-1-2 1,1-3 0,0-2 0,0-1 0,1-4 0,-2 2 0,2-3 0,0 1 0,-1 1-1,-3-3 1,-2 4-1,-1 0 1,-5-2-1,0 3 1,-5-1 0,-2 0 1,-3-1-1,-3 11 1,4-19-1,-6 10 0,0 0 0,-2-1 0,-1 1-1,0-1 1,5 10-1,-16-17 0,6 9 0,-2 1 0,-2-2 0,-2 2-1,-1 1 1,-3 1 0,0 1 0,-1 1 0,-1 2 0,1 1 0,1 1 0,0 2 0,4-1 0,0 1 1,4 0-1,0-1 0,12-2 0,-14 3 0,14-3 0,0 0 1,0 0-1,0 0 1,-9 1 0,9-1-1,0 0 1,0 0 0,0 0-1,0 0 0,0 0 0,0 0-1,0 0 0,0 0-2,10 2-9,-10-2-21,16-1-1,0 2 0</inkml:trace>
  <inkml:trace contextRef="#ctx0" brushRef="#br0" timeOffset="1292">918 627 2,'0'0'14,"-20"-2"0,10-1-1,1 0-3,-3-4 0,12 7-1,-16-13-1,16 13 0,-12-16-1,12 16-2,-2-19-1,5 10 0,3-1-2,4 0-1,2 0 0,5 2 0,2-1-1,3 3 0,-1 0 0,4 3-1,-4 1 1,1 2 0,-3 1 0,-1 2-1,-2 1 1,-3 1 0,1 1 0,-3 3-1,-1 0 1,0 1 0,-3 4 0,0-2-1,-1 4 1,0 0 0,-2 1 0,-2-1 0,-1-1 1,-1-1 0,-4-3 1,-3 2 2,-4-6-1,0 0 2,-6-2-1,0 0 1,-5-4-1,0 0 0,-4-4-2,3 1 0,-3-3 0,0 1-1,2-1-1,2 1 0,3-1 0,3 2-1,4 1-1,1-2-4,11 4-8,0 0-19,3-12-1,8 4 0</inkml:trace>
  <inkml:trace contextRef="#ctx0" brushRef="#br0" timeOffset="2003">1373 523 10,'-12'-10'21,"12"10"-9,-3-10-1,3 10-4,0 0 0,11-11-3,-1 9 0,2 0-1,5 1-1,3 2-1,2 1 2,3 1-2,1 3 0,-2 1 0,2 3 0,-2 0 0,1 2-1,-4 4 0,-1-2 0,-4 3 0,-2 0 0,0 1 0,-4-1 0,-3 1 0,-2-1 0,-2-4 0,-2 2 1,-1-4 1,-2-1 0,2-10 2,-11 16 2,-3-12-1,2 0 1,-8-3 0,0 0 0,-5-5-1,1 1-1,-3-4-1,0 0-1,5-1-1,2 0 0,2 1 1,5-1-2,3 3 1,10 5-1,-10-6 0,10 6 0,0 0-1,0 0 1,14-9-1,-2 4-1,6-1 0,2-3-2,10 5-5,-2-6-11,4-1-13,4 3 0,-5-3 1</inkml:trace>
  <inkml:trace contextRef="#ctx0" brushRef="#br0" timeOffset="2714">1916 0 6,'2'13'7,"-2"5"2,2 0 0,-1 8 0,-1 0 1,0 4 0,-1 2-1,1 5-1,-3 2 0,3 5-3,-4 0 0,3 3-2,-1-4-1,3 0-1,-2-3 0,2-2-1,0-4 0,0-4 1,2-5-1,-2-4 0,1-6 0,-2-1 1,0-14 0,2 13-1,-2-13 1,0 0 1,0 0-2,0 0-8,0 0-21,0 0 0,-9-14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58.1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250 187 3,'-10'0'5,"-2"0"0,-1 1-1,-4 1 1,2 1-1,-1 2 0,-4-3-1,0 4 0,4 2-1,-3 0 0,3 1 0,2-3-1,-1 4 0,2-5 0,6 7-1,-2-3 1,9-9-1,-14 13 0,14-13 0,-6 13 0,6-13 0,-1 13 0,1-13 0,0 0 0,16 10 0,-16-10 0,23 11-1,-8-6 2,3 1-1,-4 0 0,7 1 0,0 3 0,0-1 0,0 0-1,-5 2 2,3 1-2,-3-1 1,3 0 0,-6 2 0,-4-4 0,-1 1 0,-3 0 1,-5-10 0,3 16 0,-3-16 1,-9 17 0,-1-9 0,-4 0 2,-2-1-1,-4 0 2,-6-1 0,3 0 0,-1-5 0,1 3 1,-1-4-2,2 2 0,4-3 0,1 2-2,7-2-1,0 1 0,10 0 0,-12-1-1,12 1-1,0 0-1,0 0-1,0 0-2,0 0-17,13-8-5,-13 8 0</inkml:trace>
  <inkml:trace contextRef="#ctx0" brushRef="#br0" timeOffset="1182">500 7 5,'0'0'11,"0"0"-2,0 0 0,0 0-3,0 0 0,0 0-3,0 0-1,0 0-1,2 9 0,-2-9-2,5 12 1,-1-3 0,0 4 0,1 3 0,0 4 1,0 2-1,-1 5 1,2 2 0,-4 4 0,-1 0 0,-1-2 0,-2 0 0,-3-1 0,1-2 1,-1-1-1,1-3 0,0-4 0,1 0 0,1-3 0,1-2-1,1-4 1,0-1-1,0-10 1,1 10-1,-1-10 0,0 0-9,0 0-13,-1-17-1</inkml:trace>
  <inkml:trace contextRef="#ctx0" brushRef="#br0" timeOffset="1662">373 181 9,'12'-5'7,"-12"5"0,10 0 0,-10 0 0,17-1-1,-2 0-1,1 1 1,5-2-2,4 0 0,0-1 0,2 0-1,-1 0-1,-2-2 0,-2 1-1,-2 1 0,-4-1 0,0 1 0,-3 1-1,0 0 1,-2 1-1,0 1-1,-11 0 0,13 1-1,-13-1-12,7 10-10,-7-10 0</inkml:trace>
  <inkml:trace contextRef="#ctx0" brushRef="#br0" timeOffset="2103">811 278 8,'0'0'14,"0"0"-1,0 0-2,0 0-1,0 0-3,0 0-1,9-6-2,-9 6-1,10 0-1,-10 0 0,10 9-1,-10-9-1,17 13 0,-7-5 0,2 4 1,1-3-1,0 9 0,-1-6 0,0 2 1,0-1-1,-1 0 0,-2 1 0,-2-1 0,1-1 0,-3 1 0,-2-2 2,-2 0-2,-1 0 1,-1-1 0,1-10 0,-6 17 0,6-17 0,-15 13 1,3-8 0,-2-1-1,-3-3 1,-8 0 0,4-2-1,-1 0 1,-2-2 0,6 1 0,-1-2 1,8 0-1,11 4 0,-5-9-2,5 9 1,9-13-1,6 5 0,-3 0-1,9-3 0,-4 1 0,2 2 1,4-1-1,-4 1-2,-1 1-5,-6 0-21,7 6 1,-10-5 0</inkml:trace>
  <inkml:trace contextRef="#ctx0" brushRef="#br0" timeOffset="2784">1155 39 16,'0'0'13,"0"0"-3,0 0-3,0 0-2,0 0-1,0 0-1,-1 10-2,1-10 1,3 11-1,-3-11 0,8 18 1,-2-3 0,1 3-1,1 4 1,-1 5-1,1 4 0,-2 2 0,0 4 1,-2 0-1,0-1 0,-2-2 1,0-4-1,-2-4 0,0-5 0,0-4 0,0-6 2,0-11-3,3 11 0,-3-11-14,16-7-11,-10-10 0</inkml:trace>
  <inkml:trace contextRef="#ctx0" brushRef="#br0" timeOffset="3215">1428 340 3,'18'-4'6,"3"-2"2,-1 0 0,3-2 1,-2-4-1,-2 0 0,2 0-1,-5-3 0,-3 1-1,-1 1-2,-4 1 0,-1 0-1,-7 12 1,6-15-1,-6 15 0,-3-10-1,3 10-1,-14-2 0,3 4 0,-2 0-1,-3 5-1,0 2 1,-7-1-1,6 7 0,-1 0 1,3 0 0,1 2-1,3 0 1,3 0 0,3-3 0,6 3 0,-1-4 0,0 1 1,6 0-1,6-1 1,-1 0 0,5-2 0,1-1 1,7 0-1,-1-2 0,7-2 0,-3-2 0,-2-3-1,2 0-3,-4-2-2,-4-6-24,6 3 2,-13-9-1</inkml:trace>
  <inkml:trace contextRef="#ctx0" brushRef="#br0" timeOffset="3885">1042 192 15,'0'0'12,"0"0"0,0 0 1,0 0-1,0 0-1,0 0-1,0 0-1,12-13-2,-1 8-2,3-2-2,6 0-1,5-3 0,6 0-1,4-1 0,4-1 0,0 0 0,5 0-1,0-1 0,-3 3 0,-4 1 0,-3 0 0,-7 2 0,-5 3 0,-1 1-1,-9 2 1,-2 1 0,-10 0 0,11 3 0,-11-3-2,10 5-4,-10-5-20,0 0-2,12 13-1</inkml:trace>
  <inkml:trace contextRef="#ctx0" brushRef="#br0" timeOffset="4476">2069 244 3,'12'-7'12,"1"-3"-3,5-4-1,5-1-2,0-7-1,5 1 1,-2 2-1,1-6-1,-3 1 1,-2 3 1,-5 0-1,-1 5 1,-7 1 1,-9 15-2,11-15-1,-11 15 0,0 0-2,0 0 0,0 0-2,0 0 0,0 0 0,3 11-1,-3-11 0,4 21 0,-1-7 1,0 5 0,1 1 0,1 3 0,1 0 0,-1 1 0,1 5 0,-2 1 0,1-2 0,0-1 0,-1-2 1,0-2-1,-1 1 0,0-5 1,-3-5-1,1-4 0,-1-1 1,0-9 0,-4 15 0,4-15 0,-15 9 0,5-6 0,-2 0 0,-2-1 0,-2-1 0,-1 0 0,-2-1-1,4 0 1,0-1-1,2 0 1,1 1-1,12 0 0,-15-1 0,15 1 0,-9 0 1,9 0-1,0 0-1,0 0 1,0 0-1,0 0 1,10-4-1,0 2 1,6 0-1,2 0 0,5-1 1,5 0 0,4 0 0,2 0 0,4-1 0,-3 3 0,-1-1 0,-2 1 0,-3 1 0,-5 0-1,-6 1 0,-5-1-3,-2 3-9,-11-3-16,0 0 1,9 13-1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3.7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291 322 11,'-23'-2'23,"9"1"-12,0 0-2,-4 0 0,0 3-2,-3 0-1,0 2-1,0 0-1,-1 2 0,-1 0-2,2 2 1,1-1-1,3 1 0,3-2-1,2 0 0,12-6-1,-12 8 0,12-8 0,0 0 0,12 9 1,4-6-1,5 2 0,5 0 0,4-1 1,4 3-1,3 4 1,-3-3-1,-3 5 0,-3 3 0,-7 0 0,-3 2 0,-2 0 0,-6-1 0,-7-2 0,1 2 0,-5-5 1,-1-2 1,2-10-1,-14 15 2,-3-10 0,0-2 1,-5-3 0,-4 0 0,-3-5 0,0 1 0,-1-4-1,2 2-1,4-3 0,4 0-2,5 2 0,5-1-3,10 8-2,-1-23-11,9 7-17,10 2 1,1-7-1</inkml:trace>
  <inkml:trace contextRef="#ctx0" brushRef="#br0" timeOffset="581">579-3 4,'10'2'21,"-10"-2"-2,0 0-17,0 0-2,-9 16 0,9-16 0,-5 21 1,4-7 0,0 3 1,1 5 0,-1 5 1,2 3 0,0 5-1,3 4 1,0 2 0,1 2 0,3 2-1,1-1 0,2-3-1,1-4 1,2-4-1,1-3 0,0-5 0,-2-4 0,0-7 0,-1-3 0,-3-5 0,-9-6 1,16 1-8,-16-1-8,2-21-11,0 8 0</inkml:trace>
  <inkml:trace contextRef="#ctx0" brushRef="#br0" timeOffset="961">391 272 18,'0'0'12,"12"0"-1,3-4 0,10 0 0,4-2-2,11 0-1,4-4-1,5 3-2,3-1-2,0 0-2,-1 3 0,-8 1-3,-4 3-10,-4 6-14,-16-6-1,1 8-1</inkml:trace>
  <inkml:trace contextRef="#ctx0" brushRef="#br0" timeOffset="1332">918 360 14,'0'0'20,"0"0"-13,0 0-2,14-7-1,-3 5-1,5 1 0,2 2-1,3 0 0,2 3 1,1 3-2,0 3 1,2 0-1,0 5 0,-2 3 0,-2 2-1,-3 0 1,-3-1-1,-3 0 1,-2-2 0,-5 2 0,-2-4-1,-5-4 2,0-2-1,1-9 1,-12 17 1,0-12 1,0-1 0,-6-2 0,1-1 0,-6-2 0,-1-1 0,-3-3 0,2 0-2,0-1 0,5 0 0,1 0 0,6 2-1,2-1 0,11 5-1,-5-10 0,9-2 0,10 5-1,1-4 0,7-4-2,4 2 1,7-1-3,1-4-3,5 3-10,4 6-10,-8-11-1</inkml:trace>
  <inkml:trace contextRef="#ctx0" brushRef="#br0" timeOffset="1913">1465 93 8,'2'18'10,"1"0"-1,0 7 0,-1 4-1,1 6 0,1 7-2,-1 2-2,0 4-1,0 0 0,0-1-1,0-4-1,-1-5 0,2-7 0,-1-7-1,-1-9 1,2-5-2,-4-10-5,0 0-4,2-21-8,-1 2-7</inkml:trace>
  <inkml:trace contextRef="#ctx0" brushRef="#br0" timeOffset="2213">1385 300 19,'21'2'14,"3"-2"-2,6 1-2,4-1-2,-2-1-5,5 0-1,4 0-2,-2 0-3,-5-3-20,6 6-1</inkml:trace>
  <inkml:trace contextRef="#ctx0" brushRef="#br0" timeOffset="2494">1947 374 19,'30'-9'12,"1"1"-1,-1-1 0,0 0-3,-2-1-1,-6 1-2,-1 2 0,-7-1-1,-2 3 2,-12 5-2,9-10 0,-9 10-1,0 0 0,-15-11 0,2 10-1,-2 0-1,-5 0 0,-3 3-1,-1 2 0,-3 1 0,0 2 0,-1 0 0,3 3 0,0-1 1,3 1 0,3 2-1,1-1 1,2 1 0,5 1 0,1-2-1,2 3 1,3 0 0,3 3-1,1-1 1,3 1-1,2-2 1,3 2 0,1-1 0,1-1 0,4-3 1,2-1-1,5-4 1,3-1 0,5-3 0,3-1-1,2-3 1,3-2-1,0-1-2,-2-3-6,-4-3-24,4 0-2,-11-7 2</inkml:trace>
  <inkml:trace contextRef="#ctx0" brushRef="#br0" timeOffset="3605">2584 157 20,'-9'-4'19,"9"4"-3,0 0 0,-9-13-4,9 13 0,-1-11-3,1 11-2,6-12-1,-6 12-2,11-14-1,-11 14-1,18-11-1,-7 7 0,0 1-1,1 3 0,3 1 0,-2 4 0,2 2 0,1 2-1,1 3 1,-1 0 0,1 2 0,-2 0-1,-1 0 1,-2-1 0,-2 2-1,-4 0 1,-3 0 0,-3-1 0,-3 2 0,-5 0 0,-3 2 0,-3 1 0,-4-1 0,-3 2 1,-2-1-1,-2 0 0,-1 4 0,3 0 0,0-1 0,4-1 0,1-2 0,4 0 0,3-3 1,4-1-2,2-6 1,5-9 0,-4 14 1,4-14 0,10 11 0,1-8-1,6-1 1,3-1 0,2 0 0,5 0 0,2-2 0,2-1 0,-1 0-1,2-1 1,-3 1-1,0-1 1,-3 0-1,-2 2 0,-2-2 1,-6 3-1,-2-1 1,-4 2 0,-10-1 0,11 1-1,-11-1 2,0 0-1,0 0 0,0 0 0,0 0 0,0 0-1,0 0 1,0 0-1,0 0-3,0 0-13,-14 6-17,5-3-1,-11-6-1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4.15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1599 4,'0'0'9,"-7"12"-1,7-12-1,0 0 0,0 0-2,0 0 1,0 0 2,0 0 1,0 0 1,0 0 2,3-12-2,1-2 0,6-6-1,-1-9-1,9-3-3,1-9-2,3-4-2,4-4-1,2 0 1,-1 0-1,2 1 0,-2 5 0,-2 2 0,-6 5 1,0 6 0,-4 5-1,-3 6 1,-4 3-1,-3 7 0,-5 9 0,0 0 0,0 0 0,5 12 0,-6 3-1,1 3 1,1 3 0,3 3 0,2 5 0,2 3 0,5 2 0,3 3 0,3 1 0,1 2 1,3 2-1,0-6 1,-2 1-1,1-2 0,-4-5 1,-4-3-1,-4-5 0,0-3 0,-5-7 1,-2 4-1,-3-16 0,-3 9-2,3-9-10,-10-4-18,-8-14-3,3-1 2</inkml:trace>
  <inkml:trace contextRef="#ctx0" brushRef="#br0" timeOffset="591">630 1324 14,'0'0'19,"0"0"-7,12-4 0,-12 4 1,18-6-1,-6 1-3,8 3-2,-1-2-2,8 0-1,-1 2-2,1 3-2,2 3-2,1-1-9,3 1-17,8 5-1,-4-4 1</inkml:trace>
  <inkml:trace contextRef="#ctx0" brushRef="#br0" timeOffset="1112">1491 1503 15,'10'2'12,"1"-3"0,2 1 1,6-3-2,3 2-1,3-3-1,5 3-1,-1-2-2,0 2-3,-3-1-1,0 2 0,-6 0-2,-4 0 0,-2 1-3,-5 0-4,-9-1-16,0 0-4,0 0 0</inkml:trace>
  <inkml:trace contextRef="#ctx0" brushRef="#br0" timeOffset="1422">1484 1352 0,'0'0'24,"16"-7"-10,-6 6-1,3 1 0,2-1-2,5 3 1,0-2-3,7 2-1,-2-1-2,4 1-1,-4-3-1,0 3-1,-3-2 0,0 1-2,-6 0-1,-2-1 0,-3 2-4,-11-2-5,13 2-22,-13-2 0,10 4 1</inkml:trace>
  <inkml:trace contextRef="#ctx0" brushRef="#br0" timeOffset="2073">2567 1124 7,'6'18'8,"-1"4"1,3 4 0,-4 4-1,5 5 0,-4 0-1,3 1-2,-5-1-1,-1 0-1,-2-8 0,0 1-2,0-3 0,-1-6 1,1-4-2,-1-2 0,1-13-2,-1 10-10,1-10-12,-1-11 0</inkml:trace>
  <inkml:trace contextRef="#ctx0" brushRef="#br0" timeOffset="2403">2214 1089 7,'0'0'16,"1"-11"-2,-1 11-1,11-12 0,0 7-2,1-5-3,7 6 2,0-3-2,8 5-1,3-4 0,8 5-1,5-1-1,7 2-2,1 0 1,3 1-2,-1-1 0,-3 0-1,-2 1 0,-7 0-1,-6 0 0,-6 0 1,-6 0-1,-6-1-1,-3 2-1,-5 0-3,-9-2-27,6 9-1,-19-5 0,-5 6 0</inkml:trace>
  <inkml:trace contextRef="#ctx0" brushRef="#br0" timeOffset="3074">676 2229 6,'0'0'11,"0"0"0,2 13-1,-2-3-1,-7 3 0,4 4-1,-5 5 0,2 3-1,-2 4 1,2 1-2,-2 2-1,4-1-1,4 1-1,-2-4-1,2-4-1,2-5 0,-3-1-1,3-5 0,-2-3 0,0-10-3,0 0-2,0 0-17,12-4-7,-17-12 1</inkml:trace>
  <inkml:trace contextRef="#ctx0" brushRef="#br0" timeOffset="3475">565 2107 20,'0'0'18,"0"0"-4,0 0-2,12-8-3,-1 5-2,6 0 0,5-1-3,6 1 1,2 0-2,6 1 0,0 2-2,2 1 0,-7 2-1,1 3 1,-5-2 0,-5 6 1,-6 1-1,-4 3 2,-4 0-1,-4 3 1,-6 0 0,-7 1-1,-3 1 1,-2-2-1,-2-4 0,-1 0-1,-1-4 1,4-2-1,0-2-1,14-5 0,-15 4 0,15-4-1,0 0 1,0 0-1,21-2 0,-2 1 0,5 3 1,3 2-1,3 0 1,2 3 0,0 2 0,-3 4 0,-3 0 0,-4 4 0,-6 2 0,-2 1 0,-4 2 0,-4 0 0,-4 2 0,-1-1 1,-5 1-1,-4-3 1,-4-1 0,-6-1 1,-6-5 0,-5-2 1,-3-4-1,-4-2 1,-3-6 0,3-2 0,-5-3-1,7-3-1,2 1 0,6 0-1,6 1-2,4-2-4,16 8-5,-13 0-19,13 0-4,11-6 0,3 0 1</inkml:trace>
  <inkml:trace contextRef="#ctx0" brushRef="#br0" timeOffset="4256">1616 2527 0,'18'0'22,"-18"0"-7,20-1-3,-3 1-2,2 0 0,4 1-2,1-1-2,3 3 0,1-1-3,1-1 0,-7 1-1,3 0-1,-3-1-1,-4 0-3,-3-1-13,0 2-11,-15-2 0</inkml:trace>
  <inkml:trace contextRef="#ctx0" brushRef="#br0" timeOffset="4537">1556 2305 1,'13'5'25,"-3"-10"1,8 2-14,8 1-3,2-2 1,6 3 0,-2-1-1,4 2-2,-5-1-3,2 3-2,-7 3-1,0 0-3,3 3-10,1 6-18,-6-7 0,7 4 0</inkml:trace>
  <inkml:trace contextRef="#ctx0" brushRef="#br0" timeOffset="4917">2584 2115 12,'2'16'11,"3"6"0,-3 6 1,-2 8-1,0 6-3,-5 6 0,2 1-2,-3-4-2,2 0 0,-2-5-2,2-8-1,4-6-2,-1-10-3,1-16-11,17 5-11,-11-23 0</inkml:trace>
  <inkml:trace contextRef="#ctx0" brushRef="#br0" timeOffset="5217">2458 2082 8,'10'-5'27,"4"-1"-7,0-5-6,14 4 0,1-4 1,8 2-1,2-3-3,10 4-2,-2-2-3,2 5-3,2 2-1,-7 2 0,-6 1-2,-5 2 0,-8 2 0,-7-1-1,-5 4-1,-13-7-3,9 9-14,-9-9-14,-21 12-1,4-5 1</inkml:trace>
  <inkml:trace contextRef="#ctx0" brushRef="#br0" timeOffset="5528">2519 2273 10,'22'1'25,"2"-3"-10,4 0 0,5 1-2,1-2-2,7 3-2,-1-2-2,2 3-2,-1 0 0,0 1-2,-2-1-1,0 1 0,-4 2-7,-5 1-11,-7-3-15,-4 3 1,-19-5-2</inkml:trace>
  <inkml:trace contextRef="#ctx0" brushRef="#br0" timeOffset="6159">860 3182 25,'0'0'26,"-11"-9"-4,11 9-2,-21 0-6,9 5-3,-6-7-3,3 9-1,-6-3-3,2 3 0,-5 2-2,0 6-1,0-1 1,0 3-2,-1 1 1,2 2-1,4 3 0,0 0 1,4-2-1,3 2-1,5 1 1,3 1 0,6-1 0,3 1 0,1-2 1,5 0-1,9-2 0,5-1 1,5-6-1,3 1 0,3-4 0,4-2 1,2-3-1,4-2 0,-2-3 0,-1-2-1,4 1-3,-5-6-9,-3-2-20,6 5-1,-7-6 1</inkml:trace>
  <inkml:trace contextRef="#ctx0" brushRef="#br0" timeOffset="6660">1555 3610 8,'0'0'26,"0"0"0,0 0-14,0 0-2,0 0 0,0 0-1,13-4-1,-3 8-2,4-3 0,5 1-1,4-1 0,6 1-2,0 0-1,5-1-1,-2 0-1,-1-1-1,-1 1-3,-6-3-13,-5-2-15,1 1 0,-12-8 0</inkml:trace>
  <inkml:trace contextRef="#ctx0" brushRef="#br0" timeOffset="6970">1542 3409 13,'13'-6'28,"10"4"-1,3-2-13,1-3-5,7 4-1,-1 0-3,3 3-1,-2 0-3,3 2-1,1 1-8,1 8-20,-2-9 0,6 6-1</inkml:trace>
  <inkml:trace contextRef="#ctx0" brushRef="#br0" timeOffset="7321">2559 3201 11,'0'24'10,"0"3"0,0 7 0,1 2-1,-1 5-2,2 1-2,-2-3 0,2-2-2,-2-7 0,2-4-3,3-6-2,-2-6-8,-3-14-14,0 0 0</inkml:trace>
  <inkml:trace contextRef="#ctx0" brushRef="#br0" timeOffset="7611">2483 3102 2,'13'-11'26,"12"0"-9,4 2-1,1-3-1,6 1 0,-1-1-4,3 5-1,-1-4-3,-2 6-3,-5 0-2,-2 4 0,-5 2-2,-4 0 1,-4 1-3,-4 2-1,-11-4-6,11 18-14,-11-18-9,-4 15 1</inkml:trace>
  <inkml:trace contextRef="#ctx0" brushRef="#br0" timeOffset="7911">2590 3293 2,'33'-9'26,"-4"-4"-3,6 0-6,4 5-3,-3 0-2,5 6-3,-6-1-2,1 6-1,-3-2 0,0 3-1,-8-1-1,0 1-1,-7-2 0,-3 0-1,-3 0-2,-12-2-6,10-4-25,-10 4-2,0 0 0,-19 6-1</inkml:trace>
  <inkml:trace contextRef="#ctx0" brushRef="#br0" timeOffset="8833">691 4270 4,'0'0'11,"0"0"-2,4 12 1,-5 0 0,-1 6 0,1 8-1,0 5 1,3 9 0,-4 1 0,4 5-1,-1-2-2,1 0-2,0-8-1,2-6-2,-2-7-3,0-12-2,-2-11-3,7-9-5,-4-9-6,0-11-2,-2-6 0,0-5 0</inkml:trace>
  <inkml:trace contextRef="#ctx0" brushRef="#br0" timeOffset="9083">641 4212 19,'-14'-16'18,"14"16"-2,0 0-4,0 0-3,0 0-3,0 0-1,22 14-3,-8 0 0,8 2-1,1 4 2,8 4-2,1 5 2,8 2-2,-8 3 0,-1 0 1,0 2-1,-2 2 0,-4-1 0,-3 0 0,-6-1 1,-3-3-1,-3-2 1,-2-1 0,-8-3 1,-4-5 0,-5-1 1,-4 0 0,-7-7 1,-4 2-1,-8-6 1,-2-1-2,-2-7 0,0 2-1,0-5 0,-4-5-1,14 4-5,-3-6-7,14-1-22,15 9-1,-9-18 1,9 18-1</inkml:trace>
  <inkml:trace contextRef="#ctx0" brushRef="#br0" timeOffset="9604">1578 4751 9,'0'0'24,"0"0"-10,0 0-1,0-10-1,0 10-1,11 0-1,0-2-3,7 2-1,5 0-2,5 0-1,7-2-1,3 1-1,-1-1 0,-1-2-3,-1 3-5,-7-1-13,-10-5-9,-1 5 0,-17-8 1</inkml:trace>
  <inkml:trace contextRef="#ctx0" brushRef="#br0" timeOffset="9884">1539 4540 18,'26'-3'30,"-1"-8"0,5 0-11,7 3-6,0-3-3,6 6-3,-2 0-4,-1 1-1,-1 5-2,-3 0-4,1 7-11,0 4-16,-7-6 0,4 3 0</inkml:trace>
  <inkml:trace contextRef="#ctx0" brushRef="#br0" timeOffset="10265">2772 4273 7,'0'0'10,"0"0"-2,0 0 1,-1 15-2,1-5 1,1 5-1,-3 8 1,2 8-1,-1 5-1,2 6 0,-2-1 0,1 2-1,-1-3-1,1-4 0,0-8-2,0-6 0,-1-9 0,1-3-1,0-10-1,0 0-2,0 0-12,0 0-15,0 0 1,1-10-1</inkml:trace>
  <inkml:trace contextRef="#ctx0" brushRef="#br0" timeOffset="10645">2403 4244 4,'0'0'22,"0"0"1,18 5-14,-2-5-1,3-2 2,8 0 1,7-4 0,10 2-1,5-5-1,8 2-1,0 0-2,1 3-2,0-1-2,-3 3-1,-7 2-2,-8-1-3,-3 3-20,-6 6-9,-9-7 1,-2 5 0</inkml:trace>
  <inkml:trace contextRef="#ctx0" brushRef="#br0" timeOffset="11386">940 5254 35,'0'0'35,"0"0"1,0 0-2,0 0-23,0 0-1,0 0-1,0 0-2,0 0-1,0 0-2,0 0-1,0 0 0,0 0-2,0 0 0,0 0-3,0 0-2,1 11-10,-1-11-26,-2 18 2,1-7-2,-3 3 2</inkml:trace>
  <inkml:trace contextRef="#ctx0" brushRef="#br0" timeOffset="11667">862 5609 28,'11'13'34,"-11"-13"0,0 0 0,0 0-25,0 0-2,7 11-1,-7-11 0,0 0-2,0 0-2,0 0 1,0 0-2,0 0-1,0 0-4,0 0-10,0 0-21,9 13-1,-9-13 1,9 9-1</inkml:trace>
  <inkml:trace contextRef="#ctx0" brushRef="#br0" timeOffset="11957">845 5948 22,'8'9'28,"-8"-9"-1,0 0-9,0 0-14,0 0-2,0 0 0,0 0 0,0 0-2,0 0-3,0 0-19,0 0-5,0 0-1</inkml:trace>
  <inkml:trace contextRef="#ctx0" brushRef="#br0" timeOffset="12238">849 6237 16,'3'9'29,"-3"-9"-12,0 0-1,0 0 1,0 0-4,0 0-3,0 0-4,0 0-3,0 0-5,0 0-9,0 0-20,0 0 0,0 0-1</inkml:trace>
  <inkml:trace contextRef="#ctx0" brushRef="#br0" timeOffset="12518">800 6437 13,'0'0'31,"7"10"0,-7-10-12,0 0-4,0 0-1,0 0-3,0 0-2,0 0-4,0 0-1,0 0-3,0 0-6,-1 10-28,1-10-3,0 0 2,0 0-2</inkml:trace>
  <inkml:trace contextRef="#ctx0" brushRef="#br0" timeOffset="15963">6454 5910 18,'-10'13'14,"10"-13"-1,0 0-3,0 0-1,0 0-2,0 9-1,0-9-2,13 6 1,-4-3-1,6 3-1,1-2 1,7 0 1,1-1-2,4 2 1,1-2-1,4 1 0,2-2 0,3 3 0,1-3 0,2 1-1,3-2 0,3 0 0,2-3 0,3 1-1,2-1 1,3 0-1,2 0 0,2 0 0,2 2-1,3 1 1,4 3-1,5-1 1,-1 1-1,-1-1 1,7 0 0,1-1 0,0-2 0,2 0 1,0-3-1,-1 0 1,2-1-1,4-1 1,-4-1-1,-1 2-1,-1-1 1,0 0-1,-2 1 0,0 0 1,-2-1-1,-2 1 0,0-1 0,-1 0 0,0-1 1,-1 0-2,-1-3 1,2 0-1,0 0-2,-4-7-5,5 6-12,-1 1-14,-6-7-1,-1 4 1</inkml:trace>
  <inkml:trace contextRef="#ctx0" brushRef="#br0" timeOffset="17095">10001 5820 4,'31'0'7,"-2"-2"1,3 0-1,-2-1-1,1-1-1,0 2-1,0-2 0,-2 0-1,-5 0-1,1 2 0,-1-2-1,-3 2 0,-3 1 0,-2 0 0,-3-1 0,-2 2 0,-11 0 1,13 0-1,-13 0 1,0 0 0,0 0 0,0 0-1,0 0 1,0 0 0,0 0 0,0 0-1,0 0 1,0 0 0,0 0-1,0 0 0,0 0 0,0 0 0,0 0-1,0 0 0,0 0 0,0 0 0,0 0-1,9-1 1,-9 1-1,0 0 1,0 0 0,0 0 1,0 0 0,0 0 1,0 0 1,0 0-1,0 0 1,0 0-1,0 0 0,0 0 0,0 0-1,0 0 0,0 0-1,11-6 0,-11 6 0,0 0 1,0 0 0,6-11 0,-6 11 0,3-15 0,-1 6 0,0-4 1,0-2-2,0-4 1,1-4-1,-1-3 0,1-4 1,2-6-1,-2-5 1,1-3-1,1-5 0,1-6 0,-1-3 1,3-8-1,1-4 0,-1-3 0,1-9-1,-1-4 2,0-8-1,-3-5 0,3-5 0,-4-3 0,-1-3 0,-3-1 0,1-1 1,-1-1 0,-1-1 0,1 1 1,-2 7-1,2 4 1,-5 1 0,4 1 0,-6 1-1,4 3 0,-3 2 0,2 3 0,-4-4-1,3-4 0,-2 2 0,3 1 0,1 1 1,0 3-2,0 0 1,0 5 0,0 0 0,0 2 0,-1-1 0,0 0 0,-2-1 0,-1-2 1,-2 0-1,1-2 0,-1-3 0,0 0 1,0-1-1,3 1 0,1 3 0,-1 3 0,3 0 0,0 5 0,2 3 0,1 5 0,0 1 0,0 0 0,-2 1-1,0 1 1,-1 0-1,-4-1-2,0 5-3,-5-2-9,0 6-17,7 7 1,-4 0 0</inkml:trace>
  <inkml:trace contextRef="#ctx0" brushRef="#br0" timeOffset="18737">6605 473 13,'-16'-8'10,"16"8"-1,0 0-1,4-10-2,9 6-1,5-4-1,6 0-1,9-1-1,9-1 0,6-2 0,12 3 0,0 0-1,5 2 1,5-2-1,3 3 0,4 0 0,5 1 0,8 0 0,4-1 0,7 1 0,3 1-1,9 1 1,4 0-1,9 1 0,2 0 1,4 0-1,7 1 1,4 1-1,5-1 0,1-2 1,-1 1-1,-2-1 1,-3-1-1,-6 1 0,-8 0 0,-9-1 0,-4 0 0,-7 1 1,-5 1-2,-5-1 1,-6 2-1,-3-1-14,-5 7-10,-17-10-1</inkml:trace>
  <inkml:trace contextRef="#ctx0" brushRef="#br0" timeOffset="20019">7158 1368 4,'0'0'13,"0"0"-2,-1-12-1,1 12-1,3-17 0,0 3-2,1-6-1,4-3 0,-4-5-1,5-4 0,3-4-1,4-2 0,-1-4-1,3 3 0,-1-1 0,-1-3-1,3 7 0,-5 3 0,-3 1-1,-1 9 1,-4 2-2,-1 7 1,-2 1-1,-3 13 0,0 0 0,0 0 0,0 0 0,0 0 0,0 0-1,0 0 1,0 0 0,0 0 0,10 10 0,-10-10 0,4 21 0,0-9 0,0 7 1,2-2-1,0 2 1,3 7-2,-1 0 1,3 4 0,3 8 0,-1 0 0,5 2 0,-3 2 0,3-1 0,-1-2 0,0-4 0,-3-3 0,1-5 0,-3-4-1,-1-3 1,-1-4 0,-2-1-1,-2-5-2,-6-10-6,13 15-21,-13-15 2,0 0-1</inkml:trace>
  <inkml:trace contextRef="#ctx0" brushRef="#br0" timeOffset="20650">7259 1136 15,'13'-2'14,"-2"1"0,5 1 0,-1-1-1,8 3-3,-1-4 0,2 5-4,3 0-2,1 0-2,4 5-8,3-1-22,-5-6 0,5 6 0</inkml:trace>
  <inkml:trace contextRef="#ctx0" brushRef="#br0" timeOffset="21030">7864 1337 19,'0'0'16,"0"0"-6,21 1 0,-4-5 1,5 0-1,6-2 0,4 2-3,5-2-2,0 2-1,-2-1-3,-1 0-2,0 3-5,-4 6-22,-12-12 0,4 6 0</inkml:trace>
  <inkml:trace contextRef="#ctx0" brushRef="#br0" timeOffset="21301">7967 1150 15,'19'-8'29,"-8"1"-10,4-3-4,4 2 1,1-2-2,2 4-4,0-3-3,2 4-3,-1 0-1,2 3-4,3 4-4,0 0-10,1 2-18,8 5 1,-5-3 0</inkml:trace>
  <inkml:trace contextRef="#ctx0" brushRef="#br0" timeOffset="21972">8951 796 8,'0'11'11,"-2"5"-2,1 6-1,-1 5 0,2 10-2,0 6 0,0 6 0,1 2-2,1 2-1,3-1 0,-2-5-2,2-4-1,-1-10 0,0-7-3,-4-26-18,9 17-4,-11-26 1</inkml:trace>
  <inkml:trace contextRef="#ctx0" brushRef="#br0" timeOffset="22312">8687 808 20,'15'-3'12,"7"-2"0,9 1 1,6-4-1,10 3-1,2 3-2,6-2-3,-1 2-1,2 2-2,-3 1-2,-2 4 0,-6-3-3,-9 4-6,-8-4-21,1 6 1,-13-6 0</inkml:trace>
  <inkml:trace contextRef="#ctx0" brushRef="#br0" timeOffset="23043">7197 2086 12,'8'35'13,"1"1"-1,-4-1-1,1 1-3,-3-5-1,3-7-2,-3-2-3,-3-8-11,1-5-14,-1-9 0</inkml:trace>
  <inkml:trace contextRef="#ctx0" brushRef="#br0" timeOffset="23293">7176 1769 5,'0'0'23,"14"-13"-13,2 7 0,2-2 0,6 1 0,4-3-2,4 4-1,1 1 0,2 3-3,-4 3-1,-2 3-1,-3 5 0,-1 3-1,-8 2 1,0 5 0,-9 1 0,-2 4 1,-5 1 0,-5 1 0,-4-2-1,-4 0 1,-5-2-1,-2 0 0,1-5 0,-1-2 0,2-4-1,2-1 1,4-5-1,11-5-1,-14 6 0,14-6 0,0 0 0,0 0 0,15 6-1,-2-1 1,8 4-1,2 0 0,8 2 1,3 2 0,4 3 0,-2-1 0,-3 2 0,-3 1-1,-5 1 1,-4 0 0,-9 2 0,-5-1 0,-8-1 1,-4 4 0,-7-4-1,-6 2 2,-6-3-1,-6-2 1,-5-2 0,-3-2 0,-4-3 0,-1-1 0,-1-6 0,0-2 0,1-1 0,10-3-1,2 1-1,8-1 0,5 1-4,5-5-4,13 8-14,9-14-11,4 2-2,4 3 1</inkml:trace>
  <inkml:trace contextRef="#ctx0" brushRef="#br0" timeOffset="24025">7927 2288 24,'11'-2'26,"4"2"-15,-3-3-2,10 3-1,-2-1 0,9 1-3,-5 0-2,3 1-1,0 0-2,-1-2 0,1 0-7,2 1-20,-11-10-1,4 5 1</inkml:trace>
  <inkml:trace contextRef="#ctx0" brushRef="#br0" timeOffset="24275">8001 2083 2,'14'5'27,"-4"-9"3,7 0-14,9 0-4,5-3-1,8 3-1,1-3-2,8 2-3,0 1-4,-1-1-8,-1-2-23,1 8-2,-8-4 2</inkml:trace>
  <inkml:trace contextRef="#ctx0" brushRef="#br0" timeOffset="24635">8937 1873 19,'3'30'13,"-1"5"0,1 1-2,1 4-1,1-2-3,0 0-1,-1-6-2,1-3 0,-1-7-4,-1-6-4,-3-16-16,11 7-6,-12-21 0</inkml:trace>
  <inkml:trace contextRef="#ctx0" brushRef="#br0" timeOffset="24906">8793 1713 23,'23'-15'30,"9"1"-13,10 1-2,4-5-1,7 6-2,-3-3-2,5 6-4,-6 0-1,-6 5-3,-8 1-1,-6 3-1,-8 1 0,-7 1-1,-4 4-1,-10-6-5,0 0-20,-14 19-6,-5-12 1,-1 8 0</inkml:trace>
  <inkml:trace contextRef="#ctx0" brushRef="#br0" timeOffset="25186">8933 1946 3,'38'-7'30,"12"1"1,2-2-12,-2-5-2,4 5-4,-10-3-3,0 4-3,-11-1-2,-3 3-2,-10 1-1,-4 3-1,-6 0 0,-10 1 0,10 2-1,-10-2-1,1 11-4,-7-1-19,-3-4-10,0 4 1,-11-5-1</inkml:trace>
  <inkml:trace contextRef="#ctx0" brushRef="#br0" timeOffset="25957">7415 2909 23,'0'-10'19,"0"10"0,-9-4-2,-1 4-2,-2 3-6,-5 3-2,-5 3-3,-5 3-2,-1 6-1,-3 4 0,-2 4 0,-1 4-1,0 4 2,3 3-1,6 0 0,5 1-1,5-1 2,7-1-2,8-1 2,7-4-1,11-3 0,7-5 0,11-1 1,5-5 0,7-3-1,6-5 1,2 0-1,1-5 0,-1 0 0,-7-3 0,-4-1-1,-8-1 0,-7 0 0,-7 0-1,-9-3-4,0 0-16,-4 2-12,-7-9 1,-3 11-1</inkml:trace>
  <inkml:trace contextRef="#ctx0" brushRef="#br0" timeOffset="26448">7974 3364 13,'13'2'26,"-13"-2"0,12-2-16,0 3-3,1-1 1,3 1-2,-2-1-2,3 1-2,-2-1 0,0-1 0,-1 0-2,0-3-2,1 1-11,2 1-16,-8-9 0,5 5 1</inkml:trace>
  <inkml:trace contextRef="#ctx0" brushRef="#br0" timeOffset="26738">7933 3127 11,'33'-2'24,"4"-2"-7,9-3 0,5 1-1,-2-2-3,3 1-4,-2-2-1,-1 3-3,-6-1-2,-5 2-2,-5 5-7,-8 8-23,-8-9-2,2 6 0</inkml:trace>
  <inkml:trace contextRef="#ctx0" brushRef="#br0" timeOffset="27269">9136 2806 0,'0'0'22,"8"21"1,-7-7-13,0-1-8,-1 7 0,1 2 1,0 9 1,0 2-1,0 9 1,1 0 0,-1 2 0,0 0 0,0-2-1,-1-2-1,2-4 0,-2-6-1,0-7-5,-4-12-23,7 1 0,-3-12 0</inkml:trace>
  <inkml:trace contextRef="#ctx0" brushRef="#br0" timeOffset="27630">8757 2782 4,'21'-6'25,"-5"3"-9,8-1-3,8 1 1,5-3 1,9 2-2,2-4-2,11 3-2,-1-1-2,5 3-1,-5-2-2,0 3-2,-7 0 0,-6 1-1,-8 1-1,-8 1 1,-7 0-1,-7 0 0,-5 0 0,-10-1 0,0 0-2,0 0-6,-4 11-17,-2-1-9,-7-5 1,2 5 0</inkml:trace>
  <inkml:trace contextRef="#ctx0" brushRef="#br0" timeOffset="36823">8054 3383 3,'0'0'4,"0"0"0,0 0 1,0 0-2,0 0 1,0 0-1,0 0-1,0 0 0,0 0 0,-9 0 0,9 0 0,0 0 0,0 0 0,0 0-1,0 0 0,0 0 0,0 0 0,0 0 0,0 0 0,0 0 1,0 0-1,0 0 1,10 0 1,-10 0-1,0 0 0,14 1 0,-14-1 0,14 1 0,-14-1-1,16-1 1,-7 0 0,-9 1 0,19-1 0,-9-1 0,1 1 1,0 1-1,-1 0-1,1 0 1,0 0 0,-1 1-1,0 0 0,0 0-1,-1 1 1,2-1-1,0 1 1,-1-1 0,1 1 0,2-2 1,1 0 0,-1-1 0,2 0 0,-2 0 0,2-1 0,-3 0 0,0 1-1,-12 1 0,16-3 0,-16 3-1,12-1 1,-12 1-1,0 0 1,9-1-1,-9 1 1,0 0 0,0 0-1,0 0 1,9 1-1,-9-1 1,0 0 0,0 0-1,13 1 1,-13-1-1,0 0 1,0 0-1,11 2 1,-11-2 0,0 0-1,0 0 1,0 0 0,0 0 0,0 0-1,0 0 1,0 0-1,0 0 1,0 0-1,10-1 1,-10 1-1,0 0 0,0 0 0,11-1 1,-11 1-1,0 0 0,0 0 1,0 0-1,0 0-1,0 0-10,10 7-19,-10-7-1,0 0-1</inkml:trace>
  <inkml:trace contextRef="#ctx0" brushRef="#br0" timeOffset="38505">7150 4038 16,'0'0'17,"0"0"-5,0 0-1,0 0-1,0 0-3,0 0-2,0 0-2,-3 14-1,4-2 1,1 7-2,0 6-1,0 5 1,2 5-1,0 3 1,1 2-1,0 0 1,2-3 0,-4-7-1,2-3 0,-3-6-2,2-2-15,-4-19-8,6 16-1</inkml:trace>
  <inkml:trace contextRef="#ctx0" brushRef="#br0" timeOffset="38896">7035 4043 2,'0'0'21,"17"2"-11,-3-2-4,6 1 0,3 1 1,2 0 0,8 1-1,5 2-1,1 1-1,1 3 0,1 1-2,0 2 0,-3 3 1,2 2-3,-7 2 2,-3 4-2,-2 2 2,-4 1-2,-2 4 1,-4 4-1,-2 1 1,-2 3-1,-1 1 0,-3-2 1,-5 0 0,-2-2 0,-6-7 2,-2-2 0,-7-4 1,-4-4 1,-9-9 0,-3 0 0,-8-8 0,0 0-1,-4-6 0,2-2-1,-3-4-1,2-1 0,3 1-1,4-1 0,4 2-1,3 1 0,6 2-1,3-1-4,6 5-12,10 3-14,0 0-2,0 0 1</inkml:trace>
  <inkml:trace contextRef="#ctx0" brushRef="#br0" timeOffset="39507">8018 4591 18,'7'-9'24,"-7"9"-14,19-10-1,-5 4-1,5 0 1,4 0-4,4 2 0,4 0-1,2 1-2,1 3-2,-1-2-1,0 5-2,-4-2-6,-3-2-8,2 6-9,-15-9-1</inkml:trace>
  <inkml:trace contextRef="#ctx0" brushRef="#br0" timeOffset="39787">8066 4271 1,'0'0'26,"21"5"1,-8-6-5,9-3-13,9 0-3,5 0 0,5 1 0,2 1-3,3 1 0,-1 1-3,-2 1-4,-3 2-11,0 4-14,-12-6 1,3 3-1</inkml:trace>
  <inkml:trace contextRef="#ctx0" brushRef="#br0" timeOffset="40128">8908 3992 17,'1'13'8,"3"8"-5,0 5 2,1 7 0,2 5 0,-1 6 1,-1 1-2,-1 2 1,-3-3-1,0-4-1,-1-3-1,-2-5 0,0-5-2,1-6-6,6-1-16,-5-20-2</inkml:trace>
  <inkml:trace contextRef="#ctx0" brushRef="#br0" timeOffset="40408">8804 3943 9,'0'0'25,"0"0"1,0 0-16,0 0-2,22 0 2,0-3-2,8 3-2,4-2 0,8 4-1,2-2-2,2 1 0,2 1-2,-2 2-1,-7-1 0,-6 0-1,-6 1-4,-9-2-9,-7-3-16,-1 8 0,-10-7 0</inkml:trace>
  <inkml:trace contextRef="#ctx0" brushRef="#br0" timeOffset="40719">8978 4165 16,'31'2'27,"-2"-12"-1,6 3-16,10 0-3,-1 1-2,4-1-1,-6 4-2,-2 2-3,-5 3-6,-4 10-20,-15-8 1,-1 8-1</inkml:trace>
  <inkml:trace contextRef="#ctx0" brushRef="#br0" timeOffset="41329">7500 5038 25,'0'0'35,"0"0"2,0 0 0,0 0-19,0 0-7,0 0 0,0 0-3,0 0-1,0 0-2,0 0 0,0 0-2,0 0 0,2 9-1,-2-9-1,0 0 0,0 0 0,0 0-1,0 0 0,0 0-1,0 0-1,0 0-3,0 0-3,0 0-10,0 0-23,0 0 1,0 0-1,0 0 1</inkml:trace>
  <inkml:trace contextRef="#ctx0" brushRef="#br0" timeOffset="41750">7460 5351 33,'0'0'35,"0"0"1,0 0-1,0 0-23,0 0-6,0 0 0,0 0 1,0 0-3,0 0-1,0 0 0,0 0 0,1 9 0,-1-9-1,0 0 0,0 0-1,0 0 0,0 0-1,0 0 0,0 0-1,0 0-1,0 0-3,0 0-8,0 0-21,10 9-4,-10-9-1,0 0 1</inkml:trace>
  <inkml:trace contextRef="#ctx0" brushRef="#br0" timeOffset="42161">7463 5575 27,'0'0'31,"0"0"-1,0 0-15,0 0-1,0 0 0,0 0-2,0 0-3,0 0-4,0 0 0,0 0-2,0 0-1,0 0-2,0 0 0,0 0-1,0 0-3,7 12-13,-7-12-18,0 0-1,14 4 0,-14-4 1</inkml:trace>
  <inkml:trace contextRef="#ctx0" brushRef="#br0" timeOffset="42501">7440 5748 14,'2'14'31,"-2"-14"1,0 0 1,0 0-20,0 0-6,3 9 0,-3-9 0,0 0-1,0 0-1,0 0 0,0 0 0,0 0 0,0 0-2,0 0-1,0 0 0,0 0-2,0 0-2,0 0-17,0 0-17,0 0-2,-11-2 0,2-8 0</inkml:trace>
  <inkml:trace contextRef="#ctx0" brushRef="#br1" timeOffset="176914">1338 1896 4,'0'0'7,"-15"0"-1,15 0-2,-17 1 0,5-1-1,1 0 0,-1-1 0,3-2-1,-5 1-1,2-3-1,-3-2-3,-1 0-6,-2-6-10</inkml:trace>
  <inkml:trace contextRef="#ctx0" brushRef="#br1" timeOffset="177175">757 1786 20,'0'0'14,"-10"0"-3,10 0-3,0 0 1,-11-1-1,11 1-1,-12-3 2,12 3-1,-10-5-1,10 5 0,-11-7-2,11 7-1,-18-5-1,18 5-1,-17-7 0,3 5-1,1 2-1,-4 2-1,-2 0-1,-2 3-1,0-1-3,-3 4-3,-2 0-4,4 5-6,-4-1-1,0 0-4,5 5-1</inkml:trace>
  <inkml:trace contextRef="#ctx0" brushRef="#br1" timeOffset="177525">215 2032 12,'-14'12'13,"14"-12"-1,-16 16-2,6-7-3,1 3-2,-4 2-1,2-1-1,-2 3-1,1 1-1,0-1 0,2 0-2,0 0 0,2-2-4,4-3-4,0 4-4,4-15-8</inkml:trace>
  <inkml:trace contextRef="#ctx0" brushRef="#br1" timeOffset="177796">28 2757 4,'-14'19'14,"12"2"-5,-9-1 0,11-1-2,-1-1-3,2 2-1,9-4-2,-8 1-1,9-3-1,-7 0-2,9 0-6,-10-4-6,5 9-4</inkml:trace>
  <inkml:trace contextRef="#ctx0" brushRef="#br1" timeOffset="178056">107 3432 6,'7'9'8,"1"2"-2,-8-11-1,14 19-2,-7-8 1,3 4-2,-1-3 0,1 2-1,0 1 0,3-1-2,0 3-2,5-1-2,-1-2-3,-2-1-2,6 1 0</inkml:trace>
  <inkml:trace contextRef="#ctx0" brushRef="#br1" timeOffset="180199">3608 2461 7,'0'0'15,"-3"-15"-3,1 5-1,0-1-3,1 0-1,1-1 0,0 0-1,1-2-1,-1-1-3,0 0-3,2 0-6,-2 1-4,-1-6-8,4 4-7</inkml:trace>
  <inkml:trace contextRef="#ctx0" brushRef="#br1" timeOffset="180510">3478 1971 12,'-10'-18'17,"10"18"1,-9-16-1,3 7-2,6 9-1,-11-15-5,11 15-1,-14-13-3,14 13-1,-13-12-2,13 12 0,-13-12-1,13 12-1,-14-11 0,14 11 0,-12-11-4,12 11-3,-13-13-9,13 13-6,-15-15-8,15 15 0</inkml:trace>
  <inkml:trace contextRef="#ctx0" brushRef="#br1" timeOffset="180880">2985 1685 0,'-12'-1'5,"-3"-1"-5,0-1-3</inkml:trace>
  <inkml:trace contextRef="#ctx0" brushRef="#br1" timeOffset="181120">2429 1697 1,'0'0'22,"-10"13"-1,10-13-13,-10 0-4,10 0-1,-11-1 0,11 1 0,-13-4 0,13 4 1,-12-9 0,12 9 0,-15-9-1,4 4 1,-1-1-2,-2 1-1,-1-1-1,-4 1-1,-1 1-1,-2-1-5,-3 2-5,2 2-3,-2-1-4,4 5-6</inkml:trace>
  <inkml:trace contextRef="#ctx0" brushRef="#br1" timeOffset="181461">1890 1699 18,'-13'-1'23,"13"1"-8,-17 4-5,6-1-3,0 2-2,-3-1-2,2 2 2,-3-2-1,2 1 0,-2-1 0,3-1-1,-1-3 0,0 0-1,2-3-1,-3-2-1,5 0-2,-3-2-1,2 1-1,0-2-1,10 8-2,-19-15-3,8 12 0,-1 0-3,-4 2-3,2 4 0,-6-2-1</inkml:trace>
  <inkml:trace contextRef="#ctx0" brushRef="#br1" timeOffset="181711">1451 1720 23,'-12'2'19,"1"0"0,1 1-2,-1-3-1,11 0-3,-17 3-3,17-3-2,-14 7-2,14-7 0,-12 3-1,12-3-1,0 0 0,-11 6-1,11-6 1,0 0-1,-14 0 0,14 0 0,-16 1-1,6-1 1,-4-1-1,2 1-1,-4-1 0,2 0 1,-1 1-1,1-1 0,4 0 0,0 1-1,1 0 0,-2-1 1,2 1-1,-2 1 0,0 0-1,2 0 1,-1 0 0,-2 0 0,2 1 0,0 0 0,-2 0 0,3-1 0,-1 1 0,-1 0 0,1 1-1,-1 2 1,-2-2 0,3 1 0,0 1 0,-3 0 0,3 0 0,-1 0-1,11-5 1,-17 7 0,17-7 0,-12 3 0,12-3 1,0 0-1,0 0 0,0 0 0,0 0 0,0 0 0,0 0 0,0 0 0,0 0 0,-11 4 0,11-4 0,-12 1 0,12-1 1,-18 0-1,6-1 0,-3 1 0,6 0 0,-1-1-1,10 1 1,-17 0 0,17 0 0,-9-1-1,9 1-1,0 0 1,0 0 0,18-10-1,-5 5-2,0-1 2,6 0 0,-1 0 0,1 1 1,0-1-2,4 5-3,-4-4-13,6 1-15,5 1 0,-1-5 0</inkml:trace>
  <inkml:trace contextRef="#ctx0" brushRef="#br1" timeOffset="182763">2364 1686 22,'21'-3'13,"2"0"1,-2-1-2,1 2 0,-3-1-4,1 1 0,-3 0-5,0 3 0,-5 2-2,2-1-1,0 1 1,-3 0-1,1-1 0,3 0-1,0 0-3,2-1-6,5 1-2,0-2-4,-1-3-3,5 1 0</inkml:trace>
  <inkml:trace contextRef="#ctx0" brushRef="#br1" timeOffset="183033">2931 1654 12,'16'7'11,"-1"0"-2,3 2 0,-2-1 0,0 0 0,3 2 0,-6-4 1,2 3 0,-4-2 0,3 4-2,-2-3 0,2 2-1,-3 1-3,4-1-1,-3 0-1,2 1 0,-1-2-1,0-1-1,-3 0 0,2 0-1,4 3-3,-7-3-3,10 7-6,-3-4-7,4 2-4,2 1-5,-3-4-1</inkml:trace>
  <inkml:trace contextRef="#ctx0" brushRef="#br1" timeOffset="183774">3478 3066 9,'-3'22'21,"-1"-10"-6,2-1-3,0 2-2,-3-4-2,4 2 0,1-11 2,-5 22-2,5-22 1,-4 22-1,-1-9-1,3 5 0,-4-2-2,1 5 0,-5-2-1,1 0 0,-1-1-1,-1 0-1,0-1 1,1-1-2,0-3-1,1-2-2,5 3-11,0-3-22,4-11-1,-10 6 0,10-6 0</inkml:trace>
  <inkml:trace contextRef="#ctx0" brushRef="#br1" timeOffset="187399">5128 5091 4,'25'63'3,"3"-1"1,-3-3 0,1 3 0,-1 0 1,-1 1-1,-2 2 0,-2 0 0,-1-2 1,-5 3 0,2-1 1,-2-5 1,1-2 0,0 0-2,4 0 1,3-3-1,0 3 0,3-2-1,0 3-1,1-1 0,1-2 0,-5-7-1,1-5 1,-4-4 0,0-4-1,-3-10 1,-1-3-1,0-4 0,-1-1 0,0-2 0,2 0 0,1 0 0,0-2-1,-1 1 0,0-3 0,-1 0 0,-1-2-1,1 0 1,-4-1-1,1-1 1,1-2-1,0 1 1,4 3-1,2-3 1,-1 2-1,2-2 1,2 2-1,-1-1 1,2 0-1,2-1 0,0 1 0,0-2 0,2-1 1,0-1-1,0 0 1,0-1-1,-3-1 0,-1 0 1,-5 1-1,-1-2 0,-4 1 0,-3-1 1,-10-1-1,13 2 0,-13-2 0,0 0 1,0 0 0,0 0-2,0 0-12,-12-3-20,2-4 0,-11-12-1</inkml:trace>
  <inkml:trace contextRef="#ctx0" brushRef="#br1" timeOffset="188551">3384 3071 10,'0'0'12,"0"0"-1,0 0-2,0 0-2,0 0-2,9-3-3,1 4 0,3 1-2,5 0 1,4 2-1,6 0 0,4 2 1,3 1-1,4 0 0,0 3 0,1 1 0,2 1 0,-2 4 0,0 2 1,7 4-1,1 3 0,3 3 1,1 1-1,1 2 1,2 1-1,4 2 0,-3-4 1,-4 5-1,-5 1 1,-2 0-1,-4 1 1,-6 3 0,-2-1 0,-5 0 0,-2 6 0,-1-4 1,0 1-1,-3 1 0,1 1 1,-1 0 0,-2 1 0,-1 3 1,0 1 0,-4-3-1,-1-1 0,-2 0 0,0-2-1,0-1 0,-1 0-1,0-5 0,-1-1 1,1 3-1,0 0 0,-1-3 1,-1 1-1,3 0 0,-2 1 0,-1-5 1,5 2-1,-1 0 0,1-1 0,0 0 1,3-2-1,-1 1 1,3-1-1,0 2 0,0-2 1,-1-2-1,0 1 1,-1-2-1,-3 0 0,-2-1 0,-1-1 1,0 2-1,1-1 0,-2 1 0,1-4 1,2 2-1,1-2 0,2 1 0,-2-1 0,2-6 0,-4 1 0,4 1 0,-2-5 0,1 2 0,-1 1 0,-1-3 0,2 1 0,-4-2 0,4 0 0,-7-4-1,0 1-2,-3-2-17,3 6-7,-8-16-1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6:12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1012 7,'0'0'8,"14"14"1,-14-14 0,13 13 2,-13-13-1,18 10 0,-18-10 0,19 12 1,-3-6-4,-3 1-1,3 0-1,1 1-2,1 1-1,-4 1 0,8-1-2,-2 2-1,-2-1-7,7-1-16,7 5-4,-7-8 0</inkml:trace>
  <inkml:trace contextRef="#ctx0" brushRef="#br0" timeOffset="291">626 1130 0,'0'0'19,"13"9"-6,-13-9-2,16 10-2,-16-10 0,13 10-1,-13-10 1,14 10-1,-14-10 0,13 7-1,-2-3-1,2-2-2,3 1-1,2 1-2,3 0 0,-1 1-2,0-2 0,4 1-2,-3-1-3,-2 1-2,-2-2-4,1-2-5,-1 1-5,-3-5-5</inkml:trace>
  <inkml:trace contextRef="#ctx0" brushRef="#br0" timeOffset="601">1260 1192 2,'15'-1'11,"-4"-3"-1,0 2 0,-1 0 0,-10 2 1,17-2 0,-17 2-1,16-1 0,-6 1-3,2 3-2,2-2-2,4 1-1,0 0-6,3 0-2,3-4-16,5 5-5,-8-10 0</inkml:trace>
  <inkml:trace contextRef="#ctx0" brushRef="#br0" timeOffset="862">1922 1050 7,'16'0'13,"0"3"-2,-2-3 1,-2 1-2,0-1 1,-2-1-2,3 1-1,0-3 0,-1 2-1,3-1-3,2 2 0,-1-3-2,2 2-1,2-1 0,-1 0-1,-3 1 0,5-2-1,-3 0-1,-1-3-2,3 0-3,-2-5-1,5 3-3,-3-4 2,3-1 0,-1 1-3,3 1 2,-2 1 3,0 1 3,-3 3 3,-1-2 0,-1 3 1,1 3 1,-2-1 3,-4 0 1,-1 2 2,-12 1 1,20-3 2,-20 3 1,15-2 1,-15 2 2,0 0-1,0 0-1,12-5-3,-12 5-3,0 0-1,0 0-2,0 0-2,8-10 0,-8 10-3,11-8-5,-11 8-11,12-21-16,0 10 1,-2-7 0</inkml:trace>
  <inkml:trace contextRef="#ctx0" brushRef="#br0" timeOffset="1422">2815 584 15,'0'0'26,"7"-11"-1,-7 11-15,4-13-4,-4 13-1,10-18-2,-5 6 0,1-1-1,2-3 0,1 0-1,-2-4-1,3 3-4,-2-4-7,0-2-13,5 5-4,-7-6 1</inkml:trace>
  <inkml:trace contextRef="#ctx0" brushRef="#br0" timeOffset="1683">3000 144 21,'0'0'27,"0"0"-8,3-15-7,-3 15-2,3-18-6,-1 6-2,4-5-5,-3 1-9,-2-7-14,8 4 0,-7-7-1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08:27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137 125 15,'-5'-16'15,"5"16"-2,-7-9-3,7 9-1,-10-11-3,2 2 0,1 0 0,-2-2 2,2 2-1,-5-2 1,12 11 0,-14-19-1,14 19-1,-17-12-2,17 12-2,-18-7 0,9 6-1,9 1 1,-15-2 0,15 2 0,-10 0-1,10 0 1,0 0-1,0 0 0,0 0-1,14 7 0,-1-2-1,7 1 1,4 1 0,11 2 0,9 1 0,11 1 0,13 0 1,10-1 0,10 0 0,10-1 0,8 1 0,7-2 0,6 1 0,5-2 1,4 0-1,4-1 0,9-1-1,3-3 1,4-1-1,-2-4 1,-1-2-1,-5-2 0,-8 0 0,-11-1 1,-14 3-1,-19-1 1,-13 5 0,-14 1 1,-13 3-1,-9 2 0,-9 1 1,-8 0-1,-6-1 0,-5 0-1,-2 0 3,-9-5-2,12 4 0,-12-4 1,0 0 1,0 0-1,0 0 0,0 0 0,0 0 0,0 0 0,0 0-2,0 0 1,0 0-1,-11-1-1,11 1-2,0 0-3,0 0-8,-1-10-25,1 10 1,11-11-2,-5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09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213 0 0,'-2'39'1,"-1"3"0,4 3 1,-1 2-1,-2 6 1,0 1-1,0 1 1,2 2 0,-2 2 0,-2 2 1,3 1 0,-3 2 0,0 3 1,0 2-1,-1 3-1,-1 2 0,-2 2 0,3 1 0,-2-1-1,1 0 0,2-1-1,-4-1 1,3 0 0,1-1 0,0-1 0,1-3 0,1 1 0,1 0 0,-1 1 0,3-2 0,-2 1 1,-1 3-1,-1 0 0,-1 1 0,-3 1 0,3-2 0,-2-1 1,1-2-1,0-3 1,3 2 0,1-4-1,1-1 1,3-3 0,-2 2-1,3 0 0,0 3 0,-3 0 0,1-1 0,0 4 0,-2 3 1,-3 2-2,0 1 2,-1 0-2,-2-1 1,3-1 0,-3-1-1,1-1 0,0-2 0,1-2 0,-2 1 0,2-1 0,-1 1 0,-1 1 0,0 1 1,-1-1-1,-2 0 0,4-2 0,-1 1 0,1-1-1,2 1 1,2 0 0,0 0 0,2-1 0,4-2 0,0 1-1,-1-1 0,-1-3 0,0-4 1,0-2-1,-1-4 1,0-3-1,-2-1 0,-1-4 1,2-2 0,0-1 0,-2-2 0,1-2 0,0 0-1,0-8-14,9 6-9,-9-17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0.5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0 368 2,'9'1'20,"7"6"-13,5-2 0,7 1 1,3-3 0,6-1-1,4 0 0,10-6 0,1 3-1,11-3 1,0 2-2,4-4-1,4 4 1,5-4-2,2 2 1,0-1-2,3-4 0,2-1 0,5-1 0,0-2-1,3-2-1,1-1 1,4-2 0,6 0 0,4 1-1,-2-1 1,3 1-2,-1-1 2,0 1-1,-1 0 0,-2 2 0,-3-1 1,-5 1-1,-1 0 0,-2 3 1,-2 1-1,2 1 1,-2 0 0,0 1 1,-4 0-1,2 2 0,0 0 1,-2 1-1,0-1 0,-1 4-1,-3 1 1,-1 1-1,-2 1 1,0 0-1,-2 2 0,-3 1 0,-1 2 1,-2-1-1,-2-1 0,-2 1 0,0-2 0,-1 2 0,-2-1 0,-4-3 1,-3 1-1,-3-2 0,-2 1 0,-4 0-1,-4 2 1,-4-2-2,-1 1 0,-2 0-2,2 3-6,-6-3-2,-1-2-21,3 3 1,-8-11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1.4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195 5313 13,'-6'-35'12,"3"2"-1,-3-3-1,1-1-3,1-5 0,-2-2 0,3-3-2,-1-1 1,2-1-2,-1-6 1,3 1-2,0-5-1,2-3 0,2-2-1,2-2 0,1-2-1,-1-2 1,3-1 0,-1 0-1,-1-2 0,-1 3 1,-2 1-1,0-5 0,-2 1 1,1-3-1,-1-3 1,-1-2 0,-1 0-1,1-1 1,-1-1-1,0 0 1,0 1 0,0 1-1,0 2 1,2-4-1,-1 5 0,0-1 1,1 1 0,-2 1 0,2-3 0,-1 3 1,-1-2-1,0 7 0,-3-4 1,1 1-1,-1-1 0,1 3 1,-2 1-1,1 1 1,-1 0-1,1 0 1,-1-1-1,1 3 0,-1-2 0,0 3 0,-2-1 1,1 2-1,-4-2 0,3 3 0,-3-2 1,0 0-1,0 1 0,-1 2 0,2-2-1,0 3 0,1 3 0,0 1 1,1 2-1,0 1 0,-1-2 0,2-3 0,-1 1 0,-1-2-1,-1-1 0,-3-6-5,3 3-6,-2-1-20,-5-8-1,2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12.5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9,'0'0'6,"0"0"-2,0 0-1,0 0-1,14 3-1,-14-3 2,15 4 0,-1-3 1,12 1 0,5-1 1,9-2-1,7 0 1,9-3-1,6 0 0,15-2-1,4 1-1,-1-3 0,3 0-1,4 2 1,2 0-1,3 2 0,1 1 0,-5 1 0,2 1-1,-2 1 0,0 1 1,-3-1 0,-1 2 0,-1-2-1,-2 0 1,2 0 0,-7 1 1,4 0-1,0 2 1,1 0-1,0 2-1,0 2 1,-1 1-1,0 1 0,2 0 1,-4 0-1,0-1 0,-1 1 0,0-2 0,1-2 1,2 0-1,-1 0 0,2-1 0,0 2 1,-2-2-1,1 1 1,1 0-1,-2-1 0,0-1 1,-2 0-1,-1-2 1,-6-1-1,-4-2 0,0 0 1,-4-2-1,-4 1 0,-3-1 1,-2 1-1,-2-1 0,5 1 0,1-1 1,-5 0-1,0 0 0,-2 0 0,-2-1 1,0 0-1,-8-1 0,-1 2 0,-2-1 0,-6 2 1,-4 1-1,-5 0 0,-3 2 0,-6 1-1,3 0 1,-16-1 0,13 3 0,-13-3 0,0 0 0,11 4 0,-11-4-1,0 0 1,0 0 0,0 0 0,8 11 0,-8-11 0,0 0 0,0 0 1,0 0-1,8 8 0,-8-8 0,0 0 0,0 0 0,0 0 0,-2 12-1,2-12 0,-3 17-1,2-7-6,4 7-19,-8-7 0,4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3:28.7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202 57 8,'0'0'6,"0"0"-1,0 0 0,0 0 0,0 0-2,0 0-1,-1-13-2,1 13 0,5-16 0,-5 16 0,5-16 1,-5 16-1,4-16 1,-4 16-1,0 0 1,1-10 1,-1 10-1,0 0 0,0 0 0,0 0 1,0 0 0,0 0 0,0 0 0,0 0 1,0 0-1,0 0 0,0 0 0,0 0 0,0 0 0,0 0 0,-4 11-1,3 0 1,2 3-1,0 4 1,0 7-1,2 4 1,1 6-1,0 3 0,1 9 0,2 6 1,-1 6-1,0 7-1,1 6 1,-2-1-1,1 8 0,-1 4 1,-2 3 0,0 3-1,-1 1 2,-2 3-2,-1 0 1,-1 5 0,-3-1-1,-3 0 0,0 2 1,-3-1-1,-2 2 1,1 0 0,-2 3-1,1-1 0,-1 3 0,-1 5 0,3-1 1,0-1-1,4 1 0,0-2 0,-1 1 0,2 4 0,1-4 1,2-3 0,-4 4-1,3-4 1,-3 3-1,1 4 1,-2-4-1,1-3 1,0 3-1,1-3 0,-1-1 0,1 1 0,1-4 0,0-6 0,0-5 1,5-3-1,0-7 0,1-7-2,1-3-13,2-9-11,6 0 0,-6-11-1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7:52:26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568 130 17,'0'0'13,"0"0"0,0 0-2,-10-8-1,10 8-1,-11-6-3,2 4 1,9 2-3,-20-4 0,9 3-1,-2 0-1,0 1 0,-3 0 0,1 1 0,-3 0-1,1 2 1,-2-1-1,-3 4 1,1-2 0,-1 2-1,0 0 0,0 2 0,1 2 0,-1 0 0,1 2-1,3 1 0,-1 1 0,0 2 0,2-2 0,-1 1 0,1 1 0,0 1 0,2-1 0,0 2 1,1-3-1,1 1 0,3 1 0,0-1 0,3 0 0,0 0 0,3 0 0,2-1 0,2 3-1,0-2 1,1 1 0,2 0 0,0 0 0,1-2 1,2 3-1,0-4-1,1 2 2,1 1-2,4-2 2,1 1-2,3-1 2,3 1-2,3-3 2,2 4-1,2-4 0,0-2 1,2-1-1,1-1 0,-2-3 0,1-2 1,-3-2-1,-1-2 0,-1-2 1,1-3 0,0-2 0,0-1 0,1-4 0,-2 2 0,2-3 0,0 1 0,-1 1-1,-3-3 1,-2 4-1,-1 0 1,-5-2-1,0 3 1,-5-1 0,-2 0 1,-3-1-1,-3 11 1,4-19-1,-6 10 0,0 0 0,-2-1 0,-1 1-1,0-1 1,5 10-1,-16-17 0,6 9 0,-2 1 0,-2-2 0,-2 2-1,-1 1 1,-3 1 0,0 1 0,-1 1 0,-1 2 0,1 1 0,1 1 0,0 2 0,4-1 0,0 1 1,4 0-1,0-1 0,12-2 0,-14 3 0,14-3 0,0 0 1,0 0-1,0 0 1,-9 1 0,9-1-1,0 0 1,0 0 0,0 0-1,0 0 0,0 0 0,0 0-1,0 0 0,0 0-2,10 2-9,-10-2-21,16-1-1,0 2 0</inkml:trace>
  <inkml:trace contextRef="#ctx0" brushRef="#br0" timeOffset="1292">918 627 2,'0'0'14,"-20"-2"0,10-1-1,1 0-3,-3-4 0,12 7-1,-16-13-1,16 13 0,-12-16-1,12 16-2,-2-19-1,5 10 0,3-1-2,4 0-1,2 0 0,5 2 0,2-1-1,3 3 0,-1 0 0,4 3-1,-4 1 1,1 2 0,-3 1 0,-1 2-1,-2 1 1,-3 1 0,1 1 0,-3 3-1,-1 0 1,0 1 0,-3 4 0,0-2-1,-1 4 1,0 0 0,-2 1 0,-2-1 0,-1-1 1,-1-1 0,-4-3 1,-3 2 2,-4-6-1,0 0 2,-6-2-1,0 0 1,-5-4-1,0 0 0,-4-4-2,3 1 0,-3-3 0,0 1-1,2-1-1,2 1 0,3-1 0,3 2-1,4 1-1,1-2-4,11 4-8,0 0-19,3-12-1,8 4 0</inkml:trace>
  <inkml:trace contextRef="#ctx0" brushRef="#br0" timeOffset="2003">1373 523 10,'-12'-10'21,"12"10"-9,-3-10-1,3 10-4,0 0 0,11-11-3,-1 9 0,2 0-1,5 1-1,3 2-1,2 1 2,3 1-2,1 3 0,-2 1 0,2 3 0,-2 0 0,1 2-1,-4 4 0,-1-2 0,-4 3 0,-2 0 0,0 1 0,-4-1 0,-3 1 0,-2-1 0,-2-4 0,-2 2 1,-1-4 1,-2-1 0,2-10 2,-11 16 2,-3-12-1,2 0 1,-8-3 0,0 0 0,-5-5-1,1 1-1,-3-4-1,0 0-1,5-1-1,2 0 0,2 1 1,5-1-2,3 3 1,10 5-1,-10-6 0,10 6 0,0 0-1,0 0 1,14-9-1,-2 4-1,6-1 0,2-3-2,10 5-5,-2-6-11,4-1-13,4 3 0,-5-3 1</inkml:trace>
  <inkml:trace contextRef="#ctx0" brushRef="#br0" timeOffset="2714">1916 0 6,'2'13'7,"-2"5"2,2 0 0,-1 8 0,-1 0 1,0 4 0,-1 2-1,1 5-1,-3 2 0,3 5-3,-4 0 0,3 3-2,-1-4-1,3 0-1,-2-3 0,2-2-1,0-4 0,0-4 1,2-5-1,-2-4 0,1-6 0,-2-1 1,0-14 0,2 13-1,-2-13 1,0 0 1,0 0-2,0 0-8,0 0-21,0 0 0,-9-14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4:51.7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6299 256 11,'0'0'9,"0"0"-2,0 0-2,0 0-3,0 0 0,0 0-1,0 0-1,0 0 0,0 0 1,0 0-1,0 0 0,0 0 0,-1 11 1,1-11-1,-1 21 0,1-8 0,0 5 1,-1 3-1,1 4 1,0 3 0,0 4 0,-1 2 1,-1 4 0,1 2-1,-2 2 1,0 5 0,-1-1-1,-2 4 0,1 1 0,0 4-1,1 3 1,-1 1 0,1 1-1,1-1 1,-2 1 0,2 0 1,0 0-1,0 1 1,-1-2 0,1 0 0,0 0 1,1 1-1,0-2 1,3-1-1,-1-3 1,3-3 1,0-1-2,0-2 2,0-4-2,0 0 2,-3-1-1,1 0 0,-2-2 1,1-1-1,-3 0 0,1 1-1,-1 0 0,1 0 0,-1 0-1,1 1 1,-1-1-1,-1 0 0,1-1 0,1-3 0,-2-1 0,2 1 0,-2 1 0,2 1 0,-1 1-1,0 5 1,0 2 0,-2 5-1,2 3 0,-1 0 1,2 1-1,-2 0 0,0-1 0,2-6 1,-2-4-1,2-4 0,-3-3 0,3-2 0,-1-5 0,2-3 0,-2-1 0,2 1-1,-1-1 1,1 0 0,0 1 0,-1-2-1,1 2 1,1 1 0,1 2-1,-2-1 1,3 0-1,-1-1 1,0 0-1,0-3 1,0-4 0,-1-2 0,-1-6 0,0-3-2,2 1-5,-1-12-14,-5 11-11,6 1 0,-1-12 1</inkml:trace>
  <inkml:trace contextRef="#ctx0" brushRef="#br0" timeOffset="3985">6396 44 0,'0'0'2,"0"0"-1,0 0 0,-12-4 0,12 4-1,0 0 2,-10-3 0,10 3-1,0 0 1,0 0-1,0 0 0,-11-5-1,11 5 0,0 0 1,0 0-1,0 0 0,0 0 0,0 0 0,0 0 0,0 0 1,0 0 0,0 0-1,0 0 1,0 0 1,0 0 0,0 0 0,0 0 0,0 0 1,0 0 0,0 0 1,10-6-1,-10 6 0,14-2 0,-5 0 0,4-1-1,0 2 1,4-1-1,-1 0 0,2 0 0,2 0 0,-1 0 0,2-1 1,-1 1-1,2 0 0,0 0 0,2 1 0,2 0-1,1 0 0,0 2 0,1-1 0,3 2-1,0-1 1,0 1-1,-1 0 0,1 1 1,2-2 0,-2 0 0,2 0 0,-1-1 1,0 1 0,1 0-1,2 0 0,-1 0 0,1 2 0,0-1 0,1 1 0,0 0 0,2 0-1,1 0 1,1 0 0,0 0 0,1-2 0,1 1 0,2-1 0,-1 0-1,0-1 1,2 0 0,-1 0-1,0 1 0,1 0 0,0 0 1,2 0-1,2 1 0,-1 0 0,2-1 0,0 1 0,0-1 0,1 0 1,1-1-1,-1 1 1,-1-1-1,0 0 1,-3 0 0,1-1 0,0 1 0,1-1 0,0 1 0,-1-2 0,4 1 0,-1 0-1,-1-1 1,1 1-1,-3-1 1,3 1-1,-4-1 1,-1 1-1,-2-1 0,-1 1 1,2 0 0,-2-1 0,0 1-1,0 1 1,-2-1 0,0 1 0,-3 0-1,-2 1 1,-3 0-1,-1 1 0,-2 0 0,0 0 0,-1 0 0,1 1 0,0-1 0,-1 2 1,-1-3-2,-1 2 2,-1-1-1,-4 0 0,-2-2 0,-2 2 0,-2 1-1,-1-2 0,-1 5-1,0-4-3,3 6-5,-2 1-12,-6-1-9,3 4 1</inkml:trace>
  <inkml:trace contextRef="#ctx0" brushRef="#br0" timeOffset="6980">7289 966 6,'0'0'19,"0"0"-1,5-14-4,-2 4-2,2-4-4,0-3-3,4-2-1,0-4-1,5-2-1,1-3 0,3-2-2,3 0 0,1 0 0,3-1 0,2-1-1,1 1 1,0 2-1,-2 3 1,1 1 0,-4 5 0,-2 1 0,-5 6 0,-1 0 0,-5 6 0,-10 7 0,12-8 0,-12 8 0,0 0 0,0 0-1,0 0 0,0 0 1,0 0-1,0 0 1,0 0-1,8 14 1,-8-14 0,8 21 0,-2-6 0,1 4 0,1 5 0,2 4 0,2 5 0,1 5 0,1 0 0,1 3 0,-1 0 0,3-2 0,-4-2 0,2-4 0,-3-5 0,0-6 0,-4-4 0,-1-4 0,-2-4 1,-5-10-1,7 10 0,-7-10 1,0 0-2,0 0-5,0 0-8,0 0-10,-21-19-2</inkml:trace>
  <inkml:trace contextRef="#ctx0" brushRef="#br0" timeOffset="7621">7421 809 12,'0'0'12,"0"0"-7,0 0 0,10-3 0,-10 3 2,17-2 1,-3 1 0,5 2 0,4-1-1,4 2-2,3 1-1,5 0-3,3 1-2,3-1-2,0 3-2,-1 0-5,-3-3-12,5 8-4</inkml:trace>
  <inkml:trace contextRef="#ctx0" brushRef="#br0" timeOffset="7941">8235 940 6,'0'0'24,"21"-1"0,-12-1-10,4 1-10,2 1-3,1 0 1,2 2 0,0 1 0,-1 1 0,1 0 2,-2 0-3,1-1 1,-2-2-3,0 1-3,0-3-4,-5-7-14,5 8-4,-10-12-1</inkml:trace>
  <inkml:trace contextRef="#ctx0" brushRef="#br0" timeOffset="9704">7428 1340 3,'0'0'18,"0"0"-11,0 0-5,0 0-1,8 14 0,-8-14 1,6 20 2,-3-2 1,0 8 2,0 7 0,-2 8 0,0 5 0,-3 5 0,2 4 1,-3-3-3,2-1-1,-2-9-2,3-4-1,0-11-1,0-7-6,0-20-20,11 3-1,-11-20-1</inkml:trace>
  <inkml:trace contextRef="#ctx0" brushRef="#br0" timeOffset="10064">7325 1403 4,'0'0'20,"9"-13"-10,1 5-5,3 1-2,6 0 0,7 1 1,4 1-1,6 2 1,2 4-1,3 0 1,1 3-2,-2 3 0,-2 2-2,-3 0 0,-9 5 0,-3 1 0,-7 2 1,-6 1-1,-7 0 2,-5 1-1,-6-1 1,-4 2 1,-4-4 0,-3-1-1,-5-1 2,0-2-2,-1-2-1,0-1 0,1-3 0,2 1-1,5-3-1,1-2 1,6-1-1,10-1-1,-10 0 1,10 0-2,12-5 2,2 2-1,4 2 0,6-1 1,2 5-1,5 1 1,1 4 0,-1 3 0,-1 4 0,-2 3 0,-4 3 0,-4 0 1,-3 1-1,-5 1 0,-6 0 0,-1 0 1,-7-1-1,-7-1 1,-3-2 0,-2-1 3,-3-2 0,-3-1 3,-2-3 0,1 0 3,-4-6-1,4 3 1,0-6-1,1 1-1,-2-4-2,4 0 0,0-3-2,3 1-1,3-2-1,3 0 0,9 4-3,-12-7-1,12 7-4,0 0-3,0 0-7,22-7-17,-8-1 2,8 5 0</inkml:trace>
  <inkml:trace contextRef="#ctx0" brushRef="#br0" timeOffset="10855">8318 1896 15,'12'-6'10,"-2"2"-6,2 2 2,4 3 2,2 3 2,4 0 0,4 3-1,0-1-1,3 3-1,0-2-3,0 1-1,-1-3-2,-4 0 0,-3-2-1,-5 0 1,-3-2 0,-13-1-2,14-1-5,-14 1-20,0 0-1,-9-13 0</inkml:trace>
  <inkml:trace contextRef="#ctx0" brushRef="#br0" timeOffset="11166">8349 1761 11,'0'0'22,"24"-13"-3,-9 9-13,5-2-2,3 0 1,-3 1 0,3 3 1,-3 1 1,1 2-2,-4 0 0,1 3-3,-2 2-3,-3-2-4,2 3-5,-2 0-5,1-6-11,9 8-2</inkml:trace>
  <inkml:trace contextRef="#ctx0" brushRef="#br0" timeOffset="12938">9168 1432 4,'0'0'17,"0"0"-9,0 0-3,0 0 0,0 0-1,0 0 1,-1 10 0,1-10 0,-1 13 0,0-3 0,1 3-1,0 4-1,1 3-1,1 7 0,0 4 0,1 9 0,0 3 1,0 3-1,2 3 0,-1-3-1,0-3 1,0-7-1,0-5 0,-2-9 0,2-7 0,-2-5 0,-2-10-1,0 0-4,0 0-8,-4-27-15,6 10 0,-9-15-1</inkml:trace>
  <inkml:trace contextRef="#ctx0" brushRef="#br0" timeOffset="13379">8891 1467 31,'-9'-4'19,"9"4"-2,0 0-4,0 0-3,20-3-4,-4 3-3,8 0-2,4 0 0,10 0 0,2-1 0,7 1 0,0-1 0,2 0 0,-1-1 0,-2 1 1,-6-1 0,-3 2 0,-5-2 0,-3 2 0,-6 0 0,-4 0 0,-6 0-1,-3 1 0,-10-1 0,10 2-1,-10-2-1,0 0-1,0 0-2,0 0-2,0 0-12,7 14-13,-7-14 0,0 0 1</inkml:trace>
  <inkml:trace contextRef="#ctx0" brushRef="#br0" timeOffset="17255">7675 2711 14,'6'-9'13,"-6"9"0,0 0 1,3-11-3,-3 11-3,0 0-2,0 0-2,-14-11-1,14 11 0,-17-3 0,7 3-1,-3-2 0,0 3 0,-2-1-1,0 1 1,-1 1 0,0 0-1,-1 1 0,2 1-1,-3 4 1,1-2-1,0 3 0,1 0 1,-1 3-1,1 0 0,2 3 0,-1-1 0,2 2 1,0 0-1,2 2 1,2 1-1,1 3 0,1 1 1,2 3 0,3 1 0,2 2-1,2 0 1,3 1 0,3 0-1,2-2 1,4-1 1,4-4-1,6-1 0,4-5 0,6-1 0,4-5 0,3-2 0,2-3-1,-1-2 0,2-3 0,-3-2 0,-5-1 1,-3 0-1,-7-3 1,-2 2-1,-5 0 1,-4 1-1,-6 0 0,-9 2-2,12-1-2,-12 1-5,0 0-17,0 0-6,0 0 1</inkml:trace>
  <inkml:trace contextRef="#ctx0" brushRef="#br0" timeOffset="17925">8244 3164 15,'0'0'20,"11"-8"-7,-11 8-1,16-8 0,-4 5-2,3 3 0,2 0-4,2 1-2,3 0-2,2 2-1,1-1-1,0 2 0,-1-2-2,-1 0-1,-2 0-5,-3 1-9,-8-8-11,5 6-1</inkml:trace>
  <inkml:trace contextRef="#ctx0" brushRef="#br0" timeOffset="18236">8219 2939 6,'0'0'26,"4"-10"1,-4 10-8,19-8-7,3 7-4,1-1 0,9 4-2,4-3 1,8 4-1,-2-1-1,5 2-2,-4-1-1,-1 1-2,-1 0-1,-7-2-2,-3 3-4,-10-5-6,-5-1-21,4 5 3,-11-9-2</inkml:trace>
  <inkml:trace contextRef="#ctx0" brushRef="#br0" timeOffset="18616">9250 2662 2,'5'9'19,"-5"-9"1,0 0-18,6 12-1,-3-1 2,2 3 4,-1 4 1,1 4 0,-2 6 1,2 7 0,-2 5-2,-1 8-3,1 3-1,0 4-1,-1-1-1,2 0 1,-1-4-1,0-5 0,0-9 0,1-6-1,0-8-4,-3-8-6,-1-14-20,0 0 1,-5-20 0</inkml:trace>
  <inkml:trace contextRef="#ctx0" brushRef="#br0" timeOffset="19037">8932 2694 16,'5'11'25,"-5"-11"1,23-8-11,2 6-11,8-2-3,9 0 0,10-1 2,9 1 0,4-1 0,5 1 0,-2-2 0,1 0 0,-8 1-1,-6 1 1,-9 0-2,-10 2 1,-9 2-3,-9 0-4,-5-1-17,-3 9-9,-10-8 1</inkml:trace>
  <inkml:trace contextRef="#ctx0" brushRef="#br0" timeOffset="28531">306 1003 8,'0'0'9,"0"0"-1,0 0-3,0 0-2,0 0 0,0 0-1,0 0 0,0 0 0,0 0 0,0 0-1,0 0 1,0 0-1,10-8-1,-10 8 1,10-1-2,-10 1 1,16 1 0,-5 0 0,1 1-1,0 0 1,3 0 0,0 1 0,4 1 0,0-1 0,0 1 0,1 0 0,1 1 0,1-1 0,1-1 0,1 1 0,-1-2 0,0 2 1,3-2-1,-1 1 0,2-1 0,0 0 0,2 1 1,-2 0-1,2-1 1,2 0 0,-1 0-1,2 0 1,0 2-1,0-1 1,1 1-1,2 0 0,1 0 0,2 1 0,-3-1 0,2-1 0,-1 1 0,-1 0 0,0 0 0,2 1 0,-4 0 0,2 1 1,2-1-1,-1 0 0,5 0 0,-2-1 0,1 2 0,2-1 0,0-1 0,-1 2 0,0-1 0,-1 1 0,-1 1 0,2-1 0,-1 0 0,1 0 1,2-1-1,1 1 0,2-1 0,0 0 0,2-1 0,0 0 0,0 0 0,-1 0 0,1 2 0,-1-1 0,-2 0 0,1 0 0,-2 0 0,0 0 0,0 0 1,-1-1-1,-1 0 0,-3-1 0,3 1 0,-3 0 0,0 0 0,0 0 0,-2 2 0,0-1 0,1 1 0,2 0 0,-2 0 0,0 3 0,1 0 0,1-1 1,0 3-2,0-2 2,1 0-2,-3-1 2,4 1-1,0-3 0,0 0 1,1-3-1,-1 2 1,0 1 0,3-3 0,1 2 1,-1-2-1,0 1-1,0-1 1,-1 2 0,1-3 0,-1 0 0,-1 1 0,-2-1 0,1 0 1,1 0 0,-1-1-1,1 1 1,-2-1-1,-1 1 1,2-1-1,0-1 0,-3 0 0,0 1 1,0 0 0,0-1-1,2 1 1,1 0-1,-1 0 1,1 1-1,1-1 0,1 1 1,-2-1-1,-1 1 0,0-1 0,-4 0 0,0 0 1,1 1 0,-1-1 0,0 0 0,0 1 0,1 0 0,4-1 0,1 1-1,1 1 1,0-1-2,0 0 1,1 1-1,-1 0 0,0 0 0,-3 0 1,0 2-1,1-2 0,-1 1 0,1 0 1,0 0-1,0 0 0,0 0 0,0 0 0,1 1 0,-2-1 0,-1 0 0,2 0 1,-2 0-1,-1 1 0,2-1 0,-2 1 0,0-1 0,1-1 0,-2 0 0,0 0 0,-2 0 0,1-1 0,-4 1 0,-1-1 1,-2 0-1,-2 1 0,-3-1 0,2 1 0,-1-1 0,3 0 0,-1 1 0,2 0 0,1-1 0,-1 1 0,0-1 0,-3 0 0,-2 0 0,-6-1 0,-2 0 1,-5-1 0,-12 0 0,13 0 0,-13 0-1,0 0 1,0 0 1,0 0-1,0 0 1,0 0 0,0 0-1,0 0 1,0 0 0,-8-9 0,8 9-1,-15-11 0,6 3 0,-2-4-1,-2 0 1,0-2-1,-3 0 0,0-4 1,0 1-1,-2-2 0,1-1 0,-1 3 0,1-2 0,1 2 0,1 0 0,0 3 0,1 1 0,0 1 0,3 4-1,0-2 1,1 3 0,1 2 0,9 5 0,-15-9-1,15 9 1,0 0 0,-11-7-1,11 7 0,0 0-1,0 0 0,0 0 0,0 0 0,15 10 0,-1-3 0,2 1 0,4 5 1,2 2 0,3 2 1,-1 0-1,2 3 1,-2 1-1,0 0 1,-3 1 0,-2-1 0,0-3 0,-2 2 0,-1-3 0,-3 2 0,0-3 0,-2 0 0,-2 0 0,1-2-1,-4-2 1,-1 0 0,-1-1 0,-4-11-1,3 18 1,-3-18 0,-1 13 0,1-13 0,-5 13 0,5-13 0,-9 15 1,9-15-1,-11 18 0,2-6 0,1-2 0,-3 3 1,-2 0-1,-1-1 1,-4 1 0,-3 0 0,0 1 0,-4-2 0,-1 3 0,-1-4 0,0 2 0,2-2 0,4-1 0,1-3-1,5 1 0,2-3 1,13-5-1,-13 6 0,13-6 0,0 0 0,0 0 0,0 0 0,0 0-1,0 0-4,0 0-10,-10 2-17,10-2-1,-7-9 1</inkml:trace>
  <inkml:trace contextRef="#ctx0" brushRef="#br0" timeOffset="31795">0 2612 12,'0'0'10,"0"0"-1,0 0-3,0 0-1,0 0-3,0 0-1,0 0-2,0 0 1,14-3-1,-4 7-1,2-1 2,6 1-1,3 1 1,7 1 0,5-1 0,5 0 1,6 1-1,4-1 0,4 1 0,6 1 1,2 1-1,5 0 1,4 0 0,7 0-1,4 0 1,4-1 0,5 1-1,3-1 1,4-2 0,1 0 1,1 0 0,-3 1 1,-1 0 1,-1 0 0,-1 0-1,-1 2 0,-2 0 0,0 3-1,0-2 0,1 1-1,1 1 0,2-1-1,-1 3 0,-1-2 1,1 1-1,0 0 0,-4 0 1,-2-1 0,-2 0 0,-2-2 2,-7-1-2,-2 0 2,-6-2-1,-1-1 1,-1 0 0,2 1-1,-2-1 1,3 2-1,3-1 0,4 1-1,0-1 0,5 2-1,0-1 1,1-1-1,-1-1 0,0 1 1,-2-2-1,0 0 1,-2-3-1,-1 0 1,-2-2-1,-2-1 1,1-2-1,0 0 1,-3 1-1,0-1 1,-1 2 0,0-1-1,1 1 0,-2 1 1,0 2-1,-1 1 0,0 0 1,2 0-1,-5 0 1,0 0-1,-2 0 1,-1 0 0,-2-2 0,-5 2 0,-1-2-1,-1 3 1,1 0 0,-3 1-1,0 0 1,-1 3-1,1-1 1,0-1-1,-2 3 0,-1-2 1,-3 1-1,3-2 0,-6 0 0,-2-1 1,-5 0-1,-2 0 0,-4-2 1,-3 1-1,-5-1 1,-4 0-1,-1-1 1,-5 0-1,0 0 0,-9-1 1,14 1-1,-14-1 0,11 1 0,-11-1 0,0 0 0,11 2 0,-11-2 0,0 0 0,0 0 0,10 1 1,-10-1-1,0 0 1,0 0 0,0 0-1,0 0-1,0 0-4,0 0-17,0 0-11,-7-12 1,10 3-1</inkml:trace>
  <inkml:trace contextRef="#ctx0" brushRef="#br0" timeOffset="33097">6580 2789 18,'0'0'17,"0"0"-2,0 0-4,0 0-5,13 11-1,-13-11-1,13 9 1,-2-2 0,0-1 0,2 1-1,2-1 0,1 2 0,2 2-2,4 0 1,0 2-2,0 3 0,2 2 0,1-1 0,0 2-1,0 0 1,-3 2-1,0-3 1,-1 0-1,-1-1 0,-2-2 1,-2 0-1,-1-2 0,-3-1 1,0-3-1,-3 1 0,-9-9 0,11 9 1,-11-9-1,0 0 0,6 9 1,-6-9 0,0 0 0,-10 13 0,10-13 1,-13 13-1,1-5 1,1 3-1,-4-2 1,-2 2-1,-2 1 0,-2 1 0,-1 1-1,0 0 1,-2 0 0,0-1 0,-1 1 0,-1 1 1,1-3-1,0 1 0,2-3 1,0 0-1,2 1 0,5-3 0,0 0-1,5-2 1,0 1-1,11-7 0,-10 7 0,10-7 0,0 0-1,0 0 0,0 0 0,0 0-2,-6 10-6,6-10-24,0 0 0,0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5:00.8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13,'0'0'17,"0"0"-6,12 1-2,0 2-1,6-2-2,5 2 1,5-1-1,6 2 0,4-2 0,1 3-1,1-2-2,0 2-2,-3-1 0,-2 1 0,-5 0-1,-1 0 1,-5 0-1,-3 0 0,-1-1 0,-4-1 0,0 1-3,-4-3-2,1 1-12,5 4-11,-18-6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5:00.4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0-4 17,'0'0'22,"12"0"-2,-12 0-16,5 20-4,2-4-1,-4 1 1,1 5 1,0 1 0,2 2 1,-3 4 1,2 2 0,-1 0 0,-2 2 0,1-3 0,2 0-1,-2-3 1,0-3-1,0-6 0,0-3-2,0-5 0,-3-10-3,5 12-10,-5-12-13,0 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9:45:00.0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51 8,'-2'-18'22,"13"9"-9,3 1-8,2 2-1,4 0 0,2 3 0,4 2 0,1 3 0,0 0 0,0 3-1,1 3-2,-3-1-2,-1 2-3,-3-2-4,1 3-11,-10-10-6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09:22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10005 539 18,'10'-2'10,"-10"2"0,0 0 0,0 0 0,-10-5 0,10 5-4,-14-5-1,14 5-1,-14-6 0,14 6-2,-16-6 1,16 6-1,-13-5 1,13 5-1,-13-3 0,13 3-1,-11-4 0,11 4 1,0 0-1,-12-4-1,12 4 0,0 0-1,0 0 1,0 0-1,0 0 1,0 0-2,0 0 0,0 0-2,0 0-2,0 0-3,13-2-2,-13 2 0,14 0-2,-14 0 2,15 1-1,-15-1-1</inkml:trace>
  <inkml:trace contextRef="#ctx0" brushRef="#br0" timeOffset="15382">6589 359 7,'-15'-4'9,"1"-1"-5,-2 1-3,-1 1 1,-2-2 1,-5-1 1,-3 0 0,-2-3 1,-4 0-1,-2-1 0,-5 1 0,-7-3-1,-3 2-1,-5-2 1,-5 0-1,-7-1 1,-6-1 0,-6 1 0,-4-1 0,-5 1-1,-4 1 1,-3-1-2,-5 4-1,-3 0 1,-2 0-1,-4 1 0,-3 2 0,-5 0 1,-3 3-1,-2 0 0,-3 3 0,-4 2 0,-3 2 0,-3 0 0,-1 2 0,3 2 0,-2 2 0,-1 2 0,4 2 1,3 5-1,6 2 0,1 3 0,4 4 0,3 1 0,3 5 3,2-2-2,3 5 1,-1 2 0,1-3 0,1 6 0,2 4 0,3-2 0,4 1-1,3 3 0,6-1-1,6 1 1,6 3-1,8-4 1,7-2 1,9 0-1,11-1 0,7-3 0,9-1 1,11-2-1,10 0-1,7-2 1,7 0-1,3 0 1,4 0 0,3 0 0,4 1 0,0-4 1,5 1 0,-2-3 1,10 0 0,3-2 1,7-1-1,3-4 1,4 2-1,4-1 0,8-1-1,3-2 0,1 1-1,4-1 0,2-2 0,3-1-1,3-1 1,3-3-1,2-1 1,6-1-1,2-2 1,2 3 0,6-2 0,3-1 1,7 2-2,0-2 1,2 2 0,0 0 0,5 1-1,4-1 1,0 0-1,0 3 0,-1-2 0,2 3 0,1 1 1,0 2-1,-4 0 0,-3 4 0,-2 2 1,-3 3-1,-3 3 0,-5 4 0,-5 2 0,-2 4 0,-4 1 0,-6 4 0,-2 4 0,-5 0 0,-3 1 1,-3 2-1,-3 3 0,-6 4 0,-5 1 0,-4 0 0,-8 1 1,-1 2-1,-7 2 0,-4-1 0,-7 1 0,-6 1 0,-3 2 1,-7 3-1,-5 4 1,-7 1 0,-5 1 0,-6-1 2,-6 1-2,-1-3 1,-2-2 0,2-5 0,2 1-1,1-6 1,4-2-1,3-3 0,10-4 0,4-3-1,5-4 0,7-3 1,4-5-1,8-3 0,6-2 1,9-2-1,4-1 1,7 0 0,7-3-1,6-1 1,6-2 0,7 0-1,3-4 1,6-3-1,1-1 0,0-3 0,4-1 1,-1-4-1,1 0 1,2-4-1,1 0 1,0-3-1,0 0 1,2-4-1,-4-2 0,0 1 1,-3-3-1,-5 2 0,-7-3 1,-4 1-1,-6-1 0,-2-1 0,-3 0 0,-6-3 1,-2 2-1,-5-4 0,-4 1 0,-2-3 0,-6 2 0,-12 1 1,-2 1-1,-6 2 0,-6 0 0,-3 2 1,-5-1-1,-11 7 1,18-14-1,-8 1 1,-3-5-1,2-7 1,-1-6-1,0-6 1,2-5-1,-1-6 0,2-2 0,1-4 0,2-1 0,2 0 0,-1-1-1,1 0 1,1-1 0,0-1 0,-1-1-1,0-1 1,3 1-1,-1-2 1,4 0-1,0 2 1,1 3-1,2 2 1,-1 3 0,1 6 0,-3 4 0,-2 4 0,0 8 0,-4 1 0,-3 2 0,-2-1-1,2 1 1,-5-2 0,1 1-1,2-1 1,-1-3 0,5 2-1,-1-2 1,1 4 0,-1-1 0,4 0 0,-4-1 0,-5-1 0,-1 1 1,-7-3-1,-1-1 0,-5-3 0,-4-1 0,-1-1 1,-5-2-1,0-2 0,-3-2 0,1 1 0,-3-2 0,1 1-1,-2-1 2,1 0-2,1 1 1,3-1 0,1 0 0,2-2 0,2 0 0,2-1 0,3-5 1,1 1-1,2-3-1,1 1 1,2-3 0,1-4 0,2-3 0,1-2-1,1 1 1,1-3 0,1-5 0,1 1 0,-1-1 0,0 0 0,0-2-1,-1 2 1,-2 1 0,-2 1 0,-3 2 0,-6 3 0,-2 2 0,-6 4 0,-8 7 0,-6 3 0,-4 3 1,-7 0-2,-4 3 1,-5-1 0,-4 4 0,-3-1 0,-3 0 0,-5 0 0,-8 4 0,0 3 0,-6 5-1,-9 5 1,-7 5 0,-6 2 0,-6 5-1,-4 2 1,-5 2 0,-12 3 0,-6 2 0,-2 3 0,-6 3-1,-9 5 1,-8 5 0,-6 5 0,-8 1-1,0 4 1,-1 1 0,3 0 0,1-2-1,5 2 1,7 0-1,7 2-1,9-2-5,14 10-22,0-8 0,8-3-1,2-8-1</inkml:trace>
  <inkml:trace contextRef="#ctx0" brushRef="#br0" timeOffset="18306">2672 1737 6,'-14'1'11,"-3"-2"0,0 1-1,-3 0-6,0 2-3,-2 2-1,-4-1 1,-1 3 1,-6-1 2,-1 3 0,-5 0 1,-2 4 0,-4 1 0,-2 5 0,-3 7-2,-7 8 0,-4 4-1,-5 5-1,-1 4 1,-1 5-2,-1 10 1,-3 3 0,2 0-1,3 2 1,-1 7-1,2 4 1,2 5-1,1 6 1,0 1 0,2 5 0,0 3 0,-2 4 2,6-4 2,3 3-1,-3 1 1,5 1 0,-1-2 0,3 4-1,-2 1 1,3 4-3,-3 5 0,0 1-1,0 1 0,1 4 0,-1 0 1,3 5-1,1 0 0,4 3 1,2-2 0,5 4 1,2 2-1,3 2 1,3 0-2,5 0 1,2 1 0,6 5 0,-1-1-1,6 0 0,0-2 0,6 0-1,0 0 1,2-1 0,3-1 1,3-6-1,3-2 0,5 0 1,2-4 0,4-2-1,2-6 1,4-2-1,-1 0 0,1-1 0,-4 2 0,4-3 0,-2 0 0,-1-4 0,1 2 0,0-3 0,2-2 0,3-6 0,4-2 0,0-6-1,6-2 1,-1-1-1,2-5 1,2-1 0,2-4-1,-2-3 1,1-5-1,2-3 0,-1-6 0,4-3 0,-1-4 0,4-5 0,-1-2 1,4-1-1,0-1 0,2-1 0,1 0 1,2-1 0,5-3-2,3-3 2,5-5-1,2-3 0,3-6 0,5-5 0,0-3 0,1-4 0,-2-4 0,0-1 0,-8-4 1,4-1-1,-3-3 0,-2-2 0,-6-2 1,-3-3-1,-9 1 0,-4 0 0,-6 3 0,-11-2 0,-8 3 0,-6 3 0,-6 1 1,-10 1-1,0 0 1,9 1 0,-9-1 0,0 0 1,0 0-1,0 0 0,0 0 0,0 0-1,0 0-1,0 0 0,-10-8-1,10 8 0,-11-10 0,11 10-1,-15-17 1,7 5-1,-1-2 2,0-1-1,1-3 1,-3-1 1,1 1-1,-3-1 1,-2 0 0,-3 2 0,-3 2 0,-3 2 0,-2 0 0,0 2 0,-4 2 0,5 0 0,3 3 0,3 2 0,6 1 0,13 3 0,-14-3 0,14 3 0,22 4 0,0 0-1,7 2 1,10 0 0,6 2 0,8 0 0,12-2 0,2-1 0,6-2 0,5-1 0,1-2 0,-1-1 0,3 0 0,-9 0 0,-6 2 0,-12 1 0,-11 0 1,-11 3-1,-9 0 1,-11 1 0,-12-6 0,1 20 0,-11-7 0,-6 7 1,-6 2-1,-6 9 0,-9 6-1,-7 5 1,-5 4 0,-2 3 0,-2 2 0,0 1 0,0-2-1,4-2 2,4-7-1,5-3 0,3-7 0,8-4 0,7-8 0,4-4 0,6-5-1,12-10 0,-12 9 0,12-9-1,0 0 1,0 0 0,0 0-1,0 0 1,0 0-2,0 0-2,0 0-27,1-16 1,-7-2-1,-12-18-2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8.12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6547 5101 5,'-18'10'6,"9"-4"1,0 0-2,-1-1 0,10-5-1,-14 8 0,14-8-1,0 0-1,-9 9 0,9-9-1,0 0-1,0 0 0,0 10 0,0-10 0,5 11 0,-5-11 0,10 18 0,-5-6 0,1 2 0,-1 4 1,-2 1 0,-3 0 0,-4 0 1,-3 0 0,0-2 1,-3-4 0,0-3 1,-1-3-1,0-5 0,0-2-1,-1-4 0,1-3-1,-1-1 0,1 0 0,-1-3 0,3 1-1,1-1 1,2-2-1,6 1 0,2-2-1,1 2 0,6 1 0,2-1 0,1 3 0,2 1 0,2 3 1,-1 3 0,2 3 0,0 2 0,-2 3 0,0 2 0,-2 1 1,-3 2 0,-2 0 0,-4 1 1,-4 0 1,-5-1 0,-3 0-1,-3-3 2,-4-2-1,-1-3-1,-2-1-1,-1-4-1,-1-1 0,2-3 0,1 0 0,0-3 0,5 0-1,3-1 1,2-3-1,7-1 0,7-3 0,5 0 0,5-2-1,5-1 1,4 3-1,1 1 0,1 3 2,-1 8-1,-1 2 0,-5 8 0,-2 3 0,-5 5 1,-3 5-1,-4 4 1,-4 0 0,-1 2 0,-4-2 0,0-2 1,-2-4 0,0-3 1,4-13-1,-8 11 0,8-11 0,-12-9-1,6-1 2,-2-2-2,-1-1 0,0-3 0,1 2-2,0-2 2,1 4 0,3 0-1,1 2 0,3 10 0,2-15 0,-2 15-1,12-9 1,-12 9 0,18-5 0,-7 6 1,1 4-1,0 0 2,-2 5-1,-1 0 1,-5 4 1,-2 1 0,-6 4-1,-3-4 2,-4 1 0,-4-2-1,-3-2-1,-1-2 1,-3-3-1,2-3-1,1-4 0,1-1 1,5-2-1,-1-1 0,5-1 0,9 5-1,-10-15 1,10 15-1,1-15 0,-1 15 0,10-17 0,0 11 0,1-1 1,3 3-1,0 1 1,0 3-1,1 2 1,-4 2 0,0 0 0,-11-4 1,14 11 0,-14-11 0,1 15 1,-1-15-1,-13 13 1,2-8-1,-5 0 1,-1-1-1,-3 0-1,-1-2 0,-1-2 0,-1-2 0,3 0 0,4-4 0,2 1 0,4-1-1,4-3 0,5-2 0,4-1 0,5 0 0,6-1-1,1 1 1,3 0 0,3 3 1,2 3-1,-1 3 0,-1 4 1,-2 2-1,-2 3-1,-3 2 2,-1 1-1,-5 1 1,-4-1 1,-3 3 1,-3-3 0,2-9-1,-19 17 1,4-11 0,-2-1-1,-6-1-1,-3-1 0,-1-2 0,-3-2 0,-2 0 0,2-1 0,-1-2 0,2 1 0,3-1 0,3-1 1,3-1-1,4 1 1,5 0-1,1 1 0,10 4-1,-9-5 0,9 5 0,0 0-1,0 0 0,11-7 1,-11 7-1,19 2 0,-6 1 1,2-1 1,2 3 0,-3 0 0,3 2 0,-4-2-1,1 1 1,-3-1 0,-2-1 0,-9-4 1,10 4 0,-10-4 1,0 0-1,0 0 0,-8-12 0,-1 5 0,-6 0-1,0 0 1,-5-1-2,-1-1 1,-3 1 0,-2 1 0,3-1 1,2-3 0,4 3-1,1-1 1,5 1 0,1 0 0,10 8-1,-8-13-1,8 13 0,0 0 0,9-11 0,0 10-1,0 1 0,4 1 1,1 3-1,1 3 0,0-1 2,2 3-1,-3 1 0,-1-1 1,-2-1-1,-1 1 1,-10-9 0,14 12 0,-14-12 1,0 0 0,0 0 1,0 0-1,0 0 1,0 0-1,-18-15 0,6 6-1,-3-1 0,-4-3 0,0 1-1,-2-1 2,4 2-2,-1 0 1,3 0 0,2 2-1,6-1-1,7 10 0,-1-13 1,1 13-1,12-9 0,1 7 1,3 2-1,2 5 1,1 4 0,0 2 0,1 3 1,1 5-1,-3 0 1,-2 1-1,-2 1 2,-2-3-2,-2-3 2,-3-2 0,-4-3 0,-3-10 1,0 0 0,0 0 0,-15 2-1,4-8 0,-2-4 0,-3-3-1,0-1-1,-2-2 0,1-1 0,-1 1 1,4-2-2,0 1 1,7 3 0,3 1 0,4-1-1,4 4 1,-4 10-1,21-16 1,-7 13 0,6 3 0,-1 4 1,1 2-1,2 5 1,-2 0 0,1 4 0,-3-3 0,-4 2 0,-2-4 1,-12-10 1,14 15 1,-14-15 0,0 0 0,0 0-1,-12 1 1,1-8-2,0 1 0,-4-3-2,1-1 0,-3 0-1,2 1 1,-1-1 0,3 2 1,2 3 0,0 2-1,11 3 1,-12-3-1,12 3 0,0 0 0,-1 10-1,1-10 1,11 17 0,-3-8-1,4 2 2,-1 0-1,3 1 1,-2-2 0,0 2 0,0-3 0,-12-9 1,14 15 1,-14-15 0,3 12 0,-3-12 1,-11 6-1,0-4 1,-2-2-1,-3 0-1,-1-2 1,-1-1-2,0-4 0,0 2 0,1-2 0,2 1 0,3-1 0,12 7-2,-11-13 1,11 13 0,6-11-1,-6 11 0,21-7 1,-6 6-1,1 3 1,2 1 0,-1 6 1,-1 1-1,0 3 1,-2 0 0,-2 1 0,-1-1 0,-3-2 0,-1-2 1,-7-9-1,9 12 2,-9-12 0,0 0 0,0 0 1,0 0-1,-4-16 1,-1 6-1,0-4-1,0 3-1,-1-4 0,-1 4-1,1 1 1,6 10-1,-11-13 0,11 13 0,-10 3-1,10-3 1,-11 14 0,11-14 1,-7 19-1,5-10 1,0 2 0,2-1 0,0-10 0,1 12 0,-1-12 1,0 0-1,4 9 1,-4-9 0,0 0 1,0 0-1,0 0-1,-10 1 1,10-1-1,-12 0 0,12 0-1,-10 0-2,10 0 1,0 0 0,0 0 0,10-7 0,3 2 0,4-2 1,3-4 0,4 2 1,1-3 0,-3 2 0,1 0 1,-4 3-1,-4-1 0,-3 5 0,-12 3 0,11 3 1,-11-3-1,-4 18 0,-5-4 0,-4 2 1,-2 2-1,-4 1 1,-3 1 0,3-4 0,-1 0 0,1-4 1,5-2 0,4-4-1,10-6 2,-12 6-2,12-6 0,3-11 0,5-2-1,2-3 0,3-4 0,5-2 0,1 0 1,-2-1-1,3 2-1,-5 6 1,0 2-1,-15 13 0,14-10 0,-14 10 1,-1 11-3,-5 1 3,-5 4-1,-2 2 1,-3 1 0,0 2 0,-2-1 1,0-5 1,4-1-1,0-6 1,5-3-1,9-5 1,-14 1-2,14-1 1,-6-11-1,6 11 0,-2-15-1,2 15 0,1-16 0,-1 16-1,3-15 1,-3 15-2,7-9 1,-7 9-1,12-5-1,-12 5-4,15 4-6,-15-4-12,15 9 2</inkml:trace>
  <inkml:trace contextRef="#ctx0" brushRef="#br0" timeOffset="27510">6015 5020 16,'-9'-2'11,"9"2"-1,0 0-1,0 0-2,-11-8-1,11 8-1,0 0-1,-10-10-2,10 10 0,0 0-1,-5-10 0,5 10 0,0 0-2,0 0 0,0 0 0,0 0 0,0 0-1,15 15 1,-9-6-1,0 4 1,1-1 0,-2 1 2,0 1 1,-4-2 0,-1 1 1,-4-2 0,-1-2 1,5-9 0,-11 15 0,11-15 0,-12 6-1,12-6-1,-12-8 0,7-2 0,2-2-1,-1-4 0,1-2 0,2-2-1,2-1 0,2 1 0,1-1-1,2 3 0,2 1-1,2 6 1,-1 1-1,0 5 0,1 4 0,2 4 0,-3 4 0,2 4 0,-3 2-1,-1 4 2,-2 0 0,1 2 1,-6 1 1,-5-3 0,0 2 1,-3 0 0,-1-4 0,-3 0 0,1-5 0,-3 0 1,3-3-1,0-1 0,0-6 0,1-6-1,10 6 0,-14-23-1,9 5 1,4-6-2,2 0 1,4-3-2,-1-1 1,3 1 0,1 3 1,2 3-1,-1 4 0,-1 5-1,-8 12 0,16-11 0,-16 11 0,17 9 0,-10 2 0,1 4-1,-2 4 2,-1 0 0,-2 5 0,-3-1 1,-1-2 0,-3-3 1,-1 1 0,-3-3 0,-1-2 2,-1-3-1,1-3 0,9-8 0,-17 4-1,8-5 0,-1-7 0,2-3 0,1-5 0,0-3-1,1-3 1,-2 1-1,3-1 0,0-2 1,2 0-1,1 3 0,1 0 0,2 3-1,0 2-1,2 5 0,1 0 0,-4 11-1,11-8 0,-11 8 0,14 9 0,-8 2 1,-1 5 1,0 0-1,0 5 1,-3 0 1,-2 0 0,-2-1 1,-2 0 1,-2-6 0,1 0 1,-3-5 1,-2-3-1,0-4 0,-1-3-1,-1-4 0,0-2-1,0-6 0,-1-2 0,2-5-1,0-3 0,3-1 0,3-3-1,2 0 0,2 0 0,3 4 0,1 1-1,3 5 1,1 2-1,-7 15 1,18-12-1,-8 13 0,2 4-1,0 3 1,0 4 0,0 2 0,-2 4 1,-1 0-1,-3 2 1,-2-1 1,-4-1 1,-3-1 0,-1-1 1,-5-3 0,-1-2 1,-2-3-1,-3-2 1,0-4-1,-3-2-1,2-4-1,-4-5 1,2-1-1,2-6 0,0-1-1,3-5 0,2-3 1,3 0-1,3 2 0,3-1 0,3 1-1,1 2 1,4 4 0,0 3-1,6 4 1,-1 2-1,4 2-1,-1 4 0,2 4 1,-1 4-1,0 2 1,-2 4 0,-3 3 1,-1 2 0,-5 4 1,-2 1 0,-3 1 1,-2 0 0,-3 0 0,-2-2 1,1-2-1,0-4 0,1-5 1,6-10 0,-10 13 0,10-13 0,0 0-1,-5-15 0,6 4 0,1-1-1,1-2 0,2-1-1,0 2 0,-1 2 0,-4 11-1,11-5 1,-11 5 0,10 16 0,-8 1 0,0 4 0,0 2 1,-1 0-1,0-2 1,-1-3 1,1-4 0,-2-3 1,1-11 0,0 0-1,0 0 0,-13-18 0,6 2 0,-3-3 0,-2-2-1,-1-6-1,-1 0 1,-1 0 1,2 2 0,0 2 0,2 3 1,3 0-1,0 3 0,3 5 1,3 3-2,2 9 0,3-12-2,-3 12 1,15 1-1,-5 8 1,3 4 0,2 3 0,1 5 0,1 3 0,0 4 0,-2 2 0,-1-1 0,-3-2 1,-2-2-1,-2-1 1,-2-5 1,-2-1 1,-3-5 1,-2-3 1,2-10 0,-12 7 0,2-10-1,-3-6 0,-2-4-1,-4-6 0,-1-5-1,-2-6-1,0-5 1,1-2-1,1-2 1,2 0-1,4 2 0,2 3 0,4 3-1,2 4 1,2 5-1,4 6-2,3 4 1,0 3-1,-3 9 0,17-4-1,-5 9 0,0 3 1,5 5 1,-1 1 0,2 7 1,0 2 0,-1 3 1,0-1 0,-3-1 0,0-2-1,-5-2 2,-1-5 1,-3-4 0,-5-11 1,0 0-1,0 0 0,-17-7 1,3-6-1,-1-6 0,-5-1-2,-1-6-1,-2-2 0,1-2 1,1 0 0,2 0 0,1 0 1,4 2-1,1 2 1,5 1 0,3 6-1,1 3-1,2 4 0,3 1 0,-1 11-1,10 1-1,-10-1 1,19 18-1,-7-3 1,3 7 1,0 2-1,4 5 1,-3-2 0,0 0 1,-2 3-1,-1-6 2,-3-4-1,-2-3 1,-2-4 3,-6-13 0,3 12 2,-3-12-2,-11-8 0,0-4 0,-3-3-1,-2-3-1,-4-5-2,-2-3-1,0-4 0,-1-2 1,1-1-1,4 1 1,0 1 0,4 1 0,2 3 0,4 4-1,2 6 0,4 8-1,2 9-1,0 0 1,11 2-1,-1 14 0,1 1-2,2 11 2,2 5 1,-1 7 0,1 2 1,-2 5-1,0-4 1,-3-1 1,-1 0 0,-3-7 0,0-7 0,-1-4 1,-3-8 2,-1-7 0,-1-9 0,0 0 0,-11-8 1,5-11-2,-2-4 1,0-7-2,-4-4-1,1-6 0,-2-5 0,1 1 0,1-1 1,-2 3 0,2 2 0,-1 4 0,3 3 0,0 6 0,2 5 0,1 7-2,2 2 0,4 13-1,-5-9-1,5 9 1,3 13 0,2-1-1,1 4 0,4 8 0,-1 0 2,5 8 0,-2 2 0,2 1 1,-2 1-1,-2-1 0,-1-4 1,-3-4 0,-3 0 1,-2-11 2,0-3 0,-1-13 1,0 0-1,-15-10 0,8-5 0,-2-10 0,0-6-1,-4-7-1,1-5 0,-1-3-1,1-4 1,0-1 0,1 1 0,0 1 1,2 2-2,-1 3 1,3 2 0,-1 4-1,2 6 1,-2 3-1,3 4 1,0 5-1,1 4 0,1 6-1,3 10 0,-3-13-2,3 13 1,0 0-1,0 0 0,8 18 0,-4-6 0,3 7 0,-1 2 2,1 1 0,0 5 1,-2 0-1,0-1 1,0 0 0,0-1 0,-1-3 0,-2-4 0,1-1 0,-1-5 1,-2-12 2,1 13 0,-1-13 0,0 0 0,-11-22 0,6 5 0,-2-5 0,0-7-2,-1-6 0,0-2-1,1-2 0,1 0 0,0 1 1,0 0-1,-1 5 0,2 2 1,-1 4-1,2 5 1,0 4 0,0 6-1,0 2 0,4 10-1,-3-10-1,3 10 0,0 0-1,5 13 1,-1-2 0,1 4 0,1 4 0,1 3 2,2 5 0,-2-1-1,1 1 1,-1 1 0,1-4-1,-3-4 1,-1-3 0,-1-5 1,-3-12 1,3 12 0,-3-12 0,-5-12 0,0-2 0,-3-4 1,-1-5-1,-2-3-1,-3-3-1,-1-4 1,-4-1-1,3 0 1,-2-2-1,3 2 0,0 2 1,2-1 0,1 4-1,3 6 0,4 4 0,0 4 0,1 4-1,4 11-1,-6-12 0,6 12-1,0 0 0,6 9 1,-6-9-1,11 18 1,0-6 0,1 2 1,2 0 1,2-2-1,0 1 0,1-1 1,-1-1-1,0-3 0,-5-2 1,1-1 0,-12-5 1,12 4 0,-12-4 0,0 0 0,-5-14 1,-1 5-1,-4-3 1,-1-2-1,-3-1-1,0-1 0,-3-2 0,0 1 0,0-1 1,1 0 0,1 4-1,2-1 1,1 4-1,2 0 1,10 11-1,-12-12-2,12 12 0,0 0 0,0 0 0,0 0 0,1 14 0,4-4 0,3 3 0,1 3 2,3 2-1,0 2 1,3 1-1,-4 0 1,3-3-1,-6 2 1,2-4-1,-5-3 1,-1-3 1,-4-10 0,2 12 1,-2-12-1,0 0 0,-7-10 1,-2-1-1,2-2 0,-5-5 0,0-3-1,-5-2 1,-1 0-1,-2-1 1,-1 0-1,2 3 1,-1 4-1,2-2 1,1 6-1,4-1 0,1 5 0,12 9-2,-12-11 1,12 11-1,0 0 0,0 0 1,9 1-1,-9-1 0,17 13 1,-6-2 0,0 2 1,2 1 0,0 3 0,0 0 0,-1 1 0,0 0-1,1-1 1,-2-1-2,0-2 2,-3-3 0,-8-11 0,11 12 2,-11-12 0,0 0-1,0 0 1,2-13 0,-6 0-1,-2-2 1,-1-5-2,-3-1 1,-1 0-2,-1-3 1,-2 2 0,2 2 1,-2 2-1,3 2 0,2 3 0,0 1 0,3 3-1,6 9 1,-7-10 0,7 10-1,0 0 1,0 0-1,0 0 1,0 0-1,0 0 0,0 0 0,0 0 0,0 0-1,11-11 1,-11 11 0,12-4-1,-12 4 1,13-8 1,-13 8-1,9-10 1,-9 10 1,7-10-1,-7 10 1,0 0-1,0 0 2,1-9-2,-1 9 0,0 0 0,0 0 0,0 0 0,-11 7-2,11-7 2,0 0 0,-12 8 0,12-8 2,0 0-2,-10 7 2,10-7-1,0 0 0,0 0 0,-2-10 0,2 10 0,1-10 0,-1 10 0,1-10 0,-1 10-1,-1-10 1,1 10-1,0 0 0,0 0 0,0 0 0,0 0 0,-2-9-1,2 9 1,0 0 0,0 0 0,0 0 0,0 0-1,0 0 0,0 0 0,0 0-1,2 14 1,0-1-2,-1 1 0,3 6 1,0 3 0,0 3 0,2 2 1,0 2 0,2 1 0,0 0 1,1-1-1,1-1 1,1 0 0,-1-4 0,3-1 0,2 2 0,-1-4 0,1 1 0,0-6 1,0 4-2,0-2 1,0-3 0,-1 0-1,-4-7 1,2 2 0,-12-11 0,17 15-1,-17-15 1,10 4 0,-10-4 1,0 0-1,0 0 1,0 0 0,0 0-1,3 10 1,-3-10-1,-4 11 1,4-11-1,-6 12 0,6-12 0,-7 15 1,7-15 1,-6 9 0,6-9 0,0 0 0,0 0-4,-10 6-15,5-18-7,6 3-1</inkml:trace>
  <inkml:trace contextRef="#ctx0" brushRef="#br0" timeOffset="33649">4975 2943 11,'-7'-17'8,"2"1"-1,-1-3 1,0 2-2,1-2 1,0 1-2,1 5 0,0 2-1,0 1-1,4 10 0,-6-12 0,6 12-2,0 0 0,0 0-1,0 0-1,0 0 0,0 0 0,7 15-1,-3-4 1,1 1 0,1 5 1,0 1 0,0 3 0,1 2 0,-3 0 0,0 0 0,-1 4 1,-1-3-1,-2-1 0,0-2 0,-1-4 0,-1-3 1,1-3 1,1-11 1,-4 12-1,4-12 1,0 0 0,-13-7 0,8-2 1,-1-4-1,0-2-2,-1-6 0,-1-2-1,2-2 1,0-6-1,0 3 0,2-1 0,1 2 1,-1 1-1,1 4 0,2 1 0,0 4 0,1 4 0,0 4-1,0 9 0,0-15 0,0 15-1,0 0 1,0 0-1,10 4-1,-10-4 2,8 17-1,-3-3 1,2 3 0,0 3 0,2 1 0,-1-1 0,-1 0 0,1-1 0,-2-3 0,-1-1 1,-2-5-1,-1 0 1,-2-10 0,2 12 0,-2-12 1,0 0 0,0 0 0,0 0 0,-8-10 0,4-1 0,-2-2 0,-2-5 0,-1-1 0,1-2-1,-1-3 0,2-3 0,0-1 0,1 0-1,2 0 1,1 3-1,1-1 0,1 4 1,1 2-1,-1 5 1,2 3 0,-1 12-1,1-14 0,-1 14-1,0 0-2,0 0-3,3 11-17,5 2 0</inkml:trace>
  <inkml:trace contextRef="#ctx0" brushRef="#br0" timeOffset="35281">5141 3142 3,'0'15'6,"0"-15"2,0 0-1,0 0 1,-12-4 0,7-5 0,0-3-1,-2-2-2,-3-4-2,2 0-1,-1-4 0,0 0-1,0 1 0,1 3 0,0 0 1,-1 4-1,4 2 1,1 3-1,4 9 0,-7-9-2,7 9 1,0 0-1,3 9 0,-3-9 0,6 19 0,-1-5 0,1 3 0,1 0 2,-2 4 0,0-2-1,-2 1 1,1-1 0,-1 0 0,-1-4 0,0 0-1,1-6 1,-3-9-1,3 13 1,-3-13 0,0 0 1,0 0-1,0 0 0,6-13 2,-6 2-2,0-5 1,-1-1-1,0-3 0,-2 1 0,0-2 1,-1 3-1,-1 2 1,2 4-1,-1 3-1,4 9 0,-4-12-1,4 12-1,0 0 1,0 0 0,0 0-1,7 11 1,-3 1 0,-1 1 1,3 4 0,-2 3 0,0 2 0,0-1 1,-3 2-1,1-2 1,-1-4-1,-2 0 1,0-6 1,0-1 0,1-10 1,0 0 0,-13 6 0,13-6 0,-20-19 0,9 6 0,-5-5-1,-3-3-1,0-2 0,0-1-1,-2-4 0,3-1 0,0 1 1,3-3-1,1-1 1,5 2-1,2 0 1,3 1-1,2 3 0,3 2 0,1 3 0,1 6-1,1 1 0,0 5 0,-4 9 0,12-8-1,-12 8 1,15 8 0,-7 2-1,0 5 1,2 2 1,-2 2-1,0 2 1,0 1 0,-1 0-1,-2-1 1,-1-4 0,-1-2 0,-1-5 1,-1 0 0,-1-10 0,0 0 1,0 0-1,0 0 1,-12-18-1,7 0 1,-1-4-1,-2-5-1,0-4 1,1-3 0,-3-2 0,4 5 0,-1 2 0,1 5-1,0 3 1,1 4 0,1 5-2,4 12 0,-2-12 0,2 12 0,0 0-1,10 3 1,-3 8-1,0 3 1,3 5 1,1 5-1,-1 2 1,-1 3 0,1 4 0,-3 0 0,-1-2 0,-1-2 0,-2-3 0,-1-4 0,1-7 0,-2 1 1,-1-16 1,0 12 0,0-12 0,0 0 0,-13-12 0,7 0 0,-3-3-1,-1-6 0,-1-5-1,0-2 0,-3-3 0,3 0 0,-1 1 0,3 1 0,1 3 0,2 5-1,3 4 1,0 3-2,6 5 1,-3 9-1,12-11 0,-3 9 1,4 4-1,0 3 1,5 4 0,-1 4 1,3 4-1,0 5 1,-1 6 0,1 3-1,-4 1 1,1-1 0,-5 1 0,-1-3 0,-5-4 0,-1-5 1,-2-6-1,-1-2 2,-2-12-1,0 0 1,-9 3-1,9-3 1,-18-18-1,7 5 0,-1-7 0,-4-3-1,-2-5 1,3-2-1,-3-3 0,3 0 0,-2 0 1,2 2-1,-1 1 0,4 3 0,1 3 1,1 4-1,2 3 1,1 1-1,2 4-1,0-1 2,5 13-2,-5-16 1,5 16-1,-2-15 0,2 15 0,0 0-1,0 0 2,0 0-1,0 0 1,13 20-1,-6-3 0,0 1 1,1 3 0,2 2-1,-2-2 0,-2 0 1,0-1-1,-2-4 1,0-3 0,-4-13 2,1 9-1,-1-9 0,0 0 1,-11-13-1,5-2 1,-1-4-1,-3-3 0,0-5-1,-2-4 0,-1 1 0,1-3 0,-5 1 0,4-1 0,-1 3 0,-1-1 0,4 4-1,-1 2 2,5-2-2,4 4 1,3 3-1,1 3 0,0 1 0,8 7-1,-9 9 1,20-6-1,-9 12 1,0 6 0,1 6 0,-1 5 0,5 3 1,-6 2-1,1 1 2,-4-2-2,-1-3 2,-2-4-1,-1-6 1,-3-4 0,0-10 0,0 0 0,-12 6 1,12-6-1,-19-15 0,8 3 0,-5-6-1,3-3 0,-3-2 0,1-2 1,0-3-1,2 0 0,2 3 1,-1 0 0,7 7-1,-3 3 1,4 2-1,1 3 0,3 10-1,-1-9-1,1 9 1,0 0 0,9 5-1,0 3 1,1 2-1,4 4 1,0 5 1,1 4 0,-2 1-1,3-1 1,-5 2 0,-4-4 0,0-2 1,-5-6-1,-2-3 1,0-10 0,-10 7 0,10-7 1,-19-11-1,4 1 0,-1-4 0,-2-3-1,0-4 1,-2-3-1,0-3 1,2 0-1,1-3 1,2-1-1,1 0 0,3 1 1,1 2-1,3 2 0,2 5 0,1 2 0,2 5-1,1 4-1,1 10 1,0 0-1,9-2 0,-1 13 0,3 0 1,2 7-1,2 1 2,0 3-1,2 2 1,0 1-1,-2-4 2,-1 0-2,-4-3 1,-1-3 1,-3-2-1,-1-4 1,-5-9 0,-4 9 1,4-9-1,-18-1 0,6-3 0,-5-5 1,-2-3-2,-3-3 1,0-4 0,0-3 0,-1 0-1,2-4 1,2 2-1,2-1 0,3 3 0,2 2 1,3 3-2,4 4 1,3 0-1,2 13 0,5-15-1,-5 15 1,17-3-1,-3 6 1,1 3-1,3 4 1,1 6 0,-1 5 1,0 2-1,-2 5 1,-1 0 0,-3 2 0,-1-1 0,-2-2-1,-2-3 1,-2-4 0,-1-6 1,0-2-1,-2-3 1,-2-9 0,0 0 1,0 0-1,0 0 1,-14-20 0,6 6-1,-4-6 0,0-2 0,-1-3-1,-1-3 0,1 0 1,0 3-1,4 2 0,0 4 0,3 4 0,1 3 0,5 12-1,-1-11-1,1 11 1,14 6 0,-2 4-1,2 0 1,3 4 0,2 3 0,4 4 0,-5 1 1,3 4 0,-3-2 0,-2 3 0,-3-2 0,-2 0 0,-8-1 1,-1-3-1,-2-1 1,-3-5-1,-2-1 2,-5-5-1,10-9 0,-18 8 1,18-8-1,-19-15 1,10-3-1,-4-5-1,3-4 1,2-4-1,0-2 1,-1-2-1,4 4 0,1 3 0,1 6 0,2 4-1,1 5 1,0 13-1,6-12 0,-6 12 0,12 8-1,-2 3 1,-1 2 0,5 6 1,-3 3-1,2 2 1,2 2 0,-3 0 0,-1-3 0,-2-2 0,-1-6 1,-4-2 0,-4-13 1,0 0-1,0 0 0,-10-11 0,1-5 1,-3-4-1,-2-4-1,-4-4 1,0-1-1,-2-1 0,0 0 0,3 3 1,-3-1-1,1 3 1,4 2-1,1 1 0,3 1 1,3 6 0,2-1 0,1 7-1,2 0 0,3 9-1,0 0 1,0 0-2,0 0 1,0 0 0,11 14-1,-11-14 1,16 17 1,-5-10-1,1 4 1,1-3 0,1-2 0,-1 0 0,0-1 0,-1 0 0,-3-1 0,-9-4 0,14 8 0,-14-8 0,0 0 1,0 0 0,0 0 0,0 0 0,0 0 0,0 0 1,-16 0-2,6-3 1,-1-3 0,-1 1-1,0-2 1,1 0-1,-2 0 0,4-2 1,-2 3-1,2 0 0,9 6 0,-13-8 1,13 8-1,0 0 0,-12-7 1,12 7-1,0 0 0,0 0 1,-9-8-1,9 8 1,0 0 0,-9-15-1,9 15 0,-6-13 0,6 13 1,-8-11-1,8 11 0,-11-9 0,11 9 0,-12-1 1,12 1-1,-17-2 0,17 2 0,-16-4 0,16 4 0,-14-5 0,14 5 1,-14-5-1,14 5 0,-11-6 0,11 6 0,-11-5 0,11 5 0,-11-4 0,11 4 0,-9-5 0,9 5 0,-12-5 0,12 5 0,-14-7 1,14 7-1,-12-7 0,12 7 0,-15-8 0,15 8 0,-11-9 0,11 9 0,-10-8 0,10 8 0,-11-8 1,11 8-1,-10-6 0,10 6 0,-10-5 0,10 5 0,-13-5 0,13 5 0,-11-5 1,11 5-1,-11-7 0,11 7 0,-12-8 0,12 8 0,-11-6 1,11 6-1,-11-6 0,11 6 0,-10-7 0,10 7 0,-11-6 0,11 6 0,-12-7 0,12 7 0,-11-7 0,11 7 0,-11-5 0,11 5 0,-12-5 0,12 5 0,-10-5 0,0 2 0,10 3 0,-14-6 0,5 3 0,9 3 0,-15-7 0,15 7 0,-13-8-1,13 8 1,-9-6 0,9 6 0,0 0 0,-13-8 0,13 8 0,-9-5 0,9 5 0,-11-6 0,11 6 0,-11-6 0,11 6 0,-13-5 0,13 5 0,-13-5 0,13 5 0,-13-4 0,13 4 0,-14-6 0,14 6 0,-12-5 0,12 5 0,-12-5 1,12 5-1,-13-4-1,13 4 1,-12-5 0,12 5 1,-14-3-1,14 3 0,-14-4 0,14 4 0,-15-6 0,15 6 0,-13-8 0,13 8 0,-15-8 0,15 8 0,-12-7 0,12 7 0,-12-5 0,12 5 0,-13-3 0,13 3-1,-14 0 1,14 0 0,-16-3 0,16 3 0,-13-3 0,13 3 1,-10-2-1,10 2 0,0 0 0,0 0 0,-9-4-1,9 4 1,0 0 0,0 0 0,-11-1 0,11 1 0,-10 2 0,10-2 0,-9-1 0,9 1 0,-11-2 0,11 2 0,-11-1 0,11 1 0,-11-3 0,11 3 0,-11-2 0,11 2 0,-12-1 0,12 1 1,-11-2-1,11 2 0,-9-1 0,9 1 0,0 0 0,-11-3 0,11 3 0,0 0 0,0 0 0,0 0 0,-9-4 0,9 4 0,0 0 0,0 0 0,0 0-1,0 0 1,0 0 0,0 0-1,0 0 0,0 0 1,0 0-1,0 0 0,0 0 1,0 9-1,0-9 1,1 10-1,-1-10 1,1 13 0,-1-13 0,-2 15 0,2-15 0,-3 19 0,3-19 0,-5 17 0,2-6 0,-1-2 0,1 1 0,3-10 0,-7 16 0,7-16 0,-6 13 1,6-13-1,-5 13 0,5-13 0,-5 10 0,5-10 0,0 0 0,-6 13 0,6-13 0,0 0 0,-4 9 0,4-9 0,0 0 0,0 0 0,0 0 0,-4 9 0,4-9 0,0 0 0,0 0 0,-4 11 0,4-11 0,0 0 0,-5 10 0,5-10 0,-6 9 1,6-9-1,-8 12 0,8-12 0,-9 13 0,9-13 0,-7 13 0,7-13 0,-8 15 0,8-15 0,-7 12 0,7-12 0,-7 12 0,7-12 0,-7 10 0,7-10 0,0 0 0,-10 14 0,10-14 0,0 0 0,-9 10 0,9-10 0,0 0 0,0 0 0,0 0 1,-10 8-2,10-8 1,0 0 1,0 0-1,0 0 0,0 0 0,-9 5 0,9-5 0,0 0 0,0 0 1,0 0-1,0 0 0,0 0 0,0 0 0,0 0 0,0 0 0,0 0 1,0 0-2,0 0 1,0 0 0,0 0 0,10-17-1,-3 7 1,8-3 0,-4-2-1,-1-5 1,4-1 0,-2-3 0,2 2 0,-2 0 0,0 0 0,-2 2 0,-1 2 0,-1 2 0,0 2 0,-4 1 1,-1 4-1,-1-1 0,-2 10 0,2-15 1,-2 15-1,0-11 0,0 11 0,0 0 1,-1-14-1,1 14 0,0 0 0,0 0 0,0 0 0,0 0 0,0 0 0,0 0 0,0 0 0,-1-9 0,1 9 0,0 0 0,0 0 0,0 0 0,0 0 0,0 0-1,0 0 1,0 0-1,0 0 1,0 0-1,0 0 0,0 0 0,-9 8 0,9-8 1,-11 14-1,11-14 1,-14 20-1,6-7 1,-1 0 0,0 3 0,0-1 0,-1 1 0,2-2 0,-1 0 0,1-4-1,0 0 1,8-10 1,-9 12-1,9-12 0,0 0 1,0 0-1,0 0 0,0 0 1,-1-15-1,4 2 0,2-6 0,2-3 0,2-5-1,1-3 1,2-4 0,1-3 0,0 0 0,1 0 0,-1 1 0,0 0 0,-1 1 0,0 2 0,-1 1 1,-1 3-2,-1 1 2,-1 4-1,-2 4 0,-2 1 0,-2 5 1,-1 3-1,-1 11 0,-1-12 0,1 12 0,0 0-1,0 0 0,0 0 0,-10 11 1,6-2-1,-1 3 0,0-2 0,0 5 1,0 4 0,-1 2 0,1 3 0,0 1-1,0 4 1,0 2-1,0 7 1,0 3 0,-2 1 0,0 0 0,1 2-1,0-3 1,1-4 0,0-4 0,0-5 0,2-7 0,1-6 0,1-6 1,1-9-1,0 0 1,0 0-1,3-17 0,-1-1 1,2-5-1,1-6 0,1-5 0,1-5 0,0-1 0,2 0 1,0-1-1,-1 3 0,0-1 1,-1 4-1,-1 2 1,-1 5-1,-1 3 0,-2 3 0,0 4 1,-1 5-1,-1 13 0,1-15 0,-1 15-1,0 0 1,0 0-1,0 0 0,0 0 0,0 0 0,0 0 1,0 0-2,2 10 2,1 2-1,-1 2 0,1 1 1,-1 3 0,0 1 0,-1 1 0,-1 0 0,-1-1 0,-1-2 0,1-3 0,-2 0 0,1-3 0,2-11 1,-6 15-1,6-15 1,0 0 0,0 0 0,0 0 0,0 0 0,1-15 0,3 2-1,1-9 1,1-1-1,2-2 1,0-2-1,3 1 0,-2 0 0,0 2 0,-1 2 1,-1 7-1,-2-1 0,-2 4 0,0 1 0,-3 11 0,2-13 0,-2 13 0,0 0-1,0 0 0,0 0 0,0 0 0,-1 12 0,0 0 0,-1 2 0,1 7 1,-1 4 0,-2 4-1,0 1 2,-2 2-2,1-1 1,-1-1 0,0 0 0,-1-7 0,-1-3 0,0-4 1,1-6 0,7-10 0,-11 13 0,11-13 0,-11-7 0,8-3 0,1-6-1,2-4 1,1-5-1,1-6 0,5-4 0,-1-1 0,2-4 0,0 2 1,2 0-1,-1-2 0,-2 3 1,1 1-1,0 1 0,-3 1 0,1 2 0,-2 2 0,0 2 0,-2 5-1,2 1 1,-4 4 0,2 6 0,-1 2 0,-1 10 0,-1-11-1,1 11 0,0 0-1,0 0 1,0 0 0,0 0-1,-3 17 1,3-6 0,-1 4 1,0 2-1,0 4 1,-1 4 0,1 0 0,-1-2 0,0 0 0,0-2 0,1-6 0,-1-2 1,1-3 0,1-10 0,0 0 0,0 0 0,0 0 0,-1-21 0,0 6 0,1-5 0,-1-5 0,1-3-1,-2-2 0,1 0 0,0 0 0,-1 1 1,0 0-1,-2 3 0,2 2 1,-1 2-1,0 2 0,0 2 0,-1-1 0,0 0 0,0 5 0,-2 0 0,2 2 0,0 1 0,4 11-1,-5-16 1,5 16-1,0 0 0,0 0-1,0 0 1,1 9 0,3 4 0,0 0-1,2 5 1,0 1 1,1 0 0,0 1 0,-3-4 0,3-1 0,-3-4-1,0-1 2,-4-10-1,4 9 1,-4-9-1,0 0 1,1-9 0,-1 9 0,-7-19 0,1 7 0,-1-4-1,-3-4 1,0 0-1,-3-2 0,-1-2 0,-1 1 1,2 0-1,-1 0 1,0 1-1,3 3 1,-1 3 0,3 0-1,0 5 1,1 2-2,8 9 1,-11-14 0,11 14 0,0 0-1,0 0 0,-9-8 0,9 8 0,0 0 0,0 0 0,0 0 0,10 11 0,-10-11 0,15 15 1,-5-6-1,2 0 1,1 2 0,-1-1-1,-1-2 1,0-1-1,-11-7 1,13 8 1,-13-8 0,0 0 0,0 0 0,0 0 0,-2-10 0,2 10 0,-16-19 0,3 7 0,-1-2-1,-4 0 0,-1-2 0,0 1 1,-2 0-1,-1-1 0,1 2 0,-1 0 0,2-1 0,2 2 0,1 0 0,3 1 0,2 2 1,3 2-1,9 8-1,-10-10 0,10 10 0,0 0 0,0 0 0,0 0 0,9 7 0,2 2 0,4 0 0,2 3 0,3 0 1,1 4 0,2-2 0,1 1 0,0-1 0,-3-1-1,-4-3 1,0 0 0,-3-3 0,-2-2 0,-12-5 0,13 6 1,-13-6-1,0 0 1,0 0 0,0 0 0,0 0-1,-17-5 1,4 1 0,-2-1-1,-3 0 0,-3-3 0,-3 2 0,-2-1 1,4-1-1,2 0 0,3 0 1,1 1-1,3 1 0,2-1 0,11 7 0,0 0 0,-9-10 0,9 10 0,0 0-1,0 0 0,0 0 0,0 0 1,11 5-1,1-1 0,3 1 0,4 1 1,3 0-1,3 0 1,-1-1 0,4-1 0,-5 1-1,-3-2 1,-3-1 0,-2-1 0,-4 0 1,-11-1-1,14 1 1,-14-1-1,0 0 1,0 0 0,-7-11 0,-2 4-1,-2-1 1,-5-1-1,0-2 0,-4 1 1,-1 1-1,1-1 0,-3 2 0,-1 2 0,7 1 0,0 2 0,5 0 0,0 1 0,12 2-1,-15-2 1,15 2-1,0 0 0,0 0 0,15 12 0,-5-5 1,3 4-1,1 3 0,5 1 1,-1 3 0,-1-2 0,6 2 0,-5-1 0,-2-4 0,-1-2-1,-4-2 2,-2-4-1,-9-5 1,12 5 0,-12-5 0,0 0 1,0 0-1,-8-13 0,8 13 0,-19-18 0,3 7-1,-1-2 0,-8-2 0,-1-1 0,1 0 0,-1-1 0,3 3 1,0-2-1,2 2 0,4 0 0,5 3 1,2 0-1,-1 2 0,11 9 0,-14-12 0,14 12 0,-10-9 0,10 9 0,0 0 0,-10-5-1,10 5 1,0 0 0,0 0-1,0 0 1,0 0-1,0 0 0,0 0 0,0 0 1,0 0-1,0 0 0,0 0 0,10 5 1,-10-5-1,13 6 1,-13-6 0,14 5 0,-14-5-1,13 4 1,-13-4 0,0 0 1,10 5 0,-10-5 0,0 0 0,-9-4 0,9 4 0,-22-4-1,6 2 1,-4 0-1,-5-2 0,-4 2 0,-3 1 0,-2-1 0,0 0 0,-1-1 1,1 1-1,1-1 0,3 0 0,3 0 0,3 1 1,3 0-1,4 2 0,4-2 0,4 2 0,9 0-1,-10-2 1,10 2-1,0 0 0,0 0 0,13-2 0,-3 2 0,5 0 0,5-1 0,2 1 1,5-1 0,2 0 0,1 0-1,1-1 1,0 0 0,-4 0 0,-4 0 0,-4-1 0,-4 1 0,-3-1 1,-12 3 0,0 0 0,2-13-1,-11 9 1,-5 0 0,-6 0-1,-4 0 0,-5 2 0,-3-1 0,-2 0 0,-2 2 0,2 1 1,2 0-1,1 0 0,2 1 0,0 1 0,7 0 0,1 0 0,2 1 0,4 0 0,15-3-1,-16 3 1,16-3-1,0 0 0,0 0 1,0 0-1,20 7 0,-6-7 0,1 1 1,6 0-1,2 2 1,6-1 0,-1 3-1,1-1 1,1 3 0,0 1-1,1 2 1,0 0 0,-1-1 0,-2 1 0,-3-1 0,0 0 0,-4-3 0,-1 0 0,-6-2 0,-4-2 0,-10-2 0,13 5 0,-13-5 0,0 0 1,0 0-1,-15 8 1,4-6 0,-1-1-1,-3-2 1,-2 0-1,-1-4 1,0-1-1,1-2 1,0-2-1,2-1 1,0 1-1,4-1 1,1 1-1,3 1 0,7 9 0,-9-12-1,9 12 0,0 0 0,0 0 0,0 0 0,13-7 0,0 8 0,1 0 0,7 0 1,2 0-1,3 1 1,0-1 0,3 2 0,-3-2 0,-1 0 0,-4 0-1,-5 0 1,-2 0 0,-4-1 1,-10 0-1,10 0 1,-10 0 0,0 0-1,-11-7 0,0 3 1,-6-1-1,-3 0 0,-5-3 0,-7 2 0,-4 1 0,-2 1 0,-2 1 0,-3 2 0,2 1 0,1 3 0,0 0 0,3 1 0,1 1 0,3-1 1,3 0-1,2-4 1,3 0-1,3-4 1,3 1 0,2-1 0,5 0-1,3-1 0,9 5 0,-13-7 0,13 7-1,0 0 0,0 0 0,0 0 0,0 0 0,12-6 0,-1 8 0,-1 0 0,3 0 1,7 0 0,3 0-1,1 1 1,0 0 0,-1 0 0,-2-1-1,1 0 1,-4-1 1,-6 0 0,-12-1 0,12-1 1,-12 1-1,0 0 0,-13-9 0,-1 4-1,-4 1 1,-6 0-1,-3-1 0,-5 2 0,-3 0 0,-2 2 0,-4 0 1,1 2-1,-1 0 0,1 1 0,1 0 1,1 0-1,2 1 0,1 0 0,8 0 0,1-1-1,5-1 1,5-1 0,4 1 0,3-1 0,9 0-1,0 0 1,0 0-1,0 0 0,0 0 1,17 3-1,-1-3 0,1 0 1,5 0 0,3-1 0,2 1 0,3-1 0,-1 1-1,0-1 1,-3 0 0,-3 1 0,-2-1 0,-5 0 1,-5 0 0,-11 1 0,11-3 0,-11 3 0,0 0-1,-17-8 1,0 7-1,-5-2 1,-3 1-2,-6 0 1,-6 0 0,-1 1-1,-2 1 1,1-1 0,0 1 0,3 0 0,-2 1 1,3 0-1,5 2 0,1 0 0,3 0 0,3 0 1,3 2-1,4-2 0,6 0 0,10-3-1,-13 3 0,13-3 0,0 0 1,0 0-1,11 2 0,1-2 0,3 1 0,4 0 0,3 0 1,3 1-1,0 0 1,3 0-1,1 1 1,-3-1 0,-1-1 0,0 0 0,-3 1 0,-3-2 0,-2-2 0,-5 2 0,-3 0 1,-9 0 0,0 0 0,0 0-1,-2-10 1,-10 7 0,-4 1-1,-5-1 0,-4 0 0,-4 1 0,-4 0 0,-1 1 0,-1 1 1,0 0-1,1 0 0,2 1 1,0-1-1,4 2 1,3 0-2,5-1 1,2 0 0,4-1 0,3 1-1,11-1 1,-10 2-1,10-2 0,0 0 0,11 1 1,-1-1-1,3 0 0,6-1 1,1 0 0,5-2 0,4 0 0,0 0-1,0-3 1,0 2 0,-5-1 0,-2 0-1,-6 0 2,-2 1-1,-14 4 1,8-10 0,-8 10-1,-16-5 1,0 3 0,-5 3-1,-5 1 0,-6 1 0,-5 2 0,-5 3 1,-4 1-1,3 0 0,-5 3 0,1-1 0,-1 0 0,2 1 0,5-1 0,4 0 0,4-3 0,6 0 0,4-1 0,7-2 1,3-2-1,13-3 0,-12 2-1,12-2 0,0 0 1,0 0-1,17-7 0,-3 4 1,3-1-1,5 1 0,4-1 1,2 0 0,3 0 0,-1 0 0,0 0 0,-3 1 0,-2 0 0,-6 0 0,-3 1 1,-5 2 0,-11 0 0,0 0-1,0 0 1,-12-6-1,-7 6 1,-4 1-1,-7 0 0,-3 1 0,-4 2-1,-2 1 1,-3 3 0,0-1 0,1 1 1,1-1-1,2 0 0,2 1 1,3-2-1,2-1 0,4-1 1,5-1-1,6-3 0,2 3 0,14-3 0,-15 1 0,15-1-1,0 0 0,0 0 1,0 0-1,15-6 0,-2 4 0,4 0 0,4-1 1,-2 2 0,5-2 0,4 0 0,2 0-1,-3 0 1,0-1-1,-3-1 1,-4-1 0,1 1 0,-3 1 0,-18 4 1,12-7 1,-12 7-1,0 0-1,-14-10 1,-4 10 0,-5 1-1,-6 0 0,-4 2 0,-6 2 0,-5 1 0,-2 2 0,-2-2 0,4 2 0,-1-1 0,5 0 0,2-1 0,6-2 0,5 1 0,6-3 0,6 1 0,3-2 0,12-1-1,-10 2 0,10-2 0,0 0 1,20-1-1,-4 0 0,5-2 0,4 1 1,7-2 0,3-1 0,3 0 0,3-2 0,-1 1 0,-1-2 0,0 1 0,-1-1-1,-5 0 1,-4 0 0,-4 2-1,-6 1 1,-4 0 1,-4 1 0,-11 4 0,4-10 0,-4 10-1,-18-7 2,0 3-1,-4 1-1,-6 0 1,-5 2-1,-4 1 0,-3 1 0,-2 0 0,5 0 0,1 1 1,1 0-1,6-1 0,2 1 0,7-1 0,5 0-1,5 0 0,10-1 0,-12 3 0,12-3 1,0 0-1,12 7 0,4-5 0,3 0 0,5 0 1,6 0 0,4 1 0,3-2 0,1 1 0,-1 0 0,-5 1 0,-3-1 0,1 0-1,-4-1 1,-4-1 0,-5 1 0,-4-2 0,-2 1 2,-11 0-1,0 0 0,0 0 0,-13-5 1,-9 5-1,-5 1 0,-5 2-1,-10-1 0,-7 4 0,2 0-1,-4 1 1,-3 0 0,2-1 0,3 2-1,3-1 1,8-1 0,5-1 0,5-1 0,8 1-1,7-2 0,13-3 0,-13 6 0,13-6 0,0 0 0,18 6 1,-4-5-1,6 0 1,5-1 0,5-1 0,3-1 0,5-1 0,3 0 0,0-2 0,-1-1 0,1-1 0,-5 0 1,-5 0-1,-2 0 0,-9 0 0,-3 2 1,-6 0 0,-11 5-1,8-9 1,-8 9 0,-16-9-1,0 5 1,-7 0-1,-7-1 0,-4 2 0,-6 0-1,-3 1 1,-3 0 0,0 3 0,-1 0 0,-3 2 0,5 1 0,2 1 0,2 1 0,3 2 1,4-2-1,4 0 0,4-2 1,10-1-2,-1-1 1,6 1 0,1-3 0,10 0-1,0 0 0,0 0 1,0 0-1,0 0 0,14 7 0,-1-6 0,4 1 1,-3 0 0,6-1 0,5 0-1,1-2 1,-1 0-1,-3 0 1,-2 0-1,-4-2 1,1 2 0,-4-1 0,-13 2 1,0 0 0,0 0-1,0 0 1,-25-6 0,9 7 0,-5 0-1,-1 3 0,-7-1 0,-3 3 1,-2 2-1,5 0 1,-1 3-1,-6 2 0,4 5 0,1-2 0,1 3 0,7 0 0,3-2-1,4 1 1,5-4-1,4-1 0,4-4 1,3-9 0,8 12-1,-8-12 1,23 1 0,-6-5 0,7-1 0,3-4 0,2-3 0,1-2 0,0-3 0,-1 0 1,-5 1-1,-3 0 0,-5 2 1,-5 1 0,-1 1 0,-7 3 0,-3 9-1,-7-12 1,-4 8-1,-3 1 0,-7 5-1,-5 3 1,-7 6-1,-5 4 0,-4 5 1,-3 4-1,-2 5 1,2 2-1,2 1 1,2 2 0,2-1-1,-1 1 1,3-5 1,10-2-1,3-4 1,5-1-1,0-4 0,7-3 1,12-4-2,0-11 0,21 12-1,-6-13 1,6-3 0,4-9 0,6-2 0,1-5 1,-2-3 0,3-2 0,2-4 0,-4 1 0,1 1 0,-6 3 0,-1 3 0,-6 3 1,-1 3-1,-8 4 1,-10 11-1,11-12 0,-11 12 0,-10 5 0,-2 3 0,-4 3-1,-6 4 1,-3 3-1,-6 3 0,2 3 1,-4 4 0,3 2-1,0-1 2,5 0-2,2-3 1,5-4 0,3-1 0,5-3-1,5-8 1,5-10-1,-5 11 1,5-11-1,11-2 1,-2-5 0,5-3 0,4-7 0,1-5 0,1 0 0,5-6 0,-3 0 0,1 0 0,-6 2 0,0 3 0,-6 7 1,-3 3 0,-2 3-1,-6 10 0,0 0 0,0 0-1,0 0 0,-16 9-1,5 2 1,-1 2 0,-2 3-1,-5 7 2,1 3-1,1 2 1,2 2-1,-1 4 2,2 2-2,0 6 1,4-1 0,3-1 0,0-2 0,1 0 0,4-3-1,0-3 1,1-4 0,2-4 0,1-3 0,-1-6 0,1-2 0,-2-13 0,11 7-1,-2-13 1,3-10-1,5-5 1,0-7-1,5-5 1,-1-6 0,3-1 0,-5 0 0,-1 2 1,-6 7-1,-2 5 1,-5 6 0,-3 4-1,-4 7 0,2 9 0,-19-1 0,3 7 0,-3 6 0,-6 8-1,-1 5 1,-6 8 0,0 4 1,-3 7-1,1 2 1,3 3 0,1-1 0,2-2-1,3-4 1,4-9-1,6-2 0,4-7 0,2-6 0,9-18-1,-8 17 1,8-17-1,0 0 1,14-10 0,-2-4 0,-1-8-1,6-5 1,7-2-1,0-10 0,3-1-1,-1-4 1,-1 3 0,-4 5-1,0 4 2,-4 6-1,-8 8 0,-2 6 1,-7 12-1,0 0 1,5 13 0,-9 5-1,-3 6 1,-2 7 0,-1 5 0,-8 5 1,-4 3-1,6 1 2,-3 2-1,2 0 0,1-4 0,3-4 0,0-3 0,7-6-1,2-4 1,-2-5-1,3-8 1,3-13 0,0 0-1,0 0 1,6-26 0,0 3 0,10-8-2,1-3 1,0-4-1,1 0 1,-2 4-1,-3 5 0,4 3 0,-5 6 0,-8 7 1,-1 2-1,-3 11 1,0 0-1,0 0 0,0 0 0,2 16 0,-4-1 0,0 5 1,-10 4 1,7 7-1,-7 3 1,3 1 0,-3 3 0,-3-2 0,3-3 0,-2-2 0,13-5-1,-10-9 1,9-3-1,2-14 2,0 0-2,3-9 0,9-16 1,10-6-2,-3-7 1,5-6 0,-3-7 0,4-4-1,-5 4 0,-7 4 1,-5 10 1,-6 5 1,0 7-2,-4 8 1,3 7-1,-1 10 0,-6 10 0,0 6-1,0 6 1,-2 3-2,-2 6 2,2 5-1,-4 3 2,1-2 0,-5 2 0,6-2-1,-2-2 1,8-2 0,-7-4-1,8-4 1,-5-5-1,7-6 1,1-4 0,0-10 0,0 0 0,0 0 0,13-19-1,-6-3 0,7-9 0,-2-4 0,6-6-1,-4 0-1,6 2 1,-7 7 1,-3 4 0,-4 7-1,0 9 1,-6 12-1,0 0 1,5 9-1,-6 5 1,-3 8-1,-1 5 1,-1 3 0,0 4 0,-4 3 1,-1 0-1,0-1 1,-1-3 0,1-3-1,-4-4 1,7-4 0,3-5-1,1-4 1,-6-5 0,10-8 0,0 0 0,-8-22-1,8 5 0,4-5 0,-13-3 1,8-2-1,1 0 0,-3 3 1,3 7-1,-11 3 1,11 4 0,0 10-2,-5-10 1,5 10-1,0 0 0,0 0 0,0 0-1,0 0 1,7 9 0,-7-9 1,0 12 0,-9-2 1,9 0-1,-9 4 2,9-1-2,-1 1 0,1 1 0,-7 2 0,7-4 0,7-1-1,-7 0 1,8-2-1,-8-1 1,2 1 1,-2 0-1,8 0-1,-8 0 1,1 1 1,-1 0-1,1-1 0,-1-1 0,2 1 0,-2-10 0,2 14 0,-2-14 0,1 11 0,-1-11-1,11 16 1,-1-7-1,-5 3 1,5 0-1,-7 3 1,8 0-1,-6 2 1,-2 0 0,0 2 0,-1 1 0,-1-1 0,0 1 0,-1-2 0,1 2 0,-1-2 0,1-1 0,-1-3 0,1 1 0,-2 1 1,5-6-1,-4 5 0,2-3 0,-1-1 1,2 0-1,-1 1 0,-2-12 0,3 13 1,-4-4-2,1-9 2,0 0-1,6 11 0,-6-11 0,0 0 0,4 14 0,-4-14 0,0 0 0,6 9 0,-6-9 0,0 0 0,0 0 0,0 0 0,11 7 1,-11-7-1,0 0 0,0 0 0,12 14 0,-12-14 0,11 13 1,-11-13-2,16 15 2,-16-15-2,15 15 1,-15-15 0,16 12 1,-16-12-1,16 8 0,-6-5 0,-10-3 0,17 7 0,-6-4 1,2 1-1,-2-1 0,2-1 0,-4 0 0,-9-2 1,16 3 0,-16-3 0,0 0 1,0 0 0,0 0-1,-3-10 1,-7 1-1,-3-2 1,-2-4-2,-4-2 0,-2-5 0,0-1-1,3-3 1,-3 3 0,5 0 0,1 1 0,4 5 0,2 1 0,2 5 0,7 11 0,-9-13-1,9 13 0,0 0-1,0 0 1,0 0-1,0 0 1,0 0 0,16 12 0,-6-5 1,1 4 0,6-5 1,-1 9 0,5-1-1,3 5 1,0-1-1,3 5 1,-2-1-1,3-1 0,-5 8 0,1-6 0,-4-2 0,-2 2 0,-1-2 1,-2-1-1,-2-3 0,-2-2 0,-2-3 0,-9-12 1,13 16 0,-13-16 0,0 0 1,0 0 1,0 0-1,0 0 1,-10-8-1,-4-2 0,-4-6 0,-5-2-1,-7-5-1,0-4-1,-3 0 1,-2-1 0,3 2 0,2 0-1,5 1 2,0 7-2,10 1 2,-3 6-2,9 1 2,0 5-2,9 5 1,-10-10-1,10 10 0,0 0-1,0 0 1,3 11 0,-3-11 0,21 16 0,-7-2 0,8-2 0,1 7 1,8-2 0,2 2 0,1 2 0,0 0 0,2 1 0,-3 1 1,0 1-1,-2-3 0,-4 1 0,-1-2 0,-4-1 0,1 0 0,0-1 0,-7-1 0,4 1 0,-1 0-1,-3 1 1,2 0-1,-2-1 1,0 0 0,-3 0 0,6-2-1,-6-3 1,1-1 0,0-2 0,1 0 0,-1-2 0,2-1 1,-1 0-1,1 1 0,1 0 0,0-1 0,-1 4 0,0-3 1,-1 1-1,-1-1 0,0 1 0,-3-2 1,-2-1-1,-9-6 1,11 8-1,-11-8 2,0 0-1,0 0 1,0 0-1,0 0 0,-12-9 0,0 1 0,-5-1-1,-4-5-1,-1 0 1,-4-3-1,-1 0 0,-2-1 1,1-2 0,-4 2 0,7-2 0,-1 1 0,1 4 1,6 0 0,0 6-1,6 0 1,1 3-1,12 6 0,-10-7 0,10 7 0,0 0-1,0 0 0,0 0 0,0 0-1,0 0 1,0 0 0,20 14 0,-6-6 0,5 2 0,3 3 0,4 0 1,2 2-1,1-1 1,7 1 0,-4-2 0,2 1 0,-1-4 0,1-1 0,1-2 1,-5 0-1,-5-4 0,-5 0 1,-4-3 0,-3 1 1,-13-1 0,10-1-1,-10 1 1,-21-6-1,4 1 0,-4 0 0,-8-3-1,-4 0 0,-6-2-1,-2 0 1,-1 0-1,-3-1 2,2 1-1,6 1 0,4 0 1,5 3-1,2 0 1,6 0-1,5 1 0,15 5 0,-10-12-1,10 12 0,-2-12 0,2 12 0,6-12 0,-6 12 0,18-6 0,-4 6 0,3 2 0,2 3 0,1 4 0,2 0 1,4 1-1,0 2 1,-5 1 0,1-1 0,0-2 0,-2-2 1,-1 0-1,-3-3 0,-3-2 0,-4 0 1,-9-3 1,12 2 0,-12-2-1,0 0 1,-11-6-1,2 2 1,-6-3-1,-4 0-1,-4-2 0,-3-1 0,-3-2 0,-4 1 0,0-2 1,-1 1-1,4-1 1,2 2-1,3 1 1,4 0-1,3 3 1,6 1-2,12 6 1,-13-7-2,13 7 1,0 0 0,2 11 0,4-2 0,1 6-1,3 1 2,0 4-1,4 2 1,4 0 0,1-2-1,1-2 1,-1-2-1,1-2 1,-2-3 0,1-2-1,-2-3 1,-4-3 0,-2 0 0,-1-2 0,-10-1 1,15-3-1,-15 3 0,13-11 1,-8 1-1,-1-1 1,-1-4-1,-2 0 0,-1-3 0,-1 0 1,-3-2-1,-2 3 1,-3 2-1,-1 0 0,0 4 0,-1 3 1,-2 4-2,1 3 1,-5 3 0,-1 2 0,3 3 0,0 0 0,1 3 0,1-1 0,1-1 0,3-1 1,9-7-2,-3 16 1,3-16 0,-1 14-1,1-14 1,8 16-1,-5-7 1,9 0-1,1-1 1,3-1-1,2-2 1,4-2-1,0-2 1,-3-2 0,7-3 0,-8-1 1,-3 0-1,-1-1 1,-4 0 0,-10 6 0,12-13 0,-12 13 1,-3-14-1,3 14-1,-13-17 1,2 9-1,-4-2 1,-1 3-1,-11-1 0,7 0 0,-2 1 1,-2 2-1,6-1 1,-1 1 0,5 3-1,1-1 1,13 3-2,-9-4 1,9 4-1,0 0 0,0 0 0,0 0-1,0 0 1,21 9 0,-6-5 0,4 1 0,3 1 0,3 2 1,3 0-1,-1-1 2,7 0-2,-7 0 1,-2-2 0,1-2 0,-3 1 0,-6-1 1,-2-2 0,-6-1 0,-9 0 0,0 0 0,0-12-1,-14 4 1,-8-1 0,-4-1-1,-5 0 0,-3 0-1,-9 2 1,1 3 0,2-2 0,0 2 1,5 0-1,3 1 1,4-1-1,7 0 1,4-1-1,17 6-1,-15-9 0,15 9 0,0 0 0,0 0 0,10 1 0,1 4 0,7 3 1,1 0-2,8 3 2,2 4 0,3 0-1,-2 1 1,-1-1-1,-1 1 1,-1-2 0,-5 0 0,-5-2 0,1-3 0,-7-1 0,0-2 1,-11-6 0,14 8 0,-14-8 1,0 0-1,0 0 0,-16-9 0,1 2 1,-3-3-2,-4-1 0,-3 0 0,-5-1 0,0 1 1,2 0-1,2 1 0,4 1 1,2 2-1,4 0 1,4 3-1,12 4-1,-9-6 0,9 6 0,0 0 0,12 8 0,4-3-1,3 3 1,6 0 0,4 2 1,4 2-1,4-1 1,5 2 0,1-2-1,2 1 1,1 1 0,3-3 0,0 0 1,2-1-1,0-1 0,0-1 0,4 0 0,-3 0 0,0 0-1,0-1 1,2 0 0,-1 1 0,-2-1-1,-2 2 1,-4-1 1,-2 1-1,-4-1 1,-4-1-1,-6-2 0,-1 2 0,-5-1 0,-5-3 0,-3 1 0,-5-2 1,-10-1-1,10-1 1,-10 1-1,0 0 0,-17-7 0,2 5 0,-8 0 0,-3 1 0,-8 1-1,-4 1 0,-5 3 1,-3 2 0,-1 3-1,0-2 2,-4 4-2,3-3 2,3 0-1,5 0 1,2-2-1,4-2 0,6-3 0,5 0 1,9-1-1,4-1 0,1-1-1,9 2 1,0 0-1,5-12 1,6 3-1,9 0-1,0-4 1,5 0 0,6-2 0,1 1 0,3 0 0,1 2-1,-2 2 2,-2-1 0,-1 3 0,-4 0 0,-5 0 0,-4 0 1,-6 0 1,-4-1-1,-8-2 0,-9 0 1,-3 0-1,-9-1-1,-6 1 1,-5 1-1,-7 1 0,-4 3 0,-2 3 0,0 1 1,-1 3-1,3 1 0,0 1 1,4 1-1,3 2-1,8 0 1,3-1-1,7 1 1,4-1-1,14-5 0,-6 13 0,6-13 1,24 13-1,-4-8 1,6 1 0,2-1 0,7 1 0,4-3 0,3 0 0,-2 0 0,3-1 0,-2 1 0,-2-2-1,2 1 1,-5-2 0,-5 1 0,-4-1 1,-6 0 0,-3 0 0,-7-1 1,-11 1-1,0 0 1,0 0-1,-14-11 0,-7 8 0,-4-1-1,-6-2 0,-3 2 0,-6 2 0,-3 0 0,-1 1 0,-1 2 1,2 0-1,2 1 0,3 1 0,2 1 1,6 0-2,8 0 1,3-1-1,6 1 1,3 0-1,10-4 0,0 0 1,7 10-1,6-8 1,5 2-1,3 0 1,7 0 0,2-1 0,5 1 0,3-2 0,0 0 0,2-1-1,-2-1 1,2-1 0,-3-3-1,-1 1 1,-3-1 0,-5 0 0,-3-1 1,-6 0-1,-4 2 1,-5 0 0,-10 3-1,0 0 1,0 0-1,-19-9 0,-1 6 1,-3 1-2,-3-1 1,-6 1-1,0-1 1,-3 2 0,1 1 0,1 0 1,3 1-1,2 3 1,4-1-1,4 1 0,4 1 0,5 1-1,11-6 0,-11 12 1,11-12-1,7 13 1,2-7-1,4-1 1,8-1-1,4 0 1,4-2 0,4-2-1,5-1 1,4-1 0,0-1 0,5-2-1,-2 1 1,2 0 1,1 0-1,-1 1 0,-2 0 0,0 0 0,-6 0 0,1 0 0,-2 0 0,-3 0 0,-4 0-1,-3 0 1,-6 0 0,-2 0 0,-1 0 0,-8 1 0,-11 2 0,13-3 0,-13 3 0,0 0 0,0 0 0,0 0 0,0 0 1,0 0-2,0 0 1,0 0 0,10-1 0,-10 1-1,10-2 1,-10 2-1,20-2 1,-7 1-1,5-2 1,0 0 0,4-1 0,0 0 0,1-1 0,-4 0 0,1 0 0,-4 0 0,-2 2 0,-3 0 0,-11 3 1,12-3 0,-12 3 0,0 0-1,-14-8 1,0 5-1,-7-1 1,-3 0-1,-8 2-1,-5 1 1,-3 3-1,-7 3 1,-1 4 0,1 2 0,-2 4 0,2 1 0,2 2 0,4-2 0,6 3 0,4-6 0,8-1 0,4-4-1,8 0 1,11-8-1,0 0 1,-4 12 0,14-14-1,9 1 1,4-3-1,6 1 1,7-5 0,7 0 0,5-6 0,3 1 0,4-2 0,2-1-1,0-2 2,2-1-2,-1-2 2,-2-4-1,-5 2 0,-3-1 0,-7 2 1,-6 2-1,-9-1 1,-6 3-1,-12 2 1,-7 2-1,-9 2 0,-9 4 0,-8 4 0,-11 1-1,-6 5 0,-10 3 0,-4 6 1,-2 6-1,-7 2 1,3 3 0,4 3 0,4 0 0,5 2 0,5 0-1,6-4 1,7-2 0,11-1 0,4-3-1,6-2 1,8-2-1,6-3 1,8-2 0,8-2 0,5-1 0,8-4 0,7-5 0,5-3 0,5-2 0,5-6 0,4-1 0,2-4 0,2-2 0,-2-1 0,-2-4 0,-4 0 1,-3 0-1,-7 2 0,-5 1 0,-9 5 0,-6 3 0,-6 4 0,-7 3 0,-12 9 0,0 0 1,-9 5-1,-10 7 1,-4 3-1,-7 5 0,-6 5 0,-3 3 0,-2 3 1,2-1-1,2-1 0,4-4 0,5-2 0,6-6 0,6-5 0,6-3-1,10-9 1,0 0 0,10 1 0,8-9 0,6-5 0,7-2 0,5-2 1,3-5-1,5-1 0,4-3 0,-4 1 0,2-1-1,-3 1 1,-1 0 0,-2 0 0,-4 4-1,-3 0 1,-6 4 0,-2 4 0,-7 2 1,-4 2-1,-5 4 0,-9 5 0,0 0 0,0 0 0,-5 9 0,-9 1 1,-4 3-1,-4 2 0,-1 0 0,-6 5 0,-5 0 0,1-2 0,4 1 1,3-1-1,2-2 1,2 0-1,5-2 0,3-4 0,7 0 0,7-10-1,-3 11 1,3-11 0,11-4-1,7-5 1,6-6 0,7-5 0,7-3 0,9-7-1,6-3 1,9-4 0,-2-1 0,1 1 0,-1 1 0,-4 1 1,-5 5-1,-5 3 0,-5 2 1,-10 6-1,-7 6 0,-6 4 0,-6 0 1,-12 9-1,0 0 0,-13 13 0,-9 6 0,-6 1 0,-8 3-1,-5 8 1,-6 8-1,-3-2 1,0 0 0,4-2 0,3 0 0,6-6-1,6-5 2,8-5-2,5-5 1,18-14 0,-7 9 0,17-15 0,9-9 0,9-4 0,7-4 0,9-7 1,4-2-1,5-7 0,5 1 0,-2 1 0,0-3 0,-6 4 0,-3 6 0,-7 3-1,-7 7 2,-5 2-2,-9 8 2,-8 0-1,-11 10 0,-1 10 1,-12 2-1,-9 6 1,-8 2-1,-8 8 0,-7 3 0,-8 9 1,-5 1-1,-1 0 0,-3 1 0,3-1 0,4-3 0,6-5 0,9-5 0,8-7 0,9-5-1,10-9 0,13-7 1,6-9 0,13-5-1,9-6 1,9-5-1,6-6 1,6-3 0,4-4 1,2 1-2,0 2 1,-5 2 0,-6 4 0,-5 4-1,-8 6 1,-6 5 0,-7 5 0,-7 3-1,-11 6 0,0 0 1,-22 12-1,4-1 0,-6 4 1,-4 1-1,-5 5 1,-3 1 0,-2 0 0,2 1 0,-1 1 0,-1-2 0,3-2 0,0-1 0,5-3 0,3-3 0,6-3 0,6-3-1,15-7 1,-12 3-1,12-3 0,14-12 1,2 4-1,6-3 0,2-3 0,4 1 1,1-2 0,-1 0 0,0 2 0,-4 1 0,-5 3 0,-5 0 0,-2 4 0,-12 5 1,10-4-1,-10 4 0,-11 11 0,-2-1 1,-3 2-1,-4 5-1,-3 0 1,-1 3 0,0 2-1,1-3 0,4 1-6,5-2-14,5-14-10,9-4 0,18-12 0</inkml:trace>
  <inkml:trace contextRef="#ctx0" brushRef="#br0" timeOffset="60818">3661 1422 17,'3'-21'10,"-3"2"0,1 0 0,0 4-3,-1 1-1,0 14-3,0-15-1,0 15-2,0 0-1,0 0-1,0 0 0,0 0 1,0 0 0,0 18 0,-2-3 1,-1 4 0,-1 3 1,-3 5 0,0 6 0,-1 2-1,-2 4 1,0 1-1,0 1 1,1 0-1,0-1 0,2-2 1,0-4-1,2-2 0,1-5 1,-1-3-1,3-7 1,0-2 0,0-6 1,2-9 2,-2 10 1,2-10 0,0 0 2,5-13-2,-1-4 1,5-3-1,0-8-2,3-5 0,1-8-2,1-4 0,1-4 0,-1 2 0,0 0 0,-2 3 1,-2 2-1,1 4 1,-2 4-1,-2 9 1,0 5-1,-3 5-1,-1 6 1,-3 9-2,0 0 1,0 0 0,0 0-1,-8 18 1,-1-2-1,0 4 1,-3 5 0,-2 4 0,-2 5 0,-2 2 0,-2 2 0,0 1 0,-1 1 0,-5 0 0,4 1 0,1-7 1,-2 0-1,4-5 0,3-5 1,4-5-1,1-6 1,10-4-1,1-9 1,0 0 0,11-21-1,5-3 0,6-6 0,1-6 0,6-6 0,1-4 0,1-2 0,4 5-1,-6 1 2,-3 6-2,-3 4 2,-2 4-1,-4 5 0,-3 4 0,-3 7-1,-4 3 1,-7 9-1,0 0 1,0 0-1,0 0 0,-2 18 1,-8 2-1,-5 6 1,0 3 0,-4 6 0,-2 2 0,-1 1 0,0-3 0,3-2 0,1-5 0,3-6 0,4-5 0,3-4 0,8-13 1,0 0-1,0 0 1,0-13-1,8-8 0,5-5 1,1-7-1,5-7 0,-1-3 0,5-5 0,-1 1 0,-1 0 0,0 1 0,0 4 0,-3 0 0,0 3 0,-1 2 1,-3 3-1,-2 2 0,-1 3 0,-2 2 1,-3 1-1,-2 4 0,-2 3 0,-1 2 1,-2 2-1,-1 3 0,-2 2 1,-1 0 0,5 10-1,-12-14 0,12 14 0,-15-13 0,15 13 0,-13-10 0,13 10 0,-10-9-1,10 9 1,0 0-1,-5-11 0,5 11-1,0 0 1,0 0-1,0 0 1,6 13 0,-6-13 0,6 13 0,-6-13 1,5 13 0,-5-13 1,0 0-1,0 0 1,6-21-1,-6 3 1,0-2 0,-1-4 0,-2-2-1,0-3 2,-2 2-1,-3-1 1,2 3-1,-3 1 1,1 2-1,-4-2 1,3 4-1,-2 1 0,1 3-1,1 2 1,0-3 0,1 7-1,2-3 0,6 13 0,-9-12-1,9 12 0,0 0-1,0 0 0,2 13 0,3-3 1,2 5-1,2 0 1,3 5 0,1 0 0,4 0 0,1 2 0,-1 1 0,1 0 0,-4-1 0,1-3 0,-5 0 0,-2-4 1,-3-1 0,-5-14 0,7 15 1,-7-15 1,0 0-1,0 0 1,-12-6-1,3-5 1,1-6-1,-4-3 0,0-5 0,-4-4 0,2-3 0,-1-2-1,-1-1 1,0 0-1,1 2 1,-2 2-1,1 1 1,0 3-1,2 2 0,-1 1 0,3 6 0,1 1 0,1 4 0,3 2-1,7 11 1,-8-13-2,8 13 1,0 0 0,0 0 0,-1 18-1,4-8 1,2 3-1,1 2 1,2-1 0,1 1 1,0-4-1,-2-1 0,-7-10 1,14 10 0,-14-10 1,0 0-1,0 0 0,-2-11 1,2 11 0,-17-19-1,6 5 1,-3 0-1,0-2 0,-2 0 0,-1-2 1,-2 0-1,1-2 1,-2-2-1,-2 2 1,1 0-1,2 0 0,0 3 0,2 2 1,0 2-2,4 2 1,2 4 0,11 7 0,-12-10-1,12 10 0,0 0 0,0 0-1,0 0 1,0 0 0,15 0 0,-15 0 0,18 8 1,-5-2-1,2 0 1,0 2 0,0-2 0,-1 0-1,-1 0 1,1-1 0,-3-2 0,-11-3 1,0 0 0,0 0-1,0 0 1,-12-11 0,0 5 0,-4-1 0,-3 0-1,-4-1 0,-3 1 0,-2 0 1,2-1-1,-6 2 0,0 0 0,-1-1 1,0 1-1,1-2 0,1 2 1,2 0 0,3 0-1,4 0 0,4 1 0,4 1 1,3 1-2,11 3 1,-10-5-1,10 5-1,0 0 1,13-4 0,0 2 0,4 2 0,3 0 0,1 2 1,3 0-1,0 1 1,0 0-1,-3 1 1,-3 0 0,-4-1 0,-2 0 0,-12-3 1,10 1 0,-10-1-1,0 0 1,-13-5 0,-1 3 0,-2-1-1,-5 0 0,-3 1 0,-4-1 0,-2 0 0,-2 1 0,-1 1 1,0 0-1,-1 0 0,2 1 0,0 1 0,2 1 1,0 1-1,1 0 0,3 0 0,3 0 1,2-1-1,2 0 0,4 0 0,2-1 0,4 2 1,9-3-1,-12 0 0,12 0-1,0 0 1,0 0 0,0 0 0,0 0-1,0 0 1,0 0 0,0 0 0,0 0 1,0 0-1,0 0 0,0 0 0,-11-8 0,11 8 1,-9-3-2,9 3 1,-18-3 0,6 2 0,-2 1 0,-2 0 0,-2 0 0,0 1-1,-3-1 1,0 0 0,-2-1 0,2 1 0,-2-1 0,0 1 0,1 0 0,0-1 0,1 1 0,0 0 0,3 0 0,-2 1 0,2-1 0,0 1 0,0-2 0,1 2 0,0-1 0,1 1 0,-3-1 0,-2 1 0,5 0 1,-1 0-1,1 0 0,-1 0 0,1 1 1,-1 0-1,3 0 0,0 2 0,-3-2 0,-1 2 0,-2 0 0,2 1-1,-3 0 1,3 1 0,-2 0 0,2 1-1,1-2 0,2 0-1,1-2-7,14-3-9,-14 11-12,5-11 0,9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6:29.75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227 235 3,'0'0'4,"9"-15"0,-9 15 1,0 0 1,0 0-1,0 0-1,0 0 1,-9-1-1,9 1 0,-20 15-1,5-6-3,-1 2 1,0 3-1,-2 0 0,0 1 0,6 0 0,-3-2 1,3 0-1,4-3 0,0 0 0,8-10 0,-12 14-1,12-14 1,0 0 0,-6 10-1,6-10 1,0 0 1,10-5-1,-10 5 1,21-17 0,-4 4 0,-3-3 0,8-2 0,2-2 0,-2-1-1,1 2 0,-1 1 0,-4 3 0,-4 4 0,1 0-1,-15 11 0,14-8 0,-14 8 1,0 0-1,-1 14 1,-5 0 0,-5 4 0,-5 3 0,-1 4 1,-4 2 0,-2 0 0,0-1 0,1-2 0,3-4 0,3-4-1,5-5 1,1-4 0,10-7-1,0 0 1,0 0 0,8-16-1,2-3 1,10-3-1,1-3 0,5-4 0,3-1 0,0 0 0,0 3 0,-4 3 0,1 6-1,-8 5 1,-4 2-1,-3 5 1,-11 6 0,9 6 0,-12 6 0,-5 7 1,-5 3-1,-6 7 1,-7 6 0,-7 2 0,1 3 0,-1-3 0,0-1 0,1-4 0,2-4 0,4-7 0,7-5 1,8-4-1,0-4 2,11-8 0,0 0 0,0 0 1,5-21-1,6 4 0,8-6-1,6-4-1,4-7-1,2 0-1,3 0 1,0 0 0,-2 3-1,1 3 1,-4 4 0,-6 5-1,-6 5 1,-1 3-1,-6 2 1,-10 9 0,11-4 0,-11 4-1,-8 11 1,-3-1 0,-4 2 1,-5 5-1,-9 3 1,-6 3-1,0 1 1,-1-1 0,0 0-1,0-1 1,1-1 0,3-5 0,10-4 0,5-5 0,0-1 0,5-8-1,12 2 1,-5-17 0,11 0-1,7-4 0,3-3 0,1-3 0,6-3-1,5 1 1,3 0 0,0 2-1,-2 3 1,-3 3-1,-1 4 0,0 4 0,-6 4 0,-8 2 0,-11 7 1,12-4-1,-12 4 1,-8 14 0,-3-2 0,-5 4 0,-3 4 0,-5 4 1,-4 2-1,0 0 0,1-2 1,2-3-1,4-2 1,2-3-1,7-6 0,2-4 0,10-6 0,0 0 0,5-12 0,12-4 0,4-2-1,6-6 1,3-3 0,5-2-1,3-3 1,2 3 0,0 1 0,-4 5 0,-4 4 0,-2 2-1,-5 5 1,-5 4-1,-4 5 0,-16 3 1,10 10-1,-14 5 1,-7 2-1,-4 5 1,-4 4 1,-3 3-1,-2-1 0,0 1 0,4-4 0,1-4 0,4-3 0,3-5 0,12-13 0,-11 12 0,11-12 0,7-11 1,3-3-1,6-5 0,4-1 1,2-4-1,5-2 0,1 0 0,0 3 0,-2 3 0,-3 4 0,-3 3 0,-4 5-1,-3 5 1,-13 3-1,0 0 1,5 16 0,-15 1 0,-3 3 0,-7 4 0,-2 3 0,-3 2 0,1-1 1,0-1-1,3-5 0,4-5 0,4-3 1,13-14-1,-10 8 1,10-8-1,15-19 1,3 1-1,5-4 1,5-5 0,4-2-1,5-2 1,0 1-1,0 1 0,1 3 0,-6 2 0,-2 6-1,-6 2 1,-2 4-1,-6 3 0,-4 4 1,-12 5-1,0 0 1,5 14-1,-12-2 1,-4 7 0,-4 1 0,-3 5 0,-3 0 1,-1 0-1,2-2 0,1-3 0,3-3 0,4-6-1,12-11 1,-10 11 1,10-11-1,15-15 0,3 0 0,3-3 0,4-4 0,1-2 1,5-1-1,2 0 0,-1 4-1,-3 3 1,-4 3 0,-5 5-1,-3 2 1,-1 5-1,-6 5 1,-10-2-1,-6 19 2,-2-2-1,-6 2 1,-1 6-1,-4 1 1,-2 2-1,0-1 1,0 0-1,9-6 0,-3-2 0,4-6 0,11-13 1,0 0-1,0 0 0,4-11 1,11-9-1,4-2 0,3-4 1,3-1-2,1-2 1,0 3 0,-2 3 0,-2 6-1,-5 2 1,-4 5-1,-4 4 0,-9 6 1,0 0-1,-1 13 1,-11 4 0,-7 3 0,-6 4 0,0 7 1,-2 1-1,-1-2 0,3 0 0,2-4 1,4-5-1,8-7 0,6-4 0,5-10 0,0 0 1,13-21-1,6 0 0,6-3 0,4-4 0,5-3 0,4-2 0,1 1 0,3 1 0,-3 5-1,-5 3 1,-4 3 0,-5 5 0,-5 5-1,-5 5 1,-4 5 0,-11 0-1,-5 18 1,-6 0 0,-7 3 0,-3 4 0,-4 2 1,-4 3-1,-1-2 0,2-3 0,4-3 1,4-6-1,5-1 1,4-8-1,11-7 1,0 0-1,2-17 1,10-1-1,7-5 0,4-2 1,2-4-2,4 0 2,1 1-1,0 3 0,-4 4 0,-2 5 0,-6 5-1,-4 5 1,-5 5-1,-9 1 1,-1 14 0,-9 2-1,-5 3 1,-6 6 0,-4 3 0,-5 2 0,0 1 0,0-2 1,3-3-1,3-3 0,7-5 0,2-6 1,15-12-1,-10 5 0,15-16 0,6-6 0,6-4 0,6-6 0,2-1 0,3-4 1,4 1-1,0 1 0,-1 5-1,-4 4 1,-5 6 0,-3 4-1,-5 5 0,-3 6 1,-11 0-1,0 15 1,-11 1-1,-4 6 1,-6 3 0,-6 5 0,-2 2 1,-3 0-1,1 0 0,1-4 0,6-4 0,3-6 1,5-5-1,7-8 1,9-5-1,4-15 0,9-2 0,7-7 1,4-2-1,6-6 0,3-1-1,3 1 2,-1 4-2,-2 3 1,-3 5 0,-4 5-1,-4 4 0,-4 5 0,-7 6 0,-11 0 0,3 15 1,-11 0-1,-8 5 1,-4 6 1,-5 2-1,-3 3 0,-2 0 0,0 0 0,3-5 0,4-3 0,6-5 1,4-5-1,13-13 1,-9 5 0,9-5-1,19-23 1,0 4 0,6-4 0,4-3-1,3-3 0,3 1 0,-1 2 0,-3 4 0,-5 4-1,-4 4 0,-7 6 1,-3 4-1,-12 4 1,0 0-1,4 20 1,-13-4 0,-4 6 0,-3 1 0,-4 4 0,-3 0 0,3 0 0,-3-4 0,5-4 0,4-3 0,2-3 0,12-13 0,0 0 0,0 0 1,16-17-1,6-2 0,4-5 0,4-1 1,3-5-1,3 0 0,-1 1 0,-5 4 0,-1 2-1,-3 6 1,-4 4-1,-5 4 0,-4 4 0,-13 5 1,5 10 0,-8 2 0,-8 6 0,-4 3 0,-4 6 1,-4 1-1,1 2 1,2-2-1,-1-3 0,4-3 0,3-6 0,4-3 0,10-13 0,0 0 1,0 0-1,16-17 1,4-1-1,5-4 0,3-4 0,5-2 0,1 0 0,0 1 0,-3 3 0,-1 5-1,-5 1 1,-4 7-1,-3 3 1,-4 2-1,-5 6 0,-9 0 1,4 16-1,-11-1 1,-3 4 0,-6 4 0,-1 3 0,-3 1 1,0-1-1,2-3 0,3-3 0,4-6 0,2-3 1,9-11-1,0 0 1,13-13 0,3-2 0,5-5 0,5-3 0,3-2-1,4-2 1,-1 3-1,0 1 0,-4 6 0,-3 3-1,-5 4 1,-3 3-1,-4 3 0,-3 4 1,-10 0-1,4 11 1,-7 0 0,-6 4-1,-4 3 2,-3 4-1,-3 2 0,-4 3 1,2-1-1,0-1 0,3-4 0,3-3 0,3-5 1,12-13-1,-11 13 1,11-13 0,14-14 0,1-2 0,5-2 0,6-5-1,4-2 1,2-2-1,1 2 0,-2 1 0,-4 6 0,-5 4-1,-2 3 1,-8 5-1,-2 4 1,-10 2-1,7 10 1,-10 2-1,-3 2 1,-4 5 0,-1 1 1,0 3-1,-4-1 0,2-1 0,1-2 0,2-3 0,3-4 0,1-2 0,6-10 0,-7 9 0,7-9 1,0 0-1,0 0 1,11-5-1,-11 5 1,20-17-1,-4 5 0,1-3 0,3-2 0,1 0 0,0 0 0,-2 4-1,-3 0 1,-4 4 0,-12 9-1,11-2 1,-11 2 0,-14 25 0,-4-3 0,-8 7 0,-5 6 0,-6 4 1,-4 4-1,-1-2 0,3-3 0,4-7 1,6-5-1,6-6 0,9-9 1,14-11-1,0 0 1,14-23 0,8-2-1,6-6 1,6-3-1,3-4 0,4-2 0,-1 2 1,-4 4-2,-4 5 1,-5 6 0,-6 7-1,-6 3 0,-5 7 1,-10 6-1,0 0 0,-9 21 1,-4-3-1,-4 3 1,-1 5 0,-2-1 0,0-1-1,4-3 1,5-5-1,11-16 0,-6 10 0,6-10 0,26-19-1,-1 1-2,8-4-8,12 0-14,-3-11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2.9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-1 490 3,'0'0'5,"0"0"0,0 0 0,0 0 1,0 0 0,0 0 0,0 0 1,0 0-2,-1-12 0,1 12-1,6-18-1,-2 3 0,4-1-2,-1-4 0,3-3 0,3-1 0,0-3-1,1-1 1,0 0-1,2 2 1,-2-2 0,1-1 0,-2 3 0,-1 0-1,1 1 1,-3 3-1,1 3 1,-1 2-1,-2 1 0,-1 4 0,-1 0 0,-6 12 1,8-11-1,-8 11 0,0 0 0,0 0 0,7-10 0,-7 10 0,0 0 0,0 0 0,0 0 0,0 0 0,0 0 0,0 0 0,0 0 1,0 0-1,0 0 0,0 0 0,0 0 0,0 0 1,7 12-1,-7-12 1,5 11-1,-5-11 1,5 20 0,-2-7 0,-1 4-1,1 4 1,0 3 0,0 6 1,1 2-2,-1 2 1,2 4 0,2 1-1,1 0 0,0-1 0,1-1 0,1-4 0,-1-5 0,0-4 0,-1-7 1,-1-1-1,-4-4 0,-3-12 1,5 13-1,-5-13 0,0 0 0,0 0 0,0 0-4,0 0-5,0 0-13,-2-12-4,-7-4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3.7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 7,'12'0'9,"-12"0"0,13-2-1,-4-2 0,1 3-1,2-2 0,1 1-2,3-1-1,2 2 0,3 0-2,3 1 0,-1 0-1,1 1 0,-3 0-1,-2 0 0,-3 2-2,-4-2-1,-3 3-4,0 2-8,-9-6-9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7,'13'13'8,"-13"-13"0,20 6 0,-5-5-1,4 0-1,4 0-2,3-1 0,0-1-1,2-1-1,-3 1 0,0-2-2,-2 0 1,-3 0-2,-4-1 0,-1 1-4,-1 4-13,-14-1-5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5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 8,'20'-6'7,"5"3"0,3-2 0,4 2-1,-1 3-2,1-4 1,-1 4-2,-3-2 0,0 1-1,-4 1-1,-2 0 0,-1 1-2,-2-1-4,-4-2-12,7 7-5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4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0 2,'-10'5'11,"10"-5"-2,-4 14-2,4-5 0,-3 6-2,4 4 1,-1 5-1,2 5-1,1 3-1,2 6 0,0 3 0,0 5-1,-2-2 0,1 1 0,-2-4-1,0-4 0,-1-5 0,-1-4-1,0-9 1,-1-7-2,1-12-2,0 10-6,-5-21-15,5 11-1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5.3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 10,'0'0'15,"27"-3"-12,-3 2 1,7-2-1,6 1 0,9-1 0,3-1-1,3 2 0,1 1-1,0 1 0,-3 1 0,-1 0 0,-5 3 0,-7 0-2,-6 1-5,-13-1-15,2 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0 5,'-4'18'8,"1"9"1,0 6-1,0 8-1,1 4 0,1 4-1,0 2-1,2 0-1,-1-2-2,0-6 0,1-5-1,0-9-1,-1-8-1,2-6-4,2-6-11,-4-9-7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6.3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 10,'12'-5'8,"1"-2"-2,7-1-1,4 1 0,3 0-1,3 1-1,0 2-1,0 2 0,0 3-1,-1 2 1,-3 4-1,-5 1-1,-1 4 1,-6 1 1,-3 1 0,-2 1 0,-6 0 2,-3 1-1,-5 0 1,-4 0-1,-3-2 0,-3 2 0,-3-2 0,0 1-2,-3-4 1,3 0-1,-1-1 1,2-3-2,4 0 1,-1-2-1,14-5 0,-13 5 0,13-5-1,0 0 1,0 0-2,0 0 2,21-2-1,-1 1 0,5 1 1,3 1 0,6 2 0,2 5-1,2 1 1,-1 3 0,-2 5 0,-4 0 0,-5 3-1,-4 1 1,-7-2 1,-3 2-1,-6 0 0,-3-2 1,-5-2 0,-3 0 0,-6 2 2,-1-2-1,-6 1 0,-3-5 0,-6 2 1,-4-2-1,-4-1 2,0-1-2,-3-6 1,-3 0 0,4-4-1,6 3 0,-1-6 0,9 0 0,3 0-2,5-2-1,4 0-2,11 4-3,3-18-9,12 9-16,1-7 1,12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2T23:09:25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20 300 0,'0'0'8,"0"0"-1,-12 1-3,12-1-1,0 0-1,-11 0 0,11 0 0,0 0 1,0 0 0,0 0 1,0 0 0,0 0 1,0 0 1,0 0 0,0 0 2,0 0 0,0 0 0,0 0 0,0 0-1,0 0-2,0 0 0,0 0-1,0 0-1,0 0-2,0 0 1,0 0-1,10 5 1,-10-5 0,0 0 0,9 1 1,-9-1 0,0 0 0,14 2 0,-4 0 0,2-2 0,5 1 0,4-1 0,5 1 0,3-2-1,3 2 0,-1-2 0,6 2-1,-3-1 0,4 1 1,-5 0-2,3 0 2,1-2-1,-1 1 0,-2-1 0,-3 0 0,-4-1 1,-6 1 0,-6-1 0,-3 2 0,-12 0 1,11-1-1,-11 1 0,0 0 0,0 0-1,0 0 1,0 0-2,0 0 0,0 0 0,0 0-1,0 0 0,0 0-2,0 0-3,-10-10-10,10 10-13,0-9 1,0 9-2,-2-18 2</inkml:trace>
  <inkml:trace contextRef="#ctx0" brushRef="#br0" timeOffset="891">371 99 19,'0'0'10,"0"0"-1,-13 6-4,13-6-7,0 0 0,0 0 2,-6 11 2,6-11 1,0 0 2,0 0 0,0 0 2,0 0-1,0 0 1,0 0-1,0 0 1,0 0-1,13 10 0,-13-10-1,18 7 0,-4-3-1,2 3-2,3 0 0,3 1 0,3 3 0,5-1 1,1 3-1,3 0-1,1 0 1,0 1-1,1-2 1,-2 1-1,-5-3 0,-5 2-1,-3-4 0,-8 0 1,-2 1 0,-6 0 0,-13 2 1,0 0 0,-10 1-1,0 1 1,-9 3-1,-3 2 1,-8 1-2,-2 2 1,-1 0-1,-4 1 1,-2 1-1,-1 1 1,3-1 0,5-1 1,1-5-1,8-1 1,6-4 0,8-3-1,4-4 0,13-5-1,0 0 1,0 0-2,10 9 0,0-11-3,10 4-15,-2-7-6,6-3-1,-1-9-1,5-6 1</inkml:trace>
  <inkml:trace contextRef="#ctx0" brushRef="#br0" timeOffset="2033">1670 5 24,'0'0'14,"0"0"1,0 0-1,-11-8-10,11 8-4,0 0 0,-9 4 0,9-4 1,0 0 2,-13 4 2,13-4 2,-11 1 0,11-1 1,-11 3-1,11-3-1,-19 2 0,9 0-1,-4 0-2,-3 4-2,-4 0 0,-3 4-1,-1 1 0,-5 3 0,-2 2 0,-5 0 0,0 3 0,-1 0 1,0 3-1,0 2 0,3-1 1,2 0-1,5-1 1,4 1-1,7-1 1,8-1 0,4-2 1,10 0 0,4-1 0,9 0 0,5-2 1,6 2 0,3-4 0,3 0-1,-1-2 0,1-2 0,-4-1 0,-3-3-1,-5-2 1,1-1-1,-6-3 0,-5 1 0,-1-2 0,-2 0 1,0 0-1,-10 1-1,13-2 0,-13 2 1,0 0-1,0 0 1,0 0 0,0 0-1,0 0 1,0 0-1,0 0 0,0 0-4,0 0-9,0 0-14,16-3 0,-11-11-2,6-2 1</inkml:trace>
  <inkml:trace contextRef="#ctx0" brushRef="#br0" timeOffset="3004">2138 14 20,'0'0'15,"-10"1"2,10-1 2,0 0-5,-16-5-5,16 5 0,-13-4 0,13 4-1,-24 3 0,9 2-1,-6 0-3,0 3-1,-2 2-2,0 2 0,1 1-1,0 2 0,5-3 0,2 2 1,7-2-2,1 0 1,5 0 0,4 0 0,4-3 0,4 3 1,6 0-1,0 1 0,4 1 1,2 0 0,-1 1-1,3 1 0,-3 2 1,0-1-1,-3-2 0,-1 0 0,-4-3 0,-3 2 0,-1-4 1,-5 1 0,-4-11 1,-7 15 0,-6-7 1,-1 0-1,-9-2 1,-2 3 1,-7-3-2,-3 0 1,-2 1-2,-2-3 1,2-2-2,3 0 1,5-1-1,3-2-1,10 2-8,2-8-17,14 7-1,4-22 0,10 4-2</inkml:trace>
  <inkml:trace contextRef="#ctx0" brushRef="#br0" timeOffset="4346">2380 40 5,'0'0'10,"-8"9"0,8-9 1,-3 11 2,1-2 0,0 6 2,-1 1-1,2 7-3,-3 4-2,8 7-2,-8 0 0,6 5 0,-4-4-1,6 3 0,-7-5-2,4 2 0,-3-9-1,0-2 0,-1-4-1,1-2 0,0-3-1,0-4 0,2-11 0,-5 15 0,5-15 3,0 0-2,0 0 1,-4-13 0,1-5-1,3-1 1,0-10-1,3-3-1,0-5-1,2-4 1,1-1-2,8 2 1,1 1-1,3 2 1,1 4-1,3 2 0,3 4 0,3 4 0,3 5 1,-4 4-1,5 5 1,-1 5-1,1 7 1,-1 5-1,0 5 1,-4 3 0,-2 4-1,-3 1 1,-4 0 0,-5 0 0,-3-5 0,-5 1 0,-6-1 1,-7-2-1,-6 0 1,-5-1-1,-6-2 2,-6 1-2,-8 0 2,-4-2-1,-9-2 1,0-1-1,-4 0 0,0 0 0,2-3 0,6 0 0,9-1-2,6-1-1,12 3-8,6-9-19,15 4 0,-2-20-1,12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 6,'24'-5'6,"-4"2"-2,6 0 1,4-1 0,4 3-1,0-2-1,0 1 0,0 0 0,-4 1 0,-4 0-2,-4 0 0,-6 0-2,-4-1-6,2 3-14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4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67 12,'23'-2'6,"8"-1"0,6-2 1,2-1-1,1-1-2,1-1 0,-3-1-2,-3 2 1,-5 0-2,-5 2-1,-7 1-3,-4-3-11,2 8-8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7.8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0 13,'-2'38'12,"2"2"-2,1-3-1,1-4 0,1-4-2,-2-6-2,1-4-1,-1-7-3,-1-12-1,4 10-6,-4-10-10,0-12-8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1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 12,'28'0'10,"4"-1"0,8 0 0,3-1-3,1-1 0,6 0-1,0-4-1,2 4 0,-2-3-1,0 3 1,-4-2-1,-1 2-2,-4-1-1,-6 3 0,-5 1-2,-8 0 0,-3 4-4,-6 0-11,-13-4-10,6 11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8.7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403 0 4,'-22'7'5,"-1"3"2,-3 3-1,-1 1 0,-2 4-1,-1 3 2,1 3-2,-1 2 0,-2 3 0,2 3 0,0 2 0,2 2-1,4 2-1,5-2 0,5-2 0,5-3-1,7-2 0,7-4 1,6-3-1,7-6 0,6-3 1,4-2-1,6-4 1,3-3-1,6-2 1,-2-3-1,4-2 0,-4-1 0,1-1 0,-3-3-1,-2 0 0,-5 1 0,-3-2 0,-5 2 0,-5 1 0,-3 1-1,-5 1 1,-11 4-2,14-6 0,-14 6-6,0 0-12,0 0-11,0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 10,'11'-4'7,"5"-1"2,1 0 0,3 0-1,2 0 0,3 1 1,3 0-2,0 1 0,4 1-2,0-1-1,-1 2 0,-1 0-2,-2 1-1,-1 0 0,-6-1-1,-3 0-4,-4-1-12,-9-8-11,-5 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09.6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56 12,'3'15'24,"-3"-15"-4,11 10-13,1-6-2,4-2 2,6-2 0,1-3 0,6 1-1,0-7-1,2 3-1,0-3-1,3 2-1,-1-3-1,1 2-1,-1 1-2,-1-1-5,1 0-13,3 6-9,-8-6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1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 0 9,'-2'9'14,"1"8"-3,0 7-2,0 7 1,-3 3-2,4 7 0,1 2-1,1 4-2,1 1-3,0-2 2,0-5-2,0-4 0,4-6 0,-5-6-1,1-5 0,-2-8-4,-1-12-11,0 0-12,-4-9-1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10.4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 15,'17'-4'15,"3"-1"-7,5 1-1,5-1 1,2 1-1,7 1-1,3-1 1,4 2-1,0-1 1,1 3-2,-2-2 0,1 2 0,-2-2-2,-6 1 0,-2-1-2,-6 1 1,-5-1-1,-6 0 0,-5 0 0,-3 2-1,-11 0 0,11-2-3,-11 2-3,0 0-15,-9 0-9,9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3T16:15:30.09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 1515 1,'-10'8'3,"10"-8"0,0 0 0,0 0 1,4-10-2,7-5 2,5-4-2,5-2 0,3-6 0,1-3-2,3-3 0,0 0-1,-1 2 0,-4 3 0,-3 2 1,-4 4-1,-2 3 1,-4 4-1,-2 5 1,-8 10-1,6-12-1,-6 12-1,0 0 1,0 0 0,0 0 0,-1 13 0,1-13 1,-12 18 1,5-6 2,-3 0 0,-1 1 0,-2 1 1,-1 2 0,0 0 0,0 1 0,0 2 0,-1-1 1,0 0-1,2 0 0,0 0-1,1-2 1,2-4-1,3-2 1,7-10 2,-7 11 0,7-11 0,0 0 1,7-17-1,3 3 1,1-7-2,5-2 1,0-6-3,3-3-1,-1-1 0,2 0-1,-2-1 1,0 1-1,-3 2 1,-3 2-1,-1 2 1,0 4-1,0 2 1,-3 3 0,-4 4-1,0 3 2,-4 11 0,5-13 0,-5 13-1,0 0 1,-9-3-1,9 3 1,-18 11-1,7-1-1,-3 4 1,-4 1-1,-1 3 0,-1 4 1,-2 2 0,-2-2 0,0 1 0,1-1 0,1-2-1,1-3 1,4-1 0,2-5 0,3-3 0,12-8 0,-13 10 1,13-10 0,0 0 0,0 0-1,0 0 1,1-16 0,6 3-1,5-6-1,3-6 0,2-5 0,6-5-2,2-6 1,3-2-1,1-5 0,1 7 1,-3-1-1,-4 4 1,-1 6 0,-5 5 1,-3 6 0,-4 6-1,-10 15 0,7-12-2,-7 12 2,-11 15-2,-1-1 0,-4 5 1,-5 5-1,-4 5 2,-5 4 1,-5 6 1,-2 4-1,-7 2 2,1 0-1,-2 3 0,2-3 0,2 1 0,4-4-1,5-8 1,6-5-1,8-9 1,5-6 0,3-6 0,10-8 1,0 0-1,0 0 1,8-13-1,6-2 1,4-4-2,6-4 0,6-3 0,5-3-1,4 0 1,1 1-1,-1 2 1,0 2-1,-3 6 0,-2 5 0,-5 5 1,-5 5-1,-3 7 1,-4 6-1,-4 9 1,-5 7 1,-5 5-1,0 4 1,-5 2 0,-1 3 0,-2-3 0,1-2-1,-1-9 1,2-2-1,1-5 0,1-5 0,1-14 1,0 12 1,0-12 0,0 0 1,0 0-1,0 0 1,0-12 0,-1 2-1,-3-2 0,0-5-1,-2-5-1,-2-1 0,0 0 1,-1-3-1,-3-2 0,0 0 0,-1-1 1,-2-1-1,1 0 0,-1 0 0,2 2 0,0-1 0,0 0 0,2 0 0,2-1-1,2 0 1,2-4 0,1 1 0,3 0 0,0 1 0,3 1 0,0 0 1,0 2-1,2 0 0,-1 6 0,-1-3 0,1 2 0,-1 2 0,-1 1 0,0 0 0,-1 5 0,0 0 0,0 4 0,0 1 0,-2 1 0,1-1 1,0 1-1,-2 0 0,-1-3 0,-2-1 0,-2-2 0,-2 0 0,-1 0 1,-1-2-1,-2 2 1,-2 1-1,-1 2 0,-3 2 0,2 1 0,-3 2 0,0 0 0,-3 3 0,0 2 0,2 0 0,-3 1 0,2 1 1,0 2-1,-2 0 0,0 1 1,4 2-1,2 0 0,2 1 0,3 2 0,3 2-1,4 1 1,5 3-1,2 2 0,2 2 0,6 3 0,1 0 0,5 0 1,0 2-1,5-1 0,0 0 1,5-2-1,-2-1 1,-1 1-1,-1-3 1,-3-1-1,-1-4 1,-4-1 0,-3-2 0,-9-8 1,13 8-1,-13-8 1,6-14 0,-3-1 0,1-5-1,-1-7 1,0-5 0,-1-5 0,-1-5-1,-3 0 0,-1 0 0,-3 1 1,-3-2-1,-2 4 1,-1 3-1,-1 2 0,-1 3 1,1 4-1,-1 3 1,2 4-1,0 6 0,2 3 0,-2 2 0,2 4 0,-1 4 0,-1 3-1,0 4 1,-2 2-1,0 2 1,1 4 0,-2 1-1,3 6 1,1 1-1,-1 2 1,2 3 0,3 3 0,-1 3-1,0 2 1,2 5 0,1-2 0,0 0 0,1 3-1,2-2 2,1 0-2,2-3 2,1-1-2,2-3 2,3-1-2,1-2 2,3-2-2,0-3 2,4 2-2,2-6 0,0 3 1,2-1-1,1-2 1,-2 2-1,1-2 1,-1-1-1,0-3 1,-2 5 0,-1-7 0,1-1 0,-3-2 0,1-3 0,-2 0-1,-2-2 1,1-1 0,-1-1 0,-1 0 0,0-1 0,2 0 0,0 0 0,1 1 0,1-1-1,2 1 1,0-2 0,1 1-1,-3 1 1,1-1-1,-4 1 1,-1-1-1,0 1 1,-9-4 0,13 8-1,-13-8 1,13 18 0,-6-5 0,3 3 0,0 1 0,0 3 0,2 1 0,-2 2-1,1-2 1,-2-2 0,1-2-1,-2-4 1,-2 0-1,-6-13 1,10 15 0,-10-15 0,0 0 0,9 12 0,-9-12 0,0 0 0,0 0 0,0 0 0,0 0 0,4 9 0,-4-9 0,0 0 0,0 0 1,0 0-1,0 0 0,0 0 0,0 0 0,0 0 0,0 0-1,0 0 1,3 15 0,-3-15-1,5 17 1,-1-5-1,3 2 1,0 1 0,2 0-1,-1-1 1,0-2-1,1 1 1,-1-1 0,-2-2-1,-2 0 1,-4-10 0,5 14 0,-5-14 0,2 12 0,-2-12 0,0 0 1,0 0-1,0 0 1,0 0 0,0 0 0,0 0 1,0 0 0,0 0-1,0 0 1,0 0 0,0 0-1,-11-13 0,3 4 0,-3-2-1,-2-4 0,-3-3 1,-2-4-1,-4 0 0,-1-4 0,-5-3 0,-1-2 0,-1-1 0,-1 3 0,-1-2 0,3 1 1,0 2-2,2 0 2,3 0-2,3 1 2,0-1-1,3-2 0,1 1 0,1-6-1,0 3 2,2-3-1,1 2 0,1 0-1,2-1 0,3 3-2,1 1-2,5 12-9,4 0-18,-2 0-1,5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2C09F3C-7DA2-4AF9-8DB8-427663C22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7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0CA38-E198-4F9C-A565-BDB20A3912E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DE0FE-3209-4630-84BC-78555AF046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Do not need to worry about negative interactions between subplans</a:t>
            </a:r>
          </a:p>
          <a:p>
            <a:pPr eaLnBrk="1" hangingPunct="1"/>
            <a:r>
              <a:rPr lang="en-US" smtClean="0"/>
              <a:t>We need to actually run the planner on the simplified problem</a:t>
            </a:r>
          </a:p>
          <a:p>
            <a:pPr eaLnBrk="1" hangingPunct="1"/>
            <a:r>
              <a:rPr lang="en-US" smtClean="0"/>
              <a:t>(remember the 1,2,3,4,problem for the 8-puzzle)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60BDA-9BA6-4433-AD09-EB377AE56ED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7FE32-0BC9-4FAB-BB2B-AA77D53EB2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don't have to worry about searching forwards</a:t>
            </a:r>
          </a:p>
          <a:p>
            <a:pPr eaLnBrk="1" hangingPunct="1"/>
            <a:r>
              <a:rPr lang="en-US" smtClean="0"/>
              <a:t>Particularly effective in domains for which we can get a reliable estimate of k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STanford Research Institute Problem Solver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7F16B-8760-48BA-874A-2E70518E59F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don't have to worry about searching forwards</a:t>
            </a:r>
          </a:p>
          <a:p>
            <a:pPr eaLnBrk="1" hangingPunct="1"/>
            <a:r>
              <a:rPr lang="en-US" smtClean="0"/>
              <a:t>Particularly effective in domains for which we can get a reliable estimate of k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1A367-BA2B-4FDB-BE01-0D796B74ADA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 you see why CSP planning doesn't have to search forwards?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D29AC-7C0C-4F37-9573-F0D66B75307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1F9BA-D116-47A6-8279-4CF5CF2A2FC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83BB7-931C-4686-B9E6-624CBB5E2A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this includes both causal and frame axioms</a:t>
            </a:r>
          </a:p>
          <a:p>
            <a:pPr lvl="2" eaLnBrk="1" hangingPunct="1"/>
            <a:r>
              <a:rPr lang="en-US" smtClean="0"/>
              <a:t>basically, it goes back to the feature-centric representation the</a:t>
            </a:r>
          </a:p>
          <a:p>
            <a:pPr lvl="2" eaLnBrk="1" hangingPunct="1"/>
            <a:r>
              <a:rPr lang="en-US" smtClean="0"/>
              <a:t>   book discusses before STRIPS</a:t>
            </a:r>
          </a:p>
          <a:p>
            <a:pPr lvl="2" eaLnBrk="1" hangingPunct="1"/>
            <a:r>
              <a:rPr lang="en-US" smtClean="0"/>
              <a:t>of course, solving the problem this way doesn't mean we can't</a:t>
            </a:r>
          </a:p>
          <a:p>
            <a:pPr lvl="2" eaLnBrk="1" hangingPunct="1"/>
            <a:r>
              <a:rPr lang="en-US" smtClean="0"/>
              <a:t>   encode the problem using STRIPS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48E29-6609-4FAD-A4DD-AF4626F88D3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/>
            <a:r>
              <a:rPr lang="en-US" sz="1400" smtClean="0"/>
              <a:t>when the order between several actions doesn't matter, this is a good thing</a:t>
            </a:r>
          </a:p>
          <a:p>
            <a:pPr algn="ctr" eaLnBrk="1" hangingPunct="1"/>
            <a:r>
              <a:rPr lang="en-US" sz="900" smtClean="0"/>
              <a:t>T	F</a:t>
            </a:r>
          </a:p>
          <a:p>
            <a:pPr algn="ctr" eaLnBrk="1" hangingPunct="1"/>
            <a:r>
              <a:rPr lang="en-US" sz="900" smtClean="0"/>
              <a:t>F	T</a:t>
            </a:r>
          </a:p>
          <a:p>
            <a:pPr algn="ctr" eaLnBrk="1" hangingPunct="1"/>
            <a:r>
              <a:rPr lang="en-US" sz="900" smtClean="0"/>
              <a:t>F	F</a:t>
            </a:r>
          </a:p>
          <a:p>
            <a:pPr lvl="3" eaLnBrk="1" hangingPunct="1"/>
            <a:r>
              <a:rPr lang="en-US" sz="1600" smtClean="0"/>
              <a:t>note that without these constraints, there's nothing to stop the planner from deciding to take several actions simultaneously</a:t>
            </a:r>
          </a:p>
          <a:p>
            <a:pPr algn="ctr" eaLnBrk="1" hangingPunct="1"/>
            <a:endParaRPr lang="en-US" sz="9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327DE-BDB4-4BF2-8762-50E182D92C2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48E29-6609-4FAD-A4DD-AF4626F88D3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/>
            <a:r>
              <a:rPr lang="en-US" sz="1400" smtClean="0"/>
              <a:t>when the order between several actions doesn't matter, this is a good thing</a:t>
            </a:r>
          </a:p>
          <a:p>
            <a:pPr algn="ctr" eaLnBrk="1" hangingPunct="1"/>
            <a:r>
              <a:rPr lang="en-US" sz="900" smtClean="0"/>
              <a:t>T	F</a:t>
            </a:r>
          </a:p>
          <a:p>
            <a:pPr algn="ctr" eaLnBrk="1" hangingPunct="1"/>
            <a:r>
              <a:rPr lang="en-US" sz="900" smtClean="0"/>
              <a:t>F	T</a:t>
            </a:r>
          </a:p>
          <a:p>
            <a:pPr algn="ctr" eaLnBrk="1" hangingPunct="1"/>
            <a:r>
              <a:rPr lang="en-US" sz="900" smtClean="0"/>
              <a:t>F	F</a:t>
            </a:r>
          </a:p>
          <a:p>
            <a:pPr lvl="3" eaLnBrk="1" hangingPunct="1"/>
            <a:r>
              <a:rPr lang="en-US" sz="1600" smtClean="0"/>
              <a:t>note that without these constraints, there's nothing to stop the planner from deciding to take several actions simultaneously</a:t>
            </a:r>
          </a:p>
          <a:p>
            <a:pPr algn="ctr" eaLnBrk="1" hangingPunct="1"/>
            <a:endParaRPr lang="en-US" sz="9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4FBB8-A953-45AB-8815-D1A65F7D7EC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Charge 100% 80% ….</a:t>
            </a:r>
          </a:p>
          <a:p>
            <a:pPr eaLnBrk="1" hangingPunct="1"/>
            <a:r>
              <a:rPr lang="en-US" dirty="0" smtClean="0"/>
              <a:t>Distance recharger 1 2 3 4 5</a:t>
            </a:r>
          </a:p>
          <a:p>
            <a:pPr eaLnBrk="1" hangingPunct="1"/>
            <a:r>
              <a:rPr lang="en-US" dirty="0" smtClean="0"/>
              <a:t>Charge – 20% distance &gt;= 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E7998-1A04-47E1-8733-F18C0A0CA139}" type="slidenum">
              <a:rPr lang="en-US"/>
              <a:pPr/>
              <a:t>23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7967A-C5AE-4613-A17F-942A5CE24151}" type="slidenum">
              <a:rPr lang="en-US"/>
              <a:pPr/>
              <a:t>24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1ACE5-6B61-4F72-94D8-6D8F761B0D8C}" type="slidenum">
              <a:rPr lang="en-US"/>
              <a:pPr/>
              <a:t>25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D7F9C-43B2-4453-8D8D-1041DA50D65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But remember that this representation is done for a fixed number of steps (the horizon)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 Unicode MS" pitchFamily="34" charset="-128"/>
              </a:rPr>
              <a:t>(NO! </a:t>
            </a:r>
            <a:r>
              <a:rPr lang="en-US" sz="1200" b="1" dirty="0" smtClean="0">
                <a:solidFill>
                  <a:srgbClr val="FF0000"/>
                </a:solidFill>
                <a:latin typeface="Arial Unicode MS" pitchFamily="34" charset="-128"/>
              </a:rPr>
              <a:t>stochastic local search</a:t>
            </a:r>
            <a:r>
              <a:rPr lang="en-US" sz="1200" dirty="0" smtClean="0">
                <a:solidFill>
                  <a:srgbClr val="FF0000"/>
                </a:solidFill>
                <a:latin typeface="Arial Unicode MS" pitchFamily="34" charset="-128"/>
              </a:rPr>
              <a:t>! – cannot tell sol does not exist)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EDAE-79BD-4DCF-9B35-13241150CD0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But remember that this representation is done for a fixed number of steps (the horizon)</a:t>
            </a: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98A87-682D-4C51-B7B3-09AF3E23B34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DBCB6-C90A-4110-90C3-CF65DCBE289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9F5A6-A584-4853-A63C-E0F6901E4D7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39F70-2B7C-48BD-A4E9-B67BB472FB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13936-F947-4E80-830B-7CA4DED30D0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B721E-23FA-482F-95BF-9D834785D96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509E7-6F75-4E9C-8B71-88A3E337535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Two simplifications. To let you know about the basic issues involved in developing heuristics</a:t>
            </a:r>
          </a:p>
          <a:p>
            <a:pPr eaLnBrk="1" hangingPunct="1"/>
            <a:r>
              <a:rPr lang="en-US" dirty="0" smtClean="0"/>
              <a:t>for planning while keeping the explanation manageable</a:t>
            </a:r>
          </a:p>
          <a:p>
            <a:pPr eaLnBrk="1" hangingPunct="1"/>
            <a:r>
              <a:rPr lang="en-US" dirty="0" smtClean="0"/>
              <a:t>Goals and preconditions can only be positive literals. </a:t>
            </a:r>
          </a:p>
          <a:p>
            <a:pPr eaLnBrk="1" hangingPunct="1"/>
            <a:r>
              <a:rPr lang="en-US" dirty="0" smtClean="0"/>
              <a:t>(Many problems are written with this convention. For problems that aren’t replace every negative literal in a goal or a </a:t>
            </a:r>
            <a:r>
              <a:rPr lang="en-US" dirty="0" err="1" smtClean="0"/>
              <a:t>precond</a:t>
            </a:r>
            <a:r>
              <a:rPr lang="en-US" dirty="0" smtClean="0"/>
              <a:t>. With a new positive one. From R&amp;N 2010)</a:t>
            </a:r>
          </a:p>
          <a:p>
            <a:pPr eaLnBrk="1" hangingPunct="1"/>
            <a:r>
              <a:rPr lang="en-US" dirty="0" smtClean="0"/>
              <a:t>So a negative effect can only</a:t>
            </a:r>
            <a:r>
              <a:rPr lang="en-US" baseline="0" dirty="0" smtClean="0"/>
              <a:t> </a:t>
            </a:r>
            <a:r>
              <a:rPr lang="en-US" dirty="0" smtClean="0"/>
              <a:t>make it harder to achieve a goal (or a precondition to an action that achieves the goal). Therefore,</a:t>
            </a:r>
          </a:p>
          <a:p>
            <a:pPr eaLnBrk="1" hangingPunct="1"/>
            <a:r>
              <a:rPr lang="en-US" dirty="0" smtClean="0"/>
              <a:t>eliminating all negative effects only makes a problem easier.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Identify relaxed version of the problem (remove some restrictions)</a:t>
            </a:r>
          </a:p>
          <a:p>
            <a:pPr eaLnBrk="1" hangingPunct="1"/>
            <a:r>
              <a:rPr lang="en-US" dirty="0" smtClean="0"/>
              <a:t>Solution cost for a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eaLnBrk="1" hangingPunct="1"/>
            <a:r>
              <a:rPr lang="en-US" dirty="0" smtClean="0"/>
              <a:t>Solution for the problem is the sum of solutions for </a:t>
            </a:r>
            <a:r>
              <a:rPr lang="en-US" dirty="0" err="1" smtClean="0"/>
              <a:t>subproblems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4F583-CFBA-405F-BF65-F34EF083758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Because of a) and b) heuristic is inaccurate</a:t>
            </a:r>
          </a:p>
          <a:p>
            <a:pPr eaLnBrk="1" hangingPunct="1"/>
            <a:r>
              <a:rPr lang="en-US" smtClean="0"/>
              <a:t>Because of c heuristics is inadmissible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relaxed version of the problem (remove some restrictions)</a:t>
            </a:r>
          </a:p>
          <a:p>
            <a:pPr eaLnBrk="1" hangingPunct="1"/>
            <a:r>
              <a:rPr lang="en-US" smtClean="0"/>
              <a:t>Solution cost for a subproblem</a:t>
            </a:r>
          </a:p>
          <a:p>
            <a:pPr eaLnBrk="1" hangingPunct="1"/>
            <a:r>
              <a:rPr lang="en-US" smtClean="0"/>
              <a:t>“cannot be achieved at all)</a:t>
            </a:r>
          </a:p>
          <a:p>
            <a:pPr eaLnBrk="1" hangingPunct="1"/>
            <a:r>
              <a:rPr lang="en-US" smtClean="0"/>
              <a:t>Inadmissible and (inaccurate for two reasons)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Precondition removal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4F583-CFBA-405F-BF65-F34EF083758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Because of a) and b) heuristic is inaccurate</a:t>
            </a:r>
          </a:p>
          <a:p>
            <a:pPr eaLnBrk="1" hangingPunct="1"/>
            <a:r>
              <a:rPr lang="en-US" smtClean="0"/>
              <a:t>Because of c heuristics is inadmissible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relaxed version of the problem (remove some restrictions)</a:t>
            </a:r>
          </a:p>
          <a:p>
            <a:pPr eaLnBrk="1" hangingPunct="1"/>
            <a:r>
              <a:rPr lang="en-US" smtClean="0"/>
              <a:t>Solution cost for a subproblem</a:t>
            </a:r>
          </a:p>
          <a:p>
            <a:pPr eaLnBrk="1" hangingPunct="1"/>
            <a:r>
              <a:rPr lang="en-US" smtClean="0"/>
              <a:t>“cannot be achieved at all)</a:t>
            </a:r>
          </a:p>
          <a:p>
            <a:pPr eaLnBrk="1" hangingPunct="1"/>
            <a:r>
              <a:rPr lang="en-US" smtClean="0"/>
              <a:t>Inadmissible and (inaccurate for two reasons)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Precondition removal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9C876-6004-4866-8997-0233E8760F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Because of a) and b) heuristic is inaccurate</a:t>
            </a:r>
          </a:p>
          <a:p>
            <a:pPr eaLnBrk="1" hangingPunct="1"/>
            <a:r>
              <a:rPr lang="en-US" smtClean="0"/>
              <a:t>Because of c heuristics is inadmissible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Identify relaxed version of the problem (remove some restrictions)</a:t>
            </a:r>
          </a:p>
          <a:p>
            <a:pPr eaLnBrk="1" hangingPunct="1"/>
            <a:r>
              <a:rPr lang="en-US" smtClean="0"/>
              <a:t>Solution cost for a subproblem</a:t>
            </a:r>
          </a:p>
          <a:p>
            <a:pPr eaLnBrk="1" hangingPunct="1"/>
            <a:r>
              <a:rPr lang="en-US" smtClean="0"/>
              <a:t>“cannot be achieved at all)</a:t>
            </a:r>
          </a:p>
          <a:p>
            <a:pPr eaLnBrk="1" hangingPunct="1"/>
            <a:r>
              <a:rPr lang="en-US" smtClean="0"/>
              <a:t>Inadmissible and (inaccurate for two reasons)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Precondition removal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B5BD562-A4A3-4096-A060-21E4BA8C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2064D1-6782-4415-91D6-366A7CB02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D8AFC4-E109-483C-B97F-967A717B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9CB465-2573-43DC-8C05-07E0119C1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9C102-520C-45D1-8EE8-5713D3E4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D7D924-F470-4C91-AE9B-1116034D8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FF06F21-43EB-450D-BF0E-3ADC6BAAE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997890-5F9D-4934-94D6-FFA9CD91F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16EC27-ABBD-4304-97C4-87C738B2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D6A991-BBC9-498A-8698-64843534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D6B43E4-49F8-4344-80BD-28F4A7CB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D6B6CF8-8EC1-4497-87EF-80002606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B7E80-9FF9-4F39-AB13-B4FF9DC0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808DC38-D69C-4B60-AB7F-817D2D25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customXml" Target="../ink/ink158.xml"/><Relationship Id="rId18" Type="http://schemas.openxmlformats.org/officeDocument/2006/relationships/image" Target="../media/image122.emf"/><Relationship Id="rId26" Type="http://schemas.openxmlformats.org/officeDocument/2006/relationships/image" Target="../media/image126.emf"/><Relationship Id="rId3" Type="http://schemas.openxmlformats.org/officeDocument/2006/relationships/customXml" Target="../ink/ink153.xml"/><Relationship Id="rId21" Type="http://schemas.openxmlformats.org/officeDocument/2006/relationships/customXml" Target="../ink/ink162.xml"/><Relationship Id="rId7" Type="http://schemas.openxmlformats.org/officeDocument/2006/relationships/customXml" Target="../ink/ink155.xml"/><Relationship Id="rId12" Type="http://schemas.openxmlformats.org/officeDocument/2006/relationships/image" Target="../media/image119.emf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1.emf"/><Relationship Id="rId20" Type="http://schemas.openxmlformats.org/officeDocument/2006/relationships/image" Target="../media/image1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emf"/><Relationship Id="rId11" Type="http://schemas.openxmlformats.org/officeDocument/2006/relationships/customXml" Target="../ink/ink157.xml"/><Relationship Id="rId24" Type="http://schemas.openxmlformats.org/officeDocument/2006/relationships/image" Target="../media/image125.emf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127.emf"/><Relationship Id="rId10" Type="http://schemas.openxmlformats.org/officeDocument/2006/relationships/image" Target="../media/image118.emf"/><Relationship Id="rId19" Type="http://schemas.openxmlformats.org/officeDocument/2006/relationships/customXml" Target="../ink/ink161.xml"/><Relationship Id="rId4" Type="http://schemas.openxmlformats.org/officeDocument/2006/relationships/image" Target="../media/image115.emf"/><Relationship Id="rId9" Type="http://schemas.openxmlformats.org/officeDocument/2006/relationships/customXml" Target="../ink/ink156.xml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Relationship Id="rId27" Type="http://schemas.openxmlformats.org/officeDocument/2006/relationships/customXml" Target="../ink/ink16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emf"/><Relationship Id="rId21" Type="http://schemas.openxmlformats.org/officeDocument/2006/relationships/image" Target="../media/image137.emf"/><Relationship Id="rId42" Type="http://schemas.openxmlformats.org/officeDocument/2006/relationships/customXml" Target="../ink/ink186.xml"/><Relationship Id="rId47" Type="http://schemas.openxmlformats.org/officeDocument/2006/relationships/image" Target="../media/image150.emf"/><Relationship Id="rId63" Type="http://schemas.openxmlformats.org/officeDocument/2006/relationships/image" Target="../media/image158.emf"/><Relationship Id="rId68" Type="http://schemas.openxmlformats.org/officeDocument/2006/relationships/customXml" Target="../ink/ink199.xml"/><Relationship Id="rId84" Type="http://schemas.openxmlformats.org/officeDocument/2006/relationships/customXml" Target="../ink/ink207.xml"/><Relationship Id="rId89" Type="http://schemas.openxmlformats.org/officeDocument/2006/relationships/image" Target="../media/image171.emf"/><Relationship Id="rId112" Type="http://schemas.openxmlformats.org/officeDocument/2006/relationships/customXml" Target="../ink/ink221.xml"/><Relationship Id="rId16" Type="http://schemas.openxmlformats.org/officeDocument/2006/relationships/customXml" Target="../ink/ink173.xml"/><Relationship Id="rId107" Type="http://schemas.openxmlformats.org/officeDocument/2006/relationships/image" Target="../media/image180.emf"/><Relationship Id="rId11" Type="http://schemas.openxmlformats.org/officeDocument/2006/relationships/image" Target="../media/image132.emf"/><Relationship Id="rId32" Type="http://schemas.openxmlformats.org/officeDocument/2006/relationships/customXml" Target="../ink/ink181.xml"/><Relationship Id="rId37" Type="http://schemas.openxmlformats.org/officeDocument/2006/relationships/image" Target="../media/image145.emf"/><Relationship Id="rId53" Type="http://schemas.openxmlformats.org/officeDocument/2006/relationships/image" Target="../media/image153.emf"/><Relationship Id="rId58" Type="http://schemas.openxmlformats.org/officeDocument/2006/relationships/customXml" Target="../ink/ink194.xml"/><Relationship Id="rId74" Type="http://schemas.openxmlformats.org/officeDocument/2006/relationships/customXml" Target="../ink/ink202.xml"/><Relationship Id="rId79" Type="http://schemas.openxmlformats.org/officeDocument/2006/relationships/image" Target="../media/image166.emf"/><Relationship Id="rId102" Type="http://schemas.openxmlformats.org/officeDocument/2006/relationships/customXml" Target="../ink/ink216.xml"/><Relationship Id="rId123" Type="http://schemas.openxmlformats.org/officeDocument/2006/relationships/image" Target="../media/image188.emf"/><Relationship Id="rId128" Type="http://schemas.openxmlformats.org/officeDocument/2006/relationships/customXml" Target="../ink/ink229.xml"/><Relationship Id="rId5" Type="http://schemas.openxmlformats.org/officeDocument/2006/relationships/image" Target="../media/image129.emf"/><Relationship Id="rId90" Type="http://schemas.openxmlformats.org/officeDocument/2006/relationships/customXml" Target="../ink/ink210.xml"/><Relationship Id="rId95" Type="http://schemas.openxmlformats.org/officeDocument/2006/relationships/image" Target="../media/image174.emf"/><Relationship Id="rId22" Type="http://schemas.openxmlformats.org/officeDocument/2006/relationships/customXml" Target="../ink/ink176.xml"/><Relationship Id="rId27" Type="http://schemas.openxmlformats.org/officeDocument/2006/relationships/image" Target="../media/image140.emf"/><Relationship Id="rId43" Type="http://schemas.openxmlformats.org/officeDocument/2006/relationships/image" Target="../media/image148.emf"/><Relationship Id="rId48" Type="http://schemas.openxmlformats.org/officeDocument/2006/relationships/customXml" Target="../ink/ink189.xml"/><Relationship Id="rId64" Type="http://schemas.openxmlformats.org/officeDocument/2006/relationships/customXml" Target="../ink/ink197.xml"/><Relationship Id="rId69" Type="http://schemas.openxmlformats.org/officeDocument/2006/relationships/image" Target="../media/image161.emf"/><Relationship Id="rId113" Type="http://schemas.openxmlformats.org/officeDocument/2006/relationships/image" Target="../media/image183.emf"/><Relationship Id="rId118" Type="http://schemas.openxmlformats.org/officeDocument/2006/relationships/customXml" Target="../ink/ink224.xml"/><Relationship Id="rId80" Type="http://schemas.openxmlformats.org/officeDocument/2006/relationships/customXml" Target="../ink/ink205.xml"/><Relationship Id="rId85" Type="http://schemas.openxmlformats.org/officeDocument/2006/relationships/image" Target="../media/image169.emf"/><Relationship Id="rId12" Type="http://schemas.openxmlformats.org/officeDocument/2006/relationships/customXml" Target="../ink/ink171.xml"/><Relationship Id="rId17" Type="http://schemas.openxmlformats.org/officeDocument/2006/relationships/image" Target="../media/image135.emf"/><Relationship Id="rId33" Type="http://schemas.openxmlformats.org/officeDocument/2006/relationships/image" Target="../media/image143.emf"/><Relationship Id="rId38" Type="http://schemas.openxmlformats.org/officeDocument/2006/relationships/customXml" Target="../ink/ink184.xml"/><Relationship Id="rId59" Type="http://schemas.openxmlformats.org/officeDocument/2006/relationships/image" Target="../media/image156.emf"/><Relationship Id="rId103" Type="http://schemas.openxmlformats.org/officeDocument/2006/relationships/image" Target="../media/image178.emf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129" Type="http://schemas.openxmlformats.org/officeDocument/2006/relationships/image" Target="../media/image191.emf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164.emf"/><Relationship Id="rId91" Type="http://schemas.openxmlformats.org/officeDocument/2006/relationships/image" Target="../media/image172.emf"/><Relationship Id="rId96" Type="http://schemas.openxmlformats.org/officeDocument/2006/relationships/customXml" Target="../ink/ink21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68.xml"/><Relationship Id="rId23" Type="http://schemas.openxmlformats.org/officeDocument/2006/relationships/image" Target="../media/image138.emf"/><Relationship Id="rId28" Type="http://schemas.openxmlformats.org/officeDocument/2006/relationships/customXml" Target="../ink/ink179.xml"/><Relationship Id="rId49" Type="http://schemas.openxmlformats.org/officeDocument/2006/relationships/image" Target="../media/image151.emf"/><Relationship Id="rId114" Type="http://schemas.openxmlformats.org/officeDocument/2006/relationships/customXml" Target="../ink/ink222.xml"/><Relationship Id="rId119" Type="http://schemas.openxmlformats.org/officeDocument/2006/relationships/image" Target="../media/image186.emf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159.emf"/><Relationship Id="rId81" Type="http://schemas.openxmlformats.org/officeDocument/2006/relationships/image" Target="../media/image167.emf"/><Relationship Id="rId86" Type="http://schemas.openxmlformats.org/officeDocument/2006/relationships/customXml" Target="../ink/ink208.xml"/><Relationship Id="rId13" Type="http://schemas.openxmlformats.org/officeDocument/2006/relationships/image" Target="../media/image133.emf"/><Relationship Id="rId18" Type="http://schemas.openxmlformats.org/officeDocument/2006/relationships/customXml" Target="../ink/ink174.xml"/><Relationship Id="rId39" Type="http://schemas.openxmlformats.org/officeDocument/2006/relationships/image" Target="../media/image146.emf"/><Relationship Id="rId109" Type="http://schemas.openxmlformats.org/officeDocument/2006/relationships/image" Target="../media/image181.emf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54.emf"/><Relationship Id="rId76" Type="http://schemas.openxmlformats.org/officeDocument/2006/relationships/customXml" Target="../ink/ink203.xml"/><Relationship Id="rId97" Type="http://schemas.openxmlformats.org/officeDocument/2006/relationships/image" Target="../media/image175.emf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189.emf"/><Relationship Id="rId7" Type="http://schemas.openxmlformats.org/officeDocument/2006/relationships/image" Target="../media/image130.emf"/><Relationship Id="rId71" Type="http://schemas.openxmlformats.org/officeDocument/2006/relationships/image" Target="../media/image162.emf"/><Relationship Id="rId92" Type="http://schemas.openxmlformats.org/officeDocument/2006/relationships/customXml" Target="../ink/ink211.xml"/><Relationship Id="rId2" Type="http://schemas.openxmlformats.org/officeDocument/2006/relationships/customXml" Target="../ink/ink166.xml"/><Relationship Id="rId29" Type="http://schemas.openxmlformats.org/officeDocument/2006/relationships/image" Target="../media/image141.emf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149.emf"/><Relationship Id="rId66" Type="http://schemas.openxmlformats.org/officeDocument/2006/relationships/customXml" Target="../ink/ink198.xml"/><Relationship Id="rId87" Type="http://schemas.openxmlformats.org/officeDocument/2006/relationships/image" Target="../media/image170.emf"/><Relationship Id="rId110" Type="http://schemas.openxmlformats.org/officeDocument/2006/relationships/customXml" Target="../ink/ink220.xml"/><Relationship Id="rId115" Type="http://schemas.openxmlformats.org/officeDocument/2006/relationships/image" Target="../media/image184.emf"/><Relationship Id="rId61" Type="http://schemas.openxmlformats.org/officeDocument/2006/relationships/image" Target="../media/image157.emf"/><Relationship Id="rId82" Type="http://schemas.openxmlformats.org/officeDocument/2006/relationships/customXml" Target="../ink/ink206.xml"/><Relationship Id="rId19" Type="http://schemas.openxmlformats.org/officeDocument/2006/relationships/image" Target="../media/image136.emf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144.emf"/><Relationship Id="rId56" Type="http://schemas.openxmlformats.org/officeDocument/2006/relationships/customXml" Target="../ink/ink193.xml"/><Relationship Id="rId77" Type="http://schemas.openxmlformats.org/officeDocument/2006/relationships/image" Target="../media/image165.emf"/><Relationship Id="rId100" Type="http://schemas.openxmlformats.org/officeDocument/2006/relationships/customXml" Target="../ink/ink215.xml"/><Relationship Id="rId105" Type="http://schemas.openxmlformats.org/officeDocument/2006/relationships/image" Target="../media/image179.emf"/><Relationship Id="rId126" Type="http://schemas.openxmlformats.org/officeDocument/2006/relationships/customXml" Target="../ink/ink228.xml"/><Relationship Id="rId8" Type="http://schemas.openxmlformats.org/officeDocument/2006/relationships/customXml" Target="../ink/ink169.xml"/><Relationship Id="rId51" Type="http://schemas.openxmlformats.org/officeDocument/2006/relationships/image" Target="../media/image152.emf"/><Relationship Id="rId72" Type="http://schemas.openxmlformats.org/officeDocument/2006/relationships/customXml" Target="../ink/ink201.xml"/><Relationship Id="rId93" Type="http://schemas.openxmlformats.org/officeDocument/2006/relationships/image" Target="../media/image173.emf"/><Relationship Id="rId98" Type="http://schemas.openxmlformats.org/officeDocument/2006/relationships/customXml" Target="../ink/ink214.xml"/><Relationship Id="rId121" Type="http://schemas.openxmlformats.org/officeDocument/2006/relationships/image" Target="../media/image187.emf"/><Relationship Id="rId3" Type="http://schemas.openxmlformats.org/officeDocument/2006/relationships/image" Target="../media/image128.emf"/><Relationship Id="rId25" Type="http://schemas.openxmlformats.org/officeDocument/2006/relationships/image" Target="../media/image139.emf"/><Relationship Id="rId46" Type="http://schemas.openxmlformats.org/officeDocument/2006/relationships/customXml" Target="../ink/ink188.xml"/><Relationship Id="rId67" Type="http://schemas.openxmlformats.org/officeDocument/2006/relationships/image" Target="../media/image160.emf"/><Relationship Id="rId116" Type="http://schemas.openxmlformats.org/officeDocument/2006/relationships/customXml" Target="../ink/ink223.xml"/><Relationship Id="rId20" Type="http://schemas.openxmlformats.org/officeDocument/2006/relationships/customXml" Target="../ink/ink175.xml"/><Relationship Id="rId41" Type="http://schemas.openxmlformats.org/officeDocument/2006/relationships/image" Target="../media/image147.emf"/><Relationship Id="rId62" Type="http://schemas.openxmlformats.org/officeDocument/2006/relationships/customXml" Target="../ink/ink196.xml"/><Relationship Id="rId83" Type="http://schemas.openxmlformats.org/officeDocument/2006/relationships/image" Target="../media/image168.emf"/><Relationship Id="rId88" Type="http://schemas.openxmlformats.org/officeDocument/2006/relationships/customXml" Target="../ink/ink209.xml"/><Relationship Id="rId111" Type="http://schemas.openxmlformats.org/officeDocument/2006/relationships/image" Target="../media/image182.emf"/><Relationship Id="rId15" Type="http://schemas.openxmlformats.org/officeDocument/2006/relationships/image" Target="../media/image134.emf"/><Relationship Id="rId36" Type="http://schemas.openxmlformats.org/officeDocument/2006/relationships/customXml" Target="../ink/ink183.xml"/><Relationship Id="rId57" Type="http://schemas.openxmlformats.org/officeDocument/2006/relationships/image" Target="../media/image155.emf"/><Relationship Id="rId106" Type="http://schemas.openxmlformats.org/officeDocument/2006/relationships/customXml" Target="../ink/ink218.xml"/><Relationship Id="rId127" Type="http://schemas.openxmlformats.org/officeDocument/2006/relationships/image" Target="../media/image190.emf"/><Relationship Id="rId10" Type="http://schemas.openxmlformats.org/officeDocument/2006/relationships/customXml" Target="../ink/ink170.xml"/><Relationship Id="rId31" Type="http://schemas.openxmlformats.org/officeDocument/2006/relationships/image" Target="../media/image142.emf"/><Relationship Id="rId52" Type="http://schemas.openxmlformats.org/officeDocument/2006/relationships/customXml" Target="../ink/ink191.xml"/><Relationship Id="rId73" Type="http://schemas.openxmlformats.org/officeDocument/2006/relationships/image" Target="../media/image163.emf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176.emf"/><Relationship Id="rId101" Type="http://schemas.openxmlformats.org/officeDocument/2006/relationships/image" Target="../media/image177.emf"/><Relationship Id="rId122" Type="http://schemas.openxmlformats.org/officeDocument/2006/relationships/customXml" Target="../ink/ink226.xml"/><Relationship Id="rId4" Type="http://schemas.openxmlformats.org/officeDocument/2006/relationships/customXml" Target="../ink/ink167.xml"/><Relationship Id="rId9" Type="http://schemas.openxmlformats.org/officeDocument/2006/relationships/image" Target="../media/image131.emf"/><Relationship Id="rId26" Type="http://schemas.openxmlformats.org/officeDocument/2006/relationships/customXml" Target="../ink/ink1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emf"/><Relationship Id="rId5" Type="http://schemas.openxmlformats.org/officeDocument/2006/relationships/customXml" Target="../ink/ink231.xml"/><Relationship Id="rId4" Type="http://schemas.openxmlformats.org/officeDocument/2006/relationships/image" Target="../media/image192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7.xml"/><Relationship Id="rId18" Type="http://schemas.openxmlformats.org/officeDocument/2006/relationships/image" Target="../media/image201.emf"/><Relationship Id="rId26" Type="http://schemas.openxmlformats.org/officeDocument/2006/relationships/image" Target="../media/image205.emf"/><Relationship Id="rId39" Type="http://schemas.openxmlformats.org/officeDocument/2006/relationships/customXml" Target="../ink/ink250.xml"/><Relationship Id="rId21" Type="http://schemas.openxmlformats.org/officeDocument/2006/relationships/customXml" Target="../ink/ink241.xml"/><Relationship Id="rId34" Type="http://schemas.openxmlformats.org/officeDocument/2006/relationships/image" Target="../media/image209.emf"/><Relationship Id="rId42" Type="http://schemas.openxmlformats.org/officeDocument/2006/relationships/image" Target="../media/image213.emf"/><Relationship Id="rId7" Type="http://schemas.openxmlformats.org/officeDocument/2006/relationships/customXml" Target="../ink/ink2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0.emf"/><Relationship Id="rId20" Type="http://schemas.openxmlformats.org/officeDocument/2006/relationships/image" Target="../media/image202.emf"/><Relationship Id="rId29" Type="http://schemas.openxmlformats.org/officeDocument/2006/relationships/customXml" Target="../ink/ink245.xml"/><Relationship Id="rId41" Type="http://schemas.openxmlformats.org/officeDocument/2006/relationships/customXml" Target="../ink/ink2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emf"/><Relationship Id="rId11" Type="http://schemas.openxmlformats.org/officeDocument/2006/relationships/customXml" Target="../ink/ink236.xml"/><Relationship Id="rId24" Type="http://schemas.openxmlformats.org/officeDocument/2006/relationships/image" Target="../media/image204.emf"/><Relationship Id="rId32" Type="http://schemas.openxmlformats.org/officeDocument/2006/relationships/image" Target="../media/image208.emf"/><Relationship Id="rId37" Type="http://schemas.openxmlformats.org/officeDocument/2006/relationships/customXml" Target="../ink/ink249.xml"/><Relationship Id="rId40" Type="http://schemas.openxmlformats.org/officeDocument/2006/relationships/image" Target="../media/image212.emf"/><Relationship Id="rId5" Type="http://schemas.openxmlformats.org/officeDocument/2006/relationships/customXml" Target="../ink/ink233.xml"/><Relationship Id="rId15" Type="http://schemas.openxmlformats.org/officeDocument/2006/relationships/customXml" Target="../ink/ink238.xml"/><Relationship Id="rId23" Type="http://schemas.openxmlformats.org/officeDocument/2006/relationships/customXml" Target="../ink/ink242.xml"/><Relationship Id="rId28" Type="http://schemas.openxmlformats.org/officeDocument/2006/relationships/image" Target="../media/image206.emf"/><Relationship Id="rId36" Type="http://schemas.openxmlformats.org/officeDocument/2006/relationships/image" Target="../media/image210.emf"/><Relationship Id="rId10" Type="http://schemas.openxmlformats.org/officeDocument/2006/relationships/image" Target="../media/image197.emf"/><Relationship Id="rId19" Type="http://schemas.openxmlformats.org/officeDocument/2006/relationships/customXml" Target="../ink/ink240.xml"/><Relationship Id="rId31" Type="http://schemas.openxmlformats.org/officeDocument/2006/relationships/customXml" Target="../ink/ink246.xml"/><Relationship Id="rId4" Type="http://schemas.openxmlformats.org/officeDocument/2006/relationships/image" Target="../media/image194.emf"/><Relationship Id="rId9" Type="http://schemas.openxmlformats.org/officeDocument/2006/relationships/customXml" Target="../ink/ink235.xml"/><Relationship Id="rId14" Type="http://schemas.openxmlformats.org/officeDocument/2006/relationships/image" Target="../media/image199.emf"/><Relationship Id="rId22" Type="http://schemas.openxmlformats.org/officeDocument/2006/relationships/image" Target="../media/image203.emf"/><Relationship Id="rId27" Type="http://schemas.openxmlformats.org/officeDocument/2006/relationships/customXml" Target="../ink/ink244.xml"/><Relationship Id="rId30" Type="http://schemas.openxmlformats.org/officeDocument/2006/relationships/image" Target="../media/image207.emf"/><Relationship Id="rId35" Type="http://schemas.openxmlformats.org/officeDocument/2006/relationships/customXml" Target="../ink/ink248.xml"/><Relationship Id="rId8" Type="http://schemas.openxmlformats.org/officeDocument/2006/relationships/image" Target="../media/image196.emf"/><Relationship Id="rId3" Type="http://schemas.openxmlformats.org/officeDocument/2006/relationships/customXml" Target="../ink/ink232.xml"/><Relationship Id="rId12" Type="http://schemas.openxmlformats.org/officeDocument/2006/relationships/image" Target="../media/image198.emf"/><Relationship Id="rId17" Type="http://schemas.openxmlformats.org/officeDocument/2006/relationships/customXml" Target="../ink/ink239.xml"/><Relationship Id="rId25" Type="http://schemas.openxmlformats.org/officeDocument/2006/relationships/customXml" Target="../ink/ink243.xml"/><Relationship Id="rId33" Type="http://schemas.openxmlformats.org/officeDocument/2006/relationships/customXml" Target="../ink/ink247.xml"/><Relationship Id="rId38" Type="http://schemas.openxmlformats.org/officeDocument/2006/relationships/image" Target="../media/image2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4.xml"/><Relationship Id="rId13" Type="http://schemas.openxmlformats.org/officeDocument/2006/relationships/image" Target="../media/image219.emf"/><Relationship Id="rId18" Type="http://schemas.openxmlformats.org/officeDocument/2006/relationships/customXml" Target="../ink/ink259.xml"/><Relationship Id="rId26" Type="http://schemas.openxmlformats.org/officeDocument/2006/relationships/customXml" Target="../ink/ink263.xml"/><Relationship Id="rId3" Type="http://schemas.openxmlformats.org/officeDocument/2006/relationships/image" Target="../media/image11.png"/><Relationship Id="rId21" Type="http://schemas.openxmlformats.org/officeDocument/2006/relationships/image" Target="../media/image223.emf"/><Relationship Id="rId7" Type="http://schemas.openxmlformats.org/officeDocument/2006/relationships/image" Target="../media/image216.emf"/><Relationship Id="rId12" Type="http://schemas.openxmlformats.org/officeDocument/2006/relationships/customXml" Target="../ink/ink256.xml"/><Relationship Id="rId17" Type="http://schemas.openxmlformats.org/officeDocument/2006/relationships/image" Target="../media/image221.emf"/><Relationship Id="rId25" Type="http://schemas.openxmlformats.org/officeDocument/2006/relationships/image" Target="../media/image225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258.xml"/><Relationship Id="rId20" Type="http://schemas.openxmlformats.org/officeDocument/2006/relationships/customXml" Target="../ink/ink260.xml"/><Relationship Id="rId29" Type="http://schemas.openxmlformats.org/officeDocument/2006/relationships/image" Target="../media/image22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.xml"/><Relationship Id="rId11" Type="http://schemas.openxmlformats.org/officeDocument/2006/relationships/image" Target="../media/image218.emf"/><Relationship Id="rId24" Type="http://schemas.openxmlformats.org/officeDocument/2006/relationships/customXml" Target="../ink/ink262.xml"/><Relationship Id="rId5" Type="http://schemas.openxmlformats.org/officeDocument/2006/relationships/image" Target="../media/image215.emf"/><Relationship Id="rId15" Type="http://schemas.openxmlformats.org/officeDocument/2006/relationships/image" Target="../media/image220.emf"/><Relationship Id="rId23" Type="http://schemas.openxmlformats.org/officeDocument/2006/relationships/image" Target="../media/image224.emf"/><Relationship Id="rId28" Type="http://schemas.openxmlformats.org/officeDocument/2006/relationships/customXml" Target="../ink/ink264.xml"/><Relationship Id="rId10" Type="http://schemas.openxmlformats.org/officeDocument/2006/relationships/customXml" Target="../ink/ink255.xml"/><Relationship Id="rId19" Type="http://schemas.openxmlformats.org/officeDocument/2006/relationships/image" Target="../media/image222.emf"/><Relationship Id="rId4" Type="http://schemas.openxmlformats.org/officeDocument/2006/relationships/customXml" Target="../ink/ink252.xml"/><Relationship Id="rId9" Type="http://schemas.openxmlformats.org/officeDocument/2006/relationships/image" Target="../media/image217.emf"/><Relationship Id="rId14" Type="http://schemas.openxmlformats.org/officeDocument/2006/relationships/customXml" Target="../ink/ink257.xml"/><Relationship Id="rId22" Type="http://schemas.openxmlformats.org/officeDocument/2006/relationships/customXml" Target="../ink/ink261.xml"/><Relationship Id="rId27" Type="http://schemas.openxmlformats.org/officeDocument/2006/relationships/image" Target="../media/image226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2.emf"/><Relationship Id="rId18" Type="http://schemas.openxmlformats.org/officeDocument/2006/relationships/customXml" Target="../ink/ink272.xml"/><Relationship Id="rId26" Type="http://schemas.openxmlformats.org/officeDocument/2006/relationships/customXml" Target="../ink/ink276.xml"/><Relationship Id="rId39" Type="http://schemas.openxmlformats.org/officeDocument/2006/relationships/image" Target="../media/image245.emf"/><Relationship Id="rId21" Type="http://schemas.openxmlformats.org/officeDocument/2006/relationships/image" Target="../media/image236.emf"/><Relationship Id="rId34" Type="http://schemas.openxmlformats.org/officeDocument/2006/relationships/customXml" Target="../ink/ink280.xml"/><Relationship Id="rId42" Type="http://schemas.openxmlformats.org/officeDocument/2006/relationships/customXml" Target="../ink/ink284.xml"/><Relationship Id="rId47" Type="http://schemas.openxmlformats.org/officeDocument/2006/relationships/image" Target="../media/image249.emf"/><Relationship Id="rId7" Type="http://schemas.openxmlformats.org/officeDocument/2006/relationships/image" Target="../media/image229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271.xml"/><Relationship Id="rId29" Type="http://schemas.openxmlformats.org/officeDocument/2006/relationships/image" Target="../media/image2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11" Type="http://schemas.openxmlformats.org/officeDocument/2006/relationships/image" Target="../media/image231.emf"/><Relationship Id="rId24" Type="http://schemas.openxmlformats.org/officeDocument/2006/relationships/customXml" Target="../ink/ink275.xml"/><Relationship Id="rId32" Type="http://schemas.openxmlformats.org/officeDocument/2006/relationships/customXml" Target="../ink/ink279.xml"/><Relationship Id="rId37" Type="http://schemas.openxmlformats.org/officeDocument/2006/relationships/image" Target="../media/image244.emf"/><Relationship Id="rId40" Type="http://schemas.openxmlformats.org/officeDocument/2006/relationships/customXml" Target="../ink/ink283.xml"/><Relationship Id="rId45" Type="http://schemas.openxmlformats.org/officeDocument/2006/relationships/image" Target="../media/image248.emf"/><Relationship Id="rId5" Type="http://schemas.openxmlformats.org/officeDocument/2006/relationships/image" Target="../media/image228.emf"/><Relationship Id="rId15" Type="http://schemas.openxmlformats.org/officeDocument/2006/relationships/image" Target="../media/image233.emf"/><Relationship Id="rId23" Type="http://schemas.openxmlformats.org/officeDocument/2006/relationships/image" Target="../media/image237.emf"/><Relationship Id="rId28" Type="http://schemas.openxmlformats.org/officeDocument/2006/relationships/customXml" Target="../ink/ink277.xml"/><Relationship Id="rId36" Type="http://schemas.openxmlformats.org/officeDocument/2006/relationships/customXml" Target="../ink/ink281.xml"/><Relationship Id="rId10" Type="http://schemas.openxmlformats.org/officeDocument/2006/relationships/customXml" Target="../ink/ink268.xml"/><Relationship Id="rId19" Type="http://schemas.openxmlformats.org/officeDocument/2006/relationships/image" Target="../media/image235.emf"/><Relationship Id="rId31" Type="http://schemas.openxmlformats.org/officeDocument/2006/relationships/image" Target="../media/image241.emf"/><Relationship Id="rId44" Type="http://schemas.openxmlformats.org/officeDocument/2006/relationships/customXml" Target="../ink/ink285.xml"/><Relationship Id="rId4" Type="http://schemas.openxmlformats.org/officeDocument/2006/relationships/customXml" Target="../ink/ink265.xml"/><Relationship Id="rId9" Type="http://schemas.openxmlformats.org/officeDocument/2006/relationships/image" Target="../media/image230.emf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Relationship Id="rId27" Type="http://schemas.openxmlformats.org/officeDocument/2006/relationships/image" Target="../media/image239.emf"/><Relationship Id="rId30" Type="http://schemas.openxmlformats.org/officeDocument/2006/relationships/customXml" Target="../ink/ink278.xml"/><Relationship Id="rId35" Type="http://schemas.openxmlformats.org/officeDocument/2006/relationships/image" Target="../media/image243.emf"/><Relationship Id="rId43" Type="http://schemas.openxmlformats.org/officeDocument/2006/relationships/image" Target="../media/image247.emf"/><Relationship Id="rId8" Type="http://schemas.openxmlformats.org/officeDocument/2006/relationships/customXml" Target="../ink/ink267.xml"/><Relationship Id="rId3" Type="http://schemas.openxmlformats.org/officeDocument/2006/relationships/image" Target="../media/image11.png"/><Relationship Id="rId12" Type="http://schemas.openxmlformats.org/officeDocument/2006/relationships/customXml" Target="../ink/ink269.xml"/><Relationship Id="rId17" Type="http://schemas.openxmlformats.org/officeDocument/2006/relationships/image" Target="../media/image234.emf"/><Relationship Id="rId25" Type="http://schemas.openxmlformats.org/officeDocument/2006/relationships/image" Target="../media/image238.emf"/><Relationship Id="rId33" Type="http://schemas.openxmlformats.org/officeDocument/2006/relationships/image" Target="../media/image242.emf"/><Relationship Id="rId38" Type="http://schemas.openxmlformats.org/officeDocument/2006/relationships/customXml" Target="../ink/ink282.xml"/><Relationship Id="rId46" Type="http://schemas.openxmlformats.org/officeDocument/2006/relationships/customXml" Target="../ink/ink286.xml"/><Relationship Id="rId20" Type="http://schemas.openxmlformats.org/officeDocument/2006/relationships/customXml" Target="../ink/ink273.xml"/><Relationship Id="rId41" Type="http://schemas.openxmlformats.org/officeDocument/2006/relationships/image" Target="../media/image246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.emf"/><Relationship Id="rId18" Type="http://schemas.openxmlformats.org/officeDocument/2006/relationships/customXml" Target="../ink/ink294.xml"/><Relationship Id="rId26" Type="http://schemas.openxmlformats.org/officeDocument/2006/relationships/customXml" Target="../ink/ink298.xml"/><Relationship Id="rId39" Type="http://schemas.openxmlformats.org/officeDocument/2006/relationships/image" Target="../media/image267.emf"/><Relationship Id="rId21" Type="http://schemas.openxmlformats.org/officeDocument/2006/relationships/image" Target="../media/image258.emf"/><Relationship Id="rId34" Type="http://schemas.openxmlformats.org/officeDocument/2006/relationships/customXml" Target="../ink/ink302.xml"/><Relationship Id="rId7" Type="http://schemas.openxmlformats.org/officeDocument/2006/relationships/image" Target="../media/image251.emf"/><Relationship Id="rId12" Type="http://schemas.openxmlformats.org/officeDocument/2006/relationships/customXml" Target="../ink/ink291.xml"/><Relationship Id="rId17" Type="http://schemas.openxmlformats.org/officeDocument/2006/relationships/image" Target="../media/image256.emf"/><Relationship Id="rId25" Type="http://schemas.openxmlformats.org/officeDocument/2006/relationships/image" Target="../media/image260.emf"/><Relationship Id="rId33" Type="http://schemas.openxmlformats.org/officeDocument/2006/relationships/image" Target="../media/image264.emf"/><Relationship Id="rId38" Type="http://schemas.openxmlformats.org/officeDocument/2006/relationships/customXml" Target="../ink/ink304.xml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93.xml"/><Relationship Id="rId20" Type="http://schemas.openxmlformats.org/officeDocument/2006/relationships/customXml" Target="../ink/ink295.xml"/><Relationship Id="rId29" Type="http://schemas.openxmlformats.org/officeDocument/2006/relationships/image" Target="../media/image262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88.xml"/><Relationship Id="rId11" Type="http://schemas.openxmlformats.org/officeDocument/2006/relationships/image" Target="../media/image253.emf"/><Relationship Id="rId24" Type="http://schemas.openxmlformats.org/officeDocument/2006/relationships/customXml" Target="../ink/ink297.xml"/><Relationship Id="rId32" Type="http://schemas.openxmlformats.org/officeDocument/2006/relationships/customXml" Target="../ink/ink301.xml"/><Relationship Id="rId37" Type="http://schemas.openxmlformats.org/officeDocument/2006/relationships/image" Target="../media/image266.emf"/><Relationship Id="rId5" Type="http://schemas.openxmlformats.org/officeDocument/2006/relationships/image" Target="../media/image250.emf"/><Relationship Id="rId15" Type="http://schemas.openxmlformats.org/officeDocument/2006/relationships/image" Target="../media/image255.emf"/><Relationship Id="rId23" Type="http://schemas.openxmlformats.org/officeDocument/2006/relationships/image" Target="../media/image259.emf"/><Relationship Id="rId28" Type="http://schemas.openxmlformats.org/officeDocument/2006/relationships/customXml" Target="../ink/ink299.xml"/><Relationship Id="rId36" Type="http://schemas.openxmlformats.org/officeDocument/2006/relationships/customXml" Target="../ink/ink303.xml"/><Relationship Id="rId10" Type="http://schemas.openxmlformats.org/officeDocument/2006/relationships/customXml" Target="../ink/ink290.xml"/><Relationship Id="rId19" Type="http://schemas.openxmlformats.org/officeDocument/2006/relationships/image" Target="../media/image257.emf"/><Relationship Id="rId31" Type="http://schemas.openxmlformats.org/officeDocument/2006/relationships/image" Target="../media/image263.emf"/><Relationship Id="rId4" Type="http://schemas.openxmlformats.org/officeDocument/2006/relationships/customXml" Target="../ink/ink287.xml"/><Relationship Id="rId9" Type="http://schemas.openxmlformats.org/officeDocument/2006/relationships/image" Target="../media/image252.emf"/><Relationship Id="rId14" Type="http://schemas.openxmlformats.org/officeDocument/2006/relationships/customXml" Target="../ink/ink292.xml"/><Relationship Id="rId22" Type="http://schemas.openxmlformats.org/officeDocument/2006/relationships/customXml" Target="../ink/ink296.xml"/><Relationship Id="rId27" Type="http://schemas.openxmlformats.org/officeDocument/2006/relationships/image" Target="../media/image261.emf"/><Relationship Id="rId30" Type="http://schemas.openxmlformats.org/officeDocument/2006/relationships/customXml" Target="../ink/ink300.xml"/><Relationship Id="rId35" Type="http://schemas.openxmlformats.org/officeDocument/2006/relationships/image" Target="../media/image265.emf"/><Relationship Id="rId8" Type="http://schemas.openxmlformats.org/officeDocument/2006/relationships/customXml" Target="../ink/ink289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7.xml"/><Relationship Id="rId13" Type="http://schemas.openxmlformats.org/officeDocument/2006/relationships/image" Target="../media/image272.emf"/><Relationship Id="rId18" Type="http://schemas.openxmlformats.org/officeDocument/2006/relationships/customXml" Target="../ink/ink312.xml"/><Relationship Id="rId3" Type="http://schemas.openxmlformats.org/officeDocument/2006/relationships/image" Target="../media/image11.png"/><Relationship Id="rId7" Type="http://schemas.openxmlformats.org/officeDocument/2006/relationships/image" Target="../media/image269.emf"/><Relationship Id="rId12" Type="http://schemas.openxmlformats.org/officeDocument/2006/relationships/customXml" Target="../ink/ink309.xml"/><Relationship Id="rId17" Type="http://schemas.openxmlformats.org/officeDocument/2006/relationships/image" Target="../media/image274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31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06.xml"/><Relationship Id="rId11" Type="http://schemas.openxmlformats.org/officeDocument/2006/relationships/image" Target="../media/image271.emf"/><Relationship Id="rId5" Type="http://schemas.openxmlformats.org/officeDocument/2006/relationships/image" Target="../media/image268.emf"/><Relationship Id="rId15" Type="http://schemas.openxmlformats.org/officeDocument/2006/relationships/image" Target="../media/image273.emf"/><Relationship Id="rId10" Type="http://schemas.openxmlformats.org/officeDocument/2006/relationships/customXml" Target="../ink/ink308.xml"/><Relationship Id="rId19" Type="http://schemas.openxmlformats.org/officeDocument/2006/relationships/image" Target="../media/image275.emf"/><Relationship Id="rId4" Type="http://schemas.openxmlformats.org/officeDocument/2006/relationships/customXml" Target="../ink/ink305.xml"/><Relationship Id="rId9" Type="http://schemas.openxmlformats.org/officeDocument/2006/relationships/image" Target="../media/image270.emf"/><Relationship Id="rId14" Type="http://schemas.openxmlformats.org/officeDocument/2006/relationships/customXml" Target="../ink/ink3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4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76.emf"/><Relationship Id="rId5" Type="http://schemas.openxmlformats.org/officeDocument/2006/relationships/customXml" Target="../ink/ink313.xml"/><Relationship Id="rId4" Type="http://schemas.openxmlformats.org/officeDocument/2006/relationships/image" Target="../media/image11.png"/><Relationship Id="rId9" Type="http://schemas.openxmlformats.org/officeDocument/2006/relationships/image" Target="../media/image27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7.xml"/><Relationship Id="rId3" Type="http://schemas.openxmlformats.org/officeDocument/2006/relationships/image" Target="../media/image11.png"/><Relationship Id="rId7" Type="http://schemas.openxmlformats.org/officeDocument/2006/relationships/image" Target="../media/image27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16.xml"/><Relationship Id="rId5" Type="http://schemas.openxmlformats.org/officeDocument/2006/relationships/image" Target="../media/image278.emf"/><Relationship Id="rId4" Type="http://schemas.openxmlformats.org/officeDocument/2006/relationships/customXml" Target="../ink/ink315.xml"/><Relationship Id="rId9" Type="http://schemas.openxmlformats.org/officeDocument/2006/relationships/image" Target="../media/image27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0.xml"/><Relationship Id="rId3" Type="http://schemas.openxmlformats.org/officeDocument/2006/relationships/image" Target="../media/image11.png"/><Relationship Id="rId7" Type="http://schemas.openxmlformats.org/officeDocument/2006/relationships/image" Target="../media/image28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19.xml"/><Relationship Id="rId11" Type="http://schemas.openxmlformats.org/officeDocument/2006/relationships/image" Target="../media/image283.emf"/><Relationship Id="rId5" Type="http://schemas.openxmlformats.org/officeDocument/2006/relationships/image" Target="../media/image280.emf"/><Relationship Id="rId10" Type="http://schemas.openxmlformats.org/officeDocument/2006/relationships/customXml" Target="../ink/ink321.xml"/><Relationship Id="rId4" Type="http://schemas.openxmlformats.org/officeDocument/2006/relationships/customXml" Target="../ink/ink318.xml"/><Relationship Id="rId9" Type="http://schemas.openxmlformats.org/officeDocument/2006/relationships/image" Target="../media/image28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4.xml"/><Relationship Id="rId13" Type="http://schemas.openxmlformats.org/officeDocument/2006/relationships/image" Target="../media/image288.emf"/><Relationship Id="rId18" Type="http://schemas.openxmlformats.org/officeDocument/2006/relationships/customXml" Target="../ink/ink329.xml"/><Relationship Id="rId3" Type="http://schemas.openxmlformats.org/officeDocument/2006/relationships/image" Target="../media/image11.png"/><Relationship Id="rId21" Type="http://schemas.openxmlformats.org/officeDocument/2006/relationships/image" Target="../media/image292.emf"/><Relationship Id="rId7" Type="http://schemas.openxmlformats.org/officeDocument/2006/relationships/image" Target="../media/image285.emf"/><Relationship Id="rId12" Type="http://schemas.openxmlformats.org/officeDocument/2006/relationships/customXml" Target="../ink/ink326.xml"/><Relationship Id="rId17" Type="http://schemas.openxmlformats.org/officeDocument/2006/relationships/image" Target="../media/image290.emf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328.xml"/><Relationship Id="rId20" Type="http://schemas.openxmlformats.org/officeDocument/2006/relationships/customXml" Target="../ink/ink33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23.xml"/><Relationship Id="rId11" Type="http://schemas.openxmlformats.org/officeDocument/2006/relationships/image" Target="../media/image287.emf"/><Relationship Id="rId5" Type="http://schemas.openxmlformats.org/officeDocument/2006/relationships/image" Target="../media/image284.emf"/><Relationship Id="rId15" Type="http://schemas.openxmlformats.org/officeDocument/2006/relationships/image" Target="../media/image289.emf"/><Relationship Id="rId10" Type="http://schemas.openxmlformats.org/officeDocument/2006/relationships/customXml" Target="../ink/ink325.xml"/><Relationship Id="rId19" Type="http://schemas.openxmlformats.org/officeDocument/2006/relationships/image" Target="../media/image291.emf"/><Relationship Id="rId4" Type="http://schemas.openxmlformats.org/officeDocument/2006/relationships/customXml" Target="../ink/ink322.xml"/><Relationship Id="rId9" Type="http://schemas.openxmlformats.org/officeDocument/2006/relationships/image" Target="../media/image286.emf"/><Relationship Id="rId14" Type="http://schemas.openxmlformats.org/officeDocument/2006/relationships/customXml" Target="../ink/ink3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3.xml"/><Relationship Id="rId13" Type="http://schemas.openxmlformats.org/officeDocument/2006/relationships/image" Target="../media/image297.emf"/><Relationship Id="rId3" Type="http://schemas.openxmlformats.org/officeDocument/2006/relationships/image" Target="../media/image11.png"/><Relationship Id="rId7" Type="http://schemas.openxmlformats.org/officeDocument/2006/relationships/image" Target="../media/image294.emf"/><Relationship Id="rId12" Type="http://schemas.openxmlformats.org/officeDocument/2006/relationships/customXml" Target="../ink/ink3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32.xml"/><Relationship Id="rId11" Type="http://schemas.openxmlformats.org/officeDocument/2006/relationships/image" Target="../media/image296.emf"/><Relationship Id="rId5" Type="http://schemas.openxmlformats.org/officeDocument/2006/relationships/image" Target="../media/image293.emf"/><Relationship Id="rId10" Type="http://schemas.openxmlformats.org/officeDocument/2006/relationships/customXml" Target="../ink/ink334.xml"/><Relationship Id="rId4" Type="http://schemas.openxmlformats.org/officeDocument/2006/relationships/customXml" Target="../ink/ink331.xml"/><Relationship Id="rId9" Type="http://schemas.openxmlformats.org/officeDocument/2006/relationships/image" Target="../media/image29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8.xml"/><Relationship Id="rId13" Type="http://schemas.openxmlformats.org/officeDocument/2006/relationships/image" Target="../media/image302.emf"/><Relationship Id="rId18" Type="http://schemas.openxmlformats.org/officeDocument/2006/relationships/customXml" Target="../ink/ink343.xml"/><Relationship Id="rId3" Type="http://schemas.openxmlformats.org/officeDocument/2006/relationships/image" Target="../media/image11.png"/><Relationship Id="rId7" Type="http://schemas.openxmlformats.org/officeDocument/2006/relationships/image" Target="../media/image299.emf"/><Relationship Id="rId12" Type="http://schemas.openxmlformats.org/officeDocument/2006/relationships/customXml" Target="../ink/ink340.xml"/><Relationship Id="rId17" Type="http://schemas.openxmlformats.org/officeDocument/2006/relationships/image" Target="../media/image304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34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37.xml"/><Relationship Id="rId11" Type="http://schemas.openxmlformats.org/officeDocument/2006/relationships/image" Target="../media/image301.emf"/><Relationship Id="rId5" Type="http://schemas.openxmlformats.org/officeDocument/2006/relationships/image" Target="../media/image298.emf"/><Relationship Id="rId15" Type="http://schemas.openxmlformats.org/officeDocument/2006/relationships/image" Target="../media/image303.emf"/><Relationship Id="rId10" Type="http://schemas.openxmlformats.org/officeDocument/2006/relationships/customXml" Target="../ink/ink339.xml"/><Relationship Id="rId19" Type="http://schemas.openxmlformats.org/officeDocument/2006/relationships/image" Target="../media/image305.emf"/><Relationship Id="rId4" Type="http://schemas.openxmlformats.org/officeDocument/2006/relationships/customXml" Target="../ink/ink336.xml"/><Relationship Id="rId9" Type="http://schemas.openxmlformats.org/officeDocument/2006/relationships/image" Target="../media/image300.emf"/><Relationship Id="rId14" Type="http://schemas.openxmlformats.org/officeDocument/2006/relationships/customXml" Target="../ink/ink34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emf"/><Relationship Id="rId18" Type="http://schemas.openxmlformats.org/officeDocument/2006/relationships/customXml" Target="../ink/ink351.xml"/><Relationship Id="rId26" Type="http://schemas.openxmlformats.org/officeDocument/2006/relationships/customXml" Target="../ink/ink355.xml"/><Relationship Id="rId39" Type="http://schemas.openxmlformats.org/officeDocument/2006/relationships/image" Target="../media/image323.emf"/><Relationship Id="rId21" Type="http://schemas.openxmlformats.org/officeDocument/2006/relationships/image" Target="../media/image314.emf"/><Relationship Id="rId34" Type="http://schemas.openxmlformats.org/officeDocument/2006/relationships/customXml" Target="../ink/ink359.xml"/><Relationship Id="rId7" Type="http://schemas.openxmlformats.org/officeDocument/2006/relationships/image" Target="../media/image307.emf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350.xml"/><Relationship Id="rId20" Type="http://schemas.openxmlformats.org/officeDocument/2006/relationships/customXml" Target="../ink/ink352.xml"/><Relationship Id="rId29" Type="http://schemas.openxmlformats.org/officeDocument/2006/relationships/image" Target="../media/image318.emf"/><Relationship Id="rId41" Type="http://schemas.openxmlformats.org/officeDocument/2006/relationships/image" Target="../media/image324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45.xml"/><Relationship Id="rId11" Type="http://schemas.openxmlformats.org/officeDocument/2006/relationships/image" Target="../media/image309.emf"/><Relationship Id="rId24" Type="http://schemas.openxmlformats.org/officeDocument/2006/relationships/customXml" Target="../ink/ink354.xml"/><Relationship Id="rId32" Type="http://schemas.openxmlformats.org/officeDocument/2006/relationships/customXml" Target="../ink/ink358.xml"/><Relationship Id="rId37" Type="http://schemas.openxmlformats.org/officeDocument/2006/relationships/image" Target="../media/image322.emf"/><Relationship Id="rId40" Type="http://schemas.openxmlformats.org/officeDocument/2006/relationships/customXml" Target="../ink/ink362.xml"/><Relationship Id="rId5" Type="http://schemas.openxmlformats.org/officeDocument/2006/relationships/image" Target="../media/image306.emf"/><Relationship Id="rId15" Type="http://schemas.openxmlformats.org/officeDocument/2006/relationships/image" Target="../media/image311.emf"/><Relationship Id="rId23" Type="http://schemas.openxmlformats.org/officeDocument/2006/relationships/image" Target="../media/image315.emf"/><Relationship Id="rId28" Type="http://schemas.openxmlformats.org/officeDocument/2006/relationships/customXml" Target="../ink/ink356.xml"/><Relationship Id="rId36" Type="http://schemas.openxmlformats.org/officeDocument/2006/relationships/customXml" Target="../ink/ink360.xml"/><Relationship Id="rId10" Type="http://schemas.openxmlformats.org/officeDocument/2006/relationships/customXml" Target="../ink/ink347.xml"/><Relationship Id="rId19" Type="http://schemas.openxmlformats.org/officeDocument/2006/relationships/image" Target="../media/image313.emf"/><Relationship Id="rId31" Type="http://schemas.openxmlformats.org/officeDocument/2006/relationships/image" Target="../media/image319.emf"/><Relationship Id="rId4" Type="http://schemas.openxmlformats.org/officeDocument/2006/relationships/customXml" Target="../ink/ink344.xml"/><Relationship Id="rId9" Type="http://schemas.openxmlformats.org/officeDocument/2006/relationships/image" Target="../media/image308.emf"/><Relationship Id="rId14" Type="http://schemas.openxmlformats.org/officeDocument/2006/relationships/customXml" Target="../ink/ink349.xml"/><Relationship Id="rId22" Type="http://schemas.openxmlformats.org/officeDocument/2006/relationships/customXml" Target="../ink/ink353.xml"/><Relationship Id="rId27" Type="http://schemas.openxmlformats.org/officeDocument/2006/relationships/image" Target="../media/image317.emf"/><Relationship Id="rId30" Type="http://schemas.openxmlformats.org/officeDocument/2006/relationships/customXml" Target="../ink/ink357.xml"/><Relationship Id="rId35" Type="http://schemas.openxmlformats.org/officeDocument/2006/relationships/image" Target="../media/image321.emf"/><Relationship Id="rId8" Type="http://schemas.openxmlformats.org/officeDocument/2006/relationships/customXml" Target="../ink/ink346.xml"/><Relationship Id="rId3" Type="http://schemas.openxmlformats.org/officeDocument/2006/relationships/image" Target="../media/image11.png"/><Relationship Id="rId12" Type="http://schemas.openxmlformats.org/officeDocument/2006/relationships/customXml" Target="../ink/ink348.xml"/><Relationship Id="rId17" Type="http://schemas.openxmlformats.org/officeDocument/2006/relationships/image" Target="../media/image312.emf"/><Relationship Id="rId25" Type="http://schemas.openxmlformats.org/officeDocument/2006/relationships/image" Target="../media/image316.emf"/><Relationship Id="rId33" Type="http://schemas.openxmlformats.org/officeDocument/2006/relationships/image" Target="../media/image320.emf"/><Relationship Id="rId38" Type="http://schemas.openxmlformats.org/officeDocument/2006/relationships/customXml" Target="../ink/ink361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5.xml"/><Relationship Id="rId21" Type="http://schemas.openxmlformats.org/officeDocument/2006/relationships/image" Target="../media/image334.emf"/><Relationship Id="rId42" Type="http://schemas.openxmlformats.org/officeDocument/2006/relationships/customXml" Target="../ink/ink383.xml"/><Relationship Id="rId47" Type="http://schemas.openxmlformats.org/officeDocument/2006/relationships/image" Target="../media/image347.emf"/><Relationship Id="rId63" Type="http://schemas.openxmlformats.org/officeDocument/2006/relationships/image" Target="../media/image355.emf"/><Relationship Id="rId68" Type="http://schemas.openxmlformats.org/officeDocument/2006/relationships/customXml" Target="../ink/ink396.xml"/><Relationship Id="rId16" Type="http://schemas.openxmlformats.org/officeDocument/2006/relationships/customXml" Target="../ink/ink370.xml"/><Relationship Id="rId11" Type="http://schemas.openxmlformats.org/officeDocument/2006/relationships/image" Target="../media/image329.emf"/><Relationship Id="rId24" Type="http://schemas.openxmlformats.org/officeDocument/2006/relationships/customXml" Target="../ink/ink374.xml"/><Relationship Id="rId32" Type="http://schemas.openxmlformats.org/officeDocument/2006/relationships/customXml" Target="../ink/ink378.xml"/><Relationship Id="rId37" Type="http://schemas.openxmlformats.org/officeDocument/2006/relationships/image" Target="../media/image342.emf"/><Relationship Id="rId40" Type="http://schemas.openxmlformats.org/officeDocument/2006/relationships/customXml" Target="../ink/ink382.xml"/><Relationship Id="rId45" Type="http://schemas.openxmlformats.org/officeDocument/2006/relationships/image" Target="../media/image346.emf"/><Relationship Id="rId53" Type="http://schemas.openxmlformats.org/officeDocument/2006/relationships/image" Target="../media/image350.emf"/><Relationship Id="rId58" Type="http://schemas.openxmlformats.org/officeDocument/2006/relationships/customXml" Target="../ink/ink391.xml"/><Relationship Id="rId66" Type="http://schemas.openxmlformats.org/officeDocument/2006/relationships/customXml" Target="../ink/ink395.xml"/><Relationship Id="rId74" Type="http://schemas.openxmlformats.org/officeDocument/2006/relationships/customXml" Target="../ink/ink399.xml"/><Relationship Id="rId79" Type="http://schemas.openxmlformats.org/officeDocument/2006/relationships/image" Target="../media/image363.emf"/><Relationship Id="rId5" Type="http://schemas.openxmlformats.org/officeDocument/2006/relationships/image" Target="../media/image326.emf"/><Relationship Id="rId61" Type="http://schemas.openxmlformats.org/officeDocument/2006/relationships/image" Target="../media/image354.emf"/><Relationship Id="rId19" Type="http://schemas.openxmlformats.org/officeDocument/2006/relationships/image" Target="../media/image333.emf"/><Relationship Id="rId14" Type="http://schemas.openxmlformats.org/officeDocument/2006/relationships/customXml" Target="../ink/ink369.xml"/><Relationship Id="rId22" Type="http://schemas.openxmlformats.org/officeDocument/2006/relationships/customXml" Target="../ink/ink373.xml"/><Relationship Id="rId27" Type="http://schemas.openxmlformats.org/officeDocument/2006/relationships/image" Target="../media/image337.emf"/><Relationship Id="rId30" Type="http://schemas.openxmlformats.org/officeDocument/2006/relationships/customXml" Target="../ink/ink377.xml"/><Relationship Id="rId35" Type="http://schemas.openxmlformats.org/officeDocument/2006/relationships/image" Target="../media/image341.emf"/><Relationship Id="rId43" Type="http://schemas.openxmlformats.org/officeDocument/2006/relationships/image" Target="../media/image345.emf"/><Relationship Id="rId48" Type="http://schemas.openxmlformats.org/officeDocument/2006/relationships/customXml" Target="../ink/ink386.xml"/><Relationship Id="rId56" Type="http://schemas.openxmlformats.org/officeDocument/2006/relationships/customXml" Target="../ink/ink390.xml"/><Relationship Id="rId64" Type="http://schemas.openxmlformats.org/officeDocument/2006/relationships/customXml" Target="../ink/ink394.xml"/><Relationship Id="rId69" Type="http://schemas.openxmlformats.org/officeDocument/2006/relationships/image" Target="../media/image358.emf"/><Relationship Id="rId77" Type="http://schemas.openxmlformats.org/officeDocument/2006/relationships/image" Target="../media/image362.emf"/><Relationship Id="rId8" Type="http://schemas.openxmlformats.org/officeDocument/2006/relationships/customXml" Target="../ink/ink366.xml"/><Relationship Id="rId51" Type="http://schemas.openxmlformats.org/officeDocument/2006/relationships/image" Target="../media/image349.emf"/><Relationship Id="rId72" Type="http://schemas.openxmlformats.org/officeDocument/2006/relationships/customXml" Target="../ink/ink398.xml"/><Relationship Id="rId3" Type="http://schemas.openxmlformats.org/officeDocument/2006/relationships/image" Target="../media/image325.emf"/><Relationship Id="rId12" Type="http://schemas.openxmlformats.org/officeDocument/2006/relationships/customXml" Target="../ink/ink368.xml"/><Relationship Id="rId17" Type="http://schemas.openxmlformats.org/officeDocument/2006/relationships/image" Target="../media/image332.emf"/><Relationship Id="rId25" Type="http://schemas.openxmlformats.org/officeDocument/2006/relationships/image" Target="../media/image336.emf"/><Relationship Id="rId33" Type="http://schemas.openxmlformats.org/officeDocument/2006/relationships/image" Target="../media/image340.emf"/><Relationship Id="rId38" Type="http://schemas.openxmlformats.org/officeDocument/2006/relationships/customXml" Target="../ink/ink381.xml"/><Relationship Id="rId46" Type="http://schemas.openxmlformats.org/officeDocument/2006/relationships/customXml" Target="../ink/ink385.xml"/><Relationship Id="rId59" Type="http://schemas.openxmlformats.org/officeDocument/2006/relationships/image" Target="../media/image353.emf"/><Relationship Id="rId67" Type="http://schemas.openxmlformats.org/officeDocument/2006/relationships/image" Target="../media/image357.emf"/><Relationship Id="rId20" Type="http://schemas.openxmlformats.org/officeDocument/2006/relationships/customXml" Target="../ink/ink372.xml"/><Relationship Id="rId41" Type="http://schemas.openxmlformats.org/officeDocument/2006/relationships/image" Target="../media/image344.emf"/><Relationship Id="rId54" Type="http://schemas.openxmlformats.org/officeDocument/2006/relationships/customXml" Target="../ink/ink389.xml"/><Relationship Id="rId62" Type="http://schemas.openxmlformats.org/officeDocument/2006/relationships/customXml" Target="../ink/ink393.xml"/><Relationship Id="rId70" Type="http://schemas.openxmlformats.org/officeDocument/2006/relationships/customXml" Target="../ink/ink397.xml"/><Relationship Id="rId75" Type="http://schemas.openxmlformats.org/officeDocument/2006/relationships/image" Target="../media/image36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65.xml"/><Relationship Id="rId15" Type="http://schemas.openxmlformats.org/officeDocument/2006/relationships/image" Target="../media/image331.emf"/><Relationship Id="rId23" Type="http://schemas.openxmlformats.org/officeDocument/2006/relationships/image" Target="../media/image335.emf"/><Relationship Id="rId28" Type="http://schemas.openxmlformats.org/officeDocument/2006/relationships/customXml" Target="../ink/ink376.xml"/><Relationship Id="rId36" Type="http://schemas.openxmlformats.org/officeDocument/2006/relationships/customXml" Target="../ink/ink380.xml"/><Relationship Id="rId49" Type="http://schemas.openxmlformats.org/officeDocument/2006/relationships/image" Target="../media/image348.emf"/><Relationship Id="rId57" Type="http://schemas.openxmlformats.org/officeDocument/2006/relationships/image" Target="../media/image352.emf"/><Relationship Id="rId10" Type="http://schemas.openxmlformats.org/officeDocument/2006/relationships/customXml" Target="../ink/ink367.xml"/><Relationship Id="rId31" Type="http://schemas.openxmlformats.org/officeDocument/2006/relationships/image" Target="../media/image339.emf"/><Relationship Id="rId44" Type="http://schemas.openxmlformats.org/officeDocument/2006/relationships/customXml" Target="../ink/ink384.xml"/><Relationship Id="rId52" Type="http://schemas.openxmlformats.org/officeDocument/2006/relationships/customXml" Target="../ink/ink388.xml"/><Relationship Id="rId60" Type="http://schemas.openxmlformats.org/officeDocument/2006/relationships/customXml" Target="../ink/ink392.xml"/><Relationship Id="rId65" Type="http://schemas.openxmlformats.org/officeDocument/2006/relationships/image" Target="../media/image356.emf"/><Relationship Id="rId73" Type="http://schemas.openxmlformats.org/officeDocument/2006/relationships/image" Target="../media/image360.emf"/><Relationship Id="rId78" Type="http://schemas.openxmlformats.org/officeDocument/2006/relationships/customXml" Target="../ink/ink401.xml"/><Relationship Id="rId4" Type="http://schemas.openxmlformats.org/officeDocument/2006/relationships/customXml" Target="../ink/ink364.xml"/><Relationship Id="rId9" Type="http://schemas.openxmlformats.org/officeDocument/2006/relationships/image" Target="../media/image328.emf"/><Relationship Id="rId13" Type="http://schemas.openxmlformats.org/officeDocument/2006/relationships/image" Target="../media/image330.emf"/><Relationship Id="rId18" Type="http://schemas.openxmlformats.org/officeDocument/2006/relationships/customXml" Target="../ink/ink371.xml"/><Relationship Id="rId39" Type="http://schemas.openxmlformats.org/officeDocument/2006/relationships/image" Target="../media/image343.emf"/><Relationship Id="rId34" Type="http://schemas.openxmlformats.org/officeDocument/2006/relationships/customXml" Target="../ink/ink379.xml"/><Relationship Id="rId50" Type="http://schemas.openxmlformats.org/officeDocument/2006/relationships/customXml" Target="../ink/ink387.xml"/><Relationship Id="rId55" Type="http://schemas.openxmlformats.org/officeDocument/2006/relationships/image" Target="../media/image351.emf"/><Relationship Id="rId76" Type="http://schemas.openxmlformats.org/officeDocument/2006/relationships/customXml" Target="../ink/ink400.xml"/><Relationship Id="rId7" Type="http://schemas.openxmlformats.org/officeDocument/2006/relationships/image" Target="../media/image327.emf"/><Relationship Id="rId71" Type="http://schemas.openxmlformats.org/officeDocument/2006/relationships/image" Target="../media/image359.emf"/><Relationship Id="rId2" Type="http://schemas.openxmlformats.org/officeDocument/2006/relationships/customXml" Target="../ink/ink363.xml"/><Relationship Id="rId29" Type="http://schemas.openxmlformats.org/officeDocument/2006/relationships/image" Target="../media/image3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4.emf"/><Relationship Id="rId5" Type="http://schemas.openxmlformats.org/officeDocument/2006/relationships/customXml" Target="../ink/ink403.xml"/><Relationship Id="rId4" Type="http://schemas.openxmlformats.org/officeDocument/2006/relationships/image" Target="../media/image30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emf"/><Relationship Id="rId13" Type="http://schemas.openxmlformats.org/officeDocument/2006/relationships/customXml" Target="../ink/ink411.xml"/><Relationship Id="rId18" Type="http://schemas.openxmlformats.org/officeDocument/2006/relationships/image" Target="../media/image370.emf"/><Relationship Id="rId26" Type="http://schemas.openxmlformats.org/officeDocument/2006/relationships/image" Target="../media/image374.emf"/><Relationship Id="rId3" Type="http://schemas.openxmlformats.org/officeDocument/2006/relationships/customXml" Target="../ink/ink406.xml"/><Relationship Id="rId21" Type="http://schemas.openxmlformats.org/officeDocument/2006/relationships/customXml" Target="../ink/ink415.xml"/><Relationship Id="rId7" Type="http://schemas.openxmlformats.org/officeDocument/2006/relationships/customXml" Target="../ink/ink408.xml"/><Relationship Id="rId12" Type="http://schemas.openxmlformats.org/officeDocument/2006/relationships/image" Target="../media/image710.emf"/><Relationship Id="rId17" Type="http://schemas.openxmlformats.org/officeDocument/2006/relationships/customXml" Target="../ink/ink413.xml"/><Relationship Id="rId25" Type="http://schemas.openxmlformats.org/officeDocument/2006/relationships/customXml" Target="../ink/ink417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69.emf"/><Relationship Id="rId20" Type="http://schemas.openxmlformats.org/officeDocument/2006/relationships/image" Target="../media/image3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emf"/><Relationship Id="rId11" Type="http://schemas.openxmlformats.org/officeDocument/2006/relationships/customXml" Target="../ink/ink410.xml"/><Relationship Id="rId24" Type="http://schemas.openxmlformats.org/officeDocument/2006/relationships/image" Target="../media/image373.emf"/><Relationship Id="rId5" Type="http://schemas.openxmlformats.org/officeDocument/2006/relationships/customXml" Target="../ink/ink407.xml"/><Relationship Id="rId15" Type="http://schemas.openxmlformats.org/officeDocument/2006/relationships/customXml" Target="../ink/ink412.xml"/><Relationship Id="rId23" Type="http://schemas.openxmlformats.org/officeDocument/2006/relationships/customXml" Target="../ink/ink416.xml"/><Relationship Id="rId10" Type="http://schemas.openxmlformats.org/officeDocument/2006/relationships/image" Target="../media/image610.emf"/><Relationship Id="rId19" Type="http://schemas.openxmlformats.org/officeDocument/2006/relationships/customXml" Target="../ink/ink414.xml"/><Relationship Id="rId4" Type="http://schemas.openxmlformats.org/officeDocument/2006/relationships/image" Target="../media/image365.emf"/><Relationship Id="rId9" Type="http://schemas.openxmlformats.org/officeDocument/2006/relationships/customXml" Target="../ink/ink409.xml"/><Relationship Id="rId14" Type="http://schemas.openxmlformats.org/officeDocument/2006/relationships/image" Target="../media/image368.emf"/><Relationship Id="rId22" Type="http://schemas.openxmlformats.org/officeDocument/2006/relationships/image" Target="../media/image37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16.xml"/><Relationship Id="rId18" Type="http://schemas.openxmlformats.org/officeDocument/2006/relationships/image" Target="../media/image19.emf"/><Relationship Id="rId26" Type="http://schemas.openxmlformats.org/officeDocument/2006/relationships/image" Target="../media/image23.emf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16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11" Type="http://schemas.openxmlformats.org/officeDocument/2006/relationships/customXml" Target="../ink/ink15.xml"/><Relationship Id="rId24" Type="http://schemas.openxmlformats.org/officeDocument/2006/relationships/image" Target="../media/image22.emf"/><Relationship Id="rId32" Type="http://schemas.openxmlformats.org/officeDocument/2006/relationships/image" Target="../media/image26.emf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24.emf"/><Relationship Id="rId10" Type="http://schemas.openxmlformats.org/officeDocument/2006/relationships/image" Target="../media/image15.emf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image" Target="../media/image12.emf"/><Relationship Id="rId9" Type="http://schemas.openxmlformats.org/officeDocument/2006/relationships/customXml" Target="../ink/ink14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Relationship Id="rId27" Type="http://schemas.openxmlformats.org/officeDocument/2006/relationships/customXml" Target="../ink/ink23.xml"/><Relationship Id="rId30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.xml"/><Relationship Id="rId21" Type="http://schemas.openxmlformats.org/officeDocument/2006/relationships/image" Target="../media/image35.emf"/><Relationship Id="rId42" Type="http://schemas.openxmlformats.org/officeDocument/2006/relationships/customXml" Target="../ink/ink45.xml"/><Relationship Id="rId47" Type="http://schemas.openxmlformats.org/officeDocument/2006/relationships/image" Target="../media/image48.emf"/><Relationship Id="rId63" Type="http://schemas.openxmlformats.org/officeDocument/2006/relationships/image" Target="../media/image56.emf"/><Relationship Id="rId68" Type="http://schemas.openxmlformats.org/officeDocument/2006/relationships/customXml" Target="../ink/ink58.xml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32.xml"/><Relationship Id="rId29" Type="http://schemas.openxmlformats.org/officeDocument/2006/relationships/image" Target="../media/image39.emf"/><Relationship Id="rId11" Type="http://schemas.openxmlformats.org/officeDocument/2006/relationships/image" Target="../media/image30.emf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43.emf"/><Relationship Id="rId40" Type="http://schemas.openxmlformats.org/officeDocument/2006/relationships/customXml" Target="../ink/ink44.xml"/><Relationship Id="rId45" Type="http://schemas.openxmlformats.org/officeDocument/2006/relationships/image" Target="../media/image47.emf"/><Relationship Id="rId53" Type="http://schemas.openxmlformats.org/officeDocument/2006/relationships/image" Target="../media/image51.emf"/><Relationship Id="rId58" Type="http://schemas.openxmlformats.org/officeDocument/2006/relationships/customXml" Target="../ink/ink53.xml"/><Relationship Id="rId66" Type="http://schemas.openxmlformats.org/officeDocument/2006/relationships/customXml" Target="../ink/ink57.xml"/><Relationship Id="rId74" Type="http://schemas.openxmlformats.org/officeDocument/2006/relationships/customXml" Target="../ink/ink61.xml"/><Relationship Id="rId5" Type="http://schemas.openxmlformats.org/officeDocument/2006/relationships/image" Target="../media/image27.emf"/><Relationship Id="rId61" Type="http://schemas.openxmlformats.org/officeDocument/2006/relationships/image" Target="../media/image55.emf"/><Relationship Id="rId19" Type="http://schemas.openxmlformats.org/officeDocument/2006/relationships/image" Target="../media/image34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38.emf"/><Relationship Id="rId30" Type="http://schemas.openxmlformats.org/officeDocument/2006/relationships/customXml" Target="../ink/ink39.xml"/><Relationship Id="rId35" Type="http://schemas.openxmlformats.org/officeDocument/2006/relationships/image" Target="../media/image42.emf"/><Relationship Id="rId43" Type="http://schemas.openxmlformats.org/officeDocument/2006/relationships/image" Target="../media/image46.emf"/><Relationship Id="rId48" Type="http://schemas.openxmlformats.org/officeDocument/2006/relationships/customXml" Target="../ink/ink48.xml"/><Relationship Id="rId56" Type="http://schemas.openxmlformats.org/officeDocument/2006/relationships/customXml" Target="../ink/ink52.xml"/><Relationship Id="rId64" Type="http://schemas.openxmlformats.org/officeDocument/2006/relationships/customXml" Target="../ink/ink56.xml"/><Relationship Id="rId69" Type="http://schemas.openxmlformats.org/officeDocument/2006/relationships/image" Target="../media/image59.emf"/><Relationship Id="rId8" Type="http://schemas.openxmlformats.org/officeDocument/2006/relationships/customXml" Target="../ink/ink28.xml"/><Relationship Id="rId51" Type="http://schemas.openxmlformats.org/officeDocument/2006/relationships/image" Target="../media/image50.emf"/><Relationship Id="rId72" Type="http://schemas.openxmlformats.org/officeDocument/2006/relationships/customXml" Target="../ink/ink60.xml"/><Relationship Id="rId3" Type="http://schemas.openxmlformats.org/officeDocument/2006/relationships/notesSlide" Target="../notesSlides/notesSlide7.xml"/><Relationship Id="rId12" Type="http://schemas.openxmlformats.org/officeDocument/2006/relationships/customXml" Target="../ink/ink30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38" Type="http://schemas.openxmlformats.org/officeDocument/2006/relationships/customXml" Target="../ink/ink43.xml"/><Relationship Id="rId46" Type="http://schemas.openxmlformats.org/officeDocument/2006/relationships/customXml" Target="../ink/ink47.xml"/><Relationship Id="rId59" Type="http://schemas.openxmlformats.org/officeDocument/2006/relationships/image" Target="../media/image54.emf"/><Relationship Id="rId67" Type="http://schemas.openxmlformats.org/officeDocument/2006/relationships/image" Target="../media/image58.emf"/><Relationship Id="rId20" Type="http://schemas.openxmlformats.org/officeDocument/2006/relationships/customXml" Target="../ink/ink34.xml"/><Relationship Id="rId41" Type="http://schemas.openxmlformats.org/officeDocument/2006/relationships/image" Target="../media/image45.emf"/><Relationship Id="rId54" Type="http://schemas.openxmlformats.org/officeDocument/2006/relationships/customXml" Target="../ink/ink51.xml"/><Relationship Id="rId62" Type="http://schemas.openxmlformats.org/officeDocument/2006/relationships/customXml" Target="../ink/ink55.xml"/><Relationship Id="rId70" Type="http://schemas.openxmlformats.org/officeDocument/2006/relationships/customXml" Target="../ink/ink59.xml"/><Relationship Id="rId75" Type="http://schemas.openxmlformats.org/officeDocument/2006/relationships/image" Target="../media/image62.emf"/><Relationship Id="rId1" Type="http://schemas.openxmlformats.org/officeDocument/2006/relationships/tags" Target="../tags/tag3.xml"/><Relationship Id="rId6" Type="http://schemas.openxmlformats.org/officeDocument/2006/relationships/customXml" Target="../ink/ink27.xml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49" Type="http://schemas.openxmlformats.org/officeDocument/2006/relationships/image" Target="../media/image49.emf"/><Relationship Id="rId57" Type="http://schemas.openxmlformats.org/officeDocument/2006/relationships/image" Target="../media/image53.emf"/><Relationship Id="rId10" Type="http://schemas.openxmlformats.org/officeDocument/2006/relationships/customXml" Target="../ink/ink29.xml"/><Relationship Id="rId31" Type="http://schemas.openxmlformats.org/officeDocument/2006/relationships/image" Target="../media/image40.emf"/><Relationship Id="rId44" Type="http://schemas.openxmlformats.org/officeDocument/2006/relationships/customXml" Target="../ink/ink46.xml"/><Relationship Id="rId52" Type="http://schemas.openxmlformats.org/officeDocument/2006/relationships/customXml" Target="../ink/ink50.xml"/><Relationship Id="rId60" Type="http://schemas.openxmlformats.org/officeDocument/2006/relationships/customXml" Target="../ink/ink54.xml"/><Relationship Id="rId65" Type="http://schemas.openxmlformats.org/officeDocument/2006/relationships/image" Target="../media/image57.emf"/><Relationship Id="rId73" Type="http://schemas.openxmlformats.org/officeDocument/2006/relationships/image" Target="../media/image61.emf"/><Relationship Id="rId4" Type="http://schemas.openxmlformats.org/officeDocument/2006/relationships/customXml" Target="../ink/ink26.xml"/><Relationship Id="rId9" Type="http://schemas.openxmlformats.org/officeDocument/2006/relationships/image" Target="../media/image29.emf"/><Relationship Id="rId13" Type="http://schemas.openxmlformats.org/officeDocument/2006/relationships/image" Target="../media/image31.emf"/><Relationship Id="rId18" Type="http://schemas.openxmlformats.org/officeDocument/2006/relationships/customXml" Target="../ink/ink33.xml"/><Relationship Id="rId39" Type="http://schemas.openxmlformats.org/officeDocument/2006/relationships/image" Target="../media/image44.emf"/><Relationship Id="rId34" Type="http://schemas.openxmlformats.org/officeDocument/2006/relationships/customXml" Target="../ink/ink41.xml"/><Relationship Id="rId50" Type="http://schemas.openxmlformats.org/officeDocument/2006/relationships/customXml" Target="../ink/ink49.xml"/><Relationship Id="rId55" Type="http://schemas.openxmlformats.org/officeDocument/2006/relationships/image" Target="../media/image52.emf"/><Relationship Id="rId76" Type="http://schemas.openxmlformats.org/officeDocument/2006/relationships/image" Target="../media/image10.jpeg"/><Relationship Id="rId7" Type="http://schemas.openxmlformats.org/officeDocument/2006/relationships/image" Target="../media/image28.emf"/><Relationship Id="rId71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emf"/><Relationship Id="rId21" Type="http://schemas.openxmlformats.org/officeDocument/2006/relationships/customXml" Target="../ink/ink71.xml"/><Relationship Id="rId42" Type="http://schemas.openxmlformats.org/officeDocument/2006/relationships/customXml" Target="../ink/ink82.xml"/><Relationship Id="rId47" Type="http://schemas.openxmlformats.org/officeDocument/2006/relationships/image" Target="../media/image44.emf"/><Relationship Id="rId63" Type="http://schemas.openxmlformats.org/officeDocument/2006/relationships/image" Target="../media/image52.emf"/><Relationship Id="rId68" Type="http://schemas.openxmlformats.org/officeDocument/2006/relationships/customXml" Target="../ink/ink95.xml"/><Relationship Id="rId84" Type="http://schemas.openxmlformats.org/officeDocument/2006/relationships/customXml" Target="../ink/ink103.xml"/><Relationship Id="rId89" Type="http://schemas.openxmlformats.org/officeDocument/2006/relationships/image" Target="../media/image70.emf"/><Relationship Id="rId16" Type="http://schemas.openxmlformats.org/officeDocument/2006/relationships/image" Target="../media/image33.emf"/><Relationship Id="rId107" Type="http://schemas.openxmlformats.org/officeDocument/2006/relationships/image" Target="../media/image79.emf"/><Relationship Id="rId11" Type="http://schemas.openxmlformats.org/officeDocument/2006/relationships/customXml" Target="../ink/ink66.xml"/><Relationship Id="rId32" Type="http://schemas.openxmlformats.org/officeDocument/2006/relationships/customXml" Target="../ink/ink77.xml"/><Relationship Id="rId37" Type="http://schemas.openxmlformats.org/officeDocument/2006/relationships/image" Target="../media/image66.emf"/><Relationship Id="rId53" Type="http://schemas.openxmlformats.org/officeDocument/2006/relationships/image" Target="../media/image47.emf"/><Relationship Id="rId58" Type="http://schemas.openxmlformats.org/officeDocument/2006/relationships/customXml" Target="../ink/ink90.xml"/><Relationship Id="rId74" Type="http://schemas.openxmlformats.org/officeDocument/2006/relationships/customXml" Target="../ink/ink98.xml"/><Relationship Id="rId79" Type="http://schemas.openxmlformats.org/officeDocument/2006/relationships/image" Target="../media/image60.emf"/><Relationship Id="rId102" Type="http://schemas.openxmlformats.org/officeDocument/2006/relationships/customXml" Target="../ink/ink112.xml"/><Relationship Id="rId5" Type="http://schemas.openxmlformats.org/officeDocument/2006/relationships/customXml" Target="../ink/ink63.xml"/><Relationship Id="rId90" Type="http://schemas.openxmlformats.org/officeDocument/2006/relationships/customXml" Target="../ink/ink106.xml"/><Relationship Id="rId95" Type="http://schemas.openxmlformats.org/officeDocument/2006/relationships/image" Target="../media/image73.emf"/><Relationship Id="rId22" Type="http://schemas.openxmlformats.org/officeDocument/2006/relationships/image" Target="../media/image36.emf"/><Relationship Id="rId27" Type="http://schemas.openxmlformats.org/officeDocument/2006/relationships/customXml" Target="../ink/ink74.xml"/><Relationship Id="rId43" Type="http://schemas.openxmlformats.org/officeDocument/2006/relationships/image" Target="../media/image67.emf"/><Relationship Id="rId48" Type="http://schemas.openxmlformats.org/officeDocument/2006/relationships/customXml" Target="../ink/ink85.xml"/><Relationship Id="rId64" Type="http://schemas.openxmlformats.org/officeDocument/2006/relationships/customXml" Target="../ink/ink93.xml"/><Relationship Id="rId69" Type="http://schemas.openxmlformats.org/officeDocument/2006/relationships/image" Target="../media/image55.emf"/><Relationship Id="rId80" Type="http://schemas.openxmlformats.org/officeDocument/2006/relationships/customXml" Target="../ink/ink101.xml"/><Relationship Id="rId85" Type="http://schemas.openxmlformats.org/officeDocument/2006/relationships/image" Target="../media/image69.emf"/><Relationship Id="rId12" Type="http://schemas.openxmlformats.org/officeDocument/2006/relationships/image" Target="../media/image31.emf"/><Relationship Id="rId17" Type="http://schemas.openxmlformats.org/officeDocument/2006/relationships/customXml" Target="../ink/ink69.xml"/><Relationship Id="rId33" Type="http://schemas.openxmlformats.org/officeDocument/2006/relationships/image" Target="../media/image64.emf"/><Relationship Id="rId38" Type="http://schemas.openxmlformats.org/officeDocument/2006/relationships/customXml" Target="../ink/ink80.xml"/><Relationship Id="rId59" Type="http://schemas.openxmlformats.org/officeDocument/2006/relationships/image" Target="../media/image50.emf"/><Relationship Id="rId103" Type="http://schemas.openxmlformats.org/officeDocument/2006/relationships/image" Target="../media/image77.emf"/><Relationship Id="rId108" Type="http://schemas.openxmlformats.org/officeDocument/2006/relationships/customXml" Target="../ink/ink115.xml"/><Relationship Id="rId54" Type="http://schemas.openxmlformats.org/officeDocument/2006/relationships/customXml" Target="../ink/ink88.xml"/><Relationship Id="rId70" Type="http://schemas.openxmlformats.org/officeDocument/2006/relationships/customXml" Target="../ink/ink96.xml"/><Relationship Id="rId75" Type="http://schemas.openxmlformats.org/officeDocument/2006/relationships/image" Target="../media/image58.emf"/><Relationship Id="rId91" Type="http://schemas.openxmlformats.org/officeDocument/2006/relationships/image" Target="../media/image71.emf"/><Relationship Id="rId96" Type="http://schemas.openxmlformats.org/officeDocument/2006/relationships/customXml" Target="../ink/ink10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39.emf"/><Relationship Id="rId36" Type="http://schemas.openxmlformats.org/officeDocument/2006/relationships/customXml" Target="../ink/ink79.xml"/><Relationship Id="rId49" Type="http://schemas.openxmlformats.org/officeDocument/2006/relationships/image" Target="../media/image45.emf"/><Relationship Id="rId57" Type="http://schemas.openxmlformats.org/officeDocument/2006/relationships/image" Target="../media/image49.emf"/><Relationship Id="rId106" Type="http://schemas.openxmlformats.org/officeDocument/2006/relationships/customXml" Target="../ink/ink114.xml"/><Relationship Id="rId10" Type="http://schemas.openxmlformats.org/officeDocument/2006/relationships/image" Target="../media/image30.emf"/><Relationship Id="rId31" Type="http://schemas.openxmlformats.org/officeDocument/2006/relationships/image" Target="../media/image63.emf"/><Relationship Id="rId44" Type="http://schemas.openxmlformats.org/officeDocument/2006/relationships/customXml" Target="../ink/ink83.xml"/><Relationship Id="rId52" Type="http://schemas.openxmlformats.org/officeDocument/2006/relationships/customXml" Target="../ink/ink87.xml"/><Relationship Id="rId60" Type="http://schemas.openxmlformats.org/officeDocument/2006/relationships/customXml" Target="../ink/ink91.xml"/><Relationship Id="rId65" Type="http://schemas.openxmlformats.org/officeDocument/2006/relationships/image" Target="../media/image53.emf"/><Relationship Id="rId73" Type="http://schemas.openxmlformats.org/officeDocument/2006/relationships/image" Target="../media/image57.emf"/><Relationship Id="rId78" Type="http://schemas.openxmlformats.org/officeDocument/2006/relationships/customXml" Target="../ink/ink100.xml"/><Relationship Id="rId81" Type="http://schemas.openxmlformats.org/officeDocument/2006/relationships/image" Target="../media/image61.emf"/><Relationship Id="rId86" Type="http://schemas.openxmlformats.org/officeDocument/2006/relationships/customXml" Target="../ink/ink104.xml"/><Relationship Id="rId94" Type="http://schemas.openxmlformats.org/officeDocument/2006/relationships/customXml" Target="../ink/ink108.xml"/><Relationship Id="rId99" Type="http://schemas.openxmlformats.org/officeDocument/2006/relationships/image" Target="../media/image75.emf"/><Relationship Id="rId101" Type="http://schemas.openxmlformats.org/officeDocument/2006/relationships/image" Target="../media/image76.emf"/><Relationship Id="rId4" Type="http://schemas.openxmlformats.org/officeDocument/2006/relationships/image" Target="../media/image27.emf"/><Relationship Id="rId9" Type="http://schemas.openxmlformats.org/officeDocument/2006/relationships/customXml" Target="../ink/ink65.xml"/><Relationship Id="rId13" Type="http://schemas.openxmlformats.org/officeDocument/2006/relationships/customXml" Target="../ink/ink67.xml"/><Relationship Id="rId18" Type="http://schemas.openxmlformats.org/officeDocument/2006/relationships/image" Target="../media/image34.emf"/><Relationship Id="rId39" Type="http://schemas.openxmlformats.org/officeDocument/2006/relationships/image" Target="../media/image40.emf"/><Relationship Id="rId109" Type="http://schemas.openxmlformats.org/officeDocument/2006/relationships/image" Target="../media/image80.emf"/><Relationship Id="rId34" Type="http://schemas.openxmlformats.org/officeDocument/2006/relationships/customXml" Target="../ink/ink78.xml"/><Relationship Id="rId50" Type="http://schemas.openxmlformats.org/officeDocument/2006/relationships/customXml" Target="../ink/ink86.xml"/><Relationship Id="rId55" Type="http://schemas.openxmlformats.org/officeDocument/2006/relationships/image" Target="../media/image48.emf"/><Relationship Id="rId76" Type="http://schemas.openxmlformats.org/officeDocument/2006/relationships/customXml" Target="../ink/ink99.xml"/><Relationship Id="rId97" Type="http://schemas.openxmlformats.org/officeDocument/2006/relationships/image" Target="../media/image74.emf"/><Relationship Id="rId104" Type="http://schemas.openxmlformats.org/officeDocument/2006/relationships/customXml" Target="../ink/ink113.xml"/><Relationship Id="rId7" Type="http://schemas.openxmlformats.org/officeDocument/2006/relationships/customXml" Target="../ink/ink64.xml"/><Relationship Id="rId71" Type="http://schemas.openxmlformats.org/officeDocument/2006/relationships/image" Target="../media/image56.emf"/><Relationship Id="rId92" Type="http://schemas.openxmlformats.org/officeDocument/2006/relationships/customXml" Target="../ink/ink107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75.xml"/><Relationship Id="rId24" Type="http://schemas.openxmlformats.org/officeDocument/2006/relationships/image" Target="../media/image37.emf"/><Relationship Id="rId40" Type="http://schemas.openxmlformats.org/officeDocument/2006/relationships/customXml" Target="../ink/ink81.xml"/><Relationship Id="rId45" Type="http://schemas.openxmlformats.org/officeDocument/2006/relationships/image" Target="../media/image43.emf"/><Relationship Id="rId66" Type="http://schemas.openxmlformats.org/officeDocument/2006/relationships/customXml" Target="../ink/ink94.xml"/><Relationship Id="rId87" Type="http://schemas.openxmlformats.org/officeDocument/2006/relationships/image" Target="../media/image62.emf"/><Relationship Id="rId110" Type="http://schemas.openxmlformats.org/officeDocument/2006/relationships/customXml" Target="../ink/ink116.xml"/><Relationship Id="rId61" Type="http://schemas.openxmlformats.org/officeDocument/2006/relationships/image" Target="../media/image51.emf"/><Relationship Id="rId82" Type="http://schemas.openxmlformats.org/officeDocument/2006/relationships/customXml" Target="../ink/ink102.xml"/><Relationship Id="rId19" Type="http://schemas.openxmlformats.org/officeDocument/2006/relationships/customXml" Target="../ink/ink70.xml"/><Relationship Id="rId14" Type="http://schemas.openxmlformats.org/officeDocument/2006/relationships/image" Target="../media/image32.emf"/><Relationship Id="rId30" Type="http://schemas.openxmlformats.org/officeDocument/2006/relationships/customXml" Target="../ink/ink76.xml"/><Relationship Id="rId35" Type="http://schemas.openxmlformats.org/officeDocument/2006/relationships/image" Target="../media/image65.emf"/><Relationship Id="rId56" Type="http://schemas.openxmlformats.org/officeDocument/2006/relationships/customXml" Target="../ink/ink89.xml"/><Relationship Id="rId77" Type="http://schemas.openxmlformats.org/officeDocument/2006/relationships/image" Target="../media/image59.emf"/><Relationship Id="rId100" Type="http://schemas.openxmlformats.org/officeDocument/2006/relationships/customXml" Target="../ink/ink111.xml"/><Relationship Id="rId105" Type="http://schemas.openxmlformats.org/officeDocument/2006/relationships/image" Target="../media/image78.emf"/><Relationship Id="rId8" Type="http://schemas.openxmlformats.org/officeDocument/2006/relationships/image" Target="../media/image29.emf"/><Relationship Id="rId51" Type="http://schemas.openxmlformats.org/officeDocument/2006/relationships/image" Target="../media/image46.emf"/><Relationship Id="rId72" Type="http://schemas.openxmlformats.org/officeDocument/2006/relationships/customXml" Target="../ink/ink97.xml"/><Relationship Id="rId93" Type="http://schemas.openxmlformats.org/officeDocument/2006/relationships/image" Target="../media/image72.emf"/><Relationship Id="rId98" Type="http://schemas.openxmlformats.org/officeDocument/2006/relationships/customXml" Target="../ink/ink110.xml"/><Relationship Id="rId3" Type="http://schemas.openxmlformats.org/officeDocument/2006/relationships/customXml" Target="../ink/ink62.xml"/><Relationship Id="rId25" Type="http://schemas.openxmlformats.org/officeDocument/2006/relationships/customXml" Target="../ink/ink73.xml"/><Relationship Id="rId46" Type="http://schemas.openxmlformats.org/officeDocument/2006/relationships/customXml" Target="../ink/ink84.xml"/><Relationship Id="rId67" Type="http://schemas.openxmlformats.org/officeDocument/2006/relationships/image" Target="../media/image54.emf"/><Relationship Id="rId20" Type="http://schemas.openxmlformats.org/officeDocument/2006/relationships/image" Target="../media/image35.emf"/><Relationship Id="rId41" Type="http://schemas.openxmlformats.org/officeDocument/2006/relationships/image" Target="../media/image41.emf"/><Relationship Id="rId62" Type="http://schemas.openxmlformats.org/officeDocument/2006/relationships/customXml" Target="../ink/ink92.xml"/><Relationship Id="rId83" Type="http://schemas.openxmlformats.org/officeDocument/2006/relationships/image" Target="../media/image68.emf"/><Relationship Id="rId88" Type="http://schemas.openxmlformats.org/officeDocument/2006/relationships/customXml" Target="../ink/ink105.xml"/><Relationship Id="rId111" Type="http://schemas.openxmlformats.org/officeDocument/2006/relationships/image" Target="../media/image81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emf"/><Relationship Id="rId21" Type="http://schemas.openxmlformats.org/officeDocument/2006/relationships/customXml" Target="../ink/ink126.xml"/><Relationship Id="rId42" Type="http://schemas.openxmlformats.org/officeDocument/2006/relationships/image" Target="../media/image98.emf"/><Relationship Id="rId47" Type="http://schemas.openxmlformats.org/officeDocument/2006/relationships/customXml" Target="../ink/ink139.xml"/><Relationship Id="rId63" Type="http://schemas.openxmlformats.org/officeDocument/2006/relationships/customXml" Target="../ink/ink147.xml"/><Relationship Id="rId68" Type="http://schemas.openxmlformats.org/officeDocument/2006/relationships/image" Target="../media/image111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5.emf"/><Relationship Id="rId29" Type="http://schemas.openxmlformats.org/officeDocument/2006/relationships/customXml" Target="../ink/ink130.xml"/><Relationship Id="rId11" Type="http://schemas.openxmlformats.org/officeDocument/2006/relationships/customXml" Target="../ink/ink121.xml"/><Relationship Id="rId24" Type="http://schemas.openxmlformats.org/officeDocument/2006/relationships/image" Target="../media/image89.emf"/><Relationship Id="rId32" Type="http://schemas.openxmlformats.org/officeDocument/2006/relationships/image" Target="../media/image93.emf"/><Relationship Id="rId37" Type="http://schemas.openxmlformats.org/officeDocument/2006/relationships/customXml" Target="../ink/ink134.xml"/><Relationship Id="rId40" Type="http://schemas.openxmlformats.org/officeDocument/2006/relationships/image" Target="../media/image97.emf"/><Relationship Id="rId45" Type="http://schemas.openxmlformats.org/officeDocument/2006/relationships/customXml" Target="../ink/ink138.xml"/><Relationship Id="rId53" Type="http://schemas.openxmlformats.org/officeDocument/2006/relationships/customXml" Target="../ink/ink142.xml"/><Relationship Id="rId58" Type="http://schemas.openxmlformats.org/officeDocument/2006/relationships/image" Target="../media/image106.emf"/><Relationship Id="rId66" Type="http://schemas.openxmlformats.org/officeDocument/2006/relationships/image" Target="../media/image110.emf"/><Relationship Id="rId74" Type="http://schemas.openxmlformats.org/officeDocument/2006/relationships/image" Target="../media/image114.emf"/><Relationship Id="rId5" Type="http://schemas.openxmlformats.org/officeDocument/2006/relationships/customXml" Target="../ink/ink118.xml"/><Relationship Id="rId61" Type="http://schemas.openxmlformats.org/officeDocument/2006/relationships/customXml" Target="../ink/ink146.xml"/><Relationship Id="rId19" Type="http://schemas.openxmlformats.org/officeDocument/2006/relationships/customXml" Target="../ink/ink125.xml"/><Relationship Id="rId14" Type="http://schemas.openxmlformats.org/officeDocument/2006/relationships/image" Target="../media/image84.emf"/><Relationship Id="rId22" Type="http://schemas.openxmlformats.org/officeDocument/2006/relationships/image" Target="../media/image88.emf"/><Relationship Id="rId27" Type="http://schemas.openxmlformats.org/officeDocument/2006/relationships/customXml" Target="../ink/ink129.xml"/><Relationship Id="rId30" Type="http://schemas.openxmlformats.org/officeDocument/2006/relationships/image" Target="../media/image92.emf"/><Relationship Id="rId35" Type="http://schemas.openxmlformats.org/officeDocument/2006/relationships/customXml" Target="../ink/ink133.xml"/><Relationship Id="rId43" Type="http://schemas.openxmlformats.org/officeDocument/2006/relationships/customXml" Target="../ink/ink137.xml"/><Relationship Id="rId48" Type="http://schemas.openxmlformats.org/officeDocument/2006/relationships/image" Target="../media/image101.emf"/><Relationship Id="rId56" Type="http://schemas.openxmlformats.org/officeDocument/2006/relationships/image" Target="../media/image105.emf"/><Relationship Id="rId64" Type="http://schemas.openxmlformats.org/officeDocument/2006/relationships/image" Target="../media/image109.emf"/><Relationship Id="rId69" Type="http://schemas.openxmlformats.org/officeDocument/2006/relationships/customXml" Target="../ink/ink150.xml"/><Relationship Id="rId8" Type="http://schemas.openxmlformats.org/officeDocument/2006/relationships/image" Target="../media/image29.emf"/><Relationship Id="rId51" Type="http://schemas.openxmlformats.org/officeDocument/2006/relationships/customXml" Target="../ink/ink141.xml"/><Relationship Id="rId72" Type="http://schemas.openxmlformats.org/officeDocument/2006/relationships/image" Target="../media/image113.emf"/><Relationship Id="rId3" Type="http://schemas.openxmlformats.org/officeDocument/2006/relationships/customXml" Target="../ink/ink117.xml"/><Relationship Id="rId12" Type="http://schemas.openxmlformats.org/officeDocument/2006/relationships/image" Target="../media/image83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38" Type="http://schemas.openxmlformats.org/officeDocument/2006/relationships/image" Target="../media/image96.emf"/><Relationship Id="rId46" Type="http://schemas.openxmlformats.org/officeDocument/2006/relationships/image" Target="../media/image100.emf"/><Relationship Id="rId59" Type="http://schemas.openxmlformats.org/officeDocument/2006/relationships/customXml" Target="../ink/ink145.xml"/><Relationship Id="rId67" Type="http://schemas.openxmlformats.org/officeDocument/2006/relationships/customXml" Target="../ink/ink149.xml"/><Relationship Id="rId20" Type="http://schemas.openxmlformats.org/officeDocument/2006/relationships/image" Target="../media/image87.emf"/><Relationship Id="rId41" Type="http://schemas.openxmlformats.org/officeDocument/2006/relationships/customXml" Target="../ink/ink136.xml"/><Relationship Id="rId54" Type="http://schemas.openxmlformats.org/officeDocument/2006/relationships/image" Target="../media/image104.emf"/><Relationship Id="rId62" Type="http://schemas.openxmlformats.org/officeDocument/2006/relationships/image" Target="../media/image108.emf"/><Relationship Id="rId70" Type="http://schemas.openxmlformats.org/officeDocument/2006/relationships/image" Target="../media/image11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91.emf"/><Relationship Id="rId36" Type="http://schemas.openxmlformats.org/officeDocument/2006/relationships/image" Target="../media/image95.emf"/><Relationship Id="rId49" Type="http://schemas.openxmlformats.org/officeDocument/2006/relationships/customXml" Target="../ink/ink140.xml"/><Relationship Id="rId57" Type="http://schemas.openxmlformats.org/officeDocument/2006/relationships/customXml" Target="../ink/ink144.xml"/><Relationship Id="rId10" Type="http://schemas.openxmlformats.org/officeDocument/2006/relationships/image" Target="../media/image82.emf"/><Relationship Id="rId31" Type="http://schemas.openxmlformats.org/officeDocument/2006/relationships/customXml" Target="../ink/ink131.xml"/><Relationship Id="rId44" Type="http://schemas.openxmlformats.org/officeDocument/2006/relationships/image" Target="../media/image99.emf"/><Relationship Id="rId52" Type="http://schemas.openxmlformats.org/officeDocument/2006/relationships/image" Target="../media/image103.emf"/><Relationship Id="rId60" Type="http://schemas.openxmlformats.org/officeDocument/2006/relationships/image" Target="../media/image107.emf"/><Relationship Id="rId65" Type="http://schemas.openxmlformats.org/officeDocument/2006/relationships/customXml" Target="../ink/ink148.xml"/><Relationship Id="rId73" Type="http://schemas.openxmlformats.org/officeDocument/2006/relationships/customXml" Target="../ink/ink152.xml"/><Relationship Id="rId4" Type="http://schemas.openxmlformats.org/officeDocument/2006/relationships/image" Target="../media/image27.emf"/><Relationship Id="rId9" Type="http://schemas.openxmlformats.org/officeDocument/2006/relationships/customXml" Target="../ink/ink120.xml"/><Relationship Id="rId13" Type="http://schemas.openxmlformats.org/officeDocument/2006/relationships/customXml" Target="../ink/ink122.xml"/><Relationship Id="rId18" Type="http://schemas.openxmlformats.org/officeDocument/2006/relationships/image" Target="../media/image86.emf"/><Relationship Id="rId39" Type="http://schemas.openxmlformats.org/officeDocument/2006/relationships/customXml" Target="../ink/ink135.xml"/><Relationship Id="rId34" Type="http://schemas.openxmlformats.org/officeDocument/2006/relationships/image" Target="../media/image94.emf"/><Relationship Id="rId50" Type="http://schemas.openxmlformats.org/officeDocument/2006/relationships/image" Target="../media/image102.emf"/><Relationship Id="rId55" Type="http://schemas.openxmlformats.org/officeDocument/2006/relationships/customXml" Target="../ink/ink143.xml"/><Relationship Id="rId7" Type="http://schemas.openxmlformats.org/officeDocument/2006/relationships/customXml" Target="../ink/ink119.xml"/><Relationship Id="rId71" Type="http://schemas.openxmlformats.org/officeDocument/2006/relationships/customXml" Target="../ink/ink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4F06DAA-201F-47F9-98DF-D0C7113BBE4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268413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Planning: Heuristics and CSP Planning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18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 8)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1,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5613400"/>
              <a:ext cx="442913" cy="26035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807" y="5601893"/>
                <a:ext cx="467039" cy="2848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6D9C7-C783-42B0-9594-212F061B3C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Planning: </a:t>
            </a:r>
            <a:br>
              <a:rPr lang="en-US" smtClean="0"/>
            </a:br>
            <a:r>
              <a:rPr lang="en-US" smtClean="0"/>
              <a:t>empty-delete-list</a:t>
            </a:r>
          </a:p>
        </p:txBody>
      </p:sp>
      <p:sp>
        <p:nvSpPr>
          <p:cNvPr id="7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839200" cy="11303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b="1" smtClean="0"/>
              <a:t> We only relax the problem according to (…….)</a:t>
            </a:r>
          </a:p>
          <a:p>
            <a:pPr marL="0" indent="0" eaLnBrk="1" hangingPunct="1"/>
            <a:r>
              <a:rPr lang="en-US" smtClean="0"/>
              <a:t>i.e., we remove all the effects that make a variable F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7207" name="Rectangle 4"/>
          <p:cNvSpPr>
            <a:spLocks noChangeArrowheads="1"/>
          </p:cNvSpPr>
          <p:nvPr/>
        </p:nvSpPr>
        <p:spPr bwMode="auto">
          <a:xfrm>
            <a:off x="2051050" y="2492375"/>
            <a:ext cx="5235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Action </a:t>
            </a:r>
            <a:r>
              <a:rPr lang="en-US" b="1" i="1" dirty="0">
                <a:latin typeface="Arial Unicode MS" pitchFamily="34" charset="-128"/>
              </a:rPr>
              <a:t>a</a:t>
            </a:r>
            <a:r>
              <a:rPr lang="en-US" b="1" dirty="0">
                <a:latin typeface="Arial Unicode MS" pitchFamily="34" charset="-128"/>
              </a:rPr>
              <a:t> effects (B=</a:t>
            </a:r>
            <a:r>
              <a:rPr lang="en-US" i="1" dirty="0">
                <a:latin typeface="Arial Unicode MS" pitchFamily="34" charset="-128"/>
              </a:rPr>
              <a:t>F</a:t>
            </a:r>
            <a:r>
              <a:rPr lang="en-US" b="1" dirty="0">
                <a:latin typeface="Arial Unicode MS" pitchFamily="34" charset="-128"/>
              </a:rPr>
              <a:t>, C=</a:t>
            </a:r>
            <a:r>
              <a:rPr lang="en-US" i="1" dirty="0">
                <a:latin typeface="Arial Unicode MS" pitchFamily="34" charset="-128"/>
              </a:rPr>
              <a:t>T</a:t>
            </a:r>
            <a:r>
              <a:rPr lang="en-US" b="1" dirty="0">
                <a:latin typeface="Arial Unicode MS" pitchFamily="34" charset="-128"/>
              </a:rPr>
              <a:t>)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208" name="Rectangle 6"/>
          <p:cNvSpPr>
            <a:spLocks noChangeArrowheads="1"/>
          </p:cNvSpPr>
          <p:nvPr/>
        </p:nvSpPr>
        <p:spPr bwMode="auto">
          <a:xfrm>
            <a:off x="304800" y="3213100"/>
            <a:ext cx="8659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 But then how do we compute the heuristic?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___________________________________________________________________</a:t>
            </a:r>
            <a:endParaRPr lang="en-US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This is often fast enough to be worthwhile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7209" name="Rectangle 7"/>
          <p:cNvSpPr>
            <a:spLocks noChangeArrowheads="1"/>
          </p:cNvSpPr>
          <p:nvPr/>
        </p:nvSpPr>
        <p:spPr bwMode="auto">
          <a:xfrm>
            <a:off x="323850" y="5084763"/>
            <a:ext cx="8424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 empty-delete-list heuristics </a:t>
            </a:r>
            <a:r>
              <a:rPr lang="en-US" dirty="0">
                <a:latin typeface="Arial Unicode MS" pitchFamily="34" charset="-128"/>
              </a:rPr>
              <a:t>with </a:t>
            </a:r>
            <a:r>
              <a:rPr lang="en-US" b="1" dirty="0">
                <a:latin typeface="Arial Unicode MS" pitchFamily="34" charset="-128"/>
              </a:rPr>
              <a:t>forward planning </a:t>
            </a:r>
            <a:r>
              <a:rPr lang="en-US" dirty="0">
                <a:latin typeface="Arial Unicode MS" pitchFamily="34" charset="-128"/>
              </a:rPr>
              <a:t>is currently considered a very successful strategy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9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1087438"/>
              <a:ext cx="192087" cy="182562"/>
            </p14:xfrm>
          </p:contentPart>
        </mc:Choice>
        <mc:Fallback xmlns="">
          <p:pic>
            <p:nvPicPr>
              <p:cNvPr id="719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558" y="1076415"/>
                <a:ext cx="216907" cy="206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9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8" y="1130300"/>
              <a:ext cx="184150" cy="125413"/>
            </p14:xfrm>
          </p:contentPart>
        </mc:Choice>
        <mc:Fallback xmlns="">
          <p:pic>
            <p:nvPicPr>
              <p:cNvPr id="719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16" y="1116245"/>
                <a:ext cx="211737" cy="145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0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8" y="1255713"/>
              <a:ext cx="38100" cy="58737"/>
            </p14:xfrm>
          </p:contentPart>
        </mc:Choice>
        <mc:Fallback xmlns="">
          <p:pic>
            <p:nvPicPr>
              <p:cNvPr id="720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036" y="1243023"/>
                <a:ext cx="57150" cy="81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0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1031875"/>
              <a:ext cx="142875" cy="55563"/>
            </p14:xfrm>
          </p:contentPart>
        </mc:Choice>
        <mc:Fallback xmlns="">
          <p:pic>
            <p:nvPicPr>
              <p:cNvPr id="720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726" y="1022133"/>
                <a:ext cx="161229" cy="69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1209675"/>
              <a:ext cx="273050" cy="347663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1780" y="1206076"/>
                <a:ext cx="288900" cy="359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2346325"/>
              <a:ext cx="1093788" cy="758825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3814" y="2342005"/>
                <a:ext cx="1106029" cy="77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3127375"/>
              <a:ext cx="347663" cy="355600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85018" y="3117657"/>
                <a:ext cx="368537" cy="376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9088" y="3752850"/>
              <a:ext cx="912812" cy="2889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81169" y="3746373"/>
                <a:ext cx="925410" cy="306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9713" y="3883025"/>
              <a:ext cx="227012" cy="158750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73597" y="3873644"/>
                <a:ext cx="237805" cy="17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3689350"/>
              <a:ext cx="1689100" cy="503238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3983" y="3682871"/>
                <a:ext cx="1704580" cy="52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3773488"/>
              <a:ext cx="1482725" cy="555625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63596" y="3764132"/>
                <a:ext cx="1498204" cy="57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8963" y="3771900"/>
              <a:ext cx="836612" cy="50006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27083" y="3762180"/>
                <a:ext cx="860731" cy="520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" y="4987925"/>
              <a:ext cx="4400550" cy="622300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3580" y="4976048"/>
                <a:ext cx="4414590" cy="6366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Empty-delete in practice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8BA9073-1CC6-4E98-B118-00EF82C1E8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8257" name="Group 65"/>
          <p:cNvGrpSpPr>
            <a:grpSpLocks/>
          </p:cNvGrpSpPr>
          <p:nvPr/>
        </p:nvGrpSpPr>
        <p:grpSpPr bwMode="auto">
          <a:xfrm>
            <a:off x="611188" y="981075"/>
            <a:ext cx="2913062" cy="1436688"/>
            <a:chOff x="1976" y="630"/>
            <a:chExt cx="1835" cy="9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194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46" y="805"/>
                <a:ext cx="82" cy="72"/>
              </p14:xfrm>
            </p:contentPart>
          </mc:Choice>
          <mc:Fallback xmlns="">
            <p:pic>
              <p:nvPicPr>
                <p:cNvPr id="8194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9" y="798"/>
                  <a:ext cx="95" cy="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195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53" y="677"/>
                <a:ext cx="389" cy="160"/>
              </p14:xfrm>
            </p:contentPart>
          </mc:Choice>
          <mc:Fallback xmlns="">
            <p:pic>
              <p:nvPicPr>
                <p:cNvPr id="8195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48" y="674"/>
                  <a:ext cx="396" cy="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196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71" y="630"/>
                <a:ext cx="440" cy="148"/>
              </p14:xfrm>
            </p:contentPart>
          </mc:Choice>
          <mc:Fallback xmlns="">
            <p:pic>
              <p:nvPicPr>
                <p:cNvPr id="8196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66" y="628"/>
                  <a:ext cx="447" cy="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197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09" y="935"/>
                <a:ext cx="1130" cy="410"/>
              </p14:xfrm>
            </p:contentPart>
          </mc:Choice>
          <mc:Fallback xmlns="">
            <p:pic>
              <p:nvPicPr>
                <p:cNvPr id="8197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2" y="933"/>
                  <a:ext cx="1144" cy="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198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76" y="1386"/>
                <a:ext cx="215" cy="131"/>
              </p14:xfrm>
            </p:contentPart>
          </mc:Choice>
          <mc:Fallback xmlns="">
            <p:pic>
              <p:nvPicPr>
                <p:cNvPr id="8198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9" y="1383"/>
                  <a:ext cx="225" cy="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99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1399"/>
                <a:ext cx="205" cy="123"/>
              </p14:xfrm>
            </p:contentPart>
          </mc:Choice>
          <mc:Fallback xmlns="">
            <p:pic>
              <p:nvPicPr>
                <p:cNvPr id="8199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2" y="1397"/>
                  <a:ext cx="211" cy="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00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202" y="1381"/>
                <a:ext cx="193" cy="154"/>
              </p14:xfrm>
            </p:contentPart>
          </mc:Choice>
          <mc:Fallback xmlns="">
            <p:pic>
              <p:nvPicPr>
                <p:cNvPr id="8200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7" y="1378"/>
                  <a:ext cx="205" cy="1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3" y="2836863"/>
              <a:ext cx="279400" cy="223837"/>
            </p14:xfrm>
          </p:contentPart>
        </mc:Choice>
        <mc:Fallback xmlns=""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9602" y="2829306"/>
                <a:ext cx="298843" cy="239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2830513"/>
              <a:ext cx="1190625" cy="315912"/>
            </p14:xfrm>
          </p:contentPart>
        </mc:Choice>
        <mc:Fallback xmlns=""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9665" y="2824036"/>
                <a:ext cx="1204302" cy="331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6525" y="2778125"/>
              <a:ext cx="887413" cy="355600"/>
            </p14:xfrm>
          </p:contentPart>
        </mc:Choice>
        <mc:Fallback xmlns=""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7525" y="2769487"/>
                <a:ext cx="906133" cy="37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5388" y="3014663"/>
              <a:ext cx="19050" cy="155575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28559" y="3006020"/>
                <a:ext cx="34506" cy="167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1300" y="2901950"/>
              <a:ext cx="592138" cy="158750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42661" y="2896910"/>
                <a:ext cx="604377" cy="173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1100" y="2828925"/>
              <a:ext cx="1179513" cy="295275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83179" y="2819203"/>
                <a:ext cx="1191395" cy="3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3" y="2795588"/>
              <a:ext cx="979487" cy="350837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9544" y="2787312"/>
                <a:ext cx="991726" cy="364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3255963"/>
              <a:ext cx="506412" cy="234950"/>
            </p14:xfrm>
          </p:contentPart>
        </mc:Choice>
        <mc:Fallback xmlns=""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2753" y="3251698"/>
                <a:ext cx="526625" cy="24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6050" y="3279775"/>
              <a:ext cx="314325" cy="26035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05957" y="3270773"/>
                <a:ext cx="326941" cy="278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6113" y="3363913"/>
              <a:ext cx="260350" cy="131762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07471" y="3355273"/>
                <a:ext cx="278715" cy="152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3240088"/>
              <a:ext cx="1900237" cy="355600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57762" y="3236489"/>
                <a:ext cx="1920399" cy="369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3225800"/>
              <a:ext cx="1209675" cy="225425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21230" y="3223279"/>
                <a:ext cx="1221556" cy="23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5038" y="3313113"/>
              <a:ext cx="790575" cy="134937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03878" y="3304815"/>
                <a:ext cx="804975" cy="154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2300" y="3217863"/>
              <a:ext cx="582613" cy="396875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4018" y="3207419"/>
                <a:ext cx="594136" cy="417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6050" y="3309938"/>
              <a:ext cx="246063" cy="166687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61014" y="3300938"/>
                <a:ext cx="262971" cy="189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963" y="3719513"/>
              <a:ext cx="519112" cy="233362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3323" y="3713031"/>
                <a:ext cx="530272" cy="24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7775" y="3648075"/>
              <a:ext cx="1117600" cy="400050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37334" y="3636160"/>
                <a:ext cx="1135963" cy="423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3825" y="3683000"/>
              <a:ext cx="1214438" cy="311150"/>
            </p14:xfrm>
          </p:contentPart>
        </mc:Choice>
        <mc:Fallback xmlns=""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53024" y="3675797"/>
                <a:ext cx="1231360" cy="329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3" y="4146550"/>
              <a:ext cx="552450" cy="298450"/>
            </p14:xfrm>
          </p:contentPart>
        </mc:Choice>
        <mc:Fallback xmlns=""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1606" y="4139350"/>
                <a:ext cx="566486" cy="318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9200" y="4130675"/>
              <a:ext cx="608013" cy="255588"/>
            </p14:xfrm>
          </p:contentPart>
        </mc:Choice>
        <mc:Fallback xmlns=""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16320" y="4126715"/>
                <a:ext cx="614853" cy="267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8825" y="4106863"/>
              <a:ext cx="303213" cy="230187"/>
            </p14:xfrm>
          </p:contentPart>
        </mc:Choice>
        <mc:Fallback xmlns=""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21623" y="4097106"/>
                <a:ext cx="314376" cy="253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4130675"/>
              <a:ext cx="457200" cy="236538"/>
            </p14:xfrm>
          </p:contentPart>
        </mc:Choice>
        <mc:Fallback xmlns=""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5565" y="4122754"/>
                <a:ext cx="470520" cy="256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4087813"/>
              <a:ext cx="1108075" cy="277812"/>
            </p14:xfrm>
          </p:contentPart>
        </mc:Choice>
        <mc:Fallback xmlns=""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11381" y="4076657"/>
                <a:ext cx="1126081" cy="30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4000500"/>
              <a:ext cx="746125" cy="307975"/>
            </p14:xfrm>
          </p:contentPart>
        </mc:Choice>
        <mc:Fallback xmlns="">
          <p:pic>
            <p:nvPicPr>
              <p:cNvPr id="82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82707" y="3995817"/>
                <a:ext cx="760882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88" y="4065588"/>
              <a:ext cx="538162" cy="247650"/>
            </p14:xfrm>
          </p:contentPart>
        </mc:Choice>
        <mc:Fallback xmlns="">
          <p:pic>
            <p:nvPicPr>
              <p:cNvPr id="82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14929" y="4059460"/>
                <a:ext cx="552921" cy="265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5550" y="4032250"/>
              <a:ext cx="1154113" cy="392113"/>
            </p14:xfrm>
          </p:contentPart>
        </mc:Choice>
        <mc:Fallback xmlns=""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96190" y="4025049"/>
                <a:ext cx="1166712" cy="410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9213" y="4013200"/>
              <a:ext cx="1046162" cy="298450"/>
            </p14:xfrm>
          </p:contentPart>
        </mc:Choice>
        <mc:Fallback xmlns=""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56613" y="4002760"/>
                <a:ext cx="1065242" cy="31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4502150"/>
              <a:ext cx="1531938" cy="304800"/>
            </p14:xfrm>
          </p:contentPart>
        </mc:Choice>
        <mc:Fallback xmlns=""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4394" y="4489915"/>
                <a:ext cx="1558580" cy="330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0275" y="4532313"/>
              <a:ext cx="2557463" cy="515937"/>
            </p14:xfrm>
          </p:contentPart>
        </mc:Choice>
        <mc:Fallback xmlns=""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64155" y="4528353"/>
                <a:ext cx="2566463" cy="52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" y="5126038"/>
              <a:ext cx="328613" cy="268287"/>
            </p14:xfrm>
          </p:contentPart>
        </mc:Choice>
        <mc:Fallback xmlns=""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3445" y="5115278"/>
                <a:ext cx="351313" cy="292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2513" y="5110163"/>
              <a:ext cx="265112" cy="252412"/>
            </p14:xfrm>
          </p:contentPart>
        </mc:Choice>
        <mc:Fallback xmlns=""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42427" y="5102241"/>
                <a:ext cx="286724" cy="27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9400" y="4997450"/>
              <a:ext cx="1293813" cy="411163"/>
            </p14:xfrm>
          </p:contentPart>
        </mc:Choice>
        <mc:Fallback xmlns=""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37160" y="4990249"/>
                <a:ext cx="1315053" cy="430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7538" y="5014913"/>
              <a:ext cx="146050" cy="265112"/>
            </p14:xfrm>
          </p:contentPart>
        </mc:Choice>
        <mc:Fallback xmlns=""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47080" y="5004841"/>
                <a:ext cx="169130" cy="288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5110163"/>
              <a:ext cx="388937" cy="128587"/>
            </p14:xfrm>
          </p:contentPart>
        </mc:Choice>
        <mc:Fallback xmlns=""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10510" y="5100078"/>
                <a:ext cx="402262" cy="151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1975" y="4972050"/>
              <a:ext cx="684213" cy="279400"/>
            </p14:xfrm>
          </p:contentPart>
        </mc:Choice>
        <mc:Fallback xmlns=""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64057" y="4959808"/>
                <a:ext cx="696450" cy="300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4960938"/>
              <a:ext cx="315912" cy="239712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03064" y="4951220"/>
                <a:ext cx="340019" cy="263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956175"/>
              <a:ext cx="788988" cy="249238"/>
            </p14:xfrm>
          </p:contentPart>
        </mc:Choice>
        <mc:Fallback xmlns=""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02107" y="4947531"/>
                <a:ext cx="802666" cy="271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4650" y="5049838"/>
              <a:ext cx="123825" cy="128587"/>
            </p14:xfrm>
          </p:contentPart>
        </mc:Choice>
        <mc:Fallback xmlns=""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711332" y="5039393"/>
                <a:ext cx="140023" cy="151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4941888"/>
              <a:ext cx="1355725" cy="503237"/>
            </p14:xfrm>
          </p:contentPart>
        </mc:Choice>
        <mc:Fallback xmlns=""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104228" y="4933969"/>
                <a:ext cx="1369405" cy="520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8" y="5618163"/>
              <a:ext cx="1201737" cy="327025"/>
            </p14:xfrm>
          </p:contentPart>
        </mc:Choice>
        <mc:Fallback xmlns=""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2577" y="5608079"/>
                <a:ext cx="1222978" cy="34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5521325"/>
              <a:ext cx="782638" cy="373063"/>
            </p14:xfrm>
          </p:contentPart>
        </mc:Choice>
        <mc:Fallback xmlns=""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52390" y="5511242"/>
                <a:ext cx="799198" cy="396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9438" y="5619750"/>
              <a:ext cx="130175" cy="168275"/>
            </p14:xfrm>
          </p:contentPart>
        </mc:Choice>
        <mc:Fallback xmlns=""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06492" y="5610021"/>
                <a:ext cx="146357" cy="190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1863" y="5470525"/>
              <a:ext cx="1235075" cy="336550"/>
            </p14:xfrm>
          </p:contentPart>
        </mc:Choice>
        <mc:Fallback xmlns=""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59624" y="5460087"/>
                <a:ext cx="1251274" cy="3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400675"/>
              <a:ext cx="1066800" cy="514350"/>
            </p14:xfrm>
          </p:contentPart>
        </mc:Choice>
        <mc:Fallback xmlns=""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74448" y="5389493"/>
                <a:ext cx="1091994" cy="54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8" y="6008688"/>
              <a:ext cx="528637" cy="311150"/>
            </p14:xfrm>
          </p:contentPart>
        </mc:Choice>
        <mc:Fallback xmlns="">
          <p:pic>
            <p:nvPicPr>
              <p:cNvPr id="82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7445" y="6005807"/>
                <a:ext cx="541241" cy="3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6124575"/>
              <a:ext cx="563563" cy="311150"/>
            </p14:xfrm>
          </p:contentPart>
        </mc:Choice>
        <mc:Fallback xmlns="">
          <p:pic>
            <p:nvPicPr>
              <p:cNvPr id="82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59758" y="6112691"/>
                <a:ext cx="585529" cy="331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5989638"/>
              <a:ext cx="695325" cy="268287"/>
            </p14:xfrm>
          </p:contentPart>
        </mc:Choice>
        <mc:Fallback xmlns="">
          <p:pic>
            <p:nvPicPr>
              <p:cNvPr id="82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25572" y="5976674"/>
                <a:ext cx="702527" cy="287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7338" y="5976938"/>
              <a:ext cx="306387" cy="242887"/>
            </p14:xfrm>
          </p:contentPart>
        </mc:Choice>
        <mc:Fallback xmlns="">
          <p:pic>
            <p:nvPicPr>
              <p:cNvPr id="82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815817" y="5966503"/>
                <a:ext cx="330509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5900738"/>
              <a:ext cx="282575" cy="298450"/>
            </p14:xfrm>
          </p:contentPart>
        </mc:Choice>
        <mc:Fallback xmlns="">
          <p:pic>
            <p:nvPicPr>
              <p:cNvPr id="82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71444" y="5889938"/>
                <a:ext cx="306693" cy="321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5902325"/>
              <a:ext cx="536575" cy="257175"/>
            </p14:xfrm>
          </p:contentPart>
        </mc:Choice>
        <mc:Fallback xmlns="">
          <p:pic>
            <p:nvPicPr>
              <p:cNvPr id="82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48756" y="5892600"/>
                <a:ext cx="551690" cy="277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4238" y="5927725"/>
              <a:ext cx="915987" cy="234950"/>
            </p14:xfrm>
          </p:contentPart>
        </mc:Choice>
        <mc:Fallback xmlns="">
          <p:pic>
            <p:nvPicPr>
              <p:cNvPr id="82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81996" y="5915473"/>
                <a:ext cx="937951" cy="255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7713" y="5954713"/>
              <a:ext cx="871537" cy="246062"/>
            </p14:xfrm>
          </p:contentPart>
        </mc:Choice>
        <mc:Fallback xmlns="">
          <p:pic>
            <p:nvPicPr>
              <p:cNvPr id="82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16553" y="5944986"/>
                <a:ext cx="896016" cy="269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5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2006600"/>
              <a:ext cx="142875" cy="92075"/>
            </p14:xfrm>
          </p:contentPart>
        </mc:Choice>
        <mc:Fallback xmlns="">
          <p:pic>
            <p:nvPicPr>
              <p:cNvPr id="825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37014" y="1995810"/>
                <a:ext cx="164162" cy="106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5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3963" y="2017713"/>
              <a:ext cx="128587" cy="58737"/>
            </p14:xfrm>
          </p:contentPart>
        </mc:Choice>
        <mc:Fallback xmlns="">
          <p:pic>
            <p:nvPicPr>
              <p:cNvPr id="825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84958" y="2006542"/>
                <a:ext cx="148397" cy="78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6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1319213"/>
              <a:ext cx="1184275" cy="530225"/>
            </p14:xfrm>
          </p:contentPart>
        </mc:Choice>
        <mc:Fallback xmlns="">
          <p:pic>
            <p:nvPicPr>
              <p:cNvPr id="826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73435" y="1313094"/>
                <a:ext cx="1199753" cy="54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6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0050" y="5691188"/>
              <a:ext cx="365125" cy="306387"/>
            </p14:xfrm>
          </p:contentPart>
        </mc:Choice>
        <mc:Fallback xmlns="">
          <p:pic>
            <p:nvPicPr>
              <p:cNvPr id="826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738887" y="5681467"/>
                <a:ext cx="379528" cy="32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6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8" y="1968500"/>
              <a:ext cx="112712" cy="111125"/>
            </p14:xfrm>
          </p:contentPart>
        </mc:Choice>
        <mc:Fallback xmlns="">
          <p:pic>
            <p:nvPicPr>
              <p:cNvPr id="826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21915" y="1959509"/>
                <a:ext cx="130357" cy="1258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Final Comment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489654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You should view </a:t>
            </a:r>
            <a:r>
              <a:rPr lang="en-US" sz="2400" b="1" dirty="0" smtClean="0"/>
              <a:t>(informed) Forward Planning </a:t>
            </a:r>
            <a:r>
              <a:rPr lang="en-US" sz="2400" dirty="0" smtClean="0"/>
              <a:t>as one of the basic planning techniques 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By itself, it cannot go far, but it can work very well in combination with other techniques, for specific domains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See, for instance, descriptions of competing planners in the presentation of results for the </a:t>
            </a:r>
            <a:r>
              <a:rPr lang="en-US" b="1" dirty="0" smtClean="0"/>
              <a:t>2008 planning competition </a:t>
            </a:r>
            <a:r>
              <a:rPr lang="en-US" dirty="0" smtClean="0"/>
              <a:t>(posted in the class schedule)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31640" y="28529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1556792"/>
            <a:ext cx="611560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0" y="620688"/>
            <a:ext cx="899592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149EBA4-B97E-4059-831C-8157F205D16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</a:rPr>
              <a:t>Recap: Planning Representation and Forward algorithm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</a:rPr>
              <a:t>Heuristics for forward planning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4"/>
                </a:solidFill>
              </a:rPr>
              <a:t>CSP Planning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09B949-D4D8-4928-A792-A78C5FDE105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a CSP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43913" cy="5256212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An alternative approach to planning is to set up a planning problem as a CSP!</a:t>
            </a:r>
          </a:p>
          <a:p>
            <a:pPr marL="533400" indent="-533400" eaLnBrk="1" hangingPunct="1">
              <a:buFontTx/>
              <a:buChar char="•"/>
              <a:defRPr/>
            </a:pPr>
            <a:endParaRPr lang="en-US" dirty="0" smtClean="0"/>
          </a:p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We simply reformulate a STRIPS model as a set of variables and constraints</a:t>
            </a:r>
          </a:p>
          <a:p>
            <a:pPr marL="533400" indent="-533400" eaLnBrk="1" hangingPunct="1">
              <a:buFontTx/>
              <a:buChar char="•"/>
              <a:defRPr/>
            </a:pPr>
            <a:endParaRPr lang="en-US" dirty="0" smtClean="0"/>
          </a:p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Once this is done we can even express additional aspects of our problem (as additional constraints)  </a:t>
            </a:r>
          </a:p>
          <a:p>
            <a:pPr marL="533400" indent="-533400" eaLnBrk="1" hangingPunct="1">
              <a:defRPr/>
            </a:pPr>
            <a:r>
              <a:rPr lang="en-US" dirty="0" smtClean="0"/>
              <a:t>e.g., see </a:t>
            </a:r>
            <a:r>
              <a:rPr lang="en-US" dirty="0" smtClean="0">
                <a:solidFill>
                  <a:schemeClr val="accent6"/>
                </a:solidFill>
              </a:rPr>
              <a:t>Practice Exercise </a:t>
            </a:r>
            <a:r>
              <a:rPr lang="en-US" dirty="0" smtClean="0"/>
              <a:t>UBC commuting “</a:t>
            </a:r>
            <a:r>
              <a:rPr lang="en-US" i="1" dirty="0" err="1" smtClean="0"/>
              <a:t>careAboutEnvironment</a:t>
            </a:r>
            <a:r>
              <a:rPr lang="en-US" dirty="0" smtClean="0"/>
              <a:t>” constraint</a:t>
            </a: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5413" y="2959100"/>
              <a:ext cx="5854700" cy="498475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0373" y="2953316"/>
                <a:ext cx="5872700" cy="512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5426075"/>
              <a:ext cx="1127125" cy="504825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8743" y="5414193"/>
                <a:ext cx="1150164" cy="5289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F93DC6-C2F4-49B4-9B29-1F5E5657EF5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a CSP: Variables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7232"/>
            <a:ext cx="8893175" cy="4659312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We need to “unroll the plan” for a fixed number of steps:  this is called the </a:t>
            </a:r>
            <a:r>
              <a:rPr lang="en-US" dirty="0" smtClean="0">
                <a:solidFill>
                  <a:schemeClr val="accent2"/>
                </a:solidFill>
              </a:rPr>
              <a:t>horizon</a:t>
            </a:r>
          </a:p>
          <a:p>
            <a:pPr marL="533400" indent="-533400" eaLnBrk="1" hangingPunct="1">
              <a:buFontTx/>
              <a:buChar char="•"/>
              <a:defRPr/>
            </a:pPr>
            <a:r>
              <a:rPr lang="en-US" dirty="0" smtClean="0"/>
              <a:t>To do this with a horizon of k:</a:t>
            </a:r>
          </a:p>
          <a:p>
            <a:pPr marL="914400" lvl="1" indent="-457200" eaLnBrk="1" hangingPunct="1">
              <a:defRPr/>
            </a:pPr>
            <a:r>
              <a:rPr lang="en-US" sz="2800" dirty="0" smtClean="0"/>
              <a:t>construct a </a:t>
            </a:r>
            <a:r>
              <a:rPr lang="en-US" sz="2800" dirty="0" smtClean="0">
                <a:solidFill>
                  <a:schemeClr val="accent2"/>
                </a:solidFill>
              </a:rPr>
              <a:t>CSP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variable </a:t>
            </a:r>
            <a:r>
              <a:rPr lang="en-US" sz="2800" dirty="0" smtClean="0">
                <a:solidFill>
                  <a:schemeClr val="accent4"/>
                </a:solidFill>
              </a:rPr>
              <a:t>for each </a:t>
            </a:r>
            <a:r>
              <a:rPr lang="en-US" sz="2800" dirty="0" smtClean="0">
                <a:solidFill>
                  <a:schemeClr val="accent2"/>
                </a:solidFill>
              </a:rPr>
              <a:t>STRIPS variable </a:t>
            </a:r>
            <a:r>
              <a:rPr lang="en-US" sz="2800" dirty="0" smtClean="0"/>
              <a:t>at each time step from 0 to k</a:t>
            </a:r>
          </a:p>
          <a:p>
            <a:pPr marL="914400" lvl="1" indent="-457200" eaLnBrk="1" hangingPunct="1">
              <a:defRPr/>
            </a:pPr>
            <a:r>
              <a:rPr lang="en-US" sz="2800" dirty="0" smtClean="0"/>
              <a:t>construct a </a:t>
            </a:r>
            <a:r>
              <a:rPr lang="en-US" sz="2800" dirty="0" err="1" smtClean="0">
                <a:solidFill>
                  <a:schemeClr val="accent6"/>
                </a:solidFill>
              </a:rPr>
              <a:t>boolean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CSP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variable </a:t>
            </a:r>
            <a:r>
              <a:rPr lang="en-US" sz="2800" dirty="0" smtClean="0">
                <a:solidFill>
                  <a:schemeClr val="accent4"/>
                </a:solidFill>
              </a:rPr>
              <a:t>for each </a:t>
            </a:r>
            <a:r>
              <a:rPr lang="en-US" sz="2800" dirty="0" smtClean="0">
                <a:solidFill>
                  <a:schemeClr val="accent6"/>
                </a:solidFill>
              </a:rPr>
              <a:t>STRIPS action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smtClean="0"/>
              <a:t>at each time step from 0 to k - 1.</a:t>
            </a: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1075" y="2200275"/>
              <a:ext cx="4213225" cy="1001713"/>
            </p14:xfrm>
          </p:contentPart>
        </mc:Choice>
        <mc:Fallback xmlns=""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039" y="2189461"/>
                <a:ext cx="4229413" cy="1021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9675" y="1924050"/>
              <a:ext cx="2024063" cy="950913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4640" y="1914299"/>
                <a:ext cx="2041685" cy="97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3657600"/>
              <a:ext cx="3305175" cy="703263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730" y="3646443"/>
                <a:ext cx="3322455" cy="72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4530725"/>
              <a:ext cx="395288" cy="296863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3050" y="4520290"/>
                <a:ext cx="414008" cy="31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5199063"/>
              <a:ext cx="393700" cy="261937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2463" y="5190428"/>
                <a:ext cx="413133" cy="27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2838" y="5795963"/>
              <a:ext cx="461962" cy="252412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1316" y="5789491"/>
                <a:ext cx="484646" cy="271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6240463"/>
              <a:ext cx="376238" cy="241300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1898" y="6236507"/>
                <a:ext cx="389547" cy="254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4821238"/>
              <a:ext cx="568325" cy="301625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6582" y="4811520"/>
                <a:ext cx="588121" cy="323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5519738"/>
              <a:ext cx="565150" cy="336550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62110" y="5511099"/>
                <a:ext cx="580269" cy="3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7100" y="4540250"/>
              <a:ext cx="469900" cy="368300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60619" y="4529089"/>
                <a:ext cx="481062" cy="38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0600" y="5168900"/>
              <a:ext cx="441325" cy="301625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19801" y="5158810"/>
                <a:ext cx="462563" cy="32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0600" y="5805488"/>
              <a:ext cx="190500" cy="215900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19458" y="5796492"/>
                <a:ext cx="206315" cy="23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5962650"/>
              <a:ext cx="1001713" cy="384175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96451" y="5953649"/>
                <a:ext cx="1021870" cy="404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9938" y="4913313"/>
              <a:ext cx="752475" cy="746125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71657" y="4903220"/>
                <a:ext cx="771917" cy="767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5834063"/>
              <a:ext cx="169863" cy="153987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4627" y="5823270"/>
                <a:ext cx="181379" cy="177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4948238"/>
              <a:ext cx="712787" cy="715962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28838" y="4938879"/>
                <a:ext cx="723947" cy="7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4429125"/>
              <a:ext cx="563562" cy="344488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33396" y="4418686"/>
                <a:ext cx="577606" cy="36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5064125"/>
              <a:ext cx="377825" cy="371475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65460" y="5052606"/>
                <a:ext cx="394737" cy="38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5667375"/>
              <a:ext cx="214312" cy="315913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1528" y="5657300"/>
                <a:ext cx="232651" cy="33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6194425"/>
              <a:ext cx="306387" cy="185738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1662" y="6184346"/>
                <a:ext cx="320428" cy="2080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9847D0E-44FB-4B14-A1D1-932608F0BB6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Robot Example</a:t>
            </a:r>
          </a:p>
        </p:txBody>
      </p:sp>
      <p:sp>
        <p:nvSpPr>
          <p:cNvPr id="11278" name="Rectangle 3"/>
          <p:cNvSpPr>
            <a:spLocks noChangeArrowheads="1"/>
          </p:cNvSpPr>
          <p:nvPr/>
        </p:nvSpPr>
        <p:spPr bwMode="auto">
          <a:xfrm>
            <a:off x="520700" y="5373688"/>
            <a:ext cx="8458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12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052513"/>
            <a:ext cx="8569325" cy="3976687"/>
          </a:xfrm>
          <a:noFill/>
        </p:spPr>
      </p:pic>
      <p:sp>
        <p:nvSpPr>
          <p:cNvPr id="11280" name="Rectangle 6"/>
          <p:cNvSpPr>
            <a:spLocks noChangeArrowheads="1"/>
          </p:cNvSpPr>
          <p:nvPr/>
        </p:nvSpPr>
        <p:spPr bwMode="auto">
          <a:xfrm>
            <a:off x="857224" y="5143512"/>
            <a:ext cx="5040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 dirty="0">
                <a:latin typeface="Arial Unicode MS" pitchFamily="34" charset="-128"/>
              </a:rPr>
              <a:t>Variables for actions </a:t>
            </a:r>
            <a:r>
              <a:rPr lang="en-US" i="1" dirty="0" smtClean="0">
                <a:latin typeface="Arial Unicode MS" pitchFamily="34" charset="-128"/>
              </a:rPr>
              <a:t>..</a:t>
            </a:r>
            <a:endParaRPr lang="en-US" i="1" dirty="0">
              <a:latin typeface="Arial Unicode MS" pitchFamily="3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0100" y="5786454"/>
            <a:ext cx="5040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olidFill>
                  <a:srgbClr val="0033CC"/>
                </a:solidFill>
                <a:latin typeface="Arial Unicode MS" pitchFamily="34" charset="-128"/>
              </a:rPr>
              <a:t>action (non) occurring at that  step</a:t>
            </a:r>
            <a:endParaRPr lang="en-US" sz="2400" i="1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2322513"/>
              <a:ext cx="309563" cy="161925"/>
            </p14:xfrm>
          </p:contentPart>
        </mc:Choice>
        <mc:Fallback xmlns=""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521" y="2314923"/>
                <a:ext cx="323961" cy="17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" y="2927350"/>
              <a:ext cx="250825" cy="165100"/>
            </p14:xfrm>
          </p:contentPart>
        </mc:Choice>
        <mc:Fallback xmlns=""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698" y="2919796"/>
                <a:ext cx="267019" cy="17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75" y="5162550"/>
              <a:ext cx="1076325" cy="622300"/>
            </p14:xfrm>
          </p:contentPart>
        </mc:Choice>
        <mc:Fallback xmlns=""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5656" y="5153912"/>
                <a:ext cx="1099363" cy="64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3975100"/>
              <a:ext cx="238125" cy="688975"/>
            </p14:xfrm>
          </p:contentPart>
        </mc:Choice>
        <mc:Fallback xmlns=""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5357" y="3963941"/>
                <a:ext cx="253569" cy="70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4178300"/>
              <a:ext cx="242888" cy="4032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418" y="4168939"/>
                <a:ext cx="253323" cy="420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4146550"/>
              <a:ext cx="287338" cy="506413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3428" y="4135752"/>
                <a:ext cx="300301" cy="52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3984625"/>
              <a:ext cx="287338" cy="552450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33779" y="3973828"/>
                <a:ext cx="303161" cy="57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" y="1408113"/>
              <a:ext cx="877888" cy="29432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696" y="1405233"/>
                <a:ext cx="896605" cy="2955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4240213"/>
              <a:ext cx="2195513" cy="98425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44830" y="4235964"/>
                <a:ext cx="2212432" cy="111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1047750"/>
              <a:ext cx="2928937" cy="3257550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988" y="1036950"/>
                <a:ext cx="2950537" cy="3273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0288" y="5678488"/>
              <a:ext cx="3117850" cy="66675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7400" y="5667193"/>
                <a:ext cx="3129400" cy="9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0" y="5068888"/>
              <a:ext cx="204788" cy="371475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33423" y="5060969"/>
                <a:ext cx="227102" cy="390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5295900"/>
              <a:ext cx="157163" cy="120650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07584" y="5287256"/>
                <a:ext cx="178741" cy="1408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92AF6EE-5ED4-4C43-9B80-ADCBF8BABF2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CSP Planning: Initial and Goal Constraints</a:t>
            </a:r>
          </a:p>
        </p:txBody>
      </p:sp>
      <p:sp>
        <p:nvSpPr>
          <p:cNvPr id="12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858250" cy="2089150"/>
          </a:xfrm>
        </p:spPr>
        <p:txBody>
          <a:bodyPr/>
          <a:lstStyle/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initial state constraints</a:t>
            </a:r>
            <a:r>
              <a:rPr lang="en-US" sz="2800" smtClean="0"/>
              <a:t> constrain the state variables at time 0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goal constraints</a:t>
            </a:r>
            <a:r>
              <a:rPr lang="en-US" sz="2800" smtClean="0"/>
              <a:t> constrain the state variables at time </a:t>
            </a:r>
            <a:r>
              <a:rPr lang="en-US" sz="2800" i="1" smtClean="0"/>
              <a:t>k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3200" smtClean="0"/>
          </a:p>
        </p:txBody>
      </p:sp>
      <p:pic>
        <p:nvPicPr>
          <p:cNvPr id="123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286125"/>
            <a:ext cx="7080250" cy="328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22" name="Picture 6"/>
          <p:cNvPicPr>
            <a:picLocks noChangeAspect="1" noChangeArrowheads="1"/>
          </p:cNvPicPr>
          <p:nvPr/>
        </p:nvPicPr>
        <p:blipFill>
          <a:blip r:embed="rId3" cstate="print"/>
          <a:srcRect l="39214" t="10246" r="56456" b="22153"/>
          <a:stretch>
            <a:fillRect/>
          </a:stretch>
        </p:blipFill>
        <p:spPr bwMode="auto">
          <a:xfrm>
            <a:off x="8572500" y="3571875"/>
            <a:ext cx="338138" cy="244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23" name="Picture 7"/>
          <p:cNvPicPr>
            <a:picLocks noChangeAspect="1" noChangeArrowheads="1"/>
          </p:cNvPicPr>
          <p:nvPr/>
        </p:nvPicPr>
        <p:blipFill>
          <a:blip r:embed="rId3" cstate="print"/>
          <a:srcRect l="39214" t="10246" r="56456" b="22153"/>
          <a:stretch>
            <a:fillRect/>
          </a:stretch>
        </p:blipFill>
        <p:spPr bwMode="auto">
          <a:xfrm>
            <a:off x="714375" y="3786188"/>
            <a:ext cx="285750" cy="207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9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375" y="3771900"/>
              <a:ext cx="608013" cy="157163"/>
            </p14:xfrm>
          </p:contentPart>
        </mc:Choice>
        <mc:Fallback xmlns="">
          <p:pic>
            <p:nvPicPr>
              <p:cNvPr id="1229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975" y="3765426"/>
                <a:ext cx="622772" cy="169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0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388" y="4205288"/>
              <a:ext cx="612775" cy="192087"/>
            </p14:xfrm>
          </p:contentPart>
        </mc:Choice>
        <mc:Fallback xmlns="">
          <p:pic>
            <p:nvPicPr>
              <p:cNvPr id="1230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809" y="4193484"/>
                <a:ext cx="628166" cy="20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0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4651375"/>
              <a:ext cx="684212" cy="138113"/>
            </p14:xfrm>
          </p:contentPart>
        </mc:Choice>
        <mc:Fallback xmlns="">
          <p:pic>
            <p:nvPicPr>
              <p:cNvPr id="1230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8932" y="4640585"/>
                <a:ext cx="698616" cy="1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0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6150" y="5199063"/>
              <a:ext cx="671513" cy="85725"/>
            </p14:xfrm>
          </p:contentPart>
        </mc:Choice>
        <mc:Fallback xmlns="">
          <p:pic>
            <p:nvPicPr>
              <p:cNvPr id="1230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270" y="5189103"/>
                <a:ext cx="683755" cy="102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0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088" y="5657850"/>
              <a:ext cx="619125" cy="44450"/>
            </p14:xfrm>
          </p:contentPart>
        </mc:Choice>
        <mc:Fallback xmlns="">
          <p:pic>
            <p:nvPicPr>
              <p:cNvPr id="1230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6889" y="5645563"/>
                <a:ext cx="638923" cy="65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1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3388" y="3732213"/>
              <a:ext cx="546100" cy="46037"/>
            </p14:xfrm>
          </p:contentPart>
        </mc:Choice>
        <mc:Fallback xmlns="">
          <p:pic>
            <p:nvPicPr>
              <p:cNvPr id="1231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7988" y="3728976"/>
                <a:ext cx="554740" cy="5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1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4244975"/>
              <a:ext cx="709612" cy="22225"/>
            </p14:xfrm>
          </p:contentPart>
        </mc:Choice>
        <mc:Fallback xmlns="">
          <p:pic>
            <p:nvPicPr>
              <p:cNvPr id="1231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3376" y="4238523"/>
                <a:ext cx="724072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1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4788" y="4741863"/>
              <a:ext cx="796925" cy="46037"/>
            </p14:xfrm>
          </p:contentPart>
        </mc:Choice>
        <mc:Fallback xmlns="">
          <p:pic>
            <p:nvPicPr>
              <p:cNvPr id="1231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18669" y="4733231"/>
                <a:ext cx="806284" cy="6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1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4138" y="5203825"/>
              <a:ext cx="854075" cy="117475"/>
            </p14:xfrm>
          </p:contentPart>
        </mc:Choice>
        <mc:Fallback xmlns="">
          <p:pic>
            <p:nvPicPr>
              <p:cNvPr id="1231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94420" y="5193375"/>
                <a:ext cx="869551" cy="13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4163" y="5716588"/>
              <a:ext cx="655637" cy="138112"/>
            </p14:xfrm>
          </p:contentPart>
        </mc:Choice>
        <mc:Fallback xmlns="">
          <p:pic>
            <p:nvPicPr>
              <p:cNvPr id="123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91922" y="5713351"/>
                <a:ext cx="677600" cy="151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1062038"/>
              <a:ext cx="228600" cy="1684337"/>
            </p14:xfrm>
          </p:contentPart>
        </mc:Choice>
        <mc:Fallback xmlns=""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7459" y="1054838"/>
                <a:ext cx="241941" cy="170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1289050"/>
              <a:ext cx="204787" cy="1446213"/>
            </p14:xfrm>
          </p:contentPart>
        </mc:Choice>
        <mc:Fallback xmlns=""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145" y="1278249"/>
                <a:ext cx="217384" cy="146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9100" y="5918200"/>
              <a:ext cx="220663" cy="314325"/>
            </p14:xfrm>
          </p:contentPart>
        </mc:Choice>
        <mc:Fallback xmlns=""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82238" y="5907398"/>
                <a:ext cx="239804" cy="3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3582988"/>
              <a:ext cx="398463" cy="238125"/>
            </p14:xfrm>
          </p:contentPart>
        </mc:Choice>
        <mc:Fallback xmlns=""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4006" y="3574342"/>
                <a:ext cx="413581" cy="2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4203700"/>
              <a:ext cx="141287" cy="254000"/>
            </p14:xfrm>
          </p:contentPart>
        </mc:Choice>
        <mc:Fallback xmlns=""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7586" y="4195425"/>
                <a:ext cx="151739" cy="27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4651375"/>
              <a:ext cx="287338" cy="228600"/>
            </p14:xfrm>
          </p:contentPart>
        </mc:Choice>
        <mc:Fallback xmlns="">
          <p:pic>
            <p:nvPicPr>
              <p:cNvPr id="123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7838" y="4646702"/>
                <a:ext cx="301381" cy="239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" y="5081588"/>
              <a:ext cx="195263" cy="215900"/>
            </p14:xfrm>
          </p:contentPart>
        </mc:Choice>
        <mc:Fallback xmlns="">
          <p:pic>
            <p:nvPicPr>
              <p:cNvPr id="123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546" y="5073658"/>
                <a:ext cx="204630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5545138"/>
              <a:ext cx="261937" cy="238125"/>
            </p14:xfrm>
          </p:contentPart>
        </mc:Choice>
        <mc:Fallback xmlns="">
          <p:pic>
            <p:nvPicPr>
              <p:cNvPr id="123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0613" y="5540455"/>
                <a:ext cx="276689" cy="251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3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7613" y="3163888"/>
              <a:ext cx="184150" cy="412750"/>
            </p14:xfrm>
          </p:contentPart>
        </mc:Choice>
        <mc:Fallback xmlns="">
          <p:pic>
            <p:nvPicPr>
              <p:cNvPr id="1233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65095" y="3156331"/>
                <a:ext cx="192063" cy="428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3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5663" y="3359150"/>
              <a:ext cx="381000" cy="252413"/>
            </p14:xfrm>
          </p:contentPart>
        </mc:Choice>
        <mc:Fallback xmlns="">
          <p:pic>
            <p:nvPicPr>
              <p:cNvPr id="1233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64499" y="3351948"/>
                <a:ext cx="403687" cy="268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3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7538" y="4113213"/>
              <a:ext cx="673100" cy="1776412"/>
            </p14:xfrm>
          </p:contentPart>
        </mc:Choice>
        <mc:Fallback xmlns="">
          <p:pic>
            <p:nvPicPr>
              <p:cNvPr id="1233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32859" y="4105294"/>
                <a:ext cx="682099" cy="1791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3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9438" y="6119813"/>
              <a:ext cx="749300" cy="461962"/>
            </p14:xfrm>
          </p:contentPart>
        </mc:Choice>
        <mc:Fallback xmlns="">
          <p:pic>
            <p:nvPicPr>
              <p:cNvPr id="1233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90801" y="6113332"/>
                <a:ext cx="763696" cy="478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B87929E-5581-454B-B567-493F95C5D77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Prec. Constraints </a:t>
            </a:r>
          </a:p>
        </p:txBody>
      </p:sp>
      <p:sp>
        <p:nvSpPr>
          <p:cNvPr id="133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2160588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As usual, we have to express the </a:t>
            </a:r>
            <a:r>
              <a:rPr lang="en-US" sz="2400" b="1" smtClean="0"/>
              <a:t>preconditions</a:t>
            </a:r>
            <a:r>
              <a:rPr lang="en-US" sz="2400" smtClean="0"/>
              <a:t> and </a:t>
            </a:r>
            <a:r>
              <a:rPr lang="en-US" sz="2400" b="1" smtClean="0"/>
              <a:t>effects</a:t>
            </a:r>
            <a:r>
              <a:rPr lang="en-US" sz="2400" smtClean="0"/>
              <a:t> of actions: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precondition constraints</a:t>
            </a:r>
          </a:p>
          <a:p>
            <a:pPr lvl="2" eaLnBrk="1" hangingPunct="1">
              <a:buFontTx/>
              <a:buChar char="•"/>
            </a:pPr>
            <a:r>
              <a:rPr lang="en-US" sz="2400" smtClean="0"/>
              <a:t>hold between state variables at time </a:t>
            </a:r>
            <a:r>
              <a:rPr lang="en-US" sz="2400" i="1" smtClean="0"/>
              <a:t>t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00B0F0"/>
                </a:solidFill>
              </a:rPr>
              <a:t>action</a:t>
            </a:r>
            <a:r>
              <a:rPr lang="en-US" sz="2400" smtClean="0"/>
              <a:t> variables at  time </a:t>
            </a:r>
            <a:r>
              <a:rPr lang="en-US" sz="2400" i="1" smtClean="0"/>
              <a:t>t</a:t>
            </a:r>
          </a:p>
          <a:p>
            <a:pPr lvl="2" eaLnBrk="1" hangingPunct="1">
              <a:buFontTx/>
              <a:buChar char="•"/>
            </a:pPr>
            <a:r>
              <a:rPr lang="en-US" sz="2400" smtClean="0"/>
              <a:t>specify when actions may be taken</a:t>
            </a:r>
            <a:endParaRPr lang="en-US" smtClean="0"/>
          </a:p>
          <a:p>
            <a:pPr marL="0" indent="0" eaLnBrk="1" hangingPunct="1"/>
            <a:endParaRPr lang="en-US" smtClean="0"/>
          </a:p>
        </p:txBody>
      </p:sp>
      <p:pic>
        <p:nvPicPr>
          <p:cNvPr id="13330" name="Picture 4"/>
          <p:cNvPicPr>
            <a:picLocks noChangeAspect="1" noChangeArrowheads="1"/>
          </p:cNvPicPr>
          <p:nvPr/>
        </p:nvPicPr>
        <p:blipFill>
          <a:blip r:embed="rId3" cstate="print"/>
          <a:srcRect r="62190" b="38445"/>
          <a:stretch>
            <a:fillRect/>
          </a:stretch>
        </p:blipFill>
        <p:spPr bwMode="auto">
          <a:xfrm>
            <a:off x="323850" y="3429000"/>
            <a:ext cx="3240088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31" name="Rectangle 6"/>
          <p:cNvSpPr>
            <a:spLocks noChangeArrowheads="1"/>
          </p:cNvSpPr>
          <p:nvPr/>
        </p:nvSpPr>
        <p:spPr bwMode="auto">
          <a:xfrm>
            <a:off x="4067175" y="4365625"/>
            <a:ext cx="1511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PUC</a:t>
            </a:r>
            <a:r>
              <a:rPr lang="en-US" i="1" baseline="-25000">
                <a:latin typeface="Arial Unicode MS" pitchFamily="34" charset="-128"/>
              </a:rPr>
              <a:t>0</a:t>
            </a:r>
            <a:endParaRPr lang="en-US" i="1">
              <a:latin typeface="Arial Unicode MS" pitchFamily="34" charset="-128"/>
            </a:endParaRPr>
          </a:p>
        </p:txBody>
      </p:sp>
      <p:graphicFrame>
        <p:nvGraphicFramePr>
          <p:cNvPr id="603176" name="Group 40"/>
          <p:cNvGraphicFramePr>
            <a:graphicFrameLocks noGrp="1"/>
          </p:cNvGraphicFramePr>
          <p:nvPr>
            <p:ph sz="half" idx="2"/>
          </p:nvPr>
        </p:nvGraphicFramePr>
        <p:xfrm>
          <a:off x="5572125" y="3500438"/>
          <a:ext cx="3111500" cy="2830515"/>
        </p:xfrm>
        <a:graphic>
          <a:graphicData uri="http://schemas.openxmlformats.org/drawingml/2006/table">
            <a:tbl>
              <a:tblPr/>
              <a:tblGrid>
                <a:gridCol w="103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RLoc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PUC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66" name="Rectangle 41"/>
          <p:cNvSpPr>
            <a:spLocks noChangeArrowheads="1"/>
          </p:cNvSpPr>
          <p:nvPr/>
        </p:nvSpPr>
        <p:spPr bwMode="auto">
          <a:xfrm>
            <a:off x="1835150" y="4149725"/>
            <a:ext cx="287338" cy="2889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7" name="Rectangle 40"/>
          <p:cNvSpPr>
            <a:spLocks noChangeArrowheads="1"/>
          </p:cNvSpPr>
          <p:nvPr/>
        </p:nvSpPr>
        <p:spPr bwMode="auto">
          <a:xfrm>
            <a:off x="2428875" y="3500438"/>
            <a:ext cx="1285875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6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7163" y="4864100"/>
              <a:ext cx="1320800" cy="749300"/>
            </p14:xfrm>
          </p:contentPart>
        </mc:Choice>
        <mc:Fallback xmlns="">
          <p:pic>
            <p:nvPicPr>
              <p:cNvPr id="1336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9245" y="4856885"/>
                <a:ext cx="1338795" cy="76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6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4897438"/>
              <a:ext cx="527050" cy="341312"/>
            </p14:xfrm>
          </p:contentPart>
        </mc:Choice>
        <mc:Fallback xmlns="">
          <p:pic>
            <p:nvPicPr>
              <p:cNvPr id="1336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2313" y="4894558"/>
                <a:ext cx="546490" cy="35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7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4940300"/>
              <a:ext cx="282575" cy="211138"/>
            </p14:xfrm>
          </p:contentPart>
        </mc:Choice>
        <mc:Fallback xmlns="">
          <p:pic>
            <p:nvPicPr>
              <p:cNvPr id="1337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2441" y="4936343"/>
                <a:ext cx="299515" cy="224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7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3775" y="2730500"/>
              <a:ext cx="1076325" cy="768350"/>
            </p14:xfrm>
          </p:contentPart>
        </mc:Choice>
        <mc:Fallback xmlns="">
          <p:pic>
            <p:nvPicPr>
              <p:cNvPr id="1337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5496" y="2724739"/>
                <a:ext cx="1093604" cy="7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7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2684463"/>
              <a:ext cx="1109662" cy="811212"/>
            </p14:xfrm>
          </p:contentPart>
        </mc:Choice>
        <mc:Fallback xmlns="">
          <p:pic>
            <p:nvPicPr>
              <p:cNvPr id="1337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5444" y="2677262"/>
                <a:ext cx="1122619" cy="822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7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1888" y="2962275"/>
              <a:ext cx="742950" cy="331788"/>
            </p14:xfrm>
          </p:contentPart>
        </mc:Choice>
        <mc:Fallback xmlns="">
          <p:pic>
            <p:nvPicPr>
              <p:cNvPr id="1337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2889" y="2952559"/>
                <a:ext cx="757348" cy="351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7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2595563"/>
              <a:ext cx="728663" cy="33337"/>
            </p14:xfrm>
          </p:contentPart>
        </mc:Choice>
        <mc:Fallback xmlns="">
          <p:pic>
            <p:nvPicPr>
              <p:cNvPr id="1337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2170" y="2589828"/>
                <a:ext cx="742343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7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2100" y="2921000"/>
              <a:ext cx="1108075" cy="109538"/>
            </p14:xfrm>
          </p:contentPart>
        </mc:Choice>
        <mc:Fallback xmlns="">
          <p:pic>
            <p:nvPicPr>
              <p:cNvPr id="1337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9580" y="2916618"/>
                <a:ext cx="1121395" cy="120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7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2213" y="4068763"/>
              <a:ext cx="1384300" cy="442912"/>
            </p14:xfrm>
          </p:contentPart>
        </mc:Choice>
        <mc:Fallback xmlns="">
          <p:pic>
            <p:nvPicPr>
              <p:cNvPr id="1337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0692" y="4057960"/>
                <a:ext cx="1400861" cy="465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7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4043363"/>
              <a:ext cx="666750" cy="2281237"/>
            </p14:xfrm>
          </p:contentPart>
        </mc:Choice>
        <mc:Fallback xmlns="">
          <p:pic>
            <p:nvPicPr>
              <p:cNvPr id="1337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71348" y="4036883"/>
                <a:ext cx="685111" cy="229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7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5432425"/>
              <a:ext cx="271463" cy="17463"/>
            </p14:xfrm>
          </p:contentPart>
        </mc:Choice>
        <mc:Fallback xmlns="">
          <p:pic>
            <p:nvPicPr>
              <p:cNvPr id="1337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46334" y="5422803"/>
                <a:ext cx="290905" cy="31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7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5830888"/>
              <a:ext cx="277813" cy="19050"/>
            </p14:xfrm>
          </p:contentPart>
        </mc:Choice>
        <mc:Fallback xmlns="">
          <p:pic>
            <p:nvPicPr>
              <p:cNvPr id="1337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25553" y="5821543"/>
                <a:ext cx="293647" cy="3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6215063"/>
              <a:ext cx="254000" cy="41275"/>
            </p14:xfrm>
          </p:contentPart>
        </mc:Choice>
        <mc:Fallback xmlns="">
          <p:pic>
            <p:nvPicPr>
              <p:cNvPr id="133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44816" y="6210756"/>
                <a:ext cx="271269" cy="5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6413" y="3906838"/>
              <a:ext cx="461962" cy="360362"/>
            </p14:xfrm>
          </p:contentPart>
        </mc:Choice>
        <mc:Fallback xmlns="">
          <p:pic>
            <p:nvPicPr>
              <p:cNvPr id="133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48492" y="3899278"/>
                <a:ext cx="477445" cy="371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8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8300" y="4211638"/>
              <a:ext cx="355600" cy="26987"/>
            </p14:xfrm>
          </p:contentPart>
        </mc:Choice>
        <mc:Fallback xmlns="">
          <p:pic>
            <p:nvPicPr>
              <p:cNvPr id="1338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80742" y="4203002"/>
                <a:ext cx="371796" cy="44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8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5275" y="4332288"/>
              <a:ext cx="919163" cy="790575"/>
            </p14:xfrm>
          </p:contentPart>
        </mc:Choice>
        <mc:Fallback xmlns="">
          <p:pic>
            <p:nvPicPr>
              <p:cNvPr id="1338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08434" y="4321848"/>
                <a:ext cx="935364" cy="81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38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4188" y="4319588"/>
              <a:ext cx="1857375" cy="377825"/>
            </p14:xfrm>
          </p:contentPart>
        </mc:Choice>
        <mc:Fallback xmlns="">
          <p:pic>
            <p:nvPicPr>
              <p:cNvPr id="1338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55549" y="4309513"/>
                <a:ext cx="1876813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8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0700" y="5002213"/>
              <a:ext cx="2774950" cy="36512"/>
            </p14:xfrm>
          </p:contentPart>
        </mc:Choice>
        <mc:Fallback xmlns="">
          <p:pic>
            <p:nvPicPr>
              <p:cNvPr id="1338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6740" y="4991494"/>
                <a:ext cx="2791150" cy="549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8D887B-F2AB-47CF-BD20-93FB60322E8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Effect Constraints</a:t>
            </a:r>
          </a:p>
        </p:txBody>
      </p:sp>
      <p:sp>
        <p:nvSpPr>
          <p:cNvPr id="1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443913" cy="2354262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 effect constraints</a:t>
            </a:r>
          </a:p>
          <a:p>
            <a:pPr lvl="1" eaLnBrk="1" hangingPunct="1"/>
            <a:r>
              <a:rPr lang="en-US" smtClean="0"/>
              <a:t>between state variables at time </a:t>
            </a:r>
            <a:r>
              <a:rPr lang="en-US" i="1" smtClean="0"/>
              <a:t>t</a:t>
            </a:r>
            <a:r>
              <a:rPr lang="en-US" smtClean="0"/>
              <a:t>, </a:t>
            </a:r>
            <a:r>
              <a:rPr lang="en-US" smtClean="0">
                <a:solidFill>
                  <a:srgbClr val="00B0F0"/>
                </a:solidFill>
              </a:rPr>
              <a:t>action</a:t>
            </a:r>
            <a:r>
              <a:rPr lang="en-US" smtClean="0"/>
              <a:t> variables at time t and state variables at time </a:t>
            </a:r>
            <a:r>
              <a:rPr lang="en-US" i="1" smtClean="0"/>
              <a:t>t</a:t>
            </a:r>
            <a:r>
              <a:rPr lang="en-US" smtClean="0"/>
              <a:t> + 1</a:t>
            </a:r>
          </a:p>
          <a:p>
            <a:pPr lvl="1" eaLnBrk="1" hangingPunct="1"/>
            <a:r>
              <a:rPr lang="en-US" smtClean="0"/>
              <a:t>explain how a state variable at time </a:t>
            </a:r>
            <a:r>
              <a:rPr lang="en-US" i="1" smtClean="0"/>
              <a:t>t</a:t>
            </a:r>
            <a:r>
              <a:rPr lang="en-US" smtClean="0"/>
              <a:t> + 1 is affected by the </a:t>
            </a:r>
            <a:r>
              <a:rPr lang="en-US" smtClean="0">
                <a:solidFill>
                  <a:srgbClr val="00B0F0"/>
                </a:solidFill>
              </a:rPr>
              <a:t>action(s) </a:t>
            </a:r>
            <a:r>
              <a:rPr lang="en-US" smtClean="0"/>
              <a:t>taken at time </a:t>
            </a:r>
            <a:r>
              <a:rPr lang="en-US" i="1" smtClean="0"/>
              <a:t>t </a:t>
            </a:r>
            <a:r>
              <a:rPr lang="en-US" smtClean="0"/>
              <a:t>and by its own value at time</a:t>
            </a:r>
            <a:r>
              <a:rPr lang="en-US" i="1" smtClean="0"/>
              <a:t> t</a:t>
            </a:r>
            <a:endParaRPr lang="en-US" smtClean="0"/>
          </a:p>
        </p:txBody>
      </p:sp>
      <p:pic>
        <p:nvPicPr>
          <p:cNvPr id="14356" name="Picture 4"/>
          <p:cNvPicPr>
            <a:picLocks noChangeAspect="1" noChangeArrowheads="1"/>
          </p:cNvPicPr>
          <p:nvPr/>
        </p:nvPicPr>
        <p:blipFill>
          <a:blip r:embed="rId3" cstate="print"/>
          <a:srcRect t="19920" r="45387" b="60159"/>
          <a:stretch>
            <a:fillRect/>
          </a:stretch>
        </p:blipFill>
        <p:spPr bwMode="auto">
          <a:xfrm>
            <a:off x="0" y="3860800"/>
            <a:ext cx="467995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3348038" y="4076700"/>
            <a:ext cx="287337" cy="2889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5257" name="Group 73"/>
          <p:cNvGraphicFramePr>
            <a:graphicFrameLocks noGrp="1"/>
          </p:cNvGraphicFramePr>
          <p:nvPr>
            <p:ph sz="half" idx="2"/>
          </p:nvPr>
        </p:nvGraphicFramePr>
        <p:xfrm>
          <a:off x="4843463" y="3298825"/>
          <a:ext cx="4140200" cy="237744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PUC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95" name="Line 74"/>
          <p:cNvSpPr>
            <a:spLocks noChangeShapeType="1"/>
          </p:cNvSpPr>
          <p:nvPr/>
        </p:nvSpPr>
        <p:spPr bwMode="auto">
          <a:xfrm>
            <a:off x="4843463" y="5675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96" name="Line 75"/>
          <p:cNvSpPr>
            <a:spLocks noChangeShapeType="1"/>
          </p:cNvSpPr>
          <p:nvPr/>
        </p:nvSpPr>
        <p:spPr bwMode="auto">
          <a:xfrm>
            <a:off x="8983663" y="5675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4078288"/>
              <a:ext cx="679450" cy="374650"/>
            </p14:xfrm>
          </p:contentPart>
        </mc:Choice>
        <mc:Fallback xmlns="">
          <p:pic>
            <p:nvPicPr>
              <p:cNvPr id="1433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478" y="4068949"/>
                <a:ext cx="698144" cy="393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7875" y="4087813"/>
              <a:ext cx="376238" cy="320675"/>
            </p14:xfrm>
          </p:contentPart>
        </mc:Choice>
        <mc:Fallback xmlns="">
          <p:pic>
            <p:nvPicPr>
              <p:cNvPr id="1434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9218" y="4081356"/>
                <a:ext cx="397160" cy="33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9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0" y="5405438"/>
              <a:ext cx="423863" cy="290512"/>
            </p14:xfrm>
          </p:contentPart>
        </mc:Choice>
        <mc:Fallback xmlns="">
          <p:pic>
            <p:nvPicPr>
              <p:cNvPr id="1439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9167" y="5396798"/>
                <a:ext cx="446551" cy="31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9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8200" y="3795713"/>
              <a:ext cx="835025" cy="1006475"/>
            </p14:xfrm>
          </p:contentPart>
        </mc:Choice>
        <mc:Fallback xmlns="">
          <p:pic>
            <p:nvPicPr>
              <p:cNvPr id="1439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4956" y="3785634"/>
                <a:ext cx="850522" cy="10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9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3773488"/>
              <a:ext cx="936625" cy="1893887"/>
            </p14:xfrm>
          </p:contentPart>
        </mc:Choice>
        <mc:Fallback xmlns="">
          <p:pic>
            <p:nvPicPr>
              <p:cNvPr id="1439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2119" y="3767368"/>
                <a:ext cx="958223" cy="1911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40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476750"/>
              <a:ext cx="639763" cy="425450"/>
            </p14:xfrm>
          </p:contentPart>
        </mc:Choice>
        <mc:Fallback xmlns="">
          <p:pic>
            <p:nvPicPr>
              <p:cNvPr id="1440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5830" y="4467023"/>
                <a:ext cx="652364" cy="439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0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3088" y="3722688"/>
              <a:ext cx="381000" cy="338137"/>
            </p14:xfrm>
          </p:contentPart>
        </mc:Choice>
        <mc:Fallback xmlns="">
          <p:pic>
            <p:nvPicPr>
              <p:cNvPr id="1440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6966" y="3716206"/>
                <a:ext cx="397205" cy="352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40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3414713"/>
              <a:ext cx="2843212" cy="1836737"/>
            </p14:xfrm>
          </p:contentPart>
        </mc:Choice>
        <mc:Fallback xmlns="">
          <p:pic>
            <p:nvPicPr>
              <p:cNvPr id="1440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663" y="3406793"/>
                <a:ext cx="2859052" cy="18532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85BC6A9-DD02-456F-A748-4AED01EAD03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smtClean="0"/>
              <a:t>Recap: Planning Representation and Forward algorithm </a:t>
            </a:r>
            <a:endParaRPr lang="en-US" sz="32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chemeClr val="bg2"/>
                </a:solidFill>
              </a:rPr>
              <a:t>Heuristics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chemeClr val="bg2"/>
                </a:solidFill>
              </a:rPr>
              <a:t>CSP Planning</a:t>
            </a:r>
          </a:p>
          <a:p>
            <a:pPr eaLnBrk="1" hangingPunct="1"/>
            <a:endParaRPr lang="en-US" sz="32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15C6DC-999B-4C5E-96BD-F4BE0866E47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Constraints Contd.</a:t>
            </a:r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0872" y="770390"/>
            <a:ext cx="8012112" cy="28575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Other constraints we may want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are</a:t>
            </a:r>
            <a:r>
              <a:rPr lang="en-US" dirty="0" smtClean="0">
                <a:solidFill>
                  <a:schemeClr val="accent2"/>
                </a:solidFill>
              </a:rPr>
              <a:t> action constraints:</a:t>
            </a:r>
          </a:p>
          <a:p>
            <a:pPr lvl="1" eaLnBrk="1" hangingPunct="1"/>
            <a:r>
              <a:rPr lang="en-US" dirty="0" smtClean="0"/>
              <a:t>specify which actions cannot occur simultaneously</a:t>
            </a:r>
          </a:p>
          <a:p>
            <a:pPr lvl="1" eaLnBrk="1" hangingPunct="1"/>
            <a:r>
              <a:rPr lang="en-US" dirty="0" smtClean="0"/>
              <a:t>these are sometimes called mutual exclusion (</a:t>
            </a:r>
            <a:r>
              <a:rPr lang="en-US" dirty="0" err="1" smtClean="0"/>
              <a:t>mutex</a:t>
            </a:r>
            <a:r>
              <a:rPr lang="en-US" dirty="0" smtClean="0"/>
              <a:t>) constraints</a:t>
            </a:r>
          </a:p>
          <a:p>
            <a:pPr lvl="2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graphicFrame>
        <p:nvGraphicFramePr>
          <p:cNvPr id="613422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6684851"/>
              </p:ext>
            </p:extLst>
          </p:nvPr>
        </p:nvGraphicFramePr>
        <p:xfrm>
          <a:off x="660033" y="4505404"/>
          <a:ext cx="1746250" cy="1463040"/>
        </p:xfrm>
        <a:graphic>
          <a:graphicData uri="http://schemas.openxmlformats.org/drawingml/2006/table">
            <a:tbl>
              <a:tblPr/>
              <a:tblGrid>
                <a:gridCol w="78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DelM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0" name="Rectangle 44"/>
          <p:cNvSpPr>
            <a:spLocks noChangeArrowheads="1"/>
          </p:cNvSpPr>
          <p:nvPr/>
        </p:nvSpPr>
        <p:spPr bwMode="auto">
          <a:xfrm>
            <a:off x="84592" y="3349824"/>
            <a:ext cx="513988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How can we specify that </a:t>
            </a:r>
            <a:r>
              <a:rPr lang="en-US" sz="2400" i="1" dirty="0" err="1" smtClean="0">
                <a:latin typeface="Arial Unicode MS" pitchFamily="34" charset="-128"/>
              </a:rPr>
              <a:t>DelM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</a:t>
            </a:r>
            <a:r>
              <a:rPr lang="en-US" sz="2400" i="1" dirty="0" err="1">
                <a:latin typeface="Arial Unicode MS" pitchFamily="34" charset="-128"/>
              </a:rPr>
              <a:t>DelC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</a:rPr>
              <a:t>cannot</a:t>
            </a:r>
            <a:r>
              <a:rPr lang="en-US" sz="2400" dirty="0" smtClean="0">
                <a:latin typeface="Arial Unicode MS" pitchFamily="34" charset="-128"/>
              </a:rPr>
              <a:t> occur simultaneously ?</a:t>
            </a:r>
            <a:endParaRPr lang="en-US" sz="2400" dirty="0">
              <a:latin typeface="Arial Unicode MS" pitchFamily="34" charset="-128"/>
            </a:endParaRP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ü"/>
            </a:pP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pic>
        <p:nvPicPr>
          <p:cNvPr id="15391" name="Picture 48"/>
          <p:cNvPicPr>
            <a:picLocks noChangeAspect="1" noChangeArrowheads="1"/>
          </p:cNvPicPr>
          <p:nvPr/>
        </p:nvPicPr>
        <p:blipFill>
          <a:blip r:embed="rId4" cstate="print"/>
          <a:srcRect l="21680" t="-2576" r="62645"/>
          <a:stretch>
            <a:fillRect/>
          </a:stretch>
        </p:blipFill>
        <p:spPr bwMode="auto">
          <a:xfrm>
            <a:off x="7594169" y="2163475"/>
            <a:ext cx="1328738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9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3" y="2070100"/>
              <a:ext cx="5041900" cy="66675"/>
            </p14:xfrm>
          </p:contentPart>
        </mc:Choice>
        <mc:Fallback xmlns="">
          <p:pic>
            <p:nvPicPr>
              <p:cNvPr id="1539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9603" y="2060009"/>
                <a:ext cx="5057020" cy="81812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36057" y="4968875"/>
            <a:ext cx="735012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B. </a:t>
            </a:r>
            <a:endParaRPr lang="en-US" baseline="30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27650" y="5445224"/>
            <a:ext cx="97509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C. </a:t>
            </a:r>
            <a:endParaRPr lang="en-US" baseline="300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276" y="4221163"/>
            <a:ext cx="56575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4218" y="5077773"/>
            <a:ext cx="104653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D. </a:t>
            </a:r>
            <a:endParaRPr lang="en-US" dirty="0"/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77" y="270775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430138"/>
              </p:ext>
            </p:extLst>
          </p:nvPr>
        </p:nvGraphicFramePr>
        <p:xfrm>
          <a:off x="3401457" y="4821306"/>
          <a:ext cx="1746250" cy="1097280"/>
        </p:xfrm>
        <a:graphic>
          <a:graphicData uri="http://schemas.openxmlformats.org/drawingml/2006/table">
            <a:tbl>
              <a:tblPr/>
              <a:tblGrid>
                <a:gridCol w="78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DelM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5535158"/>
              </p:ext>
            </p:extLst>
          </p:nvPr>
        </p:nvGraphicFramePr>
        <p:xfrm>
          <a:off x="5744360" y="5032375"/>
          <a:ext cx="1746250" cy="1463040"/>
        </p:xfrm>
        <a:graphic>
          <a:graphicData uri="http://schemas.openxmlformats.org/drawingml/2006/table">
            <a:tbl>
              <a:tblPr/>
              <a:tblGrid>
                <a:gridCol w="78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DelM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2268131"/>
              </p:ext>
            </p:extLst>
          </p:nvPr>
        </p:nvGraphicFramePr>
        <p:xfrm>
          <a:off x="5407987" y="3068960"/>
          <a:ext cx="1746250" cy="1532486"/>
        </p:xfrm>
        <a:graphic>
          <a:graphicData uri="http://schemas.openxmlformats.org/drawingml/2006/table">
            <a:tbl>
              <a:tblPr/>
              <a:tblGrid>
                <a:gridCol w="78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DelM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7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??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125840" y="3773880"/>
              <a:ext cx="815400" cy="1013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19720" y="3761280"/>
                <a:ext cx="835200" cy="104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15C6DC-999B-4C5E-96BD-F4BE0866E47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Constraints Contd.</a:t>
            </a:r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8012112" cy="28575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Other constraints we may want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are</a:t>
            </a:r>
            <a:r>
              <a:rPr lang="en-US" smtClean="0">
                <a:solidFill>
                  <a:schemeClr val="accent2"/>
                </a:solidFill>
              </a:rPr>
              <a:t> action constraints:</a:t>
            </a:r>
          </a:p>
          <a:p>
            <a:pPr lvl="1" eaLnBrk="1" hangingPunct="1"/>
            <a:r>
              <a:rPr lang="en-US" smtClean="0"/>
              <a:t>specify which actions cannot occur simultaneously</a:t>
            </a:r>
          </a:p>
          <a:p>
            <a:pPr lvl="1" eaLnBrk="1" hangingPunct="1"/>
            <a:r>
              <a:rPr lang="en-US" smtClean="0"/>
              <a:t>these are sometimes called mutual exclusion (mutex) constraints</a:t>
            </a:r>
          </a:p>
          <a:p>
            <a:pPr lvl="2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graphicFrame>
        <p:nvGraphicFramePr>
          <p:cNvPr id="613422" name="Group 46"/>
          <p:cNvGraphicFramePr>
            <a:graphicFrameLocks noGrp="1"/>
          </p:cNvGraphicFramePr>
          <p:nvPr>
            <p:ph sz="half" idx="2"/>
          </p:nvPr>
        </p:nvGraphicFramePr>
        <p:xfrm>
          <a:off x="5292725" y="3500438"/>
          <a:ext cx="1746250" cy="1463040"/>
        </p:xfrm>
        <a:graphic>
          <a:graphicData uri="http://schemas.openxmlformats.org/drawingml/2006/table">
            <a:tbl>
              <a:tblPr/>
              <a:tblGrid>
                <a:gridCol w="78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DelC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0" name="Rectangle 44"/>
          <p:cNvSpPr>
            <a:spLocks noChangeArrowheads="1"/>
          </p:cNvSpPr>
          <p:nvPr/>
        </p:nvSpPr>
        <p:spPr bwMode="auto">
          <a:xfrm>
            <a:off x="684213" y="3213100"/>
            <a:ext cx="46815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E.g., in the Robot domain</a:t>
            </a:r>
          </a:p>
          <a:p>
            <a:pPr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DelM</a:t>
            </a:r>
            <a:r>
              <a:rPr lang="en-US" sz="2400">
                <a:latin typeface="Arial Unicode MS" pitchFamily="34" charset="-128"/>
              </a:rPr>
              <a:t> and </a:t>
            </a:r>
            <a:r>
              <a:rPr lang="en-US" sz="2400" i="1">
                <a:latin typeface="Arial Unicode MS" pitchFamily="34" charset="-128"/>
              </a:rPr>
              <a:t>DelC</a:t>
            </a:r>
            <a:r>
              <a:rPr lang="en-US" sz="2400">
                <a:latin typeface="Arial Unicode MS" pitchFamily="34" charset="-128"/>
              </a:rPr>
              <a:t> can occur in any sequence (or simultaneously)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But we could change that…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ü"/>
            </a:pPr>
            <a:endParaRPr lang="en-US" sz="18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pic>
        <p:nvPicPr>
          <p:cNvPr id="15391" name="Picture 48"/>
          <p:cNvPicPr>
            <a:picLocks noChangeAspect="1" noChangeArrowheads="1"/>
          </p:cNvPicPr>
          <p:nvPr/>
        </p:nvPicPr>
        <p:blipFill>
          <a:blip r:embed="rId3" cstate="print"/>
          <a:srcRect l="21680" t="-2576" r="62645"/>
          <a:stretch>
            <a:fillRect/>
          </a:stretch>
        </p:blipFill>
        <p:spPr bwMode="auto">
          <a:xfrm>
            <a:off x="7524750" y="2205038"/>
            <a:ext cx="1328738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9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3568700"/>
              <a:ext cx="2347912" cy="536575"/>
            </p14:xfrm>
          </p:contentPart>
        </mc:Choice>
        <mc:Fallback xmlns="">
          <p:pic>
            <p:nvPicPr>
              <p:cNvPr id="1539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822" y="3561138"/>
                <a:ext cx="2367715" cy="550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9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7650" y="3770313"/>
              <a:ext cx="2670175" cy="1262062"/>
            </p14:xfrm>
          </p:contentPart>
        </mc:Choice>
        <mc:Fallback xmlns="">
          <p:pic>
            <p:nvPicPr>
              <p:cNvPr id="1539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5130" y="3759154"/>
                <a:ext cx="2684575" cy="127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9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3" y="2070100"/>
              <a:ext cx="5041900" cy="66675"/>
            </p14:xfrm>
          </p:contentPart>
        </mc:Choice>
        <mc:Fallback xmlns="">
          <p:pic>
            <p:nvPicPr>
              <p:cNvPr id="1539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9603" y="2060009"/>
                <a:ext cx="5057020" cy="818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5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0AA88-D055-479A-8766-685AC036AA7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 Planning: Constraints Contd.</a:t>
            </a:r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250825" y="1052513"/>
            <a:ext cx="85328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Other constraints we may want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dirty="0">
                <a:latin typeface="Arial Unicode MS" pitchFamily="34" charset="-128"/>
              </a:rPr>
              <a:t>are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 state constraints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hold between variables at the same time step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they can capture physical constraints of the system (robot cannot hold coffee and mail)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they can encode maintenance goals</a:t>
            </a: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graphicFrame>
        <p:nvGraphicFramePr>
          <p:cNvPr id="609304" name="Group 24"/>
          <p:cNvGraphicFramePr>
            <a:graphicFrameLocks noGrp="1"/>
          </p:cNvGraphicFramePr>
          <p:nvPr>
            <p:ph idx="1"/>
          </p:nvPr>
        </p:nvGraphicFramePr>
        <p:xfrm>
          <a:off x="323850" y="3573463"/>
          <a:ext cx="1727200" cy="149352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RHM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20" name="Picture 23"/>
          <p:cNvPicPr>
            <a:picLocks noChangeAspect="1" noChangeArrowheads="1"/>
          </p:cNvPicPr>
          <p:nvPr/>
        </p:nvPicPr>
        <p:blipFill>
          <a:blip r:embed="rId3" cstate="print"/>
          <a:srcRect l="37354" t="58" r="34937"/>
          <a:stretch>
            <a:fillRect/>
          </a:stretch>
        </p:blipFill>
        <p:spPr bwMode="auto">
          <a:xfrm>
            <a:off x="2268538" y="3357563"/>
            <a:ext cx="2090737" cy="3500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42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8" y="3171825"/>
              <a:ext cx="2803525" cy="3235325"/>
            </p14:xfrm>
          </p:contentPart>
        </mc:Choice>
        <mc:Fallback xmlns="">
          <p:pic>
            <p:nvPicPr>
              <p:cNvPr id="1642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448" y="3165705"/>
                <a:ext cx="2821884" cy="324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42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4073525"/>
              <a:ext cx="409575" cy="200025"/>
            </p14:xfrm>
          </p:contentPart>
        </mc:Choice>
        <mc:Fallback xmlns="">
          <p:pic>
            <p:nvPicPr>
              <p:cNvPr id="1642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052" y="4064515"/>
                <a:ext cx="422172" cy="218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2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4056063"/>
              <a:ext cx="219075" cy="206375"/>
            </p14:xfrm>
          </p:contentPart>
        </mc:Choice>
        <mc:Fallback xmlns="">
          <p:pic>
            <p:nvPicPr>
              <p:cNvPr id="1642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600" y="4046339"/>
                <a:ext cx="232385" cy="225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42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4433888"/>
              <a:ext cx="1027112" cy="568325"/>
            </p14:xfrm>
          </p:contentPart>
        </mc:Choice>
        <mc:Fallback xmlns="">
          <p:pic>
            <p:nvPicPr>
              <p:cNvPr id="1642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843" y="4424170"/>
                <a:ext cx="1039712" cy="58704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292080" y="3933056"/>
            <a:ext cx="3256020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Charge 100% 80% ….</a:t>
            </a:r>
          </a:p>
          <a:p>
            <a:pPr eaLnBrk="1" hangingPunct="1"/>
            <a:r>
              <a:rPr lang="en-US" sz="2000" dirty="0">
                <a:latin typeface="+mj-lt"/>
              </a:rPr>
              <a:t>Distance recharger 1 2 3 4 5</a:t>
            </a:r>
          </a:p>
          <a:p>
            <a:pPr eaLnBrk="1" hangingPunct="1"/>
            <a:r>
              <a:rPr lang="en-US" sz="2000" dirty="0">
                <a:latin typeface="+mj-lt"/>
              </a:rPr>
              <a:t>Charge – 20% distance &gt;= 0</a:t>
            </a:r>
          </a:p>
          <a:p>
            <a:endParaRPr lang="en-CA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58188" cy="685800"/>
          </a:xfrm>
        </p:spPr>
        <p:txBody>
          <a:bodyPr/>
          <a:lstStyle/>
          <a:p>
            <a:r>
              <a:rPr lang="en-US" sz="4000" smtClean="0">
                <a:solidFill>
                  <a:srgbClr val="3233CF"/>
                </a:solidFill>
                <a:cs typeface="Times New Roman" pitchFamily="18" charset="0"/>
              </a:rPr>
              <a:t>CSP Planning: Solving the problem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747138-393B-419A-9EBB-239B4627B4B0}" type="slidenum">
              <a:rPr lang="en-US"/>
              <a:pPr/>
              <a:t>23</a:t>
            </a:fld>
            <a:endParaRPr lang="en-US"/>
          </a:p>
        </p:txBody>
      </p:sp>
      <p:sp>
        <p:nvSpPr>
          <p:cNvPr id="17438" name="Rectangle 3"/>
          <p:cNvSpPr>
            <a:spLocks noChangeArrowheads="1"/>
          </p:cNvSpPr>
          <p:nvPr/>
        </p:nvSpPr>
        <p:spPr bwMode="auto">
          <a:xfrm>
            <a:off x="609600" y="1268413"/>
            <a:ext cx="8355013" cy="136842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Map STRIPS Representation for horizon 1, 2, 3, …, until solution found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Run arc consistency </a:t>
            </a:r>
            <a:r>
              <a:rPr lang="en-US" sz="2400">
                <a:latin typeface="cmr10" charset="0"/>
                <a:cs typeface="Times New Roman" pitchFamily="18" charset="0"/>
              </a:rPr>
              <a:t>and </a:t>
            </a:r>
            <a:r>
              <a:rPr lang="en-US" sz="2400" smtClean="0">
                <a:latin typeface="cmr10" charset="0"/>
                <a:cs typeface="Times New Roman" pitchFamily="18" charset="0"/>
              </a:rPr>
              <a:t>search!</a:t>
            </a:r>
            <a:endParaRPr lang="en-US" sz="2400" dirty="0">
              <a:latin typeface="cmr10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sp>
        <p:nvSpPr>
          <p:cNvPr id="66564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sp>
        <p:nvSpPr>
          <p:cNvPr id="66565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6563" y="1412875"/>
            <a:ext cx="11112" cy="4763"/>
          </a:xfrm>
          <a:custGeom>
            <a:avLst/>
            <a:gdLst>
              <a:gd name="T0" fmla="*/ 0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6"/>
              <a:gd name="T14" fmla="*/ 34 w 3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6" extrusionOk="0">
                <a:moveTo>
                  <a:pt x="0" y="5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71707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1928813" y="3124200"/>
            <a:ext cx="6286500" cy="249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400">
                <a:latin typeface="cmr10" charset="0"/>
              </a:rPr>
              <a:t>k = 0</a:t>
            </a:r>
          </a:p>
          <a:p>
            <a:r>
              <a:rPr lang="en-US" sz="2400">
                <a:latin typeface="cmr10" charset="0"/>
              </a:rPr>
              <a:t>	Is State</a:t>
            </a:r>
            <a:r>
              <a:rPr lang="en-US" sz="2400" baseline="-25000">
                <a:latin typeface="cmr10" charset="0"/>
              </a:rPr>
              <a:t>0 </a:t>
            </a:r>
            <a:r>
              <a:rPr lang="en-US" sz="2400">
                <a:latin typeface="cmr10" charset="0"/>
              </a:rPr>
              <a:t> a goal?</a:t>
            </a:r>
          </a:p>
          <a:p>
            <a:r>
              <a:rPr lang="en-US" sz="2400">
                <a:latin typeface="cmr10" charset="0"/>
              </a:rPr>
              <a:t>	If yes, DONE!</a:t>
            </a:r>
          </a:p>
          <a:p>
            <a:r>
              <a:rPr lang="en-US" sz="2400">
                <a:latin typeface="cmr10" charset="0"/>
              </a:rPr>
              <a:t>	If no, 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2974975"/>
              <a:ext cx="331788" cy="574675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7845" y="2964893"/>
                <a:ext cx="349080" cy="59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3856038"/>
              <a:ext cx="258763" cy="204787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051" y="3851712"/>
                <a:ext cx="272439" cy="21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4259263"/>
              <a:ext cx="271463" cy="601662"/>
            </p14:xfrm>
          </p:contentPart>
        </mc:Choice>
        <mc:Fallback xmlns=""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5899" y="4251342"/>
                <a:ext cx="293065" cy="621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6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130550"/>
              <a:ext cx="619125" cy="1951038"/>
            </p14:xfrm>
          </p:contentPart>
        </mc:Choice>
        <mc:Fallback xmlns="">
          <p:pic>
            <p:nvPicPr>
              <p:cNvPr id="696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0736" y="3123711"/>
                <a:ext cx="628124" cy="196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6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8" y="3217863"/>
              <a:ext cx="690562" cy="180975"/>
            </p14:xfrm>
          </p:contentPart>
        </mc:Choice>
        <mc:Fallback xmlns="">
          <p:pic>
            <p:nvPicPr>
              <p:cNvPr id="696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858" y="3207069"/>
                <a:ext cx="696323" cy="19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6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3624263"/>
              <a:ext cx="912812" cy="203200"/>
            </p14:xfrm>
          </p:contentPart>
        </mc:Choice>
        <mc:Fallback xmlns="">
          <p:pic>
            <p:nvPicPr>
              <p:cNvPr id="696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9744" y="3621741"/>
                <a:ext cx="923970" cy="214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6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051300"/>
              <a:ext cx="685800" cy="260350"/>
            </p14:xfrm>
          </p:contentPart>
        </mc:Choice>
        <mc:Fallback xmlns="">
          <p:pic>
            <p:nvPicPr>
              <p:cNvPr id="696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4581" y="4046266"/>
                <a:ext cx="703449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6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4594225"/>
              <a:ext cx="715963" cy="771525"/>
            </p14:xfrm>
          </p:contentPart>
        </mc:Choice>
        <mc:Fallback xmlns="">
          <p:pic>
            <p:nvPicPr>
              <p:cNvPr id="696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8091" y="4590265"/>
                <a:ext cx="731081" cy="78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6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3390900"/>
              <a:ext cx="1187450" cy="1701800"/>
            </p14:xfrm>
          </p:contentPart>
        </mc:Choice>
        <mc:Fallback xmlns="">
          <p:pic>
            <p:nvPicPr>
              <p:cNvPr id="696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149" y="3388020"/>
                <a:ext cx="1197171" cy="171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85750"/>
            <a:ext cx="8358187" cy="685800"/>
          </a:xfrm>
        </p:spPr>
        <p:txBody>
          <a:bodyPr/>
          <a:lstStyle/>
          <a:p>
            <a:r>
              <a:rPr lang="en-US" sz="4000" smtClean="0">
                <a:solidFill>
                  <a:srgbClr val="3233CF"/>
                </a:solidFill>
                <a:cs typeface="Times New Roman" pitchFamily="18" charset="0"/>
              </a:rPr>
              <a:t>CSP Planning: Solving the problem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AFA5F5-58B1-47DC-BE23-05068C4CBC24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09600" y="1857375"/>
            <a:ext cx="8355013" cy="928688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Map STRIPS Representation for horizon </a:t>
            </a: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k =1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Run arc consistency and </a:t>
            </a:r>
            <a:r>
              <a:rPr lang="en-US" sz="2400" dirty="0" smtClean="0">
                <a:latin typeface="cmr10" charset="0"/>
                <a:cs typeface="Times New Roman" pitchFamily="18" charset="0"/>
              </a:rPr>
              <a:t>search!</a:t>
            </a:r>
            <a:endParaRPr lang="en-US" sz="2400" dirty="0">
              <a:latin typeface="cmr10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sp>
        <p:nvSpPr>
          <p:cNvPr id="68612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pic>
        <p:nvPicPr>
          <p:cNvPr id="6861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0"/>
            <a:ext cx="71707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5000625" y="2857500"/>
            <a:ext cx="3429000" cy="249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400">
                <a:latin typeface="cmr10" charset="0"/>
              </a:rPr>
              <a:t>k = 1</a:t>
            </a:r>
          </a:p>
          <a:p>
            <a:r>
              <a:rPr lang="en-US" sz="2400">
                <a:latin typeface="cmr10" charset="0"/>
              </a:rPr>
              <a:t>	Is State</a:t>
            </a:r>
            <a:r>
              <a:rPr lang="en-US" sz="2400" baseline="-25000">
                <a:latin typeface="cmr10" charset="0"/>
              </a:rPr>
              <a:t>1</a:t>
            </a:r>
            <a:r>
              <a:rPr lang="en-US" sz="2400">
                <a:latin typeface="cmr10" charset="0"/>
              </a:rPr>
              <a:t> a goal</a:t>
            </a:r>
          </a:p>
          <a:p>
            <a:r>
              <a:rPr lang="en-US" sz="2400">
                <a:latin typeface="cmr10" charset="0"/>
              </a:rPr>
              <a:t>	If yes, DONE!</a:t>
            </a:r>
          </a:p>
          <a:p>
            <a:r>
              <a:rPr lang="en-US" sz="2400">
                <a:latin typeface="cmr10" charset="0"/>
              </a:rPr>
              <a:t>	If no,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8615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6563" y="1412875"/>
            <a:ext cx="11112" cy="4763"/>
          </a:xfrm>
          <a:custGeom>
            <a:avLst/>
            <a:gdLst>
              <a:gd name="T0" fmla="*/ 0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6"/>
              <a:gd name="T14" fmla="*/ 34 w 3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6" extrusionOk="0">
                <a:moveTo>
                  <a:pt x="0" y="5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2763" y="5108575"/>
              <a:ext cx="960437" cy="7620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8803" y="5104976"/>
                <a:ext cx="973036" cy="772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7288" y="5038725"/>
              <a:ext cx="1058862" cy="60483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8290" y="5029364"/>
                <a:ext cx="1076858" cy="62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7888" y="2795588"/>
              <a:ext cx="346075" cy="21907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4203" y="2781941"/>
                <a:ext cx="373444" cy="24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052763"/>
              <a:ext cx="912813" cy="2119312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411" y="3045923"/>
                <a:ext cx="927931" cy="2132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2971800"/>
              <a:ext cx="790575" cy="2211388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2148" y="2960640"/>
                <a:ext cx="814335" cy="22347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285750"/>
            <a:ext cx="8358187" cy="685800"/>
          </a:xfrm>
        </p:spPr>
        <p:txBody>
          <a:bodyPr/>
          <a:lstStyle/>
          <a:p>
            <a:r>
              <a:rPr lang="en-US" sz="4000" smtClean="0">
                <a:solidFill>
                  <a:srgbClr val="3233CF"/>
                </a:solidFill>
                <a:cs typeface="Times New Roman" pitchFamily="18" charset="0"/>
              </a:rPr>
              <a:t>CSP Planning: Solving the problem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73C82-9FE9-4C47-891E-9281F2EBB6A7}" type="slidenum">
              <a:rPr lang="en-US"/>
              <a:pPr/>
              <a:t>25</a:t>
            </a:fld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57188" y="1857375"/>
            <a:ext cx="8321675" cy="928688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Map STRIPS Representation for horizon </a:t>
            </a:r>
            <a:r>
              <a:rPr lang="en-US" sz="2400" dirty="0">
                <a:solidFill>
                  <a:srgbClr val="3233CF"/>
                </a:solidFill>
                <a:latin typeface="cmr10" charset="0"/>
                <a:cs typeface="Times New Roman" pitchFamily="18" charset="0"/>
              </a:rPr>
              <a:t>k = 2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Run </a:t>
            </a:r>
            <a:r>
              <a:rPr lang="en-US" sz="2400" dirty="0">
                <a:solidFill>
                  <a:srgbClr val="3233CF"/>
                </a:solidFill>
                <a:latin typeface="cmr10" charset="0"/>
                <a:cs typeface="Times New Roman" pitchFamily="18" charset="0"/>
              </a:rPr>
              <a:t>arc consistency, </a:t>
            </a:r>
            <a:r>
              <a:rPr lang="en-US" sz="2400" dirty="0" smtClean="0">
                <a:solidFill>
                  <a:srgbClr val="3233CF"/>
                </a:solidFill>
                <a:latin typeface="cmr10" charset="0"/>
                <a:cs typeface="Times New Roman" pitchFamily="18" charset="0"/>
              </a:rPr>
              <a:t>search!</a:t>
            </a:r>
            <a:endParaRPr lang="en-US" sz="2400" dirty="0">
              <a:solidFill>
                <a:srgbClr val="3233CF"/>
              </a:solidFill>
              <a:latin typeface="cmr10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70660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pic>
        <p:nvPicPr>
          <p:cNvPr id="7066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0"/>
            <a:ext cx="71707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571500" y="5657850"/>
            <a:ext cx="67373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mr10" charset="0"/>
              </a:rPr>
              <a:t>k = 2: Is State</a:t>
            </a:r>
            <a:r>
              <a:rPr lang="en-US" sz="2400" baseline="-25000">
                <a:latin typeface="cmr10" charset="0"/>
              </a:rPr>
              <a:t>2</a:t>
            </a:r>
            <a:r>
              <a:rPr lang="en-US" sz="2400">
                <a:latin typeface="cmr10" charset="0"/>
              </a:rPr>
              <a:t> a goal</a:t>
            </a:r>
          </a:p>
          <a:p>
            <a:r>
              <a:rPr lang="en-US" sz="2400">
                <a:latin typeface="cmr10" charset="0"/>
              </a:rPr>
              <a:t>	If yes, DONE!</a:t>
            </a:r>
          </a:p>
          <a:p>
            <a:r>
              <a:rPr lang="en-US" sz="2400">
                <a:latin typeface="cmr10" charset="0"/>
              </a:rPr>
              <a:t>	If no….continue</a:t>
            </a:r>
          </a:p>
        </p:txBody>
      </p:sp>
      <p:sp>
        <p:nvSpPr>
          <p:cNvPr id="7066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6563" y="1412875"/>
            <a:ext cx="11112" cy="4763"/>
          </a:xfrm>
          <a:custGeom>
            <a:avLst/>
            <a:gdLst>
              <a:gd name="T0" fmla="*/ 0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6"/>
              <a:gd name="T14" fmla="*/ 34 w 3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6" extrusionOk="0">
                <a:moveTo>
                  <a:pt x="0" y="5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6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3195638"/>
              <a:ext cx="679450" cy="1781175"/>
            </p14:xfrm>
          </p:contentPart>
        </mc:Choice>
        <mc:Fallback xmlns="">
          <p:pic>
            <p:nvPicPr>
              <p:cNvPr id="716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19" y="3190238"/>
                <a:ext cx="691692" cy="1795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6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1850" y="2765425"/>
              <a:ext cx="234950" cy="179388"/>
            </p14:xfrm>
          </p:contentPart>
        </mc:Choice>
        <mc:Fallback xmlns="">
          <p:pic>
            <p:nvPicPr>
              <p:cNvPr id="716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6805" y="2755699"/>
                <a:ext cx="249724" cy="197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6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3348038"/>
              <a:ext cx="155575" cy="146050"/>
            </p14:xfrm>
          </p:contentPart>
        </mc:Choice>
        <mc:Fallback xmlns="">
          <p:pic>
            <p:nvPicPr>
              <p:cNvPr id="716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3434" y="3340124"/>
                <a:ext cx="181144" cy="165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6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7938" y="2774950"/>
              <a:ext cx="215900" cy="238125"/>
            </p14:xfrm>
          </p:contentPart>
        </mc:Choice>
        <mc:Fallback xmlns="">
          <p:pic>
            <p:nvPicPr>
              <p:cNvPr id="716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4699" y="2767025"/>
                <a:ext cx="230653" cy="253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6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138" y="4121150"/>
              <a:ext cx="142875" cy="157163"/>
            </p14:xfrm>
          </p:contentPart>
        </mc:Choice>
        <mc:Fallback xmlns="">
          <p:pic>
            <p:nvPicPr>
              <p:cNvPr id="716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25861" y="4115036"/>
                <a:ext cx="166628" cy="17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6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3067050"/>
              <a:ext cx="557213" cy="1798638"/>
            </p14:xfrm>
          </p:contentPart>
        </mc:Choice>
        <mc:Fallback xmlns="">
          <p:pic>
            <p:nvPicPr>
              <p:cNvPr id="716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81661" y="3054089"/>
                <a:ext cx="576291" cy="1823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6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2727325"/>
              <a:ext cx="747713" cy="2638425"/>
            </p14:xfrm>
          </p:contentPart>
        </mc:Choice>
        <mc:Fallback xmlns="">
          <p:pic>
            <p:nvPicPr>
              <p:cNvPr id="716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6246" y="2719765"/>
                <a:ext cx="764641" cy="2653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6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4350" y="2708275"/>
              <a:ext cx="781050" cy="2952750"/>
            </p14:xfrm>
          </p:contentPart>
        </mc:Choice>
        <mc:Fallback xmlns="">
          <p:pic>
            <p:nvPicPr>
              <p:cNvPr id="716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85348" y="2697115"/>
                <a:ext cx="800135" cy="29739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E9822A6-5472-4877-8CC0-E458F5249A3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358188" cy="685800"/>
          </a:xfrm>
        </p:spPr>
        <p:txBody>
          <a:bodyPr/>
          <a:lstStyle/>
          <a:p>
            <a:pPr eaLnBrk="1" hangingPunct="1"/>
            <a:r>
              <a:rPr lang="en-US" smtClean="0"/>
              <a:t>CSP Planning: Solving the problem</a:t>
            </a:r>
          </a:p>
        </p:txBody>
      </p:sp>
      <p:sp>
        <p:nvSpPr>
          <p:cNvPr id="17438" name="Rectangle 3"/>
          <p:cNvSpPr>
            <a:spLocks noChangeArrowheads="1"/>
          </p:cNvSpPr>
          <p:nvPr/>
        </p:nvSpPr>
        <p:spPr bwMode="auto">
          <a:xfrm>
            <a:off x="250825" y="1071562"/>
            <a:ext cx="8893175" cy="12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Map STRIPS Representation for horizon: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Run </a:t>
            </a:r>
            <a:r>
              <a:rPr lang="en-US" b="1" dirty="0">
                <a:latin typeface="Arial Unicode MS" pitchFamily="34" charset="-128"/>
              </a:rPr>
              <a:t>arc </a:t>
            </a:r>
            <a:r>
              <a:rPr lang="en-US" b="1" dirty="0" smtClean="0">
                <a:latin typeface="Arial Unicode MS" pitchFamily="34" charset="-128"/>
              </a:rPr>
              <a:t>consistency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and  </a:t>
            </a:r>
            <a:r>
              <a:rPr lang="en-US" b="1" dirty="0">
                <a:latin typeface="Arial Unicode MS" pitchFamily="34" charset="-128"/>
              </a:rPr>
              <a:t>search</a:t>
            </a:r>
            <a:r>
              <a:rPr lang="en-US" dirty="0">
                <a:latin typeface="Arial Unicode MS" pitchFamily="34" charset="-128"/>
              </a:rPr>
              <a:t>, </a:t>
            </a:r>
            <a:endParaRPr lang="en-US" sz="3200" dirty="0">
              <a:solidFill>
                <a:srgbClr val="FF0000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 dirty="0">
              <a:latin typeface="Arial Unicode MS" pitchFamily="34" charset="-128"/>
            </a:endParaRPr>
          </a:p>
        </p:txBody>
      </p:sp>
      <p:sp>
        <p:nvSpPr>
          <p:cNvPr id="17439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sp>
        <p:nvSpPr>
          <p:cNvPr id="17440" name="Rectangle 24"/>
          <p:cNvSpPr>
            <a:spLocks noChangeArrowheads="1"/>
          </p:cNvSpPr>
          <p:nvPr/>
        </p:nvSpPr>
        <p:spPr bwMode="auto">
          <a:xfrm>
            <a:off x="357188" y="3071813"/>
            <a:ext cx="85328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In order to find a plan, we expand our constraint network one layer at the time, until a solution is found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pic>
        <p:nvPicPr>
          <p:cNvPr id="1744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000500"/>
            <a:ext cx="5283200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42" name="Rectangle 3"/>
          <p:cNvSpPr>
            <a:spLocks noChangeArrowheads="1"/>
          </p:cNvSpPr>
          <p:nvPr/>
        </p:nvSpPr>
        <p:spPr bwMode="auto">
          <a:xfrm>
            <a:off x="250825" y="2357438"/>
            <a:ext cx="8893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Plan: </a:t>
            </a:r>
            <a:r>
              <a:rPr lang="en-US">
                <a:latin typeface="Arial Unicode MS" pitchFamily="34" charset="-128"/>
              </a:rPr>
              <a:t>all actions with assignment T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8063" y="1273175"/>
              <a:ext cx="42862" cy="4763"/>
            </p14:xfrm>
          </p:contentPart>
        </mc:Choice>
        <mc:Fallback xmlns="">
          <p:pic>
            <p:nvPicPr>
              <p:cNvPr id="1741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4461" y="1267732"/>
                <a:ext cx="49345" cy="16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1412875"/>
              <a:ext cx="11112" cy="4763"/>
            </p14:xfrm>
          </p:contentPart>
        </mc:Choice>
        <mc:Fallback xmlns="">
          <p:pic>
            <p:nvPicPr>
              <p:cNvPr id="174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4340" y="1404029"/>
                <a:ext cx="26669" cy="25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7688" y="1408113"/>
              <a:ext cx="12700" cy="6350"/>
            </p14:xfrm>
          </p:contentPart>
        </mc:Choice>
        <mc:Fallback xmlns="">
          <p:pic>
            <p:nvPicPr>
              <p:cNvPr id="174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6077" y="1395787"/>
                <a:ext cx="27577" cy="27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2463" y="1408113"/>
              <a:ext cx="20637" cy="11112"/>
            </p14:xfrm>
          </p:contentPart>
        </mc:Choice>
        <mc:Fallback xmlns="">
          <p:pic>
            <p:nvPicPr>
              <p:cNvPr id="174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1239" y="1402019"/>
                <a:ext cx="34757" cy="25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8038" y="1403350"/>
              <a:ext cx="3175" cy="7938"/>
            </p14:xfrm>
          </p:contentPart>
        </mc:Choice>
        <mc:Fallback xmlns="">
          <p:pic>
            <p:nvPicPr>
              <p:cNvPr id="174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20" y="-1008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6738" y="1177925"/>
              <a:ext cx="247650" cy="298450"/>
            </p14:xfrm>
          </p:contentPart>
        </mc:Choice>
        <mc:Fallback xmlns="">
          <p:pic>
            <p:nvPicPr>
              <p:cNvPr id="17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08819" y="1175045"/>
                <a:ext cx="266368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2825" y="1225550"/>
              <a:ext cx="53975" cy="230188"/>
            </p14:xfrm>
          </p:contentPart>
        </mc:Choice>
        <mc:Fallback xmlns="">
          <p:pic>
            <p:nvPicPr>
              <p:cNvPr id="17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53109" y="1218345"/>
                <a:ext cx="66569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1223963"/>
              <a:ext cx="241300" cy="282575"/>
            </p14:xfrm>
          </p:contentPart>
        </mc:Choice>
        <mc:Fallback xmlns="">
          <p:pic>
            <p:nvPicPr>
              <p:cNvPr id="174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6429" y="1216044"/>
                <a:ext cx="261829" cy="298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813" y="4025900"/>
              <a:ext cx="2327275" cy="1724025"/>
            </p14:xfrm>
          </p:contentPart>
        </mc:Choice>
        <mc:Fallback xmlns="">
          <p:pic>
            <p:nvPicPr>
              <p:cNvPr id="174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3533" y="4019060"/>
                <a:ext cx="2346354" cy="1740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5487988"/>
              <a:ext cx="201613" cy="758825"/>
            </p14:xfrm>
          </p:contentPart>
        </mc:Choice>
        <mc:Fallback xmlns="">
          <p:pic>
            <p:nvPicPr>
              <p:cNvPr id="174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95116" y="5478250"/>
                <a:ext cx="220646" cy="777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3775" y="4154488"/>
              <a:ext cx="1370013" cy="1473200"/>
            </p14:xfrm>
          </p:contentPart>
        </mc:Choice>
        <mc:Fallback xmlns="">
          <p:pic>
            <p:nvPicPr>
              <p:cNvPr id="174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16" y="4143330"/>
                <a:ext cx="1387291" cy="149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4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6713" y="5900738"/>
              <a:ext cx="160337" cy="388937"/>
            </p14:xfrm>
          </p:contentPart>
        </mc:Choice>
        <mc:Fallback xmlns="">
          <p:pic>
            <p:nvPicPr>
              <p:cNvPr id="174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37345" y="5889214"/>
                <a:ext cx="182676" cy="41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4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7363" y="4075113"/>
              <a:ext cx="846137" cy="2120900"/>
            </p14:xfrm>
          </p:contentPart>
        </mc:Choice>
        <mc:Fallback xmlns="">
          <p:pic>
            <p:nvPicPr>
              <p:cNvPr id="174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49799" y="4063604"/>
                <a:ext cx="865228" cy="2142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3484563"/>
              <a:ext cx="4892675" cy="844550"/>
            </p14:xfrm>
          </p:contentPart>
        </mc:Choice>
        <mc:Fallback xmlns="">
          <p:pic>
            <p:nvPicPr>
              <p:cNvPr id="174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1603" y="3475563"/>
                <a:ext cx="4906715" cy="85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4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4008438"/>
              <a:ext cx="106363" cy="2189162"/>
            </p14:xfrm>
          </p:contentPart>
        </mc:Choice>
        <mc:Fallback xmlns="">
          <p:pic>
            <p:nvPicPr>
              <p:cNvPr id="174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62769" y="4005558"/>
                <a:ext cx="121867" cy="2203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4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6040438"/>
              <a:ext cx="2925763" cy="144462"/>
            </p14:xfrm>
          </p:contentPart>
        </mc:Choice>
        <mc:Fallback xmlns="">
          <p:pic>
            <p:nvPicPr>
              <p:cNvPr id="174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21665" y="6028550"/>
                <a:ext cx="2934043" cy="16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4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3921125"/>
              <a:ext cx="3127375" cy="2127250"/>
            </p14:xfrm>
          </p:contentPart>
        </mc:Choice>
        <mc:Fallback xmlns="">
          <p:pic>
            <p:nvPicPr>
              <p:cNvPr id="174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51950" y="3908525"/>
                <a:ext cx="3145735" cy="2151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4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3908425"/>
              <a:ext cx="5238750" cy="2185988"/>
            </p14:xfrm>
          </p:contentPart>
        </mc:Choice>
        <mc:Fallback xmlns="">
          <p:pic>
            <p:nvPicPr>
              <p:cNvPr id="174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74040" y="3899425"/>
                <a:ext cx="5253510" cy="2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4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637213"/>
              <a:ext cx="5230812" cy="862012"/>
            </p14:xfrm>
          </p:contentPart>
        </mc:Choice>
        <mc:Fallback xmlns="">
          <p:pic>
            <p:nvPicPr>
              <p:cNvPr id="174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79818" y="5627851"/>
                <a:ext cx="5250972" cy="8836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r>
              <a:rPr lang="en-US" smtClean="0"/>
              <a:t>Solve planning as CSP: pseudo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8D017E5-D613-4835-86B4-ADE8664E8F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1052513"/>
              <a:ext cx="1085850" cy="247650"/>
            </p14:xfrm>
          </p:contentPart>
        </mc:Choice>
        <mc:Fallback xmlns=""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432" y="1044594"/>
                <a:ext cx="1098451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1196975"/>
              <a:ext cx="160337" cy="63500"/>
            </p14:xfrm>
          </p:contentPart>
        </mc:Choice>
        <mc:Fallback xmlns=""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5518" y="1188006"/>
                <a:ext cx="175436" cy="8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1125538"/>
              <a:ext cx="158750" cy="161925"/>
            </p14:xfrm>
          </p:contentPart>
        </mc:Choice>
        <mc:Fallback xmlns=""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1315" y="1114383"/>
                <a:ext cx="181119" cy="18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1484313"/>
              <a:ext cx="593725" cy="411162"/>
            </p14:xfrm>
          </p:contentPart>
        </mc:Choice>
        <mc:Fallback xmlns=""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8309" y="1476032"/>
                <a:ext cx="605247" cy="426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1484313"/>
              <a:ext cx="241300" cy="347662"/>
            </p14:xfrm>
          </p:contentPart>
        </mc:Choice>
        <mc:Fallback xmlns=""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0833" y="1479994"/>
                <a:ext cx="254626" cy="357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4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1557338"/>
              <a:ext cx="517525" cy="238125"/>
            </p14:xfrm>
          </p:contentPart>
        </mc:Choice>
        <mc:Fallback xmlns="">
          <p:pic>
            <p:nvPicPr>
              <p:cNvPr id="184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297" y="1551574"/>
                <a:ext cx="529042" cy="2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1484313"/>
              <a:ext cx="860425" cy="301625"/>
            </p14:xfrm>
          </p:contentPart>
        </mc:Choice>
        <mc:Fallback xmlns=""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6740" y="1481793"/>
                <a:ext cx="875185" cy="31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2133600"/>
              <a:ext cx="573088" cy="234950"/>
            </p14:xfrm>
          </p:contentPart>
        </mc:Choice>
        <mc:Fallback xmlns=""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1335" y="2124965"/>
                <a:ext cx="593247" cy="25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2060575"/>
              <a:ext cx="1076325" cy="261938"/>
            </p14:xfrm>
          </p:contentPart>
        </mc:Choice>
        <mc:Fallback xmlns=""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93136" y="2055910"/>
                <a:ext cx="1096124" cy="27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060575"/>
              <a:ext cx="280988" cy="206375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67677" y="2054812"/>
                <a:ext cx="293596" cy="223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2060575"/>
              <a:ext cx="655638" cy="222250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6024" y="2051584"/>
                <a:ext cx="676881" cy="24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1989138"/>
              <a:ext cx="639763" cy="230187"/>
            </p14:xfrm>
          </p:contentPart>
        </mc:Choice>
        <mc:Fallback xmlns=""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2864" y="1986616"/>
                <a:ext cx="649844" cy="24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1989138"/>
              <a:ext cx="1014413" cy="252412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96465" y="1981576"/>
                <a:ext cx="1034212" cy="27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2565400"/>
              <a:ext cx="714375" cy="231775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01331" y="2558922"/>
                <a:ext cx="734539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2565400"/>
              <a:ext cx="638175" cy="234950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8317" y="2557484"/>
                <a:ext cx="660131" cy="253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775" y="3068638"/>
              <a:ext cx="238125" cy="338137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4570" y="3065397"/>
                <a:ext cx="256137" cy="352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3068638"/>
              <a:ext cx="1125538" cy="269875"/>
            </p14:xfrm>
          </p:contentPart>
        </mc:Choice>
        <mc:Fallback xmlns=""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7245" y="3060764"/>
                <a:ext cx="1141370" cy="283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45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3068638"/>
              <a:ext cx="877887" cy="274637"/>
            </p14:xfrm>
          </p:contentPart>
        </mc:Choice>
        <mc:Fallback xmlns="">
          <p:pic>
            <p:nvPicPr>
              <p:cNvPr id="1845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35519" y="3057840"/>
                <a:ext cx="889405" cy="292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45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3068638"/>
              <a:ext cx="741362" cy="260350"/>
            </p14:xfrm>
          </p:contentPart>
        </mc:Choice>
        <mc:Fallback xmlns="">
          <p:pic>
            <p:nvPicPr>
              <p:cNvPr id="1845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0562" y="3058555"/>
                <a:ext cx="759005" cy="27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45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644900"/>
              <a:ext cx="1916113" cy="231775"/>
            </p14:xfrm>
          </p:contentPart>
        </mc:Choice>
        <mc:Fallback xmlns="">
          <p:pic>
            <p:nvPicPr>
              <p:cNvPr id="1845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94576" y="3633005"/>
                <a:ext cx="1935911" cy="25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45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005263"/>
              <a:ext cx="577850" cy="222250"/>
            </p14:xfrm>
          </p:contentPart>
        </mc:Choice>
        <mc:Fallback xmlns="">
          <p:pic>
            <p:nvPicPr>
              <p:cNvPr id="1845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954" y="3995898"/>
                <a:ext cx="591531" cy="24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45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365625"/>
              <a:ext cx="1085850" cy="273050"/>
            </p14:xfrm>
          </p:contentPart>
        </mc:Choice>
        <mc:Fallback xmlns="">
          <p:pic>
            <p:nvPicPr>
              <p:cNvPr id="1845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67602" y="4356619"/>
                <a:ext cx="1107805" cy="294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0563" y="4292600"/>
              <a:ext cx="1917700" cy="280988"/>
            </p14:xfrm>
          </p:contentPart>
        </mc:Choice>
        <mc:Fallback xmlns=""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92996" y="4280445"/>
                <a:ext cx="1936437" cy="304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4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7813" y="1916113"/>
              <a:ext cx="1136650" cy="2840037"/>
            </p14:xfrm>
          </p:contentPart>
        </mc:Choice>
        <mc:Fallback xmlns="">
          <p:pic>
            <p:nvPicPr>
              <p:cNvPr id="184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0972" y="1909273"/>
                <a:ext cx="1151772" cy="2849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45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4868863"/>
              <a:ext cx="1287462" cy="506412"/>
            </p14:xfrm>
          </p:contentPart>
        </mc:Choice>
        <mc:Fallback xmlns="">
          <p:pic>
            <p:nvPicPr>
              <p:cNvPr id="1845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0833" y="4864544"/>
                <a:ext cx="1293943" cy="52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4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5013325"/>
              <a:ext cx="1249363" cy="293688"/>
            </p14:xfrm>
          </p:contentPart>
        </mc:Choice>
        <mc:Fallback xmlns="">
          <p:pic>
            <p:nvPicPr>
              <p:cNvPr id="184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07953" y="5009361"/>
                <a:ext cx="1273846" cy="307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2528888"/>
              <a:ext cx="1701800" cy="273050"/>
            </p14:xfrm>
          </p:contentPart>
        </mc:Choice>
        <mc:Fallback xmlns=""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31066" y="2523492"/>
                <a:ext cx="1718357" cy="286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46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7213" y="1487488"/>
              <a:ext cx="579437" cy="431800"/>
            </p14:xfrm>
          </p:contentPart>
        </mc:Choice>
        <mc:Fallback xmlns="">
          <p:pic>
            <p:nvPicPr>
              <p:cNvPr id="1846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18935" y="1478492"/>
                <a:ext cx="597432" cy="451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46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3175" y="1487488"/>
              <a:ext cx="284163" cy="358775"/>
            </p14:xfrm>
          </p:contentPart>
        </mc:Choice>
        <mc:Fallback xmlns="">
          <p:pic>
            <p:nvPicPr>
              <p:cNvPr id="1846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33451" y="1479931"/>
                <a:ext cx="298929" cy="37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46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8825" y="5110163"/>
              <a:ext cx="1016000" cy="265112"/>
            </p14:xfrm>
          </p:contentPart>
        </mc:Choice>
        <mc:Fallback xmlns="">
          <p:pic>
            <p:nvPicPr>
              <p:cNvPr id="1846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18744" y="5098636"/>
                <a:ext cx="1039042" cy="28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46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3838" y="3065463"/>
              <a:ext cx="303212" cy="384175"/>
            </p14:xfrm>
          </p:contentPart>
        </mc:Choice>
        <mc:Fallback xmlns="">
          <p:pic>
            <p:nvPicPr>
              <p:cNvPr id="1846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3755" y="3056822"/>
                <a:ext cx="322658" cy="404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46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3032125"/>
              <a:ext cx="736600" cy="315913"/>
            </p14:xfrm>
          </p:contentPart>
        </mc:Choice>
        <mc:Fallback xmlns="">
          <p:pic>
            <p:nvPicPr>
              <p:cNvPr id="1846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35585" y="3022770"/>
                <a:ext cx="751361" cy="333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46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4003675"/>
              <a:ext cx="658812" cy="231775"/>
            </p14:xfrm>
          </p:contentPart>
        </mc:Choice>
        <mc:Fallback xmlns="">
          <p:pic>
            <p:nvPicPr>
              <p:cNvPr id="1846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1798" y="3994318"/>
                <a:ext cx="684165" cy="253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47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6425" y="2276475"/>
              <a:ext cx="3692525" cy="681038"/>
            </p14:xfrm>
          </p:contentPart>
        </mc:Choice>
        <mc:Fallback xmlns="">
          <p:pic>
            <p:nvPicPr>
              <p:cNvPr id="1847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869945" y="2271436"/>
                <a:ext cx="3703685" cy="694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47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088" y="2344738"/>
              <a:ext cx="1162050" cy="17462"/>
            </p14:xfrm>
          </p:contentPart>
        </mc:Choice>
        <mc:Fallback xmlns="">
          <p:pic>
            <p:nvPicPr>
              <p:cNvPr id="1847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93568" y="2340736"/>
                <a:ext cx="1175010" cy="2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47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743450"/>
              <a:ext cx="3265487" cy="39688"/>
            </p14:xfrm>
          </p:contentPart>
        </mc:Choice>
        <mc:Fallback xmlns="">
          <p:pic>
            <p:nvPicPr>
              <p:cNvPr id="1847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10233" y="4738999"/>
                <a:ext cx="3276646" cy="5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1825625"/>
              <a:ext cx="5770562" cy="674688"/>
            </p14:xfrm>
          </p:contentPart>
        </mc:Choice>
        <mc:Fallback xmlns=""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14858" y="1821665"/>
                <a:ext cx="5778122" cy="68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8800" y="815975"/>
              <a:ext cx="712788" cy="238125"/>
            </p14:xfrm>
          </p:contentPart>
        </mc:Choice>
        <mc:Fallback xmlns=""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20880" y="812373"/>
                <a:ext cx="727548" cy="24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784225"/>
              <a:ext cx="904875" cy="325438"/>
            </p14:xfrm>
          </p:contentPart>
        </mc:Choice>
        <mc:Fallback xmlns=""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97459" y="779905"/>
                <a:ext cx="917113" cy="3340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1DF119-26FE-439C-9B02-D304D58E76F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358188" cy="685800"/>
          </a:xfrm>
        </p:spPr>
        <p:txBody>
          <a:bodyPr/>
          <a:lstStyle/>
          <a:p>
            <a:pPr eaLnBrk="1" hangingPunct="1"/>
            <a:r>
              <a:rPr lang="en-US" smtClean="0"/>
              <a:t>State of the art planner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250825" y="1484313"/>
            <a:ext cx="85328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 </a:t>
            </a:r>
            <a:endParaRPr lang="en-US" sz="320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>
              <a:latin typeface="Arial Unicode MS" pitchFamily="34" charset="-128"/>
            </a:endParaRPr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357188" y="1428750"/>
            <a:ext cx="85328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A similar process is implemented (more efficiently) in the </a:t>
            </a:r>
            <a:r>
              <a:rPr lang="en-US" b="1" kern="0" dirty="0" err="1">
                <a:solidFill>
                  <a:schemeClr val="accent2"/>
                </a:solidFill>
                <a:latin typeface="Arial Unicode MS" pitchFamily="34" charset="-128"/>
              </a:rPr>
              <a:t>Graphplan</a:t>
            </a:r>
            <a:r>
              <a:rPr lang="en-US" kern="0" dirty="0">
                <a:latin typeface="Arial Unicode MS" pitchFamily="34" charset="-128"/>
              </a:rPr>
              <a:t> planner</a:t>
            </a:r>
            <a:endParaRPr lang="en-US" sz="3200" kern="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US" sz="360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8063" y="1273175"/>
              <a:ext cx="42862" cy="4763"/>
            </p14:xfrm>
          </p:contentPart>
        </mc:Choice>
        <mc:Fallback xmlns="">
          <p:pic>
            <p:nvPicPr>
              <p:cNvPr id="1945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4461" y="1267732"/>
                <a:ext cx="49345" cy="16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1852613"/>
              <a:ext cx="1851025" cy="552450"/>
            </p14:xfrm>
          </p:contentPart>
        </mc:Choice>
        <mc:Fallback xmlns=""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407" y="1844292"/>
                <a:ext cx="1867581" cy="5676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STRIPS to CSP applet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F8B614-3006-4A3C-994F-FCFB8478841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25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1071563"/>
            <a:ext cx="8893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Arial Unicode MS" pitchFamily="34" charset="-128"/>
              </a:rPr>
              <a:t>Allows </a:t>
            </a:r>
            <a:r>
              <a:rPr lang="en-US" sz="3200" dirty="0">
                <a:latin typeface="Arial Unicode MS" pitchFamily="34" charset="-128"/>
              </a:rPr>
              <a:t>you: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Unicode MS" pitchFamily="34" charset="-128"/>
              </a:rPr>
              <a:t> to specify a planning problem in STRIPS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Unicode MS" pitchFamily="34" charset="-128"/>
              </a:rPr>
              <a:t> to map it into a CSP for a given horizon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Unicode MS" pitchFamily="34" charset="-128"/>
              </a:rPr>
              <a:t> the CSP translation is automatically loaded into the CSP applet where it can be solved</a:t>
            </a:r>
          </a:p>
          <a:p>
            <a:pPr>
              <a:spcBef>
                <a:spcPct val="20000"/>
              </a:spcBef>
              <a:defRPr/>
            </a:pPr>
            <a:endParaRPr lang="en-US" sz="320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i="1" dirty="0">
                <a:solidFill>
                  <a:schemeClr val="accent6"/>
                </a:solidFill>
                <a:latin typeface="Arial Unicode MS" pitchFamily="34" charset="-128"/>
              </a:rPr>
              <a:t>Practice exercise using STRIPS to CSP </a:t>
            </a:r>
            <a:r>
              <a:rPr lang="en-US" sz="3200" i="1" dirty="0" smtClean="0">
                <a:solidFill>
                  <a:schemeClr val="accent6"/>
                </a:solidFill>
                <a:latin typeface="Arial Unicode MS" pitchFamily="34" charset="-128"/>
              </a:rPr>
              <a:t>is available on </a:t>
            </a:r>
            <a:r>
              <a:rPr lang="en-US" sz="3200" i="1" dirty="0" err="1" smtClean="0">
                <a:solidFill>
                  <a:schemeClr val="accent6"/>
                </a:solidFill>
                <a:latin typeface="Arial Unicode MS" pitchFamily="34" charset="-128"/>
              </a:rPr>
              <a:t>AIspace</a:t>
            </a:r>
            <a:endParaRPr lang="en-US" sz="320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36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7163" y="1724025"/>
              <a:ext cx="585787" cy="925513"/>
            </p14:xfrm>
          </p:contentPart>
        </mc:Choice>
        <mc:Fallback xmlns=""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0331" y="1718265"/>
                <a:ext cx="598373" cy="9363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6"/>
          <p:cNvSpPr>
            <a:spLocks noChangeArrowheads="1"/>
          </p:cNvSpPr>
          <p:nvPr/>
        </p:nvSpPr>
        <p:spPr bwMode="auto">
          <a:xfrm>
            <a:off x="2786063" y="4429125"/>
            <a:ext cx="184731" cy="523220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kern="0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FD2F5598-4CF2-4F27-85A9-A6B0065BA4CE}" type="slidenum">
              <a:rPr lang="en-US" kern="0"/>
              <a:pPr>
                <a:defRPr/>
              </a:pPr>
              <a:t>3</a:t>
            </a:fld>
            <a:endParaRPr lang="en-US" ker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309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0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309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309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 dirty="0" smtClean="0">
                <a:latin typeface="Arial Unicode MS" pitchFamily="34" charset="-128"/>
              </a:rPr>
              <a:t>Query</a:t>
            </a: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309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309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309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309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309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309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10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310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10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310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310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310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310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310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311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311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311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311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311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311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311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311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312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307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307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307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307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307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8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4841875"/>
              <a:ext cx="1035050" cy="55563"/>
            </p14:xfrm>
          </p:contentPart>
        </mc:Choice>
        <mc:Fallback>
          <p:pic>
            <p:nvPicPr>
              <p:cNvPr id="308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9609" y="4831412"/>
                <a:ext cx="1056651" cy="77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1474788"/>
              <a:ext cx="3602037" cy="3829050"/>
            </p14:xfrm>
          </p:contentPart>
        </mc:Choice>
        <mc:Fallback>
          <p:pic>
            <p:nvPicPr>
              <p:cNvPr id="31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03043" y="1461469"/>
                <a:ext cx="3619316" cy="385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8138" y="4686300"/>
              <a:ext cx="1017587" cy="228600"/>
            </p14:xfrm>
          </p:contentPart>
        </mc:Choice>
        <mc:Fallback>
          <p:pic>
            <p:nvPicPr>
              <p:cNvPr id="31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9139" y="4679810"/>
                <a:ext cx="1038824" cy="2462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0D13E0-5C36-4495-BDDD-401DCD16451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Construct and justify a </a:t>
            </a:r>
            <a:r>
              <a:rPr lang="en-US" sz="3200" b="1" dirty="0" smtClean="0"/>
              <a:t>heuristic function </a:t>
            </a:r>
            <a:r>
              <a:rPr lang="en-US" sz="3200" dirty="0" smtClean="0"/>
              <a:t>for forward planning. 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Translate a planning problem represented in STRIPS into a corresponding CSP problem (and vice versa)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Solve a planning problem with CPS by expanding the horizon </a:t>
            </a:r>
            <a:r>
              <a:rPr lang="en-US" sz="2400" dirty="0" smtClean="0"/>
              <a:t>(new one)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EA26E7-997B-403A-B1FA-DA3C24865F6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15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What is coming next ?</a:t>
            </a:r>
          </a:p>
        </p:txBody>
      </p:sp>
      <p:sp>
        <p:nvSpPr>
          <p:cNvPr id="21522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15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1524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Problem</a:t>
            </a:r>
          </a:p>
        </p:txBody>
      </p:sp>
      <p:sp>
        <p:nvSpPr>
          <p:cNvPr id="21525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Inference</a:t>
            </a:r>
          </a:p>
        </p:txBody>
      </p:sp>
      <p:sp>
        <p:nvSpPr>
          <p:cNvPr id="21526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1527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1529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532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533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534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535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1536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537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538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1539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42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1543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1544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1545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1546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547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21548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50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1551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79512" y="548680"/>
            <a:ext cx="3024336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smtClean="0">
                <a:latin typeface="Arial Unicode MS" pitchFamily="34" charset="-128"/>
              </a:rPr>
              <a:t>Textbook </a:t>
            </a:r>
            <a:r>
              <a:rPr lang="en-US" sz="2400" b="1" i="1" dirty="0" err="1" smtClean="0">
                <a:latin typeface="Arial Unicode MS" pitchFamily="34" charset="-128"/>
              </a:rPr>
              <a:t>Chpt</a:t>
            </a:r>
            <a:r>
              <a:rPr lang="en-US" sz="2400" b="1" i="1" dirty="0" smtClean="0">
                <a:latin typeface="Arial Unicode MS" pitchFamily="34" charset="-128"/>
              </a:rPr>
              <a:t> 5.1- 5.1.1 – 5.2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150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0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150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150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2150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1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2151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747713"/>
              <a:ext cx="4313238" cy="2262187"/>
            </p14:xfrm>
          </p:contentPart>
        </mc:Choice>
        <mc:Fallback xmlns=""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930" y="737993"/>
                <a:ext cx="4335918" cy="228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228725"/>
              <a:ext cx="1958975" cy="409575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561" y="1218195"/>
                <a:ext cx="1980573" cy="43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5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4065588"/>
              <a:ext cx="376237" cy="249237"/>
            </p14:xfrm>
          </p:contentPart>
        </mc:Choice>
        <mc:Fallback xmlns="">
          <p:pic>
            <p:nvPicPr>
              <p:cNvPr id="215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5307" y="4056237"/>
                <a:ext cx="396399" cy="2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55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3011488"/>
              <a:ext cx="134938" cy="1330325"/>
            </p14:xfrm>
          </p:contentPart>
        </mc:Choice>
        <mc:Fallback xmlns="">
          <p:pic>
            <p:nvPicPr>
              <p:cNvPr id="2155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92506" y="3001767"/>
                <a:ext cx="158687" cy="13458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B836A7C-6CBE-44F7-94CC-BE467947DA1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24863" cy="41036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Mostly only propositional</a:t>
            </a:r>
            <a:r>
              <a:rPr lang="en-US" smtClean="0"/>
              <a:t>…. This is the starting point for more complex ones ….</a:t>
            </a:r>
          </a:p>
          <a:p>
            <a:pPr eaLnBrk="1" hangingPunct="1">
              <a:buFontTx/>
              <a:buChar char="•"/>
            </a:pPr>
            <a:r>
              <a:rPr lang="en-US" b="1" smtClean="0"/>
              <a:t>Natural</a:t>
            </a:r>
            <a:r>
              <a:rPr lang="en-US" smtClean="0"/>
              <a:t> to express </a:t>
            </a:r>
            <a:r>
              <a:rPr lang="en-US" b="1" smtClean="0"/>
              <a:t>knowledge</a:t>
            </a:r>
            <a:r>
              <a:rPr lang="en-US" smtClean="0"/>
              <a:t> about the world</a:t>
            </a:r>
          </a:p>
          <a:p>
            <a:pPr lvl="1" eaLnBrk="1" hangingPunct="1"/>
            <a:r>
              <a:rPr lang="en-US" smtClean="0"/>
              <a:t>What is true (boolean variables)</a:t>
            </a:r>
          </a:p>
          <a:p>
            <a:pPr lvl="1" eaLnBrk="1" hangingPunct="1"/>
            <a:r>
              <a:rPr lang="en-US" smtClean="0"/>
              <a:t>How it works (logical formulas)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Well understood formal properties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Boolean nature can be exploited for efficiency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BCD45A-B411-4C7D-A044-D400705DC9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test: </a:t>
            </a:r>
            <a:r>
              <a:rPr lang="en-US" sz="16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Solution: </a:t>
            </a:r>
            <a:r>
              <a:rPr lang="en-US" sz="16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6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State?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Successor function?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Goal test?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Solution?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Heuristic function….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68144" y="2629307"/>
            <a:ext cx="2729593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latin typeface="+mj-lt"/>
              </a:rPr>
              <a:t>B. Partial assignment </a:t>
            </a:r>
            <a:endParaRPr lang="en-US" sz="2400" baseline="30000" dirty="0">
              <a:latin typeface="+mj-l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43771" y="2720092"/>
            <a:ext cx="312437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A. Full assignment </a:t>
            </a:r>
            <a:endParaRPr lang="en-US" sz="2400" baseline="30000" dirty="0">
              <a:latin typeface="+mj-lt"/>
            </a:endParaRPr>
          </a:p>
        </p:txBody>
      </p:sp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4" y="197862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81074" y="3699066"/>
            <a:ext cx="2729593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latin typeface="+mj-lt"/>
              </a:rPr>
              <a:t>B. Partial assignment </a:t>
            </a:r>
            <a:endParaRPr lang="en-US" sz="2400" baseline="30000" dirty="0">
              <a:latin typeface="+mj-lt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48159" y="3789851"/>
            <a:ext cx="312437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A. Full assignment </a:t>
            </a:r>
            <a:endParaRPr lang="en-US" sz="24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B77994-1D4D-41B4-ADC4-FC38C2C89D0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Recap: Planning Representation and Forward algorithm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Heuristics for forward planning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CSP Planning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6525" y="2466975"/>
              <a:ext cx="760413" cy="292100"/>
            </p14:xfrm>
          </p:contentPart>
        </mc:Choice>
        <mc:Fallback xmlns="">
          <p:pic>
            <p:nvPicPr>
              <p:cNvPr id="256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7528" y="2460852"/>
                <a:ext cx="779486" cy="3097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921400-0A45-4D68-9537-A111E09D0FC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</a:t>
            </a:r>
          </a:p>
        </p:txBody>
      </p:sp>
      <p:sp>
        <p:nvSpPr>
          <p:cNvPr id="41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5175"/>
            <a:ext cx="8839200" cy="15113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Heuristic function:</a:t>
            </a:r>
            <a:r>
              <a:rPr lang="en-US" dirty="0" smtClean="0"/>
              <a:t> estimate of the distance form a state to the goal</a:t>
            </a:r>
          </a:p>
          <a:p>
            <a:pPr marL="0" indent="0" eaLnBrk="1" hangingPunct="1"/>
            <a:r>
              <a:rPr lang="en-US" dirty="0" smtClean="0"/>
              <a:t>In planning this is the_____________________________</a:t>
            </a:r>
          </a:p>
        </p:txBody>
      </p:sp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304800" y="2857500"/>
            <a:ext cx="88392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kern="0" dirty="0">
                <a:latin typeface="Arial Unicode MS" pitchFamily="34" charset="-128"/>
              </a:rPr>
              <a:t>Two simplifications</a:t>
            </a:r>
            <a:r>
              <a:rPr lang="en-US" kern="0" dirty="0">
                <a:latin typeface="Arial Unicode MS" pitchFamily="34" charset="-128"/>
              </a:rPr>
              <a:t> in the representation: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All features are binary: T / F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Goals and preconditions can only be assignments to T</a:t>
            </a:r>
          </a:p>
          <a:p>
            <a:pPr>
              <a:spcBef>
                <a:spcPct val="20000"/>
              </a:spcBef>
            </a:pPr>
            <a:r>
              <a:rPr lang="en-US" b="1" kern="0" dirty="0">
                <a:latin typeface="Arial Unicode MS" pitchFamily="34" charset="-128"/>
              </a:rPr>
              <a:t>And a Def.</a:t>
            </a:r>
            <a:r>
              <a:rPr lang="en-US" kern="0" dirty="0">
                <a:latin typeface="Arial Unicode MS" pitchFamily="34" charset="-128"/>
              </a:rPr>
              <a:t> a </a:t>
            </a:r>
            <a:r>
              <a:rPr lang="en-US" kern="0" dirty="0" err="1">
                <a:solidFill>
                  <a:schemeClr val="accent2"/>
                </a:solidFill>
                <a:latin typeface="Arial Unicode MS" pitchFamily="34" charset="-128"/>
              </a:rPr>
              <a:t>subgoal</a:t>
            </a:r>
            <a:r>
              <a:rPr lang="en-US" kern="0" dirty="0">
                <a:latin typeface="Arial Unicode MS" pitchFamily="34" charset="-128"/>
              </a:rPr>
              <a:t> is a particular assignment in the goal  e.g., if the goal is &lt;A=T, B=T, C=T&gt; </a:t>
            </a:r>
            <a:r>
              <a:rPr lang="en-US" kern="0" dirty="0" smtClean="0">
                <a:latin typeface="Arial Unicode MS" pitchFamily="34" charset="-128"/>
              </a:rPr>
              <a:t>then..</a:t>
            </a:r>
            <a:endParaRPr lang="en-US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438" y="5299075"/>
              <a:ext cx="604837" cy="566738"/>
            </p14:xfrm>
          </p:contentPart>
        </mc:Choice>
        <mc:Fallback xmlns="">
          <p:pic>
            <p:nvPicPr>
              <p:cNvPr id="410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357" y="5294754"/>
                <a:ext cx="618518" cy="58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5257800"/>
              <a:ext cx="538162" cy="668338"/>
            </p14:xfrm>
          </p:contentPart>
        </mc:Choice>
        <mc:Fallback xmlns="">
          <p:pic>
            <p:nvPicPr>
              <p:cNvPr id="410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8624" y="5248798"/>
                <a:ext cx="549681" cy="68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4650" y="5318125"/>
              <a:ext cx="519113" cy="641350"/>
            </p14:xfrm>
          </p:contentPart>
        </mc:Choice>
        <mc:Fallback xmlns="">
          <p:pic>
            <p:nvPicPr>
              <p:cNvPr id="410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5650" y="5309127"/>
                <a:ext cx="532073" cy="66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7238" y="1196975"/>
              <a:ext cx="1301750" cy="52388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4718" y="1194104"/>
                <a:ext cx="1307870" cy="6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1631950"/>
              <a:ext cx="700088" cy="26988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1741" y="1627632"/>
                <a:ext cx="715925" cy="3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6088" y="1541463"/>
              <a:ext cx="1331912" cy="107950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3208" y="1537145"/>
                <a:ext cx="1346671" cy="11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9225" y="1706563"/>
              <a:ext cx="2019300" cy="358775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9505" y="1696487"/>
                <a:ext cx="2040901" cy="37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5362575"/>
              <a:ext cx="644525" cy="385763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8121" y="5349980"/>
                <a:ext cx="667569" cy="408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5475288"/>
              <a:ext cx="876300" cy="352425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40640" y="5469168"/>
                <a:ext cx="888181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5568950"/>
              <a:ext cx="830263" cy="239713"/>
            </p14:xfrm>
          </p:contentPart>
        </mc:Choice>
        <mc:Fallback xmlns=""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34769" y="5555273"/>
                <a:ext cx="855826" cy="265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9400" y="3716338"/>
              <a:ext cx="2459038" cy="73025"/>
            </p14:xfrm>
          </p:contentPart>
        </mc:Choice>
        <mc:Fallback xmlns=""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2920" y="3710525"/>
                <a:ext cx="2470197" cy="9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4143375"/>
              <a:ext cx="3006725" cy="101600"/>
            </p14:xfrm>
          </p:contentPart>
        </mc:Choice>
        <mc:Fallback xmlns=""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7568" y="4137971"/>
                <a:ext cx="3024005" cy="11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8063" y="4205288"/>
              <a:ext cx="2360612" cy="25400"/>
            </p14:xfrm>
          </p:contentPart>
        </mc:Choice>
        <mc:Fallback xmlns=""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83391" y="4199240"/>
                <a:ext cx="2378220" cy="45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5313" y="4665663"/>
              <a:ext cx="3221037" cy="46037"/>
            </p14:xfrm>
          </p:contentPart>
        </mc:Choice>
        <mc:Fallback xmlns=""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01713" y="4661347"/>
                <a:ext cx="3236518" cy="5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5900" y="5003800"/>
              <a:ext cx="2822575" cy="182563"/>
            </p14:xfrm>
          </p:contentPart>
        </mc:Choice>
        <mc:Fallback xmlns=""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17980" y="4996958"/>
                <a:ext cx="2843816" cy="2016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03CB05-B145-4443-B2D5-6CAB72BAB1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Planning: </a:t>
            </a:r>
            <a:br>
              <a:rPr lang="en-US" smtClean="0"/>
            </a:br>
            <a:r>
              <a:rPr lang="en-US" smtClean="0"/>
              <a:t>Any ideas?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2922588"/>
              <a:ext cx="6350" cy="4762"/>
            </p14:xfrm>
          </p:contentPart>
        </mc:Choice>
        <mc:Fallback xmlns="">
          <p:pic>
            <p:nvPicPr>
              <p:cNvPr id="5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9503" y="29130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2444750"/>
              <a:ext cx="26988" cy="28575"/>
            </p14:xfrm>
          </p:contentPart>
        </mc:Choice>
        <mc:Fallback xmlns="">
          <p:pic>
            <p:nvPicPr>
              <p:cNvPr id="51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4319" y="2435346"/>
                <a:ext cx="4570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1775" y="21905913"/>
              <a:ext cx="0" cy="0"/>
            </p14:xfrm>
          </p:contentPart>
        </mc:Choice>
        <mc:Fallback xmlns="">
          <p:pic>
            <p:nvPicPr>
              <p:cNvPr id="512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31775" y="21905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209675"/>
              <a:ext cx="692150" cy="271463"/>
            </p14:xfrm>
          </p:contentPart>
        </mc:Choice>
        <mc:Fallback xmlns="">
          <p:pic>
            <p:nvPicPr>
              <p:cNvPr id="512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6702" y="1206799"/>
                <a:ext cx="709427" cy="2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1100138"/>
              <a:ext cx="947738" cy="201612"/>
            </p14:xfrm>
          </p:contentPart>
        </mc:Choice>
        <mc:Fallback xmlns="">
          <p:pic>
            <p:nvPicPr>
              <p:cNvPr id="51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8521" y="1091872"/>
                <a:ext cx="960336" cy="21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1023938"/>
              <a:ext cx="1057275" cy="220662"/>
            </p14:xfrm>
          </p:contentPart>
        </mc:Choice>
        <mc:Fallback xmlns="">
          <p:pic>
            <p:nvPicPr>
              <p:cNvPr id="512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4980" y="1019618"/>
                <a:ext cx="1075994" cy="23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1370013"/>
              <a:ext cx="3800475" cy="2474912"/>
            </p14:xfrm>
          </p:contentPart>
        </mc:Choice>
        <mc:Fallback xmlns="">
          <p:pic>
            <p:nvPicPr>
              <p:cNvPr id="512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2660" y="1367133"/>
                <a:ext cx="3814515" cy="248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365375"/>
              <a:ext cx="1090613" cy="438150"/>
            </p14:xfrm>
          </p:contentPart>
        </mc:Choice>
        <mc:Fallback xmlns="">
          <p:pic>
            <p:nvPicPr>
              <p:cNvPr id="512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4959" y="2362857"/>
                <a:ext cx="1097094" cy="44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1690688"/>
              <a:ext cx="76200" cy="2073275"/>
            </p14:xfrm>
          </p:contentPart>
        </mc:Choice>
        <mc:Fallback xmlns="">
          <p:pic>
            <p:nvPicPr>
              <p:cNvPr id="513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1809" y="1688168"/>
                <a:ext cx="85545" cy="207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3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3662363"/>
              <a:ext cx="1817688" cy="142875"/>
            </p14:xfrm>
          </p:contentPart>
        </mc:Choice>
        <mc:Fallback xmlns="">
          <p:pic>
            <p:nvPicPr>
              <p:cNvPr id="513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55" y="3652286"/>
                <a:ext cx="1823088" cy="15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3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1631950"/>
              <a:ext cx="85725" cy="1912938"/>
            </p14:xfrm>
          </p:contentPart>
        </mc:Choice>
        <mc:Fallback xmlns="">
          <p:pic>
            <p:nvPicPr>
              <p:cNvPr id="513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36388" y="1628350"/>
                <a:ext cx="97920" cy="19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3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562100"/>
              <a:ext cx="1751012" cy="60325"/>
            </p14:xfrm>
          </p:contentPart>
        </mc:Choice>
        <mc:Fallback xmlns="">
          <p:pic>
            <p:nvPicPr>
              <p:cNvPr id="513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4888" y="1555278"/>
                <a:ext cx="1762532" cy="6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3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1597025"/>
              <a:ext cx="98425" cy="1785938"/>
            </p14:xfrm>
          </p:contentPart>
        </mc:Choice>
        <mc:Fallback xmlns="">
          <p:pic>
            <p:nvPicPr>
              <p:cNvPr id="513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54343" y="1590905"/>
                <a:ext cx="113567" cy="179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40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962150"/>
              <a:ext cx="2382838" cy="1927225"/>
            </p14:xfrm>
          </p:contentPart>
        </mc:Choice>
        <mc:Fallback xmlns="">
          <p:pic>
            <p:nvPicPr>
              <p:cNvPr id="5140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5560" y="1952071"/>
                <a:ext cx="2398318" cy="194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41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1925638"/>
              <a:ext cx="757237" cy="201612"/>
            </p14:xfrm>
          </p:contentPart>
        </mc:Choice>
        <mc:Fallback xmlns="">
          <p:pic>
            <p:nvPicPr>
              <p:cNvPr id="5141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1416" y="1918078"/>
                <a:ext cx="769119" cy="21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42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1304925"/>
              <a:ext cx="130175" cy="195263"/>
            </p14:xfrm>
          </p:contentPart>
        </mc:Choice>
        <mc:Fallback xmlns="">
          <p:pic>
            <p:nvPicPr>
              <p:cNvPr id="5142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54281" y="1298080"/>
                <a:ext cx="142761" cy="20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43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1430338"/>
              <a:ext cx="101600" cy="6350"/>
            </p14:xfrm>
          </p:contentPart>
        </mc:Choice>
        <mc:Fallback xmlns="">
          <p:pic>
            <p:nvPicPr>
              <p:cNvPr id="5143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90131" y="1423988"/>
                <a:ext cx="109526" cy="1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44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1487488"/>
              <a:ext cx="111125" cy="7937"/>
            </p14:xfrm>
          </p:contentPart>
        </mc:Choice>
        <mc:Fallback xmlns="">
          <p:pic>
            <p:nvPicPr>
              <p:cNvPr id="5144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31436" y="1482798"/>
                <a:ext cx="118318" cy="1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45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1433513"/>
              <a:ext cx="136525" cy="9525"/>
            </p14:xfrm>
          </p:contentPart>
        </mc:Choice>
        <mc:Fallback xmlns="">
          <p:pic>
            <p:nvPicPr>
              <p:cNvPr id="5145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34606" y="1428384"/>
                <a:ext cx="142289" cy="1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46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1303338"/>
              <a:ext cx="12700" cy="193675"/>
            </p14:xfrm>
          </p:contentPart>
        </mc:Choice>
        <mc:Fallback xmlns="">
          <p:pic>
            <p:nvPicPr>
              <p:cNvPr id="5146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54670" y="1300818"/>
                <a:ext cx="24311" cy="20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47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0688" y="1304925"/>
              <a:ext cx="223837" cy="11113"/>
            </p14:xfrm>
          </p:contentPart>
        </mc:Choice>
        <mc:Fallback xmlns="">
          <p:pic>
            <p:nvPicPr>
              <p:cNvPr id="5147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36729" y="1299906"/>
                <a:ext cx="230315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48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9350" y="1739900"/>
              <a:ext cx="6350" cy="187325"/>
            </p14:xfrm>
          </p:contentPart>
        </mc:Choice>
        <mc:Fallback xmlns="">
          <p:pic>
            <p:nvPicPr>
              <p:cNvPr id="5148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93706" y="1737378"/>
                <a:ext cx="14464" cy="19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49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1704975"/>
              <a:ext cx="196850" cy="217488"/>
            </p14:xfrm>
          </p:contentPart>
        </mc:Choice>
        <mc:Fallback xmlns="">
          <p:pic>
            <p:nvPicPr>
              <p:cNvPr id="5149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91709" y="1699942"/>
                <a:ext cx="206567" cy="2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5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1870075"/>
              <a:ext cx="128588" cy="11113"/>
            </p14:xfrm>
          </p:contentPart>
        </mc:Choice>
        <mc:Fallback xmlns="">
          <p:pic>
            <p:nvPicPr>
              <p:cNvPr id="515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4452" y="1865415"/>
                <a:ext cx="134694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51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1793875"/>
              <a:ext cx="139700" cy="25400"/>
            </p14:xfrm>
          </p:contentPart>
        </mc:Choice>
        <mc:Fallback xmlns="">
          <p:pic>
            <p:nvPicPr>
              <p:cNvPr id="5151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37783" y="1789582"/>
                <a:ext cx="145461" cy="3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52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1771650"/>
              <a:ext cx="4763" cy="85725"/>
            </p14:xfrm>
          </p:contentPart>
        </mc:Choice>
        <mc:Fallback xmlns="">
          <p:pic>
            <p:nvPicPr>
              <p:cNvPr id="5152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96628" y="1768422"/>
                <a:ext cx="15388" cy="95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5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1013" y="1657350"/>
              <a:ext cx="250825" cy="15875"/>
            </p14:xfrm>
          </p:contentPart>
        </mc:Choice>
        <mc:Fallback xmlns="">
          <p:pic>
            <p:nvPicPr>
              <p:cNvPr id="515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98134" y="1650134"/>
                <a:ext cx="257662" cy="2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5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2146300"/>
              <a:ext cx="212725" cy="192088"/>
            </p14:xfrm>
          </p:contentPart>
        </mc:Choice>
        <mc:Fallback xmlns="">
          <p:pic>
            <p:nvPicPr>
              <p:cNvPr id="515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14364" y="2143777"/>
                <a:ext cx="228922" cy="20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5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3363" y="2292350"/>
              <a:ext cx="146050" cy="20638"/>
            </p14:xfrm>
          </p:contentPart>
        </mc:Choice>
        <mc:Fallback xmlns="">
          <p:pic>
            <p:nvPicPr>
              <p:cNvPr id="515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50485" y="2287643"/>
                <a:ext cx="153604" cy="2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56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2193925"/>
              <a:ext cx="168275" cy="31750"/>
            </p14:xfrm>
          </p:contentPart>
        </mc:Choice>
        <mc:Fallback xmlns="">
          <p:pic>
            <p:nvPicPr>
              <p:cNvPr id="5156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74439" y="2190317"/>
                <a:ext cx="176202" cy="42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57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2125663"/>
              <a:ext cx="11113" cy="179387"/>
            </p14:xfrm>
          </p:contentPart>
        </mc:Choice>
        <mc:Fallback xmlns="">
          <p:pic>
            <p:nvPicPr>
              <p:cNvPr id="5157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61606" y="2122781"/>
                <a:ext cx="24735" cy="189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5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2076450"/>
              <a:ext cx="238125" cy="17463"/>
            </p14:xfrm>
          </p:contentPart>
        </mc:Choice>
        <mc:Fallback xmlns="">
          <p:pic>
            <p:nvPicPr>
              <p:cNvPr id="515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45396" y="2067897"/>
                <a:ext cx="250013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5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3289300"/>
              <a:ext cx="292100" cy="546100"/>
            </p14:xfrm>
          </p:contentPart>
        </mc:Choice>
        <mc:Fallback xmlns="">
          <p:pic>
            <p:nvPicPr>
              <p:cNvPr id="515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2877" y="3225942"/>
                <a:ext cx="323795" cy="67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60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9525" y="3259138"/>
              <a:ext cx="233363" cy="611187"/>
            </p14:xfrm>
          </p:contentPart>
        </mc:Choice>
        <mc:Fallback xmlns="">
          <p:pic>
            <p:nvPicPr>
              <p:cNvPr id="5160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33679" y="3195788"/>
                <a:ext cx="265054" cy="73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61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2500313"/>
              <a:ext cx="225425" cy="258762"/>
            </p14:xfrm>
          </p:contentPart>
        </mc:Choice>
        <mc:Fallback xmlns="">
          <p:pic>
            <p:nvPicPr>
              <p:cNvPr id="5161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9805" y="2436612"/>
                <a:ext cx="257114" cy="386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1362075"/>
              <a:ext cx="250825" cy="1125538"/>
            </p14:xfrm>
          </p:contentPart>
        </mc:Choice>
        <mc:Fallback xmlns=""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81794" y="1358474"/>
                <a:ext cx="271697" cy="113742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4402" y="4666527"/>
            <a:ext cx="5153025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+mj-lt"/>
              </a:rPr>
              <a:t>B. Number of unsatisfied sub-goals</a:t>
            </a:r>
            <a:endParaRPr lang="en-US" baseline="30000" dirty="0">
              <a:latin typeface="+mj-lt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8362" y="5460147"/>
            <a:ext cx="37117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C. None of the above</a:t>
            </a:r>
            <a:endParaRPr lang="en-US" baseline="30000" dirty="0">
              <a:latin typeface="+mj-lt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012612" y="3890636"/>
            <a:ext cx="558940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A.  Number of satisfied sub-goals </a:t>
            </a:r>
            <a:endParaRPr lang="en-US" baseline="30000" dirty="0">
              <a:latin typeface="+mj-lt"/>
            </a:endParaRPr>
          </a:p>
        </p:txBody>
      </p:sp>
      <p:pic>
        <p:nvPicPr>
          <p:cNvPr id="6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7" y="437495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03CB05-B145-4443-B2D5-6CAB72BAB1D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Planning: </a:t>
            </a:r>
            <a:br>
              <a:rPr lang="en-US" smtClean="0"/>
            </a:br>
            <a:r>
              <a:rPr lang="en-US" smtClean="0"/>
              <a:t>Any ideas?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2922588"/>
              <a:ext cx="6350" cy="4762"/>
            </p14:xfrm>
          </p:contentPart>
        </mc:Choice>
        <mc:Fallback xmlns="">
          <p:pic>
            <p:nvPicPr>
              <p:cNvPr id="5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503" y="29130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2444750"/>
              <a:ext cx="26988" cy="28575"/>
            </p14:xfrm>
          </p:contentPart>
        </mc:Choice>
        <mc:Fallback xmlns="">
          <p:pic>
            <p:nvPicPr>
              <p:cNvPr id="51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4319" y="2435346"/>
                <a:ext cx="4570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1775" y="21905913"/>
              <a:ext cx="0" cy="0"/>
            </p14:xfrm>
          </p:contentPart>
        </mc:Choice>
        <mc:Fallback xmlns="">
          <p:pic>
            <p:nvPicPr>
              <p:cNvPr id="512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31775" y="21905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209675"/>
              <a:ext cx="692150" cy="271463"/>
            </p14:xfrm>
          </p:contentPart>
        </mc:Choice>
        <mc:Fallback xmlns="">
          <p:pic>
            <p:nvPicPr>
              <p:cNvPr id="512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6702" y="1206799"/>
                <a:ext cx="709427" cy="2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1100138"/>
              <a:ext cx="947738" cy="201612"/>
            </p14:xfrm>
          </p:contentPart>
        </mc:Choice>
        <mc:Fallback xmlns="">
          <p:pic>
            <p:nvPicPr>
              <p:cNvPr id="51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8521" y="1091872"/>
                <a:ext cx="960336" cy="21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1023938"/>
              <a:ext cx="1057275" cy="220662"/>
            </p14:xfrm>
          </p:contentPart>
        </mc:Choice>
        <mc:Fallback xmlns="">
          <p:pic>
            <p:nvPicPr>
              <p:cNvPr id="512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74980" y="1019618"/>
                <a:ext cx="1075994" cy="233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1370013"/>
              <a:ext cx="3800475" cy="2474912"/>
            </p14:xfrm>
          </p:contentPart>
        </mc:Choice>
        <mc:Fallback xmlns="">
          <p:pic>
            <p:nvPicPr>
              <p:cNvPr id="512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660" y="1367133"/>
                <a:ext cx="3814515" cy="248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2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365375"/>
              <a:ext cx="1090613" cy="438150"/>
            </p14:xfrm>
          </p:contentPart>
        </mc:Choice>
        <mc:Fallback xmlns="">
          <p:pic>
            <p:nvPicPr>
              <p:cNvPr id="512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4959" y="2362857"/>
                <a:ext cx="1097094" cy="44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3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1690688"/>
              <a:ext cx="76200" cy="2073275"/>
            </p14:xfrm>
          </p:contentPart>
        </mc:Choice>
        <mc:Fallback xmlns="">
          <p:pic>
            <p:nvPicPr>
              <p:cNvPr id="513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809" y="1688168"/>
                <a:ext cx="85545" cy="207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3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3662363"/>
              <a:ext cx="1817688" cy="142875"/>
            </p14:xfrm>
          </p:contentPart>
        </mc:Choice>
        <mc:Fallback xmlns="">
          <p:pic>
            <p:nvPicPr>
              <p:cNvPr id="513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2155" y="3652286"/>
                <a:ext cx="1823088" cy="15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3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1631950"/>
              <a:ext cx="85725" cy="1912938"/>
            </p14:xfrm>
          </p:contentPart>
        </mc:Choice>
        <mc:Fallback xmlns="">
          <p:pic>
            <p:nvPicPr>
              <p:cNvPr id="513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36388" y="1628350"/>
                <a:ext cx="97920" cy="19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562100"/>
              <a:ext cx="1751012" cy="60325"/>
            </p14:xfrm>
          </p:contentPart>
        </mc:Choice>
        <mc:Fallback xmlns="">
          <p:pic>
            <p:nvPicPr>
              <p:cNvPr id="513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4888" y="1555278"/>
                <a:ext cx="1762532" cy="69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1597025"/>
              <a:ext cx="98425" cy="1785938"/>
            </p14:xfrm>
          </p:contentPart>
        </mc:Choice>
        <mc:Fallback xmlns="">
          <p:pic>
            <p:nvPicPr>
              <p:cNvPr id="513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54343" y="1590905"/>
                <a:ext cx="113567" cy="179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4365625"/>
              <a:ext cx="692150" cy="271463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8902" y="4362749"/>
                <a:ext cx="709427" cy="2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3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700" y="4732338"/>
              <a:ext cx="3609975" cy="1404937"/>
            </p14:xfrm>
          </p:contentPart>
        </mc:Choice>
        <mc:Fallback xmlns="">
          <p:pic>
            <p:nvPicPr>
              <p:cNvPr id="513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55660" y="4725859"/>
                <a:ext cx="3618615" cy="1415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37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4895850"/>
              <a:ext cx="200025" cy="28575"/>
            </p14:xfrm>
          </p:contentPart>
        </mc:Choice>
        <mc:Fallback xmlns="">
          <p:pic>
            <p:nvPicPr>
              <p:cNvPr id="5137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5148" y="4891148"/>
                <a:ext cx="209738" cy="3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38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4911725"/>
              <a:ext cx="30162" cy="147638"/>
            </p14:xfrm>
          </p:contentPart>
        </mc:Choice>
        <mc:Fallback xmlns="">
          <p:pic>
            <p:nvPicPr>
              <p:cNvPr id="5138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27870" y="4905978"/>
                <a:ext cx="41293" cy="15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39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1388" y="5002213"/>
              <a:ext cx="114300" cy="17462"/>
            </p14:xfrm>
          </p:contentPart>
        </mc:Choice>
        <mc:Fallback xmlns="">
          <p:pic>
            <p:nvPicPr>
              <p:cNvPr id="5139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7434" y="4996155"/>
                <a:ext cx="121848" cy="27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40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962150"/>
              <a:ext cx="2382838" cy="1927225"/>
            </p14:xfrm>
          </p:contentPart>
        </mc:Choice>
        <mc:Fallback xmlns="">
          <p:pic>
            <p:nvPicPr>
              <p:cNvPr id="5140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5560" y="1952071"/>
                <a:ext cx="2398318" cy="194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41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1925638"/>
              <a:ext cx="757237" cy="201612"/>
            </p14:xfrm>
          </p:contentPart>
        </mc:Choice>
        <mc:Fallback xmlns="">
          <p:pic>
            <p:nvPicPr>
              <p:cNvPr id="5141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1416" y="1918078"/>
                <a:ext cx="769119" cy="21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42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1304925"/>
              <a:ext cx="130175" cy="195263"/>
            </p14:xfrm>
          </p:contentPart>
        </mc:Choice>
        <mc:Fallback xmlns="">
          <p:pic>
            <p:nvPicPr>
              <p:cNvPr id="5142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54251" y="1298118"/>
                <a:ext cx="142831" cy="209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43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1430338"/>
              <a:ext cx="101600" cy="6350"/>
            </p14:xfrm>
          </p:contentPart>
        </mc:Choice>
        <mc:Fallback xmlns="">
          <p:pic>
            <p:nvPicPr>
              <p:cNvPr id="5143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90131" y="1423988"/>
                <a:ext cx="109526" cy="1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44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1487488"/>
              <a:ext cx="111125" cy="7937"/>
            </p14:xfrm>
          </p:contentPart>
        </mc:Choice>
        <mc:Fallback xmlns="">
          <p:pic>
            <p:nvPicPr>
              <p:cNvPr id="5144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31436" y="1482798"/>
                <a:ext cx="118318" cy="1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45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1433513"/>
              <a:ext cx="136525" cy="9525"/>
            </p14:xfrm>
          </p:contentPart>
        </mc:Choice>
        <mc:Fallback xmlns="">
          <p:pic>
            <p:nvPicPr>
              <p:cNvPr id="5145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34606" y="1428384"/>
                <a:ext cx="142289" cy="1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46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1303338"/>
              <a:ext cx="12700" cy="193675"/>
            </p14:xfrm>
          </p:contentPart>
        </mc:Choice>
        <mc:Fallback xmlns="">
          <p:pic>
            <p:nvPicPr>
              <p:cNvPr id="5146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54670" y="1300818"/>
                <a:ext cx="24311" cy="20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47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0688" y="1304925"/>
              <a:ext cx="223837" cy="11113"/>
            </p14:xfrm>
          </p:contentPart>
        </mc:Choice>
        <mc:Fallback xmlns="">
          <p:pic>
            <p:nvPicPr>
              <p:cNvPr id="5147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36729" y="1299906"/>
                <a:ext cx="230315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48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9350" y="1739900"/>
              <a:ext cx="6350" cy="187325"/>
            </p14:xfrm>
          </p:contentPart>
        </mc:Choice>
        <mc:Fallback xmlns="">
          <p:pic>
            <p:nvPicPr>
              <p:cNvPr id="5148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93706" y="1737378"/>
                <a:ext cx="14464" cy="19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49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1704975"/>
              <a:ext cx="196850" cy="217488"/>
            </p14:xfrm>
          </p:contentPart>
        </mc:Choice>
        <mc:Fallback xmlns="">
          <p:pic>
            <p:nvPicPr>
              <p:cNvPr id="5149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91709" y="1699942"/>
                <a:ext cx="206567" cy="2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5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1870075"/>
              <a:ext cx="128588" cy="11113"/>
            </p14:xfrm>
          </p:contentPart>
        </mc:Choice>
        <mc:Fallback xmlns="">
          <p:pic>
            <p:nvPicPr>
              <p:cNvPr id="515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04452" y="1865415"/>
                <a:ext cx="134694" cy="1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51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1793875"/>
              <a:ext cx="139700" cy="25400"/>
            </p14:xfrm>
          </p:contentPart>
        </mc:Choice>
        <mc:Fallback xmlns="">
          <p:pic>
            <p:nvPicPr>
              <p:cNvPr id="5151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37783" y="1789582"/>
                <a:ext cx="145461" cy="3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52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1771650"/>
              <a:ext cx="4763" cy="85725"/>
            </p14:xfrm>
          </p:contentPart>
        </mc:Choice>
        <mc:Fallback xmlns="">
          <p:pic>
            <p:nvPicPr>
              <p:cNvPr id="5152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196628" y="1768422"/>
                <a:ext cx="15388" cy="95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5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1013" y="1657350"/>
              <a:ext cx="250825" cy="15875"/>
            </p14:xfrm>
          </p:contentPart>
        </mc:Choice>
        <mc:Fallback xmlns="">
          <p:pic>
            <p:nvPicPr>
              <p:cNvPr id="515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98134" y="1650134"/>
                <a:ext cx="257662" cy="2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5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2146300"/>
              <a:ext cx="212725" cy="192088"/>
            </p14:xfrm>
          </p:contentPart>
        </mc:Choice>
        <mc:Fallback xmlns="">
          <p:pic>
            <p:nvPicPr>
              <p:cNvPr id="515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14364" y="2143777"/>
                <a:ext cx="228922" cy="20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5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3363" y="2292350"/>
              <a:ext cx="146050" cy="20638"/>
            </p14:xfrm>
          </p:contentPart>
        </mc:Choice>
        <mc:Fallback xmlns="">
          <p:pic>
            <p:nvPicPr>
              <p:cNvPr id="515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50485" y="2287643"/>
                <a:ext cx="153604" cy="2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56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2193925"/>
              <a:ext cx="168275" cy="31750"/>
            </p14:xfrm>
          </p:contentPart>
        </mc:Choice>
        <mc:Fallback xmlns="">
          <p:pic>
            <p:nvPicPr>
              <p:cNvPr id="5156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74439" y="2190317"/>
                <a:ext cx="176202" cy="42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57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2125663"/>
              <a:ext cx="11113" cy="179387"/>
            </p14:xfrm>
          </p:contentPart>
        </mc:Choice>
        <mc:Fallback xmlns="">
          <p:pic>
            <p:nvPicPr>
              <p:cNvPr id="5157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61606" y="2122781"/>
                <a:ext cx="24735" cy="189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5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2076450"/>
              <a:ext cx="238125" cy="17463"/>
            </p14:xfrm>
          </p:contentPart>
        </mc:Choice>
        <mc:Fallback xmlns="">
          <p:pic>
            <p:nvPicPr>
              <p:cNvPr id="515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145396" y="2067897"/>
                <a:ext cx="250013" cy="2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5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3289300"/>
              <a:ext cx="292100" cy="546100"/>
            </p14:xfrm>
          </p:contentPart>
        </mc:Choice>
        <mc:Fallback xmlns="">
          <p:pic>
            <p:nvPicPr>
              <p:cNvPr id="515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82877" y="3225942"/>
                <a:ext cx="323795" cy="67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60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9525" y="3259138"/>
              <a:ext cx="233363" cy="611187"/>
            </p14:xfrm>
          </p:contentPart>
        </mc:Choice>
        <mc:Fallback xmlns="">
          <p:pic>
            <p:nvPicPr>
              <p:cNvPr id="5160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33679" y="3195788"/>
                <a:ext cx="265054" cy="73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61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2500313"/>
              <a:ext cx="225425" cy="258762"/>
            </p14:xfrm>
          </p:contentPart>
        </mc:Choice>
        <mc:Fallback xmlns="">
          <p:pic>
            <p:nvPicPr>
              <p:cNvPr id="5161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09805" y="2436612"/>
                <a:ext cx="257114" cy="386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838" y="1328738"/>
              <a:ext cx="6080125" cy="1801812"/>
            </p14:xfrm>
          </p:contentPart>
        </mc:Choice>
        <mc:Fallback xmlns=""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3158" y="1324058"/>
                <a:ext cx="6089845" cy="181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0538" y="1514475"/>
              <a:ext cx="1177925" cy="415925"/>
            </p14:xfrm>
          </p:contentPart>
        </mc:Choice>
        <mc:Fallback xmlns=""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26578" y="1511594"/>
                <a:ext cx="1187645" cy="424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1362075"/>
              <a:ext cx="250825" cy="1125538"/>
            </p14:xfrm>
          </p:contentPart>
        </mc:Choice>
        <mc:Fallback xmlns=""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81794" y="1358474"/>
                <a:ext cx="271697" cy="113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2184400"/>
              <a:ext cx="2016125" cy="384175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20735" y="2180439"/>
                <a:ext cx="2029446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0775" y="2632075"/>
              <a:ext cx="1403350" cy="44450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9977" y="2620567"/>
                <a:ext cx="1422066" cy="467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3175000"/>
              <a:ext cx="1514475" cy="47307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42350" y="3165999"/>
                <a:ext cx="1530315" cy="49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9813" y="3717925"/>
              <a:ext cx="203200" cy="409575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11887" y="3710007"/>
                <a:ext cx="215810" cy="42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2575" y="3863975"/>
              <a:ext cx="1252538" cy="360363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20338" y="3854624"/>
                <a:ext cx="1277013" cy="381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4894263"/>
              <a:ext cx="552450" cy="287337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08693" y="4884901"/>
                <a:ext cx="576219" cy="31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4488" y="5221288"/>
              <a:ext cx="153987" cy="263525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5112" y="5211928"/>
                <a:ext cx="174182" cy="285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0" y="5454650"/>
              <a:ext cx="374650" cy="304800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36472" y="5445654"/>
                <a:ext cx="390125" cy="326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18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4062413"/>
              <a:ext cx="1585913" cy="452437"/>
            </p14:xfrm>
          </p:contentPart>
        </mc:Choice>
        <mc:Fallback xmlns="">
          <p:pic>
            <p:nvPicPr>
              <p:cNvPr id="518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16774" y="4055569"/>
                <a:ext cx="1606434" cy="470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18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3" y="1858963"/>
              <a:ext cx="444500" cy="160337"/>
            </p14:xfrm>
          </p:contentPart>
        </mc:Choice>
        <mc:Fallback xmlns="">
          <p:pic>
            <p:nvPicPr>
              <p:cNvPr id="518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83672" y="1850694"/>
                <a:ext cx="462481" cy="17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18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1646238"/>
              <a:ext cx="1066800" cy="409575"/>
            </p14:xfrm>
          </p:contentPart>
        </mc:Choice>
        <mc:Fallback xmlns="">
          <p:pic>
            <p:nvPicPr>
              <p:cNvPr id="518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42741" y="1639400"/>
                <a:ext cx="1080837" cy="42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18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2963" y="2022475"/>
              <a:ext cx="2301875" cy="1101725"/>
            </p14:xfrm>
          </p:contentPart>
        </mc:Choice>
        <mc:Fallback xmlns="">
          <p:pic>
            <p:nvPicPr>
              <p:cNvPr id="518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643963" y="2012754"/>
                <a:ext cx="2321315" cy="1117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DDDC14-77B3-4BAF-B3A6-90A2EA99C7F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 for Forward Planning (cont’) </a:t>
            </a:r>
            <a:br>
              <a:rPr lang="en-US" smtClean="0"/>
            </a:br>
            <a:endParaRPr lang="en-US" smtClean="0"/>
          </a:p>
        </p:txBody>
      </p:sp>
      <p:sp>
        <p:nvSpPr>
          <p:cNvPr id="6171" name="Rectangle 6"/>
          <p:cNvSpPr>
            <a:spLocks noChangeArrowheads="1"/>
          </p:cNvSpPr>
          <p:nvPr/>
        </p:nvSpPr>
        <p:spPr bwMode="auto">
          <a:xfrm>
            <a:off x="357188" y="3214688"/>
            <a:ext cx="8572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1" kern="0" dirty="0">
                <a:latin typeface="Arial Unicode MS" pitchFamily="34" charset="-128"/>
              </a:rPr>
              <a:t>What kind of simplifications of the actions would justify our proposal for h?</a:t>
            </a:r>
          </a:p>
          <a:p>
            <a:pPr marL="838200" lvl="1" indent="-3810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lphaLcParenR"/>
            </a:pPr>
            <a:r>
              <a:rPr lang="en-US" sz="2400" kern="0" dirty="0">
                <a:latin typeface="Arial Unicode MS" pitchFamily="34" charset="-128"/>
              </a:rPr>
              <a:t>We have removed all …………….</a:t>
            </a:r>
          </a:p>
          <a:p>
            <a:pPr marL="838200" lvl="1" indent="-3810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lphaLcParenR"/>
            </a:pPr>
            <a:r>
              <a:rPr lang="en-US" sz="2400" kern="0" dirty="0">
                <a:latin typeface="Arial Unicode MS" pitchFamily="34" charset="-128"/>
              </a:rPr>
              <a:t>We have removed all …………….</a:t>
            </a:r>
          </a:p>
          <a:p>
            <a:pPr marL="838200" lvl="1" indent="-3810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lphaLcParenR"/>
            </a:pPr>
            <a:r>
              <a:rPr lang="en-US" sz="2400" kern="0" dirty="0">
                <a:latin typeface="Arial Unicode MS" pitchFamily="34" charset="-128"/>
              </a:rPr>
              <a:t>We assume no action can achieve…………………..</a:t>
            </a:r>
          </a:p>
          <a:p>
            <a:pPr marL="457200" indent="-457200"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2922588"/>
              <a:ext cx="6350" cy="4762"/>
            </p14:xfrm>
          </p:contentPart>
        </mc:Choice>
        <mc:Fallback xmlns="">
          <p:pic>
            <p:nvPicPr>
              <p:cNvPr id="6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503" y="29130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2444750"/>
              <a:ext cx="26988" cy="28575"/>
            </p14:xfrm>
          </p:contentPart>
        </mc:Choice>
        <mc:Fallback xmlns="">
          <p:pic>
            <p:nvPicPr>
              <p:cNvPr id="61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4319" y="2435346"/>
                <a:ext cx="4570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1775" y="21905913"/>
              <a:ext cx="0" cy="0"/>
            </p14:xfrm>
          </p:contentPart>
        </mc:Choice>
        <mc:Fallback xmlns="">
          <p:pic>
            <p:nvPicPr>
              <p:cNvPr id="614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31775" y="21905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1277938"/>
              <a:ext cx="501650" cy="325437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6717" y="1274338"/>
                <a:ext cx="509933" cy="335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9088" y="1733550"/>
              <a:ext cx="4503737" cy="1470025"/>
            </p14:xfrm>
          </p:contentPart>
        </mc:Choice>
        <mc:Fallback xmlns="">
          <p:pic>
            <p:nvPicPr>
              <p:cNvPr id="615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531" y="1731030"/>
                <a:ext cx="4521011" cy="148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2638" y="669925"/>
              <a:ext cx="1408112" cy="758825"/>
            </p14:xfrm>
          </p:contentPart>
        </mc:Choice>
        <mc:Fallback xmlns="">
          <p:pic>
            <p:nvPicPr>
              <p:cNvPr id="615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8679" y="667405"/>
                <a:ext cx="1414591" cy="764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2688" y="1530350"/>
              <a:ext cx="979487" cy="271463"/>
            </p14:xfrm>
          </p:contentPart>
        </mc:Choice>
        <mc:Fallback xmlns="">
          <p:pic>
            <p:nvPicPr>
              <p:cNvPr id="615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57288" y="1522069"/>
                <a:ext cx="988486" cy="29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981075"/>
              <a:ext cx="863600" cy="273050"/>
            </p14:xfrm>
          </p:contentPart>
        </mc:Choice>
        <mc:Fallback xmlns="">
          <p:pic>
            <p:nvPicPr>
              <p:cNvPr id="615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0823" y="973510"/>
                <a:ext cx="876199" cy="288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1593850"/>
              <a:ext cx="238125" cy="285750"/>
            </p14:xfrm>
          </p:contentPart>
        </mc:Choice>
        <mc:Fallback xmlns="">
          <p:pic>
            <p:nvPicPr>
              <p:cNvPr id="615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2768" y="1585573"/>
                <a:ext cx="249653" cy="29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4275" y="1597025"/>
              <a:ext cx="476250" cy="239713"/>
            </p14:xfrm>
          </p:contentPart>
        </mc:Choice>
        <mc:Fallback xmlns="">
          <p:pic>
            <p:nvPicPr>
              <p:cNvPr id="615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1395" y="1587307"/>
                <a:ext cx="483090" cy="25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2219325"/>
              <a:ext cx="222250" cy="295275"/>
            </p14:xfrm>
          </p:contentPart>
        </mc:Choice>
        <mc:Fallback xmlns="">
          <p:pic>
            <p:nvPicPr>
              <p:cNvPr id="615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2407" y="2213211"/>
                <a:ext cx="233758" cy="306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9663" y="2189163"/>
              <a:ext cx="588962" cy="263525"/>
            </p14:xfrm>
          </p:contentPart>
        </mc:Choice>
        <mc:Fallback xmlns="">
          <p:pic>
            <p:nvPicPr>
              <p:cNvPr id="615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705" y="2180523"/>
                <a:ext cx="596517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1413" y="1457325"/>
              <a:ext cx="2362200" cy="263525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78893" y="1454805"/>
                <a:ext cx="2371200" cy="27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641350"/>
              <a:ext cx="1208088" cy="2736850"/>
            </p14:xfrm>
          </p:contentPart>
        </mc:Choice>
        <mc:Fallback xmlns="">
          <p:pic>
            <p:nvPicPr>
              <p:cNvPr id="615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6929" y="636310"/>
                <a:ext cx="1219251" cy="2744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8163" y="942975"/>
              <a:ext cx="385762" cy="788988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12765" y="933977"/>
                <a:ext cx="400156" cy="80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374650"/>
              <a:ext cx="733425" cy="252413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1097" y="371054"/>
                <a:ext cx="748180" cy="2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7438" y="2557463"/>
              <a:ext cx="1425575" cy="411162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24198" y="2554943"/>
                <a:ext cx="1439975" cy="424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2903538"/>
              <a:ext cx="8407400" cy="3079750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583" y="2898858"/>
                <a:ext cx="8423960" cy="3087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6078538"/>
              <a:ext cx="1527175" cy="220662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64510" y="6066299"/>
                <a:ext cx="1548776" cy="24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6019800"/>
              <a:ext cx="692150" cy="269875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63940" y="6006846"/>
                <a:ext cx="713026" cy="295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75" y="2549525"/>
              <a:ext cx="485775" cy="39688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5554" y="2545917"/>
                <a:ext cx="496578" cy="47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8450" y="1693863"/>
              <a:ext cx="588963" cy="14287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35570" y="1686719"/>
                <a:ext cx="601563" cy="28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376238"/>
              <a:ext cx="411162" cy="274637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2502" y="365800"/>
                <a:ext cx="430244" cy="296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6175" y="1635125"/>
              <a:ext cx="1414463" cy="336550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81135" y="1630086"/>
                <a:ext cx="1427783" cy="35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7988" y="1292225"/>
              <a:ext cx="3427412" cy="4405313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84748" y="1282505"/>
                <a:ext cx="3441451" cy="4421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6725" y="3805238"/>
              <a:ext cx="1700213" cy="309562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38805" y="3795901"/>
                <a:ext cx="1713532" cy="327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0388" y="4257675"/>
              <a:ext cx="2098675" cy="392113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60669" y="4250474"/>
                <a:ext cx="2118474" cy="409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4114800"/>
              <a:ext cx="852488" cy="242888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22920" y="4104725"/>
                <a:ext cx="869048" cy="262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4068763"/>
              <a:ext cx="1133475" cy="209550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632655" y="4057241"/>
                <a:ext cx="1156872" cy="232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9425" y="4865688"/>
              <a:ext cx="2886075" cy="539750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80784" y="4854166"/>
                <a:ext cx="2900477" cy="563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5688" y="5475288"/>
              <a:ext cx="704850" cy="277812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25608" y="5467731"/>
                <a:ext cx="720689" cy="292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4288" y="573088"/>
              <a:ext cx="1333500" cy="542925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29608" y="567688"/>
                <a:ext cx="1349341" cy="557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781050"/>
              <a:ext cx="3827462" cy="338138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07243" y="774208"/>
                <a:ext cx="3841142" cy="356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1460500"/>
              <a:ext cx="2239962" cy="160338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69368" y="1457264"/>
                <a:ext cx="2245722" cy="172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8" y="4818063"/>
              <a:ext cx="6700837" cy="55245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8358" y="4807986"/>
                <a:ext cx="6724958" cy="57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3660775"/>
              <a:ext cx="152400" cy="374650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46521" y="3649258"/>
                <a:ext cx="175098" cy="3987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35577</TotalTime>
  <Words>2133</Words>
  <Application>Microsoft Office PowerPoint</Application>
  <PresentationFormat>On-screen Show (4:3)</PresentationFormat>
  <Paragraphs>483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Unicode MS</vt:lpstr>
      <vt:lpstr>cmr10</vt:lpstr>
      <vt:lpstr>Times New Roman</vt:lpstr>
      <vt:lpstr>Wingdings</vt:lpstr>
      <vt:lpstr>Default Design</vt:lpstr>
      <vt:lpstr>PowerPoint Presentation</vt:lpstr>
      <vt:lpstr>Lecture Overview</vt:lpstr>
      <vt:lpstr>Modules we'll cover in this course: R&amp;Rsys</vt:lpstr>
      <vt:lpstr>Standard Search vs. Specific R&amp;R systems</vt:lpstr>
      <vt:lpstr>Lecture Overview</vt:lpstr>
      <vt:lpstr>Heuristics for Forward Planning</vt:lpstr>
      <vt:lpstr>Heuristics for Forward Planning:  Any ideas?</vt:lpstr>
      <vt:lpstr>Heuristics for Forward Planning:  Any ideas?</vt:lpstr>
      <vt:lpstr>Heuristics for Forward Planning (cont’)  </vt:lpstr>
      <vt:lpstr>Heuristics for Forward Planning:  empty-delete-list</vt:lpstr>
      <vt:lpstr>Empty-delete in practice</vt:lpstr>
      <vt:lpstr>Final Comment </vt:lpstr>
      <vt:lpstr>Lecture Overview</vt:lpstr>
      <vt:lpstr>Planning as a CSP</vt:lpstr>
      <vt:lpstr>Planning as a CSP: Variables</vt:lpstr>
      <vt:lpstr>CSP Planning: Robot Example</vt:lpstr>
      <vt:lpstr>CSP Planning: Initial and Goal Constraints</vt:lpstr>
      <vt:lpstr>CSP Planning: Prec. Constraints </vt:lpstr>
      <vt:lpstr>CSP Planning: Effect Constraints</vt:lpstr>
      <vt:lpstr>CSP Planning: Constraints Contd.</vt:lpstr>
      <vt:lpstr>CSP Planning: Constraints Contd.</vt:lpstr>
      <vt:lpstr>CSP Planning: Constraints Contd.</vt:lpstr>
      <vt:lpstr>CSP Planning: Solving the problem</vt:lpstr>
      <vt:lpstr>CSP Planning: Solving the problem</vt:lpstr>
      <vt:lpstr>CSP Planning: Solving the problem</vt:lpstr>
      <vt:lpstr>CSP Planning: Solving the problem</vt:lpstr>
      <vt:lpstr>Solve planning as CSP: pseudo code</vt:lpstr>
      <vt:lpstr>State of the art planner</vt:lpstr>
      <vt:lpstr>STRIPS to CSP applet</vt:lpstr>
      <vt:lpstr>Learning Goals for today’s class</vt:lpstr>
      <vt:lpstr>What is coming next ?</vt:lpstr>
      <vt:lpstr>Logics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504</cp:revision>
  <dcterms:created xsi:type="dcterms:W3CDTF">2000-08-26T02:46:38Z</dcterms:created>
  <dcterms:modified xsi:type="dcterms:W3CDTF">2017-06-01T17:25:25Z</dcterms:modified>
</cp:coreProperties>
</file>