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6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9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13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14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15.xml" ContentType="application/vnd.openxmlformats-officedocument.presentationml.notesSlide+xml"/>
  <Override PartName="/ppt/ink/ink182.xml" ContentType="application/inkml+xml"/>
  <Override PartName="/ppt/notesSlides/notesSlide16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7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notesSlides/notesSlide18.xml" ContentType="application/vnd.openxmlformats-officedocument.presentationml.notesSlide+xml"/>
  <Override PartName="/ppt/ink/ink214.xml" ContentType="application/inkml+xml"/>
  <Override PartName="/ppt/ink/ink215.xml" ContentType="application/inkml+xml"/>
  <Override PartName="/ppt/notesSlides/notesSlide19.xml" ContentType="application/vnd.openxmlformats-officedocument.presentationml.notesSlide+xml"/>
  <Override PartName="/ppt/ink/ink216.xml" ContentType="application/inkml+xml"/>
  <Override PartName="/ppt/ink/ink217.xml" ContentType="application/inkml+xml"/>
  <Override PartName="/ppt/notesSlides/notesSlide20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notesSlides/notesSlide26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notesSlides/notesSlide27.xml" ContentType="application/vnd.openxmlformats-officedocument.presentationml.notesSlide+xml"/>
  <Override PartName="/ppt/ink/ink304.xml" ContentType="application/inkml+xml"/>
  <Override PartName="/ppt/ink/ink305.xml" ContentType="application/inkml+xml"/>
  <Override PartName="/ppt/notesSlides/notesSlide28.xml" ContentType="application/vnd.openxmlformats-officedocument.presentationml.notesSlide+xml"/>
  <Override PartName="/ppt/ink/ink3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1" r:id="rId2"/>
    <p:sldId id="412" r:id="rId3"/>
    <p:sldId id="467" r:id="rId4"/>
    <p:sldId id="468" r:id="rId5"/>
    <p:sldId id="469" r:id="rId6"/>
    <p:sldId id="471" r:id="rId7"/>
    <p:sldId id="470" r:id="rId8"/>
    <p:sldId id="453" r:id="rId9"/>
    <p:sldId id="472" r:id="rId10"/>
    <p:sldId id="481" r:id="rId11"/>
    <p:sldId id="444" r:id="rId12"/>
    <p:sldId id="489" r:id="rId13"/>
    <p:sldId id="447" r:id="rId14"/>
    <p:sldId id="482" r:id="rId15"/>
    <p:sldId id="445" r:id="rId16"/>
    <p:sldId id="436" r:id="rId17"/>
    <p:sldId id="488" r:id="rId18"/>
    <p:sldId id="490" r:id="rId19"/>
    <p:sldId id="491" r:id="rId20"/>
    <p:sldId id="492" r:id="rId21"/>
    <p:sldId id="483" r:id="rId22"/>
    <p:sldId id="493" r:id="rId23"/>
    <p:sldId id="494" r:id="rId24"/>
    <p:sldId id="449" r:id="rId25"/>
    <p:sldId id="495" r:id="rId26"/>
    <p:sldId id="484" r:id="rId27"/>
    <p:sldId id="480" r:id="rId28"/>
    <p:sldId id="464" r:id="rId2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1457" autoAdjust="0"/>
  </p:normalViewPr>
  <p:slideViewPr>
    <p:cSldViewPr>
      <p:cViewPr varScale="1">
        <p:scale>
          <a:sx n="86" d="100"/>
          <a:sy n="86" d="100"/>
        </p:scale>
        <p:origin x="14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8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913341-1756-4F44-B941-B92E639B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3:57:09.67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21 259 2,'-13'4'30,"13"-4"0,-11 0 1,11 0-16,0 0-8,-4-10-2,4 10-3,10-20 0,3 4 0,587-202 36,29 524-20,-598-304-19,13-6 1,10-7-1,9-6-1,5-5 1,2-3 0,-5-1 0,-8 2 1,-12 4-1,-11 5 1,-11 3 0,-7 6 0,-16 6 1,9 1-1,-9-1-1,1 10-1,-1-10-4,6 23-11,4-6-20,-5-2 0,5 3 0,-6-6 0</inkml:trace>
  <inkml:trace contextRef="#ctx0" brushRef="#br0" timeOffset="1632">890 1431 10,'-12'-4'21,"12"4"1,0 0-15,0 0-5,0 0 4,-3-12 2,3 12 3,0 0-2,0 0 1,8-20-1,4 3-1,5-11-3,7-9-4,9-8-2,10-11 0,7-9-1,7-3 0,5-1 0,2 3 0,-1 4 1,-4 7 2,-6 6 1,-5 11 1,-10 7 2,-5 8 0,-9 7 0,-3 8 1,-7 3-1,2 11 0,-5 6-1,3 12-1,-5 7 0,1 9-1,-3 9 1,0 6-1,-5 4 0,0 0 1,-2-5-2,1-5 1,2-8 0,7-9-1,10-16 0,12-13 0,17-16 0,12-17-2,15-10 1,8-11-1,7-7 0,1-5-1,-3 3 2,-7 7-1,-13 8 1,-10 12 1,-16 10 1,-7 11 0,-10 9 0,-4 13 1,-6 10-1,-2 8 0,-3 8 0,2 8-1,-2 7 0,3 3-2,0 3-1,-1-12-13,5-1-25,3-12 0,-4-18-2,2-15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8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-2 481 11,'0'0'18,"-4"-9"-2,4 9-5,0 0-2,12-11-4,-12 11-1,11-7-1,-11 7-2,13-4 0,-13 4 0,11 3 0,-11-3-1,12 8 1,-12-8 0,0 0 2,10 11 0,-10-11 0,0 0 1,0 0 0,0 0 0,0 0 0,0 0-1,0 0 0,0 0-1,0 0-1,0 0-1,0 0 0,0 0 0,0 0-1,0 0 1,0 0-2,0 0 0,0 0 1,0 0-1,0 0 0,0 0 1,12-3 0,-12 3 0,0 0 2,0 0 1,0 0 0,0 0 0,0 0 0,0 0 0,-16 7 0,6-3 0,-2 2-1,2-2-1,0 1-1,10-5-1,-11 5-3,11-5-9,0 0-16,0-9 0,1-4 0</inkml:trace>
  <inkml:trace contextRef="#ctx0" brushRef="#br0" timeOffset="3846">264 32 5,'0'0'9,"4"-11"-2,-4 11-2,14-6-1,-4 4-2,3-3 1,3 3-2,3 2 1,0-3-1,3 2 0,0 0 0,0 1-1,-1 0 0,1 0 0,0 3-1,-1 2 1,-1 1 0,0 2-1,-3-1 0,0 4 0,-5-1 1,0 3-1,-6-1 1,1-2 1,-6 1 0,-6 1 1,-1 0 0,-2 0 1,-6-1 0,2 0 0,-3-1 1,0-2-1,2 0 1,3-1-1,0-3 1,10-4-1,0 0-1,-11 6 0,11-6-1,0 0-1,10 3-1,-1-1 1,6 0-1,3 0 0,4 2 1,3 0-1,2 1 1,1 0 0,-2 2 0,0 2-1,-4 0 1,-3 1-1,-2 2 0,-5 2 1,0 1 0,-6 0 0,-2 2 1,-5 2 1,-4-2 0,-3 3 2,-5-3 2,-1 0 0,-8-3 0,2 1 2,-6-6-1,1 0 1,-5-7 0,6 0-2,-3-4-1,4 1-1,0-3-1,4-1-1,4 2-6,-1-3-15,1 2-14,6 2-1,-7-7-1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9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23 7,'0'0'13,"0"0"-1,10 3 0,2-8-4,3 0-5,4 1 0,3-1 0,4 2 1,2-1 0,3 4 0,5 2 0,2 3-1,2 5 0,5 2 0,-2 5-2,1 4 0,-1 3 0,-4 0-1,-3 2 1,-5 1-1,-4-3 1,-8 0 1,-2 0-1,-5 2 1,-2 3 0,-4 3 0,-5 7-1,-1 8 1,-2 7-1,-1 8 1,-6 7-1,1 5 0,-3 6 0,1 1 1,-4 0 0,2 1 0,-2-4 0,3-3 1,1-5-1,2-4 0,3-8 0,2-3 0,3-6-1,3-5 0,1-4-1,4-5 1,-1-4-1,1-5 0,-1-2 0,-1-5 1,0-3-1,-2-4 0,-1-2 0,-3-10 1,1 11 0,-1-11 0,-6 10 1,6-10 0,-19 11 1,4-5 0,-10-1 1,-4 4 0,-8-5 0,-1 4 0,-7-4-1,1 1-1,-2-3 0,2 4 0,2-4-1,3 2-1,1-1 0,-2-2-3,3 3-1,-3-3-3,3 6-8,-9-3-12,-5 4 1,-8-10-3,-4-10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50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184 504 15,'0'0'16,"0"0"0,0 0 1,0 0-7,-12 5-1,12-5-1,-11 1-3,11-1 0,-17 5-1,8 0 0,-4 0-1,-1 3 0,-2 0-1,1 4 0,0-1 0,0 2-1,2-2 0,1-1-1,2 0 0,10-10 0,-11 16-1,11-16 1,-2 14-1,2-14 0,9 13 1,-9-13-1,15 15 1,-4-7 0,2 1 0,1 0 0,1 2 0,0-1 0,1 4 0,0-2 0,-1 1 0,0 0 1,-1-1-1,2 1 0,-4-1 1,1-2-1,-13-10 0,15 16 0,-15-16 1,6 11-1,-6-11 2,-10 10-2,1-6 2,-5 1 0,-3-1-1,-2 1 1,-2-2-1,0 2 0,2-3 0,1 0-1,2-2 1,2 0-1,3-1 0,11 1-1,-14-5-1,14 5-1,-6-12-6,3 2-5,4-1-9,3-2 2,1-3 0,2 0 0</inkml:trace>
  <inkml:trace contextRef="#ctx0" brushRef="#br0" timeOffset="641">290 607 0,'9'-16'7,"-9"16"-2,5-15-1,-5 15 2,4-16 2,-4 16 1,5-12 0,-5 12 1,0 0-1,8-12 0,-8 12-2,13-4-1,-4 4-2,2 0-2,2 1-1,2 0 1,4 2-2,0 0 1,1 3-1,1 1 0,0 2 0,0 2 0,-4 1 1,1 1-1,-2 2 0,0-1 0,-3 2 0,-2-3 0,-3 1 1,-4-3 0,1-1 0,-6 0 1,-4-1 0,5-9 0,-19 15 0,5-10 0,-2 0 0,-2-2-1,-2-1 1,0-1-1,1-2-1,-1 0 1,3 0-1,3-1 1,3 0-1,11 2-1,-15-3 0,15 3 0,0 0 0,0 0 0,5-12-1,-5 12 1,19-11 0,-7 4 1,4-2-1,3 1-2,-1-1-2,2 1-7,0 1-7,-4-2 0,0 4 0,-6-3 0</inkml:trace>
  <inkml:trace contextRef="#ctx0" brushRef="#br0" timeOffset="1272">651 473 7,'0'0'10,"0"0"2,11-5-4,-11 5-2,0 0 0,0 0-1,0 0 0,0 0 1,0 0 0,10 1-1,-10-1-1,0 0 1,0 0-1,13 12-1,-13-12 0,13 17 0,-4-5-2,0 3 1,1 0-1,1 5 0,-2-1 0,0 0 0,-1-2 0,2-1 0,-2-4 1,-1-3 0,-7-9 1,16 6 0,-16-6 0,17-13-1,-8-1 1,2-2 0,-3-2-1,4-1 0,-3-1-1,-1 1 0,1 4-1,-2 1 1,1 4-1,-8 10 0,14-14 0,-14 14 0,11-7 0,-11 7 0,12-2 0,-12 2 0,12 6 0,-12-6 0,9 10 0,-4-1 0,0 0 1,0 3-1,0-1 1,1 2-1,-1-3 1,1 0-1,-6-10 1,16 14-1,-6-13 1,2-2 0,1-6 0,2-3 0,-1-2 1,1-3-1,-2 0 0,0 0-1,-3 2 1,-2 2 0,-1 0-1,-7 11 0,12-13 0,-12 13 0,11-8 0,-11 8 0,11-5-1,-11 5 1,15-1 0,-15 1 0,16 9 0,-6-2 0,0 5 0,2 2 0,0 3 0,0 1 0,-4 0 0,4 1-1,-2-2-3,-4-6-7,4-2-11,0-8-2,1-5 0,-1-9 0</inkml:trace>
  <inkml:trace contextRef="#ctx0" brushRef="#br0" timeOffset="2083">1512 274 23,'12'19'13,"-7"-7"0,-1 2-4,3 4-6,1 4 2,0 4 0,0 5 2,0 3 1,1 2-1,2 1 1,-1-3 0,0 2-1,1-4-2,0-1-1,-1-8 0,-2-1-2,-2-8 0,0-1 0,-6-13 0,4 15 1,-4-15-1,0 0 1,0 0-1,-8-10 0,1-4-1,-2-2 0,-1-6-1,0-6-1,-1-3 0,2-5-1,2 0 1,4-3-1,4 2 2,2 1-1,5 3 0,4 2 0,1 4 1,5 3-1,-1 4 1,2 3-1,1 4 1,-1 2-1,0 6 0,-3 4 1,0 5-1,-3 4 1,0 6-1,-3 2 1,-3 3-1,-2 2 2,-3 0-1,-2 1 1,-3-1 0,-2-1 1,-2-4-1,0 1 1,-3-5 0,-2 1 0,-3-3 0,-1-2 0,0-3-1,-3-2-1,1-2-1,0-4-2,1 0-4,-1-8-3,6-1-10,2-6-3,5-4-2,4-6 1</inkml:trace>
  <inkml:trace contextRef="#ctx0" brushRef="#br0" timeOffset="2744">1909 0 22,'0'0'14,"4"17"0,-4-4 1,-1 5-10,6 5-1,-3 4 3,4 6 0,-3 3 1,2 4-1,0 2 0,2 1 0,-2-7-1,1 1-1,-2-6-3,0-7-1,3-3-7,-3-11-9,-4-10-7,15-10 0,-6-5-1,1-9 2</inkml:trace>
  <inkml:trace contextRef="#ctx0" brushRef="#br0" timeOffset="2984">2129 260 21,'0'0'14,"10"20"2,-10-20-1,15 16-8,-3-8-2,2-5-1,3-1 0,2-5 0,3-3-2,0-5 1,0-1 0,-1-4 0,0 0 0,-6-3 0,1-1 2,-8 2-2,-1 1 1,-6-1-1,-2 3 1,-3 2-2,-3 1 1,-3 3-3,-4 5-1,0 4 0,-5 2 1,-2 7-1,0 5-1,-1 2 2,-1 5-1,0 2 1,0 3 0,3-1 1,0 3-2,2-1 2,3 0 0,3-2 0,3 0 1,4-5-1,4 1 1,4-2 1,6-1-1,5-1 0,5-1 0,6-1 0,8-3-2,6 3-6,3-5-14,5-2-4,-3-1 0,-2-3 0</inkml:trace>
  <inkml:trace contextRef="#ctx0" brushRef="#br0" timeOffset="3715">1404 1277 15,'-9'8'12,"6"1"2,-3 2-2,0 3-5,1 6 0,0 4 0,1 6 1,-1-1 0,5 2-1,1-2 0,5-1-1,3-7-2,7-4-1,6-11 0,6-7-1,5-8-1,3-9-1,1-8 0,1-5 0,-3-4 0,-6-2 0,-5 1 0,-9 0 1,-9 4 0,-5 5 0,-7 6 1,-6 3-1,-6 7 0,-2 4-1,-1 7 0,-4 4-1,2 5 0,-1 3-1,5 2 0,0 1 1,5 0-1,3 0 1,5-2 0,4-2 0,3 1 0,5-2 0,3 1 0,4 2 1,4 2 0,3 4 0,5 3 1,1 2-1,2 4 0,2 5 0,-1 6 1,1 1-1,-2 5 0,-1 3 0,-1 1-1,-4-1 2,0-2-1,-4-4 0,-3-7 1,0-3 0,-6-7 0,-4-3 2,-3-9 0,-2 0 1,0-13 1,-11 14-1,-2-12 0,-1-1 0,-6-5 0,1-2-1,-8-3-1,-2-6-1,-1-4-1,-4-5 1,1-3-2,3-5 0,5-2 0,3-5-2,8 2-3,4-6-3,15 5-7,7-6-8,8 2 0,7-2 0,7 1 1</inkml:trace>
  <inkml:trace contextRef="#ctx0" brushRef="#br0" timeOffset="4486">1933 1452 15,'-17'3'15,"3"0"-2,0-11 1,1-6-6,4 2-3,5-8 0,4 4 0,1-5 1,3 5 0,0-2 0,7 5 1,-1 2-1,3 3-1,-1 0-1,2 4-1,-1 2-1,3 1-1,1 3-1,-2 2 0,3 2 1,-1 2-1,-3 1 1,1 2 0,-5 3 1,-2 0 0,-5 3 2,-1-2 0,-6 2 0,-1 1 1,-7-6 0,-1 2-1,-3-4 0,-1-1 0,-4-8-1,3 3-2,-1-5-1,0-5-4,6 4-4,-3-9-7,10 1-9,1-3-2,7 0-1,2-5 0</inkml:trace>
  <inkml:trace contextRef="#ctx0" brushRef="#br0" timeOffset="4937">2206 1150 33,'0'0'15,"0"0"-1,12 8 0,-12-8-13,10 5-2,-10-5 2,20 7 1,-5 1 1,1-3 1,3 3 0,-2 0 1,5 5 0,-4-2 0,1 5 0,-3-1-2,-2 5 0,-4-3 0,0 3 0,-6-2 1,-1 0 0,-6-3 0,-3 0 0,-7 0 0,-3-4 1,-6-5-1,-1 1-2,-4-4 0,1-2 0,0-5-2,2-1 1,5-4-2,4 0 1,5-1-1,4-2-1,9 1 1,7-3-1,7 1 0,8-3 0,7 1-1,6-5-1,6 3-2,-1-5-4,4 5-6,-3-1-6,-5 0-2,-6 1 2,-7 0 1</inkml:trace>
  <inkml:trace contextRef="#ctx0" brushRef="#br0" timeOffset="5488">2531 732 26,'14'-5'16,"-14"5"-1,0 0 0,0 0-7,11 15-3,-7-3-1,-1 3 1,3 6 1,-1 4 1,5 7-1,-3 5 1,6 7-1,-2 2-1,2 3-1,-2 2-1,2 0-1,-2-4-1,0-3-3,1-5-17,-3-7-4,-4-10-1,-3-10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6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374 10 5,'0'0'8,"0"0"-1,0 0 0,0 0 0,0 0 0,0 0-1,0 0 0,-8-9-1,8 9 0,0 0-1,0 0-1,-12-1-1,12 1 0,-18 1-1,3-1-1,-1 2 1,-5 0-1,-5 0 0,-2 1 1,-3 0-1,-1 1 1,1 0-1,0 2 1,2-2-1,4 1 0,7-2 0,4 1 0,3-2 0,11-2 0,-8 9-1,8-9 1,10 10 0,-1-4 0,4 2 0,-2-4 1,8 6-1,-3-2 0,5-1 0,1 3 0,-2-1 0,2 1 0,1-1 0,1 5 0,-5-4 0,0 1 0,-2 0 0,1 1 0,-6-1 0,0 0 1,-5 1-1,-3-2 0,0 0 1,3-1 0,-7-9 2,-4 17-1,4-17 1,-9 13 0,9-13 0,-14 10 1,3-6-1,0 0 0,-5 1 0,3-2 0,-4-1-1,1 1 1,-1-2-1,3 0 0,-1-2 0,3 1-1,3-2 1,-1 1-1,10 1-1,-11-4-1,11 4-3,0 0-2,0 0-4,-1-10-6,1 10-6,12-13 1,-1 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6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3,'10'-7'9,"-10"7"1,0 0-7,0 0 2,11 0 1,-11 0 0,13 3 1,-13-3 0,17 3 0,-4 2 0,-1 0-1,3 1-1,-1 0 0,-1-1-1,3 4-2,2 2 0,-2 0 0,-1-1-2,-3 1 1,0 0-1,-3-1 1,-1 5-1,-4-4 1,-2 3 0,0-1 0,-1 1 0,-2 0-1,-2 0 1,-1 1 0,0-1-1,0 0 1,-2-2-1,0-1 1,-2-2 0,2 1 0,6-10 0,-14 12 1,14-12-1,-17 5 1,17-5 0,-19-2 0,7-2-1,-5-3-1,2-2 1,1-3-1,0 1 0,4-3 0,-1 2-1,4 0 1,3 0 0,4 2-1,0 10 1,0-15 0,0 15 0,-1-11-1,1 11 0,0 0 0,4-10-1,-4 10 2,20-3-1,-7 2 1,5 1-1,4 0 1,2 0 0,3 1 0,-1 0-1,-5 2-2,-1-2-3,-3 4-3,-5-1-9,-12-4 0,0 0 0,6 11-1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7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0,'0'0'9,"0"0"1,0 0-1,0 0-5,10 10 0,-10-10 0,0 0 1,1 12 0,-1-12 1,1 13-1,-1-13 0,1 20 0,-1-9-1,2 4 0,0 2-1,3-1 0,-2 1 0,4 1-2,-3-2 1,5 1-1,-4-3 0,-1 1 1,-1-3-1,-2-2 0,-1-10 1,8 13 0,-8-13 1,0 0 2,0 0 0,0 0 0,0 0 0,0 0 0,10-12 0,-10 2-2,4-5-1,0-2-1,6 0-2,-2-2 1,5 1 0,-1 0 0,3 0-1,-1 3 1,-3 2 0,-3 2-1,2 3 1,1 1-1,-11 7 0,0 0 0,0 0 0,10-8 1,-10 8-1,0 0 0,10 9 0,-10-9 0,5 17 1,1-5-1,1 2 1,-5 1 0,3 4 0,-3-2 0,3 1 0,-1-1 0,-3-1 0,1-1 0,-4-3 0,4-1 1,-2-11-1,-1 13 1,1-13-1,0 0 1,0 0 1,12-6-1,-12 6 0,15-15 0,-2 2 0,-4 1 0,3-4-1,7 0 1,-3 2-1,-16 14 0,0 0 1,50-49-1,-50 49 0,0 0 0,53-38 0,-53 38 0,0 0 0,0 0 0,0 0-2,0 0 1,43-16 1,-43 16-1,0 0 1,0 0-1,0 0 1,0 0-1,21 51 1,-21-51 0,0 0 0,1 49 0,-1-49 0,0 0 0,-14 49 0,14-49 0,0 0 0,-14 43 1,14-43-1,-18 22-1,18-22 0,0 0-4,0 0-7,0 0-8,0 0-3,0 0 1,0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8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0 11,'0'0'11,"0"0"0,0 0 0,0 0-8,0 0-2,0 0 0,0 0 1,0 0-1,0 0 2,42 19 0,-42-19 0,0 0 1,0 0 0,0 0-1,-2 46 1,2-46-1,0 0 0,0 58 0,0-58-2,-3 58 1,3-58-1,-16 68 0,16-68-1,-5 70 1,5-70 0,-16 61 1,16-61-1,-16 45 0,16-45 1,0 0 0,0 0 0,0 0 1,-2 41 0,2-41 0,0 0 0,0 0-1,0 0 0,-1-46 0,1 46-1,-16-44-1,16 44 0,-8-58 0,8 58-1,7-61 1,-7 61 0,11-59 0,-11 59 0,19-54-1,-19 54 0,28-44 0,-28 44 1,0 0-1,52-54 0,-52 54 0,0 0 0,55-32 0,-55 32 1,0 0-1,0 0 0,0 0 0,44 4 1,-44-4-1,0 0 1,0 0-1,-11 57 1,11-57 0,0 0 1,-17 57-1,17-57 0,0 0 1,-20 52-1,20-52 1,0 0 0,0 0 1,-28 43-1,28-43 1,0 0 0,0 0-1,0 0 1,0 0-1,-43 15-3,43-15-5,0 0-10,0 0-4,-7-50 1,7 50-1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39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0 19,'0'0'12,"0"0"-1,0 0-1,0 0-9,0 0 0,0 0 1,0 0 1,0 0 0,32 41 0,-32-41 1,0 0 0,-20 52 0,20-52 0,-21 54 0,21-54-1,-24 74-1,24-74 1,-23 80-1,14-38-1,1-1 1,8-41-2,-6 69 1,6-69-2,8 43-4,-8-43-10,0 0-2,0 0 0,56 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0.0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14 116 5,'0'0'9,"0"0"1,0 0 0,45 12-7,-45-12 1,0 0 1,48-4 0,-48 4 0,0 0-1,46-8 1,-46 8-1,0 0-1,49-17-1,-49 17 0,0 0-1,0 0-1,46-34 1,-46 34-1,0 0 0,0 0 0,24-43-1,-24 43 0,0 0 1,0 0-1,0 0 1,-49-30 0,49 30-1,0 0 2,-63 6 0,63-6-1,0 0 1,-55 24-1,55-24 0,-42 26 0,42-26 0,0 0 1,-47 44 0,47-44 0,0 0 0,-20 50 1,20-50 1,0 0-1,6 55 1,-6-55-1,27 44 1,-27-44-1,35 42 0,-35-42 0,46 41-2,-46-41-1,43 32-4,-43-32-12,0 0 0,0 0-2,0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1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174-1 4,'-12'1'11,"-6"-2"1,5 2 1,-5 1-8,0 0 0,2 1 0,-3 0 0,5 3 1,-1-1-1,15-5 0,-17 9-1,17-9-1,-12 7 1,12-7-2,0 0 0,-2 13 0,2-13-1,11 11 0,0-1 0,5 1-1,4 1 1,1 3-1,2 2 1,0 0-1,3 2 0,1 2 0,-4 0-1,-3 0 1,-9 0 0,4 0 0,-4-4 0,-3 1 1,-4-1 0,-6-2 1,-3-3 2,-3-3 0,-3-1 1,-4-3 0,-7 0 0,-2-4-1,-4-6 0,3 2-1,-1-6-1,2 3 0,2-3-2,4 2 1,3-3-1,7 1 0,8 9-1,-8-18-1,8 18-2,6-22-5,8 10-5,3-6-7,6-3-2,3-2 0,7-4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1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61-2 24,'0'0'17,"0"0"0,0 0 0,0 0-11,0 0 1,11-1-3,-11 1-1,0 0 0,-4 15-1,5-2 1,-3 5 0,2 7 0,-2 5 0,0 9 0,0 4 0,-1 6 0,-2 2-2,2-1 1,-1-2-1,1-6 0,1-2-1,-1-9 1,2-7-1,3-6 0,-1-4 1,-1-14-2,3 12 0,-3-12-4,0-10-2,-3-5-3,1-2-4,-5-6-4,-1-6-2,-2-5 0,-3-7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7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 5,'0'0'5,"13"1"0,-3-1-1,0 1 0,3 0 0,0 0 1,4 0 0,0-1 0,4 0 0,3-1-1,2 1-1,3 0 0,2 0-1,1 0-1,2 0 0,1 1-1,3 0 1,-2 0-1,2 1 0,0-1 0,-1-1 1,1 1-1,0 0 1,-1-1 0,-1 1 0,-2-1-1,1 1 1,0-1-1,-2 2 1,-1-2-1,0 0 0,-2 1 0,-2 0 0,0 0 0,-2 1 0,-5-1 0,1 0 0,-3 0 0,-1 2 0,-3-2 0,0 1 0,-3-1 0,-2-1 0,-10 0-1,13 3-2,-13-3-2,0 0-4,0 0-11,0 0-3</inkml:trace>
  <inkml:trace contextRef="#ctx0" brushRef="#br0" timeOffset="591">1130 89 6,'0'0'23,"-13"-7"-3,13 7-3,0 0-4,-4-11-3,4 11-2,3-12-3,-3 12-2,8-14-1,-8 14-1,18-18-1,-8 11 0,3-1-1,-2 2 1,1 2-1,-3 2 0,0 3-1,-9-1 1,12 6 0,-12-6-1,3 17 1,-5-7 0,-2 3 1,-2-2 0,-1 0 1,0-1 1,-2-1 0,9-9 1,-17 10 0,17-10 0,-14 4 1,14-4 0,0 0-2,0 0-1,-5-13-3,5 13-1,11-11-1,-11 11-1,17-13-1,-17 13 1,21-9 0,-11 5 2,1 2 1,-2 0 1,-9 2 1,13 2 0,-13-2 0,0 0 0,7 10 1,-7-10 0,-4 14 1,-4-5 1,-3 0 1,-1 2 0,-7-4 1,1 3 1,-6-4-1,3-1-1,-4-2-8,5-2-24,-10-15-3,2 3 0</inkml:trace>
  <inkml:trace contextRef="#ctx0" brushRef="#br0" timeOffset="3636">1009 709 3,'-9'6'16,"9"-6"2,0 0-1,0 0-3,11-2-2,1-8-1,5 0-1,6-6-2,8-1-2,3-6-4,3-2 0,2-2-1,-1 3 0,-4 0 0,-4 4 1,-6 2 0,-5 5 0,-5 1 0,-5 7-1,-9 5 0,9-5-1,-9 5-1,0 0 0,0 0 0,0 0 0,4 15 0,-4-15 1,1 19-1,-1-2 1,1 2 1,0 3-1,0 2 1,0 4-1,1 0 0,-1 7 0,0-4 0,-1 1 0,1-1 0,-2-2 0,0-1 0,0-3 0,0-3 0,-1-5 1,0-2-1,-2-4 0,0-1 0,-1-1 1,5-9-1,-16 15 0,4-10 0,-1 0 0,-2-1 0,-1 1 0,-1-2 0,-2 0 0,3-2 0,-2-1 1,2 0-1,1 0 0,2-1 0,1 0 1,3 1-1,9 0 0,-10-2 1,10 2 0,0 0-1,9-1 1,2 1 0,7 0-1,5-1 1,5 2-1,6-2 0,3 0 0,3 1 0,0 0 0,-2-1 0,-1 0 0,-6 0 0,-5 2 1,-7-1-2,-4 0 1,-5 0 0,-10 0 0,9 3-1,-9-3 1,0 0 0,0 0 0,-10 9-1,10-9-7,-22 2-23,12 2-2,-13-13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1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39 7,'-12'-4'11,"12"4"0,-10-6 1,10 6-1,18-4 0,4 2 0,9-2-2,9 1 0,8-2-2,9 3 0,2-3-2,7 3-1,-1 0-3,-1 2-1,-7 2-4,-8-1-6,-11 4-11,-7-1 1,-10 1 0,-7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2.3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7,'9'-8'12,"4"6"1,3-2-6,1 2 1,3 2 1,5 1-1,3 3 0,-1 1-1,2 4 0,-3 0-2,1 3-2,-3 1-1,3 3 0,-7 1-1,-2 1 0,-4 0-1,-2 1 1,-5 3-1,-5 2 1,1-4 0,-10 0 0,1-2 1,-4-2-1,-2-2 2,-6-2-2,2-5 2,-2-4-1,-8-2 0,2-2 0,0-4 0,-6-7 0,5 2-1,-1-2 0,2-2 0,3 0 0,7-1-1,4 2 0,3 1-2,7 12 1,6-17-1,9 8 1,3 5-2,8-2 0,4 3-1,7-3-2,5 2-1,0-3-4,3 2-2,-3-3-1,-42 8-2,73-24-1,-73 24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2.8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0 0,'0'0'9,"0"0"-1,0 0-1,0 0 0,0 0-1,0 0 1,0 0 0,0 0 0,-21 57 0,21-57 0,2 70-1,4-29-1,-6 6 1,-4 0-1,1-1-1,2 4-1,0-1 0,-10-7 1,11-42-2,-20 72 1,20-72-1,-10 44 0,10-44-1,0 0-1,0 0-3,0 0-2,0 0-6,-42-44-7,42 44-1,-16-71-1,10 30-1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3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24,'0'0'15,"0"0"-1,65 12-1,-65-12-2,59 15-1,-59-15-3,66 18-2,-66-18-2,76 19-3,-76-19-3,75 16-6,-75-16-9,60 12 0,-60-12-1,57 8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3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98 126 30,'43'18'15,"-43"-18"0,42 0 0,-42 0-14,51-10 0,-51 10 0,62-10-1,-62 10 1,54-14 0,-54 14 1,47-14 2,-47 14-1,0 0 0,0 0 0,0 0 0,0 0 0,30-47-2,-30 47-1,0 0 0,0 0-1,-60-36 0,60 36 0,0 0 0,-73-16 0,73 16 2,-51 2-1,51-2 0,-58 11 1,58-11 0,-54 18 0,54-18 0,-45 25 1,45-25-1,-48 31 1,48-31 1,-26 44-1,26-44 1,-12 53 0,12-53 0,10 62-1,-10-62 2,37 67-2,-37-67 1,55 62-1,-55-62 0,78 52-1,-37-31 0,4-5-1,5-2-1,-50-14-5,78 17-9,-78-17-8,68 2-1,-68-2 1,0 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09.25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0 541 26,'0'0'18,"0"0"0,0 0-3,3-14-1,-1 3-4,0-6-2,5-4-2,0-8-2,4-4-2,0-8-1,6-6 0,-2-1 0,4 4 0,-1-1-1,1 4 2,-3 4-2,0 5 2,-3 5-1,-2 10-1,-2 3 1,-1 3-1,-8 11 0,7-12-1,-7 12 0,0 0 0,10 7 1,-6 2-1,4 5 1,1 2 1,-2 11 0,6 5-1,3 6 2,5 5-1,-1 6-1,2 0 1,1 1-1,-1-2-1,0-8 1,-2-6-1,-7-7 1,-3-7-1,-3-7 0,-7-13-5,0 0-4,-25-4-1,2-7 0,-9-9-1,-2-1 2,-9-6-1,-1 1 2,-2-1 5,1 3 6,9 3 2,5 3 1,6 7 0,7 3 1,4 5 0,14 3 0,-10-1 1,10 1-1,14 2 0,3-1-1,8 3 0,4-2 0,7 2-3,9 2-7,9 5-18,0-8-7,9 6 0</inkml:trace>
  <inkml:trace contextRef="#ctx0" brushRef="#br0" timeOffset="651">871 433 20,'0'0'26,"13"9"-11,-13-9-4,22 8-1,-5-4 1,6 2-2,1-1-3,3-1-1,-2 1-1,0-2-3,-1 0-2,-3-3-7,-4-6-20,0 7-2,-17-1 0</inkml:trace>
  <inkml:trace contextRef="#ctx0" brushRef="#br0" timeOffset="891">957 275 17,'-16'3'27,"16"-3"0,0 0-12,10 4-8,7-3-2,3-1 0,6 1 1,5 0-2,7 0-3,7 1-6,1-2-9,0-3-17,10 5 2,-4-6-2</inkml:trace>
  <inkml:trace contextRef="#ctx0" brushRef="#br0" timeOffset="2523">1814 1 2,'0'0'9,"0"0"0,6 19-1,-5 0 1,0 8-2,-1 9 1,-2 7 0,0 4-1,-1 4-2,0 0-2,0-4-1,0-6-4,0-9-1,1-9-5,2-12-6,0-11-11,0 0 0</inkml:trace>
  <inkml:trace contextRef="#ctx0" brushRef="#br0" timeOffset="2794">1631 14 1,'0'0'20,"0"0"1,0 0-16,0 0-2,14 0 0,-1-1 1,3 0 1,9-1-1,5 0 1,9 0 0,6 0-2,7 1-2,2 1-4,3 5-17,-6-6-5,6 9 0</inkml:trace>
  <inkml:trace contextRef="#ctx0" brushRef="#br0" timeOffset="268486">1804 282 9,'-10'0'10,"10"0"-1,0 0 0,0 0 0,-9 0-1,9 0 0,0 0-1,0 0-2,0 0-1,0 0-1,0 0-1,0 0 0,0 0-1,0 0-1,0 0-1,0 0 1,0 0 0,0 0 0,0 0 1,10 4 1,-10-4 0,14 4 1,-4-2-1,5 1 1,3-1 0,6 2 0,4 0-2,3 1 1,3-1-1,2 1 0,0-1 1,2 0-1,-3-1 0,-2 1 1,-2-2 0,-1 0 0,-3-2 0,-1 1 0,-4-3 0,0 2 0,-5-2 0,-2 1 0,-3 0 0,-2 0 0,-10 1-1,0 0 0,0 0 0,0 0 1,0 0-1,0 0 0,0 0 0,0 0-1,0 0-12,9 3-20,-9-3-3,-7-14 2</inkml:trace>
  <inkml:trace contextRef="#ctx0" brushRef="#br0" timeOffset="283467">1868 30 6,'0'0'5,"18"6"0,-6-4 1,2 0-1,1 0 1,3 0-2,3-1 0,2-1 0,0 0-1,1-1-1,1 0 0,0 0 1,1 1-2,-5-2 1,1 2 1,-4 0-1,-3 0 1,-2 0 0,-3 1-1,-10-1 1,13 1 0,-13-1-1,0 0 1,0 0 2,0 0-2,0 0 1,0 0-1,0 0 1,0 0-1,0 0 0,0 0-2,0 0-2,10 3-15,-10-3-13,0 0-1,0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21.70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63 67 15,'-10'-3'15,"10"3"0,-16-10-1,16 10-2,-11-12-2,11 12 0,-7-11-3,7 11-1,0-11-2,0 11-1,9-8-1,2 3-1,4 2-1,4 0-1,9 2 0,2 2 0,11 0 1,2 5 0,1 4-1,2-3 1,-1 7 0,-3 1-1,-2 0 2,-5 3-2,-4 5 1,-5-2-1,-4 2 0,-3 6 0,-1 1 0,-5 1-1,-1 4 1,-2-1-1,-2 1 0,-4-3 1,-2-1-1,-4-3 2,-2-3-1,-6-2 1,-7-6 0,-5 1 1,-7-6 1,-4 0 0,-7-3 0,-5-2 1,-5-5-1,0-3 0,-2-3 1,0-2-1,2-5 1,8 1 0,2-2-1,9-1 1,6-1 0,6 1 0,5 0 0,8-2-1,6 0-1,4 0 0,9 0-1,3-2 0,8 4 0,5-1-1,6 3 0,2 3 0,4 4 1,-1 0-1,-3 5-1,-2 2-2,1 5-5,-1 6-22,-5-9-2,4 6 2</inkml:trace>
  <inkml:trace contextRef="#ctx0" brushRef="#br0" timeOffset="1902">181 401 1,'0'0'7,"10"1"-3,-10-1-1,19-1-1,-4 0 0,4-2 0,6 1 1,1-3 1,5 1-1,-3-2 0,3 0 0,-3-1 0,-2 1-1,-4 1-1,-5 1 0,-2 2 0,-6 1 0,-9 1-1,13-1 0,-13 1 0,0 0 1,10 2-1,-10-2 1,0 0 0,0 0-1,0 0 1,0 0 0,0 0-2,0 0-6,6 12-14,-6-12-1</inkml:trace>
  <inkml:trace contextRef="#ctx0" brushRef="#br0" timeOffset="258471">728 608 3,'16'-13'13,"-4"0"0,2-1-5,4-5-3,3-1-1,2-4-2,0 0 0,0 1 0,-1 0 1,-3 4 0,-2 2 1,-4 4-1,-3 3 0,-10 10 0,12-11-1,-12 11-1,0 0-1,0 0-1,0 0 0,0 0-1,0 0 1,4 12 0,-4-12 0,2 16 0,1-3 1,0 1 0,2 4 0,-3 4 0,2 1 0,-1 3 0,0 1 1,0 1-1,-2-3 0,1 1 0,-1-1 1,2-4-1,-1-3 1,1-5-1,-1-1 2,-2-12-1,3 15 2,-3-15-1,0 0 1,-9 4-1,-3-4 1,-4 1-1,-5-1-1,0 0-1,-4 1 0,0-1 0,0 1-1,5-1 1,2 2 0,6-2 1,12 0-2,-14 1 0,14-1 0,0 0 1,0 0-2,14 2 2,4-3 2,8 1-2,8-2 1,5 1 0,7-1 1,1 1-1,3 0 0,-4 1 0,-4 1-2,-6 3 1,-4 0-5,-4 6-15,-8-8-6,8 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3.17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19 87 5,'4'16'6,"0"7"1,2 6 1,1 7 1,1 8 0,-2 5-1,-1 4 0,-2-1-2,-1-4-2,-1-4-5,-1-8-5,-5-15-13,7-6-4</inkml:trace>
  <inkml:trace contextRef="#ctx0" brushRef="#br0" timeOffset="241">0 13 3,'0'0'22,"11"-4"-4,-1 1-7,5 1-2,3-1-3,5 3 0,4 1-1,-1 3 1,4 1-2,2 4-1,-5 1 0,-1 4-1,-3 1 0,-2 2 0,-7 2 1,2 3 0,-9-3 0,-4 4 0,-6-1 0,-2 1 1,-7-3 0,-4 2 1,-7-4-2,-1 0 1,-3-3 0,1 0-1,3-6-1,2 1 0,2-4-1,7-1-1,12-5-1,-9 4 1,9-4-1,14 2 0,3 1 0,3 2-1,6 3 1,3 1-1,5 5 0,0-2 0,0 4-1,-1-1 1,-6 2 0,-4-3 0,-4 1 1,-7-1 2,-6-2 1,-5 3 0,-8-3 1,-6 4 1,-8-2-1,-8 2 1,-4-5-1,-1 1-1,-3-1-4,0-4-5,6 0-8,5 0-18,2-8-1,24 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4.04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0 613 18,'9'6'25,"-9"-6"-13,16 4-3,-1-1 1,1 1-2,5-1-1,3 1-2,1 0-1,1-1-1,2 1-1,-3-1-1,-1 0-4,1-1-7,0 4-18,-12-12 0,4 7 0</inkml:trace>
  <inkml:trace contextRef="#ctx0" brushRef="#br0" timeOffset="260">29 407 5,'7'10'28,"-7"-10"0,18-1 2,-2-1-22,2-1-2,6 1-1,5 0-1,7 1-2,3 1-3,4-1-6,5 1-10,5 4-13,-6-7 0,7 5 0</inkml:trace>
  <inkml:trace contextRef="#ctx0" brushRef="#br0" timeOffset="611">897 94 4,'0'0'22,"0"0"-11,-3 20-2,3-3 0,4 11 1,-5 4 1,4 8 2,-2 3-3,2 5-2,-2-2-1,4 0-2,-3-6-1,2-7-2,0-5-3,-1-12-5,3-1-3,-6-15-13,0 0-10,11-17 2</inkml:trace>
  <inkml:trace contextRef="#ctx0" brushRef="#br0" timeOffset="881">795 97 24,'7'-11'29,"8"2"-12,7 1-5,6-4 0,7 3 0,1-3-3,7 4-2,-2-2-2,2 2-1,-5 2-1,0 2-2,-9 3 0,-3 1-1,-5 3-1,-5-1-2,0 5-5,-16-7-6,15 8-15,-11 1-3,-4-9 0</inkml:trace>
  <inkml:trace contextRef="#ctx0" brushRef="#br0" timeOffset="1181">827 307 10,'25'6'27,"-2"-13"1,9 2-10,7 0-8,4-1-2,4-1 1,-3 1-3,2 4-1,-5-4 0,0 6-1,-8-1-3,-3 1-5,-3 4-14,-1 5-14,-12-6 0,1 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6.55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391 120 11,'-16'-2'21,"7"4"-9,-5 0-3,-1 3-2,-4 0-1,-3 2 1,0 4 1,-4-2 1,3 4-2,-4 0 1,1 4-3,-1 1 0,5 4-1,-2-2-1,3 4-1,0 3 0,2 2 0,4 3-1,4 1 1,3 0 0,4 1 0,5 0 0,6 1 1,4-7-2,6 1 1,5-1-1,7-2 0,5-5-2,7-5-2,10-3-7,7-2-17,5-11-6,12 0 0,-1-14 0</inkml:trace>
  <inkml:trace contextRef="#ctx0" brushRef="#br0" timeOffset="391">1122 608 20,'0'0'32,"0"0"-1,0 0 2,-13 2-21,13-2-8,0 0-3,11 4-1,-2 0-1,2-2 1,4 2 0,1-1 0,4 1 1,0-1-1,1 0-1,0-2-2,1 0-6,-5-2-11,-4-5-12,2 3 0,-9-9 1</inkml:trace>
  <inkml:trace contextRef="#ctx0" brushRef="#br0" timeOffset="691">989 353 17,'26'9'26,"-12"-12"0,10 1-16,7 2-4,8-2-1,4 3 0,5 0-2,1 0-1,2 4-1,0-1-4,-1 2-7,2 5-17,-10-8 0,7 7-1</inkml:trace>
  <inkml:trace contextRef="#ctx0" brushRef="#br0" timeOffset="1082">2041 9 3,'-3'15'22,"-3"-3"1,5 8-13,2 10-3,-1 7 1,1 11 0,-3 10 1,3 9-1,-4-1-1,0 2-1,-2-4-3,1-9 0,-1-8-2,0-13-1,2-11-6,3-23-12,-9-4-12,11-9 0,-6-18 1</inkml:trace>
  <inkml:trace contextRef="#ctx0" brushRef="#br0" timeOffset="1352">1875 87 26,'0'0'28,"14"-9"1,2 3-14,10-1-7,6 0-2,9-1-1,7 2-1,5-2 0,1 1-1,-1 1 0,-5-4-2,-5 8 0,-7-1-1,-9 1-1,-6 1-2,-10-1-7,-11 2-11,12 1-11,-22-1 1,1 8-1</inkml:trace>
  <inkml:trace contextRef="#ctx0" brushRef="#br0" timeOffset="1643">1933 322 30,'26'-3'31,"13"4"1,-2-2-11,10-4-13,8 0-3,1 0-2,2 0-3,-1 2-4,-3-2-8,-3-2-20,10 2 1,-9-13-1</inkml:trace>
  <inkml:trace contextRef="#ctx0" brushRef="#br0" timeOffset="367829">643 1444 1,'-12'44'4,"-4"13"-1,-3 13 0,-3 10-1,-4 19 0,-2 17-1,-3 16 0,-3 15-1,-1 12 1,-1 10-1,-4 9 0,4 6 0,0 8-1,1 1 1,1 8-2,-2 5 1,0 6-2,-1 3 0,-1 7 0,-4 3-1</inkml:trace>
  <inkml:trace contextRef="#ctx0" brushRef="#br0" timeOffset="368530">277 1685 2,'0'0'20,"0"0"-9,0 0-3,0 0-1,0 0 0,0 0-1,0 0 1,0 0 1,6-13-1,8-2 0,10-7-3,6-7-1,13-6-2,3-4 0,10-6 0,-4 0 0,0 2 0,-5 5-1,-7 6 1,-10 9-1,-6 4 1,-8 6-1,-5 7 0,-11 6 0,17 6 0,-11 5 1,1 4 0,1 5 1,3 4 0,-2 3 1,2 6 0,-2 2 1,1 4-1,-4-2 0,4 4-1,2-2 0,0 0 0,1-3-1,0-1 0,1-4 0,-1-4-1,1-4 1,-1-3-1,-4-4-1,-3-2-5,2 0-14,-3 3-14,-11-5 2,-7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8.8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133 136 19,'0'-10'12,"0"-1"0,5-1 0,1-4-2,2 1-3,4 0-2,0 0-3,2 0 0,-1 5-1,1 0 0,-2 5-1,-3 2 0,-9 3-1,14 10 1,-11 2-1,-3 1 1,-2 4 0,-1 1 2,-4 2 1,1 0 0,-5-4 1,2 1 0,-2-5 1,-1 1 1,0-8-1,2 2 0,-3-7 0,1 0 0,-2-6-1,3-1 0,-1-6-1,4 1-1,2-4-1,2 1-1,3-1 0,5 2-1,1-1 0,2 4 0,3 3 0,0 0-1,3 6 1,-2 1-1,1 4 0,-2 4 0,-1 5 0,-4 3 0,-2 2 1,-4 2 1,-3 1 0,-4 1 2,-2-2 1,-2-2 1,-3-4 0,0-2 1,-2-7 0,3 0-1,-3-7 0,2-2-2,2 2-6,-2-6-17,2-1-14,4 3-1,-3-3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5:19.77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0 246 9,'36'0'7,"8"0"0,5-2 0,11 0 0,6 0 0,6 0-2,9 1 0,5 0-1,5 3-1,4-1 0,6 3-1,2-1 0,2 1 0,3-2 1,6 0-1,1-3 2,7-1-1,4-4 2,4 0-2,4-3 0,9 0 0,3-2 0,4-1-1,5-1-1,2-1 1,1 2-1,-3-2 0,2 1-1,-2 1 1,-1 1 0,-3 1-1,-5 2 1,-4 1-1,1-2 0,-2 3 1,-4 0-1,-6-2 0,-7 1 0,-4 0 0,-9-2 0,-6 3 0,-13-1 0,-7 1 0,-12 2 0,-8-1-1,-5 2 1,-7 2-1,-6 3 1,-2-1-2,-4 2 0,-2 0-2,-1 2-2,-4-2 0,-1 1-3,-7-4 1,-3-1-11,-1 5-8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6:14.30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 2,'0'0'-1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9:52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404 332 13,'-9'-18'22,"1"-2"-11,0-1-8,-4-5 2,0 1 2,-4-2 1,0 1 0,-4 1 1,-1 3-2,-3 1 1,2 4-1,-6 0-2,0 3-1,-5 1-1,2 1-1,1 3-1,6 3 0,5 1 1,1 0-2,6 4 0,12 1 0,-13-2-1,13 2 0,0 0-1,9 9 1,3 2-1,0 2 0,7 5 1,3 6 0,4 3 0,3 3 1,2 4-1,1 0 0,1-3 0,1-1 0,1 1 1,0-2 0,-1-3 0,-3-3 0,-2-5 0,-6-1 0,-2 1 1,-4-3-1,-7-1 0,-6 0 0,-5 1 0,-4 2 1,-4 4 0,-3 1 0,-2 2-1,-3 3 2,-1-1 0,-1 3 1,-3 2 0,1 3 1,-5 0-1,2 4 1,-6-4 0,3 3 0,-1-2-1,0-1 0,-1-2-1,4-5-1,1-5 0,5-3-2,5-4-2,-1-9-13,3-8-18,12 2-1,-5-19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9:57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45 18,'0'0'25,"0"0"-9,0 21-6,-1 2-1,3 10-1,-4 9-3,2 10 1,-2 10-1,0 5 0,-2-2-1,2-4-1,0-7-1,1-10-7,-1-13-25,10-10 1,-8-21-1</inkml:trace>
  <inkml:trace contextRef="#ctx0" brushRef="#br0" timeOffset="270">0 28 3,'40'-6'22,"0"-5"-10,5 4-6,3 3 2,-4 3-1,-2 7 1,-6 6-1,-2 4-1,-6 5 1,-8 6-3,-9 2 1,-7 2 0,-9 1 0,-5 1 0,-8-7 0,-3-1 0,-1-5 0,1-3-1,6-9-2,15-8 0,-9 4-2,9-4 0,23-5-1,1 4 0,4 3 0,4 2 1,1 7 0,-2 5 0,-4 4 0,-6 7 1,-3 3-1,-8 2 2,-5 1 1,-6 3 2,-10-5-1,-1 3 2,-12-4 0,-2 0 0,-8-7 1,-3 0-2,-1-8-2,2-2-2,1-5-2,2-6-3,10-1-7,1-8-13,7-4-13,13 1-1,4-8 0</inkml:trace>
  <inkml:trace contextRef="#ctx0" brushRef="#br0" timeOffset="801">1037 638 26,'0'0'32,"3"13"1,-3-13-1,0 0-20,17 0-11,1 1 0,1 1 0,4 0 1,5 1-1,3 1 0,2-2-2,0 2-11,-2-1-14,-5-5-8,2 0 2,-10-9-1</inkml:trace>
  <inkml:trace contextRef="#ctx0" brushRef="#br0" timeOffset="1041">1004 427 34,'0'0'32,"14"14"1,3-13 0,10 0-29,6 2-4,8-2 2,2 0 1,5 3-3,2-4-2,3-6-24,-1 6-8,-4-6 2,4 0-1</inkml:trace>
  <inkml:trace contextRef="#ctx0" brushRef="#br0" timeOffset="1281">1844 159 13,'0'0'28,"-1"10"0,4-1 3,0 1-22,-2 7-5,3 11 3,-5 4 1,5 14 0,-6 8 1,4 8-1,-5-1-3,4 0 0,-4-8-2,2-7-2,2-9-2,-2-18-7,1-19-27,0 0-1,12-27-1,-7-6 1</inkml:trace>
  <inkml:trace contextRef="#ctx0" brushRef="#br0" timeOffset="1532">1755 145 37,'17'-6'32,"3"-6"1,15-9-6,5 8-23,5-2-1,5 5 1,-5-2 0,2 5-1,-8 1 0,-6 4-2,-8 0 0,-7 2-3,0 7-9,-7 1-23,-11-8 0,2 15-1,-13-8 1</inkml:trace>
  <inkml:trace contextRef="#ctx0" brushRef="#br0" timeOffset="1762">1738 369 19,'9'20'31,"8"-14"-1,23 0 2,13-8-23,12-3-8,11 1 1,2-6 1,2 4-2,-9 1 1,-5 3-1,-13 1 0,-14 4-5,-14 4-27,-4 6-1,-21-13 1,0 16-1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9:55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0 533 3,'0'0'16,"0"0"1,0 0 0,0 0-2,0 0-2,8-22 0,7 1-3,0-11-2,8-3-2,1-9-3,5-2-1,2-3-1,-3 1 0,0 3-1,-2 5 1,-5 7 0,-3 6 0,-6 5-1,-1 7 1,-5 4-1,-6 11 1,10-8-1,-10 8 0,0 0 0,5 18 0,-2 2 0,4 8-1,0 5 2,1 6-1,2 9 1,2 1-1,0 3 0,1-2 0,-1-7 1,-1-5-1,0-6 0,-4-8-2,-2-4-2,-6-9-9,1-11-8,-16 2-8,-4-15 2,-5-4 0</inkml:trace>
  <inkml:trace contextRef="#ctx0" brushRef="#br0" timeOffset="381">123 370 1,'-24'-6'19,"15"10"-1,9-4-2,6 11-3,17-4-2,14-7-2,16 0-1,11-3-1,13-1-4,6 1-5,6 7-26,-7-9 0,1 10-1</inkml:trace>
  <inkml:trace contextRef="#ctx0" brushRef="#br0" timeOffset="641">950 634 4,'0'0'29,"0"0"0,0 0 3,16-6-24,4 4 0,1-4-1,12 2-1,0-1-1,5 1-1,3 1-2,-1-1-2,1 1-6,-5-1-14,-7-6-13,-3 3 1,-12-7 0</inkml:trace>
  <inkml:trace contextRef="#ctx0" brushRef="#br0" timeOffset="871">954 378 14,'-3'11'30,"3"-11"0,13 3 2,11-6-25,7-2-4,13-2 1,8-3-1,6-1-5,4-3-27,10 4-2,-6-9 0</inkml:trace>
  <inkml:trace contextRef="#ctx0" brushRef="#br0" timeOffset="1342">1898 16 1,'10'12'24,"-11"-1"1,7 12-17,1 9 0,0 6 2,0 11 3,-3 4-2,2 9 0,-5-1-3,2-1-1,-5-10-1,2-5-3,-1-10-2,1-12-5,0-23-26,12-1-3,-8-24 1,3-8-1</inkml:trace>
  <inkml:trace contextRef="#ctx0" brushRef="#br0" timeOffset="1562">1747 46 15,'0'0'26,"0"0"2,6-12-16,15 10-4,4-3-1,7 1 0,2-3 0,4 2-1,-3-1-2,1 4-2,-6-1-1,-6 4-1,-2 5-6,-7 5-17,-9-2-8,0 6 0,-11-4 1</inkml:trace>
  <inkml:trace contextRef="#ctx0" brushRef="#br0" timeOffset="1803">1675 345 19,'40'6'28,"9"-15"-1,20-4-7,8 4-15,9-3 0,2 6 0,-6 0-2,-11 5-2,-13-5-24,-8 12-6,-23-8-1,-6 6-1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20:00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595 3836 18,'0'0'31,"10"3"1,-10-3 2,-9-10-20,9 10-11,-20-6 0,4 5 1,-10-1-1,-2 3 0,-7 2 0,-3 4-1,-4 3 0,-1 5-1,-4 5 0,2 10-1,-1 6 0,3 7 0,1 5 0,3 6 0,7 1-1,5 0 1,10-1 0,7-9 1,13-7 0,11-11 0,15-10 0,12-10 0,10-11-1,6-4 1,6-6 0,1 0 0,-3-3-1,-5 3 0,-11 3 0,-9 5 0,-8 6-1,-7 0-4,-3 2-22,-2 6-8,-7-5-2,3 2 1</inkml:trace>
  <inkml:trace contextRef="#ctx0" brushRef="#br0" timeOffset="580">1067 4359 40,'18'4'32,"-1"-11"2,6-1-14,5 4-15,0-1 0,7 2-1,-6-1 0,0 7-1,-5-3 0,-1 3 0,-2-1-2,-4 0-1,0 0-2,-5-4-5,6 3-14,-4-2-14,-14 1 0,18-13 0</inkml:trace>
  <inkml:trace contextRef="#ctx0" brushRef="#br0" timeOffset="851">1076 4115 27,'0'0'30,"0"0"1,0 0-13,10-7-11,8 1 0,11 3 1,5-5 0,13 4-1,4-2 0,10 1-3,3-1-4,-4-1-10,0 1-24,2 0-2,-7-8 2,-2 2-2</inkml:trace>
  <inkml:trace contextRef="#ctx0" brushRef="#br0" timeOffset="1181">2295 3753 26,'10'9'31,"-10"-9"2,8 14-1,-5-2-19,-2 3-10,3 8 0,-3 6 1,2 11 0,-4 6 1,2 12 1,-4 5-1,3 9 1,-3-6-3,2-3 0,-1-10-2,0-11-3,6-4-12,-1-20-23,-3-18-1,3-15-1,-6-14 1</inkml:trace>
  <inkml:trace contextRef="#ctx0" brushRef="#br0" timeOffset="1482">1931 3727 38,'-4'12'34,"19"-3"2,7-8-1,12-4-26,14 2-7,13-4 1,15-1 0,7-3-1,11-3-1,12-8-28,-1 3-7,-8-11-2,-1-3 0</inkml:trace>
  <inkml:trace contextRef="#ctx0" brushRef="#br0" timeOffset="1972">3725 2333 0,'-4'18'26,"4"-18"1,0 0 1,13 13-19,0-12-1,10 3 1,4-5 1,13 5 0,5-6-2,17 4 0,7-2-1,11 4-3,3-1-1,7 5-1,3-2-1,2 2 0,-1 1 0,-3 4 0,-6-3-1,-4 1 1,-10-2-1,-6-1 0,-7 1 0,-7-2 0,-8-2-1,-7-3-2,-1 2-7,-10-5-17,-2-5-8,-1-2-2,-10-10 2</inkml:trace>
  <inkml:trace contextRef="#ctx0" brushRef="#br0" timeOffset="6579">5030 2542 18,'0'0'22,"0"0"-11,0 0-2,0 0-1,12-7-1,-12 7-3,12-4-2,0 3 0,8-3 1,7 1-2,9-2 1,13-1 0,11-2 1,10 0 1,7 0 1,8 3-1,2 0 1,4 3-1,-3 1 0,-2 4 0,-6-1-2,-6 3 0,-9-1 0,-7 0 0,-9-2-1,-8 3 0,-10-4 1,-9 1-1,-8-1 0,-14-1 0,14 3-7,-14-3-16,-14-7-11,0 0 0,-16-9 1</inkml:trace>
  <inkml:trace contextRef="#ctx0" brushRef="#br0" timeOffset="7110">4778 1521 7,'11'-2'19,"5"-5"-13,7 0-5,7 2-1,7-1 0,4 3 1,4 2-1,2 3 1,-3 5-1,-3 5 1,-4 8 0,-6 5 1,-6 10-1,-5 5-1,-8 3 1,-6 3 0,-4 0 0,-7 0 2,-7-5 2,-8-2 3,-10-8 1,-3-4 2,-7-9 2,1-2-1,-3-8-1,7-2-1,0-9-3,9-3-2,6-6-3,9-2-1,6-3 0,5 0 0,3-2-1,5 3-1,6 1 1,5 3-1,7 3 0,6 0-4,13 7-7,4 3-15,7-6-7,9 6 1</inkml:trace>
  <inkml:trace contextRef="#ctx0" brushRef="#br0" timeOffset="7691">5495 1753 23,'0'0'32,"0"0"0,0 0-1,23-17-24,-1 8-6,2 1-2,4-1 1,-3 3 0,-2 3-1,-7 2 1,-2 4 0,-6 7 0,-4 2 0,-7 6 0,-5 3 1,-7 4 0,-1 3 2,-6 1 0,-2 2 0,-4-1 0,4 1 1,0-4-1,6-1 0,7-3 0,10 1-1,12-7-1,14 0 1,15-8-1,13-4-1,14-2-2,8-11-4,16 1-7,2-11-13,3-5-10,3-2 1,-8-11 0</inkml:trace>
  <inkml:trace contextRef="#ctx0" brushRef="#br0" timeOffset="8362">7726 275 9,'-26'-22'14,"-6"2"-3,-9 0-1,-10 0-2,-8 5-1,-8 0-1,-4 6 0,-8 2-1,1 4-2,-1 3-1,5 3 0,1 2 0,7 2-1,7 4-1,8-1 0,8 1 0,9 1 0,8 1 0,8 2 0,8 1 1,5 4-1,8 3 0,4 6 0,1 9 1,3 8-1,1 13 1,0 13-1,-1 15 1,-2 17 0,-3 16-1,-5 12 1,-3 18-1,-5 13 1,-7 8 0,-4 7 0,-5 8 0,-4 2 1,-5 2 0,-1 3 0,-3-5 0,1-6 1,1-10 1,7-8 0,3-9-1,6-6 1,5-16-1,5-10 0,4-11 0,6-2-1,5-6-1,2-6 0,4-11-1,3-11 1,5-13 0,7-9 1,6-13 0,9-11 1,8-9 0,8-7-1,4-4 1,6 1-1,7 0-1,6 2 0,4 1-1,6 4 1,4 2-1,11 2 1,7 2-1,11-1 1,10 0 0,14-1 0,11-2 1,18 0 0,14-4-1,16-5 1,16-6 0,9-4-1,11-4 0,-1-2-1,0-5 1,-5 0-1,-19-1 0,-25-3 0,-13 4-2,-29-6-7,-22-4-27,-15 2 0,-31-8-3,-19-4 2</inkml:trace>
  <inkml:trace contextRef="#ctx0" brushRef="#br0" timeOffset="9403">7171 114 8,'54'3'23,"10"-12"-1,15 3-20,23-3 0,17-1 1,15-4 2,12-3 0,9 0 2,7 0-1,8 4 2,4 0-1,8 10-1,4-2-2,4 9 0,-2 4-1,-1-1-2,-4 3 0,-12-3 0,-12 2 0,-15-5 0,-22 4 0,-20-2-1,-19-1 1,-14 3-1,-18-2 0,-10 5 0,-12 0 0,-5 5-1,-9 0 0,-4 3 0,-2 3 1,-5 2-1,0 6 1,-1 5 0,-1 9-1,-1 9 1,7 11 0,4 11 0,7 18 0,3 21 0,3 22 0,-6 20 1,-3 24-1,-2 18 1,-5 21 0,-3 12 0,-8 5 0,6-2 0,5-5 0,7-8-1,4-8 1,11-2-1,8-11 0,6-3 0,7-2-1,1-2 1,-8-4-1,9-9 1,-10-15-1,-8-12 1,-11-21 2,-14-16 1,-8-23 1,-14-14 1,-6-19 0,-14-10 0,31-50 0,-80 56 0,28-46-2,-4-6-1,-13-8 1,-8-5-1,-11-7-1,-10-6-4,-4-7-33,-5-4 0,-5-15-1,0-7-1</inkml:trace>
  <inkml:trace contextRef="#ctx0" brushRef="#br0" timeOffset="10705">7515 1374 11,'0'0'29,"15"-27"0,-2-11 0,9-10-22,6-10-5,-1-9 1,7-1 1,-3-2 1,2 6 1,-9 2 0,0 8 0,-8 7-1,-1 13 0,-3 5-1,-3 9-2,-4 5-1,-2 3-1,-3 12-1,2-10 0,-2 10 0,0 0 1,5 18-1,-2 1 1,3 6 0,2 6 0,2 8 0,5 6 0,2 8 1,3 5-1,3-1 0,2 0 0,0-1 0,3-6 0,0-7 0,-3-9-1,-4-7 0,-6-14-5,-1-9-8,-14-4-19,-4-23-1,-11-1 0</inkml:trace>
  <inkml:trace contextRef="#ctx0" brushRef="#br0" timeOffset="11116">7625 1035 9,'-17'1'26,"17"-1"-4,-4 11-8,13-10-2,14 0-1,8-3-2,13 1-2,9-2-4,7-2-10,4-3-23,14 5 1,-10-7-2</inkml:trace>
  <inkml:trace contextRef="#ctx0" brushRef="#br0" timeOffset="11526">8463 1284 23,'0'0'26,"0"0"0,3 9-14,16-6-10,7-1-1,12 0 0,6-2 2,11 0 0,0-2 0,4-1-1,-1-1 0,-3 0-1,-6 1-5,-9-2-11,-12-5-14,-4 6 0,-15-8 1</inkml:trace>
  <inkml:trace contextRef="#ctx0" brushRef="#br0" timeOffset="11777">8474 1132 41,'-17'1'31,"17"-1"2,0 0-14,22 5-15,10-6-3,7-2 0,14-1-1,8-1-4,5-5-6,9-2-15,2 3-8,-6-7 1</inkml:trace>
  <inkml:trace contextRef="#ctx0" brushRef="#br0" timeOffset="12197">9697 638 23,'0'0'26,"5"21"1,-4 1-24,-2 6-1,-2 8 0,1 7 2,1 8-1,-2 3 1,2 3-1,1-3 0,3-4-1,-1-3-1,3-8-2,-3-8-8,5-5-20,-7-26 1,0 0-1</inkml:trace>
  <inkml:trace contextRef="#ctx0" brushRef="#br0" timeOffset="12428">9275 717 5,'-19'-2'30,"-2"-7"0,21 9 2,0 0-21,11-1-4,16 6-1,14-6-1,12 6 0,14-5-1,10 5-3,10 0-6,1 3-16,-2-6-13,-3 4 2,-24-4-1</inkml:trace>
  <inkml:trace contextRef="#ctx0" brushRef="#br0" timeOffset="12918">7398 2279 15,'0'16'24,"1"6"-12,1 9-4,-2 7 0,1 4 1,-3 4-2,1 4 2,-1 1-4,2-2-1,0-6-1,4-6-6,3-13-17,7-2-7,-14-22 0</inkml:trace>
  <inkml:trace contextRef="#ctx0" brushRef="#br0" timeOffset="13119">7358 2234 5,'-13'-31'27,"14"13"1,-1-4 2,10 3-19,14 5-7,9 0-2,9 2 1,5 1 0,3 3-1,3 1 1,1 4-2,-6 2 1,-5 5 0,-11 4 0,-5 8 0,-12 3 0,-7 5 0,-11 3 1,-6 4 0,-6-3-1,0 0 1,-2-7-1,3-2-1,2-8-1,12-11 1,-3 10-1,14-11-1,3 1 0,4 0 0,0 3 1,2 6 0,-2 4 0,-2 7-1,-4 6 1,-3 5 0,-2 3 0,-1 1 1,-1 3-1,0-3 1,-3 0 1,-1 0 0,-10-4 2,0 2 1,-14-3 0,-5 4 1,-12-5 1,-5 0-3,-10-7 1,-1-3-2,-1-9 0,6-3-3,9-11-2,7-8-7,20-6-21,8-3-9,16-9 0,12-5 0</inkml:trace>
  <inkml:trace contextRef="#ctx0" brushRef="#br0" timeOffset="13749">8356 2647 43,'2'10'34,"12"4"-1,-2-11-1,2 4-30,15-6-5,12 5 1,4-5 1,7-2 0,5 1 1,3-7 0,4 4 1,-1-5-4,-9 2-9,-7-4-20,-5 5-1,-17-12 1</inkml:trace>
  <inkml:trace contextRef="#ctx0" brushRef="#br0" timeOffset="14000">8403 2458 54,'10'15'39,"12"-6"-1,17-2-1,13-4-28,15-2-14,5-7-7,18 2-5,-1-7-15,0-10-6,2-4 1</inkml:trace>
  <inkml:trace contextRef="#ctx0" brushRef="#br0" timeOffset="14220">9606 2037 35,'-6'12'33,"-2"3"0,4 8 0,-2 7-30,-2 10-2,-2 8 1,-3 7 0,-1 7 2,2 2-1,0-2 1,3-7-1,3-4 0,3-6-5,4-16-10,4-10-23,10-12-1,0-19 1,3-8-1</inkml:trace>
  <inkml:trace contextRef="#ctx0" brushRef="#br0" timeOffset="14460">9511 2114 24,'-11'-4'34,"11"4"2,0 0-1,0 0-19,10-6-10,13 3-3,10 0 0,6-1 0,9-3-2,6 1-1,5-1-1,2 1-2,-6-6-4,-2 8-10,-11 1-18,-15-1-1,-6 3 1</inkml:trace>
  <inkml:trace contextRef="#ctx0" brushRef="#br0" timeOffset="14721">9486 2332 53,'12'19'37,"12"0"-2,6-8 0,16 4-36,1-4-5,10 5-3,-4-9-6,4-3-20,0 3-1,-7-10 1</inkml:trace>
  <inkml:trace contextRef="#ctx0" brushRef="#br0" timeOffset="17525">9423 730 14,'0'0'8,"15"-3"0,-5 1 1,6-4 1,0 3 1,6-2-1,3 2-2,4 3 0,5-1-2,4 6-2,2-3 0,3 3-2,2-4 1,5 1-2,-2-4 1,3 4 0,-8-7 0,-2 1 2,-9-5 0,-4 4 1,-12-5 0,-1 10 0,-15 0-1,9-6 0,-9 6-2,0 0-1,0 0 0,0 0-1,0 0-1,0 0-3,-2 13-12,2-13-18,0 0 0,-7-10-1</inkml:trace>
  <inkml:trace contextRef="#ctx0" brushRef="#br0" timeOffset="28641">6400 2455 0,'0'0'4,"0"0"-1,0 0 0,0 0 0,0 0 2,0 0 3,0 0 2,0 0 1,0 0 1,0 0-2,0 0 1,-9-3-1,9 3-3,0 0-2,-10-16-2,4 7 0,2 0-1,-3-4 1,0 3 0,-1-6 0,-1 3-1,-1-2-1,-1 1 1,-3-1-1,1 1-1,0 1 0,0-1 1,1 2-1,-1 0 0,3 1 0,-1 0 1,3 1-1,-1 2 0,9 8 1,-15-16 0,15 16-1,-14-11 0,14 11 1,-10-7-1,10 7 0,0 0 0,-10-3 0,10 3-1,0 0 1,0 0 0,0 0 0,0 0 0,0 0-1,0 0 1,0 0 0,0 0 1,0 0-1,0 0 0,0 0 0,0 0 0,0 0 0,0 0 0,0 0 0,0 0 0,0 0-1,0 0 0,0 0-1,0 0 0,2 10-1,-2-10 1,17 23 0,-3-7 0,4 4 0,2 3 1,1 2 1,0 0 0,0 1 0,-2-1 0,-2-1 0,-2-2 0,0-3 0,-2 1 0,1-5 0,-2-2 0,1-3 0,-2 0 0,-1-3 0,-10-7 1,14 11-1,-14-11 0,6 10 1,-6-10-1,0 0 1,2 10-1,-2-10 1,0 0-1,0 0 0,0 9 0,0-9 0,0 0-1,3 14 1,-3-14-1,2 11 1,-2-11 0,2 10-1,-2-10 1,0 0 0,0 0 0,2 10 0,-2-10 0,0 0 0,15 6-1,-15-6 1,13 5-1,-13-5 1,14 5 0,-14-5 1,11 5 0,-11-5 1,0 0 0,0 0 0,0 0 0,0 0 1,0 0-1,0 0 0,0 0-1,0 0 0,-3 8 0,3-8 0,-15 11 0,2-2 0,0 2 0,-2 1 1,-1 3-1,-1-1 0,-2 3 0,-1 2 1,0 1-1,-2 1 1,-5 4-1,-2 3 0,-4 2 1,-1 3-1,0 1 0,0 0 0,1-2 1,3-3-1,4-4 0,4-5 0,5-4 0,3-5 1,3-3-1,11-8 1,-11 6-1,11-6 0,0 0 0,0 0 0,0 0 0,0 0-1,0 0 0,0 0 0,0 0-1,0 0 0,0 0-3,0 0-24,0 0-8,0 0-1,0-9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20:15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 59 14,'0'0'13,"7"-11"-1,-7 11 0,-13-3 1,-7 7 0,-10 4 1,-7 10-4,-10 3-3,-3 10 0,-7 2 0,4 8 0,3 0-1,10 7-1,8 0-1,16 1-1,13-2 0,18 1-2,13-2 1,17 0-1,11-7 1,10-2-2,9-7 1,5-7-3,6-2-4,2-11-15,3-9-15,5-3 0,-7-13 1</inkml:trace>
  <inkml:trace contextRef="#ctx0" brushRef="#br0" timeOffset="360">1249 669 33,'0'0'31,"3"15"1,5-4-7,11-11-22,6 2-3,4-2 1,5 0 0,4-2 0,1-2-2,8 2-8,0-1-22,-13-12-1,5 6 1</inkml:trace>
  <inkml:trace contextRef="#ctx0" brushRef="#br0" timeOffset="591">1114 446 41,'0'9'36,"10"-4"1,19-2-2,12-2-22,16-2-14,9-5-3,15 3-5,1-4-19,5-6-6,2-1-3,-7-8 2</inkml:trace>
  <inkml:trace contextRef="#ctx0" brushRef="#br0" timeOffset="881">2368 181 18,'0'0'29,"0"0"0,0 0 1,6 12-24,-5-3-4,1 11 1,-3 5 1,0 13 1,-4 9 0,2 14 1,-4 1-1,0 6 0,-3-3-1,1-2-1,2-11-4,-4-13-10,2-17-23,9-22-1,-3-9-1,5-18 0</inkml:trace>
  <inkml:trace contextRef="#ctx0" brushRef="#br0" timeOffset="1172">1944 88 65,'0'0'37,"27"6"-2,3 6-11,18-19-23,11 1-1,12-5 1,13 1 2,4-2 1,6 0-2,-2 0 1,-5 3 0,-12 3 0,-6 1-4,-11 6-13,-13 0-23,-20-6-1,-13 0-1,-18-6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01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45 34,'-9'-15'13,"9"15"-5,-4-19-1,4 19-15,0 0-2,0 0 1,0 0 0,0-9 2,0 9 3,0 0 5,0 0 2,0 0 2,0 0 0,17 2-1,-5 2 1,7 2 1,1 3-1,8 2 1,4 5-2,4 1 0,5 5 0,3 1-1,3 3 0,0-2-1,2 3 0,-2 1-1,0-2 0,-6 1 0,-3 0 0,-5-1 1,-4 1 0,-6-1 0,-5-1-1,-6-2 1,-5 1-1,-4-4 1,-2-4-1,-4 1 1,-2-3-1,-3 0 1,-1-2 2,-5 2 0,-2 0 1,-7 0-1,-1 5 2,-7-1-2,-2 5 1,-4 0-1,-3 5-1,-3-2-1,3 4 0,-4 0-1,2-2 0,1-1 0,4-4 1,5-5-1,4-2 1,7-5 0,5-2 0,5-5 0,11-4-1,0 0 0,-9 4-1,9-4-4,0 0-13,-7 10-7,7-10-1,-15-6-1,6-8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03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237 673 35,'0'0'20,"0"0"-1,0 0-2,0 0-3,-54-27-4,54 27-3,-44 16-2,44-16-2,-47 28-2,47-28-1,-49 33 1,49-33-1,0 0 0,-46 50 0,46-50 0,0 0 0,0 0-1,8 54 1,-8-54 0,0 0 0,57 37 1,-57-37-1,0 0 1,56 52-1,-56-52 1,29 43-1,-29-43 1,6 45 0,-6-45 1,0 0 0,-1 59 0,1-59 1,0 0 0,0 0 0,-40 48 0,40-48 0,0 0-2,0 0 0,-44 10-3,44-10-3,0 0-5,0 0-11,0 0-4,-29-59 0,29 59 1</inkml:trace>
  <inkml:trace contextRef="#ctx0" brushRef="#br0" timeOffset="501">394 368 41,'0'0'18,"0"0"0,0 0 0,0 0-12,0 0-3,0 0-2,0 0-1,-35 47 1,39-35 1,-1 1 1,3 9 0,-1 3 1,0 8 0,0 3 0,7 3-1,-1 4 0,3 1-1,2-2 0,-5-3-1,0-7-1,0-5 1,3-5-2,-10-7-2,0-2-6,-4-13-6,0 0-6,-11-9-2,5-8 2,-8-7 0</inkml:trace>
  <inkml:trace contextRef="#ctx0" brushRef="#br0" timeOffset="782">366 605 38,'0'0'20,"0"0"-1,-52-45-1,52 45-3,0 0-4,0 0-3,0 0-2,9-11-2,14 3-2,1 2 1,12-3-2,3 3 0,8-4-4,2-2-3,2 1-3,-9-3-2,0 8 0,-10-6 0,-4 5 1,-11 0-1,-4 3 4,-13 4-1,0 0 2,0 0 2,0 0 0,0 0 0,0 0 0,0 0 2,0 0 2,0 0 4,-6 9 2,6-9 2,0 0-1,15 14 1,-4-9-1,-1 3 1,-1 3-2,3-1-1,-4 4-1,-2 2-1,0 1 1,-1 3-1,-3 1 1,1 0 0,-3-3-1,0 4 0,0-5 0,1-2 0,-5-3 0,1 0 0,-7-3 0,0-1-1,-7-3 1,2-1 0,-4-4-1,1-2-1,2-3-1,2-5-1,5-5 0,7-5-1,10-4 0,7-5 0,2 0-1,8-2 2,2 1-1,-2 3 2,3 5-1,-5 2 1,-3 7 0,-4 7 0,3 6-1,-7 6 1,2 2 0,2 4 0,-7 7 0,11 1-1,1 0 1,1 1 0,-1-3 1,-4-1-1,-1-3 1,-2-2 0,3-6 1,-17-6 1,11 4 1,-11-4-1,0 0 0,-3-9 0,0-3-2,3-5 1,-3-7-1,3-3 0,-2-4-2,5-3 1,3 1-1,1-2 0,5 3-1,-2 3-4,8 7-6,-4-5-6,5 6-2,-3-4-3,6 2 1,-5-3 0</inkml:trace>
  <inkml:trace contextRef="#ctx0" brushRef="#br0" timeOffset="1613">1361 10 25,'0'-13'12,"0"13"2,0 0-1,-14-4-1,14 4-2,-16 17-3,9-2-1,1 2 0,0 6 1,3 1 0,-1 9-1,-3 3-1,2 8 1,1 2-2,5 1 0,1-3-1,6-2 0,-1-7-1,14-6-1,4-8 0,5-10-1,1-6-2,-1-6-2,1-4-1,-10-6-2,-1-1-1,-16-7-3,-4 3-4,-14-8-4,-2 2-1,-9-3 2,-3 0 2,-2-1 4,0 4 5,-1 2 5,3 6 7,7 3 6,-2 5 3,9 3 1,2 3 0,12 0-1,0 0-1,17 6-2,10-13-3,13 2-2,13-7 0,7 1-2,14-5-4,4-3-17,7 1-3,-4-3-2,-6 1-1</inkml:trace>
  <inkml:trace contextRef="#ctx0" brushRef="#br0" timeOffset="2364">272 1511 59,'-52'9'20,"52"-9"1,-41 24-2,41-24-14,-54 41-3,54-41-1,-57 57 0,57-57-1,-51 56 0,51-56 0,-26 49 1,26-49-1,0 0 1,21 52-1,-21-52 1,45 28 0,-45-28 0,45 31 0,-45-31 0,45 37-1,-45-37 1,27 43 1,-27-43 1,2 51-1,-2-51 2,-15 47 0,15-47-1,0 0 0,-53 50-3,53-50-5,0 0-9,-49-25-7,49 25-2,-10-68-3,16 20 2</inkml:trace>
  <inkml:trace contextRef="#ctx0" brushRef="#br0" timeOffset="2714">412 1321 24,'18'-15'15,"-5"7"0,-13 8 0,0 0-1,14-1-1,-14 1-5,-4 24-1,2-4-1,-2 14 1,3 4-2,-2 11 0,2 4-1,-1 3 0,6-1-2,-5-3-1,8-5 0,-4-10 0,4-9-1,1-9 0,3-6 0,-11-13-1,0 0-2,13 2-1,-13-2-3,-8-18-2,-6 9-1,14 9 0,0 0 0,-67-45-1,67 45 4,-53-23 3,53 23 3,-52-15 5,52 15 3,0 0 2,-47-15 0,47 15 1,0 0-1,0 0-1,0 0-2,0 0 0,20-36-2,10 18-1,15-6-1,7 2-1,2-1 0,-4-1-6,5 7-12,-13 2-6,-2 6-1,-11 1 1,-14 4-1</inkml:trace>
  <inkml:trace contextRef="#ctx0" brushRef="#br0" timeOffset="3465">640 1479 48,'0'0'18,"10"-15"1,-5 6-1,6 2-15,5-2-2,4 4 1,1 2 0,5 5 1,-5 3 0,0 8 0,3 2-1,-4 5 1,-3 4-1,-4 3 0,0 1 0,-7-1 0,1-2 0,-1-2 1,-5-3 0,-3 0 0,-4-6 0,0-2 0,-6-3 0,0-2-1,-4-5-1,-3-2-2,-1-4 1,-1-7-1,1-3-1,2-11-1,11-6 1,3-10 0,10-4 0,7-6 0,10-1 1,8-5 0,9 1-1,0 6 2,3 5-1,-4 7 0,-1 7 1,-6 6-1,-6 6 1,-5 8 0,-6 5 1,-2 8 0,-13-2 0,14 21 1,-10 0 1,-1 7-1,1 6 0,3 5 0,2 5 0,-1 5 0,1-1 0,-1-3-1,3-5 1,1-6-1,-3-6-1,1-6 1,-4-8 0,-6-14-2,0 0-1,0 0 0,-24-20 0,-2 2 1,-2-5 0,-4-3-1,-2 0 2,5 0 0,3 4 2,4 3-2,7 5 1,12 5-2,3 9 1,0 0 1,23-9-2,1 5 1,10 0 0,7 0 0,8-4 2,7-3-1,8-3 1,5-3-1,-7-7 1,0 1 0,-4-3-2,-5 1 2,-15 0-1,-9 3 1,-4 1-1,-6 6 0,-7 3 1,-11 3-1,-1 9 1,-11-15-1,11 15 0,-1-10-1,-9 6 0,-3 2 0,0 3 0,-3 4 0,-1 4 0,-8 6-1,-5 7 2,-2 3-1,-3 4 0,2 2 0,5 3 1,5-1-1,7-1 0,5 2 1,10-6-1,6-1 0,11-2 1,9-3 0,3-4-1,10-3 1,6-5-2,8-8-4,5 0-22,0-12 0,-1-3-1,-7-12-2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53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2063 21,'0'0'16,"0"0"-2,0 0-1,0 0-1,0 0-2,0 0-5,0 0-1,63-69-1,-10 15 0,16-18 1,20-17 0,17-17 0,20-13-1,5-8 0,6-3 0,0 3 0,-3 2 0,-8 7 1,-10 5-2,-8 12 0,-15 10-1,-1 7 0,-6 9-1,-7 10-1,-12 13-5,-12 8-9,-10 15-6,-16 8-1,-16 8-1,-13 13 1</inkml:trace>
  <inkml:trace contextRef="#ctx0" brushRef="#br0" timeOffset="401">1293 399 47,'14'5'18,"3"-14"-1,11-8-1,8-2-15,13-6-2,8-4 1,9-5-1,4-4 1,-4-2 1,0 0 1,-9 2 2,-3 5-1,-15 4 2,-8 7-2,-8 6 1,-7 6 0,-2 5-2,-5 7 0,-9-2-1,15 21-1,-9-4 0,0 7 0,-2 3 0,0 5 1,-3 4-2,-1 3 1,-4 4 0,-2 1 1,-4 4-1,-3 2 1,1 2-1,-1 2 1,0-2 0,3 0 0,2-2-1,4-5 0,7-4-2,1-7-4,5-1-10,-3-5-5,-3-7-1,-9-10-1,-4-11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32 311 13,'0'0'28,"-11"-12"-6,8-2-9,3-2 0,1-6-3,7-3-3,1-4-2,4-1-2,6-2-2,3 1-1,4 3 1,2 2-2,1 6 1,-1 5-1,2 6 1,-3 6-1,0 7 0,-3 5 0,-2 7-1,-5 4 1,0 5 1,-6 2-1,-4 3 1,-3 1 1,-5-2 0,-3 0 0,-4-4 2,-2-1 0,-6-7 1,1 0 2,-8-8 0,0 2 1,-7-8-1,2 1 0,-6-5 0,4 0-1,-4-4-1,4 0 0,2-2-2,6 0-1,3 0-1,3-3-2,16 10-7,-17-19-21,15 1-6,4-3-2,0-9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23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172 257 11,'-26'1'14,"-2"-5"-1,2 0 1,5-1-5,-1 1 0,7 1-2,0 0-3,5 0 0,1 1-2,9 2 0,0 0 0,15-5 0,8 2-1,13-3 0,11 2 0,11-2 2,18-2-1,15 0 1,15-3-1,11 1 0,9 1-1,8 2 0,5-2 0,7 3 1,-5-3 0,0 4 0,-10 0 2,-2 0 1,-15-4 0,-6 4 1,-17-6-1,-9 4 1,-14-3-1,-9 1-1,-11 0-1,-8 1 0,-9-2-1,-5 4-2,-3 3-3,-7-3-5,6 9-17,-2-6-1,0-2-1,2-12-1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22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4266 46 10,'-12'2'11,"-1"-5"1,13 3 1,-9-2-5,9 2-2,0 0 2,0 0 1,0 0 1,0 0-1,0 0 0,15-6-1,-1 9-2,3-4-3,9 3 0,6-2-2,10 1 1,8 0 0,10 1 0,8-1 0,10 2 0,5-2 1,11 3 1,5-3-1,10 3 1,9-2 0,10 1-1,9-3 0,12 1-1,11-2 0,11-1-1,10-1 0,8-1-1,7-2 0,5 0 0,4-1 1,0 1-1,0-1 1,4 1-1,-1 0 0,-5 1 2,-1 1-2,-3 1 1,-8 1-1,-12 2 0,-12-1 0,-17 2 1,-17-1 0,-15 1 0,-19 0 0,-16 0 0,-17-1 0,-11 1 0,-14 0 0,-10 0 0,-9 0-1,-7-1 1,-15 0 0,11 1 0,-11-1 0,0 0 0,0 0 0,0 0 1,0 0-1,0 0 0,0 0-1,0 0 1,0 0-1,0 0 0,0 0 0,0 0-1,0 0-1,0 0-2,0 0-6,0 0-16,-12 2-3,-4-10 0,2 0-1</inkml:trace>
  <inkml:trace contextRef="#ctx0" brushRef="#br0" timeOffset="39617">0 3240 54,'0'0'24,"20"9"1,-1-9-2,9 2-9,12-1-13,12 1-1,15 2 1,15 2 0,16 2 1,19 6 1,16 0 0,19 6 1,19-4 0,21 2-1,21-4 1,21-1-2,15-6 1,15-3-2,13 0 0,7-1 0,2-1 1,2 1-1,-10-2 0,-8 1 1,-13 1-1,-13 1 1,-22-2-1,-18 0 1,-21 2-2,-21 1 1,-25 2-1,-21 1-2,-23 6-5,-25-4-22,-17 2 1,-25-7-1,-26-5-1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57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204 408 18,'-21'11'16,"9"-6"0,-5-2 2,-1-2-4,-2 7-5,-1-3-1,2 6-1,-3-1-2,4 5 1,1 2-1,4 2-2,7 2-1,6 3-1,5 1-1,9 3 0,4 0 0,7-1 0,5 3-1,3-1 1,2-2 0,2 0-1,-3-2 1,-3-2-1,-6 0 2,-3 0 1,-10-4 2,-6 0 0,-15-2 1,-3 2 1,-11-4 0,-2 0 1,-7-5-2,3-2 0,-2-8-3,5-6-3,6-5-7,5-9-10,10-4-9,6-9 1,9-1-2,3-4 0</inkml:trace>
  <inkml:trace contextRef="#ctx0" brushRef="#br0" timeOffset="421">551 734 81,'0'0'25,"0"0"-5,7-27-8,9-1-29,2-8-5,12 1-1,-3-6 3,7 10 6,-6 1 4,0 14 9,-4 11 9,-7 8 9,2 10 3,-10 7 0,1 12-2,-9 0-4,1 12-2,-12-1-3,-1 5-2,-12-6-1,-1 2 0,-6-10 0,2-3-1,-2-12-1,5-7-2,1-13-1,6-14-2,8-7-2,2-11-3,11-3-4,-2-10-2,10 5-5,-3-8-6,13 7-4,-2-1-1,4 4 4</inkml:trace>
  <inkml:trace contextRef="#ctx0" brushRef="#br0" timeOffset="872">973 0 72,'-5'11'24,"5"-11"-2,0 0 0,0 0-23,13 15 0,-2 1 1,0 5 1,2 8 2,1 11 1,-2 10 0,5 13 1,-6 4 0,2 9 0,-6-3 1,2 0-2,-5-3-2,2-6 2,-2-12-2,-1-10-1,-1-12 0,1-7 0,0-8-1,-3-15 0,8 9-4,-6-23-22,7-3-2,-2-12 0,3-6-2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59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97 53,'-8'-13'22,"5"4"2,2-3-2,0-1-11,5 2-9,3-1-2,6 3 1,3 1 0,7 4 0,4 0 0,8 4 0,5 4 0,6 2 1,1 5-2,4 4 1,-1 5-1,-4 4 0,0 5 0,-8 6 0,-8 5 0,-9 4 1,-10 0 0,-8 2 1,-11 0 0,-8 0 0,-11-2 1,-7-3-1,-9-7 1,-3-5-1,-6-8 0,-2-6 0,-2-12 0,3-6 1,-1-12-1,9-7-1,6-7 1,8-1-2,7-1 1,8 0 0,12 4-2,11 2 1,15 8 0,9 6 0,11 4-1,9 6 1,8 3 0,8 6-1,7 2 0,-3 2-4,5 5-8,-6-4-13,-1 3-1,-9-5-1,-3 2 0</inkml:trace>
  <inkml:trace contextRef="#ctx0" brushRef="#br0" timeOffset="520">926 522 96,'0'0'27,"17"-7"-2,-3-18-6,3 0-21,5 0-3,-1-5 2,2 2 0,-1 3 2,-5 5 0,-4 7 3,-6 1 0,-7 12 0,9-9 0,-9 9 0,6 14-1,-4 1-2,2 2 2,-2 7-2,0 6 1,-1 5-1,-2 5 2,-1 4-2,-4 3 1,1-1 1,-3-3-1,0-3 1,-3-5 0,2-6 0,-2-8-1,0-7 1,-1-7 0,-2-5-1,1-2 1,0-3 1,1-1-1,2 0-1,1-1 1,9 5-1,-7-11 0,7 11 0,19-15 0,-4 8 0,6 0-1,3 0 1,4 2 0,4-1 0,1 4 0,1 2 0,-1 1 0,2 3 0,-1 3 0,-4-2-5,5 3-19,-5-3-3,2-3 0,-2-11-1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6:00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 53,'11'8'21,"-11"-8"1,0 0-2,0 0-8,0 0-11,0 0 0,0 0 1,0 0 2,0 0 0,0 0 2,0 0 0,17 5 0,-5-7-2,8 2-2,6 2-1,9 0-1,5 3 0,7 3 0,3 2 0,2 5 0,-2 2 1,-3 4-1,-5 3 0,-7 4 1,-7 4 0,-9 3-1,-8 3 2,-11 1-1,-12 1 1,-7 0-1,-13-3 0,-9-1 0,-6-8 0,-7-5 1,-5-11-1,1-7 0,2-9 0,5-8 0,5-9-1,10-5 0,10-4 0,11-4 0,13 2-1,10 1 0,11 4-1,9 5 1,8 6 0,6 4 0,6 10-2,2 2-3,12 12-11,-2-1-10,5 7 0,-3-4-2,4 3 2</inkml:trace>
  <inkml:trace contextRef="#ctx0" brushRef="#br0" timeOffset="521">949 428 85,'-11'2'24,"0"-6"-1,3-6-2,5-1-23,2-3-1,8 1-1,3 0 2,4 2 0,6 2 3,3 2 1,3 5 1,2 2-1,2 5 1,-2 3-1,0 3-1,-5 3 0,-4 2 0,-5 4 0,-6 1 0,-9 5 1,-8 2-1,-10 0 0,-7 4 0,-9 1 0,-4 2 0,-5-3 1,-1-1 1,3-5-2,7-4 1,5-3-1,11-4 1,12-3 0,16-2-1,14-4 1,14-1-1,12-2 1,8 2-1,10-3 0,4-1 0,3 0-3,-4-4-3,4 4-21,-11-6-3,-5 0 0,-14-6-1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24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2343 83 60,'10'1'25,"1"-2"-1,-11 1 0,21-7-15,-11 2-5,6 6-1,1-2-1,8 4-1,5 1-1,7 0 1,10 3 0,9 2 0,14 0 0,7-1 1,13-2 0,6 0 0,5-6 0,7 0 1,-6-8 1,0 0-1,-15-3 0,-3 1 1,-19-3-1,-8 4 0,-16-1-1,-9 4 0,-7 2-1,-8 2 0,-3 1-1,-14 1-1,18 0 1,-18 0-1,0 0-1,10 1 0,-10-1-3,-13-1-11,-4 4-12,-12-12-1,-6-4-1,-11-13 0</inkml:trace>
  <inkml:trace contextRef="#ctx0" brushRef="#br0" timeOffset="14000">445 1843 14,'0'0'17,"0"0"3,0 0 0,0 0-3,9-9-5,-5-8 1,8-3-2,3-11-2,8-4-1,2-13-4,11-5-1,4-5-2,6-4 0,4 0-1,1 5 0,0 1 1,-2 7-1,-4 7 1,-5 10 1,-9 5-1,-6 9 1,-7 6-1,-4 8 1,-14 4-1,14 12 0,-10 6 0,-2 8-1,-1 9 0,-1 7 1,-1 10-1,-2 6 0,-3 4 0,2 1 0,-1 0 1,-1-4-1,2-8 1,2-5-1,1-10 0,1-7 0,1-8 0,-1-9-1,0-12-1,0 0-4,5-12-9,-12-10-9,-2-6-2,-5-6-1,-5-3 2</inkml:trace>
  <inkml:trace contextRef="#ctx0" brushRef="#br0" timeOffset="14420">724 1521 41,'-19'0'21,"7"2"0,12-2 3,0 0-9,9 3-6,12-5-3,9 4-1,5-2 0,11 2-1,5-2 0,5 2-1,-2 1-4,-6-4-14,0 4-10,-7-3 0,-6-2-1,-9-5 0</inkml:trace>
  <inkml:trace contextRef="#ctx0" brushRef="#br0" timeOffset="14771">1378 1741 51,'-3'9'23,"3"-9"0,1 12 0,-1-12-7,11 7-12,-1-3-1,4-1 0,8 3 1,5-3-1,7 4 0,6-4 0,4 0-2,1-1 0,0-1 0,-2-1-1,-5-2 0,-5 0 0,-7-2-3,-6 2-2,-11-9-9,-9 11-11,8-22 0,-15 8-2,-4-7 1</inkml:trace>
  <inkml:trace contextRef="#ctx0" brushRef="#br0" timeOffset="15071">1478 1551 75,'0'0'25,"5"11"-1,7-9 0,6-4-21,9 1-1,4-1 0,9 1 1,3 0 0,5 1-1,-1 1 1,3 1-2,-7 0 0,-4 1 1,-9 1-2,-4 2 0,-8-1-2,-7-2-3,-11-3-17,10 7-4,-10-7-1,0 0-1</inkml:trace>
  <inkml:trace contextRef="#ctx0" brushRef="#br0" timeOffset="15953">2708 1168 30,'3'-12'16,"-3"12"-1,0 0 0,0 0-10,0 0-1,5-9-1,-5 9 1,0 0 0,0 0 2,2 14 0,1-1 0,-6 4 0,4 12-1,-6 7 0,1 16 0,-6 9 1,0 12-1,-5 5 0,1 4 0,-1-5 0,5-5-1,2-11-2,2-14-2,10-14-10,1-23-15,7-15-1,-5-20-2,0-10 1</inkml:trace>
  <inkml:trace contextRef="#ctx0" brushRef="#br0" timeOffset="16353">2400 1175 57,'0'0'26,"-11"-2"0,11 2 0,0 0-11,-12-2-8,12 2-2,0 0-3,0 0 0,11 10-1,0-5 2,5-1-2,12 2 1,7-2 0,12 1-1,9-3 1,12-2-1,6-2 1,6-3 0,3 0 0,-2-1 0,-6 0 1,-5 1-1,-12 1 1,-7 1-1,-13 2 0,-4 4 0,-9-1-1,-8 1-1,-4 1 0,-13-4 0,12 6 0,-12-6 0,0 0 1,0 0-1,0 0 0,0 0 0,0 0-2,0 0-2,0 0-18,-19 6-9,1-5 0,-16-10-2,-11-3 1</inkml:trace>
  <inkml:trace contextRef="#ctx0" brushRef="#br0" timeOffset="23694">527 2899 6,'0'0'11,"-11"-10"1,11 10-2,0 0 0,0 0 0,0 0 0,-9-5 1,9 5 0,0 0-2,-11-3-1,11 3-2,-16-2 0,2 1-2,-1 2-2,-5 0 0,-5 4 0,-4 1-1,-2 6 1,-4 1-1,-3 8 1,-3 2 0,1 8 0,-1 5 1,4 4 0,0 2 0,8 5-1,4-1 1,9 0 0,9-4-1,11-3 1,9-5-2,15-5 1,12-8-2,9-9 1,9-7-1,5-6 1,1-8-2,1-4 1,-4-4 0,-7-2 0,-7-2 0,-10 0 0,-7 2 1,-6-1-1,-6 2 1,-8 1-1,-4-2 0,-6 3 2,-5-1-2,-4 3 0,-8 0 1,-3 5-1,-5 1 0,-2 4 0,0 2 1,0 3-1,2 2 0,2 1 0,6 1-1,3-2 0,14-3-4,-16 5-6,16-5-15,0 0 0,18-10-3,-3-3 3</inkml:trace>
  <inkml:trace contextRef="#ctx0" brushRef="#br0" timeOffset="24325">905 3237 22,'0'0'3,"-17"11"1,17-11 6,-22 6 7,22-6 6,-18 1 4,18-1-3,-16-10-10,16 10-6,-6-18-3,8 6-4,4-4 0,3 0-2,4-2 1,3 0-1,6 2 1,2 2 0,0 4-1,0 3 1,-3 6 0,-2 6-1,-2 4 2,-6 10-1,-7 4 1,-3 6 1,-6 2 1,-2 5 0,-9-3 2,0 1 0,-5-5-1,1-3 0,-2-11 0,1-3-2,0-13-1,2-7-1,5-5-4,0-14-9,9 2-17,0-8 1,10 1-2,-1-6 1</inkml:trace>
  <inkml:trace contextRef="#ctx0" brushRef="#br0" timeOffset="24805">1330 3060 42,'0'0'24,"5"-12"0,-5 12-1,0 0-4,14 11-7,-14-11-6,22 16-5,-5-3 0,2 2-1,5 4 1,3 0-1,-1 4 0,-3 3 0,-4 2 2,0 1 0,-9-2 1,0 0 1,-11-3 0,-5-2 1,-10-7-1,-2-1 0,-8-9-1,-3-3-1,-2-9 0,-3-2-2,2-7 0,3-1 0,5-1 0,3-1-1,8 3 0,2 0-1,5 6 1,6 0 0,10 4 0,5 1 0,12 0 0,8-1-1,12 0-3,3-9-8,11 4-9,0-8-5,1 0-1,-6-9 1,-4 1 0</inkml:trace>
  <inkml:trace contextRef="#ctx0" brushRef="#br0" timeOffset="25266">1867 2672 24,'0'0'14,"-13"5"-1,13-5 2,0 0-8,0 0 0,-3 10 2,3-10 1,0 0 1,0 13 1,5-1 0,-5-2-2,7 8-3,-3 2-2,3 6-1,-1 4-2,2 7 2,-5 5 0,-1 11-1,-3 3 0,-1 6 0,-6-1 1,4 2 0,-4-6-2,1-6 1,3-7-1,5-9 0,0-10-1,7-7 0,0-7 0,-8-11-1,12 9 1,-12-9-1,14 3 1,-14-3 0,0 0 0,0 0-1,0 0 0,0 0-2,9 0-3,-14-9-24,5 9-2,-4-29 0,1 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5:00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0 210 0,'0'0'2,"0"0"0,0 0 1,0 0-1,0 0 0,0 0-1,0 0 1,0 0 0,0 0-1,10 2 1,-10-2 1,15 1-1,-5 1 2,4-3 0,2 2 0,5 0 1,4 0 0,6 2 0,4-2-1,5 1 1,7 1-2,5 0 0,3 1 0,5-2 0,4 0-1,5-2 1,4-1-1,5 1 1,4-4 1,5 1-1,5-5 0,6 2 0,0-2-1,5 2 1,4-3-1,3 0 0,2-3 1,3 2-1,-1-1 0,8 0 1,1-3-1,3 5 1,0-2-1,5 2 1,0 3-1,4 3 0,-2 0 1,0 4-1,-5-1 0,1 1 0,-4 0 1,-3 0-1,-7-3 1,-2 0 0,-6-2-1,-3-1 0,-4-2 0,-5 1-1,-8-3 0,-5 4 0,-8-2 0,-6 3-1,-3 0 0,-6 1 0,-7 2 0,-6 0 0,-5 1 0,-6 0 0,-8 0 1,-3 1-1,-8-1 1,-6 1 0,-10-1 0,0 0-1,0 0 0,0 0 0,0 0-2,0 0-3,9-1-11,-9 1-8,0 0-2,5-18 0,1 8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12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2918 0 0,'-18'21'1,"0"5"0,2 3-1,-3 2 1,4 4-1,-2 4 0,3 2 0,-1 4 0,1 3 1,0-2-1,1 2 1,1 0 0,-4-1 1,5 2 0,-3-2 0,4 2 0,-1-2 1,-3 3-1,3-1 1,1 0-1,2 1 0,0 0 0,1 1 0,1-1 0,2-1-1,2 0 0,1 1 1,1-1-2,-1 1 1,2 0 0,-2 1 0,1 0 0,-1 0 1,-1 0-1,0 0 1,0 0 0,0 1-1,-1-3 1,-1 0 0,-1 1 0,1 0-1,-2-1 1,1 1 0,-1-2 0,0-1 0,0 0 0,-1-2 0,0-2-1,-1 0 1,0-1-1,-2-1 0,1-1 0,-2-3 0,0-1 0,-1-1 0,-1-1-1,-1 1 1,-2-4-1,-1-1 1,-2 1-1,-2 0 1,-2 0-1,-2 1 0,1-1 0,-2 0 1,-2-1-1,0-2 0,0-3 1,-6 0 0,1-4 0,-3-2 1,-2-2-1,-3-2 1,-2-4-1,-5-3 1,-1-2 0,-1-2-1,-8-4 0,-3-1 0,-2-1 0,-4 0 0,-4-1 0,0 2-1,-4-1 1,-4 3 0,0 0 0,1 3-1,-4 0 1,1 3 0,1-3 0,1 3-1,-1 2 2,5 0-1,2 2 0,5 1 0,3 2 0,10 0-2,-3 6 2,9 1-2,3 1 0,7 4 0,1 3 0,6 2 0,2 3 0,5 3 0,7 5 1,3 1 0,6 4-1,3 2 1,10 6 0,-5 4 0,5 5 1,-1 6-1,1 9 0,1 7 0,-5 8 1,2 6-2,-3 5 2,3 5-1,2 5-1,-2-1 2,13-3 0,-4-2 0,11-6 0,2-5 0,6-3 1,8-10-1,4-7 1,8-9-1,1-8 1,9-8-1,7-9-1,5-7 0,3-9 0,0-7 0,8-9 0,-3-4 0,-3-6 0,-5-2 0,-7-2 1,-9-2 0,-8-1 0,-8 1 0,-16 2 0,-6 1 1,-8 1-2,-10 0-6,0 0-12,-15 19-3,-9-9 1,-12 4-1</inkml:trace>
  <inkml:trace contextRef="#ctx0" brushRef="#br0" timeOffset="2634">933 6171 13,'0'0'14,"0"0"2,0 0-3,0 0-3,0 0 0,0 0-1,-13-8-2,13 8-3,-9 2 0,9-2-3,-18 7 0,8-2-1,-1 2 0,0 1 0,1 0 0,0 2 0,-2-1 0,3 0 0,9-9 0,-13 12 0,13-12-1,-4 11 1,4-11 0,0 0-1,12 9 1,-3-6-1,4 1 1,2 0 0,1 2 0,1 1 0,4-1 0,-2 2 1,1 6-2,-3-4 1,0 3 0,-7 4-1,2-4 1,-6 2 0,-3-2 1,-3 2 0,0-15 0,-8 18 1,-2-10 1,10-8-1,-19 11 1,7-4 0,-4-2-1,2 0 1,-3-2-1,2 0 0,-1-1 0,3 0-1,-1-1 0,14-1-3,-16 0-2,16 0-4,-9-3-6,9 3-8,0 0 1,0-13 0,0 13 1</inkml:trace>
  <inkml:trace contextRef="#ctx0" brushRef="#br0" timeOffset="3385">1054 5918 10,'0'0'11,"3"-10"-1,-3 10 0,0 0-6,0 0-1,0 0-1,2-10 1,-2 10 1,0 0 0,0 0 0,2 12 1,-2-12-1,8 18 1,-2-3-1,1 4 1,4 6-2,1 5 0,4 5-1,-3 1 0,4 5 0,-3-3-1,3 1 0,-4 1 0,-1-6-1,-3-6 1,0-7 0,-3-3 0,-3-5 0,0-2 0,-3-11-4,0 0-3,-9 0-3,9 0-1,-20-19 0,6 6 0,-4-4 0,-2-2 0,-4-1 4,-1-3 3,-1 3 4,1 3 0,0 0 3,0 5 1,5 0 1,1 5 1,7 1 0,1 3 0,11 3 0,0 0 0,0-13 2,12 3-2,4 3-1,7-7-1,10-2 0,3-2 1,7-1-2,-3 0-2,4-2-4,-1 5-4,-3-2-7,-5 6-8,-6 5-1,-11 2 1,-3 4-1</inkml:trace>
  <inkml:trace contextRef="#ctx0" brushRef="#br0" timeOffset="4016">1359 6028 16,'13'-3'14,"-1"4"1,4-7-1,-3 4-5,8-2-5,-6 4 2,3 0-2,-2 2 1,0 3-1,0 0 0,0 6-1,-2-2 1,0 4-2,-2 1 1,-3 2-1,-1 1 0,-2 3 0,-5-3 0,-2 3 0,-4-3 0,-4 3-1,-2-4 1,-5 0 1,-2-5-1,1 1 1,-3-5-1,2-3 1,0-3-2,2-3 1,2-4-2,3-3 0,5-4-1,3-3 0,5-3-2,4-4 0,7 0 1,2-5-1,4 3 1,4-3 0,3 3 1,-1 1-1,2 5 2,-2 1-1,2 9 0,-3 2 1,1 7-1,-2 2 0,-2 7 0,1 2 1,-3 3-1,1 3 1,-3 0 0,-3 2 0,-1-3-1,-2 2 1,0-3 1,-2 1-1,-2-2 0,-3-1 0,0-2 1,0-2 0,-4-9 2,3 15 0,-3-15 1,0 0 0,-10 7 0,10-7 1,-12-7-1,12 7-1,-17-18-1,9 2-1,0-3-1,0-6 0,4-3-1,1-3 0,4-1-1,2-1-1,4 3-1,0-1-2,4 5-3,-1 0-1,5 7-3,-3-2-4,2 6-2,0-1 0,-1 1 0,2 0 3</inkml:trace>
  <inkml:trace contextRef="#ctx0" brushRef="#br0" timeOffset="4777">2002 5600 11,'0'0'11,"0"0"0,0 0-3,0 0-1,-2 12-1,3-2-1,2 6 0,5 3 0,-1 8 1,4 5 0,-1 4 1,2 4-2,0 2 0,2-1-2,-3-1 0,0-4-1,-2-7 0,1-3-1,3-9 0,-1-6-2,3-6-1,-4-8-3,2-2-3,-2-8-3,2-1-2,-7-4-2,-2-3-3,-3 3 2,-6-4 0</inkml:trace>
  <inkml:trace contextRef="#ctx0" brushRef="#br0" timeOffset="5118">1789 5836 15,'0'0'16,"9"-9"-1,13-1 0,4-8-3,8-4-8,8 0 1,6-4-1,2 2-2,3 0-1,-3 2-3,0 3-7,-3 5-7,-7 1 1,-3 4-2,-7-2 0</inkml:trace>
  <inkml:trace contextRef="#ctx0" brushRef="#br0" timeOffset="6139">1459 6727 6,'-17'15'10,"1"-2"0,-6-1 0,7-3-8,-1 2 0,6-1 0,-2 1 1,8-2-1,4-9 2,2 17-1,9-7 0,0-1 0,6 2-1,1-1 1,8 0-1,-2 3 0,4 0-1,1 1 0,1 1-1,1-1 1,-4 0-1,-1 0 0,-8-2 0,0-2 2,-7-1 1,-11-9 2,13 11 2,-13-11-1,-14 6 0,0-4 0,-2 0 0,-6-2-2,-1-1-5,-3-2-4,0-4-2,4-4-5,2-9-4,4-4-3,9-5 0,4-6-1,8-2 4</inkml:trace>
  <inkml:trace contextRef="#ctx0" brushRef="#br0" timeOffset="6520">1703 6495 16,'17'-13'15,"-9"3"-1,-8 10-3,12-6-2,-12 6-2,7 14-1,-6 0-2,2 4 1,0 6-3,5 7 2,2 1-1,3 5 1,-1-2-1,6 3 1,-2-3-2,5 0 1,-5-8-2,3-2 1,-5-8-2,0-2 0,-5-5-1,-9-10-4,7 10-3,-7-10-1,-14-6-1,-4 0 2,-2-2-1,-7-3 2,-4-1 1,-3 1 3,-2-4 5,3 5 3,3-2 2,5 3 0,3 3 1,8 0 1,14 6 0,-7-18 0,15 8-1,11-5-1,5-1-2,10-7-2,5-1-1,6-2-3,2 5-4,-4-2-5,2 4-7,-5 5-6,-7 5 0,-5 2 0</inkml:trace>
  <inkml:trace contextRef="#ctx0" brushRef="#br0" timeOffset="7020">2086 6560 9,'12'6'14,"-12"-6"1,16 6 1,-5-3-9,4 1-1,0 3 1,4-1-2,1 3 1,-2 0-2,3 3 0,-4-1-1,2 3 0,-4-1 0,0-1 0,-7-1 0,0 0 0,-8-11 1,1 17 0,-1-17 0,-15 12 0,0-7 0,-4 2-1,-4-3 0,-2 0-1,1-1-1,0 0 0,2 0 0,3-3-2,3-2-1,5-1-1,11 3-1,-7-20-2,14 6-4,-1-9-3,10-2-3,2-8-6,5-3 3,3-7-1,1-4 2</inkml:trace>
  <inkml:trace contextRef="#ctx0" brushRef="#br0" timeOffset="7401">2456 6144 33,'0'0'16,"0"0"-2,0 0-2,0 0-4,0 0-2,10 16-2,-7-4-2,4 6 1,0 0 1,4 8 0,0 1 1,4 7-2,-1-3 2,3 6-2,-3-4 0,2 3-1,-3-6-1,-1 1 1,-3-9-1,-2-2 2,-4-6-2,-1-3 0,-2-11-1,0 0-3,-10 6-3,-1-14-2,-2-1 1,-5-6-5,2 0 0,-7-4-2,6 0 2,-5 0 2,7 3 3,-2 1 1,7 4 1,10 11 2,-10-12 2,10 12 2,0 0 1,14 4 2,0-1 1,5 1 1,7-1-1,5 0 2,1-4-1,6-3 0,0-1-1,1-3-1,1 2 1,-3-9-2,-4 0 0,-3-4 1,-4 0-2,-5 0 2,-4 0-1,-6 1 1,-6-5-2,-3 5 1,-5 4-1,-4-1-1,-4 4-1,-4 1 0,-2 1-1,-2 4 0,-1 4 1,-2 1-1,-2 5 0,2 4 0,0 2 0,-1 4 1,2 2-1,2 4 0,1 3 1,3 2-1,3 0 2,4 3-1,7-3 3,8 2-1,4-3 3,11 2-1,8-9 1,15 2 2,8-7-2,13 0 0,7-7-2,4-3-6,9-2-19,-3-3-2,0-4 0,-10-2-3</inkml:trace>
  <inkml:trace contextRef="#ctx0" brushRef="#br0" timeOffset="14070">297 4644 17,'0'0'13,"0"0"2,-10-3-3,10 3-3,0 0 0,0 0-1,0 0 1,0 0-2,0 0 0,0 0-1,0 0-1,0 0 0,0 0-2,0 0-1,0 0 0,0 0-2,0 0 0,5 17 0,-4-8 0,0 5-1,1 4 1,-1 4 0,1 4 0,0 3 0,1 1 1,2-3 0,-3 2-1,6-3 1,-1-3 0,-3-4-1,0-4 1,1-4-1,-5-11-1,1 16-3,-1-16-6,0 0-10,0 0-2,0 0 1,-11-9 0</inkml:trace>
  <inkml:trace contextRef="#ctx0" brushRef="#br0" timeOffset="14541">406 4641 1,'0'0'12,"9"-9"1,-9 9 2,0 0-3,0 0-2,7-9 0,-7 9-2,0 0-1,0 0-2,9 1-1,-9-1-2,1 9-1,3 0 0,2 4 1,-1 3-1,2 7 0,1 5 1,4 5-1,3 1 0,-2 3 0,2-2 0,-7 1-1,2-7 1,0-3 0,-2-7 0,-5-5 0,-1-4-2,-2-10-6,0 0-4,-4-11-6,-1-3-1,-2-4-1,-6-4 0</inkml:trace>
  <inkml:trace contextRef="#ctx0" brushRef="#br0" timeOffset="14912">323 4625 19,'0'0'15,"14"5"2,-1-8 0,9-4-6,5 1-2,7-4-1,3 0-1,2-5-2,-2 2 0,4-3-2,-2 4 0,-6-2-1,-4 5 0,-5 1 0,-8 3-1,2-1-1,-4 4-1,-14 2-1,0 0 0,0 0-3,0 0-3,-8 11-9,8-11-4,-14 13 1,0-4 1</inkml:trace>
  <inkml:trace contextRef="#ctx0" brushRef="#br0" timeOffset="15262">421 4816 18,'15'1'14,"2"-7"1,3-1 0,6-2-6,-2-2-1,5 0 1,2-1-3,1 2-1,-3-1 0,-1 5 0,-5-2 0,-2 4-2,-1-1 0,-4 2-1,-4-1 0,-2 3 0,-1 0-1,-9 1 1,13-1-1,-13 1 0,9 0 0,-9 0 0,0 0 0,0 0 0,0 0 1,0 0-1,0 0-1,0 0-4,0 0-15,-3 12-2,3-12-3,-28 16 2</inkml:trace>
  <inkml:trace contextRef="#ctx0" brushRef="#br0" timeOffset="16033">122 4183 1,'-10'7'10,"10"-7"-1,0 0 3,0 0 2,0 0 1,0 0 0,0 0 1,0 0-2,0 0-4,0 0-2,2-12-3,-12 9-2,10 3-2,7-9-2,-7 9 0,11-10 0,-11 10-1,18-5 1,-6 4-1,-1 1 1,-11 0 0,9 4 1,-9-4 0,0 0 1,7 11 1,-7-11 0,0 0 1,0 0 1,0 0 0,6 9 0,-6-9 0,0 0 0,0 0-2,0 0 0,0 0-1,0 0 0,0 0-1,0 0-1,0 0 0,-8-9 0,8 9 0,0 0-1,0 0 1,0 0-1,0 0 1,0 0-1,0 0 0,-1 9-3,-4 3-10,1 3-8,-10 0-1,0 1 0,14-16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35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30 7,'0'0'6,"0"0"-1,0 0-1,0 0-1,1-11-1,-1 11 1,0 0-1,0 0 1,0 0 0,0 0 0,6-10 1,-6 10-1,0 0 1,0 0-2,0 0 1,0 0-1,0 0 0,0 0-1,0 0-1,0 0 1,0 0 0,11-3 1,-11 3-1,0 0 1,15 0-1,-15 0 1,15 0 0,-4 0 0,-1 0-1,4 0 0,1 0 1,3 0-1,2 0 1,3-1 0,1-1 0,2 1-1,1 1 1,0 0-1,-1 0-1,-3 0 1,1 3-1,-1-2 0,-6 1 1,3-1-1,-8 1 1,5-2-1,-2 1 2,3-2-1,-3 1 1,-4-2-1,5 1 1,-5-1-1,5 1 1,-16 1-1,12-3-1,-12 3 1,0 0 0,0 0-1,9-1 1,-9 1 0,0 0-1,0 0 1,0 0 0,0 0 0,0 0 0,0 0 0,0 0-1,0 0 0,0 0-1,0 0-1,0 0-4,-9 2-4,9-2-10,-10 3 2,10-3-2,-15-7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7:31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1003 0 0,'0'0'0,"0"0"0,9 12 0,-9-12 0,14 8 0,-3-3 1,0-3 0,3 1 1,1-1 0,5-1 2,1 1 0,5-2 0,3 3 1,3 5 0,7 0-1,4 3-1,6 3 0,4 5-1,4 2-1,7 4 0,7-1 1,8 1-1,4 5 1,9 0 2,3 0-1,8 3 1,4 3 0,4 3 0,2 2 0,1 2 0,3 1 0,3-5-1,6 5-1,3 0 2,3 3-1,3-4 0,5 3-1,1-1 1,1 3 0,-1 4-1,0 0 1,-1-3-1,0-1 0,-2 0-1,-3 0 1,1-5-1,1-2 1,-6-4 0,-2-1 0,-8-5 1,-4-1-1,-7-3 1,-5-2 0,-10-3 0,-7 2-1,-8-4-1,-7-1 1,-8-2-2,-7-1 1,-7-3-1,-5-2 1,-9-1 0,-5-3 0,-7-1-1,-4-1 1,-6-3 0,-2 2-1,-13-4 2,12 2-1,-12-2 0,0 0 1,0 0 0,0 0-1,0 0 1,0 0-1,0 0 1,0 0-2,0 0 1,0 0-1,0 0 0,10-2 0,-10 2-1,10-8-1,-10 8-17,11-7-5,-11 7-1,-5-25-2,-11 3 0</inkml:trace>
  <inkml:trace contextRef="#ctx0" brushRef="#br0" timeOffset="1472">7242 2966 44,'2'10'17,"-2"-10"-1,0 0 1,0 0-16,1 13-3,0-2 1,-1 0 0,0 3 1,-2 4 1,-3 3 1,-1 5 0,-4 2 0,-1 8 1,-5 1 0,2 13-1,-5 4 0,2 14 1,-1 7-1,1 11 0,1 6 0,3 1 0,-2 8 0,1-2 1,-2-1 0,0-2 0,-4-6 0,1-4-1,-4-5 1,0 0-1,0-9 2,4-3-2,-1-11 0,5-4 0,1-13 0,5-5-1,0-13 2,5-3-1,1-10 1,3-10-3,0 0-7,10-13-18,1-10 0,0-5-2,1-4 0</inkml:trace>
  <inkml:trace contextRef="#ctx0" brushRef="#br0" timeOffset="2263">5471 5918 29,'11'3'16,"-11"-3"-2,11 5 0,-11-5-10,0 0-6,7 11 0,-7-11 3,-9 13 1,1-4 2,-6-2 4,1 3 0,-11-4 2,0 3 1,-9-6-1,-1 3-1,-13-4-1,-4 2-1,-10-5-2,-6 3-1,-9-2-2,-5 2 1,-5-2-1,0 2 1,-2-1-1,7 1 0,5 2 0,10 1-1,7 0 1,11 0-2,9 1 1,11-2-2,10 2 0,3-6-3,15 0-6,-14 0-11,14 0-7,0 0 1,1-22-2,-4-1 1</inkml:trace>
  <inkml:trace contextRef="#ctx0" brushRef="#br0" timeOffset="3114">1929 5147 31,'0'0'20,"-14"6"0,14-6 1,-13-9-9,3-2-5,1-2-1,-3-5-1,2-2-1,-5-6-1,-1-4 1,-4-6-1,-2-4 0,-3-7-2,-3-5 1,-3-6-2,-4-8 0,-2-9 0,-4-12 0,-2-7-1,-4-10 1,-3-9 0,-1-6 0,-4-7 0,-6-1 0,-4 0 0,-2 3 1,-2-3-1,-3 2 1,-1 1 0,2 1-1,2 3 0,1 2 1,6 1-1,4 1 0,4 7 1,5 3-1,5 4 0,-1 5 0,6 0-1,4 3 1,1 0 0,-2 1 0,2 1 0,6-2 0,1 4-1,3 1 1,2 4-1,0 0 1,2 8-1,6 3 1,0 9 0,0 8-1,0 6 2,4 8-1,-1 6 0,2 10 0,1 5 0,2 7-1,0 3 1,6 12 0,-8-13-1,8 13 0,0 0-2,0 0-2,0 0-7,0 0-10,18 7-2,-5-11 2,5-9-2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3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 35 9,'0'0'17,"0"0"-2,11-8-2,-11 8-3,13-6-3,-13 6-2,12-7-4,-12 7 0,0 0-1,12-3 0,-12 3-1,0 0 1,3 12 1,-3-12 1,-7 13 0,7-13 3,-7 13-1,7-13 1,-8 10 0,8-10 1,-11 4-1,11-4-1,0 0-1,0 0-1,-1-12-1,1 12 0,13-17-1,-4 9-1,2 0 0,-2 0 0,0 1-1,-9 7 1,18-7 0,-18 7-1,10 4 1,-10-4 0,4 12 0,-4-12 1,-2 19 0,-2-9 2,-2 1 0,-2-2 1,-2 0 0,-4-1 1,1-1 0,-2-3 0,2 1-1,0-4 1,2 2-2,1-3 0,10 0-7,-10-7-16,10 7-12,-3-11-1,3 11 0</inkml:trace>
  <inkml:trace contextRef="#ctx0" brushRef="#br0" timeOffset="781">-3 505 3,'0'0'22,"6"-11"-7,-6 11-6,0 0-4,9-7-2,-9 7 0,0 0 0,0 0 0,0 0 0,0 0 1,0 0 0,0 0 0,0 0 1,0 0-1,0 0 0,0 0 0,0 0-1,0 0 1,0 0 0,0 0 0,0 0-1,0 0 1,12-7-2,-12 7 0,0 0 0,11 0-2,-11 0-1,0 0 0,9 10 0,-9-10 0,-2 19-1,-3-10 1,0 0 1,0 4 1,5-13 0,-13 18 1,13-18 1,-9 11 1,9-11 1,0 0 0,0 0-1,-3-11 0,3 11-1,5-18 0,-2 7-1,0 1-2,1 1 0,-4 9-1,5-12 0,-5 12-1,0 0 1,0 0-1,0 0 0,0 0 1,0 0-1,-5 11 1,5-11 1,0 0 0,0 0 0,0 0-1,-2 11-9,2-11-22,0 0-2,12-14 1</inkml:trace>
  <inkml:trace contextRef="#ctx0" brushRef="#br0" timeOffset="1802">301 373 11,'0'0'21,"0"0"-1,0 0-2,0 0-5,0 0-1,0 0-3,0 0-2,18-7-2,-3 4-3,4 1-1,5-1-2,2 2 1,2 2-1,2 1 1,0 3-1,-1 0 0,-2 1 1,-2 2-1,-3 1 1,-2-1-1,-6 1 0,-2 0 1,-6 0 0,-3 0 0,-3 4 1,-5-2 0,-3-1 1,-4 3-1,-2-1 1,-2 2 0,-1-3 0,2-1-1,-2 0 1,5-3-1,-1-1 0,13-6 0,-14 8 0,14-8 0,0 0 0,0 0 0,0 0 0,0 0 0,0 0-1,0 0 1,16 12-1,-3-8 0,4 1-1,2 2 0,5 4 0,1-1-1,2 3 0,0 2 0,-1 1 0,-3 1 1,0 0-1,-5 0 1,-3-1 0,-4-1 1,-3-1 0,-4 0 1,-5-3 0,-4 1 0,-7-1 1,-4 0 2,-8-3 0,-3 2 1,-8-4 0,0 4 0,-5-5 0,1 1 0,-1-3-1,5 1-1,2-3-1,6 0-1,5 0-2,0-5-20,10-2-15,12 6-1,-15-28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7:4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294 443 12,'-14'1'13,"14"-1"0,0 0-2,0 0-3,0 0-5,0 0-2,0 0-2,0 0 1,0 0 1,0 0 2,0 0 1,0 0 1,-9-7 1,9 7 0,0 0 0,0 0-2,0 0-1,0 0-1,0 0-2,0 0 0,0 0 1,0 0-1,12-3 1,8 0 1,7-1-1,10-4 1,10-1-1,9-2 2,7-3-1,6-1 0,5-1 0,-3-1 1,1 2 1,-3 0-1,-1 1 1,-4 2 0,-2 2-1,-8 2 0,-6 2-1,-6 2-1,-7 0 0,-8 3-1,-8 1-1,-8 1 0,-11-1-2,10 2-7,-10-2-14,-14-5 0,-1 1 0,-7-5 0</inkml:trace>
  <inkml:trace contextRef="#ctx0" brushRef="#br0" timeOffset="631">200 381 37,'0'0'15,"-12"5"0,12-5-4,0 0-9,-1-13-1,1 13 1,11-21 2,-1 3 0,4-4 1,2-2 0,4-5 1,3-1-1,0-3-1,2 1 0,-3-2 1,1 8-1,-8-1 1,1 5 0,-8 2-1,1 7 1,-5 2-1,-4 11-1,3-11-2,-3 11-1,0 0 0,0 0-1,-10 10 0,2 0-1,-2 3 0,-4 2 1,0 3 0,-3 5 0,-6 2 1,1 2 0,-5 3 0,-2 2 0,-2 0 1,-2 0-1,-2 0 1,2-1-1,1-1 1,4-1-1,3-4 0,6-3 0,7 0 0,5-3 0,10-1 0,7-1 0,11-3 0,8 0 0,8-5 1,9 1-1,6-4 1,5 2 0,0-7 1,1 2 0,-7-4 0,-2 2 1,-8-2-1,-5 1 1,-10 0 0,-5 0 0,-7 0-1,-4 0-1,-10 0 1,9 0-1,-9 0 0,0 0 0,0 0 0,0 0-1,0 0 1,0 0-2,0 0 0,0 0-2,0 0-5,0 0-14,0 0-7,0 0 1,0 0-2,-3-16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5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169 208 1,'-14'5'1,"-3"0"-1,0 2 1,-2-3 1,2 1 2,-3-2 0,5-1 2,-1-1 1,4 0 1,2-1-1,10 0 0,-12 0-1,12 0-3,0 0 0,0 0-2,0 0 0,0 0-1,0 0 0,0 0 1,17 2 1,-8-1 1,6 2 1,1-2-1,5 1 2,1-2 0,2 2-1,-1-2 1,5 3-1,3-2-1,5 1-1,3-2 1,8 1-1,5-2 0,8 0 0,7-3-1,7 0 1,1-6 0,7 2 0,2-4 0,3 2 0,4-2-1,3 4 1,1-1-1,-3 0 0,0 4 0,-1 1 0,-2 1 0,-2 0 0,-8-2 0,-8 1 0,-9-1-1,-1-1 1,-13-2 0,-8 1 0,-11 1 0,-7-1 1,-11 3-1,-11 4 0,0 0 0,-19-4-1,-9 4 1,-9 1-1,-10 0 0,-10 0 0,-9 0 1,-10 1-1,-4-1 0,-4 2 0,-1 0 0,-3 2 0,2 2-1,-2 2 1,9 0-1,5 0 0,11 2 0,12-3 0,11 2 0,9-4 0,12-1 0,19-5 0,0 0 0,27 4 1,9-5-1,15-2 0,17-3 1,17-1 1,18-4-1,10-1 0,13-3 0,4-1 0,-1-1 0,-4-3-3,-7 3-7,-11-1-9,-12 0-3,-12-1 0,-12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23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1011 61 1,'-65'3'3,"-2"3"1,-4 0-1,3 5 1,-3 0-1,0 3 1,3 4-2,0 3 0,0 2-1,5 3 0,3 2-1,3 2 0,5 1 0,7 2 0,6 3-1,9-1 1,6 1 0,10 1-1,4 3 1,7-1 0,6 3 0,1 1 1,7 0 0,2 0 1,9 2 0,4-2 1,8-5 1,5 1 0,5-2 1,8-5 0,3-3 0,5-2 0,4-7 1,8-2-1,6-3-1,4-7 1,8-4 0,4-6-1,8-5-1,6-9 0,6-8-1,-2-8 0,0-8 0,-3-6 0,-2-3 1,-10-5 1,-7-1-1,-12-4 1,-7 5 0,-10 1-1,-7 4 0,-12 2 0,-5 1-1,-9 0-1,-5 2 0,-6 1 0,-10 0-1,-10 3 1,-8 1-1,-5 2 1,-9 4-1,-7 4 0,-6 5 0,-8 3 0,-3 6 0,-9 3 0,-2 3 0,-6 6-1,-6 4 0,-2 8-3,-9 2-7,1 9-10,-2 3-2,-2 0 1,-3-2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9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6293 56 6,'0'0'8,"-11"5"-4,11-5-3,-11 8 2,11-8 2,-9 9 2,9-9 2,0 0 1,-11 6 0,11-6 0,0 0-1,0 0 0,0 0-3,0 0-1,19 5-1,2-2 0,9-1-1,11 3 1,10-1-1,10 3 0,7-3 0,11 3-1,4-1 1,7-3-1,3-2 1,3-2-1,1-6 0,0-1 0,3-5 0,-3 0 0,-4-1 0,-3 1-1,-5 1 0,-10 2 0,-10 2 1,-8 4-1,-14 1 0,-8 2 0,-11 1 1,-9 1-1,-15-1 0,9 0 0,-9 0 0,0 0-2,0 0-4,0 0-16,-15 3-5,0-13-1,-6-8 0</inkml:trace>
  <inkml:trace contextRef="#ctx0" brushRef="#br0" timeOffset="27990">2442 1060 0,'0'0'3,"0"0"-2,0 0-3,-13 7 1,13-7 0</inkml:trace>
  <inkml:trace contextRef="#ctx0" brushRef="#br0" timeOffset="28060">2379 1086 0,'-11'6'0,"0"-5"2,2-1 1,9 0 2,-14-6 0,14 6 1,0 0-1,-12-3 0,12 3-1,0 0 0,0 0-2,0 0-2,0 11-1,0-11 0,10 5 0,-10-5 1,16 5 0,-6-3 1,2-2-1,1 0 2,1-1 1,2-1 0,1 1 0,0-2 1,3 1 0,3 1 0,-1 1-1,6 1-1,2 3 0,1-1 0,3 0-1,4 3 0,-1-1 1,3-1-1,5-1 1,-1 0 1,4-1 1,1-3 0,5 0 0,1-4 0,5 2-1,-2-1 1,3 3-1,0-2 0,0 2-1,1 0 0,1 3 0,-2 0-1,1 1 0,-3 0 1,1 1-1,-2 1 1,1 0-1,-4 0 1,0-1-1,-4 0 1,2 1-1,-1 1 1,-3 0-1,0-2 0,-1 0 0,-1-1 0,1 1 1,1-1-1,1 0 0,-1-3 0,3 0 0,1-1 0,1-1 0,2 0 0,2-2 0,-1 0-1,-1 1 1,0-1-1,3-1 1,-2-1-1,2 1 0,-2 1 0,-2 1 1,1 0-1,-3 1 1,1 0-1,-2 0 1,-1 1 0,-2 2-1,1-1 1,-1 0 0,1 0-1,2 1 1,-1 1 0,2 0-1,0-1 1,-1 0 0,0 0-1,1 0 0,1-1 1,-2 0-1,2-3 1,0 1-1,-2-1 1,4-1 0,1-2 0,0 0-1,-2-1 1,2 1 0,-4 0 0,1 1-1,-3 0 1,-3 1-1,-2 0 1,-3-4-1,-3-1 2,-1 2-2,-5 0 0,-2 0 0,-2 0 0,-4 1 1,-2 0-1,-4 4 0,-4 1 0,-2 0 0,-4 0 1,-10 1-1,13-2 0,-13 2 1,0 0-1,0 0 0,0 0 0,0 0 0,0 0 0,0 0 1,0 0-1,0 0 0,0 0 0,0 0 1,0 0-1,0 0 1,0 0-1,0 0 1,0 0-1,0 0 0,0 0 0,0 0-2,0 0-5,0 0-16,-15-10-4,-6 1 0,-6-6-2</inkml:trace>
  <inkml:trace contextRef="#ctx0" brushRef="#br0" timeOffset="40999">207 922 0,'16'4'1,"2"1"1,2 0 0,6 0 1,1-1 1,8 1 0,-2-2 0,4 1 1,-1 1 0,6-1 0,4 2-1,3-2-1,3 3 0,-5 5-1,13-3-1,0 5 0,5 0-1,4-3 1,1-4-1,1 2 0,6-6 1,5-2 0,-2-2 0,1-5 1,-4-3-1,-3-4 2,-1 4 0,-4-9 1,-6 2-1,-2-6 1,-6-1 0,-6-3 0,-4 0 0,-7 0-1,-4-2-1,-7-1 0,-4 0 1,-11-2 0,-2 1-1,-13-3 2,-2 1-1,-8-4 0,-6 5 0,-5-2 0,-3 3-1,-2-1-1,-2 1 1,2 0-2,-3 1 1,-2 1-1,-4 2 0,-4 1 0,-5 1-1,-7 2 2,-6 2-2,-12 2 1,-2 0 0,-7 1 1,0 1-1,-1-1 0,0 3 0,-2 0 1,0 2-1,2 4 1,2 1-1,0 5 1,3 5 0,0 5-1,7 1 0,7 4 0,2 4 1,7 1-1,8 2 1,5 2-1,5 0 0,5-1 0,2 3 0,5-1 1,4 2-1,3-2 1,2-1-1,1-3 0,3-1 0,3 0 1,-1-2-1,3-2 0,-2 2-1,1 1 1,-2 6-1,4 3 1,1 4 0,1 5-1,1 5 1,5 1 0,9-2-1,10-3-2,10-6-7,24-2-10,19-6-1,23-11 1,20-8-1</inkml:trace>
  <inkml:trace contextRef="#ctx0" brushRef="#br0" timeOffset="42511">7325 1104 11,'0'0'10,"0"0"-3,0 0 0,-9-4-6,9 4-6,0 0-1,0 0 0,0 0 1,9 2 2,-9-2 2,0 0 1,0 0-1,0 0 1,0 0 0,0 0 0,0 0 1,0 0 2,0 0 1,0 0 1,0 0 1,0 0-1,0 0 1,0 0-1,0 0-2,0 0-1,0 0-2,0 0-1,0 0 1,0 0-1,0 0 0,0 0 1,0 0 0,0 0 1,0 0 0,0 0 1,0 0 0,0 0 2,0 0 0,0 0 1,0 0-1,0 0 2,0 0-2,0 0 0,0 0 0,0 0-2,0 0-1,0 0 0,0 0-1,0 0 0,13-2-1,-13 2 1,18 2 0,-5 0 0,-1-1 0,4 1 0,-1-1 0,0 0 0,1 1 1,4 0-1,4-1 1,6-1 0,7 1 0,7-1 1,9 0-1,7 1 1,4 1-1,1 1 0,0 0 1,1 0 0,-3 2 0,-4-1 0,-1 1 0,-5-1 1,-3 0-1,-2-2 0,-2 0 0,-9-2-1,-1 0 0,-6-1 0,-6 0 0,-6-1 0,-3 1 2,-15 1-1,14-4 1,-14 4 0,0 0 0,0 0 1,0 0-1,0 0 0,0 0-1,0 0-1,0 0 0,0 0-1,0 0-1,9-1-1,-9 1-3,11-2-10,0-2-8,10-2-2,4-8 2,6-4-1</inkml:trace>
  <inkml:trace contextRef="#ctx0" brushRef="#br0" timeOffset="43693">9570 1060 12,'0'0'11,"0"0"-2,0 0 0,0 0-6,0 0-6,0 0 0,0 0-1,-2 14 1,2-14 1,2 13 3,-2-13 0,5 12 2,-5-12 3,10 7 1,-10-7 1,16 0 2,-6-4 0,6 1 1,4-2-1,5 4-1,5-4-2,8 3-1,5-1-3,7 2 0,3 0-1,6 1 0,3-2-1,3 1 0,1 0-1,2-6 1,-3-2 1,0 3 0,-3-3 0,0 2 0,-7-2 1,-3 2 0,-6-2-1,-6 5 1,-8 3-1,-4-3 0,-9 3-1,-4-1 0,-4 1-1,-11 1 1,9-1-1,-9 1 1,0 0-1,0 0 0,0 0 1,0 0-1,0 0 1,0 0-1,0 0 0,0 0 0,0 0-2,0 0-2,0 0-11,7 9-10,-7-9 0,9-3-1,-2-6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8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2298 52 6,'0'0'13,"0"0"1,0 0 0,0 0-2,0 0 0,0 0-1,0 0-1,12 1-3,3-1-2,13 1-1,12-2-2,12 2 1,18-2 0,14 2 1,8-7-1,10 7 1,4-1 0,1 0 0,-3 0 0,-3 5-1,-11-3 0,-8-2-1,-12 7-1,-10-1 1,-14-4 0,-8 3-1,-13-4 1,-8 0 0,-8-2 1,-9 1-1,0 0 0,1-12 0,-1 12-2,-9-13 1,9 13-1,-10-13-3,10 13-14,0 0-9,3-11 0,7-3-2,14-2 1</inkml:trace>
  <inkml:trace contextRef="#ctx0" brushRef="#br0" timeOffset="782">7776 126 0,'13'5'6,"-1"0"-3,3 0 4,-2-2 2,2 0 2,-5-4 1,3-1 0,0-1 0,7 1 1,6 0-3,8 2-4,7-1-2,9 1 0,6 0 0,8 2-1,2-1 2,2 3-1,-4-2 1,-1 3-1,-10-3-1,-5 4 0,-10-3 0,-7 1-1,-10-2 0,-6 0-1,-15-2 0,15 2 1,-15-2-2,0 0 1,0 0-1,10 0 1,-10 0-1,0 0 0,9-1-5,-9 1-9,0 0-9,-22-9-1,-6-4-3,-19-11 1</inkml:trace>
  <inkml:trace contextRef="#ctx0" brushRef="#br0" timeOffset="47859">592 2003 2,'0'0'2,"0"0"-1,0 0-2,0 0-2</inkml:trace>
  <inkml:trace contextRef="#ctx0" brushRef="#br0" timeOffset="49762">77 673 4,'-4'-11'9,"4"11"-2,0 0 0,0 0-3,-3-10 0,3 10-1,0 0-1,0 0 0,0 0 0,0 0-1,0 0 1,0 0 0,0 0 0,-9 16-1,9-16 1,-1 22 0,1-3 1,0 2 0,2 2 0,1 5 0,2-1 0,0 0-1,0 2 0,0-5 0,-1-3 0,-1-3 0,0-4 2,-2-3-1,-1-11 2,0 10-1,0-10 1,0 0 0,-12-10-1,3-5-1,0-1 0,-2-7-1,-1-5-1,0-9-1,1 2 0,3-1-1,0 2 1,5 3-1,2 0 1,5 2-2,5 2 1,5 7-1,5-1 1,7 1 0,2 2 0,6 3 0,-2 3 0,-1 4 0,-4 3 1,-6 4-1,-4 5 1,-5 7-1,-4 1 1,-5 3 0,0 5 0,-1 1 0,1 0 0,0 0 0,0-1 0,0-7 1,-1 2-1,-2-2 1,0-13 1,-11 20-1,-5-9 1,-4 0-1,-2 0 1,-5 0 0,-3-3-1,0-4 0,3 4-1,4-7 1,6-1 0,6 0-1,1 0 1,10 0-1,0 0 0,0 0 0,0 0 0,0 0 0,0 0-1,13 10 1,-13-10-1,14 14 1,-5-1-1,5 0 1,2 3 1,5-1-1,4 2 1,3-2-1,2 1 0,-1-3 1,-2-3-1,-5-1 1,-2-1-1,-7-4 0,-13-4 0,13 8 0,-13-8-1,0 0 0,0 0-3,2 10-5,-2-10-10,4-10-2,1-1 0,4-8 1</inkml:trace>
  <inkml:trace contextRef="#ctx0" brushRef="#br0" timeOffset="50753">510 557 22,'0'0'11,"0"0"0,0 0-3,-3 12-6,3-12 1,-2 15 0,2-5 2,0 3 0,1 2 1,-1 3 0,6-2 0,-3 6-2,5 2-1,-2 1 0,2-1-1,-1 0 0,3 0-1,-3-6 0,-1 5 0,0-8 0,-1-4-1,-5-11 0,6 14 0,-6-14-1,0 0-1,0 0-1,0 0 1,-4-14-1,-1 0 0,-1-2 0,-4-6 1,1 4 1,-1-3 0,2 5 1,0 1-2,1 6 0,2 0 0,5 9 1,0 0 0,0 0 2,0 0 0,16 10 1,-3-4 2,6-3 1,5 3 1,1-4 0,8 5-1,-6-7-2,0 0 0,-3-1 0,-4 2-1,-7-1 1,-3-2-3,-10 2-4,7-10-6,-5 0-6,-1-2-4,1-5 0,0-3 0</inkml:trace>
  <inkml:trace contextRef="#ctx0" brushRef="#br0" timeOffset="51334">737 513 12,'0'0'9,"0"0"1,-8 10 2,8-10-2,-1 14 0,1-14 0,2 22 0,0-7 0,1 5-2,-4 4-1,4 5-1,-4 0-1,2 3 0,-2-1-1,1-2-2,0-3 0,1-4-1,1-5-2,0-5-5,7-2-10,0-8-5,4-4-2,1-6 2,8-4-2</inkml:trace>
  <inkml:trace contextRef="#ctx0" brushRef="#br0" timeOffset="52045">1230 484 24,'0'0'13,"0"0"0,0 0-2,0 0-8,0 0-1,-13-2 0,13 2 1,-21 3-1,4 0 1,0 2 0,-5 1 0,-2 4 1,-3 1-2,-2 5 2,-3 0-2,1 5 1,0-2 0,2 5 0,3 2-1,7 1 0,5-2 0,8 0 0,9 0 0,10-2 0,6-1 0,8-4-1,5-4 1,3-2 0,2-4 0,0-3-1,-5-4 0,-8 0-1,-1-1-3,-6-4-9,-3-1-9,-1-1 0,-4-3 0,2-3 0</inkml:trace>
  <inkml:trace contextRef="#ctx0" brushRef="#br0" timeOffset="52536">1356 804 55,'0'0'20,"18"8"0,-2-10-1,9 1-18,5-2-1,5-1 0,2 1 0,-2 1 0,-2-1-1,-6 0-2,-3 1-3,-8-2-11,-7 0-3,-3-6 0,-6 10 1</inkml:trace>
  <inkml:trace contextRef="#ctx0" brushRef="#br0" timeOffset="52786">1367 582 20,'10'9'15,"1"-3"0,7-1 1,6 0-1,2-2-1,6 2-3,-1-4-3,2 2-2,-4-2-3,-2 0-2,-4 2-4,-5-3-8,-2 1-9,-3 0-2,-2-3 2,-1-1-1</inkml:trace>
  <inkml:trace contextRef="#ctx0" brushRef="#br0" timeOffset="53137">2038 435 41,'16'-6'15,"-16"6"-1,0 0-4,0 0-10,0 0-1,6 16 2,-10-2 0,-1 7 1,0 3 2,2 4 1,-1 0 0,3 5 0,-3 1-1,5 3-1,-2-5 1,3-2-2,0-6 1,1-1-1,-2-5 0,2-6-1,-3-12-1,0 0-4,0 0-7,0-21-6,-3-1-3,-2-7 0,-1-5 0</inkml:trace>
  <inkml:trace contextRef="#ctx0" brushRef="#br0" timeOffset="53427">1822 393 8,'-19'2'5,"4"0"1,4 3 2,11-5 1,0 11 0,13-8 2,3-1 0,9 1 0,6-4 2,11 3-2,6-5-2,10 4-2,0-4-2,5 4-2,-2-1 1,0 2-2,-7-1 1,-6 2-1,-8 0-1,-9-1 0,-8 1 1,-8-1-2,-5 0 1,-10-2-1,10 5 0,-10-5 1,0 0-2,0 0 0,0 0-2,0 0-3,0 0-8,-6 12-9,6-12 0,-16 6 0,7-8 0</inkml:trace>
  <inkml:trace contextRef="#ctx0" brushRef="#br0" timeOffset="57783">5001 291 2,'0'0'2,"0"0"0,0 0 0,0 0 0,0 0 1,0 0-1,0 0 0,0 0-1,2 13 0,0 1-1,1 5 0,0 8 1,1 5-1,0 5 0,0 4 1,-1-1 0,1 0-1,-2-4 1,-1-8 0,1-3 0,-2-11 3,0-1 4,0-13 0,0 0-1,0 0-1,5-16 0,-3 0-1,0-11 0,-1-3-4,1-8-3,-2-4 1,-1-4 0,0-2 1,-1 1 1,2 3 0,1 5-1,2 5 1,2 5-2,5 7 1,3 6-1,4 7 0,4 5-1,4 6 1,1 3-1,3 3 1,-1 5 0,-6 2 0,-1 2 0,-7 2 0,-7 1 0,-7-1 1,-5 1-1,-8-2 2,-2 0 0,-3-2 1,-3-2 0,0-5 0,-1 2 0,1-5 1,2-2-1,2-2 0,4-1-1,1-2 0,12 1 0,-12 0-1,12 0 0,0 0 0,0 0-1,0 0-1,0 0 1,1 16 0,2-7 1,4 4-1,1 2 2,3 2 0,4 3 0,1 2 1,4 3 0,-1-4-1,4 1 1,-1-1 0,-2-2 0,-1-2-2,-3-4 1,-3-3 1,-3-2 0,-10-8 0,10 6 0,-10-6-2,0 0-3,-5-13-12,5 13-1,-2-17-1,3 5-2</inkml:trace>
  <inkml:trace contextRef="#ctx0" brushRef="#br0" timeOffset="58865">5465 239 9,'0'0'9,"0"0"-1,12-4-3,-12 4-4,3 10-3,-3 1 0,0 4 1,0 4 0,0 3 1,0 5 1,1 3 1,-1 2 0,0 2 0,1 0 1,0-3-1,-1-2 1,0-4-1,0-2 0,0-7 0,-1-3-1,1-13 0,0 13-1,0-13 0,0 0 0,-12-9 0,6 0 0,-1-4-1,-3-1 1,1-2 1,0 0 0,2 0 0,2 2-1,6 1 0,3 3 0,7 3 0,5 3-1,8 3 0,7 0 0,4 0 1,5 0 0,2-2 0,-3 1 1,0-2 1,-4-1-1,-7-2-2,-5-1-3,-7-2-5,-3 2-2,-7-5-1,-1 0 0</inkml:trace>
  <inkml:trace contextRef="#ctx0" brushRef="#br0" timeOffset="59326">5782 256 7,'-8'10'8,"6"1"-2,-1 5-3,0 3-1,0 6 3,0 5 0,2 2 2,-3 3 1,2 2 0,-2-1 0,3 0 0,-2-4-2,2-1 2,-3-10-4,3 0 0,0-9-1,3 2-1,0-3-1,-2-11-2,15 16-8,0-16-9,6-4 1,5-7-2,6-6 1</inkml:trace>
  <inkml:trace contextRef="#ctx0" brushRef="#br0" timeOffset="59726">6276 309 6,'0'0'6,"-15"0"0,15 0-1,0 0 0,-9 0-1,9 0-2,0 0 1,0 0-1,0 0 0,0 0 0,0 0-1,0 0-1,0 0 2,0 0 0,0 0 1,0 0 0,0 0-1,0-9 1,0 9 0,0 0 0,0 0 0,0 0-1,0 0-1,0 0 1,-12 7-1,12-7 0,-20 12 0,5-5 0,-4 1 0,-4 3 0,-4 3 0,-3 3 0,-3 1 1,0 4 0,1 0-1,2 3 0,3 1 0,4 2 0,5-1 0,6-1 1,5-4-1,7 1 1,2-5 0,5-1 1,4-5 0,3-1 1,4-6 0,1 0 0,0-4-1,0 0 0,-4-2 0,0 0-1,-5 1 0,-10 0-2,12-2-2,-12 2-3,0 0-5,0 0-8,14 0-3,-5 1-1,4-2 1</inkml:trace>
  <inkml:trace contextRef="#ctx0" brushRef="#br0" timeOffset="60557">6303 718 11,'12'9'13,"-2"-10"1,9 1-1,5-1-5,5-2-5,3 2 0,2 1-2,1 0 1,-4 0-1,-3 1 0,-7-1-3,-7 1-2,-3 1-2,-11-2-3,0 0-4,0 0-2,-6-12 1</inkml:trace>
  <inkml:trace contextRef="#ctx0" brushRef="#br0" timeOffset="60858">6299 544 22,'0'0'15,"0"0"-1,0 0-1,9 3-1,1-2 0,6 1-5,2 0-2,7 1-1,1 0-1,3 1-1,-2 0-1,-2 1 0,-4-2-1,-3 1 0,-4-2-2,-14-2-5,17 2-7,-17-2-6,15-4 1,-15 4 0</inkml:trace>
  <inkml:trace contextRef="#ctx0" brushRef="#br0" timeOffset="61208">6870 304 2,'12'-3'11,"-12"3"-1,11 4 0,-11-4-5,7 18-4,-5-2-1,-1 6 0,-2 6 2,-3 5 0,-2 1 1,-2 4 0,-3-1 0,0 2 1,-1-4-1,2-3 0,-2-4-1,3-8 0,2 0 0,3-8 0,-1-1 0,5-11 2,0 0 0,0 0-1,0 0 1,5-10-2,0-7-1,-2-1-2,5-8 0,-5-3-4,3-6 1,-3-5 0,1 3-1,-4-2 1,1 3 0,-1 1 2,1 5 1,-1 5 1,1 2 2,1 6 0,-1 4 2,2 4-1,-3 9 1,11-13-1,0 10-1,5 3-1,6 1 1,5 1 1,7 0 0,5 2 0,1-1 1,1 1 0,-6-1 0,-3 0-1,-8-1 0,-4 0-2,-10 0-1,-10-2-1,0 0-3,0 0-2,-15 4-3,1-5-3,0 1-1,-4 0 0,-2 2-1,-5 2-2,-1 3 1</inkml:trace>
  <inkml:trace contextRef="#ctx0" brushRef="#br0" timeOffset="61829">6737 527 5,'35'3'12,"6"1"0,2 1 1,1-3-1,-2 3-1,-5-2-1,-3 2 0,-8-1-4,-3 1-1,-7-2-3,-3 1 0,-4-2-2,-9-2 0,11 4-1,-11-4 0,0 0-2,-13 1-2,13-1-10,-17 0-2,4-4-1,1-3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32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1105 61 2,'0'0'4,"-10"3"-1,10-3 0,-15 4 1,6-4 1,0 0 2,-7-1 0,5 1 0,-5-2 1,4-1-1,-4-1-1,-1 2-1,-2-3-1,-2 3-2,7 1 0,-8-1-1,-1 1-1,-4 3 1,-3 1-1,-2 0 0,-5 4 1,2-2 0,-6 4-1,-3-1 1,1 3 0,-1 0-1,4 0 1,-1 4-1,-1 1 0,-2 3 2,7 0-1,-3 1-1,4 3 1,-1-1 0,0 1-1,2 0 1,4-1 0,9 2-2,-5-4 0,8 5 0,1 1 0,3 0 0,6 3-1,1 1 1,5 1 1,2 2-1,7 4 1,-2-3 0,8 1 0,4 3 0,0 0 0,7 2 1,3 1-1,1-2 0,5 1 1,11-2-1,3-2 0,9-4 2,8-7-2,7-5 1,5-4 0,9-5 0,5-5 0,-2-3 0,4-2 0,1-2 0,5 1 0,-2-2-1,3-3 1,-2-4-1,-1-1 1,0-8 0,-2-3 1,-6-9 0,-5-6 0,-7-5 0,-5-4 0,-10-4 0,-5-1 1,-9-3-1,-8 1 0,-10 0 1,-7 2-1,-10 0 1,-6 5-1,-9-1 0,-8 2 0,-8 1-1,-7 1 0,-9 1 0,-6 3-1,-8 1 0,-6 1 0,-6 3 0,-5 4 0,-8 4 0,-4 4-1,-5 6 1,-4 2-1,0 7 0,-2 5-1,-2 4 0,1 3 0,3 4-2,-2 1-1,8 6-5,-3 2-7,-1 4-3,2 5 1,-4-1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9:53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4045 375 3,'0'0'5,"0"0"0,0 0 0,0 0 0,0 0 1,0 0-1,0 0 1,13 9 0,-13-9 0,14 4 0,-14-4-1,22 7-2,-11-4 1,2 1-1,4 0 1,3 3 0,4-4 1,3 3 0,2-3-1,6 3 1,2-3-1,5 3 0,3-3 0,2 0-1,4-1 0,2-1 0,0-1-1,0-1-1,-1 0 1,-2-1-1,-1 0-1,-2 0 1,-3 0-1,-4-1 1,-2 1-1,-3 0 1,-2 0 0,-7 1-1,-4 0 2,-3-1-1,-6 0 0,-1 1 1,-12 1-1,11-2 0,-11 2-1,0 0 0,0 0 0,0 0 0,0 0 0,0 0 0,0 0 0,0 0 1,0 0-1,0 0 0,0 0 1,0 0-1,0 0 0,0 0 0,0 0-1,0 0-1,0 0-1,0 0-8,0 0-9,0 0-3,0 0 0,-13-14 2</inkml:trace>
  <inkml:trace contextRef="#ctx0" brushRef="#br0" timeOffset="35451">237 685 19,'0'0'10,"0"0"1,5 15 0,-5-15-2,2 19-1,-3-4 0,1 6-1,-2 2 0,0 11-2,-4 3-1,2 7 0,-4 2 0,0 5 0,-1-2-1,3-1-1,0-4 1,3-5-1,0-9 0,3-6-1,3-7 0,-3-17-3,11 4-4,-7-17-6,2-6-8,-3-8-1,-3-13 1,-2-1 0</inkml:trace>
  <inkml:trace contextRef="#ctx0" brushRef="#br0" timeOffset="35722">57 757 4,'-19'-17'8,"5"10"0,2-1 0,12 8 1,-12-7 1,12 7 0,17 0 1,-2-2-1,10 2 2,5-6-1,13 1 0,7-7-2,12 3-2,4-4-1,5 0-3,1-2 0,1 1-2,-8 2 0,-8 5-1,-11-1 1,-11 3 0,-10 1-1,-9 1-1,-7 4-2,-9-1-11,0 0-9,0 0 0,-9-6-1,0 5 1</inkml:trace>
  <inkml:trace contextRef="#ctx0" brushRef="#br0" timeOffset="36152">563 1230 33,'23'-35'21,"8"-10"0,7-8 1,10-3-9,4-8-5,10 3-1,-1 1-1,2 7-3,-7 6 0,-3 9-1,-8 7-1,-7 8 0,-9 7-1,-8 6 0,-6 5-1,-15 5-1,13-1-4,-13 1-7,0 14-9,-1-4-2,0 3 2,-1 1-1</inkml:trace>
  <inkml:trace contextRef="#ctx0" brushRef="#br0" timeOffset="36533">1418 775 48,'0'0'19,"13"-3"1,-13 3-1,0 0-16,12 11-3,-9 5 1,-2 8-1,-2 8 1,-2 9 0,-4 5 2,-2 7-1,0-2 2,0-1-2,1-6 2,3-3-2,2-11 1,3-8 0,2-9-1,-2-13-2,14-3-1,-5-16-2,-1-5-2,-2-12 0,0-4-1,-2-10 0,0-2 0,-4-4 0,-1 3 2,-4-2 3,1 6 1,0 4 1,-3 7 0,0 7 1,1 6 1,0 4-1,3 8-1,3 13-1,0 0 1,0 0 0,0 0 1,19-3 0,1 3 0,11 5 1,5-7 2,15 1 0,4-2 0,8 0 0,0 0-1,1-1 0,-4 1-1,-6 1-1,-9 0 0,-11 2-1,-10 1 0,-9 2 0,-15-3-1,9 10 0,-9-10-2,-19 12-2,3-2-2,-8-5-2,0 7-1,-13-7-2,1 4 1,-9-5 0,2 6 0,-7-3 3,4 2 2,-1 3 3,3 0 1,4 2 1,6 1 0,8 1 2,7-1 0,9 2 1,7-3 1,12 0 2,8-3-1,13-1 0,10-2 1,8-1-1,7-5 0,7 0 1,3-4-2,4 2 1,-6-5 0,-1 3-1,-10-3 1,-3 2 0,-10 0-1,-5 2 0,-9-2-1,-5 3-1,-6-1 0,-4 1 0,-10 0-1,0 0 0,9 1 0,-9-1-2,0 0-2,-12 2-6,12-2-16,-23 3-1,6-5-1,-8-9 0</inkml:trace>
  <inkml:trace contextRef="#ctx0" brushRef="#br0" timeOffset="65304">3022 340 3,'0'0'11,"-9"1"1,9-1 0,24-11 0,4 1 0,9 1-1,9-6-1,7 2-1,5-2-3,2-1-2,-5 5-2,-5-1 0,-12 3-1,-8 1-1,-8 2-6,-11 0-12,-11 6 0,-2-17 0,-6 3 0</inkml:trace>
  <inkml:trace contextRef="#ctx0" brushRef="#br0" timeOffset="65625">3366 2 16,'18'-2'11,"5"3"0,2-2 0,3 2-2,0 1-3,0 2 0,-2 1-3,1 1-1,-4 1 0,-3 3-1,-1 0-1,-1 1 0,-3 1 0,-1-1 0,-3 2 0,-2 1 0,0-1 0,-3 1 0,-2 0 0,-2 0 0,-2 0 0,-2 1 0,-2-1 1,-5 0 0,-2 0 0,-3-1 0,-3 2 0,-1 1 1,-1-2 0,0 2-1,-1-1-1,2 0 1,2-2-1,1 1 1,1-2-1,1-1 0,0 0-5,0-2-10,3 3-1,-6-6-1,0-4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38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1812 168 0,'-11'-8'3,"11"8"1,0 0 1,-16-14 2,5 7 0,-4-1 0,-1-1 0,-6-1 0,-2 1-2,-4 0 0,-5 0-1,-5 3-1,-4 1-1,-4 2 1,-5 1-1,-5 4 1,-5 1 0,0 2-1,-5 2 1,-5 4 0,-4 1-1,0 3-1,-2 3 0,0 3 0,-1 0-1,1 4 0,1 3 0,2 3 0,1 2 0,4 3 0,2 1 0,5 2-1,6 3 0,4 1 1,9 1-1,7 1 1,6-1-1,10 0 0,3-2-1,9 1 2,7-1-1,5-2 1,6-2 0,5 0-1,7 0 1,2-1 0,12 2 1,2 3-2,8 3 2,5 1-1,4 3 0,4 1 1,6-1-2,3-2 1,6-4 0,3-5 1,5-7-1,4-7 2,7-7-1,4-10 1,5-9 1,7-7-1,4-10 1,3-6 0,0-8-1,3-6 0,-2-7 0,-1-6-1,-4-4 0,-9-1 0,-10-5 2,-8-2-1,-10-3 1,-10 1 0,-13-2 0,-7-1 0,-15-1 0,-7 1 0,-11 1-1,-4 4-1,-15 1 0,-4 2 0,-8 4 0,-5 5 0,-6 4-1,-8 5 1,-8 2-1,-9 5 0,-5 2 0,-10 8-1,-7 5 1,-9 4 0,-7 8-1,-3 5 0,0 10-1,-2 7-4,7 9-6,0 11-8,7 7-3,3 6 0,2-1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3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285 135 2,'0'0'10,"0"0"0,0 0-5,0 0-1,0 0 0,5 13 1,-5-13 0,7 22 0,-1-3 0,-1 9 1,2 5 0,-3 8 0,2 4 0,-5 3 1,1 0-1,-5-4 0,3-2 0,-3-9-1,1-4-1,-1-9-1,1-7-2,2-13-2,0 0-4,0 0-3,-1-18-5,1-6-2,-6-9 0,-3-8 1,-4-7 0,-6-5 1,-3 1 3,-6 1 4,-1 3 4,-2 8 4,-1 5 2,2 9 2,1 5 1,7 9 2,2 0-1,6 6 1,4 4-1,10 2 0,4-11 0,16 5-2,11 2-1,9-1 0,13 1 0,8-2 0,13 3 0,-1 2 0,3-1-2,-8 1 0,-5 1 0,-11 0-1,-8 2-1,-12-1-2,-10 1-6,-5-1-11,-5 2-3,-12-3 2,10 1-2</inkml:trace>
  <inkml:trace contextRef="#ctx0" brushRef="#br0" timeOffset="641">764 599 42,'0'0'21,"15"-1"1,-5-12-3,4-9-9,8-5-5,6-12 0,9-3-2,5-7 0,6-1-2,2-2 1,3 0 0,-1 8-1,-4 5 0,-5 6 0,-5 6 1,-7 5-1,-7 5 0,-4 4 0,-4 5-2,-5 1-3,-11 7-5,18-11-11,-18 11-3,15 0 0,-15 0-1</inkml:trace>
  <inkml:trace contextRef="#ctx0" brushRef="#br0" timeOffset="981">1630 104 7,'0'0'12,"14"1"2,-14-1-6,0 0 1,9 8 2,-9-8 0,0 20-1,-4-5 2,4 11-2,-5 2-1,5 13-2,-4 0-1,5 7-2,-2-2 0,3-1-1,1-5-2,1-4 1,-1-9-1,1-6 0,-1-8-1,-3-13 0,0 0-2,0 0 0,2-9-1,-5-10-1,1-5 0,-2-9-1,0-6 0,-5-6 1,3-2 1,-3-5 0,1 4 2,-2 5 2,1 2 1,2 8 1,0 4 0,7 8 0,4 4 0,8 8 0,8-3-1,13 4-1,8 3-1,10-1 0,7 2 0,6 0 0,2-1 1,1 3 0,-8 0 1,-7 1-1,-12-1 1,-7 2-1,-8 0 0,-11 0-2,-14 0-3,0 0-7,-12 8-3,-12-2-5,-6 0-4,-5 1 1,-9 3 0</inkml:trace>
  <inkml:trace contextRef="#ctx0" brushRef="#br0" timeOffset="1512">1653 228 14,'16'12'12,"12"-4"-1,12 0 1,8-3 0,5-4 0,7 2 0,0-4-2,2 2-1,-10-3 0,-2 3-1,-9-3-1,-4 3-2,-9-2-1,-8 1-2,-5 0-1,-15 0-6,9 2-17,-9-2-1,-25-4-1,-4-4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8:57.4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16,'13'2'11,"6"-1"1,6 1 0,10 0-1,9-1-1,14 1-1,6-2 0,8 2-2,8-2-2,5 1 0,-2-1 0,2 1-1,-11-1-1,-8 3 0,-11-2 0,-10 1 0,-12-1-2,-7 2 1,-9 1-4,-17-4-13,13 6-7,-13-6-1,9-11 1,3-3-2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8.0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254 142 16,'0'0'14,"0"0"-1,-10-3-3,10 3 0,0 0-2,0 0-2,0 0-1,0 0 0,0 0-2,0 0-2,0 0 0,0 0-1,0 0 0,7 14 0,-4-3-1,0 2 1,2 7 0,2 4 0,-3 6 0,0 5 1,1 4 0,-2 5 0,0 0-1,-1-1 2,-1 0-2,0-4 1,2-3 0,-1-4-1,1-6 0,-1-2 0,1-3-1,-1-2-1,1-1-1,-1-3-7,-3-4-16,7 2-1,-6-13 0</inkml:trace>
  <inkml:trace contextRef="#ctx0" brushRef="#br0" timeOffset="621">0 102 4,'0'0'7,"0"0"0,14-13 0,-3 9 0,2-2 0,4-1 0,4-2 0,7 0-1,5 1-1,2-2 0,4 0-2,-1 2 0,2-1-2,0 5 0,-2-2 0,-1 7 0,-4 2-1,-1 3 0,-3 6 0,-3-1 1,1 4-1,-4-1 0,1 6 0,-6-4 1,-2 1-1,0 1 1,-5 0 0,-3 2 1,-5 0 0,-5 0 0,-4 0 0,-6-1 0,-3-1 1,-5-2 1,-2-2-1,-4 0 1,0-4-1,-2 0 1,4-3-1,0-3 0,4 0-1,2-2 0,5 1-1,2-3 0,11 0 0,-10 1 0,10-1 0,0 0-1,0 0-1,0 0 1,0 0-1,0 0 0,17-7 0,-2 6 0,2 0-1,5 2 1,2 1 0,4 2 0,3 4-1,4 3 0,-1 2-1,-1 3 1,-2 2 0,3 3-1,-3-1 1,0 4 0,-3-1 1,-2 0 0,-3 0 0,-3 2 1,-3 1-1,-5-2 1,-3 1-1,-5 0 2,-5 0-2,-5 1 2,-4-1 0,-6-4 0,-3-1 2,-6-2 0,-4-3 1,-7-2 0,0-2 1,-9-6 0,0 0 1,-8-6 0,1-2-2,-5-3 0,2 1 0,1-3-1,2 0-1,2-1-1,9 0 0,3-1-1,7 0-1,6-2-2,6-3-4,10 1-13,8-1-14,3-7-1,6 4 1</inkml:trace>
  <inkml:trace contextRef="#ctx0" brushRef="#br0" timeOffset="1933">1240 669 19,'17'4'12,"-3"-4"0,5-2-2,5-5-2,4-2-2,4-2-1,0-3-1,1-1-2,-2 3 0,-3-4-1,-6 3 1,-4-2 1,-5 3-1,-6-1 1,-3 3 0,-6-2 0,-3 2 0,-6-2-1,2 3 1,-8-1 0,-2 2-1,-3 2-1,0 2 1,-3 3-2,1 2 1,-2 4-1,0 3 0,2 2 0,2 2-1,1 3 1,0 1-1,3 1 1,4 2 1,2 1-1,4 2 1,3 0 0,4-1 1,3 2 0,5 2-1,5-1 2,3 0-2,6-3 1,3-1 0,5-3-1,3-5 1,2-2-1,3-4 1,1-4-1,0-4 0,-2-3-2,-2-9-7,-3-2-24,3-2 0,-9-11 0</inkml:trace>
  <inkml:trace contextRef="#ctx0" brushRef="#br0" timeOffset="2824">1700 493 3,'0'0'17,"0"0"0,11-9-3,-11 9-3,19-5-4,-6 5-1,6 1-2,4 1 0,3 3 0,3 2-2,1 3-1,1 3 0,-2 2 0,1 2 0,-2 2-1,-4 0 1,-2 3-1,-4-1 1,-4 2 0,-3 1-1,-3-1 1,-3 1 0,-6-3 1,-2 2-1,-4-4 2,-3-3-1,-3 0 1,-4-3 0,-3-2 0,-3-3 0,-3-4 1,1 0-1,-4-7 0,2 1 0,-2-5 0,4 0 0,3-4-1,3 2 0,4-5-1,4 2-1,4-4 0,8 1-1,8-2 0,3-4-1,5 4 0,5 0-1,5 4 0,1 1-1,6 5-1,-4 0-2,2 9-5,2 8-13,-6-5-6,6 8 1</inkml:trace>
  <inkml:trace contextRef="#ctx0" brushRef="#br0" timeOffset="3465">2147 474 8,'8'11'19,"-8"-11"-11,0 0-6,13 15 0,-8-6 1,2 1 1,-2 3 1,2 1 0,-2 3 1,0 2 0,-2 2 0,2 2 0,-3-1 1,4 3-2,-3-3 0,2 0-2,-1-7 1,3 0-1,-7-15-1,19 9 0,-7-14 0,6-9 1,-2-2-2,5-5 2,-2-4-1,1 0 0,-3-1-1,-1 4 1,-6 1-1,0 7 0,1 2-1,-11 12 0,15-12 0,-15 12 0,14 0-1,-14 0 1,17 11-1,-8-1 1,-3 3 0,1 5 0,-2 0 2,4 4-2,-5 2 2,-1 2 0,0-1 0,-1 0-1,0-4 1,1-3-1,0-4 0,3-5 1,-6-9-1,21 0 0,-5-9 1,2-5-1,3-5 0,2-3 1,0-4-1,0 1 0,-2 1 0,-1 2 0,-3 6-1,-3 1 0,-3 3 0,-1 5 0,-10 7 0,17-6 0,-17 6-1,16 3 1,-16-3 0,18 13-1,-7-2 1,0 4 0,1 3 0,-1 5 0,0 2 0,1 4 0,-3 2 1,1 1-2,-2-4 2,0-1-1,-3-4 0,0-6 1,-2-2-1,-3-15-4,0 0-30,0 0-1,0-23 0,-7 7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9:25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 11,'15'0'9,"6"0"2,2 0-1,9-1-2,4 2-1,11 1-2,5 0-1,12 1-1,5 1-1,4-2-1,6 0 0,6-2 1,2-1 0,1-2 2,4-1 2,-3-2-1,2 2 0,0-4 1,-1 3-1,-5-2 0,2 5-2,-7-1 0,0 1-1,-7 1 0,-3 1-1,-9 1 1,-3 0 0,-12-1 0,-7 2 1,-10-2 0,-4 1 0,-10-2-1,-3 3 1,-12-2-1,9 1-1,-9-1 1,0 0-1,0 0 1,0 0 0,0 0 0,0 0-1,0 0 1,0 0-1,0 0-2,0 0-3,0 0-15,0 0-5,-13 6-2,-4-16-1,-6-4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5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421 2 3,'0'0'7,"0"0"-2,-12-6 1,12 6 1,-16 2 0,7 0 0,-3 0 0,1 2-1,-3 0 0,1 0-1,0 2 0,-1-1-1,2 0 0,-1 1-2,0 0 2,1 1-2,12-7 0,-19 14-1,11-5 0,8-9 0,-15 19-1,11-8 0,0 3 1,1 0-1,0 5 0,0 1 0,2 4 1,-1 3-1,0 3 2,-1 2 0,0 2 0,-6 1 2,5-1 1,-7-4 0,3 0 0,-2-6 0,3-3-1,-1-8 0,5-1-1,3-12-1,-4 9-1,4-9-1,15 0-1,-2 0 1,1 0-1,1 1 0,1 1-1,0 2 1,0 4 0,-1 2 0,-3 4 0,0 4 1,0 4 0,0 4-1,-2 3 2,-2 3-1,-4 3 0,-4 4 0,-6 0 1,-7 1-1,-7 1 1,-5-1 0,-3 0 0,-5-3-1,0-1 1,1-1 0,1-3-1,4-3 1,5-4-1,4-1 1,4-3-1,6-2 1,5-2-1,4-4 2,8-2 0,7-3 0,8-1 1,7-6 1,8 0-1,2-5 0,5 1 0,-2-2 0,-1 0-2,-4 1 1,-5 2-2,-8 1 1,-4 1-1,-5 2-1,-4-1-3,3 4-11,-16-5-11,11 2 0,-11-2-1,-5-12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0:44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205 152 20,'12'14'13,"-12"-14"0,5 14 0,-4-2-10,1 6-4,-1 6 2,0 4 2,1 7 2,-3 5 1,1 8 1,-3-1 1,3 2-1,-4-3 0,2-1-3,-1-5 0,1-6-2,0-8-1,0-9-2,2-5-4,0-12-8,4-12-7,2-9 0,0-13 0,-2-6 0</inkml:trace>
  <inkml:trace contextRef="#ctx0" brushRef="#br0" timeOffset="260">66 136 16,'-22'-2'12,"4"8"-1,5 3-1,3 0-1,6 2 0,4-11 1,19 12-1,5-13 0,11 1-1,8-6 0,13-2-1,6-5-2,7 2-1,2-4-2,-1 3-1,-3 1-2,-5 2-5,-5 5-12,-11 2-5,-6 1 1,-10 1 0</inkml:trace>
  <inkml:trace contextRef="#ctx0" brushRef="#br0" timeOffset="751">698 663 25,'0'0'17,"0"0"1,1-16-1,9-7-1,11-6-3,4-11-5,11-7-4,6-8-2,9-2 1,4-3-2,1 1 1,-2 3 1,-1 7-1,-6 6 1,-8 9-1,-7 6 0,-7 9 0,-9 5-3,-4 5-2,-3 9-6,-9 0-12,4 9-4,-4-9 2,-8 14-1</inkml:trace>
  <inkml:trace contextRef="#ctx0" brushRef="#br0" timeOffset="1532">1587 96 0,'0'0'5,"0"0"1,0 0 0,0 0-2,0 0 0,0 0 0,-7 11 0,7-11-1,0 0 0,4 10-2,-4-10 0,2 10 1,-2-10-1,4 19 1,-4-4 0,1 7 1,-1 8 1,-1 7 1,-1 13 1,-2 5 2,1 8 0,-3 0 2,2 5 0,-4-10-1,6-3-2,-3-13 0,4-10-2,-1-11-2,2-21-3,0 0-3,13-12-5,-2-12-4,-6-11-4,4-3-4,-3-9 0,4-3 1,-5-4 1</inkml:trace>
  <inkml:trace contextRef="#ctx0" brushRef="#br0" timeOffset="1883">1623 123 0,'-4'-16'7,"-1"5"-1,5 11 1,-14-12-2,14 12-1,-10 0 2,10 0 1,0 0-1,0 0 0,15-4 1,4-1 1,8-2 1,9 2 1,4-6 0,6 3-1,-1-5 0,2 7-1,-4-4-1,-3 5-1,-10-1 0,-2 4-3,-8 0 0,-2 2-2,-6 1-2,-2 0 0,-10-1-1,9 4-1,-9-4-2,0 0-2,0 0-5,-9 4-5,9-4-5,-20 5-1,5 2 1,-5 0 0</inkml:trace>
  <inkml:trace contextRef="#ctx0" brushRef="#br0" timeOffset="2223">1687 283 5,'-15'17'10,"8"0"-1,6-4 1,6-3 0,8-2 0,5-4 0,8-1 1,3-4 1,7 1-1,-2-6-2,7 3-2,-1-6 0,5 4-2,-4-5-1,3 3 0,-5-3 0,0 4-1,-4-1 0,-1 4-1,-8 0-1,-1 3 0,-6 1-1,-5 3 1,-2 1-1,-12-5 1,13 11-1,-13-11-1,5 12 0,-5-12-1,-1 11-6,1-11-11,0 0-5,-16 10-1,5-9 0,-3-5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48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305-1 9,'0'0'11,"-3"-9"0,3 9-1,0 0-1,0 0-2,0 0-1,0 0-2,0 0 0,0 0-1,-11 5 0,11-5-1,-9 20-1,3-6 0,-1 4 0,-3 3 0,-5 8 1,0 2 0,-5 4-1,-3 6 1,-3 1 0,-1 4 1,-3-1 0,2 4 0,2-7 0,5-2 1,4-5-1,9-4 0,3-6 0,13-4-1,8-6 1,10-6-1,7-4 0,8-4 1,3-4-1,5-2 0,-1-3 0,0-3-1,-6 0 1,0 0-1,-5 1-1,-2 0-1,-3 2-4,-5-4-6,0 3-10,-5-1-3,-3-3 2,-6 2-1</inkml:trace>
  <inkml:trace contextRef="#ctx0" brushRef="#br0" timeOffset="471">418 334 5,'0'0'10,"-16"8"-1,16-8-1,-13 16 1,7-5 0,2 4 1,1 5 0,2 5 1,0 4-1,3 11-2,0 5-1,2 8-2,-1 7-1,0 8-1,1 2-2,0 1 0,0 1-2,-2-4-10,4-7-9,2-8-1,2-18 0,1-16-1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49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56 4,'12'-11'10,"-3"2"2,7 1-5,3-1-3,6 2 1,2 1 0,3 3 0,0 2 0,1 2-2,0 3-1,-4 3-1,-3 3 1,-5 4 1,-4 1 1,-7 4 1,-4 4 0,-11 1 2,-3 4-1,-11 0 0,-5 6 0,-7 3-1,-3 3-2,-6-4 1,4 3-1,1-2 0,6-3-1,5-4 1,7-2-2,7-8 1,9 0-1,6-5-1,8 1 2,10-5-1,11 1 1,10-3 0,14-1-1,13-1-1,10-7-11,13-2-12,7-6 0,5-7-2,-2-10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0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3 61,'-12'3'20,"12"-3"1,0 0-1,16-4-20,0 4-2,3-1 0,5 0 1,0 2 1,2 1 0,-2 0 0,-2 1 1,-5 1 0,-4 1 1,-5 5 1,-8 1 0,-5 6 1,-10 1 0,-5 7 0,-9 2 0,0 7 0,-8-2-2,-1 5-1,-2-1 0,4 1 0,4-4 0,5-1-1,7-5 0,8-2 0,8-3 1,9-3 0,12-2 0,9-2 0,11 0 0,12 1 0,11 0 0,14 0-1,17 2-5,6-7-18,15 0-2,6-13-2,8-11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0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 29,'16'-11'18,"9"2"1,3 2-4,2-3-4,5 8-2,-2-2-1,2 8 0,-7-2-2,1 7 0,-6-1-3,-3 4 0,-8 2-1,-3 2-1,-5 1 1,-4 1 0,-7 3 0,-2 3 0,-10 0 0,-1 3 1,-4-2-1,-2 3-1,1-2 0,-1 1 0,4-2-1,4-1 0,5-1 1,4 1-1,7-2 1,6 1 0,7-2 0,8 0 0,8 0 1,10-2-1,10-3 0,10-4-1,13-1-1,11-7-5,15-3-18,7-8-2,14-7-1,6-13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1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 55,'0'0'18,"0"0"1,12 3-1,-1-6-18,4 2-1,3-1 0,1-1 4,5 3 1,-3-3 1,1 4 0,-2-4-1,1 5 1,-6-3-1,1 2-1,-5-1-1,0 3 0,-11-3 0,12 9-1,-12-9 1,4 19-1,-4-8-1,-1 4 1,-3 0 0,-1 3 0,-2-1 0,-3 3 0,-1-2-1,-3 3 2,-3-1-2,-1 2 1,-4-1 0,0 1 0,-1-1 0,0-2 0,2-1-1,3-2 0,3-1 1,3-3-1,3 0 1,6-2 0,3 0 0,6 4 0,8-1 1,9 3 0,7-1 0,11 2-1,9 0 0,10 1 0,9-3 0,8 0 0,7-3-3,1-5-4,10 3-22,-5-10 2,4-5-2,-3-14-2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05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336 780 16,'9'-2'18,"-9"2"2,0 0 0,0 0-5,0 0-3,-13-3-2,13 3 0,-21 4-2,5 1-3,-4 2-1,-2 3-1,-3 1-1,-1 5-2,-2 1 1,-1 5 0,0 1 0,4 4 0,2 0 0,2 2-1,1 1 1,6 0 1,5-2-2,5 0 1,7-2 0,6-3-1,8-6 1,10-4 0,11-7-1,4-4 1,4-4-1,2-5-1,0-3-1,-8-2-1,-2 4-4,-13-5-10,-4 5-7,-6-6-2,-3 0 1,-3-7 1</inkml:trace>
  <inkml:trace contextRef="#ctx0" brushRef="#br0" timeOffset="450">817 782 23,'0'0'21,"0"0"2,0 0-4,5-14-5,-5 14 0,-16 1-2,6 6-1,-8-5-5,1 5-4,-4 2-1,-2 2-1,0 1 1,2 1-1,4-2-1,1 0 1,6 2-1,5-2 1,5-11-1,4 16 0,7-9 1,3 0-1,3 1 1,2-1 0,4 1 0,1 1 0,0 0 0,-1 0 1,0 2-1,-2 0 0,-3-1 0,-2 2 0,-5-1 0,-2 0 0,-4-1 1,-3 0-1,-2 2 1,-4-2 0,-3 1 0,-2 2 1,-4-3 0,-3 2 1,-6-4 0,0 2 1,-6-6-1,3 2-1,-4-4 0,2-1 1,3 0-3,2-3-4,6 4-4,-3-6-12,10 6-7,-2-5 1,11 3-2,-6-15 1</inkml:trace>
  <inkml:trace contextRef="#ctx0" brushRef="#br0" timeOffset="1862">1150 1050 1,'0'0'4,"0"0"-1,0 0-1,0 0-1,0 0-1,0 0 2,0 0-1,0 0 2,0 0 0,0 0 0,0 0 1,0 0 1,0 0 1,0 0 1,0 0 0,0 0 1,0 0 0,0 0-1,0 0 1,0 0-1,0 0-2,0 0 0,0 0-1,0 0 0,0 0-1,0 0 0,0 0-1,0 0 1,-4 9-1,4-9 0,-2 20 0,0-5 0,-1 6 0,0 4-1,-2 5 1,0 2 0,-1 2 0,1-1 0,1 1 0,1-3-1,2-3 0,0-6 0,2 0 0,0-2 0,1-1-1,-1-4 1,1 1-1,-1-3 0,-1 0 0,0-4 1,0-9-3,4 16-8,-4-16-14,12-14 1,-4-6-2,2-12 0</inkml:trace>
  <inkml:trace contextRef="#ctx0" brushRef="#br0" timeOffset="2884">1602 737 3,'0'0'3,"0"0"0,0 0-1,0 0 0,0 0 1,-1-9-1,1 9 1,0 0 0,0 0 0,0 0 0,0 0 1,0 0-1,0 0 0,0 0 0,-7-9-2,7 9 0,0 0 0,0 0-1,0 0 1,0 0-1,0 0 2,0 0 0,0 0 0,0 0 1,0 0 0,0 0 0,0 0 0,0 0 0,0 0 0,0 0-1,0 0 0,0 0-1,0 0 1,0 0-1,0 0 0,0 0 1,0 0 2,0 0-1,0 0 2,0 0-1,0 0 1,0 0 0,0 0-1,0 0 0,0 0-1,0 0 0,0 0-2,0 0 0,0 0 0,0 0-1,0 0 0,0 0 0,0 13 0,0-13-1,5 22 2,-1-3-1,2 4 0,1 6 1,-1 6 0,3 3 0,1 0 1,0 2-1,-2-6 1,2-2 0,-4-6 0,0-5 0,-2-8 1,0-2 0,-4-11 0,3 9 0,-3-9 1,0 0 0,0 0 0,0 0-1,-7-16 2,3 6-3,-4-3 0,0-2 0,-2-3 0,0-3-2,0-2 1,4-2-1,4-1 0,5-3 1,6 0-2,5-2 0,7 2 0,4 1 0,3 3 0,3 2 1,3 6-1,-1 3 0,-2 6 0,-4 3 1,-3 4-1,-2 4 1,-2 2-1,-5 2-3,3 5-4,-9-5-16,6 1-2,-4-6-2,1-2 2</inkml:trace>
  <inkml:trace contextRef="#ctx0" brushRef="#br0" timeOffset="3945">2067 319 29,'0'0'18,"0"0"-1,0 0 1,0 0-5,0 0-9,0 0-2,0 11 0,0 0 1,-1 3 0,2 5 1,-2 6 0,2 8 0,-3 7 1,2 8-1,-2 1 0,-1 8-1,-2 0 1,3 1 0,-4-6-1,4-3 0,-1-11 0,3-5 0,3-13-1,9-8 1,6-14-1,6-10-1,6-8-1,3-4 1,2-5-1,1 0 1,-2 0-1,-3 5 0,-8 4 0,-4 8 0,-6 8 0,-3 7 0,-2 7 0,-2 6 0,-1 5 1,0 4-1,1 3 0,2 2 0,-3-1 2,0 1-2,-1-4 0,-2-1 1,-1-4-1,-1-3 0,-1-4 0,-1-4 0,2 0-4,0-10-7,0 0-15,2-18-1,4-1-1,0-9 1</inkml:trace>
  <inkml:trace contextRef="#ctx0" brushRef="#br0" timeOffset="5708">2982 747 15,'0'0'9,"0"0"1,0 0 0,0 0 0,0 0 0,0 0-2,0 0-1,0 0 0,0 0-3,0 0 1,0 0-1,0 0-1,0 0 0,-13 0 0,13 0-1,-9 0-1,9 0 1,-10 1-1,10-1-1,-14 2 0,14-2 1,-16 4-1,7-2 1,-3 2 0,1 0 0,-4 4 0,1 0 0,-2 2 1,1 3-1,-4 1 0,3 3 0,-2 4 0,0 0 0,1 2 0,0 3-1,0 1 1,3 0 1,1 0 0,4-1 0,0-2 0,6-2 0,2-4 0,6 0 0,6-6 0,5-1-1,5-5 0,7-1 0,5-5 0,4-1-1,3-1 1,1-2-1,-3-2 1,-3 1 0,-5 0-1,-6 1 1,-7 1 1,-5 1-1,-12 2 0,11-2 0,-11 2 0,0 0 0,0 0-1,0 0 0,0 0 0,0 0-7,0 0-18,0 0 0,2-14-1,-2-2 0</inkml:trace>
  <inkml:trace contextRef="#ctx0" brushRef="#br0" timeOffset="7611">3476 1096 29,'0'12'18,"-1"-3"0,0 1 0,-2 4-3,-1 2-10,0 10-2,-5 4 1,-1 9 1,-4-1-1,0 6 1,-3-4-2,2-2-3,4-5-6,5-14-14,6-19-3,16-5 1,8-24 0</inkml:trace>
  <inkml:trace contextRef="#ctx0" brushRef="#br0" timeOffset="7891">4261 675 39,'10'-5'23,"-10"5"2,0 0-5,-2-9-4,2 9-4,0 0-3,-14-13-2,14 13-3,-17-4-2,6 5 0,-5 2-1,-1 3-1,-5 4 0,-4 2 0,-3 4 0,-1 2 0,0 1 0,1 1 0,5-1 0,2 1 0,5-2 0,6-3-1,8-1 1,6-1-1,7 1 1,5-2-1,4 0 1,5 0 0,4 2 0,3-1 0,0 2 0,-1 0 0,1 2-1,-3 0 2,-3 2-2,-3-1 2,-5 1-1,-4 1 0,-7 0 0,-4-3 2,-8 0-1,-1 0 1,-9-4 1,-2 2 0,-6-5 1,-1 0-2,-4-3 1,2 0-1,-1-3-1,2-1 0,4-1-1,4-2-2,4 2-1,4-5-3,10 3-12,0 0-10,1-10 1,5-6-2,7-4 1</inkml:trace>
  <inkml:trace contextRef="#ctx0" brushRef="#br0" timeOffset="8622">4498 885 36,'7'-11'21,"-7"11"1,0 0 1,-2-12-6,2 12-7,0 0-5,0 0-1,-5-10-2,5 10 0,0 0-1,0 0 0,0 0 0,0 0 0,-2 12-1,2-1 1,-2 5 0,1 2 0,0 4 1,1 2 1,-1 0-1,3 1 0,1-4 0,4-3 0,0-5 0,8-5-1,-2-6 1,4-4-1,-3-4 1,2-2 0,-4-4-1,-1 1 1,-2-2-1,-4 3 0,-1 0 0,-4 10 0,6-15-1,-6 15 1,7-10-1,-7 10-1,0 0 1,7-10 0,-7 10 0,0 0-1,0 0 1,0 0-1,0 0 1,0 0 0,0 0-1,0 0 0,4 11 1,-4-11 0,3 16 0,0-2 0,0 3-1,3 5 1,3 0 0,0 2 0,2-1 0,3-3 1,-1-4-1,1-5 0,1-7 1,2-8 0,-1-5 0,1-8-1,-2-3 1,0-4 0,-3-4 0,-1-1 0,-3-2 0,-2 1 0,-3 3-1,1 2 1,-1 4-1,1 3 0,-2 5-2,-1 2-1,-1 11-2,0 0-14,0 0-9,0 0 0,0 0-1,3-17 1</inkml:trace>
  <inkml:trace contextRef="#ctx0" brushRef="#br0" timeOffset="9654">5615 723 36,'5'14'17,"-5"-14"2,-12 8 2,2-3-10,-7-2-6,-2 4 1,-8 0-1,1 8 1,-8-3 0,1 7-1,-4 1-1,-1 6-1,-3-1 0,5 5-1,1-3 1,6 1-1,3-1 1,9-1-1,4-2 0,12-2 0,11-3 0,10-3 0,9-2-1,8-3 2,8-4-1,6-3 0,3-4-1,0-3-1,-3-2-2,-6-7-5,-1 1-19,-11-9-1,-8-2-1,-15-10 0</inkml:trace>
  <inkml:trace contextRef="#ctx0" brushRef="#br0" timeOffset="10314">3875 296 29,'-10'3'15,"10"-3"1,0 0-4,0 0-2,0 0-2,0 0-1,0 0 0,0 0 0,0 0 1,0 0-1,3 10-2,-3-10 0,24 8-1,-3-4-1,9 4 1,11-4 0,15 2 0,11-3-1,17 0 1,10-4-2,16-1 1,13-2 0,7-2-1,5 0-1,0-2 1,-6-2 0,-2 3 0,-14-2 0,-12 4 0,-17-1 1,-15 2-1,-17 1-1,-12 1 1,-13 2-2,-10 1 1,-7 2-1,-10-3 0,0 0 0,-1 9 0,1-9 0,0 0 0,-10 10-1,10-10-1,0 0-5,-13 11-22,13-11 0,-20 2-1,0-9-1</inkml:trace>
  <inkml:trace contextRef="#ctx0" brushRef="#br0" timeOffset="12578">5925 1173 13,'0'0'14,"4"11"2,-4-11 2,0 0-5,0 0-4,10 2 0,-10-2-1,6 14 1,-3 1-2,-2 3-2,1 8-2,-2 3-1,1 7 0,-2 4-1,-2 1-1,-1 0 1,-3-3 0,0-5 0,0-4 0,2-7-1,-1-4-2,7-8-9,-1-10-10,10-6-2,1-12 1,3-8-1</inkml:trace>
  <inkml:trace contextRef="#ctx0" brushRef="#br0" timeOffset="14250">6516 775 19,'0'-12'20,"-1"3"0,-1 0-3,2 9-1,-1-10-2,1 10-2,0 0-3,0 0-3,0 0-3,0 10-2,1 0 0,1 4-2,-1 4 1,1 5 1,0 3 0,0 3 0,0 0 1,0 1 0,2-4 1,0-3-1,1-5 1,6-5 0,3-8-1,7-7-1,4-8 0,4-6-1,3-6 1,4-5-1,0-2 1,-2 2-1,-5 2 1,-4 6 1,-6 2-1,-5 7 1,-5 2-1,-9 8-1,9 10 2,-8 0-2,-1 4 1,0 1-2,0 4 2,1-1-1,1-1 1,2-1 0,4-7 0,7-4-1,5-6 0,6-5 0,4-3 0,1-3 0,0 0-1,-2 0 1,-3 6 0,-6 6 0,-8 9 1,-4 11 0,-7 8 0,-1 7 1,-1 2-1,2 3-1,3 2-3,-2-9-22,9-7-3,1-19 0,5-14-1</inkml:trace>
  <inkml:trace contextRef="#ctx0" brushRef="#br0" timeOffset="15652">7397 784 10,'2'10'14,"-2"-10"1,0 0 0,0 0-5,0 0-2,0 0-1,0 0 1,0 0 0,0 0-1,-2 23-2,-1-5 1,2 8 0,-5 4 0,5 7 1,-4-3 0,6 7-1,-2-8-1,10-2 0,5-9-1,9-10-2,6-10-1,5-9-1,6-9 0,1-8-1,3-6 1,-4-4 0,-5 1 1,-5 2 0,-8 4 2,-3 6 1,-8 4-1,-2 6 0,-9 11-1,0 0-1,0 0 0,0 17-1,-2 1 0,0 2-1,1 5 1,0 3 0,3 1 0,1-1 0,5-1 0,2-3 1,3-3-1,4-4 1,0-6 0,3-5 0,0-5 0,-1-4 0,0-8 1,-1-8-1,-7-6 0,-1-6-1,-3-5-2,-6-11-8,1 1-19,-5-4 1,1-1-2,-2-6 0</inkml:trace>
  <inkml:trace contextRef="#ctx0" brushRef="#br0" timeOffset="16634">6409 335 6,'-13'0'13,"13"0"0,-15 4 1,15-4 0,0 0 1,-9 2 0,9-2-2,0 0-3,0 0-1,0 0-2,0 0-2,0 0 0,0 0-2,10 5 0,2 0 0,5-4 0,14 3 1,13-3-1,22 2 1,20-4-1,21 2-1,19-4 1,18-2-1,12-3-1,4-1-1,-2-1 1,-10-1-1,-17 3-1,-16-1-2,-15 9-15,-23-1-9,-22 2 0,-19-6-1,-16 1 0</inkml:trace>
  <inkml:trace contextRef="#ctx0" brushRef="#br0" timeOffset="18266">8556 1249 41,'0'0'21,"0"0"0,0 0 3,0 0-12,-1 10-6,1-10-1,0 0 0,-3 12-2,3 0 1,-1 1-1,1 7-1,-2 4 1,0 8-1,-5 5 1,2 8-1,-5 3 1,1 7 0,-5 0 0,4 1-2,-3-3 2,6-5-3,3-4-3,-1-12-7,10-6-17,-5-26 0,26 0-1,-8-29 0</inkml:trace>
  <inkml:trace contextRef="#ctx0" brushRef="#br0" timeOffset="20069">9145 832 29,'0'0'14,"0"0"0,0 0-2,-1-10-2,1 10-2,0 0-2,0 0-1,0-9-1,0 9-1,0 0 0,0 0 0,0 0 0,0 0 0,0 0-1,0 0 0,0 0-1,0 0 0,0 0 0,0 0-1,0 0 0,0 0 0,0 0 0,4 9-1,-4-9 1,6 12 0,-6-12 0,4 14 0,-2-4 0,-2-10 0,3 15 0,-3-15 0,3 14-1,-3-14 1,2 11 0,-2-11 1,0 0-1,2 9 0,-2-9 1,0 0-1,0 0 1,0 0 0,0 0 0,0 0 0,0 0 0,0 0 1,0 0-1,0 0 0,0 0 0,0 0-1,0 0-3,0 0-5,0 0-10,3-10-5,-3 10 1,-2-13-1</inkml:trace>
  <inkml:trace contextRef="#ctx0" brushRef="#br0" timeOffset="20940">9134 752 18,'0'0'17,"2"-11"3,-2 11-2,0 0-3,0 0-6,0 0-1,0 0-2,1 12-3,1-3-1,0 3-2,3 5 0,2 6 0,2 4 1,0 4-1,4 4 0,0 2 1,-2-2 0,4 2-1,-4-7 2,0-2-1,-4-6 1,0-3 1,-3-9 1,-1 2 0,-3-12 1,0 0 0,0 0 1,0 0-1,-9-1 1,9 1-2,-9-24 1,4 6-2,-1-5 0,4-5-2,2-2 0,7-3-1,5 0 0,6-2-1,7 2 1,6 1-1,8 5 0,0 2 1,1 6-1,-2 2 1,-6 7-2,-7 2-3,-2 10-1,-12-4-15,-11 2-5,0 0-1,0 0-1,0 0 1</inkml:trace>
  <inkml:trace contextRef="#ctx0" brushRef="#br0" timeOffset="21511">9720 252 58,'0'0'25,"-4"-13"1,4 13-1,-6-11-8,6 11-13,0 0-3,0 0-1,-12 11 0,9 3 0,0 8-1,-1 7 1,1 10 0,-2 8 0,-1 8 1,1 4 0,-1 3 0,3 6 0,-2-2 0,3-1 1,0-5-1,3-5 0,2-8 1,1-6-1,0-9 0,3-9 2,-1-10-1,3-9 0,1-11-1,2-9 1,0-9 0,5-7-1,0-4 0,3-2 0,0-1-2,-1 3 1,1 5 0,-2 6 0,-4 6 0,0 9-1,-2 5 1,0 4 0,2 6 0,-3 4-1,2 7 1,0 2-1,2 4 1,-2 4 0,1 1 0,-1 3 0,-2-2 1,0 1-1,-4-4 0,0-1 1,-3-4-1,0-4 0,0-2-2,-4-14-7,0 0-19,0 0 0,16-24 0,-13-8-1</inkml:trace>
  <inkml:trace contextRef="#ctx0" brushRef="#br0" timeOffset="22532">10259 698 43,'0'0'19,"0"0"0,0 0-2,0 0-6,0 0-3,0 0-3,0 0-1,7 13 0,-6 2-1,0 4 1,3 8 0,-4 0 0,3 6 1,-4-1-1,5 3-1,-2-3 0,5-3 0,-2-7-1,6-4 0,3-10-1,6-6 1,4-8-1,1-7-1,2-5 0,5-5 0,-1-6 0,-2-1 1,-2 0-1,-2 2 1,-4 3 1,-4 5-1,0 3 0,-5 3 0,-1 7 0,-2 3-1,-9 4-1,13 1 1,-13-1-1,10 15 1,-4 0 0,-2 3 0,-1 4 1,-1 3 0,-1 2 1,1 3-1,-2-1 0,1 2 0,-2-3 0,1-2 0,0-2-1,1-4-1,2-1-5,-5-8-22,2-11 0,0 0-1,0-17-1</inkml:trace>
  <inkml:trace contextRef="#ctx0" brushRef="#br0" timeOffset="24355">10973 53 12,'-14'-12'15,"14"12"2,-5-13 2,5 13-7,4-12-1,-4 12-2,15-10-1,-4 7-1,5 2-1,1 0-3,1 2-1,1 0-1,2 2 0,-1 2 0,-1 4 0,-1 2 0,-5 6 0,-1 4 1,-4 10-1,-5 4 1,-3 7-1,-5 4 2,-2 7 0,-8 1 1,4 3-2,-2-3 1,7-1-1,6-5 0,9-3-2,11-7 0,9-7-1,6-7-1,4-8 1,1-6 0,-3-4 1,-5-6 1,-5 0 2,-11-4-1,-5 2 1,-11 2 0,0 0-2,0 0 0,0 0 0,0 0-2,0 0-1,-9-6 1,9 6 0,-12-1 0,12 1 1,-10 0 0,10 0 0,0 0 1,0 0-1,0 0 1,0 0-1,0 0 0,0 0 0,0 0 0,0 0 0,0 0 0,0 0 0,9 2 0,-9-2 0,0 0 0,0 0 0,0 0 0,0 0-4,15-5-15,-15 5-6,14-13 0,-12 2-1,-4 0 1</inkml:trace>
  <inkml:trace contextRef="#ctx0" brushRef="#br0" timeOffset="25446">10620 891 9,'0'0'11,"9"-12"0,-9 12-3,13-14-3,-13 14 0,13-16 2,-13 16 1,18-15 0,-8 4 0,5 4 0,-1-3-2,6 1-1,-3-1 0,5 3-1,-3-1 0,-1 3-2,-2 3 1,-2 3-1,-1 1 0,-2 4 0,-1 4 0,-1 1-2,-1 3 1,-1 1 0,0 1 1,2 2-1,-5 0 1,2 2 0,-4-2 1,1 0-1,-3 1 1,2 1-1,-3-1 0,1 0 0,-2-1-1,1-1 1,-1-2-1,2-3 0,-1-1 0,2-2 0,-1-9 0,0 9 0,0-9-1,0 0 1,0 0 0,0 0-1,0 0-4,0 0-17,9-19-4,-3-2-1,3-7 0</inkml:trace>
  <inkml:trace contextRef="#ctx0" brushRef="#br0" timeOffset="26217">11229 705 5,'0'0'10,"0"0"-2,0 0-2,11 1 1,-11-1 0,0 0 0,13 7-1,-13-7-3,11 6-1,-11-6-1,13 5 1,-13-5 2,0 0 1,12 5 1,-12-5 1,0 0 0,0 0-1,0 0 0,0 0-2,0 0-1,0 0-1,0 0-2,0 0 0,0 0 0,0 0-1,0 0 0,0 0 0,0 0 0,0 0-1,0 0 1,0 0 0,9 1 1,-9-1 0,0 0 1,0 0 1,0 0 0,0 0 0,0 0 0,0 0 0,-10 8-1,10-8 0,-12 13 1,1-3-1,-2 3 1,-2 2 0,1 5 0,-5 1 0,3 2 0,0 1 0,2 2 0,1-1-1,6 1-1,1-2 1,5-2 0,3-2-1,2-2 1,3-2 0,2-4 0,-1-3-1,1-2 1,-9-7 0,14 7 0,-14-7 0,0 0 0,9 1 0,-9-1 0,0 0 0,0 0 0,0 0-1,0 0 1,0 0-1,0 0 1,0 0-1,0 0 0,0 0 0,0 0 1,0 0-1,0 0 1,0 0-1,0 0 1,0 0-1,0 0 1,0 0-1,0 0 0,0 0 0,0 0 0,0 0 0,0 0 0,0 0 0,0 0 0,0 0 0,10 0 1,-10 0-1,0 0 0,0 0 0,0 0 1,0 0-1,0 0 0,0 0 0,0 0 0,0 0 0,0 0 0,0 0 1,0 0-1,0 0 0,0 0 0,0 0 0,0 0 0,0 0 0,0 0 0,0 0 0,0 0 0,0 0 0,0 0 1,0 0-2,0 0 1,0 0 0,0 0 0,0 0 0,0 0 0,0 0 0,0 0 0,0 0 0,3 9 1,-3-9-1,0 0 0,0 0 0,1 13 1,-1-13-1,2 9 0,-2-9 0,2 11 0,-2-11 0,3 15 0,-2-6 0,1 2 0,0 1 0,0 3 0,-1 1 0,2 3 0,-2 0 0,1 1 0,0 2 0,-1 1 0,1-2 0,-2 1 0,1 1 0,0 0 0,0 1 0,0 0 0,2-2 0,-2-2 0,-2 0 0,2-1 0,-2-1 0,-3 1 0,-1-2 0,0 0 0,-7 1 0,-5 1 0,-1 0 0,-5 1 2,-3-2-1,-2 0 1,-1-1 1,-2-1 0,3-4 0,3-1 0,-1-4 0,6-2-1,1-3-1,4-5-3,15 3-25,-21-15-1,11 1-1,-5-12-1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1:58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279 20 9,'0'0'11,"0"0"2,0 0-2,0 0-3,0 0-1,0 0 1,0 0 1,0 0 1,0 0-1,0 0-1,0 0-3,0 0 0,0 0-2,0 0 0,0 0 0,-12 3-1,12-3-1,0 0 1,0 0-1,-11 7 0,11-7 1,0 0-1,-9 6 0,9-6-1,0 0 1,0 0-1,0 0 0,0 0 0,0 0 0,-10 5-1,10-5 1,0 0 0,0 0 0,0 0-1,0 0 0,0 0-1,0 0-1,0 0 0,0 0-2,0 0-2,0 0-3,0 0-4,0 0-5,13 0-1,-13 0 1,11-2 1</inkml:trace>
  <inkml:trace contextRef="#ctx0" brushRef="#br0" timeOffset="421">317 0 39,'0'0'17,"0"0"0,0 0-3,0 0-9,0 0-3,0 0-1,0 0 1,0 0 0,-5 10 0,5-10 2,-7 11-1,7-11 1,-13 15-1,3-6 0,0 4 0,-4 1-1,1 4 0,-4 3-1,-2 4 1,-2 5-1,-1 7 0,-2 6 0,-1 7 0,-2 5 0,2 3 0,1 3 0,6 2-1,3-4 0,7-4 1,8-5-1,8-7 1,7-10 0,9-8 0,8-12-1,9-8 2,2-10-1,3-6 1,-3-9 0,-1-2 0,-7-6 2,-7 1-1,-12-2 0,-5 3 0,-12-1 0,-4 5 0,-10 1-2,-4 5 1,-1 6-4,-5 5 0,-2 8 0,-6 7 0,0 11-1,-1 5 0,4 8-2,-5-1-7,8 5-12,3-4-1,8-3 0,5-9 0</inkml:trace>
  <inkml:trace contextRef="#ctx0" brushRef="#br0" timeOffset="1112">875 66 14,'0'0'10,"0"0"1,-10 4-1,10-4-6,0 0-2,0 0 2,0 0 1,0 0 3,-9 7 0,9-7-1,-7 12-1,7-12-2,-8 22-1,3-7-1,-2 7 0,-4 4-1,4 5 1,-7 5 1,2 7 1,-8 4 1,2 8 0,-4-2 1,1 3 0,2-7-1,6-2 0,2-7-2,10-8-1,10-10 0,11-10-2,10-9 1,11-4-1,5-6 0,4-3 1,3-4 0,1 0-1,-6 0 1,-7 4 0,-7-1-1,-7 5 1,-5 1-3,-8 0-2,-2 5-6,-12 0-14,0 0-1,-3-17-1,-5 6 1</inkml:trace>
  <inkml:trace contextRef="#ctx0" brushRef="#br0" timeOffset="1553">1041 388 59,'0'0'22,"0"0"3,0 0-4,0 0-13,0 0-3,0 0-1,1 9-1,-1-9 1,-1 15-1,-1-5-1,2 5 0,-2 2 0,3 5 0,-2 4 0,0 5 0,0 3 0,0 7 1,0 0-1,1 4-1,0 0 0,1-1 1,1 1-2,1-5 1,0-4 0,1-4-1,-1-6 1,0-2-1,0-5 1,-1-4-1,0-5 1,-2-10-1,2 12 0,-2-12 0,0 0-2,0 0-2,0 0-17,4-14-7,-2 2 0,-6-12-1,1-4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3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434 141 21,'0'0'30,"0"0"2,0 0-15,-6-11-7,6 11-2,-23 2-1,5 3-3,-8 3-3,-3 4-1,-4 4 0,-5 4 0,0 4-1,-1 1 1,1 1 0,3 0 0,6 0-1,4-3 1,7 0-1,5-2 0,9 0 0,7-1 0,11 0 0,6 0 0,6-1 0,8 2 0,5 0 1,4 2-1,1-1 1,-1 1-1,-2 2 1,-3-2-1,-3 3 0,-5 1 0,-5-1 0,-5-2 0,-6 0 1,-5 1 0,-5-3 0,-8 3 1,-4-6 1,-5 1 0,-8-3 1,-2-1 1,-11-4 0,1-1 1,-7-7 0,-1-2-1,-4-8 0,0 0-1,1-7 0,2 0-2,8-2-3,0-4-5,13 0-12,7 0-16,5-8 0,11 4 1</inkml:trace>
  <inkml:trace contextRef="#ctx0" brushRef="#br0" timeOffset="650">775 721 17,'9'9'24,"-9"-9"0,15-6-19,0 3-3,7 0-1,4-2 0,3-3 0,4-1 0,1-5 1,0 1-1,-2-5 1,-2 1 2,-6-2-1,-4 2 1,-8-1 1,-4 3-1,-6-1 1,-4 4-1,-7 0-1,-3 4 0,-6 3-1,-1 4-1,-2 2-1,-3 3 0,-1 5 0,1 1 0,-1 2-1,3 3 1,-1 3 0,0 0 1,1 4-1,3-1 1,1 2 1,3 4-1,2-1 1,5 1 0,2-2 0,7 0 0,3-3 0,5-1 0,7-4 0,5-5-1,5-2 1,6-5-1,1-4 0,5-4-1,-1-3 0,0-4-2,0 1-2,-4-4-6,-2-2-17,-1 5-7,-8-6 1</inkml:trace>
  <inkml:trace contextRef="#ctx0" brushRef="#br0" timeOffset="1341">1257 540 17,'5'-9'22,"4"5"-12,2 0-6,3 0-1,2 2 0,2 1 1,3 4 0,2 3-1,1 2 1,0 3-1,1 3 0,0 2 0,0 3-1,1 3 0,-3 1-2,-2 0 1,-1 2-1,-4 0 1,-3 1-1,-5 0 1,-2 0-1,-6-2 1,-3-1 0,-3-1 1,-3 0 0,-2-2 0,-2-4 1,0-1 0,0-3 0,-2-4 1,0-2-1,-2-6 1,0-4 0,-2-5-1,0 0 1,-2-7-1,2 0-1,1-4 0,1 1-1,5 0-1,4 0 0,5 0-1,5 0 0,6 1 0,4 2 0,5-1-1,4 1 2,3 5-1,3 1 1,2 5-2,2 2 1,0 6-2,-2 0-2,2 6-8,-1 2-19,-7-4 1,3 2-1</inkml:trace>
  <inkml:trace contextRef="#ctx0" brushRef="#br0" timeOffset="1972">1778 541 10,'0'0'24,"0"0"-8,0 0-6,-2 12-3,2-12-1,9 14 0,-3-3 0,1 4-2,4 4 0,-1 2-1,0 5-1,0 1 0,-1 2 0,-1 0-1,-1 1 1,-2-3 0,-2-3 0,-1-5 1,-1-4 0,-1-5 1,0-10 1,0 0 0,0 0-1,1-17-1,0-3 1,-1-7-1,2-3 0,1-4-3,0-1 0,1 1 0,1 0 0,3 3-1,-1 7 1,4 1-1,3 3 0,2 6 0,5-1-1,4 7 0,4 2-1,6 5-2,1-1-4,6 3-16,3 4-8,-5-5 1</inkml:trace>
  <inkml:trace contextRef="#ctx0" brushRef="#br0" timeOffset="2523">2454 525 2,'-14'9'24,"-5"-4"-5,1 2-7,2 5 0,-2-3-1,4 7 1,-3-2-2,6 5 0,-2-2-1,1 6-2,-1-2 0,3 3-3,-1 0 0,4-1-2,0 0 0,1 1-1,3-4 0,4-1 0,3-1-1,4-1 1,1-3-1,6 0 0,1-5 0,5-3-1,4-2-1,2-8-2,6-2-6,-3-12-6,5-7-9,2-4-8,-4-13-1</inkml:trace>
  <inkml:trace contextRef="#ctx0" brushRef="#br0" timeOffset="2864">2722 30 23,'-7'-19'22,"7"19"-9,-3-11-8,3 11-5,-3 11 0,1-1 0,1 4 1,-1 2 0,2 6 2,0 2 1,2 6 0,1 1 1,3 9 1,-3 2 0,4 6 0,-2 4-1,1 4 1,-3-1-1,2 0 0,-4-5-1,2-6-1,-2-5-1,2-7 0,1-10 0,0-4-2,2-9 2,3-3 0,2-10-1,1-2 1,4-5-1,3-5 1,3-2-1,3-4 0,1-2-1,0-1 0,1 3 0,-1 1 0,-2 2 0,0 5 0,-6 1 0,0 6 0,-2 5 0,-4 4 0,-1 6 1,-2 5-1,-1 3 0,0 6 0,-2 5 1,1 4-1,-2 3 1,0 4 0,-1 1 1,1 1-1,-1 0 0,1-2 0,1-3-1,-4-6-6,2-5-29,3-2 0,-7-22-1,0 0 1</inkml:trace>
  <inkml:trace contextRef="#ctx0" brushRef="#br0" timeOffset="15031">3700 823 8,'0'0'24,"0"0"-10,0 0-5,0 0 0,0 0-2,0 0-2,0 0 0,0 0-1,0 0-3,0 0-1,0 0-4,0 0-4,0 0-12,0 0-6,-7-14-1</inkml:trace>
  <inkml:trace contextRef="#ctx0" brushRef="#br0" timeOffset="15302">3703 611 1,'0'0'28,"0"0"2,-2-10-10,2 10-7,0 0-5,0 0 0,0 0-3,0 0-2,0 0-1,0 0-1,0 0 0,0 0-2,0 0-1,0 0-5,-2-9-9,2 9-15,11-3 1,-1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01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5,'12'12'5,"4"-1"1,6 4 0,7 2 0,11 3 0,6 1 0,10 2-1,10 2-1,9-1 0,9 4-1,12-1 0,4 0-1,6 1-1,9-1 1,3 2-2,8-1 0,2 1 1,3 0-1,1 0 0,2 1 0,5-2 1,-3 1-1,0-2 0,-5-3 1,-3 0 0,-5-2-1,-4 0 2,-7-4-1,-10 0 1,-5-4 0,-11-2-1,-8 1 1,-10-3 0,-9-1-1,-10-1 0,-8-2-1,-11-1-1,-8-2-3,-6 0-8,-5 0-3,-11-3-1,0 0 1</inkml:trace>
  <inkml:trace contextRef="#ctx0" brushRef="#br0" timeOffset="641">3479 266 0,'0'0'8,"-9"-4"-1,9 4-1,0 0 0,-13-3-1,13 3-2,-12 3 0,2 3-1,-4 2 0,-3 4-2,-1 5 0,-4 4 0,-2 5 0,0 4 0,0 3 1,1 3-1,1 1 0,5 3 0,0-1 0,5 1 0,2-3 1,3 0-1,4-3 1,4-3 1,4-2-1,3-3 1,4-1 1,4-5-1,1 1 1,6-4 0,3-1 0,4-3-1,4-2 1,4-3 0,2-3 0,4-2-1,1-2 0,1-2 0,0-1-1,-2 0 2,-1-1-3,-6 1 1,-1 1-1,-5 1 0,-5 1-1,-6 0 1,-2 1 0,-6 0 0,-3 0-2,-9-2-1,14 6-8,-14-6-4,12-4-1,-8-5 1</inkml:trace>
  <inkml:trace contextRef="#ctx0" brushRef="#br0" timeOffset="2093">4547 579 10,'0'0'11,"0"0"-1,0 0-4,0 0-2,0 0 0,0 0 0,-3 9-2,3-9 1,0 0 0,1 11 1,-1-11 1,1 15 0,-2-4 0,2 2 1,-5 2 1,3 4-1,-2 3 0,0 4-2,-1 1 0,0 5 0,0 0-2,1 3 0,1 1-1,0 0 0,-1 0-1,2-1 1,-1-2-1,1-3 0,0-2 1,0-2 0,0-5-1,0-2 0,0-5 1,2-2 0,-1-12-1,0 15 1,0-15 0,0 0-1,0 0-3,0 0-5,0 0-11,0 0-2,-1-20 0,0 2 1</inkml:trace>
  <inkml:trace contextRef="#ctx0" brushRef="#br0" timeOffset="2633">4349 836 6,'0'0'12,"0"0"2,11 0-2,-2-2 1,6 0 0,1-2-1,9 1 1,-1-3-3,7 1-1,4-3-2,6 2-1,1-1-1,2 1-2,3-1-1,-2 2 0,0 0 0,-3 1-1,-6 0-1,-5 1 0,-6 1 1,-6 1 0,-8-1 0,-11 2-1,12-2 1,-12 2-1,0 0 1,0 0-2,0 0-2,0 0-6,-10 1-12,10-1-2,-13 0-1,13 0 1</inkml:trace>
  <inkml:trace contextRef="#ctx0" brushRef="#br0" timeOffset="3274">4820 1009 12,'14'-9'14,"-14"9"0,0 0 0,8-10-5,-8 10-1,0 0 0,0 0 0,0 0-2,0 0-1,0 0-1,0 0 0,0 0-2,0 0 0,0 0-1,0 0 0,0 0 0,4 16 0,-4-16-1,4 22 1,-2-4 0,1-2 0,0 3 0,0 0-1,2 0 1,-3-4 0,1 2 0,-1-7 0,-2-10 1,8 14-1,1-13 1,2-4 0,2-4 0,3-4 0,2-6 0,1-5 0,2 1 0,-2 0-1,-2 0 0,-4 1 0,-1 3 0,-4 2-1,-8 15 1,12-10-1,-12 10 0,0 0 0,0 0 0,0 0-1,0 0 0,0 0 1,0 0-1,-4 18 0,2-5 0,1 1 1,0 5-1,2 1 1,-1 1 0,3 1-1,1-1 1,0-4 0,3 0 1,-1-4-1,1-2 0,-7-11 1,13 14 0,-13-14 0,13-1 0,-13 1 1,13-14-1,-6 4 0,-1-2 1,1-4-1,-2 1-1,0-1 1,1-2 0,-2-1-1,1 5 0,-1-1 0,0 3-1,2 1-2,-3 0-6,-3 11-9,12-11-5,-12 11-1,14-10 0,-14 10 0</inkml:trace>
  <inkml:trace contextRef="#ctx0" brushRef="#br0" timeOffset="4226">5430 1209 11,'-10'-5'13,"10"5"1,-13-16-5,8 6 1,3-1 0,1-1-2,5 1-1,0-4 1,4 0-3,3 1-2,2 1 1,3-5-2,3 6-1,0-1 0,1 4-1,-1 0 0,2 7 0,-3 3 0,-3 0-1,-1 8 1,-3 1-1,-3 3 1,-1-1-1,-2 6 1,-2-3 0,-2 0 0,-2 1 1,0-1 0,-1-1 0,-1-2 2,0-1 1,3-11 1,-17 17 0,2-13 0,2 0 0,-8-4 1,-1 1-2,-5-3-1,-3 1 0,-1-2-2,-1 0 0,4-2-2,-1-2-6,6 1-17,1-4 1,4-2-3,0-8 1</inkml:trace>
  <inkml:trace contextRef="#ctx0" brushRef="#br0" timeOffset="17545">3808 745 3,'-12'-16'10,"12"16"0,-8-14 0,8 14 0,0 0-1,-9-11-2,9 11-1,0 0-1,0 0-1,0 0-1,0 0-2,0 0 0,0 0 0,0 0 0,10 16 0,-2-6 2,5 2-2,0 2 1,5 3 0,2 1-1,-2 0 0,3 1 0,0-1-1,0 1 1,-1-1 0,1-1-1,-2 0 0,-1-3 1,-2 2-1,-1-3 0,-4-1 1,-4-1-1,-2-1 1,-5 2-1,-6-1 1,-3 1 1,-4 2-1,-5-2 1,-1 1 1,-3 2-1,-3-1 1,-3-2 1,1 2-1,-3-4 1,2 2-1,-1-4 0,3 1 0,0-2 0,4 1-1,1-3-1,6 0 0,2-2-1,13-3-1,-13 8-4,13-8-8,0 0-9,0 0-2,0 0 0,-3-13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07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11 507 10,'0'0'13,"-7"-21"-1,5 8-3,0-2 0,2 2-2,1-1 0,3 1-2,2-1 0,0-1-2,5 1 0,1 1 0,4 3-1,0-1 0,4 0-1,2 3 0,2 2-1,0 4 1,-2 2-1,1 2 0,-3 4 0,-2 4 0,-3 1-1,-4 3 1,-1 2 0,-5 1 0,-1 0 0,-4 0 1,-1 0 1,-4-5 1,0 4 0,-6-5 1,-1-1 0,-4-3 0,0 1 1,-6-3-1,2 0 0,-2-3-1,-1 0-1,1-1 0,2-1 0,3-2-2,2-1 0,4-1-2,0-5-2,11 9-5,-10-19-3,11 5-7,4-6-4,5-2 1,2-3 1</inkml:trace>
  <inkml:trace contextRef="#ctx0" brushRef="#br0" timeOffset="521">333 74 13,'12'4'13,"-12"-4"0,0 0 0,0 0-9,0 0-1,9 5 1,-9-5-1,2 18 1,-1-3 0,-1 2 1,-1 7 1,-1 2-1,1 7 1,-2 1-2,1 5 0,0-2 0,1 2-2,0-5 0,1-1-1,0-4-1,2-4 0,0-6 1,0-6-1,-1-2 0,-1-11 0,0 0-1,10 5 0,-10-5-2,16-19-2,-5 5 0,2-6-1,5 0 0,0-4-1,3 1 2,-3 0 1,1 2 2,-3 3 2,-2 4 2,-1 3 1,-13 11 0,13-13 1,-13 13 0,0 0 0,0 0-1,0 0 1,0 15 0,-1-5-2,-2 4 2,2 5 0,-3-1 0,3 2-1,2-2 0,1 2-2,-2-4 1,2 1-1,1-7 0,1-1 0,-4-9-2,9 11-3,-9-11-6,15-1-10,-15 1-2,14-21 1,-8-1 0</inkml:trace>
  <inkml:trace contextRef="#ctx0" brushRef="#br0" timeOffset="1122">565-2 40,'-9'-4'19,"9"4"0,0 0-1,0 0-14,0 0-3,0 0-1,0 0-3,0 0-5,-2 10-10,2-10 0,-1 14-1,0-3 1</inkml:trace>
  <inkml:trace contextRef="#ctx0" brushRef="#br0" timeOffset="1522">851 132 4,'4'-9'11,"-3"-3"0,-1 12-2,-4-15 1,4 15 0,0 0-1,-8-12-2,8 12-1,0 0 0,0 0-2,0 0 0,0 0-2,0 0 1,0 0-1,-3 10 0,3-10 1,0 15 0,1-3 0,-1 2-1,2 6 1,-2 2-1,0 7 1,-1 6-1,0 7-1,-2 5 1,0 6-1,1 1 0,-1 2-1,1-3 1,0-2-1,0-7 0,2-7 1,-2-8-1,3-7 0,-1-6 0,0-16 0,1 13-3,-1-13-5,6-14-7,-1-5-7,5-7 1,-4-8-1,5-7 1</inkml:trace>
  <inkml:trace contextRef="#ctx0" brushRef="#br0" timeOffset="1973">1011 180 30,'0'0'17,"5"14"-1,-5-14 0,0 0-12,2 16 0,-1-6 1,2 5 0,-4 2 0,3 7 0,-3 5 1,1 8-1,-3 2 0,0 8-1,-1 1 0,0 1-2,0-2 0,0-1-2,0-6 1,1-7-1,0-6 0,0-7-1,2-5-1,1-15-3,-4 10-7,4-10-7,-7-17-4,1-3 1,-2-7 0</inkml:trace>
  <inkml:trace contextRef="#ctx0" brushRef="#br0" timeOffset="2293">762 450 29,'1'11'19,"-1"-11"0,19 0 1,-4-2-9,6-1-7,6 0 0,2 0 0,4 1-1,1 0-2,1 1 0,2 2 0,0 0 0,-5 2-3,-1 0-2,-1 3-7,-4 0-9,-5-2 0,-2 0 0,-5-3 0</inkml:trace>
  <inkml:trace contextRef="#ctx0" brushRef="#br0" timeOffset="2724">1379 456 9,'14'-4'11,"4"2"0,-3-1-2,5-1-2,-1-4-2,1 2-2,0-1 1,-1-1 1,-3-1 0,-2 1 0,-2 0 1,-6-3 0,-6 11 0,6-13-1,-6 13 0,-6-14-1,6 14-2,-15-11 0,3 7-2,-1 1 1,-4 1-1,1 2 1,-2 0 0,0 2 0,-1 2 0,-1 2 1,3 0-1,0 2 1,-1-1-1,2 2 0,-2 4 0,2-2 0,-1 4-1,3-3 1,0 4-1,2 0 1,1 4 0,3-1 0,4 2-1,2 0 1,3 1 0,2 1 0,4 0 0,4-2 0,3-2 0,4-3 0,4-1 0,2-6 0,4-4-1,3-4 0,0-5-2,4-1-3,-4-10-5,2 1-10,-3-5-3,-3-2 0,-6-2 1</inkml:trace>
  <inkml:trace contextRef="#ctx0" brushRef="#br0" timeOffset="3295">1695 339 7,'0'0'14,"0"0"-1,0 0 0,0 0-6,0 0-2,0 0 0,0 0 0,-8 16-1,10-4 0,-2 1 2,1 5 0,1 1-1,3 3-1,0-1-1,2 3 0,-1-2-1,1 1-1,2-2-1,-2-1 1,-1-1-1,-1-3 1,-1-3-1,0-2 2,-4-11 1,5 13 0,-5-13 1,0 0 1,-10-4-1,10 4 0,-13-17 0,8 5-1,-4-5-2,1-3 0,1-4 0,2 0-1,5 0 0,1-3 0,5 4 0,2 1 0,5 3-1,4 2 1,5 4-1,3 2 1,3 3-1,5 4 0,2 0 0,1 2 1,3 2-2,-2 0 0,0 5-2,-5-3-4,2 4-7,-8-3-7,-4 1-1,-6-2 0,-2-3 2</inkml:trace>
  <inkml:trace contextRef="#ctx0" brushRef="#br0" timeOffset="3876">2144 463 3,'24'2'10,"-8"-5"0,2-1-4,3-1-1,-2-1 2,0-3-1,-3 2 1,0-2 0,-5 2-1,-11 7 0,13-16-2,-13 16 0,2-20-2,-2 20 1,-4-16-1,4 16-1,-11-18 0,11 18 0,-15-15-1,15 15 1,-17-7 0,4 7-1,2 0 1,-1 2-1,0 0 1,1 3 0,-1-2-1,0 3 1,2 3 0,10-9 0,-19 20 1,11-4-1,-3 1 1,2 4 0,0 4 0,1 0 0,-1-1 0,4 6 0,-1-5 0,3-1 0,1-3-1,3-1 0,2-3 1,3-2-1,2-6 1,4-4 0,2-4 0,4-2 0,1-7 0,2-2-1,1-4 0,1-2 0,-2-3 0,1 1-1,-3-1 0,-3 0-1,1 1 1,-2 2 0,0 0 0,-4 1 0,2 2 0,-3 0 0,1 2 0,-2-2 1,0 4-1,-4 0 0,-5 9 0,11-13 0,-11 13 0,7-9 0,-7 9 0,0 0 0,0 0 0,0 0 0,9-1-1,-9 1 0,0 0 1,0 0-1,5 14 1,-4-3-1,1 0 1,1 4 0,1-1 1,0 4-1,-2-2 0,2-2 1,-1 0 0,1-3 0,-1-1 0,-3-10 0,11 11 0,-2-8 1,1-5-1,5-1 0,0-5 1,3-3-1,1-3 0,0-2 0,1-2 0,0-1-1,-4 1 0,0 0 0,-3 1 0,2 5 0,-4 0-1,-2 5 1,2 0-1,-11 7 1,10 2-1,-10-2 0,5 18 1,-5-4-1,-1 5 0,1 1 1,-2 3 0,3 0 0,2-3 0,-1-2-1,5-2-2,-7-16-6,24 15-9,-6-16-5,2-5-1,2-6 1,1-7 0</inkml:trace>
  <inkml:trace contextRef="#ctx0" brushRef="#br0" timeOffset="4947">3122 9 26,'0'0'17,"0"0"0,0 0 0,2-9-12,-2 9-1,0 0-1,0 0 0,-2 13-2,-2-3 1,4 5 1,-4 4 1,4 8 1,-1 3 0,0 8 0,-2 1 0,6 9-1,-4 1-1,1 1-1,-2-1 0,1-3-1,-1-6 0,0-3-1,2-4 1,-4-11-1,3-4 0,0-5 0,1-13-1,0 11-3,0-11-5,2-10-8,-1-3-5,-3-7 0,-2-6 0,-4-6 0</inkml:trace>
  <inkml:trace contextRef="#ctx0" brushRef="#br0" timeOffset="5278">2985 245 20,'0'0'16,"1"-11"0,-1 11-4,18-6-1,-3 4-3,11 1 1,3 0-3,10 2-2,7 0 0,10 3-1,2-2 0,8 3-1,-3 1-1,-7 0-2,1 1-5,-9 1-12,-48-8-1,57 10-1,-57-10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12.9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-1 197 8,'0'0'11,"0"0"0,0 0 1,0 0-1,-1-9-1,1 9 0,0 0-1,1-10 0,-1 10-2,0 0 0,0 0-1,0 0 0,0 0-2,0 0-1,0 0-1,0 0 0,0 0-1,0 0 0,0 0-1,0 0 0,6 12 0,-6-1 0,0 4 1,-1 5-1,2 4 1,-1 2-1,0 3 1,0 1-1,0 0 1,2-1-1,-1-5 0,1-2 1,0-5-1,1-4 1,2-3 0,-5-10 0,10 4 0,-10-4 1,16-14-1,-5-2 1,2 0-1,2-6 0,2-2 0,3 0-1,2-2 0,-3 2 0,3 3 0,-2 1 0,-2 3 0,-1 4 0,-4 2 0,-1 3-1,-12 8 1,15-10 0,-15 10-1,0 0 1,11 1-1,-11-1 1,4 11 0,-3 1 0,-1 4 0,0 2 0,0 5 0,1 1 0,-2 1 1,0 2-1,0-1 0,1-5 0,-1-1 0,1-4-2,-1-5-4,1-11-14,0 0-3,12 4-1,-4-14 1</inkml:trace>
  <inkml:trace contextRef="#ctx0" brushRef="#br0" timeOffset="711">530 452 35,'0'0'16,"-16"4"0,14-13-5,2-2-9,3-1 0,3-2 2,1-4-1,3 2 0,1-3 1,5 4 0,-3 0 1,3 4-1,-2 0 0,3 4-1,-3 1-1,0 3-2,0 3 1,-2 3-1,1 4 0,-3 3 1,-2 2-1,0 4 1,-4-1 1,1 4 0,-4-2 1,-1 3 0,-4-5 0,0 1 1,-6-4 1,3 1-1,-5-6 0,-1 1 0,-2-6-1,-3-2 0,-1-7 0,1-1-2,-1-3-1,2-2-1,3-2-2,0-4-4,11 2-6,0-5-8,9 2-5,3-5 0,8 2 1</inkml:trace>
  <inkml:trace contextRef="#ctx0" brushRef="#br0" timeOffset="1171">933 31 30,'0'0'18,"0"0"0,0 0 1,0 0-11,0 0-4,4 14-1,-4-14 2,0 18 1,1-1-2,-3 0 1,4 9 0,-5 1 0,4 6-1,-3-1 1,2 8-3,-2-3 0,1-1 0,-1 0-1,1-2 0,-1-5 0,1-4-1,0-6 0,0-4 1,1-6-2,0-9-1,0 0-3,0 0-2,1-10-4,-3-6-4,1-1-7,-4-6-2,-1-2 2,-5-6 1</inkml:trace>
  <inkml:trace contextRef="#ctx0" brushRef="#br0" timeOffset="1482">784 202 11,'-10'-3'17,"10"3"0,0 0 2,0 0-5,0 0 0,16-7-4,-1 5 0,9 1-3,3-1-2,7 1-1,5-1 0,5 3-2,-1-1-1,0 0-3,0 2-4,-4-1-5,1 2-9,-8-1-2,-6 1 0,-8 0 0</inkml:trace>
  <inkml:trace contextRef="#ctx0" brushRef="#br0" timeOffset="1822">1196 299 5,'0'0'14,"16"-3"0,-16 3 1,17-8-3,-5 7-4,-3-1 0,4 2 1,-4 1-2,3 5-2,0-2 0,2 5-1,-1 0-1,-1 3-1,0 2 0,2 2-1,-3 1 0,0 0-1,-3 2 1,0-2-1,-5 1 1,0-1 0,-4 0 0,0-2 1,-5-3 1,0 1-1,-4-5 1,-2 0 1,-2-4-1,-4-2-1,-2-4 1,-1-1-1,-2-5 0,-1 0-1,0-4 0,3 1 0,3-1 0,3-2-1,3 1 0,6 1-1,5-2 0,3 1 0,9 2-1,6-4 0,4 2-1,4-4-1,9 4-2,-3-5-3,9 3-5,-2-2-6,-1 0-3,-1-1 2,-4-1 0</inkml:trace>
  <inkml:trace contextRef="#ctx0" brushRef="#br0" timeOffset="2323">1651 0 23,'0'0'16,"0"0"-1,0 0-1,0 0-7,0 0-1,0 0 1,-5 13-1,4-1-1,3 6 0,-4 2 1,3 7 0,-1 1 0,3 5-2,-3 2 1,3 3-2,-2-2 0,2 0-1,-2-1-1,0-4 0,-3-2 0,0-5 0,0-5-1,-1-4 1,1-5 0,2-10-1,-10 11 0,10-11 0,-14-5 1,14 5-2,-17-14 1,5 0 0,1 0 0,0-2 0,0-1 1,2 1-1,1 1 0,3 0 0,2 2 0,5 1 0,2 1 0,2 0-1,7 0 1,5 1-1,4 0 0,1 1 0,7 0 0,1 3 0,6 2 1,-2 1-1,1 2 0,-4 1 1,-1 0-1,-3 1 1,-2 1 0,-7 0 0,-4-1-1,-2 1 1,-13-2 0,17 3 0,-17-3 0,9 7 0,-9-7 1,4 12-1,-1-3 1,-2 2 0,0 4 0,1 2 1,-1 2-1,1 4 0,0 1 0,0 1 0,0-2 0,2-1 0,-2-3-1,1-3 1,-1-3-1,-2-13-1,7 15-2,-7-15-7,0 0-12,13-20-2,-5 3-1,-3-9 1</inkml:trace>
  <inkml:trace contextRef="#ctx0" brushRef="#br0" timeOffset="3064">2022 74 59,'0'0'22,"-4"9"-1,4-9-2,0 0-22,13 0-5,-13 0-4,16 4-10,-5-1 2,0 4-1,4 0 2</inkml:trace>
  <inkml:trace contextRef="#ctx0" brushRef="#br0" timeOffset="3264">2306 417 16,'-11'12'13,"11"-12"2,-20 1 0,9-8-8,1-1 0,0-5 2,4 3 1,-1-6-2,6 0 0,1-1-1,6 0-1,0 1-2,6 2-2,5-1 0,0 4-2,3 2 0,2 3-1,-3 1 0,0 5 1,-1 6-1,-7 2 1,-2 5 0,-5 5 0,-3 1 1,-2 3 0,-4 0 0,-2 3 2,-5-3 0,-1-2 1,-4-3 0,1-3 0,-5-3 1,2-2-1,-3-5 0,2-2-1,2-5 0,0-3-1,2-3 0,1 0-2,5-2-2,1-5-1,4 4-4,-1-9-8,8 5-11,1-4 0,5 1-1,2-4 1</inkml:trace>
  <inkml:trace contextRef="#ctx0" brushRef="#br0" timeOffset="3865">2581 246 18,'10'2'14,"-10"-2"1,0 0 0,13 0-9,-13 0-1,0 0-1,10 1 1,-10-1 0,0 0-1,0 0 1,10 17 0,-11-8 1,5 5-1,-6 2 1,4 2-1,-5 0 0,3 0-1,-1 0-1,0-3 0,1-2-1,5-4 0,-5-9-1,20 6 0,-4-7-1,4-5 1,-20 6 0,50-22 0,-50 22 0,54-30 0,-54 30 0,46-31 0,-46 31 1,0 0-1,50-34 0,-50 34-1,0 0 1,0 0-1,0 0 0,0 0 0,0 0 0,0 0 0,0 0 0,45 12 0,-45-12 1,0 0-1,16 47 1,-16-47 0,9 43-1,-9-43 1,13 49-1,-13-49 0,10 44-1,-10-44-2,0 0-6,13 43-9,-13-43-6,0 0-2,0 0 1,47-3-1</inkml:trace>
  <inkml:trace contextRef="#ctx0" brushRef="#br0" timeOffset="4446">3421 317 26,'0'0'16,"0"0"0,0 0 0,0 0-5,0 0-9,0 0 1,0 0 0,0 0 2,-43 11 0,43-11 1,0 0 0,-57 10 0,57-10-1,-49 12-1,49-12 0,0 0-2,-55 19-1,55-19 0,0 0-1,0 0 0,0 0 0,0 0 0,0 0 0,-4 42 0,4-42 1,0 0-1,0 0 0,53 45 0,-53-45 0,0 0-1,48 42 1,-48-42 0,0 0 0,39 43-1,-39-43 1,0 0 0,19 43 0,-19-43 0,0 0 0,0 0 1,-14 52 1,14-52 0,0 0 0,0 0 1,-54 34 0,54-34 1,0 0-1,-62 8 0,62-8-2,-52-1-1,52 1-9,-60-8-15,60 8-1,-69-23-2,69 23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57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1653 145 0,'-6'-12'4,"6"12"-1,-11-6 0,11 6-1,-15-7 0,5 2 1,-3 1-1,0 1 0,-2-1 1,1 0 0,-3 0 0,2 0-1,-3 1 1,1 0-1,-2 0 0,1 2 0,-2 0-1,-1 2 0,-1 0-1,-1 0 1,-2 2-1,-1-1 1,-1 1-1,-2 0 1,2 1-1,-2 0 1,2 0 0,-1 1-1,0 1 0,-1 0 1,2 0-1,-1-2 0,0 2 0,2 5 0,-1-3 0,1 3 0,1 3 0,1-1 0,-2 2 0,1 2 0,-1 0 0,-1-2 1,-2 3-1,2-2 0,-2 1 0,-2 2 1,2 1-1,-1 2 1,0 0 0,1 3 0,0 1 0,-1 4 0,0 1 0,0 1 0,0 1 1,0 1-2,1 0 2,-1 0-2,1-1 1,2 0-1,0-4 1,3 4-1,1 0 1,1 2-1,-1 0 0,3 4 0,1 1 1,0 1-1,4 8 0,0-4 0,3 4 0,2-1 1,3 2-1,1 0 0,2-1 1,2 1-1,4-1 0,0 1 1,2-3-1,2 5 1,2-4-1,1 2 1,0 3-1,4-4 0,0 0 0,2-1 0,1-2 0,2-4 0,0-1 0,2-1 0,2-1 0,-1-2 0,2-2 0,0 0 1,1 1-1,2 1 0,1-1-1,1-3 2,2 2-1,1-1 0,2 0 0,4 1 0,2-2 0,1 0 1,4-1-1,2-1 1,2-4-1,1-2 0,4-1 1,-1-6-1,2 1 1,-4-1-1,4-2 0,-3-1 1,1-1-1,2 0 1,0 0-1,0-3 1,0-1-1,3-2 1,0-1-1,2-2 1,-1 0-1,1-4 1,0-1 0,0 0 1,1-1-1,3-2 0,1-3 0,1 0 0,1-3 0,2-3 0,2-1 0,-3-5 0,0-2 0,-3-1-1,-2-2 1,0-1-1,-2-1 0,-2 1 0,-2-2 0,-1 0 0,-3-2 1,1-1-1,-1-4 0,-4-2 0,1-2 1,-2-2-1,-1-2 0,0-1 0,0-2 1,-3-2-1,-1 1 0,-1-4 0,-3-1 0,0-4 0,-4-3 0,-4-1 0,-5-2 0,-3 0 0,-2 1 0,-7-3 0,-2 1-1,-6 1 1,-2 0-1,-2-1 1,-2 0-1,-2 1 1,-1-1-1,-2 6 1,0 0 0,-3 1 1,0-2 0,-6 9 0,-1 0-1,-4 3 1,-4 0-1,-3 0 0,-3 0 0,-4 0 0,-1 4 0,-2-4-1,-2-1 1,-2 3 0,-1 0 0,-3 1 0,1 3 0,-4 1 0,-2 4 0,-2 1 0,-4-2 0,-2 5 0,0 1 0,-3 1 0,2 2 0,-8 2 0,6 0 0,-2 0 0,1 6-1,-1-5 1,0 3 0,1 1 0,-1 1-1,4 2 1,-2 0 0,0 6-2,-1 5 0,0 6-4,-3 7-7,-6 9-3,-6 8-1,-5 6 0,3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4:59.9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1382 18 0,'-22'-3'7,"0"-2"-4,2 4-1,-2 1 1,0-1 1,-3-1 0,0-1-1,-2 1 2,0 1-1,-4 1-1,-1 2 0,-1 2-2,-3 4 0,-2 4 1,-3 2-2,-2 6 1,-4 4-1,-2 5 0,-4 4 0,-2 4 0,0 3 1,0 3-1,1 1 0,1 3 0,2-1 1,5 4-1,2 2 0,3-1 0,1 4 1,2 1-1,2-2 1,2 1-1,4 5 0,2-1 1,2 2-1,2 0 0,4 2 0,5 2 0,2 4 1,5 2-1,4-3 0,5 0 1,4-3 0,6-1-1,4-2 2,4-2-1,6-2 1,3 0 0,3-2 0,3-2 0,5 1-1,6-2 2,1-2-2,4-1 1,3-3 0,3-1-1,7-5 1,3-2-1,1-2 1,2-2 0,4 0-1,0-1 2,2-2-2,0 0 1,2 1-1,2-2 1,-2-1-1,4-1 0,0-4 1,1-2-1,2-4 1,1-3-1,1-4 0,1-2 1,-2-4-1,1-3 0,-3-2 0,0-1 0,-2-3-1,0-3 1,-2-4-1,1-4 1,1-5-1,-1-5 1,1-3-1,-1-5 1,-1-5 0,-3 0-1,-4-2 1,-4 2 0,-6-2-1,-3 1 1,-5-3-1,-3 0 1,-6-2-1,-1-6 1,-5-4-1,-3-6 0,0-6 0,0-2 0,-5-3-1,-2-2 0,-5-2 0,0 0 1,-4 1-1,-4 2 1,-6 1-1,-5 0 1,-6 3 0,-4 2 0,-5 1 0,-5 1 0,-6 2-1,-5 1 0,-5 4 0,-4 2-1,-6 1 1,-7 2 0,-4 3-1,-5 3 1,-4 2 1,-6 2-1,-3 2 1,-3 2-1,-2 4 1,-4 2 0,-1 2 0,0 2 0,-2 3 0,4 1 1,-1-1-2,-2 4 1,1 3 0,2 0-1,-2 4 1,0 0-1,-1 5 1,-6 4-2,2 9-2,-5-1-11,-7 11-2,-4 2 0,-7 0-2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3:21.0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0 370 1,'0'0'5,"0"0"0,0 0-1,0 0 1,18-11-2,-2-2 0,5-2 0,2-3 0,4-1 1,2-4-1,2 0 0,0 1 0,-1 0 0,-2 2 1,-1-1 0,0 4-1,-4-1 0,-1 3 0,-188 197 38,149-167-39,3-4 0,4-3 0,10-8-1,-13 9 0,13-9-1,0 0 1,0 0-1,0 0 1,0 0 1,11-5 0,0-5 0,6-2 0,3-4 0,5 1 0,1-6 0,5 1-2,0-1 1,-3 1-1,-3 0 0,0 4 0,-2 0 0,-1 2 0,-6 1 1,-1 4 0,-5 2 0,1 1 0,-11 6 1,0 0-1,0 0 0,0 0 1,0 0-1,-16 11 0,0-3-1,-4 2 0,-2 1 0,-4 2 1,-3 1-1,-1 2 0,-1 1 1,-2 1-1,0 1 0,3 0 0,2 0 0,1-1 0,2-1 0,5-2 0,6-4 0,3-2 0,11-9 0,-15 10 0,15-10 1,0 0 0,0 0 0,13-11-1,-3 0 1,7-3 0,4-2 0,5-3 0,3-4-1,0 0 0,6-1 0,-1-1 0,-1 1 0,-1 2 0,-3 1-1,-2-1 1,1 2-1,-2 3 0,-4 1 0,-2 2 1,-5 4-1,-2 0 1,-2 4-1,-11 6 0,10-4 1,-10 4-1,0 0 1,-7 14-1,-2-6 1,-5 2 0,-3 4 1,-1 3-1,-5 1 0,-6 3 1,-2-2 0,-1 2-1,2 3 0,1-2 0,3 0 0,2-4 1,3-1-2,9-3 1,5-3 0,7-11-1,0 10 1,0-10 0,22-10-1,3-1 1,8-4 0,3-4 0,7-3 0,5-2-1,3-1 1,0 1 0,2 1-1,-10 1 1,-2 2-1,-4 3 1,-4 3-1,-7 4 1,-5 3-1,-4 0 1,-5 3 0,-2 3 0,-10 1 0,0 0 0,-2 13 1,-8-1 0,-8 3 0,-6 5 0,-8 2 0,-6 5-1,-5 5 1,-1-1-1,-1-1 0,3 0 0,2-3 0,7-5 0,8-3 0,1-5 0,11-5 0,13-9 1,0 0 0,0 0-1,21-16 1,3 3 0,6-6-1,13-2 1,1-4 0,2-2-2,3 1 2,-3 1-1,-3 2-1,-2-1 1,-6 6-1,-8 1 1,-4 7-1,-6 3 1,-2 2-1,-4 2 1,-11 3 0,11 6 0,-11-6 1,-5 14-1,5-14 1,-20 21-1,-1-5 1,-5 3 0,-6 3 0,-2 1-2,-7 3 1,0 0 0,0-1 0,7-3 0,6-3-1,3-3 1,10-7 0,15-9 0,0 0 0,16-6 0,16-10 0,8-4 0,8-4 0,7-3 0,9-3 0,-1-1 0,-3 4-1,-3 1 1,-9 3-1,-9 5 0,-6 2 0,-7 7 1,-6 3-1,-8 3 0,-12 3 2,9 10-1,-14 1 1,-5 3-1,-7 4 2,-7 3-1,-6 1 0,-4 6 0,-8-2-1,2 3 1,-3-2 0,2-1 0,5-3-1,8-3 0,6-5 0,6-6-1,16-9 1,0 0 0,0 0 0,33-25 0,1 4 0,7-4-1,8-5 2,5 0-1,3 0 0,0-2 0,-2 7-1,-7 1 1,-5 4-1,-8 5 0,-6 6 0,-9 2 1,-2 6-1,-9 6 1,-9-5 1,-2 19-1,-12-2 1,-6 2 0,-7 2 0,-4 7-1,-8 0 1,0 1-1,-6 1 1,3-1-1,4-2 0,8-3 1,5-5-2,7-4 1,6-5 0,12-10 0,15-2 0,7-9-1,12-6 1,5-3 0,10-4 0,4-3 0,6-2 0,-4 2 0,0 3 0,-7 3 0,-7 4 0,-5 5 0,-9 1-1,-6 6 1,-5 2 0,-5 2 0,-11 1 0,9 4 0,-9-4 0,-6 15 0,-4-4 0,-6 4 1,-7 4-1,-6 4 0,-4 1 0,0 1 1,-1 1-1,1-2 0,3-4-1,8-2 1,4-5-1,18-13 1,-3 9 0,14-13 0,13-8 0,12-6-1,11-2 2,9-8-1,7-1 0,3-4 0,1 1 0,-1 2 0,-5 3-1,-13 3 1,-5 7-2,-13 3 2,-6 8-1,-9 4 1,-15 2 0,0 15 0,-14 0 1,-7 6-1,-10 2 1,-6 7 0,-8 1 0,-2 1 0,1-1-1,1-1 1,4-4-1,7-3 0,5-6 0,13-4 0,16-13 0,0 0 0,0 0 0,32-28 0,4 6-1,7-5 1,9-2 0,2-4 0,4 1 0,-1 3-1,-2 4 1,-6 4 0,-9 6 0,-5 3 0,-8 5 0,-4 4 0,-8 3 0,-6 3 0,-9-3 0,-4 17 0,-8-3 1,-5 3-1,-9 3 0,-6 2 1,-5 1-1,0 1 1,-1-1-1,2-2 0,4-3 0,6-2 1,7-5-2,7-4 1,12-7 0,0 0 0,0 0 0,31-13 0,2-3 0,9-4 0,9-3 0,7-3 0,4-2 0,2-1 1,0 3-2,-7 1 1,-8 2-1,-7 5 1,-10 7-1,-8 0 1,-7 8-1,-7 4 1,-10-1 1,-10 18-1,-8-3 1,-7 4-1,-6 2 1,-5 6-1,-7 1 1,-6 0-1,0 2 0,5-1 0,3-2 0,6-3 0,6-4-1,6-3 1,11-6-1,12-11 1,11 4 0,12-14 0,15-6 0,5-6 0,14-5 1,6-4-1,10-4 0,2 0 0,-1 1 0,-1 1 0,-7 4-1,-5 5 1,-9 5 0,-7 4 0,-9 7-1,-9 3 1,-8 7 0,-19-2 0,6 20 0,-15-3 0,-9 4 1,-7 3-1,-8 4 1,-5 2 0,-7 1 0,2 0-1,0-1 0,5-3 1,6-4-1,6-3-1,8-6 1,8-5 0,10-9 0,15-4-1,12-10 1,13-5 0,10-6 0,7-2 1,9-5-1,1 0 0,4 1 0,-5 4 1,-8 5-2,-9 5 1,-13 5-1,-6 3 1,-9 7 0,-5 4 0,-16-2 0,0 15 0,-11-1 1,-6 0-1,-7 5 1,-4 2-1,-4 1 1,-1 1-1,0-1 0,3-2 0,4-2 0,7-3-1,8-5 1,11-10 0,0 0-1,22-3 1,11-11 0,9-3 0,9-7 0,9-1 0,5-4 1,3-2-1,1 1-1,-4 6 2,-9 2-2,-5 4 1,-9 5-1,-7 2 1,-8 8-1,-8 3 1,-7 6 1,-7 4-1,-8 2 0,-8 5 1,-10 3 0,-10 5 0,-9 1 0,-5 7-1,-6-2 1,-2 1-1,1-2 0,5-1 1,7-5-2,10-6 1,8-4-1,11-6 1,11-8 0,11-5 0,14-7 0,8-8 0,15-2 0,6-5 1,8-1-1,4-3 0,3 1 0,-4 3 1,-4 3-2,-3 4 2,-8 2-2,-5 3 1,-7 5-1,-6 1 1,-7 5-1,-6 1 1,-6 4 0,-13-1 0,6 15 1,-16 0-1,-8 2 1,-7 7-1,-8 2 1,-6 4-1,-5 3 0,-2-1 1,0-1-1,5-2 0,5-4 0,8-4 0,7-5 0,8-7-1,13-9 1,0 0 0,24-1 0,5-11 0,11-6 0,8-4 0,9-5 1,8-4-2,3-1 2,1-2-2,-1 3 1,-7 3 1,-3 5-2,-8 3 1,-7 7 0,-8 3 0,-8 5 0,-6 4 0,-9 4 0,-12-3-1,4 18 2,-13-2-1,-9 4 0,-7 3 0,-9 5 0,-7 4 0,-7 1 0,-3 2 0,0 0 0,5-2 0,5-4 0,8-3 0,9-5-1,13-7 1,11-14 0,19 3 0,13-13 0,10-7 0,12-6 0,5-6 0,12-3 1,1-1-1,1 0 0,-2 4 0,-4 1 1,-6 4-1,-6 5 0,-5 4 0,-9 2 0,-6 4-1,-7 3 1,-8 2 0,-5 4 0,-15 0 0,0 0 0,-2 19 0,-15-4 0,-7 3 1,-7 6-1,-7 3 0,-7 2 1,-3 3-1,-1-2 0,3-1 0,6-2-1,6-6 1,9-4 0,8-6 0,17-11 0,0 0 0,19-4 0,10-11 0,13-6 1,11-3-1,10-6 1,8-3-1,7-1 0,-5 1 0,3 2 0,-4 1 0,-7 6-1,-9 3 2,-6 5-2,-10 5 1,-5 4 0,-10 2 0,-5 4 0,-8 3 0,-12-2 0,5 15 0,-14-3 1,-5 3-1,-8 4 0,-5 4 0,-9 3 0,-4 4 0,-1-1 1,2 1-2,3-4 1,5-4 0,5-4 0,11-5 0,15-13 0,0 0 0,15 1 0,15-14 1,10-5-1,9-4 0,9-3 0,6-4 1,4-1-1,0 2 0,-3 1 0,-7 5 0,-7 5 0,-8 3-1,-9 5 1,-8 2 0,-9 5 0,-5 4 0,-12-2 0,-4 16 0,-8-1 0,-10 4 0,-6 5 1,-7 3-1,-8 5 0,-5 1 0,0-1 0,1-1 1,6-3-2,7-4 1,7-5 0,9-7 0,18-12 0,0 0 0,29-9 0,3-7 0,11-6 0,6-2 0,6-3 0,4 0 0,-3 1 1,-6 1-1,-3 5 0,-8 4-1,-5 4 1,-9 5 0,-7 2 0,-4 3 0,-4 4-1,-10-2 1,-1 13 0,-7 1 1,-6 3-1,-2 3 0,-6 3 0,-2 1 1,-2 2-1,-2-2 0,9-2 0,1-3 0,4-4 0,4-3 0,10-12 0,-3 15 0,3-15 0,22 2 0,-8-4 0,6-1 2,3-2-2,1-2 0,2 0 1,0 1-1,-1-1-1,-1 3 1,-1 0 0,-5 1-2,-4 1 1,-3-2-4,-1 5-20,-10-1-1,-8-17 0,-8-3-1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16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26 447 5,'-16'-2'6,"6"3"-3,10-1-1,-13 0-2,13 0-1,0 0 0,0 0 0,0 0 0,0 0 1,0 0 2,14 0 1,-1-3 1,7-2 0,5-1 1,9-3 0,7-1 1,13 1-1,5-1 1,-1 1-1,7 1 0,-5 2 1,6 2-1,-3 2-1,-1 0 0,-6 3 1,0-2-2,-6 2 0,-5-2 0,-6 3 1,-13-3 1,-3 2 0,-11-2 0,-1 2 0,-11-1 0,0 0 0,0 0-2,0 0-2,0 0-1,0 0-5,0 0-9,0 0-7,-3-17-2,6 0 1,3-3 1</inkml:trace>
  <inkml:trace contextRef="#ctx0" brushRef="#br0" timeOffset="521">966 5 10,'-12'0'12,"1"-3"0,11 3-4,-13-2-2,13 2-3,0 0 0,10 3-1,-1 0 0,5 3-1,5-1 0,10 1 1,3 1 0,3 1 1,3 2 0,4 1 1,-4 2 0,3-2 0,-2 3 1,-9 0-1,0 1 0,-6 1 0,-2 0-2,-8-3 0,3-1 0,-9 1 0,-1-1 0,-3 0-1,-3 1 1,-2 2-1,-2 2 0,-3 2 1,-4 2-1,-1 1 0,-7 4 1,-5-1 1,-1 2-1,-3-3 1,-4 2 0,-4-1 0,-1-3-1,-7 1 1,3 0-2,1-2 1,2-3-1,5-2 0,4-4-1,6-4 0,3 3 0,9-8 0,10-3 0,0 0 1,0 0 0,-10 1-1,10-1 1,0 0-2,15-17-6,-6 9-15,-4-7-2,0-7-1,-5-9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31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0 415 12,'0'0'7,"0"0"-1,0 0-1,0 0-1,0 0-2,44-2-1,-44 2 1,0 0 0,60-9 1,-60 9 0,67-5-1,-25 3 1,6 0-1,8 1 0,0-1 1,8 1-1,13-1 0,-1-2 0,6 0 0,-5 0-1,5 0 0,-9 1 0,-1 1-2,-14 1 0,-9 2-1,-14 0-3,-4 2-1,-7 1-6,-24-4-1,12-3 0,-19-6-1</inkml:trace>
  <inkml:trace contextRef="#ctx0" brushRef="#br0" timeOffset="371">874 43 26,'0'0'14,"15"5"0,-1-12 0,3-1-11,-1 1-2,10-1-1,2 1 1,1 0 0,-2 4 0,2 2 1,-2 4 1,-1-1 3,9 5-1,-6-1 2,4 4-1,4-3 0,1 5-1,1-2 0,5 4-2,0-2 0,-2 3-1,-3 0 0,-4 2-1,-8-2 0,-1 3 0,-2-1-1,-10 1 1,-10 2 0,2-1 0,-6-1 1,0-1-1,-1-2 0,-3 1 0,-4-2 2,2 1-1,1-2 0,-7 3-1,-2 0 0,-6 4 1,-4 2 0,-3 0 0,-5 0-1,4 1 1,-7-1-1,8-3 0,0-2 0,3-3 0,3-3 0,7-3 0,4-2 0,10-6 0,-9 5 0,9-5-1,0 0 0,0 0-1,0 0-4,0 0-12,0 0-8,6-10-2,2-4-1,2-12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32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1164 34,'0'0'19,"0"0"-1,7-10 2,-7 10-12,0 0-3,10 10 0,-3 5-1,0 8 1,1 8 0,1 8 0,4 11-1,1 11-1,-1 5 0,2 3-2,0 0 0,-1 2-1,0-1 0,-1-8 0,-1-6 0,-3-11 1,0-6-1,-2-12 1,-2-5 0,-3-9 0,1-4 2,-3-9-1,0 0 0,-10-15 0,1-4 0,-4-8-1,-3-7 0,-3-9-1,-5-6 0,0-7-1,0-4 0,3-4 1,2-4-1,8 2 1,8 1-1,10 1 2,9 4-1,10 6 0,8 5 0,7 9 1,1 8-1,1 7 0,-2 6 1,-6 10-2,-6 5 1,-7 9 0,-8 6-1,-7 12 0,-6 6 0,-6 3 1,-3 4 0,-4 2 0,-5 0 0,-3-5 1,-3 0 0,-5-9 0,-1-4 0,-3-7 0,0-4 1,-1-4-1,3-6-1,3-4 0,5-5-1,7-5-1,7-5-3,10 0-3,3-7-8,14 3-6,5-6-5,10 0 4,2-3-1</inkml:trace>
  <inkml:trace contextRef="#ctx0" brushRef="#br0" timeOffset="620">468 1002 19,'24'-8'17,"-5"2"0,-3 6-2,-3 4-2,-4 4-3,2 4-3,-3 3-2,4 6-2,-1 2-2,2 0 0,2 6 0,0 2 1,0-2 1,0 0 2,-2-3-1,3 0 1,-5-8 0,-1 2 1,-4-10-1,1-1 0,-7-9-1,0 0-1,0 0 0,0 0-1,-7-9 0,2-7 0,0-7 0,1-5-1,4-3-1,4-4 0,3 0 0,5 0 0,5 1-1,2 2 1,5 8-2,-1 0-1,5 7-2,-3-1-4,4 8-2,-6-3-3,6 11 0,-6-3 0,1 7-1,-6-3 3,2 5 3,-2-1 3,3 2 3,0 0 2,3-1 0,5 2 2,1-1-1,4 0 1,1 0 0,3 0 0,1-2 1,-1 0 0,-4-3 0,-2-2 2,-5-3 1,-3-2 1,-8-3 1,-4-4 1,-12-3-1,-3 0 1,-12-3 0,-1 6 0,-8-3-3,-1 6-1,-6 3-1,1 8 0,-4 7-2,1 7 1,1 7-1,1 5 0,2 4 0,6 4 0,4 1 0,9 3 0,8-4-1,11 0 1,11-4-2,10-4-1,14-3-8,8-9-11,9-5-2,5-10-2,2-9 3</inkml:trace>
  <inkml:trace contextRef="#ctx0" brushRef="#br0" timeOffset="1462">1995 821 38,'-20'0'19,"0"-1"1,-4 1 1,0 5-12,-3 3-3,2 8-1,-2 2 0,4 10 0,-2 0-1,6 7 1,2 0-1,6 0-1,6-4 0,8-1 0,11-2-3,8-8-1,16-4-6,6-11-10,16-6-6,5-9-2,6-4 1,-1-10 0</inkml:trace>
  <inkml:trace contextRef="#ctx0" brushRef="#br0" timeOffset="1732">2380 1001 11,'-17'17'14,"3"0"1,-6-4-3,-1-4-2,2-5-1,0-7-3,6-5 0,4-7 0,10-3-2,7-6-1,10-1 1,6-2 0,8 3 0,3 2 0,3 8 1,-5 3 0,0 6 1,-10 7-2,-1 11 0,-12 6 0,-8 8 0,-12 6-1,-4 4 1,-10-2 0,-1 5-1,-7-4 1,0-5-2,-1-9 0,3-8-1,4-10-1,3-10-2,8-6-3,1-12-2,14-1-6,-1-11-5,13 1-3,0-4-4,7 1 0,0 0 2,4 3 2</inkml:trace>
  <inkml:trace contextRef="#ctx0" brushRef="#br0" timeOffset="2143">2644 772 36,'14'12'20,"-14"-12"2,0 10 0,0-10-6,-4 13-5,5 0-4,-3-4-1,5 7 0,0-3-1,5 6 1,0-5-2,7 3 1,2-7-1,5 0-2,6-8 1,5-4-2,2-8 0,1-2 0,0-5 0,-2 0-1,-4 1 1,-4 1-1,-8 2 0,-3 4 0,-15 9 0,15 0 0,-9 10-1,0 7 1,-1 2 0,2 6 0,4 2-1,6 0-1,8 0-4,-2-11-19,13-7-1,0-16-2,8-10 0</inkml:trace>
  <inkml:trace contextRef="#ctx0" brushRef="#br0" timeOffset="2523">3556 684 24,'2'31'12,"0"-1"-1,4 3-1,0 3-11,3-1 2,4-1 4,-1-6 2,7-3 2,-3-12 2,8-3-1,0-14 0,4-4 0,-1-10-3,3-4-1,-6-9-1,0 0-1,-6-5 0,-5 4 0,-8 0-1,-2 7 0,-9 4-1,-6 6-1,-8 8 0,-5 6-2,-5 9 0,-5 5 0,-3 6-2,-6 3 1,3 3-1,3-3 0,7-2 0,3-9-1,12-8 0,16-3 2,-3-27-1,20-1 1,8-7 2,5-8 0,5-4-1,4-1 2,0 0 0,-1 4 0,-6 4 1,-4 3 0,-7 7-1,-3 7 1,-7 6-1,-1 4 0,-10 13 0,9-12-1,-9 12 0,0 0-1,0 0 1,0 0 0,5 12 1,-5 1 1,-3 2 0,3 6 1,-2 4 0,3 6 1,-1 1-1,4 3 0,3 1 1,6-1-2,2-4 1,6-1-1,6-6-1,4-8 0,2-5-1,1-8 1,-2-6-1,0-6 0,-2-2 1,-5-1-1,-3-2 0,-6 4 0,-5 0 0,-2 4-1,-9 6 1,12 6-1,-5 6 1,0 3 0,1 8 0,2 5 0,8 2 0,2 3 0,4-1-2,0-9-8,7-3-16,-3-15 0,2-12-1,-6-18 0</inkml:trace>
  <inkml:trace contextRef="#ctx0" brushRef="#br0" timeOffset="3324">4490 21 38,'1'9'15,"5"0"1,-6-9 1,13 17-14,-3-7-1,-10-10 3,19 18 2,-19-18 0,13 17 0,-13-17 1,14 26 0,-6-7-1,6 8-1,2 7-3,4 9 0,2 7-1,3 8-1,0 4 0,0 1-1,-5-2 1,0 0-1,-5-9 0,-2-7 0,-7-10-1,-5-8 1,-6-9-1,-7-12-1,-5-10 1,-10-12 0,-5-6 0,-7-6 0,-1-4 0,-5 0 1,3 0 0,5 4 1,6 6 0,7 7 0,7 3 0,12 3 0,5 9 0,29-10 0,4 4-1,11-3-1,12-1 0,9-2 0,6-2 0,-1 2 0,-4-3 1,-8 3 0,-8 0 1,-12 4-1,-11 3 1,-7 4 0,-9 6 0,-5 5-1,-4 6 1,0 5-1,0 2 0,2 4 1,0 2 1,2 0-1,4-2-1,3-3-2,3-3-12,0-13-10,2-7-1,0-14-1,1-10 1</inkml:trace>
  <inkml:trace contextRef="#ctx0" brushRef="#br0" timeOffset="3915">5213 28 41,'-14'-26'13,"14"26"-7,-16-3-6,10 14-13,7 8-3,3 1-2</inkml:trace>
  <inkml:trace contextRef="#ctx0" brushRef="#br0" timeOffset="4085">5474 331 62,'-11'15'14,"1"-2"-2,-6-8-1,16-5-22,-21 9-1,21-9 3,-17-4 5,17 4 4,-2-13 7,6 2 3,9 3 1,-1 0-1,6 6-1,-2 0 0,7 7-4,-4 0-2,3 6 0,-3 2-2,-2 5 1,-2-1-1,-3 4 1,-6 0 0,-1 3 1,-7-6 1,-5 2-1,-6-6 0,-5-1 0,-8-7 0,-2-3-1,-6-6-1,1-3-1,1-2-4,0-8-5,9 3-10,4-8-6,11 0-1,8-5 1,12-2 0</inkml:trace>
  <inkml:trace contextRef="#ctx0" brushRef="#br0" timeOffset="4536">5714 233 25,'-4'10'17,"3"2"2,1-1 2,0-1-4,4 10-8,-2-2 0,5 6 1,-4-1-1,8 5 0,-4-5-2,10 1-1,2-9-2,5-1 0,3-9-2,6-5 0,5-8-1,2-6 0,1-5-1,-2-5 0,-5-2 0,-3 1 1,-6 1-1,-3 4 1,-7 5 0,-3 5-1,-12 10 0,17-1 0,-9 10 0,-1 5 0,1 7-1,1 3 2,0 3-1,1 4 1,1 0-1,0-2-1,2-3-2,-1-11-9,10-1-14,-2-14-1,10-6-1,2-15 1</inkml:trace>
  <inkml:trace contextRef="#ctx0" brushRef="#br0" timeOffset="4997">6972 108 36,'-23'10'20,"7"-5"0,-8-5 1,-1 5-5,-7-4-3,0 7-3,-6-4-3,2 4-2,0 1-1,4 4-3,1 0 0,4 3 0,5 0 0,6 2-1,6 1 1,8 0 0,8 2 0,8-1-1,13-1 0,5 0-1,15-3 1,3 0-1,10-3 0,0 0 0,-1-3 1,-5 1 0,-11-2 1,-8 3-1,-18 4 0,-7 3 0,-17 1 1,-5 3-1,-11 2 0,-8 3 0,-4-1 2,-1 0-1,-6-4 0,0-1 1,0-2-2,-4-4-1,5 2-9,-4-12-14,4-4-2,-5-11-1,3-7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4:28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1229 5,'-12'0'5,"12"0"-1,0 0-2,-10 0-2,10 0-1,0 0-1,0 0-1,0 0 1,0 0 1,0 0 0,0 0 0,0 0 2,0 0 0,0 0 1,0 0 1,0 0-1,0 0 0,0 0 1,0 0-1,0 0 0,11 2 1,-11-2-1,12 1 1,-1-1 0,1 0 0,4 0 0,0-1 2,2 0 0,-1 0 0,-4-1 1,0 2 1,-13 0-1,17-1 1,-17 1 0,0 0-2,0 0 0,0 0-2,0 0 0,0 0-1,0 0-1,0 0 0,0 0 0,0 0 1,0 0-1,0 0 1,0 0 0,0 0-1,0 0 0,0 0 0,0 0 0,0 0-1,0 0 0,0 0 0,0 0 0,0 0-1,0 0 1,0 0 0,0 0 0,0 0 0,0 0-1,0 0-1,0 0-1,0 0-1,0 0-4,-9-11-3,9 11-7,-10 0 0,10 0-1,-12 5 1</inkml:trace>
  <inkml:trace contextRef="#ctx0" brushRef="#br0" timeOffset="871">233 1163 32,'0'0'17,"0"0"-1,0 0-1,0 0-6,15 3-7,-3-3-1,8 2-2,4-2-1,8 1 2,5 0 1,7 0-1,4-1 1,5 1 1,3 1-1,4-1 1,5 2 0,5-1 1,8 1 0,3-1 0,9 1 0,8-2 0,7 1 0,5-1-1,7 0 0,6 1-1,4 1 0,2 0 0,6 3-1,4 0 1,2 2 0,2-2 0,4 1 1,1-3 0,1-1 0,3-4 0,0-2 0,1-3 0,3 0 0,-4-2 0,-1 1-1,-4 0 0,1 2-1,-6 2 0,-4 2 0,-8 2 0,-3 2 0,-3 0 0,-1-1 1,-5-1-1,-3 0 0,-4-2 0,0-1 1,-4-2-1,-5 1 1,-8-3 1,-8 3 0,-8-2 0,-7 2 0,-11 0 0,-7 1 0,-9 0 0,-6 1-1,-6 0 0,0 1-1,-2 0 0,-2 0 0,0 0 0,-3 0 0,1 0 0,-3-1 0,-2 1 0,-3 0 0,-6-2 0,-2 2 1,0-1-1,-10 1 0,9 0-1,-9 0 0,9 1 1,-9-1-1,0 0 1,12 0-1,-12 0 1,10-8 0,-2-3 0,4-4 1,1-8-1,3-5-1,0-6 1,2-12 0,0-3 0,-1-6-1,-2-2 1,2-1 0,1-1 0,-2 0 0,3 4 0,-2 7 0,2 3 0,-3 7 1,-2 5-1,-4 5 2,-4 1-2,0 8 1,-4 2 0,0 3-1,-3 3 0,0 2-1,1 9 1,-1-13-1,1 13 0,0 0 0,-14-11 0,3 7 0,-5 1 1,-7-2-1,-8 0 1,-12 0 0,-5-2-1,-8-2 1,-8 0 0,-10-2 0,-4 1 0,-10 0 0,-6 2 0,-8 1 0,-6 3 0,-11 4-1,-11 2 1,-8 2-1,-4 2 0,-5 0 1,-7-1-1,-4 1 0,0-2 1,-1-2 0,1-1 0,-5-1 0,-2 0 1,2 1-1,-5 1 1,-2 3-1,-4 0 1,1 0-1,0 1 0,1 0 0,1 0 0,2 0 0,5-1 0,2 0 0,6 2 0,0 3 0,6 0 0,3 4 0,5 0-1,8 2 2,9-1-2,13 0 2,9 0-2,11-4 1,9-2 0,12-2 0,9-2 0,5-2 0,7-2 0,5-1 0,2-1 0,5 1 0,5-1 0,4 0 0,4 2 0,5-1-1,5 1 1,4 0-1,11-1 1,-11 1-1,11-1 0,0 0 0,0 0 0,0 0 0,0 0 0,14-2 0,-14 2 1,15 0-1,-15 0 0,17 2 1,-8 3-1,-9-5 1,15 16 0,-12-1-1,0 5 1,-2 5-1,-1 10 1,-2 3 0,0 3 1,1 5-1,0-1 0,2-2 1,1 0 0,2-6 0,2-5 0,2-4 0,1-5 0,4-1 0,4-7 0,8-3 0,10-4-1,12-4 1,21-4-3,18-4-17,30-4-5,15-11-1,15-9 0</inkml:trace>
  <inkml:trace contextRef="#ctx0" brushRef="#br0" timeOffset="3765">8848 1241 29,'-10'6'6,"10"-6"0,-13 3-1,13-3-6,0 0-5,0 0 2,0 0 2,14-8 4,-14 8 6,17-3 2,-3 2-1,2 0-3,5 0-2,5 2-1,6-1 0,6 3 0,6 0 3,6 4-2,7-1 1,10 1 0,7 1-1,11 1 0,6 0-1,9 0-1,7-2-1,8-1 0,4-2 0,7 0 0,3-3 0,2 2 0,-1-3-1,4 1 1,3 0-1,1 1 0,2 0 1,1 1-1,4 1 0,5 1 0,4 0 0,0 0 0,6 2 1,0-1-1,1 2 0,1-2 1,0 0 0,-2 0-1,-1 0 1,-1 1 0,0-1 0,1 0 0,1-2 0,-1 2 0,-1-2 0,3 1 0,-5-3 0,-2-2-1,-4-2 1,-3-1-1,-6-1 1,-3-2-1,-7 0 1,-7 0-1,-3-1 0,-5 0 1,-12 0 0,-9 0 0,-14 0 1,-10 0 0,-13-2 0,-7 2 0,-17-1-1,-6 1 0,-9 1 0,-4 1-1,-5 0-1,-10 5 1,13-8-1,-13 8 1,0 0 0,0 0 0,9-6 1,-9 6 0,0 0 1,0 0-1,0 0 1,0-9-1,0 9-1,7-12 1,2 3-1,2-4-1,5-7 1,1-5 0,4-5-1,3-6 1,1-7-1,6-5 1,-2-7 0,0-2-1,1-4 1,-5 2-1,1-1 1,-4 1 0,-4-1-1,-3 3 0,-4 5 0,-4 5 1,-1 5-2,-3 5 2,-2 8-1,0 7 0,-1 8 1,0 4 0,0 10 0,-2-10 0,2 10 0,0 0-1,0 0 1,0 0 0,0 0-1,0 0 0,0 0 0,-16-5-1,16 5 1,-21 1-1,7 0 1,-7-1-1,0-1 1,-4 0 0,-1-2 1,-4-3-1,-3 0 2,-6-3-2,-7-2 1,-7 0 0,-8-2 0,-8-1-1,-8-3 1,-9 2 0,-10-2 0,-7 0 0,-10-1 0,-7-1 1,-10 1-1,-9 2 0,-13 1 0,-10-1 1,-7 4-1,-10 1 0,-2 1 0,-6 4 0,-5 0 0,-1 3 0,3 0 0,-1 1 0,3 1 0,0 0 0,0 2 0,2 0 0,2 0-1,2 0 1,3 0 0,4-1 0,2-1 0,3 1 0,5-1 0,3 0 0,2 1 0,2 2 0,4 3-1,1 1 1,7 3 0,7 1 0,8 2-1,6-1 1,14-1 0,8 0 0,10-2 0,12 0 0,4-1 1,7 0-1,5 0 0,4 1 0,3 1 0,5 0 0,4 1 0,4-2 0,5 0 0,6-1 0,4-1 0,5-1 0,2-2 0,4 0 0,3 0 0,-1-2 0,0 1 0,-2 0 0,1-1 0,-4 0 0,2 1 0,-3-1-2,2 2 1,-3 0-2,3 1 1,1-2-1,4 2 0,1-2 1,2 2-1,3-2 0,10-2 1,-13 3-1,13-3 0,0 0 1,0 0-1,0 0 1,-3 13 0,3-13 1,0 18 0,-1-2 1,0 5 1,0 6-1,-2 8 1,0 9 0,-1 4 1,-1 4 0,-2 4 1,1 1 1,0-2 0,0-1 0,-2-6 0,2-4 1,1-6-1,2-3-1,-1-4 0,3-4-1,-1-4-1,2 2 1,0-2-2,1 0 1,-1 0 0,1-1-1,0-1 1,2-1-1,0-2 1,2-2 0,4-5 1,7-2-1,6-2 1,13-2 0,8-2 0,9 1 0,13-3 0,12 2-1,12 1-2,4-2-10,14 8-13,1-8 0,3-9-3,-6-10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48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37 8,'0'0'11,"-11"-4"-2,11 4-2,-17 3-2,4-1-1,0-1-1,-4 3 0,1 4 0,-4-2-1,1 5 0,0-3-1,-1 5 1,0-3-1,4 7 0,-1-7 0,5 2 0,0-1-1,6 1 1,2 0-1,4 2 0,5 0 0,4 1 0,7 4 0,4 0 1,5 4-1,4 0 1,2 3-1,3 1 0,1 4 1,1 2-1,-3 0-1,1 3 1,-4 2 0,-2 0-1,-5 1 0,0-1 0,-5-4 0,-4 0 0,-2-4 1,-6-3 0,-3-3 0,-3-2 2,-4-4 0,-3-3 1,-8-3 1,0-3 0,-9-5 1,-5-3 0,-5-5-1,-3-1 0,-4-5-1,0 1 0,0-5-1,2 2 0,2-2 0,7 1 0,7 1 0,2 0-2,10 1-2,5-4-2,11 4-5,8-4-9,4-3-11,15 6-1</inkml:trace>
  <inkml:trace contextRef="#ctx0" brushRef="#br0" timeOffset="701">668 633 0,'0'0'15,"9"7"-9,-9-7 0,14-3 1,-3-1-1,6-1-1,3-1-1,2-3 0,3-2-1,0-1 0,0-3-1,-4 0 0,-3 2 0,-4-3 1,-4 2 1,-6 2 0,-3-1 0,-6 3 1,-2 0-1,-5 2 0,0 2-1,-2 3-1,-3 1-1,-1 4-1,0 2 0,-1 3 0,-1 3 0,2 1-1,-2 4 1,1 2-1,1 1 1,0 2 0,3 3 1,1 2 0,2 2-1,2 1 2,3 1-1,4 0 1,4 2-1,1-2 1,5 0 0,3-3-1,2-2 1,5-4-1,3-4 0,4-5 0,3-8-2,4-6-3,-2-9-4,3-6-8,1-3-9,-8-13-5,6 0 0</inkml:trace>
  <inkml:trace contextRef="#ctx0" brushRef="#br0" timeOffset="1251">1117 77 14,'0'0'23,"0"0"-6,0 0-13,0 0-3,-2 11-1,2-11 1,-2 16 0,2-4 0,0 3 1,1 4 1,0 4 0,3 5 0,-1 8 0,2 5 1,0 6-1,0 5 1,1 3-1,-2 2 0,-2 1-1,-1-2-1,-1-5 0,-1-5 0,0-8-1,1-5 0,0-6-1,1-6-1,3-8-6,7-4-21,-11-9 2,23-11-1</inkml:trace>
  <inkml:trace contextRef="#ctx0" brushRef="#br0" timeOffset="1632">1350 675 12,'21'-2'8,"-5"0"-7,6-2 1,4-2 0,-1-3 0,2 0 0,-2-4 2,0 2 0,-2-3 1,-3 3 0,-5-1 0,-2 3 0,-4-2 0,-3 2-1,-3 0 0,-3 9-2,-6-17 0,0 7 0,-4 3-2,-2 2 0,-4 2 1,0 2-2,-4 4 1,1 1 0,-1 2 0,-2 4 0,3 0 1,-2 3 0,3 0 0,2 3 0,2 1 1,2 2 1,5 1-1,4 3 0,3-1 0,6 2 0,0-2 0,4 1 0,3-4 0,4 1 0,-1-3-1,2-2 1,1-4-2,2-3-4,4-6-13,7 0-11,-5-12-1</inkml:trace>
  <inkml:trace contextRef="#ctx0" brushRef="#br0" timeOffset="2153">1962 502 0,'-16'2'21,"16"-2"-2,-16 3-13,2 1-3,0 2 2,-3 3 0,1 2 1,-4 2 0,5 5 1,-4-3 1,5 6-2,0 0-1,5 4 0,-1-1-2,6 3 0,2-3-1,4 0-1,3 1 0,4-3-1,2-3 0,5-5 0,3-3 0,3-7-1,4-6-1,0-7-1,5-6-2,-2-9-2,3-7-8,0 0-10,-6-15-4</inkml:trace>
  <inkml:trace contextRef="#ctx0" brushRef="#br0" timeOffset="2483">2282-3 4,'0'0'20,"6"-9"-5,-6 9-12,0 0-1,0 14-1,-3-3 1,-3 6 1,1 3 2,-2 6 1,0 6 1,-2 5 1,5 8 1,-4 4-2,4 8-1,-2 3-1,5 4 0,-1 0-1,3 0-2,0-8 0,2-1-2,2-9 1,0-8-1,-1-6 0,0-8-1,0-6 1,-1-6 0,-3-12-1,2 10-1,-2-10-4,-7-16-1,3 1-4,-6-8-3,-1-5-2,-3-4 0,-4-3 1,-2 0 3</inkml:trace>
  <inkml:trace contextRef="#ctx0" brushRef="#br0" timeOffset="2804">2044 497 12,'-17'-13'9,"4"3"1,1 2 1,12 8 0,-12-10-1,12 10-1,8-14-3,7 5-2,7-3 0,7-2-2,10-4-1,8-1 0,5-1 0,8 1 0,1 1 0,4 2 0,-3 2 1,-1 3-1,-4 2 0,-4 4 0,-6-1 0,-6 4 0,-8-1 0,-7 5 0,-7-4 0,-6 4 1,-13-2 0,13 0-1,-13 0-1,0 0-3,0 0-21,0 0-4,-15-9-2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2:52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0 220 3,'0'0'7,"0"0"-1,0 0-1,0 0-2,0 0-1,0 0-2,0 0 0,9 0 0,1 0 0,2 1 0,4 0 2,3 1 0,6-1 0,9 0 0,7 0 0,5 0 1,6-1 0,11 0 0,6-1 1,7-1 0,4-1 0,4 1 1,4 0-1,5 0 0,5 0-1,3 0 0,1 0-1,4 0 1,4 1-1,3-1 2,6-1-1,-2-2 0,1 0 0,3-3 1,6 1 0,2-4-1,1 2 0,1-2-1,0 2 0,0-1-1,4 5 0,-5 1 0,-3 4 0,-4 0 0,-2 2 0,-1-1 0,0 1 0,-2-3 1,-2 1 0,1-2-1,1-1 1,-1-2-1,1 0 1,-4 2-1,-3-1 0,-4 2 0,-4 0 0,-5 0 0,-5 2 0,-7-2 0,-5 2 0,-7-1 0,-8 2 0,-6-3 1,-8-1-1,-9 0 1,-7 0 0,-9 0 1,-8 1 0,-6-2 0,-4 3-1,-9 1 0,0 0-2,14-4-9,-14 4-16,19-18-1,-2-3-2,6-7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2:53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 14,'0'0'10,"0"0"0,0 0 0,0 0-1,15 2-1,-2-1-1,2 1-2,7 1-1,4 0-1,5 2 0,10-1 0,3 2-1,7-2 1,6 1 0,3-1 0,0 0 1,4-3 0,5 0 1,0-1-1,4 0 0,1-1-1,2 1-1,0-1 0,4 2 0,-3-2 0,0 3 0,-2-2 0,1 1 0,-1-2 1,2 1-1,2-2 0,2 0-1,1 0 1,3-2-1,4 1 0,1 1 0,2-1 0,3 2 0,-1-1 0,6 2 1,0-1-1,2 0 0,2-1 0,4 1 0,2-1 0,0-2-1,2-1 1,2 0-1,1 0 0,-2 1 0,-1-1 1,-3 2-1,-5 0 0,0 1 0,-4 1 0,-7 1 0,-4 1 1,-3 2-1,-6-3 0,-5 3 0,-4-1 1,-7 1-1,-6 1 0,-7 0 0,-6-2 1,-7 1-1,-10-1 1,-5 0-1,-7-1 1,-5-1 0,-11 0 0,10 0 0,-10 0-1,0 0 2,0 0-2,0 0 1,0 0-1,0 0 0,0 0 1,11 0-1,-11 0 1,9 1-1,-9-1 1,10 1-1,-10-1 1,13 1-1,-13-1 0,15 4 0,-6-2 1,3-2-1,0 0 0,-2 1 1,2-1-1,-3-1 0,1 0 1,-1 0-1,0 0 1,-9 1-1,13-1 0,-13 1 0,11 0 0,-11 0 1,0 0-1,0 0 0,0 0 0,0 0 1,0 0-1,0 0 0,0 0 0,0 0 0,0 0 0,9 1 0,-9-1 1,0 0-1,0 0 0,0 0 0,0 0 1,0 0-2,0 0 0,0 0-3,0 0-12,-12 5-12,-2-11-1,-13-21-1,-9-19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38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1299 53,'23'0'20,"7"-3"0,7-3-3,5-4-16,12 1-4,11 1-1,11 0 2,8-2 2,8 1 1,8-2 2,9 0 2,8-6 0,16 0 1,8-8-1,15 2 0,8-7-1,13-2-1,11-2-1,13-3 1,5-5-1,4-1 0,8-3 0,6 1 0,3-1 0,6 1-1,0 1 1,5 0-1,2 3-1,3-1 1,1 2-1,-1 1 1,-2-1-1,1 0 1,-4-1-1,-5 1 0,-3-1 0,-6 4 0,-12-1 0,-9 6 0,-9 1 0,-14 4 0,-15 5 1,-12 3-1,-16 5 0,-16 2 0,-13 5 1,-16-2-2,-16 3 1,-13 1 1,-13 1-2,-13 2 1,-10-1 1,-6 2-1,-9-1 1,-12 2 0,9-1-1,-9 1 1,0 0-1,0 0-1,0 0 0,0 0-2,5 12-3,-5-12-17,1 18-3,-1-18-1,-10 8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3:59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1007 3,'30'-1'11,"5"2"-1,3-1-1,1-1 0,3 1-1,2-3-1,3 2 0,3-4-1,2 1 0,2-1 0,4 1 1,-1-4-1,3 3 1,0-2-1,2 1 0,-3-1 0,4 3 0,-1-4-2,4 4 1,2-2-2,3 2 0,0-1-1,1 2 0,0 0-1,4 2-1,-3 0 1,1 1 0,0-1 0,2 2 0,-1-1 0,5 1 0,-1 0 1,1 1-1,2-2 0,1 1 0,-1 0-1,0-1 1,0-1 0,0 1-1,-2 0 0,0-1 1,-1 1-1,2 0 1,1 0-1,2 1 1,3 0-1,1 3 1,5-1-1,4 2 0,6 1 0,1 2 1,2-1-1,1 0 0,2 0 1,2-2-1,1-2 1,2-2-1,-3-3 0,4-1 1,-4-1-1,3-3 1,-1 2-1,0 1 0,-2 0 0,-3 3 0,3 1 2,-6 2-2,4 2 0,-2 2 0,-1 0 1,-2-2-1,-3 0 1,-1-3-1,-6 0 0,0-2 1,-5-1-1,-3-2 0,-5 1 0,-4-1 1,-4 1-1,-3 1 0,-6 1 0,-4 0 0,-8-1 0,-5 1 0,-7-1 0,-7-1 1,-6-2-1,-6 2 0,-5-1 1,-5 0 0,-11 4-1,11-7 1,-11 7-2,0 0 1,0 0 0,13-3-1,-2 3 0,3-1 1,0 1-1,4-1 1,-2 1 0,2-1 0,-4 2 0,1-1 0,-15 0 0,15 1-1,-15-1 1,11 4 0,-11-4-1,14 7 0,-14-7 1,13 7-1,-13-7-1,11 6 2,-11-6-1,9 5 1,-9-5 0,0 0 1,0 0-1,0 0 0,0 0-1,0 0 0,0 0 0,0 0 0,0 0 1,0 0-1,0 0 0,-3-13 1,3 13 0,-3-20 1,0 4-1,1-5 0,2-4 0,0-6 0,1-4 0,2-5 1,1-7-1,-2-5 1,0-4-1,-1-1 0,-1 0 0,-3 1 0,-2 5 0,-2 2-1,-1 6 1,-1 5-1,1 8 1,-1 2-1,1 4 1,2 6 0,1 4 0,0 1-1,5 13 1,-10-16 0,10 16-1,-13-8-1,13 8 1,-19-2-2,7 2 0,-2-1 0,-1 1 0,-2 0-1,-1 0 1,-3 0 0,-2 0 1,-6-1 0,-5 1 1,-7-3 0,-5 2 1,-9 0 0,-8 1 0,-10-2 0,-8 1 0,-8 0 0,-7-1-1,-10-1 1,-9-1-1,-7-2 1,-6 0-1,-7-1 1,-10 1 0,-2 0 0,-5 2 0,0 0 0,-7 2 0,-1 0 1,-4-1-1,-2-1 0,-1-2 1,-10 0-1,-1-2 1,-2 1 0,-2 3 0,1 2-1,3 3 1,4 3-1,9 3-1,9 2 0,7-2 1,9-2-1,11-4 2,4-3-1,3-2 1,5-1 0,5-1 0,4 2-1,5 2 1,1 3-1,7 2 0,4 3-1,8 0 0,7-1 1,8-1-1,7-3 1,5-1 0,6-2 0,4-1 1,7-1 0,5-1 0,2 0-1,2 2 1,1 1-1,1 2 0,2 0 0,1 1 0,1 2 0,0 0 0,-1 0 0,2 1 0,2-1-1,1 1 1,-1 0 0,2 0 0,-1 0-1,-1 1 1,3-1 0,1 1-1,0 0 0,2 1-1,3 3 1,1 3-1,2 3-1,5 2 1,-1 3 0,3 4 0,0 4 1,1 8 0,-2 1 0,1 4 1,-2 4 0,1 6 1,-1 1 0,1 2-1,3 0 1,1-4 0,4-2 0,4-2-1,0-6 0,1-7 1,3-6-1,-3-7 1,-1-4-1,-3-5 2,1-1-1,-7-10 2,0 0-1,0 0 1,0 0 0,0 0-1,0 0 1,0 0-1,0 0-1,0 0 0,0 0-1,0 0 0,0 0-5,10 5-17,-10-5-1,0 0-3,-5-23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4:08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1106 11,'0'0'12,"0"0"0,0 0-2,0 0-5,0 0-2,0 0-3,0 0 0,11-2 0,-11 2 0,17 0 0,-5-1 2,5 1-1,1-2 1,5 0-1,7 0 1,3-2-1,8 3 1,5-1-1,5 1 0,4-1 0,6 1 0,3 0 0,3 1-1,6 0 1,6 0 0,6 0 0,8-1 0,7 2-1,6-1 1,9-1 1,8 1 0,6 0 1,4-2 2,8 2-1,4 0 1,7 1-1,0-1 1,4 3-1,1-2 0,2 2-1,-3-1-1,0 2 0,-2-2 0,-1-1-1,-4-1 0,-6-1 0,-11-1 0,-4-1 0,-9-2 0,-5 0 0,-15-1 0,-9 0 1,-14 0 0,-6-1 0,-10 1 0,-7 1 0,-15 0 1,-8 3 0,-11-2 0,-1 3 0,-8-1 0,-10 2-1,0 0 1,0 0-1,0 0-1,4-12 0,-4 12-1,-6-20 0,0 3 1,1-4-2,1-3 2,-3-5-1,4-4 0,0-2-1,0-5 1,0-4 0,-1-3-1,-1-5 0,-1-3 0,-2-4 0,0 0 0,-1-1 0,-4 1 1,1 5-1,2 6 1,0 5-1,1 8 1,1 6 0,2 6 0,2 5 0,3 5 0,-1 3 0,2 10 0,-2-10 0,2 10 0,0 0 0,0 0 0,0 0-1,0 0 1,-12 0-1,12 0 0,-14 2 0,0-1 0,-5-1 1,-7-2-1,-12-1 1,-12-1 0,-15-1 0,-12-1 0,-13-2-1,-14 2 1,-11 0 0,-8 1-1,-10 1 0,-6-1 1,-8 0-1,-9 1 1,-9-3 0,-13 3 0,-5-3 1,-10 3 0,-3 2-1,3 1 1,3 1-1,9 2 0,8 4-1,16-4 1,9 3-1,13-4 1,9 0 0,6-1 0,8 0 0,7 2 1,9 1 0,10 3-1,12 3 0,11 3 0,10 1-1,11 3 0,9-2 0,8 1 0,6-2 0,4 0 1,2-2 0,1 0-1,3 1 1,3 1 0,1 2 0,0 2-1,2 3 1,-1 8-1,2 4 1,-1 8 0,-3 7 0,-4 10 0,-5 9 0,-1 6 1,-2 7-1,3 2 0,0 0 0,6-4 0,3-6 0,8-9 0,5-10 0,6-11 0,3-9 1,3-11-1,6-8 1,12-8 0,12-4 0,18-2-4,14-2-19,19-3-1,12-6-2,11-7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4:10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1203 1,'10'-2'12,"3"1"0,-2-2 0,5 1-3,4 1-1,3-1-1,6 1 1,4-1-1,8 1 0,7-3 0,7 3-1,7-3-1,11 2 0,4-1-2,10 2 0,8-1 0,10 2 0,7-1-2,10 3 1,9-1-1,8 3 1,10 1-1,8 1-1,7 0 1,7 0-1,4-1 0,6 0 1,6 0-1,1 0 0,5 0 0,2 0 1,-3 2-1,0 0 0,-2 2 0,-1-1 0,-5-1 0,-6 0 0,-5 0 1,-11-4-1,-5-2 1,-5-2 0,-13-1 0,-13-1 1,-12-1 0,-12 1 0,-13-1 0,-13 1 0,-13 0-1,-13 1 1,-11-1-1,-7 1 1,-11-1-1,-5 1 0,-7-2 0,-9 4 0,9-7 0,-9 7-1,4-14-1,-1 2 0,2-1-1,2-5 1,3-1-1,1-8 0,3-4 1,1-6 1,1-5-1,0-2 1,0-4 1,-2-3-1,1-2-1,-1-1 1,0 4-1,-2 0 0,-1 5 0,1 0 0,-3 6 1,-2 3-1,-2 6 1,-1 4 1,-3 4-1,-1 5 1,0 3-1,-1 5 0,1 9 0,-3-12 0,3 12 0,-3-10 0,3 10-1,-9-8 1,0 4-1,-3-2 1,-5 0-1,-5-1 0,-7 1-1,-7 0 0,-4 1 0,-7-2 0,-5 1 1,-6-1-1,-3-1 0,-7-1 1,-4-4 1,-7 1 0,-9-2 0,-6 0 1,-11-3-1,-10 1 0,-11-1 1,-12-2-1,-6 2 0,-6 1 0,-9 0 0,-7 1 0,-3 2 0,-4 0 1,-1 0-1,1 7 0,-4-3 1,-1 2-1,-1-2 1,1 3-1,2 1 1,2 0 0,3 2 0,5 0 0,4 2-1,9 1 1,5 2 0,8 1-1,7 2 1,6 2-1,6 2 0,7 0 1,7 1-1,4 2 0,8 1 1,9 1-1,5 0 0,7-1 1,8 1-1,6-1-1,5-1 1,11-1 0,5-1 0,5-1 0,5 1 0,4-1 0,6 1-1,4-1 1,5 1-1,0-1 0,4 2 0,1-1 0,3 1 1,0 1-1,0 2 1,0 1 0,0 5-1,0 3 1,1 5 0,0 3 0,-1 3 0,0 3 1,-1 3-1,0 4 0,-1 2 0,-4 2 1,-1 0-1,-1-1 0,-1-1 1,-1 0-1,0-4 1,-1-3-1,6-5 1,1-3-1,4-5 1,5-2-1,2-2 1,5-3-1,3-4 1,3-3-1,-2-2 1,1-2 1,-5-3 1,1-1 0,-11-4 1,11 3-1,-11-3 1,0 0-1,0 0 0,0 0-1,0 0 0,0 0-2,0 0-2,0 0-6,0 0-17,0 0-2,-8-10-1,-9-19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2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20 138 10,'0'0'9,"-3"-11"0,3 11-1,0 0-1,0 0-1,-3-9-1,3 9-1,0 0-1,0 0 0,-6 12-1,6-12 0,-5 18 0,1-4-1,2 2 0,0 5 0,1 0 0,1 6 0,2 1 0,2 2-1,0 4 1,-1 2 0,0 4-1,0 0 1,-1 5-1,2-1 1,-6 5-1,1-4 0,1 1-1,-1-5 1,1-1-1,2-5 0,2 0 2,0-8-2,5 0 2,0-2-1,2-5 1,0 1 0,0-2 0,3-2 0,0-3-1,3-4 1,-1 0 1,1-5-1,3 1 0,5-4 0,0-1 0,5-1 0,1 0-1,3 0 1,1 1 0,5-1-2,-1-1 2,3 1-2,4-1 1,0 1 0,3 0-1,1 0 1,1 0 0,3 0 0,7 0-1,-2-1 2,2 1-1,3-1 1,0-1-1,2 1 0,5-3 0,-3 3 0,-1-2 1,4 2-1,0 0 0,1-2 0,-1 2 0,3 1 0,0-1 0,-1 3-1,3-1 1,-2-1 0,0 2 0,-1-4 0,2 1 0,-2-1 0,2 1 0,-3-2 1,-2 1-2,0-1 2,-1 1-1,1 2 0,0-1 0,-3 1 0,-1 1 0,2-1 0,-1 0 0,-1 1 0,0 0 0,-2 2 0,1-2 0,-2 1 0,1 0 1,-2 0-1,-1 0 0,2 0 0,0-1 0,-1 1 0,1 0 1,0 0-1,3 1 0,-1-2 1,2 2-1,-1-1 0,1 0 0,2-2 0,0 0 0,2-1 0,-2 3 0,1-1 0,4 1 1,2-1-1,3 0 0,2 0 0,1 1 1,3-2-1,1 0 0,2-3 1,0 2-1,0-2 0,-1 4 1,-1-1-1,-1-1 0,-2 1 0,2-1 0,-3 2 0,0-2 0,1 2 0,-2-3 0,1 1 0,1-1 0,-1 0 0,-2 0-1,1 1 2,-1 0-2,-5 1 2,1-3-2,-6 2 1,-2 1 0,0-2 1,-2 0 0,-3-1-1,-3-1 0,-2-1 1,-4 3-1,-4-3 0,-3 1 0,-4 0 1,-5 1-1,-4 0 0,-5 1 0,-4 0 0,-3 0 0,-3 1 0,-1-2 0,-7 2 0,0-1 1,-1 1-1,-10 1 0,12-4 1,-12 4 0,0 0 0,0 0 0,9-4 1,-9 4-1,0 0 0,0 0-1,2-9 0,-2 9 0,6-10-1,-6 10 0,8-15 0,-2 6 1,1 0-1,1 0 0,-2-2 1,1 1 0,1-4 0,2-2 0,-1-1 1,-1-1-2,4-2 2,-1-4-2,1-3 2,0-3 0,-2-1-1,-2-2 1,0 0-1,-3-5 1,-3 0 0,-2-2 0,-1 1-1,0-3 0,0 2 0,-2-1 0,2 3 0,-1 2 0,0 1 0,0 3 1,-3 2-1,1 3 0,-2 4 1,1 1-1,-3 3 0,1 2 1,-1 4-2,0 1 1,1 3-1,-3 1 0,-1 2 0,-3 3 0,-2 2 0,-4 1 1,-4 3-1,-5 1 1,-4 2 0,-7 1 0,-6 1 0,-3-1 0,-5 0 1,-7-1-1,-5 0 1,-5 0-1,-7-2 1,-4 1-1,-6-1 0,-6 1 1,-7-1-1,-5 2 1,-7 1-1,-6 2 1,-4-1-1,-5 0-1,-6 1 2,-4 1-2,-3-1 1,-5 0 0,1-1 0,-3 1-1,-1 0 1,-1-3 1,1 1-1,2-1 0,-1 0 1,2 2-1,0-2 0,4-1 0,-3 0 0,1 0 1,0 1-2,-1-1 2,2-3-1,1 0 1,0 0-1,1 0 1,5-2 0,0-2-1,4-1 1,2 0 0,4 0 0,2 0-1,3 0 0,3 0 1,0 0-1,4 1 0,2 0 0,3-1 1,0 2-1,3-2 0,3 0 0,2 0 1,4-2 0,4 1-1,4-1 1,6 1 0,5 0 0,5 2 0,6 0 0,5 1-1,7 1 1,7 2-1,3 0 0,9 1-1,6 0 0,7 0-3,10 4-4,13-7-5,-6 14-9,20-9 2,9-5-2,9-7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31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756 404 23,'5'11'16,"-5"-11"1,0 0-1,0 0-10,0 0-3,0 0-1,0 0 0,0 0-1,0 0 1,0 0-1,0 0 1,0 0-1,0 0 0,0 0 0,-4 16-1,3 1 0,0 6 0,0 8-1,-1 9 1,-1 8 0,0 8 0,-2 6 0,0-1 0,-3 4 0,-3 3 0,1-1 0,-5-7 0,3 1 0,-2-7-1,2-1 1,0-9-1,4-2 1,1-12 0,3-1 1,1-8-2,1-4 2,3-4-1,-1-13 1,6 13 0,-6-13 0,0 0 0,14 7 0,-14-7 0,13 4-1,0-4 1,-2 0 0,7 1 0,3-2-1,4 1 0,4 0 0,6 0 1,7-1-1,2-3 0,7 0 1,4 0-1,4 0 0,8 1 0,5 0 1,5 1-1,1 1 0,8 3 0,3 0 0,5 3 1,3 0-1,4 0 0,-1-1 1,3-2 0,5 2-1,-1-2 1,4 0 0,-1-2 0,-1 1 1,3-2-1,1 2 1,0-1-1,-1 0 0,-1-1 0,-2 0 0,-1 0 0,1 0 0,-3-1-1,3-1 0,-4-2 1,-2-1-1,-1-2 0,-3 1 0,-5-2 1,-5 1-1,-6 1 0,-7 0 1,-6 1-1,-5 1 0,-8 3 0,-6 1 0,-7 0 0,-6 1 1,-7-1-1,-5 0 0,-8 1 0,-5 1 1,-3-2 0,-10 1 0,0 0 0,10-1 0,-10 1 1,0 0-1,0 0 0,0 0-1,0 0 1,0 0 0,0 0-1,0 0 0,-4-13 1,3 2-2,0-5 3,1-4-3,-1-3 2,1-8-3,-1-5 3,-1-3-2,-1-1 1,-2-7 0,0-2-1,-1-5 1,-2-5-1,-3 0 1,3 1 0,-1 0 1,0 2-2,0 3 2,4 4-1,1 6 1,2 7-1,1 4 1,0 6-1,1 5 0,2 5 0,0 3 0,-2 13 0,0-13 1,0 13-1,0 0 0,0 0 0,0 0 0,0 0 0,0 0-1,0 0 1,-11-11-1,11 11 1,-21-7-1,4 2 1,-5-2-1,-7 0 0,-7-1 1,-6-2 0,-7-1-1,-6 0 1,-8 0 0,-10-1 0,-8 0 0,-11-1 1,-7 3-1,-10-2 0,-11 2 0,-7 1 0,-8-1 0,-1 0 1,0-2-1,1 0 0,-1-2 1,1 1-1,1-3 1,2-1-1,4 0 0,-4 1 0,-2 0 0,-1 3 0,0 0 0,-3 3 0,-1 0 0,0 3 1,-2 2-1,3 3 0,3 3 0,1 1 0,5 3 0,8 2 0,8 2 0,6 2 0,11-1 0,11 1 0,9-1-1,10 1 0,8-5-3,12 6-4,8-6-10,9 2-6,6-1 2,5-10-1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5:36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1041 1,'24'7'4,"6"2"2,8-3 0,7-1 1,12-1 0,9 0 0,12-2 0,11 0-1,6 1 0,4 0-1,10 2 0,6 2-2,3 0 1,2 3-1,0 1 0,-1 1 2,-1-3-1,5 0 0,1-3 1,1-1-1,-3-2 0,1-1 0,0-2-1,3 0 0,-3 0-2,-6 0 0,-8 0 0,-6 0 0,-12-1 0,-6-2 1,-11-2-1,-7 0 0,-10-3 1,-8-1 0,-8-1 0,-6 2-1,-6-3 1,-8 4-1,-6 1 0,-4 1 0,-11 5 0,11-8 0,-11 8 0,5-9 0,-3-1 0,1-2 0,-2-5 0,2-7 0,-1-6-1,4-8 1,0-7-1,2-7 0,-1-6 0,1-4 0,-2-2 0,-3-6 0,-4 4 0,-4 3 1,-5 5-1,-3 6 1,-1 5 0,-1 5-1,3 9 1,-1 7-1,3 4 0,5 2 0,0 5 0,2 3 0,-1 3-1,4 9 1,-8-15 0,-1 9-1,-3-2 1,-4-1 0,-7-1-1,-6 0 1,-6-3 0,-12 0 0,-10 3-1,-10 1 1,-14 1 0,-10 5 0,-7 2 0,-12 2-1,-5 3 1,-6 1 0,-3 0 0,-1 0 0,1 1 0,-1-5 0,-4 0 0,-3-2 0,1 0 0,-3-1 0,-1 3 0,-8 2 0,2 4 0,0 4 0,11 3 0,5 3 0,8 3 1,9 1-1,7 1 0,12-1 0,7-1 0,6-3 0,1 0 0,4-2 0,4-1 0,4-1 1,2-1-1,5-1 0,6-3 0,3 2 0,11-5 0,4 2-1,7-5 0,9 1 0,4-3-1,12 0 1,0 0-1,0 0 1,13 1 0,1-1 0,6 0 1,1 0-1,4 8 1,2-8 0,-3 11 0,-1 0-1,-3 7 1,-6 2-1,-4 8 1,-4 3 0,-9 5 0,-1 8 0,-7-2 0,-1 2 0,0 0 0,-2-3 0,-1-3 0,3-3 0,6-7-1,2-1 1,10-5 0,7-3-1,5-4 1,17-5 0,12-2 0,19-6-1,12-4-1,15-5-3,17 1-8,8-1-8,14 2-1,-1-1 1,0-5-1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5:44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0 216 10,'0'0'13,"0"0"0,11 2 0,-11-2-5,18-1-2,-2 0-3,5-1-1,7 0 1,3 0 0,5-1 0,3 0-1,3-1 1,0 0 2,-3 1-2,-1 1 1,-9-1 0,-3 2 0,-7 0 0,-1 2-1,-18-1 0,13 4-2,-13-4 0,0 0 0,5 14 0,-5-14-1,-2 16 0,0-3 1,-1 3-1,0 4 1,-2 4 0,-1 5-1,-4 6 1,1 7 0,-3 3 1,-3 6-1,0 2 1,-2 3-1,2-1 1,1-2-1,2-4 0,2-5 1,3-7-2,3-6 1,2-8 0,2-6-1,-1-3 0,1-14 0,0 14 0,0-14-1,0 0-1,-15-2-1,6-5 1,-4-4-1,-2-3 0,-3-3 1,-1-1 0,-1-1 1,3-1 2,2 5 1,2-1 0,5 5 1,3-2-1,8 2 0,6-1 1,9 0-2,4 0 1,10-2-2,8 2 0,5 1 0,6 2-1,-1 2 1,0 4 0,-4 1 0,-3 3-2,-8-1-3,-4 4-5,-9-5-10,-3-3-3,-2-5 1,0-10 0</inkml:trace>
  <inkml:trace contextRef="#ctx0" brushRef="#br0" timeOffset="711">956 244 11,'-6'9'8,"-4"-3"1,1 4-2,-5 6-5,-5 6 0,-4 8 4,-5 6 3,-2 7 2,-3 5 1,3 3 1,1 0-3,10 1-3,3-5 0,14-3-1,8-10-1,14-5 0,9-11-2,9-6 0,7-11 0,3-8-1,1-11 0,-1-5-1,-3-9 0,-5-6 0,-7-3 0,-6-1 0,-11-1 1,-5 1-1,-6 4 1,-6 4-1,-4 6-1,-7 3 0,-2 8-1,-9 4 0,-3 6-1,-5 4-1,-1 9-5,-7 1-11,3 4-5,1 0-1,4-1 1,9-6 1</inkml:trace>
  <inkml:trace contextRef="#ctx0" brushRef="#br0" timeOffset="1211">1384 0 42,'9'11'18,"-9"-11"0,0 0-3,-5 12-10,3-2-2,-2 4-1,-1 4 0,2 6 1,-3 2-1,1 5 1,-2 1-2,-1 1-2,3 3-10,1 0-10,0-5 2,5-4-1,2-8-1</inkml:trace>
  <inkml:trace contextRef="#ctx0" brushRef="#br0" timeOffset="4266">1661 640 7,'0'0'11,"0"0"0,-14-3 1,-3 7-4,-3 1-3,-6 6 0,-1 0-1,-4 3 2,2 3-1,3-3 1,5 2-1,3-3-3,8 1 0,4-3 0,6-1 1,0-10-1,13 19 1,-2-10-1,3 1 1,-2 1-1,2 1-1,-5 3 0,-1-2-1,-4 1 1,-4 0 1,-3-2 0,-2 1 2,-3-4-1,1 1 1,-4-5-1,11-5-1,-14 9-6,14-9-14,-11-4-3,11 4-2,8-13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-1 116 5,'0'0'7,"0"0"-2,0 0-1,0 0-1,-2 9-1,2-9 0,0 0-1,0 0 0,12 4 0,-12-4 1,11 2-1,-11-2 0,16 2 0,-16-2-1,17 5 1,-7-3-1,-10-2 0,17 7 1,-3-3-1,-3 0 1,3 0-1,2-1 1,0 0 0,1 0 0,4-1 1,-3 0-1,-1 1 0,5-1 1,-3 0-1,1 1 0,3 1 0,-1-3 0,4 1 0,1 0 0,2-1 0,0-1 0,1 0 0,0 0 1,0-1-1,1 0 0,-1 0 0,0 0 0,-2 0-1,1 0 1,1 0-1,0-1 0,-1 2 0,2 0 1,-1-1-1,1 0 1,1 0 0,-1 0-1,1 0 1,-1 0 0,2 0 0,-2-1-1,1 1 1,-1 0-1,0 1 0,2 0 0,-2 0 1,0-1-1,0 1 0,1-1 0,1 0 1,2 0-1,-2-1 0,1 0 1,1 1-1,0 0 0,1 0 0,2 1 1,-2-2-1,1 1 0,2 0 0,-2 1 0,3-1 0,-2 0 0,-1 0 1,0-1-1,0 2 0,-2-1 0,0 1 0,1 0 0,-3 1 0,2 0 0,0 0 0,-1 2 0,1-2 0,0 1 0,1 0 0,-1-1 0,4 0 0,-2 1 0,2-3 0,1 1 0,2 0 0,0 0 0,1 0 0,0 0 0,2-1 0,1 2 0,0 0 0,0 0 0,1 0 0,-1-1 0,4 1 0,-3-1 0,2-1 0,0 0 0,0 0 0,0-1 0,0 2 1,3-3-1,-3 2 0,2-1 0,-1 0 0,2 0 1,0-2-1,1 1 0,1-2 0,0 1 0,0-1 0,-2-2 1,0 1-1,0 1 0,-2-1 0,2 1 1,-3 0-1,-2 1 0,3-1 0,-2 1 1,2-1-1,0 1 0,-1 2 0,0-1 0,2-1 0,-3 1 0,2 0 0,1 0 0,-1 2 1,1 0-1,-1-1 0,0 1 0,3 0 0,0 1 0,0-1 0,1 0 0,1 0 0,0 0 0,2-2 1,2 2-1,-2-1 0,1 1 0,0 0 2,0 0-2,2 0 0,-1 0 0,0 0 0,0-1 0,-1 0 1,0-1-1,-1 0 0,0 0 0,-3 0 0,0-1 0,-1 0 0,0 1 1,0 0-1,1 1 0,1 1 0,-1 0 0,2 1 0,-2 0 0,2 1 0,1-1 1,-2 0-1,0-1 0,-2 0 0,0 1 0,2 0 0,-2-1 0,0 1-1,-2 0-1,0 1-4,-4 0-1,-1 0-9,1 6-9,-12-8-1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5:46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49 25,'0'0'13,"0"0"-2,0 0-2,0 0-4,0 0-1,-6 10-1,6-10 1,0 0 0,1 10 0,-1-10 1,-2 12 0,-1-2-1,3 7 0,0 2-1,5 7-1,4 5 0,3 5-1,7 6 1,3 3-1,6 2 0,0-1 0,3 1 0,-3-3-1,-3 0 0,-5-3 1,-8-2-1,-6-4 0,-9-1 0,-8-5 1,-9-3 1,-9-5 1,-8-6 0,-7-2 1,-3-12 0,1-1 0,1-12-1,9-2 1,6-12-2,13-4-2,16-10 1,16-7-2,16-3 1,13-7-2,12-1 2,7 0-1,4 2 1,0 2 0,-4 5 0,-7 4 1,-12 5-1,-10 5 1,-16 2 0,-10 6 0,-11 5-1,-10 6 0,-6 4 0,-8 6-1,-5 4 0,-8 4-1,-1 6-2,-8 0-7,1 6-7,-6 3-6,-1 3 0,-2 1 2</inkml:trace>
  <inkml:trace contextRef="#ctx0" brushRef="#br0" timeOffset="1252">916 103 11,'-4'13'9,"-4"4"1,-5 10 0,-3 7 0,-6 9 1,-3 6-1,-5 5-1,3 5 0,1 0-3,7-1 0,5-7-1,10-5-2,10-9-1,14-7-1,11-10 0,10-8-1,9-9 1,4-6 2,3-9 1,3-6 0,-6-7 2,-1-4 1,-13-8 0,-4 0 0,-14-5-1,-7 2-1,-13-4-2,-8 6-2,-11 1 0,-9 5-2,-7 4 1,-9 5-2,-8 8 1,-6 6-2,-1 7-1,-9 3-5,3 12-10,-5 0-6,5 7-2,2-2 3,9 4-1</inkml:trace>
  <inkml:trace contextRef="#ctx0" brushRef="#br0" timeOffset="2784">1658 500 16,'0'0'10,"-13"-2"-1,-1-2 1,0 3-10,-2 1 2,-1 1 0,-5 2 3,-3 1 1,0 4 2,-5-2 1,0 5 0,-1-1-2,5 1-2,0-2-1,8 3-1,5-3 0,9 1-1,6 0 0,7 0 0,6-1-1,2 2 1,3 0-1,-1 1-1,2 1 1,-4-1-1,-2 2-1,-6 0 1,-3-2 0,-6 3 0,-6 0 1,-3-2 0,-5 1 2,-1 0 0,-4-3 0,0 2 1,-3-4 0,4 0 0,0-4-1,5 3-1,1-3-2,3-2-3,9-3-6,-7 10-14,7-10 0,0 0-2,0 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5:39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 9,'0'0'9,"0"0"-1,-2-9 1,2 9 0,0 0-1,0 0-1,0 0-1,0 0-1,0 0 0,0 0-1,0 0 0,0 0 1,0 0-2,0 0 0,0 0 0,0 0 0,0 0 0,0 0-1,0 0 0,-6 11 0,6-11 0,-5 14 0,0-3-1,-3 1 1,0 3-1,0 2 0,-2 0 0,0 0-1,1-1 0,2-2 0,2-1 0,1-3 0,4-10 0,-2 15 0,2-15 0,2 12 0,-2-12 0,5 10 0,-5-10-1,0 0 0,11 11-2,-11-11-4,15 8-11,-5-10-3,3-2 1,0-8-1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6:28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14408 73 2,'0'0'5,"0"0"-1,0 0-1,12-7-2,-12 7 0,13-2-1,-13 2 0,20-2 2,-10 1 1,6-1 3,-1-1 0,4-1 2,6 0 0,6-1 1,7 1-1,6 0 0,10 4-2,8 0-1,12 3-2,10 1 0,8 2-2,6-1 1,5 1-1,6-1 0,6 0 0,4-4 0,5-2 2,1-5-1,6 1 2,1-3-1,5 0 1,1-2-1,5 2 1,-2-1-1,4 4-1,-1-2 0,0 4 0,-1 0 0,0 1 0,0 1 0,0 2 0,-1 0 0,-3 3 0,-1-1-1,-1 3 0,-2-1 0,-2 0-1,-4-1 1,0-2-1,-3-2 0,2-2 0,-4-1 0,1 0 1,0-1-1,4 1 0,3-1 1,0 2-1,1 1 1,1 2 0,-1 0-1,2 3 0,0 0 0,-2 3 1,-5-2-1,3 1 0,-3-1 0,-4-1 0,1-2 1,-3-2-1,-5-2 1,2 0-1,-7-3 1,-1 2-1,3 1 1,-9 2 1,-13 1-2,-9 2 1,-2 0 0,-7 2 0,-8 0 0,-5-1 0,-17 1 0,-2-1 0,-42-4-1,75 8 1,-75-8-1,43 5 1,-43-5-1,0 0 0,0 0 0,0 0 0,44 4-1,-44-4-1,0 0-4,0 0-9,0 0-10,-42-13 0,42 13-3,-69-36 2</inkml:trace>
  <inkml:trace contextRef="#ctx0" brushRef="#br0" timeOffset="1843">1 1057 0,'-11'-4'5,"11"4"-1,-10-3-1,10 3 0,11-3-1,3 3 1,4-1-1,7 0 1,5 0 1,6 1 1,5-2-1,3 3 0,7 0-1,-1 1 0,6 0 0,2 0 1,7 2 0,5-2 0,4 3 2,4 3 0,5-2 1,6-6 2,9 4-1,2-4-2,5 4 0,0-4-2,6 2 0,-4-8 0,9 6 0,1 0-2,1-2 0,0 0 0,1-1-1,0 1 0,2-4 0,-2 2 0,-5-1 0,-6 1-1,-5-1 1,-10 0-1,-6 1 1,-7-2 1,-10 1-1,-11-1 1,-6 1-1,-10-1 1,-7 1-1,-7 0 1,-7 1-1,-8 2 1,-2 0-1,-12 2 0,11-2 0,-11 2 0,0 0 0,0 0 0,0 0 0,0 0-1,0 0 0,0 0-1,0 0-2,0 0-9,0 0-13,7 11 0,-7-11-2,-8-20 1</inkml:trace>
  <inkml:trace contextRef="#ctx0" brushRef="#br0" timeOffset="8493">5554 2284 3,'26'3'5,"4"2"-1,2 0 1,4-1 0,7 1-1,4 0 0,3-1-1,4 1 1,4-1-1,2-2 2,6 1-1,0 0 1,-1-1 1,5 2-1,3-1 0,4 0 0,4 1-1,5-1 0,3-1 1,6-1-2,3-1 1,6-1 0,4-3-1,2 0 1,0-2-1,3 2 1,0-3 0,4 2-1,-1-3 0,-1 1 0,-3-1 0,1-1-1,-1-2 0,2 2 0,-2-3 0,0 3-1,0 0 0,0 0-1,1 4 0,-1 2 1,-4 1-1,-1 2 0,-5 1 1,-2 1-1,-2 0 1,0 1 0,-3-1 0,2 2 0,-3-1 0,3 0 0,-4-1 0,1 0-1,0 0 1,-5 0-1,-1 0 1,-3 0-1,-2 0 0,-2 1 1,0 1-1,-1 0 0,0 1 1,2 0-1,2-1 0,0 0 1,0 0-1,2 1 0,-2-2 1,0 0-1,-1 0 0,0 0 0,-2 1 0,1 0 1,1-1-1,-1 3 0,0-1 0,0 0 0,-2 0 1,1 0-1,-2 0 0,2-1 1,1-1-1,1-1 1,2-2 0,3 0 0,4-2-1,3 1 2,2-1-1,3 1-1,1-1 1,1 2 0,3 0-1,0 1 0,0 0 1,-2 1-1,-1-1 0,0 0 1,-1-1 0,0 1-1,0-2 2,2 0-1,-7 0 0,-1 0-1,-8 0 1,-3 1-1,-3 0 1,-6 1-1,-6 0 1,-7 0-1,-5 0 1,-6 0 0,-5 0 0,-5-2-1,-7 1 1,-7-1-1,-7 0 0,-4 1 1,-6-1-1,-10 1 1,12-1-1,-12 1 1,0 0 0,0 0 0,0 0 0,0 0 0,0 0-1,0 0 1,0 0-1,0 0 0,0 0 0,0 0 0,0 0-1,0 0-4,0 0-6,5-12-18,-5 12 0,6-28-1,3 2 0</inkml:trace>
  <inkml:trace contextRef="#ctx0" brushRef="#br0" timeOffset="10235">19293 2346 12,'21'-2'9,"9"0"0,5-2 2,10-2 0,10 1 0,6-1-1,8 1-1,5 1 0,7 2-2,4 0 0,7 4-1,2-2-1,4 5 0,2-1-1,1 1-1,-1-2 1,-3 1-1,-2-2 0,-3 1 0,-5-3 0,-1 0 0,-10-1 0,1 1 0,-5-2-1,1 2 0,-6 0-1,-1 0 0,-3 0 1,-1 1-1,-1 0 0,-3 1 0,-4 0 1,1 1-2,-5 1 1,-1 2 0,-7-2-1,-4 1-1,-4 0 1,-3 0 0,-3 0 0,-7-2 0,1 0 0,-8-1 0,0 0 0,-1-1 0,-3 0 0,-10-1 0,0 0 1,0 0-1,0 0 2,0 0-2,0 0 1,0 0-1,0 0 0,0 0 0,-9-1 0,9 1-1,0 0 1,0 0 0,0 0-2,0 0 1,0 0-2,0 0-2,0 0-10,-2 12-11,-9-9 0,-4-8-2,-12-4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4:20.503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402 23 17,'0'0'17,"0"0"-2,0 0-2,0 0-2,0 0-1,0 0 1,0 0-1,0 0-2,0 0-1,0 0-1,0 0 0,0 0-1,0 0-1,0 0-1,0 0-1,0 0-1,-49-35-1,49 35 1,0 0-1,-51 10-1,51-10 1,0 0-1,-57 24 1,57-24 1,0 0 0,-56 33 0,56-33-1,0 0 3,0 0-3,-53 50 1,53-50 0,0 0-1,0 0 0,-35 54 0,35-54 0,0 0 0,0 0 0,-26 50 0,26-50 0,0 0 0,0 0 0,-10 50 0,10-50 0,0 0 0,9 49 0,-1-31 0,9 2 1,5 5-1,8 2 0,4 0 1,3 1-1,5-2 0,-1-4 1,0 1-1,-5-2 0,-8-6-1,-5-4 1,-6 0 0,-2-1 0,-4-2 0,-11-8 0,11 19-1,-8-9 1,2 3 0,-4 2 0,0-1 0,-2 3 1,-2-1-1,-1 2 0,-1-2 1,-3 1 0,-5-1 1,-2 0 0,-3 0 0,-3 0 1,-7-3 1,-5 0 0,-7-3-1,-1-1 0,-2-2-1,1-1 1,-1-1-1,3-1-1,5-1 0,7 1 0,8-3-1,4 0 0,5 1-1,11-2-3,0 0-36,0 0 1,22-10-1,2-5-1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10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53 0,'0'0'4,"0"0"0,0 0-2,0 0-1,7 11-1,-7-11 1,2 12-1,-2-12 1,2 15 0,-1-5 0,-1 6 0,0-4 1,0 1 0,0 5 0,0 1 1,1 4-1,0 3 0,0 2 0,0 3 0,1 4 1,-1 6 0,-1 3 0,0 3 2,-1 4 0,-1 5 0,-1 5 0,-2 0 0,0 3 0,-1 1-2,0-1 1,-1 0-2,2-5-1,-2-8-1,3-5 1,0-7-1,-1-7 0,3-8 0,2-4 2,1-7-2,-1-1 0,0-12 0,2 10 0,-2-10 0,0 0 0,0 0 1,0 0-1,0 0 0,0 0 0,0 0 1,0 0-1,0 0 0,0 0 0,0 0 0,0 0 0,0 0 0,0 0 1,0 0-1,10 7 1,-10-7-1,0 0 1,0 0 0,0 0 0,0 0 0,0 0 0,0 0 0,0 0 0,0 0 0,0 0-1,11 3 1,-11-3 0,11 0-1,-11 0 0,18 3 0,-4-3 1,3 1-1,3 0 1,3 0-1,2 0 0,2 1 0,5-1 1,4-1-1,4 1 0,2-2 1,6-1-1,5 1 0,6-1 1,6 0-1,4 0 0,1 4 1,5 0-1,4 1 0,8 1 0,3 0 0,4 1 0,4-2 0,4 0 0,5 2 0,1-3 0,2-1 0,1-1 0,-3-1 0,-1-1 0,-1 2 0,-1 1 0,2-1 0,-3 1 0,-5 0 1,-3 0-1,-5 0 1,-6 1 0,-9-2 1,-4-3-1,-8 0 0,-5-2 1,-6 1-1,-5 0 0,-2-1-1,-2 1 1,-5 0-1,-4 2 0,-5-2 1,-3 2-1,-7 0 0,0 0 0,-7 1 0,0 1 0,-13 0 1,15-2-1,-15 2 1,0 0 0,10-2-1,-10 2 1,0 0-1,0 0 1,0 0-1,0 0 0,0 0 1,0 0-1,10-7 0,-10 7 1,0 0-1,0 0 0,8-9 0,-8 9 0,0 0 0,0 0 0,0 0 0,0 0 0,0 0-1,9-9 1,-9 9 0,0 0 0,11-4-1,-11 4 1,12-2-1,-12 2 1,13-1-1,-13 1 1,16 1-1,-16-1 1,16 2-1,-7-1 1,-9-1 0,18 2-1,-6 0 1,-12-2 0,19 1-1,-19-1 1,14 1 0,-14-1 0,13 1 1,-13-1-1,0 0 0,0 0 1,0 0 0,0 0-1,0 0 1,9-14 0,-9 14 0,6-21-1,-5 6 1,6-3 0,-4-5-1,-3-3 1,4-7 0,-2-1-1,0-6 1,0-9-1,1-1 1,0-2-1,0-4 0,7 1 0,-7-1 0,-1 1 0,1 1 0,-1 7 0,-1 0 0,-2 4 0,0 3 0,0 2 1,-1 4-1,1 3 0,-1 4 0,0 3 0,-1 3 1,0 5-1,1 0 0,0 4 0,0 2 0,2 10 0,-4-15 0,4 15 0,-2-11 0,2 11 1,0 0-1,-11-8 0,11 8 0,-12-8 1,2 7-1,10 1 0,-20-11 0,8 5 0,-4-3 0,3 2 0,-9-3 0,1 7-1,-3-5 1,-11 5 0,-5-3 0,-6 4 0,-1 2-1,-5-3 1,-3 3 0,-7-1 0,-2 0 0,-1-2 0,-2-2 0,-5 0 0,-2-2 0,-5-1 0,0 1 0,-2 0 0,2 2 0,-2 1 0,1 2 0,-1 1 0,1 3 0,1 1 0,-1 2 0,-2 1 0,0 0 0,-2 1 0,0-1 0,1-1 0,-3-1 0,3-1 0,2-1 0,-2-2 0,7 1 0,2 0 0,4 0 0,2 3 0,5 4 0,1-4 0,1 5 1,5 2-2,-2-1 2,0 0-2,2 2 2,2-3-2,1-2 1,6 4 0,4-6 0,1-1 0,7 0 0,2-2 0,2 0 0,8 0 0,0-2 0,4 1 0,3 0 0,4-1 0,1 1 0,11-1 0,-12 0 0,12 0 0,0 0 0,0 0 0,0 0 1,-9-1-1,9 1 0,0 0 1,0 0-1,0 0 0,0 0 0,0 0 0,-10-3 0,10 3 0,0 0 0,0 0 0,0 0 0,0 0 0,0 0-1,0 0 1,0 0 0,0 0 0,0 0 0,0 0 0,0 0 1,0 0-1,0 0 0,0 0 1,0 0-1,0 0 0,0 0 0,0 0 0,0 0 0,0 0 0,0 0 0,0 0 0,0 0 0,0 0 0,0 0 0,0 0 0,0 0-1,0 0 0,0 0-7,0 0-13,3 14-2,-3-14 1,-22 0-2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17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278 897 0,'0'0'4,"0"0"1,0 0-1,-4-8 0,4 8 0,0 0-1,0 0 1,11-3-1,-1 2 0,0-1 0,5 1-1,1 0 0,3 0-1,3 1 1,2-1 1,4 1 1,3 0 0,4 0 1,2 1 0,5-1 0,4 0 0,5 2 0,7-2 0,5 2-2,2-1-1,4 2 1,6-1-1,1 0 0,2 1-1,1-2 1,2 0-1,1-1 1,-2 0-1,3-1 1,1-2 0,1 0-1,0-1 0,1 1 1,0-1-1,3 0 1,0-1-1,0 2 1,1-1-1,0-1 0,2 2 0,4 1 0,-1 1 0,1 1 0,1 0-1,1 0 0,-3 2 1,3 0 0,-4 0 0,1 0 0,-3 1 0,-3 0 0,0-2 0,-2 0-1,1-1 1,0 2-1,0-2 0,-4 2 0,-3 0 0,-2-1 0,-7 0 0,-3 1 1,-11-1-1,-5 0 1,-8 1-1,-6-2 1,-4 1-1,-4 0 1,-5 0-1,-3 0 0,-1-1 1,-1 1-1,-1-1 0,-1-2 0,1 2 1,-1-1-1,0 0 0,1 0 1,-2 1 0,-3-1-1,-2 1 1,-13 0 0,15 1 0,-15-1 0,0 0 0,0 0 0,0 0-1,0 0 0,0 0-3,0 0-6,-9-1-14,-8-2 0,-7-6-3,-7-8 2</inkml:trace>
  <inkml:trace contextRef="#ctx0" brushRef="#br0" timeOffset="97851">247 860 4,'0'0'7,"0"0"-1,-4-10-1,4 10 0,0 0-1,0 0-1,0 0 0,0 0-1,-9-8-1,9 8 0,0 0 0,0 0 0,2-10 0,-2 10 2,-1-14 0,1 5-1,-3 0 2,-1 0-1,-1-2 0,0-3 0,1 0 0,0-1-1,0 2-1,0-2 1,0 0-1,-1-1 0,-1 1-1,0-1 1,-2 1-1,-2-1 0,2 1 0,-2-1 0,0 0 0,0-2 1,3 0-1,-2-1 0,0-3 0,0 2 1,-1-3-1,-1 0 0,3 0 0,-1 2 0,0-1 0,0 2 0,3 1 0,1 0 1,1 3-1,-1 1 0,3 3 0,0-1 0,0 3 0,1 0 0,1-2 0,0 3 0,1-2 0,1-3 1,-2 2-1,2 1 0,-1 1 0,2-1 0,-3 11-1,4-15 1,-4 15-1,8-11 1,-8 11 0,12-13 0,-12 13 0,14-12 0,-14 12 0,11-8 0,-11 8 0,10-5 0,-10 5 0,10-3-1,-10 3 1,15-1 0,-4 0-1,3 0 1,3 0 0,3-1 1,5-1-1,6-1 0,6 0 0,7 0 0,4-2 0,8 1 1,5 2-1,4-2 0,5 1 0,4 2 0,4-1 0,4 1 1,5 1-1,5 1 0,6 0 1,11 1-1,8 0 1,6 1 0,3-1-1,4 0 1,5-1-1,3 0 2,-2-1-2,1 0 1,-3 0-1,2 0 0,0 1 0,0-1 1,-1 2-1,-2-1 0,2 1 1,-5 0-1,-4 1 0,-7-1 0,-2 1 0,-7 0 0,-3 0 0,-6 0 0,-5-1 0,-5 1 0,0 0 0,-5 0 1,-3 2-1,-3-2 0,-1 2 0,-4-1 1,-3-1-1,-4-1 0,-7 0 0,-3 0 1,-6-2-1,-7 1 0,-5 1 0,-4-1 0,-7 2 0,-5 0 0,-2 0 0,-5 0-1,-3 0 1,-4 0 0,-10-2 0,12 3 0,-12-3 0,0 0 0,0 0 0,0 0 0,0 0 0,0 0 0,0 0 0,10 5 0,-10-5 0,0 0-1,9 5 1,-9-5 0,0 0 0,15 12-1,-15-12 1,9 12 0,-2-4-1,0 4 1,0 4 0,1 1 0,0 2 0,-1 2 0,0 5-1,-1 3 1,-2 3 0,1 3 0,1 1 0,-1 7 0,1-3 0,3 3 1,1 0-1,1-3 0,0-1 1,3-6-1,-1-2 0,0-4 1,0-4-1,-3-2 0,1 0 0,-3-5 1,-3-1-1,0-3 0,-3-1 0,-2-11 1,1 14-1,-1-14 1,0 0 0,-3 9 1,3-9-1,0 0 0,-13 8 1,-1-4-1,1 2 0,-9 3 0,-3-2 0,-6 2 0,-5-3 0,-6-1 0,-5-2 1,-4-4-1,-8-3 0,-4-4 1,-4 0-1,-2-3 0,0 0 0,1 2 0,1 4-1,3 0 1,10 3-1,4 2 0,7 2 0,7 1 0,8-1 0,5 1 1,7-2-1,6 0 1,10-1 0,-11 1 0,11-1-1,0 0-3,0 0-6,13-5-9,-2 4-3,3-4 0,1-9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6:57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1261 0,'11'1'3,"1"-1"1,3 0 0,2-1 1,2 1 0,2-1 0,3 2 0,-2-1 0,4 1-1,1 2 0,3 0-1,2 1 0,3 3 0,2 0 0,4 0 1,7 2-1,-2 1 1,6 0 0,1-2-1,3 2 1,2-3 0,3 1 1,-2-3-2,3 1 1,-2-4-1,1-1 0,1-2 0,0 0-1,-1-3 0,2 0 0,0 1-1,5 1 1,0-1-1,3 1-1,-2 1 1,3 0-1,-1 0 1,0 0-1,2-2 1,-1 1-1,2-1 0,0-1 1,1 1-1,-2 1 1,4 1-1,1 0 1,0 1 0,1 1-1,2-1 1,0 1-1,2 0 0,-3-1 1,1-1-1,-3 0 0,-3-2 1,-5 0-1,-4-1 0,-4 0 1,-5 0-1,-1 1 1,-5-1-1,-3 1 0,-3 0 1,-3 0-1,-5 0 1,-6 0-1,-5-1 1,-7 1 0,-4 1 0,-4-1 0,-11 3 0,10-3 0,-10 3 0,0 0 1,0 0 0,0 0 0,0 0 0,0 0 0,0 0-1,0 0 1,-11-8-1,11 8 0,0 0-1,-10-8 1,10 8-1,0 0 0,-7-10 0,7 10 0,0 0 1,-6-11-1,6 11 0,-5-11 0,5 11 0,-9-17 0,2 7 0,-1-4 0,-1-2 0,-2-3 0,-2-3 0,0-3 0,-2-8 0,0-1 0,-1-4 0,0-9 1,3 1-2,-2-4 1,3-3 0,2 2 0,1-1 0,2 1 0,4 2-1,0 9 1,1-1 0,2 3-1,0 6 1,0 3 0,0 5 0,1 2 0,0 3 0,-1 4 0,-2 2 0,2 3 0,0 1 0,0 9 0,-1-12 1,1 12-2,0 0 1,0 0 0,-3-9 0,3 9 0,0 0 0,0 0-1,0 0 1,0 0 0,0 0 0,0 0 0,0 0 0,-12-9 0,12 9 0,-17-7 0,2 2-1,-4 0 1,-6-2 0,-5-1 0,-5 0 0,-7-1 0,-4-3 0,-4 2 0,-5-2 0,-5 0 0,-5 0 0,-5-4 0,-7 0 0,-3 3 0,-6 0 0,-5 2 0,-5 0 0,-4 1 0,-2 2 0,-5 3-1,2 3 1,-2-2 0,-3 3 0,-1 0 0,1 0 0,0 1 0,1 1 0,4 0 0,0 1 0,4 1 0,5-2 0,6 2 0,9-1 0,6 1 0,2-2-1,9 2 1,5 5 1,7-1-2,4 3 1,3-2 0,3 3 0,2-1 0,8 1 0,-1-2 0,4-4 0,1 1-1,3-1 2,2-1-1,3 0 0,0-1 0,2 0 0,3-1 0,4 2 0,-1-3 0,3 0-1,9-1 1,-13 3 0,13-3-1,0 0 0,-10 3 1,10-3-1,0 0 1,0 0-1,0 0 1,-3 10 0,3-10-1,0 0 1,1 14 0,-1-14 0,-3 9 0,3-9 0,-6 11 1,6-11-1,-9 11 0,9-11 0,-10 9 0,10-9 0,-9 9 0,9-9 0,-7 13 0,3-3-1,0 4 1,0 3 0,-1 9-1,1 9 1,0 6 0,-1 6-1,1 6 1,1 3 1,0 3-1,1 0 0,1-2 0,0-4 1,3-2-1,1-2 0,0-1 0,1-3 0,-1 0 0,1-4 0,-2-1 0,1-4 0,-1-5 0,-2-5 0,2-4 0,-1-5 0,2-5 0,-3-12 0,1 16 0,-1-16 1,0 0-1,0 0 0,0 0 1,0 0-1,0 0 1,0 0-1,0 0 1,0 0-1,0 0 0,0 0 1,0 0-1,0 0 0,0 0 1,0 0-1,0 0 0,0 0 0,0 0 0,0 0 0,0 0 0,0 0 0,0 0 0,0 0-1,0 0 1,9 6-1,-9-6 1,0 0-2,16 12-1,3 2-11,1 1-8,7-2-2,7-6 1,9-7-1</inkml:trace>
  <inkml:trace contextRef="#ctx0" brushRef="#br0" timeOffset="5107">5045 10 1,'0'0'4,"-5"-10"-2,5 10 0,0 0-2,0 0 0,-2 13 0,2-13 0,0 10 0,0-10 0,-1 10 0,1-10 0,0 0 1,0 0 0,1 10 0,-1-10 0,0 0-1,0 0 1,0 0 0,0 0 0,0 0-1,0 0 0,0 0 0,0 0 0,0 0-1,0 0-1,0 0-2,0 0 0,0 0-1</inkml:trace>
  <inkml:trace contextRef="#ctx0" brushRef="#br0" timeOffset="5528">5161 82 11,'0'0'5,"0"0"1,0 0 0,0 0-2,0 0 0,0 0-1,0 0 0,0 0 0,0 0 0,0 0 0,0 12-1,1 2-1,0-1 0,-1 8 0,0 0-1,-1 2 2,0 5 0,-1 3 0,-1 1 0,-4 2 0,3 1 1,-2 4 0,2 2-1,-2-1 1,2 1 0,-1 1-1,1-2 1,3 1-1,0-1 0,0-2 0,0 1-1,2-2 0,-1-1-1,1-1 1,0 3-1,0-2 1,0-1-1,-1 0 0,2-4 0,-1 1 0,0 1 0,2-4 1,-1-4-1,2-2 0,-2-3 0,1-4 0,0-1 1,2-4-1,-5-11 0,4 12 0,-4-12 0,0 0 0,5 11 0,-5-11 0,0 0 1,0 0-1,0 0 0,3 9 0,-3-9 0,0 0 0,0 0 0,0 0 0,3 11 0,-3-11 0,0 0 0,7 11 0,-7-11 0,0 0 0,12 11 0,-12-11 0,0 0 0,0 0 0,12 10 0,-12-10 0,0 0 0,7 10 0,-7-10 0,6 10 0,-6-10 0,7 13 0,-7-13 0,10 12 0,-10-12 0,13 12 0,-13-12 0,19 9 0,-10-3 0,1-4 0,-1 3 1,2 2-1,-2-2 0,-9-5 0,19 10 1,-9-2-1,3-5 0,4 7 1,1-3-1,5-3 1,3 0-1,5-1 1,3-4 0,1 2-1,2 4 1,0-7-1,2 2 1,3 0-1,0-4 0,1 4 0,2 3 0,3-3 1,6 0 0,5-1-1,2-3 1,5 3-1,4 0 1,2 1 0,3-3 0,0 1 0,1-2 0,1 2-1,3 0 1,0-5-1,3 3 1,1-3-1,2 3 1,1-2-1,4 2 1,-2-2 0,-4 3 0,-1 2 0,-2-1 0,-1 0 1,-1-1-1,-4-1 0,-3-1 0,-1-1-1,-4-1 1,1 1-1,-1 0 0,-6 0 0,-2 1 0,-5 0 0,-5 1 0,-4 1 0,-3 0 0,-5 1 0,-1 0 0,-2-1 0,-1 1 0,-3-1 0,1-1-1,-4-1 2,-4 2-1,-4 0 0,-4 0 0,-5 0 1,-11 3-1,13-3 0,-13 3 0,0 0 0,0 0 0,0 0-1,0 0 1,0 0 0,10-7 0,-10 7 1,0 0-1,10-8 0,-10 8 0,0 0 1,0 0-1,0 0 0,9-9 0,-9 9 0,0 0 1,0-9-1,0 9 1,1-10-1,-1 10 0,2-11 0,-2 11 1,2-12-1,-2 12 0,2-19 0,-1 7 0,2-6 0,1-5 0,1-6 0,4-8 0,-2-6 0,1-9 1,1-4-2,1-4 1,-1-2 0,-2-3 0,0 4-1,-2 2 1,1 2-1,-2 10 1,-1 2 0,-1 5-1,-1 4 2,0 3-2,-1 2 2,-2 5-2,0 3 1,0 3 0,-1 4 0,0 2 0,-1 4-1,4 10 1,-9-13-1,9 13 1,0 0-1,-11-7 1,11 7-1,0 0 1,-14-3-1,14 3 0,-14-2 1,5 2-1,-4-1 1,-4 1 0,-3-2-1,-2-1 1,-5 0 0,-4-2 0,-6-2 0,-6 1 0,-5 0 0,-9 0 0,-7-1 0,-8 3 0,-6 1 0,-7 0 0,-7 1 1,-3-5-1,-6 3 0,-6-3 1,-6 3-1,-2-3 0,-6-3 0,-5 2 1,-1 6-2,-7 2 1,2 4 0,1 4 0,1-1 0,1 5-1,4 4 2,4-2-2,8-2 1,6 3-1,7-5 1,3-2 0,10-1 0,5 0 0,9-1 0,6-1-1,7-1 1,7-1 1,7 0-1,9-1-1,5 0 1,7-1 0,6 1 0,4-1 0,5 1 0,10-2 0,-12 1 0,12-1 0,0 0 0,0 0 0,0 0 1,0 0-1,0 0 0,0 0 0,0 0 0,0 0 0,0 0 0,0 0 0,0 0-2,0 0-7,0 0-10,0 0-3,0 0 1,0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8:11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0 11,'0'0'9,"0"0"-2,0 0-1,0 0-2,0 0-1,0 0-1,0 0-2,0 0 0,-4 10-1,4-10 1,0 0 0,0 0 0,0 0 2,4 9 0,-4-9 1,0 0 0,0 0 0,0 0 0,-2 11 0,2-11 0,0 0-1,0 13-1,0-13-1,0 12 1,2-2-1,-2 2 0,1 6 1,0 6-1,-1 8 0,2 6 1,-2 11 0,1 4 0,0 6 0,0 3 0,-1 2 1,2 1 0,3-5 0,-3-5-1,3-4 1,-1-8-1,2-4 2,-3-8-2,-3-8 1,2-5 0,-6-5 0,4-4 0,0-9 1,0 0 0,0 0 0,0 0-3,0 0-6,1-17-12,5-2 1,-4-3-1,-1-8-1</inkml:trace>
  <inkml:trace contextRef="#ctx0" brushRef="#br0" timeOffset="1612">0 52 1,'0'0'6,"0"0"-2,0 0 2,0 0 0,10 8 2,1-4 0,5 0 0,11 1 0,9 2 0,6-1-1,7 0-1,6-2-2,4 1 1,4-3-1,0 2 0,-7-4 0,-3 1 0,-4-5-1,-5 3 0,-5-2 0,-8 3-1,-6-2-1,-6 1 0,-3 0-2,-16 1-5,10-4-8,-10 4-6,-16-5 0,0 3 1,-10-3-1</inkml:trace>
  <inkml:trace contextRef="#ctx0" brushRef="#br0" timeOffset="1983">81 288 7,'-5'15'12,"5"-15"-1,0 0-4,11 9 0,-11-9 0,15 8 1,-15-8-1,20 9 0,-6-5 1,3 1 0,1-3-2,8 1 0,3-3-1,10 0 0,7-3-1,6 0-1,5-1 0,4 0 0,1 0-1,-3 0 0,1 0 0,-4 3 1,-8 0-1,-6 2 0,-7-1 0,-5 3-1,-5-1 1,-4 0-1,-9 1 0,0-1 0,-12-2 1,10 2 0,-10-2 0,0 0 0,0 0 1,0 0-1,0 0 0,0 0-1,0 0-1,0 0 0,-11-8 0,11 8-1,0 0-1,0 0 0,0 0-2,0 0-4,4-11-10,0 1-7,7-4-1,-3-6 0,1-3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25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192 446 2,'0'0'9,"-14"0"0,14 0-1,-16 5-3,7 4-2,-2-1 1,-1 6 0,-1-2 0,-2 3 2,3 4-1,-3 2 1,1 5-1,-3 2 0,4 2 1,-1-1 2,5 2-3,2-3 0,8-2 0,9-6-1,12-6-2,8-8 0,8-10-2,9-7 1,5-8-1,2-8 1,0-3-1,-7-5 1,-9 0 1,-11-2 1,-7 3 0,-13 1 1,-8 5 0,-10 3-1,-5 7 1,-7 2-2,-1 6 0,-4 6-2,-1 5 0,-3 7 0,-1 7-2,-1 3 1,-2 4 0,2 5-2,0 0-2,5 5-4,0-3-7,7 0-7,5-4 2,9-3-2,5-8 2</inkml:trace>
  <inkml:trace contextRef="#ctx0" brushRef="#br0" timeOffset="591">697 41 15,'6'-12'11,"-4"1"1,2 1-1,-4 10-9,5-9 0,-5 9 1,0 0 0,0 0 0,0 0 0,-8 14 0,3-4-1,-1 3 0,1 5 0,-3 4 0,0 6 0,-1 7 0,-2 6 1,2 7 2,-2 5-1,0 8 0,-2 4 0,1 8 0,-2 3 0,1 3 0,0 1-1,-1 1 0,2-9 0,2-3-1,1-7-1,1-9-1,3-13 1,2-7-1,1-11 0,1-7-1,3-5 1,-2-10 0,0 0-2,5-13-2,2-6-4,-1-10-10,4-9-3,3-12 0,3-12 0</inkml:trace>
  <inkml:trace contextRef="#ctx0" brushRef="#br0" timeOffset="1041">981 89 30,'10'-5'17,"-10"5"-1,0 0 1,-10 12-6,5-2-10,0 3 0,-1 6 0,-1 6 2,-2 6 1,2 8 0,-3 8 0,2 7 0,-3 5 1,2 9-1,-3 5 1,2 6-1,-4 1 0,0 0-1,0-7 0,2-3 0,-2-7-1,3-8-1,-1-11 1,2-11-2,1-11 1,4-7-2,-2-5 0,7-10-2,-9-13-3,2-9-4,5-3-8,-4-11-5,2-5-2,-3-7 1,0-2 2</inkml:trace>
  <inkml:trace contextRef="#ctx0" brushRef="#br0" timeOffset="1442">283 661 18,'0'0'17,"-11"-1"2,11 1-3,0 0-3,0 0-1,14-5-2,-2 6-1,1-4-2,7 5-2,0-4 0,10 2-2,3-1 0,5 2 0,5-2-1,3 1 1,2 1-1,5 0-1,0-1 1,0 2 0,-3-2-1,-2 1 1,-3-2 0,-4 0 0,-4-2 0,-6 1 0,-7-1-1,-3 0 1,-6-1-1,-3 3 0,-12 1 1,12-3-2,-12 3 0,0 0 0,0 0 0,0 0 1,0 0-1,0 0 0,0 0 0,0 0-3,0 0-4,-8 10-19,8-10-1,-21-2-2,2-11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8:18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0 8,'0'0'7,"0"0"-1,0 0 0,0 0-2,0 0-1,0 0 0,0 0 1,0 0-1,0 0 1,0 0-1,-4 9 0,4-9 1,0 12-1,1-2 1,1 5-1,-1 4 0,1 7 1,0 4 0,1 8 0,-4 8 0,1 9 0,-2 3-1,-2 6-1,-1 1 0,-1-1 0,-2-3-1,2-6 1,1-8-1,-2-8 1,4-10-1,2-7 1,0-9 0,1-2 1,0-11 0,0 0-1,0 0-1,0 0-2,1-17-8,-4 0-11,2-9-1,1-6 1,0-6-2</inkml:trace>
  <inkml:trace contextRef="#ctx0" brushRef="#br0" timeOffset="551">17 56 12,'-9'-10'13,"9"10"0,0 0 1,-9-10-3,9 10 0,0 0-3,0 0 0,0 0-3,9 4-2,2-3 0,8 4 0,7-2 0,7 0 0,7-1 0,4 3 1,1-5-1,2 2 0,-2-4 1,1 2-1,-6-5 0,-1 2 1,-9-1-1,-1-1 0,-6 2-1,-4 0-1,-3 0-1,-4 1 0,-12 2 0,11 1 0,-11-1-1,0 0 1,0 0-1,0 0-1,0 0-1,0 0-5,0 0-8,-9 1-7,9-1-1,-13 6 1,4-4 0</inkml:trace>
  <inkml:trace contextRef="#ctx0" brushRef="#br0" timeOffset="1051">37 343 10,'0'0'12,"0"0"2,0 0-4,0 0-3,0 0 1,11 9-1,-1-9 1,7 2 1,2-3-2,9 3-2,2-3 0,8 1-1,2-1 1,5 1-1,3-2 0,3 3 1,-3-4-1,2 4 1,-7-3 0,3 2-1,-7-1-1,-3 1 0,-8 0-1,-2 0 0,-9 1 0,-3 0-1,-14-1 0,14 1-1,-14-1 1,0 0-1,0 0 1,0 0 0,0 0 0,0 0 0,0 0 0,0 0 0,0 0 0,0 0-2,0 0-1,0 0-9,0 0-14,0 0-1,-11-15-2,2 2 1</inkml:trace>
  <inkml:trace contextRef="#ctx0" brushRef="#br0" timeOffset="2203">27 41 4,'0'0'10,"0"0"0,0 0-4,0 0 0,10 5 0,-10-5 1,17 3 1,-4 0 1,3-4-1,7 2-1,3-3 1,9 2-1,-2-3 0,6 2-1,1-3-1,4 4-1,0-1-1,2 2-1,-3 0 0,-1 3 0,-2-2-1,-4 0 2,-8-1 0,-4 2 0,-8-3 1,-1 2-1,-15-2 1,15-2-1,-15 2 0,0 0-1,0 0-1,0 0-1,0 0 0,0 0 1,0 0-1,0 0 0,0 0 0,0 0-1,0 0 0,0 0-2,0 0-10,0 0-12,0 0-1,-12 0 0,-3-8-1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0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7,'0'0'10,"0"0"-2,0 0 0,0 0-2,0 0-1,0 0-1,0 0-2,-1 13 0,1-13 0,0 0 0,0 0-1,0 0 0,0 0 0,0 0 0,0 0 0,0 0 0,0 0-1,0 0 1,-1 9-1,1-9 0,0 13 0,1-4 0,0 6 1,0 3-1,-1 8 1,2 5 0,-2 5-1,1 6 1,-1 2 0,0 5 0,0 0 0,3 0-1,-2-4 1,-2-1 0,2-4-1,2-3 0,-2-6 1,1-4 0,0-5 0,-1-3 0,-1-5 1,4-3 0,-4-11 1,0 0 0,2 9 0,-2-9-1,0 0-1,0 0-1,0 0-3,0 0-7,-1-13-14,1 13-3,1-19 0</inkml:trace>
  <inkml:trace contextRef="#ctx0" brushRef="#br0" timeOffset="640">31 432 7,'15'-20'16,"5"-6"-3,4-4-1,4-1 1,2-2-4,5 2 0,-1-4 0,3 8-1,-2-1-2,0 5-1,-4 1-1,-2 6-1,-5 1-1,-1 4-1,-7 2 0,0 2 0,-6 3-2,-10 4 0,14-5-2,-14 5-2,0 0-6,0 10-12,-11-6-7,4 8 0</inkml:trace>
  <inkml:trace contextRef="#ctx0" brushRef="#br0" timeOffset="1051">12 439 10,'0'0'16,"0"0"-2,0 0-2,0 0-2,10 7-3,-10-7-2,16 8-1,-6-3 0,6 2-1,3 0 0,5 1-2,1 2 1,5 0-1,-1-1 1,0 2 0,-1 0 0,-2 0 0,0 1 1,-4-2 0,0 0 0,-6 0 1,1 1-1,-2-2 0,-1 0-1,-4-2 2,0-2-2,-10-5 1,11 9-1,-11-9 1,0 0-1,0 0 0,0 0 0,0 0 0,0 0 0,0 0-2,0 0-2,0 0-11,10 3-20,-10-3-1,-5-11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7:31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415 23 21,'0'0'13,"0"0"1,0 0-1,0 0 0,0 0-2,0 0-3,0 0-3,0 0-2,0 0-1,0 0-1,0 0-1,0 0 0,0 0 1,-7 13-1,7-3 0,-1 6 0,0 4 0,-1 9 0,-3 5 1,1 6 0,-1 6-1,1 4 1,-3 3-1,2-1 1,2 5 0,1-9 0,-1-5-1,3-3 1,0-9-1,0-5 1,2-6-1,-1-5 1,-1-15 1,0 13-1,0-13 0,0 0-3,-3-14-9,0-4-8,0-9-1,0-8 0,-1-8-1</inkml:trace>
  <inkml:trace contextRef="#ctx0" brushRef="#br0" timeOffset="581">-11 9 3,'0'0'4,"0"0"1,0 0 1,0 0 2,-10 2 0,10-2 1,0 0 1,0 0 0,0 0 0,0 0-2,0 0 0,0 0-1,0 0-2,0 0 1,0 0-2,0 0 0,0 0 0,0 0-1,0 0 0,0 0-1,0 0 0,0 0-1,0 0 1,0 0-1,13 0-1,-4-1 1,7 1 0,7-2 0,11 0 1,12-1-1,9 1 0,9-1 0,12 5 1,4-2-1,5 4 1,-3 0 1,0 2 0,-8-2-1,-5 3 1,-9-1 0,-6-2 0,-9-2-1,-4 1-1,-8-2 0,-6 1 0,-5-1 1,-5 0-2,-4-1 1,-4 1-1,-9-1 1,0 0-1,0 0 1,11-1-1,-11 1 1,0 0-1,0 0 0,0 0 0,0 0 0,0 0 1,0 0-1,0 0 0,0 0 0,0 0 0,0 0 0,0 0 1,0 0-1,0 0 0,0 0 1,0 0-1,0 0 0,0 0 1,0 0-1,0 0 0,0 0 0,0 0-1,0 0-1,0 0-2,0 0-5,0 0-5,0 0-12,-13 6-1,13-6-1,-16-5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8:16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 2,'0'0'5,"0"0"-2,0 0-1,0 0 1,0 0-1,0 0 1,0 0 1,0 0 0,0 0 0,0 0 0,0 0 0,0 0-1,0 0 0,0 0-1,0 0-1,0 0 1,0 0-1,0 0 1,0 0 0,0 0-1,0 0 1,0 0-1,0 0 1,0 0 0,0 0-2,0 0 0,0 0-3,0 0-3,0 0-6,0 0-2,0 0 1,-8-3-1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29:19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677 71 3,'0'0'4,"0"0"1,0 0 1,0 0 1,0 0-1,0 0 0,0 0-1,0 0 0,0 0-1,0 0 0,0 0-1,0 0 0,0 0-1,0 0 0,-11 3 0,11-3-2,-9 1 1,9-1-1,-12 3 0,12-3 0,-10 2 1,10-2-1,-13 4 0,13-4 1,-15 5 0,15-5 1,-16 5 0,16-5 0,-13 5 0,13-5 0,-9 2 0,9-2 1,0 0-1,-10 5-1,10-5 0,0 0 0,-13 7 0,13-7 0,-18 10 0,7-2 1,-4-2 0,0 4 1,-5 2 0,1 3 1,-5-1-1,1 6 1,-3 1 0,-1 2 0,-2 3-2,3 3 1,-1 2-1,0 4-1,0 2 0,0 5-1,1 4 1,2 5-1,1 6 0,-1 3 0,0 3 1,3 2 0,4 3-1,2-2 1,7-6 0,5-1 0,7-6 0,8-5 1,7-6 0,8-6 0,6-8 1,11-4-1,2-7 1,3-2-1,-3-8 0,0-2 0,-8-3-1,-4-1-1,-7-1 1,-7-1 0,-9 0-1,-11 1 0,10 0 1,-10 0-1,0 0 0,0 0 0,0 0 0,0 0 0,0 0 0,0 0-2,0 0-2,0 0-7,0 0-14,1-19 0,1 4-3,-3-9 2</inkml:trace>
  <inkml:trace contextRef="#ctx0" brushRef="#br0" timeOffset="1392">1319 492 20,'12'-5'13,"-12"5"0,0 0 0,-16-1 0,-1 1 0,-4 2-4,-8 0-3,-2 3 0,-7 0-1,0 3-1,-7 1 1,2 2-1,-2 0 0,6 2 0,2-3-1,8 0 0,4-1-2,8 0 0,17-9-1,-4 18 1,20-9-1,10 1 1,9 3-1,5 1 0,5 1 1,1 1-1,-2 3 0,-5-1 0,-10 1 0,-8-1 0,-6 1 0,-9-2 1,-8 0 0,-5-1 1,-9-2 1,-3-1-1,-6-3 1,-3-1 0,-6-3-1,0 0-1,0-3 1,5-1-2,4 1-1,3-5-1,10 2-2,-1-6-3,13 6-4,5-15-7,9 3-7,2-5-1,10-3 2,4-4 1</inkml:trace>
  <inkml:trace contextRef="#ctx0" brushRef="#br0" timeOffset="1943">1447 546 40,'0'0'20,"0"0"1,-11 7 0,11-7-3,0 0-5,0 0-5,0 0-4,-1 15-2,0-2 0,2 4-1,-1 6 0,2 7-1,-1 2 1,4 3 0,-1 0-1,3-1 1,3-5 0,5-5-1,5-8 1,5-7 0,3-9 0,1-8 0,1-7 0,-2-6 0,-4-6 1,-3-1-1,-9-3 0,-3 1 0,-5 1 0,0 7 0,-4 2-1,1 6 0,-2 5-1,1 9 0,0 0 0,0 0 0,4 20 0,-1 0 0,2 5 0,2 5 0,2 5 1,4 0 0,0-2 1,3-2-1,1-7 1,3-4 0,-2-5 0,0-5 0,0-8 1,-1-4 1,-1-9-1,-1-7 0,-3-8-1,-1-5 0,-4-5 1,-1-1-2,-4-1 1,-1 1-1,-4 5 0,-2 5 0,0 5 1,-1 6-2,2 4-1,-1 2-1,5 10-6,-5-12-12,5 12-7,0 0 1,13-2-2,-13 2 2</inkml:trace>
  <inkml:trace contextRef="#ctx0" brushRef="#br0" timeOffset="3295">2613 501 4,'0'0'12,"0"0"0,6-9-4,-6 9 0,0 0-1,-13-2 1,2 3 0,-7 0 0,-3 3-2,-5 0 1,-5 6-2,-7-1 1,-1 4 0,-6 3-1,1 5 2,-2 1-1,4 5-1,2 0 0,8 1-1,4 1 0,11 0-1,10-1-1,11 0 0,13-3 0,11-1 0,8-5-1,7 0 1,5-5-1,3-2 1,-4-3-1,0-2-1,-9-3 1,-8-2-1,-6 0 0,-7 0 0,-5-1 0,-12-1-2,9 1-1,-9-1-9,0 0-12,0 0-2,5-13 0,1 4 1</inkml:trace>
  <inkml:trace contextRef="#ctx0" brushRef="#br0" timeOffset="3816">2832 947 68,'19'0'25,"11"-2"-1,8-3-1,10-1-18,7 0-4,2-1-1,1 4 0,-8 1-1,-8 2 0,-10-1-1,-7 2-2,-12-3-5,-13 2-9,0 0-5,0 0-1,-14-12 1</inkml:trace>
  <inkml:trace contextRef="#ctx0" brushRef="#br0" timeOffset="4016">2948 734 20,'-32'-10'16,"3"5"-1,9 3 1,3 3-4,7 1-4,10-2-1,10 9-1,10-1 0,5-3 1,10 1 0,4-2 1,9 0-2,-2-4-2,2 1 0,-7-2-2,-5-1 0,-6 1-2,-8-2-3,-4 3-8,-8-4-11,-1 0-2,1-3 0,0-5 0</inkml:trace>
  <inkml:trace contextRef="#ctx0" brushRef="#br0" timeOffset="4357">3678 529 36,'0'0'22,"10"17"-1,-6-5-1,4 7-5,0 0-4,2 10-3,-4 4-2,2 5-2,-2 5-1,-3 2 0,-1-3-2,-1 2 1,0-6-1,-2-5 0,1-7-1,0-8-1,2-6-2,-2-12-4,0 0-5,5-19-4,-4-1-1,-6-12-1,2-5 2,-8-12 0,-1-2 3,-7-1 3,-3 0 5,-5 5 5,-5 3 2,-2 9 1,-2 6 1,0 11 1,1 5 0,0 8 1,3 3 2,5 4 0,5 1 1,8 4-1,2-1 2,12-6 0,7 9-1,12-4 0,5-6-1,11 2 0,11-4-1,9 1-2,5-4 0,8 1-1,-2-1-1,-3 2 0,-2 0-1,-4 1 0,-17 1-1,-7 1 0,-11 1 0,-7 1-1,-15-1-1,3 9-1,-3-9-2,-23 12-8,10-5-14,-2-5 1,5-3-2,-3-12 0</inkml:trace>
  <inkml:trace contextRef="#ctx0" brushRef="#br0" timeOffset="5238">3994 4 16,'-10'-2'15,"-1"0"-1,11 2 1,-11-1-2,11 1 0,0 0-2,11 3-1,4 4-2,2-1-1,8 7-2,4 6-1,5 6-2,5 4 0,1 7-1,1 5 0,1 5 0,-4 6-1,-2 3 0,-6 0 0,-2 0 0,-6 0-1,-5 0 1,-5-5 0,-6 1 0,-6-6 1,-3 1 1,-6-5-1,-3 1 2,-8-1-1,-3-3 1,-5-2-1,-5-2 0,-6-2 0,-1-1-1,-1-4 0,1-3 0,1-6 0,6-2-1,3-4 1,8-1 0,6-7 0,4 0 1,12-4 0,-11 1 0,11-1 1,0 0-2,0 0 1,9-4-1,-9 4-1,14-3 0,-4 3-3,1-3-4,6 4-17,-5-4-3,1 0 0,-4-7-2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00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11 136 5,'0'0'9,"0"0"2,0 0 1,-9-5 0,9 5-1,0 0 0,0 0-1,0 0 0,0 0-2,0 0-2,0 0-2,0 0-2,0 0-1,0 0 0,0 0 0,0 0-1,-8 10 1,8-10-1,1 21 1,4-3-1,-3 8 1,-4 8 0,4 6 0,-1 7 1,0 4 0,-1 0 1,1-1-1,-3-1 1,3-5-1,3-10 1,3-5 0,0-12 0,7-10-1,2-14 1,5-7-1,5-15-1,4-7 0,2-7 0,0-4 0,-2-1 0,-5 4-2,-1 4 2,-4 8-1,-7 5 0,-3 8 0,-4 8 0,-6 11 0,7-12-1,-7 12 1,5 14-1,-1 1 1,2 10 0,0 3 0,1 4-1,3 1 2,2 1-1,3-4 1,3-6 0,5-9 0,7-15 1,8-12-1,3-12 1,5-6-1,-1-8 1,-2-2 0,-2 0-1,-7 3-1,-10 7 1,-6 9-2,-8 11 1,-10 10 0,10 12 0,-9 8 0,-1 10 0,1 7 0,0 6 0,6 5 0,4 1-1,4-1 1,4-4 0,5-7 0,5-10-3,2-14-14,12-7-9,-9-15 1,2-8-2,-6-15 0</inkml:trace>
  <inkml:trace contextRef="#ctx0" brushRef="#br0" timeOffset="1171">1953 72 26,'0'0'17,"0"0"-1,-20 0 0,-1 7-9,-7 3-2,-5 5 0,-7 4 0,-4 7 0,-4 0 0,1 7 2,-2 2-1,10 3 0,1 1-1,10 1-1,4-3-1,10 0 0,5-2-1,16-4-1,11-6 1,9-4 0,10-4-1,10-5 1,6-5 0,6-1-1,3-6 0,-6-1 0,-4-3 0,-5 1 0,-10-1-1,-8 1 1,-9 1 0,-7 1 0,-13 1 0,15 0 1,-15 0-1,0 0 0,0 0 1,0 0-2,0 0-1,-11 9-3,11-9-19,0 0-3,0 0 0,0 0-3</inkml:trace>
  <inkml:trace contextRef="#ctx0" brushRef="#br0" timeOffset="1983">2368 493 6,'0'0'14,"0"0"1,0 0-1,0 0-2,0 0 0,9-4 1,-9 4-4,23-6-1,-7 0-1,9 3 0,3-2-1,7 1-2,3-1 0,4 3-1,1-3 0,-1 3 0,-6-1-1,-2 1 1,0-2-1,-4 2 0,-8-1 0,-2 2 0,-8 0 0,0 0 0,-3 0-1,-9 1 0,0 0 0,0 0 0,0 0 0,0 0-1,0 0 1,0 0-1,0 0 1,0 0-1,0 0-1,0 0-4,10 0-17,-10 0-3,0 0-1,3-17-2</inkml:trace>
  <inkml:trace contextRef="#ctx0" brushRef="#br0" timeOffset="3154">3742 5 13,'7'-10'15,"-7"10"-1,0 0 1,0 0-1,-8 9 1,-2-10-2,10 1-3,-21 7-3,6 2-1,-6-4-2,0 7-1,-11 2-2,-2 8 1,-4 8-2,-3 4 1,-3 10-1,-1 4 1,-1 3-1,6 1 1,10-1-1,6-3 1,11-5 0,14-6 0,15-7 0,14-10 0,15-6 0,8-3 0,7-7 0,3-3 0,-5-4 0,-6-1-1,-9 1 1,-9 0-1,-12 3-1,-13-2-3,-9 2-11,0 0-8,0 0-1,-12-11 0,12 11 0</inkml:trace>
  <inkml:trace contextRef="#ctx0" brushRef="#br0" timeOffset="3775">4622 79 22,'-11'-6'19,"-2"5"-1,-4 2 1,-3 3-4,-5-2-7,-2 5-2,-5 2 0,-1 6-2,-6 1 0,4 4-1,-3-1 0,0 5 0,3-2-1,5 0-1,8-3 0,2-3-1,11 0 0,9-4 0,9 1 0,12-4 1,7 2-1,7 1 0,6 4 0,6 0 0,-2 1 1,1 1-1,-5 0 0,-3 0 0,-7-1 0,-6 1 1,-6-3-1,-4-1 1,-8 0 1,-3-2 0,-7 0 1,-4 0 1,-9 0 0,-5 1 0,-9 1 0,-6 3 0,-8-2 1,-3 3-3,-4-1 1,-1 1-2,1-3-1,1-1-8,8-1-18,0-7-1,7-4-2,0-7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4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1650 4571 58,'9'13'24,"-9"-13"0,0 0 0,0 0-9,0 0-11,0 0 0,0 0 1,0 0 1,0 0 0,0 0-2,0 0 0,0 0-1,0 0-1,-4 9-4,4-9-4,4 13-16,-4 0-5,5 6-1,-8 3-1,2 8 1</inkml:trace>
  <inkml:trace contextRef="#ctx0" brushRef="#br0" timeOffset="330">1655 5536 68,'0'0'26,"5"10"0,-5-10-2,0 0-12,0 0-10,0 0-1,0 0 1,0 0 0,0 0 0,0 0 0,0 0 1,3 9-3,-3-9-5,-3 14-13,5 4-8,-5 2-1,1 8-1,-5 3 1</inkml:trace>
  <inkml:trace contextRef="#ctx0" brushRef="#br0" timeOffset="581">1640 6185 52,'8'10'25,"-8"-10"2,0 0-1,0 0-13,0 0-5,0 0 0,0 0-1,0 0-1,5 9-2,-5-9-2,0 0 1,0 0-2,0 0-2,0 0-15,0 0-12,0 0 0,-1-21-2,-6 4 0</inkml:trace>
  <inkml:trace contextRef="#ctx0" brushRef="#br0" timeOffset="29833">-3 2358 2,'-10'-12'5,"10"12"0,0 0-1,0 0-2,0 0-1,2-9-1,-2 9 0,0 0-1,9 0 1,-9 0 0,0 0 2,11-1 1,-11 1 0,16-3 0,-16 3 1,21-2-1,-3 3 1,3 2-1,4 2 0,8 1-1,0 3-1,6 1 2,9 0-2,3 0 3,5 2-1,5-5 1,1 2 2,9-1-2,3 0 1,6 0 1,7 4-1,2-1-1,6 2-1,6 1 0,7-1-2,3-1 1,8-1-1,2-4 1,1-1 0,4-6 0,5-2 0,6-3 1,3 1 0,5-1-1,5 1 0,7-1-1,6 1 0,2-1 0,6 0 0,1-2-1,4-1 0,-2-2 1,3-1 0,-4-1 0,0-1 0,-1 0 1,-5 0-1,-6-1 1,-5-1 0,-9-1 0,-9 1 1,-12-2 0,-7 0 0,-13-2 0,-12 5 0,-14-2 0,-10 6-1,-15 1-1,-10 2 0,-14 1 0,-8 4 0,-11 1 1,-12 1-1,9 0 1,-9 0 0,0 0-1,0 0-1,0 0-3,-10-3-6,10 3-17,-26-7-1,-3-4-2,-17-9 0</inkml:trace>
  <inkml:trace contextRef="#ctx0" brushRef="#br0" timeOffset="35581">6192 1510 1,'-27'18'10,"5"-7"-3,8-2 1,3-6 1,11-3 1,-8-13 1,12-3 1,9-5-1,8-9-2,14-8-4,12-7-1,13-6-2,14-4 0,7-3-1,6-1 1,2 4 0,-4 5 0,-5 6 0,-13 8 1,-8 9-1,-12 6 0,-9 8 0,-8 9-4,-10 0-8,-5 8-9,-11 6-3,-12 5 2,-10 5-1</inkml:trace>
  <inkml:trace contextRef="#ctx0" brushRef="#br0" timeOffset="35952">6327 1696 59,'30'18'22,"-1"4"0,-7 3-2,-1 10-19,3 7-1,2 9-1,-1 4 1,1 6 0,5 6 0,5 4 1,5 0 1,9-1-1,6-6 2,7-4-1,2-8 1,2-5 0,-3-8-1,-3-8-1,-7-8 1,-6-5-1,-11-3 0,-8-4-1,-9-3 1,-7 0 0,-13-8 1,13-2-2,-13 2-5,-5-14-16,2-1-2,-5-9-2,-1-7 0</inkml:trace>
  <inkml:trace contextRef="#ctx0" brushRef="#br0" timeOffset="37183">7195 176 9,'0'0'8,"0"0"-1,0 0 1,0 0 0,0 0 1,-4 12-1,6-1-1,0 3-2,3 7-1,1 7-2,3 7 1,0 7-1,2 6 0,1 3 1,-1-2-1,0-1-1,-2-5 0,-2-7 2,-2-6 0,-2-12 2,1-3 0,-4-15 0,-13-2-1,0-12-1,-4-5 0,-5-8-1,-2-7-2,-5-8-2,-3-8 1,4-3 0,2-2-1,8 0 1,8 1 0,9 3 0,11 5 0,11 2 1,11 7 0,11 8 0,8 3 0,4 9 0,0 1 1,-1 11 0,-7 6 0,-7 7 0,-8 11 0,-15 2 0,-7 7 0,-14 0 2,-3 5-1,-10-5 1,-3-2 0,-5-3 0,-1-4-1,-1-8 0,2-3-1,5-4-3,-1-6-5,8 0-12,1-4-4,12 6 0,-7-9 0</inkml:trace>
  <inkml:trace contextRef="#ctx0" brushRef="#br0" timeOffset="37784">7584 354 13,'0'0'15,"0"0"1,5 13 0,-5-13-6,-10 17-4,6-5-1,0 1-1,2 3-2,3 2 0,1 2-1,2 0 0,2 2 0,1-2 0,0 0 1,-2-2-2,0-3 1,-2-4 0,0-2 0,-3-9 1,0 0 0,1 10 1,-1-10 1,0 0 0,0 0 1,0 0-1,0 0 0,-12-7 0,12 7-1,0 0-1,-9-7-1,9 7-1,0 0 0,0 0 0,0 0-1,0 0 1,-10-4 0,10 4 0,0 0 0,0 0 0,0 0 1,-10-5-1,10 5 0,0 0 0,0 0 0,0 0 0,0 0 1,0 0 0,0 0 0,0 0 0,0-16 0,9 3-1,5-5 1,5-5 0,4-3-1,4 0 0,1-2-1,0 4 0,-2 3-3,-2 12-2,-11 4-3,0 11-2,-13-6-4,9 18-8,-6-6 1,2-3 0,-5-9 2</inkml:trace>
  <inkml:trace contextRef="#ctx0" brushRef="#br0" timeOffset="38405">7902 523 11,'27'5'12,"6"-4"-1,0-8 2,2-3-8,0-2 1,-3-5 1,-4 0 2,-13-4 2,-2 2-2,-9-2 0,-3 3 0,-7-1-3,-3 6-1,-3 2-2,-1 5-1,-4 5-1,-3 8 0,0 5 0,-1 6-1,1 2 1,2 6 0,0 2 0,4 0-1,2 0 1,6-1 0,4-5 0,4-1 0,1 0 0,12-2 0,5-5-1,5-6 0,8 0-4,1-11-8,10-2-9,-1-6-3,8-7 1,-7-6 0</inkml:trace>
  <inkml:trace contextRef="#ctx0" brushRef="#br0" timeOffset="38816">8650 315 34,'0'0'17,"0"0"0,-10 6 1,0-8-10,1 1-5,-1 2 0,-2 3 1,-4 0 0,1 3 1,-6 3 0,3 3-1,-5 1 0,2 7-1,-1-1-1,4 4 0,1-2-1,4 4 0,4-3 0,8 1-1,8-3 1,8-2 0,9-5 0,8-2 0,6-5 0,7-3 0,0-4 0,1-2 0,-6-1 0,-3-2 0,-10 2 0,-7 0 0,-7 1 0,-13 2 0,9 3-3,-9-3-5,-7 9-15,7-9-2,-15 8-1,3-7 0</inkml:trace>
  <inkml:trace contextRef="#ctx0" brushRef="#br0" timeOffset="39687">7547 2108 28,'0'0'15,"11"15"0,-5 0 0,-3 11-12,0 11-2,-3 13 2,-3 11 2,-6 12-1,0 9 1,-6 1 1,1 1 1,0-13-1,3-3-1,2-16 0,8-8-1,4-17 1,13-11-2,8-12-1,11-5-1,8-7 0,7-3 0,3-3-1,1-1 1,-2 1-2,-6 0-3,-8 5-12,-10-2-6,-8 2-2,-12-3 1,-7-1 0</inkml:trace>
  <inkml:trace contextRef="#ctx0" brushRef="#br0" timeOffset="40037">7482 2609 46,'0'0'20,"-1"9"1,12-7 0,13-7-12,11 2-7,10-3 0,7 1 2,4-5-1,3 2-1,-4 0-2,-2-7-2,0 2-5,-13-8-7,-5-2-7,-10-3-2,-9-6 1,-11-3 1</inkml:trace>
  <inkml:trace contextRef="#ctx0" brushRef="#br0" timeOffset="40258">7586 2158 52,'-18'11'21,"8"0"2,10-11-2,22 8-12,11-8-10,18 3-10,8-3-9,13-2-2,6-1 1,7-3 0</inkml:trace>
  <inkml:trace contextRef="#ctx0" brushRef="#br0" timeOffset="40458">8483 2132 6,'-9'5'16,"-4"-4"2,3 0 0,-2 4-4,-2 0 0,3 8-1,-5 2-3,6 10-1,-6 7-3,7 16 0,-3 11-1,1 14-1,1 10-1,1 11-1,-2 8 1,4 4-1,0-3 0,1-8-1,1-9 1,2-10 0,1-13 0,2-13-1,1-14 0,0-12-1,1-8-1,-2-16-6,0 0-15,-2-28-3,4-3-1,1-14 1</inkml:trace>
  <inkml:trace contextRef="#ctx0" brushRef="#br0" timeOffset="40809">8723 2325 52,'0'0'20,"9"15"1,-11 7-1,-1 8-16,2 13-3,-1 11 2,0 16 1,-3 9 1,1 14-1,-1 0 1,4 1 0,-3-4 0,4-6-2,-1-9 0,2-14-2,1-16 1,1-14-1,-1-12-2,-2-19-4,0 0-6,-13-31-3,1 0-6,-9-14-3,-3-4-4,-7-4 3,-3-1 0</inkml:trace>
  <inkml:trace contextRef="#ctx0" brushRef="#br0" timeOffset="41079">8176 2854 13,'-20'-4'16,"7"4"1,13 0-1,0 0 0,16-2-2,13-2-2,17 3-4,13-5-1,16 4 0,11-6-1,10 4-1,5-4-1,3 4 0,-7-2 1,-6 4-1,-16-3 0,-9 5 0,-16-2-1,-9 2-1,-12 0 1,-10 0-2,-7 0 0,-12 0 1,10 1-1,-10-1-1,0 0-1,0 0-5,0 0-21,-22 2 0,1-2-1,-16-5-1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05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47 146 7,'-12'-5'10,"12"5"2,-9-11 0,9 11 0,-7-10 0,7 10 0,-9-9 1,9 9-2,0 0-1,0 0-2,-10-9-2,10 9-3,0 0 0,1 17-2,2-2 0,1 7-1,-1 7 0,2 5 1,-2 5 0,2 1 1,-2-1-1,2-4 1,0-6-1,4-7 1,4-13 1,9-10-1,5-12-1,9-9 1,3-8-1,3-1 0,-1-3 0,-1 2 0,-8 4-1,-6 6 0,-4 10 0,-11 10 0,-11 2 0,12 26 1,-11-3 0,1 3-1,2-1 1,5 0 0,8-5 0,11-13 1,11-14-1,14-15 0,9-9 0,3-7 0,4-3-2,-4-1 1,-3 4-1,-14 7 0,-9 12 0,-13 13 0,-10 11 1,-2 11 0,-9 9 1,0 9-1,0 5 1,8 3-1,1-1 2,8-4-4,13-2-3,6-16-19,13-5-1,1-19-1,6-12 1</inkml:trace>
  <inkml:trace contextRef="#ctx0" brushRef="#br0" timeOffset="691">2177 50 52,'3'-12'20,"-3"12"2,-7-17-2,7 17-13,-20-14-2,7 11-1,-7 1 0,-3 5-1,-5 5 0,-3 5 1,-4 5-1,-2 6-1,0 6 0,1 4-1,3 4 0,4 0-1,6 0 1,7-2-1,11 0 0,11-3 1,12-7-1,12-3 1,11-7 0,11-4 0,5-7 0,2-2 0,3-4 0,-4-3 0,-8-1-1,-10 1 1,-10 1-2,-10-2-2,-4 7-7,-6-5-15,-10 3 0,6-16-1,-4 3 0</inkml:trace>
  <inkml:trace contextRef="#ctx0" brushRef="#br0" timeOffset="1382">2739 316 5,'0'0'16,"0"0"1,0 0 0,0 0 1,0 0 0,0 0-1,0 0-3,0 0-4,0 0-2,0 0-3,0 0-1,0 0-2,5 10 0,-5-10 0,11 4 0,-11-4 0,20 7 0,-5-5 1,7 2-1,4-3 0,6 1 1,6-2-1,6 0 0,2-1-1,6 0 0,0 0 0,0-2 0,-6 3 1,-5-1-1,-7 0 0,-8 1 1,-7-1-1,-7 0 1,-12 1-1,10 0 0,-10 0 0,0 0 0,0 0-1,0 0 1,0 0-1,0 0 0,0 0 0,0 0-1,0 0-2,0 0-2,0 0-13,0 0-11,0 0 0,-13-11-1,10-1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55 556 21,'-11'-7'19,"3"-8"2,3-3 0,2-7-7,6 3-2,0-8-1,8 5-2,-2-1-3,6 4-2,-3 2-1,3 8 0,-2 3-1,0 5 0,-2 5-1,-1 5-1,-2 3 1,2 2-1,-2 3 0,0 2 0,5 4 1,-1-1-1,-1 3 1,-7 1 0,-3-1 0,0 2 1,-5-1 1,-6 1-1,-10-5 1,-4 2 0,-6-5 1,6-1-1,-1-7 0,0-3-2,3-8 0,4-3-1,7-6 0,5-8-3,10 1-7,-1-11-12,13 0-5,1-6-1,11-1 0,3-5 0</inkml:trace>
  <inkml:trace contextRef="#ctx0" brushRef="#br0" timeOffset="881">595 37 8,'0'0'12,"-1"-9"1,1 9 0,2 11-6,0 2 0,1 9 1,-1 7 0,4 15 2,-3 10 0,3 18-1,-3 11-2,3 9 0,-3 5-3,3 3 0,-5-6 0,1-4-1,-3-13 0,1-13-1,-3-17 1,0-10-1,-1-12-2,-2-14-2,6-11-1,-16-15 0,7-7-1,-3-13 0,-2-4-1,-3-6 1,1-4 2,-2 3 1,0 4 2,3 4 0,0 8 1,2 10 1,1 3 1,4 7-1,8 10 0,-9-12 1,9 12 0,17-14 0,7 5-1,12 1-1,10-3 0,10 1 0,7-1-1,5 0-2,2 4-4,-9-2-10,-3 6-8,-11-6-2,-6 2-1,-12-6 2</inkml:trace>
  <inkml:trace contextRef="#ctx0" brushRef="#br0" timeOffset="1512">1383 0 37,'0'0'19,"-4"10"0,-2 2 1,-3 4-9,-1 5-8,1 7-1,-4 7 1,3 12 0,-2 6 0,5 13 1,0 10 0,6 8 0,1 4-1,5 7 0,2-2-1,5-1 0,-1-8 0,2-8 0,-4-14 0,0-8 1,-5-12-1,-1-9 1,-5-11-2,2-22-1,-16 5-1,1-19-1,1-11-1,-4-11 0,3-4-1,-3-9-1,1 3-2,-4-1 1,3 8 0,-1 3 2,2 7 0,0 6 2,1 5 2,2 5 0,3 2 1,8 1 3,6 1-1,11 1 2,8-2-1,10 3-1,7-1 1,7 2 0,2-1 1,3 3 0,-5-1 0,0 4 0,-11-1-1,-3 4 0,-11-3 0,-4 2-1,-6-1-1,-11 0 0,11 0-1,-11 0-1,0 0-1,0 0-4,0 0-21,0 0-1,0 0 0,-16-19-3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6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14-5 24,'0'0'17,"9"7"1,-9-7 0,0 0-7,0 0-2,0 0 0,0 0-2,0 0 0,0 0-2,0 0 0,0 0-2,-3 15-1,3-6 0,0 5-1,-2 7 0,-1 6 0,2 7 0,-5 5 1,2 3-1,2-2 0,0-2 0,3-4 1,3-8-1,5-9 0,9-14 0,8-11 1,4-11-1,1-5 0,2-7 1,0-4 0,-1 0-1,-2 2 0,-8 4 0,-3 6 0,-8 7-1,0 3 1,-11 13-1,17-11 0,-17 11 0,17 1-1,-6 2 0,-11-3 2,18 14-1,-4 1 1,-2 1 0,-2 10 0,-1 4 0,-6 5 2,-3 2-1,11-3-1,-12-3 0,2-5 0,5-8 0,6-13-1,9-13 1,10-13 0,7-6-1,5-5 1,4-5 0,1 0-1,-1 2 0,-5 6 0,-9 8-1,-7 11 1,-9 11 0,-4 8 0,-8 14 0,-3 7 0,-3 7 0,1 10 0,2 2 0,2 4-2,8 2-9,4-13-15,9-9-2,0-17-1,4-14 1</inkml:trace>
  <inkml:trace contextRef="#ctx0" brushRef="#br0" timeOffset="942">1425 39 41,'-10'1'21,"10"-1"-1,0 0 2,0 0-8,0 0-10,14 5-2,0 3 0,1 3-1,5 6 1,1 3-1,2 7 1,0 4 0,2 4-1,-3 3 0,0 2 0,1-2-1,-1-1 1,-5-1 0,1-6 0,-5-6 1,-2 0 1,-7-7 1,-5-1-1,-14-9 2,-3 1-1,-9-8 0,-3 0 1,-5-4-2,0-4-1,0-2 0,2-1-1,8-2-1,3 2 0,7-1-1,6 0 0,9 0-1,7-4 0,12 4-3,7-6-3,15 5-11,4-6-7,12 3 0,1-6-1,11 0 1</inkml:trace>
  <inkml:trace contextRef="#ctx0" brushRef="#br0" timeOffset="1362">2373 42 40,'17'-3'24,"-5"4"1,-12-1-1,0 0-7,-16 6-8,1 0-2,-8-1-1,-1 5-1,-9 1-2,-2 5 0,-5 2-1,3 5 0,1 3 1,4 5-2,3 0 0,6 2-2,10 3 1,5-3 0,12-2-1,10-1 1,11-5 0,7-3 0,8-4 0,7-4 0,3-3 1,1-5-1,-1 0-4,-9-8-10,-1 4-12,-8-6 0,-3 0-2,-10-6 2</inkml:trace>
  <inkml:trace contextRef="#ctx0" brushRef="#br0" timeOffset="1793">2925 316 54,'-7'13'22,"7"-13"1,0 0 0,12 11-13,-12-11-6,24 9 0,-4-3 0,8 1 0,3-2-1,6 0 0,3-1-1,4-1 0,-2 1-2,-4-2 1,-3-1-1,-10 0-1,-1 3-5,-9-3-18,-5-1-1,-10 0-1,7-16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1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12 20,'0'0'16,"0"0"2,-9-5 0,-1 1-7,0 5 1,-7-4 0,2 7-1,-8-3-1,0 9-2,-6 1-1,3 6-1,-4 4-2,2 6-1,0 6-2,3 5 1,1 2-1,7 3 0,4-1 0,6 0 0,7-3 0,8-1 1,7-8-1,7-2 0,7-4 1,8-6-1,4-1-1,3-8-4,9 2-12,-4-12-10,3-5-1,-5-9-1,-1-6 1</inkml:trace>
  <inkml:trace contextRef="#ctx0" brushRef="#br0" timeOffset="581">1047 45 74,'-15'-5'25,"2"7"0,-4-2-1,-2 4-21,-3 3-3,2 1 1,-2 1 0,1 3 0,2-2 0,2 1 0,5 0-1,2-1 1,7 0-1,3 1 0,6 0-1,4 1 1,3 2 0,5 1 0,4 4 0,2 0 0,4 0 0,2 2 0,1 1 0,-1-1 0,-1 0-1,-3-3 1,-3-3 0,-7 0 1,-5-3 0,-6 0 1,-7 1 0,-6 2 1,-10 1 0,-5 3 2,-7 1-1,-4 2 0,-7-3 0,-4 2-1,-3-4 0,3-2 0,4-3-2,3-3 0,5-2-4,1-6-4,13 3-22,-1-10-1,20 6 0,-19-27-1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1:48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4590 41,'-22'8'18,"-1"-5"0,-3-3 1,-3-5-18,-4-6 0,-3-3 1,-3-11 1,-6-6 1,-7-14 0,-4-7 0,-5-17 1,-1-8-1,-2-13 0,1-9-3,4-12 1,5-6-2,7-8 1,8-7 0,5-10-1,7-1 0,4-2 1,4-4 0,2-2-1,1-1 0,3-2-1,2 3 1,7 1-1,11-3 1,13-4 0,17-1-1,22 2 1,21 2 0,26 1-1,24 6 0,27 11 0,19 13-1,18 17 1,9 12-1,9 17 1,5 10-1,-2 16 1,-6 10-1,-3 8 1,-5 6 1,-4 6 0,-5 5-1,-4 6 1,-9 6 0,-11 5 0,-10 5 0,-21 6 0,-18 2 1,-21 1-1,-19 1 1,-22-1-1,-13 0 1,-16-2 0,-8-2-1,-5-3 0,-6 0-2,-9-8-4,9 11-10,-9-11-4,0 0-1,-13-7 1</inkml:trace>
  <inkml:trace contextRef="#ctx0" brushRef="#br0" timeOffset="761">4061 14 15,'-29'-8'9,"7"3"0,4 4-1,6 3 1,12-2-2,-10 16-1,16-1-3,12 7-1,10 6-1,12 9 0,12 4 1,8 8-1,8 4 0,7 2 0,0 3-1,0 2 1,-5-1-2,-3-3 1,-7-4 0,-9-5 0,-6-6 0,-10-4 0,-7-5 0,-9-6 1,-11-2 1,-15-3 1,-10-1 3,-13-4-1,-5 3 1,-13-4 0,-6 1 0,-12-1-1,-5 0 0,-7-4-1,2 3-1,-1-1-1,5-2-1,4 1 0,12-2 0,12-3 0,11 0 0,10-3-1,9-3 0,14-1-4,-12 3-15,12-3-3,-14-7-1,-2-9-1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4.5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466 0 4,'0'0'17,"-14"-1"-3,14 1-3,-17 1-2,5-1-3,-1 2-1,-3 1 0,-1 1-2,-3-1 0,-1 3 0,-5 0 0,2 2 0,-2 2-1,1 0-1,-1 0 1,0 3-1,2 0 0,0 2 0,5 0-1,-3 1 0,4-2 0,0 3 0,2-3 0,2 1 0,4-4 0,0-1-1,4 0 0,4-1 1,2-9 0,4 15 0,-4-15 0,21 15 0,-7-7 0,4 3 1,0-1 0,3 0 0,1 1-1,1 1 0,1 3 0,-3-3 0,4 4 0,3 2 0,1 1 0,1 0-1,3 3 1,-1-2 0,1-1 1,3 4-1,-8-4 0,-1-3 0,-3 1 1,-4-4-1,-3 1 1,-7-2-1,-4-2 2,-6 1-1,-5-1 1,-6 0 0,-8 1 1,-2-1 1,-10-2-1,-10 3 1,-3-3-1,0 0 1,-2-3-1,0 2 0,1-3-1,3-2 0,3 0-1,12-1 0,3-2 0,2 1 0,4-3-2,7 1-2,11 2-3,0 0-5,3-15-17,12 11-4,1-3 0</inkml:trace>
  <inkml:trace contextRef="#ctx0" brushRef="#br0" timeOffset="811">698 520 14,'0'0'18,"6"-10"-3,-6 10-2,0 0-4,11-11-2,-11 11-2,0 0 0,10 7-2,-10-7-2,6 21 1,-3-4-1,2 4 0,-2 2 0,0 2 0,-1-1 0,2-1 0,-1-4-2,2-6-2,-5-13-19,22-1-5,-13-18 1</inkml:trace>
  <inkml:trace contextRef="#ctx0" brushRef="#br0" timeOffset="1112">854 173 6,'-5'15'22,"5"-15"-1,0 0-12,-5 14-10,5-14-1,0 19-4,0-19-11,3 20-4</inkml:trace>
  <inkml:trace contextRef="#ctx0" brushRef="#br0" timeOffset="1392">973 531 12,'4'-16'13,"-4"16"-1,0 0-2,0 0-2,0 0-3,0 0-1,4 14-2,-3-1 1,1 3-1,0 1 0,1 2 1,-1 1-1,1-2-1,3-1 1,0-4 0,-6-13 1,20 12-1,-5-13 1,6-4 0,3-7 0,3-1 1,1-5 0,2 2-1,-5-2 1,-1 4-1,-5 1 0,-5 5 0,-14 8-2,15-11 0,-15 11 0,0 0-2,0 0 0,0 0 1,4 18-1,-2-7 1,2 3 1,0 0-1,3 2 2,2-1-1,3-3 1,6-5 0,6-7-1,6-7 1,5-5-1,5-4-1,2-5 1,-1-2 0,-3 2 0,-6 3-1,-8 3 0,-6 5 0,-7 4 0,-11 6 0,0 0 0,3 18 0,-7-2 0,0 2 0,1 2 0,2 6 0,2 0 0,1 0 0,5 1 0,2-3-1,5 4-6,0 0-20,0-9-6,7-2 2,-6-11-2</inkml:trace>
  <inkml:trace contextRef="#ctx0" brushRef="#br0" timeOffset="2073">2042 720 20,'0'0'33,"0"0"2,0 0-2,0 0-20,0 0-6,0 0-1,0 0 0,0 0-1,0 0-2,-10-2 0,10 2-2,0 0-1,0 0-4,0 0-14,10 7-17,-10-7-2,12-3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4.3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0 389 9,'0'0'10,"0"0"-1,0 0-1,0 0-2,8 12-2,-8-12 0,1 10-1,-1-10 0,4 15-1,-2-5 0,2 4 0,-1 3 1,-1 4-1,2 5 1,-2 2-1,0 5 2,-3 3-1,1 0-1,-1-2 2,1 0-1,-1-6 0,0-3-2,1-5 1,1-5-1,-1-15 0,2 17 0,-2-17-1,0 0 0,0 0-3,0 0-5,0 0-15,0 0-4,5-17-1</inkml:trace>
  <inkml:trace contextRef="#ctx0" brushRef="#br0" timeOffset="491">210 427 15,'0'0'12,"0"0"0,0 0-3,9 2-1,-9-2-2,3 14 0,-2 0-1,1 3-1,-1 4 0,2 5 0,-1 1-1,1 3 0,-1-1-1,1 1 1,0-7-2,2-1 1,1-6-1,3-5 1,1-6 0,2-4 0,2-6 0,1-4-1,1-5 1,1-2 0,1-3 0,-2-3-1,0 1 0,-2 0 0,0 0 0,-2 4 0,-1 2-1,-2 3 1,-9 12-1,12-12 0,-12 12 0,11-3 0,-11 3 0,8 11-1,-8-11 1,10 19 0,-4-7 0,0 3 1,-2 4 0,0 1 0,-1 0-1,0 3 1,0-3-1,1-3-2,3-1-15,5-1-15,-12-15 2,22 0-1</inkml:trace>
  <inkml:trace contextRef="#ctx0" brushRef="#br0" timeOffset="1102">739 698 14,'-5'-19'11,"5"4"-5,1-3 0,2-1 0,2 0 0,3-1-2,2 1 0,2 2-1,2 1 0,1 3-1,3 3 0,-1 0-1,2 5-1,0 4 1,-1 3-1,-2 4 1,0 5 1,-3 3-1,-2 5 1,-2 1 0,-1 4 0,-3 1 0,-3 1 0,-2 0 2,-2-1-1,-5-3 0,1 2 0,-5-4 2,0-1-1,-7-4 1,-1 0-1,-3-7 0,0-1-1,-3-8 0,2-5-1,3-6-5,0-8-7,4-9-22,9 0 2,0-12-1</inkml:trace>
  <inkml:trace contextRef="#ctx0" brushRef="#br0" timeOffset="1573">901 134 1,'0'0'21,"6"20"2,-5-8-16,2 1-4,-1 6 2,1 3 1,1 5 1,0 6 0,1 6 3,-2 5-3,5 4 1,-4-1-2,4-1-1,0-4-1,6-8-2,3-7-2,4-11 0,5-10-1,1-8 0,4-5 0,-2-6 0,0-5 1,-1-3-1,-6 0 2,-3 0-1,-4 2 1,-1 3-1,-5 1 1,-1 6-1,-8 9 1,0 0-1,11 3 1,-10 11-1,1 3 0,0 7 1,1 4-1,1 4 0,1 0 0,2 1 1,1-2-1,1-5-1,4-4-1,-1-9-13,2-13-15,8-3-1,-4-18 1</inkml:trace>
  <inkml:trace contextRef="#ctx0" brushRef="#br0" timeOffset="2053">1427 73 35,'0'0'31,"-8"17"-1,8-17-1,0 0-30,6 9-5,0 1-5,1 1-15,-7-11-4,12 20 0</inkml:trace>
  <inkml:trace contextRef="#ctx0" brushRef="#br0" timeOffset="2304">1505 457 22,'0'0'23,"1"-9"-4,-1 9-18,0-13 0,0 13 0,0 0 2,7 11-1,3 5 1,0 5 0,4 3 0,1 4 1,5 3-2,-1-2 0,4 1-1,-2-5-1,-3-2 1,0-7-1,-2-2 1,-2-5 1,0-3 1,-1-5-1,-1-3 2,1-6-1,2-4 1,-1-7-1,1-6 1,1-3-2,2-5 0,-1-1-1,1 0-1,-1 2-1,-2 3-3,1 6-10,2 9-17,-12-4 1,3 13-1</inkml:trace>
  <inkml:trace contextRef="#ctx0" brushRef="#br0" timeOffset="2744">2147 486 11,'10'36'22,"-5"-4"-13,-1 0-2,-1 1-1,0-7 1,2-3-1,1-6-3,5-6-11,-11-11-14,27-10-1</inkml:trace>
  <inkml:trace contextRef="#ctx0" brushRef="#br0" timeOffset="2965">2230 64 22,'-4'23'29,"4"-23"1,5 12-3,-5-12-23,13 9-13,-13-9-7,16 3-7,-3 5-4,-3-7-3</inkml:trace>
  <inkml:trace contextRef="#ctx0" brushRef="#br0" timeOffset="5158">2600 755 21,'0'0'19,"-11"-11"-2,11 11-5,-10-15-2,6 2-3,3 1-2,0-5-2,3 3 0,1-2-2,6-1-1,1 0 1,5 0-1,3 1-1,3 1 1,0 2 0,2 1-1,1 5 1,-1 0 0,-3 6-1,1 3 1,-5 5 0,-1 2 0,-3 3 0,-1 6 0,-5-2 0,0 4 0,-4 1 1,-2-1 0,-4 2 0,-2-2 0,-2-2 1,-4-3 0,-2-1 1,-2 1-1,-3-4 1,-3 1-1,-2-4 1,0 1-1,-3-3-1,2 4 0,1-5 0,1-3-1,4-2-4,1-9-12,1-9-15,12 0 1,-3-15-1</inkml:trace>
  <inkml:trace contextRef="#ctx0" brushRef="#br0" timeOffset="5719">2816 121 17,'0'0'24,"0"0"-9,0 0-6,0 0-2,0 0-2,3 21-2,0-4 0,-1 6 1,2 7-1,2 6 0,1 9 1,-2 6-1,2 6 0,-2 4 0,-2 4 1,0-1-2,-2 0 1,-3-7-1,2-5 0,-2-11-1,1-9-1,4-10 0,0-10-5,-3-12-11,21 2-15,-13-16 1,5-2 0</inkml:trace>
  <inkml:trace contextRef="#ctx0" brushRef="#br0" timeOffset="6109">3039 557 2,'-2'14'22,"-1"-5"-11,1 3-3,1 7 1,-1 0 0,2 6 1,1 3-1,3 2 0,1-1-2,5-1-2,1-4-2,6-4-1,3-5-1,4-8 0,3-10-1,2-6 1,-1-9 0,0-3 1,-3-6-1,-3-3 1,-5-1 0,-4 0 1,-5 2 0,-1 5 0,-5 2 0,-1 6-1,-4 1 0,1 6 0,2 9-1,-10-13 0,10 13-4,-12-6-4,12 6-12,0 0-15,-14 3 2,14-3-1</inkml:trace>
  <inkml:trace contextRef="#ctx0" brushRef="#br0" timeOffset="6560">3510 519 18,'-4'-9'23,"4"9"-13,0 0-6,13-7-1,-4 8 0,-9-1 0,21 9-1,-10-1 1,3 4-1,0 3 0,2 3-1,-1 2 0,1 3 0,0 1-1,-1 0 0,-3 4 0,-1-4 1,-4 0-1,-4 0 2,-5-4 0,-3 0 2,-7-4 0,-2-1 0,-6-6 0,0 3 0,-4-7 0,0-1-1,0-3 0,3 0-1,4-4-1,3-2 0,7-5-2,7-3 0,7-5-1,9-2 1,5-3-2,3-3 0,6 1-2,1-2-4,1-2-18,6 13-1,-10-5 1</inkml:trace>
  <inkml:trace contextRef="#ctx0" brushRef="#br0" timeOffset="7191">4033 411 4,'37'-24'5,"1"-3"-2,-1-4 1,-1 0 4,-7-4 1,-4 2 3,-6-3 1,-5 3 0,-5 1-2,-3 3 0,-6 1-5,-2 6-1,-4 2-2,-3 6-1,-2 6-2,-2 2 0,-2 4 0,-2 4 0,-1 2 0,-2 2 0,2 3 0,-1-1 0,0 5 0,2 1 0,1 2 0,1 5-1,-2 5 1,3 6 1,-2 11-1,0 10 1,0 8 1,1 9-1,-1 6 2,3 5-2,2 2 2,2-2-1,3-10 1,7-6-1,6-13-1,7-12-2,8-13-6,6-11-18,2-23-8,10-2 2</inkml:trace>
  <inkml:trace contextRef="#ctx0" brushRef="#br0" timeOffset="7722">4544 572 10,'-5'-11'26,"-6"2"1,0 4-18,-3 3-2,-4 1 1,-2 6-1,-4 0-2,1 5-1,-2 3 0,2 1-1,1 0-1,3 0 0,4-1-1,5-3 0,2-1 0,8-9-1,7 14 0,5-9 0,7 0 0,3-1 1,4 1-1,1 0 0,3 2-1,-1 0 1,-2 4 0,-2-1-1,-5 5 1,-2 1-1,-4 2 0,-2 1 1,-4-1 0,-4 2 0,-5-6 3,-1 4 0,-7-7 1,-1 3 1,-6-7 1,0 3 0,-5-4-1,0 2 0,-4-4-1,1 1-1,0-2-1,1-2-3,3 2-7,0-3-27,-1-6-2,6-1 2,-2-10-2</inkml:trace>
  <inkml:trace contextRef="#ctx0" brushRef="#br0" timeOffset="10776">4861 803 28,'0'0'22,"0"0"-3,0 0-3,0 0-5,0 0-3,0 0-3,0 0-1,6-12 0,-6 12-2,0 0 0,9-10-1,-9 10-1,0 0 0,0 0 0,0 0 1,0 0 0,-1 12 0,1-12-1,-3 9 2,3-9-3,0 0-5,0 0-20,9-9-6,3-3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2:01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22 16,'-5'-12'14,"5"12"-1,0 0 2,-9-12-3,9 12-1,0 0-3,0 0-3,0 0-2,-4 13-1,6 8-1,1 9-2,-1 12 1,-2 12-1,0 11 2,-1 9-1,1 4 1,0-2-1,2-4-5,2-8-13,3-11 0,7-15 1,0-20-2</inkml:trace>
  <inkml:trace contextRef="#ctx0" brushRef="#br0" timeOffset="310">186 647 18,'7'-21'15,"6"-4"0,3-6 2,6-3-11,5 4 0,-1 0 0,2 7 1,-3 6-1,1 6-1,-2 5-1,-2 6-2,-6 10-1,-1 6 0,-4 8 1,-3 5-1,-3 2 2,-4 4 0,-6-1 1,-1 1 1,-6-7 0,-1-2 1,-6-8 0,-2-4-1,-4-7 0,1-4-1,0-6-2,0-2-1,3-6-1,2-5-2,9-1-3,4-8-5,15 3-9,2-6-6,11 2-1,4-5 0,10 4 2</inkml:trace>
  <inkml:trace contextRef="#ctx0" brushRef="#br0" timeOffset="701">1023 382 23,'20'1'21,"-6"1"0,-14-2 2,0 0-7,0 0-6,-13 13-1,-8-8 0,-1 9-4,-9 1-1,-3 6-1,-7 4 0,-1 5 0,-2 2-1,3 1-1,5 0 0,6-2-1,8-3 0,10-4 1,13-5-1,14-4 0,10-5 0,10-3 0,9-3 0,2-1 1,0-3-1,-1 0 0,-7 0-2,-10-2-4,-1 7-13,-11-5-6,-3 0 0,-13 0 0,20-8 0</inkml:trace>
  <inkml:trace contextRef="#ctx0" brushRef="#br0" timeOffset="1051">1317 692 53,'-2'11'20,"2"-1"1,0-10 0,8 11-19,1-7 0,5 2 2,0-5 0,5 1 0,-1-3-1,0 1 1,-1-2-2,-4-1-1,0 2-4,-13 1-10,13-11-9,-9 2-3,0-3 2,-3-3 0</inkml:trace>
  <inkml:trace contextRef="#ctx0" brushRef="#br0" timeOffset="1302">1181 515 47,'-2'12'21,"18"-7"1,10-5-2,10 4-16,7-3 0,8 3 0,1-3 0,1 0-2,-5 0-1,-6-2-4,-6 3-8,-8-4-10,-7 0-2,-4-5 1,-5-1 0</inkml:trace>
  <inkml:trace contextRef="#ctx0" brushRef="#br0" timeOffset="1642">2386 237 25,'0'0'17,"-16"-8"1,4 6 0,-6 2-9,1 9-3,-9 1 1,-2 9 0,-8 4 0,-1 11 0,-6 3 0,3 9 0,-4 2-2,6 4 0,3-2-2,8 0 0,7-4-1,11-4-1,12-8 0,11-9-2,15-4-11,7-13-9,13-6-3,2-8-2,7-6 1</inkml:trace>
  <inkml:trace contextRef="#ctx0" brushRef="#br0" timeOffset="2133">2842 288 13,'-10'-6'9,"10"6"1,0 0-1,0 0-1,0 0-2,0 0 0,0 0-2,0 0-2,0 0-1,0 0-1,0 0 0,0 0 0,0 0 0,0 0-1,0 0 1,0 0 0,0 0 0,0 0-1,0 0 0,0 0 1,0 0-1,0 0 1,0 0 0,0 0-1,0 0 1,0 0-2,0 0-3,0 0-4,0 0-4,0 0 0,0 0 0</inkml:trace>
  <inkml:trace contextRef="#ctx0" brushRef="#br0" timeOffset="2624">2887 305 9,'0'0'8,"9"-3"-1,-9 3-1,0 0-1,0 0 1,0 0-1,0 0 0,0 0 1,0 0-1,-10 0 0,10 0 0,0 0 0,-12 1-2,12-1 0,-10 2-1,10-2-1,-11 3 1,11-3 0,-15 3 0,6-1 1,9-2 0,-19 7-1,8-2 0,-2 0 0,1 1 0,-2 0 0,2 3 0,-2-2 0,1 1 0,0 1 0,2-1 1,1-2-2,10-6 1,-12 14-1,12-14-1,5 15 1,6-5-1,6-1 0,3 2 0,4 4 1,3 0-1,0 3 0,0 0 0,-3 0 0,-2 3 0,-2 0 0,-3 1 1,-3-2-1,-3 2 0,-3-2 0,-3 0 1,-5-1-1,-2 1 2,-6-1 0,-4-2 0,-6-1 2,-2 1 0,-9-3 0,-3 0 0,-7-5-1,-4-1-1,-1-4-1,-5-3-5,2-1-20,-1-4-1,1-3-2,2-8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2:05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0 12,'0'0'12,"0"0"0,0 0 1,-11 3-9,11-3 1,-6 15 0,2-5 2,2 5 0,0 1 2,4 8-1,-1 6-1,3 14 0,-2 9-2,1 11-1,-3 9-1,-1 5-1,-4 3-1,0-1 0,-2-5-3,-2-12-13,6-14-5,5-15-2,5-18 1,4-15-1</inkml:trace>
  <inkml:trace contextRef="#ctx0" brushRef="#br0" timeOffset="301">228 761 50,'0'0'19,"0"0"2,-1-15-1,8-6-15,5-3-3,5-6 0,6 1 1,0-1 0,5 6 0,-1 5-1,-1 5 0,-1 7-1,-5 10 0,-3 9 0,-8 9-1,-4 5 0,-4 8 1,-5 1 1,-1 4 1,-6-3-1,-1 2 1,-4-8 0,1-4 0,-1-9 0,-2-4 0,-1-11-2,-1-4 0,-1-5-2,1-7-1,3 0-7,1-7-14,8 0-2,3-4-2,10 2 1</inkml:trace>
  <inkml:trace contextRef="#ctx0" brushRef="#br0" timeOffset="661">959 529 63,'25'8'24,"-11"1"-2,-14-9 0,4 11-19,-4-11-2,-13 11 2,1-7 1,-7-1-1,0 3 1,-6 0 0,0 6-2,-3-1 1,3 5-2,0 3 0,1 5-1,2 5 0,5 4-1,3 4 1,8-3 0,4 3 0,7-2 0,6-1-1,9-5 1,5-4 0,6-7 1,5-10-1,3-2 0,5-7 1,-2-6-1,-3-2 1,-3-1 0,-6-1 0,-4 2 0,-9 0 1,-6 4-1,-11 5 2,9-3-2,-9 3 0,0 0-1,0 0-1,-11 0-4,11 0-11,0 0-10,0 0-1,9 4-1,4-5 0</inkml:trace>
  <inkml:trace contextRef="#ctx0" brushRef="#br0" timeOffset="1462">1463 865 23,'-11'-1'19,"11"1"1,0 0 1,0 0-6,13 15-6,-2-11-1,10 5 2,1-4-2,9 3-2,2-3-1,5-1-1,-2-1-1,1-2-1,-4-1 0,-2-1-1,-5 1-2,-5-5-3,-4 4-9,-7-6-11,-4-2-1,-9-6-1,-5-2 1</inkml:trace>
  <inkml:trace contextRef="#ctx0" brushRef="#br0" timeOffset="1713">1541 631 43,'-13'5'19,"4"0"2,9-5 1,0 0-13,0 0-6,23 0 0,1-2-1,8-3-7,5-4-12,11-4-4,6 1 0,3-2 0</inkml:trace>
  <inkml:trace contextRef="#ctx0" brushRef="#br0" timeOffset="1943">2217 733 40,'-18'2'22,"-4"-3"-1,-1-8 2,2-7-7,3-6-13,7-4-2,5-3 1,8-2-1,7 0 0,7-1 0,5 5 0,4 10 1,-1 5-1,3 9 1,-3 6 0,-2 9-1,-5 8 0,-3 10-1,-6 3 1,-5 7 0,-5 0 0,-4 1 1,-5-5 0,-2 0 0,-2-10 1,0-5 0,0-10-1,1-11-2,4-9-2,-1-12-5,8-2-11,-1-12-7,10-1-2,-1-10 1,10-1 1</inkml:trace>
  <inkml:trace contextRef="#ctx0" brushRef="#br0" timeOffset="2303">2676 129 64,'15'-2'24,"-5"3"-2,-10-1 1,12 0-17,-12 0-7,6 11 2,-6 4 1,-3 7 0,-3 10 0,0 13 1,-5 18-1,-3 14 0,-1 9-1,-2 9 0,1 3 1,1 1-2,5-10 2,4-10-2,6-18 0,5-19 0,8-22-3,3-24-2,6-21 0,0-23 0,5-14 0,-2-19 0,2-10 0,-2-10 1,-2 6 3,-1 7 2,-3 9 1,-3 15 1,-5 13 0,-2 17-1,-4 14 2,-5 20-1,0 0 0,7 26 0,-7 6-1,-1 13-1,-2 11 0,-2 12 1,-1 8-1,-3 3 0,0-2 0,2-4-1,-2-7 1,0-11-2,2-13 0,-3-14-3,-2-14-1,-5-16-1,-3-8 1,-9-14 1,-2-6-1,-7-4 1,-1-3 2,-1 2 2,4 4 2,6 7 0,3 5 0,10 7 0,12 2-1,5 10 1,31-13-1,6 1 0,11-1-1,14-2 1,10-2-1,6-2 0,3-1 0,0 2 2,-9 4 0,-4 5 0,-14 5 1,-10 5 0,-11 8 0,-8 8 0,-11 4 1,-7 7-2,-5 0 0,-2 3 0,-2-2-1,1-2 0,0-5 0,-1-7-2,4-4-6,-2-11-18,4-16 0,-1-8-2,4-7 2</inkml:trace>
  <inkml:trace contextRef="#ctx0" brushRef="#br0" timeOffset="3095">3387 311 29,'4'17'3,"0"-1"-2,6-6-1,3-3-17</inkml:trace>
  <inkml:trace contextRef="#ctx0" brushRef="#br0" timeOffset="3235">3760 362 50,'-4'17'20,"-6"-1"1,-8 0 1,-5-1-16,-2 7-1,-9-2 2,0 6 1,-7 0 0,3 7-1,-3-1 0,7 4-1,3-3-2,9 1-2,6-3-1,13-3-1,13-6-1,10-8-1,13-2-4,3-11-2,15 0-9,-2-11-8,5-1-2,-5-9 0,-4-1 1</inkml:trace>
  <inkml:trace contextRef="#ctx0" brushRef="#br0" timeOffset="3545">3892 629 58,'0'0'21,"-14"14"0,14-14-4,-7 9-16,7-9-1,3 14 2,-3-14 0,26 2-1,-6-6 1,7-3 0,3-5 0,3-4-1,0-3 1,-2 0-1,-5-3 1,-6 0 1,-8 0 0,-9 4-1,-8 2 1,-3 3-1,-9 4-1,0 2 0,-5 6-1,-3 4 0,1 6 1,1 4 0,0 4 0,0 6 1,1 2 0,3 3 1,2 0-1,5 3 0,3-1 0,5 1 0,4-2 1,9 1-1,5-1-1,8-1 1,6 0-1,7-6-2,9 7-9,-1-12-16,7-1-2,-6-9-1,-1-7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29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0 408 5,'15'3'7,"4"1"-1,2 0 2,1 0-1,4 1 1,0 0-1,3 2 0,2 1-1,6 2 1,2-1-2,5 4 0,5-1-1,7 3 1,7-1-1,6 2-1,3-2-1,4 2 0,2-2 0,3 0-1,-3-2 0,0 0-1,-4-2 1,-2-1 0,-5-4-1,-5 0 1,-6-1-1,-6-3 1,-8 0-1,-6-2 0,-8 0 0,-6-1-2,-6-1 0,-3-1-3,-3 1-2,-10 3-2,12-12-2,-12 12-2,8-17 0,-3 8 0,-3 0 1,-2 9 2</inkml:trace>
  <inkml:trace contextRef="#ctx0" brushRef="#br0" timeOffset="351">1593 519 10,'0'-13'9,"-4"-5"0,0-1 0,-4-1 0,-6-2-1,0-3 0,-2-1-1,-1 4 0,-2-1-2,-1 4 2,1 0-1,1 4-1,1 1-1,2 6 0,2 1-2,2 2 0,11 5-2,-15-7 0,15 7-2,0 0 1,0 0 0,1 15-1,8-3 1,4 2 0,4 4 0,5 3 1,4 4 0,3 2 0,4 1 0,1 3 1,-1-1-1,-1 1 0,-2 0 0,-2-1 0,-3-3 1,-4 0-1,-4-2 0,-5-3 0,-3-1 0,-5 0 0,-5-2 0,-5 0 1,-6 0-1,-4 1 1,-8-2 0,-4 2 0,-7-1 0,-3 0 0,-6 0 0,-6 1 0,-1 0 0,-3 1 1,-1 0-1,3 1 1,1-3-1,5-2 1,6-3-1,9-1-1,7-4 0,9-5-3,15-4-5,0 0-8,19-7-5,8-3 0,9-7-1,8-4 1</inkml:trace>
  <inkml:trace contextRef="#ctx0" brushRef="#br0" timeOffset="1122">2378 331 5,'0'0'12,"0"0"-2,-10-12-1,10 12-2,0 0 1,0 0-1,-11-11-1,11 11 0,0 0-1,0 0-1,0 0 0,-10 4 0,10-4-2,-6 11 0,2 0 0,-4 3 0,2 6-1,-1 6 1,0 2 0,-2 5 1,-78 7-10,79-1 2,8-5-3,5-1 3,6-9-1,5-8 0,7-9-1,5-9 1,86-12 8,-79-7-1,-1-2 1,-3-7-1,-3 0 0,-3-1-1,-6 3 1,-3 2 0,-5 5-1,-1 2 1,-5 5 0,0 3 0,-5 11 0,3-11 0,-3 11-2,-5 15 1,0 4 1,0 6-1,-1 9 1,-1 7 0,0 11-1,-1 9 0,2-1 2,1 1-2,1 0 0,0-6 1,0-4-1,2-7-1,1-11 1,1-10-2,3-8-6,-3-15-10,9-4-2,3-10 1</inkml:trace>
  <inkml:trace contextRef="#ctx0" brushRef="#br0" timeOffset="4687">3000 472 12,'-6'-9'8,"6"9"0,0 0 1,-12-6-1,12 6-1,-13-5-1,13 5-1,-14-2 0,14 2-2,-16-1-1,16 1 0,-17 2-1,8-1 0,9-1-1,-17 4 1,7-1 0,10-3-1,-17 12 0,10-2 0,-1 0 0,1 4 0,2 1 0,1 2 0,2 0 0,2 3 0,4-1 1,2-3-1,5 0 1,2-2 0,4-3-1,3-2 3,2-5-2,2-2 2,-1-6-1,1-2 1,-2-5 0,1-1 0,-4-5 0,-3-2 0,-4-2-1,0-2 0,-5 0-1,-2 1 0,-3 0 0,-2 1 1,-4 1 0,-1 3 0,-2 1 0,-3 4-1,-1-1 1,-1 6 0,-2 0-1,-1 5-1,-2 1 0,1 1 0,-3 3 0,1-1-1,3 5 0,0-2-2,5 7-1,1-3-4,8 7-4,3-2-9,6 3 1,5 1 0,3-3 0</inkml:trace>
  <inkml:trace contextRef="#ctx0" brushRef="#br0" timeOffset="5408">3351 342 8,'0'0'12,"0"0"-1,0 0-2,0 0 0,0 0-2,0 0-2,0 0-1,0 0-2,0 0 0,0 0-1,0 0 1,-9 14 0,6-2 0,2 5 1,-3 3-1,2 4 2,-1 2-2,2 0 1,1-1-2,4-2 1,0-3-1,6-4 0,2-7 1,4-2-1,1-5 1,4-4 0,-2-3 1,0-1-1,-2-5 0,-2 0 0,-2-1 0,-2-2 0,-4 1-1,-1-1 1,0 1-1,-1 0 0,-1 2 0,-1 1 0,0 0 0,-3 10 0,5-15 0,-5 15 0,3-11 0,-3 11 0,0 0 0,0 0 0,3-10 0,-3 10-1,0 0 1,0 0 0,0 0-1,0 0 1,0 0-1,0 0 0,0 0 0,0 0 0,0 0 0,0 0 0,0 0 0,0 0 0,0 0 0,0 0 0,0 0 0,0 0 0,0 0 0,0 0 0,0 0 0,0 0 1,0 0-1,0 0 0,0 0-1,0 0 1,0 0-2,0 0-1,0 0-5,1-10-5,-1 10-8,0 0-1,13-11 0,-13 11 1</inkml:trace>
  <inkml:trace contextRef="#ctx0" brushRef="#br0" timeOffset="6359">4109 342 3,'0'0'11,"7"-9"-3,-7 9-1,0 0 1,0 0-1,0 0 0,0 0-1,0 0-2,0 0 0,0 0-2,0 0 1,0 0-1,6 11-1,-6-11 1,5 20 0,-2-6 0,1 7 1,-2 3 0,2 1-1,-1 0 0,1 2 0,-3-1 0,1-2 0,-1-4 0,0-3 0,-1-6 1,0-11 1,3 10 0,-3-10 0,12-12 0,-2-1 0,0-4-1,4-3 1,0-4-3,2-2 0,-1 0 0,1 3-1,-2 1 0,-1 4 0,-2 3 0,-2 3 0,-9 12 0,17-12-1,-17 12 1,10-3-1,-10 3 0,8 9 1,-3 1-1,-1 4 1,1 6 0,-1 1 0,1 4 0,2 3 0,-2 1 1,0-1-1,0-4 0,0-2 1,1-4-3,1-6-5,2-6-11,0-6-4,4-7 1,-1-8-1</inkml:trace>
  <inkml:trace contextRef="#ctx0" brushRef="#br0" timeOffset="6980">4620 455 15,'0'0'12,"12"13"0,-12-13 0,20-1-8,-5-1-1,2-4 3,0 1 0,0-5 1,1 2 1,-4-3-1,1 1 0,-5-1-1,-10 11-1,12-19-2,-12 19-1,4-17-1,-5 7 0,1 10 0,-7-17 0,1 8-1,6 9 1,-12-15-1,12 15 0,-13-10 1,13 10-1,-11-3 0,11 3 0,-14 4 0,14-4 0,-14 11 0,4-4 0,0 3 1,-1 1 0,-2 3 0,2 1 0,-4 1 0,3 2 0,0 0 0,1 2 0,2-2 0,2 1-1,2-2 1,0 0-1,3-2 1,3-3-1,0-2 0,3 0 1,-4-10-1,8 17 1,-8-17-1,17 12 1,-3-7-1,0-1 1,6-2-1,0-1 0,3-2-2,2-5-3,3 0-5,-2-5-10,0-2-2,0-6 0,-1 0 0</inkml:trace>
  <inkml:trace contextRef="#ctx0" brushRef="#br0" timeOffset="7601">4930 473 9,'0'0'10,"10"6"1,1-11-1,0 1-8,4 0-1,2-1 0,1-2 1,-1-2 1,3 1 0,-6-1 1,-1 0-1,-2 0 1,-3 0 0,0-1 0,-5-1-2,-1-1 1,-3 1-1,-3-3 0,0 3 3,-2-5-1,1 6 0,-2-3 0,7 13 0,-16-16 0,16 16-1,-16-6-1,16 6-1,-18 4 0,9 0-1,-1 3 0,-5 1-1,5 3 1,-2 1 1,1 3-1,0 2 1,-1 3 0,1 2 1,-1 0-1,6 4 0,-3-1 1,3 0-1,1-2 0,3-1 0,2-3-1,5-1 1,5-4 0,6-3 0,1-5-1,4-2 0,3-4-1,0-2 0,4-3-1,-3-5-1,-1 1-1,-4-3 0,1 0-1,-4-1-1,1 1 1,-4-1-1,0 2 0,-2-1 1,-1 4 2,-11 8 0,15-13 0,-15 13 2,0 0 0,11-9 0,-11 9 1,0 0 0,0 0 0,0 0 1,0 0-1,-2 11 1,2-11 0,-2 16 0,2-6 0,1 3 1,1-1-1,3 3 1,3-4 0,3 0 0,4-5 1,4-2 1,1-4-1,3-2 0,-1-6 0,0-2 1,-4-3-1,1-2 0,-8-1 0,-1-2 0,-7-1 0,-1 1 0,-5-1 0,-4 5 0,-1-2-1,-3 5 0,-4 2 0,1 4-2,-4 5 1,1 3-1,-2 5-2,-1 0-1,2 4-2,-1 0-3,7 1-1,-2-5-1,7 2-3,7-10-1,0 0-1,0 0 0,11 2 1,4-10 3,0-4 1</inkml:trace>
  <inkml:trace contextRef="#ctx0" brushRef="#br0" timeOffset="8532">5445 177 21,'7'-32'12,"-1"3"1,-2 3-1,-2 2 0,1 7-2,-1 0 1,0 6-3,-2 0-2,0 11-2,1-11 0,-1 11 0,0 0-1,0 0-2,0 0 0,0 0 0,0 0 0,0 0-1,0 0 0,-1 20 0,0-6 1,2 6-1,-1 5 2,1 8-1,-2 6 0,2 10 1,-2 3-1,1 4 0,0 3 0,2 0 1,0-2-2,0-7 1,2-6-1,1-8 1,0-9-1,1-6 0,0-4-5,-6-17-6,6 13-10,-6-13-2,0 0 1,-6-18-1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39.2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0 8,'0'0'10,"0"0"1,0 0-6,0 0-2,0 0 1,-2 14 0,-5-4 0,-1 4 1,-1 0-1,-1 5 1,-3 0 0,-1 3-1,-1 1-1,0 3 0,-3 1 0,0 3-2,1-2 2,0 0-2,3-2-1,3-1 1,2-4-1,4-3 1,3-5 0,5 0 1,4-4 1,5-2 0,3-2 0,5 1 0,4-3 0,4 0-1,2-2 0,2-1 0,0-1-1,2 0-1,-1-2 0,0 1 0,-1-2-1,-1-1-3,-1 1-5,-6-1-9,-1-3-1,-4 0-1,-6-3 0</inkml:trace>
  <inkml:trace contextRef="#ctx0" brushRef="#br0" timeOffset="480">249 279 14,'0'0'13,"8"10"0,-8-10 0,0 0-10,10 14 2,-10-14 1,6 24 1,-6-7 0,2 8 1,-2 1-1,1 9-1,-2 0 0,1 6-2,-3-1-2,1 0 0,0-2-1,0-5 0,1-5-3,-1-7-4,5-7-12,-3-14-3,10 3 0,-2-13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40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206 257 21,'0'0'15,"0"0"0,0 0 0,-15-8-10,3 11-1,-1-1 0,-2 3 2,-4 0 0,3 4 0,-2-3 0,1 2 0,0-1-2,3 1 0,1-2-1,4 1-2,9-7 0,-15 8-1,15-8 0,0 0 0,0 0-1,-5 11 1,5-11 0,14 8-1,-1-2 1,3 1 0,4 5 0,2-1-1,2 4 1,1 1-1,-1 0 1,-1 1-1,-4 1 1,-2-2-1,-4-2 1,-3 1-1,-4-3 1,-3-1 0,-3-11 1,-4 17 0,4-17 0,-19 16 1,5-11 0,-5 2 0,-4-4 0,2-2 0,-5-1 0,-1-2-1,1-4 0,2 0-2,4 0-3,1-6-8,9 1-10,5-8-1,6-2 0,8-2 1</inkml:trace>
  <inkml:trace contextRef="#ctx0" brushRef="#br0" timeOffset="561">423 321 26,'0'0'14,"1"19"-1,-1-19-3,-6 20-9,6-2 0,-3 4 2,2 5 0,-3 5 0,-2 4 1,2 5-1,-1 5 2,-2 0-2,2-2 0,-1-2-2,2-5 1,-3-4-1,4-7 1,-2-9 1,3-2 2,2-15-1,-3 9 1,3-9 0,-4-14-1,1-3 0,1-3 0,-1-8-2,3-4-1,0-7-1,3-4 0,-1-1 0,5-2-1,3 1 1,4 2 0,0 2 0,2 4 0,0 6-1,2 3 2,2 5-2,-4 5 1,1 5-1,-4 3 0,2 5 0,-2 4 0,-1 5 0,-1 3 0,-2 8 0,-2 2 1,-3 6 0,-3 2-1,-3 2 2,-3 1-1,-4-3 2,-1 0-1,-5-4 1,1-2 0,-3-8 1,3 0 0,-3-6-1,1-4 0,1-4-1,1-4-2,2-3-2,1-7-5,8 3-8,1-6-8,5-1 0,6-3 0,2 1 1</inkml:trace>
  <inkml:trace contextRef="#ctx0" brushRef="#br0" timeOffset="1202">795 354 11,'12'10'14,"1"-2"-1,-2-6 1,2-2-7,3-2-4,2-1 0,2-2 1,-1-2 1,3-1 0,-3-1-1,1 0 2,0-1-1,-1 1-1,-4 1-1,-3 0 0,-1-1-1,-11 9 0,13-14 0,-13 14 0,0-14 1,0 14-1,-14-11 0,14 11-1,-23-10 1,9 8-1,-5 1 0,0 3 0,-2 2 0,0 3-1,0 1 1,0 4-1,0 0 1,0 3-1,2-1 1,1 2 1,4 0-1,0 1 0,5 2 1,3 1-2,2 0 1,4 1 0,2-2-1,5-1 0,2 0 0,8-3-1,2-5 0,5-5-4,5 1-3,1-7-4,8-1-4,-1-4-7,4-2 1,-1-6 0,-1 2 1</inkml:trace>
  <inkml:trace contextRef="#ctx0" brushRef="#br0" timeOffset="1803">1449 321 13,'0'-10'10,"0"10"0,0 0 0,0 0 0,0 0-2,-11-5-2,11 5 0,-9-4-1,9 4 0,-14-3 0,14 3 0,-15-2-2,15 2 1,-19 0-1,19 0 0,-20 5-1,8-1 0,-2 1 0,-2 4 0,0 2 0,-3 4-1,-3 4 1,3 3 0,-3-2 0,5 3-1,0-1 0,6 0 0,4-4 0,10-3 0,7-9-1,10-5 0,7-5-1,6-7-1,9-4 0,0-5 1,4 0-1,-4-3 1,-3 3-1,-6 0 1,-6 6 0,-5 2 1,-8 7 0,-2 1 0,-12 4 0,10 4 0,-8 6 1,-1 2-1,-1 5 2,1 3-2,-1 0 2,2 3-1,1-2 0,2-1 0,0-5 0,0-1-2,-5-14 1,13 13-3,-3-11-4,-10-2-9,15-13-6,-3-1 1,1-6 0</inkml:trace>
  <inkml:trace contextRef="#ctx0" brushRef="#br0" timeOffset="2414">1963-10 35,'16'1'19,"-16"-1"-1,0 0 1,0 0-8,0 0-9,0 0-1,0 0 1,2 12 1,-5-1 0,3 6 1,-3 6-1,2 10 1,-4 5-1,4 9 0,-2 7-2,0 5 0,0 3 0,-1 1-1,-1-2 0,-1-3 0,0-5 0,2-5-1,-1-10 1,-1-7 0,-1-6 0,0-7 1,0-7-1,7-11 1,-16 7-1,5-13 1,-2-4-1,-1-5 1,1-3 0,-1-2 0,0-3 1,2 1-1,0 0 1,5 2-1,3 0 0,5 3-1,3 2 0,6 1 0,7-1 0,5-4-1,5 3 0,6-2 0,5 1 1,2 2 0,5 1 0,-2 1 0,-1 2 0,-2 6 0,-3 0 0,-7 3 0,-4 2 0,-6 2 0,-4 4-1,-5 4 0,-4 4 2,-1 1-2,-3 1 2,0 3-1,0 2 1,-1 0-1,2-2 0,1 0 1,3-4-1,4-1-2,3-3-3,-1-9-6,6-3-11,-2-6-1,3-7-1,-2-9 0</inkml:trace>
  <inkml:trace contextRef="#ctx0" brushRef="#br0" timeOffset="3045">2521 277 32,'-2'-9'19,"2"9"0,-7-10 0,7 10-10,0 0-4,0 0-3,0 0-2,0 0-2,15 7-2,-15-7-3,20 7 0,-8-4-4,4 1-2,2-1-1,-1 0-2,6 4 1,-1-4 3</inkml:trace>
  <inkml:trace contextRef="#ctx0" brushRef="#br0" timeOffset="3235">2796 322 13,'10'8'12,"-10"-8"1,-7 10 0,-5-7-1,-2 2 0,-5-2 1,-4 4-2,-6-1-1,0 4-1,-5-1-1,4 7-3,-2 0 0,4 3-2,1 0-1,8 2 0,2 0-1,8 1-1,7-2 0,4-2 0,6-1 1,5-3-1,6-2 1,5-3 0,5-4-1,2-1 1,1-3 0,2-2 0,-3-1 0,-3 0-1,-4 0 1,-4 0-1,-5 1 0,-3 1 0,-3 1-1,-9-1-1,13 5-5,-13-5-8,12 2-9,-12-2-2,22-6 2,-8-1-1</inkml:trace>
  <inkml:trace contextRef="#ctx0" brushRef="#br0" timeOffset="3816">3313 349 18,'-9'-12'14,"9"12"-1,0 0 0,0 0-9,0 0 0,0 0 0,11-7 1,-11 7 0,12 3 1,-12-3-1,20 9 0,-7-3-1,5 5-2,0 6 0,1 4-1,0 1 1,-1 5-2,-1 2 0,-1 3 0,-4 0 1,-4-1-1,-2-3 0,-4-3 2,-3-3 0,-3-4 0,-4-4 1,-1-2 1,-6-7-1,0-2 1,-5-4 0,2-1-1,-2-6-1,0-1 0,0-2-1,3-2 0,-1-2 0,6 2 0,0-1 0,1 2-1,5 1 0,2 2-1,4 9 0,-1-16 0,1 16 0,17-13-1,1 6-1,2-2-1,9 3-3,2-5-4,7 3-7,2-1-5,1 1 1,2-4 0</inkml:trace>
  <inkml:trace contextRef="#ctx0" brushRef="#br0" timeOffset="4336">3994 373 20,'0'0'15,"0"0"-1,-16-2 1,5 1-9,-1 1-1,-4 0 1,0 2 1,-5-1 0,3 5 0,-3 1 0,3 6 0,-4 0-1,5 4-1,-1 2-2,4 3-1,1 0 0,6 3-1,4-3 1,4-2-2,6-2 1,7-4-2,3-3 0,6-7-2,8-3-1,0-8-3,6-3 0,0-7-3,5 0-1,-4-8-3,2 2 1,-6-5 1,0 1 3,-7 0 2,-1 0 3,-5 0 3,-6 0 3,-1 1 4,-4-1 1,-3 1 2,-1 2 0,-2 1 0,-2 2 0,1 3-1,-3 1-1,2 6-1,-2 1-2,0 10 0,0 0-2,0 0 0,0 0-1,1 10-1,-2 4 0,1 7 0,-2 5 0,1 6 1,-1 6 0,-1 5 0,-1 3 0,-1 0-1,0 0 1,-1-3-1,0-5 1,0-4-1,-1-8 0,2-5 1,0-8 1,3-2-1,2-11 2,0 0-1,-12 0 0,12 0 0,-12-17 0,6 8 0,-1-4 0,0 1-2,-2-3 1,2 3 0,2-1-1,2 3 1,2-2-1,2 2-1,4-2 1,3 2 0,4-1-1,3-2 1,4 2-1,2 0 0,4 3 0,3 0 1,1 3-1,1 0 0,0 2 0,-1 8 0,-1-2 0,-2 3 0,-5 2 0,-2 3 1,-3 1-1,-3 5 1,-3 0 0,0 1 0,-2-1 1,-1 2-1,-1-1 1,2-2 0,-2-1-1,1-2 1,1-4-1,2-4-1,1-1-5,-11-4-4,22-12-6,-12-3-3,3-2-5,-2-6 2,0-4 0</inkml:trace>
  <inkml:trace contextRef="#ctx0" brushRef="#br0" timeOffset="5258">4707 340 23,'-4'-20'19,"0"5"1,-5 4-3,9 11-2,-11-13-6,11 13-2,0 0-5,-10-3-4,10 3-4,0 0-8,9 3-6,-9-3-1,19 6 2,-6 0-1</inkml:trace>
  <inkml:trace contextRef="#ctx0" brushRef="#br0" timeOffset="5488">4882 588 24,'0'0'16,"-18"3"0,18-3 1,-16-22-9,10 5-6,4-4 1,1-1 0,4 2 0,3 2 1,2 1-1,1 5 1,2 2-1,1 3 0,0 6-1,1 1-1,-2 0-1,-1 6-1,2 4 1,-1 0-1,-1 5 1,0 0 0,-2 3 0,-2-1 1,0 4 0,-4-4 1,-1 0 1,-5-2 0,1 0 1,-6-5 1,2 3 0,-7-6 0,3 0 0,-5-4 0,2-2-1,-5-4-1,3 0 0,-1-4-2,1-1 0,0-3 0,3-1-3,3 0-1,1-4-5,11 4-7,-1-6-9,8 2-3,3-4 1,10-1 1</inkml:trace>
  <inkml:trace contextRef="#ctx0" brushRef="#br0" timeOffset="5999">5317 407 23,'0'0'15,"-14"7"0,14-7 1,0 0-11,0 0-2,0 0 1,0 0 1,0 0 0,0 0 1,-2 16 0,2-16 0,-3 22-1,-2-8 0,4 4-1,-3-3-1,3 3-1,0-2 1,2-2-1,3-3-1,-4-11 1,21 12 0,-4-10-1,4-8 1,3-1-1,1-5 1,2 0-1,0-5 0,-2-3 0,-3 5 1,-4-1-1,-2 0 0,-3 5 1,-2-1-1,-11 12 0,13-13-1,-13 13 0,9 0 0,-9 0 0,0 0 0,10 13-1,-7-3 1,1 1 0,-1 5 0,0 1 0,0-1 1,0 6 0,-1-3-1,0 1 1,-1 1 0,0-2-1,1-3 0,-2-1-1,4 0-4,-4-15-10,4 14-10,-4-14 0,14-5-2,-4-8 2</inkml:trace>
  <inkml:trace contextRef="#ctx0" brushRef="#br0" timeOffset="6670">6230 480 20,'0'0'18,"0"0"0,0 0 0,0 0-6,-13 1-5,1-3 0,0 2 1,-4-4-1,-2 5-2,-3-2 1,1 3-1,-4 0 0,4 1-1,-1 0-1,3 2-2,-1-1 0,4 1 0,1 2-1,4 0 0,10-7-1,-15 14 1,15-14 0,-7 15 0,7-15-1,8 18 1,-1-9 0,2 2 1,3 0-1,2 0 0,1 0 0,3 1 0,0 0-1,0 1 1,1 1 0,-1 0 0,0 0-1,-2 0 1,-3 2 0,-2-2-1,-2-2 1,-2 0 0,-4-3 0,-3 0 0,-2 1 1,2-10 0,-13 14 1,2-5 0,-4-3 1,-4 2 1,-4-2-1,-1 0 1,-2-2-1,0 2 0,-2-3 0,3 2-2,0-3 0,4-1-1,0 1-2,-1-5-8,5 3-16,-5-8-1,3-2-2,-2-8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0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3,'13'-2'8,"3"4"-3,3 4-2,4 0 0,1 2 0,2 0 0,-1 5 0,1-3 2,-2 1-1,-1 3 1,-1 0 0,-3 4 0,1 2 0,-1 4-1,-1 4-1,0 5 0,1 5-1,-2 3 0,0 3-1,-2 3 0,-2 3-1,-1 2 1,-4 2 0,-3-1 0,-2 3 1,-3 0 2,-3 4-2,-3 2 2,0 4-1,-3 1 1,-2 1 1,-1 3-2,-2 0 1,1-2-1,-2 4 1,-2-1-1,2 4-1,0-4 0,2 0 0,1-5 0,4-1 0,2-3-1,5-6 0,5-9-1,5-7 0,7-6 0,5-4-1,6-3-1,4-5 0,4-4-1,0-4 0,0-2 0,-5-4 0,-3-2 0,-6-1 1,-6 1 0,-8 2 2,-8 7 0,-5 3 1,-9 9-1,-4 6 1,-5 8 0,-3 5 1,-3 6-1,1 3 0,-1 4 1,2 2-1,5 1 1,3 5-1,7 2 0,4 4 0,7 2 0,6 2 0,8 7-1,5 2 1,2 3 0,3 1 1,0 2-1,0 1 1,-1 3 0,-3 5 0,-4-5 1,-2 4-1,-3-1 0,-1 0 1,-3-6-1,-2-1 1,-5-8 0,-1-4 0,-6-7 0,-4-3 0,-7-4 0,-3-1 1,-10-4-2,-2-1 1,-6-6-1,0-2 0,-4-7-1,2-6-1,5-8-1,1-11-4,12 1-8,1-14-14,11-5 0,2-16-3,12-9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23 276 0,'-11'-1'9,"11"1"2,-13 0-5,13 0 0,0 0 0,0 0 1,0 0 0,17 5 0,0-1 1,4 1-1,7 4-1,8-1 0,7 6-1,4-2-2,8 4-1,3 1 0,1 2-2,2 0 1,-2 2-1,-3-1 1,-2 0-1,-6-1 0,-8-2 1,-5 0-1,-7-3 0,-5-3 0,-7-2-2,-4-1-1,-12-8 0,12 9-2,-12-9-5,0 0-4,0 0-3,0 0-1,-9-12 2</inkml:trace>
  <inkml:trace contextRef="#ctx0" brushRef="#br0" timeOffset="420">770 206 8,'11'7'11,"-11"-7"0,15 8-2,-2-1-5,3 3 0,5 5 1,5 4 0,1 3 0,6 1 1,1 2-1,3 2-1,1 0-1,-2 0-1,0-1 1,-5-1-2,-2-3-1,-6 0 1,-3-2-1,-8-1 1,-6-2 0,-5 0 1,-7-1-1,-6-1 1,-7 2 0,-6-1 0,-5 2 1,-6-4 1,-2 4 0,-7-2 0,3 1 0,-3-2 1,4 2-1,1-6 0,2 3 0,7-5-2,5 0 0,7-3-1,4-1-1,15-5-1,-17 4-3,17-4-4,14-1-8,1-2-7,8-7-1,3-3 1,11-7 0</inkml:trace>
  <inkml:trace contextRef="#ctx0" brushRef="#br0" timeOffset="1111">1810 249 8,'0'0'12,"0"0"0,-3-10-2,3 10-5,0 0-1,0 0 1,0 0-1,13 5 1,-4-2 0,3 0-1,2 2 1,2 0 1,2 4-2,2 1-1,1 1 0,0 3-1,-1 3-1,-1 1 1,2 1-1,-4 2 0,-1 2-1,-4 0 1,-2 0-1,-5 0 1,-1-2 0,-6-1 0,-3-1 2,-3-4-1,-4 0 1,-2-6 1,-2 0-1,-1-5 1,0-2 0,0-5-1,2-1 0,-1-6-1,4 0 0,4-4-1,3-2-1,4 0 0,4-2-1,6-1 0,4-1 0,6 2 0,3-3 0,5 3 0,1 0 1,3 1-1,-1 0 0,1 3 1,-2 3-1,-4 1 0,-1 5 1,-4 1-1,-5 1 1,-1 3-1,-4 3 1,-10-3 1,13 18-1,-10-7 1,-2 3-1,2-1 2,1 1-2,2 1 2,3-4-1,7-3 0,5-3 0,3-2 0,5-2 0,0-2 0,1 0 0,-5-1 0,-1 0-1,-9 2 1,-1 3 0,-14-3 0,14 10 0,-14-10 0,9 16 0,-1-7-1,1-1-1,8 1-3,-1-7-4,9 3-5,-2-8-2,5 3-3,-2-6 0,3 2 1,-5-4 2,-2 4 3,-3 0 6,-4 1 5,-4 2 4,-1 2 3,-10-1 0,17 9 1,-17-9-1,14 16-1,-4-7 0,0 1 1,2-2 0,1-3 0,1 0 1,-1-5 2,3-2-2,-2-4 1,1-2-1,-3-5-1,-1 1-2,-3-3 0,-1 1-1,-2 0 1,-2 0-2,-5 1 1,-3 0 0,-2-1-2,-3 2 0,-3 1-1,-2 2 0,-4 5-1,-4 1 0,-1 6-1,-2 3-1,1 6 0,1-3-4,5 4-1,-1-5-2,8 0-3,3-3-3,9-5 0,0 0 0,15-19 1,2 3 2,3-4 5,5-4 4,6-2 4,-1-4 6,0 0 3,-2-2 4,-2 2 2,-4 1 2,-4 0 0,-2 5-1,-9-1-3,2 9-2,-6-3-3,2 10-1,-4-1-3,-1 10-1,0 0-1,1-10-1,-1 10-1,0 0 0,0 0-1,-2 19 1,1-3-1,-1 5 1,0 8 0,0 7 0,0 3 1,0 8-1,2-2 1,1 2 0,2-2 0,2-3-1,5-2-3,2-8-8,10-1-12,2-11-1,5-7-2,2-12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4.6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115-9 11,'0'0'13,"12"0"1,-12 0 0,0 0-5,0 0-3,0 0 0,0 0 0,0 0 1,0 0-1,0 0 0,-2 12-1,2-12-2,-3 21 1,-1-7-1,-2 7 1,-1 2-1,-1 5 2,-5 2-1,2 2 0,-5-1 0,4 2 0,-3-5-1,5-2-1,-1-3 0,6-3-1,2-6 0,6-1 0,8-4 0,6-2 0,6-2 1,8-1-1,5-3 0,4-1 0,6-1-1,-1-1 1,1-1-2,-4-2 0,-1 4-4,-10-6-7,1 4-11,-8-2-2,-4-2-1,-7-1 1</inkml:trace>
  <inkml:trace contextRef="#ctx0" brushRef="#br0" timeOffset="481">231 183 20,'0'0'16,"-5"10"0,5-10 2,-1 13-3,3 2-8,-3 3 0,2 7 0,-2 4 1,1 11 0,-2 0-1,3 6-2,-2 0-1,2 0-1,-1-1-2,3-4-1,3-3-4,-2-7-9,5-5-10,3-6-1,2-8 1,4-8-1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5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235 318 43,'0'0'20,"0"0"0,0 0 1,-10-10-14,1 10-4,-4 0-1,-2 3 0,-5 1 1,2 1-1,-5 0 1,1 3 0,3-2 0,2 2 0,5-3-2,0 0 0,12-5-1,-11 7 0,11-7 0,9 11 0,3-3 0,4 1 0,3 4 0,4 4 0,-1 0 1,2 2-1,-2 0 0,-3-1 0,-3 2 0,-6-2 0,-2 0 0,-4-1 0,-4-1 1,-4-1 0,-5-2 1,0-1 0,-5-4 1,-2-1 0,-5-5 0,1-2 0,-3-4-1,1-1 0,-1-4-1,2-2-1,2 0-3,1-5-2,9 5-4,-2-8-7,12 5-9,4-6-1,4 5 0,6-4 2</inkml:trace>
  <inkml:trace contextRef="#ctx0" brushRef="#br0" timeOffset="501">391 386 23,'2'9'15,"3"3"0,-4-2 1,1 2-8,1 5-4,-2 2 1,2 7 0,-3 3 2,3 5 0,-4 0 0,3 7 0,-5-2-1,4-1-1,-3-2-2,1-2 0,-1-7-2,-2-3 1,1-9 0,2-3 0,1-12 1,0 0 0,0 0 0,-10-6 0,6-7-1,1-6 0,-1-5 0,0-6-2,2-6 0,1-4-1,3 0 0,5 1 0,2 1 0,2 1 0,4 6 0,0 5 0,4 5 0,0 3 1,-1 7-1,-1 2 0,-2 4 0,2 4 0,-2 5 1,-4 0-1,-1 7 1,-1 2-1,-4 2 1,-2 2 0,-2 0 0,-3 2 0,-2-3 1,-3 2-1,-1-5 1,-1 0 1,-2-4-1,2-2 0,-2-2 0,0-4-2,11-1-4,-19-6-5,19 6-12,-10-15-2,9 3-2,3-4 1</inkml:trace>
  <inkml:trace contextRef="#ctx0" brushRef="#br0" timeOffset="1082">813 473 15,'10'8'13,"6"-2"0,-4-6 0,4-3-9,1-2-2,5-1 2,2-3 0,0-2 1,1 1 0,-1-3-1,2 5 2,-5-2-2,0 2 0,-6 0-2,-1 4 1,-5 0 0,-9 4 1,0 0-1,0 0 0,1-10-1,-1 10 1,-18-4-2,5 2 0,-2 1-1,-3 2 0,-1 1 0,-2 3 1,0 1 0,0 3 1,-1 4 0,2 5 0,-2 1 1,4 4 0,-1 0 1,5 4-2,-2-3 1,7-1-1,1-3 0,6-2-1,4-4 0,5-4-1,10-1-3,4-7-7,12 2-7,5-6-6,6-1-3,3-5 2,4-2 0</inkml:trace>
  <inkml:trace contextRef="#ctx0" brushRef="#br0" timeOffset="1603">1557 365 40,'-19'2'16,"9"0"0,-1-1-3,2-1-11,-1 2 0,1 0 1,9-2 1,-17 8 1,17-8 0,-17 11 0,17-11 1,-21 18 0,10-5-1,-5 0 0,1 3-1,-4-2 0,1 5 0,0-1 0,2 0-2,2-1 0,2-1 0,4 0-1,4-2 0,4 0-1,4-2 1,6-4-1,6-2 1,4-3-1,3-3 0,5-4 0,2-5 0,4-2-1,-1-5 1,0 0-1,-2-3 0,-1 0 0,-1 0 1,0 2-1,-2 2 1,-2 3-1,-5 1 1,-2 5-1,-3 1 0,-3 3 1,-3 2-1,-9 0 0,8 9 0,-8-9 1,-3 20 0,2-9 0,0 6 0,-1-2 1,1 4 0,1-4 0,3 1-1,3-3 1,1-3-2,4 3-4,0-10-9,6-1-10,1-8-1,3-7 0,-1-8 1</inkml:trace>
  <inkml:trace contextRef="#ctx0" brushRef="#br0" timeOffset="2203">2029 64 39,'-10'-8'12,"10"8"-4,0 0-1,13-14-17,-13 14-2,15-13 1,-5 7 3,-1 0 3,2 1 2,1 0 3,-1 2 2,1 1 0,-1 0 1,-1 3 0,-10-1 1,16 10 0,-11 0 2,-1 6 0,-2 5 2,-1 5 1,1 8-1,-2 3 0,2 9 1,-2 1-1,3 8-1,-4-2 1,3 5-2,-1-2-1,3 3-1,0-2 0,2 1-1,-1-5-1,2-5-1,1-4 0,-2-6 0,0-8-1,-2-6 0,-3-6 1,-3-9 0,2-9-1,-15 7 1,1-13-1,-1-3 1,-3-4-1,-2-6 1,0-2-1,-3-2 1,5-2 0,2-1-1,3 0 1,3 0-1,6 1 0,5 1-1,7-1 0,7-1-1,6 1-1,6 0 0,8 1-1,5-1 1,6 4 0,0 2 1,3 1 0,-4 4 1,0 3-1,-6 3 2,-5 6 0,-6 3 1,-6 1 1,-4 5-2,-7 4 3,-2 2-1,-3 2 0,-2 1 0,-2-1 0,1 1 0,0-1 0,1-1-1,2-3-2,-6-11-3,21 10-10,-6-14-8,1-7-1,2-6 0,1-8 0</inkml:trace>
  <inkml:trace contextRef="#ctx0" brushRef="#br0" timeOffset="2944">2768 206 53,'-13'17'19,"13"-17"0,-8 10-3,8-10-14,0 0-10,0 0-5,14 11-4,-14-11-3,18 14 2,-5-8 0,3 4 3</inkml:trace>
  <inkml:trace contextRef="#ctx0" brushRef="#br0" timeOffset="3115">3022 343 35,'0'0'17,"2"11"1,-2-11 2,-18 8-10,3-5-4,0 5 0,-6-1 0,2 4 2,-4 0-1,5 5 0,-1-2 0,5 5-3,0-3 0,6 4-3,1-1 1,6 0-2,2-2 1,5-1 0,2 1 0,6-2 0,5-1 0,4-2 0,3-3 0,4 0 0,3-4-1,3-2-1,3 0-5,-2-6-16,6 0-4,-2-10 0,4-2-2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59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0 347 12,'16'-3'15,"-16"3"1,11-8-2,-2 6-3,-9 2-2,19-4 0,-9 3-2,3 4-2,0 1 0,2 6-2,0 1 0,2 6-1,-3 0-1,-1 6 1,0 3-1,-4 3 1,-2 0-1,-3 1 0,-1-3 1,-3-1-1,-4-3 1,0-2 1,-5-6-1,2-2 1,-5-5 0,1-1 1,-4-5-1,1-2 0,-3-4 0,2 0-1,1-5 1,2 0-2,0-4 1,4 2-1,1-1 0,3 0 0,2 1-1,2 0 0,4 1 0,2-3 0,4 6-1,2-2 0,6 3-1,4-4-3,9 6-6,1-5-8,8 1-5,4 1-2,7-3 2,2-2 0</inkml:trace>
  <inkml:trace contextRef="#ctx0" brushRef="#br0" timeOffset="451">743 382 7,'0'0'12,"0"0"0,0 0 0,0 0-4,-14 0 0,5 1 2,-5-1 0,0 2 2,-3-2-2,0 4 0,-3-3 0,3 7-3,-4-1-1,2 3-2,-2 2 0,1 2-1,0 4 0,4 2-1,0-1 1,3 2-2,5-2 1,2 0-1,3-2 0,6-1-1,4-5 0,3-2-2,9-2 0,3-7-4,7 1-4,-2-10-6,10-3-7,-3-7-2,6-4 0,0-5 2</inkml:trace>
  <inkml:trace contextRef="#ctx0" brushRef="#br0" timeOffset="821">976 16 25,'-2'-10'16,"2"10"-1,-1-11-2,1 11-7,0 0-2,0 0 0,0 0 0,1 18 0,0-1-1,1 5 1,1 7 0,-1 6 1,2 9 0,0 2-1,2 7-1,-5 2 0,2 1 0,-3-3 0,1-2-2,-2-8 1,0-4-1,-1-8 0,-1-6 0,-1-9 0,-1-4 0,5-12 0,-15 6 1,4-11-1,-2-2 1,-1-6-1,0-1 1,0-3-1,-1-2 1,5 3-2,4-1 2,4 0-3,5 3 1,7-1 0,6 3-1,9 0 0,8 0 0,5 0-1,7 0 1,6 3 0,0-1 1,2 2-1,-4 2 1,-5 1 0,-6 2-1,-7 2 2,-7 5-1,-8 1 0,-6 4 1,-6 2 0,-2 5 0,-2 4 0,-1 3 0,0-3 0,1 2 0,-1-3 0,4-2-1,0-3 1,3-4-4,5-7-10,-1-8-10,3-7 0,2-8-2,1-6 1</inkml:trace>
  <inkml:trace contextRef="#ctx0" brushRef="#br0" timeOffset="1432">1549 109 51,'0'0'19,"-10"3"0,10-3-2,0 0-12,0 0-13,6 9-6,-6-9-8,14 11 3,-14-11 0,20 17 1</inkml:trace>
  <inkml:trace contextRef="#ctx0" brushRef="#br0" timeOffset="1622">1724 512 28,'-5'9'16,"5"-9"0,-12-11 0,12-1-4,5-6-10,4-2 1,3-2 1,7 6 1,-1-2 0,8 6 1,-2 2 0,4 7-1,-5 2-2,-1 5-1,-3 3-1,-4 4-1,-2 1 0,-5 5 1,-4 4 0,-3 1 1,-6 2 0,-1 2 1,-5-3 0,0 1 1,-6-4 0,1 0 0,-1-9 0,1 0 0,0-5-1,0-3 0,-1-6 0,4-5-2,3-3-3,-1-9-5,10 4-8,-4-10-10,10-1-2,1-5-1,7 2 2</inkml:trace>
  <inkml:trace contextRef="#ctx0" brushRef="#br0" timeOffset="2033">2065 331 32,'6'15'16,"-6"-15"2,0 0 2,0 0-12,0 0-1,1 10 1,-1-10 1,1 11 0,-1-11 0,2 22-2,-3-8-1,4 6-2,1-1 0,1 3-1,2-3-1,4-1-1,3-6 1,7-7-1,4-4 0,4-4-1,3-7 0,2-4 0,2-1 0,-2-2 0,-6 0 0,-2 5 0,-5 0 0,-4 4 0,-4 4 0,-3 5 1,-10-1-1,13 13 0,-6-3-1,-2 2 1,-1 6 0,4 3 0,0-1 0,0-1-1,5 0-2,-6-7-6,14 3-11,0-7-6,5-5-1,-3-11 2,5-3-2</inkml:trace>
  <inkml:trace contextRef="#ctx0" brushRef="#br0" timeOffset="2504">3043 300 52,'0'0'21,"-4"-12"2,-7 5 0,-1 5-14,-8 0-3,0 6 0,-9-1 1,0 8-1,-5-2-1,4 7-1,-1-3-1,5 3-2,2-3 0,8 2-1,5-3 0,11 1 0,11-2 0,6 0 0,7 0 0,5 1 0,6 1 0,3 2-1,0 0 1,-3 2-1,-3-1 0,-6 2 0,-5 2 0,-5-1 0,-6-1 1,-8 2 0,-6-1 0,-3 0 1,-10-1 1,-4 1 0,-4-3 2,-3 0-2,-7-3 0,-3-1 0,-3-1-2,-4-4-3,-2 4-8,-10-8-15,-4 3-1,-12-7-1,-5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55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90 5,'0'0'11,"0"0"-2,3 9-1,-3-9-2,1 17-1,0 1-2,-1 6 1,1 7-1,-1 8-1,0 11 0,-2 8 0,-2 9 0,0 3 0,-3-2 1,2-1-1,0-4 0,1-7-1,1-9 0,2-8-1,2-11-3,3-6-14,-4-22-7,9 6-1</inkml:trace>
  <inkml:trace contextRef="#ctx0" brushRef="#br0" timeOffset="400">0 114 24,'17'-3'25,"-2"-4"-11,4 1-5,5 2-1,0-1 0,6 2-3,0-1 0,4 3-1,-2-1-1,1 2 0,-2 3-1,-1 1-1,-2 2 0,-3 2-1,-2 2 0,-5 3 0,-5 6-1,-3 3 1,-7 2 0,-4 2-1,-7 0 2,-2 2 0,-6 0 1,-1-2 0,-6-4 1,-2-2 1,-4-4-1,-1 0 1,-3-6 1,2 0-1,-3-5-1,1 0 0,3-5 0,6 1-1,2-2 0,6-1-1,5 0-2,11 2-2,0 0-4,-7-13-6,7 13-13,19-4-9,-8-1 0</inkml:trace>
  <inkml:trace contextRef="#ctx0" brushRef="#br0" timeOffset="961">366 528 7,'0'0'8,"0"0"-2,12 10-1,-12-10-2,14 20 0,-7-3 0,2 1 0,1 5 1,-1 3-1,1 0 0,-1 2-1,0-3 0,-1 1 0,2-1-1,-3-4 1,-1-3-1,-1-4 1,-1-3 1,-4-11 2,2 13 1,-2-13 0,0 0 2,-6-10-2,1 0 0,2-1 0,-4-7-1,3 1-2,-3-5-1,2 1 0,2-1-1,2 0 0,1 0 0,6-1-1,3 2 0,4 0 0,6 1 0,2 3-1,5 0 1,0 3-1,5 3 1,-2 4-1,0 3 1,-4 2-1,0 6 0,-4 0-3,-2 8-3,-3 4-15,-6-5-8,6 8 1</inkml:trace>
  <inkml:trace contextRef="#ctx0" brushRef="#br0" timeOffset="1512">893 795 12,'-14'-6'21,"4"-2"-4,3-4 0,2-4-4,5-1 0,2-4-4,7 1-2,2 1-2,5 0-2,2 1-1,3 5-1,1 3-1,1 4 0,-2 5 0,0 4-1,-2 4 0,-3 6 1,-2 4 0,-4 3-1,-2 3 1,-2 2 0,-4 0 1,-2 1 0,-4-2 1,-4-2 0,-3-4 2,-2-1-1,-5-4 2,-1-2-1,-6-7 1,1 2-1,-3-8 0,3-5-1,-2-2-4,1-7-3,7 1-16,4-3-14,-3-6-2,8 1 0</inkml:trace>
  <inkml:trace contextRef="#ctx0" brushRef="#br0" timeOffset="2083">1274 129 1,'0'0'9,"0"0"0,0 0 1,0 0-2,0 0-1,0 0 0,0 0 0,0 0-2,0 0 0,3 11-1,-3-11 0,3 22-1,1-3 0,0 5 1,2 7-1,-1 6-1,1 6 0,1 3 0,-2 8 0,0-1 0,-2 1 0,-2-4-1,0-3 2,-3-5-1,0-8 0,-1-7 0,0-7 1,0-7-1,3-13 1,0 0-1,0 0-1,18-10 0,-7-4-1,7-4 0,2-2-1,2 0 0,1-3-1,2 5 0,-1 2 1,-1 6 0,0 2 1,-4 4-1,-1 7 0,1 2 1,-4 5-1,1 5 1,-4 1-1,1 3 1,-4 5 0,-1 0 0,-4-1 0,-3 2 1,-4-2 0,-5-1 2,-1-1 0,-10-4 2,0 1 0,-8-7 2,1 2-1,-9-11 1,4 3-1,-5-7-1,4 0-1,0-3-1,4-4-2,5 2-4,-1-8-8,9 0-25,9-1-2,2-8 2,8-2-1</inkml:trace>
  <inkml:trace contextRef="#ctx0" brushRef="#br0" timeOffset="4516">1834 554 21,'8'-11'14,"-8"11"-1,13-6-1,-2 4-2,1-2-2,4 3 0,-2-3-4,3 5-2,-2-2 0,2 1-2,0 4 0,-3 2 0,-2 5 0,0 1-1,-3 5 1,-1 1-1,0 4 1,-2 2-1,-4 0 1,0 2-1,-2-3 1,-1-1-1,-4-3 1,-1-2 0,-6-1 0,-1-3 0,-4 0 1,-1-5 0,-4 1 0,0-4 1,-2 0 1,2-3-1,2-6 1,2 3 0,3-5 0,4 0 0,11 6-2,-8-17 0,13 5-2,6-1-1,5 2-1,4-1-1,5 0 1,0-1-1,4 4 0,-2-1 1,0 5-1,-1 1-4,-3-1-12,5 9-6,-10-8 0</inkml:trace>
  <inkml:trace contextRef="#ctx0" brushRef="#br0" timeOffset="5167">2238 122 15,'0'0'20,"0"0"-12,0 0-8,0 0 0,0 0 0,2 13 1,-2-13 1,0 14 2,-1-3 0,1-11 0,-1 22 0,1-2 0,0 5 0,4 4-2,-2 5 1,1 2-2,1 4 0,-1 4-1,-1-2 1,1-4-1,-2-2 0,-2-5 1,-1-6-1,1-4 1,0-6-1,3-5 1,-2-10 0,18-2-2,-1-6 0,3-4 0,5-2-1,4 1 1,2-2-1,3 3 0,-3 2 0,-2 5 1,-3 4 1,-3 5-1,-3 6 1,-2 2-1,-5 6 1,-1 3 0,-5 2 0,-3 3 1,-3 0 1,-2 1 0,-2-3 1,-3-2 1,-5-5 2,-1 1 1,-4-8 1,2 3-1,-7-9 0,1 2 0,-4-6-1,1 1-1,-3-4-1,3-1-2,1-1 0,0-5-1,4 2-4,2-7-3,10 4-7,3-3-15,4-5-6,9 2 1</inkml:trace>
  <inkml:trace contextRef="#ctx0" brushRef="#br0" timeOffset="5878">2780 542 7,'0'0'24,"6"16"-10,-4-3-1,3 3 0,-3 4-1,3 6-1,-4-1-3,3 5-1,-3-3-2,1 1-1,0-2-2,-2-4 0,2-3-2,-2-7-4,0-12-15,13 9-12,-8-19 1,4 0-1</inkml:trace>
  <inkml:trace contextRef="#ctx0" brushRef="#br0" timeOffset="6179">2912 32 2,'0'0'24,"0"0"1,0 0-12,0 0-7,0 0-2,0 0-1,0 0-4,0 0-19,0 0-4,0 0-1</inkml:trace>
  <inkml:trace contextRef="#ctx0" brushRef="#br0" timeOffset="6499">3106 6 3,'0'0'20,"0"0"-6,11 11-10,-11-11-1,6 18 1,-4-7 0,-1 2 1,-2 0 0,1 4 1,-1 4 0,3 6-1,-1 4 1,3 7-1,0 7-1,1 7 0,3 6-2,-1 6 0,-1-2-1,-2 0 0,-1-5-1,2-6 1,-3-7-1,-1-9 1,-1-9-1,0-7 1,-1-9 0,1-10 0,2 12-1,-2-12 1,0 0-3,0 0-6,-1-16-20,1 16-2,5-22 2</inkml:trace>
  <inkml:trace contextRef="#ctx0" brushRef="#br0" timeOffset="6980">3410 478 3,'0'0'17,"-1"13"0,1-13-1,3 20-3,-1-4-2,3 6 1,-3 2-5,1 5 0,-2 1-2,4 3-1,-1-1-2,-2 1 0,2-4-1,-2-5-2,2-3-2,-3-7-18,-1-14-10,0 0 1,6-24 1</inkml:trace>
  <inkml:trace contextRef="#ctx0" brushRef="#br0" timeOffset="7330">3727-6 8,'0'0'25,"16"-3"-4,-16 3-8,0 0-4,9 14-2,-8-5-1,-1 2-3,0 5 0,0 6 1,-1 7-1,2 7 0,-1 6-1,3 7 1,0 6-2,2 4 0,-4 5 0,5-2 0,-3-6-1,-2-4 1,1-7-1,-1-7 0,-1-8 0,-1-8-1,3-8 0,-2-3 0,0-11-1,5 10-2,-5-10-2,0 0-2,0 0-3,-12-6 1,2-1 1,-2-4 0,-3-2 1,-5-6 4,-1-3 3,-1-2 3,-3-3 2,4 0 2,3 2 1,1 1-1,5 4 1,6 4-2,4 2-1,6 5 0,7 2-2,8 4-1,3-1 0,7 1-1,4 0 0,9 0-1,5-1 0,5 0 0,-2-2 0,3 0-1,0-1 1,-1 0 0,-8-2 1,-44 9-1,70-11 0,-70 11 1,0 0-1,46-11 0,-46 11 0,0 0 1,0 0-1,0 0 1,0 0-1,0 0 1,-49 43 1,49-43-1,0 0 1,0 0 0,-47 50 0,47-50 0,0 0 0,-23 64 1,23-64 1,-3 57-1,3-57 0,-2 55 0,2-55 0,12 44-1,-12-44 0,0 0 0,43 38-2,-43-38 0,42 5 0,-42-5-1,50-11-1,-50 11 0,51-26 0,-51 26 0,0 0 3,53-48-1,-53 48 1,0 0 1,0 0 0,38-44 0,-38 44 0,0 0 0,0 0 1,0 0-2,0 0 0,0 0 1,0 0-1,0 0 1,0 0 0,0 0 0,0 0 1,0 0 0,0 0 1,20 62 0,-20-62 1,-14 83-1,0-29 2,5 9-2,-5 4 1,2 4-1,2-1-1,1 0-1,3-9 0,0-2-2,2-8-4,1-10-11,3-41-15,-7 59-1,7-59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7:02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0 29,'0'0'16,"0"0"0,1 18 0,1-7-11,-1 8-2,1 7-1,0 8 2,0 11 1,-3 6 1,1 8 1,-5 6 1,1 10-1,-5 2-1,2 5-1,-6-2-1,1 0-2,-2-7 0,2-7-1,-1-10 0,3-10 0,3-11-3,-1-13-3,6-9-9,2-13-9,-4-17-2,2-8 2,-2-10-1</inkml:trace>
  <inkml:trace contextRef="#ctx0" brushRef="#br0" timeOffset="290">0 540 53,'0'0'21,"0"0"2,0 0-1,16 4-10,-2-12-10,4 2-1,5-4 1,4 4 1,1-3-1,3 3-1,3-1-1,-1 2-5,5 5-3,-5-2-6,8 8-6,-3 0-4,3 2 0,-2-2 1</inkml:trace>
  <inkml:trace contextRef="#ctx0" brushRef="#br0" timeOffset="531">594 596 15,'-19'-1'16,"4"-1"0,-3-7 1,7-1-5,4-1-5,4-5-1,6 2-1,4-3-1,4 3 0,3-1 0,6 5 0,0-1-1,0 7 0,2 1 0,-1 5-1,0 2 0,-2 4-1,0 3 1,-4 4 0,-1-1 0,-3 3 0,-6-2 2,-2 4 0,-7-4 2,-1 1-1,-8-4 0,-1 0 0,-8-5 0,2 2 0,-7-6-2,4-1 0,0-4-2,2-2-1,3-4-3,0-7-5,11 3-5,-1-8-10,11 0-4,1-6-2,10 2 1</inkml:trace>
  <inkml:trace contextRef="#ctx0" brushRef="#br0" timeOffset="931">910 389 33,'0'12'16,"1"0"0,-3-2 0,0 0-10,2 4-2,0-4 1,4 6 1,-2 0 1,6 5-1,-2 0 1,2 4-2,-2-2 0,4 4-2,-4 0 0,1-2-2,-3-4 1,1 0 0,-4-5 0,2-2 1,-4-4 0,1-10 1,-1 11 0,1-11 0,0 0 0,-10-6 1,2-5-2,-1 0 0,0-6-1,1 0-1,1-3-1,1-2 0,8 0-1,4 0 0,6 1 0,7 0 0,6 3-1,7 2 1,8 3 0,6 2 0,6 5-5,3-2-7,11 8-12,1-3-2,2 0 0,-2-4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7:08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8-10 4,'0'0'8,"0"0"0,0 0 0,0 0 0,0 0-2,0 0 0,0 0-1,0 0 0,0 0-1,-2-10 0,2 10-1,0 0 2,0 0 0,0 0 1,0 0-1,0 0 1,0 0-1,0 0 0,0 0-1,0 0-1,0 0 0,0 0-1,0 0-1,0 0-1,0 0 0,0 0 0,0 0-1,0 0 1,0 0-1,0 0 1,-6 14-1,6-14 1,0 20-1,1-4 1,-1 1 1,1 6-1,2 2-1,-2 2 2,2 4-1,-1-2 0,1 1 0,0-3 0,0 0 0,0-4 1,0-5-1,-1-4 1,0-3-1,-2-11 2,5 15 0,-5-15 1,0 0 1,0 0 0,0 0 0,11-11 0,-11 11 0,13-21-1,-3 7-1,1-5-1,3 1-1,-1-4 1,5 0-1,1 0 0,0-1 1,1 2-2,-2 1 2,1 1-2,-3 4 1,1 3 0,-4 1 0,-2 3-1,-2 3 1,-9 5 0,14-5-1,-14 5 1,0 0-1,0 0 1,0 0 0,10 2-1,-10-2 1,0 0 0,5 12 0,-1-1 0,-1 2 0,1 3 0,1 3 0,-1 3 0,1-1 0,-1 3 0,-1-1 0,0-3 0,1-2 0,0-1 0,-1-4 1,-1-3-1,-2-10 1,7 10 0,-7-10 0,14-3 0,-2-3 0,3-5 1,3-3-1,2-4 0,2-1-1,4-3 1,-1-2-1,-1 1 0,-2 3 1,-4 2-2,-2 5 2,-5 2-2,-1 2 2,-10 9-2,0 0 0,10 0 1,-10 0-1,1 16 1,-1-4-1,2 4 1,0 1-1,2 4 1,0 0 0,-1-2 0,2 1 0,0-1 0,-1 0 0,1 0-1,-4-6-5,6 5-8,-3-6-9,4 1-2,-8-13-1,12 13 2</inkml:trace>
  <inkml:trace contextRef="#ctx0" brushRef="#br0" timeOffset="1212">905 344 53,'0'0'21,"-13"-1"0,13 1 0,-12-19-14,6 2-6,1 1 0,3-5-1,4 1 1,2-3 0,5 0 1,2 2-1,4 1 0,2 4-1,2 1 1,1 5-1,-2 3 1,1 6-1,-1 9 0,-4 2 1,-1 6-2,-4 4 2,-2 4-1,-3 2 1,-4 2 0,-7 0 1,0-2 2,-5-5-1,0 0 1,-3-7 0,2 1 0,-2-8 0,2 0 0,0-8-2,3 0 1,-2-4-1,1-1-1,0-3-1,1-3-3,4 0-6,-3-9-8,8 5-10,0-8 1,8 2-2,0-7 1</inkml:trace>
  <inkml:trace contextRef="#ctx0" brushRef="#br0" timeOffset="1643">1183 71 30,'0'0'17,"11"18"0,-11-18 0,0 0-6,3 13-9,-1-3 0,1 3 1,0-2 2,4 8-1,-1-1 1,3 7 0,0 0 0,4 7-1,-4-3 0,5 2-1,-5-3 0,1 0-1,-3-7-1,1-1 1,-5-7 1,2-2 0,-5-11 1,0 0 0,0 0 0,9-5 0,-8-11 0,5-3 0,-1-6-1,3-4-2,1-3-1,3-2 0,1 1 0,1-1 0,3 5-1,1 3 0,1 4 0,0 2-1,2 6-4,-4-1-5,7 6-15,-4 1 0,1 2-2,-4-3 1</inkml:trace>
  <inkml:trace contextRef="#ctx0" brushRef="#br0" timeOffset="2314">1738 181 16,'0'0'14,"22"11"-1,-9-10 1,5 1-6,4 0-3,2-2 1,3 1 0,-2-4 1,3 0-1,-5-4 1,2 2-1,-4-4-2,-1-2 0,-5 0-1,-1 0 1,-6-2-1,0 2 0,-5-1-1,-1 1 1,-5 1-1,3 10-1,-11-19-1,11 19 0,-19-11 0,7 8-1,-3 1 0,1 3 1,-2 1-1,-1 2 0,-1 2 1,-1 2 0,0 4 1,0 3-1,0 0 2,1 2-1,0 2 1,4 2 0,-1 0 0,5 1 0,1-1 0,1 1 1,4 0-2,4 0 2,2-1-1,4 1 0,4 0 0,4-2 1,6-3-1,5-1 0,5-4-1,5-3-2,6 0-3,1-12-10,11 5-12,0-12 0,5-1-3,2-11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7:12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0 400 0,'0'0'10,"10"-10"-2,-2 1 0,-8 9 0,20-13 0,-9 9 0,2-1-1,1 3-1,1 2 0,2 2-1,-1 5-1,1 0 0,0 3 0,0 3-1,-2 4-1,0 2 1,-1-1-1,-3 4 0,0 1-1,-3 4 1,-3-2-1,-1 0 1,-3-1-1,-2-1 0,-4-2 1,1-1 1,-4-5 1,-1-1-1,-4-6 2,1 1-1,-2-7 1,1 1 0,-2-5-1,3-1-1,-2-3 1,3-2-2,1-3 0,2 1 0,2-2-2,4-2 1,2 0-1,3 0-1,2 2 1,3-1-1,0 3 0,1 0 0,1 1 1,1 2-1,2 2-1,2 0 0,4 2-3,1-4-2,9 5-3,-4-5-3,8 4-3,-3-5-3,2 1 2,-6-2 1,-2 0 2,-4-1 2,-3-1 4,-4 2 3,-2-1 4,-4 0 2,-7 10 2,8-16 1,-8 16 1,4-9 2,-4 9 1,0 0 2,0 0 1,0 0 0,-2-9 0,2 9-2,0 0 0,0 0-2,0 0-1,0 0-2,0 0-1,-2 15-1,1-5 0,0 5 0,0 1 0,0 6 0,0-4 2,1 2-1,-1-2 0,4-2 1,0-6-1,7-1 0,2-7 0,5-3-1,4-4 0,3-3 0,-1-3 0,4 0-1,-3-3 1,-2 3-1,-5-1 1,-3 4 0,-5 1-1,-9 7 0,12-8 0,-12 8 0,0 0-1,0 0-1,5 10 1,-5-10-1,6 18 1,0-4 0,1 4-1,1 0 2,0 2-1,2 2 0,2-2-1,-2-3-1,2 1-3,-2-10-6,5 2-10,-1-10-4,2-4-2,-2-9 1</inkml:trace>
  <inkml:trace contextRef="#ctx0" brushRef="#br0" timeOffset="1061">1051 78 15,'11'-6'13,"-11"6"1,0 0 0,10 2-3,-10-2-6,5 25-2,-3-2 2,-1 6 1,1 7 0,-2 7 0,3 6-1,-3 0 0,1 2 0,-1-3-2,0-4-1,-1-4 1,0-3-2,-1-9 1,1-5-1,0-7 1,1-3 0,0-13 0,-2 10 0,2-10 0,-9-6 1,-1-3-1,1-1-1,-1-3 1,-4-1-1,2-2 0,-2 0-1,3 0 1,2 3 0,0 1 0,4 1-1,1 2 1,4 9-1,0-15 0,0 15 0,9-10-1,2 4 0,4 1 0,4-2 0,7 1-1,3 0 0,6 1 0,2-5 1,2 5-1,3-1 0,-4 1 1,-2 0 0,-3 2 1,-6-2 0,-3 2 0,-8 3 0,0 0 0,-5 0 0,-11 0 0,14 13 0,-14-13 1,5 23-1,-5-9 1,-1 7 0,1-1 1,0 5 0,0-3 0,3 0 0,-1-2 0,4-2 0,-1-2-2,6-5-1,0 0-5,-1-9-14,6-4-4,-3-8-1,3-6 1</inkml:trace>
  <inkml:trace contextRef="#ctx0" brushRef="#br0" timeOffset="1762">1516 65 63,'-12'1'20,"12"-1"2,0 0-3,0 0-19,0 0-8,13 6-9,-1 0-6,3 1 2,4 0 0</inkml:trace>
  <inkml:trace contextRef="#ctx0" brushRef="#br0" timeOffset="2033">2206 372 48,'-13'-9'17,"13"9"1,-12-7-5,12 7-9,-17 0-2,6 1 0,-1 2 1,-2 1 0,-3 3 1,-1 2 0,-2 0 1,1 5 0,-3 0 0,5 5-1,-3-3 0,3 5-1,2-2 1,4 2-1,2-2 0,7 2-1,3-1-1,5-4 0,6 0-2,4-6 0,11-3-3,3-8-1,7-1-3,-1-12-2,9-2-1,-5-9-1,6 0-1,-5-9-1,-1 0 0,-5-3 0,-2-3-1,-1 1 0,-7-4 2</inkml:trace>
  <inkml:trace contextRef="#ctx0" brushRef="#br0" timeOffset="2363">2530 47 24,'0'-18'17,"-4"3"0,1 6-1,3 9-2,0 0-6,-12-5-2,12 5-3,0 0-1,-14 15 0,11-2 0,-2 4 1,3 7 0,-2 4 0,4 7 1,-1 4 0,3 6-1,0 3 0,3 5 0,-2-3 0,2 1-1,-2-4 0,3-4 0,-4-5-1,2-5 0,-1-8 0,-1-7 0,1-4-1,-3-14-3,5 13-4,-5-13-12,0 0-5,17-17-1,-6 3 1</inkml:trace>
  <inkml:trace contextRef="#ctx0" brushRef="#br0" timeOffset="2964">2879 577 16,'-10'3'13,"10"-3"2,-17 2 2,8-5-8,9 3-1,-17-11 1,17 11 1,-13-18 0,9 7-1,1-7-1,4 1-2,-1-5-1,6 2-3,1-3-1,3 2 0,4 4-2,1 0 0,2 5 0,0 1 1,2 6-2,-3 3 2,0 6-1,-3 0 0,-1 9 1,-5 1-1,-2 5 1,-3 2-1,-4 1 2,-2 2 1,-4-2 0,-2 2 1,-3-9 1,2 3 1,-5-8 0,4 2 0,-3-7-1,4 0 0,-3-5 1,4-1-3,1-4 0,-1-2-2,3-3-1,-1-4-5,5 2-4,-2-6-13,7 1-4,1-6-2,4 4 2</inkml:trace>
  <inkml:trace contextRef="#ctx0" brushRef="#br0" timeOffset="3545">3329 344 20,'0'0'13,"0"0"0,0 0-1,0 0-9,-15 6-1,15-6 1,-16 2 2,16-2 1,-17 2 0,8 2 2,-4 1 0,3 6 0,-6-2 0,4 6-1,-6 0 0,4 5-2,-3 0 1,4 4-2,2-4 0,2 0-1,5-2-1,4-1-1,4-5-2,7-5-1,6-2-3,3-8-3,8 0 0,-1-9-2,8 4-1,-2-8-3,5 3-2,-4-3-2,-2-2-1,2 0 2,-5-5 2</inkml:trace>
  <inkml:trace contextRef="#ctx0" brushRef="#br0" timeOffset="3895">3596 109 29,'-4'-21'18,"3"6"-1,-3 3 0,4 12-7,0-11-6,0 11-2,0 0 1,2 15-1,-2-1 1,0 4 0,2 6 0,-2 3 1,2 7 1,-2 0-2,1 9 1,-2-3 0,3 5-2,-3-4 1,1-1-1,-1-3 0,2-4-1,-1-6 1,2-5-1,-2-9 2,1-3-1,-1-10 1,0 0-1,0 0 1,13-17-1,-7-3 0,4-6 0,4-6-1,3-5-1,4-5 0,2-1 0,5-1-1,-1 1 1,3 2-1,-2 6 1,1 4-1,-3 3 1,-1 6-1,-3 7-1,-6 4-1,-4 2-3,-2 7-1,-10 2-4,0 0-3,-14 10-5,-2 5-6,-8-1 2,-5 5 1,-3 2 2</inkml:trace>
  <inkml:trace contextRef="#ctx0" brushRef="#br0" timeOffset="4366">3631 319 18,'2'11'17,"9"4"-1,4 0 0,5 1-3,5 2-1,0-1-1,6 4-3,-4-2-1,7 2-2,-6-5 0,1 0-2,-3-3-1,-1-2-1,-1-1-3,-5-4-4,3-1-7,-4-5-9,-2-3-1,1-6 1,-3-4 0</inkml:trace>
  <inkml:trace contextRef="#ctx0" brushRef="#br0" timeOffset="4667">4132 297 15,'1'9'16,"-1"-9"1,0 19-1,-3-5-3,3 7-1,-5 0 0,5 5-2,-4-3 0,5 3-3,-1-6-1,5 0-2,1-9 0,4-2-1,6-8-1,3-4-1,4-6 0,3-2 0,3-6 0,-1-1 0,-3-2-1,-1 2 1,-6 2 0,-2 3 1,-6 3-2,-10 10 1,11-11-1,-11 11 0,0 0 0,0 0 0,12 10 0,-12-10-1,9 14 1,-3-3-1,2 1 2,-1 3 0,3-2-1,1 5 1,2-2 0,1 2 0,2-1 0,0-2 0,3-1 0,0-4 0,0-3 0,2-4 0,-4-5 1,2-3 1,-3-4-1,0-3 0,-4-5 0,0-1 1,-5-6-2,3 0 2,-3-2-2,-5-1 0,3 0 0,-4 2 0,-1 3-2,4 2 0,-1 7-2,-7 0-4,4 13-7,1-10-11,-1 10-3,0 0-1,9-4 2</inkml:trace>
  <inkml:trace contextRef="#ctx0" brushRef="#br0" timeOffset="5538">4962 270 30,'9'2'17,"-9"-2"2,0 0 2,9 17-8,-7-8-4,2 8-1,-5 1 1,3 8 0,-3-3-1,4 4-1,-3-3-1,7 0-2,-2-5-2,4-2-3,4-6-4,-3-8-7,9 0-12,-2-6-1,6-3-2,0-5 2</inkml:trace>
  <inkml:trace contextRef="#ctx0" brushRef="#br0" timeOffset="6089">5589 211 22,'0'0'15,"-16"-3"0,5 2-2,-2 0-3,1 3-2,-4-2 2,3 3-2,-5-1-1,4 4 0,-2-3-1,4 5-1,-1-4-2,13-4 0,-15 14-1,15-14 0,-4 19 0,8-8-1,3 3 0,3 0 0,4 4 0,0 3-1,3-1 0,-2 2 0,0-1-1,-2 0 0,-1-2 0,-6 0 0,-4-4 1,-5-2 0,-4-2 0,-6-2 0,-2-2 1,-3-2 1,-5-2 0,1-2-1,-1-3 0,2 1 1,4-3-1,2 1 1,3-3-1,12 6 0,-13-15-1,13 15 1,11-13 0,1 6-1,2 1-1,6 1 1,5 2-2,2 1 0,5 2-1,3-1 0,3 1 0,-1-1-2,6 0 1,-4-1 1,1-1 0,-2-2 0,-5 0 2,-6-4 1,-6 2 1,-3-3 1,-10-2 0,-2 0 1,-5-1-2,-2-2 2,-5 1-2,1 2 0,-4-3 0,0 3-1,1 1 1,-2 2-1,0 2 1,-2 0-1,0 4 0,-1 2 1,-1 1-1,-2 4 1,0 3 0,-2 2 0,-1 1 1,1 6 0,-1 3 1,4 3 0,2 2 2,7 6-1,1 0 0,9 8 1,5-2-1,6 4-1,3-2-1,4 2 0,5-2-1,3-1 0,3-4-1,1-4-2,6 0-7,-7-9-18,9-1-1,-3-13 0,2-7-1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6:28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0 414 0,'51'-2'2,"0"-4"0,3 0 1,-3-3 0,11 0 0,5-3 0,7 0 0,8 0 0,5 0 0,7 3 0,5 0-2,16 1 1,-3 1 0,10 3-1,2 0 0,1 2 0,2 0 1,5 0 0,3 0 1,-1 1 1,0-1 0,0 0 1,1 2 1,3-1 0,1 0-1,1 0 1,3 1-2,5 0 2,3 2-3,3-1 0,4 1 0,0 0-1,5 2 0,-3 2-1,1 0 1,-1 0-1,3 0 0,-1-2 1,-2 0 0,1-3 0,4-1 0,-2-4 1,2-1-1,0-2 0,0-1 0,-3-2 0,-2-1-1,-5-2 0,-5 1 0,-7 0 1,-6 0-1,-13-2 0,-10-1-1,-9 1 1,-10 0 0,-11 1-1,-12-4-4,-6 0-13,-9-4-5,-11-6-2,-9-7 1,-9-7-2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2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59,'0'14'21,"0"-14"-1,5 17-8,-5-17-27,14 3-7,-14-3 1,14-6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38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20-3 63,'-11'0'24,"11"0"0,-12 2 0,12-2-17,0 0-4,0 0 0,0 0-2,0 0 0,0 0-1,0 0-2,0 0-3,0 0-10,16 14-9,-7-11-1,5 4 1,2-4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2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59,'0'14'21,"0"-14"-1,5 17-8,-5-17-27,14 3-7,-14-3 1,14-6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38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20-3 63,'-11'0'24,"11"0"0,-12 2 0,12-2-17,0 0-4,0 0 0,0 0-2,0 0 0,0 0-1,0 0-2,0 0-3,0 0-10,16 15-9,-7-12-1,5 4 1,2-4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2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59,'0'14'21,"0"-14"-1,5 17-8,-5-17-27,14 3-7,-14-3 1,14-6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5:38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20-3 63,'-11'0'24,"11"0"0,-12 2 0,12-2-17,0 0-4,0 0 0,0 0-2,0 0 0,0 0-1,0 0-2,0 0-3,0 0-10,16 14-9,-7-11-1,5 4 1,2-4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5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0 413 11,'12'-16'14,"-4"-1"-12,8 2-2,0-3 1,4 3 2,1 1 0,1-1 2,2 4 0,-4 3 1,2 5 0,-3 0 0,1 4-1,-4 2 0,2 5-2,-1 3-1,0 3 1,-2 2-2,-1 3 1,-3 3 1,-2 1-1,-1 0 1,-4 2 1,-10-3 2,5 1 0,-10-4 2,5 1-1,-8-8 1,2 3-1,-10-7 0,6 0-1,-4-8-3,-3-1 0,1-5-2,-5-4-2,4-2 0,-2-3-2,6 1-5,-3-7-8,8-1-18,10 4-1,1-7 1</inkml:trace>
  <inkml:trace contextRef="#ctx0" brushRef="#br0" timeOffset="481">565 0 19,'0'0'25,"9"22"-1,-9-5-20,1 4-1,0 8 1,-1 6 2,1 10 0,-2 6-1,2 10 1,0 4-1,3 9 0,-1 1-1,3 0-1,1-7-1,0-5 0,0-10-2,0-12-1,-1-10-3,-3-13-13,-3-18-14,0 0 1,-4-23-1</inkml:trace>
  <inkml:trace contextRef="#ctx0" brushRef="#br0" timeOffset="762">448 367 17,'0'0'25,"0"0"0,0 0-18,-2 12-2,2-12 1,14 7-1,-1-4 0,10-1-1,9-3 1,12-1-3,10-1-5,10 3-20,5-10-5,13 4-1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09:37.71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34 2252 7,'0'0'10,"0"0"-1,-2-9-1,2 9-1,-3-16-1,1 4-2,2-1-1,-4-4-1,4-2 0,-2-1 0,1-1 0,2-3 0,0-1-1,2 0 1,1-3-1,2-2 0,1-1 0,3-3-1,3-2 0,-1-1 0,3-3 0,1-2 0,1-3 1,-1 1-1,1-2 0,-3 4 0,1-3 0,-2 4 1,0 2 0,-4 1 0,0 3 0,-3 1 0,3 1 0,-2 1 1,0 0-1,0 0-1,3 0 1,-2 2 0,1 0 2,1 0-1,0 1 0,-1 1 0,1 1 0,-2 1 0,0 1 1,-1 0-2,2 2 1,-2-3-1,0 1-1,0 0 1,1-1-1,-1-1 1,0 0-1,-1-2 0,0-1 0,-1 2 1,1 3-1,1 0 1,-2 0 0,1 4-1,0-1 1,1 3-2,-4 1 2,4 3-1,-5 0 0,0 1 0,-2 4 0,2-2 0,-2 3 0,0 9 0,9-17 0,-9 17 1,11-18-2,-11 18 1,12-17 0,-12 17 0,14-18 0,-14 18 1,8-17-1,-4 7 0,1 1 0,1-1 0,-1-1 0,0 2 0,1-2 0,-1 0 0,1 0 0,0 0 0,0 0 0,0 1 0,1-1 0,2-1 0,0 1 0,1-2 0,2 3 0,-1 0 0,0-2 0,1 2 0,-2 1 0,0 2 0,-10 7 0,19-15 0,-10 9 0,1 0 0,1-2 0,0 1 0,3 1 0,0-3 0,0 1 0,2 0 0,0 1 0,0 0 0,1 2 0,1-1 0,-1 1 0,2 1 1,1-1-1,1 0 0,3-1 0,0-1 0,2 2 0,4 0 0,-1 1 1,0 1-1,2 1 0,-1 2 0,0 1 1,1 1-1,-2 0 0,-1 0 0,-1 0 1,0 0-1,-1 0 0,-1 0 0,-2 0 0,-2 0 0,-1 1 1,-3 1-1,0-1 0,-3 1 0,0 0 0,-3 1 1,2-1-1,-2 1 0,-1 2 0,2-1 0,-2-1 1,2 2-1,-1-1 0,-1 1 0,1 0 0,-2 0 0,-9-7 1,15 15-1,-15-15 0,16 16 0,-8-6 0,-1 1 0,1 1 1,-2 2-1,2 1 0,-1 2 0,1 2 1,-1 4 0,2 1 0,1 2 0,-1 2-1,2-1 1,1 2 0,-3 2 0,2-5-1,-1 4 1,0 0-1,-4 0 1,3 3 0,-1 1 0,0 4-1,0-2 1,-1 9-1,2-1 0,-2 0 1,-1 4-1,0-1 1,-2-1-1,0-2 1,-2 1-1,0-3 0,1-3 1,0 1-1,-1-4 0,3 1 0,0 1 1,0 0-1,2 1 0,-1 3 0,0 3 0,1 1 0,2 0 0,-3-3 1,0-2-1,1-2 0,-3-4 0,2-6 0,-3-6 0,1-2 0,-2 1 1,1-1-2,0-3 2,0 1-1,0-1 0,1 2 0,-1-1 0,0-1 0,1-1 0,-1-2 0,-1 2 0,1 0 0,0-1 0,0 0 0,0 2 0,0-1 0,-1 0 0,-1 2 0,-3-1 0,1 0 0,-1-2 0,-1 0 0,0-1 0,-1 0 0,0-2 1,1-1-1,0-2 0,0-1 0,3-9 0,-7 16 0,7-16 0,-4 12 0,4-12 0,0 0 1,-7 14-1,7-14 0,-7 9 0,7-9 1,-12 10-1,12-10 1,-18 10-1,6-5 1,-1-2 0,-2 0 0,-2-1-1,-2-1 1,-1-1-1,-3 0 1,-4-2-1,0-1 1,-2-1-1,-2-1 0,-1-2 0,-2 1 0,0 0 1,-1 0-1,-1 0 0,2 0 0,-3 2 0,1 0 0,-1 2-1,-1-1 1,0 0 0,1 1 0,0 1 0,-3 1 0,3 0 0,0 1 0,-1 1 0,0 1 0,2 1 0,-2 1 0,0 1 0,-2-1 0,3 0 0,0-1 0,1-2 0,-1 0 0,1-1 0,3 0 0,1-1 0,3-1 0,0 1 0,3 0 0,1 0 0,-2 1 0,1-1 1,4 1-1,1-1 0,1 0 1,1-1-1,2 0 1,0 0-1,4-1 0,-1 1 0,0-1 0,0 1 0,2 0 0,-1 1 0,0 0 0,3-1 0,-2 1 0,1-1 0,0 0 0,-3 0-1,-1 1 1,-2 0 0,-1-1 0,-2 2 0,0 0 0,2 0 0,-1 1 0,3 0 0,2-1 0,3 1 0,1-1 0,1 0 0,-1-1 0,10 0 0,-16 0 0,16 0-1,-16-1 1,16 1-1,-16-1 1,16 1-1,-10 1-1,10-1-3,0 0-5,0 0-6,-4 16-15,4-16-1,9 12 1</inkml:trace>
  <inkml:trace contextRef="#ctx0" brushRef="#br0" timeOffset="2884">190 2639 16,'0'0'13,"-15"-7"-1,15 7-2,-14-9-2,14 9-2,-11-8-2,11 8 1,-9-10-2,9 10 0,-5-13 0,3 4 1,3-3-1,1 0-1,0-1-1,3 0 0,3-1-1,1-1 0,1 0 0,3 1 0,0 4-1,0-1 1,1 0 0,-3 2-1,1 3 1,-3 2 0,0 1-1,-9 3 1,14-2 0,-14 2-1,15 1 1,-15-1 0,16 4-1,-7-1 1,-9-3 0,18 10 0,-18-10 0,17 15 0,-8-6 0,0 2 0,-2-1 0,0 1 0,1-1 0,-2 1 0,-1-1 1,-5-10-1,6 16 0,-6-16 1,3 14-1,-3-14 1,-2 16 0,-1-7 0,0 0 1,-1 1-1,-2 2 1,-2-1 0,-1 1 0,0-3 0,-3 1 1,-1-3-1,-2 1 1,-3-3-1,0-1 0,-2-1 0,-1-1-1,0-1 0,0-1 0,2-1 0,6-1 0,0-1 1,3 0-1,10 3 0,-12-17-1,11 4 0,7-3 0,2-3 0,0-5-1,7-1 0,1-2 0,4 1 0,0 3 1,0 2-1,0 3 0,-4 4 0,1 4-1,-4 4 1,1 1-1,-3 4 1,-1 1 0,2 2 0,-2 2 0,0 2 0,1 2 1,0 4-1,0 1 1,0 3 0,-2 3-1,-1 3 1,-1-1-1,-2 0 1,-2 1 1,-7-4 0,2 2 0,-5-6 0,0 0 1,-3-5 0,1-1 0,-5-1 1,2-3 0,-1-4-1,0-1-1,-2-3 0,-1-2-1,3-1 0,-2-1-2,6 0-2,-3-4-3,12 12-3,-11-20-4,12 8-8,6 3-6,0-7 0</inkml:trace>
  <inkml:trace contextRef="#ctx0" brushRef="#br0" timeOffset="4186">1541 2642 21,'-12'-5'12,"0"-1"-1,12 6-1,-17-14-2,11 5-3,2-1-1,4-2-2,1-1 0,4-1-1,2 0 0,2 0-1,4-1 1,0 1-1,4 1 0,-3 3 0,4 1 0,-3 2 0,2 2-1,-2 1 1,0 3 0,-2 1-1,0 3 1,0 4 0,-1 1 0,-2 4-1,1 2 1,1 3 1,-2 0-1,-1 3 1,-1 0 1,-6-4 0,2 3 0,-4-4 3,0 1-1,-6-4 0,-1 2 1,-4-4-1,0 0 0,-1-3 0,-2 0 0,-4-5-1,1-1 0,-2-3-1,1-2 0,1-5 0,-1 2-1,5-2 1,1-2-2,3-1 0,2-1 0,3-3 0,2 0-1,1 0 1,3-2 0,1 3-1,0-2 0,3 2 0,0 1 0,3 4-1,0 2 1,2 1 0,1 4-1,1 3 0,0 2 1,0 5-1,-1 1 1,2 3 0,-2 2 0,1 2 0,-2 1 1,-2-2-1,3 2 1,-5-2 0,2-1 0,0-3 1,-9-10 1,7 15 0,-7-15 1,0 0 1,2 11-1,-2-11 0,-12 3 0,0-3-2,0-1-1,0 1-3,-6-5-7,0-7-17,3 4-5,-8-10 1,3-3 1</inkml:trace>
  <inkml:trace contextRef="#ctx0" brushRef="#br0" timeOffset="5908">570 513 14,'0'0'7,"0"0"-2,0 0 1,0 0-3,0 0-1,0 0-2,0 0 1,0 0-2,0 0 1,0 0 0,0 0-1,0 0 1,0 0 0,0 0 0,0 0 0,5 11 0,-5-11 0,8 9 0,-2 1 1,1 0 0,3 2 0,0-2-1,1 5 2,4-4-1,-1 7 0,6-5 1,-1 1 0,2-2-1,1 1 1,3 0 0,1-1 0,1 2-1,-1-1 1,1 2-1,2-1 1,0 1-1,3 0 0,1 1 0,-1-1 0,3 0 0,1-3 0,-1-1-1,1 0 1,0-2 1,0-2-2,-1 0 1,2-2 1,-1-1-1,-1-3 0,3-1 0,-1-2 0,0-3 1,-1-2-2,-3-3 2,-1 1-1,-4-3-1,-1 1 1,-6 0 0,-1-1 1,-5 2-1,0 0 1,-1 1-1,-3 1 1,-11 8 2,13-13 0,-13 13 0,0 0 0,7-13 0,-7 13-1,0 0 0,0 0-1,0 0-1,0 0-1,0 0 0,9-11 0,-9 11 1,0 0 0,1-9 0,-1 9 0,0 0 0,0 0 0,0 0 0,0 0-1,0 0 0,0 0-1,0 0 0,0 0-1,0 0-1,0 0-2,0 0-8,10 6-17,-10-6 1,-15 8 0</inkml:trace>
  <inkml:trace contextRef="#ctx0" brushRef="#br0" timeOffset="7460">530 921 0,'16'14'3,"-1"1"0,1 0 0,2 1 0,0 1-1,3 0 0,-2 0 1,4 0 0,1-1 0,3-1 1,0-1-1,5-1 0,1-2 1,2 2-2,1-3 1,3 2-2,-2-1 1,4 0-1,1 1 1,0 1 0,0-2 0,-1-2 0,4 1-1,0-3 1,2 2 0,1-5 0,1 1-1,0-2 1,-2-2-1,-1-1 1,-3-1 0,-5-3 0,0-1 1,-6-1 1,-5-3 1,-3 0-2,0-2 2,-4-2-2,-1 3 1,-4-2 0,-1 4-1,-4 0 0,0 3 1,-10 5-1,0 0 1,9-7 0,-9 7 0,0 0 0,0 0-1,0 0 0,0 0-1,0 0 0,0 0-1,0 0 0,0 0-1,0 0 1,0 0-1,0 0-1,0 0 0,0 0-3,0 0-7,0 0-20,0 0-2,-9-6 1,9 6-1</inkml:trace>
  <inkml:trace contextRef="#ctx0" brushRef="#br0" timeOffset="9333">2309 1722 8,'1'-15'7,"-1"15"-1,2-18 0,-1 7-1,-1-1-1,1 1 0,0-5-1,-2 2 0,2-5 0,-1 0-1,-1 0 1,0-3-1,0-2 1,0 0 0,1 1-1,-1-2 1,1 4-1,-1 0 1,0 0-1,1 0 0,0 5 0,0-1 0,-1 3-1,1-1 1,0 2 1,0-1-2,0 3 0,0 1 1,-1-4-1,0 4 0,0 0 1,-2 0-2,2-1 1,-1-2-1,1 2 1,-1 0-1,2 11 0,-1-20 0,0 11 1,1-1-1,0 10 0,0-14 1,0 14-1,-1-11 0,1 11 1,0 0-1,1-10 0,-1 10 0,0 0-1,0 0 0,4-9 1,-4 9 0,0 0 0,9-9-1,-9 9 1,0 0 0,14-10-1,-14 10 1,18-7-1,-7 3 1,2-1-1,6 1 1,1-2 0,1 0 0,3 0 0,1 0-1,0 1 1,1 0 0,1-1 0,-1 3 0,-1 0 0,2 1 0,0 1 0,2 0 0,1 0 0,0 0 0,1-1 0,1 1 0,0 0 0,2 0 0,-1 0 0,1 1 0,1 1 0,0-1 0,0 0 0,-2 1 0,1-1 0,-1 0 0,0 0 0,0 0 1,-1 0-1,2 0 0,-1-1 0,1 1 0,0 0 0,1 0 0,0 0 0,-1 0 0,-2 0 0,-2 0 0,-1 1 1,-3 0-1,-1-1 0,-3 0 0,-3 0 1,0 1-1,-3-1 1,1 0-1,-4 0 1,-2-1 0,-2 1 0,-9 0 0,10 0 0,-10 0 0,0 0 0,0 0 0,0 0 0,0 0 1,0 0-1,0 0 1,0 0-1,0 0 0,0 0 0,0 0 0,0 0-1,0 0 0,0 0 0,0 0-1,0 0 1,0 0 0,-8 10-1,8-10 1,3 18 0,-1-5-1,-1 4 1,-1 2 0,0 4 0,2 4 1,-3 1-1,-1 1 0,-1 1 0,0 2 0,0 1 0,-1 1 0,1-1 0,-1 0 0,3 0 0,0 0 0,0 1 0,2-3 0,0-2 1,0 0-1,0-1 0,-1-3 0,2 0 0,1-2 0,-1 0 0,1-5 0,0 1 0,0-3 0,-1 0 1,2-2-1,-1 1 0,-1 0 0,0-2 1,-1 1-1,-1 2 0,1-1 1,0 0-1,-1-3 1,-1-1-1,1-1 0,-1-1 0,1-9 0,0 0 0,-2 11 1,2-11-1,0 0 0,0 0 1,0 0-1,0 0 1,0 0 0,0 0 1,0 0 0,0 0 1,-10 4-1,10-4 0,-9-1 0,9 1 0,-18-1-1,7-1-1,-1 1 0,-4 0 0,0 0 1,-4 0-1,0 0 0,-1 2 0,-2-1 0,-3 0 0,-1 2-1,0-1 1,-4 2 0,-2-1 0,0 2 0,-1-2 0,-1 0 0,2 0 0,-1-1 0,-4 0 0,3-1 0,3 0 0,-1-1 0,0 1 0,1 0 0,-1 0-1,0 1 1,3 0 0,0 0 0,-3 0 0,2-1 0,1 0 0,0 0 0,1-2 1,-1 0-1,1 0 0,0 0 0,3-1 0,0-1 0,0 2 0,1 0 0,2 0 0,1 1 0,-2-1 0,4 1 0,1 0 0,0 0 0,2 0 0,0 0 0,2-1 0,1 0 0,5 1 0,-3-1 0,3 0 0,9 2 1,-14-4-1,14 4 0,0 0 0,-11-4 0,11 4 0,0 0 0,0 0 0,0 0 0,0 0-1,0 0 1,0 0 0,0 0 0,0 0-1,0 0 1,0 0 0,0 0 0,0 0 0,0 0 0,0 0 0,0 0 0,0 0 0,0 0 1,0 0-1,-11-2 0,11 2 0,-12-1 1,12 1-1,-17 0 0,7-1 0,0 0 0,1 0 1,9 1-1,-14-2 0,14 2 0,-12-3-1,12 3 1,0 0-1,0 0-1,0 0 0,0 0-1,0 0-1,0 0-2,-7-11-2,7 11-3,0 0-11,0 0-7,0 0 0</inkml:trace>
  <inkml:trace contextRef="#ctx0" brushRef="#br0" timeOffset="12217">2367 1144 6,'0'0'7,"0"0"1,0 0-1,0 0 0,0 0-2,0 0 0,0 0-1,0 0-2,0 0 0,0 0-2,0 0 1,0 0 0,0 0-1,0 0 1,0 0-1,0 0 1,0 0 0,0 0 1,0 0-2,0 0 1,0 0-1,0 0 1,0 0-1,0 0 0,0 0 0,0 0 0,0 0 0,0 0 1,0 0-1,0 0 0,0 0 0,0 0 1,0 0-2,0 0 1,0 0-1,0 0 1,0 0-1,0 0 1,0 0 0,11 7 0,-11-7 0,12 10 0,0-3 1,-3-1-1,4 2 1,-2 1-1,2-2 1,3 1-1,-2 0 0,2 2 0,-5-2 0,5 1 0,-3 0 1,5 0-1,-4-1 0,2 1 1,0 0-1,2-1 0,0 1 0,0-1 0,0 2 1,-2-2-1,2 1 0,-2 0 0,1 0 0,-3-1 0,2 0 1,-3 1-1,2-2 1,-1 0-1,0 0 0,1-1 1,-1 0-1,-1-2 1,-2 1-1,4 0 1,-3-1 0,1 1-1,-2 0 1,0 0 0,1-1 0,-1 1 0,2-1-1,-2 0 1,0 0 0,1 0 0,-2-2 0,-1 1 0,-9-3 0,16 3 1,-16-3-1,10 2 0,-10-2-1,0 0 1,0 0-1,10 4 0,-10-4 1,0 0-1,0 0 0,0 0 0,0 0 1,0 0-1,0 0 0,0 0 0,0 0 0,0 0 0,0 0 0,0 0 0,0 0 0,0 0 0,11 4 0,-11-4 0,0 0 0,0 0 0,10 5 0,-10-5 1,0 0-1,14 3 0,-14-3 0,0 0 0,16-2 1,-6 0-1,-10 2 1,15-4-1,-15 4 1,17-6 0,-17 6 0,17-9 0,-8 5 0,-9 4 0,17-13 0,-7 6 0,1-1 0,0-1-1,-1-1 2,1 2-1,-1-4 0,0 4 1,0-2-1,-10 10 1,16-19-1,-6 12 0,-1-2 0,0 1 0,0 1 0,1 1-1,-10 6 1,16-13-1,-16 13 1,18-13-1,-18 13 1,16-13-1,-16 13 1,18-16-1,-7 9 1,2 0-1,-1-1 0,1 0 0,0 2 0,-3 0 1,3 2-1,-3 0 1,-10 4-1,16-11 1,-16 11-1,9-7 1,-9 7-1,0 0 1,11-8-1,-11 8 1,12-7-1,-12 7 0,12-5 0,-12 5 1,13-8-1,-13 8 1,10-7-1,-10 7 1,0 0 0,0 0 0,7-10 0,-7 10 0,0 0 0,0 0 0,0 0 0,0 0-1,0 0 1,0 0-1,0 0 1,0 0-1,0 0 1,0 0-1,0 0 0,0 0 1,9-1-1,-9 1 1,0 0-1,0 0 0,10-7 0,-10 7 0,0 0 0,14-10 0,-14 10 0,14-8 0,-14 8 0,14-9 0,-14 9 0,15-7 0,-15 7 0,12-5 0,-12 5 0,11-6 0,-11 6 0,10-4 0,-10 4 0,0 0 0,13-8 0,-13 8 0,0 0 0,13-7 0,-13 7 0,0 0 0,9-5 0,-9 5 0,0 0 0,0 0 0,0 0 0,0 0 0,0 0 0,0 0 0,0 0 0,0 0 0,0 0 1,0 0-1,0 0 0,0 0-1,0 0 1,0 0-1,0 0-2,0 0-3,0 0-11,-4 12-15,-12-5 0,0 1 0</inkml:trace>
  <inkml:trace contextRef="#ctx0" brushRef="#br0" timeOffset="26257">2592 2939 1,'-1'20'2,"1"0"1,-1-1-1,0-1 1,-1 1-1,1-2-1,1 1 1,-1 2-1,0-4-1,2 2 0,-1-4 1,1 4-1,0-3 1,0 0 0,0 0 0,-1-2 1,1 0-1,-1-1 1,1 4-1,-2-3 1,1 1-1,1 0-1,-1 1 1,1-1 0,0 2-1,0-2 1,1 0 1,-1 1 0,-1-1 0,1-1 1,-1-1 0,0 0 1,0-1-1,0 1 0,-1-2 0,1-1-2,0-9 0,0 17 0,0-8 0,2 0-1,-2-9 1,1 15-1,-1-15 1,3 15-1,-3-15 1,2 15 0,-2-15 0,4 15 0,-4-15 0,1 17 1,-1-17-1,0 15 0,1-5 0,-1-10 0,2 13 0,-2-13 1,1 11 0,-1-11-1,2 10 1,-2-10 1,0 0-1,4 12-1,-4-12 1,0 0-1,4 9 0,-4-9 0,0 0 1,0 0-1,0 0 0,0 0 0,0 0 0,0 0 0,7 10 0,-7-10 0,0 0 0,0 0-1,0 0 1,0 0-1,0 0 0,0 0 1,0 0-1,0 0 0,10 7 0,-10-7 1,0 0-1,0 0 0,10 5 0,-10-5 1,0 0-1,12 4 1,-12-4-1,14 5 0,-14-5 0,17 6 1,-17-6-1,20 5 0,-9-3 0,2 0 0,-1-1 1,1 1-1,0-1 0,1 0 0,-1 0 0,1 0 1,2 0-1,-2 0 0,3-1 0,-2 1 0,3-1 0,-2 0 0,1 1 0,1-1 0,-2-1 0,2 0 1,0 0-1,-1 0 0,0-1 0,0 0 0,0 0 0,0 0 0,0 0 0,-1 0 0,1 0 0,-3 0 0,2 0 0,-2 0 0,2-1-1,-4 2 2,2-2-1,-2 1 0,1 0 0,-1-1 0,-2 1 0,0 0 0,-1 0 0,0 1 0,-9 1 0,13-2 0,-13 2 0,9-1 1,-9 1-1,0 0 0,0 0 1,0 0 0,0 0 1,9-1-1,-9 1 1,0 0-1,0 0 1,0 0-1,0 0 0,0 0 0,0 0 0,0 0-1,0 0 1,0 0-1,0 0 1,-5-14-1,5 14 1,-1-17-1,0 4 0,0-3 1,0-2-1,-1 0 0,0-2 0,0 0 0,1-2 0,-1 1 0,2-1 0,-2 1 0,1 0 0,1-2 0,-2-1 0,0 0 0,0 1 0,0-2 0,-1 0 0,1 0 0,-1 0 1,0 1-1,1 3 0,0 0 0,1 3 0,0 1 1,0 1-1,2 0 0,0 3 0,1-2 0,0-1 0,1-1 0,1-3 0,1 0 0,0-2 0,1 0 0,-2 1 0,0 0 1,-1 1-1,-1 3 0,-1 3 0,0-1 1,-1 3-1,0 0 0,1 1 0,0-2 0,0-1 0,2-1 0,1 0-1,1-1 1,-1 0 0,0 0 0,1 2 0,-1 0 0,1 5 1,-5 9-1,4-14 0,-4 14 1,0 0-1,5-11 0,-5 11 0,0 0 0,0-10 1,0 10-1,1-9 0,-1 9 0,0-10 0,0 10 0,0 0 1,2-12-1,-2 12 0,0 0 0,0 0 1,0 0-1,0 0 1,0 0-1,0 0 0,0 0 1,0 0-1,0 0 1,0 0-1,0 0 1,0 0-1,0 0 1,0 0-1,0 0 0,0 0 1,0 0-1,0 0 0,-10-5 0,10 5 1,0 0-1,-14-3 0,14 3 0,-12-3 0,12 3 0,-17-5 0,7 4 0,-1-1-1,0 1 1,-3 0 0,1-1 0,-2 2 0,0-1 0,0 2 0,-1 0 0,-3 0 0,1 1 0,-2 0 0,-1 0 0,0 2 0,0-1 0,-3 0 0,-1 0 0,3 1 0,0-2 0,-2 1 0,1-1 0,1 1 0,-2-1 0,0 0 0,1 2 0,1-3 0,1 1 0,0 0 1,2-1-1,1 0 0,2 0 0,1-1 0,1 0 0,0 0 0,1 1 0,0-1 0,2 0 0,1-1 0,-2 1 1,1 0-1,-1-1 0,3 1 0,0-1 0,9 1 0,-16-1 0,16 1 0,-13-1 1,13 1-1,0 0 0,-11 0 0,11 0 0,0 0 0,0 0 0,0 0 0,0 0-1,0 0 1,0 0 0,0 0-1,0 0 1,0 0-1,0 0 1,0 0 0,0 0-1,0 0 1,0 0-1,0 0 1,0 0-1,0 0 1,0 0 0,0 0-1,0 0 1,0 0-1,0 0 1,0 0 0,-4 13-1,4-13 1,5 17 0,-4-7 0,1 3 0,0 2-1,1 0 1,0 1 0,-1 0 1,1 0-1,-1 2 0,1-1 0,-1 1 0,0 1 0,2 1 0,-1 1 0,0-1 0,2 2 0,0-1 0,0-1 0,-1-1 0,2-1 0,-1-3 0,-1 0 0,-1-1 0,-1-1 0,0 0 1,-1 0-1,-1 0 0,1-1 0,-1 2 0,0-4 0,-1 1 0,2 0 0,-1-2 0,0-9 0,0 16 0,0-16 0,0 12 0,0-12-1,0 0 2,-1 11-1,1-11 0,0 0 0,0 0 1,0 0-1,0 0 1,0 0 0,0 0-1,0 0 1,0 0 0,0 0 0,-3-10-1,3 10 1,-8-19-1,3 6 1,-2-3-1,1-2 0,-1-3 0,1 0 0,-2-1 0,2-1 0,0 0 0,1 1-1,0 2 2,0-1-1,-1 2 0,0 2 0,2 2 0,0 0 0,1 2 0,-1 1 0,2 1-1,1-1 1,0 2 0,-1-1 0,2 0 0,0 2 0,-1 0 0,1 9-1,0-17 2,0 17-1,0-11 0,0 11 0,1-10 0,-1 10 0,0 0 0,0-10 0,0 10 0,0 0 0,0-11 0,0 11-1,0 0 1,4-11 0,-4 11 0,3-9-1,-3 9 1,5-10 0,-5 10 0,6-10 0,-6 10-1,5-9 1,-5 9 0,0 0 0,13-8 0,-13 8 0,10-6-1,-10 6 1,16-7 0,-6 3 0,2 0 0,2 0 0,1 0-1,1-1 2,1 2-1,1 0 0,-2-2 0,2 3 0,-2-1 0,0 1 0,-1 0 0,2-1 0,0 1 0,-1 0 0,3 0 0,-3 0 0,3 0 0,1 0 0,-2 0 0,2 1 0,1-2 0,-2 1 0,0 1 0,-1-1 0,0 1 0,1 0 1,-1 0-1,-4 0 0,3 0 0,1 0 0,-3 0 0,3 0 0,-2-1 0,0 2 0,-3-1 0,4 1 0,-6 0 1,1 0-1,-2 1 0,0 0 0,0 1 0,0-1 0,-1 1 0,-9-2 0,15 4 0,-15-4 0,10 3 0,-10-3 0,0 0 0,0 0 1,0 0-2,9 10 1,-9-10 0,0 0 0,7 9 0,-7-9 0,0 0 0,6 10 0,-6-10 0,0 0 1,0 0-1,2 10 0,-2-10 0,0 0 0,0 0 0,-2 12 0,2-12 0,0 0 0,-7 12 0,7-12 1,0 0-1,-14 14 0,14-14 1,-14 8-1,14-8 0,-18 8 1,6-4-1,-2 0 0,1-1 0,-3 0 0,0 1 0,-3 0 0,-1 0 0,-2 0 0,2 1 0,-3-2 0,1 1 0,-1-2 0,0 1 0,0-2 0,2 0 0,-2 0 0,-1 0 0,1 0 0,0 0 0,-1 0 0,1 0 0,0 1 0,1-1 0,0 1 0,1 0 0,1 2 0,-1-3 0,3 1 0,1-1 0,1 0 0,3-1 1,-1-1-1,3 0 0,2-1 1,9 2-1,-15-5 0,15 5 0,-11-5 0,11 5 0,-10-5 1,10 5-1,0 0 0,0 0-1,0 0 1,-9-9 0,9 9-1,0 0 0,5-12 1,-5 12-1,9-12 0,-9 12 1,13-17-1,-4 9 1,1 0 0,-1 0-1,2 0 1,1 1 0,-1 0 0,4 0 0,0 1-1,-2 0 1,4 1 0,1 0 0,0 2-1,1 0 1,2 2 0,-2 0 0,3 0 0,2 2 0,-1-1 0,2 2 0,-1-1 0,1 1 0,0 0 0,-3 1 0,0 0 0,0 1 0,-4-1 0,3 2 0,0-1 0,-2 0 0,1 0 0,1 0 0,-2 0 0,-2 0 0,3 1 0,-8-2 0,0 0 0,0-1 0,-12-2 0,14 5 0,-14-5 0,11 4 0,-11-4 0,0 0 0,0 0 0,7 9 0,-7-9 0,0 0 0,0 0 0,0 0 0,-1 11 1,1-11-1,0 0 0,0 0 1,-10 9-1,10-9 1,-13 7-1,4-4 0,-2 2 1,-1-1-1,-2 1 0,-4 1 0,0 0 0,-1 1 0,-2 0 0,0 1 0,2 0 0,0-1 0,1 0 1,0-2-1,0 0 0,3-2 0,-2 0 0,2-1 0,-2-2 1,1 1-1,-1-1 0,0 0 0,0 1-1,-2-1 1,2 0 0,0 0-1,3-1 0,0 2-2,1-4-6,4 0-16,9 3-8,-15-5 1,15 5 0</inkml:trace>
  <inkml:trace contextRef="#ctx0" brushRef="#br0" timeOffset="33708">3365 2924 0,'0'0'3,"0"0"0,0 0 0,0 0-1,0 0 0,0 0 1,0 0-1,0 0 1,0 0 0,-4-9 0,4 9-1,0 0 1,0 0-1,3-11-1,-3 11 0,6-10 0,-6 10 1,6-11-2,-6 11 1,9-13 0,-9 13-1,12-14 1,-12 14 0,15-14-1,-6 7 1,3 0-1,0 1 1,3-1 0,0 0 1,1 2 0,-1 0 0,1 0 0,-1 1 1,1 0 0,-3 0 0,0 2 0,-2 0 0,0 1 0,-1 0 0,-1 2 0,-9-1-1,15 2 0,-15-2 1,13 6-1,-13-6-1,12 7 0,-12-7 0,13 8 0,-13-8 0,11 8 0,-11-8 0,11 14 0,-11-14-1,13 15 1,-7-4-1,0-1 1,-2 2-1,3 1 1,0 0-1,-1 2 1,0-1 0,-1 2-1,0-1 1,0 3 0,1-3 0,-3 3 0,-1-2 0,-1 1 0,-1-2 0,1 2 0,-2-3 0,0 1 0,0 0-1,0-1 1,0-1-1,1-2 0,0 0 1,-1-1-1,1 1 0,0-2 0,0-9 1,-1 14-1,1-14 0,-3 16 1,3-16-1,-6 11 1,6-11-1,-5 10 0,5-10 1,0 0 0,-9 12 0,9-12 0,0 0 0,0 0 1,-14 9-1,14-9 0,-12 5 0,12-5 0,-10 6-1,10-6 1,-10 4-1,10-4 0,-12 5 1,12-5-1,-11 5 0,11-5 0,-15 6 0,15-6 0,-16 8 0,5-5 0,2 1 0,-1 0 1,-2 1-1,1-1 0,1 0 0,-1 0 0,0 1 0,1-1 1,-3 0-1,1 0 0,0-1 1,0 0 0,0 0 0,1 0 1,-1-1-1,2 2 0,0-3 1,10-1 0,-14 3-1,14-3 0,-12 0 0,12 0 0,-11 1-1,11-1 1,-10 0 0,10 0-1,-15-1 1,15 1-1,-11 1 1,11-1-1,-11 1 1,11-1 0,0 0-1,-10 1 0,10-1 1,0 0-1,0 0 0,0 0 0,0 0 1,0 0-1,0 0 0,0 0 0,0 0 0,0 0 0,-9-2 0,9 2 0,0 0 1,0 0-1,0 0 0,0 0 0,0 0-1,0 0 1,0 0 0,0 0 0,0 0-1,0 0-1,0 0-2,-11 3-16,11-3-13,0 0 0,-20-15-1</inkml:trace>
  <inkml:trace contextRef="#ctx0" brushRef="#br0" timeOffset="53577">1720 2454 1,'0'0'2,"0"0"1,-11-11-1,11 11 1,0 0 1,-10-5-1,10 5 0,0 0-1,-13-5 1,13 5-1,-9-2 0,9 2 0,-13 0-1,13 0 0,-13 2 0,13-2 0,-17 3-1,17-3 1,-16 5 0,16-5 0,-16 6 0,16-6 1,-14 4 0,14-4-1,-11 4 1,11-4-1,-13 8-1,13-8 1,-9 7-1,9-7 0,-10 10 1,10-10-1,-13 12 0,13-12 0,-9 10 0,9-10 0,-8 11 0,8-11-1,-7 15 1,7-15 0,-2 18 0,2-18 0,4 19 0,-2-9 0,4 4 0,0-5 0,0 1 0,1-1 0,2 0 0,-9-9 1,14 16-1,-14-16 0,17 12 1,-17-12-1,17 12 1,-17-12-1,19 8 1,-10-6 0,2-3 1,0-1 0,2-2 0,0-2 0,0-3 0,1-2 0,0 1 1,-4-3-1,2 2 1,-5-3 0,1-1 0,-5 1 2,1 0-2,-4-4 0,1 4 0,-1-1-1,-2 1 0,2 1 0,-4 3-1,3-1 0,-3 1 0,4 10 0,-8-14 0,8 14-1,-9-13 1,9 13-1,-11-12 1,11 12-1,-13-6 1,13 6-1,-16-4 1,16 4-1,-17-1 1,17 1-1,-17 0 0,17 0 0,-15 3 0,15-3 0,-15 3 1,15-3-1,-10 3 1,10-3-1,-10 2 0,10-2 0,0 0 0,-10 6 0,10-6-1,0 0 1,-10 14-1,10-14 1,-9 15 0,3-3-1,-1-1 1,0 4 0,1-1 0,-1 2 0,0 0 0,4 1-1,-2-1 1,4-1 0,1 2-1,1-2 1,3-3 0,0 2-1,3-4 1,2 1 0,3-2 0,1-2 0,1-2 0,2-2 0,-2-1 1,0-2-1,1-2 1,-3-2-1,2 0 1,-4-4 0,-10 8 0,16-19 0,-9 8-1,-2-2 1,0 2 0,-1-3-1,-1 2 1,-1-1 0,-1-2-1,-1-2 1,0 3-1,-4 0 1,1-2 0,-3 2-1,0-2 1,-3 2-1,-2 2 1,-3 3-1,-1 1 1,-1-1-1,-4 4 0,-1 0 0,-2 3 0,-1 1-1,-2 2 1,3 3-1,-5 2-2,4 9-2,-9-3-6,5 10-10,0 5-7,-9-1-1</inkml:trace>
  <inkml:trace contextRef="#ctx0" brushRef="#br0" timeOffset="55409">273 2466 8,'0'0'9,"0"0"0,-11-2-3,11 2-2,-12-2-1,12 2-1,-18-1 0,8 2-1,0 2 0,-3 0 0,3 2 0,-4 1 0,3 1-1,-2-1 1,0 4-1,2 3 1,-1-2-1,3 3 0,1-1 1,1 1-1,2 1 0,3 1 0,2-2 0,2-2 0,2 0 1,3-1-1,2-2 0,4-1 1,1-1 0,5-3 0,2-1 1,2-1-1,1-2 1,2-3-1,-2-1 1,0-1-1,-2-1 0,0-2 0,-3-1 0,1 0 1,-6-3 1,0 2 1,-6-2 1,3 2 2,-4-2-1,-1-2 0,-6 3 0,1 1-1,-2-6-1,0 6-1,-1-3-1,-3 2 0,-4 0 0,0 4-1,0-6 0,-1 3 1,-5 4-1,1-3 0,-3 2 0,-1 1 0,1 0-1,-1 2 0,0 2 0,-2 0-1,1 4 0,-2 2-1,0 3-2,-4 3-4,4 9-11,-3 7-11,-8-2 0,2 7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0:18.88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115 184 5,'0'0'7,"0"0"-1,0 0-1,0 0-1,0 0-1,0 0-2,0 0 1,0 0-2,0 0 1,0 0-1,0 0 1,0 0-1,0 0 0,0 0 0,0 0 1,0 0-1,-3 10 0,3-10 0,0 0 1,0 9-1,0-9 1,-1 14-1,1-14 1,0 16 0,-2-6 1,0 1-1,0 3 1,1-1-1,0 0 0,1 4 0,0-2 0,0 4 0,1 0 0,-1 3 0,1 2 0,-1 4 1,-1 2-1,0 2 1,-2 3 0,0 0 0,0 2-1,0 0 1,2 1-1,1-1 1,-1-1-1,4-2 0,-1 2 0,2-4 0,1 1 1,1-3-1,-2 1 0,1-3 1,0 1-1,-2-2 0,0 0 0,-2 0 0,0-1 0,-1-3 1,0-2-1,-1 0 0,0-2 0,0-2 0,1-2 0,0-1 0,1-1 0,-1-2-1,1 1 2,0 0-1,0-1 0,-2 0-1,2-1 1,-1-10 0,0 18 0,0-18 0,0 15-1,0-15 1,0 10-1,0-10 0,0 0 1,0 10-1,0-10 0,0 0 0,0 0 1,0 0-1,0 0 0,0 0 0,0 9 1,0-9-1,0 0 0,0 0 1,0 0-1,0 0 0,1 10 0,-1-10 0,0 0 0,0 0 0,0 0 0,11 9 0,-11-9 0,0 0 0,15 9 0,-15-9 0,17 6 1,-8-3-1,2 1 0,0 0 0,3-2 1,4 0-1,0 0 0,3-2 1,1 1-1,1 0 1,2 0-1,3-1 1,1 0-1,1 1 1,2-1-1,4 0 0,1 0 0,5 1 0,-1-1 0,2 1 0,1-1 0,0 1 0,-2 0 0,4 1 1,-3 1-1,0 0 0,1 2 0,0-2 0,3 1 0,1-1 0,1 1 0,1-3 0,-1 0 0,2 0 0,-3 0 0,1 0 0,-3 0 0,1 0 0,-1 0 0,-2 0 0,-1 1 0,-1-1 0,2-1 0,-3 0 0,3 1 1,-2-2-1,-2 1 0,3 0 0,-1-1 0,-2 1 0,-2 0 1,0-1-1,-4 1 0,-5-1 0,-2 0 1,0 0-1,-1 1 0,-3 0 0,-1 0 0,-4 0 0,1 0 1,-3 1-1,0 0 0,-7-1 0,-9 0 0,14 1 1,-14-1-1,0 0 0,0 0 0,0 0 0,0 0 1,0 0 0,0 0-1,0 0 2,0 0-1,0 0 1,0 0 0,0 0-1,0 0 1,0 0 0,0 0-1,0 0 1,0 0-1,0 0 0,0 0-1,0 0 1,2-9-1,-2 9 0,-6-14 1,4 3-1,-1-1 0,-1-4 0,0-3 0,-1-5 1,1-5-1,1-5 0,-2-4 0,1-2 0,1-5 0,0-1 0,0-3 0,-1-1 0,-3 0 0,1 1 0,-1-1 0,-3 0 0,2-1 0,-1-1 0,0 0 0,1 0 0,3 3 0,-3 1 1,2 1-1,3 3 0,-1 2 0,1 5 0,1-2 0,0 1 0,1 6-1,1 0 1,0 2 0,0 2 0,1 2-1,-1 1 1,0 7 0,0 1 0,-2 1 0,1 0 0,0 3 0,0 2 1,-1 2-1,2 9 0,-3-15 0,3 15 0,0 0 0,-1-9 0,1 9 0,0 0 0,0 0 0,0 0-1,0 0 1,0 0 0,0 0 0,0 0 0,0 0-1,0 0 1,0 0 0,0 0 1,0 0-1,0 0 0,0 0 0,0 0 1,0 0-1,-10-1 0,10 1 0,-11 0 0,11 0 0,-21 1 0,6-1 0,-5 1 0,-2 0 0,-4 1 0,-5 0 0,-1 1 0,-4-1 0,-2 3 0,-3-1 0,-1 0 0,-2 0 0,-5-1 0,1 1 0,-3 1 0,-1 1 0,-2-2 0,-2 0 0,-2 1 0,-2 0 0,4 0 0,-2 1 0,1-3 0,1 0 1,1 0-2,4 0 2,0-2-1,5 1 0,1-1 0,0-2 0,0 2 0,0-1 0,3-1 0,-3 2-1,0-1 1,0 1 0,1 0 0,3 0 0,1-1 1,4 1-1,2 0 0,3 0 0,0-1 0,2 1 0,2-1 0,2 2 0,0 0 0,0-1 0,2 0 0,0 1 0,2 0 0,1 0 0,0 0 0,2-1 0,1 0 0,1 0 0,2-1 1,2 0-1,3 1 0,9-1 0,-14-1 0,14 1 1,0 0-1,-9 0 0,9 0 0,0 0 0,0 0 1,0 0-1,0 0 0,0 0 0,0 0-1,0 0 1,0 0 0,0 0-1,0 0 1,0 0-1,0 0 0,0 0 1,0 0-1,0 0 0,9 10 1,-9-10 0,16 11-1,-16-11 1,17 18 0,-6-4 1,-1-1-1,1 2 0,2 0 0,0 3 0,2 0 1,0 0-1,3-1 0,-1 0-1,4 3 1,0-1 0,1 0 0,1 2 0,1 1 0,1 1 0,0-1 0,3 0 0,-1 1 0,3 1 0,1-1 0,1-2 0,1 1 0,1-1 0,2 0 0,1-1 0,-3-1 0,0 1 0,-1-3 0,-1 1 0,0-2 0,-3 1 0,-2-1 0,-2-3 1,3-1-1,-2 0 0,-1-3 0,-1 0 0,-4 3 0,2-1 0,-1 0 0,-1 0 0,-4-1 1,-1 1-2,0 0 2,-3-3-2,2 0 1,-4-2 0,0-1 0,1 0 0,-2-1 0,0 2 0,-9-6 1,18 9-1,-18-9 0,14 7 0,-14-7 0,14 8 0,-14-8 0,12 7 0,-12-7 0,10 4 0,-10-4 0,10 5 0,-10-5 0,0 0 0,10 4 0,-10-4 0,0 0 0,0 0 0,0 0 0,0 0 0,0 0 0,9 4 0,-9-4 1,0 0-1,0 0 0,0 0 0,10 0 0,-10 0 0,9-2 1,-9 2-1,14-5 0,-3 0 1,-1 0-1,3-3 1,2-1-1,-1-1 0,2-1 1,-1-3-1,2-2-1,-1-1 2,2-1-1,0-2 0,0 1 0,2-3 0,-1-1 0,1 2 0,3 0 0,2-1 0,-3 0 0,5-1 0,-1 1 1,1 0-2,0 0 1,-2 1 0,-2 2 1,-1-1-1,0 0 0,-2 1 0,0 0 0,-2 1 1,1 1-1,-1 0 0,-3 0 1,2 1-1,-3 1 1,2 0-1,-2 0 0,3 1 0,0 1 1,3-2-1,-2 2 0,1 0 0,-1 1 1,-2 0-1,-2 1 0,0-1 1,-3-3-1,0 4 0,0-1-1,1 1 1,1-3 0,0 2 0,-1-2 0,0 5-1,1 1 1,-3-1 0,0 1 1,-10 8-1,10-10 0,-10 10 0,0 0 0,0 0 1,0 0-1,0 0 0,0 0 0,0 0 0,0 0 1,0 0-1,0 0 0,11-4 0,-11 4 0,0 0 0,0 0-1,0 0 1,0 0-1,0 0 0,0 0-3,-16 11-10,5 2-19,-2 4 0,-14-3-1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1:48.91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1171 1142 4,'0'0'8,"0"0"-1,0 0-2,0 0-1,-6-9-1,6 9 0,0 0 0,-10-5-1,10 5 1,-9-7 1,9 7-1,-13-6 0,13 6-1,-17-6 0,6 4 0,-2 1-1,-1 0 0,0 0-1,-2 1 1,-1 0-1,-4 2 0,1 0 1,-3 0 0,0 1-1,-1 1 1,-2-1 0,-1 4 0,0-1 1,1 2-1,-1-1 0,2 2 0,-2 0 1,2 2 0,1 1-1,2 0 1,-2 1 0,2 1-1,0 0 1,0 2 1,0-2-1,2 2 0,1 0-1,1 1 0,-1 0 1,1 1-1,0-1-1,0 3 1,1 2 0,-1-2 0,-2 3 0,2 1-1,0-1 1,1 3-1,-1 0 1,1 1-1,0 0 1,0 1-1,3 0 0,-3 0 1,3 2-1,0 0 1,3 3 0,1-1-1,0 1 1,2 1 0,2-1 0,2 2 1,0-3-1,4 1 0,0-1 0,0-4 0,3 3 1,1 0-1,2-1 0,2-1 0,2 1 0,-1-1 0,3 0 1,3 2-2,-2-4 1,4 2 0,0-1 0,2 1-1,0 0 1,2 0 0,0-2-1,2 2 1,-1-3-1,3 1 1,-1-3-1,3 1 1,2-4-1,0 0 1,1-1-1,2-3 1,0-1-1,2-1 1,0-1 0,2-3-1,-1 0 1,3-2 0,2-3 0,1-3 0,3 1-1,0-3 1,1-5 0,0 2-1,2-4 1,1 0-1,-1-2 0,-1 0 1,2-4-1,-2-2 1,3-1-1,-3-4 1,0-4 0,0-2 0,-1-4-1,-3-2 1,-1-3 0,-1-4 0,-5 0 0,-2 0 0,-3-1 0,-3 1 0,-7 0-1,-1-1 1,1 3-1,-3 0 1,-1 1-1,-2-1 1,-1 1-1,-1-2 0,-1 0 0,0-3 1,-5 0-1,-3 0 0,-2-1 1,-1-3-1,-2 1 0,-3 0 0,-1-1 1,-5 2-1,0 2 0,0-2 0,-2 3 0,-1 2 0,-2 1 0,1 2 0,-2-1 0,1 0 0,-2 1-1,-4 1 1,0 0 0,-3 2 0,-3 2 0,-2 0 0,-3 3 0,-1 2 0,-1 3 0,-2 2 0,0 4 0,-1 1 0,0 4 0,1 2 0,-1 3 0,-1 4-1,1 2 1,2 2 0,-3 1 0,1 2 0,0 2 0,-3-1 0,1 4-1,1-2 1,0 1 0,-1 2 0,2-3 0,2 0 0,1 0-1,3 0 0,5 0-1,-1-3-2,7 6-7,-2-6-12,2 2-11,4 1 1,-2-4 0</inkml:trace>
  <inkml:trace contextRef="#ctx0" brushRef="#br0" timeOffset="1953">725 1600 5,'0'0'20,"0"0"-1,0 0-13,0 0-7,0 0 0,0 0 1,0 0 0,0 0 0,0 0 2,0 0-1,10-9 1,-10 9-1,0 0 0,0 0 0,0 0-1,0 0 0,0 0 1,7 9 0,-7-9 3,0 0 0,0 0 0,-4 11 1,4-11 1,0 0 0,-13 6 0,13-6-1,-9 1-3,9-1 0,0 0-1,0 0 0,-2-13-1,2 13 0,12-13 0,-12 13 0,11-12 1,-11 12-1,13-9 0,-13 9 0,9-3-1,-9 3 1,9 2-1,-9-2 0,11 3 0,-11-3 0,11 5 1,-11-5 0,0 0 1,7 10 0,-7-10 1,-5 12 1,5-12 0,-12 17 1,2-8-1,-1-1 0,2 2 0,-2-5 0,11-5-1,-13 9 0,13-9-1,0 0-1,0 0 0,0 0-2,3-14-1,6 4-3,0-4-5,5-1-7,6 1-13,-4-9 1,8 5 1</inkml:trace>
  <inkml:trace contextRef="#ctx0" brushRef="#br0" timeOffset="2654">1336 1610 18,'-9'17'24,"-1"-15"-4,10-2-2,-10 7-23,10-7-5,-18 0 1,18 0 3,-12-5 3,12 5 3,-6-10 5,6 10 1,-7-16 0,7 16-1,7-13-1,-7 13-1,10-10-3,-10 10-1,11-6 0,-11 6 0,18-3-1,-18 3 1,15 3-1,-15-3 1,16 5 0,-16-5 0,13 7 1,-13-7 1,12 7 1,-12-7 3,0 0 0,0 11 2,0-11-1,-13 10 0,13-10 1,-19 8-1,8-5-1,1-1-2,1 0 0,9-2-1,-14 0-1,14 0 0,0 0 0,0 0-1,0 0 0,0 0 0,0 0 0,0 0-1,0 0 0,0 0-1,0 0-1,0 0-3,0 0-7,0 0-18,0 0 2,0 0 0</inkml:trace>
  <inkml:trace contextRef="#ctx0" brushRef="#br0" timeOffset="4797">998 1658 7,'0'0'-2,"0"0"0,0 0 2,0 0 1,0 0 2,0 0 2,0 0 2,0 0 1,0 0-1,0 9 0,0-9-2,0 0-1,0 0 0,0 0-1,0 0 1,0 0 0,0 0 1,0 0-1,-1 13 1,1-13 1,0 12-2,0-12 0,-2 20 0,-1-7-1,1 4 0,-2-2 0,1 4 0,-1 1 0,0 3 0,-1 0-2,2 0 1,-1 0 0,1 1-1,-1 1 0,2-2 0,0-1 0,0-1 0,0-2 0,1-2 0,-1-3 0,2-2 0,-1-3 0,1-9 0,0 10 1,0-10 0,0 0 0,0 0 0,0 0 0,0 0 0,0 0 0,0 0-1,0 0-3,0 0-3,7-14-7,-7 3-11,-2-2-10,1 1 0,-8-4 1</inkml:trace>
  <inkml:trace contextRef="#ctx0" brushRef="#br0" timeOffset="5578">641 2209 5,'0'0'8,"0"0"-1,0 0-2,0 0 0,0 0-2,0 0-1,0 0-1,5 10 1,-3 0-1,2 0 1,1 3 1,-2 4 1,4 3-1,0 0 0,1 5 1,0-1-1,2 0 0,1 1 1,0-1-1,3-1 1,1-4 0,3 0 0,1-5 1,4 0 0,0-6-1,3-3 1,4-5-2,1-1 1,1-6 0,2-2-1,-3-6 1,4-1-1,-3-6 1,1 0-1,-5-4 0,2 4 1,-7-4-1,1 4-1,-5 1 0,-2 4-1,-5 4 0,-2 3 0,-10 10 0,10-9 0,-10 9-1,0 0 1,0 0 0,0 0-1,0 0 0,0 0-1,0 0-2,0 0-4,0 0-12,0 0-13,0 0-2,2-9 1</inkml:trace>
  <inkml:trace contextRef="#ctx0" brushRef="#br0" timeOffset="19338">2562 1441 2,'0'0'2,"-13"-7"0,13 7 0,-16-9 0,16 9 0,-17-10 2,17 10-1,-16-13 1,16 13 0,-16-15 0,10 5 1,-1 1 0,-1-1-1,2-2 0,0 1-1,-1-2-1,2-1 1,-1-1-1,2-1-1,1 0 0,1-3 0,1 1 0,-1-3 0,3 1-1,0 1 1,2-1-1,0 0 1,1 0-1,3 0 0,-1 0 0,1 0 0,2-1 1,0-1-1,0 0 0,3 0 0,2 1 1,0 0-1,3-1 0,-2 1 0,2 0 0,3 2 0,-1-1 1,1-1-1,0 4 0,1-3-1,1 2 2,2 0-1,-1-3 0,3 2 0,1-2 0,4 0 0,1-2 0,1 0 0,3 0 0,0 2 0,1-1 0,-1 1 0,-1 2 0,0-2 0,-1 4 0,0-2 0,1 1 0,0 1 0,1 0 0,3 0 0,1 0 0,3 1 0,2 1 0,3 1 0,-2 1 0,4-1 0,-1-1 0,2 2 0,3-2 0,-2-2 0,0 3 0,1-1 0,3 0 1,2 0-1,1 4 0,0-2 1,-1 1-1,0 3 0,0-1 0,0 0 0,-1 0 0,-1 1 0,-1 0 0,-2 0 0,3 2 0,2 0 0,-1 0 0,1 1 0,0 1 1,-1 2-1,-1-1 0,0 2 0,-1 1 0,-1 1 0,-1 1 0,1 1 0,-1 0 0,1 0 0,-2 1 0,2 0 1,0 0-1,-1 2 1,-3-1 0,-1 1 0,-2 1 1,0 2-1,-1 1 0,-1 1 0,-3 2 0,1 3 0,-2-1-1,0 4 0,0 0 0,-1 1 2,-3 0-2,-1 1 0,-2 1 0,-2-2 1,0 4 0,-3-1-1,-1 1 1,-2 4-1,0 2 0,-2 4 1,-1-1-1,-1 4 0,0 2 0,-2 2 0,-2-2 0,-1-2 1,-3 1-1,0-3 0,-3 1 0,-3-1 1,-1 0-1,-3-1 0,-2 2 0,-2 3 0,-6-1 1,0 6-1,-1-2 0,-1 0 1,-2-2-1,-5 2 1,2-2 0,-5 1 0,4-2 0,-8-2 0,-2 0 0,-5 1 0,-2 1-1,-3-2 1,-5 1 0,-4-3 0,-2 0-1,-5 0 1,0-2-1,-5-1 1,-2 1 0,-4-2-1,-2 1 1,-2 1 0,-4-4-1,-5 1 1,-2 1 0,-3-2-1,-1-2 1,-3-1-1,0-3 1,-1-1-1,0-2 1,-1-3-1,2 0 1,-2-5 0,4-2 0,0-2 0,2-1 0,1-4 0,2-1 0,-1-3 0,2-1 0,0-3-1,3-1 1,0 0-1,2-2 1,2-1-1,3-1 1,4 0-1,0-1 0,3 3 1,1-1-1,4 0 0,1 2 0,2 1 1,5 1-1,3-2 1,6 2-1,3-1 1,2 1 0,3 0 0,7 0 0,-1-1-1,6 2 1,2 0-1,4 1 1,10 4-2,-12-6 1,12 6-1,0 0-1,0 0 0,0 0-1,0 0 0,0 0-3,12-4-6,-3 9-17,-9-5 0,22-1 0</inkml:trace>
  <inkml:trace contextRef="#ctx0" brushRef="#br0" timeOffset="22863">4261 1666 1,'0'0'6,"0"0"-2,2-9 0,-2 9 0,-1-12-1,1 12-2,1-18 1,-1 7 0,-2-2 0,2-1 0,-1-4 1,1 2-1,-2-4 0,0-1 0,-1-2 0,1 0-1,-1-1 0,0 0 0,1-1-1,-2-1 2,2 0-1,-2 0 1,4 1 1,-4-3 0,2 1 0,-2 1 0,1 1 0,-2 1 0,3 2-1,0-1 0,-2 2 0,0 1-1,1-1 1,0-1-1,0 2 1,0-2 0,-2 2-1,1-1 2,1-2-1,0 4-1,-1-2 0,0 3 0,0-2 1,0 3-1,2 0 1,-3 2-2,2 3 1,-1-1 0,3 3 0,1 10 0,-3-16 0,3 16-1,-4-16 0,4 16 1,-3-16-1,0 7 1,3 9-1,-7-18 1,7 18-1,-5-15 1,5 15-1,-6-15 0,6 15 0,-5-9 0,5 9 1,0 0-1,-3-10 0,3 10 0,0 0 0,0 0 0,0 0 0,-2-10 0,2 10-1,0 0 1,0 0 0,0 0 0,0 0-1,0 0 1,0 0-1,0 0 0,0 0 1,0 0-1,0 0 0,0 0 0,0 0 0,0 0 0,0 0 1,12-3-1,-12 3 0,15-1 1,-6 1-1,2 0 0,1 0 1,0 0 0,2-1 0,1 0 0,1 1 0,-2 0-1,5-1 1,-2 1 1,4-1-2,0 1 1,0 0 0,2 0 0,0 0 0,0 0 0,0-1 0,1 0 0,-1 0 0,-2 0 0,1-1 0,-2 0 0,0 1 0,-2 1 0,2-1 0,-3 1 0,0 0 0,-1 0 0,0 0 0,0 0 0,-1-1 1,0 0-1,-2 0 0,-2 0 0,-1 0 0,-10 1 0,15-2 0,-15 2 0,9 0 0,-9 0 0,0 0 0,0 0 0,0 0 0,0 0 0,0 0 0,0 0 0,0 0 0,0 0 0,0 0 0,0 0 0,0 0 0,0 0 0,0 0 0,0 0 1,0 0-1,0 0 0,0 0 0,0 0 0,0 0 0,0 0 0,0 0-1,0 0 0,0 0 1,0 0-1,10 1 1,-10-1 0,0 0 0,0 0 0,0 0 0,0 0 0,0 0 0,0 0-1,0 0 1,0 0-1,0 0 1,0 0 0,0 0 0,-6 10 0,6-10 0,-1 9 0,1-9 0,2 15 0,-2-6 0,3 0 0,0 3 0,-3 0 0,2 1 1,-1 2-1,-1 2 0,-1-1 1,2 2-1,-2 4 0,1 1 0,0 0 1,-2 2-1,-1 1 0,2 2 0,0 3 1,0-1-1,-1 1 0,0 0 0,0 0 0,1-2 0,0 3 1,0-3-1,0 0 0,0-2 0,-1-2 1,0 0-1,-1-1 1,-1 2 0,2-4 0,-3 1 0,2-1-1,-2 1 1,2 0-1,-2-2 1,3 0 0,0 0-1,-1-2 1,0 1-1,-1-4 0,3 0 1,-2-5-1,3 3 0,-1-5 1,1-9-1,-4 15 1,4-15-1,-1 13 0,1-13 1,-1 10-1,1-10 0,-2 10 0,2-10 0,0 0 0,-1 12 1,1-12-1,0 0 0,0 0 0,-1 9 0,1-9 1,0 0-1,0 0 0,0 0 0,0 0 0,0 0 0,0 0 0,0 0 0,-2 9 0,2-9 0,0 0 0,0 0 1,0 0-1,0 0 0,0 0 0,0 0 1,0 0-1,0 0 0,0 0 0,0 0 0,0 0 0,0 0 1,0 0-1,0 0 0,0 0 1,0 0 1,0 0 0,0 0 1,0 0 0,0 0-1,0 0 1,-11 8 0,11-8-1,-15 3-1,6-1 0,-3 0 0,-2-1-1,2 0 0,-3 0 1,-1 0-1,-4-1 0,0 2 1,0-2-1,-1 0 0,-1 0 0,-1 0 0,1 0 1,-1-1-1,3-1 0,-1 0 0,0 0 0,1 0 0,3 0 1,1 0-1,4 0 0,0-1 0,2 2 0,10 1-1,-11-1 1,11 1 0,0 0-1,0 0 1,0 0-1,0 0 0,0 0 0,0 0-1,0 0-1,0 0-2,0 0-5,0 0-13,0 0-9,13-7 2,-8-5 0</inkml:trace>
  <inkml:trace contextRef="#ctx0" brushRef="#br0" timeOffset="25837">4749 1008 1,'0'0'3,"0"0"0,0 0 0,0 0 1,0 0 0,0 0 2,0 0-2,0 0 1,0 0-1,0 0 0,9-10-1,-9 10 2,7-13-2,-2 4 0,-5 9 0,9-19 0,-4 10-1,1-1 1,1 1-1,1-3-2,-1-1 1,0 2-1,2-1 1,3 1-1,-2-2 0,3 1 0,0 0 0,0 1 0,1 3 0,1 0 0,2 2 0,-3-1 0,3 3 0,-3 2 0,2 0 0,-3 0 0,1 0 0,-4 1 1,-1 0-1,-9 1 0,15-1 0,-15 1 0,14 1 0,-14-1 0,14 4 1,-14-4-1,15 5 0,-15-5 0,16 10 0,-16-10 1,12 13-1,-12-13 0,13 14 1,-5-4-1,-8-10 1,8 13-1,-8-13 0,8 17 1,-5-8 0,-3-9 0,1 18-1,-3-7 1,1 1 0,1-1 0,0 1-1,-3 0 1,0 1 0,3 0-1,-3-1 2,1 2-2,-1-2 1,0 2 0,-2-2-1,-1 0 1,1 2 0,-2 0 0,0 1 0,-1-2-1,-1 3 1,0-2-1,1 0 0,-2 0 0,3-1 1,0 0-1,0 0-1,-1-1 1,2 0 1,0-1-1,0 0 0,1 0 0,-2-1 0,7-10 0,-12 17 0,12-17 0,-9 13 0,9-13 1,-7 10-1,7-10 0,0 0 0,-8 10 0,8-10 0,0 0 0,0 0 0,0 0 0,0 0 1,0 0-1,0 0 1,-7 9-1,7-9 1,0 0 0,0 0 0,0 0-1,-9 4 1,9-4 0,0 0-1,-12 4 1,12-4 0,-11 3-1,11-3 1,-13 3 0,13-3 1,-20 2-1,11-1 0,-5-1 0,1 3 0,0-3 0,-1 1 0,-1-1-1,1 0 1,2 0-1,-1-1 1,3 1-1,10 0 1,-17-1-1,17 1 1,0 0-1,-10-2 0,10 2 1,0 0-1,0 0-1,0 0 1,0 0 0,0 0-1,0 0 0,0 0-1,0 0-2,0 0-3,0 0-4,0 0-19,0 0 2,7-13 0</inkml:trace>
  <inkml:trace contextRef="#ctx0" brushRef="#br0" timeOffset="27810">4714 672 4,'-13'6'3,"4"-1"1,-1 0 1,-2 0 0,-3 0 0,-1 2 0,-2 0-1,-3 0-1,-1 0 1,-2 0-1,1 0-1,-2-2 0,0 1-1,-1-1 2,2-2-1,1-1 1,-2-1 0,2 0-1,-1 0 1,2-2-1,-2 1 1,3-2-2,0 1 0,2 0 0,1 0 0,3-1 0,1 0 0,2 0 1,3 0-1,-1 0 1,10 2-1,-11-5 2,11 5-1,0 0-2,-7-12 1,7 12-1,0 0-1,-1-10 0,1 10-1,0 0-2,5-10 2,-5 10-1,13-12 0,0 6 0,-1-2 0,7 0 1,0-2 0,3 2 1,2 0 0,0 2-1,-1 0 1,2 0 0,0 3 0,-1 1 1,2 1-1,-1 2 1,1 0 0,1 0-1,0 1 1,-1 0 0,1 1 0,-3-1 0,-4 0 1,-1 0-1,-2-1 0,-2 1 0,-5 0 1,-1 0-1,-9-2 0,14 5 0,-14-5 0,9 7 0,-9-7 1,0 0-1,6 11 0,-6-11 0,0 0 1,0 13-1,0-13 0,-5 10 0,5-10 1,-6 13-1,6-13 1,-11 11 0,11-11 0,-19 13 0,9-6 1,-5-1-1,-4 2 1,-4-1 0,-1 1-1,-3-1 0,-3 1 1,0 1-1,-3-2 0,-1 0 1,-1-3 0,2-3 0,-2 1 1,1-2-1,1-1-1,-1-4 1,5 1-1,2-4 0,4 3 1,2 1-1,6-2-1,1 0 1,5 0 0,9 6-1,-9-14 0,9 14-1,-2-13 0,2 13-1,7-15 0,2 8 0,4-1 0,5 0 0,5-2 0,5 2 0,4-1 1,3-1 1,3 2-1,2 1 1,-2 0 0,1 3-1,0 0 1,1 3-1,-1 4-1,1 1-6,6 7-16,-10-7 1</inkml:trace>
  <inkml:trace contextRef="#ctx0" brushRef="#br0" timeOffset="40198">160 1654 1,'0'0'3,"0"0"0,0 0 0,6-13-1,-6 13-1,2-12 0,-2 12 0,3-15 0,-3 15 0,3-17 0,-2 8 0,0 0 0,0-4 1,-1 3-2,1-1 1,-2 0 0,2 2-1,-1 9 1,0-17 0,0 17 0,-3-9-1,3 9 1,0 0 1,0 0-2,-9-8 1,9 8 0,0 0-1,-10 2 0,10-2 0,0 0 0,-9 9-1,9-9 1,-10 15 0,10-15 0,-11 18 0,5-6 0,0 1 0,1 1 0,0 6-1,2-1 1,-2 2 0,0 4 0,1 1 0,-2 3 0,0 1 0,-1 4 0,0 2 0,0 1 0,1 2 0,0-1 0,0 3 0,0-5 0,1 0 0,0-3 0,0-5 1,1-3-1,0-4 0,1-4 0,2-4 1,5-1-1,-4-12 0,12 4 0,-2-6 0,5-4 0,-1-3 0,4-3 1,0-3 0,1-1 1,1 1 1,-5 0 0,1-1 1,-4 1 0,0 3-1,-2 1 0,-10 11-1,13-14 0,-13 14-2,0 0-1,12-9-1,-12 9 0,0 0-4,0 0-7,7 20-9</inkml:trace>
  <inkml:trace contextRef="#ctx0" brushRef="#br0" timeOffset="42241">1901 2172 11,'0'0'9,"0"0"-2,0 0-1,0 0-3,0 0-1,0 0-1,0 0 0,0 0-1,0 0 1,0 0-1,0 0 0,0 0 0,0 0 1,0 0-1,0 0 0,5 10 0,-5-10 0,3 12 0,-3-12 1,5 16-1,-5-16 1,6 21-1,-4-10 1,2 3 0,-1-1-1,2 1 1,-1 2 0,4-2 0,-4 1-1,1-3 0,0 0 0,0-2 0,-5-10 0,13 14 0,-13-14 1,12 10-1,-12-10 1,15 2 0,-15-2 1,15-6 0,-15 6 1,14-16 0,-5 4 0,-2-2-1,1-2 1,0-1 0,0-1-1,-2 0 1,-2 0-1,1 0 0,-3 2 2,0 1-1,-4 1-1,0 0 1,-2 0-1,0 1 0,-1 1-1,-1 2 0,0-3 0,-1 3-1,1-1 0,1 0-1,0 1 0,-2-1-1,3 1 0,0-1-2,1 1-2,0-4-2,2 0-3,3-1-11,-5-10-3</inkml:trace>
  <inkml:trace contextRef="#ctx0" brushRef="#br0" timeOffset="43182">1906 1489 2,'0'0'4,"-11"0"-3,11 0 1,0 0-2,-9 1 1,9-1-1,0 0 0,0 0-1,0 0 1,-7 10 0,7-10-2</inkml:trace>
  <inkml:trace contextRef="#ctx0" brushRef="#br0" timeOffset="47959">3256 1955 0,'-11'-8'3,"11"8"0,-15-9 0,15 9-1,-18-11 1,6 7-1,1-3 1,-2 2-1,-1-1 0,0 1 0,-2-2-1,0 1 0,0-2 0,0 2 0,-1-3 0,1 1 0,-2-1 0,1-1 1,-1-1-1,0 2 0,1 0 0,-1 0-1,2 0 1,-1 0-1,1 1 1,-1 0 0,2 0 0,0-2 0,-1 2 1,2-3 0,-1 3 0,1-1 0,3-1-1,-2 2 1,2 0-1,1-1 0,10 9-1,-19-17 1,19 17 0,-19-15 0,9 6 0,-2 1 1,1 1 0,0 0 0,1-1 1,-3 0 0,3 1 1,-2-1-1,3 0 1,0-1 0,1-1-2,8 10 0,-17-18 0,17 18-1,-13-15 1,13 15-2,-12-14 0,12 14 0,0 0 0,-9-10 0,9 10-2,0 0-4,0 0-7,-3-13-9,3 13-4,10-9 1</inkml:trace>
  <inkml:trace contextRef="#ctx0" brushRef="#br0" timeOffset="49081">2448 1752 1,'-11'-3'6,"-1"1"-2,1-3-1,-2-1 1,1 0 0,1-2 0,-1-1 0,2-3 0,0 0 0,1-1-1,1-1-1,2-1-1,0 1 0,2 0-1,-1 0 1,3 1-1,0 1 0,2-1 0,1 1 0,1 2-1,4-3 1,0 4-1,3-2 0,1 2 1,5 0-2,0 1 1,3 2-1,1-1 0,1 4-1,2 3-1,-1 2-1,-1 2 0,0 3 1,-3 3 0,1 2 1,-3 2 0,-3 1 1,-4-1 1,0 2 0,-3-1 1,-2 0-1</inkml:trace>
  <inkml:trace contextRef="#ctx0" brushRef="#br0" timeOffset="49912">2113 1635 6,'0'0'6,"2"-9"-1,-2 9 0,1-11-1,-1 11-2,7-14 0,-7 14-1,13-14-1,-13 14 0,19-13 0,-7 8-1,2 1 0,-1 2 0,-1 0 0,-1 3-1,-1 1 1,-10-2 0,12 12 0,-9-3 0,-2 1 1,-2 4 0,-3 0 0,-3 2 0,0 0 2,-4 0 0,-2 0 1,-1-2 2,-2-1 1,-2-2 0,2-3 0,-2-2 0,2-3-1,0-3 0,3-1-1,-1-4-1,4 0-1,0-1-1,10 6-1,-13-12-2,13 12-3,-7-18-9,7 18-9,8-19-1</inkml:trace>
  <inkml:trace contextRef="#ctx0" brushRef="#br0" timeOffset="50583">1940 1613 1,'9'-13'2,"-9"13"-2,12-14 0,-12 14-2</inkml:trace>
  <inkml:trace contextRef="#ctx0" brushRef="#br0" timeOffset="50723">1951 1628 7,'-23'11'9,"1"2"0,1-5-1,2-2-2,1-4-1,4-2-3,4-2-1,10 2-5,-10-10-5,4-3-12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23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0 7,'0'0'5,"-15"18"1,9-1-1,-1 4-1,-2 5-1,0 11 0,-1 4-1,0 13 2,3 4 0,4 4 0,0 5 0,3 6 0,1 8-1,3 7 1,1 6-1,0 8 1,2 5-1,-3 14 1,0 14 1,-3 7 1,3 9-1,-4 7 0,0 4-1,-1 3 0,0 0 1,0-2-2,3-1-1,-2-3 1,2 0-2,5-1 1,-2 1 0,2 0-1,-3 3 1,3-5-2,-6-4 2,5-3-1,-6-1 1,-2-8-1,2-5 1,-8-8 1,8-3 0,-7-11 0,7-5 0,-6-13 1,7-7-2,-2-12 0,1-11 1,0-10-2,0-9 0,6-6 0,-5-4-1,4-6 0,-4 0 1,1-1-1,-1 1 0,5 0-1,-5 2 0,-1-5 0,0-3-1,2-1-7,-2-3-18,0-21-7,8 9-2,-8-21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24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3,'19'6'22,"-19"-6"1,18-3-14,-3 6-7,5 1-1,3 1 2,7 0 0,4 0 1,5-1 1,5 4 1,2-5 1,4 4-1,4-4 0,8 3 1,0-3-2,8 4-1,5-3 1,7 1-2,2-2-1,8 0 0,-1-1 0,4 3 0,3-3 0,5 0-1,-4 1 1,6-1-1,2-1 1,2 1-1,4-3 1,3 1-1,2 1 1,0-1-2,2 1 1,2 2 0,1-1 1,3 1 0,-1-2-1,3 0 1,4-1 0,3-1 0,5-1-1,1 1 1,2-1-1,5-1 0,1 1-1,0 1 1,2-2 0,2-2-1,2 1 1,2-3-1,3 0 1,2 0 1,3-1-2,3 0 1,1 1 0,3 3-1,2 0 1,1 1 0,2 2 0,0 0-1,3 0 1,3 1 0,2-1-1,0-1 1,5 4-1,2 0 1,1 0 0,-4 3 0,-2 0 0,2 2 0,-8-2 0,1 1 1,-7-3-1,-1 1 0,0-3 0,1-1 0,0-6-1,1 2 0,2-1 1,0 0-1,2 0 0,-3 2 0,2-2 0,1 4 1,1 0-1,-4 2 0,0-1 1,2 0-1,0 1 1,-4-1-1,2-1 0,-2-3 0,0 3-1,1-3 0,-3 2 0,-1 1-1,-1-1-1,-1-3-1,-2 5-2,-9-6-11,-1 1-21,-4 1-1,-7-3 2,-6-1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25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14201 5830 2,'0'0'4,"16"5"2,-16-5 2,0 0 3,9 5 2,-9-5 1,0 0 1,0 0 1,0 0-2,4-16-2,4 2-3,-2-14-2,7-5-2,2-13-1,5-10-2,2-13 0,6-13-1,-1-12 0,1-11 0,-1-8-1,-3-8 0,-1-9-1,1-7 1,0-4-1,-3-4 1,4 0-2,-1-2 1,1 0 0,-4-1 0,-1 9 0,-3 3 0,-3 6-1,-4 5 1,-5 6 1,-5 13-1,-4 8 1,0 7-1,-2 4 1,-1 4 0,-1 7-1,-1 2 1,0 3 0,1 2 0,1 2 0,-2 6 0,-2 3 2,-1 7-1,-4 6 0,0 5 1,-5 6-1,-1 8 0,-1 5-1,-1 0 1,-1 2-2,0 0 1,-1 1-1,0 2 1,-1-1 0,-6 0 1,-6 1-1,-4 3 0,-9 1 0,-8 4 1,-8 2-1,-11-1 0,-9 1 1,-8-1-1,-7 0 1,-7-3-1,-10-2 1,-4-1 0,-8-2 1,-2 2-2,-3-1 1,0-2 0,0 2 0,1 0-1,5 0 1,8-3-1,11 1 1,9-2 0,9-1-1,13 0 1,12-3 0,11-2 1,10 1-1,4-1 0,6-2 1,5-2 0,3-2-1,5-1 1,8-6-1,4-6 0,8-7 1,9-7-2,6-7 1,6-2-1,4-6 0,2-3 0,-2 0 1,0 0-1,-4 3 1,-3-4-1,-4 2 0,-4 5 0,-4 0 0,-2 4 0,-1 5 1,-4 2-1,-2 3 0,-2 11 0,-1 6 0,-2 4 0,2 6 0,-4 4 0,-3 4-1,-2 3 1,-3 9 0,-5-1 0,-5 1 0,-4 3-1,-3 2 1,-4 0 0,-5 3 0,-6 0 0,-3 0 0,-4 2-1,-7 0 1,-7 0 0,-9 0 0,-7 0 0,-9 2 0,-8-2 0,-13 0 0,-7 1 0,-10 0-1,-12 1 2,-12 1-2,-9 1 1,-10 1 0,-7 0 0,-6-2 0,-9 1 0,-5 2 1,-1-3-2,-3-3 1,-3 0 0,-1-3 0,-3 1-2,-4 5 2,-3 1 0,-1-3 0,-4 5 0,3 3 0,-1-1 0,1 1 0,2 1 0,4-7 0,5-2 0,5-4 0,4-2 0,0-2 0,3-6 0,4 0-1,-1 1 1,2 7 0,0 3 0,-4 2 0,0 4 0,6-1 0,1 6 0,1 1 0,6-2 1,4-8-1,5-1 0,7-1 0,5-2 0,8 2 2,7-1-2,8 0 1,8 1 0,9 0-1,14 1 1,6 0 0,14-1-1,7 0 1,8 0-1,11-1 1,5 0-1,6 0 1,4 0-1,8 0 1,-1 1-2,5 0 1,2 0-1,7 1-4,-2 3-25,3-7-8,-2-7-1,-7-12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35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11,'0'0'20,"0"0"-2,0 0-4,0 0-5,0 0-3,0 0-1,0 0 1,0 0-2,0 0 1,0 0-1,0 0-1,0 0-1,0 0-1,0 0-1,0 0 0,0 0 0,0 0 0,4 11-1,-4-11 1,2 9 0,-2-9 0,3 14 0,-3-14 1,2 11 0,-2-11 0,1 11 0,-1-11 0,3 12 0,-3-12 0,2 16 1,-1-5-1,0 5 0,0 0 1,2 6-1,-3 3 0,2 3-1,-1 1 2,1 2-2,-2 1 1,2 2 0,-2-1 1,3 2-1,1-1 0,0 3 1,1 0-1,-3 2 0,-2 0 0,0 2 1,0 1-2,-2 1 1,-2 0 0,1-1 0,-2 1 0,5 0 0,5-5 0,1 0-1,2-3 1,-1-3 0,2-2 0,-1 1-1,1-4 0,-1-3 1,-3 1-1,-3-2 1,-1-2-1,1 0 1,-1-4 0,0-2-1,-1-3 1,0 0 0,0-3-1,0-9 1,1 14-1,-1-14 1,0 0 0,0 9 0,0-9 0,0 0 1,0 0-1,0 0 1,0 0-1,0 0-1,0 0-4,0 0-13,-11-4-19,11 4-1,-17-5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36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2,'0'0'10,"10"-10"-4,-10 10-1,0 0 0,11-7 1,-11 7 1,0 0 1,0 0 1,0 0 0,0 0 0,0 0 0,0 0-3,0 0-1,11-11 0,1 10-1,1-3-1,2 2 0,-4-1 0,6 1 0,-3 0 0,6 1 0,-5 0-1,3 2 1,0-2 0,3 2 0,0-1 0,3 1 1,1-2-1,2 1 0,2-2-1,4 2 0,-1-1 0,4 1 0,-1-1-1,2 1 1,-2 0-1,5 1-1,-3-1 1,0 0 0,1 0 0,-1 1 0,0-1 0,1 1 0,0-1 0,-1 2 0,0-1 0,2 1-1,-1-1 2,1 3-2,1-1 0,-2 1 1,2 0-1,-2 0 0,3 1 1,-2-1-1,0-1 1,0 0-1,-2-2 0,1 0 1,1 0-1,-1-1 1,1 0-1,0 0 1,0 0-1,3-1 0,-1 0 1,1 1-1,-1-1 1,0 0-1,-3 1 0,2 0 1,-1 1-1,-2 1 1,0 0-1,3 1 0,-1 0 1,2 1-1,2-2 1,1 0-1,0 0 1,3-1 0,0 0 0,-1 0-1,0-1 1,1 1-1,-2-1 0,-1 0 1,-2 0-1,1 0 0,-3 0 1,3-1-1,-2-1 0,3 1 1,-2 1-1,4 0 1,0-1-1,1 2 0,0 0 1,-2 0-1,2 1 0,-1-1 0,-2 1 0,2 0 0,-5 0 0,3-1 0,-2 0 1,2 0-1,1 0 0,-2 0 0,2-1 0,-1-1 1,1 0-1,-3 1 0,2-1 0,-4 1 0,1-1 1,-6 1-1,1 0 0,1 0 0,-1 1 0,0-1 0,2 1 0,1-1 0,2 0 0,6-2 0,-2 1 0,2 0 0,2 0 0,0-1 0,-1 1 1,-3 0-1,-1-2 0,0 1 0,-2 0 0,-2-1 0,0 0 0,-1 0 0,0-1 0,1 0 0,3 0 0,-3 1 0,2-1 0,1 1 0,-2 0 0,0 0 0,-3 0 0,0 2 0,-3-1 1,-4 2-1,-4-1 0,0 1 0,-8 0 0,-2 0 0,-2 0 0,-3 0 0,-12 0 0,14 0 1,-14 0-1,0 0 0,14 0 0,-14 0 0,9-1 0,-9 1 0,15 0 0,-15 0 0,16-1 0,-16 1 0,15-1 1,-15 1-1,11 0 0,-11 0 0,0 0 1,0 0-1,0 0 0,0 0 0,0 0 0,0 0 0,9-1 0,-9 1 0,0 0 0,0 0 0,0 0 0,0 0 0,0 0 0,0 0 0,0 0 0,0 0 0,0 0 0,0 0-1,0 0 1,0 0 0,12 1-1,-12-1 1,0 0-1,13 3 1,-13-3 0,11 1-1,-11-1 1,12 3 0,-12-3 0,10 1 0,-10-1 0,0 0 0,10 1 0,-10-1 0,0 0 1,0 0-1,0 0 0,0 0 0,0 0 0,0 0 0,10-5-1,-10 5 1,11-2 0,-11 2 0,9-3 0,-9 3 0,0 0-1,0 0 0,0 0 0,0 0-2,0 0-2,0 0-7,0 0-29,0 0 2,-2-10-1,2 10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38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5478 1282 23,'0'0'16,"0"0"-1,0 0-4,0 0-2,0 0-3,0 0 0,0 0-3,0 0 0,0 0 0,0 0 0,0 0 1,0 0 0,0 0 1,0 0 0,0 0 0,0 0 0,0 0-1,0 0 0,0 0 0,1-11 0,-1 11-1,3-15 1,-2 4-1,0-5-1,1-1 1,-1-4-1,1 0 0,0-5 0,2-3 0,-2-2-1,3 0 1,-1-4-2,-1 1 2,1-3-2,-2-2 1,-1-4-1,-1 2 0,-2-5 1,-1-1-1,-3 1 1,2-1-1,-2 3 0,2 1 0,-1 5 1,2 1-2,1 5 1,2 2 1,0 2-2,-1 2 2,0 3-1,1 1 0,0 0 0,-1 1 0,-1 2 1,-1 0-1,1 0 0,0 2 0,-3-2 0,2 0 0,1 1 0,-1 1 0,3 2 0,-2 1 0,1 1 0,0 2 0,1 2-1,0 9 1,-2-12 0,2 12 0,0 0 0,-3-10 0,3 10 0,0 0 0,0 0 0,0 0-1,0 0 1,0 0 0,0 0 0,-9-9 0,9 9 0,0 0-1,0 0 0,-9-4 1,9 4-1,-10-4 1,10 4-2,-15-4 2,15 4-1,-19-3 1,6 2-1,-1 0 1,-4 1 0,-1 1-1,-3 0 1,-1 2 0,-3-2-1,-2-1 1,-6 1 0,0 0 0,-4 0 0,-4 0 0,-3 0 0,-4-2 0,-3 0 0,-2 1 0,-2-2 0,-2 0 0,-4-1 1,0-1-1,-3 0 0,-3 2 0,-2 0 0,-1 0 0,-1 1 0,-2 1 0,1-2 0,-1 3 0,4-3 0,-2 3 0,3-1 0,-3 0 0,2 0 0,0 1-1,1 2 1,0-2 0,-1 4 0,3-2 0,-3 4 0,3-4 1,2 1-1,-1-1 0,2 0 0,3-2 0,1 0 1,0-1-2,4 0 2,5-1-1,-1 2 0,3 0-1,-2-1 1,1 3 0,-1 0 0,3-1 0,-2-1 0,0 1 0,-1 1 0,-2-1 0,2 0 0,-2-1 0,2 1 0,0 1 0,-1 1 0,0 0 0,0 0 0,0-1 0,-1 1 1,2-1-1,-2-1 0,2-2 1,1-1-1,2 0 0,2-1 1,-1 0-1,1 1 0,3-2 2,0 1-2,0 2 0,0 0 0,2 0 0,-1-1 0,6 0 1,-2-2-1,2 1 1,1-1-1,2 0 1,-1-1 0,3 0-1,1-1 1,-2 1-1,-1 1 0,1 0 1,-2 2-1,0-1 0,-1 2 0,-1 1 0,0 1 0,0 0 0,2 0 0,0 0 0,1 0 0,3 0 0,2 1 0,1-3 0,1 0 0,-1 0 0,1 0 0,1 1 0,0 0 1,-1-1-1,3 0 0,-1 1 0,3 1 0,1-1 0,4 0 1,0 0-1,5-1 0,1 1 0,10-1 0,-12 1 0,12-1 0,0 0 0,0 0 0,0 0 0,0 0 0,0 0 0,0 0 0,0 0 0,0 0 0,0 0 0,0 0 0,0 0 1,0 0-1,0 0 0,0 0 1,0 0-1,0 0 0,0 0 1,0 0-1,0 0 0,0 0 0,0 0 1,0 0-1,-10 0 0,10 0 1,-13 0-1,13 0 0,-14-1 1,14 1-1,-12 0 0,12 0 0,-10 0 0,10 0-1,0 0 1,0 0-1,0 0-1,0 0-1,0 0-4,12 19-31,-6-7 0,-6-12-1,-6 17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48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112 218 31,'0'0'20,"-11"-3"1,11 3-2,0 0-4,-17-11-2,17 11-1,-11-18-3,11 18-1,-12-20-3,8 7 1,-2-2-3,5 0 1,1-1-2,2 2 1,4 0-3,2 0 0,1 1-1,0 2 1,2 4-2,-2 0 1,2 6 0,-2 2-1,0 4 1,-9-5 0,16 19 1,-8-6-1,1 2 0,-1 4 1,1 2-1,-3 2 1,1 2 0,-2-1-1,-1-2 1,-2 0-1,-3-2 2,0-4-1,-4-3 1,0-2 1,-5-4 0,1-2 1,-6-4-1,0-2 2,-4-4-1,0-3 0,-2-4-1,1-4 0,2-5-1,1-1 0,3-2 0,4 0-1,5-1 0,4 2-1,5 0 0,5 1 1,5 5-2,2-1 1,6 3 0,1 2-1,2 3 1,2 4 0,-2 3 0,-3 6-1,-1 5 1,-1 2 0,-5 6-1,-2 1 2,-1 3-1,-6 3 1,-3 1 0,-2 1-1,-3 0 1,-1-1 0,-4-3 1,-3 0 0,-2-2 1,0-4 0,-4-4 0,-1-3 0,-5-4 0,-2-2 1,-2-6-1,0-2 0,2-5-1,1-2 0,1-7 0,5 0-1,5-2 0,6-2 0,6 0-1,7 1 1,4 0-2,5 2 1,5 6 0,4-1 0,2 4 0,3 2 0,-3 4 0,0 3 0,-4 3 0,-2 3 0,-7 5 0,-4 2 1,-3 5-1,-5 2 1,-2 5-1,-3 0 1,0 3 0,-5 0-1,1-3 2,-2-3-1,-2-1 1,1-2 0,-3-4 1,0-3 0,-1-4 0,-1-1 0,-1-5 0,-1-3 0,-1-4 0,2-3-1,2-7 0,2-3-1,4-1 0,4-4 0,5-1-1,7 2 1,6 1-2,4 3 1,4 4 0,3 5 0,0 4-1,-1 4 1,-1 5 1,-4 4-1,-2 5 0,-4 3 0,-3 4 1,-6 4 0,-2 3 0,-3 3-1,-2 2 1,-1-1 0,-6-2 1,3-1-1,-4-5 2,2-3-1,-4-6 1,0-5 0,-3-6 0,1-4 0,-2-6 0,3-6 0,1-6-1,3-3-1,5-3 0,5-1 0,5 0-1,5 2 0,6 4 0,2 4 0,3 6 0,2 4-1,-1 5 1,-4 3 1,0 5-1,-4 5 1,-2 4-1,-5 0 1,-2 2 0,-3 3 0,-1 2 0,-2 0 0,-2-4 1,0 0 0,-2-5 0,-2 0 0,-3-2 2,1-7-2,-2-4 2,-1-2-1,1-7 0,3 0 0,-2-5-1,4 2 0,1-3-1,2 4 0,2 3 0,-1-1-1,2 11 0,1-9 0,-1 9-1,0 0 0,9 2 0,-9-2 0,0 0 0,7 10-2,-4 3-3,-7-3-19,4 2-13,-2 0-2,-1-3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6.2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283 372 4,'-17'1'28,"6"6"-1,-13-6 2,-2 3-21,2 3-5,-4 1-2,0 3 1,0 2-2,5-1 0,0 3 0,4-3 0,4 0 0,5 0 0,3-2 0,7-10 0,11 18 0,3-7 0,4-2 0,7 4 0,4 0 0,5 4-1,1 0 1,-3 5 0,-2 0-1,-3 1 1,-4 2-1,-4-1 1,-8 0 0,-3-3 1,-6-3 0,-4 0 0,-5-6 1,-4 0 0,-4-7 0,-4 0 0,-2-4 0,0-3 0,-1-4 0,1-4-1,4 0-1,2-2 1,5 0-2,4-2 0,3 0 0,7 1-1,7 2 1,3-2-1,8 1 0,5-1 0,7 0-1,4-1 1,9 0 0,0-2 0,4 0 0,2-4 0,-1-1 0,-5-1 1,-3 0-1,-6-1 1,-6 4 0,-8-1 1,-10 4 0,-6 1 0,-9 5 1,1 10 1,-21-15 1,1 12-1,-5 2 0,-3 3 1,-2 4-2,-1 5 1,0 3 1,1 4-1,1 4 1,4 4-1,3 0 1,5 3 0,4-2 0,6 1 0,4-3 0,10 3-1,4-7 0,10 0-2,7-1-2,4-9-8,6-4-21,9 1-2,-2-16 1</inkml:trace>
  <inkml:trace contextRef="#ctx0" brushRef="#br0" timeOffset="1152">997 51 17,'0'0'24,"0"0"-5,0 0-13,1 16-1,-1-1 0,0 3 0,2 8 2,-2 6-1,4 8 0,-2 5-1,2 7 0,-1 3-2,3 6 0,-2-1-1,1-1-1,0-6-1,-1-8-3,3-11-19,7-5-9,-14-29 1,14 7 0</inkml:trace>
  <inkml:trace contextRef="#ctx0" brushRef="#br0" timeOffset="1442">1191 509 0,'17'20'26,"-7"-11"1,13 0-1,3-6-19,3-4-4,7-4-1,2-7 0,3-3-1,-1-5 1,-2 0 1,-5-3 0,-2 2 0,-9-1 0,-3 5 0,-8 1 0,-4 4 0,-5 1-2,-2 11 0,-10-14-1,-5 11 0,-4 2 0,-3 2 0,-3 2 0,-1 3 1,-2 4-1,-1 1 1,0 3 0,5 4 1,2 1 0,1 2 0,2 2 1,4 3-1,4-1 1,7 1-1,3-2 1,8 1-2,5-2 0,6-2-2,6-3-3,2-4-2,13-1-14,4-2-14,1-7 1,6-2 0</inkml:trace>
  <inkml:trace contextRef="#ctx0" brushRef="#br0" timeOffset="1953">2084 423 11,'-15'8'21,"-6"-3"-12,2 0-1,0 4 1,-1 1 1,5 4 2,-2 1 0,6 7-1,-1-1 0,5 7-3,0 0-2,7 3-3,1-3-1,7 2-1,5-5-2,4-5 0,8-5-3,1-10-3,9-4-6,4-8-14,-1-13-4,7-1 0</inkml:trace>
  <inkml:trace contextRef="#ctx0" brushRef="#br0" timeOffset="2253">2562 0 23,'0'0'25,"5"20"0,-6-3-17,-2 7-8,1 6-1,-1 8 1,1 8 1,1 6 0,2 6 0,0 5 2,1 3 0,0 1-1,2 0 0,-1-4 0,0-4-1,0-7 0,-1-9 0,1-11 0,0-7 0,-2-11 0,-1-14-1,0 0-1,-19-19 1,6-5 0,-5-5-1,-4-5 1,-3-3-1,-4-1 1,1 2 1,-1 1 1,3 5 0,2 4 1,4 6-1,4 3 2,6 5-1,1 0 0,9 12 0,-1-12 0,1 12 0,20-12-1,-1 7 1,4-1 0,9 1 0,8 1-1,6 2 0,5 1 1,5 3-2,3 1 1,1 1-2,-3 1 0,-1 1-1,-4 1-2,-8-4-3,-1 4-6,-9 0-18,-10-4-4,-2 2 1</inkml:trace>
  <inkml:trace contextRef="#ctx0" brushRef="#br0" timeOffset="9704">3150 467 9,'0'0'14,"0"0"-1,0 0-2,1 10-5,-1-10-1,4 14-3,0-2-1,-1 2 1,1 2 0,0 4 0,0 2 1,0-2 0,-1 2-1,0 0 1,-1-4-2,0 0 0,1-5-1,-2-1-4,-1-12-5,-5 9-16,5-9 0</inkml:trace>
  <inkml:trace contextRef="#ctx0" brushRef="#br0" timeOffset="10034">3116 105 12,'0'0'30,"14"10"0,-14-10 1,0 0-19,0 0-9,0 0-3,0 0 0,0 0-1,0 0-2,0 0-5,0 0-6,0 0-17,20 15 1,-8-12 0</inkml:trace>
  <inkml:trace contextRef="#ctx0" brushRef="#br0" timeOffset="10425">3547 712 19,'-9'-9'14,"-2"-3"-2,2-4 0,2-1 0,1-3-3,4-2-1,2-5-2,4 1-2,3-1-1,5 1-1,1 0-1,2 2-1,3 2 0,0 6-1,0 5 1,0 3 0,-1 6 0,0 4 0,-2 5 0,1 6 0,-3 5 1,-1 5 0,0 3 0,-3 3 0,1 1 0,-4 1 0,-2-1 2,-3 0-1,-3-5 3,-2-2 0,-6-3 0,-2 1 2,-6-6 0,0 1-1,-7-7 0,3 1-1,-3-4-2,1-1 0,0-4-2,2-2-1,5 0-4,-4-5-4,10 6-8,-1-2-19,2-6-1,10 8 0</inkml:trace>
  <inkml:trace contextRef="#ctx0" brushRef="#br0" timeOffset="11006">3981 480 12,'0'0'15,"0"0"0,4 9-1,-3 1-3,1 7-1,0 0-1,2 8-1,-2 3-2,3 2 0,-2-2-2,1 2-1,0-5 0,2-4 0,0-5-1,4-10 0,8-11-1,4-10-1,8-10 0,5-8-1,5-7 0,1-1 0,5-1 0,-4 1 0,-4 8 0,-5 7 1,-5 8 1,-6 6 0,-4 8 0,-5 7 0,-3 5 1,-1 5-1,-4 4 1,0 4 0,0 2 1,0 4-1,2 0 0,0 2 0,-2 0 0,1 1 0,-1-2-1,0-2 0,0 1-1,-1-5 1,-2-2-2,-2-7-5,0-4-27,0-9-1,0 0 1,0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8:52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1652 5,'0'0'10,"0"0"-8,11-6-1,-11 6 0,17-7 2,-8 3 2,-9 4 1,18-8 1,-9 3 0,2-3 2,-2 0 0,5 1 1,-2-1 1,6 0-3,2-5-1,4 1 0,3-6 0,8 5-1,8-12 0,9 0-1,14-13-1,12-4 0,14-11 0,19-8 0,19-15-1,19-7 0,15-14 0,18-9-2,12-6 0,6-1 0,7-2-2,0 3 0,-3 10-3,-8 10-27,-6-4-4,-13 8-2,-24-3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39:10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1723 5,'0'0'6,"0"0"0,0 0 1,0 0 1,0 0 1,0 0 0,0 0 0,0 0-2,0 0 1,0 0-2,0 0 1,0 0-3,0 0 1,0 0-1,6-10 1,-6 10 0,7-14 0,-1 3 0,6-2 0,-1-4 0,7-5-1,2-8 0,7-4 0,9-11-1,10-9 1,8-11-1,15-10 0,11-15 0,12-7-1,14-9 1,11-3-1,7-4 0,6 4 1,-1-3-2,1 9 0,-3 8 0,-5 11 0,-11 8 0,-12 12-1,-16 9 1,-11 13-1,-16 11 0,-15 9 0,-12 9 0,-13 4 0,-5 6-2,-11 3 0,1 14-3,-14 1-7,-5 13-25,-7 7-1,-19-2 0,-8 6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8:00.6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-1 217 17,'0'0'10,"0"0"-1,0 0-1,0 0-1,0 0-2,0 0-1,0 0 0,0 0-1,0-10 1,0 10 0,10-13 0,0 0 2,0 3-2,5-4 0,0-3-2,7 1 0,0-1 0,2 0-1,0-1 0,-4 7 0,2-4 0,-5 1-1,-1 6 2,-2 0 0,-1 1-1,-13 7 1,10-9 0,-10 9 0,0 0-1,0 0 1,0 0-1,0 0-1,0 0 0,-9 10 0,9-10 0,-19 14 0,6-6 0,-2 4 0,0 1 0,-1-2 0,0 5 1,2-2-2,1-1 2,1 1-1,1-2 0,4-1 0,7-11 0,-16 16 0,16-16 0,0 0 1,-9 10-1,9-10 1,0 0 0,0 0 0,10-5 0,-1-4 2,3 1-2,5-2 1,1-2-1,4-2 1,-1 1-2,0 0 1,2 0-1,-3 5 0,-3-2 0,-2 3 0,-3 3 0,-3-1-1,-9 5 1,16-5 0,-16 5 0,0 0-1,10-2 1,-10 2-1,0 0 1,0 0-1,0 0 1,0 0-1,-12 11 1,2-5 0,1 3 0,-3-1 0,0 5 1,-2 0-1,-1 0 1,4 1-1,0-3 1,2 0-1,9-11 0,-9 15 0,9-15 0,0 0 1,0 0-1,0 0 1,0 0 0,0 0-1,0 0 1,12-10 1,-1 3-1,5-3 0,3-1-1,3-4 1,0 0 0,2-1-1,-2 1 0,0 4 0,0-3 0,1 5-1,-4 2 0,-5 3 0,0 0-1,-14 4 0,11-1 1,-11 1-2,0 0 2,1 9 1,-10-4 0,-2 1 0,-1 2 1,5 2-1,-11 3 2,-4 1-1,-1 1 1,4 1-1,-1 1-1,2 0 1,-1-2 0,4 1-1,1-6 0,5-2 0,9-8 0,-8 12 0,8-12 0,0 0 1,0 0 0,12 0 1,-2-7-1,4-1 2,4-4-2,2-2 1,0-4-1,2 0-1,6-1 0,-3 2 0,3 1-1,-2 3 0,-2 1 0,-4 3 0,3 4 0,-1 1 0,-9 1 0,-1 1-1,-12 2 1,12-1-1,-12 1 1,0 0-1,0 0 1,-3 9 0,3-9 1,-18 13-1,8-3 1,-11-1 2,7 6-2,-4 1 1,-4 0 0,2 1-1,2-1 2,3-1-2,-1-3 1,12 1-1,-6-5 1,10-8-1,-5 12 0,5-12 0,0 0 1,0 0-1,0 0 1,11 4 1,1-8-2,4-1 1,4-5-1,0-4 1,6-2-1,2-1 0,4 1 0,0-1 0,-6 2-1,-3 2 1,-5 1 0,-2 7-1,-2 3 0,-14 2 0,16-3 0,-16 3-1,0 0 1,0 0-1,6 15 1,-6-15 1,-8 14 0,1-5 1,-5 1 0,-1 3 0,-4-1 0,1 1 0,-3-2 0,5 4-1,-4-5 1,6-1-1,1 0 0,11-9 0,-9 10 0,9-10 1,0 0 0,0 0 0,21-7 0,-4-3 0,9-3 0,-2-2 0,7-4 0,1 1 0,3-1-2,-3 2 1,-4 2 0,-4 3 0,-7 4 0,0 3-1,-6 3 0,-11 2 1,13 2-1,-13-2 0,0 0 0,3 13 1,-7-4-1,-6 2 1,0 2 0,-5 2 0,-1 1 1,-7 1-1,-1 3 1,1-2-1,-3-1 0,8-2 0,0-3 0,3-2 0,5-3 0,10-7 0,0 0 1,0 0 0,10-6 0,10-5 0,9-4 0,4-5 1,5-1-1,2 0 0,0 1-1,-3 1 0,-1 2 0,-6 2 0,-10 4 0,-2 4 0,-5 2 0,-4 0 0,-9 5-1,12-5 1,-12 5-1,0 0 0,0 0 1,0 0-1,-7 9 0,7-9 1,-22 17-1,6-4 1,-4 1 0,-3 2 0,1 2 1,-1-2-1,3 1 1,2-4-1,3-2 0,5-3 0,10-8 1,-8 10-1,8-10 0,0 0 1,9 2 0,3-6 0,5-2 0,4-4 0,3-1 0,3-3 0,6-3-2,0 1 1,-1 0-1,-5 2 0,-2 2 0,-8 3 0,-4 2 0,-4 4-1,-9 3 1,0 0 0,1 10 0,-10-1 1,-4 2 0,-2 3 0,-1 2 1,-3 2 0,-6 1 1,1-1-1,-1-1 1,5-3-2,3-3 1,3 0-1,4-5 0,10-6 0,0 0 1,0 0-1,19-11 1,7-2-2,6-3 1,6-4 0,2-1-1,1-1 1,-1 2-1,-3 1 0,-6 6 0,-11 1 1,-5 5-1,-5 4 0,-10 3 0,10-1 0,-10 1 0,0 0 0,0 0 0,1 10 0,-1-10 1,-11 17 0,0-6 1,-5 4-1,-2 0 1,-4 3-1,-8 3 1,4-1 0,-1-2 0,3-3 0,4 0-1,4-5 1,4-3 0,12-7-1,0 0 1,0 0 0,16-5-1,6-6 0,7-5-1,6-1 1,5-3-1,3-2 1,2 0-1,-5 2 0,-4 3 1,-7 4-1,-9 3 1,-4 2 0,-5 3 0,-11 5-1,0 0 1,0 0 0,-1 11-1,-8-1 1,-5 2 1,-4 3-1,-6 2 1,-2 2-1,-4 2 1,-1 0 0,1-3-1,2-2 1,5-1-1,3-3 0,7-3-1,2-2 1,11-7 0,0 0 1,0 0-1,26-8 1,1-3-1,5-3 1,8-4-1,6-5 1,1-2-1,2 2 0,-3 2 0,-4 1 0,-7 5-1,-6 2 1,-7 3 0,-5 6-1,-6 3 1,-11 1 0,12 0-1,-12 0 1,0 0-1,0 0 1,-8 17 0,0-8 1,-3 1-1,-3 4 1,-4-1 0,-3 2-1,-3 4 1,-1-2-1,1-2 1,2-2-1,1-1 0,7-2 1,2-1-1,12-9 0,-10 8 0,10-8 1,19-6 0,2-4-1,4-1 1,5-3 0,4-3-1,3-2 1,-1-1 0,-2 2-1,-8 3-1,-5 2 1,-1 4 0,-9 2 0,1 1-1,-12 6 0,11-2 0,-11 2 0,0 0 0,0 0 0,0 0 1,0 0-1,-6 14 1,-4-6 0,-3 3 1,2 2-1,-9 1 1,5-2-1,-4 1 1,2 0-1,4-4 0,3-1 1,10-8-1,-15 8 0,15-8 0,0 0 0,15-6 1,1-3-1,8-2 0,6-5 0,5-4 0,4 0 0,2-2-1,-1 1 1,-2 1-1,-7 5 0,-6 2 1,-6 5-1,-6 4 0,-13 4 1,11 4-1,-11-4 1,-10 19 0,-1-5 0,-5 2 1,-1 3-1,-5 0 1,-3 2 0,-2-2 0,2 0 0,0-5 0,4-1-1,2-4 1,5-1 0,3-4-1,11-4 1,-11 2 0,11-2-1,22-13 0,1 2 0,6-8 0,7 0 0,6-4-1,6-1 1,6 0-1,-6 0 0,-3 4 1,-6 2-1,-9 8 1,-5 1-1,-9 4 1,-6 2-1,-10 3 1,0 0 0,-5 17-1,-8-7 1,-4 0 1,-4 7-1,-2 0 1,-4 2-1,-2-2 1,1 1-1,2-4 1,3-1-1,4 1 0,4-6 1,3-4-1,12-4 0,0 0 0,0 0 0,0 0 1,27-18-1,-3 4 0,5 0 0,5-3 0,2 1 0,2-1 0,-2 1 0,-3 2 0,-3 5-1,-4 0 1,-6 3 0,-5 1-1,-3 2 1,-3 2-1,-9 1-1,0 0 2,0 0-1,0 0 0,-6 14 1,-6-5 0,-4 0 0,-6 5 1,-3 4-1,-4-1 1,2 3-1,-2-2 1,0 0-1,5-1 1,5-2-1,7-4 0,2-4 0,10-7 0,0 0 1,0 0-1,27-5 1,-1-7 0,7-4 0,1-3 0,8-1-1,0-3 1,-1 1-1,-3 1 0,-5 4-1,-6 2 1,-9 6-1,-1 3 0,-6 1 0,-11 5 0,13 1 0,-13-1 1,-9 12 0,-2-3 0,-4 4 0,-5 2 1,-3 4-1,-4-1 2,-2 1-2,0-1 1,1-1-1,4 0 0,1-5 0,6-2 0,5-2 0,12-8 0,-15 8 0,15-8 1,0 0-1,11-4 1,4-2-1,5-5 2,7-4-1,5 0-1,5-4 0,3 0 0,2-1 0,-1 2-1,-4 0 1,-4 4-2,-6 6 2,-5 0-1,-7 2 1,-1 3-1,-14 3 0,11 1 0,-11-1 1,-8 14-1,-5-5 1,-5 5 0,-6 5 1,-5-1 0,-2 4-1,-3-2 1,1 1 0,2-3-1,4 0 0,5-7 1,8-2-1,14-9-1,-13 8 2,13-8-1,12-5 0,7-2 2,7-3-2,5-4 0,7-3 1,4-3-1,4 0 0,1-1 0,0 1 0,-4 1 0,-4 2 0,-3 4 0,-9 2-1,-2 3 1,-6 3 0,-5 2-2,-14 3 2,12 2-1,-12-2 1,-14 12 0,4-1 0,-10 2 1,-3 3-1,-7 2 2,0 1-2,-3 1 1,1-2-1,3 0 1,3-3-1,5-4 0,4-1 0,6-4 0,11-6 0,-10 7 0,10-7 1,0 0 0,17-6-1,1-3 1,6-3 0,2-3 0,5-3 0,5 0-1,1-2 1,0 2-1,-5 2 0,-5 1 0,-5 4 0,-5 5-1,-4 1 1,-13 5-1,14-4 0,-14 4 1,0 0-1,0 0 0,-8 9 1,8-9 0,-13 12 0,2-2 0,-5 4 0,0-1 1,-1 2-1,-2-1 1,2-1-1,-1-1 1,4 0-1,3-6 0,1-1-1,10-5 1,0 0 0,0 0 0,0 0 0,20-5 1,1-6-1,5-3 1,5 0-1,2-3 0,2-1 1,-1 1-1,-2 1 0,-5 3-1,-5 5 1,-6 1-1,-2 3 1,-14 4-1,13 0 0,-13 0 1,3 12 0,-3-12-1,-16 21 1,1-3 1,-6 1-1,-3 2 1,-8 1-1,-2 1 1,0-2-1,4 2 1,4-8-1,3-2 0,6-5 1,5-2-1,12-6 0,0 0 0,13-11 0,7-1 1,4-2-1,3-1 0,3-7 0,3 2 0,-1 1 1,-3 3-2,-5 1 1,-4 5 0,-4 0 0,-3 4-1,-3 5 1,-10 1-1,15-2 0,-15 2 0,0 0 1,0 0-1,0 0 1,7 9-1,-7-9 1,-8 14 0,-2-4 0,-1 2 1,-5 1-1,-3 3 1,-3 3 0,-5-4 0,3 3-1,-1-3 1,3 0-1,4-3 0,5-2 0,2-3 0,11-7 0,0 0 0,14-2 0,6-8 0,6-4 0,3-3 1,5-1-1,1-6 0,0 3 0,-4 1 0,-5 3 0,-8 3 0,-3 4 0,-6 3-1,-9 7 1,0 0-1,9-5 0,-9 5 0,-2 12 1,2-12-1,-4 16 1,1-6 0,-5-1 0,-1 1 1,0 0 0,9-10-1,-15 12 1,6-7 0,9-5-1,-17 8 1,17-8-1,0 0 1,0 0-1,-8 9 0,8-9 0,0 0 0,0 0-1,17-5 1,-4 0 0,1-1 0,3-1 0,-1 0 0,2-1 1,-3 2-1,-4 1 0,-11 5 0,10-6 0,-10 6 0,0 0 0,-6 9 0,6-9 0,-17 12-1,8-4 1,9-8 0,-17 16-1,8-8 1,9-8 0,-17 15 1,17-15-1,-15 9 0,15-9 0,-13 7 1,13-7-1,-10 4 0,10-4-1,0 0-4,0 0-21,0 0-1,7-11-1,-7-6-1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8:07.9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4 240 9,'0'0'10,"0"0"0,0 0-3,0 0-3,0 0 1,0 0 2,0 0 1,0 0 1,0 0 0,0 0 3,0 0-2,0 0 0,0 0-3,2-9-2,-2 9-2,0 0 0,0 0-2,0 0 0,0 0 1,0-10-1,0 10 1,0 0 1,0 0-1,0 0-1,0 0 0,0 0 0,0 0-2,0 0-1,0 0 0,0 0 0,0 0 0,0 0 0,16 12 1,-6-6 0,0 1 1,-1-1 0,3 2 0,-12-8 0,13 13 0,-13-13 0,10 9 1,-10-9-1,0 0 1,10 8 0,-10-8 1,0 0 1,0 0 0,0 0 0,0 0 0,-2-10 0,2 10-1,-9-14 0,6 4-1,-3-2 0,-1-1-1,-3-2 0,-2-1 0,6 1 0,-1-3 1,-3 2-2,6 1 2,-3 3-1,3 0 0,-1 3 0,5 9 0,-4-15 0,4 15 0,0 0-1,0 0 1,0 0-1,0 0-1,0 0 1,0 0-1,0 0 0,0 0 0,0 0 1,10 0-1,-10 0 1,16 18 0,-3-6 1,3 4 0,3 3 0,0-1 0,4 5 1,-1-2-1,2-4 0,-3-2 1,-2-3-1,-2-2 0,-6-4 1,-1-2 1,-10-4 0,9 1 0,-9-1-1,5-10 1,-7 0 0,-2-3-1,0-1 0,-5-3 0,4-2-1,-6-1 0,-2-1-1,5 1 2,1 0-2,0 2 2,-1 0-1,8 1-1,-1 1 1,5 3 0,-2 2-1,-2 11 1,4-14-1,-4 14 0,10-9 0,-10 9-1,0 0 1,0 0 0,14 6-1,-14-6 1,19 13 0,-6-5 1,3 2 0,5 1 0,2-2 0,0 2 0,-1 1 1,-1-4-1,7 4 0,-1-2 0,-1 0 0,0-2 0,1 1 0,-4-3-1,2-3 1,-1 4-1,-8-6 2,-3 1 0,-4-2 0,-9 0 1,10-1 0,-10 1 0,2-12 0,-2 12 0,-4-16-1,1 5 1,-2-1-1,2 0 0,-2-2-1,2 3 0,3 11 1,-7-14-1,7 14 0,0 0 0,-3-9-1,3 9 0,0 0-1,0 0 0,0 0 1,0 0-1,6 10 0,-6-10 0,12 12 1,-12-12 1,20 21 0,-4-6 0,1 0 0,0 1 0,2 0 1,1-2-1,3 2 1,-1-3-1,-1-6 1,-2 0 0,1-4 0,-4-1 0,-1-2 0,-3 0 0,-12 0 1,15-3 0,-15 3 0,8-10-1,-8 10 1,-2-15 0,1 4 0,-2-2-1,1-3-1,-2 1 0,0-1 0,-2 3 1,6 0-1,-1 2-1,2 2 1,-1 9 0,-1-10-1,1 10-1,0 0 1,0 0 0,0 0 0,0 0-1,0 0 1,11 4 0,-11-4 0,15 11 0,-4-2 1,1 3-1,1 1 1,5 4 0,1-1 0,2 3 1,0 0-1,0-2 0,6-2 0,1-3 0,-1-4 0,1-1 0,-1-6 0,-1-2 0,-1-3 1,0-3-1,-10-2 2,-1-2-1,-5-3 1,-4-2-1,-4-1 0,-3-1 0,-2 1-1,-1 0 2,-2 0-4,-1 3 2,1 1 0,7 13 0,-6-14 0,6 14-1,0 0 1,-6-10 0,6 10-1,0 0 0,0 0 0,0 0 0,0 0-1,0 0 1,0 0-1,0 0 1,9 9 0,2-3 0,0 1 0,1 3 0,3 3 1,2 2 0,4 0 0,-2 2 0,3-3 1,-3 1-1,5-1 0,0-1 1,-2-7-1,1-2 1,-3-1-1,0-2 1,-6-1 0,-1-1 0,-13 1 1,14-5-1,-14 5 1,3-10-1,-6-1 0,0 0 1,-1-5-2,-2 1 2,-1-2-2,1 1 0,0 1-2,2 3 2,-1 2 0,5 10 0,-8-10-1,8 10 1,0 0-1,0 0 1,0 0-1,0 0-1,0 0 1,0 0-1,0 0 1,9 3 0,1 2-1,1 3 1,4 2 1,2 3-1,3 1 2,3 1-1,-1 1 0,-1 0 0,-1-1 0,5 0 0,0-3 0,-2-3 0,0-1 0,0-2 0,-2-3 0,1-1 0,-2-3 1,-7-1 0,-1-2 1,-3-1-1,-9 5 1,8-17 0,-7 7 0,-2-4-1,-2 0 0,0 0 1,-2 1-1,0 0-1,0 2 0,5 11 0,-9-17 0,9 17 0,0 0-1,0 0 1,-5-9 0,5 9-2,0 0 1,0 0-1,0 0 1,0 0-1,10 3 0,-10-3 1,16 11 0,-6-2 0,6 2 0,0 2 1,5 0 0,1 2 0,0 0 1,3 1-1,0-3 0,0-1 0,0-2 0,1-1 0,-6-2 1,2-2-1,-3-2 1,-3-2 0,-3-2 0,-2-1 1,-11 2 0,11-10-1,-11 10 1,3-17 1,-5 5-2,-2-1 0,-1-5-1,-2 3 1,1-1-2,-1 2 1,0 0 0,2 4 0,5 10 0,-6-15-1,6 15 1,0 0-1,0 0 0,0 0-2,0 0 2,0 0-1,0 0 1,15 0-1,-4 5 1,1 3 1,5 1-1,0 1 1,5 4 0,1 0-1,5 4 1,1 0 0,3-3 0,2 1-1,-3-2 1,2-2 0,-3-2 0,0-4 0,-3-1 0,-2-4 1,-2-4-1,-3 0 0,0-3 1,-3-1-1,0-2 1,-5-2-1,-3 0 1,-1 0 0,-4 1 0,-1 1-1,-2-1 1,-1 10 0,-1-12 0,1 12-1,0 0 0,-2-15 0,2 15 0,0 0 0,0 0 0,-2-10 0,2 10-1,0 0 1,0 0-2,0 0 1,0 0-1,9 11 1,-9-11 0,19 13-1,-5-4 2,4 6-1,4-3 1,0 1 0,4-1 0,0-1 0,0 0 0,0-3 0,-2-3 1,-1-1-1,-3-2 1,-2-2 0,0-4 0,0 0 0,-6-4 0,0 0 1,-5-4-1,-6 0 0,5-3 1,-6-1-1,-6-2 1,1 1-1,-1 3 0,-1 0 0,1 3-1,5 1 1,1 10-2,-7-11 1,7 11 0,0 0-1,0 0-1,0 0-1,0 0 2,0 0-1,0 0 0,0 0 0,2 10 1,-2-10 0,13 18 1,-4-5-1,-1-1 1,1 3 0,3 0 0,-2 0 0,-2-5 0,1-1 0,-9-9 0,14 15 1,-14-15-1,10 6 1,-10-6 0,0 0 0,0 0 0,0 0 1,0 0-1,0 0 1,0 0-1,4-9 2,-4 9-2,-4-15 0,0 6 0,1-1 0,-2-5-1,0 2 1,0 0-1,0 0 1,-1 0-1,3 3 0,-1 0 0,1 0 0,3 10 0,0 0-1,-5-9 0,5 9 0,0 0 0,0 0 0,0 0 0,0 0 0,0 0-1,0 0 1,0 0 0,0 0 0,0 0 0,9 10 0,-9-10 0,17 18-1,-7-8 2,0 1-1,2-2 1,-3-1 0,-9-8 0,13 15 0,-13-15 0,10 3 0,-10-3 1,0 0-1,0 0 2,11-4-1,-11 4 0,3-16 1,-3 16-1,0-17 2,-3 5-1,0 3 0,-1-2-1,0 2 0,4 9 0,-8-9-1,8 9 0,0 0 0,0 0-2,0 0 1,0 0-1,0 0 0,0 0 0,0 0 0,0 0 1,11 3 0,-11-3 1,16 9-1,-4 2 1,-3 1 0,3 0 0,0 2-1,-1-3 1,-1-1 0,-4 1 1,-6-11 0,8 12 1,-8-12-1,0 0 2,0 0-1,0 0 0,-9-9 0,4-1-1,-4 1 0,-1-3-1,-2 0 1,-2-2-2,1 2 2,-3-2-1,3 1 0,-2 5 1,2-1-1,1 2 1,3 1-1,9 6 0,-13-9-1,13 9 1,0 0-1,0 0 0,0 0 0,0 0 0,0 0-1,0 0 0,0 0 0,0 0-1,0 0-1,6 15-3,-6-15-17,22 23-2,-9-14-1,1 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8:57.6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162 214 17,'-9'-11'9,"9"11"0,0 0-2,0 0-2,0 0-3,0 0-2,0 0 0,0 0 0,0 0 1,0 0 1,0 0 2,0 0 1,0 0-1,0 0 1,0 0-1,11-12 0,1 4-1,7-2-2,3-5-1,3 1 0,5-2 0,3-2 0,2 2 0,0-1 0,-2 1 0,-3 2 1,-4 2-1,-3 2 0,-4 1 2,-5 4-1,-3 0 0,-11 5 0,9-5 0,-9 5 0,0 0 0,0 0 0,0 0 0,0 0 0,-11 13 0,11-13-1,-12 12 1,12-12 0,-16 15-1,7-7 1,-2 0 0,-1 2 0,-1 3 0,-1 0 0,-2 4 0,-1 1 0,0 1 0,-1 1-1,-5 1 1,5-2 0,0 0 1,1-3-1,2-1 1,-1-2 0,3-3 0,0-2 0,13-8 0,-16 12 0,16-12-1,-12 7 0,12-7-1,0 0 1,-9 4 0,9-4-1,0 0 1,0 0 0,0 0 0,10-6 0,2 0 0,4-5 0,6-1-1,4-4 1,6-2-1,5-4 0,2-2 0,1 1 0,0-1-1,-1 0 1,0 1 0,-5 1 0,-2 2 0,-5 4 0,-4 2 0,-5 4 0,-4 2 0,-3 2 0,-11 6 0,11-6-1,-11 6 1,0 0-1,0 0 1,0 0 0,-11 13-1,2-6 1,-5 1 1,-2 3-1,-4 0 0,-1 1 0,-4 3 0,-1 2 0,-2 1 0,1 0 0,-1 4 0,0 1 0,-2 3 0,0 0 1,-2 2-1,-1-1 0,1 1 0,-1 3 0,-1-1 0,2-2 0,2-4 0,3-2 0,6-3 0,4-3 0,4-3 0,4-6 0,9-7 1,0 0-1,0 0 1,0 0-1,18-20 1,-1 4-1,3-3 1,2-4-1,5-1 1,1-4-1,-2-1 0,-1-1 0,-4 2 0,-3 1 1,-4 0-1,-1 2 0,-5 1 1,-2 3-1,-2 3 0,0 2 0,-3 5 0,-1 2-1,0 9 1,-14-9-1,0 11 1,-5 4-1,-6 2 0,-4 3 0,-5 3 1,-3 3-1,-2 3 2,0-2-2,5 0 1,4-2 0,3-1 0,9-4-1,5-4 1,13-7-1,0 0 1,18 2 0,8-10-1,8-4 1,7-4 0,6-2 0,5-4 0,-2 0 0,-3 3-1,-6 1 1,-8 4 0,-8 4 0,-7 2 0,-7 6 0,-11 2 0,6 13 0,-7-3 0,-2 4-1,-1 2 1,-1 1 1,-4 4-1,0-1 1,-1-1-1,-4 0 1,-2 1 0,-5 0-1,-2 1 1,-2 1 0,-1-2 0,-2 2-1,2-2 0,2-2 1,6-3-2,2-2 2,6-5-2,10-8 1,0 0 0,23-6 0,4-7 1,10-4-2,6-5 2,8-4-1,4-3 0,5 0 0,-3-1-1,-3 3 1,-5 0 0,-6 3 0,-3 4 0,-5 3 0,-7 4 0,-3 5 0,-5 2-1,-5 4 1,-2 4 0,-13-2 0,12 13 0,-12-2 0,-4 3 0,-7 4 0,-7 4 1,-8 2-1,-8 4 1,-8 4 0,-6 2-1,-1-2 1,-1 0-1,4-3 1,6-3-1,9-6 0,9-3 0,11-8 0,11-9 0,16 1 0,8-10 0,15-6 0,7-6 0,10-4 0,6-4 1,6-4-1,-1 0 0,-1 1-1,-11 4 2,-8 5-1,-9 3-1,-9 6 1,-7 5 0,-9 7 0,-3 4-1,-10-2 1,8 16 0,-7-6 0,-3 4 0,-1 0 0,-2 1 0,-6 0 1,-2 1-1,-6 0 1,-5 3-1,-4 2 1,-3 1-1,-2 1 1,-1 0-1,1 1 1,3 1-1,3-2 1,6-4-2,5-2 1,8-4 0,6-3 0,2-10 0,21 6 0,5-13 0,12-5 1,8-8-1,9-3 1,6-3-1,1-2 0,0 1 1,-6 2-1,-10 5 1,-11 3-1,-7 8 0,-10 4 0,-9 4-1,-9 1 1,3 12 0,-10 4 0,-2 2 0,-5 5 0,-5 4 0,-8 3 1,-4 3 0,-10 2 1,0 1-2,-4-2 1,-1-1 1,2-1-1,5-2 0,7-3-1,6-6 0,12-3 0,8-7 0,15-7 0,15-6 0,14-7 0,13-8 0,11-6 0,9-6-1,7-5 1,0-2 0,-3 1 0,-9 3 0,-12 3 1,-11 7-1,-14 6 1,-7 5-1,-10 8 0,-12 3 0,0 15 0,-8 1-1,-4 6 1,-3 4 0,-5 5-1,-5 3 2,-4 2-1,-6 1 0,-4-1 0,-4 0 1,-3-2-1,0-2 0,1-5 1,3-1-1,5-7 0,6-2 1,8-5-1,7-3 0,6-4 0,10-5 0,0 0 0,23-14 0,3 1 1,8-4-1,7-3 0,6-4 0,2-2 0,1 2 0,-4 1 0,-5 2 0,-7 3 0,-7 5 0,-8 4-1,-5 4 1,-4 4-1,-10 1 1,11 9 0,-9 1-1,-7 6 1,-2 3 0,-7 4 1,-6 3-1,-8 2 1,-3 2 0,-2-3 0,1 0-1,4-3 1,5-3-1,13-7 0,12-5 0,18-7 0,14-6 0,13-9 0,10-6 1,6-7-1,7-4 1,-2-5-1,-5 2 1,-9 1-1,-10 7 1,-11 4-1,-9 5 0,-9 8 0,-15 8 0,0 0-1,0 21 1,-11-1 0,-3 1-1,-3 7 1,-4 1 0,-1 0 0,0 0 0,-2-5 0,4-2 1,3-5-1,3-4 0,3-4 1,11-9-1,-11 11 1,11-11-1,0 0 1,17-10-1,4 2 1,5-3-1,5-3 0,4 0 0,2-2 0,0 2 0,-5 2 0,-5 2 0,-8 2 0,-6 4 0,-13 4 0,11-5-1,-11 5 1,0 0-1,0 0 1,0 0-1,-2 9 1,2-9 0,-10 11-1,10-11 2,-12 16-1,12-16 0,-12 13 0,12-13 0,-12 11 0,12-11 0,0 0 0,0 0 0,0 0 0,0 0 0,0 0 1,0 0-1,0 0 1,0 0-1,0 0 0,9-15 0,-9 15 0,16-17-1,-6 7 1,2 0-1,0 1 0,2-2 1,-1 3-1,0 0 1,0 0 0,0 0-1,1 3 1,-2 0 0,-2 1 0,0 1-1,-10 3 1,0 0-1,9 3 1,-9-3 0,-15 17 0,-1-5 0,-6 3 1,-6 3-1,-4 2 1,-3 0 0,-2 0 0,3-3 0,3-2-1,6-3-2,10 1-3,2-8-17,13-5-3,0 0-2,14-12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29:01.3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981 166 3,'15'-18'8,"-3"-2"0,-3 4-6,-1 2 0,-2 3 0,0 2-1,-6 9 2,7-15 1,-7 15 1,8-12 0,-8 12 2,10-9-1,-10 9 2,9-3-1,-9 3 0,0 0 1,0 0-2,0 0 0,2 12 0,-9 2 0,-8 1-1,-1 4-1,-8 4 1,-1 5-1,-6 1-1,3 1 1,1-3-2,4-1 0,5-4-1,10-3 0,10-7-1,11-6-1,13-8 1,10-7 0,8-6 0,5-7 0,6-5 1,2-3 0,-6 0 2,-5 3-1,-11 2 1,-5 9 0,-10 1-1,-4 6 0,-16 9-1,0 0 0,4 12-1,-11 4 0,-5 6 0,-5 5 0,-5 5 0,-7 6 1,-7 1 0,-2 2 0,-5 0 0,-3-2 1,0-5 0,3-3 1,3-6-2,7-5 1,6-7-1,8-3 0,5-7 0,14-3-1,11-17 0,9-3-1,10-6 1,8-6-2,8-5 1,2-3 0,4-1 0,-4 2-1,-8 6 2,-7 6 2,-9 6-1,-9 6 0,-6 6-1,-9 9 1,-14 4-1,-7 8 1,-8 6-1,-8 5 0,-11 6-1,-6 4 2,-9 1-1,-5 0 1,4-3-1,0-4 1,7-5 0,7-5 0,6-7-1,12-5 0,10-10 0,13-8-1,15-8 0,10-7 0,9-7-1,9-5 1,8-2-1,1-3 0,2 4 2,-6 5 0,-6 7 0,-9 7 2,-10 6-2,-14 16 0,0 0 0,-15 5 0,-14 11 0,-7 6 1,-10 7-1,-9 2 0,-7 4 0,1 0 1,1-3 0,5-4 0,6-5 0,11-8 0,8-8-1,14-11 0,12-9 0,8-10 0,9-6-1,8-6 1,4-2-1,0-3 0,2 1 1,-2 4 0,-2 6 0,-7 7 0,-2 6 0,-7 5 0,-7 11-1,0 0 1,-15 4-1,-7 9 1,-7 5 0,-9 1-1,-5 4 2,-3 1-1,-1-2 1,4-2 0,3-4-1,10-4 1,4-5 0,9-2 0,7-6-1,10 1 0,-4-16 0,11 1 0,7-3-1,4-4 0,7-3 0,5 0 0,5-2 0,-2 3 0,0 4-1,-4 3 2,-5 4-1,-7 4 1,-7 7-1,-10 2 0,-9 11 2,-9 2-1,-10 3 1,-8 4-1,-10 2 3,-5 2-2,-2-2 1,1-1-1,4-4 0,9-2 0,9-5-1,9-3 0,21-7 0,0 0-1,15-8-1,8-4-1,13 1-9,0-7-14,12-4-1,-1-11-1,6-7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49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15 6,'0'0'6,"0"0"0,0 0 0,0 0 1,-6-9-2,6 9 1,0 0 0,0 0-1,-11-5-1,11 5 0,-9-1-1,9 1-1,-10 1 0,10-1-2,-14 6 1,5-1-1,-2 1 1,2 2-1,-2 4 1,0-1 0,1 2 1,2-2-1,-2 2 1,4 2 0,1-1 0,2 1 0,2-3 2,4 4-2,2-3 1,4 4-1,4-6 1,3-1-1,4-2 0,3-4 0,1-3 0,0-1 0,-1-5 1,0-2-1,-3-2 0,0-2 0,-5-3 1,-2 0-1,-6-5 0,-1 1 0,-3-1 0,-4 0 0,-6 1 0,-2 0-1,-3 3 0,-4 2 0,-1 5 0,-2 1-1,-2 3 0,2 3-1,-2 3 1,3 2-1,1 3 0,0 1 0,3 2 0,0 0 1,3 2 0,2-1-1,0 0 0,4 2 0,1-1 1,2 1 0,2 2 0,3 1-1,4 1 2,3 4-1,3-4 1,4-1-1,2-3 1,4-4 0,1-4 0,2-4 1,-4-7-1,-1-2 0,-2-3 1,-3-3 0,-5-1-1,-4-4 0,-7-1 0,-2 1 0,-3 0 0,-3 1-1,-3 1 0,-3 2 0,0 3-1,-6 8 1,0 3-1,-4 3 0,-1 5 1,-2 4-1,1 1 0,1 2 0,1 0 1,4 0-1,5-2 0,4-1-2,9 1-6,2-12-13,5 11-2,-5-11 2,10-6-2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51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1822 5,'0'0'5,"0"0"2,0 0-1,0 0-1,0 0 1,0 0-2,0 0 1,0 0 0,12-12-1,-12 12 0,12-19 0,-1 5 0,-1-1 0,2-5 1,4-1 0,-3-3 0,4 0 0,2-5-1,1 2 0,2-4-1,4 1 0,3-3-1,3-3 1,8-4-2,4 1 1,5-5-1,5-4 1,2-3-1,0-1 0,5-6 1,3-1-1,0-2 1,2-1-1,1 0 1,1 1-1,0-2 1,6 2-1,-1 1 1,1 2 0,1-1-1,3 2 1,2 0-1,3 2 0,-2 0 1,1 3-1,-8 3 0,-4 2 0,-12 2 0,-6 10 1,-9 5-2,-10 7 2,-9 4-2,-8 6 2,-6 2-2,-10 11 1,14-1 0,-14 1-1,0 0 2,0 0-1,0 0 0,0 0 0,0 0 0,0 0 0,-9 2-1,9-2 1,0 0 0,0 0-1,0 0 1,0 0-1,0 0 0,0 0 0,-15 2 0,15-2-2,-12 11-1,6-2-7,3 10-11,0 0-3,-9 8-2,-5-1 0</inkml:trace>
  <inkml:trace contextRef="#ctx0" brushRef="#br0" timeOffset="38856">37 3429 12,'0'0'10,"-15"1"-2,15-1 0,-12 2-1,12-2-3,0 0-2,-10 2-1,10-2 0,0 0-1,12-2 1,-2-1 0,2-3 1,9-2 0,5-5 1,10-5 0,5 0 0,10-4 0,9 1 0,7-5 0,10-2 1,7-4 0,8 0 0,1-3 0,8-6 1,0-4 0,7-3 0,5-5 0,4 0 0,0-8-1,5 3 0,5-3-1,5 2 0,1-1-2,4-2 0,-4 3 0,4-1-1,-7 3 1,-3 0-1,-7 3 1,-12 2 0,-11 2 1,-9 6-1,-16 3 1,-13 9 1,-16 5-1,-11 8 0,-13 4 0,-4 5 0,-15 10-2,9-8 0,-9 8 1,0 0-1,0 0-1,0 0 1,0 0 0,0 0 0,0 0 0,0 0 0,0 0-1,0 0 0,-5 18-4,1-6-17,-1 8-2,-10-7-2,-9-3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38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947 478 4,'0'0'7,"0"0"-1,0 0 0,0 0 1,0 0 1,-12-1 1,12 1 1,0 0-1,-8-11-3,8 11-1,-4-10-2,4 10 0,-4-9 1,4 9-1,-2-15-1,-1 6 0,3 9 0,-4-17 1,4 17-1,-9-19 1,4 9-1,-2-1 0,0 0 0,0 0-1,0-2 0,-1 0 0,0-2 0,-1-1 0,0 0 0,-3-1 0,2 1 1,-4-2-1,3 1 1,-2 1 0,0-1-1,-1 1 0,2 2 0,-1 0 0,-2 0 0,2 1-1,-2 2 0,-1-1 0,0 2 1,0 2-1,-6-1 1,-1-2-1,3 4 1,-1 0-1,-3 0 0,0 1 1,-1 2-1,-3 1 0,2 2 0,1 1-1,-5 2 1,1 0 0,-2 3 0,2 1-1,2 0 1,3 1-1,2 0 1,1 3-1,2-2 1,4 1-1,1 0 1,3 1-1,1-1 1,-1 3-1,3 0 1,-1 1-1,2 3 0,0-1 1,0 2-1,0 2 0,0 2 1,2-1-1,1 2 1,0 0-1,1 2 1,-1-2 0,1 3 1,2 1-1,-2 1 1,0 0 0,-1 2-1,0 0 2,1 0-2,1 1 1,-1-2 0,1-1-1,1-3 0,1 1 0,1-2 0,1-1 0,1-1 0,1 1 1,0 1-1,0-2 0,3 2 1,0 0-1,1-1 1,1 1 0,2 0-1,0-3 1,2 0-1,2-1 1,-2-2-1,0-2 0,3-1 1,-1-3 0,3 0 0,1-3 0,5-2 1,0-2-1,6-2 1,-1-1-1,2-2 0,-2-1 0,-1 0 0,-2-1 0,-2 0 0,1-2-1,0 0 1,-2-4 0,5-1 0,-1-3 0,2-4 0,-1-2 0,0-2 0,-2-3 0,-2 1 0,-1-1 0,-5 1-1,1 0 1,0 2-1,-5-1 1,0-1 0,-2 0 0,1-2-1,-4-1 1,-1-2 0,-2-2 0,0-1-1,-1 0 1,0 0 0,-2 0-1,-1 2 0,2 0 0,-2 0 0,0 2 0,0 0 0,-2-1 1,-3 4-2,-2-3 2,0 1-1,-4-1 2,-2 1-1,-2 3-1,-3-1 1,1 1-1,-2 2 0,2 1 1,-2 2-1,2 3 0,-2 0-1,0 2 1,0 2-1,-2 2 1,-2 4-1,-7 2-1,3 3 1,-4 6-1,-2 0-2,2 13-7,-5 0-14,0 1-1,-6-5-1,1-5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53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4206 10,'0'0'8,"0"0"-1,0 0 0,0 0-1,0 0-3,0 0 0,-1-10-1,1 10-1,12-7 1,-2 3-1,2-1 0,1-1 1,5 0 0,2-8 1,0 5-1,4-2 0,4-6 0,3 1 0,1-2 1,4-1 0,-1-1 0,1 3 0,3-6 1,-1 3 1,1 1-1,0-2 0,5-2-1,0 1 0,4-4 0,2-1-1,4-1 1,4-3-1,1-3 0,4-2-1,2-2 0,4-1 0,3 0 1,4-3-1,-2-1 0,-1 1 0,4-1 0,1 1 1,0-2-2,0 0 2,2-1-1,4 2 0,-1-1 0,8 2 0,-3 0 0,2 0 0,0 1 0,-1 3 0,-2-1 1,-3 1-1,-3 2 0,-8 2 1,-3 1 0,-4 3 0,-8 4-1,-8 2 0,-11 5 0,-8 7 0,-7 2 1,-6 3 0,-7 3 0,-11 4-1,0 0 1,0 0 0,0 0-1,0 0 0,0 0 0,0 0-1,0 0 1,0 0-1,0 0-1,0 0-2,10-1-11,-10 1-11,0 0 0,0 0-3,-30-12 0</inkml:trace>
  <inkml:trace contextRef="#ctx0" brushRef="#br0" timeOffset="4156">4802 1031 0,'0'0'0,"0"0"1,0 0-1,16-1 2,-6 2 0,7 2 0,5-2 2,6 2 0,8 0 0,7 1 0,7-2 0,6 0 1,7 1-1,5-1-1,2 2 1,4-1-1,2 3 1,1 0 0,1 3-1,0 0 0,2 0 0,-4 1 0,2-3 0,-3-1 0,0-1 0,-2-3 0,-3-2 0,-4-3 1,-2 1-2,-6-3 1,-3 1-1,-8-1-1,-4 2 1,-7-2-1,-4 2 0,-6 1 0,-5 1-1,-2 1 0,-4 1 0,-1 0 1,-3 1-1,-2 1 0,-9-3 0,14 6 0,-14-6 0,0 0 1,9 4 0,-9-4 0,0 0 0,0 0 0,0 0-1,0 0 0,0 0 1,0 0-2,0 0 1,0 0 0,13 3 0,-13-3 0,14 0 0,-3 2 0,3 0 0,1 1 0,0-1 1,1 0-1,-4 0 1,1-1 0,-13-1 1,17 2-1,-17-2 1,10 0-2,-10 0 1,0 0 0,10-2 0,-10 2-1,0 0 0,11-1 0,-11 1 1,0 0-1,0 0 1,0 0-1,0 0 1,9-3-1,-9 3 0,0 0 0,0 0 0,0 0 0,0 0 0,0 0 1,0 0 1,0 0-1,0 0 1,4-13 0,-4 13 0,5-17 0,-2 4 0,-2-7 0,0 1 1,-3-8-1,1-2 1,-2-5-1,1-4 1,-2-5-2,0-3 0,0-3 0,2-5-1,-3-6 0,0-4 1,-3-5-1,1 2 0,-5-1 0,1 0 1,-4 1 0,-1 7 0,1 9-1,3 7 1,2 7-2,0 8 2,3 7-2,2 8 0,3 5-1,2 9-3,0 0-5,0 0-12,0 0-2,0 0-2,-15 10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2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25 561 7,'0'0'10,"0"0"-1,0 0-3,0 0-1,-5 13-2,5-13-1,-2 17-2,2-6 1,-1 6-1,5 2 1,-2 7-1,3 5 1,0 5-1,1 5 0,-2 5 1,3 1-1,-2-1 1,-2-1 0,1-5 0,-2-5 0,-1-5 0,-1-7 0,1-8-3,1-4-10,-2-11-9</inkml:trace>
  <inkml:trace contextRef="#ctx0" brushRef="#br0" timeOffset="401">0 583 14,'10'-6'11,"3"0"-5,1 0 0,4 0 1,-1 2 1,4-1-1,0 3-1,1 2 0,0 0-1,0 3-1,1 3-1,-3 1 1,1 2-3,-2 2 1,-3 2-1,-2 1 0,-3 3 0,-1 0 0,-8 2 0,-3 0 1,-3 0 0,-2-1 0,-7-1 2,2-1 0,-1-4 0,-5 0 0,1-7 1,2 1 0,-5-6-1,2 2 0,1-5-1,0 0-2,-1-1 0,3-1-2,2 1-1,-2-2-3,14 6-7,-13-7-12,13 7-10,-2-15 2</inkml:trace>
  <inkml:trace contextRef="#ctx0" brushRef="#br0" timeOffset="902">493 553 13,'-2'-14'12,"2"14"1,-2-11 0,2 11 0,0 0-1,0 0 0,0 0-4,0 0-2,0 0-3,3 14-1,3-3-1,3 3 0,4 2 0,2 2-1,2 2 1,0 3-1,2 0 1,-1-4-1,0 1 0,-5-4 1,-1-2-1,-4-3 1,-2-2 0,-6-9 1,0 0 1,0 0 0,0 0 0,0 0 1,0 0 1,0 0-1,-12-14 0,3 2-1,0-3-1,-1-1 0,3-1 0,-1 0-1,3-2-1,2 1 0,3 1 0,8 1 0,1-1-1,7 2 0,5-1 0,6 3 0,3 0-1,6 3-1,2 1-2,7 7-3,-3-1-4,3 5-12,2 5-10,-9-3 1</inkml:trace>
  <inkml:trace contextRef="#ctx0" brushRef="#br0" timeOffset="1462">1131 712 14,'-20'-12'26,"9"1"-2,2-3-16,4-5-5,4 0 0,6-4-2,3 2-1,6 0 0,2 1 0,6 4 1,2 2-1,2 4 1,0 5-1,1 5 0,0 5-1,-1 5 0,-2 4 1,-4 3 0,-3 5 1,-5 3 0,-2 0 3,-7-2 1,-2 2 0,-6-6 2,-2 2-1,-4-8 1,1 2 0,-7-10-1,2 2-1,-4-7-1,-1-4-3,-2 0-2,-1-6-3,2-1-11,4-1-18,-6-5 0,8 0 0</inkml:trace>
  <inkml:trace contextRef="#ctx0" brushRef="#br0" timeOffset="2644">2092 664 20,'-2'-12'22,"-1"-6"-12,5-4-7,4 0 0,3 1 0,2-1-1,2 4-1,4 2 1,-2 5 0,1 4 0,0 5 0,0 6 1,-3 4-1,1 7 1,-3 3-1,-3 6 3,0 2-2,0 3 2,-6-2-2,-1 1 1,-2-5 0,1-1 1,-4-6 1,1-2 0,3-14 1,-17 14-1,5-14 0,2 0 0,-6-6-2,3-1-1,-4-3-3,1-4-2,3 3-6,-2-7-7,4-2-19,7 5-2,2-7 1</inkml:trace>
  <inkml:trace contextRef="#ctx0" brushRef="#br0" timeOffset="3065">2452 501 2,'10'20'20,"-7"-8"-10,2 0-3,0 2-1,0-1-1,0 1 0,0 1 0,1 0 0,-1 3 0,3-2 1,-4 2-1,2 0 1,-1-1-2,1-1-1,-2-2 0,2-2-1,-6-12 0,7 16 2,-7-16 3,0 0 0,0 0 1,0 0 0,-4-10-1,2 1 1,-5-8-3,5-1-1,1-5-3,3-1-1,4-4-1,2 1 0,5 3 0,5 1 0,6 1 0,0 0-1,6 5-1,0-3-4,8 9-7,-2 3-19,-3-5-3,5 4 2</inkml:trace>
  <inkml:trace contextRef="#ctx0" brushRef="#br0" timeOffset="3545">3106 97 9,'0'0'27,"0"0"0,0 0 1,0 0-22,0 0-7,-1 12 1,2-1 0,1 6 1,1 5 1,2 7 1,1 8 0,2 5 0,0 5 0,2 3-1,1 2 0,1-1-1,0-3 0,-1-4 0,0-5-1,-2-6 1,1-7-1,-6-4 1,0-4-1,-3-6 0,-1-12 0,-2 12 0,2-12-1,-13-7 0,1-1-1,1-6 0,-5-4 1,-1-4-1,-4 1 0,0-4 2,0 0-1,-1 3 2,3 1 0,2 3 1,3 3 0,2 2 0,6 3 0,2 1 0,4 9-1,7-13 0,4 8 0,8-2-2,7 1 1,7 2-2,6-2 0,8 1 1,4-1-2,4 2 1,-1-2-1,0 1 1,-6 0 0,0-1 0,-5 0 1,-5 0 0,-4 0 0,-6 2 1,-3-1 0,-7 2 0,0 2 0,-6 1 0,-12 0 0,14 6 0,-14-6 0,6 12 0,-6-12 1,1 16-1,-2-5 1,0 5-1,0 2 1,0 5 0,0 5 1,1 2-1,1 4 1,0 0-1,4-1-1,3-2-5,2-1-19,-3-17-4,8 0-2</inkml:trace>
  <inkml:trace contextRef="#ctx0" brushRef="#br0" timeOffset="4337">3600 121 46,'-12'13'36,"12"-13"0,0 0-1,0 0-29,0 0-6,0 0 0,0 0 0,0 0 0,0 0 0,0 0 0,0 0-5,0 0-14,0 0-16,0 0-1,0 0 0</inkml:trace>
  <inkml:trace contextRef="#ctx0" brushRef="#br0" timeOffset="9234">1690 569 18,'0'0'20,"0"0"-2,-10-5 0,10 5-3,0 0-5,0 0-2,0 0-2,0 0-3,0 0 0,0 0-1,0 0 0,0 0-1,0 0 0,0 0 0,-8 13 0,8-13 0,1 17 0,1-4-1,2 5 1,2 5 0,0 8 0,2 7-1,-1 7 1,-1 6-1,0 5 1,-3 0-1,0 0 0,-2-5 0,1-3 0,-1-7 0,0-7 0,0-7-1,1-9 1,1-4-4,-3-14-2,0 0-10,12 7-17,-13-23 1,3-1 1</inkml:trace>
  <inkml:trace contextRef="#ctx0" brushRef="#br0" timeOffset="9714">1605 581 23,'-5'-10'27,"5"10"-11,5-13-6,-3 3-1,-2 10 0,10-13-1,-1 7 0,1-2-3,4 2 0,1-1-1,4 2-2,4 2 0,3 1 0,2 1-2,0 3 1,-1 1-1,2 3 0,-2 2 0,-4 4 0,-3 0-1,-3 4 1,-4 1 0,-4 2 0,-2 0 1,-4 1-1,-4 0 1,-1 1 0,-4-3 1,-2 1 0,-4-4 0,-2 1 1,-6-5 1,0 3 0,-3-7-1,-2-1 0,-3-3 0,3-1 0,-1-3-2,5-1 0,0-1-2,3-3-5,8 4-11,10 2-18,-15-11-2,15 11 2</inkml:trace>
  <inkml:trace contextRef="#ctx0" brushRef="#br0" timeOffset="10986">4108 641 17,'-20'-7'25,"11"0"-5,9 7-3,-17-19-3,11 10-3,0-6-3,4 3-2,-1-3-1,5-1-2,0 0-1,3 0-1,3 0-1,2-1 1,2 3-2,3-1 1,1 5-1,2 0 1,-1 5-1,2 3 0,1 4 0,-3 5 0,1 3 1,-2 5-1,-1 1 0,-1 3 1,-1 0 0,-3 1 0,-3-1 0,-2 1 1,-4-2 0,0 0 2,-5-4-1,0 2 2,-5-5 1,-1 1 0,-7-4 0,1-1 1,-4-5-2,1 0 0,-2-3-1,2-2 0,-2-1-3,5-1 0,2-1-2,1-2-6,13 8-8,-12-6-19,12 6-2,-6-15 0</inkml:trace>
  <inkml:trace contextRef="#ctx0" brushRef="#br0" timeOffset="11557">4476 401 12,'0'0'23,"2"-12"-14,-2 12-1,0 0 0,0 0 2,0 0 1,0 0 0,0 0-1,0 0-2,4 11-2,-4-11-2,3 16-1,0-4 0,0 0-1,1 6 0,0-2 0,1 5 0,0-1 1,0 3-1,0-2 0,-1-1 0,1-3 0,1-1-1,-2-3 1,4-3 0,-8-10-1,19 5 1,-7-10-1,8-4 1,0-7-1,4-3-1,3-5 1,0-3-1,1 0 1,-2 1-2,-3 1 1,-2 3 0,-3 5 0,-4 4 0,-2 5 0,-1 6-1,-2 5 1,-9-3 0,18 22-1,-9-5 1,0 3 0,1 4 1,-1 0-1,-1 1 1,-1-1-1,0-4 0,-2-1-2,-2-6-5,4-1-10,-7-12-18,13 8-1,-13-8 1</inkml:trace>
  <inkml:trace contextRef="#ctx0" brushRef="#br0" timeOffset="12148">5076 374 24,'2'-10'27,"-2"10"-1,14-7-17,-14 7-7,17-7 1,-4 6-1,2 3 0,1 3 0,3 3 0,1 2 0,1 7 0,-3 0 0,3 4-1,-4 3 0,2 0 0,-2 1 0,-2 3-1,-3-2 1,0-2-1,-3-2 1,-2-2 0,-5-3 2,-1-1 1,-6-5 1,-1-1 1,-8-6 0,-2 1 0,-6-7 0,3 2 0,-6-6-1,2-1-2,-2-1-1,5-4-1,2 1-1,4-1-1,4 1-1,2-2-2,7 4-3,-2-4-2,3 13-4,9-20-9,-1 6-14,6 3 1,0-9 1</inkml:trace>
  <inkml:trace contextRef="#ctx0" brushRef="#br0" timeOffset="12689">5544 0 16,'0'0'24,"0"0"-7,0 0-9,0 0-1,10 10 2,-10-10 0,2 23 0,-2-8 0,5 7-1,-4 1 0,5 10-1,-4 3-2,3 10-1,-2 4-2,3 5 1,-5 0-1,2 3 0,-2-4 0,0-2 0,-1-9-1,1-5-1,0-8 0,-2-9-2,5-3-12,-4-18-21,0 0 0,0 0-1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08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2211 53 5,'0'0'7,"0"0"-1,0 0-2,0 0-3,0 0 0,5 11 1,-5-11-1,0 0 2,0 0-1,0 0 1,4 9 0,-4-9 0,0 0-1,-1 13-1,1-13 1,-1 14-2,1-5 1,0 1-1,0 0 0,0 2 1,0 3 0,-1-1 0,1 6 1,-2 2 1,0 3 0,-2 6 0,-3 5 0,0 0 0,-1 4 0,0 2 0,0 2-1,1 1 1,1 1-2,3-3 1,2-1 0,1 2 1,0-2-1,-1-1 1,0 0 0,-5-3-1,5 0 2,-2-1-1,1 0-1,0-5 0,2-1 0,0-5-1,1-4 0,4-4 0,-4-4 0,-1-14 0,2 15 0,-2-15 0,0 0 1,-10 10-1,10-10 0,0 0 0,0 9-1,0-9 1,0 0-1,6 12 0,-6-12 0,0 0 1,0 0 0,0 0 0,0 0 0,0 0 0,0 0 0,1 9 0,-1-9-1,0 0 0,-11 14 1,11-14-2,-11 15 1,3-6 0,2 1 0,6-10 0,-7 13-1,7-13 0,-5 10 0,5-10 0,0 0-1,10 5-1,-10-5-3,17 0-3,-17 0-5,22-4-4,-7 3 0,0 0-2,-1-1 2</inkml:trace>
  <inkml:trace contextRef="#ctx0" brushRef="#br0" timeOffset="801">2279 1184 19,'0'0'13,"0"0"-1,0 0-2,0 0-3,0 0-3,0 0-2,0 0 0,0 0 2,3 12 0,-3-12 1,0 0 1,0 0 0,6 14 0,-6-14-1,13 11-1,-13-11-1,21 16 0,-6-7-1,4 2 0,2 0 0,2 0 0,4-2 0,3 2 1,2-2-1,3 1 1,1-3-1,3 0 0,5-3 0,4 2 0,1-3-1,1 1 0,2-3 0,2 1 0,2 1-1,1-2 1,0 0 0,0 0 0,0 0 0,3-1 1,0 0-1,-1 0-1,0-1 1,-3 0 0,0-3-1,-1 3 1,-1-1-1,-1 0 0,-2 0 0,-1 1 0,0 0 0,0 1 0,-4 1 1,2 0-1,0 0 0,-1 1 0,-1 1 0,-1 1 0,0-1 1,0-2-1,-2 2 0,2-3 0,-2 0 0,-2-1 0,2-1 0,-3 0 1,-1-1-1,-1 1 0,1 0 0,-4 2 0,3 4 0,2-2 0,-1 2 0,2-1 0,1 1 0,2-2 0,2 0 0,3-2 1,-2-3-1,-1 0 1,1-1-1,-1 1 0,0-1 0,-1 1 0,0 2 1,1 2-1,-2-1 0,3 3 0,1-3 1,3 0-1,1 0 0,2-2 0,-1 0 1,-1 0-1,1 1 0,-1 1 0,-4 0 1,5 1-1,2-1 0,0 2 0,3-2 0,2 0 0,3-2 0,3 0 0,4-1 1,-2-2-1,1-1 0,0-1 0,-2-1 0,-1 0 0,-1 1 1,-1 0-1,-4 0 0,-2 2 0,-4 1 0,-4 2 0,-5 1 0,-2 1 0,-7 0 0,-4 0 0,-4 1 0,-5-1 0,-4 0 0,-4 0 0,-2-1 0,-4 1 0,-9 0 0,13 0 0,-13 0 0,0 0 1,10 0-1,-10 0 0,0 0 0,10 0 0,-10 0 0,11 0 0,-11 0 1,14-1-1,-5 1 0,4 0 0,0 0 0,0 0 0,2 0 0,-1 1 0,2-1-1,-3 0 2,0-1-1,-4 1 0,-9 0 0,11 0 2,-11 0-1,0 0-1,0 0 1,0 0-1,0 0 1,10-10-1,-10 10 0,5-14 1,-1 4-1,-1-3 0,0-2 0,0-1 1,-2-1-1,0-3 1,-1 1-1,0-5 1,-1-2-2,0-2 1,4-3 0,-2-2 0,1-4-1,-1-4 1,0-4-1,-4 1 1,-1-4 0,0 3 0,-3-2 0,0 4 0,-1 0 0,0 3 0,0 4 0,1 1 0,-1 2 0,0-1 0,-1 2 0,-3 1 1,1 2-2,0 0 2,0 2-2,2 0 1,0 4 0,1 1 0,2 3-1,4 1 1,-3 4 0,2 1 0,0 3-1,3 10 1,-7-12 0,7 12-1,0 0 1,0 0 0,0 0 0,0 0 0,0 0 0,0 0 0,-10-9 0,10 9 0,0 0-1,0 0 1,-9-5 0,9 5 0,0 0-2,-12-3 2,12 3 0,-13-1 0,4-1 0,0 2 0,-4-2 0,-2 0 0,-3-1 0,-3 0 0,-4 0-1,-4-3 1,-5 1 1,-5-1-1,-6 1 0,-3 1 0,-5-1 0,-4 0 0,-5 1 0,1 1 0,-6 0 0,-2 1 0,-2 0 0,-2 0 0,-3 0 0,2 2 0,-2-1 0,-4 1 0,2 2 0,-1 0 0,1 2 0,0-2 0,-1 3-1,2-2 1,-1 2 0,4 0 0,3-3 0,3 0 0,2-1 1,3-2-1,0-1 0,-1-1 0,3-1 0,-3-1 0,-6 3 0,0 0 0,-3 3-1,-1 1 1,-2 4 0,2-1 0,-3 1 0,2 1 0,4-1 0,-3 1-1,3-3 1,3 0 0,0-1 0,0 0 0,1 1 0,-1-1 0,1 0 0,4-1 0,2 0 0,1 0 0,4-1 0,2-2 0,7-2 0,2 0 0,1-1 0,2 0 0,1 1 0,0-2 0,-1 2 0,5 0 0,0 1 0,3 1 0,2-1 0,1 0 0,2 0 0,1-1 0,2-1 0,-2-2 0,0 0 0,-2-3 0,0 3 0,0 0 0,-1 1 0,-1 1 0,0 2 0,1 1 0,1 1 0,0 1 0,0-1 0,3 0 0,2-2 0,2 2 0,4-2 1,-1 1-1,0-2 0,3 3 1,-2 0-1,0-1 0,-2 2 2,-2-1-2,1 0 0,0 0 0,1 0 0,1-1 0,1 1 0,3-1 1,-2 2-1,4 0 0,-2-2 0,1 2 0,1 0 1,2 2-2,12-3 1,-17 0-1,17 0-4,-7 11-19,7-11-2,0 0-2,-3-38-2</inkml:trace>
  <inkml:trace contextRef="#ctx0" brushRef="#br0" timeOffset="16443">1052 2019 7,'0'0'7,"0"0"1,-12 1-1,12-1-1,0 0-1,0 0-1,0 0-1,0 0 0,0 0-1,0 0 1,0 0 0,15 9 0,-5-6 1,7 2 1,0-2 0,6 2 2,1-1 1,6 3-1,0-3-1,6 4 0,0-4 0,4 2-1,1-4 0,7 1-1,-1-5-1,6 0 0,1-5-1,1 2 0,1-5 1,1 2-1,-5-1 0,-1 0-1,-8 1 1,-5 4-1,-7 0 0,-6 2 0,-6 0 1,-5 1-1,-14 1-1,15 1 1,-15-1 0,0 0 1,0 0-1,0 0 1,0 0 0,9 2 1,-9-2 0,0 0-2,0 0 1,0 0-2,0 0 0,0 0-1,0 0-3,11-14-8,9 7-14,4-10-1,8-6-2,6-13 1</inkml:trace>
  <inkml:trace contextRef="#ctx0" brushRef="#br0" timeOffset="17354">3328 1389 4,'0'0'11,"0"0"0,0 0-2,0 0-3,0 0-2,-6 10-2,6-10 2,-10 13 1,10-13 1,-15 14 1,15-14 0,-18 10 0,9-5 0,-2-2-1,1 3 0,-2-3-3,0 3 0,-4 0 0,-1 3 0,-5 2-1,-2 3 1,-5 1-1,-3 3 1,-6 1 0,-2 4 0,-7 0-1,-1 4 1,-7 0-1,-3 1 0,-5 1 0,-2 0-1,-3 1 0,-2 0 0,-1-1 0,-2 1 0,1 2 0,0 0-1,1 3 1,0 1 0,-1 2-1,0 1 0,0 0 1,1 0-1,1-1 0,-1 1 1,4-3 0,1 0-1,2-3 1,1 0-1,1-2 1,0 0 0,-1-1 0,2-1-1,0-2 1,4-1 0,-2 1 0,4-1 0,2-1-1,4 0 1,2 0 0,4-1-1,3-2 1,3 1-1,1-2 0,3-3 1,5 1-1,0-1 0,1-2 0,3-1 1,3-3-1,4-1 0,2-2 0,5-2 0,10-7 0,-13 7 0,13-7 0,0 0 0,0 0 0,0 0 0,0 0 0,0 0 1,0 0-1,0 0 0,0 0-1,0 0 0,0 0-3,0 0 0,0 0-2,0 0-3,0 0-3,8-15-6,-8 15-6,13-18-1,-5 6 3,0-3 0</inkml:trace>
  <inkml:trace contextRef="#ctx0" brushRef="#br0" timeOffset="18136">473 2726 9,'-9'-9'10,"9"9"0,-11-9-2,11 9-2,-14-10 0,14 10 1,-16-8 1,6 2 0,0 2 1,0 0 2,10 4-3,-14-3-1,14 3-3,0 0 0,-10 1-2,10-1 0,0 0 0,0 0 0,-6 14 0,6-14 0,-3 14 0,3-14 0,1 19-1,1-8 1,4 1-1,-1 3-1,4 0 1,1 1 0,0 3-1,2-1 1,1 4 1,-3 2-1,1 1 1,-2 1 0,0 3 0,-2-1 0,1 1-1,-2-2 0,1-2 0,-1-5 0,0-1-1,0-5 1,-2-1 0,-4-13 1,7 13 1,-7-13 0,0 0 0,0 0-1,-9 0 2,0-6-1,9 6-2,-19-14 0,5 3-2,-1-2-1,1-5 1,2 0-2,-1-5-1,6 0 0,-3-4 1,7 2-2,-1-5 2,5 3-1,-2 0 1,4 4 1,-2-1 0,1 5 1,-1 0 0,1 3 0,0-1 1,3 4-2,-1 0 0,1 3 0,-1 0 0,-4 10 0,5-14 1,-5 14 0,0 0 0,-11-7 2,11 7 0,-20 1 0,9 2 1,-2 1-1,0 3-1,1 3 1,-1 0-1,1 4 0,-1 3 0,0 2 0,-2 1 0,-2 2 0,-3 3 0,2-1 0,-3 1 1,0 3-1,-2-1 1,-1 0 1,1-1-2,2-1 1,1-2 0,0 0 0,3-1-1,2-5 1,5-1-2,2-3 1,4-1 0,2-3 0,2-9-1,5 13 1,-5-13 0,12 9 0,-12-9 0,16 7 0,-16-7 0,16 7 0,-6-3 1,0-1-1,1 2 1,4-3 0,-1 1 0,5-2 0,1 0 0,3-3 0,4 0 0,2-2 0,2-2 0,1-2 0,3 0 0,-2-3 1,1 1-1,-5-2 0,1 1 0,-5 1 1,-2 1-1,-3-1 0,-2 2 0,-3 1-1,-3 0 1,2 2 0,-5 0-1,-9 5 1,14-6 0,-14 6 0,0 0 0,0 0 0,0 0 0,0 0 0,0 0 2,0 0-2,0 0 0,0 0 1,0 0-1,0 0-1,0 0 1,0 0-1,0 0 1,0 0-2,0 0 1,0 0 0,0 0 0,0 0 0,0 0 0,0 0 0,0 0 1,0 0-1,0 0 0,0 0 1,0 0-1,0 0 0,0 0 0,0 0 0,0 0-1,0 0 1,0 0 0,0 0 0,0 0 0,0 0 0,0 0 0,0 0 1,0 0-2,0 0 1,0 0-1,0 0-3,0 0-6,0 0-17,0 0 0,0 0-2,-15-11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59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969 357 0,'0'0'4,"0"0"-2,0 0 0,0 0-6,0 0 1,-9-3 3,9 3 2,0 0 4,0 0 5,0 0 2,0 0 0,0 0-2,0 0-2,0 0-3,0 0-1,0 0-2,0 0 0,0 0 1,0 0-1,-5-12 1,5 12-1,-1-9 1,1 9-1,0-16 0,0 16 0,1-19 0,0 9 0,-1 0 1,0 10-1,-2-19 2,2 19-1,-7-16 0,7 16 0,-9-15-1,9 15-1,-11-15 0,5 6-1,-1-1-1,0 0 0,-1-2 1,-3-1-1,-2 0 1,2-1 0,-4-1 0,-1 1 0,-1-1 0,-3 1 0,2 1 0,-1 3 0,0-2 0,0 4-1,-1 1 0,1 1 0,-1 0 0,-1 3 0,0 0 0,-2 0 0,-2 3 0,2-2-1,-1 2 1,0 0 0,2 0 0,0 2 0,2 1-1,1 1 1,4 3 0,-3 0-1,0 3 1,1-1-1,0 4 1,0-2 0,0 3 0,0-2 0,1 1-1,0 1 1,4-1 0,-2 1 0,4-1-1,-1 2 1,-1 0 0,2 1 0,0-1-1,-2 3 2,-1-1-1,-1 2 0,-1 3 0,-2 0 0,2 2 0,-2-1 0,1 0 0,3-2 0,1 0 0,2-1 0,2-3 0,4 0-1,1 0 1,2 0 0,0 2 0,3 0 0,1 3 0,0 1 0,2-1 0,-1 1 0,2 1 0,1-1 0,1-2 0,1 1 0,2-2 0,-1-3 0,3 2 1,3-2-1,2-1 0,1-1 1,3 0-1,2-2 0,-1 1 1,2-3-1,-3 0 0,2-1 1,-2-1-1,1 0 0,-2-2 1,0-1-1,1-3 1,0-1 0,1-3 0,2-1 0,-1-3 0,2-2 1,-2-4-1,1 0 0,-1-3 0,-1-1 0,-2-2 0,2-2-1,-1-2 2,-1-2-2,2 0 1,1-2-1,-1-2 0,0 0 0,-1-1 1,-2 0-1,0 1 1,-3 0-1,0 0 0,-2 1 0,2-1 1,-1 2-1,-2 1 0,1 1 0,-3 1 0,-1 1 0,-3 2 0,-3 3 1,-2-1-1,-2 1 1,-2-1-1,-1 1 1,-2 0-1,-2 0 0,-2-2 1,1 2-1,-1-1 0,-1 1 0,-1 1 0,0-1 0,-1 1 0,-1-1 0,-2 1 0,1 0 0,-3 0 0,-1 0 0,-2 2 1,0 1-1,-2 1 0,0 2 0,0 1 0,-1 0 0,-1 2 0,-1 2 0,-1 1 0,0 2-1,-5 1 1,1 2-1,-1 4 0,-2 3 0,1 5-1,-4 1-4,5 9-14,-10 0-7,0 4 0,-12-7-2,-6-4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43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16 6,'0'0'15,"0"0"0,0 0-1,0 0 0,0 0-2,0 0 0,0 0-3,0 0-1,0 0-2,-9-7-3,9 7 0,0 0-1,0 0 0,0 0 0,0 0 0,-8-9 0,8 9 1,0 0-2,0 0 1,0 0-2,0 0 0,0 0-1,0 0 1,0 0 0,0 0-1,0 0 1,0 0-1,0 0 0,0 0 1,0 0-2,0 0 1,0 0 0,0 0-1,-4 9 1,5 0 0,-2 3 0,1 1 0,-1 5 1,0 1 0,0 4 0,-4 0 0,3 4 0,-3 3 0,0 2 1,-2 3 0,0 1-1,-2 2 1,2 3-1,3 2 1,-2 1-1,5 1 0,7-1 1,4 0-2,4-3 2,1-2-1,2-2 1,-1-4 0,1-1 1,-7-4 0,-1 0 0,-5-1 1,-2 1-1,-3-1 1,1 1-2,-1-1 1,0 0-1,1-1 0,2 0-1,0-3 1,1 0-1,0-2 1,1 1 0,-1-1 0,2-3 0,-2 1 0,-1-2 0,-1-1-1,-1-3 1,0-2 0,0-1-1,0-10 1,0 10-1,0-10 0,0 0 1,0 0-2,0 0 0,7 15-2,-7-15-5,6 10-10,-7-1-6,-1 2-2,2-11 1,-10 11 1</inkml:trace>
  <inkml:trace contextRef="#ctx0" brushRef="#br0" timeOffset="901">2 1264 17,'0'0'14,"0"0"0,0 0 0,-3-9-5,3 9-7,0 0-1,0 0 1,0 0 2,0 0 0,0 0 3,0 0-1,0 0 0,1 13 1,-1-3-2,2 3 0,0 4-1,2 3-2,0 5 0,2 3 0,1 2-1,2 3 0,0 0 1,3 2-1,1-4 1,0 1-1,2-5 1,-2-3-1,-1-5 1,-2-5 0,-4-5 0,-6-9 0,11 11 0,-11-11 0,10 4 1,-10-4-2,11 1 0,-2-1 0,3-2 0,-1 0 0,-1-5 1,1 0 0,-2-6-1,0-3 1,0-4 0,-1-5 1,-2-5-2,2-4 0,-4-5 0,1-3 0,-1 2-1,0 1 0,2 0 1,-1 2-1,0 5 0,1 4 0,0 6 0,0 3 0,-1 3 0,0 4 0,-5 12 0,7-15-1,-7 15-2,0 0-5,0 0-17,0 0-1,0 0-1,-18 0-2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0:51.0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71 184 18,'0'0'12,"0"0"0,0 0-2,0 0-2,-10-4-1,10 4-1,0 0 0,0 0 2,-9-3-2,9 3 1,0 0-1,-9-1-1,9 1 0,-11 0-1,11 0-1,-11 0 0,11 0-1,-10 2-1,10-2 1,0 0-10,-12 1 1,12-1 0,0 0-1,0 0 0,0 0 1,22 5-2,-22-5 1,17-8 9,4 8 7,-1-3 2,2 2-1,-5-2 0,3 3-1,-4-3 1,-2 4-1,-2-3 0,-12 2-7,13 0-1,-13 0-1,11 0 1,-11 0 0,0 0-1,13-1 1,-13 1-1,0 0 0,0 0-2,0 0-3,0 0-7,10 1-9,-10-1-1,0 0 1,10-19 0</inkml:trace>
  <inkml:trace contextRef="#ctx0" brushRef="#br0" timeOffset="902">543 6 8,'0'0'11,"0"0"1,0 0-2,0 0-4,0 0 0,0 0 1,0 0 0,-9-3 1,9 3-1,0 0 1,-14-3-3,14 3-1,-11 0 0,11 0-1,-14 1 0,5 0-1,0 3-1,-3 1 1,0 3-1,-4 1 1,2 2 0,-3 2 0,1 1 0,-2 1 0,2 2 0,1 0 0,4 1-1,0-2 0,5 1 0,2-1-1,4 2 0,3-2 1,2-1-1,4 0 1,1-3 0,1-1 0,3-1 1,-2-4-1,4-1 0,-3-3 1,1 0-1,-2-2 1,-2-1-1,0-1-1,-10 2 1,13-3-1,-13 3 0,0 0-2,11-3 0,-11 3-4,0 0-6,12 2-11,-12-2-1,14-2 1,-14 2-1</inkml:trace>
  <inkml:trace contextRef="#ctx0" brushRef="#br0" timeOffset="1823">788 31 6,'0'0'13,"0"0"-1,0 0-1,0 0 1,-10-1 0,10 1-1,0 0-1,0 0-2,-12 1-3,12-1-2,-10 4-1,10-4-2,-15 7 1,15-7 0,-16 11-1,16-11 1,-14 11 0,14-11 0,-12 13-1,12-13 1,-9 13-1,9-13 0,-2 13 0,2-13 0,3 13 0,-3-13 0,12 16 0,-3-8 1,2 1-1,2 0 0,1 3 0,1-1 0,-1 0 0,0 0 0,-2-1 0,-1 1 0,-2-2 0,-2 0 0,-7-9 0,12 17 0,-12-17 1,7 13-1,-7-13 0,3 9 2,-3-9 0,0 0 1,-9 8 1,9-8 1,-15 9 1,15-9 0,-21 11 0,11-4-1,-3-3 0,1 2-2,-1-1 0,3-1-1,1-2 0,9-2-2,-13 2 1,13-2-1,0 0-1,-12 0 0,12 0-2,0 0-2,0 0-14,0 0-7,0 0 0,-8-12-2,3 0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1:09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541 643 12,'0'0'9,"0"0"0,5 9 1,-5-9-2,0 0 0,0 0-2,0 0 0,2 11-2,-2-11-1,6 14 1,-6-14-1,13 15 2,-2-7 0,-1-1 0,5 3 0,-3-5 0,6 1 0,-2-2-1,5-1 0,0-2-1,2-1-1,2-4 1,3 1-1,-1-5 1,0 0-1,-3-6 1,2 3 0,-2-4 0,0 0 0,-5-2 0,-1 1-1,-2-2 0,2 1-1,-4 1 0,1-1 0,-3-1-1,1 2 0,-3 0 1,-1-1-1,0 0 1,-3 0 0,-1 0 1,0-1-1,-3 0 0,0-1 0,-1 1 0,2 0-1,-2 1 0,-2-1 0,-1 2 0,-1-1 0,0 2 0,-1-2 0,-1 0 0,-2-1 0,-2 0 0,0 0-1,-2 0 1,-3-2 0,-1 1 0,-5-1-1,-1 3 1,1-1 0,1 4 0,-2 0 0,-2 4-1,-3 2 1,1 2 0,0 1-1,0 2 1,-4 1 0,1 0-1,-2 2 1,4 0 0,-1 1 0,2-1 0,0 1 0,0 1 0,1 0 0,0 2 0,0 0 1,-1 1-1,2 1 0,-2 0 0,2 2-1,-2 2 1,-3 0 0,0 1 0,0 2 0,0 0 0,-2-1 0,1 3 0,0-1 0,2 1 0,0-1 0,6 1 0,-2 1 0,2 1 0,4 3 0,4 0 0,1 1 0,3 0 0,3 2 0,1 1 1,5 1-1,1 0 0,1-1 1,3 2-1,3-1 0,2-1 1,1 0-1,2 1 1,1 0-1,3-2 1,0 1-1,4-2 1,0-1 0,1 0-1,4-1 2,2-1-1,3-3 0,2-2-1,3-2 1,2-3-1,6 1 1,1-5-1,-2-2 1,3-2-1,0-2 1,-2-4 0,1-3 0,-2-4-1,-4-2 1,-2-4 0,0 0 0,-1-5 0,-3 0-1,-3 3 0,-1 0 0,-4 2 0,-2 1 0,-2 3 1,-5 0-1,-4 0 1,-4 3-1,0-2 0,-3-1-1,-3 2-2,-5-4-2,4 6-6,-10-7-9,5 8-8,-7-4 0,0-1-1,-4-2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1:05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62 240 17,'0'0'11,"0"0"-1,0 0-2,0 0-2,-10 0-3,10 0-1,0 0 0,0 0 1,0 0 0,0 0 3,-10 1 0,10-1 2,0 0 0,-14 0-1,14 0-1,-12 2-1,12-2-1,-9 2-2,9-2-1,0 0-1,0 0 1,-7 10-1,7-10 2,14 6-1,0-4 1,2-1 0,7 1-1,0-2 1,2 0 0,-1-1-1,-2 1 0,-5-1 1,-3 1-1,-5-1 0,-9 1 0,11 0 0,-11 0-1,0 0 1,0 0-1,0 0 1,0 0 0,9 2 0,-9-2 0,0 0 0,0 0 0,0 0-1,0 0 0,0 0-4,0 0-7,0 0-12,0 0-2,-4-9 1,7-1 0</inkml:trace>
  <inkml:trace contextRef="#ctx0" brushRef="#br0" timeOffset="611">528 44 6,'0'0'9,"0"0"1,0 0 3,10-9-8,-10 9-1,0 0 1,0 0 3,0 0 0,0 0 1,0 0 0,0 0-4,0 0 0,0 0-1,0 0 0,0 0-1,0 0 0,0 0-1,0 0-1,-14-7 0,14 7 0,-14 4-1,4 1 0,-2 2 0,-1 1 0,-2 0 0,1 5 0,-1 0 0,1 1 0,0 1 1,4 2-1,1 0 0,4-1 1,3 2 0,5-3 1,5 2 0,3-3 1,7 1 0,3-4 0,7 0 0,0-4 1,3 1-1,-3-4 0,1 0 0,-5-3-1,-3 0 0,-7-1 1,-5 0-1,-9 0 0,10 0-1,-10 0 0,0 0-1,0 0-1,0 0-1,0 0-2,0 0-7,0 0-13,-8-9-1,8 9-1,-3-18 1</inkml:trace>
  <inkml:trace contextRef="#ctx0" brushRef="#br0" timeOffset="1252">1011 7 5,'0'0'9,"0"0"1,0 0 1,0 0-7,3-9-2,-3 9 2,0 0 2,-12 0 0,12 0 1,-15 3-1,6-1 0,-1 0-1,0 2 1,-1-1-2,0 3 0,-1-2-1,-1 2 1,2-2-1,11-4 0,-19 12-1,19-12 0,-16 11 0,16-11-1,-12 12 0,12-12 0,-7 12-1,7-12 1,-5 13-1,5-13 1,3 18 0,1-9-1,2 2 1,2-1 0,4 2-1,0 0 1,3 0 0,1-1-1,0-2 0,-1 1 1,-2-2-1,0-1 0,-13-7 0,14 13 0,-14-13-1,7 10 1,-7-10 0,1 13 0,-1-13 0,-6 15 0,6-15 1,-11 18 0,11-18 1,-17 17 0,6-10 1,-2 1 0,-2-2 0,0 2 0,-2-2-1,3 0 1,-2-1-2,2 0 1,0 1-2,2-1 1,-1-1-1,1 0 1,1-1-2,-1-1-4,1 5-18,1-5-1,0-3-1,-3-7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0 15,'0'0'12,"-14"-1"1,14 1 0,-11 1 0,-2-1-1,2 3-2,11-3-1,0 0-2,-55 17-2,55-17-2,0 0 0,-62 41-1,62-41 0,-41 36-1,41-36 0,0 0-1,-44 53 1,44-53-1,0 0 0,0 0 1,-13 44 0,13-44 0,34 11-1,-6-7 0,7 0 1,2 0-1,9 1 0,-4 1 0,0 1 0,-6 1 0,-7 4 0,-5 0 1,-9 2 0,-3 3 1,-4 2-1,-4 2 1,-5 1 1,-3 2-1,-5 0 1,-4 1-1,-2-1 1,-6 1-1,-8-3 0,29-22 1,-65 35-1,65-35 1,-61 23-1,61-23-1,-54 9 0,54-9 0,0 0-1,0 0-3,0 0-5,0 0-11,-20-48-6,33 21-2,3 0 2,-3-12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8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38 6,'2'-9'15,"-1"-1"2,-1 10 0,2-11-3,-2 11-1,0 0 1,3-9-5,-3 9-1,0 0-3,0 0 0,5 14-1,0 1-1,3 4-1,4 9 1,4 5-1,7 10-1,4 6 1,3 5 0,1-1-1,-4 1 0,-1-4 0,-3-6 0,-5-3 0,-6-11 0,-3-9 0,-7-6 0,0-5 0,-2-10-1,0 0-1,-14-4-1,1-8 0,-7-6-2,-4-2-1,-4-6 1,-4-1-1,0-8 1,2 7 2,2-1 0,3 1 3,7 8-1,2 7 3,6 1-1,6 0 1,4 12-1,0 0 1,-2-10 0,2 10-1,13-11 2,8-7-1,10 1 0,7-2-1,6-6 1,9 1-3,4-2-1,4 3-1,-7 1-5,-2 11-6,-12-1-11,-5 8-1,-7-1 0,-7 5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8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5 442 5,'-4'-11'14,"4"2"1,3-2 1,-1 1-4,-2 10-3,9-18 0,-9 18 0,20-12-3,-6 10-1,3 2-1,0 5-1,5 3 0,1 5-1,1 3 1,1 5-1,-2 0 1,1 4-1,-5 4 1,-1 3-1,-4-3 1,-4 0 0,-6-2 0,-3 0 0,-6-3-1,-2 0 3,-3-10-3,-7-3 1,-5-4 0,-1-4-1,-2-4 0,-1-3-1,1-4 0,4-2-1,-1-3 1,12-4-2,4-6 1,6 3-1,7-2 0,7-2-1,5 1 1,2-1 0,4 3 1,-1 2-1,2 8 0,0-1 0,0 3 1,-2 2 0,0 4 0,-2 2-1,1 2 1,-2 1-1,-1 2 1,-2 2 0,4 0-1,0 1 0,-2 1 0,-3 2 0,1-2 1,-3 6-2,2 3 2,-4-2 0,-5 0 1,-3-1 1,-2-1 0,0-3 0,-3 0 0,0-10 2,0 0-2,-14 1 0,6-11 0,-5-5-1,-2-5 0,3-9-1,-3-8 0,14-7-1,1-5-1,7-5 0,3 5 0,6-2-2,5 8-1,-2 2-2,5 11-3,-14 1-4,4 7-4,-5-2-2,4 4 0,-4-7 1,4-2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3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5 24,'12'-16'13,"-12"16"-1,0 0 2,0 0-3,0 0-2,0 0-1,0 0-1,-1 13 1,3 0-3,0 7 1,6 9-2,0 7 0,7 11 0,0 8-1,9 8 1,1 0-3,3 1 2,0-5-2,-1-4 1,-1-9-2,-4-7 1,-3-11 0,-5-8 0,-2-6-1,-4-4-1,-8-10 1,11 7-2,-11-7-1,3-12-2,-3 2-2,-9-11-2,0 0-3,-11-14 0,1 1-2,-11-7 2,0 7 1,-4-2 2,1 5 2,-1 7 3,1 5 4,4 7 2,2 5 2,6 6 2,-2-1 1,7 3 2,-3-1 1,9 3 2,-3-5-2,13 2 0,-14-1-2,14 1-2,4-11 0,10 3-2,5-8-1,13 2 0,8-6-1,10 1 0,4-2 0,5 1-2,1 6-7,-11-1-13,4 7-3,-13-8-2,-7 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36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21,'0'0'26,"0"0"1,0 0-16,0 0-8,8 9 0,-8-9 1,1 17 0,-1-4 0,2 7 1,0 6 0,2 9 1,-1 5-1,2 7 0,-2 2-1,2 1 0,-1-1 0,0-3-1,-2-7-2,0-6 1,0-8-1,1-7-1,-2-6-1,-1-12-2,0 0-4,0 0-3,-8-13-4,-2-4-7,-2-4-4,-4-4 0,-1-2 1</inkml:trace>
  <inkml:trace contextRef="#ctx0" brushRef="#br0" timeOffset="280">29 256 10,'-11'-8'19,"1"2"1,10 6-2,-9-4-2,9 4 0,9-4-3,0-2-2,11 3-1,1-8-2,13 3-2,6-5-2,8 3-1,4-4-1,2 3-2,3 0-2,-3-1-6,1 6-13,-5 2-14,-8-1-1,0 6 1</inkml:trace>
  <inkml:trace contextRef="#ctx0" brushRef="#br0" timeOffset="640">634 543 15,'-20'-14'28,"17"1"0,-1-5-10,4-5-12,4 0-2,7 0-1,0 0-1,6 1-1,1 4 0,2 5 0,2 3-1,-3 5 1,3 7-1,-4 2 1,-1 8-1,-3 2 0,-3 5 1,-1 1 1,-3 5 1,-4-2 1,-1 2 1,-6-3 1,2 2 1,-9-6 1,4 3-1,-6-9 1,0 2-1,-9-8 0,5 2-2,-6-8-1,2 0-1,0-2-1,1-3-2,1 1-6,-3-6-26,11-6-6,2-5-2,2-5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40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367 282 5,'13'-10'18,"-13"10"-1,0 0 0,0 0-3,0 0 0,-24 17-1,3-1-1,-7 3-4,-1 6-3,-4 2 0,-2 6 0,-6-1-1,5 3-2,4 0 0,5-2-1,1-5-1,3-2-1,8-1 1,4-3-1,14-2 0,7-2 0,12-2 1,8 0-1,8 1 2,6 0-2,-2-4 2,5 1 0,-7-2-1,-6 2 2,-11-2-1,-9 4 1,-13-1 0,-6 3 1,-4 0-1,-11 2-1,-2-2 0,-2 0 0,0-3-2,1-8-2,4-6-3,0-15-2,4-10-2,5-18-2,8-7 0,3-19-1,8-4-2,2-13 0,8-2 2,4 1 2,6 3 1,-1 9 5,-1 8 3,1 7 2,-8 14 4,2 7 5,-9 12 2,0 8 2,-9 5 1,5 5-2,-9 8-1,0 0-3,11-3 0,-4 13-1,8 1-1,-3 9-1,12 3-1,0 12 0,7 5 0,2 14 0,5-1-1,-3 6-1,2 2 0,4-1-1,-9-7 1,-3-6-1,-4-10 0,-6-10 0,-3-10 0,-6-11-2,-10-6-1,-7-16-2,-6-3-3,-10-10-3,-3 0-1,-15-13 0,-3 5 0,-1-4 1,-1 6 2,3 0 3,2 7 5,6 7 5,2 3 3,14 9 0,4-1-1,4 6 1,11 4 0,-2-16 0,13 0-1,6 0-2,15-7-1,10-1-2,6-1 0,8-4-4,5 6-4,-3 0-6,4 11-5,-4-1-6,-10 10-1,-8 0 2,-5 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39:41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-6 728 31,'0'0'18,"0"0"-1,-11-3 0,11 3-7,0 0-4,0 0-1,9 2-1,-9-2-1,17 9 0,-2-2 1,4 0-1,5 4 1,5 1-1,7 4 0,1 0-2,0 3 1,0 2-1,-2 1 1,-6 0-1,-3 3 2,-13-2 0,-7 3 0,-10-1 0,-4 3 1,-12-4-1,-6 2 1,-8-5-1,-2-1-1,1-4 0,1-5 1,5-7-2,3-5 0,5-8-1,13-8 0,8-7 0,9-7 0,4-5-1,12-6 0,7-3 0,4-5-2,6-3 2,0-2 0,3-2 0,-2-4 0,1-4 0,-7 2 0,-3 2 1,-6 3 0,-1 7 0,-5 3 0,-5 9 1,-3 8-1,-3 9 0,-4 5 0,-2 5 1,-5 12-2,7-9 2,-7 9-1,7 25 0,0-1 1,5 12-1,-1 7 2,4 9-1,3 5 0,2 4 1,0-3-1,0-6 0,-2-6-1,-1-11 1,-2-9-1,-2-8 0,-5-9-1,-8-9-1,5-17-3,-8 3-2,-13-13-3,-2 1 0,-13-8-1,0 3 0,-11-4 2,3 13 1,-7 0 2,4 8 3,4 7 4,4 6 1,10 4 1,2 0 1,7 4 0,3-4 1,12-3 0,0 0 1,20-1 0,9-10 0,13-1-2,12-7 0,12 1 0,9-8-1,8-1-2,3-2 0,1 1 0,-4 0 0,-5 2 0,-10 1 0,-9 4 1,-12 1 0,-8 4 0,-13 0 1,-8 4-1,-12-3 0,-5 3 0,-9-10 0,-5 2-2,-7 0 1,-4 3-2,-1 0 1,-5 2-2,-4 3 2,-1 2-2,1 18 1,-1 4 2,4 2-2,1 7 1,2 5 0,2 6 1,5 6-2,4 5 3,4-3-2,8 3 1,6-2-1,9-1 2,6-6-1,10-4 1,6-7-1,9-5 0,7-9 0,5-5 1,2-6 0,3-3-1,-3-5 1,-6 2-1,-7-2 0,0 3-1,-8-1 0,-6 2 1,-8 1-1,-3 2 0,-6 0 1,1 1-1,-2 1 1,-10 1-1,0 0 0,0 0-1,0 0-2,0 0-8,-19 6-18,-2-4 1,-1 4-2,-10-6-1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8:31.0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7 261 4,'0'0'5,"0"0"-1,0 0 1,0 0-1,0 0-1,0 0 0,-9 0 1,9 0 0,0 0 0,0 0 0,0 0 1,0 0-1,0 0 0,0 0 0,0 0 0,0 0-1,0 0-1,0 0 0,0 0-1,0 0 0,9-5-1,-9 5 0,16-3 0,-4 2 0,1-1 0,4 1 0,1 0 0,3 1 1,1-1-1,0 2 0,0 0 0,0 1 1,1 2-1,-3 1 0,0 1 1,0 1 0,-4 3 0,-2-1 0,-3 1 0,-1 2 0,-1-2 2,-2 3-1,-3-2-1,-2 2 2,-1-2-1,-1 2 1,0-13-1,-5 21 0,0-5 1,0-1-1,-3 0 0,1 2-1,0-3 0,0 3 0,-2 1 1,3-3-2,0-4 1,2-1 0,1 0 0,3-1 0,0-9 0,4 15 0,-4-15 0,14 12 0,-1-7 0,1 1-1,5-2 1,2 1 0,1-1 0,2 0-1,1 2 0,0-1 1,-2 2-1,-3 1 0,-2 3-1,-2-1 1,-3 6 0,-3 1 0,-4 3 0,-2 3 1,-3 3-1,-2 3 2,-2-1-1,-1 3 1,-3-2 0,1 1-1,-3-3 1,4-1 0,-1-4-1,1-1 0,1-3 0,2-3 0,1-3-1,3-2 1,-2-10-1,11 14 1,-11-14-1,19 10 0,-8-3 1,0-4-1,2 4 0,-2 0 0,0 3 0,-2-1-1,-9-9 1,17 21 0,-7-8 0,-3 3 0,0 0 0,-2 3 0,-4 2 0,2 2 1,-3 0 0,-3 2 0,-3 1 0,2-2 1,-3-2-1,2-1 0,1-5 0,0-2 0,2-2-1,2-12 0,-2 14 0,2-14 1,4 12-1,-4-12 0,12 9 0,-3-4 0,1 3 0,3-1 1,0 1-1,1 1 0,0 0-1,0 1 1,-3 2 0,-2 2 0,2-1 0,-4 2 0,-1 0-1,0 3 1,-3 0 0,2 1 0,-3 1 0,-1-2 0,-1 4 1,-1 0-1,-1-1 1,-3-1-1,1 1 1,-1-1 0,-2-1 1,-1 0-1,-4-2 0,2 2 0,-2-1 0,-3-1 0,0 1 0,-2 1 0,-1-2 0,2 0 0,-1 0 1,1 0 0,-2-1-1,4-2 0,-1-2 0,5-1 0,-1-1 0,11-10 0,-16 14-1,16-14 0,0 0-1,-10 6-1,10-6-5,0 0-8,0 0-11,12-8-2,-1 0 0,0-8 0</inkml:trace>
  <inkml:trace contextRef="#ctx0" brushRef="#br0" timeOffset="4887">810 420 3,'0'0'11,"0"0"-1,0 0-1,0 0-4,0 0 0,0 0 1,0 0 0,0 0-2,0 0 0,0 0 0,0 0 1,0 0-1,0 0 0,0 0-2,7 10 2,-4-1-2,1 2 0,1 2 0,0 1-1,2 5 0,3-2 0,-2 2-1,3 3 0,2 0 1,0 2-1,3 1-1,-1 0 2,1 2-2,-1 0 2,0 0-1,-2-2 0,-3-1 1,0-2 0,-5-1 0,-2-3 1,-3-1 0,-2-2 0,-4-3 1,0 1 0,-4-4 0,0 1 0,-2-4-1,-3-1 0,1-3 0,-2-1-1,0-3 0,-1-1 0,0-3-1,3-2-1,1-1-2,1-6-3,5 1-3,2-6-7,4-2-6,4-2 1,3-2 1,1-2-1</inkml:trace>
  <inkml:trace contextRef="#ctx0" brushRef="#br0" timeOffset="5588">774 523 7,'-9'7'6,"9"-7"1,0 0 1,0 0 0,0 0-1,0 0 1,0 0-1,0 0-1,0 0-2,0 0-1,0 0-1,0 0 0,-12 6-1,12-6-1,0 0 0,0 0 0,-9 5 0,9-5 0,0 0 0,-11 6 0,11-6 0,0 0 0,0 0 0,0 0 0,-10 5 0,10-5 0,0 0 0,12-9 0,-2 0 0,4-2 1,3-2-1,3-1 0,4-4 1,0-1-1,4 1 1,-2 2-1,0 1 1,-3 4-1,-4-2 1,-2 6 0,-2 0-1,-5 3 1,-10 4 1,11-3 0,-11 3 0,0 0-1,0 0 1,0 0 0,0 0-1,0 0 0,-3 10-1,3-10-2,0 0-7,-4 9-8,4-9 1,0 0-2,0 0 1</inkml:trace>
  <inkml:trace contextRef="#ctx0" brushRef="#br0" timeOffset="6359">1127 427 6,'-2'-11'9,"2"11"0,0 0 1,0 0-1,0 0 0,0 0-1,0 0-1,0 0 0,-8 17-3,8-17 0,-4 19 0,2-5-3,0 4 1,1 0-2,2 0 1,2 1 0,2-3 0,4 4 0,1-7-1,3-4 1,2-4 1,3-3-1,-1-6 1,1-3 0,-1-5 0,-1-1-1,-4-4 1,-1-3 0,-3-4-1,-3 4 2,-4 0-1,-1 3 0,-3 0 0,0 3 0,-2 2 1,5 12-1,-9-14 0,9 14-1,0 0-1,-10-10-2,10 10-2,0 0-4,0 0-9,0 0-5,0 0 2,15-8-2</inkml:trace>
  <inkml:trace contextRef="#ctx0" brushRef="#br0" timeOffset="6829">1526 284 32,'-4'13'16,"4"-13"-1,-17 9 0,5-6-12,-2 1-2,0 1 2,-1 1-1,-1 1 1,-3 0 0,6-1-1,-1 2 1,5-1-1,9-7 0,-8 12 0,8-12-2,6 12 0,7-7 0,1-1-1,6-1 1,-2 1 0,3-1 0,1-1 0,-3 1 0,-1 3-1,-4 0 0,-1 3 1,-13-9-1,14 16 0,-13-4 1,-4 3 1,-2-2-1,-5-1 2,-1 1 0,-3-1 1,-1 3-1,-2-5 1,1-1 0,0-1-1,2-2 0,3-2 0,0-1-1,11-3-2,-12-2-3,12 2-5,-3-9-9,6-1-4,2-6 2,1-1-2</inkml:trace>
  <inkml:trace contextRef="#ctx0" brushRef="#br0" timeOffset="7781">1614 58 16,'-5'-13'8,"5"13"0,0 0-1,0 0-2,0 0-2,0 0-1,0 0 0,0 0-1,3 16 0,-1-2 1,1 2 0,-1 6 0,1 4 1,0 3 0,0 3-1,0 1 1,4 2-1,-2-3 0,3 0-1,0-2 0,1-5 0,1-1 0,2-3-1,2-4 1,0-9-1,4 1-1,0-5-2,2-5-3,1-5-7,-4-6-1,2-3-1,-7-4 1</inkml:trace>
  <inkml:trace contextRef="#ctx0" brushRef="#br0" timeOffset="8161">1477 202 5,'0'0'11,"-11"2"0,11-2 1,11-10-5,2 2-2,3 0 1,5-1-1,6-2 0,6 0-1,1 1 0,3 0-1,0 3-1,2-1-3,-2 3-6,-2-1-8,-2 2 0,-6-3 0,0 2-1</inkml:trace>
  <inkml:trace contextRef="#ctx0" brushRef="#br0" timeOffset="9043">2177-5 8,'0'0'11,"0"0"-1,0 0-3,0 0 0,1-10 0,-1 10 0,0 0-1,0 0-1,0 0-1,0 0 0,1 15-1,0-5-2,-1 1 0,2 5 0,-2 5 0,3 2 1,-1 4-2,1 2 1,0 2-1,1-1 1,0 1-1,-1-2 1,1-5-1,-2-3 1,1-5-1,0-3 0,-3-13 1,1 14 0,-1-14 0,0 0 0,0 0-1,0 0-1,-8-11 0,8 11-1,-11-17-1,1 5-2,-2 0 1,-1-2 1,-1 3 0,0 0 0,-1 0 2,4 3 1,1 0 1,10 8 0,-13-8 0,13 8 1,0 0 0,0 0 0,-1-10-1,1 10 1,0 0-1,15-10 0,-15 10 0,18-8-1,-3 3 1,2 0-1,7 0 0,2-1 0,7 0-1,1-1-4,3-1-8,2 3-2,-3-6-1,-3 5 1</inkml:trace>
  <inkml:trace contextRef="#ctx0" brushRef="#br0" timeOffset="9764">2381 84 3,'0'0'10,"0"0"-3,0 0 0,10 11 0,-10-11 0,4 13 0,0-3-1,-1 1 0,1 2 0,0 0-2,0 3 0,3 1-1,-2-1 0,3 3 0,-2-2 0,1-1-1,0-2-1,2-1 1,-1-4 0,2-3 1,1-4-1,1-4 0,-1-4 1,3-1-1,-3-6 0,2-1 0,-2-3-1,-1-1 1,-2 0-1,-1 2 1,-2 0 0,0 1 0,-1 5-1,-4 10 0,5-15 1,-5 15-1,0 0-1,4-9 1,-4 9-1,0 0 0,0 0 0,0 0 0,0 0 0,0 0 0,0 0 0,5 9 0,-5-9 0,4 18 0,-2-5 0,3 2 0,-3 1 0,3 1 1,4-2-1,-5 2 0,5-5 0,-1 1 1,3-4-1,-11-9 1,19 14 0,-9-9 0,-10-5 0,23 8-10,-23-8 2,15-7 0,-13-4 1,9 8-2,-10-13 2,10 9-2,-10-17 8,1 2 11,1 1-2,-2-2 0,2 1-1,-4 0 1,3 2-1,-2 0-1,0 9-9,0 11-5,2-18-5,-2 18-8,8-10-3,-8 10 0,12-13 1</inkml:trace>
  <inkml:trace contextRef="#ctx0" brushRef="#br0" timeOffset="10705">3040 245 2,'0'0'10,"-15"1"0,6-2-2,9 1-1,-16-4 1,16 4-1,-15-14 1,8 3-1,2-3-1,3-3-1,4 0-2,4-3 1,2-1-3,3 1 0,4 0 0,2 2 0,2 5 0,-2 1 0,1 4 0,-2 3 0,-2 6-1,-3 4 1,-1 3 0,-4 6-1,0 2 1,-4 3-1,-3 2 1,-3 2 0,-2 1 1,-5-2 0,-1 2 1,-4-4 0,-3 2 1,-3-5 0,-1-1 0,-3-5 0,0 0-1,-3-4 1,2-3-2,-1-3 1,3-2-2,3-3-1,4-6-3,6 0-10,4-6-9,4-4-1,4-5-1,3-3 1</inkml:trace>
  <inkml:trace contextRef="#ctx0" brushRef="#br0" timeOffset="13599">945 1128 3,'0'0'10,"0"0"-3,0 0-1,0 0 0,0 0 0,0 0 0,0 0 0,0 0-1,-4 10 0,4-10-1,2 17-1,-1-5-1,3 7-1,1 2 0,1 7 1,0 3 0,3 0-1,-1 2 0,0 0 0,1-2 0,-4-2 0,2-2 0,-3-5-1,1-4 1,-3-3 0,1-5-1,-3-10 0,5 12-3,-5-12-6,0 0-7,2-11 0,-5-2 0,0-1 0</inkml:trace>
  <inkml:trace contextRef="#ctx0" brushRef="#br0" timeOffset="13970">836 1365 19,'0'0'15,"0"0"-1,0 0 2,16-8-10,-3-3-2,4-2 0,2-3 0,6-1 1,3-3-1,4 1 0,0 0-1,2 0-1,-2 2-2,0 2-1,-2 4-4,-1-2-6,-4 5-7,1 0 0,-8 1 0,3 2 0</inkml:trace>
  <inkml:trace contextRef="#ctx0" brushRef="#br0" timeOffset="14350">1265 1377 7,'0'0'14,"-16"6"1,16-6 0,-15-5-5,15 5-4,-10-13-1,8 1-1,3 0 0,2-3-1,4-1 1,3 0-3,2 0 0,6 1-1,-4 3 0,6 3 0,-1 2 0,-1 4-1,-3 4 1,0 5-1,-5 3 1,-4 4 0,1 3 0,-8 3 2,-8 1 0,2-2 1,-1 2 1,-2-2 0,0-1 0,-2-6 1,0 0-1,0-5 0,12-6 0,-21 8-1,11-7 0,-2-3-1,2-3-2,10 5-5,-14-19-5,10 5-11,3-5-2,5-3 0,1-3 1</inkml:trace>
  <inkml:trace contextRef="#ctx0" brushRef="#br0" timeOffset="14851">1820 988 9,'-20'1'13,"20"-1"1,-21 0 1,9-1-8,-1 3-1,0 0 0,1 2 1,-5 0-1,4 2 0,-4 2-1,4-1-2,0 0-1,2 1 0,1-1-2,10-7 1,-12 13-2,12-13 1,-4 9-1,4-9 0,0 0 1,16 13-1,-3-6 1,7-1-1,0 2 0,7-1 0,-1 4-1,2 1 0,0 1 0,-1 0 0,-4-2 0,-6 2 0,-4-2 1,-4 5 0,-4-5 2,-6 2 2,-5 0 0,-3-2 1,-5 1 0,-1 0 1,-4-4 0,-1 1-1,-4-5 1,3 0-2,0-4-1,2-1-1,5-4-3,1-5-3,9 0-3,2-6-5,9 0-9,6-4 2,4-2-1,6-2 1</inkml:trace>
  <inkml:trace contextRef="#ctx0" brushRef="#br0" timeOffset="15382">2035 989 37,'0'0'18,"-11"4"-1,11-4 1,-9-2-16,9 2-3,0 0 0,0 0 1,1 14-1,-1-4 1,1 0 0,5 5 1,-4 3 0,7-3 0,-6 3 0,6-5 0,-6-1-1,6-5 0,-9-7-1,8 10-2,-8-10-7,0 0-7,10-23 0,-9 10 0,-2-10 0</inkml:trace>
  <inkml:trace contextRef="#ctx0" brushRef="#br0" timeOffset="15682">2019 805 3,'0'0'3,"11"4"-3,0-3-1</inkml:trace>
  <inkml:trace contextRef="#ctx0" brushRef="#br0" timeOffset="15852">2104 912 4,'0'0'10,"0"0"-3,0 0-1,6 10 0,-6-10-1,0 0 0,11 12 0,-11-12-1,7 11 1,-7-11-1,8 9 0,-8-9 0,16 3-1,-1-6 0,3-3-1,5-4 0,3-5 0,3-1-1,0-2 0,0 0 1,-2 0-1,-5 3 0,-5 3 0,-3 2 0,-14 10 1,13-3-1,-13 3 1,3 14 0,-2-2 0,0 1-1,2 0 1,2 0 0,6-2 0,0-6 0,9-4-1,1-7 1,3-3 0,0-3-1,3-3 0,-1-1 0,-4 2 0,-4 0 0,-4 5-1,-3 0 1,-11 9-1,12-6 0,-12 6 0,0 0 1,0 0 0,7 18-1,-7-8 1,3 3 0,3 1 0,-1 0 0,4 1-1,1-2-2,3-4-4,4-5-13,4-3-3,-1-6 1,1-6 0</inkml:trace>
  <inkml:trace contextRef="#ctx0" brushRef="#br0" timeOffset="16543">2891 697 4,'0'0'11,"1"12"-1,-1-12 1,-2 15-7,3-2-3,0 3 2,0 1 1,1 5 0,1 4 0,1 2 0,0 3 1,0-1-2,0 2 1,3-4-3,-2 0 1,1-5-1,-2-2 0,0-8-1,-1 0 2,-3-13 1,6 14 3,-6-14-1,0 0 0,0 0 1,-12-9 0,3-3-1,2-3 0,-4-7-2,1-3-1,0-6-1,1-3 0,5-1 0,3 0-1,5 3 0,4 1 0,3 2 0,4 5-1,3 4 1,2 4-1,-1 4 1,1 3-1,-1 5 0,-1 4 0,0 4 1,-3 4-1,0 4 0,-4 3 1,-2 3-1,-1 1 1,-4 0 0,-2 0 1,-5-2 0,-1 0 0,-5-1 1,-1-4 0,-1 0-1,-3-1 1,0-6-1,0 1 0,0-4 0,1-3-3,3-2-4,-2-9-5,6-2-8,2-4-4,4-5 1,2-5 0</inkml:trace>
  <inkml:trace contextRef="#ctx0" brushRef="#br0" timeOffset="17164">3202 410 32,'0'0'16,"0"0"2,0 0-1,0 0-10,0 0-3,0 0-2,0 0 1,0 0 0,0 9-1,0-9 0,0 16 0,3-1-1,-2 1 1,2 5-1,1 3 1,0 5-1,0-1 0,1 5 0,-2 0 0,0-1 0,-1-1-1,1-4 1,-1 0-1,0-7 0,0-3-1,0-6-3,-2-11-4,0 0-9,14 2-4,-7-12 1,1-7-1</inkml:trace>
  <inkml:trace contextRef="#ctx0" brushRef="#br0" timeOffset="17505">3369 551 11,'0'0'13,"12"0"0,-12 0 0,0 0-5,0 0-4,0 0 0,0 0 1,9 15 1,-9-15 0,5 20 1,-2-6-1,-1 1 0,3 1-2,-3 3-1,3-2-1,0 1-4,1-5-3,4-1-9,1-6-6,0-6 0,3-5 0</inkml:trace>
  <inkml:trace contextRef="#ctx0" brushRef="#br0" timeOffset="17825">3626 307 37,'0'0'16,"0"0"-1,0 0-4,0 0-11,0 0 2,0 0 0,3 11 2,-3 1-1,1 4 1,-2 6-1,4 5 0,0 5 0,3 4-2,1 3 0,0 2-1,0 2 0,0-2 0,3-2 0,-4-4 0,1 0 0,-3-6 1,-2-4-1,-2-5 0,-1-5 1,-2-5-1,3-10 1,-15 7-1,3-11 1,-2-4 0,-3-5 0,1-2 0,-3-2 0,3-1 0,0-1 0,5 5 0,0-2 0,6 5 0,4-2-1,3 4 0,5-2 0,3 1 0,3-3 0,3 0-1,5-4 1,5 0 0,1 0 0,4-2 0,-1-1-1,0 0 2,-2 1-2,-1 2 1,-5-1 0,-4 3 1,-3 3-1,-4 2 2,-11 10-2,11-12 0,-11 12 1,0 0 0,0 0-1,0 0 0,0 0 1,0 0 0,0 0-1,0 0 1,0 0 0,0 0 0,0 0 0,0 0 0,-4 19 0,2-6-1,-1 2 1,0 0-2,1 3 2,1-2-1,2-4 0,4 4 0,-5-16 1,17 11 0,-5-12 0,4-3 1,1-4-1,2-8 1,-2-3-1,3 1 1,-3-4-1,-1 1 1,-3-1-1,-2 4 1,-4 1-1,-1 7 0,-6 10-1,7-14 1,-7 14-1,0 0 0,0 0 0,0 0-1,0 0 1,0 0-1,0 0 0,0 0 0,0 0 1,0 0-1,0 13 1,2-4 0,0 11-1,1 4 0,1 6 1,-1 7-1,0 3 1,-1 3 0,0 2-1,-1-1 1,2-5 0,-1-5 0,1-4-1,0-8 0,2-5-2,-5-17-5,9 12-11,-9-12-4,10-12-1,-5-2 1</inkml:trace>
  <inkml:trace contextRef="#ctx0" brushRef="#br0" timeOffset="18967">4412 19 16,'0'0'12,"0"0"0,0 0-3,0 0-6,0 0 0,1 11 0,-1-11 1,4 19 0,0-4 0,-1 6 1,2 5 0,1 4 1,2 3-3,-2 2 0,1 3 0,-1-1-1,1-1 0,-3-10-1,0 0 1,-3-4-2,0-5 1,-1-5-1,0-12-3,0 0-2,-15 4-1,6-7-1,-5-8 0,-2-2 1,-4-4 0,-1-2 1,-2 2 2,0 4 3,3-1 1,1 4 0,3 2 0,6 4 0,10 4 1,-10-1 2,10 1-1,0 0 2,14 0-1,1-3 1,3-1 1,2-2-2,5-4 0,-1-1-2,2-5-2,0 0-1,-3-4-1,-2-1-1,-3-1 0,-1 1 0,-4-1-1,-1 0 1,-2 2 1,-4 1 2,-1 5 0,1 1 2,-2 3 0,-4 10 2,2-13-1,-2 13 0,0 0 1,0 0-1,0 0 0,0 0 0,0 0 0,0 0-1,0 0-1,0 0 1,0 0-2,-6 10 1,6-1 0,0 3-1,0 5 0,0 7 0,1 4 1,0 5 0,0 2 0,-1 1-1,2 0 0,-1-2 1,1-3-1,0-7 1,2-4 1,-1-7-1,-3-13 2,12 8-1,-3-13 0,2-6 0,3-3-1,-1-5 1,1-2-1,0-3-1,0 2 0,-1 2 1,-4 2-1,-3 5 0,-1 2-1,-5 11 0,0 0 0,0 0 0,0 0-1,0 0 1,8 11 0,-8-11 0,5 15 1,-5-15 1,12 17-1,-2-10 1,1-1 0,3-3 0,2-3 0,2-3 0,0-3-1,2-1 1,-1-4 0,-1-3-1,-1-1 0,-2 1 0,-1-2 1,-4 1-1,-3 2 0,-2 0 1,0 4-1,-5-1 1,0 10-1,-1-11 0,1 11 0,0 0-1,-15-6 0,15 6 0,-17-1 0,17 1 0,-18 6 0,6-3 0,2 4 1,0 1-1,1 1 1,0 5 0,3-1-1,2 3 1,2 1 1,4 2-1,3 0 1,7-1 0,7 1 1,7-2-1,6-2 1,4-2-2,5-5 0,2 0-4,-3-7-11,1-2-7,-7-4-1,-8-5 0,-9-4-1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8:51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74 866 5,'-11'3'10,"11"-3"-3,0 0-2,0 0 1,2 9 0,-2-9 0,11-4-1,1-3 0,2-5-1,7-3-1,3-4-1,2-4 0,0-2-2,-1-1 1,-2 1-1,-3 1 1,-4 3 0,-5 2 1,-5 2 1,-4 5 0,-3 0 0,1 12 2,-14-14-1,3 10 0,-3 4-1,-5 2 0,-1 3-1,-1 1-1,-3 7 1,0 1-1,0 5-1,-1 2 0,2 4 1,0 2-1,4 2 1,3 1-1,4 0 1,3-2 0,6-2 0,7-2-1,7-6 2,7-3-1,6-5 0,8-8 0,4-5 0,5-5 0,0-6-1,-1-4-1,-2-5 1,-6-3-1,-2-1 0,-5 0 1,-6 0-1,-5 3 1,-5 2 1,-2 3-1,-4 3 1,-3 2 0,0 4 0,-5 1 0,5 9 0,-8-10 1,8 10-1,0 0 0,0 0-1,0 0 0,0 0 0,0 0 0,4 10 0,6-3 0,0 2-1,6 4 1,1 0 0,6 3 1,-1 0-1,0-1 0,5-1 0,-4-2-1,-1-2 0,-2-1-2,-5-4-1,-2 0-2,-13-5-3,13-1-2,-13 1-5,-13-3 0,-1 2 0,-5 1 1,-1 1 2</inkml:trace>
  <inkml:trace contextRef="#ctx0" brushRef="#br0" timeOffset="711">451 836 4,'-19'11'10,"4"-4"1,2-1 1,13-6 0,-12 2-1,12-2 1,9-18-2,7 1 0,3-9-3,7-2-2,3-7-2,5-4 1,7-2-3,1 0 0,-3 5-3,-4 1-2,1 6-8,-5 4-8,-5 3 0,-2 5 0,-8 3 1</inkml:trace>
  <inkml:trace contextRef="#ctx0" brushRef="#br0" timeOffset="1162">819 495 19,'0'0'14,"17"-2"-1,-17 2 0,20-8-10,-7 4-4,3 1 1,0 3 1,1 2-1,0 1 1,1 4 1,1 1-1,-3 3 1,1 2-1,1 5 1,-3-3 0,0 4-1,-2 0 1,-4-1 2,-2 1 1,-7-3-1,1 1 1,-6-5-1,1 2 1,-10-7 0,5 3 0,-8-6 0,-1 1-1,-1-5 0,0 1-1,-4-4 1,2 2-1,2-3-1,0 0 0,4-1 0,3 1-1,12 4 0,-11-9-1,11 9 0,5-15 0,3 6 0,6-2 0,5 0-2,0-2 1,5 0-1,1 1 0,5 5-4,-8-5-3,9 6-9,-1 0-6,-2-2 2,1 1-1</inkml:trace>
  <inkml:trace contextRef="#ctx0" brushRef="#br0" timeOffset="1683">1238 414 10,'0'0'13,"-12"1"1,12-1 2,0 0-8,0 0-3,0 0 1,0 0-1,0 0 0,0 0 1,0 0-2,0 0-1,2 13 0,-2-13-1,4 19 0,-2-5 0,1 1 1,-1 2-1,3-1 1,-1-1-1,0-2 0,0-3 0,-4-10 0,17 6 0,-2-9 0,1-7-1,4-3 1,1-6-1,0 0 1,3-4-1,-2-1 0,-5 2 0,-2 5 0,-5 1 0,1 5 0,-11 11-1,8-13 1,-8 13-1,0 0 0,0 0 0,8 18 1,-6-8-1,1 2 0,1-1 0,4 0 1,0-1 0,4-4 0,2-4 0,2-4 0,4-4 0,2-4 0,-3-1 0,1-2 0,-2 0 0,-1 1-1,-5 1 1,-2 3-1,-10 8 0,10-7-1,-10 7 1,0 0 1,10 8-1,-10-8 0,9 18 0,-3-6 0,3 0 1,4 2-1,-2-1 0,2 0-1,3-2-3,-5-5-8,7-1-9,-4-7-4,-1-4 0,-3-5 1</inkml:trace>
  <inkml:trace contextRef="#ctx0" brushRef="#br0" timeOffset="2374">1963 223 32,'0'0'17,"6"9"0,-6-9 0,0 0-10,0 0-7,0 0 1,3 15 0,0-3 1,-1 3 1,1 7 0,1 5 0,2 5 1,-2 1-1,3 4-1,-1 2 0,0-1-1,-1-4 0,0-1 0,-3-8 1,-1-3-1,0-6 1,0-3 0,-1-13 2,0 0-1,0 0 0,-11 1 1,11-1-2,-13-20 1,4 3-2,-1-4 0,0-5-1,1-4-1,0-5 0,5-1-1,4-4 1,4 0-1,8 3 0,1 2 1,6 4-1,2 4 1,3 7 0,2 6 1,0 6-1,-1 7 0,-5 8 1,0 5-1,-3 8 1,-5 5 0,-4 4 1,-2 2 0,-6 0 1,-3 0 0,-4-5 0,0-1 1,-6-7 0,-2-4 0,-6-5-1,0-3 1,-6-5-1,-1-2-1,-2-4 0,-1-3-1,4 1-1,0-4-4,9 2-4,-1-7-6,12 3-9,4-5-2,9-1 2,5-4-1</inkml:trace>
  <inkml:trace contextRef="#ctx0" brushRef="#br0" timeOffset="3025">2319 34 24,'0'0'16,"4"-12"0,-4 12 1,-3-13-10,3 13 0,0 0 0,0 0-1,-2-12 1,2 12-1,0 0 0,0 0-1,0 0 0,2 18-2,0-5-1,1 5-1,0 6 1,3 5 0,-2 5 0,1 3 0,1 1-1,0 2 1,0-2-1,0-3-1,0-4 0,0-5-2,5-4-4,-3-10-9,3-4-9,0-10-1,2-4 1,-1-10 0</inkml:trace>
  <inkml:trace contextRef="#ctx0" brushRef="#br0" timeOffset="3385">2542 258 17,'10'10'14,"-10"-10"1,21 4-1,-6-6-10,3-3-1,2-2 1,2-4-1,3-2 1,-1-2 0,2-2 1,-4 1-1,1 0-1,-5 0 0,0 4 0,-6-1-1,-2 4 0,-6 0 1,-4 9 0,-1-13 0,1 13 0,-12-9 0,3 6-1,-3 1-1,-1 2 1,0 1-2,-3 2 1,3 1-1,-3 2 0,0 3 0,0 1 1,1 1-1,1 3 1,0 2 0,3 0 1,-2 2 0,3 3 1,3-1 0,0 3 0,1 0 0,4 0-1,1-1 0,6-1 0,2-2-1,9-1 0,3-6 0,7-1-1,6-5-2,2-4-2,7 0-9,-4-6-11,2-2 0,-4-7-3,-1-1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15T20:37:57.2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5291 0 41,'0'0'1,"0"0"0,-10 10-1,10-10-18</inkml:trace>
  <inkml:trace contextRef="#ctx0" brushRef="#br0" timeOffset="147627">0 2182 14,'0'0'1,"20"11"-1,-20-11 0,11-4-15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15T20:39:17.71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 0 4,'-11'58'4,"-1"1"-6,1-1-2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09:37.71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34 2252 7,'0'0'10,"0"0"-1,-2-9-1,2 9-1,-3-16-1,1 4-2,2-1-1,-4-4-1,4-2 0,-2-1 0,1-1 0,2-3 0,0-1-1,2 0 1,1-3-1,2-2 0,1-1 0,3-3-1,3-2 0,-1-1 0,3-3 0,1-2 0,1-3 1,-1 1-1,1-2 0,-3 4 0,1-3 0,-2 4 1,0 2 0,-4 1 0,0 3 0,-3 1 0,3 1 0,-2 1 1,0 0-1,0 0-1,3 0 1,-2 2 0,1 0 2,1 0-1,0 1 0,-1 1 0,1 1 0,-2 1 0,0 1 1,-1 0-2,2 2 1,-2-3-1,0 1-1,0 0 1,1-1-1,-1-1 1,0 0-1,-1-2 0,0-1 0,-1 2 1,1 3-1,1 0 1,-2 0 0,1 4-1,0-1 1,1 3-2,-4 1 2,4 3-1,-5 0 0,0 1 0,-2 4 0,2-2 0,-2 3 0,0 9 0,9-17 0,-9 17 1,11-18-2,-11 18 1,12-17 0,-12 17 0,14-18 0,-14 18 1,8-17-1,-4 7 0,1 1 0,1-1 0,-1-1 0,0 2 0,1-2 0,-1 0 0,1 0 0,0 0 0,0 0 0,0 1 0,1-1 0,2-1 0,0 1 0,1-2 0,2 3 0,-1 0 0,0-2 0,1 2 0,-2 1 0,0 2 0,-10 7 0,19-15 0,-10 9 0,1 0 0,1-2 0,0 1 0,3 1 0,0-3 0,0 1 0,2 0 0,0 1 0,0 0 0,1 2 0,1-1 0,-1 1 0,2 1 1,1-1-1,1 0 0,3-1 0,0-1 0,2 2 0,4 0 0,-1 1 1,0 1-1,2 1 0,-1 2 0,0 1 1,1 1-1,-2 0 0,-1 0 0,-1 0 1,0 0-1,-1 0 0,-1 0 0,-2 0 0,-2 0 0,-1 1 1,-3 1-1,0-1 0,-3 1 0,0 0 0,-3 1 1,2-1-1,-2 1 0,-1 2 0,2-1 0,-2-1 1,2 2-1,-1-1 0,-1 1 0,1 0 0,-2 0 0,-9-7 1,15 15-1,-15-15 0,16 16 0,-8-6 0,-1 1 0,1 1 1,-2 2-1,2 1 0,-1 2 0,1 2 1,-1 4 0,2 1 0,1 2 0,-1 2-1,2-1 1,1 2 0,-3 2 0,2-5-1,-1 4 1,0 0-1,-4 0 1,3 3 0,-1 1 0,0 4-1,0-2 1,-1 9-1,2-1 0,-2 0 1,-1 4-1,0-1 1,-2-1-1,0-2 1,-2 1-1,0-3 0,1-3 1,0 1-1,-1-4 0,3 1 0,0 1 1,0 0-1,2 1 0,-1 3 0,0 3 0,1 1 0,2 0 0,-3-3 1,0-2-1,1-2 0,-3-4 0,2-6 0,-3-6 0,1-2 0,-2 1 1,1-1-2,0-3 2,0 1-1,0-1 0,1 2 0,-1-1 0,0-1 0,1-1 0,-1-2 0,-1 2 0,1 0 0,0-1 0,0 0 0,0 2 0,0-1 0,-1 0 0,-1 2 0,-3-1 0,1 0 0,-1-2 0,-1 0 0,0-1 0,-1 0 0,0-2 1,1-1-1,0-2 0,0-1 0,3-9 0,-7 16 0,7-16 0,-4 12 0,4-12 0,0 0 1,-7 14-1,7-14 0,-7 9 0,7-9 1,-12 10-1,12-10 1,-18 10-1,6-5 1,-1-2 0,-2 0 0,-2-1-1,-2-1 1,-1-1-1,-3 0 1,-4-2-1,0-1 1,-2-1-1,-2-1 0,-1-2 0,-2 1 0,0 0 1,-1 0-1,-1 0 0,2 0 0,-3 2 0,1 0 0,-1 2-1,-1-1 1,0 0 0,1 1 0,0 1 0,-3 1 0,3 0 0,0 1 0,-1 1 0,0 1 0,2 1 0,-2 1 0,0 1 0,-2-1 0,3 0 0,0-1 0,1-2 0,-1 0 0,1-1 0,3 0 0,1-1 0,3-1 0,0 1 0,3 0 0,1 0 0,-2 1 0,1-1 1,4 1-1,1-1 0,1 0 1,1-1-1,2 0 1,0 0-1,4-1 0,-1 1 0,0-1 0,0 1 0,2 0 0,-1 1 0,0 0 0,3-1 0,-2 1 0,1-1 0,0 0 0,-3 0-1,-1 1 1,-2 0 0,-1-1 0,-2 2 0,0 0 0,2 0 0,-1 1 0,3 0 0,2-1 0,3 1 0,1-1 0,1 0 0,-1-1 0,10 0 0,-16 0 0,16 0-1,-16-1 1,16 1-1,-16-1 1,16 1-1,-10 1-1,10-1-3,0 0-5,0 0-6,-4 16-15,4-16-1,9 12 1</inkml:trace>
  <inkml:trace contextRef="#ctx0" brushRef="#br0" timeOffset="2884">190 2639 16,'0'0'13,"-15"-7"-1,15 7-2,-14-9-2,14 9-2,-11-8-2,11 8 1,-9-10-2,9 10 0,-5-13 0,3 4 1,3-3-1,1 0-1,0-1-1,3 0 0,3-1-1,1-1 0,1 0 0,3 1 0,0 4-1,0-1 1,1 0 0,-3 2-1,1 3 1,-3 2 0,0 1-1,-9 3 1,14-2 0,-14 2-1,15 1 1,-15-1 0,16 4-1,-7-1 1,-9-3 0,18 10 0,-18-10 0,17 15 0,-8-6 0,0 2 0,-2-1 0,0 1 0,1-1 0,-2 1 0,-1-1 1,-5-10-1,6 16 0,-6-16 1,3 14-1,-3-14 1,-2 16 0,-1-7 0,0 0 1,-1 1-1,-2 2 1,-2-1 0,-1 1 0,0-3 0,-3 1 1,-1-3-1,-2 1 1,-3-3-1,0-1 0,-2-1 0,-1-1-1,0-1 0,0-1 0,2-1 0,6-1 0,0-1 1,3 0-1,10 3 0,-12-17-1,11 4 0,7-3 0,2-3 0,0-5-1,7-1 0,1-2 0,4 1 0,0 3 1,0 2-1,0 3 0,-4 4 0,1 4-1,-4 4 1,1 1-1,-3 4 1,-1 1 0,2 2 0,-2 2 0,0 2 0,1 2 1,0 4-1,0 1 1,0 3 0,-2 3-1,-1 3 1,-1-1-1,-2 0 1,-2 1 1,-7-4 0,2 2 0,-5-6 0,0 0 1,-3-5 0,1-1 0,-5-1 1,2-3 0,-1-4-1,0-1-1,-2-3 0,-1-2-1,3-1 0,-2-1-2,6 0-2,-3-4-3,12 12-3,-11-20-4,12 8-8,6 3-6,0-7 0</inkml:trace>
  <inkml:trace contextRef="#ctx0" brushRef="#br0" timeOffset="4186">1541 2642 21,'-12'-5'12,"0"-1"-1,12 6-1,-17-14-2,11 5-3,2-1-1,4-2-2,1-1 0,4-1-1,2 0 0,2 0-1,4-1 1,0 1-1,4 1 0,-3 3 0,4 1 0,-3 2 0,2 2-1,-2 1 1,0 3 0,-2 1-1,0 3 1,0 4 0,-1 1 0,-2 4-1,1 2 1,1 3 1,-2 0-1,-1 3 1,-1 0 1,-6-4 0,2 3 0,-4-4 3,0 1-1,-6-4 0,-1 2 1,-4-4-1,0 0 0,-1-3 0,-2 0 0,-4-5-1,1-1 0,-2-3-1,1-2 0,1-5 0,-1 2-1,5-2 1,1-2-2,3-1 0,2-1 0,3-3 0,2 0-1,1 0 1,3-2 0,1 3-1,0-2 0,3 2 0,0 1 0,3 4-1,0 2 1,2 1 0,1 4-1,1 3 0,0 2 1,0 5-1,-1 1 1,2 3 0,-2 2 0,1 2 0,-2 1 1,-2-2-1,3 2 1,-5-2 0,2-1 0,0-3 1,-9-10 1,7 15 0,-7-15 1,0 0 1,2 11-1,-2-11 0,-12 3 0,0-3-2,0-1-1,0 1-3,-6-5-7,0-7-17,3 4-5,-8-10 1,3-3 1</inkml:trace>
  <inkml:trace contextRef="#ctx0" brushRef="#br0" timeOffset="5908">570 513 14,'0'0'7,"0"0"-2,0 0 1,0 0-3,0 0-1,0 0-2,0 0 1,0 0-2,0 0 1,0 0 0,0 0-1,0 0 1,0 0 0,0 0 0,0 0 0,5 11 0,-5-11 0,8 9 0,-2 1 1,1 0 0,3 2 0,0-2-1,1 5 2,4-4-1,-1 7 0,6-5 1,-1 1 0,2-2-1,1 1 1,3 0 0,1-1 0,1 2-1,-1-1 1,1 2-1,2-1 1,0 1-1,3 0 0,1 1 0,-1-1 0,3 0 0,1-3 0,-1-1-1,1 0 1,0-2 1,0-2-2,-1 0 1,2-2 1,-1-1-1,-1-3 0,3-1 0,-1-2 0,0-3 1,-1-2-2,-3-3 2,-1 1-1,-4-3-1,-1 1 1,-6 0 0,-1-1 1,-5 2-1,0 0 1,-1 1-1,-3 1 1,-11 8 2,13-13 0,-13 13 0,0 0 0,7-13 0,-7 13-1,0 0 0,0 0-1,0 0-1,0 0-1,0 0 0,9-11 0,-9 11 1,0 0 0,1-9 0,-1 9 0,0 0 0,0 0 0,0 0 0,0 0-1,0 0 0,0 0-1,0 0 0,0 0-1,0 0-1,0 0-2,0 0-8,10 6-17,-10-6 1,-15 8 0</inkml:trace>
  <inkml:trace contextRef="#ctx0" brushRef="#br0" timeOffset="7460">530 921 0,'16'14'3,"-1"1"0,1 0 0,2 1 0,0 1-1,3 0 0,-2 0 1,4 0 0,1-1 0,3-1 1,0-1-1,5-1 0,1-2 1,2 2-2,1-3 1,3 2-2,-2-1 1,4 0-1,1 1 1,0 1 0,0-2 0,-1-2 0,4 1-1,0-3 1,2 2 0,1-5 0,1 1-1,0-2 1,-2-2-1,-1-1 1,-3-1 0,-5-3 0,0-1 1,-6-1 1,-5-3 1,-3 0-2,0-2 2,-4-2-2,-1 3 1,-4-2 0,-1 4-1,-4 0 0,0 3 1,-10 5-1,0 0 1,9-7 0,-9 7 0,0 0 0,0 0-1,0 0 0,0 0-1,0 0 0,0 0-1,0 0 0,0 0-1,0 0 1,0 0-1,0 0-1,0 0 0,0 0-3,0 0-7,0 0-20,0 0-2,-9-6 1,9 6-1</inkml:trace>
  <inkml:trace contextRef="#ctx0" brushRef="#br0" timeOffset="9333">2309 1722 8,'1'-15'7,"-1"15"-1,2-18 0,-1 7-1,-1-1-1,1 1 0,0-5-1,-2 2 0,2-5 0,-1 0-1,-1 0 1,0-3-1,0-2 1,0 0 0,1 1-1,-1-2 1,1 4-1,-1 0 1,0 0-1,1 0 0,0 5 0,0-1 0,-1 3-1,1-1 1,0 2 1,0-1-2,0 3 0,0 1 1,-1-4-1,0 4 0,0 0 1,-2 0-2,2-1 1,-1-2-1,1 2 1,-1 0-1,2 11 0,-1-20 0,0 11 1,1-1-1,0 10 0,0-14 1,0 14-1,-1-11 0,1 11 1,0 0-1,1-10 0,-1 10 0,0 0-1,0 0 0,4-9 1,-4 9 0,0 0 0,9-9-1,-9 9 1,0 0 0,14-10-1,-14 10 1,18-7-1,-7 3 1,2-1-1,6 1 1,1-2 0,1 0 0,3 0 0,1 0-1,0 1 1,1 0 0,1-1 0,-1 3 0,-1 0 0,2 1 0,0 1 0,2 0 0,1 0 0,0 0 0,1-1 0,1 1 0,0 0 0,2 0 0,-1 0 0,1 1 0,1 1 0,0-1 0,0 0 0,-2 1 0,1-1 0,-1 0 0,0 0 0,0 0 1,-1 0-1,2 0 0,-1-1 0,1 1 0,0 0 0,1 0 0,0 0 0,-1 0 0,-2 0 0,-2 0 0,-1 1 1,-3 0-1,-1-1 0,-3 0 0,-3 0 1,0 1-1,-3-1 1,1 0-1,-4 0 1,-2-1 0,-2 1 0,-9 0 0,10 0 0,-10 0 0,0 0 0,0 0 0,0 0 0,0 0 1,0 0-1,0 0 1,0 0-1,0 0 0,0 0 0,0 0 0,0 0-1,0 0 0,0 0 0,0 0-1,0 0 1,0 0 0,-8 10-1,8-10 1,3 18 0,-1-5-1,-1 4 1,-1 2 0,0 4 0,2 4 1,-3 1-1,-1 1 0,-1 1 0,0 2 0,0 1 0,-1 1 0,1-1 0,-1 0 0,3 0 0,0 0 0,0 1 0,2-3 0,0-2 1,0 0-1,0-1 0,-1-3 0,2 0 0,1-2 0,-1 0 0,1-5 0,0 1 0,0-3 0,-1 0 1,2-2-1,-1 1 0,-1 0 0,0-2 1,-1 1-1,-1 2 0,1-1 1,0 0-1,-1-3 1,-1-1-1,1-1 0,-1-1 0,1-9 0,0 0 0,-2 11 1,2-11-1,0 0 0,0 0 1,0 0-1,0 0 1,0 0 0,0 0 1,0 0 0,0 0 1,-10 4-1,10-4 0,-9-1 0,9 1 0,-18-1-1,7-1-1,-1 1 0,-4 0 0,0 0 1,-4 0-1,0 0 0,-1 2 0,-2-1 0,-3 0 0,-1 2-1,0-1 1,-4 2 0,-2-1 0,0 2 0,-1-2 0,-1 0 0,2 0 0,-1-1 0,-4 0 0,3-1 0,3 0 0,-1-1 0,0 1 0,1 0 0,-1 0-1,0 1 1,3 0 0,0 0 0,-3 0 0,2-1 0,1 0 0,0 0 0,1-2 1,-1 0-1,1 0 0,0 0 0,3-1 0,0-1 0,0 2 0,1 0 0,2 0 0,1 1 0,-2-1 0,4 1 0,1 0 0,0 0 0,2 0 0,0 0 0,2-1 0,1 0 0,5 1 0,-3-1 0,3 0 0,9 2 1,-14-4-1,14 4 0,0 0 0,-11-4 0,11 4 0,0 0 0,0 0 0,0 0 0,0 0-1,0 0 1,0 0 0,0 0 0,0 0-1,0 0 1,0 0 0,0 0 0,0 0 0,0 0 0,0 0 0,0 0 0,0 0 0,0 0 1,0 0-1,-11-2 0,11 2 0,-12-1 1,12 1-1,-17 0 0,7-1 0,0 0 0,1 0 1,9 1-1,-14-2 0,14 2 0,-12-3-1,12 3 1,0 0-1,0 0-1,0 0 0,0 0-1,0 0-1,0 0-2,-7-11-2,7 11-3,0 0-11,0 0-7,0 0 0</inkml:trace>
  <inkml:trace contextRef="#ctx0" brushRef="#br0" timeOffset="12217">2367 1144 6,'0'0'7,"0"0"1,0 0-1,0 0 0,0 0-2,0 0 0,0 0-1,0 0-2,0 0 0,0 0-2,0 0 1,0 0 0,0 0-1,0 0 1,0 0-1,0 0 1,0 0 0,0 0 1,0 0-2,0 0 1,0 0-1,0 0 1,0 0-1,0 0 0,0 0 0,0 0 0,0 0 0,0 0 1,0 0-1,0 0 0,0 0 0,0 0 1,0 0-2,0 0 1,0 0-1,0 0 1,0 0-1,0 0 1,0 0 0,11 7 0,-11-7 0,12 10 0,0-3 1,-3-1-1,4 2 1,-2 1-1,2-2 1,3 1-1,-2 0 0,2 2 0,-5-2 0,5 1 0,-3 0 1,5 0-1,-4-1 0,2 1 1,0 0-1,2-1 0,0 1 0,0-1 0,0 2 1,-2-2-1,2 1 0,-2 0 0,1 0 0,-3-1 0,2 0 1,-3 1-1,2-2 1,-1 0-1,0 0 0,1-1 1,-1 0-1,-1-2 1,-2 1-1,4 0 1,-3-1 0,1 1-1,-2 0 1,0 0 0,1-1 0,-1 1 0,2-1-1,-2 0 1,0 0 0,1 0 0,-2-2 0,-1 1 0,-9-3 0,16 3 1,-16-3-1,10 2 0,-10-2-1,0 0 1,0 0-1,10 4 0,-10-4 1,0 0-1,0 0 0,0 0 0,0 0 1,0 0-1,0 0 0,0 0 0,0 0 0,0 0 0,0 0 0,0 0 0,0 0 0,0 0 0,11 4 0,-11-4 0,0 0 0,0 0 0,10 5 0,-10-5 1,0 0-1,14 3 0,-14-3 0,0 0 0,16-2 1,-6 0-1,-10 2 1,15-4-1,-15 4 1,17-6 0,-17 6 0,17-9 0,-8 5 0,-9 4 0,17-13 0,-7 6 0,1-1 0,0-1-1,-1-1 2,1 2-1,-1-4 0,0 4 1,0-2-1,-10 10 1,16-19-1,-6 12 0,-1-2 0,0 1 0,0 1 0,1 1-1,-10 6 1,16-13-1,-16 13 1,18-13-1,-18 13 1,16-13-1,-16 13 1,18-16-1,-7 9 1,2 0-1,-1-1 0,1 0 0,0 2 0,-3 0 1,3 2-1,-3 0 1,-10 4-1,16-11 1,-16 11-1,9-7 1,-9 7-1,0 0 1,11-8-1,-11 8 1,12-7-1,-12 7 0,12-5 0,-12 5 1,13-8-1,-13 8 1,10-7-1,-10 7 1,0 0 0,0 0 0,7-10 0,-7 10 0,0 0 0,0 0 0,0 0 0,0 0-1,0 0 1,0 0-1,0 0 1,0 0-1,0 0 1,0 0-1,0 0 0,0 0 1,9-1-1,-9 1 1,0 0-1,0 0 0,10-7 0,-10 7 0,0 0 0,14-10 0,-14 10 0,14-8 0,-14 8 0,14-9 0,-14 9 0,15-7 0,-15 7 0,12-5 0,-12 5 0,11-6 0,-11 6 0,10-4 0,-10 4 0,0 0 0,13-8 0,-13 8 0,0 0 0,13-7 0,-13 7 0,0 0 0,9-5 0,-9 5 0,0 0 0,0 0 0,0 0 0,0 0 0,0 0 0,0 0 0,0 0 0,0 0 0,0 0 1,0 0-1,0 0 0,0 0-1,0 0 1,0 0-1,0 0-2,0 0-3,0 0-11,-4 12-15,-12-5 0,0 1 0</inkml:trace>
  <inkml:trace contextRef="#ctx0" brushRef="#br0" timeOffset="26257">2592 2939 1,'-1'20'2,"1"0"1,-1-1-1,0-1 1,-1 1-1,1-2-1,1 1 1,-1 2-1,0-4-1,2 2 0,-1-4 1,1 4-1,0-3 1,0 0 0,0 0 0,-1-2 1,1 0-1,-1-1 1,1 4-1,-2-3 1,1 1-1,1 0-1,-1 1 1,1-1 0,0 2-1,0-2 1,1 0 1,-1 1 0,-1-1 0,1-1 1,-1-1 0,0 0 1,0-1-1,0 1 0,-1-2 0,1-1-2,0-9 0,0 17 0,0-8 0,2 0-1,-2-9 1,1 15-1,-1-15 1,3 15-1,-3-15 1,2 15 0,-2-15 0,4 15 0,-4-15 0,1 17 1,-1-17-1,0 15 0,1-5 0,-1-10 0,2 13 0,-2-13 1,1 11 0,-1-11-1,2 10 1,-2-10 1,0 0-1,4 12-1,-4-12 1,0 0-1,4 9 0,-4-9 0,0 0 1,0 0-1,0 0 0,0 0 0,0 0 0,0 0 0,7 10 0,-7-10 0,0 0 0,0 0-1,0 0 1,0 0-1,0 0 0,0 0 1,0 0-1,0 0 0,10 7 0,-10-7 1,0 0-1,0 0 0,10 5 0,-10-5 1,0 0-1,12 4 1,-12-4-1,14 5 0,-14-5 0,17 6 1,-17-6-1,20 5 0,-9-3 0,2 0 0,-1-1 1,1 1-1,0-1 0,1 0 0,-1 0 0,1 0 1,2 0-1,-2 0 0,3-1 0,-2 1 0,3-1 0,-2 0 0,1 1 0,1-1 0,-2-1 0,2 0 1,0 0-1,-1 0 0,0-1 0,0 0 0,0 0 0,0 0 0,0 0 0,-1 0 0,1 0 0,-3 0 0,2 0 0,-2 0 0,2-1-1,-4 2 2,2-2-1,-2 1 0,1 0 0,-1-1 0,-2 1 0,0 0 0,-1 0 0,0 1 0,-9 1 0,13-2 0,-13 2 0,9-1 1,-9 1-1,0 0 0,0 0 1,0 0 0,0 0 1,9-1-1,-9 1 1,0 0-1,0 0 1,0 0-1,0 0 0,0 0 0,0 0 0,0 0-1,0 0 1,0 0-1,0 0 1,-5-14-1,5 14 1,-1-17-1,0 4 0,0-3 1,0-2-1,-1 0 0,0-2 0,0 0 0,1-2 0,-1 1 0,2-1 0,-2 1 0,1 0 0,1-2 0,-2-1 0,0 0 0,0 1 0,0-2 0,-1 0 0,1 0 0,-1 0 1,0 1-1,1 3 0,0 0 0,1 3 0,0 1 1,0 1-1,2 0 0,0 3 0,1-2 0,0-1 0,1-1 0,1-3 0,1 0 0,0-2 0,1 0 0,-2 1 0,0 0 1,-1 1-1,-1 3 0,-1 3 0,0-1 1,-1 3-1,0 0 0,1 1 0,0-2 0,0-1 0,2-1 0,1 0-1,1-1 1,-1 0 0,0 0 0,1 2 0,-1 0 0,1 5 1,-5 9-1,4-14 0,-4 14 1,0 0-1,5-11 0,-5 11 0,0 0 0,0-10 1,0 10-1,1-9 0,-1 9 0,0-10 0,0 10 0,0 0 1,2-12-1,-2 12 0,0 0 0,0 0 1,0 0-1,0 0 1,0 0-1,0 0 0,0 0 1,0 0-1,0 0 1,0 0-1,0 0 1,0 0-1,0 0 1,0 0-1,0 0 0,0 0 1,0 0-1,0 0 0,-10-5 0,10 5 1,0 0-1,-14-3 0,14 3 0,-12-3 0,12 3 0,-17-5 0,7 4 0,-1-1-1,0 1 1,-3 0 0,1-1 0,-2 2 0,0-1 0,0 2 0,-1 0 0,-3 0 0,1 1 0,-2 0 0,-1 0 0,0 2 0,0-1 0,-3 0 0,-1 0 0,3 1 0,0-2 0,-2 1 0,1-1 0,1 1 0,-2-1 0,0 0 0,1 2 0,1-3 0,1 1 0,0 0 1,2-1-1,1 0 0,2 0 0,1-1 0,1 0 0,0 0 0,1 1 0,0-1 0,2 0 0,1-1 0,-2 1 1,1 0-1,-1-1 0,3 1 0,0-1 0,9 1 0,-16-1 0,16 1 0,-13-1 1,13 1-1,0 0 0,-11 0 0,11 0 0,0 0 0,0 0 0,0 0 0,0 0-1,0 0 1,0 0 0,0 0-1,0 0 1,0 0-1,0 0 1,0 0 0,0 0-1,0 0 1,0 0-1,0 0 1,0 0-1,0 0 1,0 0 0,0 0-1,0 0 1,0 0-1,0 0 1,0 0 0,-4 13-1,4-13 1,5 17 0,-4-7 0,1 3 0,0 2-1,1 0 1,0 1 0,-1 0 1,1 0-1,-1 2 0,1-1 0,-1 1 0,0 1 0,2 1 0,-1 1 0,0-1 0,2 2 0,0-1 0,0-1 0,-1-1 0,2-1 0,-1-3 0,-1 0 0,-1-1 0,-1-1 0,0 0 1,-1 0-1,-1 0 0,1-1 0,-1 2 0,0-4 0,-1 1 0,2 0 0,-1-2 0,0-9 0,0 16 0,0-16 0,0 12 0,0-12-1,0 0 2,-1 11-1,1-11 0,0 0 0,0 0 1,0 0-1,0 0 1,0 0 0,0 0-1,0 0 1,0 0 0,0 0 0,-3-10-1,3 10 1,-8-19-1,3 6 1,-2-3-1,1-2 0,-1-3 0,1 0 0,-2-1 0,2-1 0,0 0 0,1 1-1,0 2 2,0-1-1,-1 2 0,0 2 0,2 2 0,0 0 0,1 2 0,-1 1 0,2 1-1,1-1 1,0 2 0,-1-1 0,2 0 0,0 2 0,-1 0 0,1 9-1,0-17 2,0 17-1,0-11 0,0 11 0,1-10 0,-1 10 0,0 0 0,0-10 0,0 10 0,0 0 0,0-11 0,0 11-1,0 0 1,4-11 0,-4 11 0,3-9-1,-3 9 1,5-10 0,-5 10 0,6-10 0,-6 10-1,5-9 1,-5 9 0,0 0 0,13-8 0,-13 8 0,10-6-1,-10 6 1,16-7 0,-6 3 0,2 0 0,2 0 0,1 0-1,1-1 2,1 2-1,1 0 0,-2-2 0,2 3 0,-2-1 0,0 1 0,-1 0 0,2-1 0,0 1 0,-1 0 0,3 0 0,-3 0 0,3 0 0,1 0 0,-2 0 0,2 1 0,1-2 0,-2 1 0,0 1 0,-1-1 0,0 1 0,1 0 1,-1 0-1,-4 0 0,3 0 0,1 0 0,-3 0 0,3 0 0,-2-1 0,0 2 0,-3-1 0,4 1 0,-6 0 1,1 0-1,-2 1 0,0 0 0,0 1 0,0-1 0,-1 1 0,-9-2 0,15 4 0,-15-4 0,10 3 0,-10-3 0,0 0 0,0 0 1,0 0-2,9 10 1,-9-10 0,0 0 0,7 9 0,-7-9 0,0 0 0,6 10 0,-6-10 0,0 0 1,0 0-1,2 10 0,-2-10 0,0 0 0,0 0 0,-2 12 0,2-12 0,0 0 0,-7 12 0,7-12 1,0 0-1,-14 14 0,14-14 1,-14 8-1,14-8 0,-18 8 1,6-4-1,-2 0 0,1-1 0,-3 0 0,0 1 0,-3 0 0,-1 0 0,-2 0 0,2 1 0,-3-2 0,1 1 0,-1-2 0,0 1 0,0-2 0,2 0 0,-2 0 0,-1 0 0,1 0 0,0 0 0,-1 0 0,1 0 0,0 1 0,1-1 0,0 1 0,1 0 0,1 2 0,-1-3 0,3 1 0,1-1 0,1 0 0,3-1 1,-1-1-1,3 0 0,2-1 1,9 2-1,-15-5 0,15 5 0,-11-5 0,11 5 0,-10-5 1,10 5-1,0 0 0,0 0-1,0 0 1,-9-9 0,9 9-1,0 0 0,5-12 1,-5 12-1,9-12 0,-9 12 1,13-17-1,-4 9 1,1 0 0,-1 0-1,2 0 1,1 1 0,-1 0 0,4 0 0,0 1-1,-2 0 1,4 1 0,1 0 0,0 2-1,1 0 1,2 2 0,-2 0 0,3 0 0,2 2 0,-1-1 0,2 2 0,-1-1 0,1 1 0,0 0 0,-3 1 0,0 0 0,0 1 0,-4-1 0,3 2 0,0-1 0,-2 0 0,1 0 0,1 0 0,-2 0 0,-2 0 0,3 1 0,-8-2 0,0 0 0,0-1 0,-12-2 0,14 5 0,-14-5 0,11 4 0,-11-4 0,0 0 0,0 0 0,7 9 0,-7-9 0,0 0 0,0 0 0,0 0 0,-1 11 1,1-11-1,0 0 0,0 0 1,-10 9-1,10-9 1,-13 7-1,4-4 0,-2 2 1,-1-1-1,-2 1 0,-4 1 0,0 0 0,-1 1 0,-2 0 0,0 1 0,2 0 0,0-1 0,1 0 1,0-2-1,0 0 0,3-2 0,-2 0 0,2-1 0,-2-2 1,1 1-1,-1-1 0,0 0 0,0 1-1,-2-1 1,2 0 0,0 0-1,3-1 0,0 2-2,1-4-6,4 0-16,9 3-8,-15-5 1,15 5 0</inkml:trace>
  <inkml:trace contextRef="#ctx0" brushRef="#br0" timeOffset="33708">3365 2924 0,'0'0'3,"0"0"0,0 0 0,0 0-1,0 0 0,0 0 1,0 0-1,0 0 1,0 0 0,-4-9 0,4 9-1,0 0 1,0 0-1,3-11-1,-3 11 0,6-10 0,-6 10 1,6-11-2,-6 11 1,9-13 0,-9 13-1,12-14 1,-12 14 0,15-14-1,-6 7 1,3 0-1,0 1 1,3-1 0,0 0 1,1 2 0,-1 0 0,1 0 0,-1 1 1,1 0 0,-3 0 0,0 2 0,-2 0 0,0 1 0,-1 0 0,-1 2 0,-9-1-1,15 2 0,-15-2 1,13 6-1,-13-6-1,12 7 0,-12-7 0,13 8 0,-13-8 0,11 8 0,-11-8 0,11 14 0,-11-14-1,13 15 1,-7-4-1,0-1 1,-2 2-1,3 1 1,0 0-1,-1 2 1,0-1 0,-1 2-1,0-1 1,0 3 0,1-3 0,-3 3 0,-1-2 0,-1 1 0,-1-2 0,1 2 0,-2-3 0,0 1 0,0 0-1,0-1 1,0-1-1,1-2 0,0 0 1,-1-1-1,1 1 0,0-2 0,0-9 1,-1 14-1,1-14 0,-3 16 1,3-16-1,-6 11 1,6-11-1,-5 10 0,5-10 1,0 0 0,-9 12 0,9-12 0,0 0 0,0 0 1,-14 9-1,14-9 0,-12 5 0,12-5 0,-10 6-1,10-6 1,-10 4-1,10-4 0,-12 5 1,12-5-1,-11 5 0,11-5 0,-15 6 0,15-6 0,-16 8 0,5-5 0,2 1 0,-1 0 1,-2 1-1,1-1 0,1 0 0,-1 0 0,0 1 0,1-1 1,-3 0-1,1 0 0,0-1 1,0 0 0,0 0 0,1 0 1,-1-1-1,2 2 0,0-3 1,10-1 0,-14 3-1,14-3 0,-12 0 0,12 0 0,-11 1-1,11-1 1,-10 0 0,10 0-1,-15-1 1,15 1-1,-11 1 1,11-1-1,-11 1 1,11-1 0,0 0-1,-10 1 0,10-1 1,0 0-1,0 0 0,0 0 0,0 0 1,0 0-1,0 0 0,0 0 0,0 0 0,0 0 0,-9-2 0,9 2 0,0 0 1,0 0-1,0 0 0,0 0 0,0 0-1,0 0 1,0 0 0,0 0 0,0 0-1,0 0-1,0 0-2,-11 3-16,11-3-13,0 0 0,-20-15-1</inkml:trace>
  <inkml:trace contextRef="#ctx0" brushRef="#br0" timeOffset="53577">1720 2454 1,'0'0'2,"0"0"1,-11-11-1,11 11 1,0 0 1,-10-5-1,10 5 0,0 0-1,-13-5 1,13 5-1,-9-2 0,9 2 0,-13 0-1,13 0 0,-13 2 0,13-2 0,-17 3-1,17-3 1,-16 5 0,16-5 0,-16 6 0,16-6 1,-14 4 0,14-4-1,-11 4 1,11-4-1,-13 8-1,13-8 1,-9 7-1,9-7 0,-10 10 1,10-10-1,-13 12 0,13-12 0,-9 10 0,9-10 0,-8 11 0,8-11-1,-7 15 1,7-15 0,-2 18 0,2-18 0,4 19 0,-2-9 0,4 4 0,0-5 0,0 1 0,1-1 0,2 0 0,-9-9 1,14 16-1,-14-16 0,17 12 1,-17-12-1,17 12 1,-17-12-1,19 8 1,-10-6 0,2-3 1,0-1 0,2-2 0,0-2 0,0-3 0,1-2 0,0 1 1,-4-3-1,2 2 1,-5-3 0,1-1 0,-5 1 2,1 0-2,-4-4 0,1 4 0,-1-1-1,-2 1 0,2 1 0,-4 3-1,3-1 0,-3 1 0,4 10 0,-8-14 0,8 14-1,-9-13 1,9 13-1,-11-12 1,11 12-1,-13-6 1,13 6-1,-16-4 1,16 4-1,-17-1 1,17 1-1,-17 0 0,17 0 0,-15 3 0,15-3 0,-15 3 1,15-3-1,-10 3 1,10-3-1,-10 2 0,10-2 0,0 0 0,-10 6 0,10-6-1,0 0 1,-10 14-1,10-14 1,-9 15 0,3-3-1,-1-1 1,0 4 0,1-1 0,-1 2 0,0 0 0,4 1-1,-2-1 1,4-1 0,1 2-1,1-2 1,3-3 0,0 2-1,3-4 1,2 1 0,3-2 0,1-2 0,1-2 0,2-2 0,-2-1 1,0-2-1,1-2 1,-3-2-1,2 0 1,-4-4 0,-10 8 0,16-19 0,-9 8-1,-2-2 1,0 2 0,-1-3-1,-1 2 1,-1-1 0,-1-2-1,-1-2 1,0 3-1,-4 0 1,1-2 0,-3 2-1,0-2 1,-3 2-1,-2 2 1,-3 3-1,-1 1 1,-1-1-1,-4 4 0,-1 0 0,-2 3 0,-1 1-1,-2 2 1,3 3-1,-5 2-2,4 9-2,-9-3-6,5 10-10,0 5-7,-9-1-1</inkml:trace>
  <inkml:trace contextRef="#ctx0" brushRef="#br0" timeOffset="55409">273 2466 8,'0'0'9,"0"0"0,-11-2-3,11 2-2,-12-2-1,12 2-1,-18-1 0,8 2-1,0 2 0,-3 0 0,3 2 0,-4 1 0,3 1-1,-2-1 1,0 4-1,2 3 1,-1-2-1,3 3 0,1-1 1,1 1-1,2 1 0,3 1 0,2-2 0,2-2 0,2 0 1,3-1-1,2-2 0,4-1 1,1-1 0,5-3 0,2-1 1,2-1-1,1-2 1,2-3-1,-2-1 1,0-1-1,-2-1 0,0-2 0,-3-1 0,1 0 1,-6-3 1,0 2 1,-6-2 1,3 2 2,-4-2-1,-1-2 0,-6 3 0,1 1-1,-2-6-1,0 6-1,-1-3-1,-3 2 0,-4 0 0,0 4-1,0-6 0,-1 3 1,-5 4-1,1-3 0,-3 2 0,-1 1 0,1 0-1,-1 2 0,0 2 0,-2 0-1,1 4 0,-2 2-1,0 3-2,-4 3-4,4 9-11,-3 7-11,-8-2 0,2 7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0:18.88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115 184 5,'0'0'7,"0"0"-1,0 0-1,0 0-1,0 0-1,0 0-2,0 0 1,0 0-2,0 0 1,0 0-1,0 0 1,0 0-1,0 0 0,0 0 0,0 0 1,0 0-1,-3 10 0,3-10 0,0 0 1,0 9-1,0-9 1,-1 14-1,1-14 1,0 16 0,-2-6 1,0 1-1,0 3 1,1-1-1,0 0 0,1 4 0,0-2 0,0 4 0,1 0 0,-1 3 0,1 2 0,-1 4 1,-1 2-1,0 2 1,-2 3 0,0 0 0,0 2-1,0 0 1,2 1-1,1-1 1,-1-1-1,4-2 0,-1 2 0,2-4 0,1 1 1,1-3-1,-2 1 0,1-3 1,0 1-1,-2-2 0,0 0 0,-2 0 0,0-1 0,-1-3 1,0-2-1,-1 0 0,0-2 0,0-2 0,1-2 0,0-1 0,1-1 0,-1-2-1,1 1 2,0 0-1,0-1 0,-2 0-1,2-1 1,-1-10 0,0 18 0,0-18 0,0 15-1,0-15 1,0 10-1,0-10 0,0 0 1,0 10-1,0-10 0,0 0 0,0 0 1,0 0-1,0 0 0,0 0 0,0 9 1,0-9-1,0 0 0,0 0 1,0 0-1,0 0 0,1 10 0,-1-10 0,0 0 0,0 0 0,0 0 0,11 9 0,-11-9 0,0 0 0,15 9 0,-15-9 0,17 6 1,-8-3-1,2 1 0,0 0 0,3-2 1,4 0-1,0 0 0,3-2 1,1 1-1,1 0 1,2 0-1,3-1 1,1 0-1,1 1 1,2-1-1,4 0 0,1 0 0,5 1 0,-1-1 0,2 1 0,1-1 0,0 1 0,-2 0 0,4 1 1,-3 1-1,0 0 0,1 2 0,0-2 0,3 1 0,1-1 0,1 1 0,1-3 0,-1 0 0,2 0 0,-3 0 0,1 0 0,-3 0 0,1 0 0,-1 0 0,-2 0 0,-1 1 0,-1-1 0,2-1 0,-3 0 0,3 1 1,-2-2-1,-2 1 0,3 0 0,-1-1 0,-2 1 0,-2 0 1,0-1-1,-4 1 0,-5-1 0,-2 0 1,0 0-1,-1 1 0,-3 0 0,-1 0 0,-4 0 0,1 0 1,-3 1-1,0 0 0,-7-1 0,-9 0 0,14 1 1,-14-1-1,0 0 0,0 0 0,0 0 0,0 0 1,0 0 0,0 0-1,0 0 2,0 0-1,0 0 1,0 0 0,0 0-1,0 0 1,0 0 0,0 0-1,0 0 1,0 0-1,0 0 0,0 0-1,0 0 1,2-9-1,-2 9 0,-6-14 1,4 3-1,-1-1 0,-1-4 0,0-3 0,-1-5 1,1-5-1,1-5 0,-2-4 0,1-2 0,1-5 0,0-1 0,0-3 0,-1-1 0,-3 0 0,1 1 0,-1-1 0,-3 0 0,2-1 0,-1-1 0,0 0 0,1 0 0,3 3 0,-3 1 1,2 1-1,3 3 0,-1 2 0,1 5 0,1-2 0,0 1 0,1 6-1,1 0 1,0 2 0,0 2 0,1 2-1,-1 1 1,0 7 0,0 1 0,-2 1 0,1 0 0,0 3 0,0 2 1,-1 2-1,2 9 0,-3-15 0,3 15 0,0 0 0,-1-9 0,1 9 0,0 0 0,0 0 0,0 0-1,0 0 1,0 0 0,0 0 0,0 0 0,0 0-1,0 0 1,0 0 0,0 0 1,0 0-1,0 0 0,0 0 0,0 0 1,0 0-1,-10-1 0,10 1 0,-11 0 0,11 0 0,-21 1 0,6-1 0,-5 1 0,-2 0 0,-4 1 0,-5 0 0,-1 1 0,-4-1 0,-2 3 0,-3-1 0,-1 0 0,-2 0 0,-5-1 0,1 1 0,-3 1 0,-1 1 0,-2-2 0,-2 0 0,-2 1 0,-2 0 0,4 0 0,-2 1 0,1-3 0,1 0 1,1 0-2,4 0 2,0-2-1,5 1 0,1-1 0,0-2 0,0 2 0,0-1 0,3-1 0,-3 2-1,0-1 1,0 1 0,1 0 0,3 0 0,1-1 1,4 1-1,2 0 0,3 0 0,0-1 0,2 1 0,2-1 0,2 2 0,0 0 0,0-1 0,2 0 0,0 1 0,2 0 0,1 0 0,0 0 0,2-1 0,1 0 0,1 0 0,2-1 1,2 0-1,3 1 0,9-1 0,-14-1 0,14 1 1,0 0-1,-9 0 0,9 0 0,0 0 0,0 0 1,0 0-1,0 0 0,0 0 0,0 0-1,0 0 1,0 0 0,0 0-1,0 0 1,0 0-1,0 0 0,0 0 1,0 0-1,0 0 0,9 10 1,-9-10 0,16 11-1,-16-11 1,17 18 0,-6-4 1,-1-1-1,1 2 0,2 0 0,0 3 0,2 0 1,0 0-1,3-1 0,-1 0-1,4 3 1,0-1 0,1 0 0,1 2 0,1 1 0,1 1 0,0-1 0,3 0 0,-1 1 0,3 1 0,1-1 0,1-2 0,1 1 0,1-1 0,2 0 0,1-1 0,-3-1 0,0 1 0,-1-3 0,-1 1 0,0-2 0,-3 1 0,-2-1 0,-2-3 1,3-1-1,-2 0 0,-1-3 0,-1 0 0,-4 3 0,2-1 0,-1 0 0,-1 0 0,-4-1 1,-1 1-2,0 0 2,-3-3-2,2 0 1,-4-2 0,0-1 0,1 0 0,-2-1 0,0 2 0,-9-6 1,18 9-1,-18-9 0,14 7 0,-14-7 0,14 8 0,-14-8 0,12 7 0,-12-7 0,10 4 0,-10-4 0,10 5 0,-10-5 0,0 0 0,10 4 0,-10-4 0,0 0 0,0 0 0,0 0 0,0 0 0,0 0 0,9 4 0,-9-4 1,0 0-1,0 0 0,0 0 0,10 0 0,-10 0 0,9-2 1,-9 2-1,14-5 0,-3 0 1,-1 0-1,3-3 1,2-1-1,-1-1 0,2-1 1,-1-3-1,2-2-1,-1-1 2,2-1-1,0-2 0,0 1 0,2-3 0,-1-1 0,1 2 0,3 0 0,2-1 0,-3 0 0,5-1 0,-1 1 1,1 0-2,0 0 1,-2 1 0,-2 2 1,-1-1-1,0 0 0,-2 1 0,0 0 0,-2 1 1,1 1-1,-1 0 0,-3 0 1,2 1-1,-3 1 1,2 0-1,-2 0 0,3 1 0,0 1 1,3-2-1,-2 2 0,1 0 0,-1 1 1,-2 0-1,-2 1 0,0-1 1,-3-3-1,0 4 0,0-1-1,1 1 1,1-3 0,0 2 0,-1-2 0,0 5-1,1 1 1,-3-1 0,0 1 1,-10 8-1,10-10 0,-10 10 0,0 0 0,0 0 1,0 0-1,0 0 0,0 0 0,0 0 0,0 0 1,0 0-1,0 0 0,11-4 0,-11 4 0,0 0 0,0 0-1,0 0 1,0 0-1,0 0 0,0 0-3,-16 11-10,5 2-19,-2 4 0,-14-3-1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3T05:11:48.91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1171 1142 4,'0'0'8,"0"0"-1,0 0-2,0 0-1,-6-9-1,6 9 0,0 0 0,-10-5-1,10 5 1,-9-7 1,9 7-1,-13-6 0,13 6-1,-17-6 0,6 4 0,-2 1-1,-1 0 0,0 0-1,-2 1 1,-1 0-1,-4 2 0,1 0 1,-3 0 0,0 1-1,-1 1 1,-2-1 0,-1 4 0,0-1 1,1 2-1,-1-1 0,2 2 0,-2 0 1,2 2 0,1 1-1,2 0 1,-2 1 0,2 1-1,0 0 1,0 2 1,0-2-1,2 2 0,1 0-1,1 1 0,-1 0 1,1 1-1,0-1-1,0 3 1,1 2 0,-1-2 0,-2 3 0,2 1-1,0-1 1,1 3-1,-1 0 1,1 1-1,0 0 1,0 1-1,3 0 0,-3 0 1,3 2-1,0 0 1,3 3 0,1-1-1,0 1 1,2 1 0,2-1 0,2 2 1,0-3-1,4 1 0,0-1 0,0-4 0,3 3 1,1 0-1,2-1 0,2-1 0,2 1 0,-1-1 0,3 0 1,3 2-2,-2-4 1,4 2 0,0-1 0,2 1-1,0 0 1,2 0 0,0-2-1,2 2 1,-1-3-1,3 1 1,-1-3-1,3 1 1,2-4-1,0 0 1,1-1-1,2-3 1,0-1-1,2-1 1,0-1 0,2-3-1,-1 0 1,3-2 0,2-3 0,1-3 0,3 1-1,0-3 1,1-5 0,0 2-1,2-4 1,1 0-1,-1-2 0,-1 0 1,2-4-1,-2-2 1,3-1-1,-3-4 1,0-4 0,0-2 0,-1-4-1,-3-2 1,-1-3 0,-1-4 0,-5 0 0,-2 0 0,-3-1 0,-3 1 0,-7 0-1,-1-1 1,1 3-1,-3 0 1,-1 1-1,-2-1 1,-1 1-1,-1-2 0,-1 0 0,0-3 1,-5 0-1,-3 0 0,-2-1 1,-1-3-1,-2 1 0,-3 0 0,-1-1 1,-5 2-1,0 2 0,0-2 0,-2 3 0,-1 2 0,-2 1 0,1 2 0,-2-1 0,1 0 0,-2 1-1,-4 1 1,0 0 0,-3 2 0,-3 2 0,-2 0 0,-3 3 0,-1 2 0,-1 3 0,-2 2 0,0 4 0,-1 1 0,0 4 0,1 2 0,-1 3 0,-1 4-1,1 2 1,2 2 0,-3 1 0,1 2 0,0 2 0,-3-1 0,1 4-1,1-2 1,0 1 0,-1 2 0,2-3 0,2 0 0,1 0-1,3 0 0,5 0-1,-1-3-2,7 6-7,-2-6-12,2 2-11,4 1 1,-2-4 0</inkml:trace>
  <inkml:trace contextRef="#ctx0" brushRef="#br0" timeOffset="1953">725 1600 5,'0'0'20,"0"0"-1,0 0-13,0 0-7,0 0 0,0 0 1,0 0 0,0 0 0,0 0 2,0 0-1,10-9 1,-10 9-1,0 0 0,0 0 0,0 0-1,0 0 0,0 0 1,7 9 0,-7-9 3,0 0 0,0 0 0,-4 11 1,4-11 1,0 0 0,-13 6 0,13-6-1,-9 1-3,9-1 0,0 0-1,0 0 0,-2-13-1,2 13 0,12-13 0,-12 13 0,11-12 1,-11 12-1,13-9 0,-13 9 0,9-3-1,-9 3 1,9 2-1,-9-2 0,11 3 0,-11-3 0,11 5 1,-11-5 0,0 0 1,7 10 0,-7-10 1,-5 12 1,5-12 0,-12 17 1,2-8-1,-1-1 0,2 2 0,-2-5 0,11-5-1,-13 9 0,13-9-1,0 0-1,0 0 0,0 0-2,3-14-1,6 4-3,0-4-5,5-1-7,6 1-13,-4-9 1,8 5 1</inkml:trace>
  <inkml:trace contextRef="#ctx0" brushRef="#br0" timeOffset="2654">1336 1610 18,'-9'17'24,"-1"-15"-4,10-2-2,-10 7-23,10-7-5,-18 0 1,18 0 3,-12-5 3,12 5 3,-6-10 5,6 10 1,-7-16 0,7 16-1,7-13-1,-7 13-1,10-10-3,-10 10-1,11-6 0,-11 6 0,18-3-1,-18 3 1,15 3-1,-15-3 1,16 5 0,-16-5 0,13 7 1,-13-7 1,12 7 1,-12-7 3,0 0 0,0 11 2,0-11-1,-13 10 0,13-10 1,-19 8-1,8-5-1,1-1-2,1 0 0,9-2-1,-14 0-1,14 0 0,0 0 0,0 0-1,0 0 0,0 0 0,0 0 0,0 0-1,0 0 0,0 0-1,0 0-1,0 0-3,0 0-7,0 0-18,0 0 2,0 0 0</inkml:trace>
  <inkml:trace contextRef="#ctx0" brushRef="#br0" timeOffset="4797">998 1658 7,'0'0'-2,"0"0"0,0 0 2,0 0 1,0 0 2,0 0 2,0 0 2,0 0 1,0 0-1,0 9 0,0-9-2,0 0-1,0 0 0,0 0-1,0 0 1,0 0 0,0 0 1,0 0-1,-1 13 1,1-13 1,0 12-2,0-12 0,-2 20 0,-1-7-1,1 4 0,-2-2 0,1 4 0,-1 1 0,0 3 0,-1 0-2,2 0 1,-1 0 0,1 1-1,-1 1 0,2-2 0,0-1 0,0-1 0,0-2 0,1-2 0,-1-3 0,2-2 0,-1-3 0,1-9 0,0 10 1,0-10 0,0 0 0,0 0 0,0 0 0,0 0 0,0 0 0,0 0-1,0 0-3,0 0-3,7-14-7,-7 3-11,-2-2-10,1 1 0,-8-4 1</inkml:trace>
  <inkml:trace contextRef="#ctx0" brushRef="#br0" timeOffset="5578">641 2209 5,'0'0'8,"0"0"-1,0 0-2,0 0 0,0 0-2,0 0-1,0 0-1,5 10 1,-3 0-1,2 0 1,1 3 1,-2 4 1,4 3-1,0 0 0,1 5 1,0-1-1,2 0 0,1 1 1,0-1-1,3-1 1,1-4 0,3 0 0,1-5 1,4 0 0,0-6-1,3-3 1,4-5-2,1-1 1,1-6 0,2-2-1,-3-6 1,4-1-1,-3-6 1,1 0-1,-5-4 0,2 4 1,-7-4-1,1 4-1,-5 1 0,-2 4-1,-5 4 0,-2 3 0,-10 10 0,10-9 0,-10 9-1,0 0 1,0 0 0,0 0-1,0 0 0,0 0-1,0 0-2,0 0-4,0 0-12,0 0-13,0 0-2,2-9 1</inkml:trace>
  <inkml:trace contextRef="#ctx0" brushRef="#br0" timeOffset="19338">2562 1441 2,'0'0'2,"-13"-7"0,13 7 0,-16-9 0,16 9 0,-17-10 2,17 10-1,-16-13 1,16 13 0,-16-15 0,10 5 1,-1 1 0,-1-1-1,2-2 0,0 1-1,-1-2-1,2-1 1,-1-1-1,2-1-1,1 0 0,1-3 0,1 1 0,-1-3 0,3 1-1,0 1 1,2-1-1,0 0 1,1 0-1,3 0 0,-1 0 0,1 0 0,2-1 1,0-1-1,0 0 0,3 0 0,2 1 1,0 0-1,3-1 0,-2 1 0,2 0 0,3 2 0,-1-1 1,1-1-1,0 4 0,1-3-1,1 2 2,2 0-1,-1-3 0,3 2 0,1-2 0,4 0 0,1-2 0,1 0 0,3 0 0,0 2 0,1-1 0,-1 1 0,-1 2 0,0-2 0,-1 4 0,0-2 0,1 1 0,0 1 0,1 0 0,3 0 0,1 0 0,3 1 0,2 1 0,3 1 0,-2 1 0,4-1 0,-1-1 0,2 2 0,3-2 0,-2-2 0,0 3 0,1-1 0,3 0 1,2 0-1,1 4 0,0-2 1,-1 1-1,0 3 0,0-1 0,0 0 0,-1 0 0,-1 1 0,-1 0 0,-2 0 0,3 2 0,2 0 0,-1 0 0,1 1 0,0 1 1,-1 2-1,-1-1 0,0 2 0,-1 1 0,-1 1 0,-1 1 0,1 1 0,-1 0 0,1 0 0,-2 1 0,2 0 1,0 0-1,-1 2 1,-3-1 0,-1 1 0,-2 1 1,0 2-1,-1 1 0,-1 1 0,-3 2 0,1 3 0,-2-1-1,0 4 0,0 0 0,-1 1 2,-3 0-2,-1 1 0,-2 1 0,-2-2 1,0 4 0,-3-1-1,-1 1 1,-2 4-1,0 2 0,-2 4 1,-1-1-1,-1 4 0,0 2 0,-2 2 0,-2-2 0,-1-2 1,-3 1-1,0-3 0,-3 1 0,-3-1 1,-1 0-1,-3-1 0,-2 2 0,-2 3 0,-6-1 1,0 6-1,-1-2 0,-1 0 1,-2-2-1,-5 2 1,2-2 0,-5 1 0,4-2 0,-8-2 0,-2 0 0,-5 1 0,-2 1-1,-3-2 1,-5 1 0,-4-3 0,-2 0-1,-5 0 1,0-2-1,-5-1 1,-2 1 0,-4-2-1,-2 1 1,-2 1 0,-4-4-1,-5 1 1,-2 1 0,-3-2-1,-1-2 1,-3-1-1,0-3 1,-1-1-1,0-2 1,-1-3-1,2 0 1,-2-5 0,4-2 0,0-2 0,2-1 0,1-4 0,2-1 0,-1-3 0,2-1 0,0-3-1,3-1 1,0 0-1,2-2 1,2-1-1,3-1 1,4 0-1,0-1 0,3 3 1,1-1-1,4 0 0,1 2 0,2 1 1,5 1-1,3-2 1,6 2-1,3-1 1,2 1 0,3 0 0,7 0 0,-1-1-1,6 2 1,2 0-1,4 1 1,10 4-2,-12-6 1,12 6-1,0 0-1,0 0 0,0 0-1,0 0 0,0 0-3,12-4-6,-3 9-17,-9-5 0,22-1 0</inkml:trace>
  <inkml:trace contextRef="#ctx0" brushRef="#br0" timeOffset="22863">4261 1666 1,'0'0'6,"0"0"-2,2-9 0,-2 9 0,-1-12-1,1 12-2,1-18 1,-1 7 0,-2-2 0,2-1 0,-1-4 1,1 2-1,-2-4 0,0-1 0,-1-2 0,1 0-1,-1-1 0,0 0 0,1-1-1,-2-1 2,2 0-1,-2 0 1,4 1 1,-4-3 0,2 1 0,-2 1 0,1 1 0,-2 1 0,3 2-1,0-1 0,-2 2 0,0 1-1,1-1 1,0-1-1,0 2 1,0-2 0,-2 2-1,1-1 2,1-2-1,0 4-1,-1-2 0,0 3 0,0-2 1,0 3-1,2 0 1,-3 2-2,2 3 1,-1-1 0,3 3 0,1 10 0,-3-16 0,3 16-1,-4-16 0,4 16 1,-3-16-1,0 7 1,3 9-1,-7-18 1,7 18-1,-5-15 1,5 15-1,-6-15 0,6 15 0,-5-9 0,5 9 1,0 0-1,-3-10 0,3 10 0,0 0 0,0 0 0,0 0 0,-2-10 0,2 10-1,0 0 1,0 0 0,0 0 0,0 0-1,0 0 1,0 0-1,0 0 0,0 0 1,0 0-1,0 0 0,0 0 0,0 0 0,0 0 0,0 0 1,12-3-1,-12 3 0,15-1 1,-6 1-1,2 0 0,1 0 1,0 0 0,2-1 0,1 0 0,1 1 0,-2 0-1,5-1 1,-2 1 1,4-1-2,0 1 1,0 0 0,2 0 0,0 0 0,0 0 0,0-1 0,1 0 0,-1 0 0,-2 0 0,1-1 0,-2 0 0,0 1 0,-2 1 0,2-1 0,-3 1 0,0 0 0,-1 0 0,0 0 0,0 0 0,-1-1 1,0 0-1,-2 0 0,-2 0 0,-1 0 0,-10 1 0,15-2 0,-15 2 0,9 0 0,-9 0 0,0 0 0,0 0 0,0 0 0,0 0 0,0 0 0,0 0 0,0 0 0,0 0 0,0 0 0,0 0 0,0 0 0,0 0 0,0 0 0,0 0 1,0 0-1,0 0 0,0 0 0,0 0 0,0 0 0,0 0 0,0 0-1,0 0 0,0 0 1,0 0-1,10 1 1,-10-1 0,0 0 0,0 0 0,0 0 0,0 0 0,0 0 0,0 0-1,0 0 1,0 0-1,0 0 1,0 0 0,0 0 0,-6 10 0,6-10 0,-1 9 0,1-9 0,2 15 0,-2-6 0,3 0 0,0 3 0,-3 0 0,2 1 1,-1 2-1,-1 2 0,-1-1 1,2 2-1,-2 4 0,1 1 0,0 0 1,-2 2-1,-1 1 0,2 2 0,0 3 1,0-1-1,-1 1 0,0 0 0,0 0 0,1-2 0,0 3 1,0-3-1,0 0 0,0-2 0,-1-2 1,0 0-1,-1-1 1,-1 2 0,2-4 0,-3 1 0,2-1-1,-2 1 1,2 0-1,-2-2 1,3 0 0,0 0-1,-1-2 1,0 1-1,-1-4 0,3 0 1,-2-5-1,3 3 0,-1-5 1,1-9-1,-4 15 1,4-15-1,-1 13 0,1-13 1,-1 10-1,1-10 0,-2 10 0,2-10 0,0 0 0,-1 12 1,1-12-1,0 0 0,0 0 0,-1 9 0,1-9 1,0 0-1,0 0 0,0 0 0,0 0 0,0 0 0,0 0 0,0 0 0,-2 9 0,2-9 0,0 0 0,0 0 1,0 0-1,0 0 0,0 0 0,0 0 1,0 0-1,0 0 0,0 0 0,0 0 0,0 0 0,0 0 1,0 0-1,0 0 0,0 0 1,0 0 1,0 0 0,0 0 1,0 0 0,0 0-1,0 0 1,-11 8 0,11-8-1,-15 3-1,6-1 0,-3 0 0,-2-1-1,2 0 0,-3 0 1,-1 0-1,-4-1 0,0 2 1,0-2-1,-1 0 0,-1 0 0,-1 0 0,1 0 1,-1-1-1,3-1 0,-1 0 0,0 0 0,1 0 0,3 0 1,1 0-1,4 0 0,0-1 0,2 2 0,10 1-1,-11-1 1,11 1 0,0 0-1,0 0 1,0 0-1,0 0 0,0 0 0,0 0-1,0 0-1,0 0-2,0 0-5,0 0-13,0 0-9,13-7 2,-8-5 0</inkml:trace>
  <inkml:trace contextRef="#ctx0" brushRef="#br0" timeOffset="25837">4749 1008 1,'0'0'3,"0"0"0,0 0 0,0 0 1,0 0 0,0 0 2,0 0-2,0 0 1,0 0-1,0 0 0,9-10-1,-9 10 2,7-13-2,-2 4 0,-5 9 0,9-19 0,-4 10-1,1-1 1,1 1-1,1-3-2,-1-1 1,0 2-1,2-1 1,3 1-1,-2-2 0,3 1 0,0 0 0,0 1 0,1 3 0,1 0 0,2 2 0,-3-1 0,3 3 0,-3 2 0,2 0 0,-3 0 0,1 0 0,-4 1 1,-1 0-1,-9 1 0,15-1 0,-15 1 0,14 1 0,-14-1 0,14 4 1,-14-4-1,15 5 0,-15-5 0,16 10 0,-16-10 1,12 13-1,-12-13 0,13 14 1,-5-4-1,-8-10 1,8 13-1,-8-13 0,8 17 1,-5-8 0,-3-9 0,1 18-1,-3-7 1,1 1 0,1-1 0,0 1-1,-3 0 1,0 1 0,3 0-1,-3-1 2,1 2-2,-1-2 1,0 2 0,-2-2-1,-1 0 1,1 2 0,-2 0 0,0 1 0,-1-2-1,-1 3 1,0-2-1,1 0 0,-2 0 0,3-1 1,0 0-1,0 0-1,-1-1 1,2 0 1,0-1-1,0 0 0,1 0 0,-2-1 0,7-10 0,-12 17 0,12-17 0,-9 13 0,9-13 1,-7 10-1,7-10 0,0 0 0,-8 10 0,8-10 0,0 0 0,0 0 0,0 0 0,0 0 1,0 0-1,0 0 1,-7 9-1,7-9 1,0 0 0,0 0 0,0 0-1,-9 4 1,9-4 0,0 0-1,-12 4 1,12-4 0,-11 3-1,11-3 1,-13 3 0,13-3 1,-20 2-1,11-1 0,-5-1 0,1 3 0,0-3 0,-1 1 0,-1-1-1,1 0 1,2 0-1,-1-1 1,3 1-1,10 0 1,-17-1-1,17 1 1,0 0-1,-10-2 0,10 2 1,0 0-1,0 0-1,0 0 1,0 0 0,0 0-1,0 0 0,0 0-1,0 0-2,0 0-3,0 0-4,0 0-19,0 0 2,7-13 0</inkml:trace>
  <inkml:trace contextRef="#ctx0" brushRef="#br0" timeOffset="27810">4714 672 4,'-13'6'3,"4"-1"1,-1 0 1,-2 0 0,-3 0 0,-1 2 0,-2 0-1,-3 0-1,-1 0 1,-2 0-1,1 0-1,-2-2 0,0 1-1,-1-1 2,2-2-1,1-1 1,-2-1 0,2 0-1,-1 0 1,2-2-1,-2 1 1,3-2-2,0 1 0,2 0 0,1 0 0,3-1 0,1 0 0,2 0 1,3 0-1,-1 0 1,10 2-1,-11-5 2,11 5-1,0 0-2,-7-12 1,7 12-1,0 0-1,-1-10 0,1 10-1,0 0-2,5-10 2,-5 10-1,13-12 0,0 6 0,-1-2 0,7 0 1,0-2 0,3 2 1,2 0 0,0 2-1,-1 0 1,2 0 0,0 3 0,-1 1 1,2 1-1,-1 2 1,1 0 0,1 0-1,0 1 1,-1 0 0,1 1 0,-3-1 0,-4 0 1,-1 0-1,-2-1 0,-2 1 0,-5 0 1,-1 0-1,-9-2 0,14 5 0,-14-5 0,9 7 0,-9-7 1,0 0-1,6 11 0,-6-11 0,0 0 1,0 13-1,0-13 0,-5 10 0,5-10 1,-6 13-1,6-13 1,-11 11 0,11-11 0,-19 13 0,9-6 1,-5-1-1,-4 2 1,-4-1 0,-1 1-1,-3-1 0,-3 1 1,0 1-1,-3-2 0,-1 0 1,-1-3 0,2-3 0,-2 1 1,1-2-1,1-1-1,-1-4 1,5 1-1,2-4 0,4 3 1,2 1-1,6-2-1,1 0 1,5 0 0,9 6-1,-9-14 0,9 14-1,-2-13 0,2 13-1,7-15 0,2 8 0,4-1 0,5 0 0,5-2 0,5 2 0,4-1 1,3-1 1,3 2-1,2 1 1,-2 0 0,1 3-1,0 0 1,1 3-1,-1 4-1,1 1-6,6 7-16,-10-7 1</inkml:trace>
  <inkml:trace contextRef="#ctx0" brushRef="#br0" timeOffset="40198">160 1654 1,'0'0'3,"0"0"0,0 0 0,6-13-1,-6 13-1,2-12 0,-2 12 0,3-15 0,-3 15 0,3-17 0,-2 8 0,0 0 0,0-4 1,-1 3-2,1-1 1,-2 0 0,2 2-1,-1 9 1,0-17 0,0 17 0,-3-9-1,3 9 1,0 0 1,0 0-2,-9-8 1,9 8 0,0 0-1,-10 2 0,10-2 0,0 0 0,-9 9-1,9-9 1,-10 15 0,10-15 0,-11 18 0,5-6 0,0 1 0,1 1 0,0 6-1,2-1 1,-2 2 0,0 4 0,1 1 0,-2 3 0,0 1 0,-1 4 0,0 2 0,0 1 0,1 2 0,0-1 0,0 3 0,0-5 0,1 0 0,0-3 0,0-5 1,1-3-1,0-4 0,1-4 0,2-4 1,5-1-1,-4-12 0,12 4 0,-2-6 0,5-4 0,-1-3 0,4-3 1,0-3 0,1-1 1,1 1 1,-5 0 0,1-1 1,-4 1 0,0 3-1,-2 1 0,-10 11-1,13-14 0,-13 14-2,0 0-1,12-9-1,-12 9 0,0 0-4,0 0-7,7 20-9</inkml:trace>
  <inkml:trace contextRef="#ctx0" brushRef="#br0" timeOffset="42241">1901 2172 11,'0'0'9,"0"0"-2,0 0-1,0 0-3,0 0-1,0 0-1,0 0 0,0 0-1,0 0 1,0 0-1,0 0 0,0 0 0,0 0 1,0 0-1,0 0 0,5 10 0,-5-10 0,3 12 0,-3-12 1,5 16-1,-5-16 1,6 21-1,-4-10 1,2 3 0,-1-1-1,2 1 1,-1 2 0,4-2 0,-4 1-1,1-3 0,0 0 0,0-2 0,-5-10 0,13 14 0,-13-14 1,12 10-1,-12-10 1,15 2 0,-15-2 1,15-6 0,-15 6 1,14-16 0,-5 4 0,-2-2-1,1-2 1,0-1 0,0-1-1,-2 0 1,-2 0-1,1 0 0,-3 2 2,0 1-1,-4 1-1,0 0 1,-2 0-1,0 1 0,-1 1-1,-1 2 0,0-3 0,-1 3-1,1-1 0,1 0-1,0 1 0,-2-1-1,3 1 0,0-1-2,1 1-2,0-4-2,2 0-3,3-1-11,-5-10-3</inkml:trace>
  <inkml:trace contextRef="#ctx0" brushRef="#br0" timeOffset="43182">1906 1489 2,'0'0'4,"-11"0"-3,11 0 1,0 0-2,-9 1 1,9-1-1,0 0 0,0 0-1,0 0 1,-7 10 0,7-10-2</inkml:trace>
  <inkml:trace contextRef="#ctx0" brushRef="#br0" timeOffset="47959">3256 1955 0,'-11'-8'3,"11"8"0,-15-9 0,15 9-1,-18-11 1,6 7-1,1-3 1,-2 2-1,-1-1 0,0 1 0,-2-2-1,0 1 0,0-2 0,0 2 0,-1-3 0,1 1 0,-2-1 0,1-1 1,-1-1-1,0 2 0,1 0 0,-1 0-1,2 0 1,-1 0-1,1 1 1,-1 0 0,2 0 0,0-2 0,-1 2 1,2-3 0,-1 3 0,1-1 0,3-1-1,-2 2 1,2 0-1,1-1 0,10 9-1,-19-17 1,19 17 0,-19-15 0,9 6 0,-2 1 1,1 1 0,0 0 0,1-1 1,-3 0 0,3 1 1,-2-1-1,3 0 1,0-1 0,1-1-2,8 10 0,-17-18 0,17 18-1,-13-15 1,13 15-2,-12-14 0,12 14 0,0 0 0,-9-10 0,9 10-2,0 0-4,0 0-7,-3-13-9,3 13-4,10-9 1</inkml:trace>
  <inkml:trace contextRef="#ctx0" brushRef="#br0" timeOffset="49081">2448 1752 1,'-11'-3'6,"-1"1"-2,1-3-1,-2-1 1,1 0 0,1-2 0,-1-1 0,2-3 0,0 0 0,1-1-1,1-1-1,2-1-1,0 1 0,2 0-1,-1 0 1,3 1-1,0 1 0,2-1 0,1 1 0,1 2-1,4-3 1,0 4-1,3-2 0,1 2 1,5 0-2,0 1 1,3 2-1,1-1 0,1 4-1,2 3-1,-1 2-1,-1 2 0,0 3 1,-3 3 0,1 2 1,-3 2 0,-3 1 1,-4-1 1,0 2 0,-3-1 1,-2 0-1</inkml:trace>
  <inkml:trace contextRef="#ctx0" brushRef="#br0" timeOffset="49912">2113 1635 6,'0'0'6,"2"-9"-1,-2 9 0,1-11-1,-1 11-2,7-14 0,-7 14-1,13-14-1,-13 14 0,19-13 0,-7 8-1,2 1 0,-1 2 0,-1 0 0,-1 3-1,-1 1 1,-10-2 0,12 12 0,-9-3 0,-2 1 1,-2 4 0,-3 0 0,-3 2 0,0 0 2,-4 0 0,-2 0 1,-1-2 2,-2-1 1,-2-2 0,2-3 0,-2-2 0,2-3-1,0-3 0,3-1-1,-1-4-1,4 0-1,0-1-1,10 6-1,-13-12-2,13 12-3,-7-18-9,7 18-9,8-19-1</inkml:trace>
  <inkml:trace contextRef="#ctx0" brushRef="#br0" timeOffset="50583">1940 1613 1,'9'-13'2,"-9"13"-2,12-14 0,-12 14-2</inkml:trace>
  <inkml:trace contextRef="#ctx0" brushRef="#br0" timeOffset="50723">1951 1628 7,'-23'11'9,"1"2"0,1-5-1,2-2-2,1-4-1,4-2-3,4-2-1,10 2-5,-10-10-5,4-3-12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4T05:24:03.13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  <inkml:brushProperty name="ignorePressure" value="1"/>
    </inkml:brush>
  </inkml:definitions>
  <inkml:trace contextRef="#ctx0" brushRef="#br0">2306 1784 2,'0'0'3,"0"0"1,0 0-1,0 0-1,-12 1-1,12-1-1,-17 2 0,7 1-1,0-1 0,10-2-1,-16 4 0,16-4-2,-14 3 1</inkml:trace>
  <inkml:trace contextRef="#ctx0" brushRef="#br0" timeOffset="1041">0 2971 4,'0'0'5,"0"0"0,0 0-2,0 0 0,11-2-1,-11 2-1,15-3-1,-3-1 2,2-1-1,5-2 1,3-1 1,2-3-1,4-1 1,5-3 0,4-2-1,4-2 1,2-3-1,4-4 1,6-2 0,6-2-1,4-5 0,5 1 1,3-3 0,3-5-1,6-1 1,3 1-1,2-1 1,1 0-1,-1 1 1,1-1-1,-1 1 0,-2 2 0,-4 3 1,-1-1-1,-7 1-1,-4 3 1,-6 2 0,-3 3-1,-5 4 0,-6 4 1,-6 4-1,-7 3 0,-6 3-1,-5 3 1,-8 3 0,-4 1-1,-11 4 1,11-2 0,-11 2 0,0 0 0,0 0 0,0 0 0,0 0-1,0 0 0,0 0-1,0 0-5,0 0-9,0 0-13,0 0 1,-11 11 0</inkml:trace>
  <inkml:trace contextRef="#ctx0" brushRef="#br0" timeOffset="3224">120 1425 4,'0'0'6,"0"0"-1,5-13-1,-5 13-1,12-13-1,-3 3 0,6-2 0,0 0-1,5-4 1,-1-2-1,6 0 0,7-5 1,4 0 0,5-3 0,6-4 0,5-4 0,9-4 1,8-2-1,2-7 0,4 0 0,4-6 1,2-2 0,3 0 0,2-4 0,3 2 0,2-3 1,0 3-1,3-2-1,0 3 1,2 1-2,-1 1 1,-2 3-1,-5 1 1,-5 2-1,-4 4 1,-8 4 0,-6 5 0,-10 3 0,-7 6 1,-11 4-1,-5 5-1,-10 5 1,-4 5 0,-8 0 0,-10 7 0,11-5 1,-11 5-1,0 0 1,0 0-1,0 0 0,0 0 0,0 0-1,0 0-4,0 0-6,-5 19-16,5-19-5,-12 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4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133-8 1,'7'-10'8,"-7"10"-1,0 0-1,0 0 0,0 0 0,0 0 0,0 0 0,0 0-2,0 0 0,0 0-1,-3 11-1,3-11-1,-1 20 1,1-3-2,0 3 2,0 4-1,-1 6 0,-1 4 0,0 4 1,0 4-2,-2 4 1,0 1 0,-2 2 0,2 1 0,1-1 0,2-1 0,2-7 0,2-1 0,3-5 1,2-5 0,4-4 0,4-2 1,2-7 0,7-8 1,6-3-2,5-8-1,6-5-4,3-4-9,-3-12-14,6 5-1,-12-12-1</inkml:trace>
  <inkml:trace contextRef="#ctx0" brushRef="#br0" timeOffset="550">0 295 14,'0'0'23,"0"0"-10,0 0-5,14 4 1,-5 1-1,2-2 2,5 3-3,2-4 0,7 2-1,3-4-1,5 1-3,3-3-2,2-3-7,5-2-9,1 2-10,-7-9-3,4 6-1</inkml:trace>
  <inkml:trace contextRef="#ctx0" brushRef="#br0" timeOffset="931">514 2 15,'0'0'11,"0"0"-2,0 0 1,0 0-2,0 0-1,7 17-1,-7-6-1,1 4-1,0 5 0,1 2 0,3 7 1,-1 4-2,3 6-1,-1 4 1,3 5-1,-2 3 0,3 2 0,-3-2 0,1 0 0,-2-5 1,1-4-1,-3-9 1,0-4 1,-2-10-1,1-3 2,-3-16 0,3 13 0,-3-13-1,13-12 1,-2-4-1,6-3-1,2-5-1,6-5 0,2-2-2,1-2 0,0 3 0,-3 2 0,-4 6 0,-4 4-1,-4 5 1,-3 5 0,-10 8-1,11 0 0,-7 10 1,-2 5 0,1 6-1,0 5 1,1 3 0,2 3 1,0 1-1,2-2 0,2-5-2,1-8-5,6-3-9,3-6-19,-1-15 1,3-2-1</inkml:trace>
  <inkml:trace contextRef="#ctx0" brushRef="#br0" timeOffset="1482">1176 478 20,'7'15'14,"2"-8"-3,1-4 0,2-3-1,-1-5 1,4-1 2,-3-6-1,3 1-2,-4-5-2,1 2-2,-3-4-3,-1 4 0,-2-1-1,-2 4-1,-1-1 0,-3 2-1,0 10 0,-5-16 0,5 16 0,-13-7-1,4 4 0,-3 2 1,-1 2-1,0 1 0,-2 3 1,0 3-1,0 3 1,-1 2 0,2 3 0,0 4 0,1 1 1,3 4-1,-1 0 1,5 3 0,2-1-1,3 1 1,3-3 0,5-1 0,6-4 0,4-4 0,6-7-1,5-5 1,5-6-1,3-6 0,1-8 0,3-4 0,-1-6 0,-2-3-1,-2-2 1,-3-2 0,-4 2 0,-3 4 0,-3 3 0,-3 4 0,-6 4 1,-2 5-1,-11 11-1,13-13 1,-13 13 0,0 0-1,0 0 0,0 0 1,7 13-1,-6-2 1,1 6 0,0 6 1,2 1-1,1 4 1,-1-1 0,1 3 0,3-5-1,0 0 0,5-4-4,-2-5-3,5-9-20,1 2-7,-4-14 2,3 0-1</inkml:trace>
  <inkml:trace contextRef="#ctx0" brushRef="#br0" timeOffset="2193">1653 109 29,'0'0'33,"-12"-3"1,12 3-1,0 0-25,0 0-6,0 0-2,0 0-2,0 0-4,0 0-5,9 12-12,-9-12-11,9 11 2</inkml:trace>
  <inkml:trace contextRef="#ctx0" brushRef="#br0" timeOffset="2433">1910 340 8,'-2'-12'26,"2"12"-9,3-14-5,-3 14-3,0 0 0,0 0 0,8 10-2,-4 6-3,1 7 0,1 2-2,2 5 1,0 3-1,3 0 0,-1-1-1,0-1 0,0-6-1,-3-2 1,-1-6 1,-1-4-1,-3-3 2,-2-10 1,3 10 0,-3-10 1,0 0-1,0 0 1,-11-1-1,11 1 0,-10-8-1,10 8-1,-14-19 0,8 6-1,2-6 0,2-2 0,2-2-1,4-3 0,4 1 0,6-1-1,7 3 0,3 2 0,9 6 1,7 5-2,7 7 0,3 1-7,11 4-19,4 8-8,-2-3 1,6 5 0</inkml:trace>
  <inkml:trace contextRef="#ctx0" brushRef="#br0" timeOffset="3655">2797 337 3,'0'0'8,"0"0"0,11 17 0,-6-3 0,2 4-1,1 6-1,1 4 1,0 5-2,4 2 1,-2 0-2,4-2 0,-4-4 0,2-3 1,-2-5-1,0-3 1,-4-7-1,-7-11 2,12 10 0,-12-10 0,0 0 0,10-5 0,-11-9 0,4 1 0,-4-7-1,3-1-2,-1-6 0,2-1-1,-2-3 0,4-2 0,2 2-2,0 1 1,2 1-1,2 3-1,3 3-1,-1 1-2,6 7-6,-3 1-16,-2-2-10,5 5 2,-6-5-1</inkml:trace>
  <inkml:trace contextRef="#ctx0" brushRef="#br0" timeOffset="4105">3291 296 20,'22'4'13,"-7"-1"-1,2 1 0,0 1-1,2-1-2,3 5-1,-2 2-3,4 3-1,-2 3-2,2 3 0,-4 0-1,1 2 0,-5 3 0,-3-2-1,-5 0 1,-4 1 0,-4-4 0,-4 1 1,-6-2 0,-2 0 1,-6-4 1,-2 1 0,-4-7 0,0 2 0,-6-7 0,2 0 1,0-5-2,4 0 1,2-4-2,6-1 1,3-5-2,6-1 0,8 0-1,6-4 0,5 0-1,3-1-1,8 1 0,1-4-3,5 4-3,-3-6-5,4 1-12,1 3-9,-5-8 1</inkml:trace>
  <inkml:trace contextRef="#ctx0" brushRef="#br0" timeOffset="4536">3767 104 13,'1'-16'26,"-1"16"0,9-15-10,-9 15-8,3-15-1,-3 15-1,1-9 1,-1 9 0,0 0 1,0 0-1,0 0 0,0-10-1,0 10-2,0 0-1,0 0-1,0 0-1,0 0-1,1 11 0,-1-11 0,0 18 0,0-2-1,0 4 1,-1 8 0,0 3 1,-1 7 0,-1 4-1,1 2 1,-1 2 0,1-3 0,0-2-1,2-5 1,0-8 0,2-6 0,1-6 0,-3-16 1,14 10-1,-1-14 0,1-7-1,3-5 1,2-4 0,2-3-1,-1-1 0,-1-2 0,-1 1 0,-1 2 0,-2 3 0,0 4 2,-3 2-2,-1 4 0,1 0 0,-3 4 0,-9 6 0,14-6 0,-14 6-2,0 0 2,11 5-1,-11-5 1,3 18 0,1-5 0,-1 4 0,1 4 0,0 2 0,1 1 0,-1 1 1,0-2-1,1-1 0,-1-1 2,2-7-2,0-1 1,-6-13-1,14 11 1,-4-12 0,2-4 0,0-4 0,2-4-1,-1-4 1,2-2 0,-2-2 0,1 0-1,-3-2 1,-1 2-1,0 3 0,-2 3 0,-1 5 0,-7 10 0,9-16 0,-9 16 0,0 0-1,0 0 1,0 0 0,0 0 0,0 0-1,0 0 1,0 0-1,0 0 1,9 21-1,-7-3 1,3 4-1,0 6 1,6 5-1,0-1 0,5-1-4,1-6-4,5-11-25,0-1-2,0-13-2,1-8 2</inkml:trace>
  <inkml:trace contextRef="#ctx0" brushRef="#br0" timeOffset="5548">4582 323 23,'19'7'27,"-19"-7"0,22 2-13,-3 4-11,1-3-1,3 3-2,0-4 1,1-1 1,-1-3-1,-2-1 2,-1-6 0,-4 0 1,-4-5 1,-2 0 0,-4-3 0,-2 3 0,-6-2-1,-2 4-1,-3 1-1,-2 4-2,-2 2 1,-4 2-2,3 4 0,-4 1 1,1 3-1,-2 0 1,3 2 0,-2 1 0,2 0 0,0 2 0,-1 0 0,0 2 1,2 1 0,1 5 0,1 0 1,4 4 0,2 2 0,6 6 1,3 1-1,9 2 1,4-1-1,7 0 0,6-3-1,4-3 1,3-3-2,1-7-1,4-2-6,-5-4-21,2-10-7,2-3-2,-7-13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4T05:23:58.70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  <inkml:brushProperty name="ignorePressure" value="1"/>
    </inkml:brush>
  </inkml:definitions>
  <inkml:trace contextRef="#ctx0" brushRef="#br0">63 191 12,'0'0'9,"0"0"-2,0 0 0,0 0-2,-4-14-1,4 14-1,8-14-1,1 4 0,1-1-1,2-2 0,2-1-1,0 4 1,0 2-1,1-1 0,-3 2 0,-1 2-1,-11 5 1,16-4 0,-16 4 0,10 1-1,-10-1 1,0 0-1,7 13 1,-7-13 0,4 22 0,-2-9 0,0 6 0,-1-1 0,1 1 1,-1 2 0,-2 1 1,-1 1 0,-2-5 1,-1 1 1,0-3 1,-3 1 1,0-3 0,-2-6 1,3 1 0,-4-3 0,11-6-1,-18 2-1,18-2 0,-17-11-2,17 11 0,-14-19-1,6 5-1,2-4 0,2 0-1,1 1 1,0-2-1,4 1 0,2-3-1,1 1 1,1-2-1,4 5 1,0-2-1,-1 2 1,2 1 0,-1 1-1,1 1 1,-2 4-1,-8 10 1,14-12-1,-14 12 1,9-5-1,-9 5 0,0 0 1,11 12-1,-8-3 1,-1 5-1,1 5 1,0 1 0,-1 2 0,-2 0 0,0-1 0,-2-2 0,-3 1 0,0-4 1,-6 1-1,1-5 1,-1-1 1,0 0-1,-1-3 1,0-1 0,0-3 0,-1-4 0,2-3 0,0-2 0,-1-3-1,1-4 0,1 0 0,3-3-1,1-4 0,2-2 0,2 0-1,1-2 1,2 3-1,2-1 1,-1 1-1,2 2 1,1 5-1,0 0 0,4 1 0,2 2 1,1 2-1,-1 2 0,5 2 1,-3 3-1,2 2 0,0 4 1,0 8-1,-3 4 1,1 2-1,-3 3 1,-1 2 0,1-1 0,-6-3 0,0-1 0,-4-2 0,-1-3 1,-4-1 0,-1-3 0,-2 0 0,-5 0 1,-1-2-1,-2 0 0,-3-3 1,0-1-1,-1-6 0,0 2 0,0-5-1,2-4 1,1-1 0,3 0-1,3-1 0,4-3 0,3-2 0,3-2 0,5-1-1,2 0 1,3 0-1,4-3 0,1-2 1,-1 5-1,3 2 1,-3 5-1,0 0 1,-2 5 0,-2 1-1,-9 6 1,14 7-1,-6 2 1,-1 5-1,1 2 0,0 6 1,-1 4 0,1 0-1,-2-1 1,-2 3-1,-1-3 1,-2 1 0,-4-2 1,0-4-1,-2-3 1,-1-1 0,1-1 0,-4-6 1,0-3-1,-2-3 1,11-3 0,-19-2-1,19 2 0,-17-12 0,10 0-1,2-4-1,0 2 1,2-3 0,0-1-1,1 2 0,1 1 1,-2 1 0,1 4-1,2 10 1,-4-13-1,4 13 0,0 0-1,-7-9-1,7 9-1,0 0-5,0 0-3,0 0-8,0 0-12,0 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19:01:2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457 1472 18,'0'0'9,"0"0"1,0 0-2,0 0 0,0 0-3,0 0-2,0 0-1,0 0-1,0 0 0,0 0 0,0 0 0,0 0 1,0 0 0,0 0 0,0 0 0,0 0 0,0 0 0,13-13-1,1 3 0,3-4-1,1-1-1,6-4 1,-1-1 0,3 0 0,-3 1-1,-3 2 2,-4 5 0,-1 0 1,-5 6 0,-10 6 1,15-6 0,-15 6 1,0 0 1,4 13-1,-8-2 0,-4-1 0,3 4 0,-3-2 0,1 3-2,-5-3 0,3 2 0,-3-3 0,4-1-1,-1 0 0,9-10 0,-16 16 0,16-16-1,-13 13 1,13-13-1,0 0 0,-9 9-1,9-9 1,0 0 0,0 0 0,0 0 0,0 0 0,0 0 0,0 0 0,0 0 1,0 0-1,0 0 1,0 0-1,8-13 0,-8 13 1,12-16-1,-5 7 0,2-1 0,0 0 0,-9 10 1,16-15-1,-16 15 0,9-10 0,-9 10 0,0 0-1,0 0 1,-2 13 0,-6-1-1,-5 5 1,1 1 0,-11 3 1,2 1 0,-3 1 1,7-3 0,-3-5 0,7-3-1,1-5 0,12-7 0,0 0-2,13-17 0,4 0 0,2-5-1,7-3 0,-1-3 1,6 0 0,-3 3 0,-6 3 0,-6 6 1,1 5 0,-6 7 1,-11 4-1,3 9 1,-6 4 0,-3 3 0,-3 5-1,-2 2 1,-2 1 0,-1 0 0,3-3-1,4-3 0,-3-3 1,3-4-1,7-11-1,0 0 1,0 0-1,4-11 0,8-7 0,-1-5-1,9-3 0,-2-1 0,6-1 1,-3 2-1,0 6 0,-5 7 2,-3 8 0,-13 5 0,4 16 1,-10 6 1,-7 5 0,0 4 0,-2 2 0,-1-1 1,0-4-2,4-5-1,1-8 0,11-15-2,0 0 1,0 0-1,8-24 0,4 5 0,4-2 1,-2 0-1,1 1 2,0 6 0,-4 3 1,-11 11 0,0 0 1,8 17 0,-15 3 0,-2 5 0,-3 0 1,-1 3-1,1-3-1,3-4 0,0-4-2,1-8 0,8-9 0,0 0 0,7-14 0,2-2-1,1 0 2,0-3-1,3 1 2,-1 2 0,-2 2 0,-3 5 1,-7 9 0,0 0-1,9-2 1,-9 2-1,-1 16 0,0-3 0,1-1 0,0 1-1,1 0-1,-1-13-4,0 15-17,0-15-11,0 0-1,0-20 1</inkml:trace>
  <inkml:trace contextRef="#ctx0" brushRef="#br0" timeOffset="1992">622 1340 14,'0'0'15,"-3"-20"-2,2 7 0,1 0-2,-3-3 1,1 1 1,-2-4-3,3 1 0,-4-5-1,4 2 0,-3-5-3,-1 2-1,1-5-1,-9 0-1,6-5 0,-7 2 0,-2-5 0,5 2-1,-5-1 0,6 0 1,-4 1-2,13 4 0,-7 1 1,9 3-2,-1 2 0,0 2 0,0 1 1,1 4-1,-1 1 0,2 1 0,-2 3 2,0 1-2,0 3 1,0 9 0,0-13 0,0 13 0,0 0 0,0 0-1,-1-10 1,1 10-1,0 0-2,0 0-4,0 0-8,0 0-21,0 0-1,0 0 0,-10-11 0</inkml:trace>
  <inkml:trace contextRef="#ctx0" brushRef="#br0" timeOffset="2934">33 523 8,'-10'-18'16,"5"7"0,1 0-2,-5-1-2,9 0-1,-4-2 0,7 2-3,-2-1 0,4 2-2,2-3-1,1 2-1,1-2-2,1 2 0,-1 0-1,2 3 0,0 1 0,-11 8-1,17-10 0,-17 10 0,15-1 1,-15 1-1,16 7 0,-16-7 0,10 12 1,-3-3-1,-4 1 1,1 0-1,0 1 1,-2 1 0,0 0 0,0 3 1,2-2 0,-4 2 0,-1-1 0,0 0 1,1-1 0,-1 2 1,-3-4-2,0 2 0,-3-4 1,2 1-1,5-10 0,-11 14-1,0-10 1,2-1-2,9-3 1,-12 4 0,12-4-1,-17 0-2,17 0-5,-12-4-14,10-6-14,6-3-1,0-7 1</inkml:trace>
  <inkml:trace contextRef="#ctx0" brushRef="#br0" timeOffset="3665">247 71 20,'0'0'18,"0"0"-1,0 0-3,0 0-3,0 0-3,0 0-2,0 0-3,-6 12-1,6-12 0,1 17 0,0-4 0,-2 2 0,1 6 0,-1 3 0,3 6 0,-2 3-1,0 6 1,1 0-1,-1 4 1,2 1-1,-2 2 0,2-3 1,-1-2-2,2-3 1,-1-2 0,1-4-1,-1-5-1,0-4-1,1-7-3,-2-2-7,4 0-17,-5-14 0,0 0 0</inkml:trace>
  <inkml:trace contextRef="#ctx0" brushRef="#br0" timeOffset="4085">204 446 18,'9'-1'22,"1"-4"-12,1-3-1,1 2 0,3-1 1,3 2 0,-1-3-1,5 5 0,-2-2-2,-1 4 0,1-2-3,-1 3 0,-4-1-2,-2 1-1,-4 0 1,-9 0-1,12 1 0,-12-1 1,0 0-1,0 0 1,0 0-1,0 0-1,0 0-3,0 0-4,0 0-20,0 0-6,-5-18 2,4 8-1</inkml:trace>
  <inkml:trace contextRef="#ctx0" brushRef="#br0" timeOffset="4516">644 1 18,'0'0'27,"0"0"-1,0 0-14,0 0-5,-9 8-3,9-8-2,-2 9-1,2-9 0,-4 14-1,4-14 1,-2 17 0,2-5-1,1 2 1,1 4-1,3 3 0,-1 5 1,2 5-1,-1 5 1,3 6-1,-1 3 1,0 4-1,-3 3 1,-1-3-1,2 0 1,-1-5-1,-2-3 0,0-8 1,-1-6-1,-1-7-1,1-8-1,-1-12-6,0 0-14,0 0-6,-9-14 1</inkml:trace>
  <inkml:trace contextRef="#ctx0" brushRef="#br0" timeOffset="4937">481 382 23,'9'-7'24,"10"0"-7,4 2-6,1-3 1,5 3-3,-6-2 0,8 4-1,-4-2 0,2 3-1,-5-1 0,4 3-2,-4-2-1,-3 2-1,-1-1-1,-3 2 0,-5-2 0,0 2 0,-12-1 0,10 0 0,-10 0 0,0 0-1,0 0 0,0 0 0,0 0 0,0 0-2,0 0-2,0 0-9,0 0-23,3 10-1,-3-10 1,0 0-1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4:09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2618 0 2,'0'0'5,"-2"12"-2,2 1 0,-1 7-1,-2 10 1,-2 10-1,-3 14 2,-3 9 0,-4 12 1,-3 9 1,-6 5-1,-3 6 1,-8-2-1,-2-1 1,0-8 0,-1-4-1,1-13-1,2-10-1,6-12-3,9-14-3,5-14-4,15-17-5,-11-13-7,15-8-2</inkml:trace>
  <inkml:trace contextRef="#ctx0" brushRef="#br0" timeOffset="290">2220 701 3,'-7'12'5,"8"6"1,-2 8 1,1 8 1,1 8 1,-1 4 1,2 6-1,2 1 1,5 1-3,2-6 0,5-5 0,-1-8-2,5-8 0,5-10 1,9-9-1,-1-15 0,6-8-1,1-13 0,4-4 0,-1-7-1,0 2 0,-8-1-1,-6 4 0,-6 6 0,-5 6-1,-8 7 1,-4 4-1,-6 11 1,7-13-1,-7 13 0,-3-11 0,3 11-1,-11-8-2,11 8-3,-24-6-7,9 5-21,-3 7 0,-5 0-1</inkml:trace>
  <inkml:trace contextRef="#ctx0" brushRef="#br0" timeOffset="1051">1510 1812 7,'0'0'9,"-22"-3"1,3 5 1,-10 1 1,-9 3 0,-9 2-1,-16 1-3,-5 2-1,-13 2-4,-9 0-1,-12-2 0,-3 0 1,-5-5 0,1 2 1,6-3 0,5 0 1,7-4-1,14 0 1,13-2-2,9 1-1,12-1-1,9-2 0,10 0-2,5 0 0,8 0-1,11 3-1,-8-13 0,11 1-1,7 2-2,2-4 1,4 3-2,2-3 0,3 3-2,-2 1 1,1 4 1,-5 1 1,-1 4 1,-5 1 1,-9 0 1,0 0 1,6 10 1,-6-10 1,-7 13 1,7-13 0,-14 17 0,14-17 0,-11 13 0,11-13 1,-6 10 0,6-10 1,0 0 0,23-20 1,-5-3-1,10-6 2,5-8 0,9-3-1,0-7 1,4 1-1,-4-2-2,-3 10 1,-7 6 0,-7 10 0,-8 3 1,-5 10-1,-12 9 0,6-9 0,-6 9 1,0 0-2,-3 11-1,-3 4-1,-8 9 1,-4 6-1,-6 11 0,-7 5 0,-7 12 0,-8 2 0,-6-2 0,0-4 0,2-6-1,6-7 1,6-10 0,6-8 0,11-9-1,5-6 0,16-8-1,0 0 1,0 0-1,23 4 0,0-6 1,4-1 0,5 3 0,5 0 0,-1 4 1,3 4 0,4 3 0,-1 6 0,-2 8 1,-1 4-1,-4 1 1,-4 1 0,-1-1 0,-3-3 0,-11-1 0,-3-4 0,-5-6 0,-3-6 0,-5-10 0,1 13 0,-1-13 0,0 0-1,-11 3-1,11-3-1,-16-8-3,5 0-4,2-5-13,2 0-8,-3-10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39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-1-1 2,'0'0'21,"0"0"-1,0-9-16,0 9-4,11 4 0,2 2-1,4 4 1,10 2 1,10 8 3,19 8 2,19 8 2,19 9-1,22 10 1,20 11 0,19 7 0,17 11-2,10 6-1,6 7-2,2 0-1,-1 0-1,-9 0-1,-8-5-4,-11-9-16,-9-1-9,-25-19 0,-6-8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40.5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4,'0'0'15,"0"0"-9,13 14-3,-3 1 0,5 8 1,6 9 2,6 9 3,15 11 1,5 9 1,16 15 3,12 6-1,18 18-2,13 11-1,21 14-2,17 12-2,16 16-2,14 14-2,9 7-6,5 10-23,-2 16-6,-11-12 0,-5-3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42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5,'18'0'23,"7"9"1,-4 2-13,0 7-6,7 11 2,2 10-1,8 11 3,6 11-1,14 15 0,7 8 1,14 15-2,8 9-1,12 10-1,7 7-3,5 7-1,0 8-2,-4 1-5,-3-2-17,-6 5-10,-16-18 0,-4-8-1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1:43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6,'10'1'22,"14"9"0,-3-1-14,2 7-8,4 5 0,5 7 1,1 7 0,2 8 2,2 9 0,3 13 0,3 11 1,6 10-1,10 8-2,7 9-5,13 11-20,-10-6-1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2:22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318-3 13,'-15'-9'23,"15"9"-7,0 0-5,0 0-3,0 0-2,0 0-1,0 0 1,0 0-2,0 0-1,-5 13-1,7-2-1,-1 5-2,4 1 1,-2 7 0,3 1 0,4 4 0,3 3 1,2 1-1,5 0 0,0-1 0,0-1 1,2-3-1,-3-2 0,-1-7 1,-5-2-1,-1-6 1,-12-11 0,10 13 1,-10-13 0,0 0 0,0 0 0,0 0 0,-2-11 0,-4 1-1,-4-3-1,0-3-1,-4-4-1,-2-1-2,-3-3-1,-1 2 0,-5-4 0,6 3 1,-3 0-2,5 1 2,2 3 1,4 4 1,0 1 1,7 2 0,1 2 1,3 10-1,-1-10 1,1 10-1,0 0 1,0 0 0,0 0 2,0 0 1,0 0 0,0 0 0,0 0 2,0 0-1,-10-9-1,10 9 0,-10-2-2,10 2 0,-11 0 0,11 0-1,-14 10 0,3 0-1,0 5 1,-1 6-1,-3 4 1,-2 4 0,-3 3 1,0 1-1,-4 0 1,3-1 0,0 0 0,-1-8 0,5-1 0,1-7-1,6-3 1,10-13-1,11 12 1,3-13-1,9-3 0,10-2 1,5-2-1,7 0 1,2-1-1,0 0 1,1 1-1,-2 3 0,1 0 0,-1 4-2,-1 10-26,2-17 0,6 3-2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2:24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11 3,'0'0'13,"-8"-12"-1,8 12-3,0 0-3,0 0-3,0 0-2,0 0-1,0 0-1,-9 11 0,9-11 0,0 13 0,5-3 0,0 1 1,4 1 1,5 5-1,4 2 1,3 2 0,4 4 0,5 3 0,1 4 0,3 3 0,1 4 0,1 3 0,-2 2-1,2 2 1,4 0 0,-2 1 0,1 0 1,4-1 1,2 0-1,3-1 0,8-1 1,-5 1-1,1-1 1,-3 0-1,-2 0 0,-6 2-1,-2 1 0,-6-6 1,-1 2 0,-4-5 0,1 0 1,0-2-1,0 0 1,0-3-1,1-1 0,-3 1-1,-2 0 1,1 2-1,-4 2 1,-1 2-1,1 0 0,-1 1 0,-3 1 0,-1-1 0,2 1 0,-4-5 0,5-1-1,1-2 2,0 0 0,1-3 0,4 2-1,0 0 1,2 1-1,0 1 1,0 0-1,-2 0 0,-2 0-1,-1-1 0,-1-3 1,-2-4-1,-1-1 1,-1-3-1,0-1 1,-2-5-1,0-2 1,-4-3-1,-2-2 1,-1 0-1,-9-9 1,14 13-1,-14-13 0,6 11 1,-6-11-1,5 10 1,-5-10-1,0 0 1,2 9 1,-2-9-1,0 0 1,0 0 0,0 0-1,0 0 1,0 0-1,0 0-2,0 0-1,0 0-2,0 0-4,12 16-1,-12-16-6,17 11-5,-2-6-5,0-4-6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43:31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1285 3,'-10'-5'3,"10"5"-3,0 0 1,0 0 0,-10-4 1,10 4 1,0 0 1,0 0 2,0 0 1,-5-14 0,5 14 1,-7-17 0,1 1 0,-1 0-1,1-8-2,0-6-1,0-11-2,2-7-1,2-8-1,3-9 0,2-4-1,-1-3 0,0-5 1,-2 4 1,-1 3-1,-2 8 2,0 7-2,-3 7 1,0 5-1,1 4 0,2 8 0,1 5-1,1 7 1,2-1-1,1 5 0,-3 4 0,1 11 0,5-11 0,-5 11 1,0 0-1,0 0 0,9-2 0,-9 2 1,18 4-1,-3-1 1,7 0 0,7 0 0,4 1 0,7-1 1,5 0-1,6-2 1,6 2 0,1-2 0,6 0 1,6-1 0,5 0 0,6 0 1,5 0-1,6-2 0,5-2 0,5 0 1,8-1-1,1-1-1,4-1 1,2-2 0,5 0-1,2 0 1,3 0-1,2 0 0,-2 2 0,3 0 0,1-1 0,1 3 0,0 0 0,-2 1 1,1 0-1,2 0 0,-2-1 1,-3-1-1,-2 2 0,-3-2 1,0 1-1,-4-2-1,-3 1 1,-5-2 0,-3 2 0,-7-3 0,-5 2 0,-7-1 0,-7 0-1,-8 0 1,-5 2 0,-11 1-1,-7 0 1,-5 1-1,-7 2 0,-7-1 1,-8 2-1,-7 0 0,-5 2 1,-12-1-1,14 2 1,-14-2 0,0 0 0,0 0 1,0 0-1,0 0 0,0 0 0,0 0 0,0 0-1,2 13 0,-2-13-1,2 12 1,0-2 0,-1 3 0,1 4 0,-2 3 0,1 7 0,-2 4 0,-3 8 1,-1 8-2,-3 8 2,-3 5-1,-2 7 0,-1 4 0,-3 6 0,-2 3 0,-1-2 0,4-3 0,1-7 0,3-1 0,1-7 0,5-8 1,-1-8-1,4-10 0,1-5 0,0-5 1,-2-1-1,-2-8 0,3-2 0,0-4 0,3-9-1,-4 13 1,4-13 0,0 0 0,0 0 0,-8 10 0,8-10 0,0 0 0,-17 5 0,7-3 0,-7 1 0,-1-1-1,-9 2 1,-2-1 0,-12-2-1,-3 1 0,-7 1 1,-5 1-1,-7-1 0,-6 2 1,-5 2-1,-6 0 1,-5 1-1,-4 2 0,-5 0 1,-4 0-1,-5-3 1,-2 0-1,-6-4 1,-1-1 0,-5-2-1,-2-3 1,-4-2 0,-2 0-1,-1 0 1,-4 2 0,-1 1-1,-3 1 1,5-1 0,1 2-1,4 1 1,-1-1 0,3-1-1,6-1 1,4 0 0,6-1 1,1 1-1,4 0 0,-2 1 1,6 4-1,3 1 0,4 2 1,6 1-2,3 1 1,5 3 0,6-2 0,8 0 0,8-1 0,9-2 1,5-1-1,8-2 1,8 0 0,6-3 0,4-1-1,14 1 1,-12-1 0,12 1-1,0 0 0,0 0 0,0 0-1,0 0 1,0 0 0,0 0 0,0 0 0,0 0 0,0 0 0,0 0 0,0 0 1,0 0-1,0 0 0,0 0 0,0 0 1,0 0-1,0 0 0,0 0 0,0 0 0,0 0-1,0 0 0,0 0-3,0 0-10,0 0-17,0 0-3,0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5.5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43 13,'0'0'8,"0"0"-3,0 0 0,0 0 1,0 0 2,0 0 1,0 0 0,-3-9 1,3 9 0,0 0 0,-9-3-3,9 3-3,0 0-1,-13-1-1,13 1-1,0 0 0,0 0-1,0 0 1,0 0-1,0 0 0,0 0 0,0 0 1,0 0-1,-9 7 0,9-7 0,0 0 0,-5 13 0,5-13-1,-5 18 1,2-6 0,0 4 1,-1 0-1,-1 5 0,-2 2 0,1 3 1,-2 3-1,-2 0 1,-1 5 0,-1 3-1,-3 1 2,2 3-2,-2 2 1,3 0-1,-2-2 1,4 3-1,-1-3 1,3-1 0,0-3-1,2-1 1,1-4 0,1-1 0,0-2 0,1-2 0,0-3 0,2-3 0,0-2-1,0-1 1,0-4-1,1 1 1,-1-1 0,2-3 0,-1 1 0,0 0-1,0-1 1,0 0-1,1-1 1,0 0 0,-1-10-1,1 17 0,-1-17 0,4 15 1,-4-15-1,1 11 1,-1-11-1,1 9 1,-1-9-1,0 0 0,0 0 0,3 11 1,-3-11-1,0 0 0,7 12 0,-7-12 1,8 11-1,-8-11 0,12 15 0,-12-15 0,15 14 0,-6-6 1,2-1-1,1 0 0,0-1 0,3 1 1,1 0-1,3 0 0,2 0 1,0 1-1,2 0 0,3-1 0,0 0 1,2-1-1,0 0 0,0-2 1,1-2-1,3-2 1,-2-1-1,5 0 1,0-2-1,1 0 1,-1 0-1,2 1 0,1 0 1,0 0-1,5 1 0,-4 0 0,4 0 0,1 0 0,0 0 0,3-1 1,-1 0-1,-1 0 0,1 0 0,-1 1 0,0 0 1,0 0-1,1 1 0,-1-1 0,3 1 0,0-1 0,1-2 1,1 2-1,0-2 0,0 1 0,0-1 1,0 1-1,-2-2 0,1 2 1,-5-1-1,1 1 0,-4 1 1,-1 0-1,1 1 0,-2 0 0,-2 2 0,1-1 0,1 0 0,1 0 1,0 0-1,1-1 0,-1 0 0,-1-1 0,-1 0 1,0-1-1,-2 1 0,1 0 0,-4 0 0,1 1 1,-2 0-1,1 0 0,0 1 0,0-2 0,2 1 0,0-1 0,3 0 0,1-1 0,-1-2 1,1 1-1,-2-1 0,-1 0 0,-3 1 0,-2 0 0,-3 1 0,-1 0 0,-2 0 0,-1 1 0,-4 0 0,-1 0 0,-2-1 0,-2 0 0,-3 1 0,-1 0 0,-11 1 0,13-1 0,-13 1 0,9-1 0,-9 1 0,0 0 0,0 0 1,0 0-1,0 0 1,0 0 0,0 0 0,0 0 0,0 0-1,0-15 1,-2 2-1,0-2 1,-1-8-1,-1-4 0,1-5-1,-1-3 1,0-4 0,1-5 0,-1-1-1,0-5 0,0 0 1,1-4 0,0-1 0,-1-1 0,2 1 0,-1 2 1,1 3-2,-5 5 2,4 4-2,-2 5 2,2 6-2,-1 2 1,-3 4 0,2 4 0,-1 0 0,4 4 0,-3-1 0,2 3 0,-1 0 0,1 3 0,1-1 0,-1 3-1,3 9 1,-6-16 0,6 16 0,-4-13 0,4 13 0,-6-9 0,6 9-1,0 0 1,-13-8-1,13 8 1,-16-4-1,5 2 0,-2 1 1,-3-1 0,-3 1-1,-2-1 1,-5 0 0,-3 0 0,-2 1-1,-5 0 1,-2 1 0,-5 2 0,0 1 0,-3 1 0,0 1 0,-4 2 0,-2-1-1,-1 0 1,-3 0 0,-2-1 0,1 0 0,-3-2 0,-2 0 0,1 1 0,0-1 0,-1 0 0,2-1 0,2 1 1,-1-1-1,2 0 0,1 0 0,1-2 0,0-1 0,1-2 0,2 0 1,0-1-1,1 0 0,1 0 0,0 0 0,1 0 0,0 0 0,2 1 0,-1 1 0,1-1 0,1 0 0,2-1 0,1 1 0,3-1 0,0 1 1,2 0-1,1-1 0,2 1 0,2 0 0,0 1 0,0-1 0,0 1 0,2 0 0,2 0 1,0 0-1,1 0 0,3 1 1,0-1-1,0 2 0,4-1 0,0 0 1,-1 0-1,1 1 0,2 0 0,-1 1 0,1-1 0,1 0 0,-1 1 0,3-1-1,0 0 1,4 1-1,1-2 0,11 1-7,-10 4-27,10-4-2,-8-11 2,1-8-2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5:42.762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755 19 10,'0'0'12,"0"-13"0,0 13 0,0 0-1,4-9 0,-4 9 1,0 0 0,0 0-2,0 0-1,0 0-1,0 0-1,0 0-2,0 0-1,0 0-1,0 0-2,0 0-1,0 0 0,0 0-1,1 10 1,-1-10-1,0 15 1,-1-5 0,1 7 0,0 3 0,1 3 0,-2 5 0,3 4 0,-2 5 1,2 4-1,1 3 1,0 3-1,-1 1 0,2-3 1,0 1 0,1-3 0,-1-3 0,1-5 1,-1-3-1,1-5 1,-1-2 0,-1-5-1,1-2 1,-1-6 0,0-3 0,-3-9 0,2 11-1,-2-11 0,0 0-3,0 0-10,1-16-22,-5-3-2,5-4 1,-4-11-1</inkml:trace>
  <inkml:trace contextRef="#ctx0" brushRef="#br0" timeOffset="620">699 89 24,'0'0'30,"0"0"1,0 0-14,0 0-8,0 0-3,0 0-3,0 0-1,0 0-1,2-10 0,-2 10 0,12-5 1,-2 2 0,-1-1 0,5 1 0,3-1 0,1 3 1,3-1-2,3 2 1,-3 2-1,1 4 0,-1-1 0,-1 3 0,-2 1-1,1 3 0,-3-2 0,-2 3 1,0-1-1,0-1 0,-2 0 0,-3-1 0,-9-10-1,15 16 1,-15-16 1,6 15-1,-6-15 1,-2 17 0,2-17 0,-12 16 1,1-10 0,-2 3 1,-5-3-1,-2 2 0,-4-3 0,-1 1-1,-3-2 0,1 0 1,0 0-1,4 0 0,-1-2 2,3 1-2,2-3 0,2 1 1,0-2-1,6 2 0,0-2 0,11 1 0,-15-2 0,15 2-1,0 0-1,-9-5-3,9 5-9,5 9-23,-5-9-1,11-6-2,-5-4 1</inkml:trace>
  <inkml:trace contextRef="#ctx0" brushRef="#br0" timeOffset="5097">1178 95 6,'0'0'7,"0"0"-1,0 0-2,0 0 1,0 0-2,0 0 1,0 0-1,0 0 1,0 0 0,0 0-1,0 0 1,0 0 0,0 0-1,0 0 1,-8 9 0,8-9-1,-4 16-1,1-3 1,0-1-1,0 4 0,-2 0-1,3 1 1,2 1 0,1 0 0,0-1-1,4 0 1,0-4-1,2 2 1,0-4 0,4-1 0,-2-3 0,1-2 1,1-3-1,-1 0 1,-10-2 0,17-2-1,-6-2 1,-2-1 0,1-4-1,3 0 0,-2-2-1,2-2 1,1-1-1,1-2 0,-3 1 0,-1-1 0,-1 0 0,-4 2 1,-1-1-1,-3 2 0,-1 1 1,-1 3-1,-4 0 1,4 9-1,-6-15 0,6 15-1,0 0 0,0 0 0,-10-9-1,10 9 0,0 0-1,0 0-1,0 0-4,0 0-15,0 0-11,16 8 1,-16-8-1</inkml:trace>
  <inkml:trace contextRef="#ctx0" brushRef="#br0" timeOffset="6088">1574 160 29,'0'0'18,"0"0"-1,0 0-2,0 0-2,0 0-3,0 0-3,0 0-1,0 0-2,0 0-1,0 0 0,0 0-2,0 0-1,0 0 1,0 0-2,0 0 1,-3 10 0,3-10-1,0 0 1,3 15 0,-2-5 0,0 4 0,0 1 0,1 4 0,0 2 0,0 4 0,2-2 0,-1 0 0,0-2 0,-1-1 1,1-3-1,-1-4 0,0-3 0,-2-10 1,2 12-1,-2-12 2,0 0 0,0 0 2,0 0-1,0 0 0,13-12 0,-6 2 0,0-6 0,3-1-1,1-5-2,1-1 1,0-1-1,2 1-1,-1 2 1,0 1 0,-1 3 1,-2 4-1,1 2 0,-11 11-1,14-12 1,-14 12 0,0 0-1,0 0 1,11-2-1,-11 2 0,0 0 1,10 10 0,-10-10-1,10 13 2,-3-4-2,0 3 2,-1 0-1,0 1 0,0 4 0,1 1 0,-2-2 0,2 2 0,-3-1 0,1-3 0,-2 0 0,0-3 0,-3-11 0,7 14 1,-7-14 0,0 0 0,0 0 1,0 0-1,0 0 1,14 2 0,-14-2 0,13-16 0,-3 5-1,3-4-1,4-2 1,0 0-1,4-2 0,0 0 0,-1 3 0,0 0-1,-2 3 1,-3 2 0,-1 5-1,-5 1 0,-9 5 1,0 0-1,12 1 0,-12-1 1,6 11-1,-2-1 1,0 0-1,0 3 1,2 2 0,1 4 0,1 2 0,-3 0 0,1 4 0,-2 0 0,-3 2 1,3 0-1,-2-3 1,1-1-1,-6-4 1,8-2 0,-5-5 0,0-2 0,0-10 0,0 0-1,1 9 1,-1-9 0,0 0 0,0 0-4,0 0-21,5-10-12,-14 0-1,1 0 0</inkml:trace>
  <inkml:trace contextRef="#ctx0" brushRef="#br0" timeOffset="25997">0 1229 3,'0'0'8,"0"0"-1,0 0-2,0 0 1,0 0 0,0 0 0,17-2 0,-6 2-1,3 0 1,5 0 0,2 0-1,6 2-1,2-1 0,6 1-1,0-1 2,6 2-1,4-2-1,5 1 1,0-2 0,4 2 0,2-3-1,2 2 1,0-2-1,2 1-1,-2-1 1,-1 0-1,-1 0-1,-1 0 1,-1 0-1,1 1 0,-1-1 1,0 1-2,2 1 1,1 0 0,1 1 0,1 1 0,-2 0 0,1 1 0,-1-1 0,-1 2 0,0-1 0,0 1 1,-2-3 0,3 0-1,-2 0 1,2-2-1,0-3 1,0 0-1,-3 0 0,0 0 0,0 0-1,-1 1 1,0 1 0,2 1 0,0 0-1,3 1 1,0 0 0,-1 1 0,0-1 0,2-1 0,-7 0-1,1 0 1,-1-1 0,-4 1 0,4-2 1,-8 0-1,1 0 0,-2 0 0,2-1 0,-45 3 0,77-8 1,-77 8-2,67-7 0,-67 7 0,69-7 0,-69 7 0,56-6-2,-56 6 2,59-6 0,-59 6 0,61-4 0,-61 4 0,55-4 0,-55 4 0,56-3-1,-56 3 1,52-7 0,-52 7 0,42-2 0,-42 2 0,0 0-1,61-13 0,-61 13 1,0 0 0,51-5-1,-51 5 1,0 0-1,0 0 2,62-15-2,-62 15 2,0 0-2,46-4 1,-46 4 0,43 0 0,-43 0 0,54 0-1,-54 0 1,51-1-1,-51 1 1,47-2-1,-47 2 0,0 0 0,0 0 0,0 0-1,0 0-2,0 0-4,0 0-27,0 0-1,0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6:14.047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13 114 8,'-3'-10'15,"3"10"-1,0 0-1,-4-11-2,4 11 0,0 0 0,0 0 0,0 0-2,0 0-1,-7-10-2,7 10 0,0 0 0,0 0-1,0 0-1,0 0-1,0 0-1,0 0 0,0 0 0,0 0-1,0 0-1,0 0 0,0 0 0,0 0 0,0 0 0,1 11 0,-1-11 0,1 15-1,1-5 1,-1 3 0,4 2 0,-2 3 0,2 1 0,0 3 1,1-3-1,-1 2 0,1 1 1,-1-5 0,-3 1-1,0-1 1,-1-2 0,0-2-1,0-4 1,-1-9 0,1 13 0,-1-13 0,0 0 1,0 0 0,0 0 0,0 0 1,9 6-1,-9-6 2,0 0-2,0 0 0,8-12-1,-8 12 0,9-17 0,-3 6-1,2-5 0,0 1 1,4-2-2,-1-2 1,-1 3 0,1-1 0,2 1 0,-1 1 0,-1 0 0,0 4 0,-1 1 0,1 2-1,-11 8 1,13-9 0,-13 9 0,11-6 0,-11 6 0,0 0-1,0 0 1,0 0 0,0 0 0,0 0 0,0 0 0,0 0-1,0 0 1,0 0 0,11 4 0,-11-4 0,0 0-1,12 13 1,-6-4 0,0 2 0,1 2 0,0 4 1,1 1-1,1 1 0,-2 2 0,-1-2 1,1 0-1,-2-4 0,-2 0 1,1-4-1,-4-11 1,2 14 0,-2-14 0,0 0-1,0 0 1,0 0 1,0 0-1,0 0 1,13-13-1,-8 2 0,3-5-1,2-1 1,3-3-1,2-2 0,7-1 0,-1 1-1,0 1 1,0 2 0,-1 3 0,-1 4 0,-6 3 0,0 2 0,-13 7-1,12-6 1,-12 6 0,0 0-1,0 0 1,8 12 0,-8-12 0,5 18 0,-2-6-1,0 3 2,0 3-1,2 1 0,-1 1 0,1-2 0,-2 4 0,3-3 0,-3 0 1,0 0-1,-1-5 1,-1-2-1,-1-3 0,0 1 0,0-10 1,0 0-1,0 0 0,1 9 1,-1-9-1,0 0 0,0 0-1,0 0-1,0 0-8,0 0-29,0 0 1,15-17-1,-11 3 1</inkml:trace>
  <inkml:trace contextRef="#ctx0" brushRef="#br0" timeOffset="1652">819 98 26,'0'0'20,"0"0"-5,0 0-1,0 0-2,0 0-3,0 0-3,0 0-1,0 0-2,0 0 0,7 12-2,-7-12 1,9 19-1,-2-7 0,0 4 1,5 1-1,0 2 0,-1 2 0,2-2 0,-1 0 1,-1-4-1,-3 1 1,-3-3 1,1-1 0,-4-3-1,-2-9 2,4 13-1,-4-13 0,0 0 1,2 11 0,-2-11 0,0 0-1,0 0 1,0 0 0,0 0-1,0 0 0,-9-14 0,9 14-1,-5-12-1,5 12 0,-4-21 1,1 10-2,4-3 1,-1-2-1,2-1 0,2-1 0,0 1 0,4 0 0,3 0-1,3 1 1,3 0-1,4 0 0,1 3 1,1-1-1,4 4 1,-3 1 0,-2 0 0,-2 4 1,-5 2-1,-3 1 0,-12 2 0,12 1 0,-12-1-2,0 0 0,2 13-3,-2-13-14,-9 10-18,8-1-1,1-9 1,-11 11-1</inkml:trace>
  <inkml:trace contextRef="#ctx0" brushRef="#br0" timeOffset="2573">1317 369 25,'0'0'22,"7"-12"-5,-7 12-1,0 0-1,0 0-2,0 0-3,0 0-3,0 0-2,0 0-1,0 0-1,0 0-2,0 0 0,-5 14 0,6-3-1,-3 8 0,0 0 1,-2 7 0,-4 0 0,3 0 0,-4 1 0,2-1 0,0-1 0,0-2 0,1-5-1,1-2 1,2-5 0,-1 0-1,4-11-2,-2 9-2,2-9-10,0 0-19,10-4-1,-10 4 1</inkml:trace>
  <inkml:trace contextRef="#ctx0" brushRef="#br0" timeOffset="3635">1614 260 15,'0'0'15,"5"-10"-1,-5 10-1,0 0-3,0 0-1,0 0-3,0 0 0,0 0-4,2 14 0,1-5-1,-1 2 1,-1 4-1,3 3 1,-3 3-1,3 2 1,0-3-1,0 3 0,0-5 1,1 0-2,-1-5 1,-2-1 0,-2-12 0,7 13 0,-7-13 2,0 0 1,0 0 2,0 0 0,0 0 1,0 0 0,0 0-1,-7-10 0,3-2 0,4 3-3,-3-5 0,0 1-2,3-3 0,4-1-1,3-1 0,4-1 0,7 1-1,1 0 1,5 1-1,4 2 1,-1-1 0,-2 5 0,-2 1-1,-4 3 0,-5 4-1,-3-1-3,-11 4-7,10 9-19,-10-9-5,0 0 1,0 0 0</inkml:trace>
  <inkml:trace contextRef="#ctx0" brushRef="#br0" timeOffset="4416">2003 17 13,'9'-10'16,"-9"10"-1,10-8 1,-10 8-1,0 0 1,0 0-3,0 0-2,0 0-4,0 0-2,0 0-1,0 0-1,0 0-2,0 0 1,0 0-2,0 0 1,0 0 0,0 0-1,2 19 0,0-6 1,2 6-1,0 4 0,0 3 1,-2 4-1,-1 2 0,0 1 1,1 3 0,-1-3-1,-2-2 1,1-2-1,0-4 1,2-6-1,0-4 1,0-3-1,-2-12 1,4 11 0,-4-11 0,0 0 1,0 0 0,12 1 0,-12-1 0,17-14 1,-8 1-1,4 3-1,-1-4 0,5 1 0,0-3-1,3 3 0,-4 1-1,0 5 0,-2 2 1,-4 0 0,-10 5 0,15-7-1,-15 7 1,0 0 0,0 0 0,0 0 0,0 0-1,0 0 1,10 13 0,-10-13 0,9 19 0,-2-5 0,2 4 1,-2 1-1,2 1 1,-7 2-1,0-1 1,3 1-1,-7-6 0,1-1 0,2-4 1,-1-1-1,0-10 0,0 9 0,0-9 0,0 0-1,0 0-2,0 0-9,0 0-21,0-12-3,4 1 0,4 0 1</inkml:trace>
  <inkml:trace contextRef="#ctx0" brushRef="#br0" timeOffset="5227">2717 225 1,'0'0'30,"0"0"1,0 0 1,0 0-18,0 0-3,0 0-2,0 0-3,0 0-2,0 0 0,-50-31-1,50 31 0,0 0-1,-52 16 0,52-16-1,0 0 0,-61 31 0,61-31 0,-39 27-1,21-13-1,18-14 2,-22 34-1,14-18 0,3-1-1,0 0 2,4-2-2,1-13 3,0 0-1,0 0-1,23 43 2,-23-43-1,0 0 0,55 19 1,-55-19-1,55 6-1,-55-6 1,62 1-1,-62-1 0,55-3 0,-55 3-1,54-7-3,-54 7-11,0 0-20,46-21-1,-46 21 0,0 0 0</inkml:trace>
  <inkml:trace contextRef="#ctx0" brushRef="#br0" timeOffset="5988">1518 61 10,'0'0'16,"0"0"-2,0 0 0,13-5-1,-13 5-3,16-5 1,-5 0-2,6 3-2,2-3 0,6 3-2,4-2 0,7 3 0,4-1-2,11 1 1,3-1-2,8 2 1,1-2-1,7 3 1,-1-3-1,10 1 1,-2-2 0,1 1-1,-1-2 1,-1 2 0,4-2-1,0 2 0,-3-2 0,-10 4-1,-2-2 0,3 3-1,-8-1 1,2 1-1,-10 0 0,-5 1 2,-4-1-2,-43-1 0,70 1 0,-70-1 1,0 0 0,47 4-1,-47-4 1,0 0 0,0 0 1,0 0-1,0 0 0,0 0 0,0 0 0,0 0-1,0 0 0,0 0 1,0 0-1,0 0-1,0 0 1,0 0-2,0 0-2,0 0-5,0 0-9,0 0-19,-42 46-2,42-46 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6:27.025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47-4 9,'0'0'10,"0"0"0,0 0-1,0 0-3,0 0-2,0 0-1,-3-10-1,3 10-1,0 0-1,0 0 1,0 0-1,0 0 0,-9-5 0,9 5 0,0 0 1,0 0 0,0 0 1,0 0 1,0 0 0,0 0 0,0 0 0,0 0 0,0 0 0,0 0-1,0 0-1,0 0-1,0 0 0,0 0 0,-7 9-1,7-9 1,-3 17-1,2-5 1,-1 3 0,-1 4 0,1 3 1,0 2 0,1 2 0,1 2 0,-1 2 0,1 1 2,0 0-2,2 1 1,-1 0 0,1-1 0,1 0 0,1-1 0,-2 0 1,3 2-1,-2-3 0,1 3 1,0-3-1,-1 1 0,-1 0 1,1 0-1,1-1 0,-1-2 0,-1 0 0,0 3 0,-1-2 0,1 1 1,-1-1-1,0 3 1,-3-2-1,2 2 0,-1-1 0,2-1 1,-3-2-2,3 2 0,-2-3 0,2 0 0,0-1 1,0-1-2,1 0 1,-1-1 0,2 1 0,0-1-1,-1 1 1,1-1 0,-1 1-1,2 0 0,0 0 1,0 0-1,-1-1 0,-1 1 1,2 2-1,-1-1 1,1-1-1,-2-2 0,1 0 1,-1-3-1,0-2 1,0 1-1,-1-4 0,1 0 1,-1 0-1,0 0 0,0 2 1,0 0-1,0 1 1,1 1-1,-1-1 0,1 0 0,-1 0 1,0 2-1,-1-2 1,1 2-1,-1-1 0,0 0 0,-2 0 1,1 1-1,-1 1 0,1-5 0,-1 1 0,1 1 0,0 0 0,-1 1 0,1 1 0,-1-2 0,0 2 0,1-1 0,0 2 0,0-2 1,0 2-1,0 0 0,0 1 0,0 0 0,2 2 0,-2 1 0,0-1 0,1-3 0,-1 1 0,0 0 0,0-2 0,1-1 0,-1-1 0,0 1 1,0-1-1,1-2 0,-1 0 0,1-2 0,-1 3 1,0-2-2,-1 1 2,1-2-1,1 0 0,-2 1 0,0 0 0,2 1 0,-1-4 0,0 0 0,1-1 0,-1-1 0,1-9 0,0 17 0,0-17 0,-2 14 0,2-14 0,-1 13 0,1-13 0,0 12 0,0-12 2,0 9-2,0-9 0,0 0 0,2 9 0,-2-9 0,0 0 0,0 0 0,0 0 0,2 11 0,-2-11 0,0 0 0,0 0 1,-1 9-1,1-9 0,0 0 0,0 0 0,0 0 1,0 0-1,6 10 0,-6-10 0,0 0 0,11 7 0,-11-7 0,14 7 0,-14-7 1,16 10-1,-5-5 0,2-1 0,-1 1 0,7-1 0,-1 0 1,3 0-1,0-1 1,4-2-1,0 0 0,2 0 0,2 0 1,0-1-1,3 0 0,3 1 0,2 0 0,5 2 0,-1-1 0,3 0 0,0 0 0,1-1 0,0 1 0,0-1 1,1-1-1,-2 0 0,2-1 1,3 2-1,2-1 0,5-1 1,0 0-2,2-1 1,2-1 0,-1-1 0,-3 0-1,1-2 2,-2 0-1,-3 0 0,-3 0 0,1 1 0,-2 0 0,2 1 0,2 1 0,0-1 0,-2 1-1,2-1 1,-2 0-1,2-1 2,-1 1-1,-2-1 0,-1 0 0,-4 1 1,1-1-1,0-1 1,-2 2-1,-1 0-1,0 0 1,0 1 0,2-1-1,-3-2 1,4 2-1,-2-1 1,0 1 0,0-1 1,6 0-1,-5 1 0,-2 0 1,-1 0-1,1 1 0,-42 3 1,80-5-2,-80 5 1,71-6 0,-71 6-1,76-3 1,-76 3 0,68-1 0,-68 1-1,59 0 1,-59 0 0,0 0 0,55 2 0,-55-2-1,0 0-2,0 0-5,43 0-12,-43 0-16,0 0-3,44-26 2</inkml:trace>
  <inkml:trace contextRef="#ctx0" brushRef="#br0" timeOffset="2674">3558 651 12,'0'0'11,"0"0"0,0 0-1,0 0-1,0 0-2,0 0-1,0 0-1,0 0-1,0 0-1,0 0 0,0 0 1,0 0-2,0 0 1,0 0-1,-31 47 1,31-47 0,0 0 0,-37 64-2,37-64 1,-30 59-1,30-59 0,-20 61-1,20-61-7,-33 52-21,33-52 0,0 0-1</inkml:trace>
  <inkml:trace contextRef="#ctx0" brushRef="#br0" timeOffset="4787">668 1252 19,'0'0'14,"0"0"0,0 0 0,0 0 0,0 0-1,0 0-2,0 0-2,-14 7-3,4-2 0,-8-2 0,2 3-2,-6 0 0,0 1-2,0 0 1,-2 3 0,1-2-1,5 0-1,1 1 0,4-2 0,4 0-1,9-7 0,-12 14 0,12-14-1,10 13 0,1-6 1,5 0-1,4 0 0,2 2 0,1 0 1,3 1-1,-1 1 0,-5 0 1,-1 1-1,-4-2 1,-4 3 0,-2-2 0,-3 1 0,-4-2 1,-4 1 1,-2 0 0,-3 1 0,-7-1 1,0 0 0,-7 0 0,1 0-1,-8-4 1,3 2-1,-2-4 0,2 0 0,1-3-1,5 0 2,1-2-2,6 1-1,2-2 1,10 1-2,0 0-2,-10-6 0,10 6-5,0 0-17,15-18-10,-1 8-2,-1-8 1</inkml:trace>
  <inkml:trace contextRef="#ctx0" brushRef="#br0" timeOffset="5498">765 1317 14,'0'0'16,"0"0"0,0 0-1,0 0-2,0 0-2,0 0-2,0 0-3,0 0-1,0 0-3,0 0 0,0 0 0,0 0-1,0 0 0,0 0 0,4 16 1,-1-5-1,1 5 1,1 3 0,0 3 1,-3 1-1,1 2 1,-1 0 0,0-1 0,-1-5 0,0-1-1,0-4 1,2-4-1,-3-10 0,11 5-1,-11-5 1,16-12-1,-4 0 1,4-1 0,-5-5 0,3 0 0,-3-1-1,0 2 1,-1 0-1,-3 3 1,-4 1-1,-3 13 0,6-14 0,-6 14-1,0 0 2,0 0-4,0 0 2,0 0-1,0 0 0,0 0 0,9 5 0,-9-5 1,9 20-1,-5-6 0,1 3 1,2 0 0,-1 2 0,0 0 1,1-1-1,-1-2 0,-1-3 0,1-4 1,-6-9 0,9 13 0,-9-13 0,12-3 2,-12 3-2,12-19 1,-7 4-1,1-2 0,1-5 0,1-1 0,-1-1-1,-1 1 1,0 3-1,-2 1-1,3 4 0,-4 0-3,-3 15-4,7-18-10,-7 18-18,10-11-1,-10 11 0,20-10 1</inkml:trace>
  <inkml:trace contextRef="#ctx0" brushRef="#br0" timeOffset="6299">1416 1329 11,'0'0'28,"0"0"-8,0 0-4,2-11 0,-2 11-3,0 0-2,0 0-2,-9-2-3,9 2-2,0 0 0,-11 3-1,11-3-1,-17 7 0,8-2 0,-3 2 0,-2 2-1,-1 2 0,-4 3 0,3 0 0,0 2 0,3 0 0,-1 2-1,6 0 1,1-3 0,3 1 0,6-2 0,6-1 0,2-2 1,5 0 0,2-2-1,5-1 1,4-1-1,0-1 1,-2-2-1,-1 0 0,-2-3-1,-2 0 1,-3-1-1,-2 0 0,-14 0 1,17 1-1,-17-1 0,13 0 0,-13 0 0,0 0 0,10 2 0,-10-2 0,0 0 0,0 0 0,0 0 0,0 0 0,0 0 0,0 0 0,0 0-1,0 0-2,0 0-5,6 14-26,-6-14-2,0 0-1,2-9 0</inkml:trace>
  <inkml:trace contextRef="#ctx0" brushRef="#br0" timeOffset="7711">1814 1543 22,'0'0'22,"0"0"-6,0 0-4,0 0-2,0 0-1,0 0-2,0 0-1,-5 18-1,5-18-1,-1 21 0,-2-8 0,0 6-1,-3 0 1,3 5-1,-3-1 1,2 5-1,-2-3 1,1 2-1,-3 0 0,4 1-1,-1-5 0,1-2-1,0-4 1,2-3-2,-1-1 1,2-3-1,1-10 0,-2 10 0,2-10 0,0 0-1,0 0-1,0 0 0,0 0-2,0 0-7,0 0-23,0 0 0,0 0 0,6-14 1</inkml:trace>
  <inkml:trace contextRef="#ctx0" brushRef="#br0" timeOffset="8643">2145 1289 3,'0'0'19,"0"0"-6,0 0-1,0 0-1,0 0-1,0 0-2,0 0 1,0 0-3,0 0-1,0 0-1,0 0 0,-3 10 0,3-10-1,0 17 0,0-3 0,2 3 0,-2 1 0,1 4 0,-1 0 0,3 2 0,-3-4 0,1 0-1,-1-5 1,-4-1-1,4-14 0,-2 15 0,2-15 0,0 0 1,0 0 0,0 0 0,0 0-1,11-2 1,-5-8-1,3-3 0,2-2 2,4-3-2,1-4-1,3 0 0,0-1-1,0 3 1,1 1 0,-2 3-1,-4 4 0,-4 2 0,0 4 0,-10 6-1,10-6 1,-10 6-1,0 0 0,0 0 1,0 0-1,0 0 0,6 12 1,-6-12-1,0 19 1,1-6 1,1 1-1,-2 3 1,2-1 0,-1 0 0,1 1-1,1-3 1,0-2 0,-1-2 0,-2-10-1,7 13 2,-7-13-1,10 0 0,-1-6 0,1-1 0,2-3 0,3-3 0,2-1-1,1-2 1,-2 3-1,1-1-1,0 3 1,-6 1 0,1 3 0,-12 7 0,9-7 0,-9 7-1,0 0 1,0 0-1,0 0 1,0 0-1,6 13 1,-6-13-1,8 17 1,-3-5 0,0 1 0,1 3 1,0 1-1,0 0 0,-4-1 1,4 1 0,-5-1-1,1-2 1,1-1-1,-2-2 1,-1-11 0,-2 17-1,2-17 1,0 9-1,0-9 0,0 0-1,0 0-2,0 0-3,9 7-13,-9-7-19,0 0-1,16-17 1,-9 3-1</inkml:trace>
  <inkml:trace contextRef="#ctx0" brushRef="#br0" timeOffset="9794">2760 1338 16,'0'0'25,"0"0"-8,0 0-7,0 0 0,6 12-1,-6-3-2,4 5-1,-1 0 0,3 5 0,-2-1 0,5 5-1,0-4 0,-2 3-1,1-3 0,-1 0 0,-7-19 0,0 0-1,25 47 0,-25-47-1,0 0 1,0 0-1,0 0 1,0 0 1,0 0-1,0 0 2,0 0-2,0 0 1,0 0-1,0 0-1,48-44 0,-48 44-1,22-49-1,-22 49 0,26-45 0,-26 45 0,0 0 0,25-46-1,-25 46 1,0 0 0,0 0 0,0 0-1,0 0 1,0 0 0,0 0-1,0 0 0,0 0 1,0 0-1,0 0 0,0 0 1,0 0-1,0 0 1,0 0 0,0 0 0,38 49 0,-38-49 0,0 0 1,25 57-1,-25-57 0,0 0 0,32 48 1,-32-48-1,0 0 1,0 0-1,42 29 1,-42-29 0,0 0 0,0 0 0,0 0 0,50-23-1,-50 23 1,0 0 0,0 0-1,18-56 1,-18 56-1,0 0 1,20-53-1,-20 53 1,0 0-1,14-52 0,-14 52 0,0 0-1,0 0-2,5-49-5,-5 49-32,0 0 2,0 0-2,-28-42 1</inkml:trace>
  <inkml:trace contextRef="#ctx0" brushRef="#br0" timeOffset="10806">2065 1208 13,'0'0'24,"0"0"-7,0 0-9,0 0-2,0 0 1,0 0 0,11-2 1,-11 2-1,12-2 1,-2-1-1,4 3 1,3-9-1,7 8-1,-1-7 0,7 8-2,1-7-1,7 7 0,0-6 0,10 8-1,-2-2 0,8 1-1,-1 4 1,12-4 0,-4-1 0,3 0 0,-4 0 1,4 0 0,-1 0 0,-4 0 0,5-5-1,-12 5 0,1-1 1,-2 1-2,4-1 0,-7 1 0,-48 0 0,81-3 0,-81 3-1,59-2 1,-59 2-1,51-3 1,-51 3-1,0 0 1,0 0-1,0 0 1,42-1-1,-42 1 1,0 0-1,0 0 1,0 0-1,0 0 0,0 0 0,0 0 1,0 0-1,0 0 0,0 0 0,0 0 1,0 0-1,0 0 0,0 0-1,0 0 1,0 0 0,0 0-1,0 0 0,0 0-1,0 0-3,0 0-10,0 0-25,0 0 1,-63 39-1,63-39 1</inkml:trace>
  <inkml:trace contextRef="#ctx0" brushRef="#br0" timeOffset="12668">1023 2115 20,'0'0'19,"0"-9"-1,0 9 0,0 0-2,0 0-2,0 0-2,0 0-2,0 0-2,0 0-2,0 0-1,0 0-2,0 0-1,2 12-1,3-2 0,0 3-1,2 4 1,3 5-1,-2 3 0,3 3 1,0 1-1,1 0 0,-2-2 1,-1-1-1,-1-2 1,-3-5-1,1-3 1,-4-4 0,0-2 1,-2-10 0,-3 12 1,3-12 1,0 0-1,-17 0 0,17 0 1,-17-9-1,8 1-1,-2-3 0,4-3 0,1-2-1,3-4 0,1-2-1,5-1 0,4-1 0,3 1 0,3 0 0,2 4-1,2 1 1,1 3-1,3 3 1,2 2 0,-2 3 0,-1 1-1,1 3 1,-2 0 0,-3 1 0,-1 2-1,-1 2 1,-5 0-1,-9-2-1,16 5-1,-6 1-5,-10-6-11,14 4-18,1 2-2,-2-4 2,5 0-1</inkml:trace>
  <inkml:trace contextRef="#ctx0" brushRef="#br0" timeOffset="13500">1448 1980 4,'0'0'22,"0"-13"-3,0 13 0,0-9-3,0 9-1,0 0-2,-3-10-1,3 10-3,0 0 0,0 0-2,0 0-2,0 0-1,0 0-1,0 0-1,0 0-1,0 0 0,-1 11-1,1-11 1,5 18-1,-2-5 0,1 5 1,4 6-1,-1 4 0,-1 4 1,0 7-1,0 1 1,2 4-1,-2 1 1,0-3-1,-2-3 0,-1-4 1,0-5 0,-1-7-1,0-6 2,-1-6 0,-1-11-1,0 0 1,15 5 0,-6-14 0,3-4 0,3-3-1,2-2 1,1-3-1,-1-1-1,4 1 1,-6 4-2,0 1 1,-3 5 0,1 1 0,-13 10-1,16-10 1,-16 10 0,14-4 0,-14 4-1,11 1 1,-11-1 0,0 0 0,13 13 0,-9-3 0,-2 2 0,1 3 0,3 1 1,-3 3-1,1 1 1,-1 0-1,-2-2 1,0-1-1,2-2 1,-2-4-1,-1-1 0,0-10 0,-4 13 1,4-13-1,0 0-1,0 0 0,0 0-2,5 11-6,-5-11-30,6-9 1,0 0-1,-4-7 1</inkml:trace>
  <inkml:trace contextRef="#ctx0" brushRef="#br0" timeOffset="14621">1996 2175 32,'0'0'22,"3"-10"-1,-3 10-1,0 0-3,0 0-4,0 0-2,0 0-2,0 0-2,0 0-1,0 0-2,0 0-2,0 0 0,0 0 0,0 0 0,0 0-1,8 11-1,-8-11 1,5 16 0,-1-1-1,-1 4 1,0 4 0,1 4-1,-2 1 1,0 1 0,2-2 0,0-4 0,-1-3 0,-1-6 0,1-2 0,-3-12 0,3 12 0,-3-12 1,0 0-1,0 0 1,11-3 0,-6-6 0,3-3-1,2-4 0,1-5 0,5-4 0,0-3-1,2-1 0,3-2 1,1 6-1,-4 1 1,2 6-1,-5 3 1,-1 5-1,-4 2 0,-10 8 0,10-4-1,-10 4 0,0 0 1,0 0-1,0 0 0,3 16 1,-3-6-1,1 6 1,0 2 0,1 1 0,-1 2 0,0 2 0,3-1 1,-2-3-1,0-4 0,-1-2 0,2-3 1,-3-10-1,4 12 0,-4-12 0,11 3 1,-11-3-1,19-6 1,-5-2-1,4-2 0,2-5 1,1-2-1,3-3 0,-1-1 0,1 0-1,-2 2 1,-5 3 0,0 2 0,-6 5-1,-2 1 1,-9 8 0,0 0 0,0 0 0,9-7-1,-9 7 1,0 0 0,0 0-1,0 11 1,0-11 0,2 20 0,0-3 0,2 3 0,-3 4 0,0 1 1,-3 1-1,2-1 1,-1-3-1,1-2 0,-4-5 0,-2-2 0,3-2-1,3-11-2,0 21-13,0-21-25,0 0 2,0 0-2,8-12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5:00.992"/>
    </inkml:context>
    <inkml:brush xml:id="br0">
      <inkml:brushProperty name="width" value="0.05292" units="cm"/>
      <inkml:brushProperty name="height" value="0.05292" units="cm"/>
      <inkml:brushProperty name="color" value="#3F3250"/>
      <inkml:brushProperty name="fitToCurve" value="1"/>
    </inkml:brush>
  </inkml:definitions>
  <inkml:trace contextRef="#ctx0" brushRef="#br0">386 1486 8,'-7'18'3,"1"-9"1,1 6 0,-3-2-1,1 8-1,-1-1-1,0 8 0,-2-1 1,1 2-1,1 4 1,-2 3 1,-1 6-1,-1 1 1,-2 4 0,-2 2 0,0 3 0,-2 3 0,0 0-1,-2 1-1,1-2 0,-1 1 0,3 1-1,2-1 1,2-1-1,3-2 1,1 0-1,3-1 1,1 0 0,1 0 1,1-1 0,-2 3 0,-1-4 0,4 3 0,-3 1 0,2-2 0,0 1 0,1-1-1,1-1 1,2-3 0,-2-1 0,1-2 2,0 1-2,2-2 1,0-3 0,0 1-1,-1-2 1,0 1-2,0 1 1,-1-1 0,0-2-1,1 1 0,0-2 0,1-1 0,0-1 1,3-2 0,-1-3-1,2-1 1,-1-1 0,1 1 0,-1-2 0,2 2 0,-2-3-1,2 4 1,-1 1-1,3-1 0,2-1 0,-1 0-1,3-2 1,0-2 0,2 2-1,1-3 1,-1 1-1,2 0 0,0 0 1,1-1-1,0 3 1,2 2-1,0 0 1,2-1-1,0-1 0,-2 0 1,4 0-1,-1 1 0,1-4-1,-1 1 1,2-1 0,-1 1 0,1 3 1,5-1-1,-4 2 0,2 1 0,1 0 1,0 2-1,0 0 0,0 1 0,0-2 0,2 1 1,-1-1-2,1 0 2,0 2-1,3-2 0,-4 0 0,7-1 0,-1-1 0,2-2 0,0 0 0,0-1 0,0-1 0,0-3 0,4 0-1,-6 0 1,2 3 1,1-1-2,0 0 2,0 1-2,1-1 2,2-1-1,-2 2 0,0-2 0,-1-3 0,2 0 0,-2-1 0,1 0 0,0 1 0,3-2 0,1 0 0,4-1 0,1 1 0,1-1 1,3 0-1,0-2 0,-1-2 1,-3-1-1,2 0 0,-1-1 1,-4-2 0,2 0 0,-2-1 0,2 0 0,3-1 0,6 0 0,-2-2 0,0-3 0,3-2-1,-1-2 1,0-1 0,-1-3-1,-2-1 1,-2 1-1,1 0 1,1 0 0,-1 0-1,2 0 0,-3 2 1,0-2-1,-2 1 0,-2-2 1,-1-1-1,-7 2 1,4-2-1,0 1 0,-3-3 1,2 1-1,1 0 1,0-1-1,0 1 0,3-1 1,-3-1-1,1 0 0,0 0 1,1-1-1,-2 1 0,2 0 1,0-3-1,-2 3 0,0-2 1,0 2-1,0-1 0,1 1 0,0 0 0,1 0 0,0 1 1,1 0-1,0-1 0,1 2 0,-1-1 0,0-5 0,0 1 0,3 1 1,-3 1-1,3-1 0,2-1 0,1 0 1,3 0-1,1 5 0,-1 1 0,-1-4 0,1 3 0,-2 0 0,0 1 0,-2 1 0,1 1 0,0-1 0,1 1 0,3 2 0,0-1 0,4 2 0,-1-1 0,0 1 0,-1 1 0,0 0 0,1 0 0,-3 2 0,2 0 0,-3 0 0,-2 2 1,2 0-1,1 1 0,1 1 0,0 2 0,-2-1 0,-1 3-1,-1-2 1,1 2 0,-2 0 0,-2 2 0,-4-2 0,-3 1 0,-4 1 1,-2-2-1,-4-1 0,-6-1 0,-5 1 0,-5-3 0,-4-1 0,-2-1 0,-12-2 0,14 2 0,-14-2 2,0 0-2,9 2 1,-9-2 0,0 0 0,0 0 1,0 0-1,0 0 1,0 0 0,0 0-1,0 0 0,0 0 0,0 0 0,0 0-1,0 0 1,0 0-1,0 0 0,0 0 1,0 0 0,0 0-1,0 0 1,0 0 0,0 0 0,0 0 0,0 0 0,0 0 0,0 0-1,0 0 1,0 0-1,-9-9 1,9 9-1,-4-10 0,4 10-1,-5-11 2,5 11-2,-4-10 1,4 10 0,-4-12 0,4 12 0,0 0 0,-6-11 0,6 11 0,0 0 0,0 0 0,0 0-1,-5-10 1,5 10 0,0 0 0,0 0 0,-8-10 1,8 10-1,-9-14 0,1 4-1,-2-3 1,0-3 0,0 0 0,-1-3 0,0-2 0,-1 0 0,2-1 0,0-2 0,1 2 0,0-1 0,2 1 1,-1 2-2,1 1 1,2 1 0,-2 2 0,4 0 0,0 2 0,2 1 0,1 0 0,1-1-1,1 3 1,4-2-1,4 0 1,2 1-1,4-1 1,2 1-1,3 1 1,3 0 0,4 2-1,0 2 1,3-7-1,0 9 1,1 1-1,-1 1 1,2 2 0,-1-1-1,0 2 1,0 0 0,-2 7 0,5-5 0,-3-1 0,3 2 0,0 0 0,0 0 0,-1 2-1,2-1 1,-1 1 0,-2 1 0,0-1 0,-1 1 0,0 0 0,1-1 0,1 0 0,-2-1 0,2-1 0,-1 0 0,-1 0 0,0-1 0,-2 2 0,0-1-1,0 0 1,-1 1 0,1 1 0,0 0 0,1 1 0,2 1 0,2-3 0,2 1 0,1-1 0,4 0 0,2-1 0,1-1 0,2-1 0,1-1 0,0 0 0,0 0 0,2-2 0,1-1 0,2-1-1,3 1 1,2-1 0,3-1 0,5-2 0,0 2 0,2-1 0,2 2 0,0-2 0,1 1 0,1-3 0,2 3 0,3-1 0,0 0 1,1 0-1,0-2 0,2 1 0,0 1 0,-2 0 1,-2-1-1,0 2 0,1-1 0,0 1 0,1 0 1,2-4-1,1 0 0,1 2 0,2-1 0,4-1 0,-1 0 1,2 0-1,2-1-1,-3 6 2,2 0-2,-1-1 1,2 0 0,-3 0 1,1 1-1,-4-1 0,4 1 0,1-1 0,0 0 0,0-1 0,0 0 0,-1-1 0,-1 2 0,0-1 0,-6 1 0,-2-1 0,-2-1 0,0 1 0,0 0 0,0-1 0,-3-1 0,0 0 0,-6-2 0,6-2 0,-4 0 0,-3-1 0,-4-3-1,-1 0 2,0-5-2,-2 2 2,4-2-2,-7-2 2,-3-1-1,-3 0 0,-6 0 1,-4 1-1,-4-1 0,-6-2 1,-1 1-1,-4 0 0,0-1 1,-1-4-2,1-1 1,-3-3 0,1 0 0,-1-2 0,-2-1-1,-1-5 1,-2 0 0,-1-1 0,-3-3 0,1-2 0,-2 0-1,1-2 1,0-2 0,-1 1 0,3 0 0,-2 0-1,0 2 1,-1 0-1,-2 2 1,-2-2 0,-2 1 0,1 0 0,-5-1 0,1 0 0,-2-3 0,0-5-1,-1 2 2,-2 0-2,-1-1 1,-4 1 0,-3 1 0,-5-1 0,-2 0 0,-6 4-1,-3-2 1,-4-1-1,-3 0 1,-3 0-1,-1-2 1,-2 3 0,-3-1 0,-3 1-1,-3 1 2,-1 0-1,-2-2 0,-5 1 0,-2 0 0,-3 2 0,-2-1 0,-2 1 1,-2 2-1,-2-1 0,-4 3 0,0 2-1,-3 1 2,-1 1-1,0 2 0,0 0-1,0 0 1,3 2 0,0-1 0,0 1 1,3-1-2,1-1 2,-2 1-1,-2 2 0,-1 1 0,-1 2 0,1 1 0,-3 0 1,2 3-2,-1 0 1,2 2-1,0-1 1,1 0-1,0 0 1,0 0 0,3 2-1,0 0 1,-1 1 0,-1 1 0,1-1 0,-1 2 0,-1 1 0,-1 1 0,1 1 1,1 1-1,-4 1 0,7 2-1,1 1 1,3 1 0,4 0 0,2 0 0,3 3 0,1 1 0,9-1 0,-2 1 0,4-1 0,1 2 0,1 0 0,2-1 0,2 2 0,0 1 0,-1-1 1,4 3-1,-1-1-1,2 2 1,2-6 0,1 1-1,1 2 1,1 0-1,3 1 1,-2-1-1,-1 0 1,0 1-1,-2 4 0,0 0 2,-3 0-2,-2-1 1,-1-1-1,-2 1 2,0 0-2,-1 0 1,-2 1 0,-2-1 0,0-1 0,-1 3 0,-2-1 0,0 1 0,-1-1 0,-1 0 0,0 0 0,1-1 1,0 0-1,1 0-1,0-1 1,1 1 0,-2 0 0,3-1 0,0 2 0,-1 1 0,0 0 0,-2 1 0,-2-1-1,-2 1 1,1 0 0,-6 1 0,-1 1 0,-1 1 0,-4 0 0,2 3 0,-1 0 0,0 1-1,-1 0 1,-1 2 0,-1 1 0,-1-1 0,1 1 0,-1 1 0,-4-1 0,5 1-2,0 2 4,0-2-2,0-1 0,-4 7 0,0-1 1,-3 2 0,3 1-1,-5 1 1,0 1-1,-3 3 1,2 3-1,2-4 1,-2 0-1,2 2 0,1 3-1,1 1 1,2 1 0,-3 3 0,8 1 0,1 3-1,3 2 1,2 1 0,-2 1-1,-1 2 1,-2 5 0,6-2 0,-4 3 0,-1-2 1,3 2-2,-1 0 2,3 0-1,3 0 0,1-4 0,3 1-1,-1 1 1,0-3 0,-1 0 0,4-3 0,-3-2 0,-2-2 0,3-4 0,-2 0 0,-1-2 0,2-1 0,-3-3 0,2-1 0,-3-1 1,-3-2-1,-2 1 0,-2-5 1,3-1-1,-3 0 0,0-3 0,-4 1 0,6-2 0,2-1 1,2-1-2,3-1 2,1-2-1,1-2 0,0 0 0,8-4 0,-5-2 1,2-1-1,1-2 0,2-1 0,1 0 1,-1-2-1,1-1 0,1-1 0,0-1 1,2-1-1,-1-1 0,-3 0 0,-2-1 1,-1 0-2,1 0 2,-4-1-1,-3 1 0,0-5 0,0 1-1,1 2 1,-5 0 0,3 1 0,-1 1-1,-2 0 1,-1 1 0,-4 7 0,-1-3 0,-2 1 0,1 1 0,-1 1-1,1-1 1,-1 0 0,-1 1 0,4-1 0,-3 1 1,0 1-2,-4-1 1,-2 3 0,-1 0 0,0 1 0,-4 1 0,1 1 0,1 0 0,0-1 0,0 1 0,1 1 0,-1 1 0,0-1 0,2 1 0,-6 1 0,7 0 0,-2 0 0,3 1 0,1 1 1,-1 1-2,1 0 2,0 1-1,5-2 0,-1 1 0,2-1 0,-1 6 0,6 0 0,3-1 0,3 0 0,1 2 1,2 1-1,0 2 0,3 1 0,4-4-1,1 0 1,6 1 0,3-1-1,6 0 1,4-1-1,4-2 1,5-1 0,11-9 0,-13 12-1,13-12 1,0 0-1,-7 9 1,7-9-1,0 0 0,0 0 0,7 10-2,-7-10 0,13 10-5,-4-3-18,8-4-10,4-3-1,-5-10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9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28 6,'0'0'10,"0"0"1,0 0 0,0 0-2,0 0 0,0 0-1,0 0 0,0 0-2,0 0-1,0 0 1,0 0-2,-42-1-1,42 1 0,0 0 1,-43 2-1,43-2 0,0 0 1,-51 11-1,51-11 0,0 0 0,-58 15-1,58-15 0,0 0 0,-60 31-2,60-31 1,0 0 0,-57 29-1,57-29 0,-44 21 0,44-21 0,-45 25-1,45-25 2,-48 26-1,48-26 0,-47 35 0,47-35 1,-45 41 0,45-41 1,0 0 1,-55 45-2,55-45 1,0 0 0,-35 50-1,35-50 0,0 0 1,-20 47-2,20-47-1,0 0 1,1 54-1,-1-54 1,0 0 0,20 45 0,-20-45 0,0 0 0,42 46 0,-42-46 1,0 0 2,62 45-3,-62-45 2,52 31-2,-52-31 2,58 23-1,-58-23 0,61 10 0,-61-10-2,62-2 1,-62 2 0,67-14 0,-67 14-1,65-18 2,-65 18-2,58-25 1,-58 25-1,50-26 2,-50 26 0,0 0-1,47-43 1,-47 43-1,0 0 0,23-41 0,-23 41 0,0 0 1,0 0-2,7-44 1,-7 44 0,0 0 0,0 0 0,0 0 1,0 0 0,-43-45-1,43 45 2,0 0-2,-58-11-1,58 11 1,-49-5 0,49 5 0,-57-1-1,57 1 1,-59 6-1,59-6 2,-57 9-1,57-9 0,-49 5 2,49-5-2,0 0 0,-48 12 0,48-12 0,0 0-1,0 0 2,0 0-2,0 0 0,0 0-3,0 0-5,0 0-14,0 0-1,55-9-1,-55 9 0</inkml:trace>
  <inkml:trace contextRef="#ctx0" brushRef="#br0" timeOffset="1132">1033 515 10,'-54'8'14,"54"-8"2,0 0-1,-50-9-7,50 9 1,0 0 0,-57-15 1,57 15-3,0 0-1,-43-17 0,43 17-1,0 0 0,0 0-1,-8-47-2,8 47 0,0 0-1,48-45 0,-48 45 0,54-25-1,-54 25 1,59-14-1,-59 14 0,58-3 1,-58 3-1,51 5 0,-51-5 1,0 0-1,54 35 0,-54-35 0,0 0 0,27 48 1,-27-48-1,0 0 1,1 58 0,-1-58-1,0 0 2,-18 43 0,18-43 0,0 0-1,-43 31 2,43-31-1,-43 10 0,43-10 0,-55 3-1,55-3-1,-59-3 1,59 3-1,-51 6-1,51-6-14,0 0-10,-40-56 2,40 56-3,25-56 3,-25 56-3</inkml:trace>
  <inkml:trace contextRef="#ctx0" brushRef="#br0" timeOffset="1783">1349 320 12,'0'0'13,"0"0"-1,0 0 1,0 0-8,0 0 1,0 0 1,0 0 2,0 0-1,0 0-1,58 15 0,-58-15 0,46 11-2,-46-11 0,58 14-2,-58-14-1,61 18 0,-61-18-2,56 21 1,-56-21-1,45 32 0,-45-32 0,0 0 0,42 50 0,-42-50 1,0 0-1,19 53 0,-19-53 1,0 0 1,0 0-1,-9 53 1,9-53 1,0 0-1,0 0 1,-60 36-1,60-36 1,-56 3-2,56-3 1,-69-6 0,69 6-3,-72-20 3,72 20-2,-61-29 1,61 29 0,-43-25 0,43 25-2,0 0 1,0 0 2,-19-48-3,19 48 2,0 0-1,63-17 0,-63 17-1,76-10 1,-30 7-1,5 3-2,-1-1-4,3 3-13,-7-2-3,-2 2-2,-44-2 1</inkml:trace>
  <inkml:trace contextRef="#ctx0" brushRef="#br0" timeOffset="2764">1945 0 14,'0'0'9,"0"0"1,0 0-1,0 0-1,0 0-1,0 0 0,0 0 0,0 0-1,0 0 0,0 0 2,0 0-1,0 0-1,0 0-1,0 0 1,-20 50-2,20-50 0,8 45-1,-8-45-1,12 65 0,-12-65 0,21 80-1,-9-35 2,-1 2-1,0 0-1,0-2 1,-11-45 2,16 81-2,-16-81 0,6 66 1,-6-66-1,3 43-1,-3-43 2,0 0-2,0 0-1,0 0 2,0 0-2,0 0 1,0 0-3,0 0 1,0 0-5,0 0-10,0 0-8,0 0-2,0 0 0,0 0-1</inkml:trace>
  <inkml:trace contextRef="#ctx0" brushRef="#br0" timeOffset="5468">121 774 2,'0'0'2,"0"0"1,0 0 1,-50 16 0,50-16 1,0 0 0,0 0-1,0 0 1,0 0 0,0 0 0,0 0-1,0 0 1,0 0-1,0 0 1,0 0 0,46 36 0,-46-36 0,53 4 0,-53-4 0,70 4-1,-70-4 0,85 4 0,-32-4-1,2-2 1,8 2-1,2 0 1,10-2-1,1 2 0,7-3-1,1 1 0,5 4 1,1-3-2,3 0 1,2-2 0,0-2-1,2-6 1,0 3 0,-2-3-1,-1-4 1,-6 4-1,-4-1 0,-5 0-1,-8 2 1,-8 4-1,-7 2 0,-9 2 1,-47 2-1,68-2 1,-68 2 0,0 0 0,47-2 0,-47 2 0,0 0 1,0 0-1,0 0 0,0 0 0,0 0 0,0 0-1,0 0 0,0 0-2,0 0-2,-42 11-6,42-11-13,0 0-2,0 0 0,0 0-2</inkml:trace>
  <inkml:trace contextRef="#ctx0" brushRef="#br0" timeOffset="6660">2461 457 7,'0'0'15,"0"0"2,0 0-3,0 0-2,0 0 0,0 0-1,0 0-4,0 0-1,0 0-2,0 0-1,0 0-1,0 0 0,0 0 0,0 0-1,0 0 1,0 0-1,0 0 1,0 0 0,0 0 0,0 0 1,8 45 0,-8-45-1,0 0 1,0 0-1,0 0-3,0 0-3,0 0-5,0 0-11,0 0-3,0 0 0,-21-51 1</inkml:trace>
  <inkml:trace contextRef="#ctx0" brushRef="#br0" timeOffset="7070">2433 243 9,'0'0'18,"0"0"0,0 0 0,0 0-8,0 0-1,0 0 1,0 0-3,0 0-3,0 0-1,0 0 0,15-41-1,-15 41 0,0 0 0,0 0-1,0 0-1,0 0 0,0 0 0,0 0 1,0 0-1,0 0 0,0 0 1,0 0 0,0 0 1,0 0 1,0 0-1,0 0 1,0 0 0,0 0 0,0 0-1,0 0-1,0 0 1,0 0-1,0 0 0,0 0-2,0 0 2,0 0-1,0 0 0,0 0 1,0 0-1,0 0-1,0 0 1,0 0 0,0 0-2,0 0-6,0 0-15,0 0 0,0 0-2,0 0 2</inkml:trace>
  <inkml:trace contextRef="#ctx0" brushRef="#br0" timeOffset="8953">2822 827 21,'0'0'16,"0"0"2,0 0-1,0 0 0,0 0-3,0 0-3,0 0-2,0 0-1,0 0 0,0 0-2,0 0-1,0 0-1,0 0-1,0 0-1,0 0 0,0 0-1,0 0 0,0 0 0,0 0 0,0 0 0,0 0-1,0 0 0,0 0 0,0 0-2,0 0-2,0 0-5,0 0-6,0 0-11,0 0 1,0 0-2,47 18 2</inkml:trace>
  <inkml:trace contextRef="#ctx0" brushRef="#br0" timeOffset="9353">3143 792 13,'0'0'18,"0"0"2,0 0 1,0 0-4,0 0-4,0 0 0,0 0-2,0 0-3,0 0-3,0 0-2,0 0 0,0 0-2,0 0 0,0 0-1,0 0-1,0 0-1,0 0-5,0 0-9,0 0-7,47 17-1,-47-17 1,0 0 0</inkml:trace>
  <inkml:trace contextRef="#ctx0" brushRef="#br0" timeOffset="9664">3436 783 28,'0'0'18,"0"0"1,0 0 1,0 0-10,0 0-1,0 0 0,25 43-1,-25-43-2,0 0-2,0 0 0,0 0-1,0 0-1,0 0-1,0 0-1,0 0-1,0 0-3,0 0-5,0 0-12,0 0-2,47 8 1,-47-8-1</inkml:trace>
  <inkml:trace contextRef="#ctx0" brushRef="#br0" timeOffset="9934">3697 761 33,'0'0'17,"0"0"2,0 0 1,0 0-13,38 47 0,-38-47-1,0 0 0,0 0-2,0 0-1,0 0-3,0 0-4,0 0-8,0 0-6,0 0-3,51 15 1,-51-15 0</inkml:trace>
  <inkml:trace contextRef="#ctx0" brushRef="#br0" timeOffset="10155">3977 751 20,'0'0'18,"0"0"-1,43 26 3,-43-26-9,0 0 0,0 0-2,0 0-1,0 0-3,0 0-2,0 0-1,0 0-3,0 0-4,0 0-6,43 25-8,-43-25-2,0 0 1,0 0 0</inkml:trace>
  <inkml:trace contextRef="#ctx0" brushRef="#br0" timeOffset="10365">4271 755 19,'0'0'17,"0"0"1,0 0 0,35 42-9,-35-42 1,0 0-1,0 0-2,0 0-3,0 0-3,0 0-3,0 0-5,0 0-7,0 0-5,48 15 0,-48-15 0,0 0 0</inkml:trace>
  <inkml:trace contextRef="#ctx0" brushRef="#br0" timeOffset="10575">4500 727 40,'0'0'20,"0"0"1,0 0-1,25 48-13,-25-48 0,0 0-2,0 0-3,0 0-3,0 0-3,0 0-6,0 0-5,0 0-6,0 0 1,0 0 0,51 10 0</inkml:trace>
  <inkml:trace contextRef="#ctx0" brushRef="#br0" timeOffset="10796">4801 737 41,'0'0'18,"0"0"1,0 0 1,11 44-16,-11-44 0,0 0-1,0 0 0,0 0-2,0 0-4,0 0-4,0 0-7,0 0-6,0 0 1,45 6-1</inkml:trace>
  <inkml:trace contextRef="#ctx0" brushRef="#br0" timeOffset="11036">4981 773 20,'0'0'19,"0"0"2,0 0-2,0 0-5,0 0-3,0 0-3,0 0-3,0 0-3,0 0-4,0 0-8,0 0-10,0 0-1,0 0 1,0 0-1</inkml:trace>
  <inkml:trace contextRef="#ctx0" brushRef="#br0" timeOffset="11807">2817 849 14,'0'0'10,"0"0"-1,0 0 1,0 0-1,0 0-2,0 0-1,0 0-1,1-41-1,-1 41 1,0 0-2,0 0 1,0 0-1,0 0-1,0 0-1,0 0 0,45-12 0,-45 12 0,0 0 0,0 0 0,0 0 0,42 9 0,-42-9 1,0 0 0,0 0 0,0 0 2,0 0-1,-35 41 0,35-41 1,0 0 0,0 0-1,-46 6 1,46-6-2,0 0 1,0 0-1,0 0 0,0 0-1,0 0 0,0 0-1,0 0 1,0 0-2,-12-43 1,12 43 0,0 0 0,0 0-1,0 0 1,42-5 0,-42 5 0,0 0 0,0 0 0,0 0 0,0 0 0,0 0-1,0 0 1,0 0-2,0 0-5,0 0-6,0 0-9,0 0-1,0 0 0,0 0 1</inkml:trace>
  <inkml:trace contextRef="#ctx0" brushRef="#br0" timeOffset="12618">3129 769 17,'0'0'14,"0"0"1,0 0-2,0 0-2,0 0 0,0 0-2,0 0-3,0 0-1,0 0-1,0 0-2,0 0 1,0 0 0,0 0-1,0 0 0,0 0 0,0 0-1,0 0 1,0 0 0,0 0 0,0 0 0,15 45 0,-15-45 1,0 0-1,0 0 0,0 0 0,-49 14 0,49-14-1,0 0 0,0 0 0,0 0 0,0 0 0,0 0-1,0 0 0,0 0 0,11-44 0,-11 44 0,0 0 0,0 0 0,0 0 0,0 0-1,0 0 1,0 0 0,0 0 0,0 0 0,0 0 0,0 0-1,0 0 0,0 0-2,0 0-5,0 0-13,0 0-1,53 2-2,-53-2 2</inkml:trace>
  <inkml:trace contextRef="#ctx0" brushRef="#br0" timeOffset="13309">3466 802 3,'0'0'8,"0"0"0,0 0-1,-44-31 2,44 31 0,0 0 1,0 0-1,0 0-1,0 0 0,0 0 1,0 0-2,0 0-2,0 0-2,0 0 0,0 0-2,0 0 1,0 0-1,0 0 1,0 0 0,0 0-1,0 0 1,0 0 1,20 46-1,-20-46 1,0 0 1,0 0-1,0 0 0,0 0 0,0 0-1,0 0 0,0 0 0,0 0-1,0 0-1,0 0 0,0 0 0,25-44 0,-25 44-1,0 0 1,0 0 0,0 0-1,0 0 1,0 0 0,0 0 0,0 0 0,0 0 0,0 0 0,0 0 0,0 0-1,0 0-2,0 0-5,0 0-6,0 0-8,0 0-1,0 0 0,0 0 1</inkml:trace>
  <inkml:trace contextRef="#ctx0" brushRef="#br0" timeOffset="14030">3643 771 25,'0'0'11,"0"0"0,0 0-1,0 0-1,0 0-2,0 0-1,0 0-2,0 0 1,0 0-1,0 0 0,0 0 0,0 0 0,0 0-1,0 0 1,0 0 0,0 0 0,0 0 0,0 0 0,5 41 1,-5-41-1,0 0 0,0 0 0,0 0-1,0 0 0,0 0-2,0 0 0,0 0-1,10-42 0,-10 42 0,0 0-1,0 0 0,0 0 1,0 0-1,0 0 1,0 0 0,0 0-1,0 0 1,0 0 0,0 0-2,0 0-2,0 0-5,0 0-10,0 0-4,0 0-1,0 0 1</inkml:trace>
  <inkml:trace contextRef="#ctx0" brushRef="#br0" timeOffset="14701">4001 743 20,'0'0'12,"0"0"1,-43-3 1,43 3-1,0 0-3,0 0 0,0 0-2,0 0-1,0 0-2,0 0-2,0 0-2,0 0 1,0 0-1,0 0 0,0 0 0,0 0 0,0 0 0,0 0 1,0 0 1,0 0-1,0 0 1,14 45 0,-14-45 0,0 0 0,0 0 0,0 0-1,0 0 0,0 0-1,0 0 0,0 0 0,0 0-1,0 0-1,0 0 1,0 0 0,0 0-1,0 0 1,0 0-1,0 0 1,0 0 0,0 0 0,0 0 0,0 0 1,0 0-1,0 0 1,0 0 0,0 0-1,0 0 1,0 0 0,0 0-1,0 0 0,0 0 0,0 0-1,0 0-2,0 0-3,0 0-5,0 0-11,0 0-1,46-5-2,-46 5 2</inkml:trace>
  <inkml:trace contextRef="#ctx0" brushRef="#br0" timeOffset="15462">4285 759 7,'0'0'13,"0"0"1,0 0 2,0 0-4,0 0-2,0 0 0,0 0-1,0 0-3,0 0-1,0 0-1,0 0-1,0 0-1,0 0-1,0 0-1,0 0 1,0 0-1,0 0 1,0 0 1,0 0 0,0 0 0,0 0 1,0 0 0,-26 43 0,26-43 1,0 0-1,0 0-1,0 0 0,0 0 0,0 0-1,0 0-1,0 0 1,0 0-2,11-45 1,-11 45 0,0 0 0,0 0-1,0 0 1,0 0 0,0 0 0,0 0 0,0 0 1,0 0 0,0 0 1,0 0 0,0 0 0,0 0 0,-24 42-1,24-42 1,0 0 0,0 0-1,0 0-1,0 0 0,0 0-2,0 0 0,0 0-3,0 0-6,0 0-7,0 0-6,0 0-1,23-45 2,-23 45 0</inkml:trace>
  <inkml:trace contextRef="#ctx0" brushRef="#br0" timeOffset="16173">4531 749 5,'0'0'11,"0"0"0,0 0-4,-43-6-1,43 6 1,0 0 0,0 0 1,0 0-2,0 0 1,0 0-1,0 0 0,0 0-1,0 0-1,0 0-1,0 0 0,0 0 0,0 0-2,0 0 0,41-6 0,-41 6 1,0 0 1,0 0-1,0 0 1,-11 46 1,11-46 0,0 0 1,0 0-1,0 0 0,0 0 0,0 0-2,0 0 1,0 0-2,0 0 1,0 0-2,0 0 1,0 0-1,0 0 0,0 0 0,0 0-1,0 0 1,0 0-2,0 0 0,0 0-2,0 0-2,0 0-5,0 0-6,0 0-5,0 0-1,61-22 0,-61 22 2</inkml:trace>
  <inkml:trace contextRef="#ctx0" brushRef="#br0" timeOffset="16824">4873 771 12,'0'0'9,"-37"-42"2,37 42 1,0 0 1,0 0-2,0 0 0,0 0-1,0 0-2,0 0-2,0 0-1,0 0-1,0 0-1,0 0-2,0 0 0,47-2 0,-47 2 0,0 0 0,0 0 0,0 0 1,0 0 0,0 0 0,0 0 0,0 0 1,0 0 0,0 42-1,0-42 1,0 0 0,0 0-1,0 0 1,0 0-1,0 0-1,0 0 1,0 0-2,0 0 1,0 0-1,0 0 0,0 0-1,0 0 0,0 0-1,0 0-2,0 0-7,0 0-13,0 0 1,0 0-3,0 0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1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0 7,'0'0'8,"0"0"1,0 0 1,-47 11 1,47-11 0,0 0-2,0 0-1,-54 7 0,54-7 0,0 0-2,-47 14-2,47-14-2,0 0 0,-54 23 0,54-23-1,0 0 1,-52 30-1,52-30 0,0 0 1,0 0-2,0 0 1,-50 50-1,50-50 1,0 0-1,0 0 0,0 0 0,0 0 0,12 46 0,-12-46 0,0 0 1,47 29-1,-47-29 1,46 23-1,-46-23 0,42 26 1,-42-26-1,0 0 0,55 43 0,-55-43 0,0 0 0,42 45 0,-42-45 0,0 0 0,39 46 0,-39-46 0,0 0 0,32 41 0,-32-41 1,0 0-1,0 0 2,0 0 0,10 42 0,-10-42 1,0 0 0,0 0 1,-56 15-1,56-15 0,-47 0-1,47 0 0,-51-6-1,51 6 0,-49-11 0,49 11 0,0 0-1,-56-19 0,56 19-1,0 0 0,0 0-3,0 0-4,0 0-9,0 0-6,5-48 0,-5 48 1,0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2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32 4,'12'-16'8,"-12"16"2,0 0 0,0 0 0,8-19 0,-8 19 2,0 0-1,0 0 0,0 0-1,0 0-3,0 0-2,0 0-3,0 0 0,10 7-2,-6 4 1,-4-11 0,0 0-1,10 55 0,-13-27 1,3-28 1,-11 71 0,7-29 0,-5 1-1,4 1 0,4 2-1,-3-3 1,4-43 0,0 74-1,8-44 0,-8-30 0,8 48 0,5-30-1,3-6 1,-1-4 0,5-4-1,3-4 0,-6-5 0,9-9-5,-2 4-7,-1-9-7,-4-2 0,0-3 1,-3-1-1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2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0 25,'-48'39'13,"48"-39"1,0 0 2,0 0-9,0 0 0,0 0 2,59 21 0,-59-21-1,64-3-1,-19 2-2,2-4-1,4 3-1,0-2-2,-2 2 0,-3 2-3,-6-1-3,-3 4-12,-9-2-3,-3 2-1,-6-3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3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15 2,'0'0'8,"0"0"1,7-10 1,-7 10-5,11-5 1,-11 5 0,19-1 2,-7 2 1,2 3-1,1-1 0,2 5-1,1 1-2,1 3-1,-2 1-1,4 3-1,0 2-2,-6 3 2,5-1-2,-2 2 1,-1-2-1,-13 0 1,11-1 0,-14 1 0,2-5 1,-2 2 0,-12-3 3,3 2-2,-5-4 2,8 3-2,-15-5 1,6-1-1,-12-3 0,3-2-1,-2-4-1,-6-2 0,-2-3 0,3-2 0,3-1 0,2-9 0,9 7-2,4-5 2,11 0-2,8 3 1,9-1-1,6 0 1,5 1-1,6 4 1,5-3-2,7 2 2,-1 1-1,-1-3 1,1-1-1,-3 0 1,2-1-1,-8 2 1,-4 0 0,-8 1 0,-1 1 1,-9 2-1,-2 2 0,-11 5 0,0 0 0,10-2 0,-10 2 0,0 0 0,1 13 0,-1-13 0,2 19 0,-1-6 1,2 2-1,-1 1 1,3 4-1,2-1 0,-4 2 1,1-2-1,-2 0 0,2-3 1,-2-2-1,-1-1 1,-1-13 0,-7 14 1,7-14-1,0 0 2,-10 5-1,10-5 1,-14-7-1,5-4 0,2-3-1,-1-2 1,1-5-2,3-1 0,5-3 0,5-1-1,7 2 0,1 3 1,7 2-1,2 1 1,5 5-1,1 2 1,0 2 0,1 4-1,0 4 1,-1 1 0,-3 2-1,1 0-1,-5 2-1,-5-2-3,5 3-4,-10-8-7,6 0-6,-3-8-2,1-1 2,-1-8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4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24 16,'0'0'17,"-8"-16"1,8 16 1,0 0-6,0 0-1,-11-9-3,11 9-2,0 0-2,-3 11 0,3-11-2,-1 23-1,0-3 1,2 7 0,-2 6-1,1 9 2,-3 3-2,2 4 1,0 2-1,1 2 0,0-6-1,0 0 1,3-5-1,3-6 0,2-7 0,7-4 0,6-8 0,3-4-1,4-5 1,3-7-1,4-8-2,-2-6-1,5 1-8,-9-9-10,-4-2-4,-6-6 0,-2-2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9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65 147 8,'0'0'11,"0"0"1,0 0-2,0 0-1,0 0-1,0 0-2,0 0-1,0 0-1,0 0-1,0 0-1,0 0-1,0 0 1,0 0 0,0 0 1,0 0-1,11-8 1,-11 8-1,13-2 1,-13 2 0,17-3 1,-17 3-1,20-3 0,-10 1 1,2 2-1,-2-1 1,2 1-1,-2-1 0,2 1-1,-1-1 1,1 2 0,0-2-1,-1 2 1,1-2-1,1 1 1,-2-1-1,3 2 0,-1-2 0,2 2 0,-2-2-1,3 2 1,-2-1-1,2 0 1,-1-1-1,3 1 1,-4-1 0,3 1-1,-3-1 1,2 1-1,-1 0-1,-1 0 1,-3 1-1,2 0 2,-2-1-2,1 2 1,-2-2-1,0 1 1,0-2 0,0 1 0,0 0 0,1-1 0,-11 1 0,19-1-1,-9 0 1,0 0 0,0 0 0,0 1-1,0-1 1,0 0-1,2 0 1,2 1-1,-1 0 1,2 0-1,-1 1 0,1-1 0,0 0 1,2 1-1,-3-1 0,2 0 1,-1-1-1,0 0 1,0-1-1,0 1 1,-1-1-1,0 0 1,-2 0-1,0 1 0,-2 0 1,-1 0-1,-9 1 0,16-1 0,-16 1 0,11-1 0,-11 1 1,12-1-1,-12 1 0,9-1 0,-9 1 0,0 0 1,0 0-1,0 0 0,0 0 0,0 0 1,0 0-1,0 0 0,0 0 0,0 0 0,0 0 1,0 0-1,0 0 0,0 0 0,0 0 0,0 0 0,0 0 0,0 0 0,0 0-1,0 0 1,0 0 0,0 0 0,-9-2 0,9 2 0,-14-3-1,4 0 1,-3 0-1,-2-1 1,-2 1-1,-2 1 0,-3 1 0,-2 0 0,-1 1 0,-3 1 0,-1 1 1,1-1-1,-1 2 1,0-1-1,2-1 1,0 0 0,2-1 0,1 0 0,3 0 0,-1-1 0,1 1 0,1-1 0,-1 0 0,0 0 0,0-1 0,-1 1 0,-1 0 0,0 1 0,1-1 0,0 0 0,2 0 0,0 0 0,1 0 0,4 0 0,-1 0 0,4-1 0,-1 0 0,2 1 0,2 0 0,-2 0 0,11 1 0,-15-2 0,15 2 0,-14 0 0,14 0 0,-11 0 0,11 0 0,-10-1 0,10 1 0,-9-1 0,9 1 0,0 0 0,-12-1 0,12 1 0,0 0 0,-10 0 0,10 0-1,0 0 1,0 0 0,0 0 0,0 0 0,-9 0 0,9 0 0,0 0-1,0 0 1,0 0 0,0 0 0,0 0-1,0 0 1,0 0 0,0 0 0,0 0-1,0 0 1,0 0 0,0 0-1,0 0 1,0 0 0,0 0-1,13 3 1,-2-2 0,3-1 0,5 0-1,3 0 2,4 0-1,2-1-1,2 0 1,2 1 0,0 0 0,1 0 0,0 1 0,3 1 0,-2 0 1,0 1-1,0 0 0,1-1 0,0 1 0,0-1 0,0 2 0,-1-3 0,0 0 0,-2 0 0,0-1 0,-3 1 0,-1-1 0,-3 0 0,-3 0 0,0 1 0,-4-1 0,-2 1 0,-2 0 0,-3-1 0,-11 0 0,16 1 1,-16-1-1,0 0 0,0 0 1,0 0-1,0 0 1,0 0 0,0 0-1,0 0 1,-14-6-1,3 3 0,0-2 0,-5 1 0,-2-1-1,-1 1 1,-5 0 0,-1 1-1,-5-1 1,-3 3-1,-2 0 1,-4 2-1,-1 1 1,-4 1 0,1-1 0,-5 1 0,3 1 0,0-1 0,-1 1 0,3-1 0,0 0 0,3 1 0,0-2 0,6-1 0,1 0 1,4-2-1,0-1 0,1 0 0,3-2 1,4 1-1,4 1 1,1 0-1,5 0 1,2 0-1,9 2 0,0 0 0,0 0 0,0 0-1,0 0 1,20-4-1,-5 3 1,3 2-1,3-2 1,6 0 0,3 0 0,4 0 0,3 0-1,1 0 1,4-1 0,4 2 0,1 0 0,1 3 0,1-1 0,0 0 0,-2 0 0,0 1 1,0-1-1,-3 0 0,0-1 0,-1-1 0,-1-1 0,-2 1 0,-1 0 0,-6-1 0,-5 1 0,-4 0-1,-8 0 1,-2 1 0,-14-1 0,12 2 0,-12-2 0,0 0 0,0 0 0,0 0 0,-13 2 0,2-1 0,-3-1 0,-3 0 0,-3 1 0,-4-1 0,-2 1 0,-4 0 0,-5 0 0,-1 1 0,-2 0 0,-3 0-1,0 0 1,-3 0 0,0-1 0,-2 1-1,3 1 1,-1-1 0,1 1 0,-1 0 0,4 1 0,-1-1 0,4 0-1,2 0 1,1-1 0,4-1 0,2 0 0,3-1 0,3 0-1,4 0 1,5-1 0,2 1 0,11 0-1,-13-1 0,13 1-2,0 0 0,0 0 0,14 5-1,-3-4-2,12 6-15,3-2-15,4-7-1,9 0 2</inkml:trace>
  <inkml:trace contextRef="#ctx0" brushRef="#br0" timeOffset="3925">1040 74 2,'0'0'17,"0"0"-6,0 0-4,0 0-4,0 0-2,0 0 0,0 0-1,6 9 1,-6-9 0,7 18 0,-2-6 0,0 1 0,0 1 1,1 0 0,-2 1-1,3-3 1,-3 0 0,-4-12 0,7 14 1,-7-14 2,0 0 2,0 0 0,0 0 2,0 0-1,9-9 0,-11-2 1,2 11-1,-2-22-2,2 9-2,-4-1 0,3 2-1,-2 0-1,1 1 0,0 1-1,2 10-1,-3-15 0,3 15 0,-2-10 0,2 10 0,0 0 1,0 0-2,0 0 1,0 0 0,0 0-1,0 0 0,0 0 0,0 0 1,9 16-1,-5-4 0,0 1 0,1 4 1,1 0 0,-2 1 0,0-1 0,-1 0 1,-2-4 0,0 0 0,-1-13 0,1 16 0,-1-16 1,0 0-1,0 0 1,0 0-1,0 0 0,8-22 0,-3 5 0,1-3-1,-1-4 0,1-2 1,-2 1 0,2 1 0,-5 1 1,0 6 0,-3 2 0,0 3 0,2 12-1,-3-12 0,3 12-1,0 0-1,0 0 0,0 0-1,0 0 1,0 0-1,-1 15 1,1-15 0,2 20 0,-3-5 1,0 3-1,-2 0 1,-2 3 0,-1 2 0,-1-1-1,-3-1 1,1-2 0,2-5 1,-1-1-1,8-13 0,-10 13 0,10-13 0,0 0-1,0 0-3,0 0-5,0 0-26,11-17 0,-4 5 0,-10-14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4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23-1 24,'-12'4'14,"12"-4"0,-12 1-3,12-1-3,12-1-1,4 1 1,2-1 0,8 2-2,5-3-1,7 3 1,9-1-2,4 3-1,0 1-2,2 0-5,2 2-13,-3 1-3,-4 1 0,-8-3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298-1 30,'0'0'19,"0"0"-1,0 0 3,0 0-11,0 0 0,0 0-1,-48-1 0,48 1-4,-50 5 0,50-5-1,-52 12-1,52-12-1,-55 18-1,55-18 0,-47 25-1,47-25 0,0 0 0,-47 38 0,47-38 0,0 0 0,0 0-1,0 0 1,2 43-1,-2-43 1,0 0 0,68 22 1,-68-22-1,79 15 0,-36-5 1,-2 2-1,1 2 0,-42-14 1,77 33-1,-77-33 0,59 38 0,-59-38 0,0 0 0,54 49 1,-54-49 0,0 0 0,0 0 0,-8 46 0,8-46 0,-42 15 0,42-15 0,-66 7 0,66-7 0,-69 0-1,69 0 1,-71-6-1,71 6-1,-48-10 0,48 10-1,0 0-2,0 0-3,-29-50-9,29 50-7,16-55-2,-16 55 2,32-77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5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31,'13'-8'16,"-13"8"1,0 0 2,0 0-9,12-1-3,-12 1 0,0 0 0,10 2-2,-10-2 0,0 10-1,3-1-1,-4 6-1,3 6 0,-2 5 0,9 8 0,-4 5 0,7 8 0,-6 4 0,3 5-1,1-5 0,-2 0 0,-1-7 0,0-6 0,-5-8-1,1-8 1,-1-9 0,-2-13-2,0 0-2,1-21-6,1-1-6,-5-11-7,1-1-1,-1-8-1,-4 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6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13 26,'0'0'17,"0"0"2,-52 5-2,52-5-1,0 0-2,0 0-4,0 0-1,0 0-3,0 0-1,10-4-3,13 2 1,2-3-2,12 2 0,6 1 0,0 1 0,5 1-1,2 1-1,-10 2 1,1 2-1,-4 2-7,-10-3-13,-1 1-2,-9-4 0,-1 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6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6,'6'-13'11,"-6"13"1,12-8-1,0 8-2,1-1 1,4 4-1,1 1-1,3 2 1,0 2-2,0 5-1,3-1-1,-3 5-1,-2 1-1,-1 3-1,4 0-2,-2 3 0,1 0 0,-3 1 0,-2-4 0,1 1 1,-1-4 0,-5 1 2,-7-6 1,-2 2 0,-2-15 1,-14 18 1,-3-14 0,-1 2 0,-7-5-2,0 0-1,-7-4 0,1-2-1,0-2 0,5-2-1,3 0-1,1-2 1,4 2-1,6-1 0,9 1 0,3-3-1,9 2 1,5 0-1,5 0 0,6 1 1,1 1-1,0 1 1,12 0 0,-2 3-2,-2 1 0,-3-1-3,0 4-5,-8-5-11,4 1-3,-2-6-2,-13-1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7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0 49,'0'0'20,"0"0"1,0 0-1,0 12-14,-2-1-1,-2 2 1,1 8-1,-3 4 0,5 9-1,-2 7 0,3 8-1,2 3 0,2 3-1,-2 2-1,5-2 1,-2-2-1,-2-5-1,2-6 1,-4-10-1,0-6 0,-2-6-1,3-7-1,-2-13-2,0 0-6,0 0-9,-3-19-5,-4-9-1,0-5 1,-6-7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7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 47,'0'0'20,"0"0"2,0 0-2,0 0-8,0 0-3,16-8-3,8 3-2,3 1-1,1-2 0,12 1-1,2 0-1,12 0-2,-2 2-1,-3 0-3,3 5-6,-5-2-10,-1 3-2,-6-2-1,-7 3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1:33:07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37 192 30,'0'0'15,"12"13"-1,-12-13 1,21 4-12,-5-3 2,2-3 0,3 0 0,0-5 0,4-3 1,0-2-1,1-3 1,-7-4-1,0 5-1,-3-5 0,-4 3-1,-1 0-1,-5 2 0,-4 2 0,-1 0-1,-6 2 1,5 10-1,-22-17 1,7 11-1,-4 1 1,-7 4 0,-1 1 0,0 5 0,0 3-1,1 5 0,1 4 1,2 4-1,2 4 0,7 5-1,2-1 1,3 2-1,1 2 1,6 0 1,1-2-1,7 0 1,1-3-1,3-2 1,1-2 1,3-2-2,5-3 0,7-2 0,2-4 0,2-1 0,2-3-1,5-1 1,3-1-2,3-4-1,1 3-7,-6-9-17,9 1 0,-7-11-1,4-4-2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1:50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324 160 12,'0'0'12,"0"0"0,41-7-1,-41 7 0,0 0-1,0 0-2,0 0-1,0 0-2,0 0 0,0 0-1,0 0-1,-56 4 0,56-4 0,0 0-1,0 0 1,-57 0-1,57 0 0,0 0-1,-44 8 1,44-8-1,0 0 0,0 0 0,-49 23 0,49-23 0,0 0-1,0 0 0,0 0 0,0 0 1,0 0-2,0 0 1,0 0 0,54 50 1,-54-50-1,63 17 0,-63-17 0,71 16 0,-71-16 1,72 24-2,-72-24 1,57 21 0,-57-21 1,43 18 0,-43-18 1,0 0-1,0 0 1,0 0 0,27 47 0,-27-47 0,0 0-1,0 0 0,-55 42 0,55-42 0,-53 26 1,53-26 0,-68 22-1,68-22 1,-83 22-1,39-14-1,3-2 1,41-6 1,-76 3-2,76-3 0,-54 2 1,54-2-2,0 0 1,0 0 0,0 0-1,0 0 0,0 0-3,0 0-7,21-46-13,-21 46 2,58-23-3,-58 23 3</inkml:trace>
  <inkml:trace contextRef="#ctx0" brushRef="#br0" timeOffset="1072">793 212 17,'0'0'11,"0"0"0,0 0-1,0 0-1,0 0 0,0 0-1,0 0-3,0 0 0,0 0-2,0 0 0,0 0-1,0 0 0,0 0 0,0 0 0,0 0 0,0 0 0,0 0 1,21 47 0,-21-47-1,0 0 1,23 59-1,-23-59 1,13 49 0,-13-49 0,12 44-1,-12-44 0,0 0 1,16 47-1,-16-47 0,0 0-2,0 0 2,0 0 0,0 0-1,42 11 1,-42-11 0,0 0-1,39-41 0,-39 41 2,32-44-3,-32 44 1,20-47 0,-20 47-3,0 0 1,23-54 1,-23 54-2,0 0 0,0 0 0,0 0-1,0 0 1,0 0 2,0 0 0,0 0-1,0 0 1,0 0 0,33 48 2,-33-48-2,0 0 2,23 46 0,-23-46-1,0 0 1,0 0 0,36 49 0,-36-49-2,0 0 2,0 0-2,0 0-1,44 18 2,-44-18-1,0 0 1,0 0-1,42-28 1,-42 28 0,0 0 0,31-52 0,-31 52-1,15-48 0,-15 48-2,6-45 2,-6 45-2,0 0 0,9-53-2,-9 53-3,0 0-7,0 0-7,0 0-4,42-28 2,-42 28-1</inkml:trace>
  <inkml:trace contextRef="#ctx0" brushRef="#br0" timeOffset="1943">1768 271 15,'41'-47'12,"-41"47"1,0 0-1,0 0-1,0 0-2,0 0-2,0 0 0,-53-9-1,53 9-2,0 0-1,-56 24-1,56-24 1,-45 26-1,45-26 0,-48 33 0,48-33 0,0 0 1,-57 47 1,57-47-1,0 0 1,-21 46-1,21-46 1,0 0-1,39 41 0,-39-41-2,61 25 0,-61-25 1,87 16-1,-38-11 0,0-6 0,2-1 1,-5-6-1,-2 3 0,-44 5-1,68-12 1,-68 12-1,0 0 1,48-16-1,-48 16 0,0 0 0,0 0-1,0 0-2,0 0-6,0 0-13,0 0-3,0 0 0,0 0 0</inkml:trace>
  <inkml:trace contextRef="#ctx0" brushRef="#br0" timeOffset="3345">0 2 1,'0'0'2,"0"0"-1,0 0 2,0 0-1,0 0 0,0 0 2,0 0 1,0 0-1,0 0 1,0 0-1,0 0 1,0 0-1,0 0-1,0 0 0,0 0-1,50 8 0,-50-8 1,0 0 0,54-3 0,-54 3 1,49 1 0,-49-1-1,60-3 1,-60 3-1,66-1 0,-66 1 0,75 3-1,-33-2-1,-42-1 0,83 4 1,-39-2-1,2 3 1,0-4 0,3 3 0,-1-4 1,5 2-1,3-4 1,2 4-1,2-1 0,5 0-1,0 2 1,2-3-2,1 0 0,-3 2 1,1 0-1,-1-1 1,-1-2-1,-3 0 1,0 0-1,-1 0 1,-4 0 0,-1 0 1,-4 0 0,-3-2-1,-7 1 0,-41 2 0,65-1-1,-65 1 2,0 0-1,52-3 0,-52 3 0,0 0 0,0 0-1,0 0 2,0 0-1,0 0 0,0 0-1,0 0 1,0 0-1,0 0 1,0 0-1,0 0 0,0 0 1,0 0-1,0 0 1,0 0-1,0 0 0,0 0 0,0 0-1,0 0 0,0 0 1,0 0 0,0 0 0,0 0 0,0 0 0,0 0 0,0 0 1,0 0-1,0 0 0,0 0 0,0 0 0,0 0-1,48 29 1,-48-29 0,0 0 0,51 6 0,-51-6 0,0 0 0,47 1-4,-47-1-10,0 0-7,0 0-2,0 0 0,0 0-1</inkml:trace>
  <inkml:trace contextRef="#ctx0" brushRef="#br0" timeOffset="163115">3683 1311 18,'-5'-10'13,"3"-1"-1,-1 1-2,2-1-3,0-3-1,-2 2-2,2 3 0,-1-3-1,2 0 1,-1-1 0,3 0-1,3 1 0,2 2-1,5-1 0,5 3-1,6 1-1,1 4-1,3 2 1,0 4 0,0 3-1,-3 0 1,-2 3-1,-9 3 1,-6 4 0,-1 1 1,-8 0 0,-4 2 0,-4-3 0,-1 0 1,-4 3-1,2-2 1,-2 0-1,2-3 0,0 0 1,1-4 1,-2 2-1,0-3 1,-4-4 0,-2-1 0,-3-5 0,-3 0 0,2-6-2,5 0 1,3-5 0,4 0-1,5-7 1,7 0-1,3-4 0,11-1-1,-1 1 0,1 0 0,4 3 0,0 3-1,2 5 1,-2 3-1,-2 6 0,0 5 0,-2 6 0,-6 6 0,-2 6 0,-6 2 1,-2 5-1,-4 4 1,0 4 0,-2-2 0,-4-3 0,3-2 0,1-5 1,2-2 0,-2-5 1,0-2 0,-5-5 0,-3-2 0,-3-4 0,0-1 1,-3-3 0,3 0-1,1-7-1,5-5 1,2-3-1,6-2 0,8 0-1,6-2 0,3-1-1,1 2 0,5 5 0,-2 3-2,5 9 0,-2-1-2,-5 5-2,-14-2-2,18 16-11,-16-3-5,0 0 2,-3-4 1</inkml:trace>
  <inkml:trace contextRef="#ctx0" brushRef="#br0" timeOffset="166680">5392 835 4,'73'17'4,"-26"-2"1,6-1 0,10 8 0,7 4 0,10 5 1,5 8-1,6 4 0,6 2 0,8 3-1,10 3 1,5 4-1,7-1 0,6 0-1,11-5 1,3 0 1,4-4-1,0 2 1,2-1-1,-4-6 0,-3-1 0,-6 0 0,-7 0-2,-7-1-1,-10-2 1,-16-8-1,-11-3 2,-16-4 0,-13-4 0,-15-6-1,-9-2 1,-13-6-1,-6 1 1,-7-1-2,-10-3 0,9 2-1,-9-2 0,0 0 0,0 0 0,0 0-1,11 5 1,-11-5 0,0 0 0,10 7 0,-10-7 0,9 5 0,-9-5 0,19 7 0,-6-2 0,7-2 0,1 0 1,3 1-1,1-1 0,0 1 0,1 0 1,0 4-2,0-1 1,-2 3-2,2 1 1,4 0 0,0-1-1,2 0 1,-2-3 0,-2-3 1,-3-2 0,-6 0 0,-4-3 1,-15 1-1,15-3 1,-15 3 0,0 0-1,-1-9 1,1 9-1,-10-18 1,5 7 0,-2-6 0,-4 0 0,-1-6 1,-3-1-1,-4-4 0,-4-1 0,-4-3-1,-2-8 0,-3 0 0,-1 7-1,1 1 2,0 5-3,2 4 2,5 4-1,3 2 1,4 13-1,3 3 0,5-3 1,10 4-1,-11-1 0,11 1 0,0 0 1,5 15-1,6 1 2,5 2-1,1 4 1,6 3-1,4 3 2,3 4-2,1 0 1,1-3-1,-5-1 0,-1-1-1,-3-1 1,-3 2 0,-4-2-1,-4-1 1,-4-3 0,-2 0-1,-4-2 1,-3-1-1,-4 1 1,-4-3 0,-3 0 0,-5 0-1,-2 1 1,-6 1 0,-2 1 1,-4-1 0,-5 2-1,-6 0 1,0 0 0,-2 0 0,-1-2-1,3-2 1,1 0 0,3-3-1,8-2 1,4-5 0,9-2 0,4-2 0,13-3 1,-14 3 0,14-3 0,0 0 0,0 0 0,0 0 1,0 0-2,0 0 1,0 0-1,0 0-1,0 0-3,0 0-4,-11-2-9,-2 1-8,-13-5-1,-7-1 1,-14-9-2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2:03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2947 0 1,'-18'9'3,"-3"0"-1,-1 2 0,-5 1 0,-3 3-1,-3 2 0,-6 3 0,-5 3-1,-8 4 1,-6 5 0,-11 5 0,-8 6 0,-9 6 0,-6 3 0,-8 8 1,-8 3 0,-4 3 1,-2 3 0,-2 0 1,1-2 0,-1-3 1,2-2 0,1-3 1,5-6 1,5-4 1,4-6-1,7-4 1,5-6 0,11-2-1,4-8 1,10-1-3,8-5-1,8-2-1,10-2-2,6-5-1,8 0-4,6-5-1,16-3-4,0 0-7,0 0-5,13-14 1,-1-3 1</inkml:trace>
  <inkml:trace contextRef="#ctx0" brushRef="#br0" timeOffset="430">382 1062 1,'0'0'7,"0"0"0,0 0-6,0 0-2,0 0 2,0 0 4,13-1 3,-13 1 2,0 0-1,0 0 1,0 0 1,2 10-1,-2-10 1,-11 9-5,11-9-2,-12 10-1,12-10-1,-18 11 1,5 0-2,-3 4 0,-2 4-1,-2 6 0,-5 8-1,-3 5 1,-5 4 0,-1 3 0,-2 0 0,3-4 1,2-3-1,3-6 0,6-7 0,8-6 0,9-8 1,15-6-1,16-9 0,14-3 0,19-2 0,14-3 0,10 0 0,9-3-1,13 5-11,0 0-8,-1-2 2,0-4-2,-4-9 0</inkml:trace>
  <inkml:trace contextRef="#ctx0" brushRef="#br0" timeOffset="1162">4018 141 39,'0'0'18,"12"5"-2,-12-5 2,0 0-13,5 13-6,0 0-2,3 3 2,-1 4-1,3 6 2,0 3 0,2 7 1,-3 4 1,1 10 1,-3 7 0,-3 11 1,-3 10-1,-2 7 1,-2 5 0,1 3-1,-1-1-1,2-3-1,-1-9 0,2-9-1,2-14 1,-1-9-1,-1-17 0,-3-9 1,-1-10-2,-5-13 0,0-8-1,-6-11 0,2-6 0,-5-7-1,2-3 1,-2-5 0,1-3 0,2 6 3,0 4 1,2 6 1,3 5-1,1 5 1,1 8-2,8 10 1,0 0-1,-6 19-1,10-2 1,3 8-3,3 8 2,0 7 0,2 4 0,2 7 0,1 1 1,3 0 0,0 1 0,0-2 0,2-6 0,2-2 0,-2-8 0,2-6 0,-2-9 0,0-7 0,2-7 0,1-11 0,-1-6 0,4-8-2,4-7-1,1-9-6,6-4-12,5-7-3,1-7 1,1-3 0</inkml:trace>
  <inkml:trace contextRef="#ctx0" brushRef="#br0" timeOffset="2113">5406 82 10,'17'5'9,"-3"-6"1,6 0-4,2 5-7,5 2 1,2 3 1,3 7 0,0 3 0,5 2 1,4 7 0,3 1 1,4 7 0,5 4 2,8 6 1,4-3 1,11 5 1,5 2 0,7 2 2,4 1-2,9 3-2,4-4 0,9 1-1,6-2-2,4 3 0,-3-2-1,4-1 0,0-2 0,2-1 0,-4-4-1,-5 2 0,-7 0-1,-4-2 0,-6-3 0,-5-4 1,-6-2-1,-7-3 2,-7-5-1,-3-4 2,-11-8-1,-6-3 1,-8-5-1,-5 2 1,-9-5-1,-6-1-1,-8 0 0,-4 0 0,-5-2-1,-11-1 0,12 4 1,-12-4 0,0 0 0,0 0 0,0 0 0,0 0 0,0 0 0,0 0 0,0 0-1,0 0 1,0 0-1,0 0 0,0 0 1,0 0-1,0 0 0,-1-10-1,1 10 1,-11-11-1,11 11 1,-13-19-1,5 4 0,-1-4 1,1-4-1,1-5 0,-2-2 1,3-4 0,0-3-1,-1 2 1,1 1 0,-3 3 0,-1 2 1,-1 3-1,-3 3 0,1 6 1,-2 4-1,3 2 0,0 4-2,12 7 1,-14-7-1,14 7 0,0 0 0,-7 9 0,11 2 1,0 0-1,4 7 2,1 3 0,1 4 0,3 7 0,0 4 0,0 3 0,-2 5 0,-2 1 0,-3 0-1,-2-4 1,-3-4 0,-2-7 0,0-5 0,-2-8 0,-1-5 0,4-12 1,0 0-1,-13 8 1,13-8-1,-15-4 1,4 0 0,-4-1 1,-4-2-1,-6 0 1,-4-1-1,-5 0 1,-6 0-1,0 2 0,-3 0 0,-1 1 0,3 1-1,1 1 0,1 1 0,6 0 0,2 2 0,4-2 0,5 3-1,3-1-1,6 1-1,-1-4-6,14 3-13,-9 2-3,9-2 0,0-13-1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6.3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 80 15,'0'0'14,"0"0"-7,0 0-3,0 0-3,0 0 0,0 0-1,0 0 0,0 0 1,5 14 0,-5-14 0,5 15 0,0-5 1,-1 4 0,3 4 0,0 5-1,1 4 0,0 7 0,1 5 0,-1 5 0,-1 8 0,2 5 0,-3 1 1,-2 0 0,-2-5 0,0-5 0,-2-6 0,0-8-1,0-9-1,-1-12-9,1-13-15,1-11 1</inkml:trace>
  <inkml:trace contextRef="#ctx0" brushRef="#br0" timeOffset="430">-1 117 16,'0'0'22,"0"0"-5,-3-15-13,3 15-2,7-16 1,-7 16 0,17-20 1,-1 12 1,5-4 0,7 3 0,4-2-1,6 3-1,4-1-2,1 4 0,2 3-1,-4 3 0,-4 4 0,-3 5-1,-6 5 1,-4 2 0,-4 2-1,-3 2 2,-7 2-1,0 1 1,-5 1 0,-4-1 0,-6-2 1,-5 2 0,-7-3 1,-1 0 0,-6-3 1,-1 0 1,-6-5-1,0-1 1,-5-5-1,4-2 0,1-4 0,1-2-2,2-3 0,2-2-2,7 1-2,2-2-2,17 7-4,-15-12-7,15 12-18,7-11 0,1 0 1</inkml:trace>
  <inkml:trace contextRef="#ctx0" brushRef="#br0" timeOffset="1121">590 355 0,'0'0'5,"0"0"-2,13-6 0,-13 6 2,16-7 1,-4 2 0,3-2 1,2 0-1,4-4-2,1 0-1,1 0-1,0-2-1,-2 0 0,-1 2-1,-3-1 2,-5 4 0,-2 0 1,-10 8 1,10-8 0,-10 8-1,0 0 1,0 0-2,0 0 0,0 0-1,0 0-1,0 0-1,2 11 0,-2-11 0,1 18 0,-1-6 1,-1 3 0,1 2 0,-2 2-1,-1 2 1,0 2 0,-2 2 1,-1-1-1,0 0 1,-2-3-1,-1 1 1,2-3-1,-2-4 1,1-2-1,8-13 1,-16 16-2,16-16 1,-15 5-1,15-5 0,-14-5 2,14 5-2,-12-11 2,12 11-1,-8-11 1,8 11 0,-5-10-1,5 10 1,0 0-1,0 0 0,9-7-1,-9 7 0,17-2 1,-4 1 0,3 0-1,1 0 2,3 0-1,1-1 0,1 1 1,-2 1-1,1 1 0,-4 1 1,-1 0-1,-4 0 0,-2 0 1,-10-2-1,12 5 1,-12-5-2,0 0-2,9 8-4,-9-8-11,0 0-7,12 7 0</inkml:trace>
  <inkml:trace contextRef="#ctx0" brushRef="#br0" timeOffset="1912">1214 370 22,'0'0'24,"0"0"1,0 0-19,0 0-6,0 0 1,0 0-2,12-2 2,-2 2-1,3 1 0,2 0 1,3 0 0,2 0 0,1-1-1,2 0 1,-1-1-2,-4 0-1,0 0-2,-5-1-4,-13 2-12,20-6-6</inkml:trace>
  <inkml:trace contextRef="#ctx0" brushRef="#br0" timeOffset="2213">1113 215 2,'0'0'20,"0"0"1,0 0-15,0 0-4,10-2-2,3 2 2,2-2-1,3 2 3,5-2 0,6 1 0,1 1 0,2 0-1,4-1-3,-1 1-8,-5-4-16,12 8-1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07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3531 1068 13,'0'0'6,"0"0"0,0 0 0,0 0-2,0 0-1,0 0-2,0 0-1,0 0-1,0 0 0,0 0 0,0 0 1,0 0 0,0 0 1,0 0 1,0 0 1,0 0-1,0 0 1,0 0 0,11 0 0,-11 0-1,12 4 0,-12-4 0,16 6 0,-6-3-1,-1 2 1,2-1 1,3 0 0,0 0 0,4-1 0,1 0 0,2 0 1,2 1 0,2 0-2,3-1 0,1 1 0,4 0-1,-1 0 0,2-1 1,2-1-1,1 1 0,2-2 1,-2 2 0,-1-3 0,1 1 0,-1-1 0,1 2 0,-1-3-1,3 1 1,0-2-1,5 1 0,1-3 0,2 2 0,5 0 0,-2 0-1,2 1 0,-1 1 1,-1 1-1,1 0 1,-3 1 0,0-1 1,-2 0-1,2 0 1,-2-2 1,4 1-1,0-3 0,3 2 0,0-2-1,3 0 0,-2 0 0,3 2 0,-2-1 0,0 2 0,-2-1-1,-2 2 1,-1 0 0,0 1-1,-2 0 1,1-1-1,1 1 0,-2-1 0,3-1 1,-1 0-1,1-2 2,1 1-2,-4-2 1,4 2 0,-3 0 0,0 1 0,-3 1-1,1 1 1,-3 1-1,0 0 0,0 0 0,-2-1 0,3-1 1,0 0-1,2-1 0,1 0 0,1 0 1,-2 1-1,4 2 0,1-1 0,-1 0 0,-2 0 0,0-2 1,2-1-1,0-2 1,5-1-1,-4-1 1,1 0-1,-2 1 0,0 0 1,3 3-1,-3 0 0,-3 1 0,-1-1 0,0 0 0,1-1 0,1-2 1,4 0-1,-1-1 0,1-2 0,-2 1 0,0 0 1,-4 2-1,-5 1 1,-7 1-1,-7 1 1,-6 1 0,-7 0-1,3 0 0,-18 0 1,13 1-1,-13-1 0,0 0 0,0 0 1,0 0-1,0 0 0,0 0 0,0 0 1,0 0-1,0 0 1,0 0-1,0 0 2,0 0-1,0 0 0,0 0 0,0 0-1,0 0 1,0 0 0,0 0-1,0 0 1,0 0-1,-4-10 1,3 0-1,-1 0 0,0-5 1,0-7-1,0-3 0,1-4 1,-2-4-1,1-5 0,-1-2 0,-1-5 0,-2 0 0,-1 0 0,2-2 0,-3 2 0,0 1 0,1 4 0,-1 4 0,1 2 0,-1 6 0,2 5 0,-1 2 0,0 3 0,-1 4 0,1 0 0,3 3 0,-2 0 0,0-4 0,-2 0 1,1 3-1,1-2 0,-1 1 1,-2-1-1,-2 1 0,1-2 1,-1 8-1,-3-1 0,3-1 0,-6 0 0,2 1-1,-4 0 1,1 0 0,-4-1-1,-3 0 1,-1-2 0,-3 2-1,-3-1 1,-5 1 0,-2 2 0,-5 2 0,-4 2-1,-2 3 1,-8 1 0,-4 1 0,-5 0 0,-1 0 0,-4-1 0,-3-3-1,0 0 1,-2-3 0,1-1 0,-4-1 0,3 2 0,-1 1 0,0 1 0,0 4 0,-1 0 0,0 3 0,-2 2-1,1 1 2,-3-1-2,1-1 1,1 0 0,-1-3 0,5 0 0,-1-2 0,3-1 0,2 0 0,4 1 0,-3 1 0,-3 1 0,4 1 0,-6 1 1,4 0-1,4 0 0,0-1 0,2-2 0,4-2 0,1-2 0,0-3 0,1-2 0,0 0 0,-2 0 0,-1 0 0,0 0 0,2 3 0,3 2 0,4 2 0,6 1 0,-1 0 0,5 1 0,5-1 0,0 0 1,2-3-1,1 0 0,0-1 0,-1-1 0,2 0 0,0 1 0,0 0 0,-1 1 0,4 1 0,4 2 0,4 0 0,3 0 0,1 1 0,5-1 0,0 0 0,4-2 1,-2 1-1,-1-3 0,-4 0 1,0 0-1,2 0 0,-2 0 0,3 2 0,1-1 0,4 1 0,11 2 0,-14-1 0,14 1 0,0 0-1,0 0 1,0 0 0,0 0-1,0 0 1,-9 10-1,9-10 1,-3 13-1,-2-4 1,-1 1 0,-1 3 0,0 3 0,1 2 0,-2 3 0,1 1-1,-1 6 1,3 5-1,1 4 1,-1 5 0,2 7-1,-4 5 1,3 5-1,-4 3 1,0 0 0,-4-1 0,2-2 0,-2-3 0,-1-2 1,4-6-1,1-2 0,2-3 0,4-3 0,5-2 0,3 1 0,1-5 0,4-4-1,0-3 1,0-4 0,0-4 0,-1-3 1,-4-6-1,-6-10 0,8 14 1,-8-14-1,0 0 1,0 0-1,0 0 0,0 0 1,0 0-1,0 0 0,0 0 0,0 0 0,0 0-1,0 0 1,0 0 1,0 0-1,0 0 0,0 0 0,0 0 0,0 0 0,13 0-2,-13 0 0,14-13-3,-5 1-5,7 3-17,2-8 0,5-6-2,-2-12 1</inkml:trace>
  <inkml:trace contextRef="#ctx0" brushRef="#br0" timeOffset="9073">3618 1032 7,'40'-3'6,"7"0"0,5-1 0,8 0-2,3 0 0,0 0-1,-2 2 0,1-1-2,-4 3 0,-5-1 0,-6 2 0,-7-1 1,-4 1 1,-9-1 2,-4 1 1,-7-2 1,-2 2 1,-14-1 1,14-1 0,-14 1-4,0 0-5,0 0-14,0 0-3,-19 6-2,4-4 0</inkml:trace>
  <inkml:trace contextRef="#ctx0" brushRef="#br0" timeOffset="9864">3428 1959 1,'0'0'4,"0"0"-2,0 0-1,0 0 1,0 0 1,0 0 0,3-10 2,-3 10 2,20-10 0,-3 1 1,5-3 1,6-2-2,7-8 1,8-2-1,7-7 0,8-2 1,5-7-2,9 1-1,3-7 0,4 3-1,-3-2 0,0 3 0,-5 0-2,-3 4 1,-10 0 0,-4 7-1,-9 2 0,-2 4 0,-8 5 0,-4 2-1,-5 4 0,-4 3-1,-4 3 1,-5 3 0,-13 5 0,15-5 0,-15 5 1,0 0-2,0 0 1,0 0-3,0 0-5,-20 5-11,6 3-5,-9 0-1,-5 5 0,-8 0 0</inkml:trace>
  <inkml:trace contextRef="#ctx0" brushRef="#br0" timeOffset="10766">3291 1821 1,'0'0'8,"0"-10"-1,0 10-4,0 0-1,-3-10-1,3 10-1,0 0-1,0 0 1,0 0-1,0 0 1,0 0 0,0 0 0,0 0 0,0 0 1,0 0 1,-10 10-1,10-10 1,-13 17-1,5-5 0,-5 6 0,0 2 0,-6 4 2,1 2 0,-5 1 2,1 4 1,2-3-1,-4 0 1,5-4-1,2-1 0,7-4-1,6-3-2,6-2 0,4-4-1,7-2 1,8-4 0,1-3 3,11-2-1,-1-4 1,8-3-1,2-2 1,3 0-1,-1-3 0,2 3-1,-6-2-1,-1 4-1,-6 3 0,-3 1-3,-5 5-5,-1 2-13,-2-1-1,0-2 0,-2-6 1</inkml:trace>
  <inkml:trace contextRef="#ctx0" brushRef="#br0" timeOffset="13740">170 3037 4,'-19'-9'6,"-3"-4"-3,3-2-1,2-5-3,-1-3 0,3-3 0,0-4 1,3-1-1,0-2 2,5-1 0,0-1 0,3 0 0,1-1 1,3-4 0,4 2-1,3-2 0,6-1 0,-1 0 0,8-1-1,3 4 2,7 2-2,2 2 1,3 5 0,5 3 0,6 3 0,3 6-1,4 7 0,-2 3-1,0 7 1,0 6-1,1 1 2,-6 2-1,-3 7 2,-5-1 1,-3 0 0,-3 3 0,-3 3 0,-4 4 0,-4 5 0,-4 4-1,-5 6 0,-5 0 1,-6 5 0,-6-1 0,-8 1 1,-6 0 1,-10-5 1,-1-1 1,-11-4 1,-1 1 0,-7-9 0,1 1-1,-9-10 1,8 1 0,-2-10-1,2 1-2,0-11 0,7-3-1,2-4-3,2-2-1,13 2-8,-4-6-14,7 2-2,-2-5-2,3 0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59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1621 2874 8,'0'0'9,"0"0"1,0 0-4,0 0-4,0 0-1,5 12-1,-5-12 0,2 9 2,-2-9-1,2 9 2,-2-9 0,1 10 2,-1-10 0,0 0 0,0 0-1,0 0 1,0 0-1,0 0-1,0 0-1,1 9-1,-1-9 1,0 0-1,0 0 2,0 0-1,0 0-1,0 0 0,0 0 1,0 0-1,0 0-1,-10 0 1,10 0-1,0 0 0,0 0 0,-12 0 1,12 0-1,0 0 2,0 0 1,-10-1-1,10 1 1,0 0 0,0 0-1,0 0 0,0 0-1,0 0-1,0 0-1,0 0-1,0 0 1,0 0 0,2 9 0,-2-9 0,11 8 1,-11-8 0,17 11 1,-5-4-1,0-1 1,3 2-2,1-2 1,3 3 0,2-4 1,4 1-2,3-3 2,2-1-1,0-3 1,4-1 1,2-4-1,0-3 1,-1 1-2,-1-4 2,-1-2-1,-3 1 0,0-4 0,-2-2 0,-4 0 1,1-2-1,-4-5 0,-1 2 0,-4-3 1,-1-3-1,-2-1 0,-2-1 0,0-2-1,1 0 1,-1-1 0,-1 0-1,0 2 1,-2 2 0,-3 1 1,-1 3 0,-5 1 1,-2 5 0,-5-2-1,1 1 1,-5 0-2,0 1 0,-3-2-1,0 1 0,0 1-1,-5 1 0,0 2 0,-4 1 0,2 4 0,-4-2 1,-1 4 0,-2 1 0,-2-1 0,1 1 0,-1 1 0,-3 0 0,0 0 0,-3 1 0,1 1 0,0 0-1,2 4 1,0 3-1,3 3 0,3 4 0,2 5 0,3 2 0,2 6 0,2 1 0,3 2 1,0 1-1,3 2 1,-2 0 0,0-1 1,1 0-1,1-1 1,0 0-1,-1 0 1,2 3-1,-1 1 0,4 1 0,5 3-1,-1 2 1,1 3 0,2 1-1,3 2 1,1-2 0,2 0-1,3-1 1,-3-1 0,5-4 0,7-1-1,0-5 1,3-1 0,0-4 1,1-1-1,2-2 1,4-4-1,-1 1 0,-5-6 1,4 1-1,-1-4 2,4-1-2,2-4 1,0-1 0,0-2-1,-1-3 1,0 3-8,-6-1-15,-8 3 0,-14 0-2,-11-3 0</inkml:trace>
  <inkml:trace contextRef="#ctx0" brushRef="#br0" timeOffset="11407">54 3740 4,'-9'15'8,"9"-15"-1,-13 14-1,8-4-6,0 6 0,1 2 2,-3 5 2,4 4 2,-2 2 2,5 2 1,-2-1 1,3 1-1,1-6 1,6 2 0,3-9-3,5-4-1,-1-11-2,5-8 0,10-11-1,5-10-1,1-10 0,0-8 0,-3-6 0,1 1 0,-7-2 0,-4 7 2,-15 4 1,-7 10 0,-9 4 0,-14 12 1,-6 2-1,2 10-1,-3 4-1,1 8-2,-3 7-1,1 6-1,4 8-1,10-1-2,4 7-3,-2-6-2,7 3-2,3-13 0,10 0 1,-6-21 0,20 10 2,-5-17 0,9-4 2,-2-4 4,1 1 1,-3 0 2,-1 4 1,-3 4 0,2 6 1,-5 8-1,-3 10 0,-1 7 1,0 7-1,4 9-1,1 5 0,2 6 0,2 3-1,1 5 0,2-4 0,-1 3 3,2-7-1,0 2 3,-8-8-1,-1-1 2,-9-11-1,0 0 2,-9-9-1,-2-2-1,-8-9-1,-4-5 0,-1-10 0,-2-8-2,-2-7-1,3-12-2,1-5-1,4-12-7,11 1-8,5-16-9,10-2 0,9-5 2,9 0 0</inkml:trace>
  <inkml:trace contextRef="#ctx0" brushRef="#br0" timeOffset="12188">665 3989 11,'-17'6'5,"3"-3"4,-2-6 2,4 0 1,-1-7 4,3-2 2,4-4-2,2-1-4,0-6-6,5-1-3,4-3-1,3 0-1,2-1 0,6 2 0,1-1 0,3 4 0,1 2-1,2 7 1,-4 4-1,2 7 1,-4 9-1,-1 9 1,-4 9 0,-2 9 0,-7 4 2,-4 7 1,-5-1 0,-2 3 1,-7-8 0,0-2 0,-6-11-2,0-7-1,-1-9-4,-3-14-9,6-4-13,-1-12-2,11-5-1,0-10 1</inkml:trace>
  <inkml:trace contextRef="#ctx0" brushRef="#br0" timeOffset="12608">960 3616 44,'0'0'20,"14"15"-1,-14-15 0,0 0-10,13 11-10,-13-11 0,17 16 0,-7-4 2,4 3-1,2 4 2,1 1-1,2 3 1,2 2 1,-3-1 1,0 2 1,-6-4 1,0 1 0,-8-3-1,-2 5 1,-11-9 0,-6 2-1,-5-7-1,-1-1 0,-6-5 0,3-2-2,-2-7-1,5-4 0,3-4 0,8-2-2,5-3 1,5-1-2,9 0 1,5 0-1,10 4-2,2-2 1,10 6-1,-1-3-2,10 6-5,-6-4-7,6 4-7,-6-5 0,-3 0 1,-3-3 0</inkml:trace>
  <inkml:trace contextRef="#ctx0" brushRef="#br0" timeOffset="13029">1499 3616 40,'5'13'19,"-5"-13"1,0 0 2,0 0-11,7-9-4,-1-9-2,5-3-2,-1-8 0,3-2-1,-2-6 1,-1 0-1,-5 1 1,-2 6 0,-5 1 1,-2 8 0,-4 3 0,-3 10 0,-6 4-1,-2 9-1,0 7-1,-1 4-1,2 7-1,-2 4 0,1 5 0,5 3 1,2 5-1,6 1 1,3 1 0,4 3 0,2 2 1,6 2-1,2-1 1,3-2 0,7-3 1,4-2-1,2-2 0,3-5 1,1-6-2,1-4 1,-1-7-1,1-2 1,-5-6-1,-3-6 0,2-2-6,-5-11-20,0-6 0,-6-14-1,-1-9-1</inkml:trace>
  <inkml:trace contextRef="#ctx0" brushRef="#br0" timeOffset="14321">1996 1723 2,'0'0'9,"1"12"-1,-1-12 0,0 0-7,0 0-1,-2 10 3,2-10 3,0 0 2,0 0 2,0 0 2,0 0 0,0 0 3,0 0-2,0 0-2,0 0-3,0 0-1,0 0-2,0 0-1,0 0 0,0 0-1,0 0 1,0 0-1,0 0 0,-5-15 0,-1 5 0,-2-7-1,0-4 2,-3-7-3,-3-4 0,-1-10-1,-5-9 1,-1-8-1,-2-7 0,-2-7 0,-3-6 0,-2-7 0,-3-7 0,1-6-1,0 0 1,3-3 0,2 3 0,1 0-1,-1 8 1,6 6 0,4 10 0,3 10 0,4 9 1,0 8-1,2 7 0,0 7 1,5 6-1,2 7 0,-2 3 0,2 6-1,-2 2 0,3 10-1,0 0-1,0 0 1,0 0 0,0 0 0,2 11 0,-2-11 1,5 16-1,2-5-1,-7-11-3,17 15-15,-5-15-4,9-10-1,-1-15 1</inkml:trace>
  <inkml:trace contextRef="#ctx0" brushRef="#br0" timeOffset="40238">2178 1626 32,'0'0'15,"-10"0"0,10 0-2,-9-2-2,9 2-4,-12 0-4,12 0-1,-15-1 0,15 1-1,-12 0 2,12 0-1,0 0 2,0 0 0,-11 1-1,11-1 1,0 0 0,0 0-1,0 0 1,0 0-2,0 0 1,10 7-1,-10-7 0,9 0 0,1-1-1,4 1 0,2-1 1,5 1-1,3-1 1,6-3-1,5 2 1,3-1-1,0 1 0,3-1 0,0 2 0,1-2 0,0 3-1,-3 3 0,-3-3 1,-3 3-1,-4-3 0,-2 0 1,-5 0-1,-5 2 1,-4-3 1,-3 2-1,-10-1 1,0 0 0,0 0 0,1-10-1,-11 3 0,-4-2-1,-4-1 0,-7-2-1,-5-2 0,-3 2-2,-3 2 3,-4 0-1,1 4 0,1 1 0,3 2 1,4 1 0,7 2-1,1 2 1,8-2 0,6 1 0,9-1-1,-10 0 1,10 0-1,0 0 1,0 0-1,17-7 1,-5 5-1,3 0 1,4-1-1,4 1 1,4 2 0,4 0 0,1 1 0,2 1 0,0 1 0,0-1 0,-1 1 0,-1-1 0,-4 0 0,-4 0 0,-4-2 0,-5 1 1,-5-1-1,-10 0 1,11 4 0,-11-4 0,-14 13-1,-3-2 2,-8 1-2,-8 1 2,-6 1-1,-7-1-1,-4 0 1,-5-3-1,0 0 2,2-1-4,4-4 4,3 1-2,4 1-2,6 0 4,5-2-2,7-1 0,7-1-2,5-2 1,12-1 0,0 0 0,0 0 0,11 1-1,9-3 1,7-3-1,9 0-4,4-10-14,17-1-5,6-10-1,5-7 1,4-14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4:14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484 987 35,'18'-9'14,"-4"0"1,5-2 0,5-2-1,9-7-7,12-2-3,11-7-1,13-4-2,10-7 2,8-2 0,1-7-1,2 0 2,-1-4 0,0 0 1,-6-3-1,-3 3 1,-8 2-1,-5 4 0,-5 2-1,1 8-1,-11 3-1,-3 7 0,-9 7-1,-7 5 0,-7 5 0,-7 3 1,-6 3-1,-13 4 1,11-2-1,-11 2 1,0 0-1,0 0 1,0 0-2,0 0-2,0 0-5,14-7-15,2 0-2,3-10-1,5-9 0</inkml:trace>
  <inkml:trace contextRef="#ctx0" brushRef="#br0" timeOffset="2784">2025 0 14,'0'0'12,"0"0"-2,0 0 0,-1 10-7,1-10-7,-12 15 0,2-6 1,-5 4 1,-4 3 3,-7 4 1,-6 5 1,-9 4 0,-4 7 1,-8 4-1,-6 6 0,-4 2 1,-7 1 0,-1 3 1,-7-2 2,-4 3-1,-8-5 2,1 4-2,-3-1 1,1 2-3,0-1 0,2-1-2,6-1-1,9-5 0,6-2-1,9-7 0,8-5 0,9-6 0,9-6 0,6-5-2,9-4-3,7-5-4,11-5-7,0 0-3,24-20 0,-5 1-1</inkml:trace>
  <inkml:trace contextRef="#ctx0" brushRef="#br0" timeOffset="3255">433 719 24,'0'0'16,"0"0"0,0 0 0,0 0-9,-11 7-4,11-7 0,-15 11-2,2 0 0,-4 2 1,-2 4 1,-4 2-1,0 4 2,-4 0-1,2 3 0,-2 1-1,3 1 0,-2 0-1,0 2 0,0 1-1,0 0 0,3 2 0,0-2 0,2 0 0,2-4 1,6-3-1,5-4 0,6-4 0,6-3 1,10-5 1,11-5-1,6-5 0,11-3 1,10-4-1,7-1 1,7-1-1,2-4-1,-2 1 1,-3 0-1,-5 1 2,-5 1-1,-10 1 2,-8 2 0,-8-2-1,-9 4 1,-1-1 1,-4 1-1,-13 7 0,17-13-1,-17 13-1,6-10 1,-6 10-1,0 0 0,-4-12-1,4 12 1,-14-8 0,14 8-1,-17-8 1,8 0 0,-3 0-1,1-2 1,-7-4-1,0-1 0,-1-3 1,-5-3-1,-2 0 0,-2-1 0,-1-1 0,2 3 0,0 1 0,4 2 0,3 4 0,5 2 0,2 4 0,3 2-1,10 5 1,0 0-1,-9-4 0,9 4 0,0 0 0,0 0-1,0 0-4,0 0-8,0 0-10,0 0-2,0 0 1,0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4:15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2860-11 7,'0'0'10,"16"-3"2,-16 3 0,0 0-1,0 0 0,0 0 0,0 0 0,0 0-1,0 0-3,0 0-2,-8 12 0,8-12-2,-10 4-1,10-4 0,-18 14 0,4-5-1,-6 5 1,-4 1 0,-4 5-1,-8 3 0,-8 6 1,-10 1 0,-10 6 0,-10 4 0,-10 6 1,-13 2-1,-12 7 1,-15 5 0,-6 7-1,-9 3 0,-5 6 0,-7 1-1,1 1 0,-1-1 0,12-3-1,10-6 0,8-5 0,12-7 0,17-8 0,16-11 1,17-5-1,14-10 0,11-3 0,11-9 1,10-3 0,13-7 0,0 0 0,0 0 0,-1-10-1,11 6-2,-4-5-3,9 6-15,-4-11-5,4 0 0,-3-9-2,1-4 1</inkml:trace>
  <inkml:trace contextRef="#ctx0" brushRef="#br0" timeOffset="601">277 1010 26,'0'0'16,"0"0"0,-10-11-3,10 11-6,0 0-3,0 0-1,0 0-5,0 0 1,0 0 0,0 0 0,0 0 1,0 0-1,0 0 1,0 0 0,0 0 0,0 0 0,0 0 1,0 0-1,0 0 0,0 0 0,0 0 0,0 0 0,0 0 0,0 0 1,0 0 0,0 0 0,-5 11 1,-4-1 0,0 7 1,-8 2 1,1 8 1,-7 4 1,-3 8-1,-3-1 0,1 5 0,0 1-1,5-1-1,4-4-1,3-2-1,4-7 0,7-6-1,3-5 0,2-5 1,0-14 0,2 12 0,-2-12 0,0 0 1,0 0-1,0 0 0,0 0-1,0 0 1,0 0-1,5 9 0,-5-9-1,8 11 1,3-6 0,7 3 0,6 0 0,8-2 1,10-2-1,9-3 1,12-1 0,6-4-1,2-1 1,1-5-1,1 1 0,-4 0 1,-9-1-1,-5 2 0,-13-1 1,-5 1 0,-11 2-1,-5 2 1,-9 0 1,-3 1-1,-9 3 0,0 0 0,2-10 0,-2 10 0,-17-13 0,5 3-1,-2-3 0,-7-3 0,0-3 0,0-2 1,0-4-1,-1-2 0,-1-2 0,0-2 0,-1-4 0,2-1 0,-1-4 0,-3 4 1,-1 1-1,-1 3 0,-1 5 0,0 2 0,1 7 0,2 4 0,3 7 0,2 1-1,5 2 0,3 1 1,13 3-1,-14-2 0,14 2 1,0 0-1,0 0 0,0 0 1,0 0-1,0 0 1,0 0-1,0 0 1,-5 11-1,5-11 1,0 10 0,0-10 0,0 19-1,-2-7-1,-2 4 1,-3 3-1,-6 6-1,-7 6-1,-5 16-10,-12 8-8,-12 6-2,-13 4 2,-13 2-1</inkml:trace>
  <inkml:trace contextRef="#ctx0" brushRef="#br0" timeOffset="13510">678 592 10,'0'0'5,"0"0"-1,0 0 0,0 0-3,0 0 0,0 0-1,0 0 0,0 0 0,0 0 0,0 0 1,0 0 0,0 0 0,0 0 1,0 0-1,0 0 1,0 0 0,0 0 0,10 5 0,-10-5 0,16 1 0,-16-1 1,21 3-1,-5-1 1,8-1 1,2-1-1,4 0 1,8-1 0,8 0 0,8 0 0,4-1 0,6-1 1,3 0 0,5-1 0,-1 0 0,7 3 0,-2-3 0,5 1 0,-4-3-1,1 3-1,-7-5 0,0 2 0,-6-4 0,-7 0 0,-9 0-1,-8 2 0,-11 0 0,-5 2 0,-7-1 0,-6 3-1,-12 4 1,10-2-2,-10 2 1,0 0 0,0 0-1,0 0 1,0 0 0,0 0 0,-12-4 0,12 4 1,-12-2-1,12 2-1,-10-2 1,10 2-1,0 0 0,-11-3 0,11 3 0,0 0 0,0 0-1,0 0 1,0 0-1,0 0 0,0 0-3,-10 12-14,7-1-5,3-11-2,-22-3 0,3-13-1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24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449 750 15,'-23'0'12,"-2"-6"-2,-2 3-3,1-2-2,-2-1-2,0-2-1,0-1 2,1 1 2,-2-3 1,2-1 0,0-2 3,3 2-2,-1-4 2,8 2-2,-6-7-1,7 3-3,-1-5 0,6 0 0,-1-5-2,7 0-1,1-2-1,5-1 0,4-2 0,2-1-1,7 1 1,-1-1-2,6 0 2,1-1-1,5 1 1,3 1 0,4 1-1,4 2 1,2 3-1,4 3 1,7 5 0,1 5-1,3 7 1,0 6 0,1 6-1,-1 6 1,-2 5-1,-4 5 1,-4 5 0,-2 2-1,-8 1 1,-2 2 0,-5 0 0,-4 1 0,-4-2 0,-2 0 1,-7-1-1,-3-1 1,-7 2 0,-3-1 0,-3 1 1,-4 0-1,-9-1 1,-3 0 0,-4-1 1,-2 1 0,-5-5-1,-1 1 1,-5-4 0,1-1 0,-1-4 0,3-1 0,-2-6-1,0-1 1,-2-3-1,4-3 1,0-3-2,5 0 1,0-4-2,2 2 1,2-2 0,4 0-1,5 0-1,-1-5-3,9 3-21,-4-7-1,3-5-2,-4-8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2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166 519 1,'-14'38'0,"-1"-6"1,5-6 0,2-5 0,2-6-1,1-4 0,5-11 1,-5 13-2,5-13-3</inkml:trace>
  <inkml:trace contextRef="#ctx0" brushRef="#br0" timeOffset="251">5 562 2,'0'0'6,"0"0"-2,-6-11-2,6 11 0,0 0 2,0 0 0,4-10 2,-4 10-1,0 0 1,0 0-1,0 0 0,0 0-2,0 0-1,0 0-2,0 0 0,5-9 0,-5 9-1,0 0 1,0 0 0,0 0-1,0 0 1,0 0 0,10 8 0,-10-8 0,10 5 0,-10-5 0,13 9 1,-13-9 0,15 19 0,-9-2 0,0 2 0,1 4 1,-1 1-1,-3 1 1,0 4-1,0-5 0,0-3 1,1-6-1,0-1 0,0-2 0,3-3 0,-7-9 0,12 13 0,-12-13 0,11 8 2,-11-8 1,10 4 2,-10-4 0,12-9-1,0-1 0,2-7 1,6 0-2,0-7-1,6-4-1,2-2-1,0 3 1,-3 1-1,-2 5 1,-6 2-1,-7 5 2,1 4-1,-11 10-1,9-7-1,-9 7-2,0 0-5,0 0-10,0 0-6,0 0 1,-13 5 1,3-8-1</inkml:trace>
  <inkml:trace contextRef="#ctx0" brushRef="#br0" timeOffset="972">131 769 2,'-9'6'10,"9"-6"0,0 0-3,-9-4-1,9 4-1,0 0 0,0 0 0,0 0 0,0 0 2,0 0-1,0 0 0,3-16-1,0-1-1,3-6 1,0-9-2,1-6-1,1-9 0,1-8 0,0-6 0,2-2 1,-2 1-1,2 2 1,1 0-1,3 6 0,0 5-1,0 10 0,-1 5-1,-2 9 1,-1 4-1,-1 7 0,-4 5-1,-6 9 0,0 0-1,0 0-1,0 0-7,0 0-9,5 14 0,-5-14 0,-10 11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4:42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204 1143 1,'7'61'1,"-3"1"0,1-7 1,-1-8 1,1-11-1,0-6 1,3-8 0,-2-4 1,-1-4 4,-5-14 0,15 7 0,-15-7-1,20-25 1,-7-1-1,2-8 1,1-9-2,4-13-4,-1-9 1,3-1-3,0-3 1,-1 5 0,3 0 0,0 8-1,-1 1 1,-23 55-1,43-74 2,-43 74-1,37-53-1,-37 53 1,0 0-2,32-47 3,-32 47-3,0 0 2,0 0-2,0 0 1,0 0-1,0 0 0,0 0 1,0 0-1,0 0 0,0 0 0,0 0 0,0 0 1,-49-13 0,49 13 0,-64 8 1,19-5-1,-3 1 1,-5-2-1,-4 0 1,1-1 0,4-2-1,4-2 1,5 2-1,43 1 1,-60-5-2,60 5 2,0 0-2,-44-4 1,44 4 0,0 0 0,0 0 0,0 0 0,0 0 1,0 0-1,0 0 1,0 0 0,0 0 1,0 0-1,0 0 0,0 0 0,0 0-1,0 0 1,0 0-1,0 0-1,0 0 1,0 0-1,0 0 1,0 0-1,0 0 2,0 0-2,0 0 2,51 55-1,-51-55 0,31 46 0,-31-46-1,39 71 1,-18-25 0,-2 6-1,3 5 0,-3 0 1,-1-3-1,-4-2 1,-2-7-1,-3-6 1,1-8 0,-2-11-1,-3-5 1,-1-4 0,-1-1 0,-3-10 1,6 17-1,-6-17 0,4 15 0,-4-15 0,4 16 0,-4-16 0,5 10 0,-5-10 0,0 0 0,4 10 1,-4-10-1,0 0 0,0 0 1,0 0-1,0 0 1,0 0-1,0 0 1,0 0-1,0 0 1,0 0 0,0 0 1,0 0 0,0 0 1,13-13-1,-7 0 1,8-3-1,3-9 0,5-4-1,3-9 0,2-6-1,2-7 2,5 2-1,-3-1 0,-3 1 0,-4 2 0,-3 6 0,-21 41 0,35-66 0,-35 66-1,0 0 0,21-52 0,-21 52 0,0 0 0,0 0 0,0 0 0,0 0 0,0 0 0,0 0 0,0 0 0,0 0 0,0 0 0,0 0 0,10-47 0,-10 47 0,0 0 0,0 0 0,-32-50-2,32 50 0,0 0 0,-68-35 0,68 35-1,-70-13 2,70 13-2,-84-2 1,42 7-1,42-5-5,-73 7-6,73-7-4,0 0 1,0 0-2,0 0-1</inkml:trace>
  <inkml:trace contextRef="#ctx0" brushRef="#br0" timeOffset="1973">230 403 0,'-44'-9'4,"44"9"0,0 0-1,-43-12 0,43 12-1,0 0-1,0 0 1,45-7 0,-45 7 1,63-6-1,-63 6 1,74-8-1,-74 8 2,63-9-1,-63 9 1,42-13 0,-42 13-2,0 0 0,0 0 0,0 0 0,-29-48-1,29 48 0,-43-22 0,43 22 0,-42-19 2,42 19 0,0 0 0,0 0 0,-15-45-1,15 45 0,0 0 0,55-35-1,-55 35 1,44-21 0,-44 21 2,0 0-2,52-28 1,-52 28 0,0 0 0,0 0 0,11-50-1,-11 50-1,0 0 0,-16-47 0,16 47-1,0 0 0,0 0-2,0 0-4,0 0-9,0 0-2,0 0-1,-49-24-1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3:53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1216 3,'0'0'6,"-11"-6"-2,11 6-1,0 0 0,0 0-1,-12-4 0,12 4 0,0 0 1,0 0 1,0 0-1,-10-5 1,10 5 1,0 0-1,-10-2-1,10 2-1,0 0 0,0 0 0,0 0 1,0 0 0,0 0 1,-9-2 0,9 2 1,0 0 0,0 0 0,0 0-2,-14 3-1,14-3-1,0 0-1,0 0 0,0 0-1,0 0 0,0 0 0,0 0 1,0 0 1,0 0 0,13 2 0,-13-2 1,0 0 0,14-2-1,-14 2 1,14-2 0,-4 0-1,2 1 0,-1-1 0,6 0 0,1 1 0,3-1-1,-1 0 1,5 1 0,0 1 0,0-1 2,0 0-1,1-1 1,-1 0 1,1-2-1,0 2 0,6-3-1,1 2-1,5-1 0,-2 1-1,2 2 0,2 0-1,2 0 1,1 1 0,-2 2 0,0 0 1,3 0 0,0 0 0,0-1 0,2 0 1,-5-1-1,0 1 1,3-3 0,0 1-1,-1-2 0,0 3 0,-1-1 0,1 2 0,2 1-1,4 2 1,-8 1 0,4 2 0,-2 0 0,2-1 0,-1-1 0,-1 0 0,-5 1 0,6-3 0,-3-1 0,0 0-1,-2-1 1,2 2-1,-2 0 0,0 2 0,8 2 0,-8 0 1,4 1-1,-1 1 0,2 0 1,-2-1-1,0-2 1,0 1-1,1-3 1,-2-1-1,-1 0 0,0 0 0,-1 1 0,1 1 0,-1 1 0,1-1 0,-3 2 0,-1-1 1,0 0-1,2 1 0,-2-3 1,0-1-1,2-1 1,-2 1-1,1-2 0,1 2 1,2-1-1,-1 3 0,1-1-1,-1 2 1,1 0 0,3 1 0,0 0 0,3-2 0,1-2 1,1 0-1,3-1 0,-1-1 1,-1-1-1,-3-1 0,-4 0 1,1 0-1,-1 1-1,-2 1 1,1-1 0,4 1 0,3 1 0,3 0 0,4 0 0,0 0 1,0 0-1,-2-1 0,-2-1 0,-5 1 1,-6-2-1,-4 0 2,-1-2-1,-1 1 0,-6-1 0,1 1 1,-5 0-2,2-1 1,-2 1-1,1 0 1,-4 0-1,-3 2 0,1 0 0,0-1 0,-3 0 0,0 1 1,-2-1-1,0 1 0,-1 0 0,0 0 0,0-1 0,3 2 0,-1 0 0,2 2 0,0-1 0,-2-1 0,-1 0 0,-3 0 0,-11-1 0,13 2 1,-13-2-1,0 0 1,0 0-1,0 0 1,0 0 0,0 0 0,0 0-1,0 0 1,0 0 0,1-9 0,-1 9 0,-4-17-1,2 3 1,1-6-2,0-5 1,0-3 0,2-2-1,-1-1 1,3-3-1,0 0 1,-2 0 0,-1 2 0,1 1-1,-3-1 2,1 1-2,-3-3 1,-2-2 0,1-5-1,4 0 1,-2-4-1,2-1 1,2 1-1,-1-1 1,1 2-1,2 6 1,-2 3 0,-3 4 0,0 3 0,-1 2 0,0 0 1,-1 0-2,3 0 2,-2 0-2,2 0 1,-1 1 0,-1 2 0,0 0 0,-3 6 0,2 0 0,-2 3 0,2 4 0,0 1 0,-1-1 0,5 10 0,-4-14 0,4 14 0,-4-13 0,4 13 0,-5-11 0,5 11 0,-3-11 0,3 11 0,-8-10 1,8 10-1,-12-10 0,12 10 0,-16-10 0,6 5 0,-5-1 0,4 0 0,-3-1 0,0 0 0,-3-1 0,-1 1-1,-4-2 1,-3 5 0,2-1 0,-5 1 0,-2 1 0,-1 1 0,-2 0 0,1 1 0,-2 0 0,-1-1 0,-2-1 0,0 2 0,-1-1 0,-3 1 0,1 0 0,-2 1 0,2 0-1,-2 0 1,2 1 0,0 0 0,-1 0 0,3 1-1,0 1 1,1-2 0,-1 1 0,-1 0-1,1-1 1,-2-2 0,0 1 0,0-2 0,-2 0 0,0 0 0,-1 0-1,1 0 1,-1 1 0,2 1 0,-3 3 0,2 2-1,2 0 1,0 0 0,2 0 0,2-1 0,0 1 0,3-2 1,0-2-1,0 0 0,-2-1 0,0 0 0,-1 0 0,-1 1 0,-1 1 0,2 0-1,2 0 1,3 1 0,1 0 0,4 1 0,1-2 0,-2 3 0,5-3 1,0 0-1,0 1 0,-1 0 0,-1 1 0,-3-1 0,0 2 0,4 0 0,-4-1 0,-3 0 0,-1-1 0,0 0 0,-3-1 0,-1 0 0,-3-1 0,-1 1 0,0-2 0,-1 1 0,2-2 0,-5 0 0,2-2 0,3 0 1,-1-2-1,1 0 0,0 0 0,-3-2 1,1 2-1,1-1 0,-1 1 0,2-2 0,0 1 0,-2-1 0,3 0-1,0-2 1,-1 1 0,2 0 0,-4 1 1,-2 0-1,1 3 0,1-1 0,-3 1 1,1 2-1,1 0 1,-3 1-1,3-3 0,3 2 0,0-1-1,0 2 1,0-1 0,1 1 0,-1 1 0,4 0-1,1 1 1,-7 2 1,1 1-1,1 2 1,3-1-1,0 0 1,2-1 0,-1 0-1,1 2 1,3-2-1,1 1-1,-5 0 1,4 0 0,0 0 0,0 2-1,4 0 1,0-1 0,4-1 0,2 1 0,3-2 0,3-1-1,2-1 1,12-2 0,-14 4 0,14-4 0,0 0 0,-9 2-1,9-2 1,0 0 0,0 0 0,0 0 0,0 0-1,0 0 1,0 0 0,0 0-1,0 0 1,0 0-1,0 0 1,0 0-1,0 0 1,10 12 0,-10-12 0,-2 11 0,2-11 0,-6 19 0,2-8 0,1 2 0,1 0 0,-7 2-1,8 1 1,-3 1 0,7 1 0,-5 3 0,3 1 0,-4 4 0,0 4 0,-3 3 1,-3 5-1,4 2 0,-6 5 0,2 2 0,-5 3 0,6 0 0,-2 0 0,3 1-1,3-1 2,-2 0-2,3-2 1,-3 0 1,1 0-1,1-1 0,1-3 1,0 0-1,3-4 0,-1-2 1,1-4-1,3-4 0,2-3 0,-3-5 1,3-3-1,1-7 1,-7-1 1,1-11 0,1 12 0,-1-12-1,0 0 1,0 0 0,0 0 0,0 0-1,0 0-1,0 0 0,0 0-1,0 0-4,0 0-23,0 0-1,-13-8-1,13 8-1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49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4444 1540 4,'0'0'11,"0"0"-1,0 0-1,0 0-1,0 0 1,0 0-1,0 0-2,0 0 0,0 0-1,0 0-1,0 0-1,0 0 1,0 0-3,5 10 0,-5-10 0,0 9 0,0-9 1,-1 12-1,1-2 1,-1 1 0,1 3 0,-3 1 0,3 1 0,-3 2 0,3 2-1,1 4 0,0-3 0,-3 2-1,3-1 1,4 0-1,-2 1 0,2-1 1,0-2-1,-3-2 0,1-2 0,5-3 0,-2-3 0,-6-10 0,6 12 2,-6-12 0,0 0 2,0 0-1,11-3 1,-11 3 0,9-17-1,-4 3 1,1-2-2,1-4 0,3-1-2,1-3 0,1 0 0,1 1 0,0 1 1,4-1-1,-1 1-1,2 1 1,0 3 0,-1 2-1,-1 1 1,0 2 0,-2 3-1,-3 1 1,-2 3-1,-9 6 1,13-6-1,-13 6 1,0 0-1,11-1 0,-11 1 0,0 0 1,0 0-1,0 0 1,0 0-1,11 11 1,-11-11 0,5 11 0,-5-11 0,9 14 0,-4-5 0,-5 2 0,3 3 0,-2 3 1,0 2-1,0 2 0,-1 3 0,1-2 0,-2 2 0,3 0 0,-4-2 0,3-2 0,0-2 0,-1-2 1,1-3-1,0-2 0,-1-11 0,1 15 1,-1-15-1,2 9 0,-2-9 1,0 0-1,0 0 1,0 0 1,0 0 0,0 0 0,0 0 1,0 0-1,0 0 0,0 0 0,4-9 0,-4 9-1,5-13 0,-5 13 0,5-16-1,-5 16 0,5-16 0,-5 16 0,6-10 0,-6 10 0,0 0 0,6-10 0,-6 10 0,0 0 0,0 0 0,0 0 0,0 0 0,0 0 0,0 0 0,0 0 0,0 0 0,0 0 0,0 0 0,0 0 0,0 0 0,0 0 1,0 0-1,0 0 0,0 0 0,0 0 0,0 0 0,0 0 0,0 0 0,0 0 0,-1-10 0,1 10 0,0 0 0,3-15 0,0 4 0,4-2 0,3-4 0,2-1-1,2-2 1,1 2 0,5-6 0,-1 6-1,1 1 1,-2 1-1,-1 4 1,-2 1-1,1 5 0,-4-2 0,-1 8 0,0-5 0,-11 5 1,12 6-1,-12-6 0,9 13 1,-9-13 0,4 20 0,-2-8-1,-1 5 1,-1 0 0,4 0 0,-3 2 0,0 0 0,4 2 0,-1 1 1,-4 0-1,0-1-1,2-2 1,1-2 1,-1-1-1,1-3 0,-6-1 0,3-12 0,3 15 0,-3-15 0,5 9 0,-5-9-3,0 0-2,0 0-7,0 0-10,0 0-2,11-16 1,-4 3-1</inkml:trace>
  <inkml:trace contextRef="#ctx0" brushRef="#br0" timeOffset="1723">5595 1627 0,'-10'-2'12,"10"2"1,-11-9-2,11 9-3,-14-9 1,14 9-1,-20-7-1,10 3-2,-3 5 1,-4 3 0,3 1-2,-3 2 0,1-2-1,-2 4 0,0 1-1,1 3 0,1-2 0,-1 1 0,1 1-1,0 2 1,3 2 0,0-2-1,3 0 0,1 2 0,0-1 0,5 2-1,1-3 1,1 1-1,2-2 1,2-1 0,2-1 0,1-1 1,1-2 0,3-2 0,3 0-1,4-4 1,5-2 0,0-3 0,3-1-1,5-3-1,1 1 0,2 0 0,-4-1-1,-1 2-1,-6 0-2,0 6-4,-5-2-6,-3 3-8,0 0 1,-13-3 0,13 3 0</inkml:trace>
  <inkml:trace contextRef="#ctx0" brushRef="#br0" timeOffset="2424">5831 1868 3,'12'9'11,"-12"-9"1,0 0 0,0 0-4,0 0-2,0 0 0,0 0 2,4 9-2,-4-9 1,0 0 0,0 0-1,-5 9 0,5-9-1,-12 15-1,-1-5-1,7 3-1,-2 3 1,0 3-1,-4 1 0,0 3-1,0 0 1,5 0 0,3-2 0,-6-1 0,-1-1-1,2-3 0,1-4 0,3-1 0,5-11 0,-8 12 0,8-12-1,0 0 0,0 0-1,0 0-3,0 0-6,0 0-11,0 0-1,0 0-1,0 0 1</inkml:trace>
  <inkml:trace contextRef="#ctx0" brushRef="#br0" timeOffset="3546">4516 2760 8,'0'0'13,"-20"4"-1,9-5 1,-2 0 0,-1-3 1,0 1-1,-1-5-3,6 1 0,-5-5-2,8 0-2,-1-5-1,6-1-1,1-4-1,6 0 0,4-2-2,3-1 0,6 2 0,2 0 0,4 3-1,0 1 0,3 5 0,-1 2 0,1 5 0,-7 2-1,2 3 0,-4 5 0,-2 5 1,-1 2-1,-2 3 1,-4 3 0,0 1-1,0 2 1,0 1 0,-4 0 1,-4 0-1,-1 0 0,-5-1 1,1 0 0,-8-1 1,0 1-1,-6-2 1,1-2 0,-2-1-1,-2-1 1,-2-3 0,-1-1 0,2-3-1,1-2 1,-2-3-1,3-1-1,-1-4-1,2-6-4,8 2-8,-1-9-11,5 0 0,0-5-1,6-2 0</inkml:trace>
  <inkml:trace contextRef="#ctx0" brushRef="#br0" timeOffset="4166">4712 2287 2,'7'-9'13,"2"4"2,-9 5 1,9-10-5,-9 10 0,0 0 0,0 0-1,0 0-2,0 0-2,0 0 0,0 0-2,0 0 0,0 0-2,-1 10 1,1-10-1,-2 13 0,3-1 0,-2 1 0,2 4-1,-1 3 1,1 6-1,-1 2 0,0 6 1,-2 1-2,0 3 2,0 1-2,0 0 1,-1 0-1,2-6 0,0-3 0,1-5 0,1-5 1,0-5-1,0-4 0,-1-11 1,0 0-1,2 10 1,-2-10 0,0 0-1,0 0-1,0 0-3,0 0-6,11-8-11,-11 8-2,13-17-1,-1 5 1</inkml:trace>
  <inkml:trace contextRef="#ctx0" brushRef="#br0" timeOffset="4687">5262 2495 24,'0'0'17,"-1"-10"0,1 10-2,0 0-6,-18-12 2,8 12-3,-5-2 0,1 4-2,-3 1-2,1 2 0,-3 0-2,2 2 0,-2 1-1,3 2-1,2 0 1,1 0-1,-2 1 0,4 1 0,0 3 1,2 0-1,2 2 0,1 3 1,0-2-1,4 1 0,2-1 1,2 0 0,3-2 0,4-3 0,2-1 0,5-2 1,3-3 0,4 0-1,1-3 1,2-1-1,1-4 0,1 0 0,-4-1-2,0-3-3,-1 4-5,-5-4-13,2 2-1,-5 0-2,-2 0 2</inkml:trace>
  <inkml:trace contextRef="#ctx0" brushRef="#br0" timeOffset="5558">5589 2699 5,'0'0'12,"0"0"1,0 0-3,0 0 0,0 0 0,0 0 0,0 0-1,10 4 1,-10-4-2,0 0-1,0 0-1,0 0-1,0 0-1,0 0-1,0 0-1,-9 3 0,9-3-1,0 0 1,0 0-1,0 0 1,0 0-1,0 0 0,0 0 0,0 0 0,-4 10 0,4-10 0,0 0 0,-4 9 0,4-9 0,0 0 0,-6 12 1,6-12-1,-7 13 0,3-3 1,-4 1 0,0 4 0,-4 3-1,-1 8 0,-5 4 1,-3 6-1,-5 7-1,-5 3-4,2 10-20,-5-1-1,-1 0-2,-4-7 1</inkml:trace>
  <inkml:trace contextRef="#ctx0" brushRef="#br0" timeOffset="7651">3557 3302 4,'22'13'8,"-10"-6"-4,6 0 1,2-1 1,0-1 0,1 0 2,5 0-1,0 0 1,2 1 0,6 1-1,1-1-1,5 0-1,8-1 0,5-1-1,2-2-1,10 1 1,3-3-1,4-1 0,4 0 1,7 0-1,0-3 0,8 3-1,0-2 0,3 1 0,3-1-1,0 0 0,3-1 0,2 1-1,-2-1 0,-1 1 1,-3 0-1,1 1 1,-7-1-1,1 2 0,-7-1 0,-6 2 0,-8-1 1,-1 1-1,-10 1 1,-7-1-1,-8 0 0,-9 0 0,-4 0 0,-5 0 0,-9-1 1,-4 0 0,2-1 0,-15 2 0,18-3 1,-18 3-1,0 0 1,9-8 0,-9 8-1,0 0 0,0 0 0,0-9-1,0 9 1,0 0-1,-1-9 0,1 9-1,3-10 1,-3 10 0,6-13-1,-6 13 1,13-14 0,-13 14 0,11-16 0,-11 16 0,12-13 0,-12 13 0,9-15 1,-9 15-1,7-15 0,-7 15 0,2-19 0,-7 8 1,9-1-1,-1-1 0,-3 13 1,9-31-1,-6 13 0,0-5 0,-3 23 1,23-54 0,-23 54 0,18-73 0,-14 30-1,3-7 1,1-8 0,1-5 0,-10-6 0,7-1-2,-5-6 1,2-2 0,1-3 0,-2-1 0,0-1 0,3-1 0,3 0 0,-11-1 0,4 3 0,2 0 0,-3 0 0,0 1 0,-2 2 0,-9 2 0,-1 3-1,5 1 1,-4 0-1,-5 5 0,3 2 0,-2 2-1,1 6 1,0 2 0,0 4-1,1 1 2,0 4-1,-5 2 1,5 3 0,0 3 0,-1 3 0,4 3 0,-3 0 0,0 6 0,3 2 0,-1 3 0,1 1 0,-1 4-1,2 0 1,-1 4-1,4 0 1,-4-2-1,2 6 0,-2-4 1,0 6-1,2-2 1,-3-1-1,2 1 0,-3 1 0,2 3 1,-6-4-1,4 2 1,-5-2-1,-1 2 1,1 2-1,-4-3 1,0 1 0,-2-1-1,-1 2 1,-5-2-1,0 0 0,-5 0 0,-3 0 0,-2 0 0,-6 1 1,-4-1-1,-1 1 0,-4 0 1,-5 1 0,-3 0 1,-1 0-1,-7 1 0,-1-1 0,-3 0-1,-4 1 1,-4-1 0,0 0 0,-5 0 0,-3-1 0,-1 1-1,-4 1 1,-2-1 0,-1 0 0,1 0 0,0-1 0,-2-1-1,1 0 1,-4-2 0,3 0 0,-3 1-1,4 1 1,-2 1 0,0 2 0,2 1 0,0 2 0,4 0 0,2 1 0,6 2 0,1-2 0,4-1 0,1-1 0,4 1 0,2-3 0,-2 3 0,1-2 0,-3 0 0,1 1 0,2 3 0,-2 1 0,1 0-1,-1 1 1,2 1 0,-1 0 0,1 1 0,0 0 0,0-2-1,0 1 1,0 1 0,-1 1 0,3-2 0,0 2 0,-3 0 0,-1 0 0,2 0 0,-1 0 1,0-1-1,2-1 0,4 1 0,2-1 1,5-1-1,3-1 0,3 2 0,3 0 1,7-1-1,1 1 0,3 1 0,5-1 0,5 1 0,6 0 0,6 1 0,4 0 0,4-1-1,13-4 1,-13 6-1,13-6 1,0 0-1,0 0 1,-3 12-1,3-12 1,5 9 0,-5-9 0,5 15-1,-1-4 1,-1 4 0,0-1 0,1 3 0,-2 0 0,1 4 0,-1 3 1,1 5-2,0 0 2,0 4-1,2 7 0,-3 6 0,0 8 0,0 6 0,0 6 0,0 4 1,-2 7-1,0 3 1,-2 5-1,2 1 1,-3 1-1,-1 0 1,-3-3-1,0 3 0,-2-3 0,0-1 0,-2-4 0,2-5 0,1-6 0,2-5 0,3-7 0,4-7 1,1-6-1,4-7 0,1-6 0,-1-5 0,1-4 0,2 0 0,-1-4 0,0 0 0,0-1 0,1 0 0,0-1 0,0-1 0,2-2 1,-2 0-1,-2 1 0,1-3 0,0 0 0,-1 0 1,-1-1-1,1 0-1,-1 1 2,-2-1-2,-4-9 1,12 15 0,-12-15 0,10 10 0,-10-10 0,0 0 0,12 10 0,-12-10 0,9 5 0,-9-5 1,0 0-1,15 4 0,-15-4 0,17 0 1,-4 0-1,2-2 0,3-2 1,2 0-1,3-2 0,6-3 1,2 0-2,6-3 2,5-1-1,3 1 0,7-1 0,5 0 0,7 0 0,2 4-1,5-1 1,-1 1 0,7 3 0,0-2 0,5 3 0,3 0 0,1 1 0,1 0 1,6 2-1,1 1 0,0 1 0,1 1 0,2 3-1,1 1 1,-2 0 0,0 1 0,-3 2 1,-2-2-1,-3 0 0,-2 0 0,-5-2 1,-2 2-1,-5 1 0,0-1 0,-7 3 0,-1 2-1,-2 0 1,-4 3-1,-5 3 1,-4-1 0,-4 0 0,-3 4-1,-3 0 1,-6 2 0,0 4 0,-2 1 0,-1 3 0,-1 4 0,-3 2 0,-2-1 0,-3 4 0,-1-2 0,-6-1 0,-1 2 0,-5-4 0,-6 6 0,-3-1 0,-3 2 0,0 1 0,-3-1 0,-1 2 0,-1-3 0,-1 0 0,2-3 1,2-4 0,-1-2 1,-1-3 0,1-2 0,-1-1 1,2-3-1,1 0 0,0-5 0,-1-3 0,3-2-1,1-12 0,-2 14-1,2-14 1,0 0-2,0 0-5,0 0-8,-14-3-8,3-8-2,-5-6 0,-8-6 0</inkml:trace>
  <inkml:trace contextRef="#ctx0" brushRef="#br0" timeOffset="11397">436 1555 7,'0'0'10,"-11"-3"0,11 3 1,0 0-2,-10-4 1,10 4-1,0 0 1,0 0 0,0 0-2,-8-11-1,8 11-2,3-10 0,-3 10-2,9-12 0,0 5-2,5 0-1,2 0 0,4 0 0,1 2 0,1 2-1,-1 2 1,0 1-1,-1 3 1,-5 1-1,0 3 1,-4 2 0,-3 0-1,1 1 1,-3 2 0,-1 0 0,-3 1 1,-1 5-1,-3 0 1,-3 1 0,-2 1 0,-4 0 0,-2 0-1,-5 1 1,0-2 0,-4-4 0,1-2 0,0-4 0,3 0 0,1-2 0,4-2 1,2-3-2,11-2 1,0 0-1,0 0 0,0 0 1,23-9-2,-2 6 1,4 0 0,4 0-1,4 2 1,1 1-1,-1 2 1,-3 3-1,-2 1 1,-2 3-1,-6 0 1,-3 4-1,-5-1 1,-4 3-1,-3 1 1,-2 1 0,-4 1 0,-3-1 0,-3 0 1,-1-1 0,-3-1 0,0-1 0,-2-1 1,-3-3 1,0-2-1,-5-1 1,3 1 0,-5-5-1,2 0 0,-2-4 0,-1 0-1,-1-2 0,5-1-1,3-1 0,1 0-1,5 2-4,2-4-5,9 7-12,0-13 0,10 4-3,1-6 2</inkml:trace>
  <inkml:trace contextRef="#ctx0" brushRef="#br0" timeOffset="12328">1005 1606 1,'3'-9'10,"-3"9"1,0 0 0,0 0-4,3-12 0,-3 12-1,0 0 1,0 0-1,14-3-1,-14 3 0,16 1 0,-6-1 0,3 3-2,2 4 0,1 0-1,0 4-1,-1 1 0,1 2 0,0 2-1,-2 3 0,0-1 0,-5 0 1,0 3-1,-2-3 1,2 0-1,-5 1 1,-1 1-1,-1-2 1,-3 0 0,0 0-1,-2-2 2,-1-3-1,0 3 1,-2-5 0,-2 1 1,-4-5 1,1 0-1,-1-4 1,-1 0-1,-5-4 1,1-1-1,-1-4 0,2-1-1,2-2 0,0-2-1,2-1 0,5-2 0,3 1-1,4 0-1,4 0 1,5 0-1,4 0 0,4 2 0,4 0 0,1 0-1,5 4-2,-1-1-3,1 5-3,-2-2-7,1 4-5,-2-1 1,-2 2 0,0-1 0</inkml:trace>
  <inkml:trace contextRef="#ctx0" brushRef="#br0" timeOffset="12939">1556 1677 23,'-9'-6'14,"9"6"1,-16-9 0,6 5-8,-1-2 0,-2 3 0,2 4 0,-4-3-1,2 8-1,-3-4 0,3 7-1,-3-3 0,4 7-3,-2-4 1,3 4-2,1 0 0,2 1 1,1 0-1,3 1 0,3 1 1,0 0-1,4 2 1,1 0 0,4-1-1,3 0 1,4-3 0,3-2 0,4-2-1,2-7-3,5-5-2,-1-10-3,5-1-3,-3-8-8,0-4-1,-3-4 0,-2-6 0</inkml:trace>
  <inkml:trace contextRef="#ctx0" brushRef="#br0" timeOffset="13290">1739 1442 12,'0'0'13,"-6"-16"1,6 16 2,0 0-5,-6-10-2,6 10-1,0 0-1,0 0-1,0 0-2,0 0 0,-1 10-1,3-1-1,-1 3-1,2 4 0,0 2 1,1 7 0,0 3 1,0 4-2,-1 3 1,0 0-1,-2 0 0,1 0 0,-5-3 0,3-4 0,-2-4 0,0-5 0,-1-5 1,2-3-1,1-11 1,0 0 0,-14 6 0,14-6 0,-20-13 0,8 4-1,-4-6 0,-1-1-1,-3-3 0,1 0 0,1 0 0,2 2 1,4 1-1,2-4-1,4 8 1,6 0 0,4 1-1,7 3 0,5 0 0,4 3 0,6-2 0,3 5 0,6-3 1,1 3-1,0 2 1,0-2 0,-3 3 0,-3-2 0,-6 1-1,-4 0 1,-4 0-1,-6 2 1,-1-2-1,-9 0 1,11 9-1,-11-9 1,2 17 0,0-7 0,0 4 0,-1-1 0,1 6 1,-2 0-1,2-2 1,-1-1-1,1 1 1,0 0 0,0-1-1,2-1 1,0-3-2,-4-12-3,16 11-8,-5-13-8,5-6-3,-1-7 2,2-5-1</inkml:trace>
  <inkml:trace contextRef="#ctx0" brushRef="#br0" timeOffset="14021">2091 1458 42,'-11'1'17,"11"-1"-1,-12 4-2,12-4-13,0 0-3,0 0-7,0 0-5,1 10-2,-1-10 0,10 10 0</inkml:trace>
  <inkml:trace contextRef="#ctx0" brushRef="#br0" timeOffset="14231">2162 1793 10,'0'0'12,"-5"12"1,5-12-2,0 0-2,-10-5 1,10 5 2,-6-13 0,3 3-3,3 10-1,1-18 0,-1 18-3,8-17-1,1 8-2,1 0-2,3 1 0,0 2-1,0-1 1,3 3 0,-1-1-1,1 3 1,-1 1-1,-2 2 1,0 2 0,1 3 0,-1 2 0,-1 2 0,-1 3 1,-2 0-1,0 3 1,-4 2 0,-1 1 0,-3-1 0,-2 0 0,-2-3 1,-1 0 1,-6-5 0,2 0 0,-5-6 1,0 0 0,-4-5-1,0 0 0,-4-4 0,1-2-1,-3-2 0,2 0-1,1-3 0,0 1-1,3 0-1,2-1-2,8 3-4,-2-5-7,11 3-10,2-5 0,9 1-2,2-6 1</inkml:trace>
  <inkml:trace contextRef="#ctx0" brushRef="#br0" timeOffset="14812">2450 1611 15,'0'0'16,"0"0"1,0 0-1,9-9-5,-9 9-1,0 0-1,0 0-3,0 0-2,-4 15 0,4-15-2,-1 13 0,1-2 0,-2 4 0,3-2 1,-1 0-1,2 6 0,-2-4 1,2 6-1,-2-7-1,2 0 1,-2-1 0,2-2-1,-2-11 1,6 15 0,-6-15 1,13 4-1,-4-8 0,2-2 0,2-4 0,1-2 0,0-3-1,2 0 0,-1 0 0,-1-1-1,2 2 0,-3 1 0,-2 4 0,0 2 0,-1 4-1,-10 3 0,17 1 0,-17-1 1,13 10-1,-8-1 0,1 3 1,2 0 0,-2 1 1,0 2 0,-1-1 0,-1 1 0,1 0-1,-2-1 1,-1-1 0,-1-2 0,-1-11-1,1 13-1,-1-13-1,0 0-5,13 4-7,-13-4-9,20-12 0,-7 1-2,7-1 1</inkml:trace>
  <inkml:trace contextRef="#ctx0" brushRef="#br0" timeOffset="15443">3159 1633 37,'0'0'18,"0"0"1,0 0 2,-8-14-12,8 14-3,-18-8 1,7 7-1,-6 0-2,3 2-1,-5 5 1,4-4-2,-2 6 0,2-2-1,1 3-1,2-2 1,2-2-1,10-5 0,-14 9 0,14-9 0,-7 9 0,7-9-1,0 0 1,0 0 0,1 11-1,-1-11 1,12 8 0,-12-8 0,16 11 0,-5-5 0,0 0 0,2 1 0,-2 1 0,1-1-1,1 1 1,-1 0 0,2 2-1,-3-2 1,0 2-1,-2 0 1,1 1 0,0 0-1,-2-1 1,0-1 0,-4 1 0,-4-10-1,9 18 2,-9-18-1,2 15 0,-2-15 0,-8 15 1,-3-8-1,-2 1 1,-4-2 1,-2-2-1,-1 2 1,-5-3 0,-1 2-1,-1-2 1,4 1 0,1-3-1,2 1 0,2 1 0,3-1 0,5-1 0,10-1-1,-13 1-1,13-1-1,0 0-6,0 0-10,0 0-5,0 0-2,10-8 1,-3-4-1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22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61 113 8,'5'-12'10,"-5"12"-2,1-9-1,-1 9 0,0 0 1,1-12 0,-1 12 0,0 0-1,-1-11 1,1 11-1,0 0-1,0 0-1,0 0-1,0 0 0,0 0-2,0 0 0,0 0-1,0 0 0,0 0 0,2 12 0,-2-3-1,2 4 1,0 4 0,-1 5 0,-1 6-1,0 3 1,-1 8 0,-2 2-1,0 4 1,-3 4 0,1 0-1,1 2 2,0-3-1,1 0 0,1-6 0,2-1-1,0-7 1,2-4 0,-1-8 0,1-2 0,-1-9 1,-1-11-1,3 13 1,-3-13-2,0 0-1,6-18-3,3 4-7,-3-8-10,3-5-2,1-7 1,2-4-1</inkml:trace>
  <inkml:trace contextRef="#ctx0" brushRef="#br0" timeOffset="541">14 128 7,'-11'-12'12,"11"12"-1,-4-12 1,4 12-7,3-10-3,-3 10 0,8-10 0,-8 10 1,16-13 1,-4 2-1,2 5 1,4-5-1,4 7 0,3 2 0,4 0-1,2 3-1,2 2 0,1 7 0,-2-5-1,-1 6 0,-3-3 1,-3 1-1,-4 1 0,-6 2 1,-4 1 1,-2-1-1,-4 4 0,-2-1 1,-3 3-1,-4 0 1,-3 1 0,-2 0 0,-3-1 0,-1 1 1,-4-3-1,1 1 1,-3-4 0,0-1 0,1-2 0,-1-2 1,0-1-1,1-2-1,0-2 1,2 1-1,-2-3 0,4-1-1,-1-2 0,2 1-1,3-2 0,-2-1-2,12 4-3,-15-4-2,15 4-7,0 0-8,-3-11 0,3 11 0,13-19 1</inkml:trace>
  <inkml:trace contextRef="#ctx0" brushRef="#br0" timeOffset="1192">709 92 3,'0'0'14,"0"0"1,0 0-1,0 0-5,0 0-2,0 0 1,0 0-3,-1 12-1,1-12-2,-6 18-1,3-6 2,-1 4 0,1 2 0,-3 5-1,1 3 1,-3 2 0,0 4-1,-4 4 1,1 2-1,-2 1 0,-2 1 0,1-3 0,1 0-1,2-6 0,2-1 0,2-5 0,4-6 0,2-1 1,3-7-1,4 0 1,6-6-1,0 2 1,6-5-1,5 0 1,2-2-1,4-1-1,2 1 1,0-7-1,-2 6 0,-2-2 0,-4 2 0,-4-2 0,-4 2 0,-6-4 0,-9 5 0,11-2 0,-11 2 0,0 0 0,12 0-1,-12 0-4,10-1-6,-10 1-9,18-3-2,-8 0 1,1-4-1</inkml:trace>
  <inkml:trace contextRef="#ctx0" brushRef="#br0" timeOffset="1802">1121 742 6,'0'0'15,"0"0"1,0 0-4,0 0 0,0 0-1,4-18 0,3 0-1,2-1-3,1-7-3,6-4-2,-2-4 0,5-5 0,0-5-1,3 2 0,-1-2 0,2-3 0,0 3-1,0 0 1,0 4 0,-3 4 0,1 6 1,-1 3-1,-5 4 1,1 8-1,-6 1 0,-1 6 0,-9 8 0,11-9-2,-11 9 1,0 0-1,0 0 1,3 15-1,-1-1 0,-1 1 1,2 8-1,1 4 1,0 5 0,1 3 0,2 4 0,0 2 1,1 1-1,-1-1 0,0-3 1,0-2-1,-2-4 0,-2-3 0,-1-6 1,-2-2-1,0-2 1,-2-2-1,0-4 1,2-13-1,-4 17 1,4-17-2,-3 12-2,3-12-6,0 0-4,-13-10-7,6 0-1,-3 1 1,-2-7-1</inkml:trace>
  <inkml:trace contextRef="#ctx0" brushRef="#br0" timeOffset="2353">1306 447 3,'-17'-5'12,"17"5"0,-16 0-1,16 0-3,-10 0 1,10 0-1,0 0-1,0 0 0,0 0-1,0 0 0,16 0-2,0-1-1,5 3-1,6-1 0,6 0-1,5 0 0,1 1-1,4-1-2,-2 0-3,1 1-9,-5-2-3,-7-2-1,-4-2 0</inkml:trace>
  <inkml:trace contextRef="#ctx0" brushRef="#br0" timeOffset="2754">1969 187 7,'0'0'13,"4"-10"0,-4 10-1,0 0-5,0 0 0,0 0-1,0 0 0,0 0-3,0 0 0,0 0 0,0 0-1,0 0 1,-1 9-2,1-9 0,0 16 1,0-2 0,-1 1 0,0 5-1,-2 5 1,0 7 1,-5 3-1,-1 5 1,-5 3-1,-3 3 1,-5 0 0,2 0-1,2-8 0,-1-5 0,3-6-1,2-6 1,5-9 1,9-12-1,0 0 1,0 0-1,0-11-1,5-5 1,1-7 0,-1-2-1,4-7-2,-5-6 1,4-1-1,-1 0 1,3 1 0,-2-2 0,0 5-1,3 1 1,-1 5 0,3 5-1,-2 3 1,-1 5 0,0 3 0,-2 3 0,-8 10 0,12-12 0,-12 12 0,0 0-1,0 0 1,10-1-1,-10 1 0,6 19 1,-1-5-1,4 7 1,1 7 0,3 6 0,2 4 1,2 3-1,3 2 0,1-1 1,1-4-1,1 0 0,-2-8 1,0-6 0,-5-4 0,1-8 1,-6 0 0,-1-4 0,-10-8 0,10 6 0,-10-6 0,0 0 0,10-10-1,-10 10 0,8-17 0,-4 3-1,1-5 1,2 1 0,0-9-1,-1-2 1,0-6-1,3-1 0,-2-7 1,1-1-1,-1-1 1,3 0-1,-3 2 0,0 2 0,0 6 0,0 2 0,1 7-1,-2 4-2,1 5-3,-5-1-9,2 8-9,-4-3-1,-3 1 0,-4-3-1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7.2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0 816 22,'5'-13'15,"2"-8"-1,8-8-2,7-5-4,2-8-4,6-6-1,1-5 0,5 1 1,-3-3-1,0 3 1,-7 3-1,-2 2 1,-6 4-1,-3 5 1,-4 6-1,-2 8 0,-4 3 0,0 8 0,-2 2-1,-3 11 0,0 0-2,0 0 0,0 0 0,0 0 0,9 18-1,-7-3 0,6 6 0,0 5 1,4 7 1,0 4-1,3 5 0,0 6 1,-1-1-1,4 2 0,-1-1 1,-1-3-1,0-2 0,-3-7 0,1-7-1,-5-8-1,0-1-4,-8-9-5,-1-11-17,0 0-2,-26-1 0</inkml:trace>
  <inkml:trace contextRef="#ctx0" brushRef="#br0" timeOffset="471">87 585 16,'13'2'14,"1"-3"-1,6 1-2,8 0-1,2 0-3,13 1-4,4 1-7,10 5-16,-5-7-5,12 6 0</inkml:trace>
  <inkml:trace contextRef="#ctx0" brushRef="#br0" timeOffset="981">713 480 5,'7'14'9,"-6"-5"-1,3 5 1,-2 3-2,1 3-2,-1 4 0,1 0-1,-1 5-2,1-4 1,1-3-1,2-4 1,3-4 1,2-8-1,7-6 1,1-8 0,7-7-1,-1-6 2,4-3-1,-3-4 0,0-2-1,-6 2 0,-1 4 0,-9-1 0,1 10 0,-7 5-1,-4 10 0,6-13-2,-6 13 0,0 0-1,4 9 0,3 3 0,-4-1-1,6 2 2,0 2-1,1 1 2,1 2-1,0-1 0,-3-2 1,-1 0 0,1-4-1,-8-11 2,13 10-1,-3-12 1,2-5 0,2-6 0,3-2 0,2-4 0,-1-3 1,0 3-2,-3 1 1,-2 4-1,-5 3-1,-8 11 1,11-3-1,-11 3 0,6 23-1,-5-6 1,1 6-1,1 2 1,1 2 0,1-2-1,1-4-5,1-4-24,10-4-2,-5-15 1</inkml:trace>
  <inkml:trace contextRef="#ctx0" brushRef="#br0" timeOffset="2163">1310 665 7,'12'-10'11,"0"-3"-2,2-4-1,3 2 0,-1-1 2,3 2-1,-4-1-1,2 4 0,-6 0 0,2 4-2,-13 7-1,13-7-1,-13 7-2,0 0 0,0 0-1,10 5 0,-10-5-1,6 15 0,-3-5 1,2 3-1,1 3 1,0 1 0,0 2 0,2 0-1,-1-1 1,0 0-1,0-2 1,1-1-1,1-1-7,-1 1-16,-8-15-6,20 8 0</inkml:trace>
  <inkml:trace contextRef="#ctx0" brushRef="#br0" timeOffset="2724">1792 624 3,'18'-1'8,"1"-5"1,5 0 1,-3-3 0,3-2 0,-2-1-1,-1-3 0,-2 0-2,-5 0 1,-2 2-1,-5-5-2,0 6-2,-2-2 0,-1 4 1,-5 1-2,1 9 1,-6-12 0,6 12-1,-12-4-1,3 5 0,-5 2 0,-1 1-1,-2 3-1,-2-2 1,-1 6 0,-1 2-1,1 2 1,1 1 0,1 0 0,3 3 0,2 0 0,4 5 0,3-2 0,7-2 1,5 2 0,6-2 0,6-3 0,7-2 0,6-6 1,3-3-2,5-4-4,1-5-12,-3-6-15,4 1 1,-8-11-1</inkml:trace>
  <inkml:trace contextRef="#ctx0" brushRef="#br0" timeOffset="3295">2175 526 8,'0'0'20,"3"-12"-4,-3 12-3,13-7-4,-13 7-4,16-7-1,-7 5-1,3-2 0,-2 4 1,2 5-2,-2-3 0,2 6-2,0 0 1,2 4-1,4-1 0,0 6 0,1-2 0,1 2 0,-2 0 0,0 1 1,-2-1-1,-2-1 0,-7 0 1,-2-3-1,-3-1 2,-2-1 0,-5-2 0,-5-1 0,-3-1 0,-1-3 1,-6-3 0,-3-1 0,-1-3-1,-4 0 0,2-4 0,4 1 0,0-2 0,5 3-1,2-3 0,6 3-1,9 5 0,-4-10 0,4 10-1,12-11-1,2 4 0,2 0-1,8 2-5,3-3-7,2-2-16,11 6 2,-5-7-1</inkml:trace>
  <inkml:trace contextRef="#ctx0" brushRef="#br0" timeOffset="3946">2670 8 13,'7'-10'11,"-7"10"-2,0 0-1,0 0-1,0 0-2,0 0 0,2 10 0,-2-10-1,0 14 0,0-1-1,2 3 0,1 3 1,0 7 0,1 6-2,0 6 1,2 5-2,-1 7 1,1 5 0,0 4-1,-1-1 1,0-1 0,-1-6-1,1-5 0,-1-8 0,1-8-2,0-8-4,0-12-10,-5-10-13,17-6 0</inkml:trace>
  <inkml:trace contextRef="#ctx0" brushRef="#br0" timeOffset="4316">2932 417 3,'-3'10'24,"3"10"-11,1 5-1,-1 4-1,2 3-3,0-2-1,1 0-2,2-6 0,1 0-3,5-9-5,2-6-15,-2-14-8,10-4 0</inkml:trace>
  <inkml:trace contextRef="#ctx0" brushRef="#br0" timeOffset="4556">3083 75 13,'0'0'24,"8"14"-2,-8-14-21,10 11-14,2 2-10,-12-13 0</inkml:trace>
  <inkml:trace contextRef="#ctx0" brushRef="#br0" timeOffset="4807">3253 388 5,'0'0'7,"0"0"1,-3 14 3,1-2-2,-1 1-1,1 3 0,2 4 0,0-3 0,3 1-2,3-5 1,8-3-4,5-10 1,6-2-2,3-10 1,4-1 0,-1-4 1,2 1-1,-5-1-1,-4 3 0,-7 3-1,-3 5 1,-14 6-1,12-3 0,-12 3-1,4 12 1,-3 1 1,3 5-1,-1 3 1,1 4 0,2 1 0,2 2 0,3 1-1,1-5-7,5-5-19,4-1-7,-4-13 0,6-3 0</inkml:trace>
  <inkml:trace contextRef="#ctx0" brushRef="#br0" timeOffset="5348">3850 575 8,'22'16'7,"-7"-12"0,6-3 1,-1-5 0,2-3 1,1-7 0,-4-1-1,-2-3-1,-6-2 1,-1-1 1,-8 0-1,0 3-3,-6-1-1,0 7 0,-5-2-1,9 14 0,-18-14-1,6 11-1,2 3-1,-2 3-1,0 3 1,2 3-1,-1 5 1,3 2-1,3 3 1,2 2-1,3 3 1,4 2 0,3 3 1,6 5-2,3 3 1,6 7 0,3 5 0,4 6-1,1 5 1,1 2 0,-1 4 0,-2 1-1,-1-2 2,-4-4-1,-4-2 0,-5-6 0,-3-4 1,-5-6-1,-3-5 1,-5-6-1,-4-6 1,-3-5 0,-5-5 0,-2-5 0,-3-5 0,-4-4 0,-3-6 0,-2-3 1,-4-7-1,-1-4 1,0-9-1,1-3 1,1-8-1,6-7 0,6-4-1,8-6 0,13-5-1,12-3-1,13-1 0,9-3-2,11 2-5,5 4-11,2 1-12,8 5 1,-9-2 0</inkml:trace>
  <inkml:trace contextRef="#ctx0" brushRef="#br0" timeOffset="6449">4669 673 15,'0'0'31,"0"0"2,0 0 0,0 0-18,0 0-8,0 0-1,0 0 0,0 0 0,0 0 0,0 0-1,0 0-1,0 0 0,0 0-2,0 0-1,0 0-1,0 0-1,0 0-7,0 0-28,0 0-1,-3-15-1,3 15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9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20 631 2,'0'0'25,"-7"-10"1,7 10-2,15-7-18,-6 2-6,1 1-1,1 0-1,0-1 1,-1 3 0,-10 2 2,14 1-1,-14-1 1,0 0 1,9 12-1,-9-12 3,-2 12-2,2-12 1,-9 14 1,9-14-1,-15 11 0,5-8 0,10-3 0,-16 5 0,6-4-1,10-1 0,-16-3-1,16 3 0,-15-6-1,15 6 0,-10-7 0,10 7-2,0 0-2,0 0-3,1-9-12,-1 9-12,18-12 2</inkml:trace>
  <inkml:trace contextRef="#ctx0" brushRef="#br0" timeOffset="521">263 394 14,'18'-7'9,"-6"-5"-4,7-5-2,4-4-1,4-6-2,4-3 1,1-5 0,1 0 1,-2-2 2,-2 4 2,-5 2 2,-4 4 0,-2 2 1,-4 7-1,-3 1 0,-2 7-2,-9 10-2,10-12-2,-10 12-2,0 0 1,0 0-1,5 11 0,-5-11 0,1 14 1,-1-14-1,1 18 1,0-8-1,0 1 1,3 3 0,0 3-1,0 1 1,1 5-1,0 5 1,0 3-1,0 5 0,1 5 0,-3 0 0,0 2 0,-2-2 1,-1-1-1,-1-5 0,1-4 0,-1-8 0,0-4 0,0-7 1,0-3-1,1-9 0,0 0 1,0 0 0,0 0-1,-16 2 1,16-2-1,-19-4 0,5 2-1,0 1-1,-3 1 0,1 3-1,-1-1 1,3 3 0,1-1 0,2 1 0,1-2 1,10-3 1,-13 6-1,13-6 1,0 0 0,0 0 1,0 0-1,13-2 0,1-1 1,6 0-1,4 1 1,4 0-1,5 2 0,3 2 0,3 2 0,-2 1-1,-3 1 1,-3 1 0,-4 1 0,-6-2 0,-3-1 0,-7-1-1,-11-4-2,0 0-24,0 0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34.8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79 2,'0'0'6,"0"0"1,0 0-1,0 0 1,0 0-1,0 0 0,0 0-1,0 0-1,0 0 0,0 0-1,0 0 0,0 0 0,0 0-1,0 0 0,0 0-1,0 0 1,0 0-1,0 0 0,0 0 0,0 0-1,0 0 1,0 0-1,0 0 1,0 0-1,0 0 0,0 0 1,0 0-1,0 0 0,0 0 0,0 0 0,0 0 0,0 0 0,4 10 1,-4-10-1,0 0 0,0 0 1,0 0-1,0 0 0,0 0 0,0 0 0,0 0 0,0 0 1,0 0-1,0 0 0,0 0 0,0 0 0,0 0 0,0 0 0,0 0 0,0 0 1,0 9-1,0-9 0,0 0 0,0 0 0,0 0 1,0 0-1,0 0 0,0 0 0,0 0 0,0 0 1,0 0-1,0 0 0,0 0 1,0 0-1,0 0 0,0 0 1,0 0-1,0 0 2,0 0-2,0 0 1,0 0-1,0 0 1,0 0-1,0 0 1,0 0-1,0 0 1,0 0 0,0 0-1,0 0 0,0 0 1,0 0-1,0 0 0,0 0 0,0 0 0,0 0 0,0 0 0,0 0 1,0 0-1,0 0 1,0 0-1,0 0 0,0 0 1,0 0-1,0 0 0,0 0 0,0 0 0,0 0 1,0 0-1,0 0-1,0 0 1,0 0-2,0 0 0,0 0-1,0 0-4,0 0-3,0 0-4,0 0-2,0 0 1,0 0-1</inkml:trace>
  <inkml:trace contextRef="#ctx0" brushRef="#br0" timeOffset="1242">4 81 3,'0'0'5,"0"0"0,0 0 0,0 0-2,0 0 1,0 0-1,0 0-1,0 0 0,0 0-1,0 0 0,0 0 0,0 0 0,0 0-1,0 0 1,0 0 0,0 0-1,0 0 1,0 0-1,0 0 1,-2 10-1,2-10 1,2 10 0,-2-1 0,1 4 1,0 2-1,1 3 1,-1 3 0,1 4 0,0 2-1,1 3 1,-2 0-1,1 0 0,-1-1 0,0 2 0,-1-1 0,0-1 0,1-2 0,-2 0 0,1-2 1,-1-3-1,1-1 0,1-2-1,-2-2 1,1-4-1,0 0 1,-1-3 0,1-10-1,0 14 1,0-14-1,-1 10 1,1-10 0,0 0-1,0 0 1,0 0-1,0 0 1,0 0 0,0 0-1,0 0 1,0 0 0,0 0 0,0 0 0,0 0 0,0 0 1,0 0 1,0 0 0,0 0 0,0 0 1,0 0-1,0 0 0,0 0-1,-3-15 0,1 5 0,0-2-1,0-3-1,0-3 0,0-3 0,1-4 0,1-3 0,0 0 0,-1-4-1,0-2 1,0 0 0,0 1-1,2-3 1,-3 2 0,2 3 0,0 1 1,2 2-1,1 3 0,1 1 0,1 3 0,3 1-1,4 4 1,0 1 0,5 1 0,1 1-1,2 2 1,2 1 0,-1 1 0,1 3-1,-1 2 1,1 0 0,-4 4-1,1 1 0,-3 3 1,0 1-1,-2 4 0,0-1 1,-2 2 0,0 1-1,-2 1 1,0 1 0,0 1 0,-3-1 0,0 1 0,-2 2 0,-1-1 0,0 1 1,-3 0-1,-1 0 0,-1-1 1,-1 1-1,-3-3 1,0 1 0,-1-4 1,-1 1 0,7-11 0,-18 17 1,5-11 0,1 0 0,-2-3 0,0 1 0,-2-3 0,0 0 0,-3-1 0,1-1-1,-2-3 0,-2 0 0,-3 0-1,3-1 0,-1 1-1,2-2 1,1 2-1,1-1 0,5 3-1,2-2-3,12 4-6,-10-3-12,10 3-1,0 0 0,7-13-1</inkml:trace>
  <inkml:trace contextRef="#ctx0" brushRef="#br0" timeOffset="3395">605 95 4,'0'0'10,"0"0"-2,0 0 0,0 0 0,0 0 0,0 0 0,0 0-1,0 0 0,0 0-1,0 0-1,0 0-1,0 0 0,0 0-2,0 0 0,0 0-1,-6 13-1,6-13 0,-2 19 1,2-6 0,-2 4 0,3 2 0,-1 3 0,2 0 0,1 0 0,2 1 0,0-4 0,3-1 0,4-3 1,2-1-1,1-5 1,1 1 0,3-6 0,1-1 0,-1-2-1,1-2 1,-3-3-1,-1-1 0,-1-2 1,0-2-1,-3-1 0,-1-3 0,-1-1 0,0-1 0,-3-2 1,-2-1-2,-1-2 1,0-1 0,-2 1 0,-2 1 0,-1 0 0,2 2 0,-2 2 0,2 2 0,-3 4 0,2 9-1,-3-15 1,3 15-1,0 0 0,-5-10-1,5 10 0,0 0-2,0 0-2,0 0-2,0 0-6,0 0-7,0 0-2,0 0 0,13 11 1</inkml:trace>
  <inkml:trace contextRef="#ctx0" brushRef="#br0" timeOffset="8823">1370 92 22,'0'0'13,"0"0"0,0 0 1,0 0-2,0 0 0,0 0-4,0 0-1,-7-10-2,7 10-1,0 0-2,0 0 0,0 0 0,-12-1-1,12 1 0,0 0 0,-15 1-1,5 3 0,0-1 0,-1 1 1,-3 3-1,-2 2 0,0 3-1,1-1 2,-1 3-1,2 1 0,0 0-1,3 1 1,-1-2 0,4 2 0,2-3 0,1 0-1,2 1 1,2-2 1,-1 2-2,4-1 2,2-1-1,-1 0 0,1-1 0,2 0 0,0-1 1,2 0-1,1-3 1,0 0 0,3 0 0,-1-2 1,3-2-1,2 0 0,3-2 1,-1 0-1,0-1 0,0-1-1,1-1 1,1 1-1,-4-1 0,3 1 0,-3 0 0,1 0 0,1 0 0,-3 1 0,0 0 0,-4 0 0,-2 0 0,-9 0 0,11 2 0,-11-2 0,0 0 0,0 0 0,0 0 0,0 0 0,0 0 0,0 0 0,0 0 0,0 0 0,0 0-2,0 0-5,0 0-12,-6 9-4,6-9 1,-17 1 0</inkml:trace>
  <inkml:trace contextRef="#ctx0" brushRef="#br0" timeOffset="12869">1840 413 17,'0'0'10,"0"0"1,0 0 0,-4-9 0,4 9-2,0 0 0,0 0-1,0 0-1,0 0-1,0 0-1,0 0-1,0 0 0,-10-7 0,10 7-2,0 0 1,0 0-2,0 0 1,0 0-2,-9 12 1,6-1-1,-1 2 1,-2 6 0,-2 2-1,0 5 1,-7 5-2,0 5-1,-6-3-5,-1 4-14,-1-2-1,-5-1 1,-2-4-1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26.5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3055-2 5,'0'0'6,"0"0"-1,0 0 0,0 0-1,0 0 1,-11-4-1,11 4 1,-9 4 0,9-4 1,-11 6-1,11-6 1,-12 4 0,12-4 0,-13 6-1,13-6-1,-16 8 1,6-1-1,-4-2-1,2 3 0,-5-2 0,2 4-1,-5-2 1,1 2 0,-4 0-1,2 1 0,0 2 0,0-2 0,-2 2 0,3 1 0,-2-1-1,2 0 1,1 0-1,-2 0 0,0-2 1,0 2-1,-2-2 1,-1 2-1,1-3 0,-1 3 0,-1-1 0,0 1-1,-2-1 1,0 2 0,-1-2-1,-2 0 1,-1-2-1,-3 1 1,0 3 0,-1 1-1,-1 0 1,1 1-1,0-2 0,2 3 1,0-1-1,2 1 0,0-5 0,1 1 0,-1-2 0,4 1 1,-2 0-1,1 0 0,0-1 0,1 2 0,0-1 1,2 2-1,1-2 0,-1-1 0,0 1 0,0-1 0,2 1 1,-2-2-1,0 2 0,-1-1 0,2-1 1,-1 2-1,2-1 0,0 2 0,1-2 0,1 0 0,1 0 0,1-1 0,0 1 0,1 0 1,-8-1-1,5-1 0,-3 0 0,3 2 0,-2-1 0,0 0 0,0 2 0,-1-2 0,6 1 0,-4 0 1,0 0-1,-1 0 0,1-2 0,-4 2 1,0-1-1,0 0 1,-2 0-1,1 1 1,0 0-1,-2-1 1,-1 3-1,2-4 0,-2 3 1,1 2-1,-9 0 0,7 0 0,-1 0 1,2 2-1,-1-2 0,0 3 0,1-3 1,1-2-1,8 1 1,-6-1-1,0 1 0,0-3 0,3 0 1,3 0-1,-1-2 1,3 0-1,2-1 0,2-2 1,3-1-1,12-4 0,-15 5 0,15-5 0,-11 2 0,11-2 1,0 0-1,0 0 0,0 0 0,0 0 0,0 0 0,0 0 0,0 0 0,0 0 0,0 0 0,0 0 0,0 0 0,0 0 0,0 0 0,0 0 1,0 0-1,0 0 0,0 0 0,0 0 0,0 0 0,0 0 0,0 0-1,0 0 1,0 0 0,0 0 0,0 0 0,0 0 0,0 0 0,0 0 0,0 0 0,0 0-1,0 0 1,-6 12 0,6-12 0,0 0 0,-2 9 0,2-9 0,0 0 1,-9 11-1,9-11 0,-11 11 0,11-11 0,-11 11 0,11-11 0,-17 14 0,17-14 0,-17 15 1,17-15-2,-19 15 1,10-8 0,0 0 1,-1 1-1,1-1 0,-1-1 0,10-6 0,-18 15 0,18-15 0,-17 12 0,17-12 0,-16 12-1,16-12 1,-9 7 0,9-7 0,0 0 0,0 0 0,0 0 1,0 0-1,0 0 0,0 0 1,0 0-1,0 0 1,0 0-1,-5-11 1,6 1-1,-1-2 0,2-7 0,0-2 0,1-4 0,0-1 0,2-2 0,1-2 0,-1-2 0,1 0 0,0-3 0,2 4 0,0 3 0,1 0 0,1 2 0,0 4 0,2 3 0,-1 2-1,1 7 1,-3-1 0,0 2-1,-9 9 1,13-10 0,-13 10 0,0 0 1,9-6-1,-9 6 0,0 0 0,0 0 0,0 0 0,0 0-1,0 0 1,0 0-1,0 0 1,-3 14 0,3-14-1,-3 15 1,0-3 0,-2 5 0,0 3 0,-3 4 0,-1 3 0,-4 1 0,1 3 0,-4-1 0,1 4 0,-1-4 0,1-1 0,2-3 0,-1-2 0,3-1 0,3-4 0,1 0-1,3-3 1,5-4 0,1 0-1,3-1 1,5-2 0,4 0 0,3-3 0,5-1-1,4 0 1,1-1 0,6 1 1,2-3-1,4-1 0,3-1 0,1 0 0,2-2 0,-1 1 0,3-1 0,0-1 0,-4 1 1,-1 0-1,-3 0 0,-4 0 0,-4 1 1,-2-1-1,-9 1 0,-3 1 0,-6-2 0,-11 2 1,12 1-1,-12-1 1,0 0-1,0 0 1,0 0 0,0 0-2,-2 9-3,2-9-11,-19 19-9,-9-11-1,-5 1-2,-15-5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29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1823 0 8,'0'0'12,"0"0"1,0 0-1,0 0-7,0 0-2,0 0 0,-7 12 0,-2-8 1,-4 4 0,-4 2 1,-5 2 0,-5 3 0,-3 2 1,-6 3-2,-2 3 0,-5 1-1,-2 3 0,-1 1 0,-5 1-1,2 0 0,0 2 0,-2-2 0,0 1 0,-2-2 0,2 0 0,-4-3 0,4 3 0,-3-2-1,1 2 1,1-4 0,4 0 0,1-1-1,3 0 0,3-3 0,2-1 0,4-2 0,2-3-1,1 2 0,-1-2 1,1 1-1,3-2 0,2 3 0,-2-2 0,4 1 0,-1-1 0,3-1 0,3-3 1,4-1-1,3-3 0,1 0 0,12-6 0,-12 4-1,12-4 1,0 0-1,0 0-1,0 0-1,11-9-2,-1 7-3,-10 2-7,19-12-7,-9 3 1,2-2 0,-1-2 0</inkml:trace>
  <inkml:trace contextRef="#ctx0" brushRef="#br0" timeOffset="601">354 578 12,'-12'-3'14,"2"0"0,10 3 0,-17-6-6,17 6-4,-12-9-1,12 9 0,-12-5-1,12 5 1,-14-5 0,14 5 2,-15 4-1,5 2-1,10-6 1,-15 13-2,8-3 0,1 2 0,0 1-1,0 0 0,1 4-1,-1 1 0,-1 7 0,-3 1 1,-2 4-1,-3 6 1,-1 4 0,-2 2 0,-2 2 0,-1-2 1,3-1-1,0-3 0,4-4 1,1-7-1,4-4-1,3-5 0,3-3 0,1-4 0,2-11 0,4 14 0,-4-14 0,11 10 0,1-8 1,2-2 1,6 0 0,5-2 0,6-1 0,8-3 0,5 0 0,5-4 0,4 0 0,1-5 0,7-1-1,-2-5 0,3-2 0,-7-1 1,1 0-1,-5 0 1,-6 2-1,-4 2 1,-11 6 0,-7 2 0,-4 6 0,-9 1 1,-10 5-1,12-3 0,-12 3 0,0 0 0,0 0 0,0 0 0,0 0-1,-10 9 1,10-9-2,-5 13-2,5-13-4,-7 25-15,-6-6-4,-4 5-2,-11 0-1,-8 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9:31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8 5,'0'0'10,"-10"-5"-1,10 5-1,0 0-1,-11-6-1,11 6 0,0 0-1,0 0 1,0 0-1,0 0-1,0 0-1,0 0 0,-9 3-1,9-3-1,0 0-1,-1 15 0,2-5 0,-1 3 0,3 3 1,2 4-1,1 6 1,4 5 0,-1 5 1,3 9-1,1 3 0,3 7 0,-3 7 1,0 5 0,1 6 0,-2 3 0,0-1 0,-2 0 1,-3 2 1,3-2-1,-3-3 0,2-2 0,1-5 0,2 1-1,1-4 0,1 0 0,1-7-1,3-2 0,-4-5 0,1-3 0,-3-4 0,-2-9 0,-2 0 0,-1-4 0,-2-6 0,-3-1 0,0-6 1,-1-2-1,-1-13 1,2 16-2,-2-16 1,0 0 0,0 0-4,0 0-4,3-13-11,-1 1-4,-1-4-1,-2-4 0</inkml:trace>
  <inkml:trace contextRef="#ctx0" brushRef="#br0" timeOffset="631">113 1483 33,'0'0'17,"-14"11"0,14-11 1,-12 2-12,12-2-4,0 0-1,6 12-2,-6-12 1,17 20 0,-6-7 1,3 4 1,1 3 0,4 5 2,2 0-1,3 6 1,0 0 0,1 2 0,1 1-1,1 2 0,-1-3-1,-2 0-1,-3-4 1,1-2-1,-4-5 1,0-2 0,-4-7 0,-3-1 1,-11-12 0,14 10 1,-14-10 1,0 0-1,0 0 0,10-1 0,-10 1-1,1-16 0,-1-1 0,3-3-2,0-5 0,2-4 0,0-4-1,4-4 1,1-2-1,0-1 0,4 2-1,0 1 1,-1 1 0,-1 1-1,7 4-2,-2-2-3,6 8-4,-2-3-15,6 3-1,-7-6-2,4 0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540 1623 0,'3'13'1,"-3"-13"-1,10 8 0,-1-6 1,1-1 1,2 1 0,2-3 2,2 2 0,3-2 1,2 1 0,0 0 2,5 1 0,2-1 0,5 1 0,5 3 1,0-3-2,4 3 1,3-1-1,3 1 0,3 0-1,4 2 0,-1 1-1,2-1-1,1 1 0,2 0-1,1 1 1,3 1-1,0-1-1,2 1 2,2 0-2,5 2 1,4-1 0,2 2 0,4-3 0,3 3-1,4-1 0,4 1 0,5-1 0,0 1 0,2 0 0,4 2-1,-1 0 1,1 1 0,0 0 0,-1 2 0,-2-3 1,0 4-1,2-4 1,4 1 1,3-4-1,5 0 0,1-3 0,6-2 0,3-2 0,8-1-1,0-3 0,0 1 0,0-1 0,3 0-1,0 0 1,-3 1-1,3-2 0,-5 0 1,1-1-1,4-2 0,-1-1 1,3-2-1,2-1 0,7-1 0,1-2 1,5 1-1,2-1 1,5-2-1,-1 1 1,4 0-1,-3-1 1,-1 0-1,-2 0 1,-3 1 0,-2-1-1,-3 0 0,-1 0 1,-1-4-1,-2 2 1,-7 0-1,-2 1 2,-3 1-2,-5 0 0,-7 2 1,-5 0-1,-8 5 0,-8-1 0,-2 0 1,-6-2-2,-5 1 2,-11 0-1,-1-2 0,-10 2-1,-6 0 1,-6 1 0,-8 0 0,-2 0 0,-8 0 1,-2 0-1,-6 0 1,-4-4-1,0-1 1,-3-3-1,2-4 1,-6-5-1,2-3-1,0-4 1,-1-3 0,5-4-1,-1-3 1,2-1 0,-2-1 0,0-1-1,-6-3 1,-2 1 0,2 2 0,-8-2 1,-1 3-1,-6-1 0,-1-1 0,-2 5 0,3-1 0,-4 3 0,-5 1 0,0 2 0,-4 2 0,0 0 0,-2 4 0,-1 0 0,-2 3 0,1 1 0,2 3 1,2 0-2,0 0 2,1 4-1,3-1 0,-3 3-1,2 2 1,-5 2 0,-7 1-1,-4 4 0,-3 2 0,-7 2-1,-6-1 1,-3 1 0,-7-3 1,-2-2-1,-3-1 1,-1-3 1,-2-1-1,-1-2 1,-5-1-1,-2 1 0,-2 0 0,-7 1 0,0 0 0,-8 3 0,-4-1 0,-5 3 0,-3-1 0,-9-2 0,-2-1 0,-1-2 0,-2 1 0,-2-2 0,-1-1 0,-4-2 0,-2 2 0,3 0 1,-3 3-1,-5 0 0,-1 3 0,-6 2 2,-5 3-4,-2 2 2,-2 3 0,-5 1 0,-1 1 0,0 0-1,1 2 1,2-2 0,1 0 0,3-2 0,2-2 0,4 0 0,3-1 0,-1 1 0,2 1 0,3 0 0,1 1 0,0 0 0,-1 2 0,0 1 0,0 0-1,4 1 1,-2 0 0,4-2 0,-2 1 0,5 0 0,4 1 0,3-1 0,3 1 0,3-1 0,3-1 0,4 0 0,5 0 0,3-1 0,3 0 0,2-1 0,6 0 0,-1 0 0,2 2 0,0 0 0,3 0 0,-2 2 1,0-2-1,3 0-1,1 1 2,3-1-1,4-1 0,3 0 0,3-1 0,2 0 0,6-1 0,0 1 0,3 0 0,4 0 0,2 0 0,4 0 0,3 2 0,-2-1 0,2 1 0,0 1 0,0-1 0,-2 1 0,-4 0 0,-1 1 0,-4-1 0,-2 0 0,-4 3 0,-2-1 0,-2 1 0,-2 0 0,1 1 0,-1 1 0,1 1 0,3 0 0,2 1 0,3 1 0,3-1 0,0 0 0,3 1-1,3 2 1,2-3 0,1-1 0,3 0 0,4-3 0,4 0 1,3-2-2,2 0 1,2 0 0,4 1 0,0 2 0,1 1 0,-1 3-1,-2 4 1,1 2 0,-2 3-1,-1 3 1,-1 4 0,-2 3 0,1 2 0,1 2 0,1 2 0,1 0 0,3 4 0,0-1 0,4 1 0,1-1 0,3 2-1,4 3 1,0 1 0,4 0-1,1 0 1,3 2 0,0-1 0,1 5 0,-2-2 0,1 1 1,-2 0-1,-1-1 0,0 1 0,-1-4 1,1-2-2,1-5 1,2-3 0,1-4 0,4-4 0,0-3 0,2-3 0,0 0 0,2-1 0,0-3 0,1 0 1,-2-2-1,2 0 0,0-2 0,2-2 1,0-1-1,2-2 0,1-3 1,3-1-1,2-2 1,4 0-1,3-2 1,3-1-1,3 1 0,2-1 0,2 1 2,2 1-2,1 0 0,2 2 0,0-1 0,5 1 1,1 0-1,2 0 0,3-1 1,1 2-1,2-1 0,1 1 1,0 0-1,-1 2 0,0 0 0,0 0 0,0 1 1,-1 0-1,-2 0 0,0 0 0,-3 2 0,2-2 0,-3 1 0,0 0 0,-3 1 0,-1 0 0,-2 0 0,-2 0 0,-2-1 0,-3 2 0,-4-1 0,-1 0 0,-1 0 0,-5 0 0,0-2-1,-3 0 1,-1-2-1,-3 0-1,1-1-2,-7-5-4,6 3-15,-5-7-3,1-2-2,-10-9 1</inkml:trace>
  <inkml:trace contextRef="#ctx0" brushRef="#br0" timeOffset="55430">5238 2126 23,'0'0'19,"0"0"1,0 0 1,0 0-5,0 0-6,0 0-3,0 0-1,0 0-1,0 0-2,0 0-2,5 10-2,-5-10-1,0 13 0,0-2-1,3 8 1,0 5 0,0 6 2,1 9 2,-2 3 1,2 10 0,-2 4 1,1 8 0,-3 2 0,0 5 0,-3-2-1,2 2 0,-3-2-2,0-1 0,-3-7 0,-2-6-2,1-6 1,-1-7-2,0-1 0,0-10-1,1-4 1,-2-9-1,6-2-1,4-16-3,-5 13-6,5-13-9,2-22-2,-1-4 2,-1-11 0</inkml:trace>
  <inkml:trace contextRef="#ctx0" brushRef="#br0" timeOffset="55941">4816 2437 11,'-19'15'16,"0"-3"1,7-4-2,12-8-2,-12 11 1,12-11-3,0 0-1,0 0-2,0 0-1,2-10 0,2-10-2,5-5 0,8-11-3,7-8 1,4-9-1,4-3 0,2-2 1,2 3-1,-3 4 2,0 10-1,-10 4 1,-4 12-1,-7 5 1,-2 9-1,-10 11-1,9-13-1,-9 13-1,0 0 0,0 0 0,0 0-1,0 0 0,0 0 0,5 10 0,-5-10 0,10 16 1,0-2 0,1 3 0,3 4 0,6 5 1,4 7 0,3 2-1,2 5 1,2 4-1,2 1 0,0 4 0,1 2 0,1-2 1,-3-3-1,-3-3 0,-1-3 1,-4-6-1,-1-3 1,-3-5-1,-4-4 1,-3-7-1,-3-2 1,-10-13-1,12 14 1,-12-14 0,0 0 0,0 0-1,0 0 1,0 0-1,0 0 0,0 0-2,3 10-1,-2 0-3,-1-10-13,-3 21-9,2-8-1,-1 3 0,-7-4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48:06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368 566 6,'0'0'4,"-10"7"-1,10-7 0,0 0 0,0 0-1,0 0 0,0 0 0,0 0 0,0 0 0,0 0 0,0 0 1,0 0 0,0 0 1,0 0 1,0 0 1,0 0 0,0 0 1,17-16 0,2 5 1,6-9 2,14 1-2,6-11 0,17 1-1,10-6-1,12 2-1,2-3-1,2 1 0,-2 0-2,-5 4 1,-8 3-1,-12 5 0,-17 3-1,-8 5 2,-12 2-2,-6 6 1,-18 7-1,14-5 0,-14 5-1,0 0 0,0 0-2,0 0-3,0 0-4,-21 1-7,9 5-8,-7-1-2,-4 4 1,-6-4 0</inkml:trace>
  <inkml:trace contextRef="#ctx0" brushRef="#br0" timeOffset="681">330 187 9,'-2'-22'9,"4"0"1,2 1-1,4-1-1,3 2 0,3 3-2,3-1-1,0 4-2,0 2 0,-2 2 0,-3 4-1,-2 3 0,-10 3-1,0 0 1,0 18-1,-9-6 1,-2 2 1,-3 2-1,0 2 0,-4 0 0,1 1 0,-2 2-1,2 3 0,-3-1 1,-1 5-2,-4 3 1,-2 5-1,-1 7 1,-3 4-1,-1 2 0,-1 3 0,1-2 0,3-1 0,6-4 0,5-6 0,5-8 1,10-8 1,10-9 0,13-5 2,11-9 0,12-3 0,6-4 2,10 0-1,3-6 0,8 2 0,-3-4-2,0 4 1,-6-1-2,-2 3 1,-8-1-1,-4 3-1,-9 0 1,-6 3-1,-8 0 0,-7 2-1,-5 1 1,-12 1-1,9-1 0,-9 1 0,0 0 1,0 0-1,0 0 0,0 0 1,0 0-1,0 0 1,0 0-1,0 0 1,0 0-1,0 0 0,0 0 0,0 0 0,0 0-1,0 0 0,0 0-2,0 0-2,0 0-3,-11 12-4,6 0-6,-6 1-7,3 3-1,-2-2 1,0 3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03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 51 5,'0'0'7,"0"0"-2,0 0-1,0 0-2,0 0 0,0 0 0,0 0 0,2 9 0,-2-9 0,0 0 0,4 14 0,-4-14 0,4 17 0,-1-5-1,0 1 1,0 0-1,1 3 0,-1 1 0,0 0 0,1 3 0,-2-1 0,0 3 1,0-1 0,-2 1-1,1-2 1,-1-1 0,0-3-1,-1-3 0,1-3 1,0-10-1,0 14 0,0-14 1,0 0 1,0 0 2,0 0 0,0 0 1,0 0-1,0 0 0,3-19 0,2 7-1,2-6-3,1-2 0,1-6-1,0 0 0,4-3 0,3-2-1,0 2 0,1-1 1,-1 3 0,2 1-1,-2 4 1,5 4 0,-3 2 0,-2 5 0,1 2 0,-2 4-1,2 4 1,-2 2 0,3 1 0,-2 4 0,-1 2-1,0 2 2,-1 2-1,-1 3 0,-2 0 0,-3 4 1,-1 2-1,-1 1 1,0 1-1,-2 1 1,0 0-1,0 0 1,-2-4-1,1 1 1,-1-4 0,1-3 0,-2-2 0,0-1 0,-1-11 1,-2 15-1,1-5 0,1-10 1,-3 14-1,3-14 0,-2 10-1,2-10 1,0 0-1,0 0 0,0 0-5,0 0-19,0 0-7,10-14 1,-12-6-1</inkml:trace>
  <inkml:trace contextRef="#ctx0" brushRef="#br0" timeOffset="1082">858 309 1,'0'0'1,"0"0"-1,0 0 0,0 0 2,0 0 1,0 0 2,0 0 3,0 0 1,11-2 1,-11 2-1,9-10 0,-2 1-2,3-4-2,5-1-1,-2-3-2,4 0-1,2-3-1,-1 2 0,-2 2 0,0 4 0,-5 1 0,-11 11 0,16-13 0,-16 13 0,0 0 1,0 0-1,0 0 0,10 1 0,-10-1 0,5 10 0,-5-10 1,6 16-1,-1-5 0,-1 0 0,0 4 0,0 0 0,0 3 0,0 2 0,0 0 0,-2 3 0,3-1 1,-4 3 0,1-2-1,-1 0 1,-1-2 0,0-2 0,0-2 1,2-5-2,-3 1 1,1-13 0,-1 12 0,1-12 0,0 0 0,-14 9 0,14-9 0,-17 2 1,5-2 0,-1-1-1,-3 0 1,4 0-1,-1-2 1,4 2-2,0 0 1,9 1-2,-11-2 1,11 2-1,0 0-1,13-4 1,-3 2-1,3 0 1,3-1 0,3 0 1,4 1-1,-1 1 1,1 0 1,3 2-1,-1 1 0,0 1 0,0 1 0,-3 1 0,-1 0 0,-3 1 0,-5-2 0,-1-1 0,-12-3 0,12 4 0,-12-4-7,0 0-20,0 0 0,-20-10 0</inkml:trace>
  <inkml:trace contextRef="#ctx0" brushRef="#br0" timeOffset="2524">103 944 13,'0'0'11,"0"0"-1,0 0-1,0 0-1,0 0-3,0 0-2,0 0-2,0 0-1,0 0 0,0 0 0,0 0 0,1 12 1,-1-12-1,4 16 1,-2-2 0,0 1 0,0 4 1,0 2-1,0 4 1,0 1-1,2 4 2,-1 0-1,-1-1 0,0-1-1,1-2 0,-1-3 0,1-3 0,0-7 0,-1-2-1,-2-11 1,4 11 1,-4-11 0,9-11-1,-3-3 1,3-7 0,5-1 0,-4-6-1,8-2 1,2-1-2,-3-2 0,6 3-1,-1 5 1,0 3-1,2 2 1,3 5-1,-4 0 0,-2 4 1,7 4 0,-6 4 0,-2 0 1,-2 3 0,-2 5 0,-3 4 1,0 1 1,-5 6-1,-3 3 0,-2 4 0,-2 3 0,-1 2 0,-1 2 0,-1 0-1,0 2 0,-1-1 0,2-2-1,0-1 1,1-3 0,0-4-1,0-4 1,0-4-1,0-3-2,0-10-2,0 0-5,0 0-20,13-16-1,-11-4 0</inkml:trace>
  <inkml:trace contextRef="#ctx0" brushRef="#br0" timeOffset="3265">869 1162 15,'5'11'28,"-5"-11"-2,0 0 0,0 0-21,5-10-10,-5 10 1,16-16-1,-16 16 0,20-16 1,-9 8 3,-1 3 1,-10 5 0,19-3 1,-9 5 0,-10-2 0,17 11 0,-11-2 0,1 1 0,-4 5-1,3-1 1,-6 4-1,-6-1 3,1 2-2,-2 0 1,-1-1 0,-2 1 1,-2-3-1,3 0 0,-2-2 0,6 0 0,-2-4-1,3 1-1,4-11 1,-5 11 0,5-11-1,9 6 2,-9-6-1,20 1 1,-8-2 0,3 0-1,5-2 1,0-1 0,-3-1 0,4 1-1,0-3 0,1 0-1,1 1 0,0-2 0,1 1-1,0-1-3,2 4-4,-5 0-12,-5-3-11,2 8 1</inkml:trace>
  <inkml:trace contextRef="#ctx0" brushRef="#br0" timeOffset="4847">18 1770 5,'0'0'8,"0"0"-1,0 0 0,0 0-2,0 0 0,-2 12-2,2-12 0,4 21-1,-2-4 0,0 3 1,3 7-1,1 1 1,-2 3 0,2 1 0,-3 1 0,3-1 0,-1-2 0,0-4 0,-3-5 0,1-5-1,-2-3-1,-1-13 0,5 11 0,-5-11 0,0 0 0,15-19 1,-4 1-1,0-3 0,4-5 1,0-2-1,3-4 0,1 0-1,3 1 0,-1 2 1,3 4-1,0 3-1,-2 2 1,1 6 0,-4 2 1,1 7 0,-5 2 0,3 6 1,-6 4 0,-1 5 0,1 4 0,-3 5 1,1 4-1,-2 3-1,-1 1 1,-1 1 0,-3-1 0,1-1 0,-4-4 0,1-1 1,-2-6-1,1-2 0,-3-4 0,2-2-1,1-9 0,0 0-2,-2 9-2,2-9-11,-5-15-17,5 15 0,3-27-1</inkml:trace>
  <inkml:trace contextRef="#ctx0" brushRef="#br0" timeOffset="5628">846 1996 20,'13'-5'23,"-13"5"0,0 0-21,12-10-2,-1 8 0,0 1-1,2 1 1,1 2 0,-1 1 0,-2 4 2,-1 2 0,0 3 1,-5 1 1,-1 5 0,-3-1 2,-1 2-1,-5-1-1,4 1 0,-9-2 0,1 1-1,-2-7 0,5 0-1,-3-2 0,9-9 0,-15 11 0,15-11-1,0 0-1,0 0 0,0 0-1,0 0 1,0 0-2,11 5 1,-1-3 0,4 1 0,2 2 0,3 2 1,1 1-1,3 3 0,-2 0 1,0 0-1,-4 1 1,-1 0 0,-2 1 0,-5-1 1,-3 0 0,-5-1 1,-3 2 1,-2 0 0,-6 0 0,1 1 0,-8-2 0,4 1-1,-7-2 1,-2 2-1,-3-3 0,0-2-2,-1 1 0,-1-5-2,3 2-7,-2 3-19,2-11-6,6 4 2,-4-6 0</inkml:trace>
  <inkml:trace contextRef="#ctx0" brushRef="#br0" timeOffset="6650">5 2754 14,'-8'-12'13,"8"12"0,0 0-1,0 0-1,0 0-1,0 0-3,0 0 0,0 0-4,0 0-1,0 0-1,0 0 0,0 0 0,3 13-1,2-3 1,1 4-1,0 4 1,0 5 0,0 2 0,2 3 1,-3 1-1,1-3 0,-2 1 0,1-6 0,1-1 0,-1-7 0,-1 0-1,-4-13 0,6 10 1,-6-10-1,0 0 0,13-7 1,-4-7-1,3-3 0,4-7 1,3-3-1,1-6 1,4-2-1,3-3-1,2 4 0,-3 2 1,1 2-1,-3 6 0,0 4 1,0 4 0,-2 6-1,-5 4 2,-1 6 0,-2 5 0,-1 7 0,-2 5 0,-1 6 1,-4 0-1,0 6 1,-3 1 0,0 0 0,-2-2 0,-1-1 1,-1-4-1,1-2 1,-2-2-1,2-3 1,-2-4-1,2-3 0,0-9-1,-1 13 1,1-13-2,0 0 1,0 0-3,0 0-3,0 0-8,0 0-20,5-14 0,-5 14 0</inkml:trace>
  <inkml:trace contextRef="#ctx0" brushRef="#br0" timeOffset="7581">871 2896 20,'0'0'18,"0"0"-4,-9 3-2,9-3-3,-9 11-1,9-11-2,-11 15-1,11-15 0,-14 20 0,3-8-1,1 3 0,-4 1 0,2 4-1,-2 2-1,-1 3 0,-2 0-1,1 3 0,1-2 0,1 0-1,4-3 1,1-3-1,2-4 0,2-4 0,5-1-1,0-11 1,5 13 0,-5-13 1,18 6-1,-4-4 1,4-4 1,4 1 0,1-2 0,4 1-1,0-4 1,1 1-1,2-3-1,0 1 1,-4 0-2,-1 1 1,-2 0 0,-4 1 0,-2-1-1,-3 3 0,-14 3 0,14-4-2,-14 4-7,0 0-18,0 0-5,0 0 2</inkml:trace>
  <inkml:trace contextRef="#ctx0" brushRef="#br0" timeOffset="8092">891 3082 26,'0'0'28,"-10"4"0,10-4-2,0 0-25,0 0-2,0 0 1,0 0-1,8 12 1,-7-2 2,1 5-1,0 2 2,1 6 0,-2 4 0,2 4 0,-1 1-1,0 1 1,-1-2-2,1 1 0,-1-2-2,0-2-1,6-4-5,-2 0-24,-6-15 0,6 1 0</inkml:trace>
  <inkml:trace contextRef="#ctx0" brushRef="#br0" timeOffset="17636">2680 1068 8,'0'-11'18,"0"11"-10,0 0-6,0 0 1,0 0 0,0 0 1,4 11 0,-4-11 2,4 18-1,-1-4 1,1 5-2,0 6 0,4 8-2,-2 7-1,2 4 0,-1 8 0,1 2 0,-1 2-1,0 0 2,-1-2 0,1-7-1,-2-7-1,-1-9-1,-1-7-6,4-1-16,-7-23-2,0 0-1</inkml:trace>
  <inkml:trace contextRef="#ctx0" brushRef="#br0" timeOffset="17996">2627 1070 1,'-2'-18'20,"12"8"-1,2-6-15,4 0-6,7-1-1,4 0 2,5 0 0,3 3 2,3 2 1,2 4 0,-1 3 1,0 4 0,0 4 0,-3 3-2,-1 3 1,-4 2-1,-3 2-1,-4 5 1,-5-2 1,-5 4 0,-3 1 0,-6-1 3,-5 3 0,-7-2 1,-2 1 2,-8-3 0,-2 2-1,-8-6 2,-1 0-1,-7-5-2,7-2 0,-4-3-1,5-2-1,0-5-2,4-1 0,5-1-2,4-2-3,14 6-3,-16-9-5,16 9-13,0 0-10,3-16 2,8 12-1</inkml:trace>
  <inkml:trace contextRef="#ctx0" brushRef="#br0" timeOffset="18677">3392 1135 6,'22'-3'7,"-3"0"-3,1 5-1,-2 2-1,-4 2 3,-2 3 1,-6 2 1,-3 2 2,-5 1 0,-3 2 1,-6 0-1,0 1 2,-6 1-3,1 0-2,-4 0-1,0 2 0,-1-4-2,2 1 1,1-3-2,4-1 0,1-3-1,3-2-1,10-8 0,-11 12-1,11-12 0,0 0 0,0 0 1,15 7 0,-4-7 1,5 0 0,1-1 0,5 0 0,-1-1 1,3 1-1,-2 1-1,0 0 1,-4 2-2,0 1 1,-2 3-1,-1 1 0,2 2-3,-3-3-6,-4-3-22,9 6 1,-8-11 0</inkml:trace>
  <inkml:trace contextRef="#ctx0" brushRef="#br0" timeOffset="19278">3818 1358 7,'0'0'21,"24"1"-7,-8 0-11,3 1-1,0 0-1,2-2-1,-1 0 1,-1-2-1,0-2 0,0 1 0,-2-3-4,-2-5-10,4 7-7</inkml:trace>
  <inkml:trace contextRef="#ctx0" brushRef="#br0" timeOffset="19548">3750 1181 7,'0'0'28,"7"12"0,-7-12 1,15-6-17,-1 5-11,5-2-1,0 2-1,4 0 2,0 1-1,2 0 1,1 0-1,-1 1 1,0-1-2,0 1-2,-3 1-10,-2-7-17,8 6 2,-14-9-1</inkml:trace>
  <inkml:trace contextRef="#ctx0" brushRef="#br0" timeOffset="20229">4613 1227 19,'-15'4'25,"15"-4"0,0 0-1,-10 3-26,10-3-1,0 0 1,0 0 1,0 0-1,9-9 4,-9 9 0,0 0 1,9-4-1,-9 4 0,0 0-1,10 0 0,-10 0-1,0 0 0,0 0 1,8 9 1,-8-9 0,0 0 1,-3 10 1,3-10 0,0 0 1,-6 10-1,6-10-1,0 0 0,-1-12-1,1 12-1,5-15 0,0 5-2,-5 10 1,9-17-1,-9 17 0,10-11 0,-10 11-1,9-4 1,-9 4 0,11 5-1,-11-5 1,10 12 0,-10-12 2,6 18 0,-7-8 1,-1 0 0,-4 0 1,-2 0 0,-1-3 0,0 0-1,-1-1-4,0-5-10,-1-5-20,11 4-1,-10-13 0</inkml:trace>
  <inkml:trace contextRef="#ctx0" brushRef="#br0" timeOffset="21842">5094 730 4,'0'0'21,"0"0"-5,0 0-9,0 0-3,3-9-1,-3 9 1,20-10-1,-5 4 1,4-1 0,2 1-1,1 2 0,3 0-2,0 1 0,1 2 0,-2 2 0,-2 2-1,-1 1 1,-2 3-1,-1 2 0,-5 2 1,-2 2-1,-3 2 1,-3 1 2,-6 1-1,-2 1 1,-7-2 0,-2 2 1,-5-4-1,0 2 0,-4-5 0,-1 0-1,2-3 0,1 0-1,3-4 1,4 0-2,12-4 1,-14 4-1,14-4-1,0 0 0,0 0 1,0 0-1,20 9 0,-3-5 0,3 2 0,3 1 1,4 1 0,3 3 0,0-1 0,0 2 0,-3 1-1,0-1 1,-2 4 0,-3-1 0,-3 1-1,-4-1 1,-4 2 0,-5 0 1,-3-3 0,-6 3 0,-5-4 1,-3 2 0,-7-2 2,0 2 0,-7 0 0,-1 3 1,-4-4 0,-1 4 0,-5-4-1,1 1 0,0-3-2,1-3-2,3 3-5,-3-6-14,1-2-15,5 3-2,-4-7 2</inkml:trace>
  <inkml:trace contextRef="#ctx0" brushRef="#br0" timeOffset="23163">2828 2106 9,'0'0'20,"0"0"-11,0 0-4,0 0 0,0 0 1,2 11 0,-2-11 1,3 14 0,-1-4 0,0 2 1,1 3-3,-1 3-1,2 3-2,2 7 1,-1 7-1,0 3 0,1 6-1,-1 4 1,1 3-1,-1 0 1,0 2 0,-2-4 0,-1-3 0,0-3 0,0-5 0,-2-5-1,1-4 0,-1-5 0,0-5-1,1-4-1,-1-6-2,0-9-2,0 0-6,0 0-19,1-14 0,-6-11 0</inkml:trace>
  <inkml:trace contextRef="#ctx0" brushRef="#br0" timeOffset="23584">2792 2156 7,'-10'-6'26,"10"6"-2,5-17 0,1 6-20,2-3-7,4 1 1,3 0 2,5 0 0,1 3 2,4-2 1,4 6 0,2-1 0,4 4-1,0 0-1,3 3-1,-2 3 1,-1 0-1,-4 5-1,-2 1 1,-4 5 0,-5 0 1,-5 4-1,-4 1 2,-8 1 0,-3 3 1,-4-2 0,-6 2 1,-4-3 1,-5 2-1,-4-6 1,0 3 0,-5-7 0,1 3 0,-4-7-1,5 1 0,-1-4-1,3-2-1,5-2-1,2-1-1,17 0-3,-19-4-3,19 4-1,1-11-8,3 1-18,14 3-3,-5-9 3</inkml:trace>
  <inkml:trace contextRef="#ctx0" brushRef="#br0" timeOffset="24165">3489 2196 8,'0'0'26,"0"0"-1,15 1 1,-6-3-24,5 1-3,0-1-2,3 0 1,1 0 1,0 1 1,1 2 0,-4 0 1,1 1-1,-6 2 0,0 0 1,-10-4 0,12 13 2,-12-13 0,2 15 0,-2-15 0,-10 19 1,10-19-1,-16 18 1,7-11-1,-1 1 1,10-8-2,-15 8-1,15-8-1,0 0 0,-10 4-1,10-4 0,0 0 0,0 0 0,14 3 0,-5 0 0,2 2 0,3 1 1,1 4-1,0-2 1,1 6-1,-4-1 1,-2 2 0,-2 0 0,-5 1 2,-4-1 0,-6-2 1,0 2-1,-6-3 2,-5 0-1,0-3 0,-2 0-1,-1-3-1,0-1 0,3 0-2,1-4-2,7 1-5,10-2-5,-13-9-16,13 9-1,14-13-1</inkml:trace>
  <inkml:trace contextRef="#ctx0" brushRef="#br0" timeOffset="24926">3970 2392 0,'10'-4'4,"0"-2"1,5 2 2,0-3 1,4 4 1,0 0 1,0 1-1,2 0-1,0 2-2,-1 0-1,1 1-3,-2 0-1,-2 0-1,-1 0-2,-4-1-5,2 6-12,-14-6-5</inkml:trace>
  <inkml:trace contextRef="#ctx0" brushRef="#br0" timeOffset="25196">3931 2185 20,'0'0'26,"0"0"0,0 0-11,14-1-11,-1-1-2,5 0 0,4-1 0,3 1 1,2 0-1,6 0-1,1 3-4,3 2-17,-3-5-8,8 8 0</inkml:trace>
  <inkml:trace contextRef="#ctx0" brushRef="#br0" timeOffset="25577">4780 2338 22,'0'0'26,"0"0"1,0 0-14,0 0-8,0 0 0,0 0 0,0 0 0,0 0 1,6-9 0,-6 9 0,0 0-1,0 0-1,0 0-2,0 0-2,0 0 0,0 0-1,0 0 0,0 0 0,0 0 2,0 0 1,0 0 1,0 0 1,-3 9 1,3-9 1,-5 10-1,5-10 0,-7 10 0,7-10-2,-8 10-2,8-10 0,0 0-3,0 0-5,0 0-6,0 0-20,0 0-4,7-10-1,0-5 2</inkml:trace>
  <inkml:trace contextRef="#ctx0" brushRef="#br0" timeOffset="31726">5256 2082 25,'0'0'25,"0"0"0,0 0-9,-7-9-16,7 9-1,0 0 0,1-13 0,-1 13 1,3-12 3,-3 12 0,9-13 0,-9 13-1,16-19 1,-3 8-2,1-1-1,3 1 1,0 2-1,3 1 0,-1 2 0,-2 3 1,-1 4-1,-1 2 1,0 2 0,-2 6-1,-2 0 1,-1 4 0,-3 0-1,-1 3 0,-1 1 0,-4 1 0,-3 3 0,-4-1 1,-3-1-1,-3 3 1,-4-1 1,-1 2 1,-4-4 1,0 3-1,-2-2 1,5-1 0,-3-2 0,5 1 0,2-5-1,5 2-1,-1-4 0,5 2 0,4-5 0,1 3-1,0-13 1,13 17-1,-2-11 1,6 0 0,3-4 0,8-3-1,2-4 1,4 0-1,6-3 0,1 1 0,1-2-1,-3 2 1,-3 0 0,-3 3 1,-4 2-2,-4 0 1,-7 2-1,-5 0 1,-4 1-1,-9-1 0,11 1 0,-11-1 0,0 0-5,0 0-9,-6-13-21,6 13-3,-19-12 2,4 5 0</inkml:trace>
  <inkml:trace contextRef="#ctx0" brushRef="#br1" timeOffset="98502">2337 761 1,'0'0'18,"0"0"-11,0 0-4,0 0-1,0 0 0,5 14 0,-5-14 1,3 17 0,-1-5 2,0 2-1,0 1 1,0 1 0,-1 2-1,2 3 0,-2-1 0,2 5-1,-2 3 0,1 4 1,-1 2 0,0 5-1,-2 3 0,1 6 1,-2 2-1,0 5 1,-2 0 0,2 2-1,-2-2 0,2-1 1,-2-2-2,3-2 1,-1-7-1,2-2 0,0-5-1,0-3 0,-1-4 1,1-3-2,0-5 1,1-2 0,-1-3-1,1-4 1,-1-2 0,0-10-1,3 13 1,-3-13 0,0 0 0,0 0 1,12 10-1,-12-10 1,15 4-1,-3-2 1,1-1-1,4 0 0,2-1 0,4 0 0,3-1 0,0 1 0,4-1-1,2 1 1,2 0-1,1 1 0,3 0 1,0 0-1,0 0 0,3 0 0,1 0 0,3 2 0,-1-2 0,4 0 0,2 0 0,1-2 0,5-1 0,1-1 0,-1-1 1,1 0-1,-1-1 0,-1 1 0,0 1 0,-2 1 0,0 1 0,-2 1 0,2 1 0,1 0 0,0-1 0,3 0 0,-1-1 0,1-1 0,-1-1 0,1-1 0,-2 1 0,-2 1 1,-2 1-1,-1 1 0,0 1 0,0 1 0,0 0 0,4-1 0,0 1 0,0-2 0,3 2 0,-1-2 0,2-2 0,0 1 0,-2 0 0,-1 1 0,1 0 0,-1 0 0,-1 0 0,0-1 0,-2 0 0,-3 0 0,0-1 0,-3 1 0,-4-1 0,-3 2 0,1 0 0,-3 0-1,-3 2 1,-3 0 0,-2 0 0,-2 0 0,-4 0 0,-5 0 0,-4-1 0,-4-1 0,-10 0 0,13 0 1,-13 0-1,0 0 0,2-10 1,-2 10-1,-1-16 0,0 2 0,1-2 0,-2-7 0,1-4-1,0-2 1,0-5-1,-2-4 1,2-3-1,-1-5 2,1-3-2,1-5 1,1-1 0,1-5-1,2 0 1,-1-2 1,0 0-2,-2 4 1,0 2 0,-2 4 0,-2 4 0,0 4 0,-3 1 0,1 5-1,0 2 2,1 2-2,0 2 2,1 2-1,0 3 0,-1 3 0,0 4 0,2 5 0,-1 3 0,3 12 0,-5-15 0,5 15 0,0 0 0,0 0 0,0 0 0,0 0-1,-10-8 1,10 8 0,0 0 0,0 0 0,-11-1 0,11 1 0,-15-3 0,5 2-1,-1 0 1,0 0 0,-3-2 0,-1 2 0,-3-1-1,0 2 1,0 0 0,-7 2-1,-1 1 1,-4 1-1,-3 0 0,-1 1 1,-1-1-1,-3 1 1,1-2-1,0-2 1,1 0 0,-1-2 0,2 0 0,1-1 0,-1 1 0,-2 0 0,2 0 0,0 2 0,-1 1 0,0 0-1,-1 1 1,1 1 0,1-1 0,2-2 0,0-1 1,0 0-1,-1-1 0,2-1 0,1-1 0,0 0 0,0 1 1,0 1-1,-1 1 0,-1 1 0,1 0-1,-1 0 1,0 2 0,-1-1 0,1 0 0,0-1 0,0 0 0,2-1 0,-1 0 1,0-1-1,-1 0 0,2-1 1,-2 0-1,3-1 0,-1 1 1,1 1-1,1 0 0,-1 0 0,1 1 0,0 0 0,-1 0 0,0 1 0,-2-1 1,3 0-1,-2-1 1,3 0-1,-1-2 1,0 1-1,0-1 1,1 0-1,1-1 0,-2 1 0,-1 0 0,-1 0 0,0 1 0,0 0 0,0 0 0,0 1 0,1 0 0,1-1 0,1 1 0,1 1 0,1-1 0,1 1 0,1 2 0,-3 0 0,2 1 0,-2 0 0,2 3 0,-1-1 0,0 0 0,-2 0 0,0-1 0,-2 1 0,0 1 1,-2-2-1,0-1 0,-2 1 0,-1 0 0,3-1 0,0 0 0,2 0 0,2 0 0,3 1 0,1-2 0,3 0 0,4 0 1,1 0-1,2-1 0,3 0 0,1 0 0,10-1 0,-15 0 0,15 0 0,0 0-1,-9 0 1,9 0-1,0 0 1,0 0-1,0 0 0,0 0 0,0 0 0,0 0 0,-2 13 1,2-13-1,-1 18 0,-1-1-1,-1 1-5,-2 9-26,4 7-1,-14-6 0,1 6 0</inkml:trace>
  <inkml:trace contextRef="#ctx0" brushRef="#br2" timeOffset="139220">2576 1995 16,'0'0'11,"0"0"-1,0 0-1,0 0-2,0 0 0,0 0-2,0 0-1,0 0-1,0 0 1,0 0-2,0 0 0,0 0-1,-6 12 0,6-12 0,-1 14-1,1-1 0,0 1 0,0 5 0,0 3 0,0 0 2,0 3-2,-1 3 0,2 1 1,-1 2-1,-1 2 2,1 1-1,-3 4-1,1 1 2,-2 4-2,-1 5 1,-2 1 0,0 2 0,0 0-2,-1-5 2,3-1 0,1-5-1,1-4 0,2-6 1,2-4-1,0-5 0,2 0 1,0-5-1,0 1 0,1-4 0,-1 0 0,0-4 1,-3-9-1,7 13 1,-7-13 1,9 7-1,-9-7 1,16 0 0,-4 0 1,1-4-1,3 2 0,2-2-1,3 1 1,1 0-2,3 1 1,2 0-1,4-1 1,-1 1-1,4 0 1,5 0-1,1 0 0,3-2 0,4 2 0,3 1 0,2 0 1,3 2-1,5 1 0,1 0 0,2 3 0,3-3 1,4 1-1,1-1 1,3-1-1,2-1 0,0 0 1,1-2-1,0 0 1,-2 0-1,1-1 1,-3-2 0,1 0 0,-1-1 0,0 0 0,1-1 0,0 0 0,-2 2-1,1 1 1,-1 1 0,1 1-1,-4 0 1,1 0 0,-3 0-1,1-1 1,-1-2 0,2 1-1,-4-1 1,-2 0-1,0 0 1,-2 0-1,-3-1 0,-2 1 1,-3 0-1,-2 0 0,0 0 1,-4-1-1,-1 0 0,-1 2 1,0 1-1,-3-1 0,-2 2 0,-3-1 0,-6 2 0,-2-1 0,-7 1 0,-5 0 0,-4 1 1,-13 0-1,13-1 0,-13 1 1,0 0-1,0 0 0,0 0 0,0 0 1,0 0-1,0 0 1,0 0 1,0 0-1,0 0 0,0 0 1,0 0-1,0 0 0,5-10-1,-5 10 0,-1-21 0,-1 2 0,1-5 0,-2-6-1,-1-4 1,0-3-1,-1-2 0,-3-3 1,2 0 0,-2 0-1,0 2 1,0 3 0,0 1-1,1 1 1,1 2 0,1 2 0,-1 2 0,2 2 0,0 1 0,0 1-1,1 0 1,-1 1 0,0 2-1,0 2 1,2 1 0,-2 3 0,0 1 1,1 3-1,-1 2 1,4 10-1,-8-13 0,8 13 0,0 0 0,-12-9 0,12 9 0,-12-3 0,12 3-1,-18-3 1,6 1 0,-3 0 0,0 0 0,-6-1 0,-2-1 0,-3 0 0,-3 0 0,-2 1 0,-2-2 0,-4 2 0,-4 1 0,0 0 0,-2 1-1,-1 1 1,-3 0 0,-1 0 0,-3 1 0,0 0 0,-1-1 0,0 0 0,-1 0 0,0-1 0,0 0 0,-2-1 0,1 0 0,-1 1 0,0 0 0,-2 0 0,1 1 0,-2 0 1,-1-1-1,3 2 0,-1-1 0,1 0 0,0-1 0,2 1 0,0-1 0,0 1 0,1 0 1,-1 1-1,0 0 0,0 1 0,4 1 0,-2-1 0,1 1 1,3-1-1,0 0 0,0 1 0,3-2 0,2 0 0,0 0 0,2 0 1,0 1-1,-1 1 0,0 0 0,2 1 0,0 1 1,1 0-1,0 1 0,0-1 0,2 0 0,3-1 0,1 0 0,2-1 1,0-1-1,-3 0 0,2 2 0,2-3 0,0 2 0,-2 1 0,2 0 0,-1 1 0,1 0 0,4 0 0,2 0 0,0 0-1,3-2 0,0-1-4,10 3-8,11-5-20,-19 4-2,19-4 0</inkml:trace>
  <inkml:trace contextRef="#ctx0" brushRef="#br3" timeOffset="166810">2596 2022 40,'0'0'18,"0"0"1,0 0-1,0 0-5,0 0-4,0 0-3,0 0-2,0 0-2,0 0-1,0 0 1,0 0-2,0 0 1,0 0 0,0 0 0,0 0 1,0 0-1,0 0 0,0 0 0,0 0 1,0 0-1,0 0 0,0 0 0,3 12 0,-3-12 0,2 18 1,-1-6-1,0 2 1,1 2-1,-2 0 1,0 3-1,0-2 0,0 1 1,-1 0-1,0-1 1,0-1-1,1 1 0,0 0 0,-1 1 0,1 2 0,0 1 2,0-2-2,1 2 0,-1-1 0,-1-1 0,-1 0 0,-1 0-1,0-3 2,-1 0-2,-1 0 1,0 2-1,0-2 1,1 3 0,-1 0 0,1 0 0,0 1-1,-1 2 1,1-3 0,1 2-1,-1-1 1,1-1-1,0-1 1,-1 1-1,2-2 0,-2 0 1,2 0-1,-2 0 0,2-1 0,0 0 0,0-2 0,1 0 0,0-2 0,0 0 1,2-3-1,-1-9 0,0 15 0,0-15 0,0 12 0,0-12 0,0 0 1,1 12-1,-1-12 0,0 0 0,0 0 0,-1 10 0,1-10 0,0 0 0,0 0 0,0 0 0,3 10 0,-3-10 0,0 0 0,4 11 0,-4-11 0,0 0 0,7 13 0,-7-13 0,0 0 0,9 11 0,-9-11-1,0 0 1,11 9 0,-11-9 0,14 4 0,-14-4 0,15 6 0,-15-6 0,17 7 0,-7-2 1,0-1-1,2 0 0,0 0 0,2 1 0,2-2 0,2 0 1,3-3-1,0-3 0,2 0 0,2-2 0,-1 2 0,1-1-1,-1-1 2,2 1-2,-1 0 1,0 3 0,0-1 0,0 1 0,1 0 0,-1 0 0,3-1 0,0-1 0,-1 1 0,2 0 0,-2 0 0,1 0 0,0 1 0,0-1 0,-3 1 0,0 0 0,0 2 0,-2 0 0,1-1 0,0 0 0,-2 1 0,-2-1 0,2 0 1,1 0-1,-2-2 0,-2 1 0,-1-2 0,1 0 0,-1 0 0,0 0 0,-3 1 0,1-1 0,-2 2 1,1 1-1,1 0 0,-2 0 0,0 1 0,2 0 0,0-1 0,4 0 0,0 0 0,2-1 0,-1 0 0,2 0 0,-1 0 1,1 0-1,-1 1 0,1-1 0,-1 1-1,1 1 2,0-1-1,2 2 0,1-2 0,1 0 0,1 0 0,2 0 0,1-1 0,1 0-1,0-1 1,0-1 0,0 1 0,0-1 0,-2 0 0,0 0 0,-1 0 0,0 0 0,0 2 0,-1-1 0,1 2 0,0 2 0,1-2 0,2 2 0,0-1 0,2-1 0,-1 0 0,1-1 0,-1-1 0,2-1 0,-3 2 0,-2-2 0,-1 2 1,-1 0-1,-3 0 0,1 2 0,0 0 0,0-1 0,1 1 0,1 0 0,2-1 0,0 0 0,2 0 0,0-2 0,1 1 0,-2-2 0,0 1 0,-2 0 0,-2 0 0,1-1 0,-2 2 0,0-1 0,0 0 0,1 1 0,0-1 0,1 1 0,-1-2 0,1 2 0,-2-1 0,0 0 0,0 0 0,-1-1 0,-1 1 0,0-1 0,0 0 0,-2 1 0,-1-1 0,0 0 0,-2 1 0,-1-1 0,0 1 0,-2 1 0,0 0 0,-1 1 0,0-1 0,-2 1 0,-1-1 0,-1 1 0,-11 0 0,16-1 0,-16 1 1,0 0-1,10-2 0,-10 2 0,0 0 0,0 0 0,10-4 0,-10 4 0,10-4 0,-10 4 0,9-4 0,-9 4 0,0 0 0,11-10 0,-11 10 0,6-11 0,-4 1 1,0-3-1,-1-4 0,0-2-1,0-4 1,0-2 0,-1-2 0,-1-3 0,1 0 0,-2 0-1,0 1 2,-1-1-2,0 1 2,-1 1-1,0-1 0,0 1 1,1 1-2,0 1 2,-1 0-2,0 0 2,1 1-2,1 0 1,-2 1 0,0 1 0,0 1 0,-1 1 0,0-1 1,-2 3-1,0 1 0,0 1 1,0 1-1,-1 1 0,0 2 0,-1 2 1,0 2-1,9 9 0,-12-15 0,12 15 0,-9-12 0,9 12 0,-9-9 0,9 9 0,0 0 0,-5-12 0,5 12 0,0 0 0,0 0-1,0 0 1,-10-9 0,10 9 0,0 0-1,-10-3 1,10 3 0,-10-2 0,10 2 0,-16-3-1,4 2 1,-1-1 0,-2 1 0,-2 0 0,-3 1 0,-2 0-1,0 1 1,-3 0 0,-1 2 0,-3-1 0,-1 1-1,-1 0 1,-2-1 0,1 0 0,-3 0 0,0 0 0,0-1 0,-1 1 0,-1-2 0,0 0 0,-1-2 0,-1 2 0,0-1 0,2 0 0,0 0 0,0-1 0,2 2 0,-1-1 0,3 0 0,2 0 1,-1-1-1,1 0 0,2-1 0,0 0 0,-1-1 0,4 0 0,-2-1 0,-2 2 0,-1-1 0,1 2 0,-3-1 0,-1 1 0,2 0 0,-1 1 0,1-1 0,0 0 0,2 0 0,0 0 0,2-2 0,0 2 0,-2 0 0,1 0 0,-1 1 0,1 0 0,0 0 0,0 1 0,0 0 0,-1 0 0,1 0 0,0 1 0,0-1 0,0 0 0,-1 0 0,1 0 0,-2 0 0,0 0 1,0 0-1,0-1 0,0 1 0,-1 0 0,1 1 0,-2-2 0,0 1 0,2-1 0,1 1 0,0 0 0,0 0 0,1-1 0,0 1 0,2 1 0,-1 1 0,1 0 0,-2 0 0,0-1 0,2 2 0,0 0 0,0 0 0,0-1 0,1 0 0,0 0 0,2 0 0,-1 1 0,0 0 0,-2 0 0,2 0 0,-4 1 1,1 2-1,0-2 0,-1 0 0,1-1 0,-2 0 0,2 1 1,-2-2-1,4 0 0,-2-1 0,2 0 0,0 2 0,2-2 0,1 0 0,3 0-1,4 1-1,-1-5-7,7 5-31,10-2 1,-20-2-1,6-5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45.47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9061 1086 10,'0'0'28,"0"0"-1,12-8 2,-3 4-19,3-1-8,0 0-2,4-1 0,-1 2 2,1-1 1,-1 3 1,-15 2 0,18-4-1,-18 4 0,0 0-1,9 4 0,-9-4-1,-5 14 1,0-5-1,5-9 1,-11 19 1,11-19 1,-13 16 0,13-16 0,-11 9 0,11-9 0,0 0-2,0 0-1,-4-14-2,4 14-1,13-18 0,-5 7 0,-1 2 1,2 0 1,-9 9-1,12-14 2,-12 14 1,0 0 1,5 12 0,-9-3-1,0 3 1,-4 1 1,2 2-1,-1-2 0,1 0 0,6-13 0,-13 17 0,13-17-1,0 0 0,0 0-1,-11 7 0,11-7 0,0 0 0,-11-5 0,11 5-2,-12-8-9,1-4-30,-3-11 0,1-8 0,1-16-1</inkml:trace>
  <inkml:trace contextRef="#ctx0" brushRef="#br0" timeOffset="1432">96 1452 24,'0'0'24,"-3"-20"0,5 4-17,2-2-7,4 0 0,0-1 1,-1 1 1,1 4 3,-2 0 1,-6 14-1,8-13 0,-8 13-2,0 0 0,9-2-2,-9 2 0,10 9 0,-10-9-1,15 17 0,-6-7 0,-2 3 0,-1 0 1,-1 0 1,-5-1 1,-1 0 1,1-12 0,-8 15 0,8-15 1,-12 5-2,12-5-2,-8-11-1,9-2-1,2-2-2,3-1 0,1-3 0,2 2 1,-1 0 0,0 4 2,1 1 0,-9 12 1,11-8 1,-11 8-1,10 6 0,-10-6 0,14 19-1,-8-4 0,-1 4 0,-2 2 1,-2 3 1,-6-3 0,-4 4 2,-6-5 0,2 1 2,-6-10 0,5 2 0,-5-9-1,7-1 1,-1-8-3,7-5-2,3-3-2,1-5-1,7 4-5,-2-7 0,9 9-5,-6-6-6,4 7-18,7 6-2,-5 0 3</inkml:trace>
  <inkml:trace contextRef="#ctx0" brushRef="#br0" timeOffset="2273">89 2417 9,'-9'-18'25,"11"9"3,-6-7-11,3-3-8,4 1-4,0-5 1,5 2-1,1-2 0,6 3 0,0-2-2,7 2-1,1 2-1,2 4-1,-2 3 0,1 5 0,-1 6 0,-2 8 0,-4 3 0,-2 7 1,-2 5-1,-5 5 2,3 4-1,-3 0-1,-3 2 1,-3-1-1,-2 2 1,-2-2 0,-7-2 1,-1-1 2,-10-4 0,-1-1 2,-9-6 0,2 0 1,-8-10 0,4-1 1,-5-12-2,5-1-2,-1-8 0,5-1-2,5-7-1,5-4-2,9-1-2,3-7-6,19 1-23,9-1-7,8-3 0,9 1 0</inkml:trace>
  <inkml:trace contextRef="#ctx0" brushRef="#br1" timeOffset="61218">1557 1415 6,'0'0'7,"0"0"-3,0 0 0,0 0-2,0 0 0,0 0-1,0 0-1,0 0 0,0 0 1,0 0 0,0 0 0,0 0 1,0 0 0,-9-5 1,9 5-1,0 0 1,0 0-2,0 0 1,0 0-2,0 0 0,0 0 0,-10 0 0,10 0 0,0 0 1,0 0 1,0 0 2,0 0 0,0 0 2,0 0 0,0 0 0,0 0 1,0 0 0,0 0-3,0 0 0,0 0-1,0 0-1,0 0 0,0 0-1,0 0 2,9 10-1,-9-10 1,0 0 0,0 0 0,11 2 0,-11-2 0,0 0-1,14-1 1,-14 1-1,13 0 0,-13 0 1,18-1-1,-8 2 0,3-2 0,-2 1 1,2-2-1,3 2 1,-4-2-1,3 1 0,-2-1-1,1 1 1,-5-1-1,3 1 1,-12 1-2,17-1 1,-17 1 0,13-1-1,-13 1 1,12 1-1,-12-1 1,11 2 0,-11-2-1,13 2 1,-13-2 0,12 1 0,-12-1-1,12 2 1,-12-2 1,13 0-2,-13 0 1,11 1-1,-11-1 1,14 0-1,-14 0 1,13 1-1,-13-1 0,16 1 0,-7-2 1,0 1-1,2 0 1,2-1-1,-2 0 1,3 0 0,-2 0-1,3-1 1,-3 1 0,1 0-1,-3 0 0,0 0 1,-10 1-1,18-2 0,-18 2 1,14-3-1,-14 3 0,16-2 0,-16 2 0,15-3 1,-15 3-1,17-4 0,-17 4 0,16-5 1,-16 5-1,16-3 0,-16 3 0,13-1 0,-13 1 0,13 0 0,-13 0 0,10 1 0,-10-1 0,12 0 0,-12 0 0,12-1 1,-12 1-1,10-1 0,-10 1 0,9-2 0,-9 2 1,0 0-1,14-1 0,-14 1 0,9-1 0,-9 1 0,13-1 0,-13 1 0,13 0 0,-4-2 0,-9 2 0,21 0 0,-7 0 0,0 0 0,-1-1 0,2 0 0,-3 0 0,0 1 0,-1 0 0,-11 0 0,14 0 0,-14 0 0,9 0 0,-9 0 0,0 0 0,12-1 0,-12 1 0,0 0 0,14-2 0,-14 2 0,11-1 0,-11 1 0,11-2 0,-11 2 0,13 0 0,-13 0 0,10 0 0,-10 0 0,0 0 0,13 1 0,-13-1 0,0 0 0,0 0 0,0 0 0,0 0 0,0 0 0,0 0 0,0 0 1,0 0-1,0 0 0,0 0 0,0 0 0,0 0 1,0 0-1,0 0 0,0 0 1,0 0-1,0 0 0,0 0 0,0 0 0,0 0 0,0 0 0,0 0 0,0 0 0,0 0 0,0 0-1,0 0 1,0 0 0,0 0-1,0 0 1,0 0-1,0 0 1,0 0-1,0 0 1,0 0-1,0 0 1,0 0-1,0 0 1,0 0 0,0 0 0,0 0-1,0 0 1,0 0 0,0 0 0,0 0 0,0 0 0,0 0 0,0 0 0,0 0 0,0 0 0,0 0 0,0 0 0,0 0 0,0 0 1,0 0-2,0 0 1,0 0 0,0 0 0,0 0 0,0 0 0,0 0 0,0 0 0,0 0 0,0 0 0,0 0 0,0 0 0,0 0 0,0 0 0,0 0 0,0 0 0,0 0 0,0 0 1,0 0-1,0 0 0,0 0 0,0 0 0,0 0 0,0 0 0,0 0 0,0 0 0,0 0 1,0 0-1,0 0 0,0 0 0,0 0 0,0 0 0,0 0 0,0 0 0,10 1 0,-10-1 0,0 0 0,11 0 1,-11 0-1,10 3 0,-10-3 0,12 2 0,-12-2 0,16 4 0,-6-3 0,1 1 0,3-1 0,-1 0 0,2 0 0,-1 0 0,2 0 1,-2 0-1,2 0 0,-2 1 0,1-1 0,-1 0 0,3 1 0,-2-1 0,2 0 0,-1-1 0,2 1 0,-1-1 0,1 0 0,-1 0 0,1 0 0,0 0 0,-2 0 1,1 0-1,0-1 0,-1 0 0,0 1 0,0-1 0,-1 0 0,2 0 0,-2 1 0,0 0 0,-1-1 0,1 1 0,-1-1 0,1 1 0,-1-1 0,2 1 0,-2-1 0,1 1 0,-1-1 0,1 1 1,-2-1-1,2 1 0,-2 0 0,1 0 0,0 1 0,0-1 0,0 0 0,-2 1 0,3-1 0,0 0 0,2-1 0,-1 1 0,-1-1 0,0 1 0,0-1 0,-1 1 0,-2-1 0,-2 1 0,-1 0 0,-9 0 0,13 1 0,-13-1 0,11 0 0,-11 0 1,12 1-1,-12-1 0,14-1 0,-14 1 0,16 0 0,-16 0 0,14-1 0,-14 1 0,10 0 1,-10 0-1,0 0 0,0 0 1,0 0-1,0 0 1,0 0-1,0 0 0,0 0 1,0 0-1,0 0 0,0 0 1,0 0-1,0 0 0,0 0 1,0 0-1,0 0 1,0 0-1,0 0 0,0 0 0,0 0 0,0 0 1,0 0-1,0 0-1,0 0 1,0 0 0,0 0 0,0 0 0,0 0 0,0 0 0,0 0 0,0 0 1,0 0-1,0 0 0,0 0 0,0 0-1,0 0 1,0 0 0,0 0 0,0 0 0,0 0 0,0 0 0,0 0 0,0 0 0,0 0 0,0 0 0,0 0 0,0 0 0,0 0 0,0 0 0,0 0 0,0 0 0,0 0 0,0 0 0,0 0 0,0 0 0,0 0-1,0 0 1,10 0 0,-10 0 0,0 0 0,0 0 0,0 0 0,0 0 0,0 0 0,12-2 0,-12 2 0,12-2 0,-12 2 0,20-2 0,-7-1 0,0 1 0,1 1 0,1-1 0,-1 0 1,2 0-1,-1 1 0,0-1 0,-1 1 0,2-1 0,-1 1 0,3 1 0,0-1 0,-2 1 0,3 0 0,-1-1 0,2 1 0,-1 0 0,-1 0 0,1-1 0,-1 1 0,4 0 0,0 0 0,0 0 0,0 1 0,2 0 0,0 0 0,1 0 0,0 1 0,-2 0 0,1-1 0,-1 0 0,-2-2 0,-1 1 0,1 0 1,-3 0-1,0-2 0,-1 1 0,-2 0 0,-2 0 0,-2-1 0,1 0 0,-12 2 0,17-4 1,-17 4-1,11-6 0,-11 6 0,0 0 0,12-3 0,-12 3 0,0 0 1,0 0-1,0 0 0,0 0 0,0 0 0,0 0 0,0 0 1,0 0-1,0 0 0,0 0 0,0 0 0,0 0 0,0 0 0,0 0 0,0 0 0,0 0 0,0 0 0,0 0-1,0 0 1,0 0 0,0 0 0,0 0 0,0 0 1,0 0-1,0 0 0,0 0 0,0 0 0,0 0 0,0 0 0,0 0 0,0 0 0,0 0 0,0 0 0,0 0 0,0 0 0,0 0 0,0 0 0,0 0 0,0 0 0,0 0 0,0 0 0,0 0 1,0 0-1,0 0 0,0 0 0,0 0 0,0 0 0,0 0 0,0 0 0,0 0 0,0 0 0,0 0 0,0 0 0,0 0 0,0 0 0,0 0 0,0 0 0,0 0-1,0 0-2,0 0-13,0 0-25,0 0 1,-16-7-2,8-13 2</inkml:trace>
  <inkml:trace contextRef="#ctx0" brushRef="#br1" timeOffset="66966">4430 1347 9,'-7'-15'12,"7"15"-2,0 0-2,-3-12-2,3 12-1,0 0-2,-3-9 1,3 9-1,0 0 1,0 0 0,-12-6 0,12 6 1,-9-1 0,9 1 1,-9-1-2,9 1 1,0 0-1,-11-2 1,11 2-2,0 0 1,0 0-2,0 0 0,0 0 0,0 0 0,2 9-1,-2-9 0,4 11-1,-4-11 1,5 17 0,-4-7 0,0 4 0,-1 0 1,-1 3 0,0 1 0,0 1 0,-2 1 1,2 2 0,-1-4-1,2 1 1,-2-3 0,1-2-1,1-3 0,0-2 0,0-9-1,1 11 0,-1-11 0,0 0 1,0 0-1,0 0 1,0 0-1,-12-13 0,3 3 1,0-3-1,0-3-1,-1-3 2,0-3-2,2-1 0,1-1 0,4 1 0,1 1 0,0-1 0,2 2 0,0 4 0,1 1 0,0 2 0,0 5 1,-1 0-1,0 9 1,1-12-1,-1 12 0,0 0 0,0 0 0,0 0 0,0 0-1,0 0 1,0 0-1,0 0 1,0 0 0,10 6-2,-10-6 2,14 18 0,-5-3 0,1 2 0,2 5 0,-2 2 0,-2 3 0,-1 1 0,0 0 2,-1-1-2,-2-2 0,-1-2 1,-1-6-1,0-3 0,-1-4 1,-1-10 0,2 11 0,-2-11 0,0 0 0,-1-12 0,-1-1 0,1-5 0,-1-5 0,-1-3-1,-2-5 0,2-1 0,-1-1 0,-1 2 0,1 2 0,1 3 0,-1 4 0,0 5 0,2 4 0,0 2 0,2 11-1,-2-9 1,2 9-1,0 0-1,0 0 1,0 0 0,0 9 0,0-9-1,1 21 1,-2-5 1,-2 6 0,-4 4-2,0 3 1,-4 1-6,-6 1-28,3-2-1,-12-13-2,0-8 2</inkml:trace>
  <inkml:trace contextRef="#ctx0" brushRef="#br1" timeOffset="68698">1429 1323 21,'0'0'14,"0"0"-2,0 0-6,0 0-5,9-6-2,-9 6-1,0 0 0,0 0 0,13-5 1,-13 5 2,0 0 0,0 0 0,0 0 0,0 0 0,7-9 0,-7 9 0,0 0 0,0 0-1,0 0 0,0 0 0,0 0 0,9 2-1,-9-2 0,10 1 0,-10-1-1,10 1 1,-10-1 1,0 0-1,11 1 1,-11-1 1,0 0 1,0 0-1,5 15 1,-5-15-1,3 19 1,-2-4 0,0 1 0,-1 3 1,1 2 0,-2 0 0,1 2 2,-1-3-1,0 2 1,-2-5 0,3-1-2,-4-2 0,3-2 0,1-12-2,-2 15 1,2-15-1,0 0 3,-3 9 0,3-9 1,0 0 0,1-9 0,-3-2-1,3 1 1,-2-6-1,2 1-2,-1-4-1,1-2-1,0 1 0,0-2 0,0 1 1,1 1 0,0 2 0,0 0 0,0 2 1,1 3-1,-1 1 0,-2 12 0,5-14-1,-5 14 0,0 0 0,0 0 0,0 0-1,4 12 1,-4 2 0,1 2-1,0 4 1,2 2 1,1 1-1,2-1 0,0-1 0,0 1 1,1-4-1,-1 0 1,0-4 0,-1 0 0,-2-4 0,0-1 0,-3-9 0,2 11 1,-2-11-1,0 0 1,0 0 0,0 0-1,0 0 1,0 0 0,0 0 1,0 0-3,0 0-2,0 0-3,2-10-25,-2 10-7,4-16-1,-1 0 1</inkml:trace>
  <inkml:trace contextRef="#ctx0" brushRef="#br1" timeOffset="72564">2422 865 6,'0'0'23,"0"0"1,0 0-13,0 0-5,0 0-1,0 0 2,0 0 3,0 0-1,0 0 2,0 0 0,0 0 0,0 0 0,0 0-2,0 0-2,0 0-1,0 0 0,0 0-1,0 0-1,0 0 0,0 0-1,0 0-1,0 0 0,0 0-1,0 0 0,0 0-1,0 0 1,0 0-1,0 0 1,0 0-1,0 0 0,0 0-1,0 0 0,0 0-2,0 0-4,3 10-10,-3-10-23,0 0 1,0 0-2,10-4 2</inkml:trace>
  <inkml:trace contextRef="#ctx0" brushRef="#br1" timeOffset="73315">2705 608 18,'11'-4'19,"-11"4"-4,16-2-7,-1 2-5,0 0-2,4 1-1,0 0 1,4 1-1,-2 1 0,-2 0 1,0 3-1,-2-2 1,-3 1-1,-2 1 1,-2-1-1,-10-5 1,12 15 0,-12-15 0,6 17 0,-6-8 1,-3 1 1,-1 1 0,-4-1 3,1 2-1,-6-2 0,2 2 1,-3-3-1,2 2 0,0-5-1,1 3-1,2-4-1,9-5 0,-12 8-1,12-8-1,0 0 1,0 0-1,0 0 0,0 0 0,0 0 1,0 0-1,9 5 0,-9-5 0,16 4-1,-4 1 1,-1 0 0,2 2 0,-1 1-1,0 2 0,3 0 0,-2 2 0,2 1 0,-4-1 1,2 1-1,-1-1 0,-2 1 1,0-2 0,-6 0 0,-3-1 1,-2 1 0,-1 0 0,-4-1 1,-3 2 0,-2-2 1,-3 1-1,-2-2 1,1 1-1,-5-4 2,0 3-2,-5-6 1,1 2-1,-2-2 1,-3 0 0,-1-2-1,1 1 0,-1-2 0,3 1-1,1 0 0,4 0-1,5 0-3,1-3-8,5 2-25,11 0 1,10-10-1,7-2 0</inkml:trace>
  <inkml:trace contextRef="#ctx0" brushRef="#br2" timeOffset="85943">488 840 11,'0'0'15,"4"-10"-2,-4 10-4,6-9-3,-6 9-2,12-9-2,-12 9-1,14-9 0,-14 9-1,16-4 0,-16 4 0,13-1 0,-13 1 1,12 3-1,-12-3 1,0 0 0,10 11 0,-10-11 2,0 0 0,1 12 1,-1-12 0,-7 13 2,7-13-1,-14 11-1,14-11 1,-17 10-1,7-6-1,0-2-1,10-2 0,-16-1 0,16 1 0,-15-6 0,15 6 0,-7-9-1,7 9 0,0-12 0,0 12-1,9-16 1,-9 16-1,17-14 0,-17 14-1,17-11 1,-17 11 0,16-5 0,-16 5 0,11 2 0,-11-2 0,0 0 0,11 7 0,-11-7 0,0 0 0,1 10 0,-1-10 1,0 0 1,-9 12 0,9-12 1,-11 7 1,11-7-1,-15 7 1,15-7-1,-11 4 0,11-4-1,0 0-1,0 0 0,0 0-2,0 0 0,0 0-2,0 0-1,0 0-3,0 0-13,0 0-16,0 0 3,17-9-1</inkml:trace>
  <inkml:trace contextRef="#ctx0" brushRef="#br2" timeOffset="86995">769 681 1,'0'0'15,"0"0"-12,0 0-5,0 0 1,0 0 2,12-3 4,-12 3 2,0 0 1,11-8 0,-11 8-1,14-14-1,-3 4-2,1-5-2,3 0 0,1-4 1,2 0 0,0-3 0,0 1 1,1-2 2,-2 2-1,0-1 1,-2 5-1,-2-3 0,1 2 0,-3 3 0,0 1-2,-5 2 1,3 1-2,-9 11 0,10-14-1,-10 14-1,0 0 0,0 0 0,0 0 0,9-9-1,-9 9 1,0 0 0,0 0-1,0 0 1,0 0 0,0 0 1,0 0-1,0 0 0,0 0 0,4 11 1,-4-11-1,0 0 0,3 9 1,-3-9-1,2 12 0,-2-12 0,3 16 0,-3-7 1,1 6-1,-2-1 0,1 0 1,0 3-1,1 1 1,0 4 0,1 1-1,1 2 1,1 1 0,1-1-1,0 1 1,0-1 0,0-4-1,-2-1 1,0-3-1,-1-5 1,-2-1-1,0-11 1,0 13-1,0-13 1,0 0-1,-3 10 0,3-10 1,0 0-1,0 0 1,-6 10-1,6-10 1,0 0-1,0 0 1,0 0-1,0 0 0,0 0 0,0 0 0,0 0 0,0 0 0,0 0 0,0 0 0,0 0-1,0 0 1,0 0 0,-12 9 0,12-9 0,0 0 0,-13 7-1,13-7 1,-15 9 0,6-5 0,9-4 0,-19 8 0,9-4 0,1-1 0,9-3 0,-16 5 0,16-5 0,-10 3 0,10-3-1,0 0 0,0 0 1,0 0-1,0 0 0,0 0 1,0 0-1,14-4 1,-14 4 0,19-5 0,-7 1 0,4 0 0,0-1 0,4 0 0,2 0 0,-1-2 0,3 3 0,0 0 1,0 1-1,-4 2 0,-2 0 0,-3 2 0,-3-1 0,-3 1 1,-9-1-1,10 2 1,-10-2-1,0 0 1,0 0 0,0 0-1,-10 3 1,10-3 0,-16 5-1,4-2 0,-4 3 1,-2 0-1,-4 0 0,1 2 0,-4 2 0,-3-1 0,3 1-3,-2-3-8,4-3-22,7 1-2,-1-14 1</inkml:trace>
  <inkml:trace contextRef="#ctx0" brushRef="#br3" timeOffset="106523">4535 1420 22,'0'0'15,"0"0"-2,0 0-4,0 0-2,0 0-3,0 0-1,0 0 0,0 0 0,0 0 1,0 0 2,0 0-1,0 0 1,0 0 0,0 0-1,0 0-1,0 0 0,0 0-1,0 0-1,0 0 0,0 0 0,0 0 1,0 0-1,0 0 0,0 0 0,0 0 0,11 0 0,-11 0 0,11-2-1,-11 2 0,16-2 0,-16 2 0,17-2 0,-6 1-1,-11 1 1,18-3-1,-8 1 1,0 0-1,-1-1 1,-9 3-1,18-4 1,-18 4-1,15-3 0,-15 3 1,17-2-1,-8 1 1,-9 1-1,18-1 0,-18 1 1,17-2-1,-7 1 0,-1 1 1,-9 0-1,16-2 0,-16 2 1,17-1-1,-8 1 0,1 0 1,-10 0-1,18 0 0,-7 0 0,0 0 0,-1 0 0,3 1 0,-2-2 1,0 1-1,1 0 0,-1-1 1,1 0 0,-1 1-1,1-2 1,1 1-1,-2 0 1,3-1-1,-1 0 1,3 1-1,-2-1 1,2 0-1,-2 0 0,0 0 0,3 0 1,-2 0-1,0-1 0,-2 1 0,2 1 0,0-1 0,0 0 0,0 0 1,1 0-1,0 1 0,0-1 0,1 1 0,-1-1 1,1 1-1,-1-2 2,2 3-2,-3-2 1,2 1-1,-3-1 1,1 1-1,-2-1 1,1 1 0,-2 0 0,0-1-1,-1 0 1,1 0 0,1-2-1,-1 2 1,-1 0-1,4 0 0,-2-1 1,1 2-1,0-2 0,2 1 1,1 1-1,0-1 1,-1-1 0,0 1-1,-2-1 1,1 2-1,-1-1 1,1 0-1,-3 1 0,1 0 1,0 0-1,0 0 0,0 0 0,1 0 0,0 1 1,0-1-1,0 0 0,-1 0 0,0 0 1,0 1-1,-2-1 0,0 0 1,-11 1-1,16-2 0,-16 2 0,12-2 1,-12 2-1,0 0 0,11-2 0,-11 2 1,0 0-1,0 0 0,0 0 0,9-1 0,-9 1 0,0 0 1,0 0-1,0 0 0,0 0 0,0 0 0,0 0 0,0 0 0,0 0 0,0 0 0,0 0 0,0 0 0,0 0 0,0 0 0,0 0 0,0 0 0,0 0 0,0 0 0,0 0 0,0 0 0,0 0 0,0 0 1,0 0-1,0 0 0,0 0 0,0 0 0,0 0 0,0 0 0,0 0-1,0 0 1,0 0 0,0 0 0,0 0 0,0 0-1,0 0 1,0 0-1,0 0-1,0 0 1,0 0-1,-12-13 0,12 13 0,-20-9 1,5 4-1,-5-1 1,-3 1 1,-2 2-1,-2 0 1,-5 2 0,-1 0 0,-2 1-1,1 0 1,1-1 0,0 2-1,0-1 1,0 1 0,2 0 0,1-1 1,-1 2-1,2-1 0,-1 1 0,2 0 0,1 0 0,2 0 0,4 0 0,0 0 0,3 1 0,2-1 0,3 0 0,1 0 0,0 0 0,0-1 0,1 1 1,-2-1-1,1 0 0,0 0 0,-1 0 0,0 0 0,0 0 0,1 0 0,-1 0 0,2 0 0,-2 0 0,-1 1 0,1-1 0,-1 2 0,1-1 0,-2 0 0,1 0 0,-4 0 0,2 1 0,-2 0 0,0-1 0,-2-1 1,2 0-1,1 1 0,0-1 0,2 0 0,1-1 0,2 0 0,3 0 0,-2 0 0,0 0 0,11 0 0,-17-1 0,17 1 0,-16 0 0,6-1 0,-2 2 0,2 0 0,-2 0 0,1 0 0,-1 1 0,0-1 0,3 0 0,9-1 0,-11 2 0,11-2 0,0 0 0,0 0 1,0 0-1,0 0 0,0 0 0,-10-1 0,10 1 0,0 0 0,0 0 0,0 0 0,-10-1 0,10 1 0,0 0 0,-12-1 0,12 1 0,0 0-1,-10-1 1,10 1 0,0 0 0,0 0 0,0 0 0,0 0 0,0 0 0,0 0 0,0 0 0,0 0 0,0 0 0,-10 1 0,10-1 0,0 0 0,-10 1 0,10-1 0,-10 2 0,10-2 0,-10 3 0,10-3 0,-9 2 0,9-2-1,-10 2 0,10-2-2,0 0-4,0 0-7,4 9-23,-4-9 0,10-10 0,-10-9 0</inkml:trace>
  <inkml:trace contextRef="#ctx0" brushRef="#br4" timeOffset="128975">4637 1361 7,'-14'-2'17,"14"2"-1,-11 0-4,11 0-2,-9 1-3,9-1 2,0 0 1,0 0-1,0 0 0,-10-2 0,10 2-2,0 0 0,0 0-2,0 0 0,11 3-1,-11-3-1,16 5-1,-3-4 1,3 4-1,4-3 0,4 3 0,0-3 0,4 0-1,2-1 1,1 0-1,0-2 0,1 0-1,1-1 1,-1 1 0,0-3 0,0 2-1,-3-1 1,1 1-1,0-1 2,0 1-1,0-2-1,0 2 1,-2 0-1,4 0 0,-1 0 1,1-1-1,0 2 0,-1 0 0,-3 1 0,0 0 0,-3-1 1,-3 1-1,-3 1 0,-2-2 0,-3 0 0,-2 1 0,-1-1 1,-11 1-1,17-1 0,-17 1 0,15-2 0,-15 2 0,14-1 0,-14 1 0,12 0 0,-12 0 0,11-1 0,-11 1 0,10 1 0,-10-1 0,11-1 0,-11 1 0,0 0-1,10 0 1,-10 0 0,0 0 0,0 0 0,0 0 0,0 0 1,0 0-2,0 0 1,0 0 0,-9-2-1,9 2 1,-12-2-1,12 2 0,-17-3 0,5 1-1,-1 1 2,-4-1-1,-3 1 1,-6-1-1,-4 2 1,-5-1-1,-4 2 1,-2 1 0,-1-1-1,-2 2 1,2 0 0,1 1 0,3-2 0,3 1 0,2-2 0,1 0 0,1 0 1,1 0-1,0-2 0,2 0 1,1-1-1,0 1 0,1 0 1,1 1-1,3-2 0,-2 1 0,2 1 0,-2-1 0,5 0 0,-2 1 0,2 0 0,1 0 0,0-1 0,3 1 0,-1 0 0,5-1 0,-2 1 1,2-2-1,1 1 0,10 1 2,-14-3-2,14 3 0,0 0 0,-12-4 0,12 4 0,0 0 0,-9-3-2,9 3 2,0 0 0,-11 0-1,11 0 1,0 0 0,0 0 0,-9 0-1,9 0 1,0 0 0,0 0 0,14 3-1,-1-1 1,5-1 0,4 0 0,5-1 0,6 0 0,2 0 0,3 0 1,0 0-1,1 0 0,0 0 0,1 0 1,0 1-1,-1-1 0,1 2 0,0-2 1,-1 1-1,2 0 0,-2 1 0,0-1 0,0 1 0,1-2 2,-1 1-2,-1 0 0,-1 0 0,0 1 0,-3-2 0,0 1 0,-3-1 0,0 0 1,0-1-1,-3 1 0,1-2 0,-1 1 0,-2-1 0,0 1 0,-1-2 0,-1 1 1,-1 0-1,1 0 0,-2-1 0,0-1 0,-1 1 0,-2 1 0,-1-1 0,0 1 1,-3 0-1,0 0 0,0 1 0,-1-1 0,-1 0 0,-1 0 0,0 1 1,0-3-1,0 3 0,-2-1 0,0 0 1,0 0-1,1 1 0,-2 0 0,1 0 1,-1 1-1,-9 0 0,12-1 0,-12 1 0,10-1 0,-10 1 1,0 0-1,0 0 0,0 0 0,0 0 0,0 0 1,9 0-1,-9 0 0,0 0 0,0 0 0,12-1 0,-12 1 0,0 0 0,11-1 0,-11 1 1,0 0-1,10-1 0,-10 1 0,0 0 0,11-1 0,-11 1 0,0 0 0,11-1 0,-11 1 0,0 0 0,9-1 0,-9 1 0,0 0 0,0 0 0,0 0 0,10-1 1,-10 1-1,0 0 0,0 0 1,0 0-1,0 0 0,0 0 0,0 0 1,0 0-1,0 0 0,0 0 1,0 0-1,0 0 0,0 0 0,0 0 0,0 0 0,0 0 0,0 0 0,0 0 0,0 0 0,-9-4-1,9 4 1,0 0-1,0 0 1,-10-7-1,10 7 0,0 0 1,-11-4-1,11 4 1,0 0-1,-11-6 1,11 6 0,0 0-1,-10-6 1,10 6 0,-10-6 0,10 6 0,-14-5-1,2 2 1,-2 1 0,-5 1-1,-1 0 0,-5 0 0,-1 1 1,-4 0-1,-1 1 0,-2-1 1,1 0-2,-1 0 2,2 0 0,-1 0 0,1 0-1,1 0 1,1 1-1,1 0 1,-1 0-1,1 0 0,0 1 1,-1-1-2,0 1 1,-1-1 0,1 1 0,0-4-1,0 2 1,0 0-1,2-1 1,-2 0 0,4 1-1,-2-1 1,2 0 0,0-1 1,1 2-1,1-1 0,0 2 0,2-2 0,1 2 0,2 0 0,2 1 0,2-2 0,2 1 0,3 0 1,9-1-1,-10 1 1,10-1-1,0 0 1,0 0-1,0 0 1,0 0-1,12-3 0,-12 3 1,18-1 0,-6 0 0,2 1-1,2-1 2,2 1-1,2 0 0,2 0 0,3 0 0,2 1 0,2-1 0,3 2 0,1-1 0,1 0 1,0 2-1,1-2 1,2 1 0,-2 0-1,1 0 1,0 0-1,-2 1 0,1 0 1,-1 1-1,-1-1 0,0 2 0,1-2 1,-3 0-1,-1 0 1,-2-2-1,0 0 0,-4-2 1,-2 1-1,-1-1 0,-3 0 0,-1-1 1,-1 1-1,-2 0 0,1 1 0,-3-1 0,1 0 0,-1 1 0,-1-1 0,-1 0 0,-10 1 1,15-2 0,-15 2-1,9-1 2,-9 1-1,0 0 1,0 0-1,0 0 1,0 0-1,0 0 0,0 0 0,0 0-1,0 0 1,0 0-1,0 0 0,0 0 0,0 0 0,0 0 1,0 0-1,0 0 0,0 0 0,-12 7 0,12-7 0,-11 5 0,11-5-1,-12 4 1,12-4 0,-11 3 0,11-3 0,-10 3 0,10-3 0,0 0 0,-12 2 0,12-2 0,0 0 0,-13 4 0,13-4 0,-15 5-1,6-2 1,-1-1 0,10-2 0,-16 5-1,16-5 1,-14 4 0,14-4 0,0 0 0,0 0 0,-9 3 0,9-3 0,0 0-1,0 0 1,0 0-1,0 0 0,0 0-1,0 0-1,10 1-4,-10-1-23,0 0-5,0 0 1,3-25 0</inkml:trace>
  <inkml:trace contextRef="#ctx0" brushRef="#br4" timeOffset="134313">6000 1315 24,'0'0'17,"11"-7"-1,-11 7-5,14-7-2,-3 4-1,3-3-2,7 3-1,2-2 1,5 2-2,1-3 1,2 4-1,2-4-1,0 5 0,-4-3 0,-1 4 0,-8-3 1,0 4-1,-6-3 1,-2 3 0,-12-1 0,9 0 0,-9 0 0,0 0-1,0 0 0,0 0-1,-14-1 0,4 1-1,-1 0-1,-1-1 1,-4 1-1,1 0 0,-3 0 0,2 0 1,-1 0-1,4 0 0,1 0 0,2-1 0,10 1 0,-14 0 0,14 0 0,0 0 0,0 0-1,0 0 1,0 0 0,0 0-1,0 0 1,0 0-1,0 0 0,0 0-2,0 0 0,5-10-1,-5 10-2,0 0 1,0 0-1,0 0 1,9-4-1,-9 4 2,0 0 0,0 0 0,0 0 2,0 0 0,0 0 0,0 0 1,0 0 1,0 0 2,0 0 0,0 0 2,0 0-1,0 0 1,0 0-1,-1-11 0,1 11-1,0 0-1,1-12 0,-1 12-1,4-12 0,-4 12 0,6-12 0,-6 12 0,6-10 0,-6 10 0,0 0 0,0 0-1,12-1 1,-12 1-1,5 15 0,-2-6 1,0 3 0,0 0 0,-1 2 0,0-3 0,-1-1 0,-1-10 1,1 16 0,-1-16 1,0 0 0,-1 10 1,1-10 0,0 0 0,0 0 0,0 0 1,-4-12-2,4 12 1,0-16-1,1 7-1,1-3-1,0 0 1,2 1-1,-1-1 0,0 3 0,-3 9 0,6-15 0,-6 15 0,0 0 0,0 0 0,0 0 0,0 0-1,0 0 1,0 0-1,0 0 1,8 17 0,-7-4-1,-1 2 1,-1 4 0,0 1 0,-2 0 0,1 2 1,-1-3-1,0-2 0,1-3 0,0-3 1,2-11 0,-1 11 0,1-11 0,0 0 0,1-20 1,1 4-1,0-4 0,1-4 0,-1-4 0,2-2-1,2 0 0,-3 2 2,2 3-1,0 4-1,-2 3 1,0 5 0,-1 2 0,-2 11 0,1-11-1,-1 11 0,0 0 0,0 0 0,0 0-1,0 0 0,0 0 1,0 0-1,0 13 0,0-13 1,-1 21-1,3-6 1,-1 2 0,2 3 0,-1 2 0,1 2 0,-2 0 0,4-2 0,-4-1 0,1-3 0,-1-4 0,-1-1 0,0-13 0,1 11 1,-1-11-1,0 0 1,0 0 0,0 0 0,0 0 0,0 0 0,2-11 0,-2 2 0,1-4 0,0-1-1,0-4 0,0-1 0,0 0 1,-1 1-1,0 0 0,1 4 0,-1 1 0,-1 4 0,1 9 0,-1-12 0,1 12 0,0 0 0,0 0-1,0 0 0,0 0 0,-2 11 1,2 0-1,-1 3 0,0 3 1,0 5 0,-1 3-1,0 2 1,0 0 0,-3 0 1,3-3-1,-2-3 0,2-5 1,-1-3-1,3-13 1,-4 13 0,4-13-2,0 0-1,0 0-9,6-18-26,-10 1 0,2-3-1,-5-10 0</inkml:trace>
  <inkml:trace contextRef="#ctx0" brushRef="#br4" timeOffset="139851">4929 638 23,'0'0'14,"0"0"2,0 0 0,0 0 0,0 0-2,0 0-1,0 0-1,0 0-1,0 0-1,0 0-2,0 0-1,0 0-3,0 0-2,0 0-1,0 0 0,0 0-1,0 0 0,0-9 0,0 9-1,0 0 1,0 0-1,0 0 0,0 0 0,0 0-1,0 0 2,-1 12-1,1-12 1,-6 10 0,6-10 1,-9 10 0,9-10 1,-9 7-1,9-7 1,0 0 1,-11 4-1,11-4-1,0 0-1,1-14 1,-1 14-1,4-12 0,-4 12 0,6-15 0,-6 15-1,3-9 1,-3 9 0,0 0-1,0 0 0,0 0 0,0 0 0,0 0-1,4 12 1,-4-12 1,0 12 0,0-12 1,-4 11 1,4-11-1,-6 9 1,6-9 1,0 0-1,0 0 1,-12 8-1,12-8 0,0 0-1,0 0-1,0 0-2,0 0-3,10-4-10,1-2-23,0-6 0,4-5-2,-1-9 1</inkml:trace>
  <inkml:trace contextRef="#ctx0" brushRef="#br4" timeOffset="140712">5287 283 18,'0'0'30,"0"0"0,0 0-7,0 0-12,0 0-5,0 0-3,0 0-1,0 0 1,0 0-1,0 0 2,0 0 0,0 0 1,0 0-1,0 0 1,0 0-1,0 0-1,6-10-1,-6 10-1,10-2 0,-10 2 0,10-1-2,-10 1 1,9 1 0,-9-1 0,10 6-1,-10-6 1,9 13 0,-9-13 0,9 17 0,-7-4 0,2-1 0,-2 2 0,-2-2 0,0 0-1,-1-2 2,-2 1-2,3-11 2,-5 17-2,-2-8 1,-1 2 1,-3-1-1,0 2 1,-2 2 0,-2 2 0,-2-1-1,0 2 1,0-1 0,3 0 0,0-1-1,1-1 0,3-1 1,3-1-1,0-3 0,7-9 0,-6 15 0,6-15 1,2 11-1,-2-11 2,11 13-2,-11-13 1,18 11-1,-6-6 0,2 1 1,0 0-1,3-2 0,1 0 1,2-3-1,0 0 0,1-1 0,2 0 0,3-2 0,1-1 1,-2-1-1,-1 0 0,-5-1 0,0 2 1,-5 1 0,-3 0 0,-11 2 0,10-3 0,-10 3 0,0 0 0,0 0 0,0 0 0,0 0 0,0 0 0,0 0-1,0 0 1,0 0-1,0 0 0,0 0 0,0 0 0,0 0 0,0 0 0,0 0-1,0 0 1,0 0 0,0 0 0,0 0 0,0 0 0,0 0 0,0 0 0,0 0 0,0 0 0,0 10 0,0-10 0,0 0-1,0 0 0,7 17-2,-7-17-11,-5 9-24,5-9 0,-14-6-2,-1-10 1</inkml:trace>
  <inkml:trace contextRef="#ctx0" brushRef="#br5" timeOffset="156755">6497 1154 3,'-16'-12'9,"16"12"-3,-18-6-3,8 4-2,0 2-1,1 0 0,9 0 2,-17 1 2,17-1 2,-13 0 2,13 0 1,0 0 1,0 0 0,-10 0-1,10 0 0,0 0-2,0 0-3,0 0-2,0 0-1,0 0-1,0 0-1,0 0 1,0 0 0,11 7 0,-11-7 0,9 4 0,-9-4-1,13 5 0,-13-5-1,9 4 1,-9-4-1,0 0 1,10 7-1,-10-7 2,0 0-1,0 0 1,0 0 0,0 0 0,0 0 0,0 0 0,0 0 1,0 0-1,0 0 1,0 0 1,0 0 0,0 0 1,0 0 0,0 0 2,0 0 0,0 0 1,0 0-1,0 0 0,11 5-1,-11-5 0,0 0-1,0 0-1,12-2-1,-12 2 0,16-2 0,-5 0 0,3 1 0,2-2 0,4 1 0,0 0 1,3 0 0,2-1-1,1 2 1,0-1-1,1 2 1,-2-1-1,1 1 1,-1-1-1,0 2 0,-3-1 0,1 2 0,-1-1 0,1 1 0,0-1 1,0 0-2,1 0 0,1 1 1,0-1-1,1 0 1,-2-1 0,3 1 0,-1-1-1,1 1 1,0-1 0,2 2 0,0-2 0,2 1-1,0 0 1,1 0 0,0 0-1,0 0 1,-2 0-1,-1 0 1,-1-1-1,0 1 1,-1-1 0,1 0 0,-1-1 0,-1 0 0,1 0-1,-1 0 1,0 0 0,-1 0 0,-2 0-1,-2 1 1,0 0-1,-1 0 1,0 0-1,3 0 0,0 0 1,0-1-1,1-1 1,1 1-1,1-1 1,1 1-1,0-2 1,1 1-1,-1 0 1,2 1-1,0-1 1,0 0-1,-1 1 1,2-1-1,-1 1 1,-1-1-1,1 1 1,-1 0-1,1-2 1,0 3-1,0-1 1,1 0-1,2 0 1,0 0-1,1-1 0,1 1 1,2-1-1,-1 0 0,-1 0 0,-1 0 0,0 1 0,-1 0 1,-1 0-1,0 0 0,1 1 0,-1 0 0,-1 0 1,0 0-1,1 0 0,-2 1 0,1-2 0,-2 1 0,-3 0 1,1-1-1,-1 1 0,-2 0 0,1-1 0,-2 0 1,0 0-1,-1 1 0,3-1 0,0 0 0,1 1 1,-1-1-1,1 1 0,2 0 0,0 0 0,0 0 0,-1-2 1,0 2-1,1 0 0,-1 2 0,1-4 0,0 2 0,0-1 0,-3 0 0,1 1 0,-2-1 0,-3 0 0,-1 0 0,-2 0 0,1 0 0,-3 0 0,3 0 0,-2 0 0,3 0 0,-2 0 0,0 0 1,-2 0-2,0 0 2,-2 0-1,-2 0 0,-2 1 0,-9 0 0,12-1 0,-12 1 0,0 0 0,0 0 0,0 0 0,0 0 0,0 0 0,0 0 0,0 0 0,0 0 0,0 0 0,0 0 0,0 0 0,0 0-1,0 0 1,0 0-1,-12-3 1,0 1-1,-7 0 0,-4-1 0,-5 2 0,-7-1 0,-2 1 1,-4-1-1,0 1 1,-3 1 0,2-1 0,-1 0-1,0 1 1,-2 0 0,-1 0 0,-1 0-1,1 2 1,0-1 0,1 1 0,1 1 0,3-1 0,2 1 0,4 0 0,0-2 0,3 0-1,2-1 2,-1 0-2,2 0 1,0-1 0,-1 1 0,-1 0 0,-2 1 0,2 1 0,-3 0-1,2 1 1,-1 0-1,-1 1 1,1 0-1,-1-1 1,1 0 0,-4-2 0,3 0 0,-3 0 0,-1-1 0,0 1 0,-2-1 0,1 1 0,1 0 0,2 1-1,-1 0 1,1-1 0,1 0 0,1 0 0,0 1 0,-1-1 0,-2 0 0,1-1 0,-1 1 0,1-1 0,1 1 0,2 0 0,-1-1 0,4 1 0,0 0 0,4 0 0,0 1 0,1-1 0,-1 1 0,0-1 0,-1 1 0,-1-1 0,2 0 0,-3 1 0,0 0 0,-1-1 0,1 2 0,-2-1 0,0 0 0,1 1 0,-1-1 0,0 2 0,-1-2 0,1 0 0,-2 0 0,3-1 0,3 0 0,-2-1 0,2 1 0,1-1 0,3 1 0,2-1 0,1-1 0,1 1 0,2 0 0,0 0 0,0 0 0,0 0 0,-2 0 0,-1 1 0,-1 0 0,-3 0-1,-3 0 1,2 0-1,-1 1 1,0 0 0,0 0-1,2 0 1,0 1-1,5 0 1,1-1-1,3 0 1,1-1-1,14-1 1,-16 3-1,16-3 0,0 0 1,0 0-1,0 0 0,0 0 1,0 0-1,0 0 1,0 0 0,0 0-1,0 0 1,0 0 0,0 0 0,0 0 0,9 4 0,-9-4-1,21-1 1,-8 1 0,4-2 0,3 1 0,4-1 0,3 0 0,2-1 0,4 1 0,2-2 0,2 1 0,5 1 0,1-1 0,4 1 0,1 0-1,3 0 1,2 1 0,2-1 0,3 1 0,0 1 0,1-1 0,1 0 0,0 1 0,0-2 0,0 0 0,-1-1 0,-1 1 0,0-1 0,1 0 0,0-1 0,1 1-1,0 0 1,0 1 0,0 1 0,0 0 0,0 1 0,0 0 0,-1 1 0,-2 0 1,1 0-1,-1 0 0,0 0 0,-2 0 0,-2 0 0,-1 0 0,-2-1 0,-2 0 0,-2-1 0,-1 1 0,-2-1 0,-1 0 0,-2 0 0,-1 0 0,-2 0 0,-2 0 0,-2 1 0,-3 0 0,0 0 0,1 1 1,2 0-1,-2 0 0,-1 0 0,0 0 0,-3-1 0,1 1 0,0 0 0,-3-1 0,0 1 1,-2 0-1,3 1 0,-3-1 0,3 1 0,-1 0 0,0 0 0,-1 0 1,-2-1-1,1 1 0,-1-2 0,-1 0 0,0 0 0,1-2 0,-2 1 1,-1 1-1,0-1 0,-3 0 0,-2 1 0,-3 0 0,1-1 1,-3 1-1,-9 0 0,14-1 0,-14 1 0,14 0 0,-14 0 0,15-2 0,-15 2 0,16-1 0,-7 1 0,1-1 0,1 1 1,-1-1-1,-1 1 0,3-1 0,-3 1 0,0 0 0,-9 0-1,13-1 2,-13 1-1,9-1 0,-9 1 0,0 0 0,0 0 0,0 0 0,0 0 0,0 0 0,0 0 0,0 0 0,0 0 0,9 0 0,-9 0 0,0 0 0,0 0 1,0 0-1,0 0 0,0 0 0,0 0 0,0 0 0,0 0 0,0 0 0,0 0 0,0 0 0,11 0 0,-11 0 0,0 0 0,11 0 0,-11 0 0,12 0 0,-12 0 0,14 0 0,-14 0 0,19-1 0,-10 1 0,1-1 0,-10 1 0,17-1 0,-17 1 0,11-1 0,-11 1 0,0 0 0,0 0 0,0 0 0,0 0 0,0 0 0,0 0 0,0 0 0,0 0 0,0 0 0,0 0 0,0 0 0,0 0 0,0 0 0,0 0 0,0 0-1,0 0 1,0 0-1,0 0 0,0 14-10,0-14-28,0 0 0,-10 1-1,2-16 1</inkml:trace>
  <inkml:trace contextRef="#ctx0" brushRef="#br5" timeOffset="160981">10207 1123 37,'0'0'30,"0"0"0,0 0-2,0 0-25,0 0-6,0 0 2,0 0 1,0-11 2,0 11 3,0-17 2,3 8 1,-6-10-2,5 3 0,-3-4-3,2 0 0,-3-1-1,2 3 0,-2-1 0,2 3 0,-1 5 1,1 11-1,-1-14 0,1 14-1,0 0 0,0 0-2,0 0 1,0 0-1,2 18 0,1-3 0,0 4 1,0 5 0,-1 3 0,0 3 0,-2 3 1,1 0-1,-1 1 0,-2 0 0,0 1 0,0-5 1,-2-1-1,3-3 0,0-7 0,0-2 1,0-8 1,1-9 1,0 0 0,0 0 1,-3-14-1,3-6 0,-4-5 0,2-5-1,0-3 0,0-5-2,0 0 0,0 2 0,1 5 0,1 4 0,0 6 0,0 4 0,1 6-1,-1 11 0,0 0 0,0 0-1,4 15 1,-5 5 0,2 5 0,-1 4 0,0 5 0,0 6 1,-1-2 0,0-3-1,2 4-8,-5-9-31,-8-15 0,-5-13 0,-8-19 0</inkml:trace>
  <inkml:trace contextRef="#ctx0" brushRef="#br5" timeOffset="162013">7554 567 20,'0'0'31,"0"0"0,19 1 0,-6-5-19,-2-3-11,0 1-1,1 2-1,-12 4 1,17-3 1,-17 3 0,0 0 1,9 8-1,-9-8 1,-2 11 0,2-11 1,-4 12 1,4-12 0,-11 10 1,11-10-1,-10 7 1,10-7 0,0 0-1,-11 2 0,11-2-1,0 0-2,12-14-1,-3 7 0,-9 7 0,18-17 0,-18 17 0,18-14 0,-18 14 0,12-8 0,-12 8 0,0 0 0,0 0-1,0 0 1,4 15 0,-4-15-1,-5 19 1,3-8 0,-2 1 1,0-2 0,-1-1 0,5-9 1,-15 13-1,15-13 2,-13 3-1,13-3 0,-14-4 0,14 4 0,-13-7-1,13 7 0,-9-10 0,9 10 0,0 0-1,-10-9 0,10 9-1,0 0 1,0 0-1,0 0 0,0 0 1,9-8-1,-9 8 0,0 0 0,0 0 1,0 0-1,10-4 1,-10 4 0,0 0-1,-9 15 1,9-15-1,-7 18-2,7-18-18,-10 10-17,10-10 0,4-16-2,5-7 1</inkml:trace>
  <inkml:trace contextRef="#ctx0" brushRef="#br5" timeOffset="163104">7998-1 24,'0'0'24,"0"0"-1,4-9-17,-4 9-7,0 0 1,0 0 1,0 0 1,0 0 4,8 10 0,-8-10 0,2 10 0,-2-10 0,2 17-2,-3-5 0,1 3-1,-2 4 0,0 2 0,-5 4 1,0 6-1,-2 1 1,0 3 0,-3 0 0,4 3-1,-2-4 1,5-1-2,1-4 1,4-2-1,-1-6 1,8 0-1,5-8 1,9-2 1,7-6-2,7-4 0,5-5 1,6-3-2,2-2 1,0-1-1,-6-2 0,-8 2 0,-8 2 0,-6 1 0,-9 3 0,-11 4 0,0 0-1,0 0 1,0 11-1,0-11-1,-13 19-1,-2-7-2,6 5-10,-5-2-24,-3-7-1,1-4 0,-3-8 0</inkml:trace>
  <inkml:trace contextRef="#ctx0" brushRef="#br5" timeOffset="163635">8143 362 52,'0'0'37,"0"0"-2,0 0 1,0 0-32,10-5-3,-10 5-2,0 0 1,0 0 0,1 14 0,-4-3 1,-2 10 0,2 2 0,-2 9-1,1 4 1,1 5 1,0 3-2,2 5 0,2 4-2,-2 3-28,5-12-6,7-10-2,-11-34 0</inkml:trace>
  <inkml:trace contextRef="#ctx0" brushRef="#br0" timeOffset="206877">10199 1917 5,'0'0'18,"0"0"-1,0 0-4,0 0-4,0 0-2,0 0-3,0 0-1,0 0 0,0 0-1,0 0-1,0 0 3,0 0-2,0 0 2,0 0-1,0 0 1,0 0 0,0 0 0,0 0 0,0 0-2,0 0 0,0 0 0,0 0 0,0 0 0,0 0 1,0 0 0,0 0 0,5-9 0,-5 9 0,13-18 0,-5 6-1,3-3 0,4-1-1,-1-2 0,1-1-1,0 1 1,0 0 0,-1 0 0,1 3 0,-4-1 0,0 2 0,-1-1 0,-1 4 0,-2 0 0,1 2-1,-8 9 0,9-13 0,-9 13 1,0 0-1,0 0 0,8-10 1,-8 10-1,0 0 0,0 0 0,0 0 1,0 0 0,0 0-1,0 0 1,0 0 0,8-9 0,-8 9-1,0 0 1,0 0-1,0 0 1,0 0-1,0 0 0,0 0 0,0 0 0,0 0 0,0 0 0,0 0 0,10-4 0,-10 4 0,0 0 0,0 0 0,0 0 0,0 0 0,0 0 0,0 0-1,0 0 1,0 0 0,9 15-1,-3-5 1,0 2 0,2 3 0,1 2 0,-2 3 0,1 2 0,0 1 0,-1 0 0,0 0-1,0 3 1,0 2 0,1 1 0,1 2 1,0 2-1,1 0 0,0 0 0,-1 0 0,-1-1 0,0-3 0,-1-1 0,-1-3 0,-3-3 0,3-1 0,-2-2 0,-1-1 0,3-2 0,-3-1 0,-1-2 0,2-2 1,-4-11-1,6 14 0,-6-14 0,0 9 1,0-9-1,0 0 0,0 0 0,0 0 1,0 0-1,0 0 0,0 0 0,0 0 0,0 0 0,0 0 0,0 0 0,0 0 0,0 0 0,0 0 0,0 0 1,0 0-2,0 0 1,0 0 0,0 0 0,0 0 0,0 0 0,0 0 0,0 0 0,0 0 1,0 0-1,0 0 0,0 0 0,0 0 0,0 0 0,0 0 0,0 0 0,0 0 0,0 0 0,0 0 0,0 0-1,0 0 1,0 0 0,0 0 0,0 0 0,0 0 0,0 0 0,0 0 0,0 0 0,0 0 0,-1-9-1,1 9 1,0 0-1,-10-3 0,10 3 0,-10 2 0,1 1 1,-3-1-1,-4 2 1,-1 1 0,-4 0 0,0 1 0,-3 1 1,1-1-1,0-1 0,3 0 1,3-2-1,1 1 0,3-2 0,3-1 1,10-1-1,-14 0 1,14 0-1,0 0 1,0 0 0,0 0-1,0 0 1,0 0-1,0 0 1,0 0-2,0 0 1,-3-10 0,3 10-1,16-6 1,-2 3-1,8-1 0,4 1 0,6-2 0,5 3 1,6-2-1,2 2 1,1-1-1,-1-2 1,-5 2-1,-1 0 1,-6 1 0,-6-2 0,-7 3 0,-5-2 1,-6 2-1,-9 1 0,0 0 0,0 0 0,0 0 1,0 0-1,-11 5 0,11-5-1,-14 4 1,14-4-2,-12 4-6,12-4-26,-9 5-2,9-5 1,-11-17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36.48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534 296 22,'0'0'22,"0"0"-3,0 0-5,0 0-4,-4 11-4,4 0-2,1 4-2,-1 2 0,3 6 1,1 3-1,1 7 1,-1 2 0,0 9 0,-1 1 0,0 11-1,-4 2 0,2 6 2,-5 0-1,3 1 1,-3-6-2,3-2 2,-2-11-2,3-6 0,5-11-4,-4-8-2,6-8-5,-7-13-5,0 0-21,15-19 2,-15-6 0</inkml:trace>
  <inkml:trace contextRef="#ctx0" brushRef="#br0" timeOffset="360">515 485 2,'0'0'26,"-22"-7"-1,22 7 1,-15-14-18,10 2-6,3-3-2,3 2 1,2-3 1,1 0 2,6 2 1,-2-1 0,8 7 1,-1-5-1,7 8 0,0-1-2,2 6 0,2 1-2,1 5-1,3 3 0,-3 3 0,0 4-1,-2 2 1,0 2 0,-3 1 0,0-1 0,-2 2 1,-5-3 0,-2 1 1,-6-3 0,-4 3 1,-8-3 0,-5 2 1,-7-3 1,-4 3-1,-5-3 0,-2 1 0,-3 0-1,2-3-1,-2-1 2,2 0-3,3-2 0,3-8-2,4 4 1,3-7-5,4 0-1,0-6-4,14-5-14,5-3-12,1-5-1,7 5 1</inkml:trace>
  <inkml:trace contextRef="#ctx0" brushRef="#br0" timeOffset="1001">1146 618 4,'0'0'25,"15"8"-2,-15-8 0,0 0-21,4-12-4,-4 12 1,0 0 1,0 0 1,0 0 1,7 12 1,-9-1 2,-2 3-2,0 8 0,-2-2-1,0 6-1,-3-3 0,1 5-1,0-1 0,-1 3 2,0-6-1,3-2 3,-1-2-2,4-3 2,0-3-2,5 0 1,-2-14 0,13 13-1,1-10 0,2-2 0,6-2 0,4 0-1,0-3 2,2 2-2,-1-2 1,0 0-1,-1 1 0,-1 0-1,-4 2-1,-2 0-2,1 2-1,-6-3-3,4 2-6,-3 1-15,-6-9-4,1 4 1</inkml:trace>
  <inkml:trace contextRef="#ctx0" brushRef="#br0" timeOffset="1492">1338 794 22,'0'0'23,"0"0"0,9 9-21,-9-9-2,9 19 0,-5-2 5,-1 3-1,1 8 5,-4 2-3,2 7 2,-1-3-3,1-2-2,2-4-9,7-6-23,-8-10 0,9-9-1</inkml:trace>
  <inkml:trace contextRef="#ctx0" brushRef="#br0" timeOffset="1882">1793 566 33,'0'0'27,"9"9"2,-9-9-12,11 5-16,-1-4-2,3 0 2,5 2 0,0-3 2,3 1-1,1-2 1,2 1-1,0 0-2,-1-2-1,0 2-1,-4-3-4,0 4-1,-5-4-5,-2 3-8,1 2-10,-13-2 2</inkml:trace>
  <inkml:trace contextRef="#ctx0" brushRef="#br0" timeOffset="2163">1769 418 15,'-14'0'26,"14"0"1,0 0 1,0 0-20,0 0-8,0 0 2,22-14 0,-4 7 2,9 1 1,1-5 1,6 4-2,2-2 1,6 2-3,2 0-1,1 2-4,0 6-5,-5-1-8,-2 2-17,3 9 1,-11-4 0</inkml:trace>
  <inkml:trace contextRef="#ctx0" brushRef="#br0" timeOffset="2624">2654 596 3,'0'0'20,"0"0"1,12-10-13,-12 10-5,10-17 3,-6 7 1,-4 10 2,13-13 2,-13 13-1,10-9-1,-10 9-2,10-5-3,-10 5-1,0 0-1,0 0 0,0 0 0,0 0 1,6 12 1,-6-12 0,0 0 0,-7 13 0,7-13 1,0 0-2,-11 6 1,11-6-2,0 0 0,0 0-1,0 0 0,0 0-1,0 0 1,0 0-1,0 0 0,0 0 0,0 0 0,0 0-1,0 0 1,0 0 0,0 0 0,0 0 0,0 0 0,0 0 0,-9 8 1,9-8 0,0 0 0,0 0 0,-8 10 1,8-10-2,0 0-4,-10 6-7,10-6-24,0 0-2,-7-9 1,7-3-1</inkml:trace>
  <inkml:trace contextRef="#ctx0" brushRef="#br0" timeOffset="4877">3261 69 2,'-2'11'19,"2"-11"-9,0 0-5,0 0 2,0 0-1,0 0 1,0 0 1,0 0-1,0 0-2,0 0-1,0 0-3,0 0-2,0 0-3,-1-9-1,1 9-2,5-11-4,-2 0 0,-3 11 0,7-15 2,-7 15 2,8-15 5,-8 15 4,0 0 4,8-9 4,-8 9 2,0 0 1,0 0 0,0 0-1,0 0-2,0 0-3,0 0-2,0 0 1,-4 9-1,4-9 0,0 0 0,-6 14 0,6-14 0,-5 8-1,5-8-1,-6 12 0,6-12-1,-8 18 0,3-8-1,-3 5 0,1 3 0,-1 1-1,-3 7 1,1 5 0,-2 3-1,-1 5 1,1 3 0,0 1-1,0 0 1,3-2 1,0-5-1,4-3 0,1-7 0,3-2-1,2-6 1,4-2-1,4-5 1,2 0 0,6-4 0,4 0 1,4-1-1,5-2 2,3-3-2,4 1 0,3-3 0,2 0 0,-2 1-1,-1-1 1,-2-1-2,-2 2 1,-5-1 0,-5 1-1,-3 1-1,-8-2-2,1 3-3,-15-2-5,9-2-19,-9 2-6,0 0 1,-12 2 0</inkml:trace>
  <inkml:trace contextRef="#ctx0" brushRef="#br0" timeOffset="5668">3410 540 27,'-8'-12'27,"8"12"0,0 0-8,-6-12-14,6 12 1,0 0 1,0 0 0,0 0 0,0 0 0,2 11-1,1 3-1,-1 0-2,2 5-2,1 3-1,0 9 1,1-2 0,1 4-1,0 1 0,-1 4 1,1 1-2,-2 2 2,0 0-3,-2-6 0,4 5-7,-3-2-21,-2-14-6,4-9 1,-6-15-1</inkml:trace>
  <inkml:trace contextRef="#ctx0" brushRef="#br1" timeOffset="162644">276 276 4,'-10'-7'22,"10"7"-6,0 0-7,0 0-2,-10-9 0,10 9 0,0 0 1,0 0 2,0 0 0,0 0 0,0 0-2,-10-5 0,10 5-2,0 0-2,0 0-1,0 0-2,0 0-1,0 0 0,0 0-1,0 0 0,0 0 0,0 0-1,1 10 1,-1-10 1,0 12-1,0-1 1,-1 5 0,0 3 0,-1 3 0,0 4 1,-2 4 0,2 2-1,-2 3 1,0 3 0,1 0 1,-1 2-1,1 4 0,-2-4 1,-1 2-1,0-1 0,-1 1 1,1-4-1,1 4 0,-2-4 0,2 0 1,0-3-2,2-2 1,1-4-1,1-4 1,1-2-1,-1-5 1,2-4-1,1-2 0,0-3 0,-2-9 0,4 14 1,-4-14-1,0 0 0,7 12 0,-7-12 0,0 0 0,0 0 0,10 5 0,-10-5 1,9 4-1,-9-4 0,13 5 0,-2-1 1,2-1-1,2 1 0,4-1 0,2 1 1,3 0-1,4 1 0,3 0 1,3-1-1,0-1 0,6 2 0,4 1 0,3-3 0,4 0 0,3 0 0,4-1 0,4 0 0,4 0 0,-1 0 1,0 0-1,4 0 0,1-2 0,1 0 1,1-2-2,1 0 2,2 0-1,2-4 0,3-1 1,2 1-1,-2-2 0,2 2 0,-1-1 0,-3 1 0,-1 0 1,-3 0-2,0 6 1,-6-2 0,2 2 0,0-2 0,-1 0 1,1 1-1,2-3 0,-2 1 0,0-1 0,0 0 0,-6-2 0,-2 2 0,-4 1 0,-5 1 0,-4 2 0,-5-1-1,-2 1 1,-3-1 0,-1 1 0,1 0 0,-2-1 0,-1 3 0,2-3 0,0 1 1,-3 2-2,0-1 1,-4 1 1,-3 0-2,-4 0 2,-4-1-2,-2 2 2,-5-1-1,1-1 0,-4 0 0,1-1 0,-1 0-1,0 1 1,3 0 0,0 0-1,0 0 1,-1 0 0,0 0 0,0 1 0,-2 0 0,-1 0 0,-9-2 0,15 1 0,-15-1 0,0 0-1,12-1 1,-12 1 0,2-10 0,-4-1 0,2-4 0,-2-6 0,0-6 0,1-8-1,0-5 1,1-5-2,0-2 3,1-6-3,-1-1 3,1-2-1,-2 4 1,0-3 0,-3-1 0,0 1 0,-1 1 0,-1 3 0,0 3 0,0 1-1,2 3 0,-1 8 0,0 3 1,1 5-1,0 5 1,0 3 0,0 6-1,0 2 2,0 3-1,4 9 0,-6-12-1,6 12 0,0 0 1,0 0-2,-10-10 1,10 10 0,0 0 0,0 0 0,-10-10-1,10 10 1,0 0 0,-14-12 0,14 12 0,-16-11 0,7 7 0,-4 0-1,0-2 1,-4 2 0,0 0-2,-5-1 2,2 1 0,-3 0 0,0 1 0,-1-1 0,-3 2 0,0-1 0,0 0 0,-1 1 0,-2 0-1,-1-1 1,0 1 0,-2 1 0,-1 0 0,0 0 0,-1 0 0,-1 0 0,-2-1 0,0 2 0,-2-1 0,-1 1 0,0 0 0,-1 0 0,-2 1 0,0 1 0,-1 0 0,1 0 0,-2 0 0,1-1 0,-2 2 0,2-1 0,-2-1 1,-2 1-1,0-1 0,-2 0 0,0 2 0,-1 1 0,-1-2 0,-2 3 0,0 0 0,0 0 0,2 3 0,-1-4 0,0 3 0,1-1 0,0 1 2,0-2-2,0 0 0,2-1 0,1-2 0,-1 2 0,2-2 0,2 0 0,-1-1 0,4 1 0,-1-2 0,3 1 0,-2-1 1,2 0-1,-3-3 0,-1 0 1,1-1 0,-4-1-1,-1 0 0,0-2 0,-3 0 0,-3 0 0,2 1 0,-1 1 0,0 3 0,-1-1 0,-2 3 0,1 1 0,0 1 0,5 0 0,1 4 0,1 0 0,4 0-1,4 1 0,9 2-7,0-2-21,6-3-7,6 0-2,1-13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3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98 3,'0'0'14,"0"0"-3,0 0-2,0 0-4,0 0-1,0 0-2,0 0 0,-3 45 0,3-45 0,0 0 0,0 0 0,0 0 1,41 18-1,-41-18 2,0 0-1,46-4 1,-46 4 0,0 0 0,0 0 2,43-18-2,-43 18 0,0 0-1,0 0 0,0 0 0,32-50-2,-32 50 1,0 0-1,0 0 0,7-48 1,-7 48-1,0 0 0,0 0 1,0 0-1,-37-42-1,37 42 1,0 0-1,0 0-1,0 0 1,0 0-1,0 0 0,0 0 1,0 0 0,-45 15 0,45-15 0,0 0-1,0 0 1,0 0 0,0 0 0,-51 47 0,51-47 0,0 0 0,-32 46-1,32-46 2,0 0-1,-27 63 0,27-63 0,-11 52 0,11-52 0,-1 49 1,1-49-1,3 44 0,-3-44 1,0 0-1,15 53 1,-15-53 0,0 0 0,0 0 0,50 44 1,-50-44-1,43 4 1,-43-4 0,43-8-1,-43 8-1,0 0-2,61-19-13,-61 19-16,0 0 1,0 0-1</inkml:trace>
  <inkml:trace contextRef="#ctx0" brushRef="#br0" timeOffset="771">385 322 41,'0'0'23,"0"0"1,0 0-2,0 0-4,0 0-4,0 0-5,0 0-3,0 0-2,0 0-2,0 0-2,0 0-1,0 0-2,0 0-5,0 0-12,0 0-14,0 0-2,0 0 2</inkml:trace>
  <inkml:trace contextRef="#ctx0" brushRef="#br0" timeOffset="1091">637 42 7,'0'0'21,"-24"44"-2,24-44-15,0 0 3,0 0 0,-34 48 1,34-48 0,0 0 2,-20 43-3,20-43 0,0 0-2,12 46-1,-12-46-1,0 0-1,0 0-1,29 50 0,-17-42 1,5-2 0,-4-4 0,4-5 1,-2-3-1,5-5 1,-4-1-1,2-5 1,-7 0 0,-2-3-2,1-2 1,-7 2-1,0 0 1,-10 0-1,1 3 0,0 1 0,-3 3-1,2 0 0,-5 5 1,12 8-1,-16-10 0,16 10-1,-15-2 0,6 4 0,9-2 0,-11 6 0,11-6 0,-14 11-1,14-11 1,-7 18 0,6-8 1,2 4-1,-2 0 1,4 4 0,4 2-1,1 4 1,-1 4 0,7 4 0,-3 4 0,1 7 0,0 3 0,3 4-1,-3 1 1,1 4 0,-4-2 0,2-1 0,-2-3-1,1-6 2,-6-3-2,0-5 1,-5-7 0,2-5 0,-3-3 1,-6-7 0,-3-2 0,-2-6 0,-1-4 1,-3-5 0,17 4 1,-41-23-1,41 23 0,-45-51-1,32 17 0,7-9-1,5-7-1,8-2 1,9-3-1,7 1 0,11 3-1,-1 4 0,-2 4-2,-1 11-12,-1 5-16,-5 4-2,-3 9 1</inkml:trace>
  <inkml:trace contextRef="#ctx0" brushRef="#br0" timeOffset="2123">996 383 0,'0'0'28,"0"0"3,0 0-4,0 0-9,0 0-2,0 0-3,0 0-3,0 0-2,0 0-1,0 0-2,0 0-1,0 0 0,0 0-2,0 0-1,0 0-1,0 0-1,0 0-2,-1 11-14,1-11-19,0 0-1,-1 10 0,1-10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6.7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0 241 1,'0'0'3,"0"0"1,0 0 1,0 0 1,41 31 0,-41-31 1,0 0 0,42-3 0,-42 3-1,41-14-1,-41 14 0,43-22 0,-43 22-1,0 0 0,53-44 0,-53 44-1,0 0 1,30-50-2,-30 50 1,0 0-1,4-51 0,-4 51 0,0 0-1,-5-51 0,5 51 0,0 0 0,0 0-1,-43-37-1,43 37 0,0 0 0,-41 9 0,41-9-1,0 0 1,0 0 0,-50 57 0,50-57 0,-23 45 1,23-45 0,-16 57-1,16-57 1,-13 65-1,13-65 2,-8 67-1,8-67 1,1 66-1,-1-66 2,8 60 0,-8-60 0,17 51 0,-17-51 1,28 42 0,-28-42 0,0 0 1,62 34-1,-62-34 0,59-1-3,-59 1-12,63-26-18,-63 26 0,68-42 0</inkml:trace>
  <inkml:trace contextRef="#ctx0" brushRef="#br0" timeOffset="761">501 516 24,'0'0'32,"0"0"2,0 0-1,0 0-24,0 0-4,0 0 1,0 0-1,0 0 0,0 0 0,0 0-1,0 0 0,0 0 0,0 0-2,0 0-2,0 0-2,0 0-5,0 0-14,0 0-15,0 0-2,0 0 2</inkml:trace>
  <inkml:trace contextRef="#ctx0" brushRef="#br0" timeOffset="1131">818 135 16,'-10'6'9,"10"-6"-3,-10 10 0,3 0-1,5 2 0,-3 6 1,1 4 0,-3 2 0,1 4 1,1-1-1,4 2 1,0-1-2,0-2-1,5-6-1,4-3 0,4-7 0,6-6-1,3-6 1,3-6 0,1-7-1,1-6 1,-4-3-1,0-1 0,-4-3-1,-6 1 1,-2-1-1,-5 0 0,-2 2-1,-6 3 1,0-3-1,-3 3 0,-4 0 0,-1 2 0,-3 3 0,0 3 0,-3 5 1,2 4-2,-4 5 1,-1 5-1,2 6 0,-1 6-1,-1 4 0,0 4 0,2 2 0,18-26 0,-30 63 0,23-29-1,1 2 1,7-2 0,7 3 1,5 0 0,3 5 1,6 1-2,0 0 2,2 5 1,1 2-1,-1 4 0,1 0 0,-5 3 0,-2-4 0,-3-2 0,-4-5 0,-6-4 0,0-8 1,-2-6-1,-6-6 2,-1-5-1,-3-5 1,7-12 0,-20 10 1,8-11 1,-3-7 0,-2-4-1,0-11 0,0-7 0,5-10-2,6-11 1,7-10-2,8-9 0,9-7 0,8-1-1,4-1 1,9 1-1,0 6-3,-4 5-9,-2 7-16,-1 15-3,-9 4 1</inkml:trace>
  <inkml:trace contextRef="#ctx0" brushRef="#br0" timeOffset="2033">1248 378 52,'2'9'38,"-2"-9"-1,0 0-1,0 0-28,0 0-3,0 0-2,0 0 0,0 0 1,0 0-1,0 0 1,0 0-1,0 0 0,0 0-1,0 0 0,0 0-1,0 0-1,0 0-4,-2-15-33,2 15-2,6-24-3,-3 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06.4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0 347 5,'0'0'9,"0"0"-3,0 0-2,0 0-2,0 0-1,0 0-1,0 0 0,0 0 1,0 0-1,0 0 1,0 0 1,0 0 0,0 0 0,0 0 2,0 0-1,0 0 1,0 0-1,10 3 0,-10-3 0,9 4 0,-9-4-1,15 4-1,-5 0 1,-1-3-1,1 2 0,0-2 0,3 1 0,-3 0 1,5 0-1,-3 0 1,3 0 0,0 0 0,2 0-1,2 0 1,2 0 0,3 0 0,1-1 0,2 1 0,2-1-1,1-1 1,0 1 0,2-2 0,-1 0 0,-1-1 0,0 1 0,-2 0 0,1 1 0,1 0 0,-1 0 0,1-1 0,2 1-1,0-1 0,1 0-1,3 0 1,1-1 0,0-1-1,2 1 0,1-1 1,-1 0-1,1 1 1,2 0 0,-1 0 0,0 1 0,1-1 0,1-1 1,1 1-1,2 0 0,-2 0 1,3 0-1,-3 0 0,3 1 0,-3-1 0,2 1 0,-2 0-1,3 1 1,-2-2-1,2 1 1,-1-1-1,0-1 0,1 1 1,-1-2-1,-4 1 0,1 1 1,-3-1 0,1 1 0,-1 1-1,1 0 1,-3 1 0,1 0 1,2 1-1,-1 1 0,1-1-1,2 2 1,-3-2 0,1 0 0,2 0 0,0-1-1,-2 0 1,2-1-1,-3 1 1,2-1-1,0 0 1,0 1-1,-2-1 1,0 1-1,1-1 1,2 1-1,-1 0 0,1 0 1,2 0-1,1 1 1,1-1-1,0-1 0,-1 1 1,-1 0-1,0-1 1,0 0-1,1 0 1,-3-1-1,2 0 1,0 0-1,1 0 1,0-1-1,0 0 0,-2 1 1,3-1-1,-2 0 0,2 2 1,-2-1-1,3 1 0,-1 2 0,3-2 1,0 1-1,2-2 0,0 0 0,0 0 1,1-1-1,-1-2 0,0 0 0,-2-1 0,-1 0 1,-2-1-1,0 1 0,-1 0 1,2-1-1,2 1 0,-1 0 1,2 0-1,0 1 1,1-1-1,0 2 0,-1-2 0,-1 1 1,-2-1-1,-4 0 0,-1 0 0,-1 1 2,-1-1-2,0 1 0,-1 0 0,1-1 1,3 1-1,0 0 0,3 1 1,-1 0-1,1 0 0,2 0 1,-1 1-1,-1 0 0,0 0 0,-1 1 1,3 0-1,1-1 0,0 1 0,3-2 0,1 2 0,-1-1 0,2-1 0,-2 0 0,1 1 1,-2 0-1,-1-1 0,-1 1 0,-2-1 0,2 1 1,1-1-1,0 2 0,0-1 0,0 0 0,0 1 0,0 0 0,-1 0 0,0-1 0,-2 0 0,-2 1 1,0 0-1,-3 0 0,-1 0 0,-1-1 0,-2 1 0,0 0 0,-3 0 0,0 0 0,0-1 1,-1 2-1,-1-1 0,0 0 0,-1 1 0,-1 0 0,-1 0 0,-2 0 1,-1 1-1,-2-1 0,-1 1 0,-1 0 0,-2 0 1,-1 0-1,0-1 0,-1 1 0,-1 0 1,1 0-1,-1-1 0,1 2 0,2-1 0,-2 1 0,2 1 0,0 0 0,0 0 0,1 0 0,-2-1 0,0 1 0,-2-1 1,1 0-1,-2-1 0,2 1 0,-2-1 0,-1 0 1,2 1-1,-1-1 0,1 1 0,1 0 0,0 0 0,0 0 0,1 0 0,-2 1 0,2 0 0,0-2 0,-1 2 0,0-1 1,0 0-1,-1 0 0,0 0 0,-1 1 0,0-1 0,-5 1 0,0-1 0,-2-1 0,-11 0 1,14 2-1,-14-2 0,0 0 1,0 0-1,0 0 0,0 0 0,0 0 1,0 0-1,0 0 0,0 0 0,0 0 0,0 0 1,0 0-1,0 0 0,0 0 0,0 0 0,0 0 1,9-1-1,-9 1 0,9-1 0,-9 1 0,18-2 0,-7 0 0,3 0-1,-1 0 1,2 0 0,-3-2 0,0 2 1,-1 0-1,-11 2 0,13-3 0,-13 3-1,0 0 0,9-1-1,-9 1-2,0 0-1,-22 11-3,4 1-6,-14 5-22,-10-7-3,-7-1 1,-15-11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1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3 137 10,'-2'-10'8,"2"10"-2,0 0 0,0 0-2,0 0-2,-2 13-1,2-13-1,0 13 0,0-13 1,1 15 1,-1-15 1,18 11 0,-6-9 2,10-2 2,1 1 0,10-4 1,2 3 0,13-4 1,5 5-2,3-2 0,7 5-1,-1-1-1,11 3-2,4-3 0,7 1 0,4-3-1,3-2 1,0-5 0,2 0 0,6-5-1,-2 2 1,2-3 0,4 1-1,0-2 0,1 1-1,4-1 1,5 2-2,-1-1 1,3-1 0,-4-1 0,-6 3 0,-5-1-1,-6 3 1,-9 2-1,-7 1 1,-8 3-1,-7 1 1,-8 1-1,-5 1 1,-7 1-1,-5 0 1,-6 0 0,-6 0-1,-5 0 1,-6-1-1,-4 1 0,-11-1 1,10 4-1,-10-4 1,0 0-1,0 0 1,0 0 0,0 0-1,0 0 0,0 0-1,0 0-3,0 0-10,11 3-21,3-1-2,-9-15 0,-2-2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6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75 5,'0'0'6,"0"0"-2,0 0-1,10 8 1,-7 7 1,-2 0 1,2 5 0,-2 11 1,0 5 0,-5 9 0,-2 6 0,-6 2 0,-1 4-1,-3-2 1,1 0-2,-2-7-1,4-7 0,0-6-1,6-10 0,1-3-1,4-9 1,2-13 0,1 9 0,1-18 0,3-3 0,-2-13 0,2 0 0,2-14-1,-1-2-1,2-11 0,1-1 0,1-3-1,0 1 0,0 0 1,3 5-1,1 4 0,0 3 0,-2 5 0,0 8 0,-1 5 0,-1 5 1,-3 4-1,-1 7 0,-4-1 0,-2 10 1,0 22 0,-4 0 0,-5 8 0,0 8 0,-5 8 0,0 8 0,-4 6 0,0-5 1,0-4-2,2-5 1,1-8-1,4-8 1,2-9 0,3-9 0,6-12-1,0 0 1,10-25 0,-1 2-1,-1-6 1,1-4-1,-2-6 0,-2 0 0,-3 4-2,-5 1-4,2 7-22,-2 9-7,-5 3 1,8 15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5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68 215 8,'0'0'14,"-11"-10"0,5 0-1,0-4-3,4-3-1,-3-3-2,0-4 0,1 2-1,-1-1-1,2 4-1,0 1 0,3 6-1,0 0-1,0 12-1,8-11-2,-8 11 1,11-3-2,-11 3 1,19 6 0,-10 5 1,1 5-1,-4 8 2,0 6-1,-4 7 1,-2 3 0,-1 1 0,-4-2 1,1-4 1,-2-6 0,4-7 2,-5-12 0,7-10 0,0-13 0,3-11-1,-3-9 0,5-6-1,0-4-1,-2-2-2,2 3 1,-4 4-1,4 10-1,-4 11 1,-1 17-1,0 0 1,-5 23 0,3 6-1,-5 6 0,0 6 1,-4 4 0,3-3 0,3-5 1,-4-6-1,4-10 2,1-9-1,4-12 0,-2-18 0,1-8 0,2-8-1,-1-3 1,0-3-1,-1 1 0,-1 3 0,0 9-1,1 7 0,1 20 1,0 0-1,-5 13 0,3 8 0,0 8 0,-2 2 1,2 4-1,0 1 1,0-4 0,1-2 0,0-9 0,1-3 1,0-8 0,0-10 0,0 0 0,11-23 0,-6-1-1,0-3 1,1-3 0,1 3-1,1-1 0,-3 5-1,0 10 0,-5 13 1,0 0 0,11 9-1,-3 6 1,1 0-1,4 4 0,3 0 1,4 1 0,3-2 0,3-1 0,-2-2 0,-2-4 0,-4-1 1,-3-3 0,-4-2 0,-11-5 1,0 0 0,-19 0-1,3-3 1,-5-4 0,-4-2-1,-2 0 1,4-4-2,1 1 1,5-2-2,6 6-10,9-3-24,-4-7-1,11 1-1,-5-10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4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344 34 3,'0'0'10,"-11"0"-2,1 5 1,-2-1-3,-2 2-2,-3 2 0,-3 2 1,-4 3-1,1 0 0,-2 3-1,-3 0 0,1 2-1,1 0 0,4-2-1,3-1 0,4-1-1,7-1 0,6 0 1,10-1-1,6 2 0,6-1 0,7 3 1,1 0 0,4 4 0,-1-1-1,0 5 0,-4 2-1,-1 3 0,-5 2 0,-4-1 0,-1 3 0,-4-3 0,0 0 0,-6-4 0,-3-3 2,-3-5 1,-5-1 1,-4-4 1,-7-3 0,-3-1 3,-8-5-1,-3 0 0,-6-5-1,0 0-1,-3-5-1,3-1-1,2-3-3,1-1-2,9 1-8,8-2-19,4-5 1,15 3 0</inkml:trace>
  <inkml:trace contextRef="#ctx0" brushRef="#br0" timeOffset="621">669 565 4,'23'-3'8,"1"-8"-1,1 5 1,3-4-2,-5 1 1,0-2-1,-3-2-1,-2-1-1,-6 1 0,-3 2-1,-3-4 0,-6 1 0,-4 0-1,-7 1-1,-4 3 0,-4 2 0,-3 3-1,-5 2 0,-2 5 1,-2 3-1,-2 4 0,1 4 1,2 4 1,-1 4-1,2 2 2,4 1-1,5 1 2,5 2-2,8-1 2,10 1-1,11-5 0,10-1 0,11-4 0,8-3 0,8-5-1,7-3 0,-1-7-1,0-3-1,-2-5-1,-6-2-3,-5 0-6,-8-3-14,-9-7-6,0-1 1</inkml:trace>
  <inkml:trace contextRef="#ctx0" brushRef="#br0" timeOffset="1122">1228 0 1,'0'0'9,"-9"15"0,9-15-2,-5 22 0,3-4 0,0 8-1,1 5 1,-1 7-1,1 8 1,-1 3 0,0 5 0,-4 5 1,4 2-3,-2-4 0,3-3-2,0-7-1,3-7-1,2-5-5,4-11-9,1-16-16,9-5 1,-6-17-1</inkml:trace>
  <inkml:trace contextRef="#ctx0" brushRef="#br0" timeOffset="1452">1482 510 0,'26'9'9,"4"-8"-4,6-3 1,-1-3 0,1-7 0,-1-3 1,-1 0 0,-4 3 0,-5-5 1,-6 3 0,-5-1-2,-6 1-1,-5 1 0,-5 2-1,-4-1-1,-5 3-2,-5 1 0,-4 1-1,-5 5-1,-1 2 1,-4 3-1,-2 5 1,-3 2 0,2 3 1,0 2 0,2 3 1,1 4 0,4 3 0,4-1 1,3 2-1,6-1 0,5 2 0,8-2 0,11 3 0,8-5 0,9-1 0,6-1-1,8-2-1,5-2-1,4-4-3,4-1-5,-7-10-8,-3-6-14,0 1 0</inkml:trace>
  <inkml:trace contextRef="#ctx0" brushRef="#br0" timeOffset="1953">2205 420 5,'-22'2'19,"9"1"-12,-4 2 0,-4 5 0,-1 0 2,-2 4 0,-1 6-1,0 0 1,3 3-1,0 0-1,5 1-2,5-2-1,6 3-2,4-6 1,6 0-1,6-3 0,6-1-1,4-4 0,5-2-1,4-2 0,2-7-1,3-3-1,-1-7-4,6-2-5,-2-8-7,0-6-4,4-4-3,-8-9-1</inkml:trace>
  <inkml:trace contextRef="#ctx0" brushRef="#br0" timeOffset="2274">2556 10 8,'0'0'10,"0"0"-2,0 0 0,2 14-1,-6 3 0,0 3 0,-1 7 0,1 7 0,-1 8-1,2 5 1,-3 7 0,4 6-3,1 0 1,2 2-2,-1-3 0,4-2-1,0-8 0,0-5-1,0-10-1,0-8 1,0-8-1,-3-6-1,-1-12-3,0 0-5,-19-10-2,1-9-2,-3-8-2,-5-6-4,-5-6 1,-2 0 2</inkml:trace>
  <inkml:trace contextRef="#ctx0" brushRef="#br0" timeOffset="2554">2240 395 22,'0'0'14,"0"0"-1,0 0-1,5-9-2,12 8-2,5-3 1,11 0-2,10-6 1,11 3-3,5-5 0,9-1-1,2 0-1,2-1-1,-1 2-1,-5 0-2,-3 4-7,-7 7-20,-12-7-3,-3 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7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56 9,'5'-10'9,"-5"10"0,0 0-1,0 0 1,0 0-1,0 0 0,0 0-2,0 0-2,0 0 0,0 0-1,0 0-1,0 0 1,0 0-2,0 0-1,0 0 0,-12-3 0,8 15 2,-4 4-2,-4 5 1,-5 7-1,-6 9 1,-4 4 1,-2 8-1,-1-1 0,3-4 0,2-6 0,5-4 0,5-7 1,8-11 0,7-16 0,0 0 0,24-2 0,-4-11 0,5-5 0,0-5 0,4-2 0,-3-5 1,1 0-2,-5-1 1,-2-6 1,-5 0-2,-1 4 1,-6-3-1,-1 4 0,-2 1 0,-2 5 1,-2 2-1,-1 9 1,-1 4-1,1 11-1,0 0 1,-11-2-1,3 17-1,-3 8 1,-2 7-1,-5 7 1,-3 9 0,-5 3 1,-2 3 0,-1-1-1,1-5 2,2-6-1,2-7 0,5-6 0,4-10 0,7-7 1,8-10-2,0-10-1,11-10 1,3-6-1,6-7-1,3-8 1,3-10-1,-1-3 1,1-1 0,-2 5 1,-5 7 1,-5 6-1,-3 7-1,-5 9 1,-6 21-1,0 0 1,-5 16-1,-6 12 1,-2 9 0,-4 11 0,-5 10 1,-2 10 2,-1 2-1,-2 2 0,1-6 0,4-7 0,1-9-1,4-11 0,6-10-1,0-15-5,11-14-27,-14 1-3,2-15 2,4-3-1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00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1556 13,'0'0'13,"0"0"1,0 0 1,0 0-2,-9 1-1,9-1-1,0 0-3,0 0-1,0 0 0,-11-7-2,11 7 0,0 0 0,0 0-1,-12 2 0,12-2 0,0 0-1,-10 4 0,10-4-2,0 0 1,-11 2-1,11-2 1,-12 5-1,12-5 0,-14 6 1,14-6-1,-15 6 0,15-6-1,-17 10 1,17-10-1,-15 10 1,-38 69-1,51-69 0,0 0 0,0 1 0,1 1-1,2-2 1,2-1 0,0 3 0,0-3 0,3 1 0,1 1 0,-7-11 0,18 16 1,-8-7-1,3-1 0,2-1 0,1-1 1,-2 1-1,2-1 1,0-2-1,-1-2 1,-1 0-1,-3-1 0,-2-2 1,-9 1-1,11-6 1,-11 6 0,6-13 0,-6 3 0,10-2 1,1-1-2,0 0 0,1-4 0,-1 0 0,3 1 0,-2-2-2,1 3 2,-11-1 2,-2 0-2,-1 0 1,-1 2-1,-2-1 1,1 1 0,-10 1 0,1 0 1,-1 1 0,2 2 0,1 1 0,0 0 0,0 0 0,-2 3 0,12 6-1,-8-11 0,8 11-1,-15-8 1,15 8-1,-20-3 1,8 4-1,-1 2 0,0 1-1,1 1 1,0 2 0,-1 2-1,0 4 1,2 1-1,0 1-1,3 3 1,-1 0-2,3 5-4,-4-6-11,9 4-19,0 2 1,-1-3-2,4 1 1</inkml:trace>
  <inkml:trace contextRef="#ctx0" brushRef="#br0" timeOffset="1131">219 1547 23,'0'0'18,"0"-11"2,0 11-2,0 0-1,0 0-5,0 0-1,0 0-3,-15 0-2,15 0-3,0 0-1,0 0-1,0 0-1,0 0 0,0 11 0,0-11 0,11 13-1,-1-2 0,5 1 0,-2 5 0,5 0 1,0 4 0,4 1-1,-1 1 0,-5 2 2,-2 1-1,3 1 0,-1-3 0,0-1 0,-2-2 1,0-2-1,-1 1 0,-2-1 0,-1-2 1,-4-2 0,-1 1-1,-4-3 1,-2 1 0,0-2 0,-2 0 1,3-12 0,-15 15 0,4-8 0,-2 1 0,-4-2 1,-1 1-1,-5-2-1,-7 2 1,0 0-1,4 0 0,0-2 1,0 1-1,4-1 0,3-1 0,3 0 0,16-4-1,-11 3 0,11-3 0,-11-2-2,11 2-1,1-10-6,-1 10-19,6-17-7,1 3 0,-2-6 1</inkml:trace>
  <inkml:trace contextRef="#ctx0" brushRef="#br0" timeOffset="1922">543 1570 8,'0'0'13,"-10"3"-1,10-3-1,0 0-1,0 0-2,0 0-1,0 0-2,0 0 0,0 0-1,0 0 1,10 6-1,-1-5 1,4-4 0,3 2 0,-2-2 0,1 0 0,0-5-1,5 2 1,-4-2-2,-2-2 0,-5 0-1,0 1 0,-5-2 0,0-1 0,-4 0 0,1-1-1,-5 1 1,-1 2 0,-4-3-1,9 13 0,-16-16 1,4 10-2,2 2 1,0 2-1,-3 2 0,1 3 0,1 1 0,-1 1-1,0 2 1,-1 0-1,2 2 1,-2 1 0,0 0 0,1 1 0,0 3-1,0 1 2,2 0-2,1 1 1,2 2 0,3 2 0,1-2 0,4 3 0,-1-2 0,4-1-1,2 1 1,0-2 1,5-1-1,0-2 0,2-1 0,-3-3 0,4-2 1,3 0-1,2-5 1,2-1 0,3-4 0,3-3 0,3-4 0,2-2 0,0-3 0,-1-2 0,-4 0 0,-3 1 0,-7 0 0,-2 3-1,-7 3 0,-5-3-3,-3 12-7,0 0-16,-7-13-7,7 13-2,-14-6 0</inkml:trace>
  <inkml:trace contextRef="#ctx0" brushRef="#br0" timeOffset="2824">898 1354 2,'0'0'17,"0"0"-4,0 0-2,-13-3 0,13 3-2,-9 1 1,9-1-4,0 0 2,0 0-3,0 0-1,0 0-1,0 0-1,0 0 0,10 8-2,-10-8 1,12 10-1,-1-2 0,-4 3 2,4 0-2,-2 4 1,2 1-1,-2 2 1,5-1 0,-6 0 0,-2-1 0,-1 0 0,2-4 1,-3-1 0,-4-11 0,6 12 0,-6-12 0,0 0 1,0 0 1,0 0 0,9 5 1,-9-5 0,0 0 0,2-12-1,-2 12 1,3-20-2,1 7-1,-1-5 0,2-3-1,0 0 0,2-1-1,0 1 0,0 3 0,0 2 0,0 3-1,0 2 1,-7 11 0,11-12 0,-11 12-1,9-7 0,-9 7 1,0 0-1,11-2 0,-11 2 0,12 6 0,-12-6 0,12 12 0,-4-2 1,1 3-1,0 2 1,0 2 0,-1 2-1,-1-1 1,-1 3 0,-1-1 0,-1-2 0,-1 0 0,-1-5 0,0 1 1,-2-5-2,0-9 0,0 14-6,0-14-10,0 0-16,0 0-1,0-22 0</inkml:trace>
  <inkml:trace contextRef="#ctx0" brushRef="#br0" timeOffset="3645">1396 1361 12,'13'0'11,"-13"0"1,18-5-1,-8 1-1,2-1-1,-1 0-2,-1-1-1,1 0-2,-2-2 2,-1-1-2,-8 9 1,13-13 1,-13 13-2,5-13 2,-5 13 0,0-13-1,0 13 0,-4-10 0,4 10-2,-12-13-1,12 13 0,-16-8-1,4 3 0,1 4 0,-1-1-1,-1 3 0,1 3-1,-2 0 1,3 3 0,1 1 0,-1 1 0,2 4-1,1-1 1,0 2-1,5 0 2,1 3-2,1-1 1,4 1-1,1-1 1,4 2 0,1-1 1,2-1-1,3 1 1,2-4-1,3-1 1,1-3 0,5-2-1,5-2 1,1-3-1,1-4 0,-2-3 1,-3 0-1,-2-2-1,-4-4-3,-6 0-16,-1-1-12,-11-8-1,1 4 0</inkml:trace>
  <inkml:trace contextRef="#ctx0" brushRef="#br0" timeOffset="4316">1657 1213 1,'0'0'15,"0"0"-9,0 0-1,0 0 0,0 0 1,0 0 0,0 0 1,8 11-1,-8-11 1,7 10-2,-1 0 1,1 0-1,4 4 0,0 2-1,1 3-1,2 0-1,1 2 0,-2-1 0,1-2-1,1 0-1,-3-4 1,0-3 1,-4-2 0,-8-9 1,11 9 2,-11-9 2,0 0 0,0 0 1,11-3 0,-11 3-1,-7-16 0,2 4-2,0 0-2,-2-2-1,1-2-1,-1-1-1,0 1 0,2 1-1,0 1 1,4-1-1,1 2 1,3-1-1,0 2 0,3 1 0,1-3 0,3 3 1,2-1-1,2 2 1,1 0-1,3 0 1,-1 0-1,2 4-1,-3-2-2,6 4-6,-5 0-15,-1-1-9,3 3-1,-5-3 1</inkml:trace>
  <inkml:trace contextRef="#ctx0" brushRef="#br0" timeOffset="5017">2105 1096 6,'2'-11'10,"-2"11"0,11-6 0,-11 6-3,17-5 0,-2 3-2,-1 2-1,5 1-1,3 3 0,0 2-1,3 1 0,2 2-1,1 1 0,-1 0 1,0 1-1,-3 0 0,-1 1 0,-1 0 0,-2 1-1,-4 1 1,-2-1 0,-4 2 1,-2 1 0,-5-2 3,-2 0-1,-5-2 1,-4-1 0,-7-5 1,-2 3-2,-9-5 2,0-2-2,-5-1 0,0-1-1,-4-4 0,6 2 0,2-4-1,5 2 0,5-1-1,3 0 1,5 0-2,9 5 0,3-16-1,4 7 0,5-1 0,4-2-1,4 2 0,3-2-2,5 2-3,-1-1-7,-2-1-18,6 5 1,-7-5 0</inkml:trace>
  <inkml:trace contextRef="#ctx0" brushRef="#br0" timeOffset="5578">2473 728 2,'0'0'22,"0"0"1,0 0-14,0 0-3,-4 16 0,4-16 1,4 23 1,-1-8 1,5 9-1,-2 1 0,7 8-1,0 1-2,5 6 0,1 2-2,4 2 0,-3-2-1,2-2 0,-2-2 0,-3-6-1,-3-5 0,-4-6 0,-3-5 0,-2-7 1,-5-9-1,0 0-2,0 0-2,-13-9-3,2-4-4,-8-8-5,1 0-3,-7-6-3,1-2 1,-4 0-2,1 2 3</inkml:trace>
  <inkml:trace contextRef="#ctx0" brushRef="#br0" timeOffset="5928">2373 993 16,'15'-1'16,"0"0"-2,3 0-1,4 2-2,7 1-3,5-2-1,5 1-3,2-2 0,5 1 0,-2-3 0,3-1 0,-3-4 0,0 0 1,-8-3-1,-2 3 1,-9-4-1,-2 4 1,-8-3-1,-2 5 0,-8-5 0,-5 11 0,0-15-1,0 15-1,-13-16 0,1 9-1,-4 2 0,2 0-1,-1 3 0,0-1 0,0 4-1,1 4 0,-1 1 1,5 2-1,1 2-1,-2 4 1,2 2 1,1 5-1,1 1 1,3 2-1,3 2 1,3 0 0,3-1 0,2-1 0,3-3 1,3-3 0,2-3-1,-4-4 2,7-3-1,2-4 0,-1-3 0,5-4-1,5-3-3,-2-6-10,5-5-21,11 0-2,-6-11 0</inkml:trace>
  <inkml:trace contextRef="#ctx0" brushRef="#br0" timeOffset="6910">3286 732 12,'0'0'18,"0"0"-2,-10-6-1,10 6-2,0 0-1,0 0-4,0 0-2,0 0-2,0 0-2,3 11 0,-3-11-1,16 15 0,-5-2 1,2 0-1,5 4 1,0-1-1,0 3 1,1-1-1,-2-1 0,-1-2 0,-1 0 0,-3-4 0,-3 1 0,-9-12 0,12 13 0,-12-13 0,0 0 1,0 0 0,0 0 2,0 0 0,0 0 0,0 0 1,0 0-1,-18-13 0,7 3-1,-2-3 0,0-1-2,-1-2 0,1 0 0,0 0 0,4 0-1,3 2 1,3-1-2,2 0 1,3 0 0,3 0 0,4-2-1,4 2 1,1-2-1,3 1 0,1-2 1,1 3-1,-2 1 1,-2 2-1,4 2 0,-3 7-1,-1-3-1,-1 7-6,-5-1-9,2 5-16,3-1-2,2-4 1</inkml:trace>
  <inkml:trace contextRef="#ctx0" brushRef="#br0" timeOffset="7600">3648 566 4,'0'0'15,"0"0"-2,10-3-1,-10 3-3,11-1-2,-11 1-1,18 0-1,-5 0-2,1 3 0,3 3-1,3 0-1,1 5 1,2 0-1,2 1 1,0 2-1,1 1 0,-3 2 0,0-3 0,-1 2-1,-4-1 1,0 0-1,-6 0 1,0-1-1,-4-2 1,-1 0 1,-4-2 0,-1 0 1,-5 0 1,-1-1 0,-5 0 0,-3 3 0,-6-4 0,-2 1 0,-4-1-1,-1-1-1,-2-3 1,0-1-1,0-3 0,4 0 0,2-2 0,5-1 0,2-4 0,4 0-1,3-4 0,5 1-1,4-5 1,3-1-1,2-1 0,3 1 0,0 0-1,2 1 1,3 2-1,-1 2 0,2 1 0,-2 3-2,7 5-5,-5-4-5,3 2-16,4 5-5,-8-4 1</inkml:trace>
  <inkml:trace contextRef="#ctx0" brushRef="#br0" timeOffset="8251">3954 452 14,'0'0'10,"0"0"-5,0 0 0,0 0 1,0 0 1,11 2 1,-11-2 1,8 13-1,0-3 1,-2-1-1,5 6-2,-2-3-1,4 5-1,-1 1 0,2 4-2,-1-3 1,0 0-2,-1-2 1,-1-2-1,-2-1 0,1-4 0,-10-10 1,14 6 0,-14-6 0,12-10 1,-5-2-1,0-2 1,-3-4-1,4-2 0,0-4-1,-1 0 1,1-1-1,1 5-1,0 1 1,-1 1 0,0 3 0,-1 3-1,-1 2 0,-6 10-1,9-9 0,-9 9 0,0 0 1,0 0-1,9 10 0,-5 0 1,3 1 0,0 5 1,0 0 0,1 3 0,0-1-1,0 1 1,-2-6 0,0 2-2,0-2-2,-6-13-12,0 0-17,16 6-3,-10-18 2</inkml:trace>
  <inkml:trace contextRef="#ctx0" brushRef="#br0" timeOffset="8882">4533 507 10,'-16'-4'14,"0"0"-1,3-4 0,1-2 0,2-2 0,4-5-1,6 1-4,2-5-2,7 2-2,3 1-2,1 0-2,5 3-1,2 3 0,1 5 0,0 4 1,-2 5-1,1 2 1,-1 5-1,0 3 1,-2 1 0,-1 2 0,-2-1 1,-3 4 0,-2-3 1,-2 2 2,-6-3 0,-3 3 1,-8-3 0,-1 4 1,-8-4 0,-1 0-1,-7-4-1,2 0-1,-3-4-1,1-2-1,1-5-4,2-8-4,9 0-9,6-7-18,2-12-1,8-2 1</inkml:trace>
  <inkml:trace contextRef="#ctx0" brushRef="#br0" timeOffset="9303">4608 30 6,'-13'1'23,"13"-1"-4,-6 11-11,1-1-2,4 1 1,-2 1 2,4 5 0,0 2-1,7 6-1,0 4-1,4 8-1,0 2-1,5 4-1,-2 4-1,3-1 0,0-3-1,-2-3-1,2-7-1,-4-4-12,3-9-8,3-2-11,-1-18 1</inkml:trace>
  <inkml:trace contextRef="#ctx0" brushRef="#br0" timeOffset="9663">4918 434 19,'-11'-7'13,"-1"-1"-1,2-3 0,3 0 1,-1-3-1,8-1 1,-2-4-4,8 0-2,0-3-3,4 3-2,2 0-1,2 1-1,1 4-1,1 6 0,0 4 0,-2 6 0,1 3 0,-2 3 1,-1 5-1,1 4 1,-3 2 0,0 0 1,-2 0 0,-2 1 2,-4-4 0,0 4 2,-5-6-1,-2 2 2,-5-4-1,0 2 0,-7-5-1,-1 1 0,-4-2-2,-3-1-1,1-2-1,1-5-3,6 1-7,-1-9-11,4-8-13,13 0-2,2-10 2</inkml:trace>
  <inkml:trace contextRef="#ctx0" brushRef="#br0" timeOffset="10114">5076 156 24,'0'0'25,"0"0"-5,0 0-14,0 0-3,0 0 1,0 0 1,0 0-1,6 12 0,-6-12 0,9 17 1,-2-3-1,0 0-1,4 3 0,-1 1-1,2 0 0,1-1 1,1-1-1,-1-6 1,2 1 0,0-6 0,1-3 0,-1-8 0,0-2 1,0-5-2,-2-2 1,-1-2-1,-1-2-1,-2 0 1,-1 0-1,1 3 0,-3 1-1,-1 1 1,0 5-1,-5 9 1,9-14-1,-9 14 0,0 0 0,0 0 0,0 0-1,0 0 1,10-2 0,-10 2-1,4 9 1,-4-9 0,7 12 0,-7-12 0,13 13 1,-4-8-1,1-1 1,2-3-1,1-1 1,2-3 0,0-2 0,4-3-1,-1-2 1,-1-1 0,1-2-1,-3-1 1,-1 0 0,0 0-1,0 0 1,-5-1-1,0 2 0,-1 0 1,0 3-1,-2 0 0,-6 10 0,10-13 0,-10 13-1,0 0 1,0 0-1,0 0 1,0 0-1,10-5 0,-10 5 1,5 10-1,-5-10 1,8 18 0,-2-7 1,1 2-1,3 0 1,0 2-1,3-1 1,3 1-3,-3-6-8,2-1-25,0-1-2,-15-7 1,13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12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9,'0'0'21,"-12"1"-1,12-1-3,0 0-1,0 0-3,0 0-3,0 0-2,0 0-2,0 0-1,0 0-2,0 0-1,0 0-1,0 0 0,13 16-1,-10-6 0,7 3 0,-5 3 0,7 2 0,-3 4 1,-2 1 0,1 0-1,1-3 1,2 0 0,-2-4-1,2-2 1,-3-2 0,-8-12 1,14 15-1,-14-15 1,11 4 1,-11-4-1,0 0 1,7-10 0,-2 0-1,-1-4 1,3-4-1,-1-3 0,2-3-1,1-2-1,2-1 1,-3 1-1,0 2 0,0 5 0,-2 2 0,-2 6 1,-1 2-2,-3 9 1,0 0-1,7-10 1,-7 10-1,0 0 0,10 8 1,-10-8 0,13 16 0,-8-6 0,4 2 0,-2 1 0,1 1 1,0 0-1,4-2 1,-3-1-1,3 0 0,3-2 0,1-3-3,7 0-8,-3 0-20,1-9-3,2 0-1,-3-6 0</inkml:trace>
  <inkml:trace contextRef="#ctx0" brushRef="#br0" timeOffset="741">524 1052 20,'0'0'22,"0"0"-3,0 0-4,0 0-2,-1 11-5,2 0-3,0 0-1,4 5-2,-2 0 0,3 3 0,2 0 0,1-3 0,3 0 0,1-5 0,2-4-1,5-4 1,1-5 0,2-3 0,-3-6 0,2-2 0,-4-6 2,0 1-2,-6-5 1,-3 5 0,-5-2 0,-1 4 0,-4-2 0,-1 6 0,-3-1 0,5 13-1,-11-14 0,11 14 0,-15-7-1,15 7-1,-14 0 0,14 0-2,-13 5-1,13-5-3,-8 10-8,8-10-20,-4 13-2,4-13 1,0 0 1</inkml:trace>
  <inkml:trace contextRef="#ctx0" brushRef="#br0" timeOffset="1222">926 930 3,'0'0'23,"-7"-11"-1,7 11-12,0 0-4,0 0-2,0 0 0,0 0 1,0 0-1,0 0 1,4 11-2,-4-11 1,9 10-1,-9-10 1,13 15-1,-4-5 0,-1 1 0,3 0-1,0 0 1,-1-1 0,1 0 0,-2-1 0,2-2-1,-11-7 1,16 9 0,-16-9 1,16 0-1,-16 0 0,17-11 0,-8 0 0,2-2 0,0-5-1,2-1 0,-1-4-1,2-3 0,-2 0 0,0 1-1,-2 3 0,-1 2 0,0 5 0,-2 1 0,-3 5 0,-4 9 0,0 0-1,0 0 1,0 0-1,0 0 0,5 10 1,-3 3 0,1 2 0,3 3 0,-1-1 1,1 2-1,0-2 1,1-1-1,3-8 1,-10-8-1,18 5 1,-3-9 0,2-8-1,-1-3 1,2-1 0,-2-4-1,-2 1 1,4-2-1,-7 1 1,-2 3-1,-4 5 1,2 0-1,-4 3 0,-3 9 1,6-13-1,-6 13 0,0 0 0,0 0 0,0 0 0,0 0 0,0 0 0,0 0 0,9-1 1,-9 1-1,14 16 0,-5-5 0,4 7 0,0 1 1,0 1-1,3 1 0,0-4 0,-2-3-2,3-2-4,-5-6-23,2-15-6,1-4-1,-4-9 0</inkml:trace>
  <inkml:trace contextRef="#ctx0" brushRef="#br0" timeOffset="2103">1717 428 10,'0'0'21,"0"0"-13,3 11 0,-3-11 2,5 13 0,-5-13 0,9 19 1,-5-6-2,3 6-1,0 3-2,6 7-1,-3 2 0,5 3-1,-2 0-2,4 1 1,-2-2-1,2-5 0,-2-5 0,-1-5 1,-4-9 0,2-2 0,-12-7-1,16-7 1,-5-6-1,2-3 0,-1-3 0,2-1-1,1 1-1,-2 0-1,3 4 1,-2 5-1,-3 3 0,-2 2 1,1 3-1,1 3 1,-1 1-1,1 3 1,2 0-1,-2 1 1,3 4 0,-3 2 0,-1 1 0,-1 1 0,-3 1 0,-4 2 1,-4 0 0,-3 0 0,-7 1 1,-2 1-1,-5 0 1,-3-1 0,-9-3-1,4-2 1,0-2-1,4 0 0,1-8 0,3-1 0,5-2 1,2-2-2,12 2-2,0 0 2,-2-11-1,5 0-1,9 1 0,1-4 0,7 1 0,6-6 0,7 1 0,6-4 1,9 0-1,6 0 0,1-1 1,1-4 0,0 0 1,-5-1-1,-5 2 1,-6 0 0,-8 3 1,-9 0 0,-9 1 0,-6 5 0,-5 1 1,-2 3-1,-7 2 0,6 11-1,-19-14 1,5 10-1,-1 4-1,-2 2 1,2 4-1,-4 1 0,1 2 0,0 2 1,0 4 0,0 4-1,3 2 1,-1 1 0,4 2 0,2 2 1,4 0-1,4-2 0,4-4 0,7-1 1,3-7-1,7-4 0,3-8 0,5-7 0,3-5 0,2-9 0,-2-3 0,0-3 0,-1-2 0,-7 1 0,-2 3 0,-8 3 0,-1 6 0,-7 5 1,-4 11-1,12-13-1,-12 13 1,0 0 0,0 0-1,0 0 0,10 2 0,-10-2 0,16 8 0,-7 1 1,2 0-1,8 2 1,-4 2 0,2 0 0,1 1 0,-1-2 0,0 0 0,-4-2 0,-1-2 0,-2-3 1,-10-5 0,12 7 1,-12-7 0,0 0 1,0 0 0,0 0 0,-10-3 0,10 3 0,-12-8 0,12 8-1,-14-16-1,9 5 0,2-1 0,4-5-1,5-3 1,5-2-2,5-3 2,6-1-2,6-1 1,3 0-1,4 3-2,0-2-8,1 5-25,3 2-1,-3-3-1,0 2 1</inkml:trace>
  <inkml:trace contextRef="#ctx0" brushRef="#br0" timeOffset="3856">3689 145 23,'0'0'26,"0"0"-11,0 0-3,0 0 2,0 0-1,0 0-1,0 0-1,0 0-2,0 0-2,0 0-1,0 0-3,3 11-1,-3-11 1,3 21-3,2-6 1,1 4-1,2 2 1,1 2-1,2 1 1,0 0-1,0-4 0,-1-3 1,-1-2-2,-2-4 0,2-1-2,-9-10-5,10 10-12,-10-10-15,9-9-1,-1 0 2</inkml:trace>
  <inkml:trace contextRef="#ctx0" brushRef="#br0" timeOffset="4286">3939 90 14,'0'0'23,"0"0"-11,0 0-4,0 0-1,0 0 2,0 0 0,6 9 0,-4 3-2,0 0 0,5 7 0,-2-1-1,4 5-1,-1-1-1,5-2-1,-2-1 0,5-2-1,-2-8 1,3-4-1,1-7 0,2-7 0,0-8 0,2-4 0,-1-4-1,-1-5 0,0-2 0,-1 1-1,-6 1 0,1 7 1,-5 3-1,-2 6 1,-4 3 0,-3 11-1,4-10 0,-4 10 0,0 0 0,0 0 0,2 13 0,2-1 0,2 2 0,1 6 1,2 5 0,2 3 1,0 1-1,1 1 0,-1-4 1,-1-2-2,2-2-1,-3-9-6,0-4-27,4-4-1,-13-5-2,20-9 2</inkml:trace>
  <inkml:trace contextRef="#ctx0" brushRef="#br0" timeOffset="5208">2654 1093 7,'0'0'23,"0"0"2,0 0-14,0 0-2,0 0 3,0 0-1,0 0 1,-12-4 0,12 4-1,-16 2-2,6 3-2,-7-2-2,1 5-2,-5 1 0,2 2-2,-1 1 0,-5 3 0,-1 1 0,0 0-1,3-1 1,0 1-1,4-4 0,1 0 0,5-3 0,2-2 0,11-7 0,-11 8 0,11-8-1,0 0 1,0 0-1,0 0 1,0 14-1,0-14 1,2 16-1,0-2 1,0 1 0,2 5 0,-2 4 0,1 2 0,-2 5 0,1 4 0,-3 2 0,-1 4 0,-1 3 0,-1-1 0,0-2 1,0 1-2,2-7 1,-1-4 0,4-3 0,2-4 0,1-5 0,2-1 0,0-4 0,3 0 0,-1-2 0,1-2 0,0 0 0,1-4 0,2-5 1,5-5-1,4-5 1,6-3 0,4-5 0,6-4-1,3-4 1,2-1-1,1 2 0,-2 0 0,-4 4 0,-5 4 0,-6 1 1,-6 5-1,-3 4-1,-6 0 1,-11 6-2,13-3-2,-13 3-12,15 2-19,-15-2-1,13-14 0,-8-2 0</inkml:trace>
  <inkml:trace contextRef="#ctx0" brushRef="#br0" timeOffset="6129">3026 1459 15,'-20'1'27,"1"3"-8,1 1-2,-6-5-1,4 5-1,-6-7-1,7 5-3,-3-8-1,6 4-3,-1-5-2,6-1-2,4-5 0,4-2-2,5-4-1,3-3 1,6 0-1,4-4-1,4 2 1,2 1-1,2 5 1,1 1-1,-1 7 0,0 3 0,-2 4 0,-1 4 1,0 3-1,-2 4 1,-1 4-1,-1 0 1,-2 3-1,0 0 2,-4 3-1,-2 0 0,-3 2 1,-4 0 0,-4 0 0,-2-2 1,-5 3-1,-2-1 1,-4-4 0,-4 1 0,-3-6 1,0-1-2,1-1 0,0-4-3,4-2-6,-2-10-15,5-2-13,15 8-1,-10-20 0</inkml:trace>
  <inkml:trace contextRef="#ctx0" brushRef="#br0" timeOffset="6670">3360 1423 23,'0'0'26,"-2"14"-1,2-14-16,-1 19-5,0-8 0,1 4 1,0 6 0,0 0 1,2 5 0,-3-1 0,3 4-1,-3-3-1,2 3-2,-2-4 0,1-4-3,0-1-6,1 1-22,-1-21-4,0 10 2</inkml:trace>
  <inkml:trace contextRef="#ctx0" brushRef="#br0" timeOffset="7191">3565 1231 13,'0'0'19,"0"0"-7,9-20-1,-1 1-2,6-3 1,-1-7-1,7 2-2,-3-6 0,4 4 0,-5 0 1,1 8-1,-7 1 0,-1 9-1,-5 1-2,-4 10-1,0 0-1,0 0 0,0 0-2,0 0 1,0 0-1,0 0 0,0 0 1,0 0-1,0 0 0,0 0 1,0 0 0,10-7 0,-10 7-1,0 0 1,0 0 0,1 12 0,-1-12 0,1 12 0,-1-12 0,4 16 0,-2-3-1,3 1 1,1 5-1,2 3 0,2 5 0,1 3 0,1 4 1,1 1-1,0 0 0,-2-1 0,0-4 0,-2-4 0,-3-5 0,-1-6 0,-2-4 1,-3-11-1,5 12 1,-5-12 0,0 0 0,0 0 0,0 0-1,-15 7 1,15-7-1,-18 5 0,6-1-1,-2 2 0,0 0 0,-2 0 0,1 1 0,0 0 0,3 1 0,-1-3 0,4-1 1,9-4-1,-12 5 1,12-5-1,0 0 1,0 0-1,0 0 1,21-14-1,-2 4 1,5 0-1,2-1 1,2-2 0,4 0 0,-1 0 1,-3 4-1,-2 1 0,-4 2 0,-4 1 0,-2 1-1,-3 2 0,-2 2-2,-11 0-8,0 0-22,9-8-1,-13-1 1,4 9-1</inkml:trace>
  <inkml:trace contextRef="#ctx0" brushRef="#br0" timeOffset="8222">3811 757 17,'0'0'25,"0"0"-2,0 0-14,0 0-3,0 0 0,11-13-2,-11 13 0,20-10 0,-9 3 0,8 1-1,3-2 1,6 2-2,3 0 0,2 2 0,-1-1 0,0 1-1,0 1 2,-4 1-1,-7-1 0,-5 2 1,-3 0-1,-13 1 1,12-2 0,-12 2-1,0 0 0,0 0 0,0 0 0,0 0 0,0 0-1,0 0 0,0 0-1,0 0 0,0 0 1,0 0-1,0 0 0,10 10 0,-10-10 1,7 20-1,-2-3 1,2 4 0,2 5 0,0 6-1,0 2 1,3 5 0,-1 1-1,2 0 1,0 3-1,1-3 0,0-4 0,1-1 1,0 0-1,1-2 0,-2-4 0,0-1 0,-2-3 0,-1-2 1,-1 0-1,-2-4 0,-2-2 0,0-3 0,-3-1 1,0-3-1,-3-10 1,3 16-1,-3-16 1,0 0-1,1 10 1,-1-10 0,0 0-1,0 0 1,0 0 0,0 0 0,0 0 0,-10 10 0,10-10 1,0 0-2,-14 9 0,14-9 0,-11 11 0,11-11 1,-16 10-1,5-4 0,-6 1 1,-1 0-1,-5-1 1,-3 0 0,-3 2-1,-2-2-2,2 7-11,-3-3-23,-3-2 0,1-2-2,-10-9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13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31 184 18,'0'0'24,"0"0"-10,4-13-3,-4 13 0,0 0 0,0 0-2,0 0-3,0 0-1,0 0-2,0 0-1,-9 11-2,9-11 1,-2 12 0,2-1-1,-3 1 1,1 3 0,0 4 0,0 1 0,0 1 0,0 3 0,0-1 0,0 1 0,0-1 0,0 0 0,1 0 0,-1-2-1,1-2 0,0-2-1,2 2-2,-1-6-5,0-13-17,16 16-7,-16-16 2</inkml:trace>
  <inkml:trace contextRef="#ctx0" brushRef="#br0" timeOffset="441">377-1 10,'0'0'21,"0"0"-4,-1 10-14,1-10-1,-7 17 2,2-7 1,0 4 0,-2 0 1,1 6 0,-3 4 1,3 8-2,0 4-1,0 9 0,1 8-2,-1 7 0,1 6-1,0 3 1,1-3-1,0-2 0,0-7 0,0-8 0,1-11 0,1-9 1,0-12-2,2-17-3,0 0-5,-12-12-1,5-8-1,-5-10 0,0-3 0,-5-7 0,2 2 1,-3 0 4,1 3 5,2 5 2,2 5 1,2 6 1,3 7 2,8 12 1,-12-16 0,12 16 2,0 0 0,0 0 1,0 0-1,18-5-1,-4 2-2,11 1 0,5-3-1,8 2-1,5-4-1,7-1-3,2 2-6,-1 2-19,-2-6-7,2 1 0,-8-5 0</inkml:trace>
  <inkml:trace contextRef="#ctx0" brushRef="#br0" timeOffset="1042">1169 75 16,'0'0'26,"0"0"-1,0 0-6,-6 12-14,6-12-3,-11 9 1,1-3 0,1 1 1,-3 0 0,-2-1 0,-1 2-1,-1 1 0,-3 2-1,-4 2 0,4-2-1,-6 5 0,0 3 0,1-2-1,0 3 1,2-2-1,0-1 1,4-1-1,3 2 0,3-6 0,4-1 0,4-1 0,3 1 1,5-1-1,4 0 1,7 0-1,3 1 1,5 0 0,6 1 1,-1-1-1,2 1 0,5-1-1,2 0 1,-5-1 0,-2-2 0,-4-1 0,-5-1 0,-1-2 1,-4 1 0,-16-5-1,12 3 1,-12-3 0,0 0 0,0 0-2,0 0-1,0 0-13,0 0-19,0 0-1,0 0 0,0-19 0</inkml:trace>
  <inkml:trace contextRef="#ctx0" brushRef="#br0" timeOffset="1683">1529 409 14,'0'0'30,"0"0"0,0 0-13,0 0-5,0 0-1,0 0 0,0 0-2,-4-9-3,4 9-3,0 0-1,0 0-1,11-6-1,-11 6 0,0 0 0,11 2 0,-11-2-1,0 0 2,7 9-1,-7-9 2,0 0 0,1 11 1,-1-11 0,0 0 0,-9 5 0,9-5 0,0 0-1,-11 4 1,11-4-3,0 0-5,0 0-12,0 0-19,4-11-1,6-2 1,2-8 0</inkml:trace>
  <inkml:trace contextRef="#ctx0" brushRef="#br0" timeOffset="2093">1847 26 7,'-10'-1'28,"10"1"2,-9-8-10,9 8-7,0 0-3,0 0 0,0 0-3,0 0-2,0 0-2,14-9-1,-2 8-1,1 0-1,5 2 0,1 1 0,2 2 0,1 4 0,-3 2 0,-1 2 0,-3 4 0,-7 2 1,-4-2-1,-4 3 2,-6-3-1,-2 1 1,-4 0-1,0-4 1,-1-1 0,13-12-1,-16 16 0,16-16 0,0 0-1,0 0 0,9 9 0,7-4 0,2-3-1,2 5 1,3-1 0,-1 4-1,1-1 1,-1 6 0,-3-2-1,-4 3 1,-1 0-1,-2 2 1,-3-1 0,-1 2 1,-3 0-1,-3-2 1,-2 0 0,-3-2 0,-4 0 0,-3-1 1,-6 0 0,0-1 1,-8-4 0,1 1 1,-6-4-1,0 1 2,-1-5-2,1 0 0,1-4 0,4-1-2,3 0 0,0-2-2,9 3-5,1-4-32,1-2 0,4-2-1,0-6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22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-5 567 16,'0'0'14,"1"-13"-1,-1 13-1,0 0-2,14-10-1,-4 4-2,2 5 0,2 0-2,1 1-1,2 0-2,2 2-1,1 3 0,1 0 0,1 4-1,1-4 1,2 7-1,0 2-1,0 1 1,-2 2 0,-2-1 0,-2 3 0,-4 1 0,-5 3 0,-4-1 0,-3-1 0,-5 1 0,-3-2 1,-4 3-1,-5-3 1,-3-2 0,-3 0 0,-5-4 0,-1-1 0,-3-4 1,0-1 0,-1-6-1,2-1 1,0-3 1,4-4-1,4-3 1,4 0-1,6-5 0,5 1-1,6-2 0,5 2-1,6-1-1,7 2 1,4 2-1,5 2 0,5 3 0,1 0-1,4 5-3,-3-1-5,4 2-7,-2 3-10,-7-7-3,5 5 0</inkml:trace>
  <inkml:trace contextRef="#ctx0" brushRef="#br0" timeOffset="551">691 656 16,'0'0'28,"0"0"-6,-3-10-8,3 10-3,-14-6 0,14 6-2,-17-2-2,3 3-3,-2 0-1,1 4-1,-5 0-1,1 3 0,-1 2 1,-1 3-1,1 2 0,-2 2 0,2 2 0,2 0 0,2 1 0,4-3-1,2 0 1,5-4-1,6-1-1,9-7-1,10 0-8,5-6-11,5-6-12,12 1 1,0-9 1</inkml:trace>
  <inkml:trace contextRef="#ctx0" brushRef="#br0" timeOffset="851">905 668 27,'6'-10'25,"-6"10"-3,-9-6-2,9 6-6,-21-2-5,10 3-3,-5-2-2,2 4-2,-4 0 0,2 4 0,-2 2 0,3 2-1,-2 2 1,3 5 0,0 1-1,3 2 1,1 1 0,6 1 0,2-2-1,4 1 0,5-2 0,6-4-2,6 1-1,1-6-2,11 1-9,3-5-18,2-9-3,6-3 1</inkml:trace>
  <inkml:trace contextRef="#ctx0" brushRef="#br0" timeOffset="1192">1078 772 11,'-11'8'11,"11"-8"0,0 0 1,9 1 1,7-3-1,1-4-1,7 1-1,2-5-4,4 1-1,-4-3-2,1 0 0,-9 0 0,0 2 1,-9-1 1,-9 11 0,7-16-1,-7 16 0,-15-11 0,3 10-1,-5 0-2,-5 3 0,-2 1-1,0 4-1,-2 0 1,0 3 0,1 1 0,0 1 0,3 0 1,3 4 0,1-1 0,3 3 0,2 2 0,4-1 0,3 1 1,5 1-1,5-2 0,4 0 0,6-4 0,7-1-1,4-5 0,4-5 0,5-3-2,1-8-2,6-2-2,-8-10-4,6 0-1,-7-10-1,4 1 0,-9-4 1,2 3-1,-8-2 5,-2 4 3,-1 5 5,-7 2 3,-1 7 2,-4 3 1,-6 10 0,5-11 0,-5 11 0,0 0-2,0 0-1,0 0-2,0 0-1,0 0 1,0 0-1,1 12-1,0-2 2,-1 5-1,2 8 0,1 10 0,-1 6 0,1 5 0,0 6 1,-1 1-1,0-1 0,-2-3 0,0-4 0,-3-10 0,2-5 0,-3-8 2,2-6 2,2-14 0,-6 11 0,6-11 1,-11-16-1,4-5 0,1-4 0,-1-12-2,3-6-2,0-7-1,7-4-1,5 2 1,4 0-2,8 4 2,4 6-1,4 9-1,1 1 1,1 13 0,-2 7 1,-1 4-1,-5 6 1,-1 7-1,-5 2 0,-3 4 0,-2 9 1,-6-5-1,-1 1 1,-4 0 0,-3-1 0,-5-3 0,-1 1 1,-4-4 0,-3-2-1,-4-2 1,-2-1 0,-3-2-2,-2-7-4,5-5-25,4 0-5,3-10-2,10-6 1</inkml:trace>
  <inkml:trace contextRef="#ctx0" brushRef="#br0" timeOffset="2253">1992 245 15,'0'0'24,"-10"-5"3,10 5-14,-9-4-3,9 4-2,0 0 0,0 0 1,0 0-1,0 0-1,0 0-3,0 0-2,0 0-1,-7 14 0,4-2 1,-4 5-1,1 8 2,-3 6-1,2 8 2,-4 6-1,3 9 0,-1-1 0,2-1 0,2-1-1,3-4 0,3-7-1,5-4 0,8-10 0,5-6 1,6-7-2,5-5 0,6-4-2,0-7 0,6-2-4,-6-8-11,-2-4-19,0-1 0,-7-6 0,-3 0 1</inkml:trace>
  <inkml:trace contextRef="#ctx0" brushRef="#br0" timeOffset="2684">1760 459 7,'-15'5'29,"15"-5"1,0 0 1,15 2-14,9-2-13,9-1-1,8 2 1,7-3 0,10 3 0,4-2-2,4 0-3,6 2-12,0 2-19,-7-6 0,5 2-1</inkml:trace>
  <inkml:trace contextRef="#ctx0" brushRef="#br0" timeOffset="3034">2643 400 13,'0'0'24,"0"0"1,0 0-14,0 0-7,0 0 0,0 0 1,10 15 0,-9-5 1,4 6 0,-5 1 1,2 7 0,-3 1 0,1 4-2,-2-1 1,2 1-2,-2-3 0,0-2-1,0-5-1,4-1 0,-2-8 0,0-10 0,7 9 0,-7-9 0,16-11 0,-2 0 0,1-9 0,6-2 0,3-5-1,3-1 0,2 1-1,-1 0 0,0 4 0,-2 3 0,-4 7-1,-3 4 1,-1 5-1,-6 5 0,-1 4 0,-11-5 1,16 20-1,-12-4 1,0 5 0,-1 4 0,-1 3 1,2 2-1,-4 1 1,1 0-1,1-2 1,0-1-1,-1-7-1,0-5 0,3-2-5,-4-14-29,10 0 0,0-14-2,-4-9 2</inkml:trace>
  <inkml:trace contextRef="#ctx0" brushRef="#br0" timeOffset="3645">3218 0 11,'0'0'28,"0"0"0,-6 13 1,6-13-18,0 0-7,-3 16 0,3-16 1,-5 17 1,1-8 0,2 6 0,-3 2 0,3 5-1,-1 2-1,3 8-2,-2 3 0,3 2 0,-1 2-2,0 1-3,1-3-31,4-1-1,-4-14-1,3-7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4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28 7,'0'0'14,"0"0"-3,0 0 0,0 0-1,-15 1-1,6-2-2,-3 3-1,-4 0-2,-2 2 0,-3 2-1,-4 1-1,-1 4-2,0 1 1,0 2-1,2 0 0,2 0 0,3 0 0,4-2-1,5 1 0,3-3-1,6-1 0,1-9 0,16 16 1,0-9-1,5-1 1,4 0 0,2 3 0,2-1 1,0 1 0,-1 2-1,-2 1 1,0 4 0,-3 0 0,-4 2 0,-1 0 0,-3-2 0,-3 1 0,-4-3 0,-3 1 1,-6-3 1,-4 1-1,-6-2 2,-4 0-1,-7 2 2,-4-2-1,-4 0 0,-2 0 0,-2-3 0,2 0-1,1-4 1,5-1-1,4-3-1,5-1-2,5-1-5,12 2-7,-11-15-17,23 9 1</inkml:trace>
  <inkml:trace contextRef="#ctx0" brushRef="#br0" timeOffset="631">569 456 7,'0'0'14,"-9"-4"-15,9 4-3,3-12 1,1-1 3,1-1 2,2-6 3,2-3 1,-1-2 5,3-3-1,0 0 0,0 0-2,0 1-3,2 0-2,-1 2-2,2 0 0,-2 2 0,2 3-1,-1 3 0,0 4-1,-1 1 1,-2 5 0,0 2-1,-10 5 1,16 4 0,-16-4 0,14 21 1,-6-6-1,0 6 0,2 2 1,-2 6-1,3 3 1,-1 2 0,0-1-1,-1 1 0,0-2 0,-1-3 0,-2-3 0,1-4-2,-2-7-2,-1-2-10,-4-13-12,0 0 1</inkml:trace>
  <inkml:trace contextRef="#ctx0" brushRef="#br0" timeOffset="1092">640 325 19,'26'-2'10,"4"-2"-5,6 0-2,3-3-1,0 2-1,0 0-2,-4 1-2,-1 6-9,-10-7-8</inkml:trace>
  <inkml:trace contextRef="#ctx0" brushRef="#br0" timeOffset="1372">1162 443 5,'0'0'14,"0"0"-16,0 0 0,0 0 3,0 0 4,0 0 3,-4-11 3,6-1 2,3-4 1,1-5-1,2-4-3,-1-4-4,2-1-2,-1-3-2,0 0-1,-2 0 0,0 2 0,-1 2 2,-2 5 1,-3 0 0,2 5 1,-3 2 0,2 6 0,-3 2-1,2 9-1,0 0-2,0 0-1,0 0-1,0 0 0,0 17-1,2-3 1,2 5-1,0 2 2,1 2 0,2 2 0,1-3 0,1 0 0,2-4 0,4-5 0,4-5 0,5-7 0,6-7 0,3-7 0,3-6 0,0-5 0,-2 0 0,-2-3 0,-7 1 1,-5 2 0,-6 6 0,-6 3 1,-4 5 0,-4 10-1,2-11 0,-2 11-1,0 0 0,-1 9-1,0 4 1,0 4-1,1 5 0,0 4 1,0 4-1,0 4 2,-1 0-1,1 1 1,-1-5 0,0 0-1,0-4 1,-1-5-1,1-4-1,-1-4-3,5-4-6,-3-9-21,0 0-3,18-9 1</inkml:trace>
  <inkml:trace contextRef="#ctx0" brushRef="#br0" timeOffset="2093">1897 0 19,'10'12'30,"-10"-12"0,0 0 0,9 19-25,-7-7-5,1 5-1,-2 1 2,-1 5-1,-1 1 1,0 5 1,-4-4 0,1 4 1,-1-1-1,-1-2 2,1 0-1,3 0-1,0-5 1,4-1-2,3-4 1,5-2-1,6-6 0,7-3-1,5-5 1,6-3 0,5-4 0,2-1 0,1-1 0,-2 0 0,-2 2-2,-4 1 1,-5 3-1,-7-2-3,-1 8-6,-8-3-9,-13 0-15,20-1 0,-20 1 0</inkml:trace>
  <inkml:trace contextRef="#ctx0" brushRef="#br0" timeOffset="2524">1917 272 4,'0'0'29,"0"0"-1,0 0 2,12 4-20,6-4-8,6-1-3,4-1 1,3-1 0,1-1 0,2-1 0,-2-2 0,-1 2 0,-3-4-4,-3 1-12,3 3-12,-14-8 0</inkml:trace>
  <inkml:trace contextRef="#ctx0" brushRef="#br0" timeOffset="2804">1850 109 1,'13'2'26,"10"-4"-1,-1-13-1,10 5-21,6-4-5,3 2 1,1 0 0,1 2 2,0 1 0,-3 2 1,-3 2 1,-3 0 0,-1 2-2,-4 4-6,0 4-12,-10-7-9,6 11-1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8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37 110 19,'0'0'27,"-12"0"-1,12 0-12,0 0-12,0 0-3,0 0 1,0 0-1,0 0 1,4 13 1,-2-4 2,-2 5 0,2 3-1,-1 5 1,0 7 0,0 1-1,0 4 0,0 1 0,0 2-1,0-2 0,0-4 0,0-4-1,1-4 0,0-4 0,-2-5-5,0-14-13,0 0-12,0 0 1</inkml:trace>
  <inkml:trace contextRef="#ctx0" brushRef="#br0" timeOffset="341">0 286 20,'13'5'15,"9"1"-3,1 0 0,2-2-2,2 3-1,-2-5 0,2 2-2,-5-2-1,0 0-1,-4-1-1,-2 0-1,-3 0-1,-3-1-2,-10 0-1,13-2-2,-13 2-9,0 0-13,5-14-5,-5 14 0</inkml:trace>
  <inkml:trace contextRef="#ctx0" brushRef="#br0" timeOffset="591">282 144 11,'0'0'9,"0"0"-3,10 5-1,-10-5 1,0 0 1,10 9 1,-10-9 0,8 13 2,-8-13-2,5 23 2,-4-8-4,2 8-1,-2 1-1,2 6-1,-2 2 0,1 2 0,-2-2-1,1-2-2,0-3 1,1-5-1,3-3-5,3-3-18,-8-16-8,24-9 1</inkml:trace>
  <inkml:trace contextRef="#ctx0" brushRef="#br0" timeOffset="972">660 126 3,'0'0'1,"0"0"-2,-7-11 1,7 11 1,0 0 3,0 0 2,0 0 3,0 0 1,0 0-1,0 0-1,0 0-1,0 0-2,0 12 0,0-12-2,-1 9 1,1-9 0,-1 17 0,-1-3 1,-1 1-1,1 6 0,-1 1 0,-1 5-1,-3 1 1,2 4-1,-3 0 1,1 2-1,1-1 1,1-2-1,0-5 0,3 0-1,3-5 1,5-2-1,3-5-1,7-4 1,4-3 0,2-2-1,4-3 1,1-2-1,-1-3 0,-1-1 0,-4-1 0,-1-1-1,-6 1-1,0-3-2,0 4-4,-4-3-11,0-2-17,5 2 2,-6-5-1</inkml:trace>
  <inkml:trace contextRef="#ctx0" brushRef="#br0" timeOffset="1502">578 364 16,'-21'0'24,"21"0"-6,0 0-12,15-10-4,1 7 1,3-2-1,6 1 2,3-2 0,6 1 3,0-1-1,2 2-1,-3-1-2,-1 1 0,-2-1-3,-3-1-4,-2 1-10,1 3-15,-15-10 0</inkml:trace>
  <inkml:trace contextRef="#ctx0" brushRef="#br0" timeOffset="1813">616 167 10,'14'-1'24,"-8"-12"-1,10 4-14,5 2-8,1-1 1,5 4 2,1-3 1,4 5 2,-3-3-1,3 4 0,-1-1 0,2 4-3,-2-1-3,0-2-5,0 4-8,2 7-16,-7-12-1,5 9 1</inkml:trace>
  <inkml:trace contextRef="#ctx0" brushRef="#br0" timeOffset="2093">1361 132 32,'-2'17'29,"2"-17"0,-9 14-14,9 1-14,-1 2-2,-2 4 0,0 3 0,1 5 2,-3-3 0,3 4 1,-2 3 1,1-2-1,1-2 0,0-2 0,1-4 0,1-4-1,0-3 0,0-5 1,0-11-1,0 0 0,0 0 0,-14-16 1,8-1 0,-2 0 0,-2-6-1,0-2 0,-1-4 0,0 1 0,1-4-1,4 3 0,0 1 1,3-2-1,5 2 1,3 1-1,4 4 0,1 2 0,2 3 0,1 3 0,2 2 0,-1 6-1,1 3 1,-2 5-1,2 3 1,-2 1-1,2 7 1,-2-1-1,3 5 0,-2 0 0,0 1 0,-3-1 0,-2 0 0,-1-3 0,-3 0-1,-3-3 1,-4 1 1,2-11-1,-14 15 1,3-8 1,-1-1-1,-3-1 1,-2-1 0,3 0 0,-2-3-1,5 0 1,-1-1 0,12 0 0,-14-1 0,14 1-1,0 0 0,0 0 0,0 0-1,0 0 1,0 0-1,0 10 0,0-10 0,17 15 1,-5-6 0,2 4 0,3-1 0,3 2 0,2 3 1,1 0-1,0 1 0,0 0 0,-2-2 1,-3-1-1,-1-1 0,-3-3 0,-5-4 0,-9-7 1,12 9-1,-12-9 0,0 0 0,0 0 0,0 0-1,0 0-3,0 0-17,0 0-11,-11-5 0,10-5 1</inkml:trace>
  <inkml:trace contextRef="#ctx0" brushRef="#br0" timeOffset="3004">1709 107 14,'17'20'29,"-17"-20"0,17 15 0,-10-4-22,-2 1-8,-1 4 0,-1 1 1,-2 4 1,-4-2 1,0 6 2,-3-4 1,3 6 0,0-8 1,4 5-1,1-2-1,5 0-1,3-4-1,4-1-1,3-5 1,6-1-1,2-4 1,3-4 0,3-5-1,1-3 2,2-3-2,2-1 1,-2 0-2,-2-1 1,-4 2-2,-3-1 0,-3 2-4,-8-2-6,0 0-19,-4 3-6,-9-4 2,-1 10-1</inkml:trace>
  <inkml:trace contextRef="#ctx0" brushRef="#br0" timeOffset="3435">1784 279 21,'0'0'31,"0"0"-1,0 0 2,12-3-22,4 0-9,5-1-1,2 0 0,2-1 0,3 2 1,1-2 0,2 2 1,-3-1-1,-2 0-1,0 1-2,-3-3-5,0 0-11,1 3-15,-14-9 1,4 6 1</inkml:trace>
  <inkml:trace contextRef="#ctx0" brushRef="#br0" timeOffset="3745">1734 71 27,'17'-13'28,"16"8"2,0-6-13,7 0-13,3 1-2,0 2 0,-1 2 1,-4 0 0,0 4 0,-8 0 0,-2 2-3,-5 2-15,-1 7-15,-12-11-1,2 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1726 5,'-37'23'5,"37"-23"1,-79 44-1,79-44-1,-78 53 0,36-30-1,42-23 0,-81 52 0,81-52-1,-74 55 0,74-55 0,-67 58 0,67-58 0,-63 68 0,63-68 0,-51 76 0,35-33-1,-5 2 1,3-1-1,4 0 0,2 1-1,2-2 1,-1 1-1,5 2 0,6-46 0,-14 79 0,14-79 0,4 80 1,-4-80-1,10 74 0,-10-74 1,22 66 0,-22-66 0,32 69 0,-32-69 0,33 65 0,-33-65 0,45 65 0,-45-65 0,58 60 1,-58-60 0,78 48 1,-39-26-1,17-3 0,-1-3 0,5 0 1,1-3-1,-2 0-1,6-1 1,-2-3-1,7-2 1,-3-2-1,9-5 0,-1-3 0,5-2 0,3 0-1,4-3 1,-2 1-1,0 0 0,-3 3 0,-3 2 0,-2 2 0,-2 0 0,1-1 0,-4 2 0,2 0 0,-1 0 0,1 0 0,-6 1 0,-2 2 0,3 3 0,-5 2 0,-4 3-1,-4 4 1,-2 4-1,-5 5 1,2 2-1,-3 3 0,-7 3 1,0 0 0,-3 1 0,-1-1 0,-2-5 0,2 0 0,-5 0-1,4-2 1,4-1-1,4-1 0,4-2 1,2-3-1,6 3 1,5-6-1,8-1 1,0-3 0,-3-1 0,0 0 0,1-2 0,0-2 0,1 0 0,-1-3 0,2-1 0,4-1 0,0-1 0,2-1 0,-1 2 0,-1 0 1,-2 1-1,0 0 0,-3-1 1,1-1-1,0-1 1,2-3 0,-3-4 0,1-1 0,2-4-1,-1 0 1,-4-3 0,2 2-1,-4-2 1,-1-4-1,-1 6 0,0-3 1,-2-2-1,-2 2 1,-2 1-1,0-2 1,-1-1-1,-1 2 1,-1-6 0,-1 1-1,0 0 1,-1-5-1,1-4 0,-1-2 1,0-1-1,-3-1 0,0-1 0,1-1 0,-1-2 0,0 2 0,-2-1 0,-3 1 0,-1 0 0,-5-2 0,-3 0 0,-2 1 0,-4-4 0,-3-2 0,-1 1 0,-4-5 0,2 0 1,-2 0-1,-3-4 0,1 1 0,-3-1 0,-2-3 1,-2-2-1,0 4 0,-4-2 0,-2 0 0,0 0 0,-4 2 0,2-3 1,-2 2-2,2 0 1,1-1 0,0 0 0,3 1 0,3 0-1,2-2 1,1 4-1,4-2 1,0 3-1,3-3 1,3-1-1,4 0 1,5-3-1,2 3 1,1-1 0,3 0 0,-1 1 0,-1 1 0,-3 0 0,-1 3 1,-7 2-1,-1 1 1,-1-1-1,-3 1 0,-1 0 0,-1 1 1,-3 0-1,-3-1 0,-2 0 0,-1 1 0,-5 1 1,-5-1-1,-6 1 1,-3 2 0,-4 0-1,-6 2 0,-3 2 0,-3-1 0,-4 1 0,-2 3 0,1 3-1,-2 0 0,-1 6 0,-3 2-1,-1 5 1,-5 5 0,-3 4-1,-2 6 1,-3 3 0,-4 6 0,-1 3-1,-1 5 1,-1 4 0,-2 3 0,-1 3 0,-1 1 0,-3 5 1,-3 0-1,-2 1 1,-3 1 0,2-4 0,-4 2 0,1 2 0,0 0 0,-1-1 0,0 1 0,-2 0 0,-2 0 0,0 2 0,1-1-1,-2-2 1,1-1 0,-2-2 0,1 1 0,-2-1 0,-1-1 0,-1-3 0,-4 2 0,1-1 1,-1-2-1,1 0 0,-2-1 1,2-4-1,1 0 0,1-2 0,1 0 1,0-3-1,2-1 0,-1 0 0,0 1 1,1-1-1,-1 1 0,0 0 0,0 0 1,1-1-1,-1 0 0,0-4 0,-2 0 0,1-2 0,-1 2 1,2 1-1,-1-3 0,0 4 1,-1-4-1,1 11 1,-2-1-1,0 6 0,-3-1 0,-2 4 0,-2 5 0,-1 1 0,-6 6 0,1-3 0,-1-1 1,1 2-1,2-2 1,3 0 0,7-3-1,3-1 0,9 0 0,4 0 0,5 2-4,5-2-20,16 15-3,-5-7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6,'0'0'4,"-10"8"-1,8 2-3,-1 4-1,2 2 0,1 7-1,2 4 1,2 6 0,4 2 1,1 3-1,4 4 1,5 5 0,4 1 0,3 5 1,3 5 0,3 4 0,6 7 0,0 6 0,6 5 1,3 5-1,4 6 0,2 3 0,5 5 0,4 0 0,3-2 0,7 1 1,2 1 0,3 0 0,2 1 0,5 3 0,3-2 1,2 1-1,1 3 0,1-2 0,3 0 0,2-3 0,2-4-1,0-4 2,-1-6-1,-4-4 1,-1-7 1,-4-1 0,-4-6 0,-4-3 1,-6-4-1,-5-3 1,-7-2-2,-2-3 0,-5-7 1,-3-3-2,-10-6-1,-5-6 1,-6-7-1,-4-6 0,-7-4 0,-4-3 0,-5-5 0,-10-6 0,10 8-1,-10-8-4,0 0-9,13 7-15,-13-7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4:38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48 0,'-10'4'2,"-1"-1"0,0 2 0,-1-1-1,2-1 3,0-1 0,10-2 2,-15 4 1,15-4 0,-9 0 1,9 0-1,0 0 0,0 0-2,0 0-1,0 0-1,0 0-1,0 0 0,0 0 0,12 5-1,0-3 2,3-1 1,9 2 1,5-1 0,13 1 0,4-2-1,10 2 1,9-2-1,5 2 0,6-2-1,2 2-1,0-2-1,-2 1 1,-4-1 0,-3 0-1,-10-1 1,-2 1-1,-13-1 0,-7 1 0,-9-1 1,-6 1 0,-8-2 0,-5 2 0,-9-1 0,0 0 0,-12-1 1,-7 2-1,-8-3 0,-9 0-1,-7 0 0,-11 0 0,-7-1 0,-4 1-1,-4 1 0,0-1 1,2 2-1,-3 0 0,4 1 0,3-1 0,3 1 0,5-1 0,4 0 1,6 0-1,3-1 0,9 0 0,7 0 0,6 1 1,6-1-1,3 1 0,11 0 0,0 0 0,0 0 0,23 1 0,8-1 0,11 1 0,12-1 0,8-1 0,15 0 0,5-1 1,6-2-1,1 0 0,-1 0 0,-6-1 0,-4 2 0,-7-1 0,-10 3 1,-10 0-1,-11 0 0,-10 1 0,-10 0 0,-7 0 0,-13 0 0,0 0 0,-12 1 0,-9 0 0,-8-1 1,-10 1-1,-9-1 0,-10 0 0,-7 0 0,-7 1 0,-1 0 0,-3 0 0,-1 0 0,-1 1 0,2 1 1,6 0-1,3-1 0,8 0 0,8 1 0,8-1 1,11-1-1,9-1 0,9 0 1,14 0-1,0 0 0,15-6 0,10 2 0,11 1 0,12-1 0,9 0 0,12 1 0,7 0 0,6 1-1,0 0 1,1 1 0,-4 0 0,-9 0 0,-2 1 0,-10-1 0,-8 0 0,-12 1 1,-7 0-1,-9-1 0,-8 1 0,-14 0 1,0 0-1,-21-2 0,-5 2 0,-9 0-1,-12 0 1,-11-1 0,-10 1 0,-7-1 0,-3 0 0,-5 1 0,-2 0 0,-2 1 0,5 1 0,3 0 0,5 1 0,9 0 0,11 2 0,11-3 0,14 0 0,13-2 0,16 0 0,21-2 0,15 0 0,15 0 0,12-2 0,13 1 0,7-1 0,8-1-1,3-1 1,0 1 0,-5-2 0,-6 1 0,-6 0 0,-14 2 0,-10 0 1,-13 1-1,-16 1-1,-10 2 1,-14 0 0,0 0 0,-30 4 0,-7-1 0,-9 0-1,-11 3 1,-7-1 0,-7 2 0,-9 0 1,2 0-1,5 0-1,5 2 0,11-5-2,12 3-7,5-6-14,14 1-1,8-9-2,8-4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7.8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3 487 23,'0'0'14,"0"0"-1,0 0-2,0 0-2,0 0-2,0 0-3,0 0-2,0 0 1,-3 17-2,4-1 1,-2 4 0,1 6 0,0 5 1,0 3-1,-1 0 1,2-1-2,1-4 2,3-3-1,4-7 1,5-8-1,4-9 0,6-10 1,4-3-1,2-7 0,1-4 0,0-3-1,-2-1 0,-3 0 0,-4 3-1,-3 5 1,-4-1-1,-1 5 0,-2 4 1,-2 1-2,1 4 1,-1 2-1,-1 3 0,2 3 0,-1 4 0,-1 3 1,0 2-1,-1 4 1,-1 4 0,1 4 0,-2 1 1,-1 2-1,0 1 1,0 1-1,-1-1 1,1 0-1,-1-4 0,-1-5 1,0-2-1,1-5 1,-2-2-1,-2-10-2,0 0-11,10-1-18,-10-15 0,5 1 0</inkml:trace>
  <inkml:trace contextRef="#ctx0" brushRef="#br0" timeOffset="801">637 0 5,'0'0'11,"2"11"-5,-2-11 1,2 16 1,-2-4 1,0 5 0,1 0-1,-2 0-1,1 6 0,-2-3-2,2 6 1,-1-4-2,1-1 0,-2-2-1,2-4 0,-2-1-1,2-5-4,0-9-11,12 12-15,-12-12-1,10-14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5:24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12 4,'0'0'4,"0"0"1,0 0 0,-11-2-2,11 2-1,0 0 0,0 0 0,-9 0 1,9 0-1,0 0 2,0 0-1,0 0 0,0 0 0,0 0 0,0 0 0,0 0 0,0 0-1,0 0-1,-11 2-1,11-2 1,0 0-1,0 0 0,6 13 0,-6-13 0,1 15 0,0-3 0,5 6 1,-4 4 0,-2 1 1,1 7 0,-6 4 1,3 5 0,-3 8 0,0 1 1,-4 1-1,3 4 2,-2 0-1,1 0-1,2-2 0,1 0 0,-1-1 0,1-3-1,0-4 1,0-3-2,0-4 1,-2-4-1,1-5 1,0-4-1,0-8 0,2-3 0,0-2-1,3-10 1,-3 12-1,3-12 2,0 0-1,0 0 1,0 0 1,0 0 0,0 0 0,2-12-1,-1-6 1,0-7-1,-2-4-1,1-6 0,-3-6-1,0-5 0,-2-4 0,2-4 0,0 0 0,3 3 0,3-3-1,2 2 1,4 3 0,0 3-1,1 2 2,1 5-1,-4 1 0,-2 4 1,-3 2-1,-3 4 1,-1 3-1,-3 4 0,1 2 0,-1 5 0,0 3 0,5 11 0,-5-13-1,5 13 1,1-13-1,-1 13 1,4-11-1,-4 11 1,7-11-1,-7 11 0,0 0 0,0 0 0,10-2 0,-10 2 0,6 19 0,-2-5 1,2 8-1,3 5 0,1 3 2,3 5-2,0 4 1,-1 4 0,0 5 0,-2 3 0,-2 2 0,-3 0 1,-5 4-1,-7 0 0,-3 0 1,-1-2-1,-3-3 1,0-3-1,0-7 1,1-4-2,2-4 2,5-7-1,1-7 0,3-5 0,1-5 0,1-10 0,0 0 2,0 0-2,0 0 1,5-15 0,-3-7 0,-1-7 0,2-9 0,0-6-1,1-7-1,-1-6 1,0-1 0,3-2 0,-3 0 0,3 4-1,2 3 2,-4 4-2,3 3 1,-3 5 1,0-1-2,-3 6 2,-1 5-1,-2 2 0,-3 4 0,2 4 0,-3 5 0,1 1-1,5 15 1,-11-11-1,11 11 0,0 0 0,0 0 0,-8 14 0,7 1 0,0 4-1,2 6 1,0 5 0,0 9 1,3 5-1,3 10 1,0 6 0,0 3 0,-2 5 0,-5 1 0,2-1 0,-2-4 0,-3-8 1,-2-7-1,1-8 0,-2-9-1,2-8-2,4-7-2,-1-7-5,1-10-8,17 3-4,-6-10 1,2-4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05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77 9,'0'0'12,"0"0"0,0 0-3,0 0-2,-2-11 0,2 11 0,10-7 0,-10 7 1,17-11 1,-7 4-1,4 1-1,0-3 0,5 3 0,0-1-2,2 2-1,1 1-1,2 2-1,0 1 0,2 2-1,-2 2 0,-1 1-1,-4 3 1,0 1 0,-2 3-1,-4 0 1,-5 1 0,0 0-1,-5 3 1,-2 0 0,-4 1 0,-2 0 0,-4-1 0,-3 4 0,-5-2 0,-4 5 0,-3-1 1,-6 2-1,-1 1 0,-2 1-1,0 1 1,1 0-1,2-2 1,3-4-1,5-4 0,5-1 0,4-4 1,4-3-1,9-8-1,-9 9 1,9-9 0,0 0 1,11 12-1,-2-6 0,3-1 1,8 2 0,5-2 0,7 1 1,3-3-1,8 3 0,2-3 1,0-1-1,1-1 0,-2-1 0,-4-1 1,-4 2-1,-7 0 1,-5-1-2,-6 0 1,-3 0 0,-5 0-1,-10 0 1,10 2-1,-10-2 1,0 0-1,0 0 1,0 0 0,0 0-1,0 0 1,0 0-1,0 0 1,0 0-1,0 0 1,0 0-1,0 0 0,0 0 0,0 0-1,0 0-3,0 0-10,0 0-13,10-6 0,-12-5-2,-2 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06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62 259 19,'0'0'12,"0"0"0,0 0-3,0 0-5,0 0-3,0 0-2,0 0 0,-2 11 0,2-11 2,8 12 1,-8-12 1,19 17 1,-3-9 1,8 0-1,6 0 1,5 1-1,8-2 0,7 0-3,9 2 1,3 1-2,4 3 1,-2 0 1,-1 4 2,-8-3 1,-2 2 1,-13-4 1,-7 3 0,-8-8 0,-7 2-1,-7-5-1,-11-4-2,13 8-1,-13-8-1,0 0-1,9 7 0,-9-7 0,0 0-1,0 0 1,0 0 0,0 0 0,4 10 0,-4-10 0,0 0-1,0 0 1,0 0-1,0 0 0,0 0-2,0 0-6,9 6-11,-9-6-2,0 0-2,0 0 1</inkml:trace>
  <inkml:trace contextRef="#ctx0" brushRef="#br0" timeOffset="650">979 424 47,'-6'11'19,"6"-11"-2,-14 8 1,14-8-12,-12-10-6,12 10-1,-9-17 1,4 4 2,0-2 1,2-1 2,-2-4 1,-1 5 0,-3-5 0,-1 4-1,-3-2-1,-1 4-1,-3-3-1,-1 6 0,1 0-2,1 2 0,1 3-1,2 1 0,2 2 0,11 3-1,-13-4 1,13 4-1,0 0 0,0 0 0,6 10 1,-6-10 0,24 16-1,-6-4 2,4 3-1,2 2 1,4 2 0,0 2 0,-2 1 0,0 4 0,-5-1 0,-4 1-1,-3 0 1,-4-1-1,-3-1 1,-4-2 0,-3-5 0,-2 0 1,-3-4 0,-3 1 0,-2-4 0,-3 1 0,-2 5 0,0-5 0,0 3 0,0-4-1,2-1 2,2-2-1,1 1 0,10-8 0,-11 4 0,11-4 0,0 0-1,0 0-1,0 0 0,0 0-2,0 0-5,0 0-16,9 3 1,-9-3-2,-5-19 1</inkml:trace>
  <inkml:trace contextRef="#ctx0" brushRef="#br0" timeOffset="1682">26 252 9,'19'-10'9,"-3"4"0,11-3-1,6-3-1,6-6 0,6 0-2,3-7-3,4-2 0,-3 0-1,-3 1 2,-9 3 2,-6 4 2,-8 1 0,-4 8 1,-19 10 0,12-4 0,-12 4-1,-15 18-2,-4-3-2,-4 5-3,-5 3-1,-6 2 0,-4 3-1,-7 0 0,0 0 0,-1-3 1,2 1 1,2-5 1,3-2 1,6-3 0,4-2 0,9-5-1,5-2 0,15-7-1,-7 11 0,7-11 0,15 10 0,0-3 0,4 1 1,3 3 0,3 0 0,2 5 1,-2-1-1,1 5 1,-4-2-1,-1 1 1,-4-1-1,-2-1 1,-5-2-1,1-2 1,-1-4-1,3-8-8,6-5-14,4-10-1,-2-14-3,0-17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49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 1132 9,'25'-6'7,"11"0"0,3-3 0,6 1-1,4-2 1,-1 1-2,4 3 0,3 3 0,4 4-2,3 3 1,4 4 0,6 0 0,6 6 0,9-2-1,6 3 2,-3-5-1,2 2 0,-4-7 0,-3 1 1,-6-6-1,-5-1 1,-12-3-1,-4-2 1,-9-1-2,-5-1 1,-8 2-2,-4-1 0,-9 1-1,-6 0 1,-5-2-1,-2 0 1,-6-6-1,1-1 1,-3-7-1,0-4 0,-1-9 0,2-5 0,0-7-1,-2-5 0,2-5-1,1-6 1,-1-2-1,3-4 1,4 1 0,1-1-1,0 3 1,-1 1 0,2 6 0,-2 5 0,0 5-1,-1 7 1,-5 7 0,-2 6 0,0 5 0,-1 7-1,-2 6 1,-7 1 0,-4 6 0,-1 2 0,-4 3 0,-4 1 0,-6 1 1,-5 1-1,-6 2 1,-4 1-1,-6 1 0,-10 1 1,-4 1-1,-7-1 0,-4 1 0,-5 0 0,-9-1 0,-1 2 0,-2-3 0,-2 2 0,-8-2 1,6 1-1,0 3 1,1-1 0,1 2-1,8-1 1,5-1-1,6 1 1,9-2-1,6-1-1,7-3 1,9-1 0,10-2 0,7 0 0,5-2 0,9 1-1,11-2 1,-22 1 0,22-1-1,0 0 1,0 0-1,0 0 0,0 0 0,0 0 1,6 15-1,6-7 0,-12 4 1,1 4 0,-2 7 0,0 10 0,0 7 0,0 10 1,-2 8-2,2 8 2,2 5-1,-2 2 0,5-2 0,-1-5 0,2-9 0,0-8 0,4-11 0,2-9 0,0-10 1,3-7-1,3-5 1,-1-3-1,1-3 1,-3-1 0,2-3 0,-2-2-1,6-3 0,0-2-1,2 0-4,3-6-11,10 2-7,4-4 0,4-3-1,0-6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07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829 26 4,'0'0'5,"0"0"0,10-10-1,-10 10-2,12-9-1,-12 9 1,11-8 3,-11 8 1,0 0 1,0 0 1,-11-5 0,-3 10 2,-5 0-1,-4 6 0,-9 0-4,-11 6 0,5 0-2,-1 6 1,-5 2-1,7 1-1,-3 0 0,6-1 0,4 0-1,14-4-1,-5 0 0,6-4-1,6-3 1,2-2-1,6-1 0,2-2 0,4 1 0,-5-10 1,18 17 0,-5-6 0,-3 0 0,5 3 1,7 1-1,1 2 0,3 2 0,2 2 0,0 3 0,-1 2-1,5 1 1,-6 2 0,-6 0 0,-9 1 1,-5 0 1,-5 3 1,-8-3 0,-8 3 1,-16 1 2,3 4-1,-10 1 1,1 2-2,-6 2 1,0 2-3,-3 0 1,6 2-2,6-7-1,3-3 0,5-2-1,5-6 1,8-4-1,8-6 0,5-1 0,7-4 0,7 0 1,4-2 0,6 2 0,3 1 0,4 2 0,-1 3 1,-5-1-1,6 7 0,-2 3-1,-13 6 2,0 3-1,-9 7 0,-8 3 1,-6 7 0,-2 8 0,-17 1 0,-6 0 0,4 2-1,-9-2 2,3-5-2,2-5 0,4-6 0,5-9 0,8-6-1,6-4 1,8-6 0,9-3-1,7-5 1,9 1 0,10-2 0,-2 1 0,13-2 0,1 1-1,0 1 1,1 2 0,-6 2 0,-1 3-1,-9 3 1,-2 5 0,-13 6 1,-9 5-1,-7 7 1,-12 6 1,-13 9-1,-7 6 1,-8 6 0,-8 4 0,-6 4 0,-4 1-1,-1 2 1,-3-3-1,9-3 1,0-6-2,3-6 1,9-5-1,7-6 0,5-8 0,5-8 0,8-7-1,6-6-1,8-5 2,6-4 0,4-5-1,7 0 1,7-4 0,5 1 0,8 0 0,1 0 1,3 1-1,2 1 2,-2 1-2,-4-1 0,1 5 1,-6 2-1,-3 6 0,-4 1 0,-7 2 0,-6 4 0,-2-1 1,-1 0-1,-6-3 1,0-2-1,-3-7 1,1-2 1,2-3-1,3-2 0,9-3-1,4-2 1,7-1-1,4 1-1,16 9-19,-1-1-7,4-6-1,-11-12-2,-19-13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52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396 306 26,'-13'1'15,"-1"1"1,-3-1 0,1 2-1,-6-2-3,1 4-3,-5 1-2,1 2-3,-4 1-1,-5 3-1,-1 2 0,4 2-1,1 0 0,3 1-1,3-1 1,5-1 0,6-1-1,11 0 1,11-4-1,6-1 1,10 1-1,5-2 0,7 2 0,6-1 0,0 2 0,-1 1-1,-5 2 0,-6 2 0,-6 3 0,-8 1 1,-9-1 0,-8 0 1,-8-1 1,-5 1 0,-10-3 1,-5-1 0,-6-3-1,-1-1 1,73-8-13,-69 4-1,-4-16-8,17 4-4,2-13 0,18 2 0</inkml:trace>
  <inkml:trace contextRef="#ctx0" brushRef="#br0" timeOffset="591">487 396 27,'0'0'15,"0"0"0,17-14 0,-5 9-11,3 2-3,2 2 0,3 1 1,-1 2 1,2 4 1,0-1-1,3 3 1,-1 2-1,1 2 0,0 1 0,-1 3-2,0 2 0,0 2-1,-6 3 1,-1 2 0,-7 3 0,-3 3 1,-6 3 0,-5 2 2,-6-1 0,-8 2 2,-6-5-1,-1 0 0,-8-9-1,0-3 0,-4-9-1,1-5-1,2-9-3,4-5 0,4-3-1,3-5 0,8 1 0,5-3 1,6 2-1,7 0 1,5 2 1,9 1-1,6 2 1,8-1 1,6 1-1,4 1 1,4 0-1,3-1 1,1 2 0,-4-1-1,-2-3 1,-1 2 0,-8-4 0,-2 0-1,-2-1 1,-4 0 0,-3 1 0,-3 2 0,-3 1 0,-4 4 0,-3 2 0,-9 6 0,0 0 1,10 1-1,-10-1 0,-8 16 0,5-4 0,1 2 0,1 2 0,2 1 0,2-3 0,5 0 0,5-7 0,7-4 0,1-5-1,6-6 0,3-3 1,1-4-1,0-2-1,-4 3 1,-4 0 0,-7 5-1,-3 3 1,-13 6 0,11 10 0,-9 0 0,3 4 0,6 0 0,4 1 0,10-2 0,7-5-1,12-8 0,2-4 0,6-6 0,-2-1 1,-5-4-1,-3 1 0,-9 2 1,-9 4 1,-7 7-1,-5 4 1,-3 7-1,-2 7 0,1 6 1,-1 2-1,3 4 0,2 4-1,0-5-5,5 2-18,0-7-1,0-8-1,-1-13 1</inkml:trace>
  <inkml:trace contextRef="#ctx0" brushRef="#br0" timeOffset="1622">2070 459 57,'1'14'22,"-3"3"3,1 5-5,-3 3-9,5 11-3,-1 4-3,4 9-1,0 5-1,3 1 0,-4-1-1,2-2 1,-1-5-1,0-6-1,-2-11 1,-2-7 0,-3-9-1,3-14 0,0 0-1,-13-20 0,7-9 0,1-11 0,3-9 0,3-7-1,2-6 1,7 0-1,3 2 1,4 3 0,1 8 0,2 8-2,1 10 2,-4 8 0,1 7 0,-2 10-1,0 7 1,-3 6 0,1 8-1,-3 6 1,2 3 0,-1 4 0,-2 2 0,-3 2 1,-6-1 0,-5-1 3,-7-3-2,-1-3 0,-10-3 1,-1-4-1,-6-6 0,1-5-2,1-4-2,2-7-2,6-3-5,-3-12-3,15-1-9,1-12-7,10-3 0,4-10 1,13-5 2</inkml:trace>
  <inkml:trace contextRef="#ctx0" brushRef="#br0" timeOffset="2143">2496-7 53,'11'-5'22,"-11"5"1,7 18-1,-6 2-8,-2 4-11,1 6-1,-2 6 1,0 8 0,-4 4 2,2 8 0,-5-2 1,4 5-1,-3-3 2,5 0-3,3-8-2,4-7-4,11-8-13,3-18-11,11-10-2,-1-17 0,6-9 0</inkml:trace>
  <inkml:trace contextRef="#ctx0" brushRef="#br0" timeOffset="2363">2765 377 53,'7'13'20,"-1"6"1,2 2-2,3 2-11,6-1-8,4-1 0,3-4 0,4-4 0,2-8 1,0-6 0,0-11 0,-1-3 1,-10-12 2,-4-2 0,-8-5 1,-4 2 1,-11-2-1,-5 7 0,-8 2 0,-2 8-2,-4 10 0,-1 9-2,-5 10 0,1 8 1,-2 9-1,2 5 0,4 5 1,4 6 0,3-1 0,9 4-1,3-5 1,10-2 0,9-5-1,6-3 1,10-8-1,10-3 0,8-9 0,5-3 0,5-6 0,1-4 0,0-2-2,-8-3-2,1 7-13,-16-6-14,-7 4 1,-16-7-1,-9 7 0</inkml:trace>
  <inkml:trace contextRef="#ctx0" brushRef="#br0" timeOffset="3645">3609 443 28,'19'-4'13,"-19"4"0,16-6 1,-16 6-11,0 0-2,6-11 2,-6 11 2,-16-4 3,1 2-1,-5 4 1,-6 0 0,-1 3-1,-8 2-2,1 3-2,-3 3-2,1 1 0,-1 2-1,6 1 0,4 0-1,7 1 0,5 1 0,10-1 1,10 0 0,10 0 0,5 0 0,6 1 0,5-2 1,2 1-1,3 1 2,-3 0-1,-5-2-1,-5 1 1,-5-1 1,-5 0 1,-11-2 0,-5 1 1,-11-4 1,-5 0 0,-7-4-1,-6 2 1,-7-6-2,1 0-2,2-2-1,0-3-4,10 4-8,-1-6-13,9 3 0,6-5-2,12 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57.2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68 17,'0'0'15,"0"-10"1,0 10 1,0 0-6,0 0-1,1-10-3,-1 10-1,0 0 0,0 0-1,0 0 0,0 0-1,6 9 0,-6-9 0,-1 19-2,0-2 1,-3-1 0,5 9 1,-5 3-1,7 6 1,-2 1-1,4 3 0,-2-1 0,5 1-1,3-5 1,-1-2-2,7-9 1,-3-6-1,6-8-1,0-9 0,6-10 0,0-10-1,1-7 0,1-8 1,-1-5-1,1-6 0,0-1 1,0 1 0,-2 1 1,-1 7-1,-1 5 1,-2 7 0,-3 9 1,-3 8-2,-2 11 1,-4 10-1,-2 7 1,-5 9-1,1 5 0,-3 7 1,-2 6 1,-3 1-1,0 0 0,0-1 0,-1-5 0,3-4 0,1-4 0,2-9-2,5-6-2,-6-17-8,17 6-14,-6-14-2,6-2-1,-2-10 1</inkml:trace>
  <inkml:trace contextRef="#ctx0" brushRef="#br0" timeOffset="681">777 482 64,'0'0'25,"20"5"-3,-2-13-1,3-9-14,5-3-10,6-1 1,4-6 1,-5 0 0,-2 1 2,-6 2 0,-4 2 2,-5 3-1,-1 4 2,-9 2-2,-4 13 0,7-10-1,-7 10-1,0 0 1,2 12-1,-1 2 1,0 5-1,-2 2 1,1 6 0,-2 5 0,2 2-1,1 4 1,0 1 0,-2-1-1,-1-1 1,2 1-1,1-5 1,-2-3-2,0-4 1,0-7 0,0-7-1,1-12 0,-9 11 0,9-11 0,-20-8 0,7-1 0,-6-1 1,0-3-1,-6 2 1,2 0-1,3 1 2,-1 3-2,2 1 2,5 2-1,4 2 1,10 2-1,0 0 1,0 0 0,0 0 0,25-2 1,3 2 0,5-1-1,11 1 1,4-2 0,6 1 0,2 0 0,-5 1 2,-11-1-3,2 3 2,-12-2-1,-7 2 0,-8 0-1,-15-2 0,0 0-1,0 11 0,0-11-2,-20 10-1,10-1-7,-10-6-15,-1 3-3,-8-7 1,-2-4-1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1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19 27,'0'0'20,"0"0"0,2-9 3,-2 9-7,0 0-5,0 0-3,-2-11-2,2 11-3,0 0 1,0 0-2,0 0-1,0 0 1,0 0-2,0 0 0,-4 17 0,3-2 0,1 3 0,-2 6 1,-1 3 0,0 4 1,-3 3 0,2 3 1,-1-3-1,3 0 0,2-5-1,3-3 0,3-4-1,6-8-1,1-8 0,7-9-1,4-8 0,2-8 0,3-7 0,2-7 0,3-4 1,-4-1 0,7 0 1,-5 3 1,-3 4 0,-1 7 0,-4 8 0,-3 5 0,-5 8 0,-1 9 0,-9 7 0,-2 5-1,-5 10 0,-6 6-1,-4 5 1,-3 5 1,-5 0-1,1 1 1,-2-5 0,2-2 0,4-8-1,1-8-1,7-3-4,6-19-7,-4 10-12,4-10-1,10-14-1,-2-2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10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0 26,'0'0'14,"3"12"0,-3-12 3,-1 10-10,0 0 1,-4 0-1,0 7 2,-4-1-1,0 8 3,-8-1-1,0 9-1,-5-4-2,3 4-2,-2-5 0,5 2-2,1-5 0,7-1-1,7-5-1,12-5 0,7-3-2,11-4 2,12-3-1,10-1 0,9-1 1,9 1 1,2 0 0,8 7-1,-7 0 1,0 4-1,-10 0 0,-10 2-1,-12 1-3,-10-5-3,-11 2-3,-19-13-4,0 0-6,-31-13-4,1 3-3,-8-9 1,-4 1 1</inkml:trace>
  <inkml:trace contextRef="#ctx0" brushRef="#br0" timeOffset="410">330 266 25,'-1'-11'10,"3"-1"1,0-1 1,-2 13 0,10-21-1,0 14-1,-2-3-1,1 6-1,-9 4 0,11-3 2,-11 3-3,0 0 0,1 14-1,-3-1 0,-2 1 0,1 6-2,0 2 1,2 7-1,-1 3-1,1 9 0,0 2-1,0 8 0,-1 6-1,0 1 1,-3 0-1,0-3 0,1-5-1,1-7 1,0-8-1,1-9 0,1-9-2,1-8 0,0-9-3,0 0-11,3-14-12,-4-5 0,4-2-1,-4-12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5:03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1211 5,'1'-21'5,"-2"-7"1,3-3 0,0-2-2,0-6 1,-1-2-1,2-2 0,1-3 0,-1 1-1,2 0-1,-1 0-1,0 0 1,-2 2-1,4 2-1,-4 1 1,2 3-1,-3 0 1,3 1 0,-4 3 1,3 2-1,-2 0 1,-1 4 0,1 0 0,1 2 2,-1 4-1,-1 4 1,1-1-1,0 6 1,-1 3 0,0 9-1,-1-13 0,1 13-2,0 0 0,0 0 0,1-11 0,-1 11 0,0-9 0,0 9 0,2-13 1,-2 13-1,1-16 1,1 7-1,9 1-1,1 0-1,4 1 1,2-1-1,6-1 0,0 1 0,9 1 1,1-1-1,2 1 2,4-1-1,9 0 0,1 0 1,6 1-1,3 1 1,4-1-1,2 2 1,-1-3-1,4 4 1,-1-2-1,2 1 1,4 2 0,2-2-1,2 3 1,3 0 0,3 1-1,2 1 1,0 3-1,5 0 1,2-2-1,4 2 0,2-3 1,4 0 0,7-1 0,1 1 0,-1-2 0,-5 2 0,2 0 0,-3 0-1,-1 1 1,-2-1 0,-5 0-1,-4-1 1,-7-2-1,-1-2 1,-12 0 1,-7-1-1,-10 0 0,-13 1 1,-11 1-1,-7 1 0,-8 1-1,-2 2 1,-13 0-1,12 4 0,-12-4 0,0 0 0,12 10 0,-12-10 1,6 10-1,-6-10 0,4 11 0,-4-11 1,0 17-1,0-4 1,-2 3-1,-1 5 0,-1 6 1,0 3-1,-3 5 0,0 3 1,-1 8-1,-6 3 0,-1 2 0,-1 3 0,-2 2 1,-3 1-1,-2 1 1,3 2-1,-2-3 1,6-2-1,5-1 0,1-4 1,6 2-2,1-4 2,7-4-2,-1-3 1,3-5 0,-1-4 0,-1-6 0,0-3 0,-2-9 0,1-4 0,-3-10 1,3 10-1,-3-10 0,0 0 0,0 0 1,0 0-1,0 0 0,0 0 0,0 0 0,0 0 1,0 0 0,0 0 0,0 0 0,-12-4 1,2-1-1,-4-1 0,-1-1 0,-6 1-1,-3-1 0,-5 0 0,-1 2 0,-2 2 0,-2 0 0,1 1 0,-2 0 1,0-1-1,0 0 0,2-1 0,0 1 0,-2 0 0,1 1 1,-1 0-1,-1 2 0,-2 0 0,-4 1 1,-3 1-1,-3 1 0,0-1 0,-3 1 0,-2-1 0,-1 0 0,0-1 0,-4 0 0,2 0 0,-1 0 0,-1 2 1,-3 0-1,-2 0 0,-2 2 0,-2 2 0,2 1-1,-3-2 1,0 2 1,2-1-1,1 0 0,4-1 0,-2 0 0,0-2 0,-2-1 0,-1-2 1,2 0-2,-2-1 1,-4-1 0,-1 2 0,5 2 0,0 1 1,3 2-2,0 3 1,3 3 0,1-1 0,8 2 0,2-1 0,4-1-1,8-4 1,5-2 0,8-3 0,4-3 0,6-2 0,3-1 0,11 4 0,-15-12 0,15 12 0,-9-8 0,9 8 0,0 0 0,0 0 0,-9-9-1,9 9 1,0 0 0,-15-5 0,15 5 0,-26-5 1,7 3-1,2 0 1,-1 0-1,1-1 1,2 2 0,1 0 0,3 0-1,11 1 0,0 0 0,0 0 0,-11-5 0,11 5 0,0 0-1,-13-3-1,13 3-2,-11-2-4,11 2-10,-11 2-4,11-2-3,-21 3 1,3-4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9.3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0 439 6,'0'0'20,"0"0"-4,0 0-2,0 0-4,0 0-1,0 0-1,0 0-1,0 0-2,0 0-2,0 0 0,0 0 0,0 0-2,0 0 0,3 17 0,-3-7 0,0 5 0,0 4-1,1 4 1,0 3 0,1 4 0,1-2 0,4 1 0,0-4 0,4-4 0,2-4 1,4-4-2,2-9 2,2-4-1,1-4 1,0-7-1,1-7 0,-3 1 0,-1-4-1,-3-1 1,0-1-1,-2-2 1,0 3-2,-3 2 1,0 5 0,-3-1 0,-2 5 0,-1 1 0,-5 10-1,5-9 0,-5 9 0,0 0 0,0 0 0,0 0-1,0 17 1,1-6 0,2 2 1,1 4-1,1 3 2,0-1-1,3 3 0,2-1 0,0 0 0,1-3 0,1-1 1,-2-2-1,1-5 1,3 0-1,-3-7 2,2-3 0,-2-5 0,1-4 0,-1-7-1,-1 0 2,-2-6-2,1-3 1,-3-3-2,-1 0 2,-2-1-2,-1 3 1,-2 4-1,1 4 1,-1 2-2,-1 5-2,1 11-4,0 0-10,0 0-16,0 0 1,0 0 0</inkml:trace>
  <inkml:trace contextRef="#ctx0" brushRef="#br0" timeOffset="842">783 467 10,'0'0'18,"0"0"-15,-2 10 1,2-10 2,2 18 1,-1-6 0,0 6 1,-1 3-1,1 4-1,-1 0-1,1 2-1,0-4-1,2 1-2,2-5-2,-1-2-7,2-5-6,3 1-8,-9-13-4</inkml:trace>
  <inkml:trace contextRef="#ctx0" brushRef="#br0" timeOffset="1202">1147 0 4,'8'12'9,"0"4"1,-1 6-1,-2 3-1,2 7-1,-4 2-1,1 5-1,-3 6 0,1 5-1,-1 2 0,0 4-1,-1-1 0,1 2-1,0-7 0,1-2-1,1-10 0,-1-7 1,0-8-2,-1-6-5,-1-17-9,0 0-10,-3-12-1</inkml:trace>
  <inkml:trace contextRef="#ctx0" brushRef="#br0" timeOffset="1533">969 341 14,'33'6'15,"3"-4"-2,4-3-3,3-3-3,2-6-2,2-1-1,-3-5-2,2-1-2,-6-3-1,-3 1-1,-4-2-2,-5 1-1,-5 0-2,-8 3-3,-5-2-3,-4 7-3</inkml:trace>
  <inkml:trace contextRef="#ctx0" brushRef="#br0" timeOffset="1783">1410 105 12,'3'17'12,"-1"6"-2,2 7 0,0 7 0,-1 6-2,1 4 0,-2 2-1,3 1-1,-1-5-1,3-1 0,2-7-1,4-7-1,4-12-1,4-4-1,5-8 0,3-6 0,1-7 0,0-4 0,-1-6-1,-2-1 1,-5 2-1,-3-2 2,-4 1-1,-4 2 1,-3 3-1,-1 2 0,-7 10 0,7-13-1,-7 13 0,0 0-1,0 0 1,7 11-1,-5 0 1,0 4 0,1 4 1,1 4 0,1 1 1,0 4-1,0-1 1,2-1-2,5-3-13,2 1-19,-4-15 2,10 2-1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5:58.6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89 110 7,'0'0'5,"0"0"0,-11-7-2,11 7-1,0 0-1,-15 2-1,15-2 1,-14 4 0,14-4 2,-13 1 2,13-1 1,-11 1 1,-2-2 1,13 1-1,-12-2 0,12 2-1,-9 0-2,9 0-2,0 0-2,9 0 0,6 1-1,-3 0 0,11 0 0,-3 1 1,14 0 0,-5 1 0,3-1 1,10-1 0,4-1 1,5-1 0,6-2 1,5-1 0,4-1-1,6-1 1,7 0 0,2 1-1,5 1 0,4 0 0,4 0 0,2 1-1,4 0 1,4 0-1,0-2 1,-2 0 0,-1 0 0,1-2 0,1 1 0,-2-2 1,1 3-1,-2-1 1,0 3-1,-2 0 0,3 2-1,-2 1 1,-1 1-1,2 0-1,-4 0 1,-4-1 0,2-2 0,-6-1 1,0 0 0,-3-2 0,1 3 0,-2-1 0,1 5-1,-2 0 1,4 5-1,3 1-1,0 4 1,0 0-1,1 1 1,0 0-1,-2-1 0,0-1 0,-3 0 1,-1-2-1,-1-1 1,-2-1-1,0 2 1,-2-3-1,-1 0 1,-2 0-1,2 1 1,-3-3-1,-1 0 1,1-1 0,-2-1-1,2 0 1,1-1-1,0 0 1,3 2-1,-1-1 0,0 1 1,-2 0-1,1 1 0,-6-1 1,-1-1-1,-5-1 0,-4-2 0,-3-2 1,-2 0-1,-6-3 0,-2 0 0,-5 0 1,-2-1-1,-4-1 0,-3 1 0,-2 2 0,-3 0 0,0 1 0,-2 1 0,-2 2 0,0 0 0,-1 1 0,-1 0 0,-3 1 0,-3 1 0,-2-1 0,-3 1 1,-1-1-1,-2 1 0,-10-2 0,18 3 0,-9-2 0,2 1 0,1-1 0,1 0 0,-2 0 0,-1-1-1,0 2-5,-10-2-19,12-8-2,-14-6-1,-4-8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6:45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44 177 25,'6'-11'15,"0"-1"0,0 1 0,-3 1-2,-3 10-1,6-16-4,-6 16-1,6-15-3,-6 15-1,6-10-1,-6 10 0,0 0 0,7-10 1,-7 10 0,0 0-1,0 0 0,0 0 0,6-10-1,-6 10 0,0 0-1,0 0 0,0 0-1,13 3 1,-13-3-1,11 4 1,-2-1 0,-9-3 0,17 10 0,-7-4 0,-10-6 0,15 14 1,-15-14-1,13 20 1,-12-11 0,1 1-1,-3 1 1,-1 0 0,-1 0 0,-2 0 0,-3 0 1,1-1-1,-2-1 1,1 0-1,-1-2 1,-1 1 0,1-4 0,9-4 0,-18 6-1,18-6 1,-15 2 0,15-2-1,-14-2 0,14 2 0,-10-5-1,10 5 0,-10-10 0,10 10 0,-7-12 0,7 12-1,-6-15 0,2 6 0,2-1 0,1 0 0,2-1 0,2-2 0,2-2 0,2 0 0,4 0 1,0-2-1,3 1 1,-1-1 0,2 3 0,-2 3-1,0 3 1,-2 1 0,-2 4 0,1 3 0,-10 0 0,13 12 0,-10-2 0,1 2 0,-3 5 0,0 0 0,-1 1 1,-2 3 0,-1-3 0,-2 3 1,-1-3-1,-3 0 1,-2-3-1,0 0 1,-2-2 0,1-2-1,-1-3 0,1-2-1,-1-3 0,2-2 0,1-3 0,-1-2-1,2-2 1,0-1-1,0-2 1,2-2-1,1 1 0,2-3 0,3-1 0,3-4 0,4-1 0,2-4-1,7 2 0,0-3 0,4 2 1,0-1-1,1 6 1,-2 0 0,-2 6 0,-3 5 1,-2 2 0,-1 5 0,0 3 0,2 4 0,-3 3 0,2 4 0,0 0 0,-1 4 1,0 2-1,-5 0 0,-5 2 1,-5 2 0,-6-1 0,-2 0 1,-7-2 0,-1-1 0,-2-5-1,1-3 1,-1-3-2,3-5 1,2-5 0,2-3-1,3-6 0,3-3 0,2-2 0,0-3 0,4-1 0,2 0 0,3-2 0,2 1 0,1 2 0,2 2-1,-1 3 1,1 1-1,-6 11 1,14-10-1,-14 10 0,14 4 1,-14-4-1,15 18 1,-7-5-1,-1 1 1,-1 3 0,0 0 1,-3 1-1,-1 0 2,-4-3 0,-1 2 1,-5-5 0,0 1 1,-2-4-1,-1 1 1,1-5-2,10-5 0,-17 5-1,17-5-1,0 0-2,-10-8-2,10 8-11,9-14-14,0 5 1,-7-8-2,2-4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7:02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206 210 6,'-15'5'7,"-1"-3"0,3 1 1,-1-2-1,2-2 0,3 0 2,-1-3 2,10 4-1,-14-11 1,14 11-2,-8-18-1,7 7-3,2-3-2,1 1-3,2-1-1,1-2-2,5 2 0,-1 1 1,5 3-1,1-1 1,2 5 1,2 0 0,4 4 1,0 3 0,1 2 0,-1 4 0,-3 2 2,-1 4 0,-8 1 3,-1 7 0,-11-2 1,-3 8 1,-12-4 1,-2 5-1,-10-3 0,0 2 0,-7-6-3,2-3 0,-5-5-1,4-6 0,2-7-2,6-7-1,3-7 0,6-6-1,9-7-1,4-3 0,12-2 1,3-6 0,9 3-1,3 2 1,3 4 0,1 4 1,1 7 0,1 3 0,-2 7 0,-1 7 0,-1 7 1,-3 8-1,-3 3 1,-5 8-1,-4 4 1,-6 4-1,-7 2 2,-6 1-1,-6-2 2,-3-2 0,-5-8 0,1-1 1,-3-9-1,5-7 0,-2-9 0,4-7-1,1-7-1,6-7 0,3-4-1,2-2-1,2 0 1,4 0-1,4 4 1,0-1 0,3 8-2,-1 3 2,4 4-1,0 5 1,3 4-1,1 4 0,1 4 0,-1 8-1,1 2 2,-3 5-2,-4 4 2,-2 3 0,-8 0 0,-5 3 2,-5-2 0,-4 0 0,-4-7 1,2-3 0,-3-9-1,3-8 1,3-9-2,3-9-1,7-9-1,5-7-1,7-3-1,3-6 0,6 2 0,1 3 0,2 8 0,-3 3 1,-1 9 0,-4 6 2,-1 10 0,-5 10 0,-4 5 2,-2 7-1,-1 5 0,-1 4 0,-3 1 0,2 1 1,-4-4 0,1-3 1,-4-7-1,2-1 1,-4-11 0,1-6 0,-2-8-2,2-8 0,1-4-1,1-4-1,2-2 1,3-2-2,4 1 1,2 2 0,5 3 0,3 2 1,4 6-2,0 3 2,4 4-1,0 4 0,-1 6 1,-1 6-2,-3 6 3,-2 7-2,-8 3 2,-4 5-1,-7 2 0,-2 3 2,-7-4-1,-2-1 2,-4-7-1,1-3 0,0-10-1,3-8 0,2-11 0,5-10-1,4-4-2,6-8-1,6 0-2,1-10-15,7 6-9,-5-3-1,4 5 0,-10-3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2:5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2188 0 3,'14'3'4,"4"-2"2,2 4-1,1-1 1,5 0 0,0 0 0,2 1-1,3 0 0,2 0-1,0 3 0,1-2 0,1 2 0,-1 0-1,1 1 1,-5-2-1,-1 1 1,-5-1-1,-1 2 0,-5-4 1,-3 2-1,-2 1-1,-4 0 0,-9-8-1,13 14 0,-13-14 0,6 12 0,-6-12 0,-5 13 0,5-13 0,-8 11-1,8-11 1,-13 11-1,13-11 1,-19 15 0,7-8 0,-2 3-1,-1 0 2,-4-1-1,-5 1 1,1 2 0,-6-1 1,1 3 0,-5-2-1,1 2 1,-5-1 0,4 0-1,-1 0 0,1-1-1,5 0 1,1-1-2,4-2 1,4-2-1,5-1 1,1 0-1,13-6 1,-13 6 0,13-6-1,0 0 0,0 0-2,0 0-4,0 0-12,0 0-4,-10 10-2,1-9 1</inkml:trace>
  <inkml:trace contextRef="#ctx0" brushRef="#br0" timeOffset="1232">31 2009 9,'1'9'5,"-1"-9"1,-2 14-1,-1-5 0,0 1 0,-1 4-1,-1-1 0,2 6-1,-3 0 0,4 4 0,0 2 0,1 3 0,-2 2 0,4 2 1,2 3-1,0 3 0,1 2-1,-2 2 0,-1 3 0,1 0 0,3 1-1,-4-2 1,1 1 1,-1-3-2,2-1 1,1-3 1,1 1-1,0-3 0,3-1 0,1-1 1,3 1-1,1 0 0,3 0-1,2 3 1,4 0 0,3 0-1,2 3 0,3-1 0,2 1 0,2-3 0,4 1 0,-2-4 0,4 2-1,-3-5 0,2 0 0,2-5 0,2 0 0,-2-4 0,3 0-1,1-4 1,2-2 0,2-1 0,1-1 0,2-3 1,0 2-1,2-3 0,0 1 1,2-2-1,0 0 0,-1-2 0,0-1 0,-1-1 0,4-3 0,-1-1 0,0-3 0,0 0 0,1-3 0,2-2 0,-2-1-1,1-1 1,-3-1 0,0-2 0,0-1-1,0-3 1,-2-2 0,1-2 1,-3-1-2,0-4 2,-4-3-2,-2-2 1,-3-3 1,-4 1-1,-3-4 0,-7 2 0,-2-4 0,-5 1-1,-3-4 2,-1 2-1,-2-5-1,-1-2 2,-5 0-2,2-1 2,-3-1-1,-1 0 0,-4 0 1,-2 1-1,-3 2 0,-2 1 1,-1 1-1,0-1 0,-3-2 0,-1 0 0,1 1 0,0 1 0,-1-1 0,-1 2 0,0 3 0,-3-1 0,-1 6 2,0 1-2,-2 1 1,0 2-1,-1 1 1,0 1-1,-1 2 0,2 1 0,-1 0-1,3 0 1,-2 3 0,4-1 0,2-1 1,0 0 0,3-1-1,0 0 1,2 0 0,2-1 0,2 1-1,0 1 0,2 1 0,-1 1 0,3 2-1,4-1 1,2 1 0,0 1-1,3 0 1,1 0 0,0 2 0,4-2 0,-4 4-1,2-1 1,-1 3 0,2 1 0,-2-3 0,1 5 0,-1-3 0,1 4 0,-2 0 0,-1 2 0,-3-1 1,-10 8-1,14-7 0,-14 7 0,0 0-1,0 0 0,0 0 0,0 0-1,0 0-1,0 0-3,-16-1-2,16 1-4,-12 6-7,12-6-1,-12 5 0,12-5 2</inkml:trace>
  <inkml:trace contextRef="#ctx0" brushRef="#br0" timeOffset="2704">2287 1416 0,'0'0'7,"-12"-3"-1,12 3-2,0 0 0,0 0 0,0 0 1,0 0 0,0 0 1,0 0 0,0 0 0,10 6 0,-1-5 0,3 0-2,2 0 0,4-1 0,5 0 0,1-2 0,4 0 0,0-2-1,5 1 1,-2-1-1,2 1 0,-3 0-1,0 1 0,-5-1-1,0 3 0,-4 0 0,-3 1-1,-3 2 0,-4-1 0,-2 1 0,-9-3 0,13 6 0,-13-6 0,3 10 1,-3-10-1,-2 11 0,2-11 1,-7 17-1,3-8 1,-1 4-1,1 0 0,0 2 1,1 1-2,-1 3 2,1 0-2,1 0 1,0 3 0,1-2 0,-1 2 0,1 1 1,-2-1 0,2 2-1,0 0 2,-1 0-1,1-1 0,-1 0 0,1-1 0,0-3-1,0-2 1,0-4 0,2-1-1,-1-12 2,0 14-1,0-14 1,0 0 1,0 0-1,0 0 1,0 0-1,0 0 0,0 0-2,0 0-4,0 0-12,0 0-7,0 0-1,-7-17 1,-1-3-1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2:51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2510 0,'8'-9'1,"2"0"-1,0-1-1,0 1 1,2-2 0,-2 1 0,3 0 0,-1-1 1,0 1-1,2-2 0,0 1 0,1-1 0,0-1 0,585-530 23,-582 529-20,-1-2 1,1 2-1,-2-1 1,0 2 0,2-4 0,-1 4-2,-1-2 1,3 2-2,-2-2 0,3 0 0,1-1 0,-3 2 0,2 1 1,-3-2 1,2 2-1,-3 1 0,-1 2 1,-2 0-1,-1 2-1,-2 1 0,-1 1 0,-9 6 0,14-10-1,-14 10 0,9-8 1,-9 8-1,0 0 1,8-10-1,-8 10 1,8-10-1,-8 10 0,9-11 0,-9 11 0,16-16 0,-7 8 0,2-2 0,0-1 0,2 1 0,2-2 0,2 0-1,1 1 1,-2-1 0,2 1 0,-3 1 0,2-1 0,-2 2 0,0 0 0,-1-1 0,-1 1 1,1 2-1,-1-3 0,3 3 0,-1-1 0,2 0 0,0-1 0,-1 1 0,2 1 0,-2-1 0,1 1 0,-1-1 0,0 2 0,-1-2 0,1 2 0,-1 0 0,0 0 0,0-1 0,3 0 0,-1-1 0,3 0 0,0-2 0,1 1 0,3-2 0,1-1 0,0 0 0,1 0 1,-1 0-1,2 0 0,0 0 0,-1 0-1,2 0 1,1 0-1,1 1 0,0-3 0,3 2 0,0-3 0,2 2 0,2 0 0,-2-1 1,3 1-1,-2-1 1,0 0-1,-1 2 1,0 0-1,0 0 0,1 0-1,-1 0 1,0-1-1,1 0 1,1 0-1,3 0 1,0-2 0,0 2 1,0-3-1,4 3 1,-2-3 0,3 3 0,-2-2 0,1 1 0,0 0 0,2 2 0,1-2 0,-1 1 0,1-1 0,3 1 0,-1-1 0,4 2 0,0-2 0,0 1 0,1 1 0,0-2 0,0 2 0,1-1 0,1 2 0,0-3 0,2 2 0,1-3 0,1-1 0,6 1 0,0 1 0,-1-1 0,1 1 1,3-2-1,-3 3 0,-2-2 0,1 6 0,-1-3 0,0-1 0,0 1 0,2-1 0,0 3 0,0-4 0,2 3 0,0-1 0,-3-1 0,0 1 0,1-1 0,0 1 0,-2-1 1,3 1-1,-3 1 1,0-2-1,1 3 1,0-2-1,-3 2 1,2 0-1,-1 1 0,0 1 1,3 1-1,-2 1 0,2-1 0,-2 1 0,3 0 0,0 1 0,-3-1 0,0 0 1,3 1-1,0 0 0,1 1 1,2 2-1,-1 1 0,0 1 0,0 2 0,-1 2 0,-5 1 0,-3 1 0,-3 5 0,-2-1 0,-3 3 0,0 1 0,-1 1 0,-1 0 0,1 2 0,-1 0 0,-2 1 0,-1 1 0,-2-2 0,1 4 1,-5 0-1,-2 1 1,1 1 0,-2 3-1,0-1 1,0 2 0,2 0 1,-2 0-1,2-1 0,-1 1 1,2-1-1,0-2 1,-2 3 0,2-1 0,-2 0-1,3 0 0,-1-2 1,1 0 0,1-3-2,1 1 1,1-3-1,1-2 1,-1 1 0,0-2-1,2-1 1,-1 1-1,-1-3 1,1 2-1,-2-2 0,2 1 0,-1-1 1,2 0-1,0-1 0,4-1 0,3 0 0,3-2 1,4-2-1,2-1 0,3 1 0,0-4 0,2 1 0,0-2 0,-3 0 0,-2 0 0,-2-1 0,-4 1 0,-1-1-1,-4 1 0,-5-1-1,-4 0 0,-4-1-1,-4 1-1,-3 0 0,-4-1 0,-5 0 0,-6 0-2,-3 5 0,-4-2-2,-10-3-5,3 9 0,-13-5-1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51.9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71 512 3,'0'0'7,"0"0"1,0 0 0,1 14 0,0 1 0,0 5 0,0 8-1,1 9 0,2 4 0,-1 9-2,0 4 0,1 2 0,0 1-3,-1 0 0,1-5 0,-2-6-1,-2-8-1,2-7-2,0-9-9,6-8-16,-8-14 0</inkml:trace>
  <inkml:trace contextRef="#ctx0" brushRef="#br0" timeOffset="331">0 549 7,'16'-15'10,"2"0"-3,5 1-2,2 2 1,3 3-2,1 1-1,1 5 0,-1 2-1,-4 4 1,-2 6 0,-5 0-1,-2 6 1,-3 0-2,-4 4 1,-2 0 0,-3 2 0,-3 0 0,-2 1 0,-3-4 2,-3 3 0,-4-2 1,0-2 1,-7 0 0,2-1-1,-6-2 0,2-2 0,-2-2 0,2-1-2,-3-5-1,2 1 0,3-5 0,1-6-2,3 2-3,1-7-7,4-4-19,9 3-2,1-7 0</inkml:trace>
  <inkml:trace contextRef="#ctx0" brushRef="#br0" timeOffset="851">420 509 19,'0'0'13,"0"0"-1,4 9-1,-4-9-3,14 15-2,-7-4 0,3 5-2,1 2 0,2 4 0,0-2-2,1 5 0,-1 1-1,0-3 0,-2 0 0,-1-4-1,-2-2 1,-2-5 0,-3-2 2,-3-10 0,4 9 1,-4-9 1,0 0 1,0 0-1,-8-15 0,4 5 0,-5-6-2,1-3 0,-2-3-2,0-3 0,1 0-1,1 3 0,3 0 0,4 0-1,4 2 1,5 1-1,7 4 0,4 1 0,7 2 0,3 3 0,6 3 0,2 2 0,3 4 0,-2 1-1,0 5-3,-5-1-7,-1-1-17,0 9-3,-8-6 1</inkml:trace>
  <inkml:trace contextRef="#ctx0" brushRef="#br0" timeOffset="1402">930 679 6,'-13'-9'23,"1"-4"-12,3-4-4,8-2-1,8-1-1,4-2-1,6 2-1,6 2 0,4 1-1,2 4 0,-1 4 1,-1 6-1,-3 4 0,-6 7-1,-2 3 1,-5 4-2,-6 4 1,-3 4 1,-6 1-1,-3 3 1,-7 0 0,2-4 1,-7 1 0,4-2 0,-2-6 1,4 0 0,0-8 1,2-5-1,1-10-1,1 2-2,2-9-6,0 0-22,-3-14-5,5-2 1</inkml:trace>
  <inkml:trace contextRef="#ctx0" brushRef="#br0" timeOffset="1943">1378 116 9,'-1'13'8,"-1"4"-1,-2 6 1,-2 9 0,0 3-1,0 6 0,0 5-1,1 2-2,0 1 0,3-4 0,1-4-2,5-4 0,0-9 1,2-6 0,0-8 1,-6-14 0,16 10-1,-7-13 1,-1-7 0,2-5-2,3-2 0,1-4-2,4-1-1,1-1 0,1 4-1,2 0 0,1 7 0,-2 2 1,0 7 0,-3 3 0,-1 4 0,-1 5 0,-2 2 0,-3 6 0,-1-1 1,-4 4 0,-2 1 0,-4 0 1,-3 0 0,-3 1 2,-6-2-1,1-2 2,-3-3-1,1-2 2,-1-4-1,2-1 0,-1-5 0,4-2-1,-1-4 0,1-1-1,0-3-2,-3-3-9,-3-2-22,7 0-2,-5-9 1</inkml:trace>
  <inkml:trace contextRef="#ctx0" brushRef="#br0" timeOffset="2854">1890 418 16,'16'-2'11,"1"2"0,4 0-1,1 2-3,1 4 0,-2 1-1,0 5-1,-3 2 0,-2 4-2,-2 2-2,-1 4 0,-3 0-1,-3 3 2,0-3-2,-4 2 1,-3 0-1,-2-2 1,-6-1 1,-1 0 1,-4-5 0,-1-1 0,-3-4 1,0 1 0,-3-8 1,3 0-1,-3-6 0,3-4 0,-3-6-2,4-1 1,-1-1-2,4-2 1,0 1-1,4 1 0,4-1-3,3 3 1,2 10-2,16-18-1,4 11-2,1-3-4,13 1-3,0-1-8,2-5-8,7 7-2</inkml:trace>
  <inkml:trace contextRef="#ctx0" brushRef="#br0" timeOffset="3485">2328 29 17,'0'0'9,"0"0"-5,11 19-1,-7-5 2,0 4-1,1 5 0,0 3 0,1 5 0,0 3 0,1 4-1,-1 2 1,2 2-1,-1-1-1,0-1 0,-1-4-1,1-4 0,-3-7 0,2-5 1,-3-7-1,1-4 2,-4-9-2,15-2 2,-1-6-1,2-2-1,4-3 1,4 0-1,0-1-1,3 2 0,-3 1 1,-1 5-1,-5 3 0,-1 4 1,-3 3-1,-1 4-1,-1 2 1,-1 1-1,1 4 0,-2 0 1,-1 3-1,-2 1 1,-1-1 0,-6 1 0,-3-1 1,-4 0-1,-6-1 2,-1-2 0,-6-1 0,0-2 1,-5-4-1,2 1 2,-4-5-1,1-1 1,-2-4-1,2 0 0,3-6 1,1-1-2,2-2 0,4-2-2,7-1-3,0-2-4,10 2-8,2 0-12,4-4-5,10 5 0</inkml:trace>
  <inkml:trace contextRef="#ctx0" brushRef="#br0" timeOffset="4246">2980 356 0,'0'0'6,"0"0"-3,10 9-1,-10-9 0,0 0 1,6 13 2,-5-4 0,-1 4 3,0 7 0,-1 2 0,1 6 0,-1 1 1,2 5-1,0-1-2,2 0 0,0-6-2,3-4-1,4-5-6,-1-7-10,-9-11-14,26-2 0</inkml:trace>
  <inkml:trace contextRef="#ctx0" brushRef="#br0" timeOffset="4567">3092 0 15,'5'14'27,"-5"-14"1,0 0-20,0 0-4,11 11 1,-11-11-2,10 5-6,-10-5-12,0 0-11,16 8-1</inkml:trace>
  <inkml:trace contextRef="#ctx0" brushRef="#br0" timeOffset="9734">3469 107 2,'9'-12'11,"-9"12"-1,9-10 0,-9 10-1,0 0 0,4-9-1,-4 9 1,0 0-1,0 0-2,0 0 1,0 0-3,0 0-1,0 0 0,0 0-2,0 0-1,0 0 0,0 0-1,-3 15 1,3-3-1,0 0 1,1 7 0,-1 4 0,1 3 0,1 6 0,0 4 0,2 5 0,1 2 0,2 3 0,2 1 0,0-3-1,0-1 2,-1-5-1,1-5 0,-3-3 0,-2-4 0,-2-1 0,0-5 0,-3 0 0,0 0 0,0-2 0,1-3-1,0-1 2,0-4-2,0-10 1,0 10-3,0-10-5,0 0-20,8-15 0,-3 4 1</inkml:trace>
  <inkml:trace contextRef="#ctx0" brushRef="#br0" timeOffset="10315">3800 531 17,'0'0'16,"0"0"-2,0 0 0,0 0-3,0 0-2,-10 3-1,10-3-1,0 0-2,0 0-1,0 0-1,0 0-1,0 0 0,1 12-1,-1-12 0,5 14-1,-1-1 1,1 0-1,0 6 0,0 1 1,-1 2-1,2 0 0,-1 3 0,1 0-1,-1-2 1,0-3-1,1-2 1,-1-4-3,3-2-1,-8-12-6,11 1-19,0-3 0,-5-12-1</inkml:trace>
  <inkml:trace contextRef="#ctx0" brushRef="#br0" timeOffset="10796">4166 49 22,'0'0'13,"0"0"-5,1 18 1,-2-3 0,-1 5-2,2 4-2,-1 9 0,1 3-1,1 5 0,1 8-1,-1 3-2,1 3 1,1 0-2,-1 1 1,0 0-1,-1-6 1,2-4-1,-1-5 0,1-8 0,0-6 0,1-6-1,-3-8 0,-1-13-6,11 14-18,-15-28-1,8 1-1</inkml:trace>
  <inkml:trace contextRef="#ctx0" brushRef="#br0" timeOffset="11136">3942 351 14,'12'1'25,"13"3"-15,10 3-3,11-3 2,9 0-3,9-2-2,4 0-3,3-3-2,-2-2-3,-4 1-4,-9 2-11,-12-6-6</inkml:trace>
  <inkml:trace contextRef="#ctx0" brushRef="#br0" timeOffset="11447">4602 489 14,'0'0'18,"0"0"-7,0 0 0,0 0 2,0 0-4,0 0 1,0 0-3,0 0 0,0 0-2,-5 12 0,0-1-2,2 4 0,-1 3 0,1 3-1,1 1 0,1 2 0,2-2 0,3 1 0,5-7-1,3 0 0,6-7 0,5-4-1,4-6 1,4-5 0,2-5-1,0-5 1,1-2-1,-4-3 0,-3-2 1,-5 2-1,-5 2 1,-4 2-1,-3 4 0,-3 2 1,-7 11-1,5-13 0,-5 13 0,0 0 0,0 0 0,0 0-1,0 0 1,0 0-1,0 0 1,-5 19-1,4-4 1,0 5 0,-1 4-1,1 4 2,0 11-1,-1 4 0,1 5 0,0 5 0,3 1 0,0 3 0,1 0 0,1 1 0,2-6 0,3-6 0,2-6 0,-1-6 0,-3-7 0,3-6-1,1-5-4,-6-6-15,-5-10-13,16-5 0,-12-13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9:14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9521 5613 4,'9'10'8,"-9"-10"0,3 15 0,-3-15 1,-1 12 1,1-12 0,-2 11 0,2-11 0,0 0 1,-2 10-3,2-10 2,0 0-1,0 0-1,0 0 0,0 0-2,0 0 0,-11-6-1,11 6-1,0 0 0,-13-16-1,5 5 0,0-1 0,-1-6-1,2-3 1,-2-5-2,2-5 0,1-5-1,1-5-1,2-3 1,1-7 0,1-2 0,0-3 0,1 1 0,0-5 0,-1 1 0,0 1 0,-1 0 0,1 5 0,0 1 0,0 4 0,1 4-1,0 6 1,2 6 0,-3 7 0,2 6 0,-2 5 0,1 5 0,0 9 0,0 0 0,0 0 0,-2-9 1,2 9-1,0 0 0,0 0-1,0 0 1,0 0 0,0 0 0,0 0 0,0 0 0,0 0 1,0 0-1,0 0 0,0 0 0,0 0 1,-11 1-1,11-1 0,-16 1 0,4 0 0,-6 1 0,-2 0 0,-7 1-1,-6 0 1,-4 1 0,-6-2-1,-3 0 1,-5-2 0,-3-1 0,-2-1 0,-4-3 0,-2 0 0,-5 1 0,-4 0 0,-4-1 0,-1 3-2,-5 0 2,-3 2 0,-4 1 0,-1-1 0,-2 0 0,0 1 0,0-2 0,-2 1 0,0 0 0,0-2 0,-2 2 0,-1 1-1,0 0 1,0 0 0,-2 1 0,0 2 0,-4-1 0,-1 0 0,1 1 0,0-1 0,-2 0 0,-1 2 0,0 1 1,-3 0-1,0 0 0,0 2 0,0-1 0,1 2 0,1-2 0,-1-1 0,1-2 0,2 1 0,3-3 0,2-1 0,2 0 0,2 0 0,-1 1 0,3-1 0,3 0 0,2 1 0,2 0 0,1 0 0,0 1 0,0 0 0,3 1 0,-4 2 0,1-1 2,-1-1-2,-3 1 0,0-1 0,1-1 0,-2-1 0,1-2 0,1 0 0,0-1 0,-3 0 0,5-1 0,1 1 1,-1 1-1,1 1 0,-1 0 0,2 1 0,2 0 0,3 3 0,-2-2 0,0 1 0,1 1 1,3-1-1,1 0 0,2-1 0,2-2 0,2 0 0,5-1 0,2-2 0,4-1 0,2 0 1,3 0-1,3-1 0,4 1 0,1-1 0,2 1 0,1-1 1,3 2-1,3-1 0,3 1 0,-1 1 0,5 0 1,1 0-1,4-1 0,0 0 0,4 1 0,0-1 0,4 1 0,0-1 0,2 1 0,1 0 0,2 0 0,0 1 0,0 0 0,2 1 0,0-1 0,10 0 0,-13 1 0,13-1 0,-9 0 0,9 0 0,0 0 0,0 0 0,0 0-1,0 0 1,0 0 0,0 0-1,0 0-1,0 0-5,0 0-18,-1 13-1,1-13-1,-18-5-2</inkml:trace>
  <inkml:trace contextRef="#ctx0" brushRef="#br0" timeOffset="20930">1025 17 0,'0'0'1,"0"0"-1,12-1 1,-12 1-1,0 0 0,0 0 0,0 0 1,10-9 0,-10 9 1,0 0 2,0 0 0,0 0 1,8-9 0,-8 9 2,0 0-1,0 0 0,0 0 0,0 0-2,0 0-1,-9 1 0,9-1 0,0 0-1,0 0-1,0 0 0,0 0 0,0 0 0,-9 1 0,9-1 1,0 0 0,0 0 1,-11 6 0,11-6 1,-13 8 0,3-3 0,10-5-1,-20 15-1,8-6-1,-2 0 0,2 2 0,-2-2-1,2 2 1,2-1-1,-2 0 0,1 1 1,-1 0 0,1-3 0,0 2 1,-1-2-1,1 3 1,-2-1 0,1 2-1,0 0 1,-3 0-1,1 2 1,-5 2-1,-1 4 1,1 0-1,-4 1 2,1 4-1,-4-1 0,3 3 0,-5 1 0,3 2-1,-1-1 1,1 2-1,0 0 0,1 0 0,0 3 0,0 0 1,1 1-1,2 1 0,-1-2 0,3 0 0,0 0 0,2 0 0,0-5-1,3 7 0,-1-1 0,2 1 1,1 1-1,-3 2 0,2 0 1,-1 1-1,3 2 0,-1-4 0,1 1 0,2 2 1,-1 1-1,3 1 0,1 0 1,0 0 0,-1 5 0,0 1 0,0 0 0,1-1 0,2 1 0,0 1 0,1-3-1,1 1 1,-1-2-1,3-1 1,0 0-1,-1-2 1,-1 0 0,0 0 0,-2 3-1,3 0 1,-2 1-1,2-1 0,-2 1 0,3 2 0,-2 2 0,2 1 0,-1 1 0,1-1 1,-1 1-1,1-1 1,-1-3-1,0-1 1,0-2 0,-1-3-1,1-1 0,-4 0 0,2-1 1,-2 4-1,1 3 0,0-2 0,0 3 0,1 2 2,1-3-2,0 1 0,0-1 0,1-2 0,1 0 1,2 0-1,1-1 1,1 0-1,-1 0 1,2 0-1,-1 0 1,3 1-1,0-1 1,-2 3-1,0-2 0,1 2 1,-1 0-1,0 0 0,1 1 1,1 0-1,1-2 0,1-3 1,2 0-1,0 3 1,4 1-1,0-1 0,1 1 1,-1 2-1,0-2 0,-3 2 1,0-3-1,1-3 1,-1-2-1,-1-2-1,0-3 2,0-1-1,-1-4 0,4-3 0,1-1 1,-1-1-2,0-1 2,0 0-1,-1-1 0,3 2 1,1 2-1,-3 2 0,1 1 0,0 0 0,2 0-1,0 1 2,2-2-2,1-3 2,1-1-2,0-5 2,0 2-1,1-1 0,-1 0 0,0-3 0,0 2 0,0 0 0,0 0 0,-1-2 0,1 0 1,-2 0-1,0-1 0,0 0 0,-1-2 1,-2-3-1,0 1 0,-2-3 0,0 0 0,-1-1 0,-1 0 0,0 0 0,-1 1 0,1 1 0,2 3 0,3 0 0,0-1-1,3 3 1,2-3 0,-1 1 0,0-3 0,2 0 0,-6-4 0,1 0 0,-2 1 0,0-2 0,-1 1 0,3 2 0,-1-3 0,1 2 0,2 1 0,2-1 0,-1 0 0,0 0 0,-2-3 0,-3-1 0,0-2 0,-4 0 1,-3-2-1,-9-2 0,11 4 1,-11-4-1,0 0 1,0 0 0,0 0-1,0 0 1,0 0-1,0 0 0,0 0 1,0 0-1,0 0 0,0 0 1,0 0-1,0 0 0,0 0 0,0 0 1,0 0-1,0 0 0,0 0 0,0 0 0,0 0 0,0 0 0,0 0 0,0 0 0,0 0 0,0 0-1,0 0 1,0 0 0,0 0 0,0 0 0,0 0 0,0 0 0,0 0 0,0 0 0,0 0 0,0 0 0,0 0 0,0 0 0,0 0 0,0 0 0,0 0 0,0 0 0,0 0 1,0 0-1,0 0 0,0 0 0,0 0 1,0 0-1,0 0 0,0 0 0,0 0 0,0 0 0,0 0 0,0 0 0,0 0 0,0 0 0,0 0 0,0 0 0,0 0 0,0 0 0,0 0-1,0 0 1,0 0 0,0 0-1,0 0 1,0 0 0,0 0 0,0 0-1,0 0 1,0 0 0,0 0 0,0 0 0,0 0 1,0 0-1,0 0 0,0 0-1,0 0 1,0 0 0,0 0 0,0 0 0,0 0 0,0 0 0,0 0 0,0 0 1,0 0-1,0 0 0,0 0 0,0 0 0,0 0 0,0 0 0,0 0 0,0 0 0,0 0 0,0 0 1,0 0-1,0 0 0,0 0 0,0 0 0,0 0 0,0 0 0,0 0 1,0 0-1,0 0 0,0 0 0,0 0 0,0 0 0,0 0 0,0 0 0,0 0 0,0 0 0,-9-12 0,9 12 1,-9-17-1,0 1 0,-3-6 0,0-5-1,-4-6 2,-1-6-2,-3-4 1,1-2 0,-2-1 0,2-1 0,2 2 0,-3 5 0,5 4 0,0 5 0,4 7 0,1 4 0,3 4 0,3 7 0,4 9-1,0 0 1,-5-9 0,5 9-1,0 0 0,0 0 0,0 0 1,10 12-1,-1-3 0,2 4 1,3 2 0,4 5 0,2 3 0,1 3 0,0 3 0,2 2 0,-2 2 1,1 3-2,3 0 1,-3 1 0,2-2 0,-2-3 0,0-3 0,-2-3 0,0-4 0,-3-5 0,-5-5 0,-1-4 0,-11-8 0,9 11 1,-9-11-1,0 0 1,0 0 0,0 0-1,0 0 1,0 0-1,-7 12 1,7-12-1,-18 10 1,5-3-1,-4 3 0,-1-1 0,-6 2 1,-1 1-1,-3-1 0,-1 3 0,-1-1 0,-1 2 0,-2-1 0,1 2 1,0-2-1,1 0 0,2-1 0,3-2 1,1-1-1,1-2 1,4-3-1,1 1 1,5-1-1,0 0 0,3-1 0,-1 0 0,12-4 1,-13 5-2,13-5 1,0 0 1,-10 6-1,10-6 0,0 0 0,0 0 0,0 0 0,0 0 1,0 0-1,0 0-1,0 0 1,0 0 0,0 0 0,0 0 0,0 0 0,0 0-1,0 0 1,0 0-1,0 0-2,0 0-11,0 0-16,-11-9 1,2 0-2,-13-11-1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0:1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272 943 14,'-12'-8'9,"12"8"0,-6-10 0,6 10-1,-13-16-1,4 3-1,-1 0-1,0-6-1,-2 0-1,1-8 0,-1-4-2,1-8-1,1-3 1,1-7-1,1-3 0,2-7 0,2-5 1,1 0-1,2 0 1,-1 1 1,2 5 0,-2 5 0,-1 4-1,3 10 1,-3 8-1,2 10 1,-3 4-1,3 7 1,1 10 0,-2-13 0,2 13 0,0 0-1,0 0 0,0 0 0,0 0-1,0 0-1,0 0 1,0 0-1,17 9 1,-6-4-1,9 3 2,1 0-1,8 3 0,7-2 1,3 4-1,2-3 0,5-1 1,3 1-1,5 0 1,5-1 0,3 0 1,3 1-1,2-1 1,5-1 0,3 3 1,3-2-1,4 2 0,3 0-1,6 1 0,4 1 1,3 1-1,2-1 0,5-1 0,2-3 0,1-3 1,-4-1 0,2-1 0,-6-1-1,-1-1 1,-1 0-1,1 2 1,-5-1-2,0 1 1,2-2 0,1-1 0,3-3 0,0-2 0,1-2 0,-1 0 0,-3-2 0,-1 2-1,-6 0 1,-1 2-1,-4 1 1,-1-1-1,2-2 0,1 1 0,2 0 1,0-1-1,1 0 0,-1-3 0,0 2 0,-4 2 1,-4-1-1,-4 2 0,-9 0 0,-6-1 0,-7 2 1,-6 0-1,-8 2 0,-11 0 0,-2 0 0,-4 1 0,-4 0 0,-1 0 0,-2 0 1,-3 1-1,-3-1 0,4 1 0,-15-1 1,13 1-1,-13-1 0,0 0 1,0 0-1,0 0 1,0 0-1,0 0 0,0 0 0,0 0 0,0 0 0,0 0 0,12 4 0,-12-4-1,0 0 1,12 7 0,-12-7 0,0 0 0,12 10 0,-12-10 0,11 14 0,-5-2 0,2 0 0,2 5 0,2 1 0,0 2 0,1 4 0,0 1 0,0 3 0,0 1 0,-1 3 0,0 2 1,-4 2-1,1 6 0,-1 1 0,-2 3 0,-1 0 0,-1 0 0,-1 2 0,0-2 0,0-3 0,-1-4 0,1-4 0,0-7 0,-1-3 0,0-6 0,0-6 1,-2-13-1,1 16 0,-1-16 1,0 0-1,0 0 1,0 0 0,0 0 0,0 0 0,0 0-1,0 0 1,0 0 0,0 0-1,0 0 0,0 0 0,0 0 0,0 0 0,0 0 0,0 0 0,0 0-1,0 0 1,0 0 0,0 0 0,0 0 0,0 0-1,0 0 1,0 0 0,0 0-1,0 0 1,0 0 0,0 0 0,0 0 0,0 0 0,0 0 0,0 0 1,0 0-1,0 0 1,-3-11-1,-1-6 1,1-5-1,-5-5 0,-2-5 0,2-5 0,-1-4 0,0-4 0,1 1 0,-1 0 0,1 1 1,-1-1-1,1 1 0,-2-2 0,-1 2 0,-1 3 0,-2-1 0,0 3 0,0 4 0,3 4 0,0 6 0,1 4 0,2 7 0,2 0 0,6 13 0,-8-12 0,8 12 0,0 0 0,0 0 0,0 0 0,-8-10 0,8 10-1,0 0 1,0 0 0,-14-8 0,14 8-1,-15-4 1,6 2 0,-4 1 0,-1-2 0,-2 1-1,-3-1 1,-3-1 0,-3-2 0,-4-1 0,-7-1 0,-3 0 0,-6-2 0,-7 2 0,-5 1-1,-3 1 1,-6 1-1,0 1 1,-3 1-1,1 1 1,-4-1 0,-2 0-1,-1 0 1,-3-1-1,4 1 1,-8 0 0,0 1-1,-2 2 0,-3 1 1,0 1-1,-1 2 0,-1 2 0,-1 0 0,1 1 0,1 1 0,-3-2 1,4 0-1,-2-1 1,1-1 0,-4-2-1,4 1 1,0-3 0,-1-1 0,0-1 0,-1 2 0,2 0 0,2 2 0,2 0 0,0 0-1,2 1 1,0 1 0,0 0-1,5-2 1,1 0-1,1-1 1,2-2 0,2-1-1,-1-2 1,3 0-1,2 1 1,0 0-1,0 0 1,2 0 0,-1 2-1,4 1 1,4 1 0,3 2 0,3-1 0,-1 0 0,12 0 0,2 0 1,5 0-1,4 0 0,3-1 0,5 0 0,1 0 0,11-1 0,-4 0 0,2 0 0,3 0 0,-1 0 1,10 0-1,-15-1 0,15 1 0,-16-2 1,7 0-1,0 0 0,-1 0 0,1-1 0,0 1 1,-1-1-1,10 3 0,-14-3 0,14 3 0,0 0 0,-10-2 0,10 2-1,0 0 1,0 0 0,0 0-1,-8 13 1,7-4 0,0 3-1,-1 6 1,0 4 0,-2 6 0,0 6-1,-3 6 1,-2 8 0,-3 3 0,-2 5 1,0 4-2,1 3 2,1-2-1,1-1 0,5-2 0,2-5 0,7-3 0,4-9-1,1-6 1,0-8 0,1-6 1,-1-6-1,-2-5 0,-6-10 1,10 6 0,-10-6 0,1-12 0,-1-4 0,1-7-1,-1-9 1,2-8-1,0-12 0,3-6 0,0-6 0,2-1 0,2-2 0,1 2 0,0 4 0,3 3 0,-3 6 0,0 4 0,1 3 0,-2 4 0,-2 4 0,0 5 0,-1 2 0,-3 5 0,0 5 1,-1 5-1,-2 4 0,0 11-1,-1-11 1,1 11-1,0 0 0,0 0 0,0 0 0,0 0 0,-3 16 0,3-5 0,1 7 1,1 6-1,-1 7 1,1 7 0,0 7-1,-2 6 1,-2 4-1,-3-1 1,-3-2 0,-3-6 0,0-7-1,-3-5 2,2-5-2,-1-8 0,4-5-1,9-16-1,-11 16 0,11-16 0,0 0-1,0 0 1,2-20 0,1-2 1,2-6 1,-2-3 1,0-8-1,1-2 2,1 1-1,-1-1-1,1 1 1,2 4 0,1 4 0,4 2 0,0 3-1,3 2 1,-2 2 0,1 4 0,-3-1 0,-2 5 0,-2 0 1,0 4-1,-7 11 0,5-15 1,-5 15-1,0 0-1,0 0 1,0 0-1,0 0 1,0 0-1,9 0 1,-9 0-1,16 6 1,1-1 0,9-1 0,7 0 0,14 1 0,8 0 0,12 0 1,8 3-1,14-2 0,1 0 1,7-1 1,7 0-1,5-2 1,5 1-1,1-1 1,3 0-1,2 1 1,2 0-1,2 3-1,-4 1 0,-4 1 0,-1-3 0,-4-1 0,3-2 1,-3-3 0,-3-4 0,-1-2 1,-3-2 0,-2-4-1,-5 2 1,-5-1 0,-4 1-1,-6 1 0,-2 5 0,-4 1 0,-2 1-1,-5 2 1,1 1-1,-1 1 0,-2-1 1,-1 0-1,-1-2 1,-6-1 0,-4 1 0,-2-1 0,-5 0-1,-9-1 1,-5 2 0,-6 1-1,-4 0 0,-1 1 0,-1 2 0,0 0 0,1 1 0,0 1 1,2 0-1,1 0 0,2 0 0,-3 1 0,3-1 0,3 0 0,2-1 0,5-2 0,4 0 0,3-2 0,3 0 0,2-1 1,4 1-1,-1-1 0,-3 1 0,0 1 0,-3 1 0,-2 2 1,-5 1-1,-3-1 0,-7 0 0,-9 0 0,-2-2 0,-7 1 0,-1 0 0,-11-3 0,11 6 0,-11-6 0,10 8 0,-10-8 0,13 8 0,-13-8 0,10 15 0,-8-6 0,3 2 0,-4 4 0,2 1 0,-3 7 0,-3 3 1,1 7-2,-1 5 2,1 10-1,-3 4 0,3 3 0,-1 8 0,3 1-1,-1 3 1,1-6 0,3-3 0,-2-9 0,0-7 0,1-7 0,-1-6-1,1-9-1,0-8-2,7-2-3,-9-10-11,13-4-5,-3-8-1,2-7 0,-4-11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9:51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1168 18 13,'2'-9'10,"-2"9"-1,0 0-1,1-12-2,-1 12-2,0 0-1,0 0 0,0 0-1,0 0 2,0 0 2,0 0 0,0 0 1,0 0 1,0 0-2,0 0 0,0 0-2,0 0-1,0 0-1,0 0-1,0 0-1,0 0 1,-11 6 0,11-6 0,-13 11 2,2-4-1,-4 1 0,2 2 1,-3 0-1,2 1 0,-3 0 1,1 1-1,-1 0-1,3 1 0,-1 3 0,-4 0-1,-2 4 1,-3 1 0,-3 1-1,-3 3 1,-2 0 0,-1 2-1,-3 1 1,3 2 0,0-1-1,2 1 1,2 0-1,3-1 0,2 1 1,3-2 0,2-2-1,1 0 1,0-2 0,5-1 0,-3 5 0,1 0 0,1 0 0,1 3-1,-2 2 1,3 2-1,1 4 2,-1 0-2,3-2 1,4 2 0,-4-1-1,3-2 1,3-1 0,1-2 1,1-3-2,2-2 1,1-4 0,3 0 0,3-2 0,2-1-1,0-3 1,3 2-1,0-4 1,1-3-1,-1 5 0,0-3 0,-2-1 1,-1 0-1,1-1 0,-4-1 0,0 0 1,-1-1-1,-6-11 0,10 14 2,-10-14-2,5 10 0,-5-10 0,0 0 0,0 0-4,0 0-3,0 0-15,0 0-3,0 0-1,0-18-1</inkml:trace>
  <inkml:trace contextRef="#ctx0" brushRef="#br0" timeOffset="1091">489 1481 4,'0'0'6,"0"0"1,11 9 0,-11-9 0,0 0 1,0 0 0,0 0-1,0 0 1,3 9-2,-3-9 1,0 0 0,0 0 1,0 0-1,0 0 1,0 0 0,0 0 0,-10-2 0,-1-3-1,-3 1-1,-6-4-1,-3 0-1,-7-5-2,-3 1-1,-4-1 1,-1-5-1,-2 1 0,1 2 1,0 1-1,4 4 0,2 1 0,5 1 0,3 2-1,6 4 1,5 2-1,14 0 0,-15-1 0,15 1 0,0 0-1,0 0 0,0 0 0,0 0 0,17 5 0,-5 0 0,9 4 1,5 0-1,4 2 1,4 3-1,3 1 2,3 3-2,-2-3 1,6 0 0,-1 1 0,0-2 0,0 1 0,2-2 0,-5-1 0,-1-3 0,1-1 0,-7 0 0,-5 0 0,-3-3 0,-4-1 0,-5 0 0,-1-2 1,-5 0-1,-10-2 1,11 3 0,-11-3 0,0 0 0,0 0 0,-2-15 0,-3 5 0,0-5-1,2-5 1,-1-3-1,2-8 0,5-4 0,4-3 1,3-5-1,7 2 0,-1-2 0,2 2 1,2 3-1,-3 6 0,-2 1 0,-4 6 0,0 5 2,-5 2-2,-1 5 0,-3 0 0,1 3 1,-1 1-1,-2 9 0,4-11 0,-4 11 0,0 0 0,-2-10 0,2 10 0,0 0 0,0 0 0,0 0 0,0 0 0,0 0 0,0 0-1,0 0 1,0 0-3,0 0 1,-4 19-6,-3-8-16,3 8-1,-6-2-2,-3 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0:58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367 466 23,'-17'4'11,"3"3"-3,-2-1-3,-2 4-4,-3-1-3,0 1 1,-3 3 0,0-1 2,3 1 1,-3 0 3,1 0 2,3-3 0,-1 4 0,2-4-1,2 0-2,-1-1 0,5-1-1,0-3-2,3 0 0,10-5 0,-13 5 0,13-5 1,0 0 1,0 0 0,9-8 1,3-2 1,10-2 0,6-6-1,11-2 1,3-7 0,10 1-1,3-6 0,5 2-1,-1-3-1,2 3 0,-2-1 0,-3 3-1,-1 0-1,-3 3 1,-1 1-1,-4 1 0,0 4-1,-9 0-1,-1 4 0,-5 2-1,-5 4 0,-8 1-2,-2 5-8,-17 3-10,11-6-1,-11 6 1,-9-9 1</inkml:trace>
  <inkml:trace contextRef="#ctx0" brushRef="#br0" timeOffset="561">595 57 43,'0'0'15,"-7"10"-5,7-10-4,11-7-11,3-1-9,8 3 2,2-3 3,7 2 5,3-1 4,2-1 8,3 2 4,2 1 1,3 2 0,-1 0-1,2 2-3,-6 1-3,-3 2-3,-6 0 0,-5 4-1,-8 0 1,-6 4 0,-9 0 1,-3 5 1,-9-1 0,1 6 0,-6 0 0,1 5 0,-4 1-2,1 4 0,-2 2-1,-2 6 0,-2 0 0,1 2 0,-2-1-1,3 0 1,0-5-1,6-4 0,1-5-1,4-7 0,6-4 0,2-5 0,2-9 0,0 0 0,3 9 1,-3-9 0,0 0 0,0 0 1,0 0 0,0 0-1,0 0 1,0 0-1,0 0-1,0 0 0,0 0-1,-10-13-1,10 13-5,-9-12-14,9 12-7,-8-19 1,5 8-1,-3-7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8:56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325-4 3,'0'0'9,"0"0"0,0 0 0,0 0-1,0 0 0,0 0-1,0 0 0,-11-2-1,11 2 0,0 0-2,0 0-1,0 0-1,0 0 0,0 0 0,0 0-1,0 0-2,0 0 1,0 0-2,0 0 1,0 0 1,3 10 0,-3-10 1,2 11-1,-2-11 2,1 14-1,0 2 1,-3 0-2,4 5 2,4 2 0,0 4 0,0 4-1,0 4 2,4 3 0,-6-2 1,6 5 1,-7 2-1,0 6 1,-3-1-1,-1 7 0,-2 2 1,2 5-2,-2 3 1,-1 5-1,0 1 0,1 5 0,-3 3 0,2 4-1,-2 3 1,-4 3-1,-1 0-1,1 4 1,-6 1-1,0 0 1,-4-3-1,1 0-1,-3-5 1,0-1-1,4-3 1,1-3-1,3-1 0,4-1 0,3-1 0,4-2 0,4-1 0,3-1 0,1-7 0,1-2 0,0-5 0,-3-2 0,-1-1 0,-5-1 0,-5 3 0,-3-3 0,-2 2 0,-2 0 1,-1 1-1,-1-4 0,2-4 2,2-3-2,4-6 0,2-2 0,1-5 1,2 1-1,4-6 0,1-1 0,2 0 0,-2-1-1,2-5 1,-2-1 0,2-2-2,-1-3 2,-2-2-1,0-13 1,-1 15-1,1-15 0,0 0 0,4 11 1,-4-11-1,0 0 0,7 12 1,-7-12 0,10 7-1,-10-7 1,0 0 0,14 10-1,-14-10 1,11 2 0,-11-2-1,11-2 1,-11 2 0,13-4 0,-13 4 0,15-6 0,-6 4 0,1-1 0,4 2 0,-1 0 0,4 0 0,-2 1 0,6 1 0,1 1 0,2 1 0,1 2 0,3 0 0,0 1 0,5 1 0,3 0 0,3 0 0,1 2 0,6-2 0,3 0 1,3-2-1,3 0 0,-2-2 0,3 0 0,0-1 0,2-1 0,0 0 0,3-2 1,1 2-1,1-2 0,2 0 0,1 0 0,2-1 0,-1-1 0,1-2 0,1 2 0,-1-2 0,1 1 1,2-1-2,4 1 1,-1 0 0,0 1 1,3 1-1,-1-2 0,2 1 0,0 1 1,-5 0-1,2 1 0,-2 1 1,-1 1-1,1 0 0,-3 2 0,-2 0 0,0 0 1,2 0-1,1 1 0,2 0 1,0 0-1,2 1 1,1-1-1,2 0 0,3 1 1,-2 1-1,5 0 2,0 0-2,3 3 1,1-3-1,3 4 1,-1-3-2,2 2 2,3-3-2,1 1 1,-1-1 0,2-2 0,-1 0 0,0 0-1,1-1 2,-3 0-2,-1 2 2,-2-1-2,-4 0 1,-3 3 0,-3-1 0,-1 2 1,-2-2-1,-2 1 0,2-2 0,-1-2 0,2-1 0,2-2 0,0-1 1,-3-2-1,2 0 0,-5 0 0,0 0 0,-3 2 0,0 0 0,-1 2 0,0-1 0,2 1 0,1-1 0,2 0 0,1-2 0,1 1 0,2-1 0,1 0 0,1 1 0,-3 0 0,2 1 1,-3 2-1,-1 0 0,-3 1 0,-5-1 0,-1 1 0,-2-1 0,-2 0 0,-2-1 0,-2 0 0,1-1 0,-3 1 0,-3 1 0,-4-2 0,-1 2 0,-5-1 0,-3 1 0,-5 2 0,-6-3 0,-3 1 0,-7-2 0,-2 1 0,-4-1 1,-2 0-1,-1-2 0,-1 0 0,-1-1 0,-10 3 0,18-5 0,-8 1 0,-1 1 0,-9 3 0,15-7 0,-15 7 0,16-8 0,-16 8 0,14-14 0,-4 4 0,1 0 0,0-2 0,4-2 0,0-3 0,2-3 0,2-1 0,-3-2 0,0-3 0,-2-3 1,-1 0-1,-1-4 1,-2-2-1,-1 0 0,-1-4 1,1-3-1,-3-3 0,-1-4 0,1-7 0,-3-5 1,2-5-1,0-6 1,-2-1-1,1 2 1,0-4 0,0 3-1,-1 4 1,5 5-1,1 2 0,0 3 0,0 2 0,0 3 0,-1 7 0,-1 2-1,-3-1-1,-3 8-3,-9-4-12,2 8-11,-5-4 1,7 0-2,-4-10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8:59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8546 806 3,'18'-2'7,"-18"2"-3,14 0 2,-14 0 3,11 2 3,-11-2 0,0 0 1,0 0 1,0 0 1,0 0-2,1-19-4,1 6-4,-4-7-1,5-4-1,-2-8 0,4-1-1,-1-6 1,4-1-1,-3-3 1,3 2-1,-3 1-1,0-2 1,-2 2-1,1 7 0,0 0 0,-2 3 0,3 1-1,-1 4 0,0 1 0,-3 7 0,3 1 1,-4 1-1,0 1 0,0 4 0,0 10 0,-3-15 0,3 15 0,-2-9 0,2 9 0,0 0 0,-6-11 0,6 11-1,-13-8 1,4 2 0,-6 3-1,-2 1 1,-6 0 0,-3 0-1,-6 0 1,-6 2 0,-5-2-1,-3 1 1,-4-1 0,-2-3 0,-4 1 0,-4-1 1,-3 0-1,-3-1 0,-5 2 0,-2 0 0,-7 1 0,-3 1 1,-3 0-1,0 1 0,-4-1 0,-5-1 0,1 1 0,-5-1 0,0-1 0,-7 1 0,-5 0 0,-5-2-1,-6 3 1,-3 0 0,-2 1 0,-2 1 0,-4 1 0,-2-1 0,1 1 0,-1 0 0,3 1 0,-3 1 0,2-1-1,2 0 1,2 1 0,3 1 0,-1 0 0,2 2 0,1-3-1,3 0 1,2-1 0,0-1 1,0 0-1,0-3 0,4 0 0,-2-1 0,3 0 0,0 0 0,-3 1 0,1-1 1,2 2-1,0 1-1,3 0 1,1 0 0,2 1 0,2-1 0,4 1 0,-2 1 0,6-1 0,2 0 0,2 2 0,-1 1 0,0 0 0,4 0 0,2 0 0,5 2 0,-3-1 0,4-1 0,-1 0 0,4-1 0,2 0 0,0-1 1,0 0-1,-3 0 0,1 0 0,0 1 1,0 1-1,-2-1 0,1 1 1,0-1-1,1-1 0,7 0 1,-2-2-1,9 1 1,8-1 0,11 1-1,6-1 1,10 1-1,9 1 1,6-1-1,16-1 0,-12 2 0,12-2 1,0 0-1,0 0 0,0 0 0,0 0 0,0 0 0,0 0 0,0 0-1,0 0 1,0 0 0,0 0 0,0 0-1,0 0 0,0 0 0,0 0-3,0 0-4,6 14-14,-6-14-2,11 10-1,-11-10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09:1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38 4,'0'0'5,"-9"-10"-1,9 10-2,0 0 0,-9-7 1,9 7 2,-9-6 1,9 6 2,-13-7 1,13 7 0,-13-5 1,13 5-1,-11-4-2,11 4 0,0 0-4,0 0-1,0 0-1,0 0-1,0 0-1,0 0 1,-9 10 0,9-10 0,-2 18 1,0-5 0,-1 1 1,1 4-1,-6 1 1,6 3-1,0 3 1,2 3-1,1 2 1,1 2-1,-1 4 0,1 4 0,-2 3 1,-1 7 0,-4 2 0,-3 4 0,0 3 1,2 2 0,-1 2 0,3 1-1,4 0 1,4 2-1,1-1-1,2 4 0,2 1 0,-2 3-1,1 1 1,-5 1 0,-2 2 2,-2 4-1,-4-1 1,2 2-1,-5 0 1,4 2 0,-4 1 0,4 1-1,0-2 0,0 3-1,-2-1 1,1 2-1,0-2 0,-2 3 1,0 1-1,-2 2 0,2 4 0,-1 1-1,0 0 0,2-3 0,1-3 1,1 0-2,2-5 1,4-3 1,1-3-1,3-5 0,0-2 0,3-4 0,-1-2 0,2-5 1,0-3-1,-1-5 0,-2-4-1,0-6 2,-1-8-2,-1-6 2,2-3-1,-4-5 0,3-3 0,-1-3 0,0-4 0,-4 1-1,-1 3 1,0 1 0,-4 2 0,7 0-1,-3 0 1,-3-4 0,3-1 0,0-2 0,0-12 0,4 9 1,-4-9-1,0 0 0,0 0 0,0 0 0,0 0 0,0 0 0,0 0 0,0 0 0,0 0 0,0 0 0,0 0 0,0 0 0,0 0 0,0 0 0,0 0 0,0 0-1,0 0 1,0 0 0,0 0-1,0 0 1,8 12 0,-8-12-1,5 10 1,-5-10 0,11 12 0,-11-12 0,14 10 0,-4-5 0,-10-5 0,16 9 0,-6-4-1,2-1 1,3 2 0,2-1 0,1 1 0,5-1 0,2 0 0,3 1 0,3 0 0,1-1 0,3 1 0,3 2 0,-1-2 0,2 0 0,2 2-2,0-2 4,2 2-2,2 0 0,-2 0 0,2 0 0,2 1 0,-1 1 0,2 1 0,1-1 0,0 1 0,3 1 0,1-1 1,-1-2-1,5 0 0,2-2 0,1-3 1,3 1-1,2-3 0,0 0 1,1 1-1,4 2 0,-4-2 0,-2 3 0,1 1 0,-2 0 0,-3 1 0,3 0 1,0 2-1,0-2 0,4-1 0,3 0 1,-1-2-1,2 7 0,2-6 1,1-1-1,-2 0 0,-2-1 1,1 3-1,1 0-1,3-1 2,-1-5-2,5-1 1,-3 5 1,5-5-1,1 4 0,4-4 0,1-1 1,0 1-1,3 2 0,-1 4 0,3-3 0,0 4 0,2-5-1,1 1 1,-2 1 0,-1 0 0,1-2 0,-3 0 0,3-2 0,0 1 0,3 0 0,-1-1 0,1-2 0,5 2 0,0-2 0,4-1 1,3 2-1,1-1 0,-1-1 0,-2 2 0,3 2 1,-2 2-1,-1 1 0,-1 0 0,-5 0 0,3 3 0,-2-2 1,2-1-1,-1-1 1,3-1-1,0-1 0,2-1 1,1-1-1,-4 0 0,1 0 0,-3-1 1,-3 0-1,-6-1 0,-5 3 0,-6-2 0,-6 1 0,-4 2 0,-8-1 0,-8 2 0,-5 0 0,-6 1 0,-6 0 0,-5 0 0,-3-1 0,-4 0 0,-2 0 0,-3-1-1,-4 1 2,-3-1-1,-2-2 0,-3 1 0,-10 0 0,12 1 0,-12-1 0,0 0 0,0 0 1,0 0-1,0 0 0,0 0 1,0 0-1,5-16 0,-5 16 0,6-24 1,2 2-1,4-6 0,1-3 1,4-8-1,1-4 1,-1-3-1,0-8 1,1 5-1,-4-1 0,-1-1 0,-4 0 1,-2-1-1,-3 2 1,-3 3-1,-1 3 1,-4 3 0,0 3-1,-1 3 0,0 5 0,0 4-2,-5-2-2,9 7-6,-5-12-20,7-1 1,-3-12 0,4-3-2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30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1049 1 8,'0'0'9,"0"0"0,0 0 0,0 0-1,0 0-1,-12-5-2,12 5-1,-11 1-2,11-1 0,-16 6-1,7-1 0,-1 2 0,-3-1 0,-1 4-1,-3 0 1,-3 4 1,-1 2 1,-5 1 0,-1 4 2,-6 0 0,-4 7 1,-3-1-1,0 1 0,-6-2 0,2 2-1,-2 1-1,3 0-1,0-4 0,6 0-2,5-6 0,4-2-2,9-2-2,4-6-4,15-9-4,0 0-6,1-12-2,14-6 0,2-5 2</inkml:trace>
  <inkml:trace contextRef="#ctx0" brushRef="#br0" timeOffset="421">457 149 12,'-16'15'10,"0"-2"1,-1 1 1,-2-2 0,-1 1 1,-4 0-2,1 5-1,-7 1-2,1 2-1,-5 3-2,2 6-2,-2 1 0,3 2-1,1 3 0,2 0 0,1-2-1,7 4-1,6-9 1,4 1-1,7-4 1,8-4 0,8-6-1,10-3 1,12-6 0,8-1 0,3-5 1,9-1-1,-1-3 1,-1 2-1,-5-2 1,-3 2-1,-10 0 0,-5 1 1,-8 2-1,-5 1-1,-5 1 1,-3-1-1,-9-3 0,13 9 0,-13-9 1,7 10-1,-7-10 0,0 0-1,5 14-3,-5-14-11,0 0-8,0 0-1,10-9 0,-2-8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32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963-9 10,'11'-6'8,"-11"6"0,0 0 0,0 0-1,0 0-1,0 0 0,0 0-1,0 0-1,0 0-1,0 0 0,0 0 0,0 0 0,0 0-2,0 0 1,0 0-1,0 0 0,-13 6 1,13-6-1,-19 16 2,2 0 1,-10 7-1,-8 9 1,-12 8 0,-7 11 0,-12 6-1,-4 6 0,-2 1-2,0-3-1,7-5-3,6-11-5,15-8-12,10-10 0,13-18 0,12-12 1</inkml:trace>
  <inkml:trace contextRef="#ctx0" brushRef="#br0" timeOffset="471">43 560 24,'-15'30'17,"4"3"0,6-2-2,5-1-2,10-3-3,10-7-3,13-5-3,12-10-2,12-4 0,8-8 0,9-5 1,-2-5 0,0-1 1,-3-4-1,-5 4 1,-14 1 0,-5 4 0,-14 2-1,-7 3 0,-6 3-2,-4 2 0,-14 3 0,11-2-1,-11 2 0,0 0 0,0 0 0,0 0 0,0 0 0,-4 11 0,4-11 1,0 0-1,0 0 0,0 0 1,0 0-1,0 0 1,0 0-2,0 0 1,0 0-4,0 0-7,0 0-12,0 0-1,-10 7-2,10-7 1</inkml:trace>
  <inkml:trace contextRef="#ctx0" brushRef="#br0" timeOffset="1182">14 708 37,'0'0'19,"-9"15"-2,9-15 3,0 0-15,0 0 0,-10-5 0,10 5 1,2-19 0,5 3 0,2-8 0,9-6 0,2-9-1,9-3-2,3-5-1,3 0-1,1 3 1,-2 4-1,-4 5 0,-6 9 0,-4 5 0,-5 7-1,-15 14 1,13-13-1,-13 13-1,0 0-2,0 0-3,0 0-9,0 0-10,0 0-1,0 0 0,1-14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39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78 329 7,'0'0'12,"0"11"-1,0-11 0,0 0-9,0 0-1,0 0 0,0 0 1,0 0 1,0 0 1,0 0 1,0 0 2,0 0 0,0 0 1,23-8 1,3 3-3,8-4 0,11-4-2,6-3 1,8 0-2,2-3 0,2 2 0,-8 0 0,-5 2-1,-9 2 0,-8 5 0,-9 2-1,-7 1-1,-6 2-1,-11 3 0,14 0-4,-14 0-6,0 0-10,1-9-2,-1 9 2,-7-15 0</inkml:trace>
  <inkml:trace contextRef="#ctx0" brushRef="#br0" timeOffset="441">325-3 22,'5'11'15,"-5"-11"0,0 0 0,0 0-10,0 0-2,0 0 1,0 0 2,0 0-1,0 0 0,0 0 0,0 0-1,0 0 0,0 0-1,0 0-1,-3 10-1,3-10-1,0 0 0,-16 13 0,7-6 0,-1 1 0,-2 3 0,-2 0 0,-1 4 0,-6 3 0,-2 5 1,-3 3-1,-4 3 0,0 1 1,1 1-1,0-1 0,3-1 0,7-5 0,5-4 1,9-3 0,8-6 1,9 1 0,10-5 0,10 0 1,3-1-1,6 0 0,3-1 0,2-1 0,-3 1-1,-3-1 0,-4-1 1,-4 1-1,-7-2 0,-3 2 0,-6-3 0,-4 1 0,-12-2-1,14 4 0,-14-4 1,0 0-1,0 0 0,0 0 0,3 9 1,-3-9-1,0 0-3,0 0-13,-12 10-6,-1-11-3,-1-7 1,-4-5-1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4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61 10,'3'-9'16,"-3"9"-3,0 0-1,0 0-3,0 0-4,0 0-2,-4 15 1,4-2-1,1 7 0,0 6-1,0 7 1,4 9 0,-2 4-1,-3 9-1,2 5 0,-1-2 0,-1 0-1,-2-3 0,0-7-2,0-5 0,-1-9-6,-3-15-19,8-5 1</inkml:trace>
  <inkml:trace contextRef="#ctx0" brushRef="#br0" timeOffset="400">0 89 6,'7'-21'24,"4"9"-1,1-1-19,3 1 1,7 3-1,3-1 0,6 4 0,2 1-1,5 4 0,4 1 0,1 5 2,-1 2-2,-2 4-1,-4 2 0,0 4 0,-6 2-1,-1 4-1,-9 2 0,-3 2 0,-5 0-1,-4 2 1,-6-1 0,-6 1 0,-5-4 1,-6 0 2,-6-4 1,-5-2 0,-8-5 1,-2-1 1,-6-7-1,0 1 1,-6-8-1,4-1-2,-4-4-1,7-3-3,4 3-8,7-3-24,-5-7-1,7 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41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685 157 7,'0'0'14,"9"-9"0,-9 9-3,0 0-1,0 0 1,0 0 0,0 0-1,0 0-2,0 0-2,0 0-1,0 0 0,0 0 0,0 0-2,0 0 0,0 0-1,0 0 0,0 0-1,-15 8 0,4-2 0,-8 1-1,-5 6 0,-7 2 0,-8 6 1,-7 2-1,-8 6 1,-4 2 0,-2 1 0,0 5 1,0-5-1,5-1 0,8-4 0,7-4 0,9-5-1,9-4 1,6-5-1,16-9 0,-2 14 1,13-11 0,8-1 1,7 0-1,6-3 0,8 1 1,8-5-1,5-2 0,1 1-1,3-1-1,-3 1 0,-5-1-1,-2 2-1,-10-3-3,-3 6-11,-11-4-6,-7 0-2,-9-5 2,-8-3-1</inkml:trace>
  <inkml:trace contextRef="#ctx0" brushRef="#br0" timeOffset="801">0 569 7,'10'8'11,"-10"-8"1,8-12-2,-4 3-4,2-5 3,0-3 1,-2-8 3,5 2 0,-4-9 0,8 1-2,-1-5 0,5 3-3,-2-3 0,1 5-3,-1 0-2,1 5 0,-2 1-2,0 5 1,-6 3-1,-1 3 1,-2 3-2,0 2 0,-5 9 1,7-18-2,-4 9 0,-1-1-2,-2 10-2,7-22-15,0 10-4,-2-4-2,3 0 1,-2-6-1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1:45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507 248 3,'0'0'6,"-10"-6"0,10 6-1,0 0-2,0 0 0,-10-4-1,10 4-1,0 0 1,0 0-1,0 0 1,0 0 1,0 0 1,0 0 0,-9 6 1,9-6-1,0 0 2,-16 9-2,16-9 2,-19 13-2,3-5 1,-2 5 1,-7 5-1,-3 7 0,-7 6 0,-1 9 0,-8 5-1,2 8 0,-1 1-1,4 4-1,3-1 0,5 2 0,7-6 1,9 0-1,6-4 0,8 0 0,5-2 0,7-1 0,6-5 0,6-2 0,4-4 0,5-4 0,0-7 0,4-4 0,-1-8 0,0-1 0,-4-7-1,-3-1 0,-7-4-1,-4 0-1,-5 0-1,-12 1-1,0 0-3,0 0-7,0 0-10,-18-3-3,6-6 2,1-7 0</inkml:trace>
  <inkml:trace contextRef="#ctx0" brushRef="#br0" timeOffset="661">616 614 57,'0'0'23,"0"0"0,0 0-1,-2 11-16,2-11-4,0 0-1,5 10 0,-5-10 0,2 18 0,0-5 0,-4 4 0,2 2 1,-1 0 0,2 4 1,0-2-1,5-1 1,3-4 0,8-3 0,4-8 0,7-5-1,3-8 1,8-3-2,-3-6 3,2-1-2,-5-2-1,-3 2 1,-6 2 0,-6 4-1,-5 3 1,-4 4-1,-9 5-1,0 0 0,9-2-1,-9 2 1,1 13-1,-1-1 0,-1 2 1,-1 3-1,0 1 1,3 3 0,1-1 0,4-4-1,6-1-2,3-9-6,13-2-9,0-11-9,10-4 0,-1-7-2,4-4 2</inkml:trace>
  <inkml:trace contextRef="#ctx0" brushRef="#br0" timeOffset="1122">1382 673 28,'-1'11'16,"1"-11"0,2 15-1,-2-15-10,14 7-3,-2-7 1,3-6 0,0 0 0,2-3 2,-1 0 2,-3-4 1,-1 4 0,-8-3 0,2 2-1,-9 0-1,3 10-1,-14-14-1,1 10-2,-3 4-1,-3 5-1,-3 3 0,-2 5-1,-3 6 1,2 4 0,2 0 0,3 4 0,4 0 1,6-1-1,10-4 0,9-5-1,13-4 0,7-11 0,10-4-1,5-8 1,5-5-1,1-6 1,-4-2 1,-5-1 0,-7-1 1,-6 5 1,-10 4 1,-5 2-1,-4 4 0,-9 10-1,5-12 0,-5 12-1,0 0 0,-12 3-1,12-3 1,-12 10-1,12-10 0,-11 18 1,10-5 0,5 0 1,7 2-1,8-1 0,7 1 0,4 0 0,4 0 0,-1-4 0,0 0-1,-6-3-2,-5 1-4,-10-6-4,-9 6-10,-3-9-3,-22 12-1,-2-5 1</inkml:trace>
  <inkml:trace contextRef="#ctx0" brushRef="#br0" timeOffset="1692">1680 852 42,'-9'-8'21,"11"-3"-1,7-3 0,6-3-7,13 0-4,2-4-6,7-3 0,7-1-1,0 4-1,0 1 1,-1 0-1,-5 5-1,-5-2-6,-3 5-15,-5 0-1,-8 1-2,-6-3 1</inkml:trace>
  <inkml:trace contextRef="#ctx0" brushRef="#br0" timeOffset="2123">2241 264 15,'4'-11'14,"-4"11"2,0 0-5,0 0-2,0 0-1,0 0 1,0 0-1,0 17 1,-1 1-1,-7 6-1,-2 14 2,-7 7-2,-1 11 2,-5 0-3,4 7 1,0-1-3,9-2-1,7-7-2,12-9-1,13-11-1,7-11-1,10-6-2,1-14-1,6-5-4,-9-15-5,-1-4-7,-11-9-4,-8-2 2,-10-4 0</inkml:trace>
  <inkml:trace contextRef="#ctx0" brushRef="#br0" timeOffset="2423">2104 403 39,'-27'-2'20,"8"3"2,9 2 1,10-3-8,7 9-8,14-3-3,13 2-1,10 0-2,9 0-4,10 1-16,4-1-3,6-4-2,1-2 1</inkml:trace>
  <inkml:trace contextRef="#ctx0" brushRef="#br0" timeOffset="2724">3221 550 63,'-14'-5'24,"2"-2"0,-3-1 0,5 2-15,-6 0-7,1 4-1,-5 3 0,0 4 1,-5 5-1,1 7 1,-3 1 0,2 8 0,1 1 0,2 3 1,4-1-1,8 4-1,7-3 1,9-2-1,10-4 1,8-4-4,9-7 1,7-10-1,7-8-1,3-11-1,5-7-3,-6-15-5,5-3-2,-11-14 1,4-1 1,-10-6 2,-1 3 5,-9-2 2,-4 5 7,-5 4 4,-7 6 4,-1 13 1,-8 3-1,1 12-3,-4 4-2,1 14-3,0 0-2,-13 5-1,5 6 0,-1 10-1,-2 5 1,-1 12 1,-4 4 1,5 11 0,-5 2-1,4 6 2,-2-2-2,6-2 1,2-6-3,3-8-1,6-5-6,2-17-15,16-10-4,1-14-2,10-8-1,2-12 2</inkml:trace>
  <inkml:trace contextRef="#ctx0" brushRef="#br0" timeOffset="3305">3756 486 3,'-20'-3'15,"20"3"4,-15-8-4,5 1 0,10 7 3,-11-4-1,11 4 0,0 0-2,9-1-5,1 0-4,6 3-3,2 3-1,5 3-1,-2 5-1,2 3 0,-3 6 0,-5 4 0,-6 4 0,-3 2 0,-8-1 0,-4-2 0,-5-2 1,-1-4 1,-4-5-1,2-3 1,-4-7 0,1-6 0,0-6 0,1-5 1,4-5-3,3-6-3,5-2 0,3-3-1,9 1-2,2-4-1,11 7-1,1-3 0,9 8 0,-2-3 0,7 10-5,-2-2-8,2 3 1,2 1 0,-1 0 1</inkml:trace>
  <inkml:trace contextRef="#ctx0" brushRef="#br0" timeOffset="3735">4331 485 18,'0'0'15,"9"-13"2,-9 13 1,0 0 3,3-9-1,-3 9-2,0 0-5,-20-9-6,9 8-2,-8 1-3,-3 3-1,-5 1 0,-1 1 0,-2 3 0,2 3 0,4-3-1,3 3 1,6 0 0,8-1-1,6 0-1,4 2 1,7-2-2,5 1 1,3 3 0,2-1 0,2 2-1,0-1 1,-2 3 1,-4-2 0,-4 1 0,-3-1 1,-7-2 1,-4 2 0,-6-4-1,-4 1 1,-3-4 0,-2-2-2,0-2-1,-4-6-6,10 0-10,-1-9-9,11-3 0,5-6-1,12-4 2</inkml:trace>
  <inkml:trace contextRef="#ctx0" brushRef="#br0" timeOffset="4156">4701 432 70,'20'-1'20,"-10"3"0,-10-2-2,0 0-18,-13 12-3,0-1 0,-10-1 0,-6 4 3,-3 3 3,-4-1-1,1 1 2,-1-2-1,4 0-1,4-4 1,9 3 0,6-4 0,9 2 0,8-2-1,8 2 1,3-1 0,6 3-1,2-1-1,0 4 0,0-1-1,-1 2 0,-3 4-1,-6 0 1,-4 2-1,-5 0 0,-6 0 2,-3-2 0,-6-3 0,-2-1 1,-4-8 0,-3-4-1,-2-4 0,2-6-4,4-1-14,0-11-8,6-1-1,3-8-1,9-2 0</inkml:trace>
  <inkml:trace contextRef="#ctx0" brushRef="#br0" timeOffset="4927">4748 13 8,'-10'-11'11,"10"11"2,0 0-3,0 0-5,0 0 0,0 0 0,0 0-1,0 0 0,0 0 0,-10-2-1,10 2 2,0 0 1,-1 9 3,1-9 0,0 0 0,11 14 1,3-3 0,4 3-2,9 8-1,5 4-2,9 9 0,2 5-2,7 8 0,-3 7 0,2 7-1,-6 2 0,-3 5 1,-9-1-3,-9 0 0,-8 0 0,-7-5 0,-9-5 1,-6-5-1,-8-5 1,-4-6 0,-5-6-1,-1-4 2,-3-3-2,-1-5 1,1-3 0,2-2 0,1-4-1,5-3 1,1-2 0,6 0-1,2-5 1,12-5 0,-12 9-1,12-9 0,0 0 1,0 0-1,0 0 0,0 0-1,0 0-1,0 0-2,-1 10-9,1-10-15,0 0 0,-5-15-1,3-3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0.88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-4 691 11,'-11'0'15,"11"0"-2,0 0-1,0 0 0,0 0-1,0 0 0,9-17-2,5-14-3,16-5-2,0-16 1,15-6-2,1-14-1,10-1-2,-5-1 1,-3 3 1,-7 6 0,-3 15 1,-10 9 0,-7 12 0,-7 11-1,-3 13 1,-11 5-1,13 22-1,-5 7 0,-1 6 0,1 8-1,5 9 0,0 4 1,5 3-1,1 1 0,-7-1 1,11-5-1,0-3-1,-1-6 0,1-10-1,0-4-1,-7-11-3,-3-2-5,0-12-13,-13-6-8,-11-14 1</inkml:trace>
  <inkml:trace contextRef="#ctx0" brushRef="#br0" timeOffset="391">259 360 20,'-33'-11'21,"16"5"-3,6 4-2,11 2-2,12-3-2,8 1-4,12 4-2,7-1-1,8 1-2,13 2-4,6 0-6,6 1-23,9 5-2,-1-7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1.55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32 66 10,'16'-1'28,"-16"1"-2,1 10 2,-8 2-20,0 6-8,-1 6 0,2 6-1,1 7 0,0 4 1,1 2 1,1-2 1,3-3 0,0-5 0,3-5 0,-1-7 0,0-6 0,-2-15-1,3 10 1,0-21-1,1-7 0,1-9 0,-1-7 0,1-6 1,1-2-1,-1-5 1,2 2 0,-1 1 0,3 9 0,0 1 0,4 5 0,2 6-1,4 3 0,1 8-2,5 7 1,1 6-2,-1 9 1,3 5 0,-4 7 0,0 3 0,-5 4 1,-5 1 1,-9 0 1,-3-2 0,-4 0 0,-7-4 1,-2-1 0,-4-5-1,-1-4-1,3-3-1,4-5 0,-1 0 0,10-6-1,-13 1 0,13-1 0,0 0 0,0 0 0,0 0 1,5 11-1,-5-11 1,13 19-1,0-4 0,1 3 1,3 0-1,-1 4 1,-2-2 0,2 0 0,0-3 0,-5 0 2,-6-3 0,-3 2 1,-6-4 0,-6 2 1,-11-3 0,-4 4 0,-9-6 0,-5 3-2,-7 1-1,0 0-1,3-3-1,3-7-2,9 3-4,2-10-7,13-2-17,16 6-5,5-30 2,17 6-1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2.44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470 13 12,'0'0'7,"-9"-9"-5,9 9 3,-16-3 1,4 0 3,1 3 3,-4-1 3,1 1 2,-4 0-1,2 7-3,-5-3-3,-1 9-2,-6-3-3,-3 8-2,-2-2-1,0 9 0,-4-1-1,3 3 0,0 1-1,6 3 1,4-1 0,7 2 0,5 2-1,6-1 1,7 0 0,9-2 0,6-1 0,10-1 0,6-2 0,8-3 0,5-5 0,4-3 1,-1-4-1,4-3 1,-1-6-1,-5-1 1,-6-5 0,-6 0-1,-5-2 2,-6 0-1,-5-1 0,-4 2-1,-14 4 1,12-7 0,-12 7-1,0 0 1,0 0-2,0 0 0,0 0-3,0 0-5,-10 3-30,10-3 0,-18 8 0,5-5-1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4:26.50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31 688 12,'-10'3'6,"10"-3"0,-11 6 1,11-6-1,-7 14-1,5-2-2,1 1 0,2 4-1,1 1-1,3 0 0,4 2 0,2-5 0,6-3 0,3-7-1,7-7 1,2-6 0,4-9 0,0-5 0,0-4 0,-2-3 0,-4-1 0,-4 2 0,-9 0 0,-3 2 0,-8 4 1,-6 3-1,-6 2 1,-3 4 0,-7 4 1,-2 5-1,-7 5 0,-3 5 0,-4 7-1,1 5 0,0 4-2,2 1-2,4-1-4,8 0-9,0-9-10,17-1 1</inkml:trace>
  <inkml:trace contextRef="#ctx0" brushRef="#br0" timeOffset="431">338 264 22,'0'0'28,"0"0"-1,0 0-14,0 0-6,-12 22-1,4-1-3,0 7-2,1 6-1,-3 6 0,3 6 1,1 3-1,1-1 1,1 3-1,1-7 0,1-4 0,3-4-5,3-7-14,-1-15-10,11-3 1</inkml:trace>
  <inkml:trace contextRef="#ctx0" brushRef="#br0" timeOffset="731">443 791 5,'0'0'23,"0"0"0,7-20-15,4 1-5,4-3-1,4-5-1,3 3-1,3-3 0,-1 5 1,1 6-1,-2 5 1,-3 7 1,-3 6 0,-4 7 0,-3 8 1,-6 3 1,-2 5 3,-7 2-1,0 3 1,-8-2 0,2 2 0,-7-7-1,3 1 0,-6-8-2,6-1 0,-3-8-2,4-4-1,0-5-3,2-8-5,6-5-13,7-1-13,3-12 1,7 0 0</inkml:trace>
  <inkml:trace contextRef="#ctx0" brushRef="#br0" timeOffset="1122">743 658 5,'5'18'21,"-4"-3"-13,3-1-1,1 0 1,0-5 0,4-2 0,1-7-1,8-2 0,-1-7 1,3 1 0,0-4-1,2 3-2,-4-2-1,-1 3-1,-4 4 0,-4 5-1,-9-1 0,13 15 0,-10-5-1,0 2 1,0-1-1,3 0 1,-6-11 1,22 13-1,-5-18 0,6-5 0,5-6 0,3-2 0,0-4-1,1 3 1,-4-1-1,-4 5-1,-6 5 1,-6 7 0,-12 3-1,10 17 1,-10-2 0,-5 2 0,4 0-1,1 3 1,2-4 0,3-2 0,4-5-1,4-5 1,5-4-1,3-2 1,0-3-1,-2-4 0,-1 1-1,-2-3-1,-3 4-2,-5-3-1,-8 10-5,11-4-18,-11 4-7,4-11 1,-4 11 1</inkml:trace>
  <inkml:trace contextRef="#ctx0" brushRef="#br0" timeOffset="1893">1482 612 5,'0'0'28,"0"0"0,0 0-9,9-11-6,-9 11-4,17-10-2,-4 5-2,2 4-3,2 2 0,-1 6-1,3 2 0,-3 3-1,0 6 0,-1 1 0,-4 0 0,-2 1 0,-4 2 0,-3-3 1,-4 0 0,-3-1 0,-5-4 0,-6-1 0,-3-2 0,1-3 0,-3-2 0,2-1 0,0-4-1,3-4 0,7-3-1,5-5-1,8-3 0,5-5-1,10-3 0,6-6-1,7-1 1,4-2 0,3 2 1,1 2 0,0 3 2,-5 6 0,-5 3 0,-2 7 0,-7 8 1,-5 6 1,-4 7-1,-2 6 1,-3 5 0,2 2 0,-2 2 0,0 0 0,0-2-1,1-5 0,3-2-2,-3-10-5,-8-9-25,22-4 1,-15-16 0</inkml:trace>
  <inkml:trace contextRef="#ctx0" brushRef="#br0" timeOffset="2414">2019 407 37,'-4'11'28,"4"-11"0,0 0-11,-5 14-23,5-2-7,2 1-17,-2-13 0,1 18 1</inkml:trace>
  <inkml:trace contextRef="#ctx0" brushRef="#br0" timeOffset="2604">2078 561 12,'0'0'23,"0"15"-9,2-3-3,-2 3 1,2 0-1,-3 0 0,4 1-2,-2-5 0,6-1-1,3-8-1,7-4-3,4-9-1,4-4 0,0-4-1,5-1 0,-2-1 0,-1 2-1,-5 2 0,-4 5-1,-7 3 1,-11 9 0,14-2-1,-14 2 0,9 16-1,-6-4 1,1 4 0,1 3 1,1 4-1,0 1 1,0 0 0,1-1-1,-1-2 0,0-2-5,-2 1-28,4-3-1,-8-17 0,8 13 0</inkml:trace>
  <inkml:trace contextRef="#ctx0" brushRef="#br0" timeOffset="145429">3271 192 4,'1'-9'7,"-1"9"0,2-10 2,-2 10-1,0 0 0,0 0-1,0 0-1,0 0-2,0 13 1,-2-3-2,0 5 1,-1 1 0,-2 8-1,0 0 1,-3 7 1,-1 4-1,-1 5 0,1 0 0,0 1 0,0 1 1,0-3-1,2-2-1,3-4 0,0-8-1,2-4 0,-3-7 0,3-1-1,2-13 0,-3 13 0,3-13-1,0 0 0,-6 10-2,6-10-8,-7-13-20,7 13-2,-11-24 2</inkml:trace>
  <inkml:trace contextRef="#ctx0" brushRef="#br0" timeOffset="145800">2989 416 23,'0'0'16,"0"0"1,0 0-2,0 0 0,15-7-3,3 10 0,1-10-2,14 6 0,4-6-1,9 4-3,4-4-1,5 2-2,0-1 0,-1 0-2,-6 1 0,-8 1 0,-8 0-1,-8 2 1,-8 0-1,-5 1 0,-11 1-1,0 0-1,0 0-5,-11 10-6,2-5-18,1 10-4,-5-4 0,5 7 0</inkml:trace>
  <inkml:trace contextRef="#ctx0" brushRef="#br0" timeOffset="146271">3588 516 11,'0'0'24,"0"0"0,1-10-15,-1 10-6,0 0 1,0 0 0,0 0 0,1 9 0,-1-9 0,7 16-1,-2-6 0,2 4 0,1 5-1,2 3 1,2 0-2,-1 3 0,1 1 0,-2-2 1,-2-1-2,-1-3 2,-1-3 0,-2-4 1,-4-13 1,0 14 0,0-14 1,0 0 0,-14-11 0,7-1 0,-3-5-1,1-1-1,0-4 0,3 1-1,0-1-1,3 1 1,4 1-1,4 5-1,3 0 0,4 4 1,5 2-1,1 1 0,2 2-1,2 3 1,0 3 0,-2 0 0,2 4-1,-3-1 0,-3 5-2,-2-3-3,0 7-11,-1-1-17,-13-11-2,13 18 2</inkml:trace>
  <inkml:trace contextRef="#ctx0" brushRef="#br0" timeOffset="146821">4000 556 4,'8'-9'28,"-8"9"0,0 0 1,0 0-19,0 0-7,-8 11 0,4-1 1,0 0 0,0 6-1,-1 1-1,2 5 1,-1-2 0,3 2 0,1-2-1,2-1 0,5-7-1,6-4 0,7-9 0,6-8-1,4-5 1,2-8-1,0-3 2,1-1-1,-5-1 1,-4 3 1,-9 4 0,-3 6 0,-7 3 0,-5 11 0,5-9-1,-5 9 0,0 0-1,0 0 0,1 9-1,0 0 0,1 2 1,3 3 0,-1 3 0,2 3 0,0 2 0,0 1 0,0-1-1,3-5 0,-1 3-4,-5-8-8,-3-12-24,16 15 0,-6-21 0,2-2 0</inkml:trace>
  <inkml:trace contextRef="#ctx0" brushRef="#br0" timeOffset="147342">4533 657 7,'0'0'27,"18"10"-1,-18-10 1,18-8-22,-2 3-5,0-3 4,4 0 0,-6-4 2,2 1-1,-5-3 1,1 3 0,-6-5 1,-1 4-2,-6-3-1,-1 4-1,-4-2-1,6 13 0,-20-16-1,7 11 1,-4 3-1,-1 3 1,1 2-1,-2 5 0,1 2 0,1 4 0,2 1 0,2 4 1,5 1-1,4 0 1,5 2-1,8 1 0,6-3 0,7 0 0,8-2-1,9-4 1,6 1-2,7-6-2,9 3-11,4-3-22,-2-9 0,4 1-1,-6-10 1</inkml:trace>
  <inkml:trace contextRef="#ctx0" brushRef="#br0" timeOffset="148153">5298 762 3,'11'13'26,"-14"-4"1,-2 11-13,-1 8-4,-5 7 2,-4 12-2,-9 6-1,2 9-3,-6 0-1,2 3-2,2-6-8,1-7-16,5-14-11,10-13 1,8-25-1</inkml:trace>
  <inkml:trace contextRef="#ctx0" brushRef="#br0" timeOffset="148464">5827 281 20,'0'0'29,"0"0"1,0 0 0,0 0-25,0 0-5,0 0 1,4 15 0,-6-4 0,0 2 0,1 10 1,-4 7 0,3 10 0,-2 7 1,2 10-2,-3 8 1,2 6 0,-4 5-1,3-3 0,0-3-1,-2-5 1,0-9-1,-1-8 0,1-15-1,-3-15-7,9-18-9,-20 1-1,7-16-1,-5-14 0,1-8 1</inkml:trace>
  <inkml:trace contextRef="#ctx0" brushRef="#br0" timeOffset="148734">5563 730 23,'-14'-32'14,"4"7"2,4 10-1,-1 4-1,7 11 0,0 0-2,0 0-2,15-5-1,6 9-2,2-3-1,12 3-1,4-5 0,8 2-2,3-3-2,0-4-5,4 4-6,-6-5-10,-4 0-15,5 2 0,-11-4 1</inkml:trace>
  <inkml:trace contextRef="#ctx0" brushRef="#br0" timeOffset="149035">6118 617 33,'-4'-9'31,"4"9"1,6-12-1,-6 12-29,17-8-2,-2 7 0,4 4-1,-1 3 1,5 2 0,0 3 1,-1 5 0,1 2 0,-1 3 0,-5 2 0,-1 1 0,-4-1 1,-3 1-1,-7-1 1,-3-1-1,-8-3 1,-4-3 0,-6-2 0,-7-3-1,-3-3 1,-1-4-1,-1-3 0,5-1 0,3-5-1,6-2 0,7-4 0,10-5 0,8-3 0,9 0-1,8-3-2,4-8-4,9 3-12,4-4-14,-3-4-2,6 2 2</inkml:trace>
  <inkml:trace contextRef="#ctx0" brushRef="#br0" timeOffset="149455">6640 247 9,'0'0'27,"0"0"0,-1 15-4,1-15-16,-3 20-1,-1-4 1,5 6 0,-6 6 0,4 11-2,-3 2 1,2 7-2,-1 2-1,2 1 0,-1 0-2,1-6-3,5-5-18,1-6-12,-2-16-2,6-3 1</inkml:trace>
  <inkml:trace contextRef="#ctx0" brushRef="#br0" timeOffset="149776">7082 494 23,'0'0'30,"4"-10"2,-4 10-1,-23-9-22,8 11-8,-5 3 0,-3 3 1,-4 2 1,1 4-1,-2 0 1,4 4 0,1-2 0,6-1-1,4-1-1,3 0-1,9-2 0,5 1 0,7 1-1,3 0 1,5 1-1,1 3 1,1 2 0,1-1 0,-5 1 0,-3 0 0,-6-2 0,-4-1 1,-8-2-1,-6-1 1,-9-6 0,-1-2 0,-6-3 0,-3-4-1,-1-2 1,0-1-1,4-4 0,3-1-1,10 1-2,0-3 0,12-1-1,8-1-1,10 2-1,6-8-2,12 4 0,6-5 0,12 1 1,5-3 0,6 4 2,0-3-1,2 1 2,-2 3 3,-5-1 2,-4 4 1,-12-1 3,-8 6 1,-12-1 1,-5 2-1,-18 8 1,6-14 0,-16 5-1,-4 2 0,-6 0-1,-1 2-1,-5 0-1,-1 3-1,-4 0 1,2 5-2,0 1 1,-1 5-2,0 3 1,2 3-1,1 4 1,2 5 1,3 3-1,6 5 2,2 1-1,9 3 1,6 2-1,9 0 0,9-3 0,8-2 0,8-6 0,8-5-2,8-3-3,-2-10-12,2-6-20,-2-2-2,-12-10 0,-6-2 0</inkml:trace>
  <inkml:trace contextRef="#ctx0" brushRef="#br0" timeOffset="157116">3349 1858 9,'0'0'12,"0"0"0,0 0-2,0 0 0,12-4-2,-3-2-1,5-8 1,8-4-1,6-7 0,4-3-2,5-4-2,4-3 0,0-4-1,0 1 0,-2 3-1,-7 5 1,-6 4 0,-4 6 0,-6 5 1,-5 3-1,-11 12-1,13-6 1,-13 6-1,1 13 1,-1-1-1,-1 3-1,1 3 0,0 4 1,0 3-1,1 5 0,0 3 1,-2 4-1,1 2 0,-1 4 0,-2-1 0,1 2 0,-2-1 0,-2-2 0,1-5 0,0-5 0,0-5 1,-1-5-1,1-5 0,1-4-1,4-12-1,-9 11-1,9-11-3,-14-2-1,14 2-4,-19-11-8,5 2-3,-2 1 0,-3-3 2</inkml:trace>
  <inkml:trace contextRef="#ctx0" brushRef="#br0" timeOffset="157557">3533 2012 11,'-12'-3'16,"12"3"-1,-10 1-3,10-1-1,0 0-2,15 4-1,6-2 0,3-4-1,11 3 0,3-4 0,12 0-1,1-2-2,9 0-4,3 1-4,-1 4-18,-1-8-10,6 7 0</inkml:trace>
  <inkml:trace contextRef="#ctx0" brushRef="#br0" timeOffset="163525">6036 1887 16,'-15'-9'19,"15"9"-2,-17-17-2,7 5-3,2 0 0,-2-4-1,3-1-3,-1-6-1,5 1-1,-1-6-2,9 1 1,0-5-3,6-1 0,8-2-2,3-1 0,7 3 0,2 1 0,7 4-1,-1 3 0,3 7 0,-2 5 0,1 8 0,-5 5 0,-1 8 0,-3 5 0,-4 5 1,-3 2-1,-3 4 1,-2 1 0,-5 2 0,-3 2 1,-4-3-1,-2-2 1,-5 2 1,-1-3-1,-7-1 2,1 1-1,-7-6 2,-2 4 0,-6-6 2,-4 4-1,-10-9 1,0 7-1,-7-8 0,-1 0-1,-1-2-1,1 0-1,3-4-1,4-1-1,5-1-1,3-4-4,10 3-19,-1-6-14,0-7-2,5-3 1</inkml:trace>
  <inkml:trace contextRef="#ctx0" brushRef="#br0" timeOffset="165028">8021 205 11,'0'0'10,"0"0"0,0 0-1,0 0-1,0 0-3,-11 8-1,11-8 1,-14 8-2,5 0 1,-4 3 0,0 4-1,-4 4 0,-3 7 0,-4 7 1,-1 7-3,-4 8 1,0 7 0,-2 5 0,1 5-1,2 1 2,6 0-1,2-5 2,8-3 0,3-6-1,10-4 1,7-8 0,6-3-1,7-6 0,7-4-1,1-4-1,4-3 0,1-5-1,0-2 1,-2-7-1,-3-1 1,-5-4 0,-6 0-1,-3-1 1,-4 0 0,-11 0 0,12-2 0,-12 2 0,0 0 0,0 0 0,0 0-1,0 0-1,0 0-3,-11-1-12,11 1-16,-13-2-1,13 2 0</inkml:trace>
  <inkml:trace contextRef="#ctx0" brushRef="#br0" timeOffset="166069">8438 405 20,'-10'4'18,"10"-4"-3,0 0-3,0 0-3,0 0-2,0 0-2,-2 10-1,2-10 0,-1 16-1,-1-1 1,0 7-1,-1 4 0,-2 11 0,-3 3 1,-2 6-1,0-2-1,-2-3 1,0-1-1,1-6 0,0-7-1,3-8-1,3-5-2,5-14-6,-8-9-21,8 9-3,2-31 2</inkml:trace>
  <inkml:trace contextRef="#ctx0" brushRef="#br0" timeOffset="166420">8044 420 21,'25'-4'25,"13"-11"-3,7 4-17,9-6-1,12 4 2,7-4 1,2 5-1,-2-1-1,-2 5 0,-10 2-2,-10 4-1,-7 4-2,-13 2-3,-9 6-6,-6 4-20,-16-14 0,-4 24 0</inkml:trace>
  <inkml:trace contextRef="#ctx0" brushRef="#br0" timeOffset="166960">8664 868 9,'0'0'25,"10"15"0,-14 1-6,1 4-15,-2 6 1,-6 7-2,-2 4 0,-4 1 0,-1 1-1,-2-2-3,0-6-9,1-13-18,12-2 0,7-16 0</inkml:trace>
  <inkml:trace contextRef="#ctx0" brushRef="#br0" timeOffset="167431">9168 454 13,'0'0'11,"0"0"0,0 0 0,-9 19-1,5-3-2,-1 11 1,-3 4 0,1 12 1,-2 0-4,2 3 0,-1-2-3,2-1 0,0-4-2,3-7-1,2-9 0,0-9-2,1-14-11,0 0-17,6-14 2,-1-7-1</inkml:trace>
  <inkml:trace contextRef="#ctx0" brushRef="#br0" timeOffset="167711">9041 412 21,'19'12'27,"-5"-12"1,14-1-8,6 1-15,5-5-1,6 3 0,3-5 1,3 2-1,-5-2-1,-5 2 0,-6-2-1,-8 3-1,-7 4-3,-8-3-3,-12 3-16,0 0-10,-17 9 1,-1 0-1</inkml:trace>
  <inkml:trace contextRef="#ctx0" brushRef="#br0" timeOffset="167952">9051 635 13,'0'0'28,"33"21"1,-10-21 0,13 2-22,5 0-4,3-3 0,0 0-1,-3-1 0,-4 1-1,-8 0-1,-6 0-2,-5 3-3,-18-2-16,0 0-9,8 9 1,-19-12-1</inkml:trace>
  <inkml:trace contextRef="#ctx0" brushRef="#br0" timeOffset="168443">9405 168 24,'12'13'27,"-12"-13"-1,11 1-13,3 4-9,5 1-1,7 5 1,3-1 0,6 6 0,3 2-1,6 6 1,1 1-1,3 7-1,-2 1 0,0 6 0,-3 4-2,-4 3 1,-3 7-1,-9 4 0,-6 5 1,-10 2-1,-6 1 1,-10-1 1,-8-1-1,-7-3 2,-6-9 0,-5-3 0,-5-12 0,2-4 0,0-7-1,2-4-1,3-5-4,-1-3-23,0-10-8,7-2 0,-8-9-1</inkml:trace>
  <inkml:trace contextRef="#ctx0" brushRef="#br0" timeOffset="173870">2822 0 9,'-14'7'7,"-3"-1"-2,-4 5-1,2 2 0,-2 2 1,1 6-2,0 5 1,0 7-1,-1 6 1,-1 11 0,-4 7 0,6 6 0,-1 5 0,7 5 0,8-1-1,8 1 0,7-4-1,14-4 0,19-6-1,14-6-2,25-9-14,17 5-10,4-14 0</inkml:trace>
  <inkml:trace contextRef="#ctx0" brushRef="#br0" timeOffset="175212">7438 85 7,'0'0'17,"-12"-9"-3,12 9-2,-11-8-1,11 8 0,-7-9-1,7 9 0,0 0-2,-6-13-2,6 13-1,0 0-2,0 0-2,0 0-1,0 0 0,14 17-1,-4 0-1,3 9 1,1 8 0,3 9 0,0 13 0,-4 9 0,-3 9-1,-2 10 0,-7 5-1,-2 9-2,-9-2-11,-9 6-13,-1 7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7:23.1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 12,'0'0'10,"0"0"1,0 0 0,0 0-1,0 0-2,16 6 0,-6 1-1,4 5-2,3 5 1,2 6-4,5 9 0,1 7 0,2 11-1,1 7 0,3 9-1,-3 8 0,-2 7-1,-5 4-1,-4 6 0,-11 1-6,-9-2-18,-4 13-1,-25-10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7:22.46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464 0 11,'0'0'22,"0"0"-12,-15 2-3,15-2-2,-16 7-1,4 0-1,-5 3 0,-2 2 1,-3 7-1,-4 3 0,-4 6-1,-4 7 0,-2 7-1,-2 6 1,-2 9-2,1 5 1,4 4-1,4 5 0,6 3 2,6 3-2,10 1 0,9 1 0,12-3 0,13-2 0,14-3-2,15-4-1,20-5-4,24-1-19,10-17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8:24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14,'0'0'18,"21"-4"-2,-10 5-2,0-1-3,1 4 1,-1-4-3,1 3 0,-12-3-2,20 2-1,-20-2-2,17 1 0,-17-1-2,14 0-1,-14 0-2,14-3-3,-4 2-9,4 0-19,-5-8 1,9 3 0</inkml:trace>
  <inkml:trace contextRef="#ctx0" brushRef="#br0" timeOffset="1072">148 0 24,'0'0'24,"0"0"-10,0 0-8,0 0-1,0 0 1,0 0 1,4 9-1,-4-9-1,19 4 1,-3-2-1,0-1 1,4 1-2,0-1 0,1 1-2,-3-2 0,0 2 0,-5-2-1,-3 1 1,-10-1-1,15 4-1,-15-4 1,0 0 0,11 5-1,-11-5 0,0 0 1,0 0 0,0 0-1,0 0 1,0 0-3,0 0-4,6 10-3,-6-10-23,0 0-1,-3 9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8:24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13,'0'0'23,"0"0"-4,0 0-3,19 6-2,-2-6-3,3 2-3,0-3-1,1 4-2,-2-2-3,-2 1-1,-2 0 0,-5-1-2,-10-1 1,12 3-3,-12-3-4,18 4-16,-18-4-8,22-4 2</inkml:trace>
  <inkml:trace contextRef="#ctx0" brushRef="#br0" timeOffset="1222">0 15 22,'0'0'17,"0"0"-1,15 3-3,-6-2-3,6 0-3,4 0-4,1-1-1,2 1-1,0-1 0,-1-1 0,-3 1 1,-2 0 0,-6-1 0,-10 1 0,16-1 0,-16 1 0,14-1 0,-14 1-1,15 0 0,-15 0-1,16 0 1,-16 0 0,11 1 1,-11-1-1,0 0-1,0 0-1,0 0 0,0 0-1,-3 12-3,-3 1-22,-7-9-3,2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6.7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51 4,'0'0'7,"0"0"0,1 10-1,0 2 1,0 4-1,0 10 0,2 8 1,-2 7-1,3 9 0,-3 6 0,1 5-2,-2 1 0,1 0-1,-2-4 0,0-8-2,0-7 1,-2-9-5,3-10-5,5-9-17,-5-15 1,0 0-1</inkml:trace>
  <inkml:trace contextRef="#ctx0" brushRef="#br0" timeOffset="311">0 123 14,'0'0'23,"6"-15"-1,5 4-19,4-2 0,6-1 0,3 0 0,4-1 0,5 1 1,1 2-1,5 3 2,-2 4-3,3 5 0,-3 2 0,0 5-2,-2 2 1,-1 2 0,-5 6-1,-5 1 0,-6 1 2,-5 1 0,-7 0 1,-5 4 1,-7 0 0,-6 1 0,-6-4 0,-6 2 0,-5-2 0,-2-1-1,-4-3 0,-1-3-1,-1-3-1,1-3 1,4-3-1,4-1-1,3-2 0,4-1-3,6 1-4,4 1-21,11-3-4,0 0 1,-4-20-1</inkml:trace>
  <inkml:trace contextRef="#ctx0" brushRef="#br0" timeOffset="811">727 414 15,'0'0'21,"0"0"-8,5-11-7,-5 11-1,13-9 0,1 4 0,0 1-1,8 0 1,2 1-1,5 1 2,1-1-3,2 2 0,3 0-1,1 1 0,-3 0-2,-2-1 0,-4 0-3,-4-1-5,-12-3-19,6 4-1,-19-8 1</inkml:trace>
  <inkml:trace contextRef="#ctx0" brushRef="#br0" timeOffset="1102">750 173 26,'-10'2'27,"10"-2"-1,0 0-14,9 1-8,1-2-1,0-1 1,6 1-1,2-1-1,7 2 1,2 0 0,6 1-1,3 1 0,8 0-2,3 2-4,6 6-23,-1-15-4,9 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377 110 6,'0'0'6,"0"0"-2,0 0-6,0 0 1,4-10 0,-4 10 1,10-12 1,-10 12 1,15-15 2,-15 15 2,11-13 3,-11 13 0,0 0 0,0 0 0,0 0-2,0 0-1,0 0-2,0 0-2,0 0-2,0 0 0,0 0 1,0 0 1,-2 17 3,2-17-2,-6 23 2,3-6 0,-1-1 0,1 7 0,-2 0 0,3 5-2,0-3 1,1 8-1,1-2 0,2 3 0,0 3 0,0 3-1,-1-2 0,1 0 0,-1-4 0,0-2-1,0-6 0,-1-4 0,0-7 0,0-4 0,0-11 0,0 10 1,0-10-1,0 0 1,0 0-1,0 0-3,0 0-6,-4-13-14,3 0-2,-1-8-1,1-7 0</inkml:trace>
  <inkml:trace contextRef="#ctx0" brushRef="#br0" timeOffset="751">3 150 18,'0'0'17,"-11"6"2,11-6-4,0 0-1,0 0-2,0 0-3,0 0-5,0 0-2,0 0-1,0 0 0,0 0 0,17-4 1,-2-2 0,7-3-1,8 0 2,6-3-1,8 0 2,1-4 0,5 1 0,1 0-1,0 3 1,-6 1-1,1 3 0,-5-2 0,0 5-1,-6 0 0,-2 3-1,-8 0-1,-5 2 2,-4-1-1,-5 2 1,-11-1 0,0 0 0,0 0 0,0 0-2,0 0-2,0 0-7,0 9-15,0-9-3,-16 0 0,-1-10-1</inkml:trace>
  <inkml:trace contextRef="#ctx0" brushRef="#br0" timeOffset="4396">1070 133 8,'0'0'10,"0"0"-1,0 0-1,0 0 0,0 0-1,0 0 1,0 0 0,0 0-1,0 0-1,0 0 0,0 0-1,0 0-2,0 0 0,0 0-1,0 0-1,0 0 1,0 0 0,0 0-1,0 0 1,0 0-1,0 0 1,0 0-1,-1 16-1,1-16 0,1 21 0,-1-3 1,-1 8 0,1 4 0,-1 4 0,0 4 0,0 4 1,-2-1 0,1 2 0,0-4 0,2-2 0,-1-5 0,3-1 0,0-6-1,1-2 0,0-4 0,2-4 0,-1-2-1,0-3 1,-4-10 0,5 11 1,-5-11 0,0 0 1,0 0-2,0 0-2,0-15-8,1-3-12,5-4-1,-3-10-3,8-4 2</inkml:trace>
  <inkml:trace contextRef="#ctx0" brushRef="#br0" timeOffset="5007">1061 344 24,'-14'5'15,"14"-5"2,0 0-1,-10-5-6,10 5-1,0 0-2,0 0-2,0 0-1,0 0 0,0 0-2,0 0 0,0 0-2,0 0 1,11 1 0,2-3 0,7 0 1,3-4 1,8 1-1,5-5 2,6 1-1,2-3 1,3 0-1,-2 2 0,-4 3-1,-6 1 0,-4 2-1,-8 1 0,-5 2 0,-7 2-1,-11-1 1,0 0-1,0 0 1,1 11 0,-1-11-1,-12 4-1,0-4-6,12 0-14,-22 0-2,9-3-2,-3-5 1</inkml:trace>
  <inkml:trace contextRef="#ctx0" brushRef="#br0" timeOffset="5598">1015 161 3,'0'0'11,"-3"-10"0,3 10 0,-4-11 0,4 11 0,0 0 1,-9-11-2,9 11 3,0 0-3,0 0-1,0 0-2,0 0-1,0 0-1,0 0-1,0 0 0,0 0-1,16-4 0,-1 4-1,7-6 0,8 1 0,4-2 0,10 4 0,5-4 0,5 2 0,0-1-1,-1 0 1,-6 3-1,-8 0 0,-6 1-1,-8 1 1,-8 0-1,-6 1 0,-11 0 1,0 0-1,0 0 0,9 0 0,-9 0 0,0 0 0,0 0-4,0 0-19,-7 16-2,7-16-2,-21-9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3:0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22 10,'-13'0'12,"13"0"0,-14-4 0,14 4-5,-13-5-1,13 5 1,-16-2 1,16 2-1,-15-2 1,5 0-1,10 2-2,-19-1-1,6 1-2,-2 0 0,-3 3 0,-1-2 0,-1 3 0,-1-4 0,1 4 0,0-3 0,2 4 0,4-4 0,3 0-1,11-1-1,-16 5-1,16-5 1,0 0-1,-9 17 1,9-7-1,0 5 1,0 5-1,1 6 1,2 8 0,0 8 0,1 5 1,-2 8 0,2 6 1,-2 6 0,1 7 1,-7 1 1,1 8-1,-3 5 1,-2 8 0,-5 6 0,2 8-2,-2 1 0,1 3 0,1 3-1,1 0 0,-3-1 0,-1-1-1,-1 0 1,-2-1 0,-3 0 0,0-2 0,-1-5 0,-1-3 0,0-8 0,4-5 0,-1-9 0,5-7 1,1-9-1,3-5-1,5-7 1,5-5-1,7-7 0,6-8 1,10-7 0,10-5-1,12-6 1,6-3-1,9-6 1,8-3-1,6-4 1,4-2-1,7-4 0,1-3 1,-1-3 0,-3-1-1,-3-2 1,-6 2-1,-11 0 1,-9 3 0,-14 2-1,-9 1 1,-11 3-1,-7 3 0,-12 1-2,0 0-7,0 0-19,-16-18 0,2-3 0,-9-15-2</inkml:trace>
  <inkml:trace contextRef="#ctx0" brushRef="#br0" timeOffset="1242">1072 602 12,'0'0'8,"5"9"0,-5-9 0,-10 13-9,4-4-1,-2 3 2,-1 1 1,-2 0 1,0 2 3,1-5-1,1 0 1,9-10 1,-8 11 0,8-11-1,0 0 0,11-16 0,3-2 0,4-9 1,6-5-2,3-8 0,3-3 1,-2-4-2,1 0 1,-6 5 0,0 1-1,-8 7 1,-3 6-1,-3 7 1,-2 4-1,-3 5 0,-4 12-1,4-14 1,-4 14-1,0 0 1,0 0-1,0 0-1,0 0 0,6 19-1,-2-2 1,5 6-1,0 6 0,4 5 0,3 6 1,-1 0-1,3 1 1,0 0 0,0-4-1,0-5 1,-1-4-1,-1-6 0,-4-3-2,0-4 1,-4-5-2,-8-10-2,0 0-7,0 0-10,0 0-2,-10-7 1,-6-7 1</inkml:trace>
  <inkml:trace contextRef="#ctx0" brushRef="#br0" timeOffset="1783">1121 491 24,'0'0'15,"-9"13"2,20-8 1,14-2-6,13-2-5,15 2-1,9-4 1,8 1-1,2-3-2,0 0-3,0 1-7,-7 1-11,-9-2-3,-8 0-1,-11-3 1</inkml:trace>
  <inkml:trace contextRef="#ctx0" brushRef="#br0" timeOffset="2043">1783 662 35,'12'13'16,"8"-8"1,10-6 0,11 0-9,0-5 0,10 1-1,-1-4 0,-1 1-1,-3-2-1,-5 1 0,-7 0-5,-11 1-7,-2-1-12,-14 0-3,-6-1 0,-8-3 0</inkml:trace>
  <inkml:trace contextRef="#ctx0" brushRef="#br0" timeOffset="2254">1914 390 50,'-9'5'20,"9"-5"1,16 9-1,12-5-14,13-3-3,8 1-1,9-2 0,5-3-5,4 1-10,1-4-6,-7-4-3,-3-2 1,-9-5 0</inkml:trace>
  <inkml:trace contextRef="#ctx0" brushRef="#br0" timeOffset="2444">2713 139 41,'-1'23'17,"0"1"0,4 9 1,2 2-14,1 7-4,0 8 2,1 1 1,0 4 0,-5-4 2,0-1 0,-4-12 1,2-4 0,-3-10-1,3-10-2,0-14-5,0 0-10,11-20-9,-9-7-1,-1-7-1,-6-10 1</inkml:trace>
  <inkml:trace contextRef="#ctx0" brushRef="#br0" timeOffset="2694">2387 181 17,'0'0'16,"15"2"1,16 0 0,14-4-1,19 3 2,10-5-4,15 5-3,1-4-2,8 5-5,-2 4-8,-9 2-15,-14 4-3,-22-2-2,-19 3 0</inkml:trace>
  <inkml:trace contextRef="#ctx0" brushRef="#br0" timeOffset="3235">1100 1183 16,'0'0'13,"-9"-6"1,9 6 1,-8 16-5,6 2-4,-2 10 0,1 8 0,-6 9 1,4 8 1,-4 3-2,3 1 0,-4-4-1,5-5-1,-2-11 1,4-6 0,0-16-1,3-15-1,2-14 0,4-14-3,1-10 0,2-11 0,0-7-1,-2-5-1,3-1 1,0 3-1,-2 10 2,-1 7 0,-2 8 0,2 10 1,0 8-1,3 7 0,2 5 0,1 6 1,5 6-1,2 3 0,5 5 0,1 2 1,2 4-1,-4-1 1,-4 1-1,-4-2 2,-10 1 0,-6 0 0,-7-5 0,-6-1 0,-1-4 0,0-1-2,3-5 0,11-5-2,0 0 0,0 0-1,24-4 0,-3 1 0,8 5 1,-1 1 0,1 4 1,-1 6 1,-7 3 1,-7 10 0,-8 0 2,-7 6 0,-12 0 0,-6 4 1,-7-1 0,-3 1-1,-8-5 0,3-3-1,-2-8-1,5-5-1,3-7-2,4-10-3,10-4-3,-2-10-3,14 3-7,3-10-7,11-1-1,6-6 2,12 1 0</inkml:trace>
  <inkml:trace contextRef="#ctx0" brushRef="#br0" timeOffset="3926">1904 1497 45,'17'21'20,"-2"-2"0,-5-1 0,1-4-12,0 1-6,5-1 2,2-6-1,7-1 2,-1-7 0,7-1 0,0-7 0,5-1-1,-4-6 0,-1 1-2,-5-3-2,-5 0-4,-2 3-7,-11-4-9,-4 3-4,-10-1-1,-7 1 0</inkml:trace>
  <inkml:trace contextRef="#ctx0" brushRef="#br0" timeOffset="4146">1955 1352 12,'-34'-8'15,"11"7"3,12-4-1,11 5-2,14 8 0,11-5-3,17 5-2,4-5-1,10 6-3,4-3-2,1 2-10,1-5-15,-3-4 0,-10-3-3,-7-8 1</inkml:trace>
  <inkml:trace contextRef="#ctx0" brushRef="#br0" timeOffset="4377">2635 1181 14,'9'18'14,"-5"0"2,2 7 1,-1 7-6,-4 3 0,4 10 2,-11 1-2,5 7 1,-7-7-2,6 1-2,-5-8-1,5-6-3,0-10-2,4-8-1,-2-15-6,17-15-4,-4-5-4,-4-15 0,1-6 0,-7-10 1,1-4-1,-10-6 2,-2 4 5,-8 5 5,-4 7 4,1 6 1,0 9 1,3 9 0,0 5 0,16 16 4,-3-15 0,20 12 0,11-4-1,13 3 0,8-4-1,10 2-1,4-6 0,2 5-1,-4-3-3,-8 2-1,-12 1-1,-10 2-1,-13 6-3,-18-1-2,-1 14-7,-17-4-5,-8 8-6,-9-2 2,-6 4 0,-6 1 0</inkml:trace>
  <inkml:trace contextRef="#ctx0" brushRef="#br0" timeOffset="4817">2570 1272 10,'-15'17'16,"12"-6"2,12 2-2,15-1 1,9-2-1,14 1-1,5-6-2,9 3-4,1-6-3,0 5-3,-8-3-3,-13-4-6,-7 4-14,-15-1-2,-19-3-3,0 0 2</inkml:trace>
  <inkml:trace contextRef="#ctx0" brushRef="#br0" timeOffset="8382">3590 1 23,'0'0'12,"0"0"-1,0 0-3,0 0-7,0 0-1,0 0 0,0 0 2,0 0 1,0 0 1,13 9 1,0-9 0,6 2 2,8 2 1,4-2-1,6 4-2,2-3 0,6 6-2,-3-5 0,1 5 0,-8-4-2,-3 0 1,-9-1-1,0 1-1,-10-2 0,-2-1 1,-11-2-1,9 3 0,-9-3 0,0 0 0,10 4 1,-10-4-1,0 0 2,-2 11-1,2-11 0,0 17 1,-2-4 0,1 5 0,1 8 0,2 7-1,-1 8 0,-1 9 0,-2 7 0,1 5-1,-2 8 1,3 9 0,-5 3-1,3 8 2,1 3-1,2 5 0,5 4 1,-2 6-1,2 2 0,1 5 1,2 2-2,-4 2 1,-5 1 0,-3 5 0,-9-2 0,-5 2 0,-4-2 0,-2-4-1,-3-5 2,0-2-1,2-3 0,2-5 0,6-3 0,3-6 0,4-6 0,2-8-1,1-9 1,1-10 0,-1-14 1,5-8-1,-3-14 2,1-7-1,3-19 0,-4 14-1,4-14 1,0 0 0,0 0-1,0 0 0,0 0-1,0 0 1,-17-2-1,17 2 1,-18-4-1,1-2 0,-4 0 1,-5-1-1,-6-2 0,-4-2 0,-3-3 1,-5-1-1,-6 1 0,1 1 2,-3 1-2,0 3 1,3-1-1,1 4 0,6 5-3,0-3-4,11 8-22,-2-7 0,11 1 1,-1-10-3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3:14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508 130 63,'-6'-12'24,"6"12"-1,-16-15 0,1 8-20,-2 4-2,-9 4 0,-4 5-1,-11 7 0,-2 6 1,-7 9 1,-3 5 0,1 4-1,2 4 2,5-2-2,12 2 1,11-3 0,12-3 0,13-5 0,16-4-1,13-4 1,12 0 0,7-5 0,8-3-1,5-3 0,4-7-4,5 2-7,-3-8-15,-3-3-1,-6-10-2,-3 0 1</inkml:trace>
  <inkml:trace contextRef="#ctx0" brushRef="#br0" timeOffset="451">988 545 77,'4'13'26,"-4"-13"-2,13 4 0,-2-4-23,5 0-1,6-1 0,4 1 0,5-1 1,1 1-1,2-1 0,0-1-1,2-1-1,-2-2-1,-1 0-3,-7-4-4,-1 1-9,-7-2-5,-2-3-1,-7-1 1,-8-3 2</inkml:trace>
  <inkml:trace contextRef="#ctx0" brushRef="#br0" timeOffset="731">976 294 58,'0'0'24,"13"13"2,4-13 0,16 3-15,3-5-5,10 3 0,5-2-3,4 1-2,2 6-7,-6-5-18,-1 1-2,-12-7-2,-10-3 2</inkml:trace>
  <inkml:trace contextRef="#ctx0" brushRef="#br0" timeOffset="1582">1901 0 47,'0'0'18,"3"10"2,-3-10-2,4 14-13,-2-1-3,3 5 0,-4 6 2,4 12 0,-5 7 0,-2 12 0,-7 5 0,-1 8 1,-5 1-1,1 1-1,-3-6 0,2-9-1,0-11 0,3-11-3,8-11-5,4-22-14,0 0-4,1-32-1,4-3 0</inkml:trace>
  <inkml:trace contextRef="#ctx0" brushRef="#br0" timeOffset="1913">1505 116 57,'0'0'20,"24"-2"2,7-6-3,12-5-13,13 0-2,7-3 0,8 4 0,-2 1-1,0 4 0,-6 2 0,-5 4-2,-10 5-2,-14 0-12,-6 3-11,-13-1 1,-15-6-3,0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4:17.6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55 843 2,'0'0'3,"0"0"0,0 0 1,-7 9 1,7-9 1,0 0 0,-7 14 0,7-14-1,-7 15 1,2-5-1,0 2 0,-1 0-1,2-1-1,-2-2 1,3 2 0,3-11 0,-6 11 1,6-11 1,0 0-1,12-22-1,1-1 0,5-10-1,6-9 0,6-9 0,3-7-2,6-6 0,1-1-1,3 1 1,-1 3 0,-1 4 1,-2 8 1,-6 3 0,-1 8-1,-5 6 2,-2 5-2,-5 6 1,-2 5-1,-4 5 0,-4 5-2,-1 5 0,-9 1 0,14 12 0,-9 3 0,1 2 0,-2 6 1,3 5-2,2 5 2,-2 8 0,0 3-1,2 5 1,-1 4 0,-4 1 0,2-1 0,-2-2 1,-1-4-1,0-8 0,0-7 0,0-7-2,-1-8 0,1-4-3,-3-13-2,0 0-7,0 0-6,-4-11-5,-5-5 1,-2 0 0</inkml:trace>
  <inkml:trace contextRef="#ctx0" brushRef="#br0" timeOffset="611">233 698 38,'0'0'22,"-14"-2"-1,14 2 2,6-15-9,0 2-6,12 3-2,2-5-2,10 3 0,4-4 0,7 5-1,5-3 0,8 2-2,4-1 0,2 1-7,5 3-18,-2-1 0,-3 1-3,-9 0 2</inkml:trace>
  <inkml:trace contextRef="#ctx0" brushRef="#br0" timeOffset="1022">1131 831 57,'1'12'23,"-1"-12"1,5 11-1,-5-11-12,11-5-10,-1 3-1,3 1 1,7-2 1,5 2 0,2-1 1,5 1-1,1-1 1,3 1-1,0-1-1,1 2 0,-6-1-1,-3 0-1,-1 2-3,-11-4-4,3 4-9,-10-5-7,-9 4-2,6-22 1,-9 3 1</inkml:trace>
  <inkml:trace contextRef="#ctx0" brushRef="#br0" timeOffset="1322">1272 521 44,'2'11'21,"-2"-11"0,21 13 1,-1-12-11,6-2-9,7 0-1,8-1 0,7 0 0,4 1-2,3-2-3,6 6-8,0-3-8,2 0-3,1-2 2,-5-3 0</inkml:trace>
  <inkml:trace contextRef="#ctx0" brushRef="#br0" timeOffset="1913">2527 130 5,'9'10'14,"-9"-10"2,5 21-2,-5-1-2,1 9 2,-5 6 1,1 13-3,-6 5 0,3 11-1,-4-1-2,4 5-2,-1-9 0,4-3-3,1-9-3,5-12-3,5-11-7,-8-24-8,21-5-8,-12-20-1,0-8 1,-4-12 1</inkml:trace>
  <inkml:trace contextRef="#ctx0" brushRef="#br0" timeOffset="2173">2234 143 13,'-37'1'16,"8"2"0,8 1 0,5-4 0,16 0 0,0 0-2,19-8-2,9-7-1,15 5-1,9-10-2,15 3-3,9-5 0,10 3-2,2 3-1,0 2-1,-1 7-4,-9 2-6,-3 10-16,-13 2-1,-11 4-2,-14-5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4:21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848 62 58,'-18'2'16,"-7"2"0,-11-2-1,-4 4-16,-7 4 0,-6 6 2,-7 7 2,-7 4 3,-2 12 3,-4-1 1,4 10-1,1 4-2,5 5-3,6 2-1,13 2 0,11-4-2,14 1 2,11-6-2,17-3 2,15-9-2,19-9 0,15-11 1,11-7-4,8-9 0,4-9-3,7-4-6,-8-9-8,-2 0-7,-11-1-2,-9 0 2,-10-2 0</inkml:trace>
  <inkml:trace contextRef="#ctx0" brushRef="#br0" timeOffset="481">1238 712 81,'11'8'27,"0"-6"-2,7 0 0,0-5-22,8-1-4,5-1 1,6 0 0,3-1-1,3 1 1,-2-2 0,-1 0-1,0 1-2,-8-3-3,0 5-4,-13-8-10,-4 4-5,-14-5-1,-7 0 0,-12-2 2</inkml:trace>
  <inkml:trace contextRef="#ctx0" brushRef="#br0" timeOffset="701">1245 488 54,'-11'3'25,"11"-3"0,0 0 0,26-1-8,3 2-11,7-4-3,11 2-1,6-2 1,9 2 0,2-1-2,2-2-2,1 6-8,-6-5-16,-1 0-2,-8-5 0,-6-1 0</inkml:trace>
  <inkml:trace contextRef="#ctx0" brushRef="#br0" timeOffset="1172">2329 41 61,'3'18'22,"1"-6"2,0 1-4,1 11-14,-3 10-3,-1 12 0,-6 8 1,1 18 0,-8 4 1,1 6-1,-5-6 1,6-2-2,-2-13-2,6-10-3,10-15-5,2-27-13,11-15-6,2-22-2,4-13 2,-3-15 0</inkml:trace>
  <inkml:trace contextRef="#ctx0" brushRef="#br0" timeOffset="1412">2332 116 32,'-29'-2'17,"5"2"-2,0-5 1,5-1-2,5 3-9,14 3 0,-9-12 1,12 2 2,13 6 2,2-7 2,18 3-1,1-3-3,11 2-3,4-3-1,6 4 0,-3 0-2,0 3 0,-8 2-1,-3 3 0,-9 1 0,-5 2 0,-7 0 0,-5 1-2,-5 0 0,-13-4-3,18 8-6,-18-8-11,0 0-7,-14 11 0,0-4 0,-8-3 0</inkml:trace>
  <inkml:trace contextRef="#ctx0" brushRef="#br0" timeOffset="1782">2244 391 66,'2'10'26,"10"-3"-2,5-8 1,11-1-18,2-4-4,10 3 1,2-5-1,7 2 1,-1-5 0,0 4 1,-4-1-2,-2 2-1,-6 1 0,-4 1 0,-5 1-1,-6 3 0,-5 0 0,-3 1-1,-13-1 1,14 2-1,-14-2 1,0 0-1,0 0-1,0 0-3,0 0-16,0 0-8,0 0-1,-2-12 0,-2 2 0</inkml:trace>
  <inkml:trace contextRef="#ctx0" brushRef="#br0" timeOffset="2634">2256 97 31,'0'0'19,"0"0"-2,2-10-1,-2 10-2,0 0-4,0 0-4,11 3 0,-11-3 0,4 12-1,-4-3-1,1 6 0,-1 1-1,0 8 0,-4 3-1,0 7-1,0 6 1,-3 8-1,-1 4 1,2 4-1,-1 2 0,4-1 1,2-5-1,1-6 0,2-7 0,0-9 0,2-8-1,0-8 0,-4-14-2,0 0-2,0 0-9,2-10-12,-2-8 0,-1-10-2,3-5 1</inkml:trace>
  <inkml:trace contextRef="#ctx0" brushRef="#br0" timeOffset="3024">2282 412 41,'0'0'15,"12"11"-1,0-11 5,5-2-14,3-3-4,4 1 2,3-5 4,7 4 3,-4-5 1,7 4-1,-3-5-3,4 4-3,-5-2-2,-1 3 0,-4 1-2,-4 0 0,-3 3 0,-6 1-1,-3 1-1,-12 0-1,9 2-6,-9-2-13,-11-2-2,-2-2-1,-5-5 0</inkml:trace>
  <inkml:trace contextRef="#ctx0" brushRef="#br0" timeOffset="3425">2294 14 58,'16'6'24,"6"-1"0,6-2-1,6-1-12,2-3-9,3 2-1,5-3 2,0 2-1,-4-3 1,-3 3 1,-7-2-1,-4 3 1,-7-2-1,-3 2 2,-6-1-3,-10 0 0,0 0-1,9 5 0,-9-5-2,-4 9 0,3 2-7,-6-1-16,1 3-3,-5-5-1,-2-6-1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18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0 275 4,'0'0'4,"0"0"0,0 0 0,0 0-1,0 0 1,0 0-2,0 0 1,0 0-2,0 0 1,17 11 0,-7-10 0,4 0 0,2 0 1,4-1 0,4-2 0,-1 0 1,8-2 1,5 0-1,2-1 1,7 0 0,1 0-1,8 2-1,1 0 0,10 0 0,-2-1 0,1-2-1,2 0 1,2-1-1,1 0 1,1-1-1,0-2 1,2 4-1,-1 0 0,3 3 1,-5 1-2,2 3 1,-3 0 0,-1 2 1,-2-1-1,-2 1 1,-3-2-1,1 2 0,-1-3 0,1 1 0,-2 0-1,0 0 0,1-1 0,0 1 0,-1-1-1,1 0 1,0 0 0,1 0 0,2-1 0,3 2 0,-1 0 0,3 1 0,1-1 1,1 1 0,2-2-1,-1 2 0,4-5 0,1 1-1,2-2 1,1-2 0,-5-2-1,9 0 1,0-3-1,2 0 0,-2-2 1,2-1-1,0 0 1,2 1-1,8 2 1,-7-1-1,-1 2 1,3 1-1,-2 2 0,-2 0 0,-2 2 0,0 0 1,-2-1-1,0 1 0,-3-1 0,1 0 0,0 2 0,1 0 0,-4 0 0,-1 2 0,-5-1 0,0 3 0,-5 3 0,-5 1 0,-6-1 0,-5 0 0,-7 1 0,-3 0 1,-6-2-1,-5 0 1,-4-2-1,-5 1 1,-4-2 0,-4 1 0,-2-1-1,-10 1 1,13 0-1,-13 0 1,0 0-1,0 0 1,0 0-1,0 0 0,0 0 0,0 0 1,0 0-1,0 0 0,0 0 0,0 0 0,0 0 1,10-1-1,-10 1 0,0 0 0,0 0 0,0 0 0,11-1 0,-11 1 0,10 0 0,-10 0 0,16 1 0,-4-2 0,5 1 0,2 1 0,4 0 0,1-1 0,4 0 0,0 2 0,2-2 0,-1 2 0,-2-1 0,-4 1 0,0-1 0,-2 0 0,-3 1 0,-5 0 0,-1-1 0,-12-1 0,13 1 1,-13-1-1,0 0 0,0 0 0,0 0 1,0 0-1,0 0 1,0 0-1,9 1 1,-9-1-1,0 0 0,0 0-2,0 0-1,0 0-2,0 0-7,0 0-9,0 9-5,0-9-1,0 0 1,0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35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8,'0'0'6,"11"3"1,-11-3 0,12 2-1,-12-2 0,18 2-1,-3-1-1,3 0 1,3 0-1,4-1 0,2 0-1,5 0 2,2 0-1,4 0 1,1-1 1,5 1-1,2-1-1,6 1 1,0 0-1,6 1-1,1 0 0,7-1 0,2 1-2,6 0 1,5 0-1,4 0 0,5-1 0,4 1 1,2-2-1,5 1 1,0 0 0,4-1 0,-1 1 1,-2 0-1,2-1 0,1 2 0,-1-1 0,2 0 0,-2 0-1,-3 1 0,0-1 1,1 0-1,-2 0 0,-1 1 0,-2-1 0,-1 0 0,-4 0 0,-1 1 1,1-1-1,-2 1 0,-2 0-1,1-1 1,-1 1 0,0 0 0,1-1-1,1 1 1,-4 0-1,0 0 1,-3 0 0,0-1-1,-2 0 1,0 0 0,0 0-1,-3-1 1,5 0 0,0 1-1,3-1 1,1 1-1,1 0 1,1-1-1,0 1 0,3 0 1,-4 0-1,4-1 0,-2 1 0,2 0 1,1 0-1,-3 0 0,-1 0 0,-2 0 0,-1-1 2,-4 1-2,-4 0 1,-3 0-1,-7-1 0,0 1 0,-3 0 0,-2 0 0,-5 0 0,0 0 0,-2 1 0,-3-1 1,-7 0-1,-3 0 1,-7 0 0,-4 0-1,-6 0 1,-3 0 0,-5 0-1,2 0 0,0 0 0,-1 0 1,2 0-1,-3 0 0,-2 0 1,-3 0 0,0 0 0,-11 0 0,10-1 0,-10 1 0,0 0 0,0 0 0,0 0-1,0 0 0,0 0 0,0 0 0,0 0 0,0 0 0,0 0 0,0 0 0,0 0-3,0 0-5,10 1-19,-10-1 0,-16-4-2,-7-4-2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2:38.5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1 262 7,'0'0'9,"-12"4"-1,12-4-3,0 0-3,0 0-1,0 0-3,0 0 1,-9 9 1,9-9 3,0 0 1,0 0 0,0 0 1,0 0-1,0 0 0,0 0-1,0 0-1,10 6-1,-10-6-1,15 1 0,-3 1 1,4 4 0,3-2 0,1 3 0,4-2 1,10 4 0,4-3 0,7 5 1,7-6 0,12-1 0,5-2-1,13 0 1,4-2 0,13 1-1,4 4 0,10-3-1,0 3 0,2-4 1,7 4 1,1-6 1,0 1 0,-2-6-1,3-2 1,-2-3-1,5-1 2,-4 1-3,-6 0 0,-3 2-1,1 4 0,-5 0 0,-4 3 1,-5 1-1,-5 1 0,-4-3 1,-1 0 0,-3-1 0,0-2 1,-3-2-2,4 0 1,-2-2-1,2 1 0,1-1 0,1 1-1,-1 0 0,-1 1 1,0-1-1,-5-2 0,0 1 0,-3-1 1,-3 1-1,-5-2 1,-2 1-1,-5-1 0,-4 4 1,-6 0 0,-6 0 0,-7 3 1,-7-1-1,-7 2 1,-8 0 1,-4 3-1,-7-1 0,-10 2-1,0 0 1,10 1-1,-10-1 1,0 0-1,0 0 0,0 0 0,0 0 0,0 0 0,0 0 0,0 0 1,0 0 0,0 0-1,0 0 0,0 0-1,0 0 1,0 0-1,0 0 0,0 0-1,0 0-3,0 0-9,10-9-14,-5-2-2,-4-4 0,-14-14-1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0T23:13:28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64 123 10,'-9'-3'8,"9"3"-1,-9-3-2,9 3-2,0 0-2,-11-1-2,11 1-1,0 0-1,-11 5 1,11-5 3,0 0 1,0 0 2,-14 7 1,14-7 0,0 0 1,0 0-1,0 0-2,0 0-1,0 0-2,-10 6 0,10-6-2,0 0 1,0 0 0,0 0 0,9 5 1,-9-5 1,0 0-1,0 0 2,0 0-1,11 6 2,-11-6-1,0 0 1,11 8 0,-11-8 0,22 9-1,-8-4 0,5 1 1,-5 0-1,8 1-1,3 0 2,3 2-1,2-2 0,0 0 1,0-1 0,3 0 0,4-1 1,1 1-1,-2-3 1,-1 1-1,1-1 0,4 0-1,0 0 0,2 0 0,-2-2 0,1 1 1,2-1-2,4 1 1,0-1 0,1 1-1,-1 0 0,6 0 0,0 2 0,0-1-1,-2-1 1,2 1 0,-2-2 1,3-1-1,-4-2 1,2 1-1,-1-1 0,3 0 1,0 0-2,3 1 1,4 0-1,3-1 0,5 2 0,2 0 0,2-1 1,1 0-1,1-2 0,1 0 0,-2-2 1,3 0-1,2-2 0,-1 0 0,0-3 1,2 2-1,0-1 0,2 0 1,1-1-1,-1 1 0,0 1 0,0 0 1,1 1-1,1-1 0,0 2 0,1 0 1,-1 2-1,-1 1 0,-3 1 0,-1 1 1,-1 1-1,-5 1 1,0 0 0,-2 1 0,-1 0 1,3 0-1,-1 0 1,3 0-1,2 0 0,-1 0 0,1 0 0,-1 1-1,-2 0 0,-4 0 1,0 0-1,-3-1 1,-2-1-1,3 0 2,-4-2-2,2 0 1,-4-1 0,5 0-1,1-2 1,-2 2-1,1-2 1,0 2-1,0 0 0,0 0 0,2 0 0,-3 0 1,-4 0-1,2 0 0,-2-2 0,1-1 1,-2-1-1,0-2 1,-3 1-1,0 0 0,-2-1 1,-4 1-1,-3 0 0,-7 2 0,-6 1 0,-5 1 0,-5 1 1,-3-1-1,-5 1 0,-4 0 0,-2 0 1,-12 2-1,15-3 0,-15 3 1,0 0-1,12-2 1,-12 2 0,0 0 0,0 0 0,0 0 0,0 0 1,0 0-1,0 0 0,0 0 0,0 0 0,0 0-1,0 0-1,0 0-1,0 0-3,0 0-20,-12 5-3,-2-12-2,-6-9-1,-7-14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1T16:53:48.1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613 18 5,'10'-6'5,"-10"6"1,0 0 0,0 0 1,0 0 0,0 0-1,0 0 1,0 0 0,0 0-1,0 0-1,0 0 1,-10-9-2,10 9 1,-18-1-1,6 0-1,-2 1-1,-3 1 0,-3 0-1,-1 2 0,-2 1 0,-2 0 0,-1 2-1,-1 0 0,-3 2 0,-1 0 0,1 2 1,0 0-1,0 0 0,2-1 1,3 1-1,2-1 0,3-1 1,3 2-1,3-3-1,3 0 1,11-7 0,-15 18-1,10-9 1,2 3-1,0 3 0,2 2 1,-1 3 0,2 6-1,-1 5 1,0 4 0,-2 6 0,0 3 0,-2 4 1,-1 5-1,-1 4 0,-1 1 1,-2 1-1,2 3 0,0 0 0,2 2 1,1 1 0,0-4-1,3 1 1,0 1 0,1 0 0,0-2 0,0 0-1,1 0 1,1-2-1,0-2 0,3-5 1,2-5-1,1-5 0,4-4 0,4-5 1,7-7-1,6-2 1,6-5 1,10-3-1,6-3 1,5-1 0,8-3 0,5 1-1,3-2-1,5-1-2,7 5-7,3 0-11,6 3-1,4-3 0,1-4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1180BC8-0154-4BCF-A59C-9819E6FF6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83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38939-F87B-4FF7-8743-C4804E25A8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6870E-B15C-480F-948A-6BF79F4CEF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BBD44-D8D5-468D-8635-05A1177D50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324EF-8D3D-4AC2-9AE7-DC6720ABC1F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448E0-2352-4357-8BC2-568A831F4F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4AB30-6C80-427E-88BB-B3A40526EFC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4670-5118-4F8E-AC66-7D5E55B4F8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a logical test about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EBD75-3BC8-4D12-A4D6-21D96C392D8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EBD75-3BC8-4D12-A4D6-21D96C392D8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64B55-71A6-498C-BFFC-CE943238E1A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64B55-71A6-498C-BFFC-CE943238E1A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E0522-EAA0-4C85-997E-8A764B0BC6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64B55-71A6-498C-BFFC-CE943238E1A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D8AD-A445-4A58-93EB-AFE6F22244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D4FA-94EA-4157-93B0-8CA5E6B5C12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D4FA-94EA-4157-93B0-8CA5E6B5C12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BCAEE-3706-4F80-B0DB-E9F12D2AA35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FF238-BEA9-44D6-A7CD-26421DB532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CF08-C8A4-429B-96E1-EF5AAB74297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C21FB-CACE-4D8A-97D9-A9DBDD792FB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96F6A-6F4D-40E5-BE5C-04AAFD2AB3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F5389-5B1C-4DFB-81D9-572CCEC682C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B5C1D-3138-4BCC-BE8C-FFBF90E6C46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A5589-C761-4872-A4E4-CFE1B1A759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CBBB6-EA12-47C6-934D-CB1C1D1DDA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41EDF-930C-4B11-A5D2-9B8E7A21904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38C7D-EB08-496F-9517-6259517D41C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00DA33-F1EE-45CC-B574-400620D7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1F233D-8C41-461D-B51A-5D29EB42E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3DC491-48BD-4FDC-831B-504D38F01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28CA95-D996-498E-9D83-9E0EA939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0FC676-E19B-400D-A35E-3C38861C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814FAD-1AB1-49DF-A422-1E9B6FF3B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ECE584-7044-4F7C-AA9B-6B29299A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42D785-A65A-4873-9D08-DD1DE6F51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DFE2BF-BCE7-469A-A5FD-A109BCBBA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7B2022-D8D1-4EBA-A714-4BDC0515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30DC8E-35C4-4757-8BFD-5EE58B711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5BAC272-BE2D-45CE-82E7-819A4CBD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5" Type="http://schemas.openxmlformats.org/officeDocument/2006/relationships/image" Target="../media/image140.emf"/><Relationship Id="rId4" Type="http://schemas.openxmlformats.org/officeDocument/2006/relationships/customXml" Target="../ink/ink13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.xml"/><Relationship Id="rId18" Type="http://schemas.openxmlformats.org/officeDocument/2006/relationships/image" Target="../media/image148.emf"/><Relationship Id="rId26" Type="http://schemas.openxmlformats.org/officeDocument/2006/relationships/image" Target="../media/image152.emf"/><Relationship Id="rId39" Type="http://schemas.openxmlformats.org/officeDocument/2006/relationships/customXml" Target="../ink/ink156.xml"/><Relationship Id="rId21" Type="http://schemas.openxmlformats.org/officeDocument/2006/relationships/customXml" Target="../ink/ink147.xml"/><Relationship Id="rId34" Type="http://schemas.openxmlformats.org/officeDocument/2006/relationships/image" Target="../media/image156.emf"/><Relationship Id="rId42" Type="http://schemas.openxmlformats.org/officeDocument/2006/relationships/image" Target="../media/image160.emf"/><Relationship Id="rId47" Type="http://schemas.openxmlformats.org/officeDocument/2006/relationships/customXml" Target="../ink/ink160.xml"/><Relationship Id="rId50" Type="http://schemas.openxmlformats.org/officeDocument/2006/relationships/image" Target="../media/image164.emf"/><Relationship Id="rId55" Type="http://schemas.openxmlformats.org/officeDocument/2006/relationships/customXml" Target="../ink/ink16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6" Type="http://schemas.openxmlformats.org/officeDocument/2006/relationships/image" Target="../media/image147.emf"/><Relationship Id="rId29" Type="http://schemas.openxmlformats.org/officeDocument/2006/relationships/customXml" Target="../ink/ink151.xml"/><Relationship Id="rId11" Type="http://schemas.openxmlformats.org/officeDocument/2006/relationships/customXml" Target="../ink/ink142.xml"/><Relationship Id="rId24" Type="http://schemas.openxmlformats.org/officeDocument/2006/relationships/image" Target="../media/image151.emf"/><Relationship Id="rId32" Type="http://schemas.openxmlformats.org/officeDocument/2006/relationships/image" Target="../media/image155.emf"/><Relationship Id="rId37" Type="http://schemas.openxmlformats.org/officeDocument/2006/relationships/customXml" Target="../ink/ink155.xml"/><Relationship Id="rId40" Type="http://schemas.openxmlformats.org/officeDocument/2006/relationships/image" Target="../media/image159.emf"/><Relationship Id="rId45" Type="http://schemas.openxmlformats.org/officeDocument/2006/relationships/customXml" Target="../ink/ink159.xml"/><Relationship Id="rId53" Type="http://schemas.openxmlformats.org/officeDocument/2006/relationships/customXml" Target="../ink/ink163.xml"/><Relationship Id="rId5" Type="http://schemas.openxmlformats.org/officeDocument/2006/relationships/oleObject" Target="../embeddings/oleObject1.bin"/><Relationship Id="rId19" Type="http://schemas.openxmlformats.org/officeDocument/2006/relationships/customXml" Target="../ink/ink146.xml"/><Relationship Id="rId4" Type="http://schemas.openxmlformats.org/officeDocument/2006/relationships/notesSlide" Target="../notesSlides/notesSlide12.xml"/><Relationship Id="rId9" Type="http://schemas.openxmlformats.org/officeDocument/2006/relationships/customXml" Target="../ink/ink141.xml"/><Relationship Id="rId14" Type="http://schemas.openxmlformats.org/officeDocument/2006/relationships/image" Target="../media/image146.emf"/><Relationship Id="rId22" Type="http://schemas.openxmlformats.org/officeDocument/2006/relationships/image" Target="../media/image150.emf"/><Relationship Id="rId27" Type="http://schemas.openxmlformats.org/officeDocument/2006/relationships/customXml" Target="../ink/ink150.xml"/><Relationship Id="rId30" Type="http://schemas.openxmlformats.org/officeDocument/2006/relationships/image" Target="../media/image154.emf"/><Relationship Id="rId35" Type="http://schemas.openxmlformats.org/officeDocument/2006/relationships/customXml" Target="../ink/ink154.xml"/><Relationship Id="rId43" Type="http://schemas.openxmlformats.org/officeDocument/2006/relationships/customXml" Target="../ink/ink158.xml"/><Relationship Id="rId48" Type="http://schemas.openxmlformats.org/officeDocument/2006/relationships/image" Target="../media/image163.emf"/><Relationship Id="rId56" Type="http://schemas.openxmlformats.org/officeDocument/2006/relationships/image" Target="../media/image167.emf"/><Relationship Id="rId8" Type="http://schemas.openxmlformats.org/officeDocument/2006/relationships/image" Target="../media/image79.wmf"/><Relationship Id="rId51" Type="http://schemas.openxmlformats.org/officeDocument/2006/relationships/customXml" Target="../ink/ink162.xml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45.emf"/><Relationship Id="rId17" Type="http://schemas.openxmlformats.org/officeDocument/2006/relationships/customXml" Target="../ink/ink145.xml"/><Relationship Id="rId25" Type="http://schemas.openxmlformats.org/officeDocument/2006/relationships/customXml" Target="../ink/ink149.xml"/><Relationship Id="rId33" Type="http://schemas.openxmlformats.org/officeDocument/2006/relationships/customXml" Target="../ink/ink153.xml"/><Relationship Id="rId38" Type="http://schemas.openxmlformats.org/officeDocument/2006/relationships/image" Target="../media/image158.emf"/><Relationship Id="rId46" Type="http://schemas.openxmlformats.org/officeDocument/2006/relationships/image" Target="../media/image162.emf"/><Relationship Id="rId20" Type="http://schemas.openxmlformats.org/officeDocument/2006/relationships/image" Target="../media/image149.emf"/><Relationship Id="rId41" Type="http://schemas.openxmlformats.org/officeDocument/2006/relationships/customXml" Target="../ink/ink157.xml"/><Relationship Id="rId54" Type="http://schemas.openxmlformats.org/officeDocument/2006/relationships/image" Target="../media/image16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8.wmf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153.emf"/><Relationship Id="rId36" Type="http://schemas.openxmlformats.org/officeDocument/2006/relationships/image" Target="../media/image157.emf"/><Relationship Id="rId49" Type="http://schemas.openxmlformats.org/officeDocument/2006/relationships/customXml" Target="../ink/ink161.xml"/><Relationship Id="rId57" Type="http://schemas.openxmlformats.org/officeDocument/2006/relationships/image" Target="../media/image80.jpeg"/><Relationship Id="rId10" Type="http://schemas.openxmlformats.org/officeDocument/2006/relationships/image" Target="../media/image144.emf"/><Relationship Id="rId31" Type="http://schemas.openxmlformats.org/officeDocument/2006/relationships/customXml" Target="../ink/ink152.xml"/><Relationship Id="rId44" Type="http://schemas.openxmlformats.org/officeDocument/2006/relationships/image" Target="../media/image161.emf"/><Relationship Id="rId52" Type="http://schemas.openxmlformats.org/officeDocument/2006/relationships/image" Target="../media/image16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.xml"/><Relationship Id="rId13" Type="http://schemas.openxmlformats.org/officeDocument/2006/relationships/image" Target="../media/image173.emf"/><Relationship Id="rId18" Type="http://schemas.openxmlformats.org/officeDocument/2006/relationships/customXml" Target="../ink/ink172.xml"/><Relationship Id="rId26" Type="http://schemas.openxmlformats.org/officeDocument/2006/relationships/customXml" Target="../ink/ink176.xml"/><Relationship Id="rId3" Type="http://schemas.openxmlformats.org/officeDocument/2006/relationships/image" Target="../media/image77.png"/><Relationship Id="rId21" Type="http://schemas.openxmlformats.org/officeDocument/2006/relationships/image" Target="../media/image177.emf"/><Relationship Id="rId7" Type="http://schemas.openxmlformats.org/officeDocument/2006/relationships/image" Target="../media/image170.emf"/><Relationship Id="rId12" Type="http://schemas.openxmlformats.org/officeDocument/2006/relationships/customXml" Target="../ink/ink169.xml"/><Relationship Id="rId17" Type="http://schemas.openxmlformats.org/officeDocument/2006/relationships/image" Target="../media/image175.emf"/><Relationship Id="rId25" Type="http://schemas.openxmlformats.org/officeDocument/2006/relationships/image" Target="../media/image179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71.xml"/><Relationship Id="rId20" Type="http://schemas.openxmlformats.org/officeDocument/2006/relationships/customXml" Target="../ink/ink173.xml"/><Relationship Id="rId29" Type="http://schemas.openxmlformats.org/officeDocument/2006/relationships/image" Target="../media/image18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11" Type="http://schemas.openxmlformats.org/officeDocument/2006/relationships/image" Target="../media/image172.emf"/><Relationship Id="rId24" Type="http://schemas.openxmlformats.org/officeDocument/2006/relationships/customXml" Target="../ink/ink175.xml"/><Relationship Id="rId5" Type="http://schemas.openxmlformats.org/officeDocument/2006/relationships/image" Target="../media/image169.emf"/><Relationship Id="rId15" Type="http://schemas.openxmlformats.org/officeDocument/2006/relationships/image" Target="../media/image174.emf"/><Relationship Id="rId23" Type="http://schemas.openxmlformats.org/officeDocument/2006/relationships/image" Target="../media/image178.emf"/><Relationship Id="rId28" Type="http://schemas.openxmlformats.org/officeDocument/2006/relationships/customXml" Target="../ink/ink177.xml"/><Relationship Id="rId10" Type="http://schemas.openxmlformats.org/officeDocument/2006/relationships/customXml" Target="../ink/ink168.xml"/><Relationship Id="rId19" Type="http://schemas.openxmlformats.org/officeDocument/2006/relationships/image" Target="../media/image176.emf"/><Relationship Id="rId4" Type="http://schemas.openxmlformats.org/officeDocument/2006/relationships/customXml" Target="../ink/ink165.xml"/><Relationship Id="rId9" Type="http://schemas.openxmlformats.org/officeDocument/2006/relationships/image" Target="../media/image171.emf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8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customXml" Target="../ink/ink178.xml"/><Relationship Id="rId7" Type="http://schemas.openxmlformats.org/officeDocument/2006/relationships/customXml" Target="../ink/ink18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emf"/><Relationship Id="rId5" Type="http://schemas.openxmlformats.org/officeDocument/2006/relationships/customXml" Target="../ink/ink179.xml"/><Relationship Id="rId10" Type="http://schemas.openxmlformats.org/officeDocument/2006/relationships/image" Target="../media/image185.emf"/><Relationship Id="rId4" Type="http://schemas.openxmlformats.org/officeDocument/2006/relationships/image" Target="../media/image182.emf"/><Relationship Id="rId9" Type="http://schemas.openxmlformats.org/officeDocument/2006/relationships/customXml" Target="../ink/ink1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13" Type="http://schemas.openxmlformats.org/officeDocument/2006/relationships/customXml" Target="../ink/ink188.xml"/><Relationship Id="rId18" Type="http://schemas.openxmlformats.org/officeDocument/2006/relationships/image" Target="../media/image194.emf"/><Relationship Id="rId3" Type="http://schemas.openxmlformats.org/officeDocument/2006/relationships/customXml" Target="../ink/ink183.xml"/><Relationship Id="rId21" Type="http://schemas.openxmlformats.org/officeDocument/2006/relationships/customXml" Target="../ink/ink192.xml"/><Relationship Id="rId7" Type="http://schemas.openxmlformats.org/officeDocument/2006/relationships/customXml" Target="../ink/ink185.xml"/><Relationship Id="rId12" Type="http://schemas.openxmlformats.org/officeDocument/2006/relationships/image" Target="../media/image191.emf"/><Relationship Id="rId17" Type="http://schemas.openxmlformats.org/officeDocument/2006/relationships/customXml" Target="../ink/ink19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3.emf"/><Relationship Id="rId20" Type="http://schemas.openxmlformats.org/officeDocument/2006/relationships/image" Target="../media/image1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emf"/><Relationship Id="rId11" Type="http://schemas.openxmlformats.org/officeDocument/2006/relationships/customXml" Target="../ink/ink187.xml"/><Relationship Id="rId5" Type="http://schemas.openxmlformats.org/officeDocument/2006/relationships/customXml" Target="../ink/ink184.xml"/><Relationship Id="rId15" Type="http://schemas.openxmlformats.org/officeDocument/2006/relationships/customXml" Target="../ink/ink189.xml"/><Relationship Id="rId10" Type="http://schemas.openxmlformats.org/officeDocument/2006/relationships/image" Target="../media/image190.emf"/><Relationship Id="rId19" Type="http://schemas.openxmlformats.org/officeDocument/2006/relationships/customXml" Target="../ink/ink191.xml"/><Relationship Id="rId4" Type="http://schemas.openxmlformats.org/officeDocument/2006/relationships/image" Target="../media/image187.emf"/><Relationship Id="rId9" Type="http://schemas.openxmlformats.org/officeDocument/2006/relationships/customXml" Target="../ink/ink186.xml"/><Relationship Id="rId14" Type="http://schemas.openxmlformats.org/officeDocument/2006/relationships/image" Target="../media/image192.emf"/><Relationship Id="rId22" Type="http://schemas.openxmlformats.org/officeDocument/2006/relationships/image" Target="../media/image196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emf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9" Type="http://schemas.openxmlformats.org/officeDocument/2006/relationships/image" Target="../media/image214.emf"/><Relationship Id="rId21" Type="http://schemas.openxmlformats.org/officeDocument/2006/relationships/image" Target="../media/image205.emf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7" Type="http://schemas.openxmlformats.org/officeDocument/2006/relationships/image" Target="../media/image198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99.xml"/><Relationship Id="rId29" Type="http://schemas.openxmlformats.org/officeDocument/2006/relationships/image" Target="../media/image20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1" Type="http://schemas.openxmlformats.org/officeDocument/2006/relationships/image" Target="../media/image200.emf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13.emf"/><Relationship Id="rId40" Type="http://schemas.openxmlformats.org/officeDocument/2006/relationships/customXml" Target="../ink/ink211.xml"/><Relationship Id="rId45" Type="http://schemas.openxmlformats.org/officeDocument/2006/relationships/image" Target="../media/image217.emf"/><Relationship Id="rId5" Type="http://schemas.openxmlformats.org/officeDocument/2006/relationships/image" Target="../media/image197.emf"/><Relationship Id="rId15" Type="http://schemas.openxmlformats.org/officeDocument/2006/relationships/image" Target="../media/image202.emf"/><Relationship Id="rId23" Type="http://schemas.openxmlformats.org/officeDocument/2006/relationships/image" Target="../media/image206.emf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10" Type="http://schemas.openxmlformats.org/officeDocument/2006/relationships/customXml" Target="../ink/ink196.xml"/><Relationship Id="rId19" Type="http://schemas.openxmlformats.org/officeDocument/2006/relationships/image" Target="../media/image204.emf"/><Relationship Id="rId31" Type="http://schemas.openxmlformats.org/officeDocument/2006/relationships/image" Target="../media/image210.emf"/><Relationship Id="rId44" Type="http://schemas.openxmlformats.org/officeDocument/2006/relationships/customXml" Target="../ink/ink213.xml"/><Relationship Id="rId4" Type="http://schemas.openxmlformats.org/officeDocument/2006/relationships/customXml" Target="../ink/ink193.xml"/><Relationship Id="rId9" Type="http://schemas.openxmlformats.org/officeDocument/2006/relationships/image" Target="../media/image199.emf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8.emf"/><Relationship Id="rId30" Type="http://schemas.openxmlformats.org/officeDocument/2006/relationships/customXml" Target="../ink/ink206.xml"/><Relationship Id="rId35" Type="http://schemas.openxmlformats.org/officeDocument/2006/relationships/image" Target="../media/image212.emf"/><Relationship Id="rId43" Type="http://schemas.openxmlformats.org/officeDocument/2006/relationships/image" Target="../media/image216.emf"/><Relationship Id="rId8" Type="http://schemas.openxmlformats.org/officeDocument/2006/relationships/customXml" Target="../ink/ink195.xml"/><Relationship Id="rId3" Type="http://schemas.openxmlformats.org/officeDocument/2006/relationships/image" Target="../media/image77.png"/><Relationship Id="rId12" Type="http://schemas.openxmlformats.org/officeDocument/2006/relationships/customXml" Target="../ink/ink197.xml"/><Relationship Id="rId17" Type="http://schemas.openxmlformats.org/officeDocument/2006/relationships/image" Target="../media/image203.emf"/><Relationship Id="rId25" Type="http://schemas.openxmlformats.org/officeDocument/2006/relationships/image" Target="../media/image207.emf"/><Relationship Id="rId33" Type="http://schemas.openxmlformats.org/officeDocument/2006/relationships/image" Target="../media/image211.emf"/><Relationship Id="rId38" Type="http://schemas.openxmlformats.org/officeDocument/2006/relationships/customXml" Target="../ink/ink210.xml"/><Relationship Id="rId20" Type="http://schemas.openxmlformats.org/officeDocument/2006/relationships/customXml" Target="../ink/ink201.xml"/><Relationship Id="rId41" Type="http://schemas.openxmlformats.org/officeDocument/2006/relationships/image" Target="../media/image2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emf"/><Relationship Id="rId5" Type="http://schemas.openxmlformats.org/officeDocument/2006/relationships/customXml" Target="../ink/ink215.xml"/><Relationship Id="rId4" Type="http://schemas.openxmlformats.org/officeDocument/2006/relationships/image" Target="../media/image2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.xml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emf"/><Relationship Id="rId5" Type="http://schemas.openxmlformats.org/officeDocument/2006/relationships/customXml" Target="../ink/ink217.xml"/><Relationship Id="rId4" Type="http://schemas.openxmlformats.org/officeDocument/2006/relationships/image" Target="../media/image2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emf"/><Relationship Id="rId5" Type="http://schemas.openxmlformats.org/officeDocument/2006/relationships/customXml" Target="../ink/ink219.xml"/><Relationship Id="rId4" Type="http://schemas.openxmlformats.org/officeDocument/2006/relationships/image" Target="../media/image2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2.emf"/><Relationship Id="rId21" Type="http://schemas.openxmlformats.org/officeDocument/2006/relationships/customXml" Target="../ink/ink228.xml"/><Relationship Id="rId42" Type="http://schemas.openxmlformats.org/officeDocument/2006/relationships/image" Target="../media/image240.emf"/><Relationship Id="rId47" Type="http://schemas.openxmlformats.org/officeDocument/2006/relationships/customXml" Target="../ink/ink241.xml"/><Relationship Id="rId63" Type="http://schemas.openxmlformats.org/officeDocument/2006/relationships/customXml" Target="../ink/ink249.xml"/><Relationship Id="rId68" Type="http://schemas.openxmlformats.org/officeDocument/2006/relationships/image" Target="../media/image253.emf"/><Relationship Id="rId7" Type="http://schemas.openxmlformats.org/officeDocument/2006/relationships/customXml" Target="../ink/ink221.xml"/><Relationship Id="rId71" Type="http://schemas.openxmlformats.org/officeDocument/2006/relationships/customXml" Target="../ink/ink253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27.emf"/><Relationship Id="rId29" Type="http://schemas.openxmlformats.org/officeDocument/2006/relationships/customXml" Target="../ink/ink232.xml"/><Relationship Id="rId11" Type="http://schemas.openxmlformats.org/officeDocument/2006/relationships/customXml" Target="../ink/ink223.xml"/><Relationship Id="rId24" Type="http://schemas.openxmlformats.org/officeDocument/2006/relationships/image" Target="../media/image231.emf"/><Relationship Id="rId32" Type="http://schemas.openxmlformats.org/officeDocument/2006/relationships/image" Target="../media/image235.emf"/><Relationship Id="rId37" Type="http://schemas.openxmlformats.org/officeDocument/2006/relationships/customXml" Target="../ink/ink236.xml"/><Relationship Id="rId40" Type="http://schemas.openxmlformats.org/officeDocument/2006/relationships/image" Target="../media/image239.emf"/><Relationship Id="rId45" Type="http://schemas.openxmlformats.org/officeDocument/2006/relationships/customXml" Target="../ink/ink240.xml"/><Relationship Id="rId53" Type="http://schemas.openxmlformats.org/officeDocument/2006/relationships/customXml" Target="../ink/ink244.xml"/><Relationship Id="rId58" Type="http://schemas.openxmlformats.org/officeDocument/2006/relationships/image" Target="../media/image248.emf"/><Relationship Id="rId66" Type="http://schemas.openxmlformats.org/officeDocument/2006/relationships/image" Target="../media/image252.emf"/><Relationship Id="rId5" Type="http://schemas.openxmlformats.org/officeDocument/2006/relationships/customXml" Target="../ink/ink220.xml"/><Relationship Id="rId61" Type="http://schemas.openxmlformats.org/officeDocument/2006/relationships/customXml" Target="../ink/ink248.xml"/><Relationship Id="rId19" Type="http://schemas.openxmlformats.org/officeDocument/2006/relationships/customXml" Target="../ink/ink227.xml"/><Relationship Id="rId14" Type="http://schemas.openxmlformats.org/officeDocument/2006/relationships/image" Target="../media/image226.emf"/><Relationship Id="rId22" Type="http://schemas.openxmlformats.org/officeDocument/2006/relationships/image" Target="../media/image230.emf"/><Relationship Id="rId27" Type="http://schemas.openxmlformats.org/officeDocument/2006/relationships/customXml" Target="../ink/ink231.xml"/><Relationship Id="rId30" Type="http://schemas.openxmlformats.org/officeDocument/2006/relationships/image" Target="../media/image234.emf"/><Relationship Id="rId35" Type="http://schemas.openxmlformats.org/officeDocument/2006/relationships/customXml" Target="../ink/ink235.xml"/><Relationship Id="rId43" Type="http://schemas.openxmlformats.org/officeDocument/2006/relationships/customXml" Target="../ink/ink239.xml"/><Relationship Id="rId48" Type="http://schemas.openxmlformats.org/officeDocument/2006/relationships/image" Target="../media/image243.emf"/><Relationship Id="rId56" Type="http://schemas.openxmlformats.org/officeDocument/2006/relationships/image" Target="../media/image247.emf"/><Relationship Id="rId64" Type="http://schemas.openxmlformats.org/officeDocument/2006/relationships/image" Target="../media/image251.emf"/><Relationship Id="rId69" Type="http://schemas.openxmlformats.org/officeDocument/2006/relationships/customXml" Target="../ink/ink252.xml"/><Relationship Id="rId8" Type="http://schemas.openxmlformats.org/officeDocument/2006/relationships/image" Target="../media/image223.emf"/><Relationship Id="rId51" Type="http://schemas.openxmlformats.org/officeDocument/2006/relationships/customXml" Target="../ink/ink243.xml"/><Relationship Id="rId72" Type="http://schemas.openxmlformats.org/officeDocument/2006/relationships/image" Target="../media/image255.emf"/><Relationship Id="rId3" Type="http://schemas.openxmlformats.org/officeDocument/2006/relationships/image" Target="../media/image81.png"/><Relationship Id="rId12" Type="http://schemas.openxmlformats.org/officeDocument/2006/relationships/image" Target="../media/image225.emf"/><Relationship Id="rId17" Type="http://schemas.openxmlformats.org/officeDocument/2006/relationships/customXml" Target="../ink/ink226.xml"/><Relationship Id="rId25" Type="http://schemas.openxmlformats.org/officeDocument/2006/relationships/customXml" Target="../ink/ink230.xml"/><Relationship Id="rId33" Type="http://schemas.openxmlformats.org/officeDocument/2006/relationships/customXml" Target="../ink/ink234.xml"/><Relationship Id="rId38" Type="http://schemas.openxmlformats.org/officeDocument/2006/relationships/image" Target="../media/image238.emf"/><Relationship Id="rId46" Type="http://schemas.openxmlformats.org/officeDocument/2006/relationships/image" Target="../media/image242.emf"/><Relationship Id="rId59" Type="http://schemas.openxmlformats.org/officeDocument/2006/relationships/customXml" Target="../ink/ink247.xml"/><Relationship Id="rId67" Type="http://schemas.openxmlformats.org/officeDocument/2006/relationships/customXml" Target="../ink/ink251.xml"/><Relationship Id="rId20" Type="http://schemas.openxmlformats.org/officeDocument/2006/relationships/image" Target="../media/image229.emf"/><Relationship Id="rId41" Type="http://schemas.openxmlformats.org/officeDocument/2006/relationships/customXml" Target="../ink/ink238.xml"/><Relationship Id="rId54" Type="http://schemas.openxmlformats.org/officeDocument/2006/relationships/image" Target="../media/image246.emf"/><Relationship Id="rId62" Type="http://schemas.openxmlformats.org/officeDocument/2006/relationships/image" Target="../media/image250.emf"/><Relationship Id="rId70" Type="http://schemas.openxmlformats.org/officeDocument/2006/relationships/image" Target="../media/image2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emf"/><Relationship Id="rId15" Type="http://schemas.openxmlformats.org/officeDocument/2006/relationships/customXml" Target="../ink/ink225.xml"/><Relationship Id="rId23" Type="http://schemas.openxmlformats.org/officeDocument/2006/relationships/customXml" Target="../ink/ink229.xml"/><Relationship Id="rId28" Type="http://schemas.openxmlformats.org/officeDocument/2006/relationships/image" Target="../media/image233.emf"/><Relationship Id="rId36" Type="http://schemas.openxmlformats.org/officeDocument/2006/relationships/image" Target="../media/image237.emf"/><Relationship Id="rId49" Type="http://schemas.openxmlformats.org/officeDocument/2006/relationships/customXml" Target="../ink/ink242.xml"/><Relationship Id="rId57" Type="http://schemas.openxmlformats.org/officeDocument/2006/relationships/customXml" Target="../ink/ink246.xml"/><Relationship Id="rId10" Type="http://schemas.openxmlformats.org/officeDocument/2006/relationships/image" Target="../media/image224.emf"/><Relationship Id="rId31" Type="http://schemas.openxmlformats.org/officeDocument/2006/relationships/customXml" Target="../ink/ink233.xml"/><Relationship Id="rId44" Type="http://schemas.openxmlformats.org/officeDocument/2006/relationships/image" Target="../media/image241.emf"/><Relationship Id="rId52" Type="http://schemas.openxmlformats.org/officeDocument/2006/relationships/image" Target="../media/image245.emf"/><Relationship Id="rId60" Type="http://schemas.openxmlformats.org/officeDocument/2006/relationships/image" Target="../media/image249.emf"/><Relationship Id="rId65" Type="http://schemas.openxmlformats.org/officeDocument/2006/relationships/customXml" Target="../ink/ink250.xml"/><Relationship Id="rId4" Type="http://schemas.openxmlformats.org/officeDocument/2006/relationships/image" Target="../media/image77.png"/><Relationship Id="rId9" Type="http://schemas.openxmlformats.org/officeDocument/2006/relationships/customXml" Target="../ink/ink222.xml"/><Relationship Id="rId13" Type="http://schemas.openxmlformats.org/officeDocument/2006/relationships/customXml" Target="../ink/ink224.xml"/><Relationship Id="rId18" Type="http://schemas.openxmlformats.org/officeDocument/2006/relationships/image" Target="../media/image228.emf"/><Relationship Id="rId39" Type="http://schemas.openxmlformats.org/officeDocument/2006/relationships/customXml" Target="../ink/ink237.xml"/><Relationship Id="rId34" Type="http://schemas.openxmlformats.org/officeDocument/2006/relationships/image" Target="../media/image236.emf"/><Relationship Id="rId50" Type="http://schemas.openxmlformats.org/officeDocument/2006/relationships/image" Target="../media/image244.emf"/><Relationship Id="rId55" Type="http://schemas.openxmlformats.org/officeDocument/2006/relationships/customXml" Target="../ink/ink2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0.jpe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9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png"/><Relationship Id="rId11" Type="http://schemas.openxmlformats.org/officeDocument/2006/relationships/customXml" Target="../ink/ink255.xml"/><Relationship Id="rId5" Type="http://schemas.openxmlformats.org/officeDocument/2006/relationships/image" Target="../media/image83.png"/><Relationship Id="rId10" Type="http://schemas.openxmlformats.org/officeDocument/2006/relationships/image" Target="../media/image258.emf"/><Relationship Id="rId4" Type="http://schemas.openxmlformats.org/officeDocument/2006/relationships/notesSlide" Target="../notesSlides/notesSlide25.xml"/><Relationship Id="rId9" Type="http://schemas.openxmlformats.org/officeDocument/2006/relationships/customXml" Target="../ink/ink25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7.emf"/><Relationship Id="rId21" Type="http://schemas.openxmlformats.org/officeDocument/2006/relationships/customXml" Target="../ink/ink264.xml"/><Relationship Id="rId42" Type="http://schemas.openxmlformats.org/officeDocument/2006/relationships/image" Target="../media/image275.emf"/><Relationship Id="rId47" Type="http://schemas.openxmlformats.org/officeDocument/2006/relationships/customXml" Target="../ink/ink277.xml"/><Relationship Id="rId63" Type="http://schemas.openxmlformats.org/officeDocument/2006/relationships/customXml" Target="../ink/ink285.xml"/><Relationship Id="rId68" Type="http://schemas.openxmlformats.org/officeDocument/2006/relationships/image" Target="../media/image288.emf"/><Relationship Id="rId84" Type="http://schemas.openxmlformats.org/officeDocument/2006/relationships/image" Target="../media/image296.emf"/><Relationship Id="rId89" Type="http://schemas.openxmlformats.org/officeDocument/2006/relationships/customXml" Target="../ink/ink298.xml"/><Relationship Id="rId16" Type="http://schemas.openxmlformats.org/officeDocument/2006/relationships/image" Target="../media/image262.emf"/><Relationship Id="rId11" Type="http://schemas.openxmlformats.org/officeDocument/2006/relationships/customXml" Target="../ink/ink259.xml"/><Relationship Id="rId32" Type="http://schemas.openxmlformats.org/officeDocument/2006/relationships/image" Target="../media/image270.emf"/><Relationship Id="rId37" Type="http://schemas.openxmlformats.org/officeDocument/2006/relationships/customXml" Target="../ink/ink272.xml"/><Relationship Id="rId53" Type="http://schemas.openxmlformats.org/officeDocument/2006/relationships/customXml" Target="../ink/ink280.xml"/><Relationship Id="rId58" Type="http://schemas.openxmlformats.org/officeDocument/2006/relationships/image" Target="../media/image283.emf"/><Relationship Id="rId74" Type="http://schemas.openxmlformats.org/officeDocument/2006/relationships/image" Target="../media/image291.emf"/><Relationship Id="rId79" Type="http://schemas.openxmlformats.org/officeDocument/2006/relationships/customXml" Target="../ink/ink293.xml"/><Relationship Id="rId5" Type="http://schemas.openxmlformats.org/officeDocument/2006/relationships/customXml" Target="../ink/ink256.xml"/><Relationship Id="rId90" Type="http://schemas.openxmlformats.org/officeDocument/2006/relationships/image" Target="../media/image299.emf"/><Relationship Id="rId95" Type="http://schemas.openxmlformats.org/officeDocument/2006/relationships/customXml" Target="../ink/ink301.xml"/><Relationship Id="rId22" Type="http://schemas.openxmlformats.org/officeDocument/2006/relationships/image" Target="../media/image265.emf"/><Relationship Id="rId27" Type="http://schemas.openxmlformats.org/officeDocument/2006/relationships/customXml" Target="../ink/ink267.xml"/><Relationship Id="rId43" Type="http://schemas.openxmlformats.org/officeDocument/2006/relationships/customXml" Target="../ink/ink275.xml"/><Relationship Id="rId48" Type="http://schemas.openxmlformats.org/officeDocument/2006/relationships/image" Target="../media/image278.emf"/><Relationship Id="rId64" Type="http://schemas.openxmlformats.org/officeDocument/2006/relationships/image" Target="../media/image286.emf"/><Relationship Id="rId69" Type="http://schemas.openxmlformats.org/officeDocument/2006/relationships/customXml" Target="../ink/ink288.xml"/><Relationship Id="rId80" Type="http://schemas.openxmlformats.org/officeDocument/2006/relationships/image" Target="../media/image294.emf"/><Relationship Id="rId85" Type="http://schemas.openxmlformats.org/officeDocument/2006/relationships/customXml" Target="../ink/ink296.xml"/><Relationship Id="rId3" Type="http://schemas.openxmlformats.org/officeDocument/2006/relationships/image" Target="../media/image81.png"/><Relationship Id="rId12" Type="http://schemas.openxmlformats.org/officeDocument/2006/relationships/image" Target="../media/image260.emf"/><Relationship Id="rId17" Type="http://schemas.openxmlformats.org/officeDocument/2006/relationships/customXml" Target="../ink/ink262.xml"/><Relationship Id="rId25" Type="http://schemas.openxmlformats.org/officeDocument/2006/relationships/customXml" Target="../ink/ink266.xml"/><Relationship Id="rId33" Type="http://schemas.openxmlformats.org/officeDocument/2006/relationships/customXml" Target="../ink/ink270.xml"/><Relationship Id="rId38" Type="http://schemas.openxmlformats.org/officeDocument/2006/relationships/image" Target="../media/image273.emf"/><Relationship Id="rId46" Type="http://schemas.openxmlformats.org/officeDocument/2006/relationships/image" Target="../media/image277.emf"/><Relationship Id="rId59" Type="http://schemas.openxmlformats.org/officeDocument/2006/relationships/customXml" Target="../ink/ink283.xml"/><Relationship Id="rId67" Type="http://schemas.openxmlformats.org/officeDocument/2006/relationships/customXml" Target="../ink/ink287.xml"/><Relationship Id="rId20" Type="http://schemas.openxmlformats.org/officeDocument/2006/relationships/image" Target="../media/image264.emf"/><Relationship Id="rId41" Type="http://schemas.openxmlformats.org/officeDocument/2006/relationships/customXml" Target="../ink/ink274.xml"/><Relationship Id="rId54" Type="http://schemas.openxmlformats.org/officeDocument/2006/relationships/image" Target="../media/image281.emf"/><Relationship Id="rId62" Type="http://schemas.openxmlformats.org/officeDocument/2006/relationships/image" Target="../media/image285.emf"/><Relationship Id="rId70" Type="http://schemas.openxmlformats.org/officeDocument/2006/relationships/image" Target="../media/image289.emf"/><Relationship Id="rId75" Type="http://schemas.openxmlformats.org/officeDocument/2006/relationships/customXml" Target="../ink/ink291.xml"/><Relationship Id="rId83" Type="http://schemas.openxmlformats.org/officeDocument/2006/relationships/customXml" Target="../ink/ink295.xml"/><Relationship Id="rId88" Type="http://schemas.openxmlformats.org/officeDocument/2006/relationships/image" Target="../media/image298.emf"/><Relationship Id="rId91" Type="http://schemas.openxmlformats.org/officeDocument/2006/relationships/customXml" Target="../ink/ink299.xml"/><Relationship Id="rId96" Type="http://schemas.openxmlformats.org/officeDocument/2006/relationships/image" Target="../media/image3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emf"/><Relationship Id="rId15" Type="http://schemas.openxmlformats.org/officeDocument/2006/relationships/customXml" Target="../ink/ink261.xml"/><Relationship Id="rId23" Type="http://schemas.openxmlformats.org/officeDocument/2006/relationships/customXml" Target="../ink/ink265.xml"/><Relationship Id="rId28" Type="http://schemas.openxmlformats.org/officeDocument/2006/relationships/image" Target="../media/image268.emf"/><Relationship Id="rId36" Type="http://schemas.openxmlformats.org/officeDocument/2006/relationships/image" Target="../media/image272.emf"/><Relationship Id="rId49" Type="http://schemas.openxmlformats.org/officeDocument/2006/relationships/customXml" Target="../ink/ink278.xml"/><Relationship Id="rId57" Type="http://schemas.openxmlformats.org/officeDocument/2006/relationships/customXml" Target="../ink/ink282.xml"/><Relationship Id="rId10" Type="http://schemas.openxmlformats.org/officeDocument/2006/relationships/image" Target="../media/image224.emf"/><Relationship Id="rId31" Type="http://schemas.openxmlformats.org/officeDocument/2006/relationships/customXml" Target="../ink/ink269.xml"/><Relationship Id="rId44" Type="http://schemas.openxmlformats.org/officeDocument/2006/relationships/image" Target="../media/image276.emf"/><Relationship Id="rId52" Type="http://schemas.openxmlformats.org/officeDocument/2006/relationships/image" Target="../media/image280.emf"/><Relationship Id="rId60" Type="http://schemas.openxmlformats.org/officeDocument/2006/relationships/image" Target="../media/image284.emf"/><Relationship Id="rId65" Type="http://schemas.openxmlformats.org/officeDocument/2006/relationships/customXml" Target="../ink/ink286.xml"/><Relationship Id="rId73" Type="http://schemas.openxmlformats.org/officeDocument/2006/relationships/customXml" Target="../ink/ink290.xml"/><Relationship Id="rId78" Type="http://schemas.openxmlformats.org/officeDocument/2006/relationships/image" Target="../media/image293.emf"/><Relationship Id="rId81" Type="http://schemas.openxmlformats.org/officeDocument/2006/relationships/customXml" Target="../ink/ink294.xml"/><Relationship Id="rId86" Type="http://schemas.openxmlformats.org/officeDocument/2006/relationships/image" Target="../media/image297.emf"/><Relationship Id="rId94" Type="http://schemas.openxmlformats.org/officeDocument/2006/relationships/image" Target="../media/image301.emf"/><Relationship Id="rId99" Type="http://schemas.openxmlformats.org/officeDocument/2006/relationships/customXml" Target="../ink/ink303.xml"/><Relationship Id="rId4" Type="http://schemas.openxmlformats.org/officeDocument/2006/relationships/image" Target="../media/image77.png"/><Relationship Id="rId9" Type="http://schemas.openxmlformats.org/officeDocument/2006/relationships/customXml" Target="../ink/ink258.xml"/><Relationship Id="rId13" Type="http://schemas.openxmlformats.org/officeDocument/2006/relationships/customXml" Target="../ink/ink260.xml"/><Relationship Id="rId18" Type="http://schemas.openxmlformats.org/officeDocument/2006/relationships/image" Target="../media/image263.emf"/><Relationship Id="rId39" Type="http://schemas.openxmlformats.org/officeDocument/2006/relationships/customXml" Target="../ink/ink273.xml"/><Relationship Id="rId34" Type="http://schemas.openxmlformats.org/officeDocument/2006/relationships/image" Target="../media/image271.emf"/><Relationship Id="rId50" Type="http://schemas.openxmlformats.org/officeDocument/2006/relationships/image" Target="../media/image279.emf"/><Relationship Id="rId55" Type="http://schemas.openxmlformats.org/officeDocument/2006/relationships/customXml" Target="../ink/ink281.xml"/><Relationship Id="rId76" Type="http://schemas.openxmlformats.org/officeDocument/2006/relationships/image" Target="../media/image292.emf"/><Relationship Id="rId97" Type="http://schemas.openxmlformats.org/officeDocument/2006/relationships/customXml" Target="../ink/ink302.xml"/><Relationship Id="rId7" Type="http://schemas.openxmlformats.org/officeDocument/2006/relationships/customXml" Target="../ink/ink257.xml"/><Relationship Id="rId71" Type="http://schemas.openxmlformats.org/officeDocument/2006/relationships/customXml" Target="../ink/ink289.xml"/><Relationship Id="rId92" Type="http://schemas.openxmlformats.org/officeDocument/2006/relationships/image" Target="../media/image300.emf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268.xml"/><Relationship Id="rId24" Type="http://schemas.openxmlformats.org/officeDocument/2006/relationships/image" Target="../media/image266.emf"/><Relationship Id="rId40" Type="http://schemas.openxmlformats.org/officeDocument/2006/relationships/image" Target="../media/image274.emf"/><Relationship Id="rId45" Type="http://schemas.openxmlformats.org/officeDocument/2006/relationships/customXml" Target="../ink/ink276.xml"/><Relationship Id="rId66" Type="http://schemas.openxmlformats.org/officeDocument/2006/relationships/image" Target="../media/image287.emf"/><Relationship Id="rId87" Type="http://schemas.openxmlformats.org/officeDocument/2006/relationships/customXml" Target="../ink/ink297.xml"/><Relationship Id="rId61" Type="http://schemas.openxmlformats.org/officeDocument/2006/relationships/customXml" Target="../ink/ink284.xml"/><Relationship Id="rId82" Type="http://schemas.openxmlformats.org/officeDocument/2006/relationships/image" Target="../media/image295.emf"/><Relationship Id="rId19" Type="http://schemas.openxmlformats.org/officeDocument/2006/relationships/customXml" Target="../ink/ink263.xml"/><Relationship Id="rId14" Type="http://schemas.openxmlformats.org/officeDocument/2006/relationships/image" Target="../media/image261.emf"/><Relationship Id="rId30" Type="http://schemas.openxmlformats.org/officeDocument/2006/relationships/image" Target="../media/image269.emf"/><Relationship Id="rId35" Type="http://schemas.openxmlformats.org/officeDocument/2006/relationships/customXml" Target="../ink/ink271.xml"/><Relationship Id="rId56" Type="http://schemas.openxmlformats.org/officeDocument/2006/relationships/image" Target="../media/image282.emf"/><Relationship Id="rId77" Type="http://schemas.openxmlformats.org/officeDocument/2006/relationships/customXml" Target="../ink/ink292.xml"/><Relationship Id="rId100" Type="http://schemas.openxmlformats.org/officeDocument/2006/relationships/image" Target="../media/image304.emf"/><Relationship Id="rId8" Type="http://schemas.openxmlformats.org/officeDocument/2006/relationships/image" Target="../media/image223.emf"/><Relationship Id="rId51" Type="http://schemas.openxmlformats.org/officeDocument/2006/relationships/customXml" Target="../ink/ink279.xml"/><Relationship Id="rId72" Type="http://schemas.openxmlformats.org/officeDocument/2006/relationships/image" Target="../media/image290.emf"/><Relationship Id="rId93" Type="http://schemas.openxmlformats.org/officeDocument/2006/relationships/customXml" Target="../ink/ink300.xml"/><Relationship Id="rId98" Type="http://schemas.openxmlformats.org/officeDocument/2006/relationships/image" Target="../media/image30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emf"/><Relationship Id="rId5" Type="http://schemas.openxmlformats.org/officeDocument/2006/relationships/customXml" Target="../ink/ink305.xml"/><Relationship Id="rId4" Type="http://schemas.openxmlformats.org/officeDocument/2006/relationships/image" Target="../media/image30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7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emf"/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34.emf"/><Relationship Id="rId84" Type="http://schemas.openxmlformats.org/officeDocument/2006/relationships/image" Target="../media/image42.emf"/><Relationship Id="rId89" Type="http://schemas.openxmlformats.org/officeDocument/2006/relationships/customXml" Target="../ink/ink45.xml"/><Relationship Id="rId112" Type="http://schemas.openxmlformats.org/officeDocument/2006/relationships/image" Target="../media/image56.emf"/><Relationship Id="rId16" Type="http://schemas.openxmlformats.org/officeDocument/2006/relationships/image" Target="../media/image8.emf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29.emf"/><Relationship Id="rId74" Type="http://schemas.openxmlformats.org/officeDocument/2006/relationships/image" Target="../media/image37.emf"/><Relationship Id="rId79" Type="http://schemas.openxmlformats.org/officeDocument/2006/relationships/customXml" Target="../ink/ink40.xml"/><Relationship Id="rId102" Type="http://schemas.openxmlformats.org/officeDocument/2006/relationships/image" Target="../media/image51.emf"/><Relationship Id="rId123" Type="http://schemas.openxmlformats.org/officeDocument/2006/relationships/customXml" Target="../ink/ink62.xml"/><Relationship Id="rId128" Type="http://schemas.openxmlformats.org/officeDocument/2006/relationships/image" Target="../media/image64.emf"/><Relationship Id="rId5" Type="http://schemas.openxmlformats.org/officeDocument/2006/relationships/customXml" Target="../ink/ink3.xml"/><Relationship Id="rId90" Type="http://schemas.openxmlformats.org/officeDocument/2006/relationships/image" Target="../media/image45.emf"/><Relationship Id="rId95" Type="http://schemas.openxmlformats.org/officeDocument/2006/relationships/customXml" Target="../ink/ink48.xml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64" Type="http://schemas.openxmlformats.org/officeDocument/2006/relationships/image" Target="../media/image32.emf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59.emf"/><Relationship Id="rId80" Type="http://schemas.openxmlformats.org/officeDocument/2006/relationships/image" Target="../media/image40.emf"/><Relationship Id="rId85" Type="http://schemas.openxmlformats.org/officeDocument/2006/relationships/customXml" Target="../ink/ink43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54.emf"/><Relationship Id="rId124" Type="http://schemas.openxmlformats.org/officeDocument/2006/relationships/image" Target="../media/image62.emf"/><Relationship Id="rId54" Type="http://schemas.openxmlformats.org/officeDocument/2006/relationships/image" Target="../media/image27.emf"/><Relationship Id="rId70" Type="http://schemas.openxmlformats.org/officeDocument/2006/relationships/image" Target="../media/image35.emf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49" Type="http://schemas.openxmlformats.org/officeDocument/2006/relationships/customXml" Target="../ink/ink25.xml"/><Relationship Id="rId114" Type="http://schemas.openxmlformats.org/officeDocument/2006/relationships/image" Target="../media/image57.emf"/><Relationship Id="rId119" Type="http://schemas.openxmlformats.org/officeDocument/2006/relationships/customXml" Target="../ink/ink60.xml"/><Relationship Id="rId44" Type="http://schemas.openxmlformats.org/officeDocument/2006/relationships/image" Target="../media/image22.emf"/><Relationship Id="rId60" Type="http://schemas.openxmlformats.org/officeDocument/2006/relationships/image" Target="../media/image30.emf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43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17.emf"/><Relationship Id="rId50" Type="http://schemas.openxmlformats.org/officeDocument/2006/relationships/image" Target="../media/image25.emf"/><Relationship Id="rId55" Type="http://schemas.openxmlformats.org/officeDocument/2006/relationships/customXml" Target="../ink/ink28.xml"/><Relationship Id="rId76" Type="http://schemas.openxmlformats.org/officeDocument/2006/relationships/image" Target="../media/image38.emf"/><Relationship Id="rId97" Type="http://schemas.openxmlformats.org/officeDocument/2006/relationships/customXml" Target="../ink/ink49.xml"/><Relationship Id="rId104" Type="http://schemas.openxmlformats.org/officeDocument/2006/relationships/image" Target="../media/image52.emf"/><Relationship Id="rId120" Type="http://schemas.openxmlformats.org/officeDocument/2006/relationships/image" Target="../media/image60.emf"/><Relationship Id="rId125" Type="http://schemas.openxmlformats.org/officeDocument/2006/relationships/customXml" Target="../ink/ink63.xml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46.emf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.xml"/><Relationship Id="rId24" Type="http://schemas.openxmlformats.org/officeDocument/2006/relationships/image" Target="../media/image12.emf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66" Type="http://schemas.openxmlformats.org/officeDocument/2006/relationships/image" Target="../media/image33.emf"/><Relationship Id="rId87" Type="http://schemas.openxmlformats.org/officeDocument/2006/relationships/customXml" Target="../ink/ink44.xml"/><Relationship Id="rId110" Type="http://schemas.openxmlformats.org/officeDocument/2006/relationships/image" Target="../media/image55.emf"/><Relationship Id="rId115" Type="http://schemas.openxmlformats.org/officeDocument/2006/relationships/customXml" Target="../ink/ink58.xml"/><Relationship Id="rId61" Type="http://schemas.openxmlformats.org/officeDocument/2006/relationships/customXml" Target="../ink/ink31.xml"/><Relationship Id="rId82" Type="http://schemas.openxmlformats.org/officeDocument/2006/relationships/image" Target="../media/image41.emf"/><Relationship Id="rId19" Type="http://schemas.openxmlformats.org/officeDocument/2006/relationships/customXml" Target="../ink/ink10.xml"/><Relationship Id="rId14" Type="http://schemas.openxmlformats.org/officeDocument/2006/relationships/image" Target="../media/image7.emf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56" Type="http://schemas.openxmlformats.org/officeDocument/2006/relationships/image" Target="../media/image28.emf"/><Relationship Id="rId77" Type="http://schemas.openxmlformats.org/officeDocument/2006/relationships/customXml" Target="../ink/ink39.xml"/><Relationship Id="rId100" Type="http://schemas.openxmlformats.org/officeDocument/2006/relationships/image" Target="../media/image50.emf"/><Relationship Id="rId105" Type="http://schemas.openxmlformats.org/officeDocument/2006/relationships/customXml" Target="../ink/ink53.xml"/><Relationship Id="rId126" Type="http://schemas.openxmlformats.org/officeDocument/2006/relationships/image" Target="../media/image63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72" Type="http://schemas.openxmlformats.org/officeDocument/2006/relationships/image" Target="../media/image36.emf"/><Relationship Id="rId93" Type="http://schemas.openxmlformats.org/officeDocument/2006/relationships/customXml" Target="../ink/ink47.xml"/><Relationship Id="rId98" Type="http://schemas.openxmlformats.org/officeDocument/2006/relationships/image" Target="../media/image49.emf"/><Relationship Id="rId121" Type="http://schemas.openxmlformats.org/officeDocument/2006/relationships/customXml" Target="../ink/ink61.xml"/><Relationship Id="rId3" Type="http://schemas.openxmlformats.org/officeDocument/2006/relationships/customXml" Target="../ink/ink2.xml"/><Relationship Id="rId25" Type="http://schemas.openxmlformats.org/officeDocument/2006/relationships/customXml" Target="../ink/ink13.xml"/><Relationship Id="rId46" Type="http://schemas.openxmlformats.org/officeDocument/2006/relationships/image" Target="../media/image23.emf"/><Relationship Id="rId67" Type="http://schemas.openxmlformats.org/officeDocument/2006/relationships/customXml" Target="../ink/ink34.xml"/><Relationship Id="rId116" Type="http://schemas.openxmlformats.org/officeDocument/2006/relationships/image" Target="../media/image58.emf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62" Type="http://schemas.openxmlformats.org/officeDocument/2006/relationships/image" Target="../media/image31.emf"/><Relationship Id="rId83" Type="http://schemas.openxmlformats.org/officeDocument/2006/relationships/customXml" Target="../ink/ink42.xml"/><Relationship Id="rId88" Type="http://schemas.openxmlformats.org/officeDocument/2006/relationships/image" Target="../media/image44.emf"/><Relationship Id="rId111" Type="http://schemas.openxmlformats.org/officeDocument/2006/relationships/customXml" Target="../ink/ink56.xml"/><Relationship Id="rId15" Type="http://schemas.openxmlformats.org/officeDocument/2006/relationships/customXml" Target="../ink/ink8.xml"/><Relationship Id="rId36" Type="http://schemas.openxmlformats.org/officeDocument/2006/relationships/image" Target="../media/image18.emf"/><Relationship Id="rId57" Type="http://schemas.openxmlformats.org/officeDocument/2006/relationships/customXml" Target="../ink/ink29.xml"/><Relationship Id="rId106" Type="http://schemas.openxmlformats.org/officeDocument/2006/relationships/image" Target="../media/image53.emf"/><Relationship Id="rId127" Type="http://schemas.openxmlformats.org/officeDocument/2006/relationships/customXml" Target="../ink/ink64.xml"/><Relationship Id="rId10" Type="http://schemas.openxmlformats.org/officeDocument/2006/relationships/image" Target="../media/image5.emf"/><Relationship Id="rId31" Type="http://schemas.openxmlformats.org/officeDocument/2006/relationships/customXml" Target="../ink/ink16.xml"/><Relationship Id="rId52" Type="http://schemas.openxmlformats.org/officeDocument/2006/relationships/image" Target="../media/image26.emf"/><Relationship Id="rId73" Type="http://schemas.openxmlformats.org/officeDocument/2006/relationships/customXml" Target="../ink/ink37.xml"/><Relationship Id="rId78" Type="http://schemas.openxmlformats.org/officeDocument/2006/relationships/image" Target="../media/image39.emf"/><Relationship Id="rId94" Type="http://schemas.openxmlformats.org/officeDocument/2006/relationships/image" Target="../media/image47.emf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1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customXml" Target="../ink/ink70.xml"/><Relationship Id="rId18" Type="http://schemas.openxmlformats.org/officeDocument/2006/relationships/image" Target="../media/image72.emf"/><Relationship Id="rId26" Type="http://schemas.openxmlformats.org/officeDocument/2006/relationships/image" Target="../media/image76.emf"/><Relationship Id="rId3" Type="http://schemas.openxmlformats.org/officeDocument/2006/relationships/customXml" Target="../ink/ink65.xml"/><Relationship Id="rId21" Type="http://schemas.openxmlformats.org/officeDocument/2006/relationships/customXml" Target="../ink/ink74.xml"/><Relationship Id="rId7" Type="http://schemas.openxmlformats.org/officeDocument/2006/relationships/customXml" Target="../ink/ink67.xml"/><Relationship Id="rId12" Type="http://schemas.openxmlformats.org/officeDocument/2006/relationships/image" Target="../media/image69.emf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1.emf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customXml" Target="../ink/ink69.xml"/><Relationship Id="rId24" Type="http://schemas.openxmlformats.org/officeDocument/2006/relationships/image" Target="../media/image75.emf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10" Type="http://schemas.openxmlformats.org/officeDocument/2006/relationships/image" Target="../media/image68.emf"/><Relationship Id="rId19" Type="http://schemas.openxmlformats.org/officeDocument/2006/relationships/customXml" Target="../ink/ink73.xml"/><Relationship Id="rId4" Type="http://schemas.openxmlformats.org/officeDocument/2006/relationships/image" Target="../media/image65.emf"/><Relationship Id="rId9" Type="http://schemas.openxmlformats.org/officeDocument/2006/relationships/customXml" Target="../ink/ink68.xml"/><Relationship Id="rId14" Type="http://schemas.openxmlformats.org/officeDocument/2006/relationships/image" Target="../media/image70.emf"/><Relationship Id="rId22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12" Type="http://schemas.openxmlformats.org/officeDocument/2006/relationships/image" Target="../media/image8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customXml" Target="../ink/ink81.xml"/><Relationship Id="rId5" Type="http://schemas.openxmlformats.org/officeDocument/2006/relationships/customXml" Target="../ink/ink78.xml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customXml" Target="../ink/ink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emf"/><Relationship Id="rId21" Type="http://schemas.openxmlformats.org/officeDocument/2006/relationships/customXml" Target="../ink/ink91.xml"/><Relationship Id="rId34" Type="http://schemas.openxmlformats.org/officeDocument/2006/relationships/image" Target="../media/image97.emf"/><Relationship Id="rId42" Type="http://schemas.openxmlformats.org/officeDocument/2006/relationships/image" Target="../media/image101.emf"/><Relationship Id="rId47" Type="http://schemas.openxmlformats.org/officeDocument/2006/relationships/customXml" Target="../ink/ink104.xml"/><Relationship Id="rId50" Type="http://schemas.openxmlformats.org/officeDocument/2006/relationships/image" Target="../media/image105.emf"/><Relationship Id="rId55" Type="http://schemas.openxmlformats.org/officeDocument/2006/relationships/customXml" Target="../ink/ink108.xml"/><Relationship Id="rId63" Type="http://schemas.openxmlformats.org/officeDocument/2006/relationships/customXml" Target="../ink/ink112.xml"/><Relationship Id="rId68" Type="http://schemas.openxmlformats.org/officeDocument/2006/relationships/image" Target="../media/image114.emf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8.emf"/><Relationship Id="rId29" Type="http://schemas.openxmlformats.org/officeDocument/2006/relationships/customXml" Target="../ink/ink95.xml"/><Relationship Id="rId11" Type="http://schemas.openxmlformats.org/officeDocument/2006/relationships/customXml" Target="../ink/ink86.xml"/><Relationship Id="rId24" Type="http://schemas.openxmlformats.org/officeDocument/2006/relationships/image" Target="../media/image92.emf"/><Relationship Id="rId32" Type="http://schemas.openxmlformats.org/officeDocument/2006/relationships/image" Target="../media/image96.emf"/><Relationship Id="rId37" Type="http://schemas.openxmlformats.org/officeDocument/2006/relationships/customXml" Target="../ink/ink99.xml"/><Relationship Id="rId40" Type="http://schemas.openxmlformats.org/officeDocument/2006/relationships/image" Target="../media/image100.emf"/><Relationship Id="rId45" Type="http://schemas.openxmlformats.org/officeDocument/2006/relationships/customXml" Target="../ink/ink103.xml"/><Relationship Id="rId53" Type="http://schemas.openxmlformats.org/officeDocument/2006/relationships/customXml" Target="../ink/ink107.xml"/><Relationship Id="rId58" Type="http://schemas.openxmlformats.org/officeDocument/2006/relationships/image" Target="../media/image109.emf"/><Relationship Id="rId66" Type="http://schemas.openxmlformats.org/officeDocument/2006/relationships/image" Target="../media/image113.emf"/><Relationship Id="rId5" Type="http://schemas.openxmlformats.org/officeDocument/2006/relationships/customXml" Target="../ink/ink83.xml"/><Relationship Id="rId61" Type="http://schemas.openxmlformats.org/officeDocument/2006/relationships/customXml" Target="../ink/ink111.xml"/><Relationship Id="rId19" Type="http://schemas.openxmlformats.org/officeDocument/2006/relationships/customXml" Target="../ink/ink90.xml"/><Relationship Id="rId14" Type="http://schemas.openxmlformats.org/officeDocument/2006/relationships/image" Target="../media/image87.emf"/><Relationship Id="rId22" Type="http://schemas.openxmlformats.org/officeDocument/2006/relationships/image" Target="../media/image91.emf"/><Relationship Id="rId27" Type="http://schemas.openxmlformats.org/officeDocument/2006/relationships/customXml" Target="../ink/ink94.xml"/><Relationship Id="rId30" Type="http://schemas.openxmlformats.org/officeDocument/2006/relationships/image" Target="../media/image95.emf"/><Relationship Id="rId35" Type="http://schemas.openxmlformats.org/officeDocument/2006/relationships/customXml" Target="../ink/ink98.xml"/><Relationship Id="rId43" Type="http://schemas.openxmlformats.org/officeDocument/2006/relationships/customXml" Target="../ink/ink102.xml"/><Relationship Id="rId48" Type="http://schemas.openxmlformats.org/officeDocument/2006/relationships/image" Target="../media/image104.emf"/><Relationship Id="rId56" Type="http://schemas.openxmlformats.org/officeDocument/2006/relationships/image" Target="../media/image108.emf"/><Relationship Id="rId64" Type="http://schemas.openxmlformats.org/officeDocument/2006/relationships/image" Target="../media/image112.emf"/><Relationship Id="rId8" Type="http://schemas.openxmlformats.org/officeDocument/2006/relationships/image" Target="../media/image84.emf"/><Relationship Id="rId51" Type="http://schemas.openxmlformats.org/officeDocument/2006/relationships/customXml" Target="../ink/ink106.xml"/><Relationship Id="rId3" Type="http://schemas.openxmlformats.org/officeDocument/2006/relationships/customXml" Target="../ink/ink82.xml"/><Relationship Id="rId12" Type="http://schemas.openxmlformats.org/officeDocument/2006/relationships/image" Target="../media/image86.emf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99.emf"/><Relationship Id="rId46" Type="http://schemas.openxmlformats.org/officeDocument/2006/relationships/image" Target="../media/image103.emf"/><Relationship Id="rId59" Type="http://schemas.openxmlformats.org/officeDocument/2006/relationships/customXml" Target="../ink/ink110.xml"/><Relationship Id="rId67" Type="http://schemas.openxmlformats.org/officeDocument/2006/relationships/customXml" Target="../ink/ink114.xml"/><Relationship Id="rId20" Type="http://schemas.openxmlformats.org/officeDocument/2006/relationships/image" Target="../media/image90.emf"/><Relationship Id="rId41" Type="http://schemas.openxmlformats.org/officeDocument/2006/relationships/customXml" Target="../ink/ink101.xml"/><Relationship Id="rId54" Type="http://schemas.openxmlformats.org/officeDocument/2006/relationships/image" Target="../media/image107.emf"/><Relationship Id="rId6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4.emf"/><Relationship Id="rId36" Type="http://schemas.openxmlformats.org/officeDocument/2006/relationships/image" Target="../media/image98.emf"/><Relationship Id="rId49" Type="http://schemas.openxmlformats.org/officeDocument/2006/relationships/customXml" Target="../ink/ink105.xml"/><Relationship Id="rId57" Type="http://schemas.openxmlformats.org/officeDocument/2006/relationships/customXml" Target="../ink/ink109.xml"/><Relationship Id="rId10" Type="http://schemas.openxmlformats.org/officeDocument/2006/relationships/image" Target="../media/image85.emf"/><Relationship Id="rId31" Type="http://schemas.openxmlformats.org/officeDocument/2006/relationships/customXml" Target="../ink/ink96.xml"/><Relationship Id="rId44" Type="http://schemas.openxmlformats.org/officeDocument/2006/relationships/image" Target="../media/image102.emf"/><Relationship Id="rId52" Type="http://schemas.openxmlformats.org/officeDocument/2006/relationships/image" Target="../media/image106.emf"/><Relationship Id="rId60" Type="http://schemas.openxmlformats.org/officeDocument/2006/relationships/image" Target="../media/image110.emf"/><Relationship Id="rId65" Type="http://schemas.openxmlformats.org/officeDocument/2006/relationships/customXml" Target="../ink/ink113.xml"/><Relationship Id="rId4" Type="http://schemas.openxmlformats.org/officeDocument/2006/relationships/image" Target="../media/image82.emf"/><Relationship Id="rId9" Type="http://schemas.openxmlformats.org/officeDocument/2006/relationships/customXml" Target="../ink/ink85.xml"/><Relationship Id="rId13" Type="http://schemas.openxmlformats.org/officeDocument/2006/relationships/customXml" Target="../ink/ink87.xml"/><Relationship Id="rId18" Type="http://schemas.openxmlformats.org/officeDocument/2006/relationships/image" Target="../media/image89.emf"/><Relationship Id="rId39" Type="http://schemas.openxmlformats.org/officeDocument/2006/relationships/customXml" Target="../ink/ink10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122.emf"/><Relationship Id="rId26" Type="http://schemas.openxmlformats.org/officeDocument/2006/relationships/image" Target="../media/image126.emf"/><Relationship Id="rId39" Type="http://schemas.openxmlformats.org/officeDocument/2006/relationships/customXml" Target="../ink/ink133.xml"/><Relationship Id="rId21" Type="http://schemas.openxmlformats.org/officeDocument/2006/relationships/customXml" Target="../ink/ink124.xml"/><Relationship Id="rId34" Type="http://schemas.openxmlformats.org/officeDocument/2006/relationships/image" Target="../media/image130.emf"/><Relationship Id="rId42" Type="http://schemas.openxmlformats.org/officeDocument/2006/relationships/image" Target="../media/image134.emf"/><Relationship Id="rId47" Type="http://schemas.openxmlformats.org/officeDocument/2006/relationships/customXml" Target="../ink/ink137.xml"/><Relationship Id="rId50" Type="http://schemas.openxmlformats.org/officeDocument/2006/relationships/image" Target="../media/image138.emf"/><Relationship Id="rId7" Type="http://schemas.openxmlformats.org/officeDocument/2006/relationships/customXml" Target="../ink/ink11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1.emf"/><Relationship Id="rId29" Type="http://schemas.openxmlformats.org/officeDocument/2006/relationships/customXml" Target="../ink/ink128.xml"/><Relationship Id="rId11" Type="http://schemas.openxmlformats.org/officeDocument/2006/relationships/customXml" Target="../ink/ink119.xml"/><Relationship Id="rId24" Type="http://schemas.openxmlformats.org/officeDocument/2006/relationships/image" Target="../media/image125.emf"/><Relationship Id="rId32" Type="http://schemas.openxmlformats.org/officeDocument/2006/relationships/image" Target="../media/image129.emf"/><Relationship Id="rId37" Type="http://schemas.openxmlformats.org/officeDocument/2006/relationships/customXml" Target="../ink/ink132.xml"/><Relationship Id="rId40" Type="http://schemas.openxmlformats.org/officeDocument/2006/relationships/image" Target="../media/image133.emf"/><Relationship Id="rId45" Type="http://schemas.openxmlformats.org/officeDocument/2006/relationships/customXml" Target="../ink/ink136.xml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27.emf"/><Relationship Id="rId36" Type="http://schemas.openxmlformats.org/officeDocument/2006/relationships/image" Target="../media/image131.emf"/><Relationship Id="rId49" Type="http://schemas.openxmlformats.org/officeDocument/2006/relationships/customXml" Target="../ink/ink138.xml"/><Relationship Id="rId10" Type="http://schemas.openxmlformats.org/officeDocument/2006/relationships/image" Target="../media/image118.emf"/><Relationship Id="rId19" Type="http://schemas.openxmlformats.org/officeDocument/2006/relationships/customXml" Target="../ink/ink123.xml"/><Relationship Id="rId31" Type="http://schemas.openxmlformats.org/officeDocument/2006/relationships/customXml" Target="../ink/ink129.xml"/><Relationship Id="rId44" Type="http://schemas.openxmlformats.org/officeDocument/2006/relationships/image" Target="../media/image135.emf"/><Relationship Id="rId4" Type="http://schemas.openxmlformats.org/officeDocument/2006/relationships/image" Target="../media/image115.emf"/><Relationship Id="rId9" Type="http://schemas.openxmlformats.org/officeDocument/2006/relationships/customXml" Target="../ink/ink118.xml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Relationship Id="rId27" Type="http://schemas.openxmlformats.org/officeDocument/2006/relationships/customXml" Target="../ink/ink127.xml"/><Relationship Id="rId30" Type="http://schemas.openxmlformats.org/officeDocument/2006/relationships/image" Target="../media/image128.emf"/><Relationship Id="rId35" Type="http://schemas.openxmlformats.org/officeDocument/2006/relationships/customXml" Target="../ink/ink131.xml"/><Relationship Id="rId43" Type="http://schemas.openxmlformats.org/officeDocument/2006/relationships/customXml" Target="../ink/ink135.xml"/><Relationship Id="rId48" Type="http://schemas.openxmlformats.org/officeDocument/2006/relationships/image" Target="../media/image137.emf"/><Relationship Id="rId8" Type="http://schemas.openxmlformats.org/officeDocument/2006/relationships/image" Target="../media/image117.emf"/><Relationship Id="rId3" Type="http://schemas.openxmlformats.org/officeDocument/2006/relationships/customXml" Target="../ink/ink115.xml"/><Relationship Id="rId12" Type="http://schemas.openxmlformats.org/officeDocument/2006/relationships/image" Target="../media/image119.emf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38" Type="http://schemas.openxmlformats.org/officeDocument/2006/relationships/image" Target="../media/image132.emf"/><Relationship Id="rId46" Type="http://schemas.openxmlformats.org/officeDocument/2006/relationships/image" Target="../media/image136.emf"/><Relationship Id="rId20" Type="http://schemas.openxmlformats.org/officeDocument/2006/relationships/image" Target="../media/image123.emf"/><Relationship Id="rId41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2D4D69-CB65-470F-BAEA-C5C2E95263B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412875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Planning: Representation and Forward Search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17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8.1 (Skip 8.1.1-2)- 8.2)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1,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1638" y="5588000"/>
              <a:ext cx="1009650" cy="508000"/>
            </p14:xfrm>
          </p:contentPart>
        </mc:Choice>
        <mc:Fallback xmlns="">
          <p:pic>
            <p:nvPicPr>
              <p:cNvPr id="102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2279" y="5576479"/>
                <a:ext cx="1022248" cy="5242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10D3A6-7AE2-4145-979B-5FF85F17D52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 representation and assumption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DF2408-F8F4-418F-957F-45DEDB09F61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Delivery Robot Example (textbook)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85813"/>
            <a:ext cx="8458200" cy="4495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mtClean="0"/>
              <a:t>Consider a </a:t>
            </a:r>
            <a:r>
              <a:rPr lang="en-US" b="1" smtClean="0"/>
              <a:t>delivery robot named Rob</a:t>
            </a:r>
            <a:r>
              <a:rPr lang="en-US" smtClean="0"/>
              <a:t>, who must navigate the following environment, can deliver coffee and mail to Sam</a:t>
            </a:r>
            <a:r>
              <a:rPr lang="en-US" sz="2000" smtClean="0"/>
              <a:t> </a:t>
            </a:r>
          </a:p>
        </p:txBody>
      </p:sp>
      <p:pic>
        <p:nvPicPr>
          <p:cNvPr id="9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14500"/>
            <a:ext cx="4600575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750" y="54292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+mn-lt"/>
              </a:rPr>
              <a:t>Another example will be available as a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Practice Exercise: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“Commuting to UBC”</a:t>
            </a:r>
            <a:endParaRPr lang="en-US" sz="20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355850"/>
              <a:ext cx="2608263" cy="2178050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8920" y="2353330"/>
                <a:ext cx="2625903" cy="2192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5865813"/>
              <a:ext cx="476250" cy="207962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2668" y="5854659"/>
                <a:ext cx="496784" cy="23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925" y="639037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322, Lecture 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BEB818-5E33-469A-8A9D-784E003DF54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Delivery Robot Example: States</a:t>
            </a:r>
          </a:p>
        </p:txBody>
      </p:sp>
      <p:sp>
        <p:nvSpPr>
          <p:cNvPr id="10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14438"/>
            <a:ext cx="8820150" cy="42259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state is defined by the following variables/features: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RLoc</a:t>
            </a:r>
            <a:r>
              <a:rPr lang="en-US" sz="2000" smtClean="0"/>
              <a:t> - Rob's location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domain: coffee shop (</a:t>
            </a:r>
            <a:r>
              <a:rPr lang="en-US" sz="2400" i="1" smtClean="0"/>
              <a:t>cs</a:t>
            </a:r>
            <a:r>
              <a:rPr lang="en-US" smtClean="0"/>
              <a:t>), Sam's office (</a:t>
            </a:r>
            <a:r>
              <a:rPr lang="en-US" sz="2400" i="1" smtClean="0"/>
              <a:t>off </a:t>
            </a:r>
            <a:r>
              <a:rPr lang="en-US" smtClean="0"/>
              <a:t>), mail room (</a:t>
            </a:r>
            <a:r>
              <a:rPr lang="en-US" sz="2400" i="1" smtClean="0"/>
              <a:t>mr</a:t>
            </a:r>
            <a:r>
              <a:rPr lang="en-US" i="1" smtClean="0"/>
              <a:t> </a:t>
            </a:r>
            <a:r>
              <a:rPr lang="en-US" smtClean="0"/>
              <a:t>),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or laboratory (</a:t>
            </a:r>
            <a:r>
              <a:rPr lang="en-US" sz="2400" i="1" smtClean="0"/>
              <a:t>lab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RHC</a:t>
            </a:r>
            <a:r>
              <a:rPr lang="en-US" sz="2000" smtClean="0"/>
              <a:t> - Rob has coffee </a:t>
            </a:r>
            <a:r>
              <a:rPr lang="en-US" smtClean="0"/>
              <a:t>True/False.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SWC</a:t>
            </a:r>
            <a:r>
              <a:rPr lang="en-US" sz="2000" smtClean="0"/>
              <a:t> - Sam wants coffee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MW</a:t>
            </a:r>
            <a:r>
              <a:rPr lang="en-US" sz="2000" smtClean="0"/>
              <a:t> - Mail is waiting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RHM</a:t>
            </a:r>
            <a:r>
              <a:rPr lang="en-US" sz="2000" smtClean="0"/>
              <a:t> - Rob has mail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  <p:sp>
        <p:nvSpPr>
          <p:cNvPr id="10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7072313" y="2714625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8" name="Equation" r:id="rId5" imgW="457002" imgH="342751" progId="Equation.3">
                  <p:embed/>
                </p:oleObj>
              </mc:Choice>
              <mc:Fallback>
                <p:oleObj name="Equation" r:id="rId5" imgW="457002" imgH="34275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714625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9"/>
          <p:cNvGraphicFramePr>
            <a:graphicFrameLocks noChangeAspect="1"/>
          </p:cNvGraphicFramePr>
          <p:nvPr/>
        </p:nvGraphicFramePr>
        <p:xfrm>
          <a:off x="5429250" y="2786063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Equation" r:id="rId7" imgW="457200" imgH="279360" progId="Equation.3">
                  <p:embed/>
                </p:oleObj>
              </mc:Choice>
              <mc:Fallback>
                <p:oleObj name="Equation" r:id="rId7" imgW="45720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786063"/>
                        <a:ext cx="4572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1500" y="4929188"/>
            <a:ext cx="5929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+mn-lt"/>
              </a:rPr>
              <a:t>Example state: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kern="0" dirty="0">
                <a:latin typeface="+mn-lt"/>
              </a:rPr>
              <a:t>Number of states:</a:t>
            </a: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8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5926" y="5819879"/>
            <a:ext cx="735012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B. 64</a:t>
            </a:r>
            <a:endParaRPr lang="en-US" baseline="30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36889" y="5834494"/>
            <a:ext cx="97509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C. 48</a:t>
            </a:r>
            <a:endParaRPr lang="en-US" baseline="30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10904" y="5834494"/>
            <a:ext cx="113151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A. 32</a:t>
            </a:r>
            <a:endParaRPr lang="en-US" baseline="30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48602" y="5834494"/>
            <a:ext cx="104653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D. 16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3" y="1903413"/>
              <a:ext cx="839787" cy="9366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354" y="1899107"/>
                <a:ext cx="849866" cy="10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313" y="3122613"/>
              <a:ext cx="796925" cy="388937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354" y="3112539"/>
                <a:ext cx="810963" cy="406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2722563"/>
              <a:ext cx="3884612" cy="427037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918" y="2717162"/>
                <a:ext cx="3898651" cy="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3350" y="2365375"/>
              <a:ext cx="3121025" cy="722313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4351" y="2360694"/>
                <a:ext cx="3140824" cy="729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16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3421063"/>
              <a:ext cx="793750" cy="395287"/>
            </p14:xfrm>
          </p:contentPart>
        </mc:Choice>
        <mc:Fallback xmlns="">
          <p:pic>
            <p:nvPicPr>
              <p:cNvPr id="1116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6745" y="3411703"/>
                <a:ext cx="809956" cy="4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16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979738"/>
              <a:ext cx="1849438" cy="447675"/>
            </p14:xfrm>
          </p:contentPart>
        </mc:Choice>
        <mc:Fallback xmlns="">
          <p:pic>
            <p:nvPicPr>
              <p:cNvPr id="1116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41127" y="2974340"/>
                <a:ext cx="1865273" cy="463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16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400" y="3738563"/>
              <a:ext cx="941388" cy="547687"/>
            </p14:xfrm>
          </p:contentPart>
        </mc:Choice>
        <mc:Fallback xmlns="">
          <p:pic>
            <p:nvPicPr>
              <p:cNvPr id="1116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3560" y="3728481"/>
                <a:ext cx="958308" cy="56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16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0938" y="3541713"/>
              <a:ext cx="815975" cy="220662"/>
            </p14:xfrm>
          </p:contentPart>
        </mc:Choice>
        <mc:Fallback xmlns="">
          <p:pic>
            <p:nvPicPr>
              <p:cNvPr id="1116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85179" y="3531634"/>
                <a:ext cx="830372" cy="239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16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925" y="2352675"/>
              <a:ext cx="365125" cy="14288"/>
            </p14:xfrm>
          </p:contentPart>
        </mc:Choice>
        <mc:Fallback xmlns="">
          <p:pic>
            <p:nvPicPr>
              <p:cNvPr id="1116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8684" y="2348746"/>
                <a:ext cx="371967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16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1946275"/>
              <a:ext cx="714375" cy="19050"/>
            </p14:xfrm>
          </p:contentPart>
        </mc:Choice>
        <mc:Fallback xmlns="">
          <p:pic>
            <p:nvPicPr>
              <p:cNvPr id="1116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00607" y="1940883"/>
                <a:ext cx="728418" cy="3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16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8188" y="4826000"/>
              <a:ext cx="166687" cy="461963"/>
            </p14:xfrm>
          </p:contentPart>
        </mc:Choice>
        <mc:Fallback xmlns="">
          <p:pic>
            <p:nvPicPr>
              <p:cNvPr id="1116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68108" y="4822039"/>
                <a:ext cx="184328" cy="477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16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3868738"/>
              <a:ext cx="827088" cy="273050"/>
            </p14:xfrm>
          </p:contentPart>
        </mc:Choice>
        <mc:Fallback xmlns="">
          <p:pic>
            <p:nvPicPr>
              <p:cNvPr id="1116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07909" y="3857931"/>
                <a:ext cx="844732" cy="293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16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9013" y="4356100"/>
              <a:ext cx="219075" cy="422275"/>
            </p14:xfrm>
          </p:contentPart>
        </mc:Choice>
        <mc:Fallback xmlns="">
          <p:pic>
            <p:nvPicPr>
              <p:cNvPr id="1116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20020" y="4349620"/>
                <a:ext cx="232385" cy="43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16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4384675"/>
              <a:ext cx="255587" cy="219075"/>
            </p14:xfrm>
          </p:contentPart>
        </mc:Choice>
        <mc:Fallback xmlns="">
          <p:pic>
            <p:nvPicPr>
              <p:cNvPr id="1116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49184" y="4378919"/>
                <a:ext cx="269986" cy="23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16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4405313"/>
              <a:ext cx="292100" cy="212725"/>
            </p14:xfrm>
          </p:contentPart>
        </mc:Choice>
        <mc:Fallback xmlns="">
          <p:pic>
            <p:nvPicPr>
              <p:cNvPr id="1116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21210" y="4396314"/>
                <a:ext cx="308668" cy="23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16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8525" y="4368800"/>
              <a:ext cx="323850" cy="204788"/>
            </p14:xfrm>
          </p:contentPart>
        </mc:Choice>
        <mc:Fallback xmlns="">
          <p:pic>
            <p:nvPicPr>
              <p:cNvPr id="1116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4567" y="4360147"/>
                <a:ext cx="333206" cy="22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16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4373563"/>
              <a:ext cx="327025" cy="200025"/>
            </p14:xfrm>
          </p:contentPart>
        </mc:Choice>
        <mc:Fallback xmlns="">
          <p:pic>
            <p:nvPicPr>
              <p:cNvPr id="1116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52478" y="4363850"/>
                <a:ext cx="344673" cy="220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16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75" y="4708525"/>
              <a:ext cx="4108450" cy="671513"/>
            </p14:xfrm>
          </p:contentPart>
        </mc:Choice>
        <mc:Fallback xmlns="">
          <p:pic>
            <p:nvPicPr>
              <p:cNvPr id="1116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97575" y="4699523"/>
                <a:ext cx="4127531" cy="69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16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5378450"/>
              <a:ext cx="415925" cy="374650"/>
            </p14:xfrm>
          </p:contentPart>
        </mc:Choice>
        <mc:Fallback xmlns="">
          <p:pic>
            <p:nvPicPr>
              <p:cNvPr id="1116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61814" y="5370532"/>
                <a:ext cx="436074" cy="395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16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200400"/>
              <a:ext cx="2028825" cy="436563"/>
            </p14:xfrm>
          </p:contentPart>
        </mc:Choice>
        <mc:Fallback xmlns="">
          <p:pic>
            <p:nvPicPr>
              <p:cNvPr id="1116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85555" y="3197881"/>
                <a:ext cx="2039624" cy="4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16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9663" y="3676650"/>
              <a:ext cx="1303337" cy="274638"/>
            </p14:xfrm>
          </p:contentPart>
        </mc:Choice>
        <mc:Fallback xmlns="">
          <p:pic>
            <p:nvPicPr>
              <p:cNvPr id="1116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53904" y="3668731"/>
                <a:ext cx="1314495" cy="29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16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0488" y="4021138"/>
              <a:ext cx="1231900" cy="244475"/>
            </p14:xfrm>
          </p:contentPart>
        </mc:Choice>
        <mc:Fallback xmlns="">
          <p:pic>
            <p:nvPicPr>
              <p:cNvPr id="1116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01128" y="4013937"/>
                <a:ext cx="1249180" cy="26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16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2312988"/>
              <a:ext cx="1276350" cy="1039812"/>
            </p14:xfrm>
          </p:contentPart>
        </mc:Choice>
        <mc:Fallback xmlns="">
          <p:pic>
            <p:nvPicPr>
              <p:cNvPr id="1116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18319" y="2305430"/>
                <a:ext cx="1290388" cy="105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16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2282825"/>
              <a:ext cx="1343025" cy="981075"/>
            </p14:xfrm>
          </p:contentPart>
        </mc:Choice>
        <mc:Fallback xmlns="">
          <p:pic>
            <p:nvPicPr>
              <p:cNvPr id="1116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93849" y="2278145"/>
                <a:ext cx="1357067" cy="994036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580367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7E0FE20-5EE5-4EFE-BD55-62D2A7E53C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404813"/>
            <a:ext cx="6842125" cy="685800"/>
          </a:xfrm>
        </p:spPr>
        <p:txBody>
          <a:bodyPr/>
          <a:lstStyle/>
          <a:p>
            <a:pPr eaLnBrk="1" hangingPunct="1"/>
            <a:r>
              <a:rPr lang="en-US" smtClean="0"/>
              <a:t>Delivery Robot Example:</a:t>
            </a:r>
            <a:br>
              <a:rPr lang="en-US" smtClean="0"/>
            </a:br>
            <a:r>
              <a:rPr lang="en-US" smtClean="0"/>
              <a:t>Actions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510588" cy="4895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robot’s </a:t>
            </a:r>
            <a:r>
              <a:rPr lang="en-US" sz="2800" smtClean="0">
                <a:solidFill>
                  <a:schemeClr val="accent2"/>
                </a:solidFill>
              </a:rPr>
              <a:t>actions</a:t>
            </a:r>
            <a:r>
              <a:rPr lang="en-US" sz="2800" smtClean="0"/>
              <a:t> are: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Move</a:t>
            </a:r>
            <a:r>
              <a:rPr lang="en-US" smtClean="0"/>
              <a:t> - Rob's move action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move clockwise (</a:t>
            </a:r>
            <a:r>
              <a:rPr lang="en-US" sz="2400" i="1" smtClean="0"/>
              <a:t>mc </a:t>
            </a:r>
            <a:r>
              <a:rPr lang="en-US" sz="2400" smtClean="0"/>
              <a:t>), move anti-clockwise (</a:t>
            </a:r>
            <a:r>
              <a:rPr lang="en-US" sz="2400" i="1" smtClean="0"/>
              <a:t>mac </a:t>
            </a:r>
            <a:r>
              <a:rPr lang="en-US" sz="2400" smtClean="0"/>
              <a:t>) not move (</a:t>
            </a:r>
            <a:r>
              <a:rPr lang="en-US" sz="2400" i="1" smtClean="0"/>
              <a:t>nm </a:t>
            </a:r>
            <a:r>
              <a:rPr lang="en-US" sz="240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PUC</a:t>
            </a:r>
            <a:r>
              <a:rPr lang="en-US" smtClean="0"/>
              <a:t> - Rob picks up coffee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at the coffee shop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DelC</a:t>
            </a:r>
            <a:r>
              <a:rPr lang="en-US" smtClean="0"/>
              <a:t> - Rob delivers coffee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at the office, and must have coffee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PUM</a:t>
            </a:r>
            <a:r>
              <a:rPr lang="en-US" smtClean="0"/>
              <a:t> - Rob picks up mail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in the mail room, and mail must be waiting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DelM</a:t>
            </a:r>
            <a:r>
              <a:rPr lang="en-US" smtClean="0"/>
              <a:t> - Rob delivers mail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must be at the office and have mail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8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0"/>
            <a:ext cx="2879725" cy="211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2843213"/>
              <a:ext cx="2066925" cy="157162"/>
            </p14:xfrm>
          </p:contentPart>
        </mc:Choice>
        <mc:Fallback xmlns=""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950" y="2832783"/>
                <a:ext cx="2080604" cy="179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3606800"/>
              <a:ext cx="515938" cy="230188"/>
            </p14:xfrm>
          </p:contentPart>
        </mc:Choice>
        <mc:Fallback xmlns=""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812" y="3601397"/>
                <a:ext cx="527811" cy="24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3" y="4424363"/>
              <a:ext cx="592137" cy="211137"/>
            </p14:xfrm>
          </p:contentPart>
        </mc:Choice>
        <mc:Fallback xmlns=""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141" y="4417517"/>
                <a:ext cx="606904" cy="22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151188"/>
              <a:ext cx="2549525" cy="7207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9945" y="3145428"/>
                <a:ext cx="2567165" cy="737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7425" y="5075238"/>
              <a:ext cx="5870575" cy="51435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3825" y="5065437"/>
                <a:ext cx="5884615" cy="533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2692400"/>
              <a:ext cx="1997075" cy="82550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4453" y="2687353"/>
                <a:ext cx="2006076" cy="9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4138" y="2774950"/>
              <a:ext cx="1792287" cy="36513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8738" y="2770250"/>
                <a:ext cx="1810285" cy="51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427413"/>
              <a:ext cx="2887663" cy="463550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9575" y="3415761"/>
                <a:ext cx="2903864" cy="48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3527425"/>
              <a:ext cx="2600325" cy="361950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5218" y="3517701"/>
                <a:ext cx="2614725" cy="376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4294188"/>
              <a:ext cx="1700212" cy="430212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8098" y="4283388"/>
                <a:ext cx="1722171" cy="45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4264025"/>
              <a:ext cx="2227263" cy="463550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09933" y="4254353"/>
                <a:ext cx="2247056" cy="48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5934075"/>
              <a:ext cx="2822575" cy="376238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6160" y="5925434"/>
                <a:ext cx="2838056" cy="3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0" y="5773738"/>
              <a:ext cx="1746250" cy="514350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0030" y="5763695"/>
                <a:ext cx="1760649" cy="53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F0A6B2-2447-4E48-893A-A0DEE7ED1F1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b="1" dirty="0" smtClean="0"/>
              <a:t>STRIPS representation and assumption (</a:t>
            </a:r>
            <a:r>
              <a:rPr lang="en-US" b="1" dirty="0" err="1" smtClean="0"/>
              <a:t>ST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anford</a:t>
            </a:r>
            <a:r>
              <a:rPr lang="en-US" b="1" dirty="0" smtClean="0"/>
              <a:t> 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esearch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nstitute</a:t>
            </a:r>
            <a:r>
              <a:rPr lang="en-US" b="1" dirty="0" smtClean="0"/>
              <a:t> P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roblem</a:t>
            </a:r>
            <a:r>
              <a:rPr lang="en-US" b="1" dirty="0" smtClean="0"/>
              <a:t> 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olver</a:t>
            </a:r>
            <a:r>
              <a:rPr lang="en-US" b="1" dirty="0" smtClean="0"/>
              <a:t> )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3775" y="3448050"/>
              <a:ext cx="1462088" cy="428625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375" y="3437423"/>
                <a:ext cx="1482888" cy="448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3930650"/>
              <a:ext cx="598487" cy="342900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2042" y="3925968"/>
                <a:ext cx="606769" cy="35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4003675"/>
              <a:ext cx="596900" cy="309563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7466" y="3993236"/>
                <a:ext cx="611292" cy="32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4950" y="3948113"/>
              <a:ext cx="30163" cy="77787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5973" y="3939830"/>
                <a:ext cx="46681" cy="932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2B472B-E1A8-41C2-960C-3F91E006E22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STRIPS action representation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820150" cy="2089150"/>
          </a:xfrm>
        </p:spPr>
        <p:txBody>
          <a:bodyPr/>
          <a:lstStyle/>
          <a:p>
            <a:pPr eaLnBrk="1" hangingPunct="1"/>
            <a:r>
              <a:rPr lang="en-US" smtClean="0"/>
              <a:t>The</a:t>
            </a:r>
            <a:r>
              <a:rPr lang="en-US" sz="2400" smtClean="0"/>
              <a:t> </a:t>
            </a:r>
            <a:r>
              <a:rPr lang="en-US" smtClean="0"/>
              <a:t>key to sophisticated planning is </a:t>
            </a:r>
            <a:r>
              <a:rPr lang="en-US" smtClean="0">
                <a:solidFill>
                  <a:schemeClr val="accent2"/>
                </a:solidFill>
              </a:rPr>
              <a:t>modeling actions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0" y="2357438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In STRIPS, an action has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two parts: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1.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Preconditions:</a:t>
            </a:r>
            <a:r>
              <a:rPr lang="en-US" sz="2400" dirty="0">
                <a:latin typeface="Arial Unicode MS" pitchFamily="34" charset="-128"/>
              </a:rPr>
              <a:t> a set of assignments to features that </a:t>
            </a:r>
            <a:r>
              <a:rPr lang="en-US" sz="2400" b="1" dirty="0">
                <a:latin typeface="Arial Unicode MS" pitchFamily="34" charset="-128"/>
              </a:rPr>
              <a:t>must be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 dirty="0">
                <a:latin typeface="Arial Unicode MS" pitchFamily="34" charset="-128"/>
              </a:rPr>
              <a:t>    satisfied</a:t>
            </a:r>
            <a:r>
              <a:rPr lang="en-US" sz="2400" dirty="0">
                <a:latin typeface="Arial Unicode MS" pitchFamily="34" charset="-128"/>
              </a:rPr>
              <a:t> in order for the action to be legal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2.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Effects:</a:t>
            </a:r>
            <a:r>
              <a:rPr lang="en-US" sz="2400" dirty="0">
                <a:latin typeface="Arial Unicode MS" pitchFamily="34" charset="-128"/>
              </a:rPr>
              <a:t> a set of assignments to features that are </a:t>
            </a:r>
            <a:r>
              <a:rPr lang="en-US" sz="2400" b="1" dirty="0">
                <a:latin typeface="Arial Unicode MS" pitchFamily="34" charset="-128"/>
              </a:rPr>
              <a:t>caused</a:t>
            </a:r>
            <a:r>
              <a:rPr lang="en-US" sz="2400" dirty="0">
                <a:latin typeface="Arial Unicode MS" pitchFamily="34" charset="-128"/>
              </a:rPr>
              <a:t> by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    the 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3175000"/>
              <a:ext cx="8148638" cy="865188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710" y="3164919"/>
                <a:ext cx="8163398" cy="8831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39003F-402A-4E87-8B2D-7AB6AEE22BE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STRIPS actions: Example</a:t>
            </a:r>
          </a:p>
        </p:txBody>
      </p:sp>
      <p:sp>
        <p:nvSpPr>
          <p:cNvPr id="14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208963" cy="3505200"/>
          </a:xfrm>
        </p:spPr>
        <p:txBody>
          <a:bodyPr/>
          <a:lstStyle/>
          <a:p>
            <a:pPr marL="533400" indent="-533400" eaLnBrk="1" hangingPunct="1"/>
            <a:r>
              <a:rPr lang="en-US" sz="2400" smtClean="0"/>
              <a:t>STRIPS representation of the action </a:t>
            </a:r>
            <a:r>
              <a:rPr lang="en-US" sz="2400" smtClean="0">
                <a:solidFill>
                  <a:schemeClr val="accent2"/>
                </a:solidFill>
              </a:rPr>
              <a:t>pick up coffee</a:t>
            </a:r>
            <a:r>
              <a:rPr lang="en-US" sz="2400" smtClean="0"/>
              <a:t>, </a:t>
            </a:r>
            <a:r>
              <a:rPr lang="en-US" sz="2400" i="1" smtClean="0"/>
              <a:t>PUC </a:t>
            </a:r>
            <a:r>
              <a:rPr lang="en-US" sz="2400" smtClean="0"/>
              <a:t>:</a:t>
            </a:r>
          </a:p>
          <a:p>
            <a:pPr marL="914400" lvl="1" indent="-457200" eaLnBrk="1" hangingPunct="1"/>
            <a:r>
              <a:rPr lang="en-US" b="1" smtClean="0"/>
              <a:t>preconditions</a:t>
            </a:r>
            <a:r>
              <a:rPr lang="en-US" smtClean="0"/>
              <a:t> </a:t>
            </a:r>
            <a:r>
              <a:rPr lang="en-US" i="1" smtClean="0"/>
              <a:t>Loc</a:t>
            </a:r>
            <a:r>
              <a:rPr lang="en-US" smtClean="0"/>
              <a:t> = </a:t>
            </a:r>
            <a:r>
              <a:rPr lang="en-US" i="1" smtClean="0"/>
              <a:t>cs</a:t>
            </a:r>
            <a:r>
              <a:rPr lang="en-US" smtClean="0"/>
              <a:t> and </a:t>
            </a:r>
            <a:r>
              <a:rPr lang="en-US" i="1" smtClean="0"/>
              <a:t>RHC</a:t>
            </a:r>
            <a:r>
              <a:rPr lang="en-US" smtClean="0"/>
              <a:t> = F </a:t>
            </a:r>
          </a:p>
          <a:p>
            <a:pPr marL="914400" lvl="1" indent="-457200" eaLnBrk="1" hangingPunct="1"/>
            <a:r>
              <a:rPr lang="en-US" b="1" smtClean="0"/>
              <a:t>effects</a:t>
            </a:r>
            <a:r>
              <a:rPr lang="en-US" smtClean="0"/>
              <a:t> </a:t>
            </a:r>
            <a:r>
              <a:rPr lang="en-US" i="1" smtClean="0"/>
              <a:t>RHC</a:t>
            </a:r>
            <a:r>
              <a:rPr lang="en-US" smtClean="0"/>
              <a:t> = T</a:t>
            </a:r>
            <a:endParaRPr lang="en-US" sz="2000" smtClean="0"/>
          </a:p>
          <a:p>
            <a:pPr marL="533400" indent="-533400" eaLnBrk="1" hangingPunct="1"/>
            <a:endParaRPr lang="en-US" sz="2400" smtClean="0"/>
          </a:p>
          <a:p>
            <a:pPr marL="533400" indent="-533400" eaLnBrk="1" hangingPunct="1"/>
            <a:r>
              <a:rPr lang="en-US" sz="2400" smtClean="0"/>
              <a:t>STRIPS representation of the action </a:t>
            </a:r>
            <a:r>
              <a:rPr lang="en-US" sz="2400" smtClean="0">
                <a:solidFill>
                  <a:schemeClr val="accent2"/>
                </a:solidFill>
              </a:rPr>
              <a:t>deliver coffee</a:t>
            </a:r>
            <a:r>
              <a:rPr lang="en-US" sz="2400" smtClean="0"/>
              <a:t>, </a:t>
            </a:r>
            <a:r>
              <a:rPr lang="en-US" sz="2400" i="1" smtClean="0"/>
              <a:t>DelC </a:t>
            </a:r>
            <a:r>
              <a:rPr lang="en-US" sz="2400" smtClean="0"/>
              <a:t>:</a:t>
            </a:r>
          </a:p>
          <a:p>
            <a:pPr marL="914400" lvl="1" indent="-457200" eaLnBrk="1" hangingPunct="1"/>
            <a:r>
              <a:rPr lang="en-US" b="1" smtClean="0"/>
              <a:t>preconditions </a:t>
            </a:r>
            <a:r>
              <a:rPr lang="en-US" i="1" smtClean="0"/>
              <a:t>Loc</a:t>
            </a:r>
            <a:r>
              <a:rPr lang="en-US" smtClean="0"/>
              <a:t> = </a:t>
            </a:r>
            <a:r>
              <a:rPr lang="en-US" i="1" smtClean="0"/>
              <a:t>      </a:t>
            </a:r>
            <a:r>
              <a:rPr lang="en-US" smtClean="0"/>
              <a:t>and </a:t>
            </a:r>
            <a:r>
              <a:rPr lang="en-US" i="1" smtClean="0"/>
              <a:t>RHC</a:t>
            </a:r>
            <a:r>
              <a:rPr lang="en-US" smtClean="0"/>
              <a:t> = </a:t>
            </a:r>
          </a:p>
          <a:p>
            <a:pPr marL="914400" lvl="1" indent="-457200" eaLnBrk="1" hangingPunct="1"/>
            <a:r>
              <a:rPr lang="en-US" b="1" smtClean="0"/>
              <a:t>effects</a:t>
            </a:r>
            <a:r>
              <a:rPr lang="en-US" smtClean="0"/>
              <a:t> RHC =       and SWC = </a:t>
            </a:r>
          </a:p>
          <a:p>
            <a:pPr marL="914400" lvl="1" indent="-457200" eaLnBrk="1" hangingPunct="1">
              <a:buFontTx/>
              <a:buNone/>
            </a:pPr>
            <a:endParaRPr lang="en-US" sz="2000" smtClean="0"/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45" name="Rectangle 21"/>
          <p:cNvSpPr>
            <a:spLocks noChangeArrowheads="1"/>
          </p:cNvSpPr>
          <p:nvPr/>
        </p:nvSpPr>
        <p:spPr bwMode="auto">
          <a:xfrm>
            <a:off x="500063" y="4857750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 </a:t>
            </a:r>
            <a:r>
              <a:rPr lang="en-US" sz="2400">
                <a:latin typeface="Arial Unicode MS" pitchFamily="34" charset="-128"/>
              </a:rPr>
              <a:t>in this domain Sam doesn't have to want coffee for Rob to deliver it; one way or another, Sam doesn't want coffee after delivery.</a:t>
            </a:r>
          </a:p>
          <a:p>
            <a:pPr marL="533400" indent="-5334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3763" y="344488"/>
              <a:ext cx="179387" cy="325437"/>
            </p14:xfrm>
          </p:contentPart>
        </mc:Choice>
        <mc:Fallback xmlns="">
          <p:pic>
            <p:nvPicPr>
              <p:cNvPr id="143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795" y="334048"/>
                <a:ext cx="203521" cy="348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2112963"/>
              <a:ext cx="1343025" cy="465137"/>
            </p14:xfrm>
          </p:contentPart>
        </mc:Choice>
        <mc:Fallback xmlns=""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0904" y="2103228"/>
                <a:ext cx="1359817" cy="483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3041650"/>
              <a:ext cx="1984375" cy="347663"/>
            </p14:xfrm>
          </p:contentPart>
        </mc:Choice>
        <mc:Fallback xmlns=""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3173" y="3034755"/>
                <a:ext cx="1998775" cy="36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7525" y="1633538"/>
              <a:ext cx="3187700" cy="522287"/>
            </p14:xfrm>
          </p:contentPart>
        </mc:Choice>
        <mc:Fallback xmlns=""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7101" y="1630654"/>
                <a:ext cx="3207830" cy="533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3897313"/>
              <a:ext cx="352425" cy="314325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1563" y="3892632"/>
                <a:ext cx="359985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3405188"/>
              <a:ext cx="388938" cy="422275"/>
            </p14:xfrm>
          </p:contentPart>
        </mc:Choice>
        <mc:Fallback xmlns=""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0035" y="3399068"/>
                <a:ext cx="408727" cy="437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6388" y="3924300"/>
              <a:ext cx="261937" cy="284163"/>
            </p14:xfrm>
          </p:contentPart>
        </mc:Choice>
        <mc:Fallback xmlns=""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8832" y="3918898"/>
                <a:ext cx="281007" cy="29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8050" y="3500438"/>
              <a:ext cx="401638" cy="244475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78324" y="3489997"/>
                <a:ext cx="423611" cy="26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0" y="4252913"/>
              <a:ext cx="3175" cy="1587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83075" y="4247358"/>
                <a:ext cx="12347" cy="1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6525" y="3424238"/>
              <a:ext cx="1600200" cy="479425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76440" y="3416326"/>
                <a:ext cx="1620369" cy="4988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39003F-402A-4E87-8B2D-7AB6AEE22BE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4654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STRIPS actions: MC and MAC</a:t>
            </a:r>
          </a:p>
        </p:txBody>
      </p:sp>
      <p:sp>
        <p:nvSpPr>
          <p:cNvPr id="14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5572164" cy="1285884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/>
              <a:t>STRIPS representation of the action </a:t>
            </a:r>
            <a:r>
              <a:rPr lang="en-US" sz="2400" dirty="0" err="1" smtClean="0">
                <a:solidFill>
                  <a:schemeClr val="accent2"/>
                </a:solidFill>
              </a:rPr>
              <a:t>MoveClockwise</a:t>
            </a:r>
            <a:r>
              <a:rPr lang="en-US" sz="2400" dirty="0" smtClean="0">
                <a:solidFill>
                  <a:schemeClr val="accent2"/>
                </a:solidFill>
              </a:rPr>
              <a:t> ?</a:t>
            </a:r>
            <a:endParaRPr lang="en-US" dirty="0" smtClean="0"/>
          </a:p>
          <a:p>
            <a:pPr marL="914400" lvl="1" indent="-45720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902" y="714356"/>
            <a:ext cx="3882801" cy="2857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88" y="2151063"/>
              <a:ext cx="1666875" cy="263525"/>
            </p14:xfrm>
          </p:contentPart>
        </mc:Choice>
        <mc:Fallback xmlns=""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688" y="2144592"/>
                <a:ext cx="1686316" cy="278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5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1676400"/>
              <a:ext cx="3327400" cy="2230438"/>
            </p14:xfrm>
          </p:contentPart>
        </mc:Choice>
        <mc:Fallback xmlns="">
          <p:pic>
            <p:nvPicPr>
              <p:cNvPr id="655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825" y="1667760"/>
                <a:ext cx="3343240" cy="2251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5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8" y="2835275"/>
              <a:ext cx="1200150" cy="157163"/>
            </p14:xfrm>
          </p:contentPart>
        </mc:Choice>
        <mc:Fallback xmlns="">
          <p:pic>
            <p:nvPicPr>
              <p:cNvPr id="655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219" y="2825565"/>
                <a:ext cx="1223188" cy="17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5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2759075"/>
              <a:ext cx="566738" cy="430213"/>
            </p14:xfrm>
          </p:contentPart>
        </mc:Choice>
        <mc:Fallback xmlns="">
          <p:pic>
            <p:nvPicPr>
              <p:cNvPr id="655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0258" y="2753675"/>
                <a:ext cx="591222" cy="44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5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4200525"/>
              <a:ext cx="1206500" cy="185738"/>
            </p14:xfrm>
          </p:contentPart>
        </mc:Choice>
        <mc:Fallback xmlns="">
          <p:pic>
            <p:nvPicPr>
              <p:cNvPr id="655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215" y="4193312"/>
                <a:ext cx="1223057" cy="202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5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8" y="4189413"/>
              <a:ext cx="417512" cy="223837"/>
            </p14:xfrm>
          </p:contentPart>
        </mc:Choice>
        <mc:Fallback xmlns="">
          <p:pic>
            <p:nvPicPr>
              <p:cNvPr id="655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6360" y="4181123"/>
                <a:ext cx="440207" cy="243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5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8675" y="973138"/>
              <a:ext cx="1746250" cy="1649412"/>
            </p14:xfrm>
          </p:contentPart>
        </mc:Choice>
        <mc:Fallback xmlns="">
          <p:pic>
            <p:nvPicPr>
              <p:cNvPr id="655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8956" y="968458"/>
                <a:ext cx="1762809" cy="1662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5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2575" y="1631950"/>
              <a:ext cx="1063625" cy="301625"/>
            </p14:xfrm>
          </p:contentPart>
        </mc:Choice>
        <mc:Fallback xmlns="">
          <p:pic>
            <p:nvPicPr>
              <p:cNvPr id="655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4656" y="1624031"/>
                <a:ext cx="1080902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5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6075" y="2401888"/>
              <a:ext cx="1511300" cy="381000"/>
            </p14:xfrm>
          </p:contentPart>
        </mc:Choice>
        <mc:Fallback xmlns="">
          <p:pic>
            <p:nvPicPr>
              <p:cNvPr id="655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48875" y="2396846"/>
                <a:ext cx="1523900" cy="397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5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4450" y="3319463"/>
              <a:ext cx="1982788" cy="376237"/>
            </p14:xfrm>
          </p:contentPart>
        </mc:Choice>
        <mc:Fallback xmlns="">
          <p:pic>
            <p:nvPicPr>
              <p:cNvPr id="655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1930" y="3310102"/>
                <a:ext cx="1993228" cy="394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5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3706813"/>
              <a:ext cx="171450" cy="260350"/>
            </p14:xfrm>
          </p:contentPart>
        </mc:Choice>
        <mc:Fallback xmlns="">
          <p:pic>
            <p:nvPicPr>
              <p:cNvPr id="655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82296" y="3702132"/>
                <a:ext cx="182256" cy="271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5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1450" y="3657600"/>
              <a:ext cx="2243138" cy="309563"/>
            </p14:xfrm>
          </p:contentPart>
        </mc:Choice>
        <mc:Fallback xmlns="">
          <p:pic>
            <p:nvPicPr>
              <p:cNvPr id="655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44970" y="3649681"/>
                <a:ext cx="2256818" cy="32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5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5838" y="4059238"/>
              <a:ext cx="209550" cy="1857375"/>
            </p14:xfrm>
          </p:contentPart>
        </mc:Choice>
        <mc:Fallback xmlns="">
          <p:pic>
            <p:nvPicPr>
              <p:cNvPr id="655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3318" y="4056358"/>
                <a:ext cx="220352" cy="1869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5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4641850"/>
              <a:ext cx="1152525" cy="298450"/>
            </p14:xfrm>
          </p:contentPart>
        </mc:Choice>
        <mc:Fallback xmlns="">
          <p:pic>
            <p:nvPicPr>
              <p:cNvPr id="655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45887" y="4631050"/>
                <a:ext cx="1162606" cy="318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5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4679950"/>
              <a:ext cx="180975" cy="261938"/>
            </p14:xfrm>
          </p:contentPart>
        </mc:Choice>
        <mc:Fallback xmlns="">
          <p:pic>
            <p:nvPicPr>
              <p:cNvPr id="655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54956" y="4672023"/>
                <a:ext cx="196446" cy="274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5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6288" y="4603750"/>
              <a:ext cx="1163637" cy="330200"/>
            </p14:xfrm>
          </p:contentPart>
        </mc:Choice>
        <mc:Fallback xmlns="">
          <p:pic>
            <p:nvPicPr>
              <p:cNvPr id="655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46567" y="4599785"/>
                <a:ext cx="1178759" cy="3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5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9475" y="4581525"/>
              <a:ext cx="1109663" cy="284163"/>
            </p14:xfrm>
          </p:contentPart>
        </mc:Choice>
        <mc:Fallback xmlns="">
          <p:pic>
            <p:nvPicPr>
              <p:cNvPr id="655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6595" y="4574322"/>
                <a:ext cx="1124065" cy="300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5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3738" y="5049838"/>
              <a:ext cx="531812" cy="369887"/>
            </p14:xfrm>
          </p:contentPart>
        </mc:Choice>
        <mc:Fallback xmlns="">
          <p:pic>
            <p:nvPicPr>
              <p:cNvPr id="655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94736" y="5044081"/>
                <a:ext cx="545854" cy="384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55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5195888"/>
              <a:ext cx="795338" cy="158750"/>
            </p14:xfrm>
          </p:contentPart>
        </mc:Choice>
        <mc:Fallback xmlns="">
          <p:pic>
            <p:nvPicPr>
              <p:cNvPr id="655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15474" y="5186889"/>
                <a:ext cx="809020" cy="179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5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5100638"/>
              <a:ext cx="2160588" cy="306387"/>
            </p14:xfrm>
          </p:contentPart>
        </mc:Choice>
        <mc:Fallback xmlns="">
          <p:pic>
            <p:nvPicPr>
              <p:cNvPr id="655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05845" y="5092357"/>
                <a:ext cx="2169227" cy="32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5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3898900"/>
              <a:ext cx="2692400" cy="149225"/>
            </p14:xfrm>
          </p:contentPart>
        </mc:Choice>
        <mc:Fallback xmlns="">
          <p:pic>
            <p:nvPicPr>
              <p:cNvPr id="655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3730" y="3895304"/>
                <a:ext cx="2698520" cy="1553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STRIPS Actions (cont’)</a:t>
            </a: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395288" y="4652963"/>
            <a:ext cx="8583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179512" y="1052736"/>
            <a:ext cx="8748464" cy="1090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The STRIPS</a:t>
            </a:r>
            <a:r>
              <a:rPr lang="en-US" b="1" dirty="0">
                <a:latin typeface="+mn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assumption</a:t>
            </a:r>
            <a:r>
              <a:rPr lang="en-US" b="1" dirty="0" smtClean="0"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all  features not </a:t>
            </a:r>
            <a:r>
              <a:rPr lang="en-US" sz="2400" dirty="0">
                <a:latin typeface="+mn-lt"/>
                <a:cs typeface="Times New Roman" pitchFamily="18" charset="0"/>
              </a:rPr>
              <a:t>explicitly changed by an action stay unchanged</a:t>
            </a:r>
          </a:p>
        </p:txBody>
      </p:sp>
      <p:sp>
        <p:nvSpPr>
          <p:cNvPr id="153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8464454" cy="1295400"/>
          </a:xfrm>
          <a:noFill/>
        </p:spPr>
        <p:txBody>
          <a:bodyPr/>
          <a:lstStyle/>
          <a:p>
            <a:pPr marL="438150" indent="-381000" eaLnBrk="1" hangingPunct="1">
              <a:buFont typeface="Arial" pitchFamily="34" charset="0"/>
              <a:buChar char="•"/>
            </a:pPr>
            <a:r>
              <a:rPr lang="en-US" dirty="0" smtClean="0"/>
              <a:t>So if the </a:t>
            </a:r>
            <a:r>
              <a:rPr lang="en-US" dirty="0" smtClean="0">
                <a:solidFill>
                  <a:schemeClr val="accent2"/>
                </a:solidFill>
              </a:rPr>
              <a:t>feature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b="1" dirty="0" smtClean="0"/>
              <a:t> </a:t>
            </a:r>
            <a:r>
              <a:rPr lang="en-US" dirty="0" smtClean="0"/>
              <a:t>has value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b="1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in state </a:t>
            </a:r>
            <a:r>
              <a:rPr lang="en-US" b="1" dirty="0" smtClean="0">
                <a:solidFill>
                  <a:schemeClr val="accent2"/>
                </a:solidFill>
              </a:rPr>
              <a:t>S</a:t>
            </a:r>
            <a:r>
              <a:rPr lang="en-US" b="1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, after action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dirty="0" smtClean="0"/>
              <a:t>has been performed, </a:t>
            </a:r>
          </a:p>
          <a:p>
            <a:pPr marL="838200" lvl="1" indent="-381000" eaLnBrk="1" hangingPunct="1"/>
            <a:r>
              <a:rPr lang="en-US" dirty="0" smtClean="0"/>
              <a:t>what can we conclude about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and/or the </a:t>
            </a:r>
            <a:r>
              <a:rPr lang="en-US" dirty="0" smtClean="0">
                <a:solidFill>
                  <a:schemeClr val="accent2"/>
                </a:solidFill>
              </a:rPr>
              <a:t>state of the world 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r>
              <a:rPr lang="en-US" dirty="0" smtClean="0">
                <a:solidFill>
                  <a:schemeClr val="accent2"/>
                </a:solidFill>
              </a:rPr>
              <a:t> ,</a:t>
            </a:r>
            <a:r>
              <a:rPr lang="en-US" dirty="0" smtClean="0"/>
              <a:t>immediately preceding the execution of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•"/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2858628" y="5362386"/>
            <a:ext cx="64807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5" idx="1"/>
          </p:cNvCxnSpPr>
          <p:nvPr/>
        </p:nvCxnSpPr>
        <p:spPr bwMode="auto">
          <a:xfrm>
            <a:off x="3506700" y="5623996"/>
            <a:ext cx="151216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714612" y="4786322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18868" y="5362386"/>
            <a:ext cx="136815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= v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2884" y="471431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8748" y="500234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5064125"/>
              <a:ext cx="11113" cy="11113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188" y="5058389"/>
                <a:ext cx="23301" cy="2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4854575"/>
              <a:ext cx="19050" cy="9525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205" y="4844317"/>
                <a:ext cx="33787" cy="24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534400" cy="685800"/>
          </a:xfrm>
        </p:spPr>
        <p:txBody>
          <a:bodyPr/>
          <a:lstStyle/>
          <a:p>
            <a:pPr marL="838200" lvl="1" indent="-381000" eaLnBrk="1" hangingPunct="1"/>
            <a:r>
              <a:rPr lang="en-US" sz="2400" dirty="0">
                <a:latin typeface="+mj-lt"/>
                <a:cs typeface="Times New Roman" pitchFamily="18" charset="0"/>
              </a:rPr>
              <a:t>W</a:t>
            </a:r>
            <a:r>
              <a:rPr lang="en-US" sz="2400" dirty="0" smtClean="0">
                <a:latin typeface="+mj-lt"/>
                <a:cs typeface="Times New Roman" pitchFamily="18" charset="0"/>
              </a:rPr>
              <a:t>hat can we conclude about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and/or the state of the world S</a:t>
            </a:r>
            <a:r>
              <a:rPr lang="en-US" sz="2400" baseline="-25000" dirty="0" smtClean="0">
                <a:latin typeface="+mj-lt"/>
                <a:cs typeface="Times New Roman" pitchFamily="18" charset="0"/>
              </a:rPr>
              <a:t>i-1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,immediately preceding the execution of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?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560388" y="5373043"/>
            <a:ext cx="8583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5376" name="Rectangle 7"/>
          <p:cNvSpPr>
            <a:spLocks noChangeArrowheads="1"/>
          </p:cNvSpPr>
          <p:nvPr/>
        </p:nvSpPr>
        <p:spPr bwMode="auto">
          <a:xfrm>
            <a:off x="1187624" y="3349996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A.     V = v</a:t>
            </a:r>
            <a:r>
              <a:rPr lang="en-US" sz="2400" baseline="-25000" dirty="0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was TRUE in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2400" baseline="-25000" dirty="0" smtClean="0">
                <a:solidFill>
                  <a:schemeClr val="accent2"/>
                </a:solidFill>
                <a:latin typeface="+mj-lt"/>
              </a:rPr>
              <a:t>i-1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84333" y="2125347"/>
            <a:ext cx="64807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5" idx="1"/>
          </p:cNvCxnSpPr>
          <p:nvPr/>
        </p:nvCxnSpPr>
        <p:spPr bwMode="auto">
          <a:xfrm>
            <a:off x="3432405" y="2386957"/>
            <a:ext cx="151216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40317" y="1549283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573" y="2125347"/>
            <a:ext cx="136815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= v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8589" y="1477275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4453" y="1765307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21792" y="4212040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B.     One of the effects of 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 is to set V = v</a:t>
            </a:r>
            <a:r>
              <a:rPr lang="en-US" sz="2400" baseline="-25000" dirty="0" smtClean="0">
                <a:latin typeface="+mj-lt"/>
              </a:rPr>
              <a:t>i</a:t>
            </a:r>
            <a:endParaRPr lang="en-US" sz="2400" baseline="-25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187624" y="4992003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C.     At least one of the above</a:t>
            </a:r>
            <a:endParaRPr lang="en-US" sz="2400" baseline="-25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187624" y="5874907"/>
            <a:ext cx="645963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D      None of the above</a:t>
            </a:r>
            <a:endParaRPr lang="en-US" sz="2400" baseline="-25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6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013" y="5388161"/>
              <a:ext cx="11113" cy="11113"/>
            </p14:xfrm>
          </p:contentPart>
        </mc:Choice>
        <mc:Fallback xmlns="">
          <p:pic>
            <p:nvPicPr>
              <p:cNvPr id="1136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5126" y="5382425"/>
                <a:ext cx="23301" cy="2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6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1298" y="6501690"/>
              <a:ext cx="19050" cy="9525"/>
            </p14:xfrm>
          </p:contentPart>
        </mc:Choice>
        <mc:Fallback xmlns="">
          <p:pic>
            <p:nvPicPr>
              <p:cNvPr id="1136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515" y="6491812"/>
                <a:ext cx="33787" cy="23636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E1C09A7-D966-4F2C-B5AC-E22C6D5738F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/>
              <a:t>Clarification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STRIPS: a Feature-Based Representation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85372" y="712088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6E71E0-C2A2-4F6D-9DBF-B2EE0139B23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534400" cy="685800"/>
          </a:xfrm>
        </p:spPr>
        <p:txBody>
          <a:bodyPr/>
          <a:lstStyle/>
          <a:p>
            <a:pPr marL="838200" lvl="1" indent="-38100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can we conclude about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and/or the state of the world 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,immediately preceding the execution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560388" y="5373043"/>
            <a:ext cx="8583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5132" y="5805264"/>
            <a:ext cx="64807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5" idx="1"/>
          </p:cNvCxnSpPr>
          <p:nvPr/>
        </p:nvCxnSpPr>
        <p:spPr bwMode="auto">
          <a:xfrm>
            <a:off x="5673204" y="6066874"/>
            <a:ext cx="151216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81116" y="5229200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i-1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185372" y="5805264"/>
            <a:ext cx="136815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 = v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9388" y="5157192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252" y="5445224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0636" y="3717032"/>
            <a:ext cx="8424863" cy="64807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3     At least one of the above</a:t>
            </a:r>
            <a:endParaRPr lang="en-US" sz="2400" baseline="-250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  </a:t>
            </a:r>
            <a:endParaRPr lang="en-US" sz="2400" dirty="0"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6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5064125"/>
              <a:ext cx="11113" cy="11113"/>
            </p14:xfrm>
          </p:contentPart>
        </mc:Choice>
        <mc:Fallback xmlns="">
          <p:pic>
            <p:nvPicPr>
              <p:cNvPr id="1146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188" y="5058389"/>
                <a:ext cx="23301" cy="2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6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4854575"/>
              <a:ext cx="19050" cy="9525"/>
            </p14:xfrm>
          </p:contentPart>
        </mc:Choice>
        <mc:Fallback xmlns="">
          <p:pic>
            <p:nvPicPr>
              <p:cNvPr id="1146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8205" y="4844317"/>
                <a:ext cx="33787" cy="24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83C9CEA-9C47-4457-94C1-053DF16EFA7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STRIPS representation and assumption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STanford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Research Institute Problem Solver )</a:t>
            </a:r>
          </a:p>
          <a:p>
            <a:pPr lvl="1" eaLnBrk="1" hangingPunct="1">
              <a:defRPr/>
            </a:pPr>
            <a:r>
              <a:rPr lang="en-US" b="1" dirty="0" smtClean="0"/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175D7CA-7051-43EB-824D-7D0616CE100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Forward Planning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841" y="609787"/>
            <a:ext cx="8964488" cy="4297362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chemeClr val="accent2"/>
                </a:solidFill>
              </a:rPr>
              <a:t>To find a plan, a solution</a:t>
            </a:r>
            <a:r>
              <a:rPr lang="en-US" dirty="0" smtClean="0"/>
              <a:t>: search in the state-space graph.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states </a:t>
            </a:r>
            <a:r>
              <a:rPr lang="en-US" dirty="0" smtClean="0"/>
              <a:t>are the </a:t>
            </a:r>
            <a:r>
              <a:rPr lang="en-US" b="1" dirty="0" smtClean="0"/>
              <a:t>possible worlds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arcs</a:t>
            </a:r>
            <a:r>
              <a:rPr lang="en-US" dirty="0" smtClean="0"/>
              <a:t> from a state </a:t>
            </a:r>
            <a:r>
              <a:rPr lang="en-US" b="1" i="1" dirty="0" smtClean="0"/>
              <a:t>s</a:t>
            </a:r>
            <a:r>
              <a:rPr lang="en-US" dirty="0" smtClean="0"/>
              <a:t> represent all of the </a:t>
            </a:r>
            <a:r>
              <a:rPr lang="en-US" b="1" dirty="0" smtClean="0"/>
              <a:t>actions</a:t>
            </a:r>
            <a:r>
              <a:rPr lang="en-US" dirty="0" smtClean="0"/>
              <a:t> that are legal in state </a:t>
            </a:r>
            <a:r>
              <a:rPr lang="en-US" b="1" i="1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  A </a:t>
            </a:r>
            <a:r>
              <a:rPr lang="en-US" b="1" dirty="0" smtClean="0"/>
              <a:t>plan</a:t>
            </a:r>
            <a:r>
              <a:rPr lang="en-US" dirty="0" smtClean="0"/>
              <a:t> is a path from the state representing the initial state to a state that satisfies the goal.</a:t>
            </a:r>
            <a:endParaRPr lang="en-US" sz="1600" dirty="0" smtClean="0"/>
          </a:p>
          <a:p>
            <a:pPr>
              <a:buSzTx/>
            </a:pPr>
            <a:r>
              <a:rPr lang="en-US" dirty="0" smtClean="0">
                <a:solidFill>
                  <a:schemeClr val="accent2"/>
                </a:solidFill>
              </a:rPr>
              <a:t>What actions </a:t>
            </a:r>
            <a:r>
              <a:rPr lang="en-US" sz="3200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 are legal/possible in a state </a:t>
            </a:r>
            <a:r>
              <a:rPr lang="en-US" sz="3200" b="1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533400" indent="-533400"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8807" y="5624699"/>
            <a:ext cx="648072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mr10" charset="0"/>
              </a:rPr>
              <a:t>C</a:t>
            </a:r>
            <a:r>
              <a:rPr lang="en-US" sz="2400" dirty="0" smtClean="0">
                <a:latin typeface="cmr10" charset="0"/>
              </a:rPr>
              <a:t>. Those where </a:t>
            </a:r>
            <a:r>
              <a:rPr lang="en-US" sz="2400" dirty="0">
                <a:latin typeface="cmr10" charset="0"/>
              </a:rPr>
              <a:t>the state </a:t>
            </a:r>
            <a:r>
              <a:rPr lang="en-US" sz="2400" b="1" dirty="0">
                <a:latin typeface="cmr10" charset="0"/>
              </a:rPr>
              <a:t>s</a:t>
            </a:r>
            <a:r>
              <a:rPr lang="ja-JP" altLang="en-US" sz="2400" b="1" dirty="0">
                <a:latin typeface="cmr10" charset="0"/>
              </a:rPr>
              <a:t>’</a:t>
            </a:r>
            <a:r>
              <a:rPr lang="en-US" altLang="ja-JP" sz="2400" dirty="0">
                <a:latin typeface="cmr10" charset="0"/>
              </a:rPr>
              <a:t> </a:t>
            </a:r>
            <a:r>
              <a:rPr lang="en-US" altLang="ja-JP" sz="2400" dirty="0" smtClean="0">
                <a:latin typeface="cmr10" charset="0"/>
              </a:rPr>
              <a:t>reached via </a:t>
            </a:r>
            <a:r>
              <a:rPr lang="en-US" altLang="ja-JP" sz="2400" b="1" dirty="0">
                <a:latin typeface="cmr10" charset="0"/>
              </a:rPr>
              <a:t>a</a:t>
            </a:r>
            <a:r>
              <a:rPr lang="en-US" altLang="ja-JP" sz="2400" dirty="0">
                <a:latin typeface="cmr10" charset="0"/>
              </a:rPr>
              <a:t> is on the way to the goal</a:t>
            </a:r>
            <a:endParaRPr lang="en-US" altLang="ja-JP" sz="2400" baseline="-25000" dirty="0">
              <a:solidFill>
                <a:schemeClr val="accent2"/>
              </a:solidFill>
              <a:latin typeface="cmr10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  </a:t>
            </a: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4254315"/>
            <a:ext cx="6912768" cy="6528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cmr10" charset="0"/>
              </a:rPr>
              <a:t>A. Those </a:t>
            </a:r>
            <a:r>
              <a:rPr lang="en-US" sz="2400" dirty="0">
                <a:latin typeface="cmr10" charset="0"/>
              </a:rPr>
              <a:t>where </a:t>
            </a:r>
            <a:r>
              <a:rPr lang="en-US" sz="2400" b="1" dirty="0">
                <a:latin typeface="cmr10" charset="0"/>
              </a:rPr>
              <a:t>a</a:t>
            </a:r>
            <a:r>
              <a:rPr lang="en-CA" altLang="en-US" sz="2400" dirty="0">
                <a:latin typeface="cmr10" charset="0"/>
              </a:rPr>
              <a:t>’</a:t>
            </a:r>
            <a:r>
              <a:rPr lang="en-US" altLang="ja-JP" sz="2400" dirty="0">
                <a:latin typeface="cmr10" charset="0"/>
              </a:rPr>
              <a:t>s effects are satisfied in </a:t>
            </a:r>
            <a:r>
              <a:rPr lang="en-US" altLang="ja-JP" sz="2400" b="1" dirty="0">
                <a:latin typeface="cmr10" charset="0"/>
              </a:rPr>
              <a:t>s</a:t>
            </a:r>
            <a:endParaRPr lang="en-US" sz="2400" b="1" baseline="-25000" dirty="0">
              <a:solidFill>
                <a:schemeClr val="accent2"/>
              </a:solidFill>
              <a:latin typeface="cmr10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4907149"/>
            <a:ext cx="7129462" cy="717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cmr10" charset="0"/>
                <a:cs typeface="Times New Roman" pitchFamily="18" charset="0"/>
              </a:rPr>
              <a:t>B. Those </a:t>
            </a:r>
            <a:r>
              <a:rPr lang="en-US" sz="2400" dirty="0">
                <a:latin typeface="cmr10" charset="0"/>
                <a:cs typeface="Times New Roman" pitchFamily="18" charset="0"/>
              </a:rPr>
              <a:t>where </a:t>
            </a:r>
            <a:r>
              <a:rPr lang="en-US" sz="2400" b="1" dirty="0">
                <a:latin typeface="cmr10" charset="0"/>
                <a:cs typeface="Times New Roman" pitchFamily="18" charset="0"/>
              </a:rPr>
              <a:t>a</a:t>
            </a:r>
            <a:r>
              <a:rPr lang="en-CA" altLang="en-US" sz="2400" dirty="0">
                <a:latin typeface="cmr10" charset="0"/>
                <a:cs typeface="Times New Roman" pitchFamily="18" charset="0"/>
              </a:rPr>
              <a:t>’</a:t>
            </a:r>
            <a:r>
              <a:rPr lang="en-US" altLang="ja-JP" sz="2400" dirty="0">
                <a:latin typeface="cmr10" charset="0"/>
                <a:cs typeface="Times New Roman" pitchFamily="18" charset="0"/>
              </a:rPr>
              <a:t>s preconditions are satisfied in </a:t>
            </a:r>
            <a:r>
              <a:rPr lang="en-US" altLang="ja-JP" sz="2400" b="1" dirty="0">
                <a:latin typeface="cmr10" charset="0"/>
                <a:cs typeface="Times New Roman" pitchFamily="18" charset="0"/>
              </a:rPr>
              <a:t>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  </a:t>
            </a:r>
            <a:endParaRPr lang="en-US" sz="2400" dirty="0">
              <a:latin typeface="cmr10" charset="0"/>
              <a:cs typeface="Times New Roman" pitchFamily="18" charset="0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907149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175D7CA-7051-43EB-824D-7D0616CE100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Forward Planning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604448" cy="4297362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chemeClr val="accent2"/>
                </a:solidFill>
              </a:rPr>
              <a:t>To find a plan, a solution</a:t>
            </a:r>
            <a:r>
              <a:rPr lang="en-US" dirty="0" smtClean="0"/>
              <a:t>: search in the state-space graph.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states </a:t>
            </a:r>
            <a:r>
              <a:rPr lang="en-US" dirty="0" smtClean="0"/>
              <a:t>are the </a:t>
            </a:r>
            <a:r>
              <a:rPr lang="en-US" b="1" dirty="0" smtClean="0"/>
              <a:t>possible worlds</a:t>
            </a:r>
          </a:p>
          <a:p>
            <a:pPr marL="914400" lvl="1" indent="-457200" eaLnBrk="1" hangingPunct="1"/>
            <a:r>
              <a:rPr lang="en-US" dirty="0" smtClean="0"/>
              <a:t>The </a:t>
            </a:r>
            <a:r>
              <a:rPr lang="en-US" b="1" dirty="0" smtClean="0"/>
              <a:t>arcs</a:t>
            </a:r>
            <a:r>
              <a:rPr lang="en-US" dirty="0" smtClean="0"/>
              <a:t> from a state </a:t>
            </a:r>
            <a:r>
              <a:rPr lang="en-US" b="1" i="1" dirty="0" smtClean="0"/>
              <a:t>s</a:t>
            </a:r>
            <a:r>
              <a:rPr lang="en-US" dirty="0" smtClean="0"/>
              <a:t> represent all of the </a:t>
            </a:r>
            <a:r>
              <a:rPr lang="en-US" b="1" dirty="0" smtClean="0"/>
              <a:t>actions</a:t>
            </a:r>
            <a:r>
              <a:rPr lang="en-US" dirty="0" smtClean="0"/>
              <a:t> that are legal in state </a:t>
            </a:r>
            <a:r>
              <a:rPr lang="en-US" b="1" i="1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  A </a:t>
            </a:r>
            <a:r>
              <a:rPr lang="en-US" b="1" dirty="0" smtClean="0"/>
              <a:t>plan</a:t>
            </a:r>
            <a:r>
              <a:rPr lang="en-US" dirty="0" smtClean="0"/>
              <a:t> is a path from the state representing the initial state to a state that satisfies the goal.</a:t>
            </a:r>
            <a:endParaRPr lang="en-US" sz="1600" dirty="0" smtClean="0"/>
          </a:p>
          <a:p>
            <a:pPr>
              <a:buSzTx/>
            </a:pPr>
            <a:r>
              <a:rPr lang="en-US" dirty="0" smtClean="0">
                <a:solidFill>
                  <a:schemeClr val="accent2"/>
                </a:solidFill>
              </a:rPr>
              <a:t>What actions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 are legal/possible in a state s?</a:t>
            </a:r>
            <a:endParaRPr lang="en-US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914400" lvl="1" indent="-457200" eaLnBrk="1" hangingPunct="1"/>
            <a:endParaRPr lang="en-US" sz="2800" dirty="0" smtClean="0"/>
          </a:p>
          <a:p>
            <a:pPr marL="533400" indent="-533400"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43608" y="4941168"/>
            <a:ext cx="7129462" cy="7175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mr10" charset="0"/>
                <a:cs typeface="Times New Roman" pitchFamily="18" charset="0"/>
              </a:rPr>
              <a:t>Those where </a:t>
            </a:r>
            <a:r>
              <a:rPr lang="en-US" sz="2400" b="1" dirty="0">
                <a:latin typeface="cmr10" charset="0"/>
                <a:cs typeface="Times New Roman" pitchFamily="18" charset="0"/>
              </a:rPr>
              <a:t>a</a:t>
            </a:r>
            <a:r>
              <a:rPr lang="en-CA" altLang="en-US" sz="2400" dirty="0">
                <a:latin typeface="cmr10" charset="0"/>
                <a:cs typeface="Times New Roman" pitchFamily="18" charset="0"/>
              </a:rPr>
              <a:t>’</a:t>
            </a:r>
            <a:r>
              <a:rPr lang="en-US" altLang="ja-JP" sz="2400" dirty="0">
                <a:latin typeface="cmr10" charset="0"/>
                <a:cs typeface="Times New Roman" pitchFamily="18" charset="0"/>
              </a:rPr>
              <a:t>s preconditions are satisfied in </a:t>
            </a:r>
            <a:r>
              <a:rPr lang="en-US" altLang="ja-JP" sz="2400" b="1" dirty="0">
                <a:latin typeface="cmr10" charset="0"/>
                <a:cs typeface="Times New Roman" pitchFamily="18" charset="0"/>
              </a:rPr>
              <a:t>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mr10" charset="0"/>
                <a:cs typeface="Times New Roman" pitchFamily="18" charset="0"/>
              </a:rPr>
              <a:t>  </a:t>
            </a:r>
            <a:endParaRPr lang="en-US" sz="2400" dirty="0">
              <a:latin typeface="cmr10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4F6332-545E-4970-87B9-AAC07708013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7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86500" cy="1189038"/>
          </a:xfrm>
        </p:spPr>
        <p:txBody>
          <a:bodyPr/>
          <a:lstStyle/>
          <a:p>
            <a:pPr eaLnBrk="1" hangingPunct="1"/>
            <a:r>
              <a:rPr lang="en-US" smtClean="0"/>
              <a:t>Example state-space graph: first level</a:t>
            </a:r>
          </a:p>
        </p:txBody>
      </p:sp>
      <p:pic>
        <p:nvPicPr>
          <p:cNvPr id="17436" name="Picture 5"/>
          <p:cNvPicPr>
            <a:picLocks noChangeAspect="1" noChangeArrowheads="1"/>
          </p:cNvPicPr>
          <p:nvPr/>
        </p:nvPicPr>
        <p:blipFill>
          <a:blip r:embed="rId3" cstate="print"/>
          <a:srcRect r="1720" b="57143"/>
          <a:stretch>
            <a:fillRect/>
          </a:stretch>
        </p:blipFill>
        <p:spPr bwMode="auto">
          <a:xfrm>
            <a:off x="195263" y="3071813"/>
            <a:ext cx="8948737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857250"/>
            <a:ext cx="3348037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38" name="Rectangle 11"/>
          <p:cNvSpPr>
            <a:spLocks noChangeArrowheads="1"/>
          </p:cNvSpPr>
          <p:nvPr/>
        </p:nvSpPr>
        <p:spPr bwMode="auto">
          <a:xfrm>
            <a:off x="2339975" y="60213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9" name="Rectangle 12"/>
          <p:cNvSpPr>
            <a:spLocks noChangeArrowheads="1"/>
          </p:cNvSpPr>
          <p:nvPr/>
        </p:nvSpPr>
        <p:spPr bwMode="auto">
          <a:xfrm>
            <a:off x="2555875" y="62372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0" name="Rectangle 13"/>
          <p:cNvSpPr>
            <a:spLocks noChangeArrowheads="1"/>
          </p:cNvSpPr>
          <p:nvPr/>
        </p:nvSpPr>
        <p:spPr bwMode="auto">
          <a:xfrm>
            <a:off x="3995738" y="6381750"/>
            <a:ext cx="287337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1773238"/>
              <a:ext cx="1360487" cy="1341437"/>
            </p14:xfrm>
          </p:contentPart>
        </mc:Choice>
        <mc:Fallback xmlns="">
          <p:pic>
            <p:nvPicPr>
              <p:cNvPr id="1741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528" y="1763877"/>
                <a:ext cx="1379208" cy="136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1484313"/>
              <a:ext cx="852488" cy="534987"/>
            </p14:xfrm>
          </p:contentPart>
        </mc:Choice>
        <mc:Fallback xmlns="">
          <p:pic>
            <p:nvPicPr>
              <p:cNvPr id="1741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6015" y="1474953"/>
                <a:ext cx="871208" cy="553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1989138"/>
              <a:ext cx="2371725" cy="1014412"/>
            </p14:xfrm>
          </p:contentPart>
        </mc:Choice>
        <mc:Fallback xmlns="">
          <p:pic>
            <p:nvPicPr>
              <p:cNvPr id="1741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14936" y="1979779"/>
                <a:ext cx="2390454" cy="103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1174750"/>
              <a:ext cx="34925" cy="2012950"/>
            </p14:xfrm>
          </p:contentPart>
        </mc:Choice>
        <mc:Fallback xmlns="">
          <p:pic>
            <p:nvPicPr>
              <p:cNvPr id="174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261" y="1171870"/>
                <a:ext cx="47755" cy="202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338" y="3225800"/>
              <a:ext cx="5086350" cy="41275"/>
            </p14:xfrm>
          </p:contentPart>
        </mc:Choice>
        <mc:Fallback xmlns="">
          <p:pic>
            <p:nvPicPr>
              <p:cNvPr id="174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9818" y="3221852"/>
                <a:ext cx="5091750" cy="5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1158875"/>
              <a:ext cx="5292725" cy="2095500"/>
            </p14:xfrm>
          </p:contentPart>
        </mc:Choice>
        <mc:Fallback xmlns="">
          <p:pic>
            <p:nvPicPr>
              <p:cNvPr id="174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390" y="1146995"/>
                <a:ext cx="5306765" cy="211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3709988"/>
              <a:ext cx="38100" cy="468312"/>
            </p14:xfrm>
          </p:contentPart>
        </mc:Choice>
        <mc:Fallback xmlns="">
          <p:pic>
            <p:nvPicPr>
              <p:cNvPr id="174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2597" y="3701683"/>
                <a:ext cx="58644" cy="488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5" y="4135438"/>
              <a:ext cx="1982788" cy="30162"/>
            </p14:xfrm>
          </p:contentPart>
        </mc:Choice>
        <mc:Fallback xmlns="">
          <p:pic>
            <p:nvPicPr>
              <p:cNvPr id="174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6245" y="4124307"/>
                <a:ext cx="1998987" cy="54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3690938"/>
              <a:ext cx="1978025" cy="461962"/>
            </p14:xfrm>
          </p:contentPart>
        </mc:Choice>
        <mc:Fallback xmlns="">
          <p:pic>
            <p:nvPicPr>
              <p:cNvPr id="174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4464" y="3679416"/>
                <a:ext cx="2002863" cy="48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371600"/>
              <a:ext cx="112713" cy="111125"/>
            </p14:xfrm>
          </p:contentPart>
        </mc:Choice>
        <mc:Fallback xmlns="">
          <p:pic>
            <p:nvPicPr>
              <p:cNvPr id="174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97427" y="1359333"/>
                <a:ext cx="138558" cy="13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3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2535238"/>
              <a:ext cx="1090612" cy="595312"/>
            </p14:xfrm>
          </p:contentPart>
        </mc:Choice>
        <mc:Fallback xmlns="">
          <p:pic>
            <p:nvPicPr>
              <p:cNvPr id="1743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6374" y="2531997"/>
                <a:ext cx="1097091" cy="60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3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936750"/>
              <a:ext cx="715963" cy="620713"/>
            </p14:xfrm>
          </p:contentPart>
        </mc:Choice>
        <mc:Fallback xmlns="">
          <p:pic>
            <p:nvPicPr>
              <p:cNvPr id="1743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6781" y="1924509"/>
                <a:ext cx="735761" cy="640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4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249738"/>
              <a:ext cx="1150937" cy="100012"/>
            </p14:xfrm>
          </p:contentPart>
        </mc:Choice>
        <mc:Fallback xmlns="">
          <p:pic>
            <p:nvPicPr>
              <p:cNvPr id="174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833" y="4238586"/>
                <a:ext cx="1170017" cy="122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246563"/>
              <a:ext cx="1195387" cy="104775"/>
            </p14:xfrm>
          </p:contentPart>
        </mc:Choice>
        <mc:Fallback xmlns="">
          <p:pic>
            <p:nvPicPr>
              <p:cNvPr id="17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7155" y="4235761"/>
                <a:ext cx="1218784" cy="12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4463" y="3665538"/>
              <a:ext cx="766762" cy="366712"/>
            </p14:xfrm>
          </p:contentPart>
        </mc:Choice>
        <mc:Fallback xmlns="">
          <p:pic>
            <p:nvPicPr>
              <p:cNvPr id="17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84743" y="3655821"/>
                <a:ext cx="787641" cy="38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4046538"/>
              <a:ext cx="479425" cy="193675"/>
            </p14:xfrm>
          </p:contentPart>
        </mc:Choice>
        <mc:Fallback xmlns="">
          <p:pic>
            <p:nvPicPr>
              <p:cNvPr id="17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69525" y="4035018"/>
                <a:ext cx="502820" cy="217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4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1395413"/>
              <a:ext cx="114300" cy="88900"/>
            </p14:xfrm>
          </p:contentPart>
        </mc:Choice>
        <mc:Fallback xmlns="">
          <p:pic>
            <p:nvPicPr>
              <p:cNvPr id="174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91480" y="1386415"/>
                <a:ext cx="132991" cy="10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4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1898650"/>
              <a:ext cx="1144588" cy="1236663"/>
            </p14:xfrm>
          </p:contentPart>
        </mc:Choice>
        <mc:Fallback xmlns="">
          <p:pic>
            <p:nvPicPr>
              <p:cNvPr id="174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02774" y="1887489"/>
                <a:ext cx="1161150" cy="1253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4450" y="4841875"/>
              <a:ext cx="341313" cy="377825"/>
            </p14:xfrm>
          </p:contentPart>
        </mc:Choice>
        <mc:Fallback xmlns="">
          <p:pic>
            <p:nvPicPr>
              <p:cNvPr id="174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74719" y="4829989"/>
                <a:ext cx="355730" cy="400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4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0088" y="1627188"/>
              <a:ext cx="2495550" cy="1514475"/>
            </p14:xfrm>
          </p:contentPart>
        </mc:Choice>
        <mc:Fallback xmlns="">
          <p:pic>
            <p:nvPicPr>
              <p:cNvPr id="174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65048" y="1616388"/>
                <a:ext cx="2510670" cy="1529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4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3679825"/>
              <a:ext cx="2738437" cy="1158875"/>
            </p14:xfrm>
          </p:contentPart>
        </mc:Choice>
        <mc:Fallback xmlns="">
          <p:pic>
            <p:nvPicPr>
              <p:cNvPr id="174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55458" y="3674425"/>
                <a:ext cx="2760756" cy="117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4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4873625"/>
              <a:ext cx="357188" cy="342900"/>
            </p14:xfrm>
          </p:contentPart>
        </mc:Choice>
        <mc:Fallback xmlns="">
          <p:pic>
            <p:nvPicPr>
              <p:cNvPr id="174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91359" y="4861379"/>
                <a:ext cx="380209" cy="366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4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4187825"/>
              <a:ext cx="120650" cy="606425"/>
            </p14:xfrm>
          </p:contentPart>
        </mc:Choice>
        <mc:Fallback xmlns="">
          <p:pic>
            <p:nvPicPr>
              <p:cNvPr id="174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30480" y="4178108"/>
                <a:ext cx="141179" cy="62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4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606925"/>
              <a:ext cx="307975" cy="122238"/>
            </p14:xfrm>
          </p:contentPart>
        </mc:Choice>
        <mc:Fallback xmlns="">
          <p:pic>
            <p:nvPicPr>
              <p:cNvPr id="174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86958" y="4598656"/>
                <a:ext cx="325985" cy="14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4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4908550"/>
              <a:ext cx="395288" cy="284163"/>
            </p14:xfrm>
          </p:contentPart>
        </mc:Choice>
        <mc:Fallback xmlns="">
          <p:pic>
            <p:nvPicPr>
              <p:cNvPr id="174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49665" y="4896952"/>
                <a:ext cx="418308" cy="30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4376738"/>
              <a:ext cx="363538" cy="141287"/>
            </p14:xfrm>
          </p:contentPart>
        </mc:Choice>
        <mc:Fallback xmlns=""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88727" y="4370626"/>
                <a:ext cx="377936" cy="156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939800"/>
              <a:ext cx="141288" cy="206375"/>
            </p14:xfrm>
          </p:contentPart>
        </mc:Choice>
        <mc:Fallback xmlns=""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3078" y="932969"/>
                <a:ext cx="160342" cy="224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846138"/>
              <a:ext cx="196850" cy="206375"/>
            </p14:xfrm>
          </p:contentPart>
        </mc:Choice>
        <mc:Fallback xmlns=""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4730" y="836774"/>
                <a:ext cx="211271" cy="226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746125"/>
              <a:ext cx="238125" cy="265113"/>
            </p14:xfrm>
          </p:contentPart>
        </mc:Choice>
        <mc:Fallback xmlns=""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93810" y="742533"/>
                <a:ext cx="246423" cy="279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100" y="673100"/>
              <a:ext cx="182563" cy="241300"/>
            </p14:xfrm>
          </p:contentPart>
        </mc:Choice>
        <mc:Fallback xmlns=""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7738" y="665177"/>
                <a:ext cx="196966" cy="25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3" y="1189038"/>
              <a:ext cx="350837" cy="346075"/>
            </p14:xfrm>
          </p:contentPart>
        </mc:Choice>
        <mc:Fallback xmlns=""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6488" y="1180755"/>
                <a:ext cx="364511" cy="364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74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947738"/>
              <a:ext cx="574675" cy="409575"/>
            </p14:xfrm>
          </p:contentPart>
        </mc:Choice>
        <mc:Fallback xmlns="">
          <p:pic>
            <p:nvPicPr>
              <p:cNvPr id="174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5571" y="936180"/>
                <a:ext cx="595656" cy="43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74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3406775"/>
              <a:ext cx="1878013" cy="765175"/>
            </p14:xfrm>
          </p:contentPart>
        </mc:Choice>
        <mc:Fallback xmlns="">
          <p:pic>
            <p:nvPicPr>
              <p:cNvPr id="174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23995" y="3400294"/>
                <a:ext cx="1888452" cy="78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74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3832225"/>
              <a:ext cx="1050925" cy="339725"/>
            </p14:xfrm>
          </p:contentPart>
        </mc:Choice>
        <mc:Fallback xmlns="">
          <p:pic>
            <p:nvPicPr>
              <p:cNvPr id="174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47272" y="3822508"/>
                <a:ext cx="1063886" cy="3584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state space graph</a:t>
            </a:r>
            <a:endParaRPr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836613"/>
            <a:ext cx="685958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2925" y="909638"/>
            <a:ext cx="22510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805488"/>
            <a:ext cx="3459162" cy="795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What is a solution to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this planning problem?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5651500" y="3567113"/>
            <a:ext cx="1836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Goal:</a:t>
            </a:r>
          </a:p>
        </p:txBody>
      </p:sp>
      <p:sp>
        <p:nvSpPr>
          <p:cNvPr id="35848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10150" y="6165850"/>
            <a:ext cx="71438" cy="71438"/>
          </a:xfrm>
          <a:custGeom>
            <a:avLst/>
            <a:gdLst>
              <a:gd name="T0" fmla="*/ 0 w 31"/>
              <a:gd name="T1" fmla="*/ 2147483647 h 31"/>
              <a:gd name="T2" fmla="*/ 2147483647 w 31"/>
              <a:gd name="T3" fmla="*/ 2147483647 h 31"/>
              <a:gd name="T4" fmla="*/ 2147483647 w 31"/>
              <a:gd name="T5" fmla="*/ 2147483647 h 31"/>
              <a:gd name="T6" fmla="*/ 2147483647 w 31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1"/>
              <a:gd name="T14" fmla="*/ 31 w 31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1" extrusionOk="0">
                <a:moveTo>
                  <a:pt x="0" y="0"/>
                </a:moveTo>
              </a:path>
            </a:pathLst>
          </a:custGeom>
          <a:solidFill>
            <a:schemeClr val="bg1"/>
          </a:solidFill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75234" y="5690393"/>
            <a:ext cx="2232025" cy="512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B. (</a:t>
            </a:r>
            <a:r>
              <a:rPr lang="en-US" dirty="0" err="1" smtClean="0"/>
              <a:t>puc</a:t>
            </a:r>
            <a:r>
              <a:rPr lang="en-US" dirty="0"/>
              <a:t>, mc, mc)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79838" y="6261100"/>
            <a:ext cx="2084387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C. (</a:t>
            </a:r>
            <a:r>
              <a:rPr lang="en-US" dirty="0" err="1" smtClean="0"/>
              <a:t>puc</a:t>
            </a:r>
            <a:r>
              <a:rPr lang="en-US" dirty="0"/>
              <a:t>, dc)</a:t>
            </a:r>
            <a:endParaRPr lang="en-US" baseline="30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1275" y="5684838"/>
            <a:ext cx="20891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A. (</a:t>
            </a:r>
            <a:r>
              <a:rPr lang="en-US" dirty="0" err="1" smtClean="0"/>
              <a:t>puc</a:t>
            </a:r>
            <a:r>
              <a:rPr lang="en-US" dirty="0"/>
              <a:t>, mc)</a:t>
            </a:r>
            <a:endParaRPr lang="en-US" baseline="30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75234" y="6266656"/>
            <a:ext cx="25687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/>
              <a:t>D. (</a:t>
            </a:r>
            <a:r>
              <a:rPr lang="en-CA" dirty="0" err="1" smtClean="0"/>
              <a:t>puc</a:t>
            </a:r>
            <a:r>
              <a:rPr lang="en-CA" dirty="0"/>
              <a:t>, mc, dc)</a:t>
            </a:r>
            <a:endParaRPr lang="en-US" dirty="0"/>
          </a:p>
        </p:txBody>
      </p:sp>
      <p:sp>
        <p:nvSpPr>
          <p:cNvPr id="35853" name="Rectangle 17"/>
          <p:cNvSpPr>
            <a:spLocks noChangeArrowheads="1"/>
          </p:cNvSpPr>
          <p:nvPr/>
        </p:nvSpPr>
        <p:spPr bwMode="auto">
          <a:xfrm>
            <a:off x="6408738" y="4357688"/>
            <a:ext cx="2771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Arial" pitchFamily="34" charset="0"/>
              </a:rPr>
              <a:t>a </a:t>
            </a:r>
            <a:r>
              <a:rPr lang="en-CA" sz="2000">
                <a:solidFill>
                  <a:srgbClr val="FF0000"/>
                </a:solidFill>
                <a:latin typeface="Arial" pitchFamily="34" charset="0"/>
              </a:rPr>
              <a:t>sequence of actions </a:t>
            </a:r>
            <a:br>
              <a:rPr lang="en-CA" sz="2000">
                <a:solidFill>
                  <a:srgbClr val="FF0000"/>
                </a:solidFill>
                <a:latin typeface="Arial" pitchFamily="34" charset="0"/>
              </a:rPr>
            </a:br>
            <a:r>
              <a:rPr lang="en-CA" sz="2000">
                <a:latin typeface="Arial" pitchFamily="34" charset="0"/>
              </a:rPr>
              <a:t>that gets us from the </a:t>
            </a:r>
            <a:br>
              <a:rPr lang="en-CA" sz="2000">
                <a:latin typeface="Arial" pitchFamily="34" charset="0"/>
              </a:rPr>
            </a:br>
            <a:r>
              <a:rPr lang="en-CA" sz="2000">
                <a:latin typeface="Arial" pitchFamily="34" charset="0"/>
              </a:rPr>
              <a:t>start to a goal</a:t>
            </a:r>
          </a:p>
        </p:txBody>
      </p:sp>
      <p:sp>
        <p:nvSpPr>
          <p:cNvPr id="35854" name="TextBox 7"/>
          <p:cNvSpPr txBox="1">
            <a:spLocks noChangeArrowheads="1"/>
          </p:cNvSpPr>
          <p:nvPr/>
        </p:nvSpPr>
        <p:spPr bwMode="auto">
          <a:xfrm>
            <a:off x="5040313" y="4335463"/>
            <a:ext cx="1835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Solution:</a:t>
            </a:r>
          </a:p>
        </p:txBody>
      </p:sp>
      <p:graphicFrame>
        <p:nvGraphicFramePr>
          <p:cNvPr id="231426" name="Object 7"/>
          <p:cNvGraphicFramePr>
            <a:graphicFrameLocks noChangeAspect="1"/>
          </p:cNvGraphicFramePr>
          <p:nvPr/>
        </p:nvGraphicFramePr>
        <p:xfrm>
          <a:off x="6715140" y="3571876"/>
          <a:ext cx="714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name="Equation" r:id="rId7" imgW="279360" imgH="215640" progId="Equation.3">
                  <p:embed/>
                </p:oleObj>
              </mc:Choice>
              <mc:Fallback>
                <p:oleObj name="Equation" r:id="rId7" imgW="279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571876"/>
                        <a:ext cx="714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6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0938" y="5586413"/>
              <a:ext cx="1905000" cy="788987"/>
            </p14:xfrm>
          </p:contentPart>
        </mc:Choice>
        <mc:Fallback xmlns="">
          <p:pic>
            <p:nvPicPr>
              <p:cNvPr id="146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7698" y="5581734"/>
                <a:ext cx="1912920" cy="796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6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3688" y="3275013"/>
              <a:ext cx="12700" cy="63500"/>
            </p14:xfrm>
          </p:contentPart>
        </mc:Choice>
        <mc:Fallback xmlns="">
          <p:pic>
            <p:nvPicPr>
              <p:cNvPr id="146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61148" y="3272487"/>
                <a:ext cx="17780" cy="68551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5116289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14E522-D570-448F-B530-7BDA6B677ED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90938" cy="1189038"/>
          </a:xfrm>
        </p:spPr>
        <p:txBody>
          <a:bodyPr/>
          <a:lstStyle/>
          <a:p>
            <a:pPr eaLnBrk="1" hangingPunct="1"/>
            <a:r>
              <a:rPr lang="en-US" smtClean="0"/>
              <a:t>Example state-space graph</a:t>
            </a:r>
          </a:p>
        </p:txBody>
      </p:sp>
      <p:pic>
        <p:nvPicPr>
          <p:cNvPr id="184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24063"/>
            <a:ext cx="7766050" cy="4833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0"/>
            <a:ext cx="3348037" cy="246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70" name="Rectangle 11"/>
          <p:cNvSpPr>
            <a:spLocks noChangeArrowheads="1"/>
          </p:cNvSpPr>
          <p:nvPr/>
        </p:nvSpPr>
        <p:spPr bwMode="auto">
          <a:xfrm>
            <a:off x="2339975" y="60213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1" name="Rectangle 12"/>
          <p:cNvSpPr>
            <a:spLocks noChangeArrowheads="1"/>
          </p:cNvSpPr>
          <p:nvPr/>
        </p:nvSpPr>
        <p:spPr bwMode="auto">
          <a:xfrm>
            <a:off x="2555875" y="6237288"/>
            <a:ext cx="287338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2" name="Rectangle 13"/>
          <p:cNvSpPr>
            <a:spLocks noChangeArrowheads="1"/>
          </p:cNvSpPr>
          <p:nvPr/>
        </p:nvSpPr>
        <p:spPr bwMode="auto">
          <a:xfrm>
            <a:off x="3995738" y="6381750"/>
            <a:ext cx="287337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7638" y="1243013"/>
              <a:ext cx="1360487" cy="1341437"/>
            </p14:xfrm>
          </p:contentPart>
        </mc:Choice>
        <mc:Fallback xmlns="">
          <p:pic>
            <p:nvPicPr>
              <p:cNvPr id="1843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8278" y="1233652"/>
                <a:ext cx="1379208" cy="136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882650"/>
              <a:ext cx="852488" cy="534988"/>
            </p14:xfrm>
          </p:contentPart>
        </mc:Choice>
        <mc:Fallback xmlns="">
          <p:pic>
            <p:nvPicPr>
              <p:cNvPr id="1843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6490" y="873290"/>
                <a:ext cx="871208" cy="55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1366838"/>
              <a:ext cx="2371725" cy="1014412"/>
            </p14:xfrm>
          </p:contentPart>
        </mc:Choice>
        <mc:Fallback xmlns="">
          <p:pic>
            <p:nvPicPr>
              <p:cNvPr id="1843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3011" y="1357479"/>
                <a:ext cx="2390454" cy="103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1501775"/>
              <a:ext cx="869950" cy="1069975"/>
            </p14:xfrm>
          </p:contentPart>
        </mc:Choice>
        <mc:Fallback xmlns="">
          <p:pic>
            <p:nvPicPr>
              <p:cNvPr id="1843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8692" y="1492415"/>
                <a:ext cx="888666" cy="108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4100" y="519113"/>
              <a:ext cx="84138" cy="127000"/>
            </p14:xfrm>
          </p:contentPart>
        </mc:Choice>
        <mc:Fallback xmlns="">
          <p:pic>
            <p:nvPicPr>
              <p:cNvPr id="1843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4751" y="509759"/>
                <a:ext cx="102835" cy="145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3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8" y="5054600"/>
              <a:ext cx="309562" cy="582613"/>
            </p14:xfrm>
          </p:contentPart>
        </mc:Choice>
        <mc:Fallback xmlns="">
          <p:pic>
            <p:nvPicPr>
              <p:cNvPr id="1843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239" y="5047038"/>
                <a:ext cx="327200" cy="600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0925" y="1379538"/>
              <a:ext cx="979488" cy="830262"/>
            </p14:xfrm>
          </p:contentPart>
        </mc:Choice>
        <mc:Fallback xmlns="">
          <p:pic>
            <p:nvPicPr>
              <p:cNvPr id="1844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91926" y="1376658"/>
                <a:ext cx="998927" cy="842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3860800"/>
              <a:ext cx="925513" cy="461963"/>
            </p14:xfrm>
          </p:contentPart>
        </mc:Choice>
        <mc:Fallback xmlns="">
          <p:pic>
            <p:nvPicPr>
              <p:cNvPr id="1844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6535" y="3855759"/>
                <a:ext cx="933073" cy="46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0" y="3838575"/>
              <a:ext cx="727075" cy="763588"/>
            </p14:xfrm>
          </p:contentPart>
        </mc:Choice>
        <mc:Fallback xmlns="">
          <p:pic>
            <p:nvPicPr>
              <p:cNvPr id="1844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25541" y="3834615"/>
                <a:ext cx="733914" cy="77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5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4797425"/>
              <a:ext cx="508000" cy="635000"/>
            </p14:xfrm>
          </p:contentPart>
        </mc:Choice>
        <mc:Fallback xmlns="">
          <p:pic>
            <p:nvPicPr>
              <p:cNvPr id="1845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31705" y="4793465"/>
                <a:ext cx="513400" cy="6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5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1763" y="4692650"/>
              <a:ext cx="233362" cy="309563"/>
            </p14:xfrm>
          </p:contentPart>
        </mc:Choice>
        <mc:Fallback xmlns="">
          <p:pic>
            <p:nvPicPr>
              <p:cNvPr id="1845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08882" y="4689050"/>
                <a:ext cx="239844" cy="31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5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0863" y="4117975"/>
              <a:ext cx="212725" cy="155575"/>
            </p14:xfrm>
          </p:contentPart>
        </mc:Choice>
        <mc:Fallback xmlns="">
          <p:pic>
            <p:nvPicPr>
              <p:cNvPr id="1845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12584" y="4110430"/>
                <a:ext cx="224603" cy="17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5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3895725"/>
              <a:ext cx="692150" cy="849313"/>
            </p14:xfrm>
          </p:contentPart>
        </mc:Choice>
        <mc:Fallback xmlns="">
          <p:pic>
            <p:nvPicPr>
              <p:cNvPr id="1845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66749" y="3890685"/>
                <a:ext cx="701148" cy="85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6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473325"/>
              <a:ext cx="1779587" cy="506413"/>
            </p14:xfrm>
          </p:contentPart>
        </mc:Choice>
        <mc:Fallback xmlns="">
          <p:pic>
            <p:nvPicPr>
              <p:cNvPr id="1846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01573" y="2463607"/>
                <a:ext cx="1796868" cy="526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6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3870325"/>
              <a:ext cx="1490663" cy="457200"/>
            </p14:xfrm>
          </p:contentPart>
        </mc:Choice>
        <mc:Fallback xmlns="">
          <p:pic>
            <p:nvPicPr>
              <p:cNvPr id="1846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08970" y="3860245"/>
                <a:ext cx="1506862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6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4406900"/>
              <a:ext cx="1185862" cy="236538"/>
            </p14:xfrm>
          </p:contentPart>
        </mc:Choice>
        <mc:Fallback xmlns="">
          <p:pic>
            <p:nvPicPr>
              <p:cNvPr id="1846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23513" y="4395291"/>
                <a:ext cx="1209262" cy="258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46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3025" y="4335463"/>
              <a:ext cx="1281113" cy="1006475"/>
            </p14:xfrm>
          </p:contentPart>
        </mc:Choice>
        <mc:Fallback xmlns="">
          <p:pic>
            <p:nvPicPr>
              <p:cNvPr id="1846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85826" y="4328624"/>
                <a:ext cx="1295872" cy="102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46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0150" y="658813"/>
              <a:ext cx="5313363" cy="2119312"/>
            </p14:xfrm>
          </p:contentPart>
        </mc:Choice>
        <mc:Fallback xmlns="">
          <p:pic>
            <p:nvPicPr>
              <p:cNvPr id="1846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92590" y="646933"/>
                <a:ext cx="5333523" cy="2141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4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139700"/>
              <a:ext cx="1793875" cy="307975"/>
            </p14:xfrm>
          </p:contentPart>
        </mc:Choice>
        <mc:Fallback xmlns="">
          <p:pic>
            <p:nvPicPr>
              <p:cNvPr id="184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97613" y="130695"/>
                <a:ext cx="1813675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7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1292225"/>
              <a:ext cx="117475" cy="176213"/>
            </p14:xfrm>
          </p:contentPart>
        </mc:Choice>
        <mc:Fallback xmlns="">
          <p:pic>
            <p:nvPicPr>
              <p:cNvPr id="1847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5027" y="1287901"/>
                <a:ext cx="135853" cy="190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7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1257300"/>
              <a:ext cx="92075" cy="209550"/>
            </p14:xfrm>
          </p:contentPart>
        </mc:Choice>
        <mc:Fallback xmlns="">
          <p:pic>
            <p:nvPicPr>
              <p:cNvPr id="1847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4166" y="1248659"/>
                <a:ext cx="102505" cy="22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" y="1341438"/>
              <a:ext cx="201613" cy="20637"/>
            </p14:xfrm>
          </p:contentPart>
        </mc:Choice>
        <mc:Fallback xmlns="">
          <p:pic>
            <p:nvPicPr>
              <p:cNvPr id="184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0890" y="1337455"/>
                <a:ext cx="213854" cy="32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7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813" y="1344613"/>
              <a:ext cx="346075" cy="123825"/>
            </p14:xfrm>
          </p:contentPart>
        </mc:Choice>
        <mc:Fallback xmlns="">
          <p:pic>
            <p:nvPicPr>
              <p:cNvPr id="1847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1370" y="1339214"/>
                <a:ext cx="360120" cy="139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7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1223963"/>
              <a:ext cx="120650" cy="222250"/>
            </p14:xfrm>
          </p:contentPart>
        </mc:Choice>
        <mc:Fallback xmlns="">
          <p:pic>
            <p:nvPicPr>
              <p:cNvPr id="1847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2009" y="1214958"/>
                <a:ext cx="136497" cy="24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7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075" y="1274763"/>
              <a:ext cx="193675" cy="14287"/>
            </p14:xfrm>
          </p:contentPart>
        </mc:Choice>
        <mc:Fallback xmlns="">
          <p:pic>
            <p:nvPicPr>
              <p:cNvPr id="1847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7595" y="1266905"/>
                <a:ext cx="204835" cy="2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8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1717675"/>
              <a:ext cx="165100" cy="144463"/>
            </p14:xfrm>
          </p:contentPart>
        </mc:Choice>
        <mc:Fallback xmlns="">
          <p:pic>
            <p:nvPicPr>
              <p:cNvPr id="1848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997" y="1707948"/>
                <a:ext cx="186682" cy="16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8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" y="1641475"/>
              <a:ext cx="44450" cy="201613"/>
            </p14:xfrm>
          </p:contentPart>
        </mc:Choice>
        <mc:Fallback xmlns="">
          <p:pic>
            <p:nvPicPr>
              <p:cNvPr id="1848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2900" y="1632834"/>
                <a:ext cx="58183" cy="221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8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1689100"/>
              <a:ext cx="173038" cy="11113"/>
            </p14:xfrm>
          </p:contentPart>
        </mc:Choice>
        <mc:Fallback xmlns="">
          <p:pic>
            <p:nvPicPr>
              <p:cNvPr id="1848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2352" y="1677987"/>
                <a:ext cx="188147" cy="28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8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728788"/>
              <a:ext cx="161925" cy="120650"/>
            </p14:xfrm>
          </p:contentPart>
        </mc:Choice>
        <mc:Fallback xmlns="">
          <p:pic>
            <p:nvPicPr>
              <p:cNvPr id="1848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4171" y="1723026"/>
                <a:ext cx="169841" cy="13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48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1631950"/>
              <a:ext cx="11113" cy="234950"/>
            </p14:xfrm>
          </p:contentPart>
        </mc:Choice>
        <mc:Fallback xmlns="">
          <p:pic>
            <p:nvPicPr>
              <p:cNvPr id="1848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3620" y="1623302"/>
                <a:ext cx="32981" cy="254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48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1704975"/>
              <a:ext cx="198437" cy="15875"/>
            </p14:xfrm>
          </p:contentPart>
        </mc:Choice>
        <mc:Fallback xmlns="">
          <p:pic>
            <p:nvPicPr>
              <p:cNvPr id="1848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3689" y="1694512"/>
                <a:ext cx="212843" cy="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48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3" y="1695450"/>
              <a:ext cx="185737" cy="179388"/>
            </p14:xfrm>
          </p:contentPart>
        </mc:Choice>
        <mc:Fallback xmlns="">
          <p:pic>
            <p:nvPicPr>
              <p:cNvPr id="1848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8744" y="1684643"/>
                <a:ext cx="202655" cy="201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8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119063"/>
              <a:ext cx="3311525" cy="865187"/>
            </p14:xfrm>
          </p:contentPart>
        </mc:Choice>
        <mc:Fallback xmlns="">
          <p:pic>
            <p:nvPicPr>
              <p:cNvPr id="1848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20960" y="112582"/>
                <a:ext cx="3325924" cy="8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48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5800" y="2960688"/>
              <a:ext cx="3116263" cy="585787"/>
            </p14:xfrm>
          </p:contentPart>
        </mc:Choice>
        <mc:Fallback xmlns="">
          <p:pic>
            <p:nvPicPr>
              <p:cNvPr id="1848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17160" y="2958169"/>
                <a:ext cx="3136424" cy="59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48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3481388"/>
              <a:ext cx="2970213" cy="1093787"/>
            </p14:xfrm>
          </p:contentPart>
        </mc:Choice>
        <mc:Fallback xmlns="">
          <p:pic>
            <p:nvPicPr>
              <p:cNvPr id="1848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3000" y="3468787"/>
                <a:ext cx="2986052" cy="110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49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4657725"/>
              <a:ext cx="996950" cy="1657350"/>
            </p14:xfrm>
          </p:contentPart>
        </mc:Choice>
        <mc:Fallback xmlns="">
          <p:pic>
            <p:nvPicPr>
              <p:cNvPr id="1849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9029" y="4645843"/>
                <a:ext cx="1014592" cy="16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49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3827463"/>
              <a:ext cx="730250" cy="449262"/>
            </p14:xfrm>
          </p:contentPart>
        </mc:Choice>
        <mc:Fallback xmlns="">
          <p:pic>
            <p:nvPicPr>
              <p:cNvPr id="1849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82062" y="3822423"/>
                <a:ext cx="743926" cy="463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49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2971800"/>
              <a:ext cx="1027112" cy="558800"/>
            </p14:xfrm>
          </p:contentPart>
        </mc:Choice>
        <mc:Fallback xmlns="">
          <p:pic>
            <p:nvPicPr>
              <p:cNvPr id="1849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20843" y="2963540"/>
                <a:ext cx="1045113" cy="57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49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4841875"/>
              <a:ext cx="336550" cy="269875"/>
            </p14:xfrm>
          </p:contentPart>
        </mc:Choice>
        <mc:Fallback xmlns="">
          <p:pic>
            <p:nvPicPr>
              <p:cNvPr id="1849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42671" y="4832159"/>
                <a:ext cx="356347" cy="28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3352800"/>
              <a:ext cx="146050" cy="298450"/>
            </p14:xfrm>
          </p:contentPart>
        </mc:Choice>
        <mc:Fallback xmlns=""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94746" y="3344160"/>
                <a:ext cx="159753" cy="31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1988" y="114300"/>
              <a:ext cx="238125" cy="534988"/>
            </p14:xfrm>
          </p:contentPart>
        </mc:Choice>
        <mc:Fallback xmlns=""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274063" y="110340"/>
                <a:ext cx="255417" cy="54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338763"/>
              <a:ext cx="1793875" cy="511175"/>
            </p14:xfrm>
          </p:contentPart>
        </mc:Choice>
        <mc:Fallback xmlns=""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01738" y="5326515"/>
                <a:ext cx="1819435" cy="535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2497138"/>
              <a:ext cx="2344738" cy="1254125"/>
            </p14:xfrm>
          </p:contentPart>
        </mc:Choice>
        <mc:Fallback xmlns=""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94989" y="2488139"/>
                <a:ext cx="2364508" cy="127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2625725"/>
              <a:ext cx="857250" cy="282575"/>
            </p14:xfrm>
          </p:contentPart>
        </mc:Choice>
        <mc:Fallback xmlns=""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632297" y="2621765"/>
                <a:ext cx="870931" cy="29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2701925"/>
              <a:ext cx="661987" cy="265113"/>
            </p14:xfrm>
          </p:contentPart>
        </mc:Choice>
        <mc:Fallback xmlns=""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863774" y="2693640"/>
                <a:ext cx="677826" cy="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25" y="2946400"/>
              <a:ext cx="1100138" cy="547688"/>
            </p14:xfrm>
          </p:contentPart>
        </mc:Choice>
        <mc:Fallback xmlns=""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74962" y="2941722"/>
                <a:ext cx="1115263" cy="55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3843338"/>
              <a:ext cx="657225" cy="422275"/>
            </p14:xfrm>
          </p:contentPart>
        </mc:Choice>
        <mc:Fallback xmlns=""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38852" y="3837938"/>
                <a:ext cx="671622" cy="43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50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4643438"/>
              <a:ext cx="268288" cy="717550"/>
            </p14:xfrm>
          </p:contentPart>
        </mc:Choice>
        <mc:Fallback xmlns="">
          <p:pic>
            <p:nvPicPr>
              <p:cNvPr id="1850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4408" y="4636597"/>
                <a:ext cx="280172" cy="7355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368E21-2B7C-4B5F-B1EC-06A2293D725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Represent a planning problem with the </a:t>
            </a:r>
            <a:r>
              <a:rPr lang="en-US" sz="3200" b="1" smtClean="0"/>
              <a:t>STRIPS representation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Explain the </a:t>
            </a:r>
            <a:r>
              <a:rPr lang="en-US" sz="3200" b="1" smtClean="0"/>
              <a:t>STRIPS assumption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Solve a planning problem by search  (</a:t>
            </a:r>
            <a:r>
              <a:rPr lang="en-US" sz="3200" b="1" smtClean="0"/>
              <a:t>forward planning</a:t>
            </a:r>
            <a:r>
              <a:rPr lang="en-US" sz="3200" smtClean="0"/>
              <a:t>). Specify states, successor function, goal test and solution.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5050" y="4365625"/>
              <a:ext cx="3759200" cy="1171575"/>
            </p14:xfrm>
          </p:contentPart>
        </mc:Choice>
        <mc:Fallback xmlns=""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532" y="4353700"/>
                <a:ext cx="3782956" cy="11925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4E08193-D876-4DD9-B884-CA6F1C5ECEC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  <a:endParaRPr lang="en-US" i="1" baseline="30000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93175" cy="387985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395288" y="1125538"/>
            <a:ext cx="8248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Finish Planning (</a:t>
            </a:r>
            <a:r>
              <a:rPr lang="en-US" dirty="0" err="1">
                <a:latin typeface="Arial Unicode MS" pitchFamily="34" charset="-128"/>
              </a:rPr>
              <a:t>Chp</a:t>
            </a:r>
            <a:r>
              <a:rPr lang="en-US" dirty="0">
                <a:latin typeface="Arial Unicode MS" pitchFamily="34" charset="-128"/>
              </a:rPr>
              <a:t>  8)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Arial Unicode MS" pitchFamily="34" charset="-128"/>
              </a:rPr>
              <a:t>Heuristics for planning (</a:t>
            </a:r>
            <a:r>
              <a:rPr lang="en-US" i="1" dirty="0">
                <a:latin typeface="Arial Unicode MS" pitchFamily="34" charset="-128"/>
              </a:rPr>
              <a:t>not on textbook</a:t>
            </a:r>
            <a:r>
              <a:rPr lang="en-US" dirty="0">
                <a:latin typeface="Arial Unicode MS" pitchFamily="34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Arial Unicode MS" pitchFamily="34" charset="-128"/>
              </a:rPr>
              <a:t>Mapping planning problem into a CSP (8.4)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3528" y="299695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Announcements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4149081"/>
            <a:ext cx="84969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latin typeface="Arial Unicode MS" pitchFamily="34" charset="-128"/>
              </a:rPr>
              <a:t>Start working on Assignment2 (CSP) – due </a:t>
            </a:r>
            <a:r>
              <a:rPr lang="en-US" kern="0" smtClean="0">
                <a:latin typeface="Arial Unicode MS" pitchFamily="34" charset="-128"/>
              </a:rPr>
              <a:t>June 8</a:t>
            </a:r>
            <a:endParaRPr lang="en-US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kern="0" dirty="0" smtClean="0">
                <a:latin typeface="Arial Unicode MS" pitchFamily="34" charset="-128"/>
              </a:rPr>
              <a:t>Work on Practice Exercises (under </a:t>
            </a:r>
            <a:r>
              <a:rPr lang="en-US" kern="0" dirty="0" err="1" smtClean="0">
                <a:latin typeface="Arial Unicode MS" pitchFamily="34" charset="-128"/>
              </a:rPr>
              <a:t>Aispace</a:t>
            </a:r>
            <a:r>
              <a:rPr lang="en-US" kern="0" dirty="0" smtClean="0">
                <a:latin typeface="Arial Unicode MS" pitchFamily="34" charset="-128"/>
              </a:rPr>
              <a:t>)</a:t>
            </a:r>
            <a:endParaRPr lang="en-US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7238" y="1600200"/>
              <a:ext cx="479425" cy="263525"/>
            </p14:xfrm>
          </p:contentPart>
        </mc:Choice>
        <mc:Fallback xmlns="">
          <p:pic>
            <p:nvPicPr>
              <p:cNvPr id="204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8960" y="1593360"/>
                <a:ext cx="498501" cy="2790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3ACE531-8EC2-4BDF-AEE1-BCC643A0F79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Sampling a discrete probability 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1525588"/>
              <a:ext cx="739775" cy="288925"/>
            </p14:xfrm>
          </p:contentPart>
        </mc:Choice>
        <mc:Fallback xmlns="">
          <p:pic>
            <p:nvPicPr>
              <p:cNvPr id="409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78" y="1520191"/>
                <a:ext cx="754535" cy="29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1495425"/>
              <a:ext cx="1681163" cy="547688"/>
            </p14:xfrm>
          </p:contentPart>
        </mc:Choice>
        <mc:Fallback xmlns="">
          <p:pic>
            <p:nvPicPr>
              <p:cNvPr id="409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324" y="1489667"/>
                <a:ext cx="1697006" cy="56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1492250"/>
              <a:ext cx="1089025" cy="268288"/>
            </p14:xfrm>
          </p:contentPart>
        </mc:Choice>
        <mc:Fallback xmlns="">
          <p:pic>
            <p:nvPicPr>
              <p:cNvPr id="410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970" y="1489373"/>
                <a:ext cx="1097305" cy="27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420813"/>
              <a:ext cx="236537" cy="319087"/>
            </p14:xfrm>
          </p:contentPart>
        </mc:Choice>
        <mc:Fallback xmlns="">
          <p:pic>
            <p:nvPicPr>
              <p:cNvPr id="410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082" y="1417572"/>
                <a:ext cx="247338" cy="331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1441450"/>
              <a:ext cx="671513" cy="263525"/>
            </p14:xfrm>
          </p:contentPart>
        </mc:Choice>
        <mc:Fallback xmlns="">
          <p:pic>
            <p:nvPicPr>
              <p:cNvPr id="410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94" y="1438930"/>
                <a:ext cx="683035" cy="27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1401763"/>
              <a:ext cx="1808162" cy="458787"/>
            </p14:xfrm>
          </p:contentPart>
        </mc:Choice>
        <mc:Fallback xmlns="">
          <p:pic>
            <p:nvPicPr>
              <p:cNvPr id="410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733" y="1398522"/>
                <a:ext cx="1814282" cy="47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9775" y="1519238"/>
              <a:ext cx="198438" cy="249237"/>
            </p14:xfrm>
          </p:contentPart>
        </mc:Choice>
        <mc:Fallback xmlns="">
          <p:pic>
            <p:nvPicPr>
              <p:cNvPr id="410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56894" y="1512035"/>
                <a:ext cx="209242" cy="26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208213"/>
              <a:ext cx="425450" cy="254000"/>
            </p14:xfrm>
          </p:contentPart>
        </mc:Choice>
        <mc:Fallback xmlns="">
          <p:pic>
            <p:nvPicPr>
              <p:cNvPr id="410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631" y="2200658"/>
                <a:ext cx="43372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2149475"/>
              <a:ext cx="288925" cy="179388"/>
            </p14:xfrm>
          </p:contentPart>
        </mc:Choice>
        <mc:Fallback xmlns="">
          <p:pic>
            <p:nvPicPr>
              <p:cNvPr id="410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414" y="2144792"/>
                <a:ext cx="301534" cy="19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2436813"/>
              <a:ext cx="569913" cy="352425"/>
            </p14:xfrm>
          </p:contentPart>
        </mc:Choice>
        <mc:Fallback xmlns="">
          <p:pic>
            <p:nvPicPr>
              <p:cNvPr id="410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0570" y="2428525"/>
                <a:ext cx="582874" cy="36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471738"/>
              <a:ext cx="92075" cy="77787"/>
            </p14:xfrm>
          </p:contentPart>
        </mc:Choice>
        <mc:Fallback xmlns="">
          <p:pic>
            <p:nvPicPr>
              <p:cNvPr id="410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1544" y="2464569"/>
                <a:ext cx="102865" cy="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2724150"/>
              <a:ext cx="139700" cy="119063"/>
            </p14:xfrm>
          </p:contentPart>
        </mc:Choice>
        <mc:Fallback xmlns="">
          <p:pic>
            <p:nvPicPr>
              <p:cNvPr id="410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9662" y="2715491"/>
                <a:ext cx="157343" cy="13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1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8" y="2524125"/>
              <a:ext cx="288925" cy="312738"/>
            </p14:xfrm>
          </p:contentPart>
        </mc:Choice>
        <mc:Fallback xmlns="">
          <p:pic>
            <p:nvPicPr>
              <p:cNvPr id="411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943" y="2515128"/>
                <a:ext cx="306915" cy="33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1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3581400"/>
              <a:ext cx="1057275" cy="319088"/>
            </p14:xfrm>
          </p:contentPart>
        </mc:Choice>
        <mc:Fallback xmlns="">
          <p:pic>
            <p:nvPicPr>
              <p:cNvPr id="411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60" y="3574596"/>
                <a:ext cx="1071674" cy="33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1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554413"/>
              <a:ext cx="1338263" cy="346075"/>
            </p14:xfrm>
          </p:contentPart>
        </mc:Choice>
        <mc:Fallback xmlns="">
          <p:pic>
            <p:nvPicPr>
              <p:cNvPr id="411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0039" y="3548651"/>
                <a:ext cx="1346544" cy="3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1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3562350"/>
              <a:ext cx="1009650" cy="327025"/>
            </p14:xfrm>
          </p:contentPart>
        </mc:Choice>
        <mc:Fallback xmlns="">
          <p:pic>
            <p:nvPicPr>
              <p:cNvPr id="411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7024" y="3557668"/>
                <a:ext cx="1024424" cy="340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1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2462213"/>
              <a:ext cx="2614613" cy="69850"/>
            </p14:xfrm>
          </p:contentPart>
        </mc:Choice>
        <mc:Fallback xmlns="">
          <p:pic>
            <p:nvPicPr>
              <p:cNvPr id="411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7740" y="2455049"/>
                <a:ext cx="262109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1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3586163"/>
              <a:ext cx="176213" cy="250825"/>
            </p14:xfrm>
          </p:contentPart>
        </mc:Choice>
        <mc:Fallback xmlns="">
          <p:pic>
            <p:nvPicPr>
              <p:cNvPr id="411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186" y="3581125"/>
                <a:ext cx="190838" cy="26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1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2413" y="3538538"/>
              <a:ext cx="1762125" cy="349250"/>
            </p14:xfrm>
          </p:contentPart>
        </mc:Choice>
        <mc:Fallback xmlns="">
          <p:pic>
            <p:nvPicPr>
              <p:cNvPr id="411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7732" y="3529906"/>
                <a:ext cx="1770766" cy="3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1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3506788"/>
              <a:ext cx="1573213" cy="512762"/>
            </p14:xfrm>
          </p:contentPart>
        </mc:Choice>
        <mc:Fallback xmlns="">
          <p:pic>
            <p:nvPicPr>
              <p:cNvPr id="411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0325" y="3500306"/>
                <a:ext cx="1585093" cy="52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1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4178300"/>
              <a:ext cx="303213" cy="311150"/>
            </p14:xfrm>
          </p:contentPart>
        </mc:Choice>
        <mc:Fallback xmlns="">
          <p:pic>
            <p:nvPicPr>
              <p:cNvPr id="411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4" y="4173624"/>
                <a:ext cx="309695" cy="32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1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4100513"/>
              <a:ext cx="1636712" cy="301625"/>
            </p14:xfrm>
          </p:contentPart>
        </mc:Choice>
        <mc:Fallback xmlns="">
          <p:pic>
            <p:nvPicPr>
              <p:cNvPr id="411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3192" y="4095468"/>
                <a:ext cx="1655074" cy="31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2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4030663"/>
              <a:ext cx="2014537" cy="441325"/>
            </p14:xfrm>
          </p:contentPart>
        </mc:Choice>
        <mc:Fallback xmlns="">
          <p:pic>
            <p:nvPicPr>
              <p:cNvPr id="412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7948" y="4024184"/>
                <a:ext cx="2027857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2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4070350"/>
              <a:ext cx="300038" cy="219075"/>
            </p14:xfrm>
          </p:contentPart>
        </mc:Choice>
        <mc:Fallback xmlns="">
          <p:pic>
            <p:nvPicPr>
              <p:cNvPr id="412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6876" y="4063155"/>
                <a:ext cx="317327" cy="23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030663"/>
              <a:ext cx="1797050" cy="265112"/>
            </p14:xfrm>
          </p:contentPart>
        </mc:Choice>
        <mc:Fallback xmlns="">
          <p:pic>
            <p:nvPicPr>
              <p:cNvPr id="41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48953" y="4025260"/>
                <a:ext cx="180605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638675"/>
              <a:ext cx="1190625" cy="452438"/>
            </p14:xfrm>
          </p:contentPart>
        </mc:Choice>
        <mc:Fallback xmlns="">
          <p:pic>
            <p:nvPicPr>
              <p:cNvPr id="41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592" y="4635796"/>
                <a:ext cx="1212227" cy="46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5578475"/>
              <a:ext cx="420687" cy="85725"/>
            </p14:xfrm>
          </p:contentPart>
        </mc:Choice>
        <mc:Fallback xmlns="">
          <p:pic>
            <p:nvPicPr>
              <p:cNvPr id="41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25993" y="5566949"/>
                <a:ext cx="444438" cy="10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827588"/>
              <a:ext cx="517525" cy="266700"/>
            </p14:xfrm>
          </p:contentPart>
        </mc:Choice>
        <mc:Fallback xmlns="">
          <p:pic>
            <p:nvPicPr>
              <p:cNvPr id="41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1117" y="4820019"/>
                <a:ext cx="526882" cy="28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4721225"/>
              <a:ext cx="319087" cy="234950"/>
            </p14:xfrm>
          </p:contentPart>
        </mc:Choice>
        <mc:Fallback xmlns="">
          <p:pic>
            <p:nvPicPr>
              <p:cNvPr id="41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3359" y="4713309"/>
                <a:ext cx="335654" cy="25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864100"/>
              <a:ext cx="2214562" cy="1250950"/>
            </p14:xfrm>
          </p:contentPart>
        </mc:Choice>
        <mc:Fallback xmlns="">
          <p:pic>
            <p:nvPicPr>
              <p:cNvPr id="41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6029" y="4855820"/>
                <a:ext cx="2233281" cy="126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5111750"/>
              <a:ext cx="3913187" cy="939800"/>
            </p14:xfrm>
          </p:contentPart>
        </mc:Choice>
        <mc:Fallback xmlns="">
          <p:pic>
            <p:nvPicPr>
              <p:cNvPr id="41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21573" y="5104551"/>
                <a:ext cx="3936587" cy="9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922963"/>
              <a:ext cx="1385887" cy="455612"/>
            </p14:xfrm>
          </p:contentPart>
        </mc:Choice>
        <mc:Fallback xmlns="">
          <p:pic>
            <p:nvPicPr>
              <p:cNvPr id="41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10888" y="5911590"/>
                <a:ext cx="1401006" cy="47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627188"/>
              <a:ext cx="358775" cy="322262"/>
            </p14:xfrm>
          </p:contentPart>
        </mc:Choice>
        <mc:Fallback xmlns="">
          <p:pic>
            <p:nvPicPr>
              <p:cNvPr id="41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7692" y="1618186"/>
                <a:ext cx="380006" cy="3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3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3716338"/>
              <a:ext cx="450850" cy="387350"/>
            </p14:xfrm>
          </p:contentPart>
        </mc:Choice>
        <mc:Fallback xmlns="">
          <p:pic>
            <p:nvPicPr>
              <p:cNvPr id="413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099" y="3708418"/>
                <a:ext cx="465614" cy="40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3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5502275"/>
              <a:ext cx="3206750" cy="139700"/>
            </p14:xfrm>
          </p:contentPart>
        </mc:Choice>
        <mc:Fallback xmlns="">
          <p:pic>
            <p:nvPicPr>
              <p:cNvPr id="413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3073" y="5490082"/>
                <a:ext cx="3224389" cy="15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3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2449513"/>
              <a:ext cx="1120775" cy="68262"/>
            </p14:xfrm>
          </p:contentPart>
        </mc:Choice>
        <mc:Fallback xmlns="">
          <p:pic>
            <p:nvPicPr>
              <p:cNvPr id="413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4445" y="2442651"/>
                <a:ext cx="1129056" cy="8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3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75" y="2373313"/>
              <a:ext cx="63500" cy="252412"/>
            </p14:xfrm>
          </p:contentPart>
        </mc:Choice>
        <mc:Fallback xmlns="">
          <p:pic>
            <p:nvPicPr>
              <p:cNvPr id="413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716" y="2363231"/>
                <a:ext cx="82261" cy="2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3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457450"/>
              <a:ext cx="96837" cy="122238"/>
            </p14:xfrm>
          </p:contentPart>
        </mc:Choice>
        <mc:Fallback xmlns="">
          <p:pic>
            <p:nvPicPr>
              <p:cNvPr id="413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7688" y="2449181"/>
                <a:ext cx="118436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3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346325"/>
              <a:ext cx="127000" cy="236538"/>
            </p14:xfrm>
          </p:contentPart>
        </mc:Choice>
        <mc:Fallback xmlns="">
          <p:pic>
            <p:nvPicPr>
              <p:cNvPr id="413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97922" y="2336604"/>
                <a:ext cx="139952" cy="25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14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2401888"/>
              <a:ext cx="2082800" cy="749300"/>
            </p14:xfrm>
          </p:contentPart>
        </mc:Choice>
        <mc:Fallback xmlns="">
          <p:pic>
            <p:nvPicPr>
              <p:cNvPr id="414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6169" y="2390366"/>
                <a:ext cx="2097199" cy="77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14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2789238"/>
              <a:ext cx="1598613" cy="695325"/>
            </p14:xfrm>
          </p:contentPart>
        </mc:Choice>
        <mc:Fallback xmlns="">
          <p:pic>
            <p:nvPicPr>
              <p:cNvPr id="414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9756" y="2778075"/>
                <a:ext cx="1620211" cy="71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14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3021013"/>
              <a:ext cx="785813" cy="284162"/>
            </p14:xfrm>
          </p:contentPart>
        </mc:Choice>
        <mc:Fallback xmlns="">
          <p:pic>
            <p:nvPicPr>
              <p:cNvPr id="414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50956" y="3013450"/>
                <a:ext cx="806331" cy="3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14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2889250"/>
              <a:ext cx="1158875" cy="415925"/>
            </p14:xfrm>
          </p:contentPart>
        </mc:Choice>
        <mc:Fallback xmlns="">
          <p:pic>
            <p:nvPicPr>
              <p:cNvPr id="414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58228" y="2883128"/>
                <a:ext cx="1171115" cy="43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5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4641850"/>
              <a:ext cx="862012" cy="180975"/>
            </p14:xfrm>
          </p:contentPart>
        </mc:Choice>
        <mc:Fallback xmlns="">
          <p:pic>
            <p:nvPicPr>
              <p:cNvPr id="415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44037" y="4637173"/>
                <a:ext cx="872094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5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4610100"/>
              <a:ext cx="787400" cy="206375"/>
            </p14:xfrm>
          </p:contentPart>
        </mc:Choice>
        <mc:Fallback xmlns="">
          <p:pic>
            <p:nvPicPr>
              <p:cNvPr id="415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55706" y="4600736"/>
                <a:ext cx="796744" cy="226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15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2251075"/>
              <a:ext cx="2660650" cy="1390650"/>
            </p14:xfrm>
          </p:contentPart>
        </mc:Choice>
        <mc:Fallback xmlns="">
          <p:pic>
            <p:nvPicPr>
              <p:cNvPr id="415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6493" y="2243169"/>
                <a:ext cx="2674684" cy="140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16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438525"/>
              <a:ext cx="1014412" cy="1270000"/>
            </p14:xfrm>
          </p:contentPart>
        </mc:Choice>
        <mc:Fallback xmlns="">
          <p:pic>
            <p:nvPicPr>
              <p:cNvPr id="416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02183" y="3435645"/>
                <a:ext cx="1022691" cy="12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16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138" y="1847850"/>
              <a:ext cx="419100" cy="41275"/>
            </p14:xfrm>
          </p:contentPart>
        </mc:Choice>
        <mc:Fallback xmlns="">
          <p:pic>
            <p:nvPicPr>
              <p:cNvPr id="416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71527" y="1836264"/>
                <a:ext cx="441960" cy="63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16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2341563"/>
              <a:ext cx="58738" cy="349250"/>
            </p14:xfrm>
          </p:contentPart>
        </mc:Choice>
        <mc:Fallback xmlns="">
          <p:pic>
            <p:nvPicPr>
              <p:cNvPr id="416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87285" y="2331842"/>
                <a:ext cx="78558" cy="36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16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3295650"/>
              <a:ext cx="201613" cy="185738"/>
            </p14:xfrm>
          </p:contentPart>
        </mc:Choice>
        <mc:Fallback xmlns="">
          <p:pic>
            <p:nvPicPr>
              <p:cNvPr id="416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80324" y="3285931"/>
                <a:ext cx="221054" cy="207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6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5942013"/>
              <a:ext cx="368300" cy="242887"/>
            </p14:xfrm>
          </p:contentPart>
        </mc:Choice>
        <mc:Fallback xmlns="">
          <p:pic>
            <p:nvPicPr>
              <p:cNvPr id="416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80038" y="5933364"/>
                <a:ext cx="387021" cy="26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16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4697413"/>
              <a:ext cx="715963" cy="422275"/>
            </p14:xfrm>
          </p:contentPart>
        </mc:Choice>
        <mc:Fallback xmlns="">
          <p:pic>
            <p:nvPicPr>
              <p:cNvPr id="416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410" y="4687342"/>
                <a:ext cx="736533" cy="44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6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4694238"/>
              <a:ext cx="311150" cy="1579562"/>
            </p14:xfrm>
          </p:contentPart>
        </mc:Choice>
        <mc:Fallback xmlns="">
          <p:pic>
            <p:nvPicPr>
              <p:cNvPr id="416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2630" y="4688838"/>
                <a:ext cx="328056" cy="1593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17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389438"/>
              <a:ext cx="1314450" cy="373062"/>
            </p14:xfrm>
          </p:contentPart>
        </mc:Choice>
        <mc:Fallback xmlns="">
          <p:pic>
            <p:nvPicPr>
              <p:cNvPr id="417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35604" y="4381516"/>
                <a:ext cx="1331011" cy="39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17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8475" y="4897438"/>
              <a:ext cx="484188" cy="258762"/>
            </p14:xfrm>
          </p:contentPart>
        </mc:Choice>
        <mc:Fallback xmlns="">
          <p:pic>
            <p:nvPicPr>
              <p:cNvPr id="417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08035" y="4885921"/>
                <a:ext cx="507227" cy="281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17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7363" y="5297488"/>
              <a:ext cx="158750" cy="169862"/>
            </p14:xfrm>
          </p:contentPart>
        </mc:Choice>
        <mc:Fallback xmlns="">
          <p:pic>
            <p:nvPicPr>
              <p:cNvPr id="417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96204" y="5287052"/>
                <a:ext cx="181069" cy="188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17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6450" y="5389563"/>
              <a:ext cx="279400" cy="311150"/>
            </p14:xfrm>
          </p:contentPart>
        </mc:Choice>
        <mc:Fallback xmlns="">
          <p:pic>
            <p:nvPicPr>
              <p:cNvPr id="417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14568" y="5384881"/>
                <a:ext cx="302443" cy="32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17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2003425"/>
              <a:ext cx="1270000" cy="484188"/>
            </p14:xfrm>
          </p:contentPart>
        </mc:Choice>
        <mc:Fallback xmlns="">
          <p:pic>
            <p:nvPicPr>
              <p:cNvPr id="417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88178" y="1993491"/>
                <a:ext cx="1283679" cy="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17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3949700"/>
              <a:ext cx="2525712" cy="73025"/>
            </p14:xfrm>
          </p:contentPart>
        </mc:Choice>
        <mc:Fallback xmlns="">
          <p:pic>
            <p:nvPicPr>
              <p:cNvPr id="417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39273" y="3938908"/>
                <a:ext cx="2541192" cy="9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176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5588000"/>
              <a:ext cx="90488" cy="111125"/>
            </p14:xfrm>
          </p:contentPart>
        </mc:Choice>
        <mc:Fallback xmlns="">
          <p:pic>
            <p:nvPicPr>
              <p:cNvPr id="4176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115964" y="5577176"/>
                <a:ext cx="112840" cy="134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177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459413"/>
              <a:ext cx="123825" cy="131762"/>
            </p14:xfrm>
          </p:contentPart>
        </mc:Choice>
        <mc:Fallback xmlns="">
          <p:pic>
            <p:nvPicPr>
              <p:cNvPr id="4177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35754" y="5448613"/>
                <a:ext cx="143263" cy="1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178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4943475"/>
              <a:ext cx="992188" cy="1338263"/>
            </p14:xfrm>
          </p:contentPart>
        </mc:Choice>
        <mc:Fallback xmlns="">
          <p:pic>
            <p:nvPicPr>
              <p:cNvPr id="4178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61425" y="4940955"/>
                <a:ext cx="1006239" cy="1349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79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2275" y="4640263"/>
              <a:ext cx="3733800" cy="904875"/>
            </p14:xfrm>
          </p:contentPart>
        </mc:Choice>
        <mc:Fallback xmlns="">
          <p:pic>
            <p:nvPicPr>
              <p:cNvPr id="4179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29755" y="4634144"/>
                <a:ext cx="3740280" cy="9135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17D3F4-4916-43AE-94A2-290E97EF9A6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/>
              <a:t>Where are we?</a:t>
            </a: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STRIPS: a Feature-Based Representation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36"/>
          <p:cNvSpPr>
            <a:spLocks noChangeArrowheads="1"/>
          </p:cNvSpPr>
          <p:nvPr/>
        </p:nvSpPr>
        <p:spPr bwMode="auto">
          <a:xfrm>
            <a:off x="2786063" y="4429125"/>
            <a:ext cx="184731" cy="523220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kern="0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71AFFE72-004E-4434-A121-CA8F9D444B3D}" type="slidenum">
              <a:rPr lang="en-US" kern="0"/>
              <a:pPr>
                <a:defRPr/>
              </a:pPr>
              <a:t>5</a:t>
            </a:fld>
            <a:endParaRPr lang="en-US" kern="0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513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kern="0">
              <a:latin typeface="Arial Unicode MS" pitchFamily="34" charset="-128"/>
            </a:endParaRPr>
          </a:p>
        </p:txBody>
      </p:sp>
      <p:sp>
        <p:nvSpPr>
          <p:cNvPr id="51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513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514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Inference</a:t>
            </a:r>
          </a:p>
        </p:txBody>
      </p:sp>
      <p:sp>
        <p:nvSpPr>
          <p:cNvPr id="514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514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514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514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514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514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514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5149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5150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515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515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515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515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515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5159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5160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5161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516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516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516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516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516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51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51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51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51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51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2743200"/>
              <a:ext cx="3430588" cy="2255838"/>
            </p14:xfrm>
          </p:contentPart>
        </mc:Choice>
        <mc:Fallback>
          <p:pic>
            <p:nvPicPr>
              <p:cNvPr id="51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4294" y="2737440"/>
                <a:ext cx="3451109" cy="2275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1193800"/>
              <a:ext cx="1922463" cy="388938"/>
            </p14:xfrm>
          </p:contentPart>
        </mc:Choice>
        <mc:Fallback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55060" y="1185517"/>
                <a:ext cx="1936503" cy="40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2846388"/>
              <a:ext cx="420688" cy="566737"/>
            </p14:xfrm>
          </p:contentPart>
        </mc:Choice>
        <mc:Fallback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42959" y="2837747"/>
                <a:ext cx="440841" cy="586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8013" y="5622925"/>
              <a:ext cx="407987" cy="234950"/>
            </p14:xfrm>
          </p:contentPart>
        </mc:Choice>
        <mc:Fallback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0098" y="5614637"/>
                <a:ext cx="424897" cy="251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1639888"/>
              <a:ext cx="3211513" cy="1433512"/>
            </p14:xfrm>
          </p:contentPart>
        </mc:Choice>
        <mc:Fallback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61470" y="1632688"/>
                <a:ext cx="3235633" cy="145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1568450"/>
              <a:ext cx="3121025" cy="287338"/>
            </p14:xfrm>
          </p:contentPart>
        </mc:Choice>
        <mc:Fallback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39979" y="1557648"/>
                <a:ext cx="3142984" cy="306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4445000"/>
              <a:ext cx="3090863" cy="1771650"/>
            </p14:xfrm>
          </p:contentPart>
        </mc:Choice>
        <mc:Fallback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8260" y="4437080"/>
                <a:ext cx="3116062" cy="17921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E0B5DB-95C7-4B70-9728-AA6BAD72FCD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Constraint Satisfaction (Problems)(</a:t>
            </a:r>
            <a:r>
              <a:rPr lang="en-US" sz="2000" b="1" dirty="0" smtClean="0"/>
              <a:t>A</a:t>
            </a:r>
            <a:r>
              <a:rPr lang="en-US" sz="2000" dirty="0" smtClean="0"/>
              <a:t>):      (</a:t>
            </a:r>
            <a:r>
              <a:rPr lang="en-US" sz="2000" b="1" dirty="0" smtClean="0"/>
              <a:t>B</a:t>
            </a:r>
            <a:r>
              <a:rPr lang="en-US" sz="2000" dirty="0" smtClean="0"/>
              <a:t>: domain splitting ……..)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State: </a:t>
            </a:r>
            <a:r>
              <a:rPr lang="en-US" sz="1800" dirty="0" smtClean="0"/>
              <a:t>assignments of values to a subset of the variables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8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Goal test: </a:t>
            </a:r>
            <a:r>
              <a:rPr lang="en-US" sz="18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Solution: </a:t>
            </a:r>
            <a:r>
              <a:rPr lang="en-US" sz="18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8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Heuristic function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450" y="3206750"/>
              <a:ext cx="377825" cy="261938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094" y="3200993"/>
                <a:ext cx="392218" cy="277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2050" y="3527425"/>
              <a:ext cx="342900" cy="271463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415" y="3520584"/>
                <a:ext cx="358372" cy="28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4110038"/>
              <a:ext cx="246063" cy="166687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7506" y="4105358"/>
                <a:ext cx="264050" cy="179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5838" y="4454525"/>
              <a:ext cx="241300" cy="207963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6848" y="4450567"/>
                <a:ext cx="260000" cy="21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4710113"/>
              <a:ext cx="1878013" cy="447675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9131" y="4702916"/>
                <a:ext cx="1899612" cy="4656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AC43C22-1042-494F-AAA6-984A8F685E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Clarifications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Where are we?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Planning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STRIPS representation and assumption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Planning</a:t>
            </a:r>
          </a:p>
          <a:p>
            <a:pPr eaLnBrk="1" hangingPunct="1">
              <a:buFontTx/>
              <a:buChar char="•"/>
              <a:defRPr/>
            </a:pPr>
            <a:endParaRPr lang="en-US" sz="3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3C67BA-A6DF-4840-AC69-83E942234D8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Search: State and Goal</a:t>
            </a:r>
          </a:p>
        </p:txBody>
      </p:sp>
      <p:sp>
        <p:nvSpPr>
          <p:cNvPr id="7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458200" cy="5286375"/>
          </a:xfrm>
        </p:spPr>
        <p:txBody>
          <a:bodyPr/>
          <a:lstStyle/>
          <a:p>
            <a:pPr eaLnBrk="1" hangingPunct="1"/>
            <a:r>
              <a:rPr lang="en-US" dirty="0" smtClean="0"/>
              <a:t>How to select and organize a sequence of actions to achieve a given goal…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State: </a:t>
            </a:r>
            <a:r>
              <a:rPr lang="en-US" dirty="0" smtClean="0"/>
              <a:t>Agent is in a possible world (</a:t>
            </a:r>
            <a:r>
              <a:rPr lang="en-US" b="1" dirty="0" smtClean="0"/>
              <a:t>full assignments </a:t>
            </a:r>
            <a:r>
              <a:rPr lang="en-US" dirty="0" smtClean="0"/>
              <a:t>to a set of variables/features)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Goal: </a:t>
            </a:r>
            <a:r>
              <a:rPr lang="en-US" dirty="0" smtClean="0"/>
              <a:t>Agent wants to be in a possible world were </a:t>
            </a:r>
            <a:r>
              <a:rPr lang="en-US" b="1" dirty="0" smtClean="0"/>
              <a:t>some</a:t>
            </a:r>
            <a:r>
              <a:rPr lang="en-US" dirty="0" smtClean="0"/>
              <a:t> variables are given specific values</a:t>
            </a: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3332163"/>
              <a:ext cx="263525" cy="246062"/>
            </p14:xfrm>
          </p:contentPart>
        </mc:Choice>
        <mc:Fallback xmlns="">
          <p:pic>
            <p:nvPicPr>
              <p:cNvPr id="71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923" y="3322090"/>
                <a:ext cx="278265" cy="263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3488" y="3343275"/>
              <a:ext cx="136525" cy="233363"/>
            </p14:xfrm>
          </p:contentPart>
        </mc:Choice>
        <mc:Fallback xmlns="">
          <p:pic>
            <p:nvPicPr>
              <p:cNvPr id="71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5070" y="3333567"/>
                <a:ext cx="155558" cy="25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3338513"/>
              <a:ext cx="209550" cy="203200"/>
            </p14:xfrm>
          </p:contentPart>
        </mc:Choice>
        <mc:Fallback xmlns="">
          <p:pic>
            <p:nvPicPr>
              <p:cNvPr id="717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6548" y="3330601"/>
                <a:ext cx="232953" cy="22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3182938"/>
              <a:ext cx="3600450" cy="750887"/>
            </p14:xfrm>
          </p:contentPart>
        </mc:Choice>
        <mc:Fallback xmlns="">
          <p:pic>
            <p:nvPicPr>
              <p:cNvPr id="717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1473" y="3180058"/>
                <a:ext cx="3615210" cy="762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8238" y="3609975"/>
              <a:ext cx="111125" cy="366713"/>
            </p14:xfrm>
          </p:contentPart>
        </mc:Choice>
        <mc:Fallback xmlns="">
          <p:pic>
            <p:nvPicPr>
              <p:cNvPr id="717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2484" y="3604217"/>
                <a:ext cx="124072" cy="374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7113" y="3617913"/>
              <a:ext cx="166687" cy="450850"/>
            </p14:xfrm>
          </p:contentPart>
        </mc:Choice>
        <mc:Fallback xmlns="">
          <p:pic>
            <p:nvPicPr>
              <p:cNvPr id="71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9913" y="3613232"/>
                <a:ext cx="178567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3" y="3624263"/>
              <a:ext cx="127000" cy="19050"/>
            </p14:xfrm>
          </p:contentPart>
        </mc:Choice>
        <mc:Fallback xmlns="">
          <p:pic>
            <p:nvPicPr>
              <p:cNvPr id="717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8746" y="3617074"/>
                <a:ext cx="140312" cy="33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5650" y="3611563"/>
              <a:ext cx="93663" cy="20637"/>
            </p14:xfrm>
          </p:contentPart>
        </mc:Choice>
        <mc:Fallback xmlns="">
          <p:pic>
            <p:nvPicPr>
              <p:cNvPr id="718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30246" y="3605046"/>
                <a:ext cx="107712" cy="30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3294063"/>
              <a:ext cx="557213" cy="250825"/>
            </p14:xfrm>
          </p:contentPart>
        </mc:Choice>
        <mc:Fallback xmlns=""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58711" y="3282547"/>
                <a:ext cx="577371" cy="272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3850" y="3101975"/>
              <a:ext cx="1468438" cy="1228725"/>
            </p14:xfrm>
          </p:contentPart>
        </mc:Choice>
        <mc:Fallback xmlns=""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1610" y="3095135"/>
                <a:ext cx="1491478" cy="1248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3849688"/>
              <a:ext cx="784225" cy="250825"/>
            </p14:xfrm>
          </p:contentPart>
        </mc:Choice>
        <mc:Fallback xmlns=""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75431" y="3843562"/>
                <a:ext cx="802580" cy="267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1450" y="5311775"/>
              <a:ext cx="1104900" cy="344488"/>
            </p14:xfrm>
          </p:contentPart>
        </mc:Choice>
        <mc:Fallback xmlns=""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73890" y="5300976"/>
                <a:ext cx="1117501" cy="36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5387975"/>
              <a:ext cx="1012825" cy="300038"/>
            </p14:xfrm>
          </p:contentPart>
        </mc:Choice>
        <mc:Fallback xmlns=""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27278" y="5375383"/>
                <a:ext cx="1035868" cy="32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1735138"/>
              <a:ext cx="2225675" cy="101600"/>
            </p14:xfrm>
          </p:contentPart>
        </mc:Choice>
        <mc:Fallback xmlns=""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24890" y="1724009"/>
                <a:ext cx="2241516" cy="117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2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2809875"/>
              <a:ext cx="2508250" cy="28575"/>
            </p14:xfrm>
          </p:contentPart>
        </mc:Choice>
        <mc:Fallback xmlns="">
          <p:pic>
            <p:nvPicPr>
              <p:cNvPr id="72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65773" y="2805315"/>
                <a:ext cx="2521931" cy="42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" y="3698875"/>
              <a:ext cx="1763713" cy="127000"/>
            </p14:xfrm>
          </p:contentPart>
        </mc:Choice>
        <mc:Fallback xmlns=""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6515" y="3693736"/>
                <a:ext cx="1777754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5110163"/>
              <a:ext cx="2428875" cy="103187"/>
            </p14:xfrm>
          </p:contentPart>
        </mc:Choice>
        <mc:Fallback xmlns=""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7990" y="5105473"/>
                <a:ext cx="2447595" cy="11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5254625"/>
              <a:ext cx="365125" cy="681038"/>
            </p14:xfrm>
          </p:contentPart>
        </mc:Choice>
        <mc:Fallback xmlns=""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08006" y="5247066"/>
                <a:ext cx="377043" cy="69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4175" y="5208588"/>
              <a:ext cx="325438" cy="654050"/>
            </p14:xfrm>
          </p:contentPart>
        </mc:Choice>
        <mc:Fallback xmlns=""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29855" y="5202109"/>
                <a:ext cx="338038" cy="66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1125" y="5430838"/>
              <a:ext cx="973138" cy="725487"/>
            </p14:xfrm>
          </p:contentPart>
        </mc:Choice>
        <mc:Fallback xmlns=""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72124" y="5426517"/>
                <a:ext cx="987899" cy="740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25" y="3306763"/>
              <a:ext cx="134938" cy="119062"/>
            </p14:xfrm>
          </p:contentPart>
        </mc:Choice>
        <mc:Fallback xmlns=""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95788" y="3300288"/>
                <a:ext cx="147172" cy="134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3321050"/>
              <a:ext cx="95250" cy="109538"/>
            </p14:xfrm>
          </p:contentPart>
        </mc:Choice>
        <mc:Fallback xmlns="">
          <p:pic>
            <p:nvPicPr>
              <p:cNvPr id="72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60447" y="3316366"/>
                <a:ext cx="102079" cy="12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4088" y="3314700"/>
              <a:ext cx="185737" cy="95250"/>
            </p14:xfrm>
          </p:contentPart>
        </mc:Choice>
        <mc:Fallback xmlns="">
          <p:pic>
            <p:nvPicPr>
              <p:cNvPr id="72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569769" y="3310387"/>
                <a:ext cx="200135" cy="10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3800" y="3349625"/>
              <a:ext cx="76200" cy="168275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04814" y="3344220"/>
                <a:ext cx="93812" cy="18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4925" y="3262313"/>
              <a:ext cx="33338" cy="179387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17039" y="3256550"/>
                <a:ext cx="47677" cy="19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5250" y="3373438"/>
              <a:ext cx="98425" cy="128587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77679" y="3366955"/>
                <a:ext cx="112846" cy="14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9450" y="3681413"/>
              <a:ext cx="96838" cy="134937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91862" y="3677095"/>
                <a:ext cx="112375" cy="148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3614738"/>
              <a:ext cx="25400" cy="201612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39105" y="3606818"/>
                <a:ext cx="36490" cy="21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0888" y="3660775"/>
              <a:ext cx="242887" cy="14288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65491" y="3651845"/>
                <a:ext cx="251883" cy="26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2975" y="3735388"/>
              <a:ext cx="152400" cy="1079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60093" y="3729631"/>
                <a:ext cx="159245" cy="12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3313" y="3651250"/>
              <a:ext cx="46037" cy="203200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19716" y="3645485"/>
                <a:ext cx="55388" cy="217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4263" y="3714750"/>
              <a:ext cx="165100" cy="36513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698868" y="3709327"/>
                <a:ext cx="173733" cy="4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7138" y="3751263"/>
              <a:ext cx="166687" cy="177800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38138" y="3743345"/>
                <a:ext cx="181808" cy="1939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18FAA4-6C5A-477D-8008-EBA165D8761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as Search: Successor function and Solution</a:t>
            </a:r>
          </a:p>
        </p:txBody>
      </p:sp>
      <p:sp>
        <p:nvSpPr>
          <p:cNvPr id="8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458200" cy="4495800"/>
          </a:xfrm>
        </p:spPr>
        <p:txBody>
          <a:bodyPr/>
          <a:lstStyle/>
          <a:p>
            <a:pPr eaLnBrk="1" hangingPunct="1"/>
            <a:r>
              <a:rPr lang="en-US" b="1" smtClean="0"/>
              <a:t>Actions : </a:t>
            </a:r>
            <a:r>
              <a:rPr lang="en-US" smtClean="0"/>
              <a:t>take the agent from one state to another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Solution: </a:t>
            </a:r>
            <a:r>
              <a:rPr lang="en-US" smtClean="0"/>
              <a:t>sequence of actions that when performed will take the agent from the current state to a goal state</a:t>
            </a:r>
          </a:p>
          <a:p>
            <a:pPr eaLnBrk="1" hangingPunct="1"/>
            <a:endParaRPr lang="en-US" smtClean="0"/>
          </a:p>
        </p:txBody>
      </p:sp>
      <p:sp>
        <p:nvSpPr>
          <p:cNvPr id="8227" name="Rectangle 7"/>
          <p:cNvSpPr>
            <a:spLocks noChangeArrowheads="1"/>
          </p:cNvSpPr>
          <p:nvPr/>
        </p:nvSpPr>
        <p:spPr bwMode="auto">
          <a:xfrm>
            <a:off x="1071563" y="2143125"/>
            <a:ext cx="1368425" cy="1655763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8" name="Rectangle 7"/>
          <p:cNvSpPr>
            <a:spLocks noChangeArrowheads="1"/>
          </p:cNvSpPr>
          <p:nvPr/>
        </p:nvSpPr>
        <p:spPr bwMode="auto">
          <a:xfrm>
            <a:off x="4643438" y="2214563"/>
            <a:ext cx="1368425" cy="1655762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2332038"/>
              <a:ext cx="852488" cy="195262"/>
            </p14:xfrm>
          </p:contentPart>
        </mc:Choice>
        <mc:Fallback xmlns=""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060" y="2322311"/>
                <a:ext cx="867248" cy="21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601913"/>
              <a:ext cx="471488" cy="271462"/>
            </p14:xfrm>
          </p:contentPart>
        </mc:Choice>
        <mc:Fallback xmlns=""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2072" y="2593272"/>
                <a:ext cx="484805" cy="283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2800350"/>
              <a:ext cx="157162" cy="227013"/>
            </p14:xfrm>
          </p:contentPart>
        </mc:Choice>
        <mc:Fallback xmlns="">
          <p:pic>
            <p:nvPicPr>
              <p:cNvPr id="819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4457" y="2793874"/>
                <a:ext cx="170828" cy="2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75" y="2755900"/>
              <a:ext cx="487363" cy="239713"/>
            </p14:xfrm>
          </p:contentPart>
        </mc:Choice>
        <mc:Fallback xmlns="">
          <p:pic>
            <p:nvPicPr>
              <p:cNvPr id="819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0136" y="2745897"/>
                <a:ext cx="493842" cy="255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5713" y="3328988"/>
              <a:ext cx="909637" cy="1636712"/>
            </p14:xfrm>
          </p:contentPart>
        </mc:Choice>
        <mc:Fallback xmlns="">
          <p:pic>
            <p:nvPicPr>
              <p:cNvPr id="819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5634" y="3319987"/>
                <a:ext cx="923316" cy="1648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0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7775" y="2890838"/>
              <a:ext cx="2014538" cy="92075"/>
            </p14:xfrm>
          </p:contentPart>
        </mc:Choice>
        <mc:Fallback xmlns="">
          <p:pic>
            <p:nvPicPr>
              <p:cNvPr id="820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4895" y="2882566"/>
                <a:ext cx="2021378" cy="107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0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04413" y="55368825"/>
              <a:ext cx="0" cy="0"/>
            </p14:xfrm>
          </p:contentPart>
        </mc:Choice>
        <mc:Fallback xmlns="">
          <p:pic>
            <p:nvPicPr>
              <p:cNvPr id="820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04413" y="553688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0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5150" y="2727325"/>
              <a:ext cx="179388" cy="376238"/>
            </p14:xfrm>
          </p:contentPart>
        </mc:Choice>
        <mc:Fallback xmlns="">
          <p:pic>
            <p:nvPicPr>
              <p:cNvPr id="820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65803" y="2717982"/>
                <a:ext cx="197363" cy="395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0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16225"/>
              <a:ext cx="873125" cy="260350"/>
            </p14:xfrm>
          </p:contentPart>
        </mc:Choice>
        <mc:Fallback xmlns="">
          <p:pic>
            <p:nvPicPr>
              <p:cNvPr id="820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29830" y="2810463"/>
                <a:ext cx="881766" cy="27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0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2339975"/>
              <a:ext cx="862013" cy="228600"/>
            </p14:xfrm>
          </p:contentPart>
        </mc:Choice>
        <mc:Fallback xmlns="">
          <p:pic>
            <p:nvPicPr>
              <p:cNvPr id="820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19159" y="2330615"/>
                <a:ext cx="871375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0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2130425"/>
              <a:ext cx="4076700" cy="1885950"/>
            </p14:xfrm>
          </p:contentPart>
        </mc:Choice>
        <mc:Fallback xmlns="">
          <p:pic>
            <p:nvPicPr>
              <p:cNvPr id="820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2283" y="2122150"/>
                <a:ext cx="4097593" cy="1905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1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9013" y="3403600"/>
              <a:ext cx="1042987" cy="273050"/>
            </p14:xfrm>
          </p:contentPart>
        </mc:Choice>
        <mc:Fallback xmlns="">
          <p:pic>
            <p:nvPicPr>
              <p:cNvPr id="821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28212" y="3397836"/>
                <a:ext cx="1059188" cy="28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8150" y="2746375"/>
              <a:ext cx="247650" cy="333375"/>
            </p14:xfrm>
          </p:contentPart>
        </mc:Choice>
        <mc:Fallback xmlns=""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42391" y="2742415"/>
                <a:ext cx="260968" cy="345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8" y="1949450"/>
              <a:ext cx="661987" cy="747713"/>
            </p14:xfrm>
          </p:contentPart>
        </mc:Choice>
        <mc:Fallback xmlns=""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5869" y="1942250"/>
                <a:ext cx="676746" cy="766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3" y="3475038"/>
              <a:ext cx="735012" cy="742950"/>
            </p14:xfrm>
          </p:contentPart>
        </mc:Choice>
        <mc:Fallback xmlns=""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3904" y="3465679"/>
                <a:ext cx="752289" cy="75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8" y="5176838"/>
              <a:ext cx="881062" cy="92075"/>
            </p14:xfrm>
          </p:contentPart>
        </mc:Choice>
        <mc:Fallback xmlns=""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8877" y="5171803"/>
                <a:ext cx="893664" cy="10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6475" y="4905375"/>
              <a:ext cx="3471863" cy="1254125"/>
            </p14:xfrm>
          </p:contentPart>
        </mc:Choice>
        <mc:Fallback xmlns=""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39635" y="4895296"/>
                <a:ext cx="3491663" cy="1271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5713" y="5427663"/>
              <a:ext cx="417512" cy="358775"/>
            </p14:xfrm>
          </p:contentPart>
        </mc:Choice>
        <mc:Fallback xmlns=""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5987" y="5421192"/>
                <a:ext cx="433723" cy="37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25" y="5594350"/>
              <a:ext cx="514350" cy="290513"/>
            </p14:xfrm>
          </p:contentPart>
        </mc:Choice>
        <mc:Fallback xmlns=""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91387" y="5584270"/>
                <a:ext cx="532347" cy="31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25" y="5619750"/>
              <a:ext cx="554038" cy="288925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34025" y="5611834"/>
                <a:ext cx="572758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1363" y="4857750"/>
              <a:ext cx="1371600" cy="1239838"/>
            </p14:xfrm>
          </p:contentPart>
        </mc:Choice>
        <mc:Fallback xmlns=""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80203" y="4852710"/>
                <a:ext cx="1395720" cy="1258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901950"/>
              <a:ext cx="1739900" cy="85725"/>
            </p14:xfrm>
          </p:contentPart>
        </mc:Choice>
        <mc:Fallback xmlns=""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30411" y="2897287"/>
                <a:ext cx="1749258" cy="97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3887788"/>
              <a:ext cx="1198562" cy="2532062"/>
            </p14:xfrm>
          </p:contentPart>
        </mc:Choice>
        <mc:Fallback xmlns=""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3832" y="3885268"/>
                <a:ext cx="1211883" cy="254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2360613"/>
              <a:ext cx="196850" cy="11112"/>
            </p14:xfrm>
          </p:contentPart>
        </mc:Choice>
        <mc:Fallback xmlns=""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77320" y="2352369"/>
                <a:ext cx="210165" cy="232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42999</TotalTime>
  <Words>1474</Words>
  <Application>Microsoft Office PowerPoint</Application>
  <PresentationFormat>On-screen Show (4:3)</PresentationFormat>
  <Paragraphs>356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Unicode MS</vt:lpstr>
      <vt:lpstr>cmr10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Sampling a discrete probability distribution</vt:lpstr>
      <vt:lpstr>Lecture Overview</vt:lpstr>
      <vt:lpstr>Modules we'll cover in this course: R&amp;Rsys</vt:lpstr>
      <vt:lpstr>Standard Search vs. Specific R&amp;R systems</vt:lpstr>
      <vt:lpstr>Lecture Overview</vt:lpstr>
      <vt:lpstr>Planning as Search: State and Goal</vt:lpstr>
      <vt:lpstr>Planning as Search: Successor function and Solution</vt:lpstr>
      <vt:lpstr>Lecture Overview</vt:lpstr>
      <vt:lpstr>Delivery Robot Example (textbook)</vt:lpstr>
      <vt:lpstr>Delivery Robot Example: States</vt:lpstr>
      <vt:lpstr>Delivery Robot Example: Actions</vt:lpstr>
      <vt:lpstr>Lecture Overview</vt:lpstr>
      <vt:lpstr>STRIPS action representation</vt:lpstr>
      <vt:lpstr>STRIPS actions: Example</vt:lpstr>
      <vt:lpstr>STRIPS actions: MC and MAC</vt:lpstr>
      <vt:lpstr>STRIPS Actions (cont’)</vt:lpstr>
      <vt:lpstr>What can we conclude about a and/or the state of the world Si-1 ,immediately preceding the execution of a?</vt:lpstr>
      <vt:lpstr>what can we conclude about a and/or the state of the world Si-1 ,immediately preceding the execution of a?</vt:lpstr>
      <vt:lpstr>Lecture Overview</vt:lpstr>
      <vt:lpstr>Forward Planning</vt:lpstr>
      <vt:lpstr>Forward Planning</vt:lpstr>
      <vt:lpstr>Example state-space graph: first level</vt:lpstr>
      <vt:lpstr>Example for state space graph</vt:lpstr>
      <vt:lpstr>Example state-space graph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493</cp:revision>
  <dcterms:created xsi:type="dcterms:W3CDTF">2000-08-26T02:46:38Z</dcterms:created>
  <dcterms:modified xsi:type="dcterms:W3CDTF">2017-05-31T00:35:08Z</dcterms:modified>
</cp:coreProperties>
</file>