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7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13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ink/ink133.xml" ContentType="application/inkml+xml"/>
  <Override PartName="/ppt/notesSlides/notesSlide16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19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notesSlides/notesSlide22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23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notesSlides/notesSlide24.xml" ContentType="application/vnd.openxmlformats-officedocument.presentationml.notesSlide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25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notesSlides/notesSlide26.xml" ContentType="application/vnd.openxmlformats-officedocument.presentationml.notesSlide+xml"/>
  <Override PartName="/ppt/ink/ink260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544" r:id="rId3"/>
    <p:sldId id="540" r:id="rId4"/>
    <p:sldId id="520" r:id="rId5"/>
    <p:sldId id="541" r:id="rId6"/>
    <p:sldId id="489" r:id="rId7"/>
    <p:sldId id="490" r:id="rId8"/>
    <p:sldId id="491" r:id="rId9"/>
    <p:sldId id="549" r:id="rId10"/>
    <p:sldId id="550" r:id="rId11"/>
    <p:sldId id="567" r:id="rId12"/>
    <p:sldId id="552" r:id="rId13"/>
    <p:sldId id="553" r:id="rId14"/>
    <p:sldId id="554" r:id="rId15"/>
    <p:sldId id="555" r:id="rId16"/>
    <p:sldId id="556" r:id="rId17"/>
    <p:sldId id="495" r:id="rId18"/>
    <p:sldId id="548" r:id="rId19"/>
    <p:sldId id="546" r:id="rId20"/>
    <p:sldId id="557" r:id="rId21"/>
    <p:sldId id="493" r:id="rId22"/>
    <p:sldId id="566" r:id="rId23"/>
    <p:sldId id="559" r:id="rId24"/>
    <p:sldId id="561" r:id="rId25"/>
    <p:sldId id="560" r:id="rId26"/>
    <p:sldId id="563" r:id="rId27"/>
    <p:sldId id="538" r:id="rId28"/>
    <p:sldId id="539" r:id="rId29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3448" autoAdjust="0"/>
  </p:normalViewPr>
  <p:slideViewPr>
    <p:cSldViewPr>
      <p:cViewPr>
        <p:scale>
          <a:sx n="62" d="100"/>
          <a:sy n="62" d="100"/>
        </p:scale>
        <p:origin x="121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86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8A37CE-E26D-4BD0-8348-6918664D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2T22:55:03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36,'18'4'34,"8"5"-1,-2-9-3,2 2-26,6-2-19,10-3-18,13 10-2,-1-7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7:12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0 176 3,'0'0'4,"0"0"-1,0 0-2,0 0 0,0 0-1,0 0 0,9-1 0,-9 1 0,11 1 1,-11-1-1,15 1 1,-4 0 0,0-1 0,1 1 0,4-1 1,-1 0-1,4 3 0,3-2 1,1 0-1,3 0 0,1 0 0,2-1 0,1 0 0,1 0 1,0-2 0,-1 1 1,1 0-1,3-1 1,1 1-1,4 1 0,1 1 0,2 1-1,4 0 0,2 1 0,-1-2-1,2 1 0,0 1 1,0-1-1,-2 0 0,4 0 1,-1-1-1,1 0 1,3 0-1,1 2 0,0-1 1,0 0-1,2 0 0,2 1 1,1 1-1,-1-1 0,1 0 0,0-1 0,1 1 1,3 0-1,1-2 0,-2 1 0,1-1 0,4 2 0,1 1 0,2 0 0,4 1 0,1 0 0,3-1 0,0-2 0,1 0 0,0-3 0,-1 0 0,0-1 1,-1 0-1,0 1 0,0 0 1,0 1-1,1 1 1,0 1 0,1 2-1,-1 1 1,2-1-1,0 1 1,0 2-1,3-3 0,1-2 1,2 0 0,1-1 1,2-4 1,3 1-1,3-3 1,2 1-1,1-2 1,5 3-1,-1-1-1,5 2 0,1 0 0,2 0-1,-4-1 2,3-2-1,0 0 1,3-1 0,3-2 1,0-1-1,0 0 0,1 1 1,3-1-1,6 1 0,0 1-1,-1-1 1,0 2 0,3 1-1,0-4 1,2-1 1,0 3-1,-3-3 0,1-1 1,4 2 0,-2-2-1,-1 4 1,-2-2-1,0 8 0,0-4 1,2 4-1,-6 1-1,-3-1 0,-1 1 1,-1 0-1,0-1 0,0 0 1,-7 0 0,-2 2 0,-2-1 0,1 2-1,-1-1 1,0 2 0,-2-2-1,-1 2 0,0-2 0,2 2 0,-1-3-1,2 0 1,-3-1 1,-1-2-1,2 3 0,0-2 0,-1 2 1,1-1-1,-1 1 0,-3-1-1,0-1 0,1 0 1,-1-1-1,-1-1 0,-1-1 0,-2-1 0,-1 2 0,-2 0 1,-3 2-1,-4 1 0,-4 0 0,-4 2 1,-4-1-1,-4 1 0,-3-1 0,-5 0 1,-4-1-1,-5 0 0,-3 1 1,-5-1-1,-6 0 0,-3 1 0,-6 0 1,-6 0-1,-1 0 0,-4 0 0,-5-1 0,-1 0 0,-3 1 1,2-1-1,-4 0 0,2 1 0,0 0 0,-1 0 0,2 0 0,1 1 0,1-2 0,3 1 0,0-1 0,3 0 0,2-2 0,3 2 0,0-2 0,1 1 0,-1 0 0,-1 0 0,-4 0 0,-1 1 0,-4-1 0,-4 1 0,-11 1 0,12 0 0,-12 0 0,0 0 0,0 0 0,0 0 0,0 0 0,0 0 0,0 0-1,0 0-1,0 0-3,0 0-8,-17 6-12,-14-5-3,-12-7 0,-15-13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1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14,'11'-1'14,"5"2"-7,2 0 1,4 0 2,2 1-1,-1-2 0,0 3 0,-3-2 0,1 1-2,-6-2 0,1 3-2,-16-3-1,15 0-1,-15 0 1,0 0-2,0 0 0,0 0 0,0 0-1,0 0 0,9 3 0,-9-3 0,0 0-1,13 3 0,-13-3-1,12 1-1,-1 1-3,-11-2-18,16-2-9,-1 0 1,-7-8-1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2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21 10,'-9'-3'17,"9"3"0,0 0-1,0 0-3,0 0-1,0 0-3,7-9-2,-7 9-2,0 0 0,15-7-1,-6 8-1,2-4-1,2 3 0,1-1 0,2 1 0,1 0-1,0 2 1,-1 1-1,0 0 0,-1 3-1,0 0 1,-2 3-1,0 0 0,-3-1 1,0 2-1,-3 0 0,0 0 0,-3 1 1,-1 0-1,-3 0 0,-1 2 0,-2 0 1,-4 2-1,-1-2 1,-1 2-1,-1-3 1,-3 1 0,1-3-1,-1-1 1,2-1-1,0-2 0,11-6 1,-15 7-1,15-7 0,0 0 0,-10 5 0,10-5 0,0 0 0,0 0 0,9 5 0,-9-5-1,16 8 1,-5-3 1,2 1-1,3 2 0,1 4 0,2-4 1,0 5-1,1 2 0,1 0 0,-2-1 0,-4 0 0,-1 0 0,-1-4 0,-7 6-1,-2-7 1,-5 0 0,-2 2 0,-3-1 1,-3 0-1,-2 2 0,-3-1 0,0 1 1,-2 0-1,-2-2 0,-2 2 1,-2-3 0,1 0-1,-1 1 1,0-4 0,-1 0 1,1-2-1,3 0 0,1-3 0,2 3 0,1-4 0,4 0-1,-1 0 1,12 0-2,-16-1-2,16 1-9,-18-9-22,18 9-1,-8-13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38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381 232 8,'-14'-8'16,"14"8"-1,0 0-3,-11-11 0,11 11-2,-12-11-1,12 11-1,-19-15-3,9 6-1,-7-4-1,1 1 1,-4-3-1,1 1 0,-3-3 0,-2 3-1,3-2 1,-2 2 0,1 0-1,2 4-1,1-1 0,1 4 0,3 0 0,2 2 0,3 0-1,10 5 1,-13-4 0,13 4 0,0 0 0,0 0 0,0 0 0,0 0 0,0 0 0,0 0-1,0 0 0,0 0 0,0 0-1,0 0 1,0 0-1,0 0 0,0 0 0,0 0 0,0 0-1,14 5 1,-14-5 1,16 9-1,-4-2 0,5 0 0,0 4 1,3 0-1,3 3 0,0-1 0,2 3 1,0-1-1,-1 1 0,-4-2 1,1 0 0,-5-1 0,-2 0 0,-1-2-1,-2 0 1,-11-11 0,12 17 0,-12-17 0,10 14-1,-10-14 1,6 11 0,-6-11 0,0 0 0,4 12 0,-4-12 0,0 0 0,1 10 0,-1-10 0,0 0 0,-5 12 0,5-12 0,-11 13 0,11-13 0,-12 18 0,4-9 0,0 2 1,-2 1-1,-1 4 0,-1-2 1,1 5-1,-5-1 1,-1 2 0,-3 4 0,-2-1 1,-2 4-1,-1 0 0,1-1 1,-1 0 0,0-1 0,2-1 0,4-4-1,2 1 0,4-8 0,3-1 0,10-12 0,-13 14 0,13-14 0,0 0 1,0 0-1,0 0 0,0 0 0,0 0 0,0 0 0,0 0 0,0 0-1,0 0-3,0 0-7,0 0-23,11-4-3,-6-5 2,-6-11-1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20:24:22.8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1977 4500 2193,'0'46'2064,"7"-21"129,1 7-258,1 5-387,5 11-645,-4 13-387,1 13 0,-5 6-129,2 14 129,-8 4 258,0 11 129,-3-1 258,2 13 129,-9-9-258,5 13 129,-7-11 0,8 15-516,-6-8-129,3 4 129,0 3-516,-4-4 129,-4-1 129,3-4-129,-5-5 129,0-3 129,-1-7 129,5 0-129,-5-9-129,8-1 0,0-9-258,4-3 129,1-4-258,3-7 129,0-10-129,2-7 0,0-13 0,0-7 0,-1-12 129,0-4-258,1-18 258,0 12-129,0-12 0,0 11-129,0-11 129,9 19 0,-3-7 0,1 2-129,3-1 129,2-1-129,1-3 129,1-1 0,1-6-129,4-2 129,7-2 129,4-8-129,5 3-129,3 0 129,7 2-129,4 2 0,5 3 129,1 7 0,6 6-129,0 6 0,4 3 129,0 0 129,2 2-258,1-3 129,2 1-129,2-3 129,3 2-129,3-7 129,2 7 0,5-4 0,2 3-129,3 2 129,5 0 0,0 1-129,-2-5 129,-2 3-129,0-7 0,-4-6 129,-3-7 0,-1-2-129,-3-10 129,0-3-258,0-2 258,-4-3-129,0 4 129,-1 1-258,-5 4 129,-3 5 0,-4 5 129,-6 0-129,-3 5 0,-7 4 129,-4-1 0,-3 0 0,-6 1 0,-2-2 0,-4-3 0,-4-4 129,-3 0-129,-4 0 0,0-4 0,-6-1 0,0 0-129,-11 5 129,13-18-129,-12 7 129,-1-6-129,0-5 129,-3-14 0,1-12-129,-2-11 0,0-13 258,4-10-258,0-18 129,3-13-129,2-11 129,4-6-129,-1-3 129,2-9 0,-1-5-129,-2-5 258,1 1-129,-4 0 0,-3-3 0,-1-2 0,0 6 0,0 7 0,0 10 0,0 6-129,0 17 129,5 6 0,1 17 129,3 4-129,-2 9 0,2 8 0,-4 3 0,-3 3 258,-2-1-387,-1 11 258,-5 1-129,-3 9 129,2 3-129,-1 3 0,1 10 258,2 4-516,5 20 516,-5-18-387,5 18 258,-6-13-258,6 13 258,-16-3-129,4 0 0,-2-1 0,-3-5 0,-7 1 0,-3 1-129,-4 1 129,-7 0 0,-7-1-129,-7 1 129,-3 0 0,-7 1 0,-5 2 0,-2 1 0,-4-3 0,3 2 0,-4-3 0,-1-2 0,0 0 0,2-2-129,-5-3 129,-3-4 0,-2-2 0,-6 3 0,-1 0 0,-7 0 0,-3 1 0,-4 2 129,-3 4-258,0 1 129,2 3 0,2 1 0,2-5 129,3 1-129,2 0-129,3-1 258,5 1-258,4 1 258,3 4 0,4 3-129,2 0 129,1 6-129,6 6 0,4 2-129,6-1 258,7 2-129,7-3-129,9-3-129,7-2 129,11-5 0,17-2 0,-10-2-129,10 2-387,4-11-129,9 11-1032,-13 0-1806,14-11-774,-5 9-645,-1-10 387</inkml:trace>
  <inkml:trace contextRef="#ctx0" brushRef="#br0" timeOffset="11473.6562">18309 3188 516,'28'-4'2967,"-16"-5"258,6 5-1548,0 4-258,-6-4 129,11 4 0,-7 0 0,9 4-129,-2-4-129,12 7-387,0-7-129,10 5-258,2-5 0,7 0 0,1 0 0,7-5 0,-5-2 0,-1 2-129,-6-2 0,-3 3-129,-8 0 0,-4 3-258,-9-3 0,-4 2 129,0 2-645,-5-2-1032,8 2-2451,2-3-258,5-5-516,5 2 387</inkml:trace>
  <inkml:trace contextRef="#ctx0" brushRef="#br0" timeOffset="12003.6865">20409 3181 3483,'0'0'3999,"4"0"0,8 0-129,14 0-3096,13 4-129,9 2 0,11 5-129,8-6 129,9 5-258,1-7 0,3 2-129,-4-5 0,-4 1 0,-8-1 0,-5-2 0,-11-3-129,-7 0 0,-6-1-129,-9 3 129,-7-2-258,-5 2 129,-4 2-258,-10 1-258,17 0-516,-17 0-1419,12-3-1806,4 3 0,1 0-387</inkml:trace>
  <inkml:trace contextRef="#ctx0" brushRef="#br0" timeOffset="12655.7239">22540 3289 645,'0'0'3354,"5"-5"258,14 5 129,-1 3-2709,8-3 0,10 2 0,4-2 129,9 2-129,4-5 0,8 3 0,-2-8-516,6 3 0,-2-7 0,6 4 0,-11-6 129,2 4 0,-11-1-258,-5 3 129,-5-2 0,-4 5-258,-8-1 0,-3 4-129,-8 1 0,-2 1-258,1 0 129,-4 0 0,-11 0 129,11-3-129,-11 3 0,0 0-129,8 0 129,-8 0-129,0 0-129,0 0-258,0 0-387,0 0-1806,-11 0-1548,-2 0-258,-6-12-645,-4 2 258</inkml:trace>
  <inkml:trace contextRef="#ctx0" brushRef="#br0" timeOffset="18062.0331">18841 1802 903,'-4'-13'1419,"4"13"258,0 0 0,-13-6 0,13 6-129,-5-11-387,5 11 0,0 0 0,0 0 0,0 0-516,0 0-129,0 0-129,0 0-129,0 0 0,-2-12 129,2 12-387,0 0 129,0-12-129,0 12 0,0 0 0,0 0-129,0 0 0,0-10-129,0 10 129,0 0-258,0 0-258,0 0 129,0 0-129,0 0 258,0 0-258,0 0-774,-1 8-1677,1-8 129,0 0 0</inkml:trace>
  <inkml:trace contextRef="#ctx0" brushRef="#br0" timeOffset="23955.3701">10383 3475 903,'0'0'2322,"0"0"-2193,4 13-129,-4-13 0,3 17 258,-3-17 387,3 12 258,-3-12 0,7 14 387,-7-14-129,11 15-129,-11-15-129,16 26 0,-9-13-129,1 11 0,-4-4-387,2 10 258,-6 0-258,0 6-129,-3 3 387,-4 4-387,-3-2 129,1-2 0,-2-5 129,2-2-258,1-6 0,1-4 129,2-10 0,4 0 129,1-12-129,-2 12 129,2-12-129,0 0 129,0-12-129,0 0 0,0-12-129,1-3-129,-1-7 0,0-7 129,0-3-258,0-3 129,0 0-258,0-1 258,0 5-129,0-6-129,4 6 129,3-1-258,1 5 258,2-1-129,-1 7 129,0 4-129,-1 8 258,-2 9-258,-6 12 258,0 0-129,0 7-129,0 12 129,-6 8 0,1 2-129,1 4 129,0 2 0,0 1-129,2 0 129,1 0 0,-1 3-129,-1-3 129,0 2 0,0 5 0,-4 0 0,-1 0 0,-1-2 0,1-5 0,-1-3 0,1-7 0,2-3 0,-1-13 0,7-10 129,0 0-129,0 0 0,15-12 0,-4-9 0,2-8 129,1-2-129,-3-8 129,1-3-129,-6-1 129,-3-3-129,-3 4 0,0-3 0,-1 4 0,1 3 0,0 3 0,1 3-129,8 7 129,0 4 0,4 2 0,0 9 0,1 3 0,-2 3 0,-2 4-129,-10 0 129,11 7 0,-11 6 129,-2 5-258,-5 9 129,-4 4 0,-2 8 129,-4 5-129,0 3 0,1 2 129,-2 0-258,3-6 258,0-2-129,4-9-129,2-6-129,9-4-1032,0-22-2580,8 0-645,7-14-258,0-18-258</inkml:trace>
  <inkml:trace contextRef="#ctx0" brushRef="#br0" timeOffset="28947.6557">18713 1760 2451,'-5'-5'2709,"5"5"258,7-12-258,-7 12-2322,11 0-129,-11 0 258,12 3-129,-3 2 258,-9-5-129,17 12 129,-8-2-258,4-2 129,0 5-516,1 4 129,4 1-258,-1-1-258,0 1-129,-2-5-516,-1 2-258,-4-6-1161,-10-9-645,0 0-258,0 0 388</inkml:trace>
  <inkml:trace contextRef="#ctx0" brushRef="#br0" timeOffset="29181.6691">18620 1912 1935,'-11'1'2967,"11"-1"387,14 0-387,4-5-1677,5-5-516,7-2 0,3-10-387,4 6 516,0-6-258,-1-2 0,-1-1-129,-2 6-129,-4-1-258,0 6-645,-1 7-2451,1 0-516,-6 6-387,6 1-258</inkml:trace>
  <inkml:trace contextRef="#ctx0" brushRef="#br0" timeOffset="29767.7027">20840 1619 516,'0'0'903,"0"0"258,-5 8 258,5-8-258,9 8 129,1 4 0,3 0-129,2 0-516,1 2-129,2 8-387,1 2 0,0 4-129,0 0 0,-2-1-129,-3 4 0,-1-9-387,-3 3 0,-4-5-1677,-6-5-645,0-15 0</inkml:trace>
  <inkml:trace contextRef="#ctx0" brushRef="#br0" timeOffset="30068.7198">20711 1863 2322,'-21'-3'3225,"21"3"-129,0-18 129,9 5-2322,8-2-516,2-3-258,6-5-129,3-8 129,4 0 0,0 2 258,2-2-129,-1-1 129,-33 32 129,60-62 0,-60 62-387,45-41 129,-45 41-129,0 0-129,33-27-129,-33 27-258,0 0-774,0 15-1935,0-2 129,-8 5-645,8-18-129</inkml:trace>
  <inkml:trace contextRef="#ctx0" brushRef="#br0" timeOffset="32862.8797">15596 3696 4644,'0'0'3612,"0"0"129,0 0-387,5 3-3225,7-3 0,6 1 129,2-1 129,5 1 258,1-1-129,4 0-258,-4 0 129,2 0 0,-6 0-129,-3 4 0,-3 1-129,-3 4 0,0 0 0,-4 5 0,-2 0-129,-3 5 129,0-5 0,-3 2-129,-1 0 129,0 1 0,-7 0 129,-1 5 0,-5-3-129,0 3 129,-6 2-129,0 4 129,-3-2-129,1 1 129,-2-2-258,4-3 387,2-4-387,3 0 129,4-3-129,0-2 129,10-13 0,-7 12 0,7-12 0,0 0 0,0 0 0,0 0 0,0 0 129,6 13-129,4-12 0,8-1 0,3 4 129,7 0-129,4-3 0,4 0-129,2 1 129,-2-1-129,-2-1 258,-4 4-258,-7-4 0,-5 0 0,-3 0 129,-4 0-129,-11 0 0,14 0 0,-14 0 129,10-2-129,-10 2 129,0 0-129,10 0 129,-10 0 0,0 0 0,0 0 0,0 0-129,0 0 129,-4 5-129,4-5 0,0 0 0,-10 0-129,10 0-258,0 0-645,0 0-2580,0 0-1032,0 0-387,-11-26-645</inkml:trace>
  <inkml:trace contextRef="#ctx0" brushRef="#br0" timeOffset="40147.2962">20768 3427 1419,'0'0'2064,"3"-14"-1419,-3 14-129,0 0 129,0-13 387,0 13 129,0 0-129,0 0-129,0-15 129,0 15-258,0 0 0,0 0-516,0 0 0,7 0 0,-7 0 0,17 17 0,-5-1 258,7 8-129,2-1 0,9 9 129,0-2-258,3 6-129,2-7 0,-1 3 0,-2-8-129,-2-5 0,-2-2 0,-8-5-129,-2-5-129,-5-5-774,-4-2-2451,0 0-516,-9-12 258</inkml:trace>
  <inkml:trace contextRef="#ctx0" brushRef="#br0" timeOffset="45663.6118">18554 3324 1032,'-8'14'2451,"-1"-14"0,9 9 516,0-9-2580,0 0 258,0 0 258,0 0 129,6 8 258,-6-8 258,9 12-129,-9-12-258,10 28-516,-3-5-129,2 1-516,-1 5 129,2-3 0,0-2 0,2-2 129,-3-6 0,1 0 0,-10-16 0,14 21 129,-14-21-258,8 11 129,-8-11 0,0 0-129,10 0 258,-10 0-129,11-22 258,-3 3-129,0-5 0,2 0 0,0-6-129,2 2 0,-2 0 0,0 4-129,-3 3 0,1 7-129,-3 3-129,-1-1-129,-4 12-258,1-9-2064,-1 9-1548,13-9-516,-3-3-258,3-6-387</inkml:trace>
  <inkml:trace contextRef="#ctx0" brushRef="#br0" timeOffset="46874.6809">20790 3776 1806,'1'-8'2967,"-1"8"-903,0 0-516,0 0 0,7-9-258,-7 9-258,7-12-129,-5-1 0,7 3 129,-5-9-258,7 3 258,-2-11-258,4 6 129,-3-11-387,4 6-129,1-3-129,-3 1 0,1-2-129,2 5 129,-4 0 0,0 2 0,-3 0 0,2 4 0,-4-1-129,3 4 0,-1 2 129,-3 3-129,0-2-129,-5 13 0,9-12 129,-9 12-129,0 0 0,0 0-129,0 0 0,0 0 129,0 0-258,0 0 129,0 17 0,0-17 0,-6 23 129,-2-6 0,0 7-129,-4 3 129,-3 12-387,-3-1-129,3 11-1677,-5-3-1806,0-3-516,5-6-258,0-11 129</inkml:trace>
  <inkml:trace contextRef="#ctx0" brushRef="#br0" timeOffset="52188.9851">22995 3558 1161,'-7'-15'2709,"1"3"258,6 12-1677,0 0-516,-5-14-129,5 14 129,0 0 129,0 0 258,0 0 0,0 0-258,0-11-129,0 11-258,0 0-258,0 0-129,7 14-129,-3-3-129,5 1 129,3 5 129,0 3-129,4 1 0,1-1 129,6 4 129,-5-2-258,3 0 0,-2-2 0,-3-2-258,-1-3 129,-6-2 0,0-2-258,-9-11-1161,0 0-2193,0 0-258,0 0 258</inkml:trace>
  <inkml:trace contextRef="#ctx0" brushRef="#br0" timeOffset="52537.005">22830 3830 516,'47'-9'3483,"-15"5"0,-9-13 129,8-3-2322,0 6-258,-6-10 129,6 5-129,-8-8 0,7 7 0,-12-8 0,5 6-387,-9 1 0,2 3-516,-5 8-1290,-11 10-2709,7-11-516,-7 11-387,-11-8 258</inkml:trace>
  <inkml:trace contextRef="#ctx0" brushRef="#br0" timeOffset="53591.0652">21278 4361 2709,'39'-9'3999,"-20"-1"-387,7 10 0,-3 0-3483,0 0 0,-1 0-129,-5 8 129,0 3-129,-5 3 129,-1 3 0,-2 1 0,1 0 0,-2-1 129,-1 1 0,-3-3 129,-1 2 0,-3-3 258,-5 2-129,-10-3-129,-1 6 387,-14 1-129,1 8-129,-11-5 0,1 6-129,-2-3 0,1 2-129,5-3 129,7 0-258,4-6-129,9-2 258,7-2-258,8 1 129,8-3 0,13 1-129,9-1 129,10 3 0,11 2 0,8 3 0,4-2 0,1 1-129,-1-2 129,-3 5 129,-7-2-258,-5-1 129,-8-3 0,-4-4-129,-5 1 129,-4-3-129,-2-1 0,-5-3 0,-5-3-129,-5-3-645,1 5-2709,-11-6-1161,-10-15-387,-9-6-387</inkml:trace>
  <inkml:trace contextRef="#ctx0" brushRef="#br0" timeOffset="56262.2181">9012 2973 129,'-21'-25'1032,"10"16"258,-5-5-258,-2 6-129,-3 4-516,-6-1-387,-1 2 0,-6 3-129,-1 0 129,-7 2 129,0 1 129,-7 1 0,-1 1 258,-4 2 0,-4 1 129,-2 3-129,-3 2 0,-3 1-258,-3 5 0,-6 3 129,-1 2 0,-4 1 129,-1 9-129,-3-5 387,0 8 0,-1-4-129,6 6 258,0-1-129,3 7-258,0 1 129,4 8-129,-3-3-129,5 3 129,0-3-258,5 1 129,0-1-129,6-2 0,3-1-129,5-1 0,0 0-129,6 4 0,2 5 0,0 9 0,3 12-129,3 11 258,0 8-129,3 9-129,2 11 0,5 1 129,4 6-129,4-3 0,6-6 0,2-7 0,8-3 0,0-2 0,3 2 0,6 2 0,1 3 0,4 0-258,5 0 645,2 2-645,7-4 258,2-11 0,12-9 0,3-14 129,10-11 0,3-8-129,7-5 0,6-4 129,5-1 0,4-1 0,4 3 0,4 3 0,2 3 0,4-3 0,3-5 129,1-10-129,5-5 129,2-10 0,2-11 0,2-6 0,5-7 0,5-7 129,-1-9-129,3-2 0,2-7-129,2-6 129,3-4-129,1-8 129,1-6-129,3-6 0,4-5 129,3-1-129,6-9 0,1 0 0,3-2-129,1-3 129,-2-5 0,0 1 129,-8-3-129,-4-1 129,-9-1-129,-2-5 129,-8-7 0,-3-2 129,-5-3-129,-6-8 0,-4-9-129,-6 0 387,-13-5-258,-10 1 258,-16 1-258,-10 4 129,-13 3 0,-6 9 129,-13 4-129,-6 2 0,-4 5-129,-8 2 0,-9-2 0,-7 1-129,-9-5 129,-10 0-129,-10 1 0,-8-5-258,-6 3 129,-5-2 0,-3 6 0,-6 1-129,-4 12 129,-6 9-129,-3 6 258,-12 11-129,-9 11 129,-23 17-129,-13 15 129,-23 11-129,-14 11 0,-13 13-258,-9 27-516,-10 2-387,-1 27-1161,-3 6-1548,-1 8-387,4 8 387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21:04:12.8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FC7D1FC-7CA5-4D67-BFC2-2158F797F91F}" emma:medium="tactile" emma:mode="ink">
          <msink:context xmlns:msink="http://schemas.microsoft.com/ink/2010/main" type="inkDrawing"/>
        </emma:interpretation>
      </emma:emma>
    </inkml:annotationXML>
    <inkml:trace contextRef="#ctx0" brushRef="#br0">4315 10259 516,'-11'-13'516,"11"13"129,0 0 258,-12-9 129,12 9 387,0 0 0,0 0 129,0 0-387,-15-10 0,15 10-387,0 0-129,0 0-516,0 0-129,12 0 0,-12 0 0,11 12 129,-11-12-129,9 17 129,-9-17 0,10 20 0,-7-8 0,0 2 258,1 0-129,2 5 0,-2 0 129,5 5-129,-4 1 0,4 7 129,-1-3 0,0 4-129,0-3 0,-1 4 0,-3-5 0,4 3 129,-6-7-258,2 0 0,-2-4 0,2-4 0,-3-4 0,-1-13-129,6 17 129,-6-17 0,0 0 129,0 0 0,13 0 0,-13 0 0,13-25 0,-4 6 0,4-8-129,3-6 0,6-4-129,0-4 0,4-6 0,0 0 0,1-2 0,-1 1 0,0 1 0,-2 3 129,-3 3-129,-2 1 129,-4 6-129,-1 4 129,-5 6-129,0 6 0,-4 5 0,-5 13 0,0 0 0,13-4-129,-13 4 129,10 13-258,-4-2 0,-3 0-645,8 7-1419,-1-4-1935,-10-14-387,13 22 0</inkml:trace>
    <inkml:trace contextRef="#ctx0" brushRef="#br0" timeOffset="745.0423">4901 10585 903,'0'0'3096,"0"0"-1935,0 0-258,-8-3 0,8 3-129,0 0 0,0 0 0,-14 0-129,14 0-129,0 0 258,0 0-258,0 0-129,-2 11 0,2-11-129,-3 17-129,1-5 0,-1 5 129,1-1-129,-1 5 0,-2 1 129,-1 2 129,1 1-129,-1 4 129,-4 0 258,1 2-258,-3-2 258,3 0-129,-5-4 0,5 2-129,-1-13-129,3 1 129,7-15-258,-11 17 0,11-17 0,0 0-258,0 0-129,0 0-516,6-5-1290,-6 5-2193,8-12-258,4 4 0</inkml:trace>
    <inkml:trace contextRef="#ctx0" brushRef="#br0" timeOffset="1729.0989">5512 10265 1161,'-11'0'387,"11"16"0,-1-3 387,1 1 387,-6 1 129,3 4 258,-1 3-129,-1 3-129,1 4 0,1 7-258,-1 0-516,4 8 0,-2-2-129,2 4-129,0-2 258,5 0-258,1-5 129,2-5-129,0-5 129,2-2-129,-2-9 0,1-2 0,-9-16 258,19 12-258,-19-12 0,19-8 129,-12-13-129,5 1 0,-3-13 0,4-3 129,1-9-387,2-3 0,3-5 129,0 0-129,1 0 129,2 2-129,-3 1 0,1 7 0,-5 2 129,2 8-258,-7 6 258,0 5-258,-2 6 129,-3 6-129,-5 10 0,0 0 0,14-7-258,-14 7-129,8 7-516,-8-7-1419,0 0-2064,8 22 0,-8-22 0</inkml:trace>
    <inkml:trace contextRef="#ctx0" brushRef="#br0" timeOffset="2654.1518">5899 10724 1677,'0'0'3354,"0"-14"258,0 14-2838,0 0-387,0 0-129,0 0-129,7-7-129,-7 7 129,12 0 258,-12 0-129,16-2 0,-16 2 0,20 0 258,-10 2-258,-10-2 0,19 8 0,-19-8-129,18 12 0,-18-12 0,17 18 0,-17-18 0,10 19 0,-8-5 129,1-1 0,-3 0 0,0 2 0,-4 1 258,-1-1-258,-3-1 0,-1 4-129,-1-3 129,2 1-258,-6-6 129,5 4-129,-3-4 0,1 2 0,0-3 129,-2 2-129,1-3 258,-1 2-129,1 0 0,2 2-129,-1 0 129,11-12 0,-18 20-129,18-20 129,-10 15 0,10-15 0,0 12 0,0-12 0,0 0 0,7 8 0,-7-8 129,17 0 0,-6 0-129,3-2 0,0-2 0,1-1 0,0 2-129,-2 0 0,1 0 129,-1 1-129,-3 1 0,-10 1 0,18-2 0,-18 2 129,13 0-129,-13 0 0,11 0-129,-11 0 129,0 0-387,13 10-516,-1-1-2322,1 3-1290,-13-12-258,15 12 129</inkml:trace>
    <inkml:trace contextRef="#ctx0" brushRef="#br0" timeOffset="3447.1971">6692 10703 6450,'0'0'4902,"11"2"-387,-11-2-903,0 0-3354,0 0-129,0 0 0,16 0 0,-16 0-129,14-4 129,-14 4-129,14-1-129,-14 1 129,14-1-258,-1 1-645,-13 0-1935,19 0-1548,1 2-516,0 0 258</inkml:trace>
    <inkml:trace contextRef="#ctx0" brushRef="#br0" timeOffset="3670.2099">7359 10757 6708,'42'25'5289,"-21"-14"-516,-4-6-387,-5 4-4386,7-6-516,8 11-774,-6-14-1548,7 2-1806,-1-1-387,0-1 0</inkml:trace>
    <inkml:trace contextRef="#ctx0" brushRef="#br0" timeOffset="3874.2216">8228 10721 4386,'41'9'4902,"-24"-9"-129,4 7-903,-7-7-3999,6 6-1806,-3-2-1935,0-4-774,5 2-258</inkml:trace>
    <inkml:trace contextRef="#ctx0" brushRef="#br0" timeOffset="4082.2335">9014 10752 6321,'42'13'4902,"-26"-11"-258,5 2-645,-5-4-4902,14 5-1806,-8 0-2064,3-5 129,3 0-516</inkml:trace>
    <inkml:trace contextRef="#ctx0" brushRef="#br0" timeOffset="4295.2456">9822 10773 2967,'56'9'5031,"-30"-4"-516,-9-5 129,6-6-3612,-2 5-645,-1-1-516,-2-5-645,7 7-903,-14-4-1161,7-3-1677,-1 6-516</inkml:trace>
    <inkml:trace contextRef="#ctx0" brushRef="#br0" timeOffset="4497.2572">10250 10885 6063,'7'15'5160,"3"2"-645,-10-17-516,0 0-5031,0 0-2322,13 0-1548,1 0 0,-3-3-387</inkml:trace>
    <inkml:trace contextRef="#ctx0" brushRef="#br0" timeOffset="5501.3146">10611 10441 516,'-3'-14'1677,"3"14"258,0 0-129,-6-17 387,6 17-258,-4-11 0,4 11-516,0-14-387,0 14-129,1-13-387,-1 13-129,0 0 0,16-10-129,-16 10-129,14 0 0,-14 0 0,15 7 0,-7 5 129,2 6-129,-1 2 129,2 10 129,1-1-258,3 8 129,0 2-258,0 1 129,1 0 0,-1-2-129,-2-3 0,-1-2 129,-1-3-129,-2-4 129,0 0 0,-2-4-129,1-1 129,1-4-258,-2-2 258,3-1-129,-10-14 0,17 19 0,-17-19 0,14 5 0,-14-5 129,0 0 0,7-16-258,-7-1 258,3-3-129,-2-6 129,1-6-258,2-2 129,4-5 0,1-5-129,2-5 258,0-2-258,3 0 258,0-3-258,3 1 258,-1 0-129,3 2 0,1 6 0,-2 4 0,1 9 0,-5 5 129,0 8-129,-7 6 0,-7 13 0,11-11 0,-11 11 0,0 0 0,0 11 0,-3 2-129,-1-4-129,0 11-516,-6-11-1548,6 8-2451,2 1-129,-5-7-258</inkml:trace>
    <inkml:trace contextRef="#ctx0" brushRef="#br0" timeOffset="7289.4169">11308 10746 1,'-3'-11'1418,"3"11"-257,0 0 258,0 0-387,0 0 387,-3-11-129,3 11-129,0 0-129,0 0 0,-11 0-129,11 0-258,0 0 129,-14 4-129,14-4-387,0 0 129,-16 8-129,16-8 129,0 0-258,-10 15-129,10-15 0,-4 13 0,4-13 0,-6 14 129,6-14-258,-3 19 258,3-19 0,-3 18-129,3-7 129,0-11-129,0 20 129,3-9-129,-3-11 129,6 21-129,-6-21 0,9 22 0,-8-11-129,4 1 129,-3 0 0,2 0-129,-2 1 129,0 2 0,1-1 0,-1 0 0,1 1 0,-1 0 0,-1 2 0,0-5 0,-1 2 129,0-3-129,-2 1 129,2-12-129,-14 19 129,14-19-129,-17 17 0,7-10 129,10-7-129,-24 11 0,10-7 0,3 0 0,-2-1 0,0-2 0,0-1 0,1 0 0,0 0 0,0 0 0,12 0 0,-18-9 0,18 9 0,-18-13 0,18 13 0,-10-18 0,7 5 0,3 3 0,0 10-129,3-21 129,6 10 0,0 0-129,2 2 129,1-2 0,3 1 0,1 2-129,1-1 129,-3 0 0,4 0 0,0 1 0,-1-2 0,3 1 0,-5 0 0,4-1 129,-2 1 0,2-1-129,-3 0 0,0 1 129,0-1-129,-3-1 258,1 2-258,-2-6 0,-3 3-258,-1-2 258,-1 1-129,-2 1 129,-1-2-129,-4 14 129,5-22 0,-5 22 0,0-13 0,0 13 0,0 0 0,-15-12 0,15 12 0,-19-7 0,8 4 0,-2 0 0,0-1 129,0 3-129,0-4 0,1 5 0,0 0 0,-1 0-129,0 0 129,-1 0-258,14 0-387,-25 12-1161,25-12-2322,-11 18-387,0-14 0</inkml:trace>
    <inkml:trace contextRef="#ctx0" brushRef="#br0" timeOffset="12725.7278">508 11250 258,'0'7'1935,"0"-7"-258,0 19-516,0-3-129,0 6 258,0 3-516,4 11 0,3 5-129,-1 8 0,1 5-387,1 7 0,0-1-129,-1 1-258,-2-1 129,0-6 0,-3-6-387,2-7 129,-3-5-516,1-9-1290,-4-15-1290,4 5 129</inkml:trace>
    <inkml:trace contextRef="#ctx0" brushRef="#br0" timeOffset="13136.7513">176 11400 1806,'0'12'2580,"18"-13"-645,-3-2-1935,6 0-258,6-1 516,2-1-129,3 1 387,2-3 129,3 1 258,-1 0 0,4 3 0,-1-3 0,-1 4 0,6-1-129,-1 2-387,1 0-129,-1-1 0,-4 2-258,-2 0 0,-5 0 0,-4 2-387,-8 2 0,-5-3-645,-4 1-1161,2 10-1677,-13-12 387</inkml:trace>
    <inkml:trace contextRef="#ctx0" brushRef="#br0" timeOffset="14169.8104">749 11122 2451,'0'0'3483,"0"0"0,17 0-516,-17 0-3096,10 7-258,-10-7-129,12 24 387,-4-6 0,-4 4 129,-1 2 258,0 5 258,3 2 0,-3 3 129,2 5 129,1 0-258,1 6 0,-2 1 129,2 6-258,-3 0-129,1 2 129,-2-3-258,-1-1 0,-1-4 0,2-5-129,-2-10 0,-1-9 129,2-5-129,-2-17 258,0 0-129,14-3 0,-7-18 129,3-1-129,0-8 0,5-3 0,-3-3 129,3 1-258,2-1-258,0 6 516,-1 2-645,-1 4 516,-1 7-387,2 3 258,0 2-129,-1 4 0,-1 4 129,0 4 0,-3 0 0,3 0 0,-14 0 0,19 7 129,-19-7 0,16 18 0,-10-5 258,0 3-129,-1 0 0,-1 4 0,2-3 0,-3 4 0,-1-6 129,2 2-258,-4-17 0,5 16 129,-5-16-129,0 0 0,4 13 0,-4-13-129,0 0 129,0 0-129,0 0 129,0 0-129,0 0 0,0 0 0,0 0 129,0 0-129,11 7 0,-11-7 0,0 0 0,0 0 129,0 0-129,0 0 0,0 0 0,0 0 0,10 12 129,-10-12-129,0 0 258,0 0-258,0 11 129,0-11-129,0 0 129,0 0-129,0 0 0,0 0 0,0 0 0,0 0 0,0 12 0,0-12 0,0 0-129,6 15 129,0-3-129,-2 1 129,4 3-258,-1 1 0,4 2-258,-7-8-516,15 8-1935,-2-11-1548,-7-8-129,3-7-387</inkml:trace>
    <inkml:trace contextRef="#ctx0" brushRef="#br0" timeOffset="14494.829">1462 11531 5934,'3'29'4773,"1"-12"-774,-4-5 0,0 5-3999,5 4-258,2 4 0,2 2 0,0 4 258,-4-2-258,4 0 129,-1-3-258,1 0-258,-3-12-1419,-6-14-1935,30 13-129,-21-22-258</inkml:trace>
    <inkml:trace contextRef="#ctx0" brushRef="#br0" timeOffset="14673.8393">1594 11231 4644,'-3'12'4515,"-1"14"-903,4-26-2322,0 11-3354,4 1-2322,8-10-516</inkml:trace>
    <inkml:trace contextRef="#ctx0" brushRef="#br0" timeOffset="15144.8662">1984 11277 2451,'0'36'3999,"-4"-14"258,-14-7-516,-1-1-3096,4 7-258,-2-6-129,1 3 129,-2-3-258,5-1 258,0-4-258,13-10 0,-17 16 0,17-16 129,0 0-258,8 10 129,8-7-258,5 1 129,3 3-129,3-1 129,4 5-129,-4 1 0,3 5 0,-6-2 0,-4 2 129,-4 0 129,-6-3 129,-1 2 0,-8-1 258,0 3 129,-5-6-129,-3 6 0,-10-6 129,2 9-258,-7-5 129,1 1-258,-6-1 0,-2-3 129,2-1-258,0-1-129,5 0-129,-1-10-516,12 10-2193,-1-7-1548,-2-2-387,4 3-258</inkml:trace>
    <inkml:trace contextRef="#ctx0" brushRef="#br0" timeOffset="22266.2735">924 12458 258,'0'0'0,"-2"-12"-129,2 12 1,0 0 128</inkml:trace>
    <inkml:trace contextRef="#ctx0" brushRef="#br0" timeOffset="23120.3224">924 12458 258,'-13'-21'645,"0"13"129,13 8-129,0 0 0,0 0-258,-6-15-129,6 15 0,0-14-516,0 14 258,0-20-129,1 11 258,-1 9-129,4-20 0,-4 20 258,0-14-129,0 14 129,0 0 129,0-15-129,0 15-129,0 0 129,0 0 129,0 0-258,0 0 0,0 0-129,0 0 129,0 0-129,0 0 387,0 0 0,0 0 0,10 3-129,-10-3 258,0 0-129,14 17 129,-14-17-129,13 21 129,-1-8-258,-1 1 0,3 3-129,-1 2 258,2 5-258,0 1 0,-1 0 129,1 3-258,-4 3 129,2 1 129,-3 0-129,0 1 0,-4-4 0,-1 0 0,0-4 0,0-4-129,0-2 129,-4-6-129,-1-13-129,6 17 129,-6-17 129,0 0-129,0 0 0,0 0 387,0 0-258,0 0 0,0 0 0,0 0-129,12-12 0,-9-1 0,2-3 0,2 1-129,1-4 0,2 1 0,2 2 129,2 0 0,0 4-129,5 3 129,-5 1 0,3 2 0,-1 5 0,3 0 0,-4 1-258,4 0 258,-3 2 0,3 4 0,1-1 0,-1 3-129,-2 2 129,1 2 0,-5 2 0,0 1 0,-6 1 129,0 2 129,-5 1 129,-2-4-129,-5 2 258,-9 0-129,4-1 0,-9-1 258,1 2-258,-9-5-129,2 3 0,-3-4 129,1-1-258,-4-4 0,4-1 0,1-4-129,3-1 0,3 0-129,4 0-258,5-1-516,-2-4-903,13 5-1290,0 0-1290,-1-14 258</inkml:trace>
    <inkml:trace contextRef="#ctx0" brushRef="#br0" timeOffset="23748.3583">1659 12872 2451,'0'14'3225,"0"-14"-645,0-12-1935,0 0-387,0 0 387,0-8-129,0 1 258,0-9 129,3 4 0,-3-6 129,8 3-258,-2-4 129,4 7-387,1-1-129,4 5-258,0 0 0,4 7 0,1 3-129,-3 1 0,2 7 0,3 2 0,-2 0 0,0 2 0,-4 5 129,2 2-129,-2 5 0,0 0 129,-5 5-129,-2 0 129,-2 2 0,-1 2 0,-6 1 0,0 2 129,-5-2-129,-5 2 258,-4-1-258,-4-2 258,-4-4-258,-3-3 129,-2-1-129,-1-6 129,0-5-129,2-4-129,2-1-129,1-9-387,7 5-516,-4-13-1161,16-1-1806,4 3-516,0-6-258</inkml:trace>
    <inkml:trace contextRef="#ctx0" brushRef="#br0" timeOffset="24441.3979">2132 12530 774,'0'0'774,"-14"6"-903,14-6 258,0 0 516,0 0-129,0 0 903,0 0 129,0 0 258,15-4-258,-15 4-258,26-9-258,-7 4-258,4 1-387,1 1 0,2 3-129,-2 0-258,3 0 0,-3 0 0,-1 2 129,-4 3-129,0 1 0,-2 3 129,0 2-129,-4 0 0,-3 1 129,-1 3 129,-3 1 0,-3 1-129,0 2 129,-3-2-129,-2 3 129,-5-6 129,-1 3-258,-3-2 0,-2-1 0,2-2 0,-6-2-129,3-5 129,-3-3-129,1-2 0,-1 0 129,4-2-129,-1-5 0,1-3 0,5-2 0,-2-1 0,7-1 0,3 1-129,0-1 129,6 2 0,5 0-129,2 3 129,4 1-129,2 4-129,0-3-258,4 6-129,-2-3-516,1 1-1032,5 3-1806,-7-6-129</inkml:trace>
    <inkml:trace contextRef="#ctx0" brushRef="#br0" timeOffset="25081.4345">2630 12375 645,'0'0'3225,"6"21"-387,-6-21-258,12 1-3225,-1 2-258,0 4 387,3-2 516,-2 1 129,3 5 516,-15-11 387,23 21 0,-12-11 258,1 7-129,-2-4-258,3 6-387,-4-3-258,3 0-129,-4 2-129,-1-4 129,-3-1 0,-3-1 0,-1-12 258,0 19 0,0-19 0,0 0 258,-13 8-258,13-8 129,-15 0-129,15 0 0,-15-14 0,15 14-258,-18-22 129,13 9-129,-1-4-129,3-2 258,2 0-258,1-3 129,0 1-129,6-2 129,4 2-129,3-1 129,4 0-258,1 3 129,5 2-129,1 2 129,1-2-129,3 2-129,4 4-258,-3-6-903,11 9-1290,-6 1-1677,-6-6-129,3 7-129</inkml:trace>
    <inkml:trace contextRef="#ctx0" brushRef="#br0" timeOffset="25612.4649">3233 12332 1032,'7'19'2580,"-7"-19"-645,0 21-1806,2-6 645,1-2 387,5 7 258,-5-10 0,7 9 129,-10-19-129,22 22 258,-10-18-645,7 3-129,-3-7-516,2-3-258,1-6 0,2-6 0,-5-2-129,-2-4 258,-5-3-258,0-1 387,-9 1-258,0 2 0,-3-3 0,-7 6 0,0 3 129,-4 1-129,-1 4-129,0 3 0,1 4 0,1 4 0,-1 2-129,2 7 0,2 3-129,1 3-516,7 11-645,-5-6-1806,2 2-903,5 4-516,0-6 1</inkml:trace>
    <inkml:trace contextRef="#ctx0" brushRef="#br0" timeOffset="26041.4895">3389 11860 1677,'-27'-22'3225,"27"22"-645,-14-5-1677,14 5-1935,0 0-387,0 0 774,0 0 516,0 0 516,0 0 387,0 0 1032,3 13 129,-3-13 0,16 22 0,-9-11-774,9 13-258,-3-2-387,5 9-129,-5 1-258,7 9 129,-5 1-129,0 8 0,-1 1 129,-2 3-129,-4 1 0,0 1 0,-2-3-258,-5-6-645,8-5-3096,-4 0-387,-5-16-516,5-3 388</inkml:trace>
    <inkml:trace contextRef="#ctx0" brushRef="#br0" timeOffset="27280.5603">499 13733 1161,'0'0'2322,"-6"-12"-1419,6 12-129,0 0-129,0-13-129,0 13 129,0 0 129,0 0 0,0 0 258,6 0-258,-6 0 0,13 14 0,0-2-258,-2 1 129,5 4-387,-1 4 0,5 3 0,-2 4-129,0 1 129,1 2 0,1 5-129,-1-1 129,1-1 129,-5-3 0,1 0-129,-3-7 0,5-4-129,-8-6 258,3-3 0,-13-11 0,21 0 0,-11-11 0,5-8 129,-4-12-129,2-3 0,-3-8-129,4-6-129,-2-2 0,0-1-129,-2 2 0,-2 6 0,1 6 0,-2 5 0,-1 9 0,-3 6-129,-3 17-129,6-19-129,-6 19-387,0 0-1806,8 9-1548,0 7-387,-8-16-129</inkml:trace>
    <inkml:trace contextRef="#ctx0" brushRef="#br0" timeOffset="27664.5823">1138 13922 3354,'6'11'3999,"-6"-11"-258,6 13-258,-6-13-2967,5 14-1032,-5-14 258,10 17 129,-4-4 258,-2 1 258,3 4 0,-5-2 129,4 7-129,-5-4 258,3 9-258,-1-3-387,1-2 0,-2 6-258,-1-6-387,4 6-903,-5-8-1290,0-4-1290,0-1-258</inkml:trace>
    <inkml:trace contextRef="#ctx0" brushRef="#br0" timeOffset="28010.6021">1576 14015 6063,'2'23'4773,"3"-13"-774,-5-10-258,0 0-4128,11 0 0,-1 0 129,-10 0 0,24-2 129,-8-1 129,1-2 0,1-3 258,2 3-129,3-1 0,2 2-258,-1-7-645,6 9-1677,1 2-1677,-11-10-258,5 9 0</inkml:trace>
    <inkml:trace contextRef="#ctx0" brushRef="#br0" timeOffset="28318.6193">1556 13859 2580,'6'2'4644,"10"0"-516,-3-4 129,11-8-1935,-1 4-2451,7-5 129,1 3 0,3 0 0,-2 0 0,1 3 0,-3-2-129,0 6-387,-3-3-1032,-3 4-2322,6 3-516,-9-3 0</inkml:trace>
    <inkml:trace contextRef="#ctx0" brushRef="#br0" timeOffset="29017.6593">2450 13447 2709,'9'-14'4257,"-9"14"-258,0 0-129,15 4-3225,-15-4-387,0 0 0,6 13 258,-6-13-129,4 16 129,3-3 129,-7-13 0,4 29-129,-4-12-129,3 8-129,-1 4-129,3 4-129,2 7-387,-2 0-387,12 14-1419,-4-4-2322,-2-4-129,3 4-258</inkml:trace>
    <inkml:trace contextRef="#ctx0" brushRef="#br0" timeOffset="52557.0061">859 14863 1548,'0'0'1806,"-13"7"-129,13-7-258,0 0-129,-10 0-645,10 0-129,0 0-516,-12 0 129,12 0-258,0 0-129,-15-8 129,15 8 0,-15-8 258,15 8 0,-17-8 258,17 8-129,-14-7 0,14 7 129,0 0-258,-14-10 129,14 10-129,0 0 258,-4-14-258,4 14 129,0-14 258,0 14-258,0-11 0,0 11 0,0 0 129,8-12 0,-8 12-129,13-1 129,-13 1 0,17 6-129,-2 1-129,-4 3 258,6 5-258,-1 3 129,5 3-129,-1 4 0,1 3 0,3-2 0,1 3 129,1 3 0,2-4-129,-3-1 0,0 1 0,-1-5-129,-1-2 129,-7-4-129,2 0 0,-6-6 0,-12-11 129,19 14 0,-19-14 129,0 0 129,14 0-129,-14-14 258,5-4-129,-4-14-129,3-4 0,-2-7 0,5-6-129,-4-3 0,4-2-129,1-2 129,1 6-129,-1 5 0,-1 7 129,0 6-129,0 4 0,-1 4 0,-1 9-258,-5 15 0,6-19-258,5 19-1290,-11 0-2451,8 12-387,1 5-129</inkml:trace>
    <inkml:trace contextRef="#ctx0" brushRef="#br0" timeOffset="53337.0507">1575 14912 1,'16'-12'3353,"-16"-1"130,0 13-2193,18-15-774,-8 4 129,3 3-129,0-2-387,1 4 129,-1-1-129,-2 7 258,-11 0-129,15 7 129,-15-7 258,8 24-129,-8-9 129,0 6 0,-4 0-129,-1 4 258,-5-1-258,2 4 0,-5 0 0,2 3-129,-6-2 0,4-1-129,-1-4 0,1 0 0,0-6 129,2-1-129,0-7 0,11-10 0,-10 12-129,10-12 0,0 0 0,0 0-129,0 0 129,4-3-258,-4 3 258,19-9-129,-5 2 129,2 0-129,1 1 0,1-1 0,-3 2 129,2 3 0,-1-3-129,1 3 129,-3-2-129,2 4 129,-2-1-129,0 1 129,-1-3-129,0 0 0,3-1-129,-1-1 0,3 0-129,-5-4-903,6-1-3096,-3 6-387,-16 4-387,15-18 129</inkml:trace>
    <inkml:trace contextRef="#ctx0" brushRef="#br0" timeOffset="53758.0748">2159 14936 3999,'21'-23'4257,"-3"11"-1032,-3 2-1419,0-5-516,8 6-516,-6 0-387,6-1-129,-4 3-129,0 3 258,-1 0-258,1 3 0,-3-2 129,0 3-129,-2 0-129,-3 0-516,3 0-1935,-1 0-1677,-13 0-387,0 0 0</inkml:trace>
    <inkml:trace contextRef="#ctx0" brushRef="#br0" timeOffset="54082.0932">2071 14679 3612,'-3'16'4644,"3"-16"-516,10 5 129,0-9-3741,14-1-258,3-7 0,5 5-129,-4-8 129,9 5 129,-7-5-129,3 6 129,-6-2-129,-1 6-129,-6 2 129,-3 0-387,1 3-258,-18 0-2064,14 3-1935,-2 9-387,-12-12 129</inkml:trace>
    <inkml:trace contextRef="#ctx0" brushRef="#br0" timeOffset="55560.1778">2643 14342 129,'0'0'3741,"-5"-14"0,12 10 0,-1-6-2967,2-5-516,6 0 129,-2-1 0,3 5 0,-1-3 258,3 5 0,-2-5 129,5 10 129,-5-5-129,10 7 0,-4-6-129,5 8-258,0-2-129,2 2-129,-1 0 0,1 0-129,-1 2 129,-4 3-129,0 1 0,-6 1 0,-4 4 0,-1 0 129,-7 1 0,-5 1 0,0 0-129,-5 3 129,-8 0 0,1 0 0,-4-1-129,-3 3 129,-2-1-129,2-1 0,-1 0 0,1-2 0,3-2 0,1-2 0,4-4 0,11-6 0,0 0 0,-12 11-129,12-11 129,12 0 0,1 0-129,5-1 129,2-2 0,2 0 0,3 1 0,0 0 0,0 2 0,2 0 0,-2 1 0,-1 5 0,-1 1 0,-4 2 0,-2 0 0,-3 0 0,-4 3 129,-4-3-129,-4 3 0,-2 1 129,-4 2-129,-7 1 129,-3-1-129,-3 4 129,-5-2-129,-3 0 129,-1 2-129,-2-4 0,0 1 0,1-4 0,0 1-129,1-7-516,10 6-1806,-3-2-2064,-5-7-387,7 6-258</inkml:trace>
    <inkml:trace contextRef="#ctx0" brushRef="#br0" timeOffset="56636.2392">1056 15770 516,'0'0'3612,"0"0"258,0 0-387,0 0-2967,0 0-129,0 0 129,0 0-129,0 0 129,0 13-129,0-13 129,3 21 129,-2-7 0,7 5-129,-3 0-129,5 9-258,2-4 0,2 10 129,2-6-258,3 7 129,2-3-129,3 0 0,-1 1 0,3-4 0,0 2-129,0-7 258,-5 1-129,0-5 129,-3-2-129,-3-4 0,-1-5 129,-1-5 0,-1-4 0,-1 0 258,1-12-258,-1-1 0,0-12-129,2-3 129,-2-10 0,-3-6 0,3-10 0,-7-1-129,3-3 129,2-3-129,-5 2 129,4 3 0,-3 8-129,1 6 129,0 8 0,-1 8-129,3 7 0,-5 6 129,-3 13-258,4-14 129,-4 14-258,0 0-129,0 0-645,3 9-1419,-3 1-2193,2 10-129,-2-6 0</inkml:trace>
    <inkml:trace contextRef="#ctx0" brushRef="#br0" timeOffset="57389.2824">1715 16107 1161,'2'-13'3870,"-2"13"258,3-16-516,-3 16-3483,4-20-129,2 6 258,3 1-129,-1-2 387,5-1-258,0 2 0,3-1 129,-3 1 0,4 6-129,-1 0 0,3 4-129,-4 1 0,4 3-129,-6 3 129,1 6 0,-3-1 0,-2 4 129,-9-12 0,11 27 0,-11-13 0,0 4 129,-7-3-129,0 3 0,-2-3 129,2-1-258,-3-3 0,10-11 0,-10 14-129,10-14 0,0 0 0,0 0-129,0 0 0,0 0 129,11 0 0,-11 0-129,20 1 129,-9 2 0,4 0-129,-2 2 129,3 2 0,-1 1 0,1-2 0,-2 2 0,-2 0 129,-1-2-129,-11-6 129,14 15 0,-10-3 0,-4-12 0,0 17 129,0-17-129,-16 19 0,7-8-129,-6-2 129,2 3-129,-4-4 0,5 3-129,-4-2-129,3-6-258,4 9-645,-4-12-1161,13 0-1032,-2 12-1419,2-12-129</inkml:trace>
    <inkml:trace contextRef="#ctx0" brushRef="#br0" timeOffset="57761.3037">2251 16131 1677,'20'-7'3612,"-2"7"129,-6-4-2838,2-5-516,6 0 258,-3-3-129,8 1 258,-7 0 0,7 4 0,-8-5-258,5 7 0,-4-2 0,1 3-387,-1 2-516,-7-5-774,3 3-1935,0 4-1419,-14 0 0</inkml:trace>
    <inkml:trace contextRef="#ctx0" brushRef="#br0" timeOffset="58070.3213">2257 15883 3612,'48'-8'4773,"-18"5"-258,-6-13-258,2 3-4128,4-1 0,1 1 0,-2 1-387,0 1 129,-4 1-129,1 9-645,-8 0-2064,0-3-1548,8 8 0</inkml:trace>
    <inkml:trace contextRef="#ctx0" brushRef="#br0" timeOffset="61712.5296">3317 15296 1677,'13'0'645,"0"-10"-645,-13 10 258,13-11 516,-13 11 129,0 0 516,12-8 258,-12 8 129,0 0 0,0 0-258,0 0-129,-7-2-903,7 2-129,-12 0-129,12 0-129,-19 2-129,9 1 0,-3-1 0,2 2 0,-3-1 129,1 0-129,0-1 129,0 2 0,2-1 0,0 1 0,-2-1 129,13-3 129,-19 7-258,19-7 129,-18 6-129,18-6 129,-17 6-129,17-6 0,-11 8 0,11-8-129,0 0 0,-12 12 0,12-12 0,-7 12 0,7-12 0,-6 14 0,6-14 0,-6 17 0,6-17 0,-5 18 129,5-18-129,0 19 0,0-19 0,0 18 0,0-6 0,0-12-129,0 22 129,0-10 0,0 1 0,-2 3 0,0 0 0,-1 0 0,1-6 0,0 1 0,2-11 0,0 19 0,0-19 0,0 0 0,12 2 0,-12-2 129,22-5-129,-11-2 0,2 0 0,5-1 0,-1 1 129,1-1-129,4 3 0,1 1 0,-2 1 0,2-1-129,2 2 258,-2 2-129,2 0 0,1 0 0,-5 5 0,1-1 0,-2 1 0,1 2-129,-2 0 0,-5 3 129,0-2 0,-3 1-258,-4 3 258,0-2-258,-1 4 258,-4-2 0,-2 3 0,0 1 0,-8 4 0,-1 0 258,-7-3 0,1 5 129,-8-3 0,1 2 0,-6-4-129,4 1 129,-7-2-258,4-1 129,-1-3-258,1 1 129,2-4-129,4-1 0,1 2-129,2-2-129,7 1-258,-2-9-516,11 14-1290,-3 0-2322,5-14-129,0 23-129</inkml:trace>
    <inkml:trace contextRef="#ctx0" brushRef="#br0" timeOffset="63653.6407">1981 16806 3612,'12'10'4644,"-12"-10"-129,0 0-516,0 0-3999,0 0 129,0 0 258,0 0-129,0 0 129,0 0 129,10 8-258,-10-8 258,0 0-258,0 0-129,0 0-387,0 0-258,0 0-645,15 7-2064,-15-7-1419,16 14-387,-5 5 259</inkml:trace>
    <inkml:trace contextRef="#ctx0" brushRef="#br0" timeOffset="63914.6557">2158 17273 4773,'11'14'4773,"-3"1"-516,-8-15-387,0 0-4257,11 4-129,-11-4-129,15 6 129,-15-6 0,0 0-1161,16 22-1290,-6-11-1548,-10-11 387</inkml:trace>
    <inkml:trace contextRef="#ctx0" brushRef="#br0" timeOffset="64177.6707">2305 17781 4128,'13'50'5160,"-13"-50"-903,7 15-258,-7-15-2064,6-7-2451,-6 7-387,17-8 258,-11-7-258,-6 15-1290,0 0-1419,0 0-1548,35 17 1290</inkml:trace>
    <inkml:trace contextRef="#ctx0" brushRef="#br0" timeOffset="73905.2271">3942 11737 774,'-13'5'1548,"-1"-2"0,14-3-129,0 0 129,-11 2-258,11-2-258,0 0-258,0 0-516,0 0-129,-11 11 0,11-11 129,0 0-129,-8 14-129,8-14 129,-2 14-129,2-14 129,0 19-129,0-8 129,0 3 0,0 0 0,0 2 129,0-1-129,5 1 0,-2 3 0,1-1 0,0 1 0,2-2-387,-2-2-387,2-1-1806,7 3-1419,-13-17 258</inkml:trace>
    <inkml:trace contextRef="#ctx0" brushRef="#br0" timeOffset="74956.2871">3869 12671 516,'-14'0'1419,"14"0"129,0 0 0,-13-3 387,13 3-258,0 0 0,0 0-516,0 0-129,-1-12-258,1 12-258,6-10-129,-6 10-129,20-14-129,-8 5 0,7 4 0,-2-3 129,6 5-129,-5-1-129,3 2 0,-2 2-129,-2 0-129,-4 2 129,0 4 0,-13-6 0,13 17 129,-12-4 0,0 1 129,-1 1 0,-1 5 258,-6-2-258,1 6 0,-4 1 0,0 0 0,-3 2-129,0 0 0,0-2 0,-3 0 0,3-2 0,-2-5 0,4-3 0,0-1 0,11-14 0,-12 17 0,12-17 0,-4 12 0,4-12-129,4 11-129,-4-11-258,16 10-903,-2-10-2451,9 8-516,-10-8 258</inkml:trace>
    <inkml:trace contextRef="#ctx0" brushRef="#br0" timeOffset="75912.3419">3865 13614 129,'0'-11'1806,"0"11"-258,0-13 129,0 13-129,6-11-129,-6 11-387,12-13 0,0 8 0,-12 5-258,17-16 0,-17 16-258,24-12-258,-24 12 129,23-6-258,-23 6-129,18 0 0,-18 0 0,15 14 129,-11-1 0,-1-1 0,-3 4 129,0-1 129,0 0-129,-3 2 0,-2-5 0,0 4 0,0-5-258,-1 0 0,6-11-129,-3 15 129,3-15-258,0 0 129,0 0 0,8 12 0,-8-12 129,14 10-129,-14-10 129,19 17 0,-8-7 0,-1 2 0,2 0-129,-2 0 129,0-2-258,2 1 258,-12-11 258,12 17-129,-12-17 0,0 17 0,0-17 129,-10 16 129,-2-8-258,2 2 258,-3 1-258,-1 0-129,3-1 0,-3-1-645,7 8-774,-6-7-1548,-1-3-1290,12 8-129</inkml:trace>
    <inkml:trace contextRef="#ctx0" brushRef="#br0" timeOffset="76625.3827">3998 14426 1419,'0'0'1935,"0"0"0,0 0 258,0 0-129,0 0-387,0 0-645,0 13-387,-2-1-387,2 5-129,0 0 0,-2 7-129,1-4 129,1 4 258,-2-5-129,1 4 129,-3-2-129,4-1 258,-3-3-129,3 0 0,-3-2 0,3-2-258,0 0-129,0-13 129,0 16-129,0-16-129,0 0 129,5 12 0,-5-12-129,14 4 129,-14-4-258,21 0 129,-5 0-258,-4 0-258,6 0-903,-4 0-645,1 0-774,5 5-1290,-20-5 130</inkml:trace>
    <inkml:trace contextRef="#ctx0" brushRef="#br0" timeOffset="76910.399">4135 14662 1419,'0'0'2451,"0"15"-1290,0-15-1935,5 16-129,-5-16 129,3 22 129,-1-5 387,-1 0 258,-1 5 129,0 2 258,0 5-774,-4-10-1418</inkml:trace>
    <inkml:trace contextRef="#ctx0" brushRef="#br0" timeOffset="78104.4671">4146 14602 1419,'0'0'1806,"0"0"129,0 0 258,0 0-258,0 0-129,0 0-516,0 0-258,0 0-387,0 0-258,7 10 0,-7-10 0,1 18-258,0-6 129,0 1-258,2 4 129,-3 0-129,2 1 0,-2 1 0,1 2 0,-1 0-129,0-2-387,1 6-1032,1 6-2451,-2-13-387,8 8 258</inkml:trace>
    <inkml:trace contextRef="#ctx0" brushRef="#br0" timeOffset="79816.5652">4174 15187 3225,'0'0'2838,"0"0"-258,0 0-516,-7-4-774,7 4-516,-13-3-258,13 3 0,-15-4-129,15 4 0,-19-1 129,7-2-258,12 3 129,-22 0 0,11 0 0,-3 0-258,14 0 129,-21 0-129,21 0 0,-17-2 0,17 2-129,-13 0 0,13 0 0,-12 0 0,12 0 0,0 0-129,-13 10 129,13-10-129,-8 11 129,8-11 0,-5 10 0,5-10 0,-1 12 0,1-12-129,-1 16 129,1-16 0,-1 16-129,1-16 129,-3 17 0,3-17 0,-2 14 0,2-14 129,-2 11-258,2-11 129,0 0-129,0 0 129,0 0-129,0 11-129,0-11 129,0 0 129,9 0-129,-9 0 0,0 0 129,19 2 0,-19-2-129,14 5 129,-14-5 0,15 7-129,-15-7 129,14 8 0,-14-8 0,17 9 0,-17-9 0,16 11 0,-16-11 0,19 10 0,-19-10 0,16 13 0,-16-13 0,10 16 0,-10-16 0,3 16 129,-3-16 0,-1 22 0,-4-12 0,-5 3 0,0-2 129,-1 0-129,-2 2 0,0-4 129,1 0-129,-3 0 0,3-2-129,-1 0 0,0-4 0,2 1-387,-2-4-645,13 0-1419,-12 14-1935,12-14 0,0 0-257</inkml:trace>
    <inkml:trace contextRef="#ctx0" brushRef="#br0" timeOffset="81072.6371">4064 16107 2322,'0'0'1548,"0"0"-1161,-4 13 129,4-13-129,0 0 387,-8 13 258,8-13 0,-7 15 0,7-15 0,-11 12-129,11-12 0,-8 12-258,8-12-129,-8 18-387,8-18 0,-6 19-129,6-19 0,-7 25 0,5-12-129,-2 3 129,1 2 0,3-2 129,-2 3 0,1-3 0,0 3 129,1-3-129,0 4 0,0-3 129,1-2-258,0 2 258,4-5-258,-1 2 129,0-2-129,1 1 129,1-1-129,-1 3 0,0-4 0,0 2 0,1 0 0,0 0 0,-6-13 258,13 19-258,-13-19 0,17 10 129,-17-10-129,19 2 129,-7-2-129,0-5 0,0-2 0,1-6 0,0-2-129,1-3 129,-2-1-129,0-1-129,-3 1 258,1 1-129,-2 0 129,-5 1 0,0 3 129,-3 4-129,0-2 0,0 12 0,-3-20 0,3 20 0,-17-9-129,17 9 0,-22-3-258,10 3-258,-7 5-387,7 9-1290,-4 11-1548,-5-12-516</inkml:trace>
    <inkml:trace contextRef="#ctx0" brushRef="#br0" timeOffset="82048.6929">3896 17104 1032,'0'0'3612,"0"0"0,0 0-2709,0 0-645,0 0 258,0 0 0,0 0 258,0 0 0,0 0 0,0 0-129,0 0 129,0 0-258,0 0 0,12 4-387,-12-4 0,12 0 0,-12 0 0,15-2 0,-15 2-129,18-6 0,-18 6 0,18-9 0,-18 9 0,15-10 0,-15 10 0,16-7 0,-16 7 0,11 0 0,-11 0 0,11 0 0,-11 0 0,10 8 129,-10-8-129,11 13 0,-11-13 0,10 17 0,-4-6 129,-1 1 0,1 0-129,-3 2 258,1-2-129,-1 4 0,-1-4 129,0 4-129,-2 1 0,0 5 0,0-3-129,0 2 0,0 0 0,0 5 0,-1 0 0,1-1 0,-1-2 0,1 0 0,0-1-129,0-1 258,0-2 129,1 1-258,0-3 387,-1 0-516,2-5 258,-2-2-387,5 5-258,-5-15-1419,3 18-1290,-3-18-1419,0 0-129</inkml:trace>
    <inkml:trace contextRef="#ctx0" brushRef="#br0" timeOffset="82325.7087">4063 17290 3612,'-4'12'4773,"4"-12"-774,-3 14-1161,3-14-2709,0 0 0,0 0 129,0 0-129,0 0 0,0 0 0,8-4 0,-8 4 258,18 0-258,-7 0-387,4 2-645,-4 1-2193,0-3-1032,11 2-774</inkml:trace>
    <inkml:trace contextRef="#ctx0" brushRef="#br0" timeOffset="83444.7727">3965 18239 1806,'0'0'4128,"0"0"-1419,0 0-1161,0 0-258,0 0-258,0 0 258,0 0 0,-50 6-258,50-6-129,0 0-387,0 0-129,0 0-258,0 0 387,0 0-516,-1 65 0,1-65-129,6 49 129,-6-49 0,17 53 0,-17-53 0,23 62-516,-23-62 516,25 63-129,-25-63 129,20 60 0,-20-60 0,19 68 0,-19-68 0,9 68 387,-9-68-129,3 54-258,-3-54 129,0 49 0,0-49 0,0 0 0,-23 50 0,23-50 0,0 0-129,0 0 129,-59 34-129,59-34 0,0 0-129,-49-9 0,49 9-129,0 0 129,0 0-129,0 0 0,-33-63 129,33 63 129,0 0-129,7-68 129,-7 68 0,20-59 0,-20 59 0,25-81 0,-10 32-129,-15 49-387,33-92 516,-15 42-129,-2-1 0,-16 51 0,30-96 129,-30 96-129,28-82 258,-28 82 129,18-55-258,-18 55 0,0 0 129,0 0-387,12-53 129,-12 53 129,0 0-258,0 0-258,0 0 0,0 0-258,-48 41-258,48-41-258,-36 63-1806,36-63-1290,-35 52 258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46.81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 5 176 0,'-6'-5'68'0,"6"5"-36"0,-5 0-22 16,5 0 17-16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47.6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2256 77 329 0,'-11'0'5'0,"-6"-9"-3"16,1-1-4-16,0 0 0 0,-1 1 0 15,-4 4 0-15,-6 0 2 16,-1 0 2-16,-4 5 8 16,-12 0 3-16,-5-9 0 0,0-1 2 15,1 0-2-15,-7 15 0 16,1 0-3-16,-28-5 1 16,1 5 0-16,-1-5 1 15,-5 19-2-15,-5-4-1 16,-6-6-3-16,6 1 1 15,5 0-4-15,-11-1 0 16,0 6 1-16,6-1 0 16,5 1-2-16,11 4-2 15,5 0-2-15,-5 5-1 16,0 5 2-16,11 0 0 0,10 25 1 16,6-16 0-16,6-4 0 15,5 0 0-15,5 0 0 16,6-1 0-16,0-4 0 15,5 5 0-15,6 5 0 16,5-5 2-16,0-10-3 16,11 19-2-1,6-4 2-15,4 4 0 16,1-4 1-16,6 4 0 16,10-9 2-16,16 0-1 15,1 0 2-15,5-5-2 16,5 0 2-16,6-5-2 15,21 0 2-15,-5-9-2 16,6-1-1-16,-1 5-2 16,17-4 1-16,6-5 1 0,-1-1 2 15,5 1 1-15,7-1 1 16,-7-4-2-16,-4-5 1 16,4-5 0-16,1 1 3 15,0-6-3-15,-1-4 0 16,17-6-3-16,-5-4-1 15,-6 0 3-15,16 0 1 16,-15 0-4-16,-7-1 1 16,-4-4 0-16,-1 1 2 15,-5-1-3-15,-17-5-2 16,-10 5 8-16,-11 0 6 16,-17 0-1-16,-5 0 0 0,-16 0 0 15,-11-5 1-15,-17 0-3 16,-15-14-3-16,-12-15 0 15,-11 15-1-15,-4 0-2 16,-18-1-2-16,-10 6 1 16,-5 4 1-16,-6 1-1 15,-22 4-1-15,-5 5 1 16,0 5 1-16,-22-1-3 16,16 1-2-16,1 10-5 15,-12 9 0-15,12 0-7 16,5 5-1-16,10 5-13 15,1 5-7-15,0 4-33 16,11 10-14-16,10 5-35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49.7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44 435 36 0,'0'-14'13'0,"0"14"-6"0,0-10-6 0,0 10 3 0,0-5-2 16,0 5 1-16,0-10 2 15,0 1 2-15,0 4 10 16,-6 0 6-16,1 0 1 16,0 5 3-16,5-4-2 15,0-1 2-15,0 5-9 16,0-5 0-16,0 5-7 15,0 0-1-15,0-5-6 16,0 5 2-16,0 0 3 0,0 0-3 16,0 0-1-16,0 0-2 15,0 10 0-15,0 4 0 16,0-4 1-16,0-1-2 16,5 6 1-16,-5-5-4 0,5 4 0 15,1 1 1-15,-1-1 0 16,1 5 2-16,-6 1 1 15,5-1 3-15,-5 5 1 16,6 5-3-16,-6 10-3 16,5-1 4-16,-5 6 1 15,0-1 0-15,0 1 1 16,0-1-2-16,0-9 2 16,0 10-2-16,0-11 2 15,0-4 5-15,0-5 2 16,0-4-5-16,0-6-3 0,0 1 1 15,0-6 0-15,0-4-1 16,0-5 3 0,0 0-3-16,0 0-3 15,0 0 1-15,0-9-3 16,0-1-3 0,0 0 1-16,0 5 1 15,0 1 0-15,0-1 0 16,0 0 0-16,0-5 0 15,0 1 2-15,0-1-1 16,0 0-1-16,0-4-2 16,0-5 1-16,-5-1-1 15,-1-4 0-15,1 0 2 16,-1 0 0-16,-5 0 0 16,1-5 0-16,4 5 0 0,-5-15-3 15,6 0 2 1,-1 10-1-16,6-9 0 15,0-1 2-15,6 0 0 16,5 6 0-16,0 4 0 16,5 0-3-16,-5 4 2 15,0-8 3-15,0 4 1 16,-6 0-1-16,6 5-2 16,-6-1 3-16,1 11-2 15,5 9-5 1,-1 20 2-16,1-1 1 0,16 5-2 15,6 1 2-15,5 4-1 16,-11 0 0-16,6 10 2 16,0-5 0-16,-1 5 2 15,1 9 1-15,-1 1-1 16,1-1-2-16,-6-4 1 16,0-1-1-16,6 1 0 15,-6-5 0-15,11-1 0 16,-11-4 0-16,0-4 2 15,-5-1 1-15,-5-5-1 16,-1-4-2-16,-5-1 1 16,0-4 1-16,-1-1 5 15,-10-9 4-15,6 0 0 16,-1-4 1-16,-5-11-4 16,0-4 0-16,0-5-1 15,-16-1 3-15,0-13-3 16,5-10 1-16,0-1-5 0,-5-9 0 15,-1 5-3-15,6 0-3 16,11-10 2-16,0-4 0 16,-5 4-2-16,10 10 2 15,1 4-1-15,-1 6-2 16,1 4-2-16,10 6-1 16,-5 4-5-16,0 0-3 15,-6 4-16-15,6 6-5 16,-5 0-41-16,4 4-17 15,1 10-6-15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1.81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10 397 160 0,'-5'0'60'0,"5"0"-32"0,-6 0-26 0,6 0 14 15,0 0-1-15,0-4 0 16,6-1 1-16,-1-5 0 15,6 0-8-15,5-4 6 0,0-1 3 16,6 1-3-16,0-5 0 16,0-20-2-16,16 5 0 0,0 0-4 15,0 5 0-15,-6-4-5 16,-4 8 0-16,-1 6-1 16,-6 0 1-16,-4 4-2 15,-1 1-1-15,-5-1-4 16,0 6 0-16,5-1-3 15,-10 10 0-15,-1 0 1 16,-5 0 4-16,5 10-6 16,1 9 1-16,-1 0-2 15,1 10 1-15,-1 10 2 16,1 0 2-16,-6-1 2 16,0-4 1-16,0 5 1 15,0-6 0-15,0-4 0 16,0-4 2-16,0-1-1 0,0-5 2 15,-6 0-2-15,1-9 2 16,-1 0-2-16,1-5 2 16,-1-5 0-16,-10-10 14 15,-11-5 4 1,5-4-6-16,-10-5-2 16,4 0-9-16,1 0-5 15,0-10-5-15,5-5 1 16,1 5-2-16,4 5 0 15,1 5-3-15,0 0-1 16,5 5 3-16,0 4 3 16,6 1 3-16,-1 4 1 0,6 1 3 15,0-6 1-15,0 5-4 16,0 6-1-16,0-1 5 16,0 0 5-16,0 0-9 15,0 0-1-15,0 5-1 16,0 0-2-16,0 0 1 15,6 5 3-15,4 5 0 16,1-1 3-16,16 1-1 16,6 0-1-16,0-5 1 15,-1-1 1-15,1 1-3 16,-1-5 0-16,7-5 1 16,-1 1 0-16,-11-6 0 15,0 5 0-15,-5-5 0 16,-6 6 0-16,0-1 2 15,-5 0 1-15,-5-5 1 0,-6 1 0 16,0 4 0-16,0 0 0 16,0 0-2-16,-6 0-2 15,1 5-2-15,-1-5-1 16,1 5-3-16,-1 0 1 16,1 0 1-16,0 0 2 15,-6 0-1-15,0 5-1 16,0-5 0-16,0 10 0 15,0 4 3-15,-5 1 0 16,0 4 1-16,-17-9 0 16,-5 14 2-16,5-5 1 0,1 10 5 15,5-5 3-15,5 1-6 16,0-6-3-16,6-5-6 16,5 1 0-16,0-5 0 15,6-1-1-15,5-4-1 16,0-5 1-16,0 0 3 15,0 0 3-15,5 5-2 16,0-5 0-16,1 0-1 16,10-5-2-16,-16-9 3 15,0 14 0-15,0-15-6 16,-5-9-3-16,-1 5 1 16,1-1 3-16,-1 6 3 15,1-1 2-15,-6 1 3 16,0-1 1-16,0 1-1 15,1-1-2-15,4 6 3 16,-5-6 0-16,6 10-1 0,-6 1 1 16,5-1 0-16,1 0 3 15,0 0-1-15,-1 5 0 16,1-5-6-16,5 5-1 16,0-5 1-16,0 5 2 15,0 0 0-15,0 0-1 16,0 0 3-16,0 0 2 15,0 0-2-15,11 5-2 16,-1 0 0-16,7 5-1 16,-1-5-3-16,0 9 2 15,12 1 1-15,10 9 0 0,-6 5-3 16,-5 0 0-16,-5 0-1 16,0 0 3-16,-6 0 0 15,-5 0 3-15,-6-5-6 16,1 0 1-16,-6-5-8 15,5-4-3-15,-5-1-19 16,0-4-8-16,0-1-39 16,0-9-20-1,6 0 50-15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2.54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581 0 152 0,'33'0'57'0,"-28"5"-30"0,-5-5-16 15,0 0 15-15,0 0-6 16,-16 5 1-16,5-5-8 16,0 5 0-16,0 0-8 15,0-1 4-15,-5 1 1 0,0 0-3 16,0 5-2-16,-6-1 0 16,0 1 1-16,0 5-3 15,-5-1 0-15,0 5-1 16,-6 1-2-16,-10 14 1 15,5 14-1-15,0-5 2 16,0 6 1-16,0 4-1 0,0 0 1 16,0 24-2-16,5-9 2 15,6-1 2-15,11 1 2 16,5 0 1-16,11-6 0 16,16 20 0-16,11-4 0 15,17-11-2-15,15 1 1 16,1-10-2-16,5 0 0 15,-5 5-1-15,22-15 2 16,-6 5 1-16,-11-14 1 16,-5-6 0-16,-11-4 0 15,-6-4 0-15,-10-6 0 16,-6-5-4-16,-5-4-1 16,-6 0-1-16,-5-1-2 0,0-4-4 15,-11-5 0-15,0 0-9 16,-6 0-4-16,1 0-24 15,-6 0-9-15,0-19-60 16,6-20-44 0,-1-4 66-16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3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8,'0'0'9,"0"0"0,0 0-1,0 0-1,0 0-1,0 0 0,0 0-1,0 0 1,0 0 0,0 0-1,0 0 0,0 0 0,0 0-2,0 0-1,0 0 0,0 0-1,0 0-1,0 0 1,0 0-2,0 0 1,0 0 0,0 0 0,0 0 0,0 0 1,-5 13-1,55 317 13,-44-320-9,-6-10-1,0 0 1,0 0-1,0 0 0,7-14 0,-7 14-1,9-16 0,-3 3-1,3 0 0,1-4 0,1 1-1,2-1 0,-1-1 0,2 2 0,-1-1 1,1 3-1,-2 1 0,-2 3 0,-10 10 1,13-16-1,-13 16 0,10-8 0,-10 8 1,0 0-1,0 0 0,0 0 0,11-7-1,-11 7 1,9-1 0,-9 1 1,14-7-1,-14 7 1,12-3 0,-12 3-1,0 0 1,11-8 0,-11 8 0,0 0 0,0 0-1,0 0 1,11-11-1,-11 11 1,0 0 0,11-16 0,-11 16 1,7-11-2,-7 11 1,9-12 0,-9 12-1,11-11 1,-11 11-1,10-11 0,-10 11-1,11-9 1,-11 9 0,9-9 0,-9 9 0,0 0 0,9-8 0,-9 8-1,0 0 1,0 0 0,0 0-1,0 0 1,0 0-1,13 7 1,-13-7 0,6 11-1,-6-11 1,11 13 0,-5-4 0,-3 4 1,3 0-1,-3 3 0,3 0 0,-4 2 0,1 1 0,-2 0 1,0 2-2,1-3 1,-1-2 0,0 1 0,1-2 0,0 0 0,-1-3 0,1-1 0,0-1 1,-2-10-1,3 13 0,-3-13 0,0 0 1,0 0-1,0 0 2,0 0-1,0 0 0,0 0 1,0 0-1,8-19 0,-2 5 0,0-1 0,2-3-1,4-2 0,-2 0 0,4 0 0,-2-3 0,1 4 0,-1 0 0,0 3 0,-2 2 0,0 1-1,0 3 2,-10 10-2,13-12 0,-13 12 1,10-2-1,-10 2 0,0 0 0,12 2 1,-12-2-1,0 0 0,11 11 1,-11-11-1,0 0 1,11 16 0,-11-16-1,9 16 2,-3-5-2,-1-2 2,0 2-2,0 2 2,0 2-1,0 0 0,0-2 0,-2 3 0,2-2 0,-2 2 0,0-2 0,-1 1 0,0-2 0,-1 0 0,1-1 0,-1-2 0,-1-10 1,0 17-1,0-17 0,0 10 0,0-10 0,0 0 0,0 0 0,-1 11 0,1-11 0,0 0 0,0 0 0,0 0 0,2 10 1,-2-10-1,0 0 0,0 0 0,0 0-2,0 0-14,0 0-9,4-10 0,-7-3-1,2-1-1</inkml:trace>
  <inkml:trace contextRef="#ctx0" brushRef="#br0" timeOffset="1873">888 111 12,'0'0'15,"-2"-14"0,2 14-4,0 0-3,0 0-2,0 0-1,0 0 0,0 0 0,0 0 0,9-4 0,-9 4 1,11-3-1,-11 3 1,15-8 0,-15 8-2,18-8 0,-9 4-1,0 3 0,1 1-2,-1 1 0,1 4-1,1-1 0,1 4 1,-2 0-1,3 3 0,2 1 0,0-1 0,-1 3 0,3-1 0,-5 3 0,-1-1 1,3 2-1,-6-2 0,0 1 0,-3-1 1,-2 0-1,-1 0 0,-1 0 1,-3-2 0,-1-1-1,-3 1 1,-3-2 0,-2 1 0,-4-2 1,-2-3-1,-1 2 0,0-2 0,0-3 0,-1-2 1,2-1-1,1-4 0,3-3 0,3 0-1,0-3 1,2 0-1,3-1 0,2-2 0,2 0-1,4-1 1,4 2-1,2-1 0,3 0 0,3 2 1,2 0-1,1 4 0,1 0 0,0 3-1,0 0-1,1 4-6,-4-2-10,1 2-4,-2-1-2,-3-1 1</inkml:trace>
  <inkml:trace contextRef="#ctx0" brushRef="#br0" timeOffset="2584">1336 80 18,'0'0'19,"0"0"-1,0 0 0,0 0-5,0 0-7,0 0-1,0 0 1,-6 10-2,6-10 0,0 0 0,-12 19 0,7-8 0,1 5-1,0 1-1,1 4-1,-1-1 0,2 5-1,2-3 0,1-3 0,3 1 0,2-3 1,1-3-1,5-2 1,1-5 0,3-2 0,1-5 0,2-3 1,0-5-1,1-3 0,-2-4 1,2-2-2,-3-1 1,-1-2 0,-1 0-1,0 2 1,-5 0-1,0 2 0,-2 3 0,-2 2 1,-1 1 0,-5 10 0,4-11 0,-4 11 0,0 0-1,0 0 1,0 0-1,0 0-1,0 0 1,0 0-1,-2 10 0,-2 1 0,2 3 0,0 5 0,1 5 1,-1 3 0,1 8 0,0 3 0,1 3-1,1 4 1,-1 1 0,0 1 0,1-1 0,2-1 1,0-1-2,1-4 2,1-5-1,2-4 0,-1-4 1,-1-5-1,-1-6 1,0-3-1,-4-13 1,4 9-3,-4-9-4,-2-12-15,2-5-4,-2-6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3.34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130 223 248 0,'-11'0'93'0,"11"0"-50"0,0-5-44 0,0 5 20 16,0 0-15-16,0 0-2 16,0 0-2-16,0 9 0 15,0 6 0-15,0 4-3 0,-5 1 2 16,0 13-1-16,-1 16 0 16,1-1 2-16,-1 5 2 0,-16 5 5 15,6-5 4-15,0 5-4 16,5-10 1-16,0 6-3 15,0-11 0-15,6-24-12 16,21-28-7 0,0-11 4-1,1-4 3-15,-1-5 9 16,-5-5 6-16,0 5 0 16,-6 0 1-16,1 0-3 15,-6-4 1-15,0-11-2 16,0 15 2-16,0 5-9 15,0 5-3-15,0-1 0 16,0 6 1-16,0 4-1 16,5 1 1-16,1-1 3 15,-1 10 0-15,6 10 1 0,0-1 2 16,5 11 1-16,0-1 1 16,1 5-5-16,4 0 1 15,1 5 0-15,5 0 0 16,6 0-3-16,16 5 0 15,-11-5 4-15,-6-5 3 16,1 0-1-16,-6-9 0 16,0-6 8-16,-5 1 2 15,0-5 0-15,0-10 2 16,-1-9 3-16,-4-6 1 16,-1-9-4-16,-5-9 1 0,0-11-5 15,-6-4 1-15,1 0-5 16,-6-5-2-16,0 5-2 15,0 0-3-15,0-5-4 16,0 0-2-16,0 5-6 16,0 14 0-16,0 5-12 15,0 10-4-15,0 5-23 16,0 4-10-16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3.72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92 264 0,'5'-5'99'0,"6"0"-54"0,5 0-42 0,1 0 21 15,-1 1-14-15,6-6-3 16,5 0-7-16,5 1 0 16,1-1 0-16,5 0 0 0,-5 1 0 0,-1 4 2 15,-4 0 1-15,-1 5-6 16,0 0 0-16,0 5-1 15,-5 0 2-15,0-1-1 16,-6 6-1-16,0-5 0 16,0 0 0-16,1 0-17 15,-1-1-9-15,-5-4-59 16,5-4-49 0,-5-16 50-16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3.88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0-1 288 0,'0'-5'107'0,"5"20"-58"0,-5-15-51 0,-5 9 20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4.0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52 0 465 0,'-6'34'2'0,"1"9"-1"16,-12-4 1-16,7-1 1 16,4 1 3-16,1 0 1 0,-1-5-1 15,12-1-1-15,-1 1-3 16,1-5 1-16,-1-5-7 15,0-4-1-15,-5-6-25 16,11 1-8-16,0-11-62 16,0-18-53-1,0-10 53-15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4.92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 82 92 0,'-6'-14'35'0,"6"9"-18"0,0-5 0 16,0 5 14-16,0 1 6 15,0 4 4-15,0-10-5 16,6 5-1-16,-6 0-20 16,5 0 6-16,-5 1 3 0,6-1-4 0,-1 0 1 15,1 0-10 1,-6 5-4-16,10 5-4 0,1 0 0 15,6 4-2-15,-1 6 2 16,6 14-4-16,5 14-2 16,27 6 2-16,1-1 2 15,-1 10 0-15,0 0-1 16,6 29 1-16,-6-5-1 16,-5 5-3-16,0 5 2 15,-5 4 1-15,-6-4 0 16,-11-5 0-16,5 0 0 15,-4 14 0-15,-23-4 2 0,1-10 1 16,-6-5 3-16,-11-15 3 16,-6 11 5-16,-4 4 3 15,-1-19 2-15,-5-10-6 16,-6-5-3-16,-5-5-3 16,5-9 0-16,-10-5-9 15,5-5-3-15,-6-4-8 16,6-1-5-16,6-5-12 15,5-4-6-15,-1 0-78 16,1-10-59 0,0-24 67-16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8.61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381 93 92 0,'-5'0'35'0,"5"5"-18"0,5-5-20 15,-5 0 6-15,0 0-6 16,0 0 2-16,0 0-6 16,0 0 0-16,0 0 3 15,0 0 4-15,0 0 3 16,0 0 3-16,0 0 14 16,0 0 10-16,0 0 4 15,0 0 12 1,-10 19-13-16,-7-4-18 15,-4 4-7-15,-1-4-4 0,0-1-2 16,0 5-2-16,-5 1 3 16,0 4 0-16,0 5-1 0,0-10 1 15,-6 20-2-15,6-20-1 16,0 20 1-16,5-1 1 16,6-9-3-16,-1 0 0 15,6-4-1-15,6-1 0 16,5 0-3-16,11 0 1 15,5-5 2-15,6 1 1 16,5 4 1-16,0 0 0 16,0 0-5-16,11 0-1 15,6 0 3-15,-6 10 1 16,-5-5 2-16,-1-5 0 0,-5 0 0 16,-5 1 2-16,-6-1 3 15,-5-5 4-15,-5-4 9 16,-6-1 3-16,-17 0 1 15,1-4-2-15,-11-5-4 16,-6 5 0-16,1-6-7 16,-6-4-1-16,5-4-6 15,0 4-2-15,1 0 0 16,5-15 0-16,0-4-3 16,5 9 2-16,5-14-4 15,7 0-3 1,4-5-1-16,12-5 3 15,10-5 3-15,11-4-3 16,11-10 2-16,22-5-3 16,-6 0 2-16,1 0-2 0,-1 0 2 15,-5 0 5-15,-11-5 2 16,-5 10 2-16,-12-14 0 16,-4 13 6-16,-7 11 6 15,-4 4 1-15,-12 10 1 16,1 5-9-16,-6 10-5 15,-11 4-6-15,-5 5 1 16,-11 0-4-16,0 5-1 16,0 5-2-16,5 15 2 15,6 13-9-15,0 1-3 16,5 0-20-16,6-5-5 0,5 0-33 16,0 0-38-1,6 0 36-15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8.91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92 0 104 0,'-21'0'38'0,"10"0"-20"0,0 0-21 16,-5 0 28-16,5 0-9 16,0 0 0-16,0 0-3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9.1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-1 537 255 0,'0'-24'21'0,"16"0"-2"16,6-5-6-16,5-5-1 0,6-4-3 15,10-1 0-15,-5 0-3 16,11 6 1-16,5-11-2 15,-10 10 2-15,-6 5-2 16,-6-4 0 0,-4 4-1-16,-12 9-2 15,0 1-2-15,-5 5-2 16,-5-1 1-16,-1 5-12 16,-5 1-5-16,0-1-21 15,-11 5-8-15,0 0-70 31,-16 5 37-31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1:59.77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62 0 96 0,'-22'38'38'0,"17"-57"-20"0,-6 29-6 0,11-6 16 16,-5 6-5-16,5-10 1 16,0 0-7-16,0 0-2 15,0 0-9-15,0 15 0 0,5-11 4 16,6 11-4-16,0-1-1 15,0 1 2-15,0-1 0 16,5 6-1-16,-5-1-1 16,5 5-1-16,-5 0 0 15,0 0-2-15,11 1-2 16,-1 13 1-16,1-9-1 16,5 15-3-16,-5-6 0 15,0-9-1-15,-6-5 0 0,-5-4 3 16,0-1 2-16,-6-5 0 15,1-4-1-15,-6-5 1 16,-11 5-15 0,0-10-5-16,-11 0-8 15,0 0-1-15,1-20 8 16,-1 6 18 0,0-10 11-16,0 0 5 15,1-1 1-15,-1 6-1 16,0-5 1-16,1 0-4 15,-1 0-1-15,5 4-6 16,1 1-1-16,5 0-3 16,6-1-3-16,-1 1 2 15,6 0 0-15,0 4 1 16,6 1 2-16,5 4-6 0,0 0 1 16,-1 6-1-16,1 4-1 15,0 0 1-15,0 0 0 16,-11 0 5-16,11 4 3 15,-6 6 1-15,1 0 0 16,-1-1-3-16,1-4 1 16,-1 5-2-16,6-5-1 15,0 0-2-15,11-1 1 16,-1 1 1-16,12-5 2 16,0 0-3-16,-6 0 0 15,-6 0 1-15,-4 0 2 0,-1 5-1 16,-5-5 2-16,0 5-18 15,-11-5-4-15,0 5-29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2:00.6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-5 4 148 0,'-6'0'57'0,"6"0"-30"0,0-5-21 16,0 5 17-16,0 0-12 15,0 0-3-15,11 0-5 16,0 0 0-16,5 5-2 16,12 0-3-16,15 0-1 0,0 4 2 0,1-4 2 15,5 0 4-15,5 0 2 16,-5-5 1-16,16 0 0 15,-5 0 0-15,0 5 2 16,-11 0-5-16,-6-5-1 16,-10 9-2-1,-6 6-4-15,-5-6 1 16,-11 11-6-16,-6-1 0 16,-10 5-4-16,-1 10 2 15,-15 9 3-15,-12 1 1 16,6 4 5-16,-6 5 2 0,1 0 6 15,-1 25 3 1,-5-11 2-16,11 1 3 0,0-5 2 16,-1-10 1-16,7-5-6 15,4-9-3-15,1-5-8 16,5-5-8 0,0-5-3-16,6-10-10 15,-1-4-2-15,1-5-14 16,0-10-2-16,-1-5-36 15,1-9-29 1,-17-15 43-16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35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46 600 1,'0'0'14,"-13"-14"1,6 3 0,1 0-5,3-2-1,-2-3 0,4 2-1,0-3 0,4 4-1,1-5 0,5 4-1,-1-3-1,5 3-1,-2 1-1,4 3 0,-3 2-1,0 2-1,0 2-1,-1 0 1,0 7-1,-1 2 0,-1 1 0,0 2-1,2 1 2,-3 4-2,0-1 2,0 5-1,-1-1 0,-2 1 1,-1-1-1,-2 2 1,-2-1 0,-1 1 0,-1-3 0,-2-1 0,-3 0 1,-2-2 0,-3-4 1,0 0-1,-5-4 1,1-1 0,-3-6-1,0-2 0,0-5 0,1 0-1,2-2 0,1-2-2,5 1-1,0-3-2,8 5-5,-1-2-15,8 0-2,3 0 0,4-3 0</inkml:trace>
  <inkml:trace contextRef="#ctx0" brushRef="#br0" timeOffset="782">400 339 12,'0'0'16,"0"0"-2,0 0-1,0 0-2,0 0-2,0 0-2,0 0-2,0 14-2,0-14 0,9 15-1,-3-1 0,0 3 0,2 1-1,1 1 1,0 5-1,0 0 1,-2 3-1,0-1 0,0-1 1,-3-3 0,-1-1 0,-2-5 0,0 0 2,-1-16-1,0 16 2,0-16 0,0 0-1,0 0 1,0 0-1,-11-19-1,9 4 0,-4-2-1,4-2-1,0-2-1,2-2 0,1 2 0,4 1-1,1 2 1,1 2-1,4 0 0,3 3 1,2 1-1,4-1 1,2 1-1,1 1 1,4 1 0,0 1 0,0 3 0,-1 0 0,-2 2-1,-4 2 1,-2 5 0,-5-1-1,0 3 0,-13-5 0,16 14-2,-16-14-5,11 19-14,-8-9-3,-3-10 0,3 14 1</inkml:trace>
  <inkml:trace contextRef="#ctx0" brushRef="#br0" timeOffset="1753">1223 354 15,'0'0'9,"0"11"0,0-1 2,0 3-1,0-1-1,1 5-1,-2 2-1,1 5 0,-3 0-2,2 4-2,-1-2 0,0 3 0,0-3-1,-1-3 0,2-2 0,0-4 1,1-5 0,2-3 0,-2-9 1,12 0 0,-1-13-1,6-4 0,1-6 0,3-1 0,1-4-1,1-2-1,-2 1 0,0 3-1,-4 3 1,-3 5-1,-3 5 1,-1-2 0,-10 15-1,13-14 1,-13 14-1,8-9 0,-8 9 0,0 0-1,0 0 1,10 5 0,-10-5 0,0 0-1,10 15 2,-5-3-1,-1-2 0,2 3 0,-1 4 1,1 0-1,-1 3 0,0-1 1,0 1-1,1 1 0,-1-4 0,-1-2 1,0-4 0,-4-11 0,13 10 0,-3-12 0,1-6 1,3-3-1,1-5 0,2-1 0,1-5 0,1 0-1,-3 2 1,0 1-1,-3 2 1,1 2-1,-4 3 0,-1 3 0,-9 9 1,13-12-1,-13 12-1,0 0 1,10-7-1,-10 7 0,0 0 1,3 9-1,-3-9 0,3 19 1,-1-5 0,1 6 0,1-1-1,1 4 2,-1 2-1,1 0 0,1-2 0,0 1 0,3-2-1,-3-5-1,4 1-5,-4-6-15,6-6-3,-2-8-1,-1-7 1</inkml:trace>
  <inkml:trace contextRef="#ctx0" brushRef="#br0" timeOffset="2724">2033 374 23,'0'0'15,"0"0"0,0 0-2,0 0-9,0 0-2,0 0 1,13 9 0,-13-9 0,14 8 2,-4-5-1,0 5-1,1-2 0,2 6 0,0-2-1,1 3-1,-1 1 1,0 1-2,2 0 1,-3 2 0,0-1 0,-3 1 0,-1 1 0,-4 0 1,-4-1-1,-3 2 1,-5-3 0,-2 3 1,-7-5-1,0 2 1,-5-4-1,-1-1 0,-2-7 0,1 0 0,-1-4-1,3-3 1,2 0 0,4-4-1,2 0 0,6-2 0,8 9-1,-1-19-1,7 10 1,5-1-1,3-1 0,5 0 0,2 0 0,3 1 0,1-3 1,2 1 0,2-3 0,1-2 0,-1-1 0,-2 0 0,-3-2 0,-1 2 0,-2-1 0,-3 2 0,-5 3 0,-2 0 1,-3 2-1,0 1 1,-8 11-1,8-14 1,-8 14 0,4-9 0,-4 9 0,0 0 0,0 0 1,0 0-1,0 0 0,0 0 0,0 0-1,0 0 0,0 0 1,-6 15-2,4-3 2,0 3-2,0 2 2,2 2-2,-1 3 1,2-2 0,3-1 0,0-4 0,1 0 0,2-3 0,3-2 0,0-1 1,1-2-1,3-3 1,1-3-1,3-3 1,-1-4 0,2-3-1,0-5 1,-1-2-1,1-2 1,-1-3-1,-1 0 0,-1 0 1,-4 0-1,-2 3 0,0 1 0,-3 4 1,-2 3-1,-5 10 1,5-13-2,-5 13 0,0 0 1,0 0-1,0 0 0,-4 17 0,3-3 0,0 4 0,1 3 1,0 8 0,0 7 0,1 6-1,0 5 1,-2 4 0,1 6 0,-1 2 0,0-2 0,-1-1 1,1-4 0,-2-4-1,0-7 1,1-8-1,-2-7 1,1-4-1,1-6 1,0-4-1,2-12-1,0 0-1,0 0-3,0 0-11,2-23-9,3 4 0,2-7-1,0-4 2</inkml:trace>
  <inkml:trace contextRef="#ctx0" brushRef="#br0" timeOffset="4066">2867 266 1,'0'0'8,"0"0"-3,0 0-2,0 0 2,0 0 1,-10 4 2,10-4 1,0 0 0,0 0 1,0 0 0,0 0-1,-8 10 0,8-10-4,0 0-1,-3 9-1,3-9 0,-1 12-1,1-12 1,-3 20 0,3-6-2,-1 4 2,0 3-2,-1 5 1,-1 3 0,1 0-1,0 2 0,1-5 0,-1-2 0,1-3-1,1-7 2,0-14 0,5 12 0,-5-12 0,16-11 0,-6-3 1,4-2-1,-1-1 0,3-2-1,-2-1 0,1 0-1,-3 0 0,3 2 1,-2-1-1,-2 3 1,1 0 0,-2 3 0,0 1-1,-1 1 2,-9 11-2,13-12 1,-13 12-1,11-1 0,-11 1 0,9 16-1,-4-1 1,-2 3-1,1 4 1,-1 3 0,-1 4 0,-1 1 0,0-1 0,-2-1 1,-1-1-2,0-4 1,2-2-3,0-7-3,6-3-17,-6-11-2,19-2-1,-6-11 0</inkml:trace>
  <inkml:trace contextRef="#ctx0" brushRef="#br0" timeOffset="4767">3287 539 8,'0'0'12,"-8"-18"-1,8 4-3,1-1-4,1-3 0,6-1 2,-3-1 1,9 2 1,-2-1 1,4 3 1,-1 1-2,4 5-1,-3 0-1,0 8-2,-1 2-1,1 5-1,-5 5-1,1 4-1,-4 5 1,-2 1-1,-2 3 1,-3 2 0,-2-2 2,-3 3 0,-1-6 1,-1 0-1,-7-4 1,2-1 0,-7-6-1,1 1-1,-4-5 0,0-3-2,-3-3-2,0-4 0,4-3-3,1-10-1,9 1-4,4-14-3,12 2-1,6-10-3,11-1 2,2-6 1,8 1 0,3-3 4,3 1 3,-4 4 4,3 2 2,-6 4 4,-2 7 1,-3 2 2,-4 7 0,-5 5 1,-4 6 0,-1 3 1,-13 7 0,11 0-1,-11 0 0,2 17 0,-4-4-1,0 9 0,-1 1 0,1 6-1,0 4-1,1 2 0,0 5-2,5 2 0,0 0 1,1 0-2,0 0 1,1 1-1,1-2 1,1-1-2,0-6 0,-1-2 0,0-5-1,0-8-1,0 0-1,-7-19-5,11 2-13,-7-14-2,0-8 1,-3-7 1</inkml:trace>
  <inkml:trace contextRef="#ctx0" brushRef="#br0" timeOffset="5508">3434 225 33,'-7'10'20,"7"-10"2,4 15 1,12-8-12,6-5-4,12 4 0,4-4 0,14 1-1,7-5-1,11 1-2,5-3-3,2-3-3,6 3-13,-2-5-9,0 1 0,-3-3 0,-5-1 0</inkml:trace>
  <inkml:trace contextRef="#ctx0" brushRef="#br0" timeOffset="6189">4586 4 5,'0'0'4,"0"0"2,4 11 2,-4-11 1,2 16 0,-1-2 1,-1 2 0,1 5 0,-2 4-1,1 6-1,-2 2-3,1 8 0,-4 0-1,2 4-2,0-4 1,1 1-1,1-6-1,0-5 1,2-5 0,2-5-1,2-10 2,9-8 0,1-8-1,6-7 0,2-11 0,4-3 0,0-3 0,2 0-1,-1-4 0,-3 5-1,-3 5 0,-6 4 0,-1 7 0,-3 5-1,0 4 0,-2 4 1,-1 6-1,0 3 0,-1 6 0,0 5 1,-1 2 0,1 6 0,-3 5 1,-1 2-1,-3 3 2,0 0-2,-3-2 1,1-3 0,-1-5-2,-1-6-4,2-6-11,1-17-6,0 0-2,6-19 1,0-9-1</inkml:trace>
  <inkml:trace contextRef="#ctx0" brushRef="#br0" timeOffset="6760">5053 322 28,'13'4'17,"-1"-4"1,4 0-1,-2-2-7,4 2-9,2 2-1,1 2 1,-2 4 1,1 3 0,0 5 0,-1 2 0,-1 5 0,-1 1 0,-4 2 0,-2 1 0,-2 1-1,-7 0 1,-2 1-1,-5-3 1,-3-2 0,-6-2 0,0-2 1,-5-5 0,0-4 1,-3-6 0,-1-4-1,0-7 1,3-3-1,0-6 0,4-2-1,1-3 0,5 2-2,3 0 1,3 2-1,3 2-1,3 1 1,2 4-1,-4 9 0,17-16 1,-2 9-1,4 1 0,5 0 0,6 3 0,2-1-2,6 5-2,-3-3-6,4 4-12,-5 0-2,-1 0 1,-7-2 0</inkml:trace>
  <inkml:trace contextRef="#ctx0" brushRef="#br0" timeOffset="7291">5484 254 31,'0'0'19,"0"0"-1,0 0 2,0 0-10,0 0-7,0 0-1,0 0 1,13 19-1,-5-6 1,1 4 0,1 3 1,2 4-1,1 1 0,0 4-1,-2-2 0,2 0-1,-4 0 0,4-3-1,-5-3 0,-1-5 0,-1-3 1,1-2-1,-7-11 2,6 9 0,-6-9 1,6-10 0,-4-6-1,4-3 0,-1-10 1,5-3-1,1-4-1,2-2-1,2-1 0,2 2 1,4 2-2,0 5 2,1 8-2,-4 3-1,5 4-3,-6 3-3,4 10-4,-6-1-5,1 8-2,-4 0-1,1 5 3,-4 0 1,0 1 5,-2-1 3,-2 0 7,-1 0 6,2-1 3,-6-9 1,14 16-1,-4-7 1,2 0 0,3 0 1,1-3 0,5 3 0,-3-5-1,6 2-1,-2-7 1,0 3-2,0-6-1,1 1-1,-4-5-2,0-1 0,-5-4 0,-1 2-1,-6-3-1,0 0 1,-8-1-1,-5 2-1,-6 1 1,0 0-2,-6 5 1,-2 2-1,-3 5 1,-2 3-1,-2 4 0,4 6 0,-5 2 1,1 3 0,-2 1 0,0 6 0,1 1 1,3 0-1,4 0 0,3 1 1,8-2 0,5-1-1,11 1 1,8-4-1,10-2 1,6-1-1,8-2-1,4 0 0,9-2-5,-1-5-15,3-2-5,1-7 0,-1-4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2:00.76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3-1 220 0,'-5'4'85'0,"10"-4"-46"0,1 5-39 0,4 0 18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0T17:52:00.8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0 381 0,'60'5'13'15,"5"0"-6"-15,6-1-5 0,16 6 1 16,0 4-4-16,5 1-2 16,-5-1-18-16,16 15-7 15,-10-4-75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0:04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28 198 8,'-13'7'9,"13"-7"-1,0 0 0,0 0 0,0 0 0,0 0-1,12-10-1,5-3-1,5-2 0,3-6-1,4-1 0,0-4-1,1 3 0,-5 1 1,-2 5-1,-9 1 0,-2 7 0,-12 9-1,10-11 0,-10 11-1,0 0 0,-12 17 0,-1-7-1,-1 4 1,-6 0 0,-1 4 1,-4 1-1,-2-1 1,2 2 0,-1-1-1,4-1 0,3-4 0,5-1 0,1-5 0,13-8 0,-12 10 1,12-10 0,0 0 0,25-17 0,-5 1 0,10-3 0,4-4-1,5 0 0,1-2 0,-1 2-1,-2 1 0,-5 6 0,-7 4 0,-6 5 0,-7 3 0,-2 4 0,-10 0 0,8 12 0,-12-1 0,-7 5 0,-4 4 1,-4 4 0,-7 3 1,-5 2-1,-1 2 1,1-3-1,3-2 0,5-4 0,4-7-1,6-2 0,13-13 1,0 0-1,19-16 1,6-3-1,6-4 1,3-4-1,6-2 1,1 1-1,-4 2 0,-4 6 0,-8 4 0,-8 6-1,-5 6 0,-12 4 1,-2 10 0,-8 3 0,-5 8 0,-5 3 0,-7 5 1,-5 3 0,-3 2 0,2-2 0,2-5 0,2-3-1,7-8 0,6-4 1,16-12-1,0 0 0,24-26 0,8 0 0,9-6-1,7-5 1,2-2 1,6-1-1,-1 4 0,-7 7 0,-6 6-1,-11 7 1,-8 8 0,-7 7 0,-7 7 0,-9 6 0,-7 5 0,-7 6 1,-4 2 0,-4 3 0,-5 0 1,-4 1-1,0-2 1,6-3-1,1-3 1,5-5-1,4-6 0,5-2-1,10-8 1,0 0 0,0 0-1,13-15 2,5-3-2,9-4 0,6-3 0,4-4 0,5-1 0,0 2 0,-4 1 0,-4 7 0,-7 4-2,-7 5 2,-7 6 0,-13 5-1,10 4 1,-13 6-1,-6 4 1,-5 3 0,-6 6 0,-5 4 1,-6 1-1,-1 2 1,-1-1-1,1-2 2,3-3-1,8-3-1,3-6 1,6-4-1,12-11 0,0 0 0,0 0 1,26-24-1,3 2 1,7-4-1,7-4 1,6-3-1,1 0 0,-1 3 0,-5 6 0,-10 6 0,-7 4-1,-9 8 1,-9 7-1,-9-1 1,-5 22 0,-11-3-1,-4 6 1,-6 5 1,-5 3-1,-3 1 1,-3-1-1,3-2 1,3-6-1,8-5 0,6-5 0,8-7 1,9-8-1,18-11 0,7-7 0,13-7 1,7-5-1,7-2 1,3-6-1,1 4 0,-7 2 0,-9 6 0,-3 5-1,-15 10 1,-10 7 0,-12 4 0,2 21 0,-13 1 0,-9 7 0,-4 5 1,-10 2 0,0 1 0,-1-3-1,1-3 1,5-8-1,9-5 0,6-9 0,14-9 1,0 0-1,25-20 0,2-2 0,7-3 0,6-5 0,4 0 0,1-3 0,-3 6 0,-4 5-1,-8 3 1,-7 7-1,-6 6 0,-17 6 1,10 7-1,-13 7 1,-6 4 0,-9 3 1,-1 5 0,-5 0-1,-2 1 1,1-3 0,3-3 0,2-6 0,5-5-1,15-10 0,0 0 0,10-13 0,12-6 0,6-5 0,6-3-1,4-1 1,0-2 0,-1 4 0,-5 5-1,-9 6 1,-7 9-1,-16 6 1,3 12 0,-16 6 0,-10 7 0,-7 4 0,-4 3 1,-2 1 0,-1-3 0,4-4-1,5-4 1,7-9-1,12-7 1,9-6-1,12-11-1,11-6 1,7-3 0,3-4 0,4-2 0,1 1 0,-5 2-1,-3 6 1,-11 4 0,-4 6-1,-6 4 1,-9 3-1,3 10 1,-7-1 0,-3 4 0,-4 2 0,0 3 0,-4 0 1,2-1-1,-2 0 1,1-4-1,6-2 0,8-11 0,0 0 0,9-2 0,10-11 0,3-3 0,5-2 0,-1 0 0,-3 3 1,-1 0-1,-6 5-1,-5 7 1,-11 3 0,-3 15 0,-9 2 0,-5 0 0,0 5 0,-1 0 0,-1-1 1,-1-2-1,5-5 0,2-4 1,13-10-1,-9 7 1,9-7-1,11-12 0,5 2 1,5-4-1,0-1 0,3 0 0,1-1 0,-2 3 0,-2 3 0,-6 2 0,-15 8 0,12-5 0,-12 5-1,-3 11 1,3-11 0,-13 15 0,13-15-1,-9 16 1,9-16 0,-7 13 0,7-13 0,0 0 1,0 0-1,0 0 0,0 0 1,0 0-1,13 6 0,-13-6 0,10-2 0,-10 2 0,0 0 0,0 0 0,11-3 0,-11 3 0,0 0 0,0 0 0,0 0-1,0 0 1,-1 12-1,1-12 1,-6 10 0,6-10-1,-7 12 1,7-12 0,-7 10 0,7-10 0,0 0 0,-4 9-1,4-9 1,0 0-1,0 0-2,5-12-6,7 2-22,1-3-6,2-3-2,3-4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2:46.3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248 173 20,'0'0'21,"0"0"-2,0 0-2,-11-2-4,11 2-2,0 0-3,-13 5 0,3-4-3,10-1 0,-21 7-2,21-7-1,-22 12-2,7-1 1,-1-2-1,1 5 0,-1 4 0,1 3 0,-2 5 1,3 4-1,-1 4 1,2 5-1,1 3 1,2 2-1,3-1 1,3 0 0,2-2 0,3-1 0,2-4 0,5-2 1,2-6-1,3-2 0,0-5 0,3-3 0,-3-3-1,2-5 1,-2-1-1,0-4 1,-13-5-1,16 6 0,-16-6 0,11 4 0,-11-4 0,0 0-3,15 11-6,-15-11-19,0 0-6,8 10 1,-8-10-1</inkml:trace>
  <inkml:trace contextRef="#ctx0" brushRef="#br0" timeOffset="561">411 326 11,'4'-11'28,"-4"11"-7,3-11-7,-3 11 2,0 0-1,0 0-2,0 0-4,0 0-2,0 0-2,0 0-1,0 0-2,0 0-1,-4 13-1,4-13 1,-1 22-2,-1-8 1,-1 9 0,0-2 1,0 4-1,-1 5 0,0 2 1,-2 3-1,2 1 1,2-2-1,1 0 0,2-5 0,2-1 0,3-5 0,5-5 0,3-4 0,5-4-1,6-5-2,-2-5-1,7 0-5,-5-9-6,3-1-8,-1-3-11,-8-8 0</inkml:trace>
  <inkml:trace contextRef="#ctx0" brushRef="#br0" timeOffset="1012">229 482 26,'-10'2'28,"10"-2"-8,0 0-6,0 0-3,15-5-2,-15 5-1,21-5-3,-7 2 0,11 1-3,1 1 1,5 0-1,3 0-1,1 1-1,4 1 0,-5-2-5,1 3-8,-2 3-18,-10-9-2,1 6 1</inkml:trace>
  <inkml:trace contextRef="#ctx0" brushRef="#br0" timeOffset="1352">741 670 17,'0'0'27,"-14"-3"-3,14 3-10,0 0 0,-13-16-1,13 16-2,-2-12-2,2 12-2,6-19-1,3 7-3,4-3 0,1 2-3,6-1 1,2-1-2,1 5 1,1 0-1,-1 6 0,-4 2-1,-1 5 1,-3 2 0,-4 5 0,-5 2 0,-2 1 2,-3 3 0,-5 1 1,1 2 1,-6 0 0,1 1 0,-6-4 1,-1 1 0,-5-3-1,2-3 0,-2-4 0,1-4-1,-1-3-3,-1-6-5,6-1-14,2-5-17,3-5 0,5-3 0</inkml:trace>
  <inkml:trace contextRef="#ctx0" brushRef="#br0" timeOffset="1963">1241 515 3,'0'0'21,"0"0"-11,-8 11-3,8-11 3,0 0 0,-6 17 1,6-17 2,-1 15-2,1-15 0,4 21-2,0-11-1,7 5-1,2-5-2,7 1-2,4-5-1,6 0-1,1-8 0,3-2 0,-1-5 0,-2-2 1,-4-2-1,-4-3 0,-7 0 1,-5 0 0,-7 1 0,-4 1-1,-5 1 0,-3 3 0,-4 0-1,-1 6 0,-2 1 0,-1 3-1,-1 4 0,3 2 1,-1 4-1,1 0 0,1 4 0,2 0 0,3 0 0,2 0 0,1-1 0,1-1 0,4 0 0,0-1 1,4 4-2,2-1 2,1 4-1,2 1 0,4 5 0,1 0 0,5 4-1,-3 0 1,3 0 0,-2 1 0,-1-5 0,-2 0-1,-2 0 2,-4-2-1,-5-3 1,0-2 0,-5-2 1,-3-3-1,-2 0 1,-3-4 0,-2-5 1,-2 0 1,-4-5 0,-1 0 0,-2-5 0,3-4 0,-2-4-1,4-3-1,1-4-1,5-2 0,7-2-3,3-5-2,12 2-9,3-1-13,3-5-8,13 5 1,0-6 1</inkml:trace>
  <inkml:trace contextRef="#ctx0" brushRef="#br0" timeOffset="2704">1670 610 7,'0'0'26,"0"0"-6,0 0-7,12 2 0,0-5 1,0-6-3,6 1-1,-1-3-2,2-1-1,-3 0-3,0 2 0,-4-1-1,-1 2 1,-6 0-1,-5 9 0,3-13 0,-3 13-1,-10-10 0,10 10-1,-19-10 0,7 7-1,-2 2-1,0 0 1,1 3-1,0 1 1,2 3-1,0 2 1,2 2 0,2 2 0,1 2 0,-1 1 1,3 1 0,0 2 0,1 2-1,2 1 1,1-1-1,2 0 1,2-1-1,1-1 1,5-2-1,2-3 0,4-3 0,3-4 0,2-5 1,4-4-1,1-5 0,3-5-1,-2-6 1,2-4 0,-3-3 0,-1-2-1,-2 0 2,-4 2-1,-2 1 0,-5 6 0,-2 4 0,-3 4 1,-7 11-1,7-10 0,-7 10 0,0 0 0,0 0-1,0 0 1,0 0 0,0 0-1,-2 11 1,2-11 0,0 14 0,1-3 1,0 3-1,1 1 0,1-1 1,0 0-1,3-1 0,-1-3 1,-5-10-1,17 10 1,-3-13-1,3-5 0,4-3 0,1-4 1,2-1-1,-1-1 0,0 2 0,-3 0 0,-5 3 0,-3 5 0,-12 7-1,10-4 1,-10 4 0,3 12 0,-3 1 0,1 2 0,1 3 0,1 1 1,3 3-2,0-4-2,5 3-12,2-6-20,0-11-2,3-3 1,1-9 0</inkml:trace>
  <inkml:trace contextRef="#ctx0" brushRef="#br0" timeOffset="3626">2533 589 4,'0'0'23,"16"-6"-8,-4 3-3,2-4 0,1 0-1,-1-3 1,3 1-2,-2-5-2,0 5-1,-2-4-2,-2 4-1,-3-2-1,-8 11-1,10-15 0,-10 15-1,-3-14 1,3 14-1,-15-12 0,2 8-1,-3 2 0,-4 1 0,0 4 0,-2 4 0,1 1 0,2 5 0,0 0 1,3 4 1,3 2-1,6 1 0,1 2 1,6 1-1,0 0 1,6 0-1,2-1 0,7-2 0,3-6 0,6-3-1,4-7 1,3-7-2,5-7 1,1-6-1,4-2 1,-1-6-1,-3 1 1,-3-2-1,-5 2 1,-4 3 0,-5 3 0,-5 3 0,-6 4 0,-9 10 0,7-11 0,-7 11 0,0 0-1,0 0 1,0 0 0,-7 10-1,7-10 0,0 0 1,-4 14 0,4-14 1,5 15-1,-1-4 0,2 0 0,1 3 0,0 4 0,2 0 0,1 1 0,-2 1 0,1-5 1,-3 0-1,-1-2 1,0-3 0,-5-10 1,0 0 0,0 0 1,0 0 0,0 0-1,-2-18 1,-1 2-1,-1-3 0,0-2 0,1 0-2,1-1 2,2 2-2,2 2 0,4 0 0,3 4 0,5 4 0,5-1 0,3 2-2,5-1 1,1 2 0,3 1-1,-2-1-1,1 4-1,-5-2-2,1 4 0,-5-3 0,1 6 0,-8-3 0,1 4 1,-5-2 0,-1 4 2,-9-4 2,12 4 0,-12-4 1,0 0 1,4 11 0,-4-11 1,2 11 0,-2-11 0,4 12 1,-4-12-1,9 16 1,-9-16 0,16 20-1,-6-8 0,3 1 0,-3 2 0,3 1 0,3 0-1,-5 2-1,2-3 1,-5 1 0,-2 0 0,-3-1 0,-4-3 1,-2 2 0,-8-4 1,1 1 0,-6-5 0,3 0-1,-5-3 1,3-2-1,2-4 0,2-1 0,0-1 0,11 5-1,-10-16 0,10 16-1,1-18 1,2 9-1,1-1 0,-4 10-1,15-16-1,-7 5-2,5 4-2,-2-8-4,9 5-10,0-5-16,0-4-1,2-2 2</inkml:trace>
  <inkml:trace contextRef="#ctx0" brushRef="#br0" timeOffset="4898">3681 173 0,'0'0'26,"0"0"1,0 0-6,-5 15-10,5-15-2,-4 22 1,0-5 1,5 7-3,-4 1-1,7 9 0,-4 2-1,4 10-2,-1-1-1,2 5-1,0-1 0,1-1-1,1-2-1,-1-5 0,0-5-1,-2-10 0,-1-5-2,-3-10-4,0-11-3,-2-11-3,-2-6 1,-5-12-2,-1-4-1,-5-8-1,0 1 2,-1-2 6,-2 6 6,3 5 0,1 7 2,4 6 1,1 7 3,9 11 3,0 0 2,0 0-2,0 0 0,15 8 0,0-3 3,6 2-1,8-2-1,4-1-2,7-2-1,4 1-1,2-3-1,1-1-1,-1-2 0,-3-1-1,-6-2 0,-5 0 0,-8 0 0,-4 1 1,-8-2 0,-12 7-1,10-9 0,-10 9 0,-13-6 0,1 5-1,-4 1 0,-2 1-1,-2 3 1,-3 3-1,-1 3 1,1 2 0,-1 4 1,4 4 1,1 0 0,5 4 1,2-1 0,8 5 0,5-2 1,9 1-1,7-2-1,8-1 0,7-3-3,5-7-4,11-4-23,5-2-7,-2-13-1,5-6 0</inkml:trace>
  <inkml:trace contextRef="#ctx0" brushRef="#br0" timeOffset="5959">4403 425 16,'0'0'28,"0"0"-7,0 0-5,0 0-2,0 0-3,0 0-3,0 0-1,0 0-2,0 0 0,-6 12-1,7-1-1,-1 1 0,2 4 0,-2 2 0,5 4-1,-4-1 0,4 1 0,-2 0 0,1-2-1,1-3 1,0-3-1,1-4 0,-6-10 1,17 6-1,-4-8 1,0-7-1,4-4 1,-1-4 0,4-1-1,0-3 0,0 1-1,0 1 0,-4 2 0,0 3 0,-4 3 0,-3 3-1,-9 8 1,11-9-1,-11 9 1,0 0 0,0 0 0,7 14 0,-6-4 0,3 1 0,0 5 0,1 2 1,1 2-1,-2 0 1,1 2-1,2 0 0,0-3 0,3 0-6,-5-10-11,4-4-19,4-4-1,-2-9 0,7-5 1</inkml:trace>
  <inkml:trace contextRef="#ctx0" brushRef="#br0" timeOffset="6570">4924 515 13,'0'0'28,"0"0"0,0 0-10,0 0-9,0 0-2,8 9-1,-8-9 0,17 2-2,-3-5-1,0 0 0,2-3 0,1-3-1,0-1 0,-2-1-1,0-2 1,-3 1-1,-2 0 0,-3 2 0,-5 0-1,-2 10 1,-8-12-1,-3 9-1,-5 3 1,-3 3-1,-3 3 0,0 2 1,-2 3-1,1 4 1,2 3 0,0 0 1,3 3 0,5 3 0,4-2 0,3 1 1,4-1 0,4-1-1,5-3 1,8-2-1,3-6 0,7-5-1,5-3-1,7-5 1,3-2-1,2-7-1,4 0 1,-4-4 0,-1 0 0,-5 1 1,-9 1 1,-5 2-1,-6 2 2,-5 2-1,-11 8 0,0 0 1,7-9-1,-7 9 0,0 0 0,-3 9-1,2 1 1,1 1-1,1 5 0,2 3 1,2 0-1,1 1-1,3 1-2,-1-6-4,8-2-9,1-5-18,-3-15 0,6-3 0</inkml:trace>
  <inkml:trace contextRef="#ctx0" brushRef="#br0" timeOffset="7211">5471 330 6,'-8'9'22,"11"7"-10,-1-4-8,-2-12-23</inkml:trace>
  <inkml:trace contextRef="#ctx0" brushRef="#br0" timeOffset="7391">5683 473 5,'18'-13'16,"-6"2"-3,-2-3 1,-5 3 1,-8 0 1,3 11 0,-22-11-1,8 12-6,-7 1-5,1 5-3,0 0-1,2 3 1,1 2 0,5 1 2,3-1-1,6 4 1,1-1 0,6 2 0,3-1 0,4 4-1,3 0 0,1 2-1,4 3-1,0-1 1,0 2-1,-1 1 0,0 2-1,-2 1 1,-3 0-2,-3-2 2,-4-1-1,-3 0 1,-6-5 0,-3-1 1,-9-3 0,1-3 1,-6-3 0,0-2 0,-1-3 0,-1-4-1,1-4 0,2-4 0,3-7-1,2-5 0,3-4-1,5-6-2,6-4-3,2-7-3,10 0 0,1-8-2,11 3 0,-2-6 0,8 3-1,-2-2-2,3 2 0,-2 1 2,-3 0 2,-4 3 3,-5 1 3,-3 3 3,-3 3 4,-5 6 5,0 2 5,-4 7 1,-1 7 1,-1 13 0,-1-17-4,1 17 0,0 0-2,0 0-2,0 0-1,0 0-1,0 0-1,0 0-1,0 0-1,3 19 1,-2-5-2,1 3 1,-1 9 0,2 4-1,-2 5 1,3 4-1,0 2 0,0 0-1,2-2 1,-1-4-1,1-6 0,0-6 1,3-7 0,1-8-1,1-8 1,4-6-1,1-9 1,3-3-1,0-3 0,2-1 0,0 0-1,-2 2 1,-2 2-1,-4 6 1,-2 3 0,-11 9-1,13-2 2,-13 2-1,4 17-1,-4-5 1,0 5 0,0 1 0,1 2 0,0 0-1,5 2-5,-4-9-10,4-3-19,6-2-1,0-13 0</inkml:trace>
  <inkml:trace contextRef="#ctx0" brushRef="#br0" timeOffset="8443">6348 93 23,'0'0'27,"0"0"2,0 0-6,5 9-17,-5-9-2,0 24 1,-1-8 0,3 8 0,-3 4 1,3 8-1,-3-2-1,1 6-1,-1 0-1,1 0 0,-2-3 0,1-3 0,-1-6-1,2-6 0,1-5 0,1-3 0,-2-14 0,15 7-1,-2-9 0,5-6 0,3-2 0,5-3 0,4 1 0,0-2-1,0 1 1,-1 4 0,-5 3-1,-2 4 1,-7 4 0,-2 4 0,-7 5 0,-3 3 0,-5 4 1,-1 2 0,-4-1 1,-2 3 0,-1-3 0,-3 1 0,0-4 0,-2-4 1,-2-3-1,1-3 0,0-2-1,-1-5 0,1-3-2,1-6-1,3 0-7,-1-6-16,2-3-11,10 1-2,1-5 0</inkml:trace>
  <inkml:trace contextRef="#ctx0" brushRef="#br0" timeOffset="9023">6784 572 24,'-18'-9'28,"13"-5"-5,0 2-11,2-7-4,8 4 1,1-3-2,6 4-1,2-2-1,4 6 0,0 0-1,2 5-1,-1 2 0,-1 3-1,-6 3 0,0 5 0,-2 0 0,-3 6 0,-4 3 1,-2 3 0,-5 2 0,1 2 1,-5-1 0,-1 1 0,-3-4 0,2 0-1,-4-6-1,3-2 0,-3-7 0,1-3 0,-2-6-1,4-4-1,0-1 0,0-6-3,4 3-4,-3-9-7,11 7-15,3-3-9,4-3-1,6 1 2</inkml:trace>
  <inkml:trace contextRef="#ctx0" brushRef="#br0" timeOffset="9404">7048 405 13,'12'14'25,"-12"-14"0,-4 11-11,4-11-9,-4 18 0,2-8 0,2-10 0,-4 20 1,3-11 1,4 5 0,-4-1-1,6 3-1,-3 0-1,4 4 0,-1-1 0,1 2 0,-3-2-2,1-1 0,-1-3 0,0-4 0,-3-1 1,0-10 1,0 0 0,0 0 0,0 0 1,-5-20-2,1-4 1,1 1-2,0-6 0,3-2-2,0-1 0,4 1-1,4 3 1,3 4-1,6 5 1,1 3-1,1 5 1,1 1-1,3 6-1,-3 1 0,1 5-2,-3-3-4,4 7-10,1-1-18,-3-4-2,1 1 1</inkml:trace>
  <inkml:trace contextRef="#ctx0" brushRef="#br0" timeOffset="9895">7661 381 27,'-3'16'30,"3"-16"1,-18 0-14,8 4-9,-7-2-1,2 3 0,-8 0 0,2 3-2,-5-1-1,1 4-1,1-2 0,3 1-2,4-1 0,3 1 0,5-3 0,9-7-1,-3 14 1,3-14 0,16 9 0,-3-4 0,0 1-1,2-1 0,1 1 1,-1 1-1,-1 1-1,-2 0 1,-6 3 0,-2 0 1,-4 1 0,-2 2 0,-4-1 1,-6 3 1,-2-3 0,1 1 1,-5-3-1,1 1 0,0-4-1,1 1 0,2-3-1,3-2-1,2 0-1,-2-5-4,11 1-16,-13 2-17,3-10-1,1-3 1,-4-7 0</inkml:trace>
  <inkml:trace contextRef="#ctx0" brushRef="#br0" timeOffset="10576">7600-8 17,'0'0'28,"0"0"-6,0 0-10,-2-10 0,2 10 0,0 0-1,0 0-1,0 0-2,2 9 0,-2-9-2,0 0 0,7 15-1,3-2-1,0 2-1,5 7 0,5 3 0,5 8-2,5 2 0,5 7-1,4 2 1,2 1-1,-2 4 0,0 0 0,-3 2 0,-3-1-1,-5 2 1,-6-5 0,-7-2 0,-5-1 1,-6-3-1,-5-3 1,-6-6 0,-6 0 0,-3-4 1,-1-3-1,0-4 0,-3-3 0,-1-3 0,2 1-1,2-3 1,3-3-1,1-1 0,2-1 0,2-3-1,9-5-1,-7 10-7,7-10-30,0 0 2,0 0-2,7-22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0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-1 272 3,'-10'-11'4,"10"11"0,15-11-2,5 6-2,6 0 0,11-2 0,7-2 0,15-1 0,15 0 1,15-1-1,14-2 1,16 2-1,14 0 0,16 2 1,14 3-1,4 2 2,6 0 0,4 2 0,-3 0 2,-3-2 2,-4-1 0,-7-4 0,-5 0 0,-10-1 0,-10 0-1,-18-3-1,-10 3-1,-18 1 0,-15 0-1,-19 3-1,-15 1 1,-13 3-2,-10-1-4,-5 1-7,-1 2-2,-1-3-1,4-3-1</inkml:trace>
  <inkml:trace contextRef="#ctx0" brushRef="#br0" timeOffset="681">4807 104 6,'0'0'8,"17"18"-1,9-7-6,15 2-2,13 1 1,20-1 0,13-2 1,14-4 1,12-4 2,13-4 1,8-2 1,3-6 1,3-1 1,-4-5 1,-1-1 0,-9-2-2,-6 0 1,-14 1-2,-13 1-2,-18 1 0,-12 3-1,-17 3 1,-12 3 1,-14 2-1,-6 3 1,-14 1-1,9-2 0,-9 2-5,0 0-11,0 0-8,0 0-2,0 0-1,0-22-1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10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 14,'112'0'12,"11"-2"0,15 2 1,10-2-1,12 2-1,7-5 0,9 3-3,4-3-1,8 2-1,1-1-1,1-2 0,-5-1-1,-1 0 0,-8-2-1,-7 0 0,-7 0 0,-9-1 0,-13-2-1,-8 3 0,-10-1 0,-12 3-1,-11 0 0,-9 3 0,-16 1-1,-11 1 1,-15 1-1,-9 1 1,-12 0 0,-9 1-1,-7-1 1,-11 0 1,0 0-1,0 0 0,0 0 0,0 0-1,0 0-1,0 0-3,-2 10-16,-11-5-3,-5-1-3,-10-12 0,-11-12-1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28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6 136 0,'0'0'2,"0"0"0,0 0 0,0 0 0,0 0 1,0 0-1,0 0 1,0 0-1,0 0 0,-11-4 0,11 4 0,0 0-1,0 0 1,0 0 0,0 0 0,0 0 1,0 0 0,0 0 0,0 0 0,0 0 0,0 0 0,0 0-1,0 0 0,0 0 0,0 0-1,0 0 0,0 0 0,0 0-1,0 0 0,0 0 1,0 0-1,0 0 1,0 0 1,0 0-1,0 0 1,0 0 1,0 0-1,0 0 1,0 0 1,0 0 0,0 0 2,0 0-1,0 0-1,0 0 1,0 0 0,0 0-1,-4-11-1,4 11 0,0 0 0,0 0-1,0 0-1,0 0 0,0 0 0,0 0-1,0 0 0,7 12 0,-4-1 0,1 2 0,2 4 0,2 3 0,2 5 1,0 0-1,1-1 1,3 1 0,-2-1 1,0-1-1,-3-3 0,-1-3 1,-2-2-1,2-4 0,-8-11 0,8 16 1,-8-16 0,0 0 1,0 0 1,9-1 0,-6-16-1,5-3 1,-2-10 0,7-6-1,1-5-2,1-4 0,3-3-1,0 5 0,-2 5 1,-2 4-1,-3 9 0,-4 7 0,-1 4 0,0 4 0,-6 10 0,0 0-2,0 0 0,0 0-3,10 3-9,-10-3-12,6 17 1,-6-17-2,8 22 2</inkml:trace>
  <inkml:trace contextRef="#ctx0" brushRef="#br0" timeOffset="1021">262 339 35,'-6'9'17,"6"-9"0,0 0 1,8-9-2,2 3-4,1-5-5,8 0-3,0-3-1,1 1-2,1-1 0,-2 3 0,-4 2-1,-1 2 0,-5 2 0,-9 5-1,9-4 1,-9 4 0,0 0-1,0 0 1,10 9 0,-10-9-1,6 10 1,-6-10 0,6 13 0,-6-13 0,6 19 0,-4-8 0,0 3 0,-2 0 0,-2 2 0,1 1 0,-2 2 0,1-1 1,-3-3-1,2 0 1,-1-4-1,1-2 1,3-9 0,-6 11 0,6-11 1,0 0-1,-10 2 1,10-2-1,0 0 1,0 0 0,0 0-1,-11-4-1,11 4 1,0 0-1,0 0-1,0 0 1,9-4-1,0 1 1,5-1-1,2 1 1,3-3 0,3 1 1,0-1-1,0-1 1,-4 2 0,-3 2-1,-4 0 1,-11 3-2,15 1-1,-15-1-10,11 2-11,-11-2 0,17-8-1,-5-5 1</inkml:trace>
  <inkml:trace contextRef="#ctx0" brushRef="#br0" timeOffset="1732">847 94 47,'0'0'21,"-12"-4"0,12 4 0,0 0-12,0 0-4,0 0-1,0 0-2,-9 16-1,11-3 1,0 3-1,0 3 1,4 4 0,0 3 0,2 3-1,1 3 2,0-2-10,7 7 1,-5-11-1,6 5 1,-6-12 0,8 2 1,-6-15-1,9-3 1,-4-14 7,-2-21 7,1-2 1,-4-10-1,1 2 1,-6-6-2,2 5 1,-6 1-1,1 8 1,-2 13-8,1 5-2,2 4 1,-1 3-2,-5 9 1,9-12 0,-9 12-1,9-5-2,-9 5-9,3 10-13,-3-10 1,-6 15-2,4-4 2</inkml:trace>
  <inkml:trace contextRef="#ctx0" brushRef="#br0" timeOffset="2233">1211 344 46,'0'0'17,"0"0"0,4-9 0,-5-2-14,1 11-1,0-18 2,0 18 1,1-16 0,-1 16 1,2-10-1,-2 10 0,0 0-3,0 0 0,12-11-2,-12 11-1,10 0 0,-10 0 0,16 5 0,-16-5 0,16 8 0,-16-8 1,11 14-1,-11-14 0,6 18 1,-6-7 0,-5 1 0,0 1 1,-4 3-1,0 1 1,-2 0 0,-1 1 0,-1-1 0,2-1 0,1-2 0,2-2 0,3-3-1,5-9 1,-2 13 0,2-13 0,13 7 0,1-4 0,5-3 0,5 2 0,4-2 0,2-3-9,3 2-14,-1-4-1,-3-3-1,-4-7 1</inkml:trace>
  <inkml:trace contextRef="#ctx0" brushRef="#br0" timeOffset="2834">1516 153 43,'0'0'17,"0"0"0,0 0 1,-6 10-14,6-10-3,5 9 3,-1 1 0,-4-10 1,7 27 0,-4-10 1,5 9 0,-3-1 0,6 5-2,-3-1 0,4 2 0,5-1-10,-2-5 2,2-6-1,-2-5 0,1-28 7,-1-5 1,-1-12 0,-1-4-1,-9-11 9,6 3-1,-6-4-2,3 2 2,-5 17-10,4 4-1,1 2-2,4 6-5,-6 1-11,9 4-7,-4 1-1,6 5 0,-4-3 0</inkml:trace>
  <inkml:trace contextRef="#ctx0" brushRef="#br0" timeOffset="3275">1853 268 18,'0'0'18,"0"0"1,-13-11-4,13 11 0,1-14-2,-1 14-3,7-13-3,-7 13-3,9-8-2,-9 8-1,10-2 0,-10 2 0,7 9 0,-7-9 0,7 18 0,-6-6 0,0 2 0,0-1 0,-1 0 0,0 1-1,-2-4 1,2 0-1,0-10 1,-1 11-1,1-11 0,0 0 0,11 1 0,-11-1 0,20-2 0,-11 3 0,3 0 0,1 2 0,-2 4 0,-1 2 0,-1 3 0,-1 4 0,-4-1 1,4 3 0,-7-2 1,2 3 1,-4-6 1,1 3 1,-4-7 0,-4 1-1,-5-5 0,-2 1-1,-3-3-2,-3-4-4,3 4-15,-4-7-7,4 0-1,4-7-1,8-4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31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49,'0'0'19,"0"0"1,0 0-2,0 0-12,0 0-3,0 0-1,3 18 0,-3-2 0,-1 4 0,2 5 0,-2 5 1,4 4-1,-3 6 0,3-2 0,1-4 0,4-2 0,1-5 0,3-4 1,0-10-1,2-3 0,0-9 0,3-4 0,-4-9 0,3-3-1,-5-5 1,2-3-1,-4 0 1,0-1-1,-1-1 1,-2 2-1,0-1 1,0 2-1,-1 2 1,1-2 0,-3 1-2,1 2 0,-1 4-3,-1-1-2,1 6-17,-3-4-4,1 4 0,-3-2-2</inkml:trace>
  <inkml:trace contextRef="#ctx0" brushRef="#br0" timeOffset="741">363 190 10,'0'0'14,"2"-10"1,-2 10 0,0 0-1,0 0-2,0 0-1,0 0-2,0 0-2,0 0-2,0 0-1,-6 10-1,6-10-1,-7 14 1,1-3 0,1 3 0,-2 3 0,2 3 0,-1-2 0,-3 4 0,3-2-1,0-1 0,4-2-1,4-1 0,2-6 1,7-2-1,5-4 0,9-4-1,3-2 1,4 0 0,0-5-1,-1 2 0,-1 0-1,-4 1-1,-4 3-1,-9-2-4,2 5-5,-15-2-8,15-3-4,-15 3 0,10-13 1</inkml:trace>
  <inkml:trace contextRef="#ctx0" brushRef="#br0" timeOffset="1132">587 262 18,'0'0'17,"-10"1"2,10-1 1,0 0-3,0 0-5,0 0 0,0 0-1,0 0-2,0 0-3,0 0-1,-4 10-3,4-10 1,-3 21-2,2-4 1,1 5 0,-2 4 0,2 5 1,-2 2-2,1 2 1,2-1-3,-4-3-16,4-2-8,-5-9-1,-1-9-1,-8-10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34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1265 30 3,'0'0'8,"0"0"2,0 0-2,-10-6-1,10 6 2,0 0-1,-10-1 1,10 1-1,-11 2 0,11-2-1,-15 6-3,6 0-2,-1 3-1,-1 5 0,0 3 1,2 3 0,-2 4 0,2 1 1,4 0 0,5 0 0,3-3 0,10-3 0,2-7 0,10-2-1,7-11 0,2-4 0,-1-7 1,5-1 0,-8-8 2,-2 2 0,-12-4 1,-3 3-1,-13-3 1,-4 6-1,-10-2-1,-2 2-1,-4 0 0,-1 1-3,0 3 0,1 0-1,3 5-1,-3 3 0,2 5-2,-5 5 0,0 10-3,-9 5-6,5 13-11,-8 8-1,1 11-1,-4 5 2</inkml:trace>
  <inkml:trace contextRef="#ctx0" brushRef="#br0" timeOffset="2323">1270 738 34,'0'0'16,"0"0"-1,0 0-1,0 0-1,0 0-6,0 0-3,0 0-2,-2 10-2,2-10 1,0 22 0,-1-4 1,-1 6 0,-2 6 1,-1 5 0,0 3 0,2 1-1,1 0-1,3-4-9,5-6-11,6-8-3,3-8 1,3-10 0</inkml:trace>
  <inkml:trace contextRef="#ctx0" brushRef="#br0" timeOffset="3044">1266 1508 24,'0'0'14,"-11"0"-1,11 0 0,0 0-6,0 0-4,0 0 1,0 0-1,13-5 2,-13 5-1,9 1 0,-9-1 0,13 7-1,-13-7-2,18 13 1,-6-6-1,1 3-1,2 0 1,2 1 0,-2 2 0,1-1 0,-4 0 1,-1 3 1,-4-1-1,-3 2 1,-6 1-1,-4 0 0,-5 0 0,-1 0 0,-3 0-1,0 1 1,-4-4 0,4 2-1,-1-5 1,3 1 0,1-3 0,5 0 0,7-9-1,-12 11 1,12-11-1,0 0-1,3 12 2,-3-12-1,21 6 0,-4-2 0,7-1 0,3 0-3,9 7-5,1-6-15,5 0-2,-1-1-1,-3 1 1</inkml:trace>
  <inkml:trace contextRef="#ctx0" brushRef="#br0" timeOffset="3735">1254 2320 16,'0'0'13,"-11"-9"1,11 9 0,-4-11-8,4 11-1,0-11 0,0 11-1,7-10-1,-7 10 2,15-8-1,-15 8 0,18-6-2,-5 5 1,-1-2-1,3 6-1,1-1 1,-1 2 0,1 1-1,-3 3 1,4-1 0,-3 5 0,-2-2 1,-4 4 0,-4-2 0,-3 4 1,-6-3 0,0 5 0,-9-5-1,0 3 1,-2-4-2,2 1 0,-2-4-2,5-1 1,1-3-2,10-5 1,-9 8-1,9-8 1,0 0-1,0 0 1,11 13-1,-11-13 1,18 13 0,-5-6 0,2 2 0,1 0 0,0 4-1,2 0 1,-2 1 0,-1 0 0,-4 1 0,-4 1 0,-5 1 1,-6 1-1,-8-2 2,-4 1-1,-8-1 0,-4 2 2,-5-1-1,-4-2-1,0 2-3,-5-4-14,3 1-7,-2-5 0,1-3-3,-1-8 1</inkml:trace>
  <inkml:trace contextRef="#ctx0" brushRef="#br0" timeOffset="7320">1615 2940 18,'0'0'9,"0"-9"-1,0 9-4,0 0-1,0-10 0,0 10 1,0 0 1,0 0 0,0 0 1,0 0-1,0 0 1,0 0-3,0 0-2,-16 20-1,1-5 0,0 3 0,-5 4 0,-4 4 1,-5 7 1,-5 2 2,-2 5 0,-8-1 1,-1 6-1,-11-1 0,0 5 0,-5 0 0,-1 0 0,-6-1-2,2-1 0,-2-2 0,2 0 2,-3-4 1,1 3 0,-5-6 1,5 4 0,-6-3-1,3 3 0,1-5 0,7-1-3,3-5 0,5-2-1,9-5-1,6-5-1,10-3-1,3-9-7,10 2-17,5-7 1,12-2-2,1-12 1</inkml:trace>
  <inkml:trace contextRef="#ctx0" brushRef="#br0" timeOffset="8091">1336 2981 38,'-10'10'14,"10"-10"-1,0 0-5,11-2-8,4-5-2,9-5 0,4-3 0,9-5 2,6-3 2,4-6 1,4 0 1,-4-2 1,-1 4 1,-6-1 1,-4 7 0,-10 3-1,-3 6 0,-8 2-2,-3 5 0,-12 5-1,10-3-1,-10 3-1,0 0 0,0 0 0,0 0 0,0 0 1,0 0 0,0 0-1,1 10 2,-1-10-1,0 17 0,-1-3-1,1 6 1,-1 4 0,3 8 0,-5 4 0,-1 7 0,-3 1 0,2 3 1,-1-3-2,1 0 1,4-5 0,-1-1-1,3-5 0,1-6 0,-1-8 0,2-3 0,1-5 2,-2-2-1,-2-9-1,-1 10 2,1-10 0,0 0-1,0 0-1,0 0 0,0 0-2,-1-11-6,1 11-20,9-13-2,-2 3 1,-10-10-2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3:46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0 930 50,'0'0'16,"0"0"-1,0 0-2,0 0-13,17 50 0,-17-50-1,20 43 0,-20-43 1,25 61 0,-25-61 1,26 71 0,-26-71 1,30 68 0,-30-68-1,34 53 2,-19-35-2,3-3 2,-1-9 0,4-3 2,-5-10 0,1-5 0,-8-14 0,12-6 0,-3-12 1,1-4-2,0-9 0,-1-5-1,-1 0-2,-2 2 0,5 5 0,-9 7 0,0 5-1,-6 8 2,0 7-2,-2 9-1,-2 5-1,-3 3-4,2 11-11,0 0-7,0 10-1,1-1 0,-2 7 1</inkml:trace>
  <inkml:trace contextRef="#ctx0" brushRef="#br0" timeOffset="500">495 1265 51,'10'3'18,"-10"-3"1,10-24-2,1 3-15,1-5-2,5-4 0,2-4-1,5-1 0,-1 0 0,3 1 1,-5 4 0,0 4 1,-3 5 0,-5 5 0,-3 5 0,-10 11 0,13-15 0,-13 15 0,0 0-1,5 9 1,-4 3 0,2 3-1,-1 5 0,1 3 0,2 6 1,-2 3-1,0 0 0,1 1 0,-2-1 0,-4-1 0,2-3 1,-3-4 0,-1-2 0,-1-6 0,0-3 1,-3-4 1,8-9 0,-17 11 0,8-7 1,9-4 0,-14 1-1,14-1 0,-12-2-1,12 2 0,0 0-1,8-16-1,2 6 0,4-3-1,5-1 1,2-3 0,1 1 0,4 0-1,-8 3 1,3 3 0,-7 2 0,-1 3 0,-13 5 1,13-3-1,-13 3 1,0 0 0,-8 13-1,-1-7-3,9-6-11,0 0-8,-8 9-1,8-9-1,-1-9 1</inkml:trace>
  <inkml:trace contextRef="#ctx0" brushRef="#br0" timeOffset="1231">1005 909 42,'-8'13'18,"8"-13"-1,0 0 1,17-3-11,-1-4-7,7-3 1,5-4 0,6-2 2,3-3 0,3 1 2,-5-3 0,-1 4 1,-8 2 0,-5 5 0,-5 0-1,-4 6-2,-12 4-3,0 0-11,0 0-11,0 0-1,-17-6-1,1 2 0</inkml:trace>
  <inkml:trace contextRef="#ctx0" brushRef="#br0" timeOffset="1522">937 728 52,'0'0'19,"9"1"1,6-10-2,11-3-16,1-3-1,10-2 0,-2-3 2,3 0 0,2 0 1,-3 1 0,-6 1 0,-2 6 0,-8 1 0,-2 2 0,-5 3-1,-5 3-2,-9 3-1,10-2-5,-10 2-16,10 7-2,-10-7-1,0 0 0</inkml:trace>
  <inkml:trace contextRef="#ctx0" brushRef="#br0" timeOffset="8252">1656 93 52,'0'0'21,"-13"3"0,13-3-1,-14 0-14,14 0-3,0 0-1,-9-1-2,9 1 1,0 0-1,6-10 0,3 0 1,6 0-1,2-2 0,8-2 0,2 1-1,3 1 0,1 3 0,-1 5 0,-5 4 0,-4 6 1,-1 4-1,-6 5 0,-4 3 1,-3 6-1,-5 3 1,-1 5 1,-5 4-1,-5 5 1,-6 3-1,-4 5 1,-3-1 0,0-1-1,1-3 1,0-3 0,4-6-1,6-6 0,6-6 0,9-7 0,6-8 1,10-8-1,8-8 0,8-7 1,6-3 0,5-7 0,3-3 0,-4-3 0,1 2-1,-3 2 1,-4 5-1,-3 5-1,-3 2-9,0 10-11,-3 3-1,-4 2 0,-9 3-1</inkml:trace>
  <inkml:trace contextRef="#ctx0" brushRef="#br0" timeOffset="10395">287 1842 8,'-13'-8'12,"13"8"0,-10-7 0,10 7-5,0 0-1,0 0-3,0 0-2,0 0 2,0 0-1,0 0 0,0 0-1,0 0 1,0 0 0,0 0-1,16 15-1,-2-2 0,1 8 0,1 4 0,7 6 0,-4 4 1,4 4 0,1 0 1,0 0 1,-3-3 1,0-4 0,5-4 0,-2-5 0,1-8 2,-3-4 0,2-7-1,0-7 1,-1-9-2,-3-5 1,-3-10-1,-6-3 0,-3-9-1,-1 0-1,-5-7 0,-3-1-1,-4 0 1,1 0-1,0 2 1,-1 0-1,4 5 0,1 5-1,-1 5 1,1 6-1,2 6 0,-2 4-3,0 14-5,0 0-13,0 0-2,0 0-1,-8 18 1</inkml:trace>
  <inkml:trace contextRef="#ctx0" brushRef="#br0" timeOffset="16523">906 1945 54,'0'0'21,"-10"11"1,10-11-2,14-13-14,-1 1-8,5-8-2,0 5-1,4-5 0,-3 5 2,4 0-1,-6 7 3,-6 4 1,-11 4 1,15 8 2,-15-8-1,14 17 0,-9-8 0,1 4-1,0 1 0,-2 3 0,-4 2 0,-5 6 2,-5 0 1,-2 8 1,-5-7 1,3 4 0,-5-8 0,7 1-1,1-8-1,6-2 0,5-13-2,14 2-2,3-10 1,6-1-1,7-5 0,4-4 1,3-1-1,0-5-2,5 2-8,-8-5-15,2 1 1,-9-3-1,-3 2 0</inkml:trace>
  <inkml:trace contextRef="#ctx0" brushRef="#br0" timeOffset="16964">1443 1769 85,'-6'19'25,"0"-8"-1,6-11 0,0 0-20,16-18-8,8 2 0,3-7-1,4 1 0,0-3 1,2 2 0,-4-1 0,-1 6-2,-7 3-9,-6 3-6,-6 1-1,-5-1 1,-3-2 0</inkml:trace>
  <inkml:trace contextRef="#ctx0" brushRef="#br0" timeOffset="17214">1419 1564 100,'-4'9'28,"4"-9"0,10 2 0,1-12-25,3-3-4,8-5 0,5 0 0,-3-2 0,9-2 0,-2 2-1,-1 3-2,-5-2-9,11 9-14,-8-1-1,1 1 0,-5-4 0</inkml:trace>
  <inkml:trace contextRef="#ctx0" brushRef="#br0" timeOffset="18466">2119 908 62,'0'0'21,"1"10"0,-1-10-1,12 11-18,0-1-3,0 2 0,7 7 0,2 4 2,-2 5-1,3 5 2,-1 6-1,1 4 1,-4 3 0,4 2 0,-5 0 0,-2-5 1,-1-3-1,-3-7 1,-2-9-1,-4-6 0,2-4-4,-7-14-19,0 0-1,5-26-3,-3-13 1</inkml:trace>
  <inkml:trace contextRef="#ctx0" brushRef="#br0" timeOffset="26318">689 2589 25,'10'-1'11,"-10"1"-1,0 0 0,10 13-10,-10-13-4,12 16 1,-2-6 4,1 5 2,-1 4 3,-1 7 1,-1-3 1,2 6 0,-3-1 2,1 5-1,-1-4-2,1 3-3,-2-10-1,3-2-1,-3-2-1,2-4 1,4-8-2,-12-6 2,19 3-1,-19-3 3,3-9 0,7-2 0,2-6-1,-12-1 1,1-3 0,8-9-2,-6-4 2,8-6-3,4-2-1,-12 0 1,3 4-1,9 0 0,-10 6 1,-1 11 0,0 5-2,-2 4-1,-2 12-5,0 0-13,13 2-4,-13-2-1,15 5 0</inkml:trace>
  <inkml:trace contextRef="#ctx0" brushRef="#br0" timeOffset="26928">1238 2650 32,'-11'-1'17,"11"1"0,-11 0 0,11 0-8,0 0-5,0 0-2,1-11-2,-1 11-1,20-11 0,-3 4 1,2 3-1,2-1 2,1 4-1,-1 2 1,-1 2 0,-1 3 0,-3 0 0,0 3 0,-6 2 2,1 2 0,-8 4 2,1 6-1,-6-9 0,2-2 0,-4 1-1,2-4-1,2 0 0,0-9-2,10 2-1,-1-13 0,2 11-1,1-2 1,-2 2 0,0-1 1,-10 1 0,13 9 0,-13-9-1,11 14 1,-11-14 0,9 18 0,-2-7 0,-4 6 1,-3 0 0,1-1 1,-9 6 1,-1 3 0,-7 1 1,0-1 1,-9-1-1,5-1 0,2-6-3,-5-5-5,10-7-15,0-8-4,8-6-2,5-10-1</inkml:trace>
  <inkml:trace contextRef="#ctx0" brushRef="#br0" timeOffset="27539">1701 2764 61,'0'0'21,"11"7"1,-2-12-1,1-6-19,8-3-2,4-1 1,4-5 1,2 1 0,5 3 1,-1-6 0,0 7-1,-3 2 1,-3 2-2,-1 1-2,-3-2-7,1 3-14,-7-4-1,-2 2-1,-7-5 1</inkml:trace>
  <inkml:trace contextRef="#ctx0" brushRef="#br0" timeOffset="27800">1852 2400 79,'-16'10'25,"16"-10"-2,0 0 1,-2-14-22,13 2-2,5-2 0,3-4 0,7-3-1,6-3 1,4-2-4,6 2-7,-3-3-10,7 3-2,-2-4-2,-1 3 2</inkml:trace>
  <inkml:trace contextRef="#ctx0" brushRef="#br0" timeOffset="28090">2270 2011 71,'0'0'25,"14"-6"-4,2-8-5,4-9-20,11 1-13,-1-6 0,8 6 5,-5-2 5,-1 6 3,-6 6 5,-5 4 6,-4 10 7,-17-2 2,17 20-2,-18-3-3,1 8-5,-5 4-4,-3 4 0,-5 4-1,-4 1 0,-2 0-1,-2 0 1,0-4 0,2-4 0,1-4 0,5-5 1,4-6 0,7-3 0,2-12 1,22 7-1,3-14 1,8-2-1,8-6 1,8-2-2,5 0-6,-1-8-19,2 3-1,-9-2-2,-7 5 0</inkml:trace>
  <inkml:trace contextRef="#ctx0" brushRef="#br0" timeOffset="28941">1093 3381 37,'12'4'17,"-12"-4"0,9 2 1,-9-2-8,0 0-11,0 0-2,0 0 3,49 49 1,-49-49 2,33 48 0,-33-48 0,42 58 0,-42-58 2,48 55 0,-48-55-1,52 43-1,-52-43-1,59 22-1,-59-22 2,52-4 0,-52 4-1,51-36 1,-51 36-1,35-58 1,-21 21-1,1-2 2,-4-6-2,-1 4-1,-7 1 0,0 4 1,-2 1-2,9 6-1,-8 5-4,-3 4-15,7 6-4,1 1-1,1 1-1,0 1 1</inkml:trace>
  <inkml:trace contextRef="#ctx0" brushRef="#br0" timeOffset="29762">1806 3396 59,'6'9'15,"-6"-9"-6,0 0-2,0 0-21,0 0 3,0 0 6,0 0 4,3 47 5,-3-47 4,-15 53 6,15-53 0,-17 62 0,17-62-3,-2 53-4,2-53-4,0 0-3,0 0 2,71 30 0,-71-30-1,78-40 1,-34 13-1,2-3 1,-2-3-2,-1 3-1,-10 5-2,-33 25-5,45-31-5,-45 31-5,24-12-7,-24 12 3,0 0 0</inkml:trace>
  <inkml:trace contextRef="#ctx0" brushRef="#br0" timeOffset="30103">2063 3356 70,'0'0'24,"-4"13"-1,4-13 0,0 0-18,0 0-5,11 47 0,-11-47-1,18 44 2,-18-44-1,22 57 0,-22-57-1,24 61 0,-24-61 0,19 57-3,-19-57-17,0 0-5,27 46-1,-27-46 2</inkml:trace>
  <inkml:trace contextRef="#ctx0" brushRef="#br0" timeOffset="32176">2377 3221 44,'0'0'18,"13"8"0,-13-8 1,18-9-16,-8 3-1,4-1 0,1-2 1,4 0-1,-1 0 0,4-1 0,-1 0 0,0 2-1,1 0-1,-3 2-1,1 1-4,-4 0-10,-3 2-6,-3 0 2,-10 3-2,0 0 2</inkml:trace>
  <inkml:trace contextRef="#ctx0" brushRef="#br0" timeOffset="32476">2320 3104 46,'0'0'18,"0"0"0,12-17 1,0 5-16,2-4-2,4 2 2,2-2-1,2 2 1,2 2 0,-2 3-2,-2 4-10,5 5-10,-1 2-1,-6-3-1,-3-2 0</inkml:trace>
  <inkml:trace contextRef="#ctx0" brushRef="#br0" timeOffset="34780">2855 2620 25,'-9'5'14,"9"-5"0,0 0 0,-12-10-4,12 10-5,-6-9 2,6 9 1,0 0 0,-7-11 1,7 11 1,0 0-2,0 0 0,0 0-4,0 0-3,0 12 0,0-12-2,13 17 0,-2-4 1,3 8-1,3 4 0,3 2 1,0 4 0,3 2-1,0 3 1,-3 0 1,-1 1 0,-4-8 0,-2 0 1,-4-6-1,-1-2 2,-3-7-2,-1-2 0,-4-12 0,3 13-2,-3-13-3,0 0-14,0 0-6,0 0-2,-4-16 1,-7-3-2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44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6,'14'-15'12,"-14"15"-3,15-13 0,-5 7 0,0 0 1,2 2 0,1 2 0,0 0-2,3 2 0,0 1-3,1 4-1,1 1 0,1 3-1,-2 1-1,1 5 0,-1 0-1,-3 4 0,0 1 0,-3 2-1,-2 2 1,-3 0-1,-3-1 0,-2 0 0,-3-1 0,-1 0 0,-5-5 0,-1 1 1,-2-4-1,-4 1 1,0-4 0,-3-3 0,-3 0 0,0-4 0,1-3 1,0-1 0,0-5 0,5-3 0,-1-2-1,2 0 0,5-4 0,4 2 0,1-1-1,3 1 0,3 2-1,1 0 0,-3 10 1,19-17 0,-7 11-1,5-2 1,6 4 0,2-1 0,8 3-1,1-2 1,5 6-4,-3-2-9,4 2-9,-1 3-1,-3-1 0,-3 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4:06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3116 3039 4,'0'0'4,"0"0"-3,0 0-4,11-4-1</inkml:trace>
  <inkml:trace contextRef="#ctx0" brushRef="#br0" timeOffset="22312">47 13 6,'-11'-5'6,"2"2"0,9 3-3,-17-4 0,17 4 0,-10-1-2,10 1-1,0 0 0,0 0 0,0 0 0,0 0 0,0 0-1,0 0 2,0 0 0,0 0 2,16 9 0,-2-9 1,3 1 0,7-1 0,6 2 0,4 2 0,6 0-2,3 2 0,4 1 0,1 1-1,4 0 0,2 2 1,3-4 2,7 0 0,5-4 0,8 2 1,6-5 2,8 2-2,4 0 0,5 1-2,6-2 0,1 6-1,1 2 0,1-1-1,-1 2 1,4-2-1,1-1 2,6-2-1,-6 2 0,3-5 0,2 0 0,1 4 0,1-5 0,-2 6-1,-2-4 0,-3 4 0,-1-2 1,-1 4-2,1-4 2,-3 2-2,-4 0 1,-1 1 0,-3 0-1,-3-1 1,1-1-1,-4-2 1,-3-1-1,0-1 0,-4-1 1,-2 0-1,-3-1 0,0 2 0,-3 0 0,0 3 0,-3 1 0,0 0 0,-2 3 0,1-3 0,0 2 0,-4-2 0,-3 0 0,-6-2 0,-7-2 0,-3 0 0,-8 0 0,-7-1 0,-3 0 1,-6-1-1,-5 0 0,-5 1 0,-1 0 0,-6-1 0,0 1 0,-3-1 1,-9 1-1,13-1 0,-13 1 0,11-2 0,-11 2 1,10-3-1,-10 3 1,0 0-1,10-4 0,-10 4 1,0 0-1,0 0 0,12-5 0,-12 5 0,0 0 1,0 0-1,0 0 0,0 0-2,11-5-15,-20 3-6,-11-7-2,-17-7 1,-18-9-1</inkml:trace>
  <inkml:trace contextRef="#ctx0" brushRef="#br0" timeOffset="23684">32 115 6,'9'6'7,"0"-6"0,6 2-6,2-1-1,5 1 0,2 1 2,6-2 0,3 0 2,6 0 1,2-1 0,5 2 1,5-2 0,7 3 0,9-3-1,6 4 0,8 3-1,7-2 0,9 2-2,6-3 1,10 5 0,7-2 1,7 3-2,6-5 1,8-1 0,6-2 0,7 0 0,7-3 0,3-1-1,3-2 1,3-1-1,1-1 1,1 1-2,-2 0 1,-2 2-1,-4 1 0,0 3 0,-2 1-1,-4 0 1,-3-1 0,-3-1-1,-8-1 1,0-3 1,-5 0-1,-4-4 1,-10-4-1,-4 3 2,-11 3-2,-3 0 1,-11-3-1,-10 3 0,-12 0-1,-11 4 1,-10 2-1,-12-1 1,-9-3-1,-10 3 1,-7 1 0,-6 0 0,-9 0 0,0 0 1,0 0-1,0 0 1,0 0-1,0 0 0,0 0 0,0 0-2,-10 4-4,10-4-14,-19 5-5,6-5-2,-7-4 2,-5-8-2</inkml:trace>
  <inkml:trace contextRef="#ctx0" brushRef="#br0" timeOffset="55369">4000 5871 5,'0'0'5,"0"0"-2,0 0-2,0 0-4,-10 4-3</inkml:trace>
  <inkml:trace contextRef="#ctx0" brushRef="#br0" timeOffset="55469">3985 5885 19,'0'0'15,"0"0"-1,0 0 1,0 0-3,0 0 0,0 0-4,0 0-3,0 0-1,0 0-2,0 0 0,0 0-1,0 0-1,0 0 1,0 0 0,0 0 0,0 0 0,0 0 0,0 0 0,0 0 0,0 0 1,0 0 0,0 0 0,0 0-1,0 0 0,0 0 0,0 0 0,11 2 0,-11-2 0,13 4-1,-1-1 1,4-1-1,3 1 1,2-1-1,5-1 1,3 1 1,2-3 0,3 1 1,0-3-1,2 2 1,2-2-1,5 0 1,-1-2-1,5 1-1,1-1 0,1-1 0,3 1-1,-1 1 0,1 0 1,-2 1-1,-2 1 1,-1 1 0,-6 0 0,-2 1 0,-4 0 0,-4 0 0,-5 1 0,-4-1 0,-4 0 0,-4 0-1,-3 0 1,-11 0 1,12 0 0,-12 0 1,0 0 0,0 0-1,0 0 1,0 0-1,0 0 1,0 0-2,0 0 0,0 0 0,0 0-1,0 0 0,0 0 0,0 0 0,0 0 0,0 0 0,0 0 0,0 0 0,0 0 0,0 0 0,0 0 0,0 0 0,0 0 0,0 0 0,0 0 1,0 0-1,0 0 0,0 0 0,0 0 1,0 0-1,0 0 0,0 0 0,0 0-1,0 0 0,0 0 0,0 0-2,0 0-1,0 0-4,11 6-20,-11-6 0,0 0 0,5-19-1</inkml:trace>
  <inkml:trace contextRef="#ctx0" brushRef="#br0" timeOffset="60687">4224 3129 18,'0'0'11,"0"0"2,0 0 0,0 0-1,0 0-1,0 0-2,0 0-4,0 0-1,0 0 0,0 0 0,0 0 0,-11 4 2,11-4-1,0 0 0,-6-14 1,2 0-2,0 0 0,-1-7-2,2-3-1,0-6 0,0-2-1,1-3 0,0-3 1,-1-3-2,0 1 2,2-1-2,-5 1 1,3 3 0,-2 1 0,2 2 0,0 4-1,1 2 1,2 3 0,-1 3 0,2 4-1,0 4 0,0 2 0,-1 12-2,3-16 0,-3 16-4,0 0-8,15-5-6,-15 5-2,10 0 2,-10 0 0</inkml:trace>
  <inkml:trace contextRef="#ctx0" brushRef="#br0" timeOffset="61148">4045 2500 2,'-11'12'8,"-1"-4"-1,2-1-3,1 0-3,9-7 1,-13 13 4,13-13 3,0 0 2,-10 7 1,10-7 1,0 0 2,0 0-2,0 0-2,0 0-4,6-15-3,0 6-1,1-6-2,4 0-1,2-3-1,-1-2 1,4-2 0,-3 0-1,2-1 1,-2 2 0,-2 1 0,0 1 1,-3 2-1,0 1 0,0 2 0,1 1-1,-1 3 1,2 1-1,-1 2 1,-9 7-1,18-10 0,-18 10 0,18-3 0,-18 3 1,13 5-1,-13-5 0,14 16 0,-7-6 1,3 4 0,1 1 0,1 3 0,3 0 0,0 2 0,2 1 0,-2-3 0,0 1 0,-1-1 0,-3-4 0,-1-2 1,-2 0-1,-8-12 1,10 14 0,-10-14 0,0 0 0,6 12 0,-6-12 0,0 0 1,0 0 0,0 0 0,0 0 1,0 0-1,0 0 0,0 0 0,0 0-4,0 0-16,0 0-4,0 0-2,4-19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5:20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22,'0'0'9,"0"0"0,0 0-1,0 0-1,0 0-1,0 0 0,0 0 0,0 0 0,11 6 2,-11-6-1,21 3 0,-6-3 0,7 5-1,2-3-1,7 1 0,3-2-1,6 2 0,2-2-1,5 1 1,2-3-1,6 2 0,2-1-1,4 2 1,-1 0-2,1 0 1,-1 1-1,-2 1 0,-1 1 0,-3 0 0,-6-2 0,-4 1 0,-5-2 0,-5 2 0,-5-3-1,-4 3 1,-8-3 0,-2 0-1,-3 0 1,-2-1-1,-10 0 1,15 0-1,-15 0 1,10 0-1,-10 0 1,0 0-1,10 0 0,-10 0 0,0 0 0,0 0 0,0 0 0,11 1 0,-11-1 0,21 2 0,-6-1 0,3 1 0,3 0 1,2-1-1,1 0 0,-2 0 0,-3 1 0,-1-1 0,0 0 2,-1 1-2,1 1 0,1-1 0,2 2-2,2 0 0,4 6-9,-5-1-15,-4-1 0,-18-8-2,0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5:24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3650 290 5,'-19'-9'8,"0"-1"0,-4-4-4,-1 3-2,-5 1 0,-3-3 0,-4 1 1,-5 0 0,-2-1 1,-4 2-1,-1 3 1,-7-1-1,-4 6-1,-5 2-1,-4 3-1,-4 2 0,-7 2 0,-3 1 1,-4 2-1,-4 4 0,-2 0 0,-4 4 0,-5 3 0,-3 4 0,-3 2 0,-2 2 0,-3 3 0,-2 3 0,-2 3 0,0 5 1,4 2-1,4 3 1,4 7 0,4 7-1,2 6 1,5 6 0,3 4-1,3 7 1,3 4-1,0 4 0,0 4 0,3 5 1,3 0-1,5 3 0,6 1 0,10 4 0,6 2 0,12 7 1,7 1-1,10 4 1,10 5 0,8 6 0,5 3 0,4 2 0,4 0 0,5-2 0,4 3 0,4-4 1,5-4 0,4-5 0,6-2 0,6-2 0,6-2 2,5-5-2,6-5 1,6-4-1,5 0-1,4-3 0,4-2 1,2-7-1,0-4 0,3-6 1,1-6 0,-1-7 0,3-7 2,0-11-1,5-7 0,2-11 1,8-4-1,3-8 0,6-3-1,2-8 0,4-5-1,-1-4 0,4-4 0,-1-5 1,-1-3 0,-1-5-1,-1-8 1,0-6-1,0-2 1,2-8-1,0-3 0,-5-5 0,0-5-1,0-6 1,-1-3-1,-3-4 1,-4-6 0,-8-4 0,-7-7 0,-2-11 0,-7-8 0,-9-7 0,-8-6 0,-8-8 0,-7-6-1,0-7 0,-3-1 0,-4-1 0,-2-1 0,0-2 0,-3-1-1,-5-2 0,-5 0 0,-5-3 0,-5-4 0,-3 0 0,-4-3 0,-3 4-1,-3-2 0,-3 4 1,-3 1 0,-4 7 0,-5 8 1,-7 2-1,-6 6 1,-7 4 1,-5 6 0,-4 5-1,-2 8 1,-2 2-1,-4 4 0,1 4 1,-3 5-1,-1 7 0,-3 7 0,-4 6 1,-6 8-2,-6 7 1,-4 11 0,-6 8 0,-4 9 0,-3 6 0,-2 6 0,0 6-1,0 3 1,4 4 0,2 3-1,6 6-3,-3 0-8,5 9-10,2-2-1,4-4 0,3-6-1</inkml:trace>
  <inkml:trace contextRef="#ctx0" brushRef="#br0" timeOffset="7661">5346 2900 22,'0'0'15,"0"0"0,0 0-1,0 0-1,0 0-2,-16-1-3,0 2-3,-3 2 0,-6 1-1,-3 2 0,-2 0 0,1 4-1,1 0 1,7 1-1,5-1-1,8 4 0,9-2-2,10 1-1,10 0 1,6 0 0,10 2-1,3 1 1,5 2 1,0-1-1,-2 2 0,-5 0 0,-8 4 0,-5 0 0,-10-2 1,-4 3 0,-10-2 1,-7 1 0,-8-2 1,-5 0 1,-7-6 0,-6 1 0,-5-6 1,0-1-1,-1-4-1,4-3 1,3-4-3,5-3-2,9-4-2,4-4-2,13-1-4,2-9-11,12 2-6,7-5-2,13-1 3,7-2 0</inkml:trace>
  <inkml:trace contextRef="#ctx0" brushRef="#br0" timeOffset="8131">5796 3171 36,'1'21'13,"-8"-7"0,-4-1 1,-4-6-4,-3 0-7,0-4 1,0-9 0,0 2 2,3-8 2,3 0 2,4-8-2,10 2-2,5-4-4,7 1-1,4 2-1,5 1 0,3 5-1,3 2 1,0 7 0,1 5-1,-4 5 1,-1 5 0,-4 3 0,-2 4 1,-3 0 0,-6 3 1,-6 0 1,-5 1 0,-8-2 2,-3 1-1,-7-5 2,-1 0-2,-6-4 2,3-1-2,0-6-1,1-3-2,3-4-1,4-7-2,3-2-5,2-12-14,11-1-6,2-9 0,7-4-2,2-10 2</inkml:trace>
  <inkml:trace contextRef="#ctx0" brushRef="#br0" timeOffset="8622">6220 2572 21,'0'0'15,"0"0"2,-4 10 2,4-10-3,-1 26-5,0-6-1,1 14 0,-6 1 1,4 17-1,-7 0-1,2 7-2,-5 2-4,1 2 0,-3-1-1,4-3-1,4-5-1,2-6 0,5-9-1,2-8-1,8-5-3,-2-13-14,8-8-6,2-14-1,2-9 0,0-9 0</inkml:trace>
  <inkml:trace contextRef="#ctx0" brushRef="#br0" timeOffset="8932">6451 2978 58,'4'10'19,"-2"1"0,0-2 0,2 3-15,-2 4-4,1 4 2,0 3 2,1 5 0,-3 0 1,6 4 0,1-7 0,8 1-2,4-6 0,5-7-4,3-8 1,1-9 0,2-10-1,-4-8 1,-4-7-1,-6-4 3,-10-4 0,-5 0 2,-8-1 0,-3 5-1,-1 1 1,3 8-2,-4 2 1,3 7-3,2 5-4,-2 0-7,8 10-13,0 0-2,0 0-2,-14 10 2</inkml:trace>
  <inkml:trace contextRef="#ctx0" brushRef="#br0" timeOffset="9393">7091 2552 75,'6'-9'25,"-6"9"-3,5 14 1,-4 3-19,2 5-6,1 10 1,-1 8-1,-3 9 2,0 8 0,-4 3 0,-1 2 0,-2 1 0,-1-3 1,2-2-1,0-8 1,3-8-1,-1-10-1,3-10 2,-4-10-2,5-12 1,-20 0 0,2-14 0,-1-2 0,-6-4 1,0-2 0,-3 0 0,5 1 0,1 4 0,6 1 1,5 3-1,6 0 0,11 2-1,6 0-1,14-1 1,7-1-1,9 0 0,8-5 0,7 2 0,-1 0 0,-4 3 2,-4 0-1,-10 4 1,-7 6 0,-11 6 0,-5 10 1,-11 8-1,-3 8 0,-2 4 0,-1 6 0,0 4-1,2 2 1,0-5-1,2-4-1,7-5-5,2-15-17,6-11-1,-1-16-2,3-14 1</inkml:trace>
  <inkml:trace contextRef="#ctx0" brushRef="#br0" timeOffset="9914">7438 2660 75,'-6'-12'27,"6"12"-4,-11-7 2,11 7-18,4 9-7,-4-9-4,15 22-11,-4-11-10,4 1 0,3-1 0,-2-2 0</inkml:trace>
  <inkml:trace contextRef="#ctx0" brushRef="#br0" timeOffset="10124">7623 3157 45,'-13'4'1,"2"-7"0,11 3 2,-4-23 6,11 5 9,4-5 6,7 3-2,-3-5-10,7 6-7,-1 2-1,-1 6-2,0 4 1,-2 9-1,-7 7-1,-1 5-1,1 6 0,-5 3 0,-3 4 0,-2 1 1,-5 2 1,-2 0 0,-6-5 2,-1-3-1,-7-4 0,4-2 2,-4-6-1,6-1-2,-1-9 0,2-7-1,4-6-3,4-5-1,11 0-7,-5-9-8,11 2-9,-4-7 0,8 3-2,-1-3 3</inkml:trace>
  <inkml:trace contextRef="#ctx0" brushRef="#br0" timeOffset="10555">7980 2942 14,'0'0'20,"-10"-9"2,10 9 0,1-11-6,-1 11-1,0 0-2,-5 12-4,3 3-4,-4 2-3,4 5 0,-2 3-2,1 3 2,3-1 0,0-1 0,3-3 0,4-2 1,4-8-1,9-4-1,5-8 0,6-6 0,1-6-1,6-6 0,1-5 1,-1-2 1,-6-3 0,-2 5 1,-7-1 3,-3 5-2,-9 4 0,-2 5-2,-9 9 0,9-8-1,-9 8 0,10 12-1,-12 2-2,-2 4 1,4 3 0,-4 6 1,2 4 0,-5 4-1,4 6-6,-4-4-22,9-3 3,-4-11-2,-1-7-2</inkml:trace>
  <inkml:trace contextRef="#ctx0" brushRef="#br0" timeOffset="12187">4914 3608 1,'0'0'3,"9"3"1,-9-3-1,0 0 0,9 4 1,-9-4 1,0 0 0,12 4 2,-12-4-1,10 4 0,-1-2 1,1 0-1,2 1-1,2 1 1,1-3-1,3 3 0,-2-2 2,4 2-1,-3-3 0,4 2 1,-1-3 0,3 3-1,2-3 0,4 2-2,3-2 0,7 1-1,7-2 0,5 2 0,11-2 0,11-1-1,9-3 0,12 2 0,10-2 0,13 1 0,10-2 0,15 1-1,11-1 0,8 1 1,13 1-1,4 0 0,5 0-1,-1-1 1,4 1-1,-7 1 1,-9 1 0,-5 1 0,-17 0 2,-4 1-2,-13 1 0,-7 1 0,-19 1 0,-9 0-1,-18 1 1,-14 1-2,-10-2 1,-16 0-1,-14 0 1,-7-2 0,-4 0 0,-13-1 0,0 0 0,0 0-1,0 0-2,0 0-5,0 0-18,-13-6 0,-3 1-2,-1-10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2-10T23:27:29.3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2208 3888 6,'-29'30'20,"-8"-11"-1,8 7-2,-4-5-18,2 2-1,0 4-1,0 5 1,0 5 1,1 8 3,0 8 1,1 4 1,6 13 0,0 10 1,7 13-1,4 10 0,9 13 0,4 9 0,12 12 0,3 4 0,12 3-1,7-3 1,12-4-2,7-9 0,12-8 0,9-14 0,11-12 1,7-16-1,10-9 1,2-16 0,9-12 0,2-19 0,3-14 1,-6-18-1,1-16-1,-5-17 1,-5-14-1,-7-17 1,-6-11 0,-13-12 0,-7-7 0,-12-10-1,-11-1 1,-12-5 0,-9-2 1,-17-3-2,-11 0 1,-11 1-2,-10 3 1,-9 2-1,-8 6 1,-4 4-1,-5 6-1,-4 10 1,-4 10 0,-3 8-1,-2 8 0,-5 10 0,-3 7-1,-4 12 0,-3 11 0,0 9 0,-5 13 0,0 12 0,3 10 0,4 13 0,2 10 0,8 10-2,7 4 1,8 5-1,8-6-4,18 3 0,3-11-4,15-1 1,4-17-1,14-2 1,1-17 1,11-2 3,1-10 2,0-8 4,4-1 3,-1-8 0,2 0 2,-3-7 0,4-2 1,-4-9-2,3-4 2,-3-13-2,4-5 0,-2-9 0,4-10 0,-3-7-1,4-2 0,-2-5 0,3 0 0,-3 1-1,0 7 1,-3 4-1,-4 12-1,-4 10 0,-6 11 0,-3 12 0,-5 13-1,-3 8-1,-5 16 0,3-10 1,-3 10-2,0 0 0,1 16-3,4-1-14,-1 1-10,-7-2-2,1 2 2,-10-10-1</inkml:trace>
  <inkml:trace contextRef="#ctx0" brushRef="#br0" timeOffset="1248">1577 1252 36,'0'0'24,"-15"-3"2,15 3-2,-7-11-20,8 0-3,-1 11 1,14-17-2,-1 9 0,6 2 0,5 3 0,6-1 1,9 3-1,4 0 0,11 2 0,7-2 2,12 2-1,6-2 1,12 2 0,7-2 1,9 1-1,8-1 0,3 2 0,4 0 0,2 3-1,-2 0 1,-5 3-1,-4 1 0,-6 1 1,-7 1-1,-7-1 1,-8-1 0,-9-1-1,-6-1 0,-7-2 0,-10-1-1,-9 0 1,-7-2-2,-10-1 0,-6 2 0,-7-3-1,-14 1 0,0 0 0,0 0 0,-6-16 0,-4 9 1,-3-1 0,-1 1 0,-3 2-1,-1 3 0,-7 2 0,3 6 0,-4 0 0,1 3 1,2 0 0,3-1 2,1 2 1,4-7 2,15-3 1,-10 0-1,10 0 0,14-22 0,4 1 0,4-9-1,9-8-2,6-9 1,6-8 0,4-8 0,6-5-1,2-6 1,4-3 0,-1-4 1,3 0-1,-3 0 0,4-1-1,-6 1 0,0 6 0,-7 6 1,-4 8-2,-6 9 1,-11 11-1,-6 9 1,-8 9-1,-5 8 0,-9 15 0,0-13-1,0 13 1,-10 1-1,10-1 0,0 0 0,-10 12-3,10-12-5,0 16-11,0-16-10,3 17-1,-3-17 0,0 12 0</inkml:trace>
  <inkml:trace contextRef="#ctx0" brushRef="#br0" timeOffset="2667">677 4088 19,'-40'46'15,"-20"8"-7,-8 20 0,-10 16-22,-2 18 4,-1 20 0,3 18 4,8 16 5,10 12 7,21 6 6,19 5 3,22 0-1,22-9-2,27-8 0,16-19-1,25-19-3,13-26 0,19-21-2,8-34-1,12-24 0,2-30 0,6-24-1,2-30 1,2-22 0,-7-23-1,-5-18 1,-11-19-2,-9-14-1,-14-13 0,-16-8-1,-15-6-1,-19-3 0,-17 0-1,-19 3 0,-15 6 0,-22 10 0,-14 14-1,-21 16 1,-14 22 0,-19 22 0,-14 24 1,-14 23-1,-8 29-1,-9 23-1,-1 29-5,-5 16-6,10 17-15,11 19-1,11 9 0,21 10 0</inkml:trace>
  <inkml:trace contextRef="#ctx0" brushRef="#br0" timeOffset="3135">1320 5526 3,'79'134'21,"-2"1"2,0 5-9,3 3-3,4-5-1,10 5 0,-1-11 0,15-1-1,1-15-1,14-5-1,5-12 0,19-6-1,5-14-3,14-9 0,5-13-2,13-8 0,8-10 0,9-8 0,4-10 0,8-7 0,2-9 0,3-6 1,5-7 0,0-7 0,2-8 0,4-9-1,-1-8 0,-1-9 0,-2-8-1,3-9 0,-5-9-1,-1-9 1,-3-8-2,-9-5 2,-1-8 1,-4-8-1,-9-6 0,-10-6 1,-9-3 0,-12-2 0,-10-7 0,-11 1 0,-14 0-1,-12 0 1,-10 5-1,-12 3 1,-9 4-2,-8 6 1,-11 9 0,-8 7-1,-10 11 0,-9 11-1,-3 11 0,-8 9 0,-6 10 0,-7 8 1,-2 8-1,-6 5 2,-2 7-2,-2 5 3,-5 3-2,-1 2 1,1 12-1,-5-15 1,5 15-1,0 0 0,0 0 1,-12-12-1,12 12 1,0 0-1,-9-14 1,9 14 0,-9-21 0,3 3 0,-1-1 0,-2-4 0,-1-2 0,-4-1 0,-1-1 0,-8 1 0,-5 2-1,-4 1 0,-8 4 1,-4 3 0,-5 6 0,-7 5 1,0 2-1,0 7 1,0 8-1,0 3 0,5 4 0,5 1-2,9 1-1,7-7 1,11 1-1,19-15 1,0 0 0,12-18 0,19-7 2,12-10 0,7-8 2,9-5 0,3-5 0,3-1 0,-3 1 0,-4 7 0,-8 3 0,-8 10-1,-6 8 1,-8 9-2,-6 11 1,-6 15 0,-4 9-2,-1 11 1,-2 9 1,2 12-1,0 9 0,3 10 2,2 2-2,3 7 1,2 4 0,0 2-2,4 0 1,-1 2-1,-2-2 1,-1 0-1,-4 0 1,-3-3-1,-6-2 1,-6-3 0,-4-6 0,-5-6 0,-3-8 0,-6-10-1,-4-10 1,-6-10-1,-2-13 1,-5-19-1,-5-11-1,-8-18 1,-4-10 0,-4-16 0,-5-8 0,-6-12 1,1-5-1,-6-3 1,1-1 1,0-2 0,-1-2 0,0 2 0,1 2 0,4 1 0,0 5-1,3 4 0,3 6-1,4 7 0,5 10 0,7 9 0,7 11 1,9 6-2,7 10 0,7 3-6,17 7-19,10 6-2,5-3 2,11 3-2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7:10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1104 11,'0'0'8,"13"10"1,1-5 0,6-3-1,4-3-1,6-6-1,3 0-1,3-4 0,-4-5-1,-2 0-2,-7-4 1,-5 3 0,-7-3 0,-6 6 0,-9-5 0,-4 6-1,-7 1 0,-1 2 0,-4 4 0,-1 1-1,-2 6 0,0 4-1,-1 3 1,1 2-1,4 1 0,1 5 1,3 3 0,4 3 1,2-2 0,5 3 0,3 0 1,5 2-1,2 1 0,5-2-1,4-6 1,3-2 0,3-6 0,9-5 0,3-8 1,6-7-1,3-7 1,1-8-1,1-5 0,-2-2-1,0-2-1,-9 1 0,-6 2 0,-5 3 0,-9 3 1,-2 6-1,-6 5 0,-2 2 1,-3 12-1,-1-12 1,1 12-1,0 0-1,0 0 0,0 0 1,0 0-1,-1 17 0,7-2 1,6 4-1,3 5 1,5 3 1,5 1 0,2 1 0,3-1 0,-1-4-1,-4-3 0,-3-4 0,-6-5-1,-16-12-2,10 16-1,-10-16-2,-20 6 1,-1-6-1,-2 2 1,-7 0 1,-1 0 0,-1 0 2,0-2 3,3 3 1,3-2 1,6 2 1,5-4 1,15 1-1,-6-12 0,20-6 0,10-4 0,8 1-2,5-5 0,4-1-2,2 0 1,-3 1-2,-4 4-2,-8 6-7,-5 3-7,-7-1-5,1 2 1,-6-1-1,3 2 1</inkml:trace>
  <inkml:trace contextRef="#ctx0" brushRef="#br0" timeOffset="871">981 848 24,'-3'12'11,"2"4"1,2 5 2,0 0-2,5 13-2,-2 5 0,4 5-4,1 0 0,4 3-2,-2-1-1,1 0-1,-2-2 0,0-8 0,-3-8-1,0-7 2,-4-4 0,-1-6 1,-2-11 0,-10-8 0,-1-12-1,-1-7 1,-3-9-1,3-8-1,0-10-2,4-4 0,6-1 0,5 2-1,8 2 1,5 5-1,5 6 0,3 8 0,1 9 1,1 5-1,-1 9 0,-2 7 0,-1 9 1,-5 6-1,-3 9 0,-5 4 0,-4 5 1,-4 5 0,-2 2 0,-3-2 1,-4 2 0,-4-3 0,-1-6 1,-3-2 0,-2-7 1,0-11-1,-1-5 0,3-2-1,-1-8-3,5-8-3,11 0-8,1-10-8,13 3-3,5-3-2,11 2 2</inkml:trace>
  <inkml:trace contextRef="#ctx0" brushRef="#br0" timeOffset="1452">1423 846 13,'0'0'15,"0"0"-1,0 0 0,0 0-2,0 0-1,0 0-2,11-8-3,0 1-2,2 1-1,5-4 1,4-1-1,2-2 0,2-1 0,-1-2 0,0 0 0,-5 0 1,-1 0-2,-7-1 1,-2 3-1,-7 0 0,-4 5-1,1 9 0,-15-13-1,2 10 0,-5 6 1,-4 4-2,-3 5 1,-3 7-1,-1 3 2,1 4-2,1 2 2,3 1-1,5 0 0,6 0 0,7-3 0,7-3 0,8-1 1,8-4-1,9-3-1,9-4 0,5-6-3,10-5-4,0-11-7,8-3-4,-3-11-3,2-3 1,-7-9 0</inkml:trace>
  <inkml:trace contextRef="#ctx0" brushRef="#br0" timeOffset="1893">1932 588 13,'-13'1'14,"1"3"-2,1 1-1,1 1 0,10-6-2,-18 15 0,18-15-2,-13 14-2,13-14-2,-8 12-1,8-12 0,-3 10 0,3-10 0,0 0 0,-8 12 0,8-12-1,-5 11 1,5-11-1,-4 9 1,4-9-1,0 0-1,-5 10 1,5-10-1,0 0 1,0 0 1,0 0-1,0 0 1,0 0-2,0 0-1,11-10-2,-1 0-1,4 1-1,1-5-1,4 2 1,0-3-1,1 4 1,-4 0 1,-1 2 3,-3 4 2,-12 5 0,12-6 0,-12 6 2,0 0-1,0 0 1,0 0 0,-13 3 0,13-3 0,-14 4 1,14-4-1,-20 10 1,7-1-1,-3 3 0,-2 7-1,0 1 0,-1 6-1,0 2 0,4 0 0,3-1 0,3-1 0,6-4-1,7-5 2,7-6-1,8-7 0,7-7 1,6-9-1,3-4 0,5-8-2,0-4 0,-1-7-3,-2 0-1,-5-4-1,2 1 0,-8-9 1,1 2-1,-4 2 1,-1 1 2,-3 1 2,1 1 1,-3 5 3,-6 1-1,0 15 2,-4 2 0,-1 5 0,-3 2 0,-3 10 0,0 0 1,3 19-3,-6-2 1,0 14-2,-1 9 1,1 8 1,-3 8-1,3 2-1,0 2 0,2-2 0,1 0-1,0-15 1,2-7 0,0-8 0,-1-13 1,-1-15 0,0 0 0,-2-13 0,-4-12 0,0-5-1,-4-7 1,2-3-2,-2-2 0,-5 2 0,7 6 0,-3 7 0,6 6-1,-3 6 1,8 15-1,-2-13 0,2 13 0,19 5 1,-4-2-1,12-1 0,3 0 1,13 0 0,3-1 0,8-3 0,3-2 0,0-3 1,-4 0-1,-4-7 0,-7 5 1,-8-3-1,-9-1 1,-9 2-1,-11 0 0,-5 11 0,-9-17 0,-3 17 0,-3-7 0,-3 7-1,-3 0 0,-2 0 0,-1 9 1,-3 2 0,2 3 0,4 2 0,0 2-1,4 2 1,6 4 0,8-1 0,11-6 1,11-1-2,8-3 1,5-2 1,5-2-1,1-2 0,-2 0 0,0 2 0,-5 0 0,-5 2-1,-5 2 1,-5 0 0,-3 3 0,0-2 0,4-2 0,3-4 0,-1-5 1,5-6-1,1-6 1,2-5 0,1-7 1,-5-5-1,-3-3 0,-8-2-1,-7-8 1,-6 5-1,-8 3 0,-5 5 0,-5 14-1,-4 6 1,-4 7-1,-5 5 1,-1 12-1,4 1 1,2 2 0,2-2 0,5-8-1,7-4 0,13-7 0,0 0 0,25-3 0,-3-16 0,8-3 0,3-1-1,6-6 1,-2-5 0,-3-5 0,-4-2 1,-4-7 0,-4 7-1,-4-4 1,-3 5 1,-6 1 0,-1 7 0,-3 6 1,-3 6-1,0 9 1,-2 11-1,0 0 0,0 0-1,0 0 0,-9 2 0,3 8 0,1 5-1,-4 6 1,1 7 0,-1 7 0,2 5 1,-1 4 0,4 8 0,0 6 0,4 0 0,3 0 1,7-3-1,2-3 1,3-7-1,5-1 1,0-13-1,0-10 1,0-2-1,-3-9 1,-4-2-1,-4-5 0,-9-3-1,11 1-2,-11-1-1,0 0-6,-20-15-16,6 9 0,-12-9-3,-2 0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1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4647 1,'0'0'3,"0"0"-4,0 0-1</inkml:trace>
  <inkml:trace contextRef="#ctx0" brushRef="#br0" timeOffset="2954">8262 4921 6,'0'0'7,"6"16"2,-6-16 1,7 16 1,-4-5 0,-2-1-1,2 1 1,-2 1-1,1 2-3,-2 2-1,1 4-1,-1 2-1,-1 5 0,0 3-1,0 3-1,1-2 0,-1 1-1,4-4 1,-2-1 0,-1-6 0,3-3 0,1-8 0,-2-1 0,-2-9 1,0 0 0,0 0 0,9 10 0,-9-10 1,0 0-1,0 0 0,0 0 0,0 0-1,-5-13 0,5 13-2,11-21 1,1 4-2,4-4 1,3-4-2,4-3 2,7 0-1,0-2 1,-1 1-1,0 1 1,-2 7 0,-3 1 0,-4 4 0,-3 5 0,-6 3 0,-11 8 0,15-8 0,-15 8-1,0 0 1,0 0 0,4 17-1,-3-4 1,1 4 0,1 5 0,-1 6 0,3 3 0,-3 3 1,-1 2 0,-1-3 0,0 0-1,1-3 1,-2-3 0,1-7 0,0-4 0,-2-4 0,2-12 0,0 13-1,0-13 0,0 0-6,0 0-18,13-14-1,-12-5-2,4-5 1</inkml:trace>
  <inkml:trace contextRef="#ctx0" brushRef="#br0" timeOffset="4076">8162 4359 4,'0'0'7,"-11"3"3,11-3 1,0 0 0,0 0 0,-10 7-1,10-7-1,0 0-1,7 9-1,-7-9-3,17 13-1,-3-2-1,5 3 1,6 3-1,6 1 0,1 0 0,3 3 0,0 0-1,-1-3 0,-1 2 0,-4-1 0,-3-2 0,-6-3-1,-2 0 2,-5-4-2,-3-5 1,-2 6 1,-8-11 0,0 0 0,-5 11 1,5-11-1,-23 12 1,3-1 0,-6 0-1,-6 4-1,-4-1 0,-2 2 0,-2 0 0,3 0 0,2-3 0,4-2 0,3-2 0,7-2 0,6-3 0,5-1 0,10-3-1,-12 1 1,12-1-2,0 0-4,0 0-15,0 0-3,0 0-1,-13-8-1</inkml:trace>
  <inkml:trace contextRef="#ctx0" brushRef="#br0" timeOffset="16524">102 4646 18,'0'0'9,"0"0"1,0 0 0,0 0-3,0 0-1,0 0-3,0 0-1,0 0 0,0 0-1,15-9 0,-3 7-1,1-3 0,4 0 1,1-1 0,4-2 0,-1 1 0,1-1 0,0 1 0,1 0-1,2 1 1,1-3 0,0-1 0,4 2 0,1-6 1,5 0 0,2-5 1,2 1-1,2-5 0,2 0-1,3 0 0,2-3 0,1 1 0,1-4-1,1 0 1,-1 0-1,-4 0 1,1 1-1,-4 0 0,1 2 1,-2-1-1,0 3 0,-1 0 0,0 1 0,3-3 0,-3-2 1,0 1-1,-1-2 1,-3 0-1,-1-2 1,-2 0-1,-2 0 1,-1-1-1,1 3 0,-2-5 0,-1 0 0,0-2 1,0-2-1,0-2 1,-2-4-1,-1 0 0,-3-1 1,1 0-1,1 1 1,-2 0-1,-1 2 1,-1 1-1,0 3 0,-2 3 1,-1 0-1,0-1 1,-1 2-1,-3 1 1,1 0 0,-2-1 0,2-2-1,-1-3 1,2 2-1,-2-3 1,2 0-1,-1 0 0,0-1 1,-1 0 0,0 3-1,1-1 0,-2 2 1,1 0 0,2 2 0,-1 0-1,2 0 0,-1 0 1,2 1 0,-1-3 0,2-1-1,-2-2 1,0-1 0,0-1 0,0-3 0,-2 1 0,-1 5 0,0-1 0,1 4 0,-2 3 0,0 1 0,-1 0-1,1 5 1,1-2-1,0-4 1,1-3 0,0-4-1,1-1 1,0-2-1,0-2 1,0 2 0,-2-1-1,3 4 1,-3-3-1,-1 5 0,-2 0 1,-1 3 0,0 0-1,-2-1 0,-1-1 1,-1-1-1,0 1 0,1-3 1,0-1-1,2-2 0,-2 0 0,2 1 1,-1 1-1,-1 4 0,0 2 1,0 3-1,-3-2 0,0 6 0,2 1 0,-3 2 0,2-1 0,-4 0 0,3-2 0,-2-1 1,2 5-1,-5-6 0,2 0 0,-2-3 0,1 1 1,-1 1-1,1 0 0,-1 2 0,0-1 1,1 2-1,-1 3 0,0 3 0,0 0 0,0 3 0,1 4 0,-1 3 0,1 0 0,4 3 0,-5 9 0,7-15 0,-7 15 1,6-11-1,-6 11 0,0 0 0,0-12 1,0 12-1,-6-10 0,6 10 1,0 0-1,-11-11 0,11 11-1,0 0-3,0 0-5,0 0-12,0 0-2,0 0-1,0 0-1</inkml:trace>
  <inkml:trace contextRef="#ctx0" brushRef="#br0" timeOffset="32677">28 4689 1,'0'0'2,"16"8"3,-16-8 2,21-8 1,-7 1 2,4-1 0,4-4 0,6-3-1,4-4-1,7-2-1,6-3-2,5-5 1,7-2-3,8-4-3,6-6-8,8-1-6,5-4-1,2-3-1,2-2 0</inkml:trace>
  <inkml:trace contextRef="#ctx0" brushRef="#br0" timeOffset="32948">1765 3828 48,'13'0'20,"-13"0"1,0 0-1,0 0-5,17-13-5,-6 4-4,5-1-3,3-4 0,5 0-2,3-3 1,3-3-1,3-2 0,3-5 0,2 0-1,-1-5-2,4-1-2,-3-7-5,2 4-5,-3-5-3,3 7 0,-6-4-1,0 5 2,-5-3 1,2 5 3,-2 3 5,-2 3 6,1 4 3,-4 0 3,-1 5 5,-1 1 3,0 8 2,-5-4 0,5 6 2,-7-6-1,7 3-1,-2-6-3,7 2-4,2-8-4,5-3-1,1-8-2,3-4-2,1-4 0,6-7-2,4 0-3,0-6-4,6 3-4,-2-4-2,9 8-1,-3-2 0,8 9 1,-8 0 3,-1 7 5,-7 3 7,-5 3 6,-3 7 6,-14 2 2,0 7 2,-13-3 1,0 7 0,-5-3-3,4 5-3,-3-6-2,5 2-3,5-5-3,1-5-2,10-2-2,1-7-2,3-2 0,-1-7-1,6 0 0,-3-3-4,5 3-6,-4-1-7,3 2 1,-2-1 2,-1 2-1</inkml:trace>
  <inkml:trace contextRef="#ctx0" brushRef="#br0" timeOffset="33619">4623 1801 14,'21'-9'11,"-3"-4"0,5 5-5,3-1-13,2-3-4,6 2-1,0-5 0</inkml:trace>
  <inkml:trace contextRef="#ctx0" brushRef="#br0" timeOffset="33799">5302 1522 56,'19'3'20,"1"-3"2,5-2-2,5-6-18,9 1-2,8-4 0,8-5 0,1-4 0,1-5 0,0-4 1,-2-4-1,-3 0 0,-3 1 1,-6 3-1,-5 3 0,0 5-1,-8 2-5,-2 8-13,-6 4-2,-7 2 1,-15 5-2</inkml:trace>
  <inkml:trace contextRef="#ctx0" brushRef="#br0" timeOffset="35411">180 4640 0,'0'0'2,"0"0"-2,17 0 0,-4 2 0,4-3 1,2 0 1,2 0 0,4 0 0,0-1 0,2 1 1,1-2 1,-1 2-1,3 2 1,1 1-1,1-2 1,2 2 0,1-1 0,0 0 0,3 0 1,2-1-2,-1 0 1,0-1 0,0-1-1,2 2-1,-2-4-1,2 2 0,-1 0 0,1 0 0,-1 0-1,1 0 1,1-1-1,-1 0 2,2 0-1,0-4 0,1 3 0,1-3 1,1 5-1,-1-5 0,0 5 0,-1-4 0,1 4 0,0 3 0,-3-4 2,3 3-2,-4-5 0,3 5 1,-1-4-1,3 3 0,-1-7 0,0 4-1,2-3 1,0 1 0,0 0 0,0 3 0,-4-2 0,4 0-1,-1 4 1,0-1 0,-1 1 0,2-3-1,0 0 1,4 1 0,5-1 0,-3 1-1,2-1 1,2-2 0,-1 2 0,-1-1 0,1 2-1,-1-1 1,-3 1 0,0 1 0,-1 0 0,0 0-1,3-1 1,2 0-1,-2 0 0,-1-3 1,1 1-1,1 0 1,-1-1 0,-1 2 0,-2-2-1,-1 3 1,-2-1 0,3 1 0,0 0 0,1 0 0,0-2-1,1-1 0,1 0 1,1 0-1,0 1 0,0-1 1,-1 1-1,-3 0 0,0 2 0,-1 0 0,0 0 0,0 0 1,0 2-1,0-1 0,1-1 0,0 0 1,-3-1-1,2-1 0,-2 2 0,1-1 0,-4 0 0,1-1 0,-2 1 0,1 1 0,0-1 0,2 0 0,0 1 1,2 0-1,1 0 0,0-2 0,2 1 0,1-1 0,-1-1 0,2 0 0,-4-2 0,1 3 0,0-3 0,0 0 0,-1 1 0,1 0 0,0 0 1,-4 0-1,4 1 0,-2 0 0,0 3 1,-1-2-1,-1 3 0,-1-1 0,-2 0 0,1 1 0,-2 0 1,0 0-1,-4-2 0,2 3 0,1-2 0,0 2 0,1 0 1,0 1-1,-1 0 0,2-1 0,-1 1 0,-1 0 0,0 1 0,0-1 1,-2 1-2,3-1 2,0 2-1,4 0 0,-2 0 0,2 0 0,0 0 0,1 0 0,-1 0 0,-1 0 0,-4 2 0,-1 0 0,-1 0 0,-1 2 0,0-2 0,0 1-1,3 6-3,0-3-16,2-1-1,-3-5-1,-5-7-1</inkml:trace>
  <inkml:trace contextRef="#ctx0" brushRef="#br0" timeOffset="39918">8093 3536 16,'0'0'12,"0"0"-1,0 0-1,0 0 0,0 0-1,0 0-1,-6 10-1,3 4 0,6 9-3,-1 5 0,2 9 0,2 8-1,3 9-1,3 2 0,1 6-1,2-2 0,-1-2 0,-1-5 0,0-7-1,-3-9 0,-2-7 1,0-8-2,-4-7-2,-4-15-5,0 0-2,0-12-4,-8-9 2,-3-1 0,-7-6 3,-2 1 2,-7-1 3,-1 1 6,-3 7 3,0 5 3,0 6 2,3 1 0,6 5 0,3 0 0,7 2-2,1-1 1,11 2 0,0 0-1,33-15-1,0 0-2,16 0-1,11-5-1,11 0-2,8 2-5,-4-4-9,0 7-9,-13 2-3,-9 5 2,-16 0-1</inkml:trace>
  <inkml:trace contextRef="#ctx0" brushRef="#br0" timeOffset="40448">8530 3916 46,'-13'6'21,"-1"-11"1,14 5-1,-11-24-13,15 4-6,7-5-1,9-1 0,8-8-1,6 0 0,7 1 1,4 1 0,0 5 0,0 6-1,-6 10 1,-6 9-1,-10 11 1,-8 11 0,-11 7-1,-7 6 1,-9 6 1,-5 4 0,-5-3 0,-4-2 1,-4-7 0,2-4 0,-3-9 0,-2-5-1,0-11 1,2-8 0,1-5-2,4-3 0,3-1-3,5-5-2,7 3-5,7-7-6,11 4-6,2 0-4,11 3 1,3-5 0</inkml:trace>
  <inkml:trace contextRef="#ctx0" brushRef="#br0" timeOffset="40859">9042 3691 29,'9'1'17,"-9"-1"0,0 0-2,0 0-4,0 0-4,2 13-2,-1-4 0,-2 0 0,4 5 0,-3-1 1,5 5-1,2-4 0,6 2-1,3-5-1,10-4-1,4-6 0,5-4-1,3-8 0,1-5 0,-4-5 1,-3-4 0,-6-3 0,-11 2 0,-7 0 0,-6 3-1,-7 3 1,-6 3 0,-2 4-1,0 2-1,-2 4 0,2 2-2,2 3-1,-1-2-4,12 4-5,-10 2-8,10-2-4,0 0-1,20 2 1,-7-5 0</inkml:trace>
  <inkml:trace contextRef="#ctx0" brushRef="#br0" timeOffset="41260">9477 3601 15,'9'-11'17,"-4"0"1,-5 11-4,9-15 0,-9 15-2,0 0-3,0 0-3,0 0-2,0 0 0,4 14-1,-5-1-1,1-1 1,2 3 1,3-3-1,5 0 1,4-4 0,7-3-2,0-7 1,5-4-1,0-5 0,1-1 0,-5-3 1,-4 1-1,-3 0 0,-5 5-1,-10 9 0,12-8 0,-12 8 0,0 0-1,6 18-1,-3-5 1,0 0 0,5 1 0,-2 0-1,8-5-3,11 0-9,0-11-10,8-2-1,1-10-1,3 0 1</inkml:trace>
  <inkml:trace contextRef="#ctx0" brushRef="#br0" timeOffset="41670">10147 3560 16,'7'11'16,"2"-1"0,0 1-2,-9-11-2,21 15-1,-10-11-2,4 1-3,2-4-1,3-1-2,1-5-1,3 0 0,1-5 0,0-1 0,-4-3 1,-1 0 0,-7-5 0,-4 1 1,-4 0-1,-5 0 1,-7 1-1,-9 2-1,-2 2 0,-9 4-1,-7 6-1,-6 5-1,-4 6-1,-2 0-3,7 8-8,4-5-7,10-2-3,12-8 1,13-1-1</inkml:trace>
  <inkml:trace contextRef="#ctx0" brushRef="#br0" timeOffset="42001">10511 3186 28,'13'-14'17,"-5"-1"1,-1 5-1,-5 0 0,-2 10-4,5-13-4,-5 13-2,0 0-3,0 0-1,-1 19-2,0 2-1,-4 9 0,1 10 0,3 7 1,1 9 0,3 5 0,7 2 0,3 3 0,2-7-1,7-7 1,-2-5-2,7-6-5,-4-12-16,-1-8 0,-6-12-3,-2-9 2</inkml:trace>
  <inkml:trace contextRef="#ctx0" brushRef="#br0" timeOffset="42782">8398 4235 13,'29'7'10,"10"-2"0,11-1 2,12-3-1,12-1-1,14-2-1,14-2 1,19-2-3,12-4 0,10-1-2,12-5-1,11 2 0,5-7 0,6 2 0,-6-2-1,-8 2 0,-14 0-1,-9 7 1,-19-1-1,-17 4 0,-19 5-3,-17 1-4,-18 4-14,-15 2-2,-15-1-2,-20-2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8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429 200 7,'-15'15'4,"4"0"1,-5 4-1,-3 7 0,-4 4-3,-2 1 1,-1 5-1,0 0 0,3-2 0,1-3 0,3-7 0,6-5 5,2-9-1,11-10 0,-11 3 0,10-17 0,2-7 1,0-4-2,0-4 0,-1-6-2,1 0 0,-2-1-1,0 2 2,0 6-1,0 3 1,2 2-1,0 5 0,3 2-2,5 3 1,3 1-1,4 2-1,2-1 1,4 0 0,-1 3-1,-1 0 1,-1 1 1,-5 2-1,-1 3 0,-13 2 1,12-1-1,-12 1 0,0 0-1,12 15 1,-5-6-1,4 4 1,3 5 0,5 1 1,2 2-1,1 3 1,2 5-1,0-2 1,1 2 0,-3 3 0,0 0 0,-1 0-1,-2 0 1,-4-4 0,2 0 0,-1-5-1,-3 0 2,-2-10 0,-2-1 0,-9-12 0,9 11 1,-9-11-1,0 0 1,0 0 0,0 0-1,0 0 0,0 0 0,0 0 1,0 0-1,0 0 1,0 0-1,0 0-3,0 0-8,0 0-11,6-11-1,-7-3 0,0-7-1</inkml:trace>
  <inkml:trace contextRef="#ctx0" brushRef="#br0" timeOffset="781">180 464 0,'-15'-4'2,"15"4"-3,-13 6 0,3-4 1,-5-1 0,3 0 1,-3 0 0,-3 1 0,1 6 2,1-4 0,0-2 2,4 1-1,12-3 1,-16 11 0,16-11 0,-6 10 1,6-10 1,0 0-1,0 0 0,8-14-1,-2 4 0,10-5 0,6-2 0,2-7-1,7-4 0,4-3-2,3 1 0,-2-11 1,5 2 0,-6-3 0,-2 3 0,-4 2 0,-3 1 0,-4 6-1,-5 6-1,-1 3 0,-5 7 0,-4 5-1,-7 9 0,10-10-1,-10 10 1,0 0-1,0 0 0,11-1 0,-11 1 1,0 0-1,5 10 0,-5-10 1,4 14 0,-2-4 0,1 1-1,0 6 1,2 0 0,1 4 0,1 3 0,0 4 0,3 1 1,2 4-1,1 1 0,1-1 0,0 2 1,3 2-1,0-2 0,-2-2 1,1-2-1,3-5 1,-7-4-1,3-3 0,-7-3 1,-8-16 0,11 13 1,-11-13 0,0 0 0,0 0 1,0 0-1,0 0 1,0 0-2,0 0-10,0 0-9,0 0-3,7-10 0,-10-3-2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1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0 125 0,'9'-1'3,"3"0"2,1-1 0,5 1 2,3 0-2,5 0 1,3 0-2,4 2 0,4 0-2,6 0 0,4 2-1,4-2 2,4 2 1,4-3 2,8 1 0,4-2 1,8 1 1,3-2 1,7 1-1,6-2-1,8 1-2,4-1 0,5 2-1,5-4-1,6 3 0,5-1 1,8 1-1,1-1 0,7 0 0,5-2 0,7 1 1,4-1-1,8 1 0,6-1 0,7 3-1,4-1 0,9 2 0,1-1-1,7 2 0,6 1 0,3-1-1,0 1 1,3-1-1,0 0 0,-2-6 0,4 7 0,-2-1 0,-4 1 0,2 0 0,0 0 0,-7 0 0,-3 1 0,-3 5 0,-9-5 1,-8 0-1,-13 1 1,-10-2-1,-12 1 0,-11 0 0,-18-2-1,-14-8-1,-14 8-9,-21-9-14,-15-4 0,-22-12-3,-24-8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26:42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5090 1,'0'0'5,"0"0"-3,0 0-1,7 9 1,-7-9 2,0 0 2,0 0 1,0 0 1,0 0-1,0 0 1,-1-14-2,-1 3-1,2-1-1,-1-6-1,1-5-1,0-7 0,0-6 0,4-10 1,0-8 0,1-8-1,2-6 2,0-7-2,2-3 1,-1-6-1,5-4 1,-5-7-2,2-3 2,-2-6-1,1-5 0,1-10 0,-1-6 0,0-9 0,-4-3-1,0-5 0,-3-2 0,-3-6-1,-3 1 0,-2-1 0,-1 3 0,-2 3 0,3 1 0,1 2 1,2 5-1,3 5 0,1 6 1,2 2 0,1 1-1,0 5 2,-1 3-1,-1 4 0,-1 6 0,-3 2 0,2 4 1,-3 4-1,2 7 1,-2 4 0,2 9 0,0 4 0,3 5-1,3 7 1,0 7-1,1 6-1,-1 3 1,-1 5-1,0 1 0,-3 4 0,-4 3-3,1 6-4,-5 1-9,3 9-4,-6 2-3,10 11 1,-18-15-1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0:22.4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2,'0'0'7,"0"0"-1,0 0-3,0 0-3,0 0 0,0 0-1,0 0 1,0 0 1,0 0 0,15 0 2,-5 0 0,2 0 0,4 1 2,1 0-1,4-1 1,5 1 0,5 0 0,3 0 1,7 1-1,5-1 1,10 1-1,7-1 0,7 0-1,5 1 1,6 0-2,5 1-1,6-1 0,3 0-1,4-1 1,1 1 0,2-1 0,4-2 1,4 1 1,3-3 0,7 0 1,-3-1-1,5 0 1,1-1-2,7 0 1,-2 1-2,2 1 0,-5 1-1,2 1 1,-1 0-1,4 1 1,-5 0 0,0 1-1,-5-1 1,3 1-1,-2-1 0,1-1 1,-6 2-2,-4-1 2,-3-1-1,-5 1 0,0 0 1,-6 1-1,-3-1 1,-3 1-1,-4-1 1,0 1-1,-1 1-1,0-1 1,-2 0 0,2 1-1,-2-1 0,-1 1 2,-1 0-2,-1-1 1,-1 0-1,-1 0 1,1-1-1,-2 1 0,1-1 1,0 0-1,-1-1 1,-3 2-1,-1-1 1,-2 0-1,-5 0 1,-4 1-1,-6 1 0,-2-2 1,-6 2-1,-6-1 0,-7-1 1,-7 1 0,-8 0 0,-6-1 1,-4 1-1,-12-1 1,0 0-1,0 0 1,0 0-1,0 0 0,0 0-1,0 0 1,0 0-1,0 0 0,0 0 1,0 0-1,0 0 1,0 0-1,0 0 1,0 0-1,0 0-1,0 0-1,0 0-9,0 0-18,-10-4-1,-9-6 0,-3-3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45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418 195 3,'0'0'12,"0"0"0,0 0 0,0 0-5,0 0-3,-9 8 1,9-8 1,-20 6 1,9-1 0,-7-1-1,4 3 1,-6-1-3,2 4-1,-3-1-1,1 3-2,0 2 1,1-1-1,3 1 0,1-2 0,5 1-1,2 0 1,3-1 0,7-1 0,5 1 0,3-1 1,3 0-1,6 2 0,1 0 1,0 0-2,3 2 1,-2-2-1,-3 2 0,-2 0 0,-3-1 0,-3 1 1,-5-4 2,-3 3 0,-6-5 1,-4 6 0,-6-6 1,-1 2-1,-8-2 1,-1 0 0,-8-3-1,0-1-1,-3-4 1,1-2-1,1-5-1,2 0 0,2-3 0,4-2-2,7 1-1,5-7-4,10 5-5,3-6-6,8 1-6,7-2 1,7-1 0</inkml:trace>
  <inkml:trace contextRef="#ctx0" brushRef="#br0" timeOffset="641">488 562 23,'0'0'16,"-13"-15"1,8 0-1,7-1-7,2-1-7,7 0-2,1 0 2,6 0-1,-1 5 1,7-1 0,2 5 0,-2 3 0,0 3-1,-3 3 1,-1 2-1,-4 3-1,0 4 1,-5 5 0,-1 3 0,-4 0 1,-1 5 0,-4-1 1,-1 3 0,-5-2 1,-2 1 0,-4-7 1,-2 3-1,-6-6 1,-2-1 0,-2-6-2,-3 0 1,-2-6-2,2-2 0,0-5-1,1-1-1,8-2-5,-1-6-5,9 2-13,3-4-2,7 0-1,3-4 1</inkml:trace>
  <inkml:trace contextRef="#ctx0" brushRef="#br0" timeOffset="1222">881 48 11,'0'0'9,"7"-9"1,-7 9 1,0 0 0,0 0-1,0 0 0,0 0-2,0 0 0,0 0-1,0 0-2,1 12 0,-1-12-1,0 18 0,2-3-1,-2 2 0,2 7 0,-3 5-1,2 6 1,-3 4-1,0 6 0,-2 2 0,-2 4-1,0-1 0,-4 1 0,3-4 0,-2-4-1,2-4 1,-1-5-1,0-7 1,1-4 0,0-3-1,5-6 1,-1-3-1,3-11 1,-5 13-1,5-13 0,0 0-3,0 0-11,13-12-9,-4-1-1,-2-3 0,0-3 0</inkml:trace>
  <inkml:trace contextRef="#ctx0" brushRef="#br0" timeOffset="2313">1116 400 5,'0'0'5,"2"11"0,-2-11 2,0 0 0,0 0 2,0 0 0,-10 12 0,10-12 0,-7 12-1,-1-2-2,2 6-2,-2 1 1,3 4-2,-1 2 0,1 3-1,1 0 0,4-1 0,3-3 0,4-5 0,3-3 0,2-5 1,4-6 0,1-3 0,0-6 0,3-1-1,-3-6 1,1 2 0,-4-6-1,0 2 1,-3-4-1,0 0 0,-2-3 0,-2 3 1,-3-3-1,0 2 1,-2 1-2,-1 4 2,-2 0-2,1 5 0,0 10-2,-3-11 0,3 11-3,0 0-2,0 0-6,0 0-9,0 0-3,0 0-1,-1-12 2</inkml:trace>
  <inkml:trace contextRef="#ctx0" brushRef="#br0" timeOffset="2874">1547 21 7,'0'-10'14,"0"10"1,3-13 1,-3 13-7,0 0-4,0 0-1,0 0 0,0 0 0,0 0-1,0 0 1,2 13-1,-3 0 0,0 3 1,1 5 0,2 6-1,-2 6 0,2 6 0,1 2-1,-2 5-1,1-2 0,0 2 0,-4-1 0,1-3-1,-4-5 0,1-5 0,-1-7 0,-1-4-1,-1-5 1,-4-5 0,-1-8 0,0-5 0,-1-6 0,0-3 0,0-6 0,0-1 1,0-3 0,5 0 0,2 1-1,1 3 2,2 2-2,0 4 0,3 11 0,-1-13 0,1 13-1,9-6 0,0 5 1,5-2-1,5 0 0,5-2 1,6-1 0,7 0-1,5-1 1,3-2 0,1-1 0,-2 1 0,1 1 0,-8 0 0,-5 2 1,-7 1-1,-8 2 1,-5 2-1,-12 1 1,0 0-1,5 16 1,-9-4-1,-2 1 1,2 7 0,-1 0 1,1 5 0,1 3 0,2 2-1,0-2 1,3 2-1,0-2 0,2-1 0,0-3-1,0-6-1,5-4-2,-9-14-9,16 2-10,-4-10-1,-1-8 1,0-8-1</inkml:trace>
  <inkml:trace contextRef="#ctx0" brushRef="#br0" timeOffset="3585">1947 155 43,'0'0'20,"-9"-7"2,9 7-1,-6 9-13,6-9-7,-3 14-5,4-3-5,0 0-8,-1-11-5,9 17 2,-9-17-1</inkml:trace>
  <inkml:trace contextRef="#ctx0" brushRef="#br0" timeOffset="3845">2096 588 33,'-12'-10'17,"4"-2"1,1-6 0,6-4-14,5 0-1,7 0-2,1 1 2,5 0-2,2 6 1,4 1 0,1 6-1,1 2 0,1 6 0,-5 3-1,1 5 0,-3 5 0,-4 2 0,-2 4 0,-1 4 1,-6 1 2,-1 2 0,-6-1 1,-1 0 0,-6-4 1,-2 3 0,-8-9 1,-2 2-1,-6-7-1,1 1 0,-6-7-1,2 0 0,-2-5-1,2 0-1,1-3 0,3-2-2,4 1-1,3-3-5,8 1-14,2-3-4,7-1-2,4-4 1</inkml:trace>
  <inkml:trace contextRef="#ctx0" brushRef="#br0" timeOffset="4346">2427 437 37,'0'0'18,"0"0"-1,9-9 2,-9 9-16,0 0-2,0 0 2,0 0 0,0 14 1,-1-4 0,-4 5 0,4 3-1,-4-1 2,4 4-2,-2-2-1,4-2 0,3-2-1,4-1 1,4-6-1,4-3 1,4-5-1,2-2 0,2-4 1,2-3-1,-1-3 0,0-3 1,-3-2-1,1 0 0,-3 0 0,1 2 0,-4 1-1,2 2 1,-4 0-1,0 6 1,-3 2-1,-2 3 0,1 2 1,-11-1-1,12 12 0,-7 1 0,-1 1 0,-1 7 0,-3 1 2,0 3-1,-5 1 1,2 3-2,-2-4 2,0 1-1,-1-3 0,3-3 0,0-3-1,-1-5-2,7 1-4,-3-13-13,0 0-7,0 0-1,0 0 1,-12-23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0:24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1095 4,'0'0'4,"0"0"-1,0 0 1,0 0-2,0 0 0,0 0-1,0 0 0,0 0-1,0 0 1,0 0-1,0 0 0,4-10 0,-4 10 0,0 0 0,0 0 0,10-3 2,-10 3 2,0 0 2,0 0 1,0 0 0,0 0 1,0 0-1,0 0 0,0 0-1,0 0-4,0 0 0,0 0-2,0 0 0,0 0 0,0 0 0,0 0 0,0 0 1,0 0 0,0 0 0,0 0-1,0 0 2,0 0-1,0 0-1,0 0 0,10-1 0,-10 1-1,9-1 1,-9 1-2,18-2 2,-5 2 0,3-1 0,2 0 0,5 1 0,5-1 0,2 1 2,6-1-2,3-1 1,5 1-1,0-1 0,5 1 0,1-1 0,-1 1-1,2 0 1,-2-1 1,2 1-1,0-1 0,0 0 0,1 1 1,0 0 0,-1 0-1,1 0 1,-3 2-1,1 0 0,2 0 1,1 2-1,-3-2 0,4 1 1,1 0 0,4 0-1,5-1 1,0 1 0,2-1-1,-1 1 1,6 0 0,-1 0-1,1-1 1,1 0 0,-4-2 0,3 1 1,1-3 0,0 1 0,-1-1 0,2 0 0,-3-1 0,0-4 0,4 5-1,-3-2-1,1 2 1,2-1-1,-3 2 0,-1-2 0,2 2-1,-1 1 2,-4-2-2,2 2 2,-4-1-1,0 1 0,1-1 1,2 1 0,-2 0-1,2 1 1,0 0 0,0 1 0,-1 1-1,1-1 0,-3 0 1,2 0-1,0 0 1,0-1 0,0 1 0,1-1-1,2-2 1,0 1 0,3-5 1,2 4-1,1-4-1,4 3 1,2-4 1,2 1-1,3-1 0,3 1 0,4 3 1,3-3-1,1-1 0,1 0 0,4 0 0,2 0 0,2-1 0,2 1 0,1-1-1,-2 1 1,2-1-1,-1 3 1,2 1-1,3 1 1,-3 0-1,-1 2 0,0 0 1,-2 2-1,3-1 0,-1 2 0,-2 0 1,-4 1 0,-1 0 0,-2 2 0,-4 1 0,-1 0 1,-3 0-1,-3 0 0,-2 0 0,-1 2 0,-4-2 0,-1 1 0,-5-1-1,-1 2 0,-5-3 0,-2 1 1,-6-2-1,-1 0 0,-6-2 0,-2 1 1,-6-2-1,-1 0 0,-6 0 1,-2 0-1,-5 1 1,-4 0-1,-3-1 0,-7 1 0,-1 2 0,-6-3 1,-2-1-1,-11 0 0,12 4 0,-12-4 1,0 0 0,0 0-1,0 0 2,0 0-2,0 0 1,0 0 0,0 0-1,0 0 0,0 0 0,0 0 0,0 0 0,0 0 1,0 0-1,9-12 0,-9 12 1,3-17-1,0 3 0,-1-6 0,2-5 0,1-6 0,0-5 0,0-5-1,2-3 1,0-3-1,-2 1 1,2-2-1,-2 2 1,-1 1 0,1 5-1,-2-3 1,2 4-2,-2 0 2,3 3-2,-3-2 2,1 2-2,-1 0 2,2 1-1,-3 4 0,-3 2 1,0 1-1,-3 4 1,2 3 0,-1 3 0,1 2 0,-1 4-1,0 2 1,3 10 0,-3-11 0,3 11-1,0 0-1,0 0 1,-11-7 0,11 7-1,-15 2 1,4-1 0,-7 1 0,-4-1 0,-3 0 1,-6 0-1,-5 0 1,-6-1-1,-9 1 0,-8 0 1,-4 0-2,-7 3 1,-9-2 0,-5 3-1,-10-3 0,-6 3 1,-7-3-1,-4 2 0,-10-3 0,-7 3 0,-9-3 0,-6 3 0,-7-1 0,-5 4 0,-4-2 1,-4 1-1,-1 0 1,0-1 1,-1 3 0,0-3 0,-1 2 0,1-1 0,-1 2 0,-1-1 0,0 1 0,-1 1 0,-1 0 0,1 0 0,1 0 0,2-1 0,3-2 0,1 0 0,5-4 0,3 0 0,0-1 1,0-1-1,2-2 0,2 0 0,2-1 0,-2 1 0,1 0 0,3 0 1,5 0-1,-2-2 0,1 1 0,3 1 0,3 0 1,3 0-1,2 1 0,0-1 0,5 1 0,1 1 1,11-1-1,3-1 0,5-2 1,4-2-1,3-3 0,7-1 0,4 0 0,11-3 0,-5 1 0,7-2 1,2 2-1,6-1 0,4 2 0,3 2 0,3 3 0,3-2 1,7 5-2,5-1 1,8 3 0,4 2 0,5 0 0,7-2-1,6 2 1,11-1-1,0 0 0,-11 4 0,11-4 0,0 0 0,4 16 0,1-5-1,0 5 2,1 5-1,3 3 1,-1 6 0,0 4 0,-1 7 0,-1 5-1,-5 3 1,-1 2 0,-1-1 0,-2 1-1,1-1 1,1-3-1,1-6 1,4-6-1,6-3 1,1-7 0,4-3-1,-3-4 1,3-4 0,-3-4 0,-1-2 0,-1-2 1,-10-6 0,9 6 0,-9-6 0,0 0-1,0 0 0,0 0-6,19-8-12,-7 2-2,-3-6 1,3-4-2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0:28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119 267 7,'0'0'9,"0"0"1,0 0-1,0 0 0,0 0 0,0 0-2,-9-1-1,9 1-3,0 0-1,-15 13-2,9-3 0,-1 1 0,1 5-1,1 6 0,-3 5 1,3 5-1,0 3 1,0 8 0,0 1 0,2 9 0,-1 0 0,0 0 0,3-3 0,1 0 0,1-2 0,1-7 0,1-2 0,-2-3 0,1-6 1,-1 0-1,-2 0 0,1-4 0,-2-2 0,1-5 0,-1-1 0,3-6 0,0 1-1,-1-13 1,1 15 0,-1-15 0,7 9-1,-7-9 1,11 11-1,-11-11 1,19 13 0,-4-5 0,5 0-1,2 2 2,9-2-1,4 1 0,7 0 0,2-1 1,3 0 0,6 0-1,3 0 1,4 3 0,3-2 0,3-2 1,7 2 0,6-3 0,7 1 2,5-4 0,7 2 0,7-4-1,7-1 1,4-2 0,5-1-1,5-2 0,6-2 0,5-2 0,2 0 0,4-3-1,1 0 0,6-1-1,2 1 1,2-2-1,2 2 0,-1-2 0,6 3 0,-3-1 1,-1 2-1,1 0 0,-1 1 0,-1 1 1,-2 0-1,-1 1 0,1 0 0,-3-1-1,0 0 1,-4-1 0,1-1-1,-1 2 1,0-3 0,-5 5-1,3-2 1,1 7-1,-2 2 0,3 1 0,-2 6 0,3 1 0,-2 4 0,2-2 0,-4 4-1,1-3 1,-1 1 0,-5 2 1,-2-1-1,-6 0 0,0-1 0,-6 1 0,-3 1 0,-9 0 0,-3 1 0,-8 0 0,-4 3 0,-6-3 0,-7-1 0,-6 0 0,-6-2 1,-7-1 0,-7-2 0,-7-4 0,-8-1 0,-10-2 1,-5 0 0,-11-3 1,-3 3 0,-15-3 1,13-1 0,-13 1 0,2-13 0,-3-3-1,0-5-1,-3-6 0,1-6-1,-1-6-1,-3-8 0,2-3 0,-2 0 0,0-6-1,0-1 1,1-1 0,1-1 0,0 1-1,2 1 0,1 3 1,0 3 0,0 7 0,1 4 0,0 5 0,-1 6 0,3 1 0,-4 4 0,2 5 0,-3 1 0,0 1 0,-1 1 0,-1 0-1,-1-3 0,-4 4 0,-2-4 1,-2-1-1,-4-1 0,-1-1 0,-7 0 0,-5 2 1,-5 0-2,-4 2 2,-7 0-1,-4 2 1,-9 0-1,-5 1 0,-9 2-1,-6 1 1,-8 0-1,-7 2 1,-7-1-1,-7 4 1,-9 1 0,-3 2 0,-6 0 0,-5 2 1,-6 1-1,-6 1 1,-6 0-1,-3 0 1,-4-1-1,-5 0 0,-2 1 1,-3 1-1,1 0 1,-1 1-1,1 2 1,-2 1 0,1 2-1,0 1 1,0 2-1,1 0 0,-1-1 0,2 1 0,-1-1-1,5 2 0,-2 0 1,4-1-1,3 0 1,3-1 0,5 0 1,3-2 0,4 0 0,4-1 0,9-1 0,4 0 0,0 0-1,3 2 1,3 0-1,1 1 0,3 1 0,2 2-1,-2 0 1,4 1 0,5 1 0,5-2 1,3-2 0,8-2 0,2-1-1,5-3 1,4-1 1,3-2-1,3-3 0,2-1 0,4-1 0,-2-1 0,7 1 0,3-1 0,3 1 0,5 0 0,4 2 1,5 0-1,6-1 0,10 2 0,-1 0 0,6 0 0,5 0 0,5-1 0,2 0 0,9 3 0,-12-9 1,12 9-1,-8-10 0,8 10 0,-7-11 0,7 11 0,-6-9 0,6 9 0,0 0 0,0 0 0,-10-10 0,10 10 0,0 0 0,0 0 0,-10-9-1,10 9 1,0 0-1,-11 0 0,11 0 0,-9 16 0,3-4 0,-2 3 0,-2 3 0,0 4 0,-1 0 1,-1-3-1,0 2 1,2 2 0,-1-1-1,5 0-2,2-1-10,10-3-6,6-6 0,2-8-1,1-15-1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8,'0'0'5,"11"-2"1,-2 4 0,5-1 1,5 1 0,2-1 0,4 1-2,1-2 1,2 0-3,-2 0 0,0-2-1,-6 2-1,-2-1-1,-4 1-2,-3 3-17,-11-3-5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17,'24'3'15,"5"-1"-1,1-1-1,2 2-1,-1-4-4,0 3 0,-4-3-3,-2 2 0,-5-2-3,-4 1-2,0 0-5,0 2-24,-6-8 1,4 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0 178 4,'11'-6'14,"5"0"1,0-1-1,3-4-3,4 2-1,-2-5-1,3 3-1,-4-4-2,3 3-2,-4-3 0,1 3-2,-5-1 1,0 3-1,-3 1-1,1 0 1,-3 2-1,-10 7 1,15-9-1,-15 9 1,9-4-1,-9 4 1,0 0-1,0 0-1,0 0 1,0 0-1,0 0-1,0 0 1,0 0 0,0 0-1,0 0 1,6 13 0,-6-3-1,0 4 1,1 3 0,-1 3 1,1 4-1,-1 1 0,1 2 0,-1 1 0,0 0 0,-1-1 1,1-4-1,-2 0 0,1-5 0,-1 0 1,-1-1-1,1-6 0,-2 3 1,0-2-1,0-2 0,4-10 0,-11 19 1,11-19-1,-13 9 0,3-1 0,0-8 1,-2 0 0,1-1-1,-1 0 0,-1 0 0,1 0 1,-1-1-2,2 2 2,1 0-2,0-6 1,10 6-1,-12 1 0,12-1 0,0 0 0,0 0 0,0 0 0,16 5 1,3 3-1,3-6 1,4 0 0,6 1 0,4 1 0,3-1 0,-1 1 0,1 0 1,-5-1-1,-6 0 0,-3-1 1,-6 0-1,-7-1 0,-2 1 0,-10-2 0,0 0 0,9 2 0,-9-2 0,0 0 0,0 0 0,0 0-1,0 0-5,0 0-16,-18 2-9,18-2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11,'0'17'9,"2"4"0,-1-1-1,-1 4-1,2 2-2,0 2 0,0 0-1,-1 1-1,2 0 0,-2-1-1,2-1-1,-2-2 0,0-3 0,1-4 0,-2-3 0,1-3-3,-1-12-7,0 0-15,0 0-1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 11,'9'-4'20,"-9"4"-14,18-16-3,-6 9 1,2-1 1,5 0 1,-2 1 0,6 2 0,0 2-1,0 3 1,1 0-2,-1 3 0,-1 0-2,-1 4-1,-3 3 0,-3-2-1,-3 4 0,-3 1 1,-3-1-1,-4 3 1,-2 0-1,-1-1 1,-3-2 0,-3 2 0,-2-2 1,-3-2-1,-1-2 1,-1 1 0,1-3 0,0-1 0,2-2 0,11-3 0,-15 4-1,15-4 0,0 0-1,13 2 0,0-3 1,6 2-1,2 0 0,4 0 0,3 4-1,0-1 1,-1 3-1,-5 1 1,-1 3-1,-5 1 0,-6 4 1,-4 2-1,-3 2 1,-6 0 0,-4 1 0,-1 1 1,-6-1 0,0 0 1,-5-3 1,1-1 0,-4-4 1,-2 0 1,-3-6-1,0 3 0,-1-7 1,1-1-2,0-3 0,4 0-1,0-3 0,4 1 0,5-3-1,2 1-1,12 5-3,-12-13-3,12 13-6,10-10-22,2-1-1,6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22,'23'0'17,"4"1"-3,2 1-2,-2 0-2,2 3-3,-4-4 0,0 3-3,-5-1-1,-3-1 0,-6-2-1,-1 2 0,-10-2-1,11 0 0,-11 0-1,0 0-4,0 0-14,0 0-11,0-21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16,'0'0'23,"13"0"-3,-1-1-17,4-1 1,6 0 1,1-2 1,6 2 0,-3-1 1,5 2-1,-4-2 1,1 3-2,-5-1 0,-3 3-2,-2-1-1,-3 1 0,-3-1-1,-12-1 0,14 3 0,-14-3-1,0 0 1,10 3-1,-10-3-1,0 0-1,0 0-9,18 1-20,-18-1-1,21-10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0 176 14,'0'0'17,"0"0"-2,0 0-3,9 3-2,0-4-2,1-4-1,4 1 0,4-6 0,3 2-2,1-5 0,4-2 1,0-6-3,2 6 1,-4-2-1,0 3 0,-1-1-1,-3 4 1,-2-1-2,-2 7 0,-4 2 1,-1-1-1,-11 4-1,15-5 1,-15 5-1,0 0 0,0 0 0,9-1 0,-9 1 0,0 0 0,0 0 0,0 0 0,0 0 0,1 13 0,-1-13 0,2 20 0,1-7 0,-1 4 0,3 4 1,-2 1-1,2 6 1,-3 2-2,1-1 2,0 3-1,-1-2 0,-1 0 0,-1-1 0,0-1 0,-1-3 0,0-2 1,-2-4-1,2-6 0,-1-1 0,0-2 0,2-10 1,-4 10-1,4-10 1,0 0 0,0 0-1,0 0 1,0 0-1,-13-4 1,13 4-1,-16-7 0,3 4-1,0-1 0,-3 0 0,-3 1 0,-1 3 0,0 0-1,1 1 1,-1 0 0,3 1 0,-1 1-1,4-1 2,2-1-1,12-1 0,-14 3 1,14-3 0,0 0 0,0 0 0,11 3 0,4-2 0,2 0 0,6-1 0,4 1 0,3-1 1,2 0-1,0 1 1,-2 0 0,0 0-1,-1 1 1,-4 1-1,-3 0 1,-3 1 0,-1 0-1,-5-1 1,0 0-1,-13-3 1,15 5-1,-15-5 1,11 2-1,-11-2 1,0 0-1,0 0 1,0 0-1,0 0 0,0 0 1,0 0-1,0 0-1,0 0 0,0 0-3,0 0-11,0 0-18,0 0-2,0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3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-32-813 13,'0'0'17,"0"0"0,0 0 0,0 0-5,11-5-1,-11 5-1,0 0-2,0 0-2,0 0 0,0 0 0,0 0 0,0 0 0,0 0-1,0 0 0,0 0 0,0 0 0,0 0 0,0 0 0,0 0 0,0 0-2,0 0 0,0 0-1,0 0 0,0 0-2,0 0-3,0 0-7,0 0-17,14 11-1,-14-11-2,11-19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0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5 6,'0'0'15,"0"0"-1,0 0-1,-10-1-2,10 1-2,0 0-1,0 0-1,-14-3-1,14 3-1,-13-1-1,3 2-1,1-2 0,-4 3-1,-1-1 0,-1 2 0,-3 1-1,-1 1 0,0 3-1,-2 2 0,-1 1 1,1 2-1,-1 1 0,2 1 0,0 3 0,1-2 1,2 5-1,-1-2 0,4 2 0,1 1 0,3-2 0,0 2 0,4-4 0,3 4 0,2-6 0,5 1 1,2 0-1,8-1 1,4 1 0,6 0 0,4-1 0,4-2 0,1-1 0,5-3 0,-3-4 0,1-2 1,-3-3-1,-4-2 0,-4-2 0,-3-1 0,-5 0 0,-4 2 0,-4 0 0,-9 2-1,10-4 0,-10 4 0,0 0-1,0 0 0,0 0-4,0 0-7,0 0-21,0 0 1,-1-14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1,'20'2'11,"0"-2"0,2 1-1,2 0 0,-2-2-2,1 2 1,-4-2-1,0 1-2,-4-1 0,-3 1 0,-1-1-3,-11 1 0,12 0-1,-12 0-2,0 0-2,0 0-2,0 0-7,0 0-12,0 0-4,0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1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14,'11'-1'14,"5"2"-7,2 0 1,4 0 2,2 1-1,-1-2 0,0 3 0,-3-2 0,1 1-2,-6-2 0,1 3-2,-16-3-1,15 0-1,-15 0 1,0 0-2,0 0 0,0 0 0,0 0-1,0 0 0,9 3 0,-9-3 0,0 0-1,13 3 0,-13-3-1,12 1-1,-1 1-3,-11-2-18,16-2-9,-1 0 1,-7-8-1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09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1951 0,'-2'16'4,"7"6"-1,-5 1 1,1 3-1,0 2 1,2 4-1,-3 0 1,0 3-1,2 4 0,-1-1-1,2-1 1,4 3-1,-2 1 0,0-1 0,3 1 0,-1 1 0,3-1 0,-5 3-1,1 4 1,0-3-1,1 3 1,-3-1-1,2 1 0,-3-2 0,3 1 0,0-3 0,2-2 0,-2 0 0,0-3 0,1-2 0,-1 0 0,1-2-1,-1 0 1,0-2 0,-1 1 0,-2-2 0,0-2-1,2-1 1,-1 0-1,-1-3 1,-2-1-1,0-3-1,0-3 1,2-1-1,-2-2 0,0 2 0,1-3 0,-2 2-1,1 1 0,0 3-3,-1 2-1,0 3-3,1 4-2,-4-7-11</inkml:trace>
  <inkml:trace contextRef="#ctx0" brushRef="#br0" timeOffset="1252">119 1242 3,'30'-2'3,"3"1"1,2-2-1,2 2 0,0 0 1,7 0-2,-1-1 1,1 1-1,3-1 1,3 1-1,5-2 0,3 1 0,5-2 1,2 1 1,3-1 0,3 0-1,1 0-1,-1 0 0,-1 0 1,3-1-2,-3 1-1,1 0 0,1 0-1,-3 2 2,0-3-1,5 4 0,-1 0 0,2 1 0,0 0 0,0 0 1,-1 0-1,2-1 0,0 0 0,-2 0 0,-2 0 0,-3-1 0,-4 0 0,1 1 0,-4-1 0,0 1 0,-2 0 0,-3 1 0,-4-1 0,-1 2 1,-2 0-1,-8 2 0,-2 0 0,-4 1 0,-7 2-1,-3 1-3,-2 4-8,-10-2-10</inkml:trace>
  <inkml:trace contextRef="#ctx0" brushRef="#br0" timeOffset="2153">3040 1298 1,'-1'16'1,"-1"3"1,-1 6 0,-1 5-1,1 5 1,-3 6-1,2 6 0,-1 6-1,1 5 1,0 2 0,0 6 0,1 3-1,0 4 1,2 2-1,-2 3 1,2 0-1,1 4 1,-1-1 0,1 2 0,-1 1 0,-1 1 1,0 2-1,0 3 0,-1 0 1,0 2-1,-1-1 1,1 7-1,-2-6 1,1 1 0,1-2 1,0-1 1,0-2-1,0-3 1,2-2 0,-2-2-1,1-3 0,1 0-1,-1-4 0,0-3 0,-1-2-2,0-3 1,1-1-1,1-4 0,2-2 1,0-2-1,2-4 1,1-5-1,0-5 1,1-4 0,0-6-1,-2-6 1,0-4-1,-1-6 1,0-2-4,-2-4-5,5 3-11,-5-14-5</inkml:trace>
  <inkml:trace contextRef="#ctx0" brushRef="#br0" timeOffset="2994">2973 4729 6,'-14'-1'8,"2"0"-1,0 0-1,-6 0 0,-3 0-1,-4 0-1,-4-2 0,-6 1 0,-4-1-1,-2 0-1,-6-1 0,-3-1 0,-4 2-1,-1 1 0,-5 0 0,-3 1-1,-4 1 1,-5 0-1,-1 0 0,-2 1 0,-6-1 0,1-3 0,0 1 0,0-4 0,1 1 0,-3-4 0,4 2 0,-2-4 1,8 1-2,-2 1 2,1-1 0,6 2 1,-1-1 1,8 2-1,-1-2 1,3 2 0,2-2 0,2 3-1,4-1 1,3 0-2,2 0 0,3 1 0,2 0-1,1 0 2,0 1 0,8 0 0,0 0 0,3 0 0,2-2 0,4 2 0,2 1 0,5 0-1,4 0-1,-3 0 1,14 4 0,-15-5 0,15 5 0,-9-1 0,9 1 1,0 0-1,0 0 0,0 0 1,0 0-1,0 0 1,0 0-1,0 0 0,0 0 1,0 0-1,0 0 0,0 0 0,0 0 0,0 0-1,-10-5 0,10 5 0,-10-2 0,10 2-1,-17-3 1,8 1 0,-2 1 0,0-1 0,-2 1 0,-1 0 0,2 1 0,0-1 0,0 2 0,2-2-1,1 2 1,-5-1 0,14 0 1,-11 0-1,11 0 0,-11-1 0,11 1 0,0 0 0,0 0 0,0 0 0,0 0 0,0 0 0,0 0 0,0 0 1,0 0-1,0 0 0,0 0 0,0 0 0,0 0 0,0 0 0,0 0 1,0 0-1,0 0 0,-6-11 0,6 11 1,-4-11-1,4 11 0,-5-16 0,3 4 0,2 0 0,0-3 0,-1-2 0,2-1 0,-1-2 1,-1-2-1,1-2 1,0-1-1,0-1 1,-1-2-1,1 0 1,-1-3-1,1-1 0,-2-2 1,0 1-1,-1-1 0,1 1 0,-1-3 0,-1 3 1,1 0-1,-1 1 0,2 1 0,-2-2 0,2 1 1,-2 0-1,0 0 1,3-1-1,-4-1 1,4 1-1,-2 0 1,2 2-1,-1-1 1,0-1 0,-1 0-1,2 1 1,-1 2-1,-1-2 0,0 1 0,3-2 1,-1 0-1,0-1 0,-5-1 1,1 0-1,2-2 1,2-1-1,-3 0 1,-2 1-1,2 0 0,2 2 0,2-1 1,2 0-1,1-2 0,-3-1 0,5 1 0,0-2 0,-3-1 0,2 0 0,-1-1 0,-1-2 0,-3 3 1,1-1-1,-2-3 1,1 0-1,1 0 0,-1-1 0,0 0 0,2 0 0,1-1 0,1 1 1,1 3-1,1 0 0,2-3-1,-2 0 1,2-1 1,2 3-1,-2-2 0,-1 2 0,3-1 0,-2 2 0,-2 5 0,0 2 1,3 3-1,-4 4 0,2 2 0,-1 2 0,-3 4 0,2 3 0,0 2 0,-1 2 0,-4 2 0,1 1 0,1 2 0,-1 9 1,3-13-1,-3 13 0,0-10 1,0 10-1,0 0 0,-4-9 1,4 9-1,0 0 0,-13-6-1,13 6-2,0 0-5,-11 0-22,11 0-4,-9-1-1,0-8 0</inkml:trace>
  <inkml:trace contextRef="#ctx0" brushRef="#br0" timeOffset="9283">467 1972 2,'0'0'11,"0"0"-1,0 0-2,-2-14 0,2 14-2,9-17-1,-5 4-1,9-3-1,-7-5-1,9-3 0,-6-1 1,8-3-1,-6-2 1,2 2-1,1 0 0,-2 0 0,2 1 0,-2 2 0,0 3-1,0 2 1,-1 3-1,-2 0 1,1 2 0,-3 3-1,-2 3 0,-5 9 1,9-14-1,-9 14 0,0 0-1,8-10 1,-8 10 0,0 0-1,0 0 1,0 0-1,0 0 0,0 0-1,0 0 1,0 0 0,0 0-1,0 0 1,9 15 0,-9-15 0,9 18 0,-1-4 0,-4 4 0,3 4 1,-3 4-1,2 2 0,0 2 0,1 5 0,-1-1 1,-1 0-1,4-2 0,-1-2 0,3-1 0,-2-2 1,3-6-1,-3 0 0,0-3 0,-2-2 0,-7-16 0,15 14 0,-15-14 0,7 13 0,-7-13-2,0 0-6,0 0-13,0 0-6,-7-17 1</inkml:trace>
  <inkml:trace contextRef="#ctx0" brushRef="#br0" timeOffset="10094">547 1777 6,'0'0'10,"0"0"-2,12 7 1,-12-7-1,14 4-1,-4-2 0,2 0-1,4 0-1,2 0 0,2-1 0,0 1-1,0-1 1,2 0-1,-1-1 0,-2 0-1,-2-1 0,-4 1-1,-1-1 0,-2 0 0,-10 1-1,13-1 0,-13 1-1,0 0 1,0 0 0,0 0 0,0 0-1,0 0-1,0 0-3,9-2-6,-9 2-18,0 0 0,8-9-1</inkml:trace>
  <inkml:trace contextRef="#ctx0" brushRef="#br0" timeOffset="10896">1219 1933 8,'0'0'9,"0"0"-1,14 1-2,-14-1 1,19 1-1,-6-1 0,2 1-1,0 0-1,0 1-1,1-1-1,-1 1 0,-2-1 0,-1 0-1,-2 0 0,-10-1 0,16 3-2,-16-3 0,12 1-6,-2 2-14,-10-3-2</inkml:trace>
  <inkml:trace contextRef="#ctx0" brushRef="#br0" timeOffset="11286">1180 1757 14,'0'0'10,"16"-3"0,-5 1-2,1 2-1,1 0-2,1 0-2,-1 1 0,4 1-2,-2 0 0,3 2-4,1 1-7,-5-8-11,12 9-2</inkml:trace>
  <inkml:trace contextRef="#ctx0" brushRef="#br0" timeOffset="11647">1717 1711 4,'10'-15'8,"6"-3"2,1 0-1,0-2 1,3-1-1,0 1-1,-3 2 0,-4 2-2,2 3-1,-7 3-1,-8 10-2,13-12 0,-13 12-1,0 0 0,0 0-1,0 0 1,0 0-1,0 0 1,0 0 0,0 0-1,0 0 1,0 0-1,9-1 1,-9 1-1,0 0 0,1 13 0,-1-13 0,2 19-1,0-5 1,-2 5 0,1 2 1,-1 7-1,0 2 0,-2 3 1,0 1-1,0-1 0,0 1 1,0-4-1,0-3 0,0-6 0,1-3 1,1-5-1,-1-2 1,1-11 1,-2 12-1,2-12 1,0 0-1,-13 3 1,13-3 0,-16-2-1,1-1 0,3 1-1,-2 0 1,3 0-1,1 1 0,-5 0 0,15 1 0,-13-1 0,13 1-1,0 0 1,0 0 0,0 0-1,0 0 0,0 0 0,0 0 1,0 0-1,0 0 0,18-4 1,-6 4-1,1-1 1,4 1 0,0 1 1,6 0-1,-2 0 1,6 1-1,-6 0 1,-1 1 0,0 0-1,-4 1 1,-2-2 0,-4 1-1,-10-3 1,14 3 0,-14-3 0,0 0 0,0 0 1,0 0-1,0 0-2,0 0-4,0 0-13,0 0-12,-3-13 1,3 13-1</inkml:trace>
  <inkml:trace contextRef="#ctx0" brushRef="#br0" timeOffset="13860">602 2528 6,'0'0'12,"0"0"-3,0 0-1,0 0 0,0 0-2,-7 10-2,7-10-1,0 17-1,1-5-1,-1 2 0,1 6 0,-2 6 1,1 5-1,-1 2 1,0 2-1,0 1 1,0 1 0,1 0-1,-2-5 1,3-5-1,-2-6-1,1-3-1,0-5-6,0-13-12,1 10-4,-4-20-1</inkml:trace>
  <inkml:trace contextRef="#ctx0" brushRef="#br0" timeOffset="14290">627 2527 3,'11'-7'13,"4"2"-3,0-1 0,0 4-2,2 1-1,-1 3-2,2 3 0,-1 0-3,1 3 0,-1 2 0,-4 3 0,2 0-1,-5 1 1,-2 0 0,-3 1 0,-4-3 1,-4 2 0,-4 2 2,0-4-2,-9 2 0,1 1 0,-3-3-1,4 0 0,-4 0-1,5-4 0,1-2 0,2 2-1,10-8 0,0 0 0,-10 2-1,10-2 1,0 0-1,0 0 1,15 1-1,-15-1 1,22 6 0,-7-1 0,4 3 0,1 1 0,1 1 0,1 2 0,-1 1 0,-1 0 0,-2 2 0,-4-2 0,-2 1 0,-4-1 0,-2 1 0,-3-1 0,-3-1 1,-2 1-1,-3-1 1,0-1 1,-4-1-1,-2 0 1,-3-4 1,-5 4-1,-2-6 1,-5 1-1,-1-3 0,-1 1 0,-2-2 0,2 0-1,1-1-1,3 0 0,5-2 0,1 0 0,4 0-2,1-3-3,13 5-12,-11-3-14,11 3 1,-4-13 0</inkml:trace>
  <inkml:trace contextRef="#ctx0" brushRef="#br0" timeOffset="15172">1243 2925 10,'15'-2'11,"-15"2"-1,22-1-1,-7 0 0,4 0-1,-2 1-1,1-1-2,1 2-1,-2 0-1,1-1 0,-4 2-2,-3 0 0,-1 0-1,-10-2-1,14 2-3,-14-2-5,0 0-15,0 0-1</inkml:trace>
  <inkml:trace contextRef="#ctx0" brushRef="#br0" timeOffset="15512">1191 2734 14,'9'-8'12,"4"6"-1,0-4 0,3 3-1,1-2 0,2 2-2,2 3-2,-1-1 0,1 1-3,1 0 0,-5 0-1,5 1 0,-4-1-1,0 1 1,-1 4-1,-2-5 1,1 0-1,-2 1 0,1-1 0,-5 0 0,0 0 0,-10 0 0,14-4-1,-14 4-1,0 0-2,9 2-5,-9-2-11,0 0-9,-1 13 0</inkml:trace>
  <inkml:trace contextRef="#ctx0" brushRef="#br0" timeOffset="17475">1772 2725 11,'0'0'14,"0"0"0,8-9 0,2 2-2,0-5-1,7 6 0,-2-8-4,7 4-2,-2-5 0,7 3-2,-6-4 0,1 4-1,-4 0 0,0 1 0,-2 1 0,-2 1-1,-3 1 0,-1 3 1,-10 5-2,13-9 1,-13 9 0,0 0-1,0 0 0,10-5 0,-10 5 0,0 0 0,0 0-1,0 0 1,0 0 0,0 0-1,0 0 1,0 0-1,4 9 1,-4-9-1,4 10 1,-4-10 0,7 17-1,-2-5 1,0-1 0,-1 6 0,2 5 0,-2 2 0,-1 3 0,-1 1 0,-2 0 1,1-2-1,0 1 0,-1-4 0,1-6 0,-2-4 0,2-3 0,-1-10 1,2 11-1,-2-11 0,0 0 0,0 0 1,-10 8-1,10-8 0,-18 2 1,7-1-1,-6 0-1,0 0 1,-2 1 0,0-1-1,2 2 1,1-1 0,4 0 0,2-1-1,10-1 1,-12 3-1,12-3 1,0 0-2,0 0 1,0 0 0,0 0 0,0 0 0,17 3 0,-8-2 1,5 2 0,2 0 1,5-1-1,2 2 1,2-1 0,2 2-1,1-1 1,-1-1-1,-3 2 1,-2-1-1,-4 2 1,-2-2-1,-2 1 0,-2 0 0,-3-2 0,0 0-1,2 1 0,-11-4-9,14-2-20,-2 7 1,-12-5-1</inkml:trace>
  <inkml:trace contextRef="#ctx0" brushRef="#br0" timeOffset="18997">829 3696 1,'-12'3'12,"-4"-1"-1,1 1-1,-4 2 0,0 0-1,2 2 0,-2 0-1,1 3-2,-1-1-1,0 4 0,4-1-3,-1 2 1,3-1-2,0 4 0,2-2 1,1 3-1,-1-1 1,4 2 0,1-1-1,1 2 1,-1 0 0,2-3-1,1 3 1,2-2-1,2 1 0,1-3 0,2 2 1,1-3-1,3-1 1,2 2 0,5-4 0,1-1 0,6-2 0,2 1 0,3-4 0,4 0 0,2-3 0,2 0 0,-1-2-1,2-2 1,-5 0-1,5-1 1,-9-1-1,1 1 0,-7-1 0,-1 1 0,-6-1-1,-2 1 1,-12 2 0,12-2-1,-12 2 0,0 0 0,0 0-1,0 0-2,0 0-7,0 0-20,0 0-3,0 0 1,2-14-1</inkml:trace>
  <inkml:trace contextRef="#ctx0" brushRef="#br0" timeOffset="19778">1289 4084 9,'0'0'18,"0"0"-1,0 0-3,0 0-2,0 0-2,0 0-1,15-7-2,-15 7-1,16-3-1,-3 0 0,3 2-1,3-2-1,3 3 0,-2-1-1,3 2 0,1-1-1,0 3 0,-2-2 0,-2 2 0,-1-2-1,-6 1 0,-2 0 0,-11-2-3,13 2-4,-13-2-12,0 0-13,-6-9 2,-5-4-1</inkml:trace>
  <inkml:trace contextRef="#ctx0" brushRef="#br0" timeOffset="20169">1299 3862 0,'0'0'23,"0"0"-8,9-10-2,-9 10-2,11-4 1,-11 4-1,20-5-3,-10 4-1,6 3-1,2-1-2,2 3 0,2-1-2,2 1-1,-2 0 0,2 1 0,0-2-1,-3 0 1,-3 0-1,2-2-1,-3 3-7,1 3-22,-6-11 1,5 4-1</inkml:trace>
  <inkml:trace contextRef="#ctx0" brushRef="#br0" timeOffset="20800">1911 3799 24,'14'-14'18,"4"-2"-1,3 1-3,-3-5 0,5 2-3,-2 0-4,-1 2-1,-1 0-1,-1 3-1,-2 1 0,-4 2-1,0 2-1,-3 2 0,-9 6 0,14-9-1,-14 9 0,0 0 0,0 0-1,9-8 1,-9 8-1,0 0 0,0 0 0,0 0 0,0 0 0,0 0 0,0 0 0,0 0-1,0 0 1,5 13 0,-5-13-1,4 15 1,0-3 0,-1 3 0,3 4 0,-2 4 0,0 4 0,0 4 1,-1 3-1,0 0 1,-1 1-1,-1-1 0,1 2 1,-1-2-1,-1-4 0,0-3 0,1-5 0,0-4 0,-1-2 0,0-3 0,0-13 0,1 12 1,-1-12-1,0 0 1,0 0-1,0 0 1,0 0-1,0 0 0,0 0-1,-12-3 0,12 3-1,-17-5-1,6 4 0,-3-2 0,1 2-1,-2 0 0,1 2 0,0-1 0,2 3 1,0-2 0,12-1 0,-16 3 1,16-3 0,0 0 1,-10 4 1,10-4 0,0 0 0,0 0 1,10 0-1,-10 0 1,16 1 0,-1 0 0,-1 2 1,4 0-1,1 0 1,1 1 0,0 0-1,1 0 1,-3 0 0,0 0 0,-2-1-1,1 0 1,-4-1 0,0 0-1,-3-2-1,-10 0 1,15 2 0,-15-2-1,0 0 0,0 0-2,0 0-3,0 0-6,0 0-20,0 0 1,0 0-1</inkml:trace>
  <inkml:trace contextRef="#ctx0" brushRef="#br0" timeOffset="37203">3353 2728 2,'42'-20'5,"1"-3"-1,5-1 1,1-2-1,5-1-1,3-2 0,0-2 0,4-3-1,3-2-1,3 0 1,4-2-1,1-2 0,0 0 0,0-1 0,0 0 0,0-1 0,-5 4 0,-3 0-1,-6 2 1,-1 4 0,-2 1-1,-3 2 1,-4 5-1,-4 4 0,-3-1 0,-6 5 0,-5 2 0,-6 2 0,-7 5-3,-2 4-11,-15 3-6</inkml:trace>
  <inkml:trace contextRef="#ctx0" brushRef="#br0" timeOffset="37934">5289 513 0,'0'0'7,"0"0"-2,0 0-1,-1 10 0,1-10-1,-5 14-1,2-3 0,0 1 0,-1 3 0,1 1 0,-1 3-1,1 3 1,0-4-1,2 9 0,0 1 0,1 5 1,1 3-1,2 8 0,-3 6 0,1 7 0,-1 10 0,-3 0 0,2 1 0,-3 4 0,0 2-1,-1-3 1,2-1-1,1-3 1,1-2-1,2 1 0,1-2 0,1-1 1,1-3-1,-1 0 0,-1-2 1,0-6-1,-2-2 1,0-8-1,-1-4 1,-1-6-1,0-8 1,1-5-1,0-7 1,1-12 0,-1 13 0,1-13 1,0 0-2,0 0-5,0 0-8,-2-12-9</inkml:trace>
  <inkml:trace contextRef="#ctx0" brushRef="#br0" timeOffset="44704">5285 273 5,'0'0'6,"0"0"0,0 0-1,-9-8 1,9 8-1,0 0 0,0 0 1,0 0-2,0 0 0,0 0 0,0 0-2,0 0 0,0 0-1,0 0 0,0 0 0,0 0-1,0 0 0,0 0 0,0 0-1,0 0 1,-9 9-1,9-9 0,-2 15 1,2-15-1,-5 18 1,4-6-1,0 2 1,-1 3 0,0 0 0,0 4 0,0 0 0,-1 5 0,0 1 0,-1 1 0,-1 0 0,0 1 0,1-1 0,-1 2 1,0-5-1,0 4 0,1 0 0,0 0 1,-1 0-1,2 1 0,0 1 0,1-2 0,1 4 1,0-1-1,0-1 0,1 2 0,0-1 1,-1 1-1,0 0 1,-2-1-1,0 0 0,-1 0 1,0-2-1,-2-1 0,0-1 0,2 0 1,0-3-1,1 2 0,0 0 0,1-1 0,1 0 1,0 2-1,1-2 1,0 0-1,1 1 0,1-1 1,0 0-1,1 0 0,-1 0 0,1-1 0,-1 0 0,-1 1 1,1 0-1,-1-1 0,0 1 1,0 0-1,0-1 1,-1-1-1,1-1 0,1 0 0,0 0 0,1-2 1,0 0-1,-1 1 0,1-1 0,0 1 1,1 0-1,-1-2 0,-1 2 0,1-3 1,-1 0-1,0 0 0,1-3 0,-1 1 0,-1-4 1,0 1-1,1-3 0,-1-1 0,-1-10 1,4 17-1,-4-17 0,0 14 1,0-14-1,0 17 1,0-17 0,-3 19-1,1-9 1,-2 0 0,0 2-1,1-1 1,-1 0-1,0 0 0,1 0 1,0 1-1,0-1 0,1 1 0,-1 0 0,2 3-1,-1 0 1,-1 2 0,0 0 1,0 3-1,-1 2-1,1-1 1,-1 2 0,0 1-1,0-1 1,-1 0 0,2 0-1,0-1 1,-4-2 0,5-1 0,0-1 0,1-5 0,1 0 0,0-2 0,1-2 0,-1-9 0,7 14 0,-7-14 0,2 10-1,-2-10 1,2 9 0,-2-9 1,2 11-1,-2-11 0,1 13 0,-1-13 0,0 15 0,1-5 0,-1-10 0,1 17 0,-1-17 0,1 16 0,-1-16 0,3 16 0,-3-16 0,3 17 0,-3-17 0,4 15 0,-4-15 0,3 17 0,-3-17 0,5 11 0,-5-11 0,0 0-1,7 11 1,-7-11 0,10 7 0,-10-7 0,13 5 0,-13-5 0,18 10 0,-6-5 0,0 0 1,4 1 0,2-2 0,2-1 0,4 0 1,1-2 0,4-1-1,0 0 1,3 0 0,1-1-1,2 1 0,-1 0 0,1 1 0,2 0-1,1-1 1,0-1-1,2 1 1,1-1 0,3-2-1,4-1 1,2-1 0,2 1-1,2 0 1,1 0 0,1 0-1,-2 0 0,0 2 0,-1-1 0,-1 1 1,-3 0-1,1 0 0,1 1 0,-2 0 0,2 1 0,1-1 0,-1 1 1,0-2-1,1 1 0,-1-1 0,0 0 0,0-1 0,-5 2 0,0-1 1,-4 0-1,-1 2 0,-3-1 0,-1 2 0,-3 2 0,-1 0 0,-1-1 0,-2 2 0,0-2 0,-1 0 0,1 2-3,-2-4-3,-1-2-16,4 5 0,-4-9-6</inkml:trace>
  <inkml:trace contextRef="#ctx0" brushRef="#br0" timeOffset="47078">7711 2978 9,'12'-2'11,"-12"2"-4,0 0-2,3-11-1,-3 11 0,3-18-1,-1 6 1,-1-2 0,2-5 0,-2 0 1,1-6-1,-2 1 0,2-6-1,-3-2 0,2-4-1,-2-2 1,1-4-1,-1-2 2,0-5 0,1-1-1,-1-5 1,1 0-1,-1-3 1,2 0-1,-2-4-1,1 1 0,-1-1 0,1 1-1,0-2 0,0 0 0,0-1-1,0-1 1,1 3 0,-1-2-1,1 2 1,-1-2 0,0 2-1,0 3 1,-1-1-1,0 3 0,1 1 1,0 0-1,-1-2 1,2 2-1,0 1 1,-1 1-1,2-1 0,6-1 1,-5 3-1,6 1 0,-5 0 0,6 2 0,-4 1 0,5-1 0,-6 4 0,-1 2 0,0 2 1,-1 1 0,-3 2-1,-3 2 1,0 1 0,-1 5 0,-1-1-1,-6 4 1,1-4-1,-1 6 1,4 2-1,-3 5 1,-1 3-1,3 3 0,-2 2 1,10 11-1,0 0 1,-8-10 0,8 10-1,0 0 1,0 0-1,-10-4 1,10 4 0,0 0-1,-14-3 0,4 2 0,0 1 0,-6 0 0,0 0 0,-6 1 0,-3 0 0,-3-1 0,-5 0 0,-3 1 0,-4-1 0,-4 0 1,-2-1-1,-3 1 0,-2-1 0,-2 1 0,-3 0 0,0 0-1,-1 0 1,-3 2 0,0-1 0,-3 3 0,-2 3 0,-2-3 0,0 8 0,-3 0-1,-1 3 2,-2 0-2,-2 4 2,-2-3-2,1 1 1,-2 4 0,1-3 0,-1 0 0,3-1-1,0 1 1,4 0 0,-2 0-1,5 0-1,1-2-4,5 3-12,3 3-14,-2-5 0,6 4-1</inkml:trace>
  <inkml:trace contextRef="#ctx0" brushRef="#br0" timeOffset="58063">5661 904 12,'0'0'10,"-1"-17"-2,4 4-3,0-2 0,2-5 0,-1-5 0,0-5-1,3 0 1,1-4-1,1 1 0,0-1-1,-1 1-1,3 2-1,1 2 0,2 5 0,-1 2 0,-1 3 0,-1 3 0,-3 3 1,5 2-1,-13 11 0,10-13 0,-10 13 1,0 0-1,0 0 0,9-8 0,-9 8-1,0 0 1,0 0-1,0 0 0,4 13 0,-4-13 0,7 17 0,-1-3-1,1 1 1,1 6 1,4 1-1,0 5 0,1 4 1,-1 1-1,2 1 1,-2 2-1,0-2 0,1 0 1,-1-2-1,0-3 0,-2-5 1,-1-4-1,-1-5 0,0-3 0,-8-11-4,6 14-15,-6-14-7,-14-8 0</inkml:trace>
  <inkml:trace contextRef="#ctx0" brushRef="#br0" timeOffset="58624">5642 739 18,'9'-2'20,"10"4"-17,5 4 1,1-5 0,2 5 0,1-5-1,2 6 0,1-5 0,-3-1-1,-2-1-1,-3 1-1,-1-5-17,3 8-5,-9-10-2</inkml:trace>
  <inkml:trace contextRef="#ctx0" brushRef="#br0" timeOffset="58945">6283 814 15,'0'0'20,"0"0"-17,13 4-1,-13-4 2,15-1 0,-3 0 0,2 1 0,3-1 0,1 0-1,1 0 0,-1 1-1,0-1-2,-1 1-3,-8-4-20,6 6 0</inkml:trace>
  <inkml:trace contextRef="#ctx0" brushRef="#br0" timeOffset="59255">6272 665 16,'9'0'8,"4"0"-1,-1 0 1,4 0 0,3 2 0,3-1-1,-1-1 0,2 1-2,-1 0-2,-1 1 0,-1-1-1,-2 1-1,-3-2-14,-1 5-12,-14-5 0</inkml:trace>
  <inkml:trace contextRef="#ctx0" brushRef="#br0" timeOffset="59776">6810 489 2,'-1'-9'12,"1"9"-1,9-6-1,-9 6-3,17-4-1,-7 3-1,3 2 0,2 1-1,0 4-1,0 0-1,0 3 0,-1 2-1,-2 2 1,-3 0-1,-1 2 0,-5-1 1,0 2 0,-5-2 1,-2 1-1,-6-1 2,0 1-1,-3-3-1,-3 3 0,-2 3 0,0-1-1,0 0 1,1-1-2,2-1 1,3-2 0,3 3-1,1-5 0,8-11 1,-5 12 0,5-12 0,0 0 0,10 11 1,0-7 0,2 0 0,4 0 0,1-1 0,5 0 1,-2 0-1,1 0 0,0-2 0,0 1-1,-5-1 1,0 0-1,-5 0 0,-2 0 0,-9-1 0,14 1-1,-14-1 0,0 0 0,0 0 0,0 0-3,0 0-6,10 5-21,-10-5-3,0 0 2</inkml:trace>
  <inkml:trace contextRef="#ctx0" brushRef="#br0" timeOffset="61128">5786 1263 9,'-1'18'9,"2"7"0,-2 1-1,0 5-1,0 0-2,0 2-1,0-3-1,-1 1 0,1-6-2,0-6 0,-5-5 1,5-3-1,1-11 0,-5 10 1,5-10-1,0 0 0,0 0-1,-7-19 0,7 7 0,-2-4 0,2-2 0,-4-5-1,0-2 1,-2-3 0,4 4 0,-1-2 0,1 4 0,-1 1 0,3 3 1,1 0-1,1 5 1,3 2 1,4 0 1,-1 2 0,2 2 0,1 0 0,1 3 1,-1 2-1,3 4-1,-4 4 0,-1 2 0,0 3-2,-2 4 1,0 3 1,-3-1-1,-1 3 1,0 2-1,-5-1 1,0-1 0,-4-2 1,0 1 0,-3-6-1,-1 3 0,-2-6 1,1-1-1,-1-3 0,12-6 0,-14 8-1,14-8-1,0 0 1,0 0-1,0 0 0,0 0-1,16 6 0,-4-3 0,1 2 1,2 3-1,1 1 1,0 3 0,-1 2 0,1 1 0,-2 0 0,-2 1-1,-2-1 1,-2-1 1,-3-1-1,-2-1 1,-4-2-1,-1-1 2,-6 0-1,-2 2 2,-6-2-1,-2 1 2,-5-5-1,-5 3 0,-1-5 0,1 0 0,-2-5 0,4 0-1,2-3-1,5-1 0,2 0-2,6-4-2,11 10-5,-7-18-19,12 2-8,8-1 1,3-4-1</inkml:trace>
  <inkml:trace contextRef="#ctx0" brushRef="#br0" timeOffset="62139">6318 1560 3,'0'0'24,"0"0"-7,0 0-5,0 0-2,0 0-2,0 0 0,0 0-1,0 0-2,0 0-1,11 0-1,0 1 0,6 0-2,3 2 1,3 0-1,3 1 0,2 0 0,0 1-1,-2 1 1,1 1-1,-6 0 0,-1-2 0,-3 0-2,-5-2-1,-1 2-7,-1 1-20,-10-6 1,0 0 1</inkml:trace>
  <inkml:trace contextRef="#ctx0" brushRef="#br0" timeOffset="62480">6304 1436 5,'0'0'23,"0"0"0,-9 3-15,9-3-4,0 0 1,9 1 0,-9-1 1,19 0 1,-4 0-1,7 2 0,1-2-1,4 3-1,0-1-1,3 0-1,0 2-2,-2-2-4,-2-1-17,2 5-9,-8-10 1</inkml:trace>
  <inkml:trace contextRef="#ctx0" brushRef="#br0" timeOffset="62840">6872 1408 5,'5'-10'21,"6"-3"-13,5 0 1,-2-3 0,5 4 1,-5-8 0,7 5 0,-4-6 0,1 8-3,-2-2-2,-4 5-2,0 1 0,-12 9-1,14-12-1,-14 12 0,9-5-1,-9 5 1,0 0-1,0 0 0,0 0-1,10-3 1,-10 3 0,0 0 0,0 0 0,0 0 1,4 10-1,-4-10 1,2 17-1,-1-5 1,0 7 0,0 3 0,0 4 1,-1 2-2,1 4 1,-2 1 0,0 0 0,-3 0 0,1-4-1,-2-3 1,-3-1-1,1-4 1,0-3-1,1-4 1,-2-3 0,8-11 0,-10 13 1,10-13-1,-10 2 1,10-2-1,-14-7 1,14 7-1,-17-8-1,7 4 1,1 0-1,9 4 0,-14-7 0,14 7-1,-10-2 1,10 2 0,0 0-1,0 0 0,0 0 1,0 0-1,14-1 1,-3 2 0,6-1 0,2 1 1,5 1 0,2 1 0,1 1 0,0 0 1,-1 1-1,-4 0 0,-3 0 0,-3 1 0,-3-1 0,-3-1-1,-10-4 1,14 7-2,-14-7-1,10 4-2,-10-4-9,13 4-21,-13-4 0,0 0 0</inkml:trace>
  <inkml:trace contextRef="#ctx0" brushRef="#br0" timeOffset="63872">5793 2285 17,'0'0'22,"9"-5"-8,-9 5 0,0 0-1,0 0 1,0 0-4,-10-1-1,10 1-2,-12 8-1,0 0-2,-2-3-1,-1 6 1,-3 0-2,-1 4 0,-3 1-1,1 3 1,-3 0-1,4 0 0,2 2-1,0 0 1,3-3 0,4 0 0,3-3 0,2 0 0,5-2 0,4 1 0,3-4 0,4 2 1,7-1-1,5-1 1,4-1-1,5-1 1,3 0-1,0-3 0,1 0 0,0-2 0,-4 0 0,-2 0-1,-5-2 0,-2 2 0,-3-2 1,0 2-1,-3-1 0,0-1 0,-1 0 0,-1 0-1,1 1-2,-3-6-12,1 2-20,5-2-2,-3-2 1,6 3 0</inkml:trace>
  <inkml:trace contextRef="#ctx0" brushRef="#br0" timeOffset="64413">6343 2626 23,'12'-1'26,"-12"1"1,0 0-20,0 0 1,0 0-1,0 0 2,0 0-1,0 0-1,14-8 1,-1 10-2,-2-3-1,6 2-1,3-2-1,3 1-1,2 0 0,0 0-2,-2-1 1,-1 0-2,0 1-2,-8-4-11,-2-3-20,-1 3-1,-7-6 1</inkml:trace>
  <inkml:trace contextRef="#ctx0" brushRef="#br0" timeOffset="64733">6357 2426 24,'3'10'27,"-3"-10"0,0 0-16,19 2-6,-8-3 2,5 3 0,0-5 1,6 2-1,-4-3-1,6 4 0,-2-3-2,0 3-2,4 1-3,-3-2-4,6 4-11,1 0-16,-4-5-2,5 1 1</inkml:trace>
  <inkml:trace contextRef="#ctx0" brushRef="#br0" timeOffset="65043">6891 2446 23,'19'-2'24,"-10"-8"-13,3-4-3,2-1 2,-1-4 1,4 0 0,1-6-1,3 6-1,-3-4-1,4 5-2,-6 0-1,2 4-2,-3 3-1,-2 3-1,-4 0 0,-9 8-1,11-7 1,-11 7-1,0 0 0,0 0 0,0 0 0,0 0 0,10 11 0,-10-11 1,1 17-1,0-3 0,-1 0 1,0 7-1,-1 1 1,0 5-1,-1 2 1,-1 1-1,-2 1 0,0 1 0,1-1 1,0-4-1,0-2 0,0-4 0,1-4 0,0-2 0,-1-3 0,4-12 1,-4 14-1,4-14 1,0 0-1,-13 10 1,4-10-1,9 0 1,-19-3-1,8 1 0,-2-1 0,1 1 0,0-2 0,12 4 0,-14-4 0,14 4 0,-9-3-1,9 3 1,0 0 1,0 0-1,0 0 0,0 0 0,10 0 1,1 0-1,2-1 1,3 2 0,2 0-1,2 1 1,0-1 0,0 2 0,-1 0 0,-2 0 0,-1 0-1,-3 0 1,-2 0 0,0 1-1,-11-4 0,14 5 0,-14-5-1,0 0-2,14 5-9,-14-5-23,0 0-1,6-10 0,-9-6 0</inkml:trace>
  <inkml:trace contextRef="#ctx0" brushRef="#br0" timeOffset="145709">4874 1790 6,'0'0'7,"0"0"2,0 0 1,0 0 0,0 0 0,0 0 0,0 0-2,-14-7-1,14 7-1,-13-6 0,1 3-2,-1-2-1,0 1 0,-6-2-1,1 1 0,0 0 0,-1-2 0,-1 1 0,4 0-1,-3 1 1,4 0-1,-1-2 0,2 3 0,-1-1 0,4 1 0,1 0 0,10 4-1,-16-5 0,16 5 1,-10-3-1,10 3 0,0 0 0,0 0 0,0 0 0,0 0-1,0 0 0,0 0 0,0 0 0,0 0 0,11 4-1,-1-1 1,7 2 0,3 0 1,6 2 0,5 0-1,5 1 1,2-1 0,2 1 0,0 1-1,-2 0 1,-1 0 0,-4-1-1,-3 1 1,-9-2-1,-1 0 1,-9-1-1,1 0 1,-1-2-1,-11-4 1,0 0-1,0 0 1,0 0 0,7 10 0,-7-10 0,0 0 0,0 0 0,-9 11 0,9-11 1,-5 12-1,5-12 0,-9 16 0,3-4 0,-5 1 0,0 4 0,-5 2 1,-2 5-1,-3 3 0,0 2 0,-3 0 0,1 2 1,-2-1-2,4-1 2,1 0-2,4-6 1,3-3 0,3-3 0,1-2 0,4-5 0,5-10 0,-4 12 0,4-12 1,0 0-1,0 0 0,0 0-2,0 0 0,0 0-5,17 9-22,-13-19 1,10 3-1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0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2464 3134 11,'0'0'17,"0"0"-1,-15-6-3,15 6-2,-18-17-2,10 4 0,-1-5-1,1-4-2,-2-7 0,3-1 0,-3-12-2,5 0-1,-1-8 1,3-5-3,-1-7 1,1-5 0,-2-8-1,0-6-1,-2-6 1,-1-6 0,-2-6-1,-2-2 2,-1-4-2,-3 0 0,2-1 0,-2 1 0,1 3 1,0 6-1,0-1 0,-1 7 0,2 1 1,0 3-1,1 2 1,1 4-1,-1 0 0,1 2 1,2 6-1,2 0 0,2 7 0,1 6 0,0 7 0,1 7 0,1 6 0,1 5 0,0 5 0,0 6 0,0 3 0,0 1 0,-1 4 0,2 0 0,0 3 0,0 2 0,1 0 0,0 10-1,0-16 1,0 16 0,0-16 1,1 7-2,0-1 1,0 1 0,-1 9 0,3-20 0,-2 11 0,-1 9 0,3-14 0,-3 14 0,1-10 0,-1 10 0,0 0 1,0-9-1,0 9 0,0 0-1,0 0 1,-6-13 0,6 13 0,-9-8 0,9 8 0,-18-11-1,5 6 1,-4-3 0,-5-1-1,-3 1 1,-5-2 0,-4 3-1,-4-1 1,-3 2 0,-5 0 0,-5 1 0,-3 1 0,-3 0 0,-4 1 0,-2 1 0,-7-1 0,0 0 0,-1-2 1,1 2-1,-2 0 0,0 1 1,1 1-1,-1 2 0,4 2 0,-4 3 0,3 3 0,2 1 0,2 2 0,3 0 0,0-1-1,4 2 1,3-3 1,7 1-1,2-4 0,3 1-1,4 0 0,2 1-2,6 6-7,1 4-21,-3-3-2,4 5 1</inkml:trace>
  <inkml:trace contextRef="#ctx0" brushRef="#br0" timeOffset="15923">97 836 24,'0'0'19,"0"0"-2,0 0-2,10-13-1,-3 0-3,4-1-4,-2-6-1,6-2-3,1-6 0,4 0 0,0-4-1,2 1 0,0-2 0,2 0 0,-2 2-1,1 3 0,-4 4 0,-3 5 0,-1 3-1,-4 4 0,-2 2 0,-9 10 0,11-7 0,-11 7-1,0 0 1,0 0 0,7 19 0,-5-4 0,0 4 0,1 4 0,2 4 0,1 2 0,-1 3 0,1 0 0,0-1 0,2-1 1,-1-2-1,-1-1 0,-1-3 0,0-2 0,-1-4 0,-1-2 0,-2-4-1,-1-12-2,3 16-6,-3-16-17,0 0-7,-13-1 2</inkml:trace>
  <inkml:trace contextRef="#ctx0" brushRef="#br0" timeOffset="16413">154 709 5,'0'0'23,"13"12"1,-1-10-16,4-2-3,6 2 1,4-3 0,6 2 0,2-2 0,3 1-1,0-1-2,1 1-1,-3 0-2,-4 1-5,-8-2-23,5 6 0,-11-7 0</inkml:trace>
  <inkml:trace contextRef="#ctx0" brushRef="#br0" timeOffset="16714">713 823 2,'19'2'22,"-6"-1"-10,5-2-5,3 0 2,2-1 0,4 1-1,-1-2-1,1 3-1,-6-3 0,1 2-3,-5 1-3,-6-2-5,-11 2-20,14-4-1,-14 4-1</inkml:trace>
  <inkml:trace contextRef="#ctx0" brushRef="#br0" timeOffset="16994">622 665 2,'13'6'22,"-2"-9"2,6 1-16,6 1-2,5-2 1,2 1 0,2-2 0,0 3 0,-1-2 0,-1 2-3,-6 0-1,-3 2-1,-6-1-2,-4 1-1,-11-1-2,12 3-7,-12-3-20,0 0 2,0 0-1</inkml:trace>
  <inkml:trace contextRef="#ctx0" brushRef="#br0" timeOffset="18576">1199 630 13,'0'0'14,"9"-15"-3,-3 4-3,4-2 0,-2-1 0,4-4-1,0 2 0,1 0-1,0-5 1,1 6-2,-1-1-1,2 3-1,-1-1-1,1 6 0,-2-5 0,2 5-1,-3 2 0,0-1 0,-2 1-1,-1 1 1,-9 5-1,12-5 0,-12 5 0,0 0-1,0 0 1,0 0 0,0 0 0,0 0 0,0 0 0,0 0 0,0 0 0,0 0 1,3 10-1,-3-10 0,0 0 0,0 13 1,0-13-1,0 13 0,0 4 0,0 2 0,0 3 0,0 4 0,0 2 1,0 2-1,-1 6 0,0-4 0,0-4 0,0-1 0,-2-5 0,3 2 1,-1-3-1,0-4 0,0-3 0,2-2 0,-1-3 1,0-9-1,1 12 1,-1-12 0,0 0-1,0 0 1,0 0 0,0 0 0,0 0-1,0 0 1,-11 2-1,11-2 0,0 0-1,-14 0 1,14 0-1,-17 2 0,6 2 0,-2-2-1,-1 1 1,-2 0 0,2 1 0,0-1 0,3 0 0,1-1 0,10-2 1,-14 4 0,14-4 0,0 0 0,0 0 0,0 0 0,18 0 0,-5 0 1,3-1-1,1 0 1,5 1-1,0 1 1,-1-1 0,0 1-1,-1 0 1,-4 0-1,-2 2 1,-2 0-1,-3-1 0,1 1 1,-1 0-1,-9-3 0,17 6 0,-8-3 0,2-1-1,-1-1-2,1-1-11,-1 5-17,-10-5 2,0 0-1</inkml:trace>
  <inkml:trace contextRef="#ctx0" brushRef="#br0" timeOffset="20419">173 1329 12,'-3'10'10,"1"6"0,0 4-1,1 4-1,0 2-1,1 5-1,1 2-2,1-1-2,1 1 0,1-3 0,-2-4-1,1-5 0,-1-5-1,1-4-1,-3-12-9,0 0-14,0 0 0</inkml:trace>
  <inkml:trace contextRef="#ctx0" brushRef="#br0" timeOffset="20700">121 1322 20,'0'0'23,"11"-7"-15,-11 7-2,18-12-1,-5 5 2,3 2-1,-1-1-1,4 3 0,-2 1 0,2 4-2,-2 3 0,2 2-1,-4 4-1,1 4-1,-2 3 0,1 1 1,-5 2-1,1 2 0,-5-2 1,-1 1-1,-3 0 1,-3 0 1,-4-4-1,-2 2 1,-5-3 0,-1-2 1,-3-3-1,0-1 0,-1-5 1,4 0-1,0-4-1,4 1 1,9-3-2,0 0 1,0 0 0,0 0-1,11 1 0,0 0-1,2 1 1,2 2 0,1 2-1,1 0 1,-2 4 0,1 0 0,-2 2 0,-1 1 0,-1 2 0,-2 0 0,-1-1 0,-4 1 0,-2-1 1,-2 1 0,-4-2 0,-1 3 0,-6-4 2,-2 2-1,-3-5 2,-1 3-1,-7-7 1,2 1-1,-4-5 0,0 0 0,1-4-1,2-1 0,4 0-2,1-5-1,6 4-2,1-6-4,10 11-12,1-17-16,3 3-1,9 0 0</inkml:trace>
  <inkml:trace contextRef="#ctx0" brushRef="#br0" timeOffset="21481">683 1754 14,'0'0'25,"0"0"-10,0 0-6,9-3 0,-9 3 0,16-1-1,-6 0-2,6 1 1,-2-2-1,8 3 0,-3-2 0,4 2-1,-1-2-2,0 3 0,-3-1-1,-1 0-1,-2 1-1,-2-1 0,-3 0-1,-11-1 0,15 2-3,-15-2-12,2-9-16,-2 9 0,1-15 0</inkml:trace>
  <inkml:trace contextRef="#ctx0" brushRef="#br0" timeOffset="21821">647 1545 5,'0'0'24,"0"0"1,14 6-17,-4-7-2,2 0 1,3-1 1,4 3 0,1-3-1,5 4 0,-3-2-2,3 3 0,-2-1-1,0 2-1,-4-1-1,1 2 0,-5-2-1,-2 1-1,-4 0 1,-9-4-2,14 4-1,-14-4-9,0 0-21,0 0 1,1-10-1</inkml:trace>
  <inkml:trace contextRef="#ctx0" brushRef="#br0" timeOffset="22562">1220 1342 10,'0'0'25,"0"0"-14,0 0-2,0 0 2,0 0-1,3-12 0,7 10-2,-10 2-2,15-8-1,-5 5 0,2 2-2,2 2-1,-1 2 0,2 2-1,-1 3-1,0 4 1,-1 2-1,-1 3-1,0 0 2,-4 2-1,-1 2 0,-3-1 1,-2 2 0,-3-1-1,-1 1 1,-3-4 1,-2 3-1,-3-1 1,-1-1-1,-3-1 1,0 1-1,-3-3 0,1 1 1,0-2-2,0 0 1,1-3-1,2 1 0,3-3 1,3 0-1,7-10 0,-7 15 0,7-15 1,4 10-1,-4-10 1,13 14 0,-3-8 1,4-2-1,2 3 0,3-5 1,2 4-1,1-5 1,2 0-1,0-1 0,1 0 0,-3 4 0,-1-4 0,-2 0-1,-4-1 0,-1 5 1,-4-4-1,-10 0 1,13 5-1,-13-5 0,0 0 0,0 0-1,0 0 1,0 0 0,6 10-1,-6-10-2,0 0-6,0 12-25,0-12-2,-11 1 2,0-9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37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306 202 1,'0'0'10,"0"0"1,0 0-1,0 0-2,0 0 0,-11-2-1,11 2-1,0 0-2,-13-1-1,13 1 0,-18 1-1,8 1-1,-2 0 0,-2 0 0,1 2 0,-3-2 0,-1 3 0,1 4-1,-1-2 1,1 3-1,0 0 1,0 3-1,-1-2 0,1 6 0,2-4 1,2-1-1,0 2 1,2-2-1,1 1 2,4-1-2,0 0 1,3-1-1,2 2 1,1-1-1,1 2 1,2 0 0,1-1 0,2 4 0,0-3 0,0 1 0,3 0-1,-2 0 1,0-2 1,2-1-1,2 1 0,2-2 1,4-1 0,4 2 0,1-5 0,4 1 0,2-4 0,2 2-1,0-4 1,1-1-1,-3-2 1,-2 0-1,-3-2 1,-4 1-1,-2 0 1,-3 0 0,-6 0 0,-9 2-1,10-2 1,-10 2-1,0 0 0,0 0 0,0 0 0,0 0 0,0 0-1,0 0 0,0 0-1,0 0-7,-2-9-22,2 9-3,2-11 1</inkml:trace>
  <inkml:trace contextRef="#ctx0" brushRef="#br0" timeOffset="951">682 507 15,'0'0'13,"0"0"-1,0 0-1,0 0-2,0 0-2,0 0-1,0 0-1,0 0-1,0 0 1,0 0-2,14 1 0,-5 0-1,1-1 0,3 1 0,1 0-1,1-1 1,-1 1-2,0 0 1,0 0-1,-1 0 0,-3 0 1,-10-1-1,16 1 0,-16-1-1,9 0 0,-9 0-3,0 0-16,9-4-7,-9 4-1</inkml:trace>
  <inkml:trace contextRef="#ctx0" brushRef="#br0" timeOffset="1412">654 328 16,'0'0'9,"0"0"1,0 0 0,0 0-1,0 0-2,0 0-1,0 0 1,0 0-1,10 5 0,-10-5-1,17 1-1,-6-1-1,3 0-1,2-1 0,1 0 0,2 0-1,-2 0 0,1 0 0,-3 1-1,1 0 1,-2 0-1,-2 1 0,-2 0 0,-10-1 1,17 1-1,-17-1 0,11 2 0,-11-2 0,0 0 0,11 3 0,-11-3 0,0 0 0,0 0 0,0 0-1,0 0 0,0 0-4,0 0-18,0 0-5,0 0-1</inkml:trace>
  <inkml:trace contextRef="#ctx0" brushRef="#br0" timeOffset="5798">1155 176 6,'0'0'12,"0"0"0,0 0-1,0 0-1,0 0-1,0 0 0,14-6-2,-5-1-2,3-4 0,1 1-2,3 0-2,1-3 0,-3 0-1,3 1 1,-2-1 0,0 0-1,-2 2 0,1-2 1,-3 4-1,-1 0 0,1 1 0,-11 8-1,14-12 1,-14 12-1,0 0 1,11-6-1,-11 6-1,0 0 1,0 0 0,0 0 0,0 0 0,-2 11 1,2-11-2,-2 10 2,2-10 0,0 16 0,0-6 0,0 3 0,0 2 0,0 2 2,2 3-2,-1 1 0,0 4 1,-2 2-1,1 0 0,2 2 0,-1 2 0,0-1 0,1-1 0,0 1 0,0-4 0,0-3 0,0 1 0,-2-7 1,0-2-1,0-2 0,0-13 0,-2 17 0,2-17 0,0 0 1,-11 9-1,11-9 0,-13 2 1,4-3-1,-3 0 0,0-2 1,-3 1-1,1-2 0,-2 0 0,1 0 0,-1 3-1,1-1 1,1 1 0,1 1-1,2 0 0,2 1 1,9-1 0,-11 3-1,11-3 1,0 0-1,0 0 1,0 0 0,0 0 0,0 0 0,9 8 1,0-6-1,6-1 0,3 2 1,4-2 0,4 2 0,4-2 0,-1 1 1,3-3-1,-1 2 1,-4-3 0,0 1 0,-4-1 0,-4 0 0,-6 0-1,1 1 0,-14 1 0,13-1 0,-13 1-1,0 0 1,0 0-1,0 0 1,0 0-1,0 0 1,0 0 0,0 0 0,0 0-1,0 0 0,0 0-2,0 0-3,0 0-18,14-5-6,-13-4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8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1463 1,'88'-10'4,"7"0"-1,2-5 1,6 1-1,3-5 0,5 1 0,5-2-1,5-2 0,1 2 1,1-2-1,1 2 0,2 0 0,1 1 0,-3 1 0,-3-1 0,-2 1-1,0 2 1,-2-3-1,-2 2 0,-5-2 0,-2 3 1,-2-1 0,-1-2 0,-4 2 1,1 0 0,-5 3-1,-2 0 1,0-2 0,-1 2-1,-3-1 0,2 5 1,-2-4-2,-3 2 1,-1-2 0,-2 1 0,-2 1 0,-2-3 1,-4 1-1,-1-1 0,-5-1 0,1-2-1,-3 1 1,0-4-1,-1 2 0,-2-2 0,1 0 0,0 1 0,-2-1 0,2 0 0,-4 1 0,1 1 0,1 0 0,3-1 0,-1-1 0,0 2 0,2-2 0,1 2 0,1-1-1,0 0 1,1-1-1,-2 0 1,1 0-1,1 1 1,-3-2-1,1 0 1,-1 0-1,1 2 1,-2-2-1,2 4 0,1-2 0,-1 1 0,2 2 0,-3-1 1,-5 2-1,1 0 0,-4 1 0,-5 1 1,-6 1-1,-5 1 0,-7 2 1,-8 1-1,-6 3-1,-8 0-1,-4 1-11,-12 5-18,6-18 1,-11 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9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7,'0'0'12,"0"0"0,0 0-1,0 0-3,0 0-2,0 0-1,0 0-2,0 0-2,0 0-1,0 0 0,0 0-1,0 0 0,0 0 0,0 0 1,5 10-1,-4 0 0,0 4 0,0 1 1,2 4 0,0 4 0,2 2 0,0 3 0,1 5 0,0 4 0,1 5 0,2 5 0,-3 3 0,0 7 0,-1 6 0,-1 2 0,-2 1 0,-1 0 0,-2 3 1,-1 0-1,0 2 1,-1-2-1,-1 2 1,1-1 0,0 1 0,0 1 1,1-2 0,0-1 0,-3 2 0,1-1 0,-1 1 1,-1 3-1,-2-1 1,-1 1 0,-1 0-2,0 0 0,3-2 0,1-3 0,2-5 0,3-4 0,1-4-1,2-1 1,1-3 0,2 0-1,-2-5 1,0 0 0,-1-4-1,1-2 1,-1-5-1,0-2 1,0-5-1,0-3 1,0-2-1,1-3 0,0-2 0,0-2 1,0-1-1,1-3 0,-1 1 1,1-3-1,-4-11 0,5 12 1,-5-12-1,0 0 0,0 0 1,0 0-1,0 0 0,0 0 0,9 2-1,-9-2 0,0 0-1,13-9 0,-13 9-1,11-3 0,-11 3 1,15-1-1,-6 1 0,-9 0 1,13 1 1,-13-1 1,17 4-1,-17-4 1,17 5 0,-5-3 0,0 1 0,4-1 0,2 1 0,5-1 0,4-1 1,6 1-1,4-1 1,5 1 0,9 0 0,4-1 2,6 0-2,9 1 1,3-2-1,5 1 0,7 0 0,6 0 1,0-1-1,3 1 0,-2-1 0,2-1 0,1-1 0,0 0 0,-1-5 0,-2 2 0,-2 0 0,-2 2-1,-5-2 1,-2 4 0,-6 2 1,-4 2-1,-8 4 1,-4-2-1,-5 5 1,-6-1-2,-5 0 1,-6 1 0,-8-5-1,-5 1 0,-6-3 1,-5 2-2,-13-5 1,13 2-2,-13-2 0,0 0-2,0 0-4,10-1-12,-10 1-9,10-8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2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3809 3,'120'-14'5,"5"-2"-1,2-2 0,4 1 0,1 1 0,-2-1 0,3 2-1,1 0 0,-1 1 0,-3-1 0,0 3-1,0 2 1,-1-2 0,2 2-1,0 0 1,-3 1-1,0 1 1,4 3-1,0 1 1,-6 0-1,7 3 0,0 1 0,4 1 0,0 1 0,3 0-1,-2-1 1,1 1-1,7 0 0,-9-1 0,-2 0 0,-2-2 1,1 1 1,-3-2-1,-2 3 0,-2-4 0,-1 2 0,-1-2 0,5 1 0,-2 1 0,0-1-1,-1-2-1,1 0 1,3 0-1,0 0 0,-2 0 1,-2-3-1,0-4 1,0 3-1,1-2 1,-4-1-1,0-1 1,0-4 0,1 1-1,0 1 1,-3 2-1,-2-1 1,0-2-1,-1 1 1,1 2-1,-2 1 1,-6-3-1,2 1 1,-1-2 0,1 2-1,-2 0 1,-2 0 0,-3 0-1,-3 1 0,1 2 1,-6 0-1,-3 0 0,-5 1 0,-2 1 1,-5-1-1,-3 2 0,0 1 0,-4-1 1,0 0-1,0-1 0,0 1 0,-1 0 0,0 1 0,-2 0 0,-2-1 1,0 2-1,-3 0 0,-4 2 0,-4 2 0,-5-1 0,-4 1-1,-4 3 1,-5-1 0,-7-1 0,-6 1 0,-6 0 0,-5 0 0,-6-1 0,-4 0 1,-9 0-1,0 0 1,0 0 0,0 0-1,0 0 1,0 0 0,0 0 0,0 0 0,0 0 0,0 0 0,4-13-1,-4 13 1,2-12 0,-1 1-1,1-5 0,1-4 0,-1-3 0,1-4 0,0-6 1,-2-7-1,-1-3 0,0-4 0,0-5-1,1-5 1,-1-5 0,-1-5 0,2-6-1,0 0 1,3-7-1,-2-3 1,2-3 0,-1-1-1,0 0 0,1 1 1,-1 0 0,-1 2-1,-1 1 1,-1 1 0,-1 2 0,-1 2 0,-1 0 0,0 0 0,-1 2-1,2 1 1,-3 3 1,1-1-1,-3 4 0,1 4 0,-1 1 1,-1 5-1,0 2 0,-3 2 1,1 2-1,0 2 0,2 5 1,0 2-1,2 3 0,1 5 0,1 4 0,2 5 1,1 3-1,1 5 0,0 3 0,0 2 0,2 3 1,0-3-1,0 4-1,1 0 1,-3 10 0,6-18 0,-6 18-1,6-12 1,-6 12-1,0 0 0,0 0 0,10-6 0,-10 6 0,9 0-1,-9 0 1,21 1 1,-4-1-1,5 0 1,5 1 0,7-1 0,4 1 0,7 0 0,4 0 0,6-1 0,4 2-1,7-2 1,6 2 0,4-1 0,6 0-1,1-1 1,3 0 0,1-1 0,3-5 0,-2 5 1,3-5-1,-2 3 0,0-2 0,0 1 0,1-1 0,-3 1 0,1 2 0,-2-3 0,-1 2 0,-4-4 0,0 1 1,-1 0-1,-3 0-1,-1 0 1,-3 1 0,0 1 0,-1 1 0,-3 0 0,-2 1 0,-4 1 0,-5 0 0,-4 0 0,-8 1 0,-5 0 0,-6 1 0,-3 0 0,-4 1 0,-2 0 0,0 0 0,-1 1 0,3-1 0,3 1 0,1-1 0,1 0 0,1 0 0,0 0 0,0 0 0,-4 1 0,-6 0-1,-2 2 1,-5-1 0,-2 2-1,-3 3 1,-12-9-1,18 17 1,-10-6-1,1 1 1,1 3-1,2 4 1,-1 3-1,1 5 1,3 7 0,-2 9 0,2 6 0,-1 9-1,-1 5 1,-1 8 0,-3 4 0,-1 5 0,-3 5 0,-2 3 0,1 5 0,-2 4 0,-1 3-1,3 4 1,-2 6 1,2 6-1,0-1 0,1 2 0,-1 0 1,2-2-1,-1 1 1,0-1-1,-2-4 0,2-6 1,-1-2-1,1-8 1,-2-2-1,2-7 0,0-3 1,-1-7-1,-1-6 1,1-6-1,0-4 0,-2-6 0,-1-4 0,-1-2 1,0-7-1,-1-5 0,0-4 0,0-4 1,-2-5-1,1-1 0,1-7 0,-1-4 1,1-2-1,1-9 0,-5 14 1,5-14-1,-10 13 1,10-13 0,-10 9-1,10-9 1,-13 6 0,3-3-1,1 0 1,-2-1 0,-3 2-1,-3-1 1,-4 0-1,-5 3 0,-6-1 0,-6-1 0,-6 1 0,-6-1 0,-6-1 0,-4 0 0,-8 0-1,-4-2 1,-7-1 0,-5 2-1,-7-1 1,-4 0 0,-7 0-1,-7 0 1,-7-2-1,-5 1 0,-5-1 1,-1-2-1,-2 0 1,-2-1 0,2 1-1,2 0 2,5 2-1,5 0 0,7 1 0,4 0 1,7-1-1,9 0 0,7-3 0,7-1 1,12-1-1,7-3 0,10 1 0,8 0 0,12 1 0,7 1 0,7 1-1,13 5-1,-14-7 1,14 7-1,0 0 1,0 0-1,0 0 1,0 0 0,11-1 0,-11 1 1,0 0-1,0 0 1,0 0 0,0 0-1,0 0 1,0 0 0,0 0 0,0 0 0,0 0 0,-13-4 0,13 4 0,-18-4 0,5 2 0,-2-1-1,-1-1 1,-3 1 0,-2 0 0,1 0 0,-2 0 0,1 0 0,-2 1 0,1-2 0,0 2 0,-1-1 0,-2 0 0,1-1 0,1-1 0,1 0 1,3 1-1,1-2 1,5-3-1,3-4 0,2-3 0,6-7 0,0-7-3,2-17-24,3 3-2,-12-18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48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0 421 10,'0'0'10,"0"0"-1,4-12 0,-4 12-1,12-17 0,-2 3-2,2-2-1,2-5-3,2-2 0,1-3 0,3-1-2,-3-2 1,2-1 0,-2 1-1,1 1 1,-1 2-1,-2 2 1,0 3-1,-3 4 1,-1 2-1,-1 3 1,-1 2 0,-9 10-1,13-15 2,-13 15-1,7-9 0,-7 9 0,0 0 2,0 0-2,0 0 0,0 0 1,0 0-1,0 0-1,0 0 1,0 0 0,0 0-1,0 0 0,0 0 0,0 0-1,0 0 1,9 3 0,-9-3 0,5 12 0,0-1 0,2 0 0,0 5 0,2 2 1,1 3-1,1 2 1,1 4-1,0 0 0,-1 0 1,1 3-1,0-1 0,-2 0 0,2-2 0,-1 0 1,-1-3-1,1-3 1,-1 1-1,0-4 0,-3-2 1,0-3-1,-2-3 1,-5-10-1,6 13-1,-6-13-1,0 0-5,0 0-13,0 0-7,0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21:19:45.5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5047 10094 1935,'-20'-5'2838,"20"5"-2064,-11 1-516,11-1 0,0 0 129,-1 16 387,1-16 0,-2 17-129,2-17 129,-4 24 0,2-7 0,2 4-387,0 4 129,0 4-387,2 5 129,8 7 0,-3 6 0,6 4 0,-2 5-129,4 6 129,-1 5 129,0 7-258,2-2 0,1 1-129,1-2 129,-3-3-129,2 1 0,-5-6 129,-3-7-129,-3-5 129,-5-10 129,-1-4 129,-3-8-129,-3-5 0,-7-14 0,13-10 0,-19 0-129,9-9 129,1-16-258,5-7-258,2-8 258,2-7 0,12-4 0,6-4 0,4 1 0,8 7 0,6 1 258,-1 11-129,3 9-129,-1 11 129,-2 9 0,3 6-129,-3 6 129,0 12-258,-3 5 258,-2 2-258,1 3 258,-5 2-129,-3-1 0,-6 4 129,-8-3 0,-3 0 129,-6 2 0,-2 0 0,-17-2 129,1 3-129,-12-6 129,-2 6-129,-5-8 129,-6 3 0,-7-7-129,-3 2 0,-3-8 0,2-2 0,-4-6 0,7-4-129,0-3 0,7-6-129,5-6 0,6-6-129,10 0-129,3-11-387,17 9-1161,0-9-2709,3-5-258,13 0-387</inkml:trace>
  <inkml:trace contextRef="#ctx0" brushRef="#br0" timeOffset="1367.0782">5927 9518 129,'0'0'2451,"0"0"-903,0 0-129,0 0-129,0 0 129,0 0-387,0 0 129,0 0 129,0 0-258,0 0-258,0 0 0,0 0-387,0 0 0,11 0-258,-11 0 129,8 15-129,-5 1 129,4 3 0,-4 3 129,1 7 0,-1 2-129,3 5 129,-5-1-129,5 4 129,-2-5-129,2 2 0,-2-6-129,2-2 129,0-9-129,2-4-129,-8-15 129,10 19 0,-10-19-129,0 0 129,11 0-129,-11 0 129,6-26-129,1 4 0,-1-4 129,2-4-258,5-6 258,2-3-258,1 2 258,2 2-129,2 2 0,-2 5 0,0 6 129,1 3-129,-4 9 0,3 0 0,-3 6 129,3 1-129,-3 3 0,4 0 0,-4 0 0,4 0 0,-3 7 129,1 3-129,-2 2 129,-1 5 0,0-2 0,-2 7 0,-3 1-129,2 0 129,-7 1 0,1 0 0,-1-2-129,-3-5 129,-1 0-129,0-2 129,0-15 0,0 11-129,0-11 129,6-14-129,5-7 0,2-4 0,4-9 0,-2-3-129,9-4 129,-1-2 0,1-1 0,1 5 0,-2 6 0,0 1 0,0 6 0,0 6 0,-1 6 0,-1 8 0,0 6 0,-2 1 0,0 11 0,-3 4 0,1 4 0,-3 3 129,0 0-129,2 2 258,1 1-258,-2 1 129,0-1-129,-2 3 129,0-2 0,-2 4 0,-5-2-129,-4 1 129,-2-2-129,0-2 129,-1-1-129,-4-2 0,-1-6 0,1-4 0,5-13 0,-11 13-129,11-13-129,0 0-516,0 14-1935,0-14-2064,0 0-258,-1-11-387</inkml:trace>
  <inkml:trace contextRef="#ctx0" brushRef="#br0" timeOffset="2587.1479">3600 14830 2193,'0'13'3870,"-3"12"258,3-25-258,-9 23-3225,6 2-516,3 11-258,0 6 0,8 11 0,-1 7 129,1 5 0,-1 6 0,3 2 129,-1 5 129,-4-3 129,1 3 0,-6-5-129,-3-7 129,-5 0-129,4-8-516,0-2-645,-1-7-2322,-1-13-903,8 1-516</inkml:trace>
  <inkml:trace contextRef="#ctx0" brushRef="#br0" timeOffset="3511.2007">4229 15422 1419,'-13'123'3741,"13"-65"516,10 13-516,-2-1-2838,4-5-387,11 0 129,2-16-129,7-2 258,-5-17-129,9-5 129,-2-23 0,13-2 0,-3-25-129,10-4-129,-8-19 129,8-8-258,-4-11 129,1-3-258,-4-8-129,-6 3 129,-8-7-129,-5 3 129,-7-2-129,-3 3 0,-11 2 0,-7 4-129,-5 5 258,-11 6-258,-4 8 129,-6 10 129,-5 10-129,0 11-129,-6 12 258,-3 10-258,0 10 0,-5 13-258,0 19 0,-7 6 0,4 15-258,-8 2-129,10 17-1161,-5-4-2322,7 1-903,10 0-258,1-11-258</inkml:trace>
  <inkml:trace contextRef="#ctx0" brushRef="#br0" timeOffset="5867.3356">5486 14267 3096,'0'0'3612,"0"0"-258,0 0-2451,-7 10-516,7-10 258,-7 20-129,-1-8 258,2 7 258,-7-3-129,1 12 129,-9-5 0,6 13-129,-11-4 0,8 9-258,-5-4-387,4 6 0,-1-2 0,5-2-258,3-5 129,5-5-129,7-7 258,0-5-129,11-10 0,11-5 0,9-4-129,8-6 258,4-3-258,3-2 129,2 2-258,0-1 0,-1 2 0,-3 4 0,-5 5-258,-9-5-258,5 6-1032,-12 3-2709,-3-5-129,0 2-387,-20 0 259</inkml:trace>
  <inkml:trace contextRef="#ctx0" brushRef="#br0" timeOffset="6131.3507">5629 14500 5805,'-13'0'4515,"13"0"-129,-1 8-258,1-8-3483,3 24-516,2-3-258,0 8 258,-3 9-129,-2 9 129,0 13 0,-3 7 129,-2 9-129,-3 1-129,1-4-516,7 1-2709,0-10-1161,-5-18-387,0-13-129</inkml:trace>
  <inkml:trace contextRef="#ctx0" brushRef="#br0" timeOffset="6703.3834">3363 14101 2967,'-19'-18'4257,"-6"18"-258,-2 1-1806,-5 17-774,-10 6-516,2 11-387,-7 4-129,-2 9 129,-7 6-129,1 9 129,-8 6 0,2 11 0,-7 2 0,3 16-129,-2 5 0,7 16-129,8 5-129,9 8-129,10 12 0,12 6 0,17 4-129,8 3 0,23-1 0,15-2-258,20-7 129,15-16 0,23-9-258,9-29-774,35-7-1677,19-23-1677,12-27-387,14-24 516</inkml:trace>
  <inkml:trace contextRef="#ctx0" brushRef="#br0" timeOffset="7287.4168">5945 13878 3096,'-43'-4'2967,"27"5"-1677,3 4-258,13-5 0,-4 20 258,6-1-516,7 2 129,13 11 0,12 11 0,16 11-258,8 14-129,10 11-258,9 14-387,6 12 0,5 11 0,-2 8-258,-3 10 129,-10 3 0,-6 3-129,-10-1 0,-9 1 258,-13-4 516,-16-5 129,-5-1 387,-20-19-129,-8 7 516,-24-22-129,0 3-129,-21-22 0,5 1-516,-13-15 0,2-10-387,-6-10-129,2-9-258,5-5 0,-3-15-516,15 11-1548,-5-17-2193,10-8-645,6-1 129</inkml:trace>
  <inkml:trace contextRef="#ctx0" brushRef="#br0" timeOffset="8182.468">6757 12725 258,'-4'-11'3999,"4"11"0,0 0-258,-17-8-2580,17 8-516,0 0-387,0 0 0,0 0 0,0 0 387,0 11 0,0-11 129,-3 30 0,-3-5-129,6 14 258,-3 3-387,3 15-129,0 6-129,0 11 0,0 4-258,0 7 0,1 3 0,-1-2-258,0 5-129,0-10-387,0 3-774,-8-14-1419,3-4-1419,5-9-516,0-24 516</inkml:trace>
  <inkml:trace contextRef="#ctx0" brushRef="#br0" timeOffset="8691.497">7254 13026 1935,'4'95'3870,"5"-37"129,-8-10-516,12 11-3483,4 3-258,4 3 258,5-4-129,-2-7 258,5-4 129,-2-14 387,5-9 129,-3-15 258,8-10-129,-2-16-258,7-13-129,-2-14-129,4-10-129,-7-7 0,-2-2-258,-7-6-129,-8-1 129,-10 3 0,-10 3 129,-10 2 129,-11 8 0,-11 3 0,-3 9 0,-11 7 129,0 6 0,-8 7-129,5 9-129,-4 6 0,2 4-129,0 9 0,1 8-129,6 8-129,1 0-258,13 9-774,-5-4-2709,14-2-516,11 1-258,4-12 0</inkml:trace>
  <inkml:trace contextRef="#ctx0" brushRef="#br0" timeOffset="9511.544">8834 12312 1548,'18'17'2838,"-18"-17"0,-10 8-2580,-2-8-903,-3 0 516,-2 0 387,-2 0 516,-9-2 516,4 2 516,-10-6-129,5 6 258,-7-4-516,7 4-258,-6 0-387,5 0-387,0 1 0,4 5-387,1 5-129,2 2 129,2 3 129,3 1-258,0 3 258,3 0-129,2 2 258,0-1-258,2 1 258,-1 2-387,0-2 258,2-1-129,-1-1 0,2 0 129,-2-4-129,4-3 0,7-13-129,-8 16 129,8-16 0,0 0 0,0 0-129,13 0 129,2-5 0,2 1-129,5 3 129,0 1 0,4 0 0,0 1-129,0 5 129,2 2 0,-1 2 0,3 0 0,0 2 0,0 1 0,1-2 0,-1 4 0,-3-1 0,-1 3 0,-5-2 0,-2 1 129,-6-1 0,-4 2 0,-7 1 129,-2 0 129,-4-3-129,-8 5 258,-12-2-129,-1 2 129,-12-3 0,-1 5-129,-9-6 0,0 4-129,-1-3-258,-2-3-129,7 5-387,-4-11-1290,14 6-2064,-1-5-1032,2-3-129,4-6-516</inkml:trace>
  <inkml:trace contextRef="#ctx0" brushRef="#br0" timeOffset="17287.9888">20743 11797 1032,'5'-14'1677,"-2"3"-129,-3 11-129,0 0-129,0 0-129,0 0-645,0 0 0,0 0-258,0 0 129,0 0 0,0 0 129,15 6-129,-15-6 0,8 25 129,-3-2-258,1 0-129,-1 9 0,1 3-129,0 5 0,-2 2 0,-1 3-129,1 2 258,-3-5-129,1 1 387,-2-7-258,1-2 0,-1-10 0,0-2 0,0-8 258,2-2-129,-2-12 129,0 0-129,0 0 129,12-15-129,-2-8 0,6-8-129,4-8 129,7-5-258,5-6-129,2-2 129,2 2 0,4 1 0,-3 8 0,-3 8 0,-3 6 129,-1 11-129,-3 6 0,-3 10 129,-2 3-129,-4 12 0,1 5 0,-1 9 129,-2 2-129,-1 7 387,-5 3-129,1 6 129,-6-4 0,4 7 0,-9-8 129,2 4 0,-2-7-129,-4 0 0,-2-8 0,4-6-129,-4-5-129,2-8-129,4-12-258,0 0-903,0 0-2322,2-21-1161,1-12-387,4-6 0</inkml:trace>
  <inkml:trace contextRef="#ctx0" brushRef="#br0" timeOffset="17931.0256">21604 11448 2451,'2'-8'2580,"-2"8"387,4-13-3483,-4 13 258,3-12 645,-3 12 387,6-17 645,-6 17 129,6-25 258,7 16-129,-7-8-258,13 7-258,1-4-645,10 4 0,0 1-387,4 3-258,0 5 129,-1 1-258,-2 1 129,-6 6 129,-6 5-129,-8 3 129,-8 3 0,-3 3 0,-9 1 0,-9 2 258,-7 1 0,-5 1-129,-6 0 129,1 3 0,-5-2 129,3 0-129,1-3 0,7 1-129,1-4 129,9-1-258,2-8 258,10 1-258,7-13 129,0 0 0,18 8 0,4-8 0,10 0-129,6 0 129,7 0-258,3-2 0,3 2-387,-3 0-387,9 7-2064,-7 1-1677,-5-4-129,0 1-129</inkml:trace>
  <inkml:trace contextRef="#ctx0" brushRef="#br0" timeOffset="18583.0629">22704 11944 2451,'-69'22'3999,"33"-8"-258,4 6-645,-6-3-903,11 13-516,-8-6-645,13 12-129,-5-5-387,12 7-129,3-3-129,9 4 129,3-6-258,12-2 129,8-3-129,11-6 129,3-7-129,9-6 0,4-9 129,6-3-129,2-11 0,1-9-129,0-7 129,-4-7-129,-2-2 129,-8-8 0,-6-2-129,-5-3 129,-12 1 0,-8 1-129,-8 4 129,-4 4-129,-14 6 129,-10 7-258,-9 11 129,-8 8 0,-6 8-129,-7 6 0,-1 14-258,-5 5-258,7 13-645,-12-5-1419,13 7-1935,2 2-258,8-6-258</inkml:trace>
  <inkml:trace contextRef="#ctx0" brushRef="#br0" timeOffset="19079.0912">22836 11314 2451,'29'-62'2709,"-18"27"-258,13 18-516,-6-6-3483,3 14 0,-4-3 1032,-1 9 645,-2 3 1032,-14 0 258,9 15 1032,-9-1-129,0 13-129,-1-3-516,1 18-516,0-3-645,2 11-129,4 5-129,5 5-129,2 1 0,4 3-129,0 4 0,3 3 0,-3 0 0,-1 4 0,-5-4-129,-1 0 258,-6-5-129,-2-2 0,-2-9 0,0-7 0,-4-9-258,-3-11-387,7 0-903,-7-14-2064,7-14-903,0 0-387,-13-12 517</inkml:trace>
  <inkml:trace contextRef="#ctx0" brushRef="#br0" timeOffset="19863.1361">23486 11041 903,'-19'-4'903,"6"-3"645,13 7 258,-22-9 645,22 9-129,-20-12 129,20 12-129,-11-15-258,11 15-774,0-17-387,15 12-387,-2-7-129,10 3-129,2 1-129,6 1 0,3 2 0,4 2 0,-3 3-129,1 0 129,-4 6-129,-2 6 129,-5 0-129,-2 5 129,-6 0-129,-7 4 0,-5 1 129,-5 3 0,-3 1 0,-12 0 0,-4-2 0,-5 4 129,-3-7-258,0 0 129,4-4-129,1-5 0,5-4-129,17-8 129,-12 7-258,12-7 258,18-2 0,2 0 0,7-4 0,3 4 258,3 0-258,2 2 0,-1 3 0,-2 4 0,-6 7-258,-4-2 258,-1 9 0,-7 1-129,-1 2 129,-6 4 0,-6 1 0,-1 2 129,-8-2-129,-7 1 387,-10-2-258,2 2 129,-9-6-129,2 0 0,0-2 0,-3-6-645,10 6-1419,-8-7-2322,5-7-516,0-4-645,-6-7 387</inkml:trace>
  <inkml:trace contextRef="#ctx0" brushRef="#br0" timeOffset="24763.4164">16475 13208 258,'-26'-8'387,"11"4"-258,-5-1 0,1 0 0,-6-2 516,-3 3 129,-4-1 258,-5 1 129,-3 0-129,-5 1 129,0 3-258,-5-1-129,-1 1-129,-8 0-387,3 0 129,-9 4-258,-2 0 0,-5 2-129,-6 1 0,-3-2 0,-3 2 0,3-2 129,-4-1 0,0-3 258,1 1-129,1-2 0,0 0 0,-2 0 0,-1 0 0,0 0-129,-1 2 129,-2 1-129,-1 0 129,-1 2-129,-2 1 0,-4 0 0,3 0 0,-2 1 0,1 5-129,-2-2 129,5 4 129,1-1-258,6 4 129,3-1-129,6 4 0,1 1 129,5-1-129,7 4 0,2-2 0,2 5 129,6-3-129,3 4 129,4 0 0,6 1 0,4 2 0,2-2 258,7 0-258,3 0 0,4 1 129,5-4-129,3 3 0,5-2 0,5-1 0,2 3 0,7 3 258,7-3-258,6 5 0,3-1 0,8 3-129,4-1 129,7 0 0,4-2-129,9-4 0,9 0 129,5-2 0,8-1-129,8-2 129,7-2-129,8-2 129,8 1-129,4 0 0,6 1 0,3-4 0,6-2 0,6-1 129,5-1-129,4 1 258,2-8-258,3 0 387,4-4-258,9 1 0,-2-4 129,4 0-129,1-4 129,5-4-129,4-1 0,3 3 129,-1-3-129,1 4 0,-1-3 129,1 3 0,-3-3 0,-3 2 129,-8-5-129,1-1 258,-5-5-258,-2 0 0,-8-5 0,-1-3-129,-2-4 0,1-2 0,-8-3-129,0 0 129,-7-2-387,-3-2 258,-4 0-129,-2 1 0,-7 0 0,-7 1 0,-6 0-129,-10 0 258,-2-1 0,-8 3-129,-10 0 258,-13-4-258,-8 1 258,-12-3-258,-7 0 258,-9-2-129,-14 0 0,-8-3 0,-3 0 0,-18 2 0,-11 2-129,-9-3 129,-13 5-129,-13-2 0,-12 5 0,-11 0-129,-11 4 0,-10 1 129,-11 2 129,-13 4-129,-9 3 129,-10 3 0,-9 4-129,-12 3 129,-16 6-258,-12 3 129,-18 3-258,-17 7-129,-9 14-387,-20-3-645,2 19-1935,-17 8-1032,-10 1-387,-2 11 517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9:16:53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89 0,'-2'-11'3,"2"11"0,-3-14 0,3 14 0,-1-14 0,1 14 1,-4-16-2,4 16 1,-7-14-1,7 14 1,-5-11-1,5 11 1,0 0 0,-6-10 0,6 10 1,0 0-1,0 0 0,0 0 0,0 0-2,0 0 1,0 0-1,0 0 1,0 0 0,14 5 0,-3-2 0,1 1 0,5 1 1,5 1 0,3-1 0,3 2 0,3 0-1,3 0 0,0 2 2,4-2-2,-2 1 0,-1 2-1,-2-1 1,-2 1-1,-4-1 0,-4 1 0,-3-3 0,-3 1 0,-5-2 0,-12-6-1,15 9 1,-15-9 0,0 0 0,0 0 0,0 0 0,0 0 0,0 0-1,0 0 1,0 0 0,0 0 0,0 0 0,5 10 0,-5-10 0,0 0 1,-17 9-1,8 0 0,-6 2 1,-1 5-2,-7 2 1,-2 3 0,-3 2 0,-4 2-1,0 4 1,-1-3-1,2-1 0,1-2 1,3 1-1,1-4 0,5-2 1,3-1-1,1-2 1,4-3-1,1-3 0,3-2 0,9-7 0,-10 10 0,10-10 0,0 0 0,0 0-2,0 0-2,0 0-7,0 0-20,0 0 0,15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9:16:54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9 1,'-4'-13'11,"4"13"-1,0 0-2,0 0 0,0 0-1,0 0-1,0 0-1,0 0-1,0 0 1,0 0 0,0 0-1,0 0 1,0 0-2,0 0 2,0 0-2,11 5 0,-11-5 0,19 13-1,-5-4-1,3 1 1,4 3-1,2 1 0,2 1 0,5 0-1,1 2 1,2 0-1,4 1 1,-2-2-1,0 0 1,-1 0-1,-2-2 0,-6-4 1,-3 0-1,-6-2 0,-4-2 1,-13-6-1,12 6 1,-12-6 0,0 0 1,0 0 0,0 0-1,-10 10 1,10-10 0,-17 9 0,7-6-1,-5 6 0,-1-2-1,-2 5 1,-2-2-1,-3 1 0,-4 2 0,-3 2 1,-2 4-1,-2-1 1,-3 1-1,-1 3 0,-1 1 1,1 2-1,4-1 1,1-2-1,5-1 0,3-3 0,6-1 1,4-4-1,4-3 1,11-10-1,-11 11 1,11-11 0,0 0 0,0 0 0,0 0-1,0 0-2,0 0-7,-9 1-22,9-1-2,-6-10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9:16:59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2083 3,'0'0'10,"0"0"-1,0 0-1,0 0 1,12 1-1,-1-1 0,2-1-2,7-1-1,5 0-2,2 1-1,4 0 0,3-2 0,2 1-1,-3 0-1,0 0 1,-5-1 0,-3 1-1,-5 0 1,-5 1-1,-3-1-1,-12 2-1,10-2-4,-10 2-5,0 0-10,0 0-4</inkml:trace>
  <inkml:trace contextRef="#ctx0" brushRef="#br0" timeOffset="571">8 1894 7,'0'0'9,"0"0"0,0 0-1,10-3 1,0 2-1,8 0-1,1-2 0,8 1-2,3-1-1,2 1 0,5 0-1,0 0 0,-2-1 0,-1 0-1,-4 1 0,-4 1 0,-7 0 0,-5-1-1,-4 1 0,-10 1 1,0 0-1,9-1 1,-9 1-1,0 0 0,0 0 0,0 0 0,0 0-1,0 0-1,0 0-1,0 0-4,0 0-16,0 0-6,-11-3 0</inkml:trace>
  <inkml:trace contextRef="#ctx0" brushRef="#br0" timeOffset="1442">0 911 5,'0'0'6,"0"0"0,0 0 0,15 3-1,1-3 1,2-1-1,5 0 1,7 0-1,5-1 0,2 1 0,1-2-1,0 1 0,-3 1-1,-3-1 0,-5 0-1,-6 1 1,-3 0-1,-7 0 0,-11 1 0,11 0 0,-11 0-1,0 0 0,0 0-1,0 0-1,0 0-1,0 0-10,0 0-14,-6-13 0</inkml:trace>
  <inkml:trace contextRef="#ctx0" brushRef="#br0" timeOffset="2403">7 12 0,'0'0'5,"0"0"-1,0 0-1,0 0-1,14 0 2,-14 0-1,13-2 2,-1 0 0,3 1 0,4-1 1,5 1-1,4-1 0,5 1-1,2 0-1,4 1 0,0 1-1,0-1-1,-3 1 1,-3 1-1,-3-1 0,-6 0 0,-3 1-1,-4-2 1,-5 2 0,-1-1-1,-11-1 1,14 1 0,-14-1 0,0 0 0,0 0 1,0 0-1,0 0 0,0 0 0,0 0-1,0 0 0,0 0-2,0 0-3,0 0-6,0 0-14,3 12-1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6:55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14 140 1,'-2'-11'3,"2"11"0,0 0 1,-4-10 0,4 10 1,-2-12 0,2 12 1,0-12 1,0 12 0,-1-15 0,1 15 0,-2-12 0,2 12 1,0 0-1,-4-14 1,4 14 0,0 0 0,0 0-1,-3-10-1,3 10-1,0 0-2,0 0 0,0 0 0,0 0-2,0 0 0,0 0 0,0 0-1,0 0 1,0 0-1,0 0 0,0 0 0,0 0-1,0 0 0,0 0 1,0 0-1,1 10 1,-1-10-1,6 21 1,-1-3-1,1 2 1,0 7 1,2 3-1,0 6 0,2 0 1,-2 0-1,-1-1 0,1-3 0,-3-3 1,0-6-1,-1-2 0,-1-7 0,-1-2 0,-2-12 0,4 11 1,-4-11 0,0 0 0,0 0 0,0 0 1,0 0 0,0 0 0,5-14-1,-3-1 1,-2-5-1,2-6 0,1-6-1,2-6 0,2 0 0,1 0-1,1-1 1,1 3 0,6 3 0,-1 3-1,1 5 1,0 5-1,-1 3 1,0 3-1,-1 4 1,-3 3-1,-1 3 1,-10 4-1,15 3 0,-15-3 1,14 16-1,-7-3 1,-2 4 0,4 3 1,-3 3-1,0 2 0,0 3 0,-1 2 1,1 1-1,-3 1 1,1-2-1,-2 0 1,0-3-1,0-2 1,-2-5-1,1-3 1,-1-5-1,0-12 0,0 14 1,0-14-1,0 0-1,0 0-5,0 0-7,0 0-8,5-11 1,-4 0-2,6 1 0</inkml:trace>
  <inkml:trace contextRef="#ctx0" brushRef="#br0" timeOffset="1152">579 416 10,'-5'10'10,"5"-10"1,0 0 0,0 0-2,0 0 2,0 0-1,0 0-1,0 0 0,8-11-3,-3 2 0,2-5 0,6-1-1,-2-6-1,4 0-1,-1-3 0,2 0-1,-5 4 0,4 2 0,-6 2 0,-3 4-1,-1 3 0,-5 9 0,7-9 0,-7 9-1,0 0 0,0 0 0,0 0 0,0 0-1,0 0 1,0 0 0,0 0-1,0 0 1,4 14 0,-4-4 0,-1 4 0,1 2 1,0 3-1,-1 4 0,1 2 0,0 2 0,0 1 0,0-1 0,1-3 0,0 0 0,1-2 0,0-5 1,0-3-1,-1-5 0,-1-9 1,2 12 0,-2-12 0,0 0 0,0 0-1,-10-1 0,10 1 0,-13-8-1,13 8 0,-14-6 0,14 6-1,-14-4 1,14 4-1,-11 5 1,11-5 0,-9 7 0,9-7 1,0 0 0,-7 11 0,7-11 0,0 0 1,0 0 0,0 0-1,0 0 1,0 0 0,0 0 0,13-2 0,-13 2 0,16-5-1,-3 4 0,1-5 1,5 4 0,1-1-1,2 1 0,1-2 1,1 3-2,2 4-1,-3-5-6,3 5-11,-5-5-1,-2-2 0,-2-7-2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6:57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509 327 4,'-5'-11'7,"5"11"1,-2-9-1,2 9 2,-1-11 0,1 11 0,-5-12 1,5 12-1,-5-10 0,5 10 0,0 0-3,0 0-1,0 0-2,0 0-1,0 0 0,0 0-2,0 0 0,0 0 0,-4 10 0,4 0 0,-4 3 0,5 4 1,1 5-1,0 4 1,3 4 0,-2 2 0,1 3 0,-1-1 0,3-1 0,-5-2 1,1-4-1,-2-3 0,1-7 0,-1-2 1,0-15 0,1 15 0,-1-15 1,0 0 1,0 0-1,11-6 0,-8-7 0,5-3 0,0-6-1,4-4-1,-1-3 0,2-2-1,-1-1 0,3 1 0,-1 1 0,1 4 0,-2 2 1,-2 5-1,1 3-1,-3 4 1,-1 3 0,-8 9-1,10-9 1,-10 9-1,0 0 0,0 0 1,10 0-1,-10 0 1,0 0-1,8 11 1,-3-2 0,3 4 1,-1 3-1,3 5 0,0 3 0,2 3 1,-1 4-1,1 0 0,-2 1 1,-2-1-1,0-3 0,-1-1 1,-1-5-1,-2-1 1,-2-4-1,0-2 1,-1-2 0,0-3-1,-2-1 1,1-9-1,0 13 1,0-13-1,0 0 0,0 0-3,2 9-6,-2-9-11,4-9-1,-2-4-2,7 3 2</inkml:trace>
  <inkml:trace contextRef="#ctx0" brushRef="#br0" timeOffset="902">1002 640 2,'-9'0'9,"9"0"1,-6-11 1,6 11 0,-3-14 0,1 4 1,2 10-1,1-16 1,-1 16-3,7-18-1,-7 18-2,14-14-1,-3 9 0,0 0-2,4 2-1,-2 2 0,2 2-1,-1 2 0,-1 2 0,-2 4 0,-2 1-1,-3 2 1,-3 3-1,-2-1 1,-1 2 0,-3 0 0,0 0 0,-2 0 0,-1 0-1,-3 0 1,1 0 0,-2-1 0,0 2 0,-2-3 0,2 2 0,-1-5-1,3 2 1,0-1 0,2-3-1,6-9 1,-7 14-1,7-14 1,0 0-1,-3 12 1,3-12-1,0 0 1,7 12-1,-7-12 1,11 7 0,-11-7-1,22 9 1,-6-6-1,2 0 0,10 1 0,5-1-1,7 2-4,1-4-7,12 3-9,0-6-1,6 0-1,3-11 1</inkml:trace>
  <inkml:trace contextRef="#ctx0" brushRef="#br0" timeOffset="6319">1480 833 6,'-11'1'8,"11"-1"0,0 0 0,0 0-2,-9 1 0,9-1 0,0 0 0,0 0 0,0 0 0,0 0 0,0 0 0,0 0 1,0 0-2,3-12 0,-3 12 1,8-20-1,-1 7 0,-6-7 0,5-3-2,-3-6 0,-1-2 0,-2-3 0,-2 1-1,-3-3-1,-2 2 0,-3 1 0,-3 0-1,-3 2 1,-1 1-1,-4-2 0,-1 2 0,-4-1 1,0 0-1,-4-1 0,0 2 1,-2-1-1,0 3 0,0 1 0,0 2 1,0 2-1,0 5 0,0 3 0,-3 1-1,0 4 2,-2 0-2,-1 3 2,-2 1-1,-1 0 0,1 0 0,-1 2 0,1 0 1,3 2-1,0 1 0,3 1 0,1 1 0,0 3 0,1 1-1,1 3 1,0 1 0,0 1 0,0 3 0,1 0 0,1 2 0,-1 1 0,1 2 0,2 2 0,0 3 0,2 1 0,2 0-1,0 3 1,1 0 0,2 3 0,2-2 0,4-1 0,0 0 0,3 1 0,3 1 0,1-1 0,3 2 0,3 0 0,0 0 0,0 1 1,2 0-1,1-1 0,0-1 0,0 0 0,3-1 0,-1-3 0,0 0 1,3 2-1,2-1 1,3-1 0,1 1-1,4-2 1,0 2-1,6-1 1,3 2 0,1-4 0,2 1 0,1-1 0,0 0 0,-2-1 0,3 0 0,-2-3 0,0-2 0,1 1-1,1-4 2,-1-1-2,4-1 1,1-2 0,3-3 0,-1-1 0,2-1 0,-2-4-1,0 0 1,0-2 0,-3-1-1,-3 0-1,0-2-1,1 5-5,-4-3-10,8 8-5,-4-9 0,10-2-2,0-10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6:59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517 290 9,'0'0'8,"-3"-10"1,3 10 1,0 0-3,-1-12 0,1 12 0,0 0 1,0 0-1,0 0 0,0 0 0,0 0-2,0 0-1,0 0-1,0 0-1,0 0 0,-4 17 0,4-8 1,2 6-1,1 5 0,1 3 1,0 5-2,3 4 1,0 2 0,0 1-1,-1 2 0,2-1 1,-2-4-1,0-1 0,-2-7 0,2-4 0,-3-3 1,0-7 0,-3-10 0,4 11 0,-4-11 0,0 0 1,0 0-1,0 0 0,11-14-1,-4 4 0,0-9 0,3 0 0,3-8 0,1-1-1,1-2 0,0-2 0,2 1 1,1 0-1,-2 6 0,-2 2 1,-2 5-1,-2 4 0,-2 4 1,-8 10-1,9-8-1,-9 8 1,0 0-1,0 0 1,0 0-1,4 9 1,-3 0 0,0 4 0,2 3 0,0 6 0,0 3 1,0 4-1,0 2 0,1 0 1,-1-1-1,1-1 1,-3-5-1,2-2 0,-2-4 1,0-6 0,-1 0 0,-1-2-1,1-10-1,-3 12-2,6-3-5,-3-9-9,0 0-5,0 0-1,12 3 0,-12-3 2</inkml:trace>
  <inkml:trace contextRef="#ctx0" brushRef="#br0" timeOffset="812">1009 637 30,'-10'-6'11,"1"0"0,1-3 1,0-2-9,8 11 2,-10-16 1,10 16 2,-5-16 0,5 16-1,0 0 0,12-9-1,-12 9-1,20 1-2,-10 2-2,5 3 0,1 1 0,2 2 0,-2 1-1,-1 1 0,-2 2 0,-2-1 1,1 2-1,-6-2 1,-5 1 1,-3 0 0,-2 0 0,-4-1 0,-3-2 0,-1 2 0,-1-5 0,2 3-1,-2-3 1,3-2-2,10-5 0,-14 7 0,14-7 0,0 0 0,0 0-1,0 0 1,18 6 0,-5-5 0,3 1 0,2 1-1,1 2 1,0 1 0,0 1-1,-2 1 1,-3 1-1,-5 1 1,-1-1 0,-4 3 1,-3-1-1,-3 2 1,-4-1 0,-2 4 0,-3-2 1,-1 3 0,-3-2 0,-2 1 0,-2-3 0,2 2-1,-2-4 0,1-2-2,3 3-5,-5-9-16,5-1 0,-2-12-3,5-6 1</inkml:trace>
  <inkml:trace contextRef="#ctx0" brushRef="#br0" timeOffset="5909">1415 881 0,'0'0'7,"0"0"2,9 6-2,-9-6 0,0 0 2,0 0 1,0 0-1,0 0-1,0 0 0,0 0 0,0 0 1,0 0-3,0 0-1,-1-11 0,1 11-1,6-17-1,2 7 0,-3-6-1,1 0 0,-1-4 0,0-2 0,-2-5-1,0-1 2,-8-5-2,-1-4 0,-4-5-1,-3-1 1,-1-4-1,-5 2-1,-3 1 1,0 1 0,-1 3 0,-1 5-1,-1 4 1,-3 5 0,-1 4 0,-3 2 0,-1 2 0,0 1 0,-2-1 1,-2 2-1,0-1 0,-1-1 1,-2-1-1,0 4 1,1-1-2,-3 4 2,1 0-1,0 3 1,0 1-1,0 3 0,4 2 1,3 0-1,0 1 1,5 0-1,1 1 1,1 1 0,1 1-1,2 1 1,1 0-1,1 2 0,0 5 1,1 1-1,0 1 0,1 3 0,0-1 0,-1 3 0,0 4 0,-1-2-1,3-2 2,-1 1-1,1 0 0,3 1 0,-2-1 0,3 2 0,2 0 0,1-1 1,-2 4-1,3 1 1,-1 1-1,1 4 0,2 0 1,1 2-1,3 0 0,2 2 1,2-2-1,2 1 1,3-2-1,1-2 1,3 2 0,2 0-1,0-2 2,3 0-2,0 0 2,3 2-2,1-2 2,2 1-2,1-2 1,3 1 1,-1-4-1,1 3 0,0-2 0,1-1 0,-1 0 0,0-2 0,-1 0-1,1-2 1,-2-3 0,2 0 0,0-4-1,0 0 1,2-4 0,2-1 0,3-3 1,-1 2-1,1-3-1,0 0 0,-2 0 1,-1-1-1,-4 1 1,-4-1-1,-6-1 0,-3 0 0,-10-1 0,9 2 1,-9-2-2,0 0 1,0 0-1,0 0 0,7 12-2,-7-12-3,10 24-9,-6-11-8,8 5-1,-12-18-2,25 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7:02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1500 715 5,'0'0'5,"-2"10"1,2-10-1,0 0-1,0 0 1,0 0 1,0 0 2,0 0-1,0 0 0,5-11 1,-5 11-1,5-13 1,-1 4 0,-3-6-2,3 0 1,-4-4 0,3 0-1,-4-5 0,2 2-1,-6-2-1,2 1 0,-2-3-1,0 2-1,-4-1-1,1 2 0,-3-1 0,-1-1 0,0 0 0,-4 0-1,-4-1 1,-2-3-1,-1-1 0,1 3 1,-3 0-1,-1 0 0,-2 0 0,2 4 0,-5 1-1,6 5 1,-3 2 0,0 1 0,-1 2 0,-1 3 0,1 2-1,-1 1 1,3 2 0,-6 1 0,1 0 0,-2 0 0,-2 2 0,-1 0 0,-2 1 0,1 1 0,0 2-1,3 0 1,0 1 0,-6 1 0,5 2 0,5 1 0,1 2-1,1 0 1,3 0 0,0 0 0,0 2 0,6 0 0,1 0 0,-2 1 0,0 2 0,1 1 0,-1 1 0,-1 2 0,2 1 0,-1 3 0,-1-1 1,2 2-2,0 2 2,-1-1-2,3 4 1,0 1 0,2 0-1,-1 2 1,4 2 0,0 0 0,3 1-1,2 1 1,5-2 0,2 0 0,3-1 0,4-2-1,3 1 1,5 0 0,1-3 1,3-1-1,2 0 0,3-3 0,1 2 0,2-1 0,1-5 0,0 0 1,3 0-1,0-1 0,0-2 1,1 1-1,3 0 0,1-2 1,2 0-1,2 0 1,-1-2-1,0-1 0,3-2 1,-1-3 0,-3-2 0,2-4 0,0-3 0,-1-3 0,-1-3 0,1-3 0,-2-1 0,2-3-1,-2-1-1,2 0 0,4 1-3,1 0-9,6 7-8,-2-4 0,3-4-2,-3-6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1:04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0 2,'-11'7'2,"1"2"0,1-1 0,1 4 0,-1-2-1,2 4 1,2 0 0,2 4-1,-1 0 1,4 5 0,-1 3 0,0 5 1,0 0 0,0 4 1,-1 1 1,1 1 0,2 2 0,1-1 0,3-2 0,1-1 0,6-5-1,-1 4 0,2-1-1,0-3 0,0 0-1,-3-3 0,2 0-1,-4-7 1,-1 5 1,0-11 0,-1-1 0,-1-2 0,1-2 0,-6-9 1,14 10 0,-14-10-1,11 10-1,-11-10 0,0 0 0,10 5 1,-10-5-1,0 0 1,0 0-1,0 0 1,0 0-1,0 0 0,0 0 0,0 0-1,0 0 1,0 0-1,0 0 0,0 0 0,0 0 0,0 0-6,0 0-13,5-10-4,-7-2-1,0-4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1:0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0,'0'0'2,"0"0"-1,0 0 1,-4 15-1,4-15 1,0 0 0,0 0 3,0 0 0,8 9 1,2-2 0,2 4 0,4 1-1,3 5 0,2 2-1,1 5-1,0 2-2,-1 7 1,-3-1-1,-3 3 1,-3 3 0,-3 3 1,-3-1 0,-1 3 0,-4-2 1,0 0-1,-3-4 1,0 0 0,-3-4-1,0-6 1,-3 1 0,-1-1 0,-3-4 0,-2 0 0,-4-2 1,0-1-2,-4-5 0,2 4 0,-2-8-1,4-1-1,1-2 0,4-2 0,3-2 0,10-4 0,-10 5 0,10-5-1,0 0 1,0 0-1,0 0-2,0 0-13,0 0-6,0 0-1,-3-14-1,-8 3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3:33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335 289 26,'1'-11'20,"-1"11"0,-8-11 3,8 11-9,-10-12-3,-1 4 0,11 8-2,-20-7-1,11 7-3,-2-3 0,-1 4-2,-4 1-1,0 5 0,-3 2-1,1 4-1,-5 6 1,-2 2-1,-2 3 0,1 3 1,2 1 0,3-1 0,3-1 0,5-1 0,4-2-1,9 0 0,8-5 1,8 1-2,14-4-1,4-4-7,16 0-15,1-6-2,7-1-1,-3-6 1</inkml:trace>
  <inkml:trace contextRef="#ctx0" brushRef="#br0" timeOffset="341">552 583 46,'-10'1'21,"-3"-3"1,-2-5 0,5-2-14,-3-6-2,5-2-2,2-4-1,4 0-2,4-3 0,4 3 0,3-1 0,3 4-2,3 4 2,1 4-1,0 3 1,0 5 1,0 2-1,0 7 2,-4 0-1,2 6 0,-7 1 1,1 3 0,-6 1 0,0 2 0,-7-1 0,-1 0 1,-5-4 1,-3 2-3,-1-6 1,-3-1-1,0-4 0,0-1-3,0-3 1,1-4-4,8 3-9,-1-12-14,10 11 0,6-23-2,11 6 2</inkml:trace>
  <inkml:trace contextRef="#ctx0" brushRef="#br0" timeOffset="742">1126 339 77,'13'6'26,"-13"-6"-1,0 0-1,-11-9-22,-6 2-2,-6 1 1,-7 1 0,-7 0 0,-2 4 0,-5 2 0,0 4 0,3 2 0,5 2 0,6 1-2,8 3 0,11 0 0,6 1 0,13 1-1,6 1 1,9 2 0,3 1 1,3 1 0,2-1 0,-6 1 0,1-1 0,-8 0 2,-3-1-1,-10-3 2,-3 0 0,-7-2 0,-5 0 1,-3-5 0,-5 1-1,-4-4 0,1-2-1,-1-3-1,2-4-3,5-2-2,0-11-9,11 2-15,5-12 1,9-2-2,3-9 0</inkml:trace>
  <inkml:trace contextRef="#ctx0" brushRef="#br0" timeOffset="1192">1255 89 51,'0'0'21,"13"-3"4,-13 3-2,0 0-13,0 0-4,0 0 1,0 0-1,-12 23 0,3 3-1,-6 5-2,2 8 0,-4 4 1,4 6-2,2 1 0,3 2 0,6-4 0,6-5-1,10-7 0,11-6-1,12-9 0,8-11-2,9-6-3,-3-15-9,8-2-10,-10-9-3,-3-4-2,-17-7 2</inkml:trace>
  <inkml:trace contextRef="#ctx0" brushRef="#br0" timeOffset="1503">1149 203 52,'-22'3'25,"2"-2"1,9 0-1,11-1-6,0 0-11,13-13-3,17 10-1,12-5-2,13 4 0,15-2 1,12 2-4,15 5-19,4-2-6,3 0-1,-8-6-1,-3-2 0</inkml:trace>
  <inkml:trace contextRef="#ctx0" brushRef="#br0" timeOffset="1983">2049 330 48,'0'0'19,"9"16"2,-8-6-2,1 6-11,-3 1-2,0 10 1,-4-1 1,6 11-1,-7-4 0,6 7-1,-6-5-1,6 2-2,0-4 0,5-4-3,0-5-1,-1-8-2,3 0-4,-7-16-5,0 0-10,0 0-3,-9-13-1,-10-4 3,-1 3 4,-9-6 5,-2 0 8,-3 5 10,-3-2 12,7 4 5,2 0 2,8 6-1,3-3-3,17 10-3,-8-15-6,20 10-2,9-3-5,9 2 0,6 0-2,11 2 1,2-1 0,7 6 1,0 0-1,-3 4 1,-5-1 1,-3 2-3,-9 0 2,-8 0-2,-7-1 0,-5 1-1,-7 0-1,-9-6-4,1 11-16,-12-8-5,-1 2-2,-5-6 0,-3 0 0</inkml:trace>
  <inkml:trace contextRef="#ctx0" brushRef="#br0" timeOffset="3345">2744 203 34,'0'0'16,"11"4"1,-11-4 2,0 0-11,0 17-1,-4-5 0,1 12 0,-5 1 2,0 10 0,-6 2-1,3 8-1,-2-3-1,4 0-2,1-6-1,4-2-2,4-9 0,6-10-4,9-6-5,1-19-9,7-4-5,-3-11-2,4-5 1,-4-10 3,4 0 4,-9-7 8,-2 4 9,0 7 12,-8 1 8,2 9 2,-6 3 1,4 10-3,-7 1-4,2 12-4,0 0-6,0 16-3,-1 2-2,0 9 0,1 7-2,-3 7 1,1 7-1,-1 4 0,1-3 0,-1 0 0,2-4-1,-1-7-3,4-4-5,-5-14-11,5-5-6,-2-15 0,0 0-1,-16-16 1</inkml:trace>
  <inkml:trace contextRef="#ctx0" brushRef="#br0" timeOffset="3806">2612 458 53,'-23'-6'22,"4"4"2,5 1-2,14 1-9,-14 1-8,14-1-1,14 4-1,4-1 0,8-1-1,9 2 1,5-1 0,8 1-1,5-2 0,1 1-1,-4 1-2,-4-4-2,-7 4-5,-10-7-4,-4 4-11,-13-3-2,-12 2-1,0 0 1</inkml:trace>
  <inkml:trace contextRef="#ctx0" brushRef="#br0" timeOffset="4066">2611 378 69,'-22'-1'25,"22"1"0,0 0-1,12-5-13,13 1-8,11 0-1,8-1-1,7 1 1,8 1-3,1-2-9,4 5-14,-4-3-1,2 1-2,-5-3 1</inkml:trace>
  <inkml:trace contextRef="#ctx0" brushRef="#br0" timeOffset="4307">3457 494 46,'-23'6'18,"-4"-9"0,3-6 2,-4-2-6,3-7-12,1 3 1,0-6 2,9 6 1,-1-3 1,10 3-1,5 0-1,8 2-3,5 1-1,5 3-2,7 4 0,2 3 0,3 5 1,-2 4 0,-3 3 0,-7 7 1,-7 1 1,-4 5 1,-14 0 0,-4 3 2,-10-5-1,0 2 2,-5-6-2,2-3-1,0-6-4,2-11-8,12-5-18,3-10-1,12-3 0,2-12-1</inkml:trace>
  <inkml:trace contextRef="#ctx0" brushRef="#br0" timeOffset="4747">3797 0 63,'0'0'24,"0"0"-2,-9 16 2,6 4-14,-5 6-7,3 14 1,-5 6 0,1 14 0,-6 5 0,-2 7-1,1 1 2,0-2-3,3-6 0,3-7-2,3-11 0,2-9-2,5-11-2,5-13-1,-5-14-3,0 0-1,6-17-2,-16-9 2,1-1 1,-6-10 4,-3-1 4,-1 3 2,-4-1 4,6 10 4,-3-2 0,8 11 0,0-2-1,8 10-3,1-1 0,3 10-3,13-14-1,3 9 0,12 1-1,8 2-1,7 0-1,8 1-1,15 5-15,-3-4-11,5 3 1,-5-6-2,-2 0 1</inkml:trace>
  <inkml:trace contextRef="#ctx0" brushRef="#br0" timeOffset="5258">4341 292 52,'-11'-6'23,"2"0"3,-2-1-4,-1 7-7,-3-2-6,1 7-2,-3 1-2,0 7-1,-1 1-1,1 7 1,0 2-2,3 2 0,2 3-1,4 2 1,6-2-1,7 0-1,9-3-1,6-7-2,13 1-11,1-11-10,12-2-3,0-10-1,4-1 1</inkml:trace>
  <inkml:trace contextRef="#ctx0" brushRef="#br0" timeOffset="5488">4567 501 47,'-22'-3'25,"-3"6"1,4 1-1,-8-6-9,11 3-5,-3-10-3,10 1-5,6-7-1,6 0-3,8-4 0,4 1-1,7 0 0,0 4 0,8 4 2,-2 5-1,1 5 2,-2 5 0,-5 5 0,0 4 1,-7 3 1,-4 5-1,-9 1 1,-1 3 2,-7-2-2,-1-2 0,-6-2 0,0-1 0,-5-7-1,1-4 0,-1-4-2,-2-4-1,2-3-2,-5-6-5,7 2-20,-2-10 0,5 0-1,3-8-1</inkml:trace>
  <inkml:trace contextRef="#ctx0" brushRef="#br0" timeOffset="6219">4774 356 51,'0'0'22,"0"0"0,0 0 0,0 0-11,0 13-6,-2 2-1,-3 0 0,1 7 0,-2-1 1,2 5 1,2-4-1,5 0 1,4-9-1,10-7-2,4-9-1,11-6 0,2-9 0,5-2-1,-4-5 0,1 0 0,-6 1 2,-8 7-1,-5 3 1,-5 4-1,-12 10-1,0 0 1,-2 10 0,-5 4-2,1 4 0,2 4-1,3 5-4,-1-4-7,10 5-19,2-11 1,9-1 1,1-16-2</inkml:trace>
  <inkml:trace contextRef="#ctx0" brushRef="#br0" timeOffset="6610">5403 37 74,'0'0'24,"9"12"0,-12 4-1,0 9-20,-7 12-3,-7 11 1,-7 13 0,-3 11 2,-6 5 0,0 6 1,2-1-1,2-2-1,3-6 0,7-10-2,10-14 0,-1-11-2,9-12 0,-3-16-1,4-11 0,-7-19 0,3-5 1,-1-7 0,-4-2 3,2-3 0,1-1 1,5 4 0,4 1 0,3 6 0,9 0-1,7 2-1,8 0 0,4 0-1,8 2 0,3 1 0,3 1 0,-2 1 0,0 1 2,-7 6-1,-4 0 1,-3 6 1,-11 3 0,-4 7 0,-17-4 1,16 25 0,-20-2 0,2 3-2,-5 5 1,3 1-1,0-1 0,2-3-1,8-2-2,1-11-4,12-8-18,-1-13-2,7-8-1,0-15-2</inkml:trace>
  <inkml:trace contextRef="#ctx0" brushRef="#br0" timeOffset="8052">5627 120 26,'0'0'14,"0"0"1,-11 16 0,9-2-9,1 8-1,0 4 3,3 8-1,-1 1 3,2 8 1,-7-4-1,-1 8 0,-3-8-1,3 5-1,-6-10-2,3 1-1,0-6-3,2-7-6,13 0-20,6-12-1,6-2-2,3-12-1</inkml:trace>
  <inkml:trace contextRef="#ctx0" brushRef="#br0" timeOffset="8322">5842 438 51,'0'0'21,"0"0"1,0 0 1,0 0-9,0 0-9,-9 4 1,9-4 1,-14 21 0,5-6 1,2 5 0,-2 1-3,1 4-1,3-2-2,3-1-2,8 0-6,5-13-22,6-5 0,3-12-1,4-8 0</inkml:trace>
  <inkml:trace contextRef="#ctx0" brushRef="#br0" timeOffset="8653">6269 333 52,'7'9'23,"-7"-9"2,0 0 0,0 0-14,-12 4-3,-4-5-1,1 3-1,-4 1-2,-2 3 0,-10 0-1,2 5 1,-8 3-2,4 3 0,1 5-1,4 3 1,4 2-1,5 2 0,10-2-1,11 1 1,9-3-3,9-5-2,15-4-7,3-12-16,8-4 0,2-13-2,4-8 2</inkml:trace>
  <inkml:trace contextRef="#ctx0" brushRef="#br0" timeOffset="8973">6439 32 75,'0'0'25,"0"0"0,0 0-2,0 0-16,0 0-5,0 0 0,-27 69 2,15-27-1,-3 12 3,-2 3-2,-1 8 1,8-3-2,-4-1-1,4-4-1,1-9-2,11-4-4,-2-44-9,1 49-14,-1-49-1,0 0 0,0 0 1</inkml:trace>
  <inkml:trace contextRef="#ctx0" brushRef="#br0" timeOffset="9204">6266 318 78,'0'0'27,"2"-50"-1,-2 50 0,0 0-19,46-8-4,-46 8-3,52 4-5,-52-4-17,71 11-4,-71-11 0,78 8-1</inkml:trace>
  <inkml:trace contextRef="#ctx0" brushRef="#br0" timeOffset="9745">6790 445 29,'0'0'23,"0"0"1,0 0 0,0 0-7,0 0-1,0 0-4,0 0-3,0 0-3,-52 19-3,52-19 0,-46 9-1,46-9 0,-44 12-1,44-12 0,0 0-1,0 0 0,0 0 0,-28 47 0,28-47 0,0 0-1,47 40 0,-47-40 1,0 0-2,52 42 2,-52-42-1,0 0 1,34 46-1,-34-46 1,0 0 0,30 49 0,-30-49 0,0 0 1,5 46 0,-5-46 2,0 0 1,-44 43-1,44-43 2,-58 24-1,58-24 0,-69 20-1,69-20-1,-65 15-2,65-15-3,-45 6-16,45-6-12,0 0 1,-58-18-2,58 18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08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 0 7,'0'0'14,"15"15"2,6-9-3,11 0-3,10 2 0,16 0 1,14 2 0,16-4-3,18 1-1,12-4-1,15 2-1,4-1 1,10 0-1,1-2-1,1 3 0,-6-1 0,-7 3-1,-14-1 0,-9 1 0,-18-4 0,-11 3 0,-18-4-1,-14 2 0,-13-2-1,-11 0 0,-11 1-3,-17-3-11,-10 3-12,-23-8-2,-18-4 0,-22-9 0</inkml:trace>
  <inkml:trace contextRef="#ctx0" brushRef="#br0" timeOffset="42491">1018 4285 28,'0'35'12,"-2"14"0,-3 13 0,1 16-1,-3 15-3,-1 14-1,-2 17-3,-2 12-3,0 5 1,-2 1-2,4-7 1,1-11-1,3-14 0,4-17 0,3-22 0,7-16 0,1-16-1,5-14 1,2-12-1,3-7 1,-2-7-1,1-3 1,-4-1 0,0 1 1,-4 0 0,-10 4 1,15 1 0,-15-1 0,13 19 2,-6-8 0,8 8 0,3-4 0,10 7 1,7-6-1,8 1 0,9-6-1,10-3-1,6-5 0,6-2-1,2-3-1,0-2 1,-2 0-1,-2 1 0,-4 0 0,-2 3 0,-6-3 0,-4 2-1,-6-1 2,-6-1-2,-8 1 2,-6-1 0,-8 0 0,-6 1 1,-16 2-1,14-4 1,-14 4 0,0 0 0,0 0-1,0 0 0,0 0 0,0 0-1,0-9 1,0 9 0,0 0-1,-1-10 1,1 10-1,1-17 0,0 1 1,2-6-2,1-4 1,3-6 0,1-7-1,3-11 2,6-10-2,1-10 1,5-14 0,3-10 0,4-10-1,2-7 2,-1-4-1,1-1-1,-6 1 1,-3 6 0,-3 8 0,-3 10 0,-6 8 0,-2 6 0,0 8 0,-4 9 0,1 10 0,-1 10 0,0 7 0,-1 8 1,-1 8 0,-1 6 0,-2 11-1,2-9 1,-2 9 0,0 0 0,0 0-1,0 0 0,0 0 0,0 0 1,0 0-1,0 0 0,0 0 0,0 0 0,0 0 0,-6-9-1,6 9 1,-12-10-1,-1 3 1,-9 0-1,-7 0 1,-9 0 1,-11 0 0,-7 2 0,-11 0 0,-7 1 0,-12 0 1,-5 1-1,-8-1 1,-4 1-2,-4 2 1,-2 3-1,-2 3 1,1 3-1,6 3 0,8 3-1,10 0-2,9-1-1,14 3-5,7-9-11,16-3-6,8-13-1,13-13 1,9-17 1</inkml:trace>
  <inkml:trace contextRef="#ctx0" brushRef="#br0" timeOffset="43803">616 2300 63,'0'0'20,"0"0"1,0 0-3,0 0-16,12-8-6,-12 8 0,13 10 2,-6 0 1,0 7 2,-3 11 0,-5 15 2,-3 16 0,-4 16 0,-3 13-1,0 9 0,-3 10 0,-2 7-1,3 0 0,2-6-1,3-7 1,5-13-1,4-8 0,4-10 0,4-9 0,6-10 0,2-10-1,4-9 1,4-6-1,2-5 1,2-6 0,0-5 0,-2-5 0,3-2 0,0-2 1,3-3 0,7-3 0,5-4 1,11 0-1,8-3 0,9-4 1,10 1-2,8-3 2,4 1-2,4 0 0,-2 2 0,-6 1 0,-9 3 0,-6 1 0,-12 3 0,-8 3 0,-9 1 1,-10 2-1,-10 1 0,-7 0 1,-4 0 1,-5 1 1,-11-1-1,0 0 0,0-9 1,-9 3-1,-3-4 0,-2-1-1,-1-7 0,-3-6-1,0-8 0,4-8 0,1-10 0,2-9 0,5-13 0,2-7-1,5-10 1,1-6-1,2-3 0,2 1 0,1 5 1,-1 6-1,-1 4 0,0 8 0,0 9 0,-1 7 0,2 9 0,-1 7 1,0 5-1,0 4 1,-2 9 0,-1 3 0,-2 5 0,0 4 0,-3 3-1,3 9 1,-15-12-1,0 10-1,-6 4 1,-6 3 0,-11 1-1,-9 2 2,-9 2-1,-8 3 1,-10-1 0,-10 2 0,-8-2 0,-8 0 0,-1-1 0,-2 0 1,-2-2-1,6-2 1,7-3-1,10-4 0,15-1-7,9-8-12,15-2-3,7-9-1,12-4 0</inkml:trace>
  <inkml:trace contextRef="#ctx0" brushRef="#br0" timeOffset="44994">283 402 21,'0'0'12,"11"2"0,-11-2-1,0 0-12,0 0 0,0 0 0,9 12 1,-9-12 0,5 20 1,-3-2 0,-1 4 2,-2 11-1,-3 8 1,-6 13 1,-2 12-1,-7 10 1,-2 8-1,0 3 0,4 3-1,2-1 1,6-6-1,5-8-2,6-12 1,6-12-1,6-6 1,0-9-1,0-6 1,3-8 0,0-5 0,2-1-1,2-3 1,1 2-1,4-3 1,1 1-1,0 0 1,1 2-1,1-1 1,1-1 1,3-2 1,3-1 1,5-3-1,9-1 1,11-3 0,8-3 0,11 0 0,6-2-2,7 0-1,7-3-1,1 0 1,-3-3-1,-1 1-1,-4-2 1,-5 2 0,-6-1 0,-9 2-1,-8 0 2,-8 3-2,-9 2 1,-7 1 0,-11 0 1,-8 1-1,-6 0 0,-4 0 1,-12-1 1,11 2 0,-11-2 0,0 0 1,0 0-1,0 0 1,0 0-1,-15-15 0,4 0-1,-5-4 0,-3-10-1,-4-12 1,-5-10-1,-3-10 1,-3-9 0,-2-7 0,-2-4-1,-2-2 0,-2-1 0,0 1 0,0 6 0,3 1 0,4 5 0,-2 4-1,8 6 1,4 3 0,3 7-1,6 7 1,2 7-1,4 7 1,1 6-1,4 7 1,-1 2-1,6 15 1,-7-13 0,7 13 0,0 0 0,0 0 0,0 0-1,0 0 1,0 0 0,-13-7-1,13 7 0,-23 0 0,2 1 1,-6 1-1,-7-1 1,-8-1-1,-9 1 1,-6 0 0,-7 0 0,-9 0 1,-5 1-1,-10 1 0,-6 1 1,-3 2-1,-2 6 0,1 2-1,3 8-7,2 4-14,4 2 0,3-4-3,3-6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10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39 2,'0'0'5,"-14"1"0,14-1 1,-10 0 0,10 0 0,-11 1 0,11-1 0,0 0 0,0 0-1,-11 0 1,11 0 0,0 0-1,0 0-1,0 0 1,0 0-2,0 0 2,0 0-3,0 0 0,0 0-1,12-12 1,-12 12-2,0 0 1,18-9 0,-18 9-1,19-8 1,-6 4-1,0 1 0,0 0 1,-2 1-1,0 1-1,-11 1 1,16-1 0,-16 1 0,14 3 0,-14-3 0,13 6-1,-13-6 1,16 8 0,-6-2 0,-10-6 0,18 11 0,-18-11 0,15 12 1,-15-12-1,11 18 0,-11-18 1,5 21-1,-4-7 1,-2 0-2,-1 0 2,0 1-2,0 1 2,-2-3 0,1 1-1,-1-1 1,-1-2 0,1 2 1,-1-1-1,-2 1 1,-3-2-1,2 3 1,-2-2 0,-1 1 0,-2 0-1,0 1 1,-3-2 0,2-1 1,1 2-1,-2-1 1,2-1-1,1-2 1,1 0-1,11-9 1,-18 18-1,18-18 1,-15 14-1,15-14-1,-11 13 1,11-13-1,-8 13 0,8-13 0,-6 11 0,6-11 0,-3 11 0,3-11 1,-1 11 0,1-11-1,2 11 1,-2-11 0,3 12 0,-3-12 0,10 10 0,-10-10 1,14 12 0,-14-12-1,18 10 1,-8-7-1,1 2 0,1-2 0,1 2 0,-1-3 0,0 2-1,1-1 1,0 1-1,-2-1 0,5 0 0,-2-1 0,2 2 0,2-3 0,1 1 0,0-1-1,2-1 1,-2 0-1,1 0 1,-2-1-1,-2 0 0,-1 1 0,-1 0 0,2-1 0,-3 1 0,2-1 0,-2 1 0,1 0 0,1 0 0,-3-2 0,1 1 0,-2 0 0,1 1 0,-12 0 0,14-1 0,-14 1 0,0 0 0,11 1 0,-11-1 1,0 0-1,0 0 1,0 0-1,0 0 1,0 0 0,0 0-1,0 0 0,0 0 1,0 0-1,0 0 0,0 0-2,0 0-2,0 0-14,0 0-15,0 0 1,-19-9-2,-8-14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34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 9,'0'0'10,"0"0"0,0 0-2,0 0 0,2-11-1,-2 11-1,0 0 0,0 0-1,0 0-1,0 0 0,2-12 0,-2 12 0,0 0-1,0 0-1,0 0 1,0-11-1,0 11 0,0 0-1,0 0 1,0 0-1,0 0 0,0 0 0,0 0 0,0 0 0,0 0-1,0 0 0,0 0 1,0 0-1,0 0 0,0 0 0,0 0 0,0 0-1,0 0 1,0 0 0,0 0 0,0 0 0,0 0-1,0 0 2,8 15-1,-8-15 0,4 14 0,-4-14 0,5 23 0,-3-10 0,2 2-1,-1 3 1,0-2-1,0 2 0,0-1 0,0 0 0,-1-1 0,1-1 1,0-1 0,0-2 0,0 0 0,-3-12 0,7 18 0,-7-18 0,6 13 0,-6-13 0,0 0 1,0 0 0,0 0 0,11 7 2,-11-7 0,0 0 1,5-13 1,-5 13 0,4-16 0,-2 6-1,1-5 1,0-2-2,1-1 0,0-1-1,3-3 1,0-2-2,4 2 0,-2-2 0,4 3 0,-1 2-1,1 0-1,1 3 1,-2 3-1,2 3 1,-3 0-1,1 3 1,-2 3-1,-10 4 1,18-8-1,-18 8 1,11 0-1,-11 0 1,0 0 0,15 12 0,-15-12 0,8 14 0,-4-3 0,0 1 0,1 1 1,-1 2-1,2 4 0,-2-1-1,1 2 0,0 2 0,0 1 0,-1 1 0,1-1 0,-1 0 0,-2-4 0,1-1 1,-1-3 0,-1-5 0,-1-10 1,1 16-1,-1-16 1,0 0-1,0 0 2,0 0-1,0 0-1,0 0-1,0 0-4,0 0-8,-6-12-11,6 12-1,-3-17-1,3 17 0</inkml:trace>
  <inkml:trace contextRef="#ctx0" brushRef="#br0" timeOffset="2960">547 272 8,'0'0'13,"0"0"-3,0 0-1,0 0 1,0 0-2,0 0 1,0 0-2,0 0 0,0 0 1,0 0-2,0 0 0,0 0-1,0 0 0,0 0-1,0 0 0,4 11 0,-4-11-1,0 0 0,0 0 0,3 10 0,-3-10-1,3 12 0,-3-12 0,2 17-1,-1-7 0,-1 2 1,0 1-1,1 3 0,-1-2-1,0 2 1,1 0-1,-1-1 0,2 0 0,-1-2 0,0 2 1,-1-1-1,1-2 0,-1-1 0,1 1 0,-1-1 0,0-11 1,0 16-1,0-16 0,0 0 0,1 11 0,-1-11 1,0 0-1,0 0 1,0 0-1,0 0 1,0 0-1,0 0-3,0 0-6,0 0-14,0 0-3,-5-13-1,5 13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39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97 0,'-2'-11'11,"2"11"0,0 0-3,0 0 0,0 0 1,-6-12-1,6 12 1,0 0 0,0 0-1,0 0 1,0 0-2,0 0 0,0 0-2,0 0 0,0 0-1,0 0 0,0 0-1,0 0 0,0 0 0,0 0-1,0 0 0,0 0 0,4 11 0,-4-11-1,4 14 1,-4-14-1,5 20 0,-2-6 0,1 4-1,1 0 1,-1 2-1,1 1-1,0 0 1,-1 0-1,2-1 0,-1-3 0,0-3 2,-1-2-2,-4-12 2,7 17-1,-7-17 1,0 0-1,6 12 2,-6-12-1,0 0 2,0 0-1,0 0 0,7-14 0,-7 14 0,7-21 0,-2 6 0,1-4 0,0-2-1,1-2 0,2-2 0,3 0 0,0-2 1,2 1-1,0 3 0,2 2-1,1 1-1,-1 3 1,0 4 0,-2 0-1,2 5 1,-2 1 0,-3 2-2,0 4 2,0 4 0,-11-3-1,15 10 1,-8 1 0,-1 1 0,-2 5 0,2 0 0,0 3 0,-1 3 0,1 1 0,-2 0-1,2 0 0,-1 1 0,1-2 0,0 1 0,-3-3 0,2-4 0,-2 2 0,1-4 1,-2-2 0,1-3 0,-3-10 0,4 15 0,-4-15 1,0 0-1,1 11 0,-1-11-4,0 0-6,-2-11-12,2 11-5,1-18-1,5 7 0</inkml:trace>
  <inkml:trace contextRef="#ctx0" brushRef="#br0" timeOffset="976">584 331 7,'0'0'16,"5"-10"-1,-5 10 0,12-12-7,-12 12-2,9-11 0,-9 11-1,13-6-1,-13 6 1,13-6-2,-13 6 0,13 0-1,-13 0-1,12 2 0,-12-2-1,11 7 1,-11-7-1,9 13 1,-9-13-1,3 17 2,-2-5 0,-1-2 0,-2 2 0,-2 0 1,0 2-1,-3-1 1,1 1-1,-2-3 0,-1 3 0,-1-2-1,3 1 0,-3-3-1,10-10 1,-10 16-1,10-16 1,-7 16 0,7-16-1,0 0 1,2 12-1,-2-12 1,0 0-1,18 11 1,-18-11 0,21 2 0,-8-2-1,4 0 1,1 0 0,1-3-1,3-2 1,-1-2-1,2 1 1,1-2-1,-2 3 1,-1-3-1,-2 1 1,-2 3-1,-6-2 1,0 3 0,-11 3-1,10-3 1,-10 3 0,0 0-1,0 0 1,0 0-2,-2 10-4,2-10-6,0 0-12,0 0-2,-11 3-1,11-3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4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75 6,'0'0'11,"0"0"-3,0 0 1,0 0-1,0 0 1,0 0-1,0 0-1,0 0-1,0 0-1,0 0-1,0 0 0,0 0-1,0 0-1,0 0 1,0 0-1,0 0 0,-5 13 0,5-13 0,4 12 0,-4-12 0,4 16 0,-4-16-1,6 20 1,-2-8-1,-1 0 1,2 1-1,0 5 1,-1 0-1,2 3 0,0 2 0,0 0 0,1-1-1,-1 0 1,1-1-1,-1-1 1,-1-2-1,0-4 1,0-1 0,-5-13 0,8 17 0,-8-17 1,0 0 1,6 12-1,-6-12 1,0 0 0,0 0 1,0 0-1,6-18 1,-6 18-2,6-24 1,0 5-1,1-4-1,1-5 0,4-3-1,1-3-1,2-1 1,3-1 0,-1 2 0,3 2-1,-1 3 1,-1 3 0,-1 5-1,1 4 1,-4 5 0,-2 2-1,1 4 1,-3 4 0,-10 2 0,17 8 0,-9 3 0,-1 2 0,-1 4 0,1 2 0,1 4 0,-1 2 1,1 2-1,-1-1 1,0 1 0,0 1 0,-1 0 0,-1-1 0,-1-2 0,-3-1 1,-1-3-1,0-2 0,-1-1 0,1-3 0,-3-4-1,3-11 2,-2 15-2,2-15 0,0 0 1,0 0-1,0 0 0,0 0-1,0 0-5,0 0-2,0 0-7,12-8-12,-12 8 0,10-13-3,-3-3 3</inkml:trace>
  <inkml:trace contextRef="#ctx0" brushRef="#br0" timeOffset="1040">676 321 5,'0'0'16,"0"0"-2,0 0-3,-7-15-2,7 15 1,12-9-1,0 4-1,-1-1 0,2 2-3,4-2 0,2 2 0,-1 2-1,2 2 0,-1 0-1,1 4-1,-2 1 0,-1 2 0,-3 3 1,-3-1 0,-4 3 0,-2 1 0,-4 1 0,-3 0-1,-4 1 1,-4 1-1,2-3-1,-4 0-2,4-3 1,-3 0 0,11-10 0,-11 11 0,11-11-1,0 0 1,0 0 0,0 0-1,11-1 1,-11 1-1,19-3 0,-8 2 1,1 1-1,1 1 0,-2 1 1,2 2 0,0 1-1,-2 0 1,-1 1-1,-10-6 1,18 15 0,-18-15 0,10 16 0,-10-16 0,0 18 1,-3-6-1,-2 2 1,-3-2 0,-5 4 2,-3 0 0,-3 3 0,-2-2 0,-2 2 1,-2-2-1,-1-2 0,0 1 0,6-3-1,0-5-1,2-2-1,2-2-3,1-3-9,-2-8-16,5 6-1,-8-10 0,3 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19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2,'0'0'2,"0"0"0,0 0 0,0 0-1,0 0 1,0 0 0,0 0-1,0 0 0,0 0 0,0 0-1,0 0-1,0 0-1,0 0 0,0 0 0,0 0-1,0 0 1,0 0-1</inkml:trace>
  <inkml:trace contextRef="#ctx0" brushRef="#br0" timeOffset="197">0 0 1,'0'0'2,"0"0"0,0 0 0,0 0 1,0 0 0,0 0 0,0 0 0,0 0 0,0 0 1,0 0-2,0 0 1,0 0-1,0 0 0,0 0-1,0 0 1,0 0-2,0 0 0,0 0 0,0 0-1,0 0-1,0 0 0,0 0-2,0 0-2,0 0-3,0 0-2</inkml:trace>
  <inkml:trace contextRef="#ctx0" brushRef="#br0" timeOffset="91005">7723 510 2,'0'0'16,"12"1"1,-12-1-1,0 0-4,0 0-4,0 0 1,0 0-1,0 0-2,0 0 1,0 0-2,0 0 0,0 0-2,0 0 0,0 0-1,0 0 0,0 0-1,0 0 0,0 0 0,0 0-1,0 0 0,0 0 0,0 0 0,0 0-1,0 0 1,0 0-1,0 0 1,0 0-2,0 0-2,0 0-3,0 0-7,0 0-8,1-13 0,-1 13 1,0 0-1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7:02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368 0 8,'-27'13'12,"15"-2"0,-4-4-4,1 4 1,-3-1 2,3 1 0,-1 0 0,1 2 1,-4-1-1,4 1-1,-2 0-1,0 2-3,0 0 0,1 0-2,0 2-1,-1 3 0,3-1-1,-1 2 1,1 0-1,1 1 1,3 3-1,0-2 0,2 3 0,1-3 0,3 1 0,1-2-1,2 0 0,1-2 1,2 0-1,3-3-1,2 0 1,2-2-1,3-2 1,2-1 0,1-1-1,3 0 0,-1-2 0,1 0 0,-1-2 0,1-2 0,-2 1 0,-2-1 1,2-3-1,-6 1 0,-10-3 1,18 2-1,-18-2 1,0 0 0,12 0 0,-12 0 0,0 0-1,0 0 1,0 0-1,0 0 1,0 0-1,0 0-1,0 0-3,0 0-6,0 0-10,0 0-9,0 0 1,-3-20-1,8 7 0</inkml:trace>
  <inkml:trace contextRef="#ctx0" brushRef="#br0" timeOffset="702">432 260 24,'0'0'14,"0"0"0,0 0-4,0 0-5,0 0 0,0 0-1,0 0 1,0 0 0,0 0 0,-10-7-1,10 7 0,0 0 0,0 0-1,0 0-1,0 0 0,0 0 0,0 13 1,0-13-2,-2 10 1,2-10 0,-2 15 0,2-3-1,0-1 0,2 3 0,-2 0 0,1 3-1,0 0 0,0 3 1,-1-1-1,0-2 1,-1 1 1,0-2-1,1 1 1,-1-3-1,-1-1 1,2-13-1,-1 19 0,1-19 0,-1 11 0,1-11-1,0 0 1,0 0-1,0 0-2,0 0-4,0 0-7,0 0-11,0 0-1,0 0 1,-4-22 0</inkml:trace>
  <inkml:trace contextRef="#ctx0" brushRef="#br0" timeOffset="1444">747 347 5,'0'0'12,"0"0"0,0 0-1,0 0-1,0 0-2,0 0 1,0 0-1,0 0 2,0 0-1,9 10-1,-9-10-1,0 0 1,3 15-1,-3-15-1,0 16-1,0-16-1,1 21-1,0-8 0,0 2-2,0-1 1,0 3-1,-1-1 0,2 0-1,-1-1 1,0-3-1,0-1 0,-1-11-1,0 13-3,0-13-5,0 0-8,0 0-8,0 0-1,-5-20 1,5 20 0</inkml:trace>
  <inkml:trace contextRef="#ctx0" brushRef="#br0" timeOffset="1805">576 433 7,'-1'11'15,"1"-11"1,0 0-1,-9 11-3,9-11-3,0 0 0,0 0 2,11 8-1,-11-8-1,20 2-1,-5-2 0,3-2-2,4 2-2,2-2-2,1-1 0,2 1-1,0-2-1,-2 2 0,-3 1 0,-4 0 0,-3-2 1,-4 2 0,-11 1-1,13 0 1,-13 0 0,0 0 0,0 0-1,0 0 1,0 0-2,0 0-1,0 0-4,0 0-7,0 0-11,0 0-2,0 0 1,0 0 0</inkml:trace>
  <inkml:trace contextRef="#ctx0" brushRef="#br0" timeOffset="2600">1112 258 16,'0'0'20,"2"-10"0,-2 10-1,0 0-3,0 0-1,0 0-2,-4-12-2,4 12-3,0 0-1,9-13-2,-9 13-1,15-9-1,-15 9-1,21-11 0,-10 8-1,0 0 0,1 1-1,-2 3 0,-10-1 0,15 5 0,-15-5 1,10 14-2,-10-14 2,4 20-1,-5-6 0,-1 3 0,0-1 1,-3 2-1,-1 0 0,-1 1-1,0 0 2,-3 0-1,0-4 0,1 0 1,-2-1-1,2 2 1,-2-5 0,4 1-1,-2-1 2,9-11-1,-10 16 0,10-16 0,0 0 0,-7 12 0,7-12 0,0 0 0,12 3 0,-12-3 0,23 2 0,-9-2 0,3 0 0,3 0-1,1 0 1,1-2-1,-1 1 0,0 0-1,-1-1 2,0 1-1,-2-1 0,-2 0 0,-3 0 0,-1-1 0,-12 3 1,15 0-1,-15 0 0,0 0 0,0 0 0,0 0 0,0 0-1,0 0 1,0 0-3,0 0-4,0 0-11,0 0-11,0 0-1,8-11 1,-13-5-1</inkml:trace>
  <inkml:trace contextRef="#ctx0" brushRef="#br0" timeOffset="3502">1355 45 11,'0'0'11,"0"0"-2,0 0-2,0 0-3,0 0-1,0 0-1,0 0 0,0 0 0,0 0 1,0 0-1,0 0 0,0 0 1,0 0-2,0 0 1,0 0-1,0 0 1,0 0 0,0 0 0,0 0 0,0 0 1,0 0 1,0 0-1,0 0 1,0 0-1,0 0-1,0 0 1,0 0 0,0 0-1,0 0 1,0 0 0,14 7 0,-14-7 0,17 8 0,-5-2-1,3 1 0,3 0 0,-1 2-1,3 3 1,2 0-1,1 2 0,-2 1 0,1 0 0,-1 3 1,-2 1-1,0 1 0,-3 0-1,-1 2 1,-4 0-1,0 2 1,-3-2-1,-2 2 1,-2-2-1,-1-2 0,-1 1 0,-2-2 1,-1-3 0,0 1 0,-1-3 1,-2 0 1,0-2 1,-2 0 0,-1-2 1,-3 1-1,3 0 1,-4 0 0,0-2-2,-2-2-1,3 4 0,-3-4-1,13-7 0,-19 13 0,19-13-1,-15 9 0,15-9 0,0 0-1,-12 7-1,12-7-2,0 0-6,0 0-6,0 0-13,0 0 0,17-11-1,-13-3 2</inkml:trace>
  <inkml:trace contextRef="#ctx0" brushRef="#br0" timeOffset="4516">1883 261 8,'0'0'10,"0"0"-1,0 0-2,11-1 1,-11 1 0,0 0 0,0 0 1,0 0-2,0 0-1,0 13 1,0-13 0,2 12 0,-2-12 0,5 22 0,-2-8-1,2-1-1,-2 4 0,2 0-1,0 2-1,-1-1-1,1 1-1,-1-1 0,-2-2 1,0 1-2,1-4 0,-2-2 1,-1-11-1,0 18 0,0-18 0,0 0-2,0 0-4,0 0-7,0 0-7,-13-6-6,13 6 1,-13-22 1</inkml:trace>
  <inkml:trace contextRef="#ctx0" brushRef="#br0" timeOffset="4908">1742 394 0,'0'0'17,"-3"15"1,3-15 2,0 0-4,0 0 0,0 0-2,0 0 1,0 0-2,11 0-1,-11 0-1,21 0-3,-7-1-2,2 1 0,4-3-2,1-1-1,4 0-2,2 1 1,0-3-1,-2 1 0,1 0-1,-2-1 1,0 1-1,-2 1 1,-2 0-1,-3 1 1,-1 1-1,-2-1 0,-3 2 0,0 2 1,-11-1-1,12 0 0,-12 0 0,0 0 0,0 0 0,0 0 0,0 0 0,0 0 0,0 0 0,0 0 0,0 0-3,0 0-1,0 0-7,0 0-12,0 0-7,0 0 0,0 0-1,-19 6 2</inkml:trace>
  <inkml:trace contextRef="#ctx0" brushRef="#br0" timeOffset="12387">2435 237 0,'0'0'14,"0"0"1,0 0-2,0 0-2,0 0 0,10-1 0,-10 1 1,0 0-2,13-6-1,-13 6 0,14-4-1,-14 4-2,17-6 0,-17 6-2,17-4 0,-17 4-2,18-2 1,-18 2-2,16-1 0,-16 1-1,16 2 1,-16-2-1,16 6 1,-16-6-1,11 9 0,-11-9 0,11 12 0,-11-12 0,9 16 0,-5-5 0,-4-11 0,4 18 0,-1-8-1,-3 1 1,0-1 0,0-10 1,-4 18-1,4-18 1,-8 18 0,8-18 0,-14 17 1,14-17-1,-16 17 1,5-8-1,-1 2 1,1-2 0,-2 0 0,0 3 1,0-1-1,-1-1 0,0 2 0,0 0-1,4-2 1,-2 1-1,3 0-1,9-11 1,-16 18-1,16-18 0,-8 14 0,8-14 0,-5 13 1,5-13-1,-1 13 0,1-13 1,0 0-1,3 13 1,-3-13 0,4 11 0,-4-11 0,0 0 0,10 12 0,-10-12 0,10 5 1,-10-5-1,18 7 1,-8-7-1,3 0 1,2-1-1,4 1 0,1-2 1,2 1-2,1-4 1,0 0-1,0 2 0,-1-2 0,-3 3 0,0-2 0,-5 2 0,-3-2 0,-11 4 0,16-1 0,-16 1 0,0 0 1,0 0-1,0 0 0,0 0 0,0 0 1,0 0-1,0 0 1,0 0 0,0 0-1,0 0 1,0 0-1,0 0 1,0 0-1,0 0-1,0 0-1,10 3-9,-10-3-22,0 0 1,0 0-1,-8-25-1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7:21.2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377-3 11,'0'0'15,"-17"1"-1,17-1-3,-13 4-1,13-4-1,-14 4 0,14-4 0,-11 4-2,11-4 0,-13 3 0,13-3 0,-13 4 0,13-4-2,-15 3 0,15-3-2,-18 7 0,8-3 0,10-4-1,-22 13-1,11-5 0,0 0 1,-1 4 0,0-3-1,-1 4 1,1-1 0,0 0-1,-1 1 1,1 3 0,1-1-1,-1 0 1,0 2 0,1 1 0,-1 2 1,0 2-1,2-1 0,-1 1-1,2 1 1,1 0-1,1-1 0,2 3 0,3-4 1,1 0-1,1 0 0,2-2 0,2 0 0,0 0 1,3-1-1,1-2 0,1-2 0,1 0 0,2-3 0,1 0 0,1 0 0,2-2-1,-1-2 1,3-2-1,-1 2 0,-1-1 0,1-3 0,-1 0 0,-2-2 0,-2 1 0,-12-2 0,17 0 0,-17 0 0,13-2 0,-13 2-1,0 0 1,15 1 0,-15-1 0,0 0-1,11 3 1,-11-3-1,0 0-1,0 0-1,0 0-3,10 5-10,-10-5-12,0 0-2,0 0-1,-9-14 0</inkml:trace>
  <inkml:trace contextRef="#ctx0" brushRef="#br0" timeOffset="935">361 186 4,'0'0'15,"0"0"0,0 0-3,3-10 0,-3 10 0,0 0-1,0 0 0,0 0-1,0 0-2,0 0 0,0 0-2,0 0-1,0 0 0,1 10-1,-1-10-1,0 0 0,2 14 0,-2-14-1,3 18 0,-1-8 0,0 4-1,2 3 0,-2-1 1,0 3-1,0 1 0,0 0 0,-1-1-1,0-1 1,-1-2-1,0-3 1,0-1 0,0-12-1,-1 14 1,1-14-1,0 0 1,0 0 0,0 0-1,0 0 0,0 0-2,0 0-4,0 0-8,2 10-12,-2-10-2,0 0-1,-4-18 2</inkml:trace>
  <inkml:trace contextRef="#ctx0" brushRef="#br0" timeOffset="1540">612 219 6,'0'0'15,"0"0"0,0 0-2,0 0-3,0 0-1,0 0-1,0 0-1,0 0 1,0 0 0,11 11-1,-11-11 0,3 14 0,-3-14-1,1 22 0,1-7-1,0 0-1,0 3 0,2 0-2,-2 1-1,2-3 0,-1 2 0,-1-3-1,2-3 0,-2-2 0,-2-10 0,4 13-2,-4-13-2,0 0-4,0 0-7,0 0-9,0 0-3,3-13 2,-3 13 1</inkml:trace>
  <inkml:trace contextRef="#ctx0" brushRef="#br0" timeOffset="1928">513 342 2,'0'0'15,"0"0"0,0 0-2,0 0 1,0 0-1,0 0 0,0 0-2,0 0-2,12 9-1,-12-9-2,22 4-1,-7-4-2,3 1 0,1-2-1,4-1 0,0 0 0,0 0 0,-2-2 1,-2 2 0,-4-2 0,-1 2-1,-3 1 0,-11 1 0,15-1-1,-15 1 0,0 0-1,14 2 0,-14-2 0,0 0 0,11 4 0,-11-4-2,0 0-3,0 0-4,0 0-4,0 0-10,0 0-4,0 0 1,0 0 0</inkml:trace>
  <inkml:trace contextRef="#ctx0" brushRef="#br0" timeOffset="2485">930 143 0,'0'0'14,"10"-2"1,-10 2-2,0 0-2,0 0 1,0 0 0,0 0 0,0 0-2,-4 10 0,4-10-1,0 12-1,0-12-1,0 17-2,0-5-1,1 2-1,1 3 0,2 1-2,-2 2 1,3 2-1,-2 2 0,2-1 1,-2 0-2,1-2 1,-1-1 0,0-3-1,-1-2 1,0-5-1,-2-10 1,3 16-1,-3-16 1,0 0 0,0 0 0,0 0 0,0 0-1,0 0-1,0 0-6,0 0-8,0 0-12,0-11 0,-7-3-2,7 14 2</inkml:trace>
  <inkml:trace contextRef="#ctx0" brushRef="#br0" timeOffset="3495">1021 38 2,'-5'-17'14,"5"17"-2,0 0-2,0 0-1,0 0 2,0 0 0,0 0 0,0 0 1,-7-10-2,7 10-1,0 0-1,0 0-3,0 0-2,0 0-1,0 0-1,14 9-1,-14-9 1,15 12 0,-4-5 0,2 3 1,2 2-1,2 0 1,3 2-1,3 1 1,2 0-1,-1 2 0,1-1 0,-1 2 0,0-1-1,-1 3 1,-2-2-1,-3 1 0,-2 1 1,-3-1-1,-3 1 1,-2-1-1,-1-2 1,-3-2-1,-2-1 2,-2-1-1,0-1 0,-2 1 0,-2-2 0,1 0 1,-4-1-1,7-10 1,-12 19 0,12-19 0,-15 18 0,15-18 2,-16 14-2,16-14 0,-17 11 1,17-11-1,-14 11-1,14-11 1,-16 9-1,16-9 0,-14 8-1,14-8 1,-12 11-1,12-11 1,-14 11-1,14-11 0,0 0 0,-14 12 1,14-12-1,0 0 0,-10 9 0,10-9 0,0 0 0,0 0-1,0 0 1,0 0-1,-12 4-1,12-4-1,0 0-1,0 0-1,0 0-2,-13 4-1,13-4-5,-11 2-7,11-2-8,-14 6 0,14-6 2,-18 1 1</inkml:trace>
  <inkml:trace contextRef="#ctx0" brushRef="#br0" timeOffset="5877">1588 214 5,'0'0'13,"0"0"-3,0 0 0,0 0 0,0 0-1,0 0-2,0 0 0,0 0-2,0 0 1,0 0-1,0 0 0,0 0-2,3 12 2,-3-12-1,0 0 0,0 0 0,0 13 0,0-13-1,0 10 0,0-10 0,1 14-1,1-2 1,-1 0-1,0 2 0,0-1 0,1 4 0,1-2-1,-1 3 1,0-1-1,2-1 0,-3 0 0,1-2 0,1-1 0,0-1 0,-3-12 0,3 17-1,-3-17 1,3 11-1,-3-11 0,0 0 0,0 0-3,0 0-5,0 0-10,0 0-7,-1-13-1,1 13 1,-11-22-1</inkml:trace>
  <inkml:trace contextRef="#ctx0" brushRef="#br0" timeOffset="6432">1458 392 8,'0'0'14,"0"0"1,0 0-1,0 0-6,0 0-2,0 0 0,0 0 1,0 0 2,0 0-1,0 0 1,11 1-1,-11-1 0,0 0-1,14-2-1,-14 2 0,17-2-1,-5 0 0,2 1-1,2-1 0,4 2-1,0-3 0,2 2-1,-1-1 0,0 0-1,-3-1 2,-1 2-2,-5-1 1,-12 2-1,16-4 0,-16 4-1,0 0 1,0 0 0,0 0 0,0 0-1,0 0 0,11-1 1,-11 1-1,0 0 0,0 0 0,0 0 0,0 0-2,0 0-3,0 0-13,0 0-11,0 0 0,0 0-1,-11-15 1</inkml:trace>
  <inkml:trace contextRef="#ctx0" brushRef="#br0" timeOffset="14401">1959 172 9,'0'0'9,"0"0"-2,0 0-1,0 0-1,0 0-1,0 0 0,0 0 0,0 0 0,0 0 0,0 0 1,-5-10 0,5 10 1,0 0 0,0 0 1,0 0-1,0 0-1,0 0 1,0 0-2,0 0 1,0 0-1,0 0-1,0 0 1,0 0-1,0 0 0,0 0-1,0 0 1,0 0-1,0 0 0,0 0 0,0 0-1,0 0 0,0 0 0,0 0-1,0 0 0,0 0 1,1 14-1,-1-14 0,1 11 0,-1-11 1,2 17 0,-2-17 0,1 21 1,0-9-2,0 0 2,0 2-1,2 0 1,-3 0-1,1 1 0,1-1-1,0-3 1,1 3-1,-1-3 0,0-1 0,0 2 0,2-1 0,-4-11 0,4 18 1,-4-18-1,6 14 0,-6-14 0,3 11 0,-3-11 0,0 0 0,0 0 0,4 11 1,-4-11-1,0 0 1,0 0-1,0 0 1,0 0 1,0 0-1,0 0 0,0 0 0,0 0 1,0 0-2,0 0 1,0 0 1,0 0-2,0 0 0,0 0 0,0 0-2,0 0 1,0 0 0,0 0 1,0 0-1,0 0 0,-5 11 0,5-11 1,0 0-1,0 0 1,-2 11-1,2-11-1,0 0 1,0 0-1,-2 11 0,2-11-2,4 11-3,-4-11-4,2 15-5,-2-15-10,1 14 0,-1-14 0,4 12 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7:44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244 0 10,'0'0'13,"0"0"-3,0 0-1,0 0 0,0 0 1,0 0 0,0 0 0,0 0 0,0 0-1,0 0-1,0 0-2,0 0-1,0 0 0,0 0-3,0 0 1,0 0-2,0 0 1,0 0 0,-8 11 0,8-11 0,-11 9 1,11-9-1,-16 12 0,16-12 1,-14 15-1,14-15-1,-17 18 1,17-18 0,-14 20-1,5-6 0,0 1 0,-3 0 0,1 3 0,-2-1 1,1 2-1,-3 0 0,3 2 0,0-4 0,2 2 0,-2 1 0,3-1 1,0 0-2,4-2 0,0 3 0,0-2 1,2-2-1,0 0 0,5 0 1,-2-2-1,1 1 1,0 0 0,1 0-1,3-1 1,0 3 0,-1-2 0,2 1 0,0 1 0,1-3-1,1 0 1,0 0-1,1-2 1,1-1-1,0 1 0,2-2 0,3-1 0,2 0 0,1-1 0,-1-1 0,0-1 1,-1 0-1,3-3 0,-4 1 0,1-2 0,-4-2 0,-1 1 1,-11-1-1,17 0 1,-17 0 0,11-1-1,-11 1 1,0 0 0,0 0 0,0 0 0,0 0-1,0 0 1,0 0 0,0 0-1,0 0 1,0 0-2,0 0 0,0 0-4,0 0-6,0 0-12,-8-16-7,8 16-1,-7-20 0,7 8 0</inkml:trace>
  <inkml:trace contextRef="#ctx0" brushRef="#br0" timeOffset="3431">407 228 8,'0'0'8,"0"0"0,0 0 0,0 0 0,0 0-2,0 0 0,0 0-1,0 0 0,0 0-1,0 0-1,0 0 0,0 0 0,0 0 0,0 0 1,0 0 1,0 0-1,0 0-1,0 0 0,0 0-1,0 0-1,0 0 0,0 0-1,0 0-1,10-12 0,-10 12 0,0 0 0,15-13 0,-15 13 0,18-9 0,-18 9 1,21-10 0,-10 7-1,3 0 1,2 1 0,-3 2-1,-3 0 1,2 1 0,1 3-1,-13-4 1,16 8 0,-16-8 0,12 13 0,-12-13 0,10 16-1,-10-16 1,4 19 0,-3-7 0,1-1 0,-3 1 1,-1 1 0,0 2 0,-4-1 0,0 1 1,-2-1 0,1 1 0,-4-3 1,3 1 0,-4 0 0,3-2 1,-1 0-1,10-11 0,-17 18 0,17-18-1,-17 15 0,17-15 1,-13 14-1,13-14 0,-9 12 0,9-12 0,-6 10 0,6-10-1,-4 11 0,4-11 0,0 0-1,-2 11 1,2-11 0,0 0 1,0 0-1,4 10 1,-4-10-1,0 0 1,0 0 0,15 9 0,-15-9-1,19 2 0,-6-1-1,2-2 1,0-1-1,0 1 1,4-1-1,-2 0 0,0-2 0,-3 1 0,0 0 1,-1 0-1,-1 2 0,-2-2 0,1 1-1,0-1 1,-11 3 0,19-1-1,-19 1 1,20-1-1,-20 1 1,19-1 0,-19 1 0,15 1-1,-15-1 0,0 0 0,11 1-3,-11-1-2,0 0-5,0 0-11,0 0-5,-6-10 0,6 10 1</inkml:trace>
  <inkml:trace contextRef="#ctx0" brushRef="#br0" timeOffset="11846">1024 240 8,'0'0'15,"0"0"-2,3-10-1,-3 10 0,0 0-1,0 0-2,0 0 0,0 0-1,0 0-2,0 0 0,0 0 1,0 0-1,0 0 1,-8-11-1,8 11 0,0 0-1,0 0-1,0 0-1,0 0 0,0 0-2,0 0 0,0 0 0,0 0 0,0 0-1,0 0 1,0 0 0,0 0-1,0 0 0,-1 11 1,1-11 0,0 10-1,0-10 1,0 17 0,0-5-1,0 0 1,0 4-1,0 0 0,0 2 0,1-2 0,1 3 0,2-3 0,-3-1 0,3 1 0,-1-4 0,1 0 0,-4-12 1,4 20-1,-4-20 0,4 14 0,-4-14 2,0 0-2,1 13 0,-1-13 0,0 0 1,0 0-1,0 0 1,0 0-1,0 0-1,0 0-3,0 0-5,0 0-7,-7-18-9,7 18-4,-7-20 0,6 9 0</inkml:trace>
  <inkml:trace contextRef="#ctx0" brushRef="#br0" timeOffset="12501">805 356 14,'0'0'19,"0"0"0,0 0 0,0 0-3,0 0-4,0 0-1,12 5-2,-1-6 0,0 0-1,1 0-1,3-2-1,-1 2-1,1-1 0,-1 2-2,1-3 0,-3 4 0,2-1 0,-2 2-1,0-2 0,3 1-1,-3 0 1,4-1-1,0 1 0,3-1 0,0 0 0,-1-1 0,0 2 0,-2-2-1,1 0 1,-6 1-1,-11 0 1,14-1-1,-14 1 0,0 0 1,0 0-1,0 0 1,0 0-1,0 0 0,0 0 0,0 0 0,0 0 0,0 0 0,0 0 0,0 0-1,0 0 0,0 0-1,0 0-3,0 0-8,0 0-10,11-3-7,-11 3-1,-3-13 1,0-1 0</inkml:trace>
  <inkml:trace contextRef="#ctx0" brushRef="#br0" timeOffset="13313">1339 136 0,'0'0'13,"0"0"1,0 0-2,0 0-5,0 0 0,0 0-1,1 11 1,-1-11 0,1 13 2,-1-13 1,3 18 0,-3-5-2,3 2 0,-1 2-1,3 2-1,0-1-1,2 2-1,-1 1-1,-2-1 0,2-2-1,0-1 0,-4-3-1,1-1 0,0-2 1,-3-11-1,2 14 0,-2-14 0,0 0 0,0 0 0,1 12-1,-1-12 1,0 0-1,0 0 0,0 0 0,0 0 1,0 0-1,0 0-1,2 10 1,-2-10-2,0 0-3,0 0-4,0 0-5,0 0-11,0 0-3,0 0 1,0-21 0</inkml:trace>
  <inkml:trace contextRef="#ctx0" brushRef="#br0" timeOffset="14042">1421 84 15,'0'0'18,"0"0"-1,0 0-1,12 7-1,-12-7 0,20 12-1,-6-4-3,2 2 0,2 1-2,-1-1-2,5 2-3,-3-2 0,3 3-1,-2-1-1,-1 1 0,-1 1-1,-2 0-1,1 2 1,-3 2 0,0-1 0,-1 3-1,-2 3 1,1-1 1,-3 0-2,1 1 1,-2 3-1,-2 0 1,-2-1-1,-1 0 1,-1-2 0,-3-2 0,0 0 0,-2-3 1,-4-4 1,3 1 0,-6-4-1,3 0 1,-4-3 0,-1 1-1,-3-2 0,2 0 0,-1-1-1,-1 1 0,0-1 0,1-1-1,1-1 0,2 0 0,11-4 1,-19 6-1,19-6 0,-12 2 0,12-2 0,0 0-1,0 0 0,0 0-2,0 0-2,0 0-8,6-10-14,-6 10-5,13-20 0,-4 4-1</inkml:trace>
  <inkml:trace contextRef="#ctx0" brushRef="#br0" timeOffset="14794">2035 233 16,'0'0'17,"0"0"1,0 0-1,0 0-8,0 0 0,0 0-2,0 0 1,0 0 1,0 0-1,9 13 0,-9-13-1,6 13 0,-6-13-2,8 21 0,-2-6 0,-2 0-2,3 2 0,-1 3-1,1 1 0,-4 1-1,3-1 0,-2 3 0,-2-2 1,1 1-2,1-2 1,-2-3-1,-2 0 0,3-4 0,-3 0 0,0-14 1,3 17-1,-3-17 0,1 11-1,-1-11-2,0 0 0,0 0-6,0 0-4,0 0-12,0 0-3,-8-21-1,8 21 1</inkml:trace>
  <inkml:trace contextRef="#ctx0" brushRef="#br0" timeOffset="15210">1897 439 14,'0'0'21,"0"0"-1,0 0-2,0 0-1,0 0-3,0 0-1,0 0-3,0 0-2,-3 11-1,3-11-1,0 0-1,17 0 0,-4-2-1,4-2 2,11 1-1,-2-3 0,7 0-1,0-1 0,2 1-1,0 1-1,-1 2 0,-5-1 0,-3 2-1,-4 1 0,-2 1 0,-3-1 0,-6-1-1,0 2 0,-11 0 1,13 0-1,-13 0 0,0 0-1,10 2 1,-10-2 0,0 0 0,0 0 0,0 0 0,0 0 0,0 0 0,0 0 0,0 0 0,0 0 0,0 0 0,0 0-1,0 0-1,0 0-3,0 0-11,0 0-16,0 0 0,-11-5-1,11 5 1</inkml:trace>
  <inkml:trace contextRef="#ctx0" brushRef="#br0" timeOffset="21418">2567 132 8,'0'0'8,"0"0"0,0 0 0,0 0 0,0 0 0,0 0 1,0 0 0,0 0 0,0 0 1,0 0-1,0 0-1,0 0 0,0 0-1,0 0 0,0 0-2,0 0 0,0 0-1,0 0 0,0 0-1,0 0 0,0 0-1,0 0 0,0 0 0,0 0-1,0 0 0,0 0 0,0 0 0,12-3 0,-12 3 0,10-1-1,-10 1 0,12 1 0,-12-1 0,15 4 0,-15-4 0,13 6 0,-13-6 0,15 9 0,-15-9 1,18 10-1,-18-10 0,13 13 0,-13-13 1,16 14-1,-16-14 0,14 16 0,-14-16 0,8 15-1,-8-15 1,9 14 0,-9-14 0,3 14 0,-3-14 0,2 13 0,-2-13 1,-1 15-1,1-15 1,-6 16-1,6-16 1,-8 17 0,8-17 0,-13 19-1,13-19 1,-14 21-1,14-21 1,-14 21-1,7-10 2,-2 1-2,-1-1 1,10-11 0,-18 21-1,18-21 1,-18 21 0,6-11 0,4 1 0,0-1 0,0 1 0,0-1 0,8-10 0,-13 17 0,13-17-1,-8 10 1,8-10-1,0 0 1,-9 11-1,9-11 1,0 0 0,0 0-1,0 0 1,0 10 0,0-10 0,0 0 0,0 0 0,0 0 0,9 12 0,-9-12 0,0 0 0,11 8-1,-11-8 1,0 0-1,15 12 0,-15-12 0,16 7 0,-16-7 1,18 8-1,-5-4 0,1-1 0,5 0 1,2-2-1,3 0 0,-2-1 1,1-1-1,1 1 1,-3-3-1,-4 1 1,0 0 0,-4 1 0,-3-2 0,-10 3-1,14-2 1,-14 2-1,11-1 1,-11 1-1,0 0 1,0 0 0,0 0-1,0 0 1,0 0 0,0 0 0,0 0 0,0 0-1,0 0 1,0 0 0,0 0-1,0 0-1,0 0 0,0 0-2,0 0-7,0 0-24,-14-3 0,14 3 0,-15-28-1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2T00:56:51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1328 1,'0'0'6,"14"4"-2,-14-4-1,10 4-1,-10-4 1,15 6-1,-15-6 0,21 4 0,-8-3 1,4 1 1,-2-2-1,3 2 0,0-2-1,4 1 1,-1 0-1,2 2-1,2-3 0,-2 2-1,3-1 1,3-1-1,1 0 0,0 1 0,1 0 0,1-1 0,-1 3 0,4-2 0,-1 1 0,1 2 0,2-3 0,3 0 0,0 0 0,-1 0 0,2-1 0,-1 2 0,-1-2 0,-1 0 0,-2 1 0,-1 1-1,1 0 1,-1-1 0,-1 2 0,0-1 0,0-1 0,1-1 0,0 1 1,0-1-1,0 0 1,0 2-2,-1-1 1,2 0-1,0 2 2,0 1-2,1-1 2,-2 2-1,2 0 0,2-1 0,1 1 0,0 0 1,1-1-1,1 1 0,0 0 0,2-2 1,1 2 0,2-2-1,0 2 1,3-3-1,2 0 1,0 1 0,-1-2-1,2-1 0,0 0 0,1-1 1,1 0-1,2-1 1,0 1-1,4 0 0,1 0 0,-2 0 1,1 1-1,2-1 0,0 1 0,-2-1 0,-1-1 0,1 1 0,0-1 0,1 0 0,-1-1 0,0 1 1,0 0-1,-1-1 0,-2 1 0,0 0 0,-2-1 0,-2 0 0,-1-1 0,0 1 0,0 0 0,0 0 1,1 2-1,-4 0 0,-1 0 0,1 2 0,-2 0 0,1 1 0,-1 0 0,-2 1 0,1-2 0,-1-1 1,0 1-1,1-2 0,0 1 1,-1-1 0,0-2 0,1 2 0,-2-1-1,3 0 2,0 1-2,-1-2 1,1 1-1,-1 1 1,1-2-1,1 2 0,0 0 0,1-1 0,3 1 0,-2 1 0,1-2 0,2 0 0,1 1 0,1 0 0,0 1 1,-1-1-1,1 1 0,1-2 0,1 2 0,2 0 0,-1 0 0,3 0 0,0-1 0,2 0 0,1 0 0,2 0 0,0 1 0,1-1 0,1-1 0,4 1 0,-1 0 0,2 0 0,-1-1-1,2-1 1,-1 1 0,1 0 0,0-2 0,-1 1 0,2-1 0,1 1 0,0-1 0,2 1 0,-1 0 0,1 0 0,0-1 0,1 2 0,-1 0 0,2 0 1,-1-1-1,1 2 0,-2 0 0,0 1 0,1 1 0,-3 0 0,0 3 0,0 0 0,-1 0 1,-1 0-1,-1 2 1,2-2-1,0 2 1,3-2-1,-3 0 0,3-1 1,-1 1-1,2-1 0,-1-1 0,-1 2 0,0-3 1,1 1-1,-2-2 2,-3 0-1,0-1 0,-1-1 1,0-2-1,-1 1 0,-2-2 2,-1 2-3,0-3 1,2 3-1,-1-1 0,0 1 0,2-1 0,-2 1 0,0 0 1,3 1 0,-2 1 0,-2 0 0,-1-1-1,-1 2 1,0 0 0,0 2-1,0-2 1,-3 1-1,-2-1 0,0 0 0,-2-1 0,-1 1 0,-2-2 0,-1 1 0,0 2 1,-1-1-1,-2 0 0,0 2 0,-1-1 0,0 0 0,-1-1 0,-1 0 0,2 0 0,-3-1 0,0 0 0,-3-1 0,0 0 0,0 0 0,0 0 1,-4-2-2,0 1 2,-1-2-1,-2-1 0,-1 3 0,-1-1 0,-3 2 0,-2-2-1,-2 3 1,-2-1 0,0 2 0,0 0 0,-2 0 0,0-1 0,-1 1 0,1 0 0,-1 0 0,1-1 0,-2 0 0,0 1 0,0-2 1,-1 2-1,2-1 0,-2 1 0,1 0-1,-2 0 2,1 0-1,-1 1 0,2 1-1,-1 0 1,2-1 0,-2 0 0,1 0-1,1-1 1,-1 1 0,2-2 0,-1 0 0,-1 0-1,2 0 1,-1-1 0,1-1-1,0 0 0,-3 0 0,-1 0 0,-2-2 0,0-2 0,-6 0 0,0-1-1,-4-1-1,1 0 0,-4-5-1,0 2 0,-2-3 0,-2 0 0,-2-3 0,2 0 0,-3-3 2,-1-1 1,-2-3 1,0 1 1,-3-3-1,0-2 1,-2-1 0,0 0 0,-1-1-1,0 0 0,1 2 0,0 0 0,1 3 0,-1-2 1,2 2 0,-1 2 0,1 2 0,0 0 0,0 0 0,2 1-1,-2 1-1,-1-1 1,2 1-1,-1 2 0,3-1 0,-2-1 1,3 3 1,-2 0 0,4 0 0,0 1 0,1 0 0,-1 0 0,2-1-1,-1 4 1,-1-1-1,1 1 0,-1-1 0,0 2 0,0-2 0,1 2 0,-1-2 0,2 1 0,0-2-1,0-3 0,-1 3 2,-1-1-1,-1 4 2,0-2-2,-2 3 1,-1-1-1,4 12 0,-14-13 0,14 13-2,-17-9 1,17 9-1,-17-3 1,4 3-1,3 0 0,-2 1 1,-1 0-2,-2 0 0,0 2-1,-4-1 0,-2 1 0,-3-1 0,-2 2 1,-6 1-2,-1 3 3,-5-2 0,-3 2 1,-3 0 0,-2 0 1,-1 0-2,-5 1 2,0-3 0,-1-1 0,0-2 0,-3 1 0,0-1 1,-4-2-1,0 1-1,0-1 1,-1-1-1,-1-1 0,-2-2-1,2 1 0,-3-3-2,1 2 1</inkml:trace>
  <inkml:trace contextRef="#ctx0" brushRef="#br0" timeOffset="3394">6344 3 1,'-61'1'7,"4"3"-2,0-3-1,3 2 0,1-3 0,4 3-1,1-2-1,3 0-1,5-1-2,2-1-3,8 1-3,-2-4-4</inkml:trace>
  <inkml:trace contextRef="#ctx0" brushRef="#br0" timeOffset="4285">11961 251 9,'-17'-1'13,"-9"-6"-2,5 3-1,-7-3-4,1 0-4,-3-1 0,1 1 1,-3-2 0,1 4 1,-4-4-1,0 6 3,-3-2-2,-1 4 0,-2 0 1,1 1-1,-3 2-1,0 0 0,-3-1 0,2 1 0,-1-1 0,-2 1-1,-1-2-1,-1 2 1,-1-2-1,1-2 1,-2 1-2,-3 0 1,2-1 0,0 0-1,-1 0 1,-1 0 1,0 0 0,-2 1 0,3-1 1,-1 1-1,0 2 1,0-1-1,2 0 0,-1 0 0,1 3 0,-1-3 0,1 0 0,-1 0 0,-2 0 0,1-4 0,0 3 0,-1-2 0,0 0 0,-1 0-1,-2 0 0,1 1-1,-1 1 1,0 1 0,0-1-1,-2 2 1,-2 0-1,0 0 1,1 0-1,-1-1 0,-2 2 0,-1-2 1,4 0-1,-6-2 1,2 1-1,-3 1 1,-1-1-1,-1 1 0,0 0 0,-3 4-1,-1-2 0,0 1 1,-3 0-1,-1 0 1,-1 1-1,-3 0 1,1-1 0,-1-1 0,-2 0-1,1-1 1,-2-1 0,0 2 0,-3-4-1,3 1 1,-1 0 0,-2-1 0,2 0 0,-2-1 0,2 1 0,-3 1 0,4 0 1,-1-1-1,3 1 0,-1 0 0,3 0 1,1-1-1,1-2 1,3 1 0,-2-1 0,4-1-1,2 2 2,-1-1-1,1-1 0,2 1-1,2 1 2,0-2-2,-1 1 1,0-3 1,-1 0-1,2-1 0,0 1-1,-2-2 1,2 1-1,-2 0 0,0 1 1,-1 1-1,3 1 0,-3 0 0,1 1 1,2 2-1,-1 1 0,0 1 1,3 1 0,0-1 0,0 1 0,-1-1-1,0 1 1,-1-1 0,0 0-1,2-1 0,-3 0 1,0 0-1,0 0 0,0 0 0,2-2 0,-2 1 0,-4 1 0,-1 1 0,3 0 0,-3 0 0,3 0 0,0 1 0,1-1 0,2 1 0,2 0 1,0-1-1,2 0 0,2 0 1,0 1-1,2-1 0,-3 0 0,0 0 0,2-1 0,-1 0-1,0 0 1,-2-1 0,0 0 0,-3 2 0,3-2-1,2 1 1,-1 1 0,2 0 0,1-1 0,1 2 0,-2 0 0,1 0 0,1 0 0,-2 2 0,4-1 0,0 0 0,1 0 0,2-1 1,4-1-1,2 0 1,2 0-1,3 0 1,2 0 0,1-1-1,0-1 0,0 1 1,4 0-1,-2 0 0,-1 1 0,-2-1 0,0 1 0,1 1 1,0 0-1,2 1 0,-5 0 0,3 0 1,2-1 0,1 1-1,2 1 1,-1-2-1,2 1 1,1-1-1,4 2 0,2-2 0,2 1 0,1-1 0,1 1 0,2-2 0,2 0-1,3 0 1,1-2-1,3 2-2,-1-2-4,13 2-9,-14 6-11,4-5-3,10-1-2,-16 13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30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0 11,'0'0'26,"-10"13"-1,-3-10-9,13-3-13,0 0-3,0 0-16,11 18-8,-11-18-1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07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1955 149 10,'-13'2'14,"1"-4"-1,12 2 0,-13-3-5,13 3-6,0 0-1,0 0-1,12-2 0,2 0 1,6-1 1,6-3 1,6 1 2,7-3 1,10 2 1,8-3-1,10 5 1,2-1-1,10 5-1,5-3 0,11 3-1,7-2 0,6 2-1,3-1 0,4 0 0,0-4 1,5 3-1,-5-5 1,-2 3-1,-10-1 1,-7 0-1,-12-4 0,-5 1-1,-14-1 0,-10 1 0,-12-1 0,-9 2-1,-9 0 0,-8 2 0,-4 1-1,-13 4-1,11-5-2,-11 5-3,0 0-4,0 0-7,-4 13-9,4-13-1,-1 15 1,1-15 1</inkml:trace>
  <inkml:trace contextRef="#ctx0" brushRef="#br0" timeOffset="11156">0 3390 1,'13'-8'2,"-2"0"2,3-2 1,1 0 3,1 1 1,-2-2 0,1 0 1,1 0 0,2-2-1,6 0-2,-1-4-1,6 1 0,3-6-2,6 0-1,4-2 0,7-2 0,2-2-1,6-2 1,5-3 0,6-3-1,5-5 1,8-2 1,5-6-1,12-4 0,8-5 0,11-4 1,10-5-2,10-1 1,7-7-1,8-2-1,5-1 1,5-2-2,1 1 1,-1 0-1,-1 6-1,-5 1 0,-2 9-6,-12 3-10,-7 8-5,-13 3-1,-16 5 1,-20 6-2</inkml:trace>
  <inkml:trace contextRef="#ctx0" brushRef="#br0" timeOffset="12208">93 3602 8,'12'1'6,"7"-3"0,1 0 1,8-2 1,3 0 0,6 0 0,5-2 0,4-1 1,6-2-1,6 3 1,3-3-2,7 3-1,2-2-1,6 5-2,5 0 0,8 2-1,3 1 0,7-1 1,3 1 0,9 0 0,6-2 0,4 0 0,2-3 0,4 4 0,4-2 0,5 5-1,1 0-1,1 2 0,0 3-1,2 2 1,-4 1-1,-3-1 0,-7-1 0,-9 1 1,-8-2-1,-10-2 0,-10 1 0,-11 0 0,-12 0-1,-8-1-2,-7 5-10,-10 0-9,-10 1-1,-15-3 0,-16-8 0</inkml:trace>
  <inkml:trace contextRef="#ctx0" brushRef="#br0" timeOffset="13179">82 3908 27,'11'5'13,"3"3"1,2-1-1,8 3-12,13 6 0,5 5 0,11 4 2,11 8 0,7 5 2,10 6 2,13 7 0,9 4 1,14 7-1,7 4 1,13 7-2,7 5 0,11 9-2,7 4-1,2 6 0,3 8-2,0 5 0,-1 3 0,-1 1-1,-5-5 1,-1-3 0,-4-11-1,-3-4 2,-6-15 0,-3-7 0,-6-12 0,-2-7 0,-8-7 0,-5-4 0,-13-5 0,-5-3-2,-14-1 1,-13-2-1,-13-4 0,-10-1 0,-15-3 0,-9-3-1,-9 4-4,-15-3-19,-10-2-2,-15-7 0,-14-8-1</inkml:trace>
  <inkml:trace contextRef="#ctx0" brushRef="#br0" timeOffset="19348">3537 651 21,'-3'-14'10,"3"14"0,-3-11-2,3 11-2,0 0-3,0 0-3,0 0-2,0 0-2,0 0 0,0 0 0,-8 18 1,6-3 2,1 2 1,0 8 1,0 7 1,0 9 0,1 8 0,-1 10 0,-1 13 0,-2 13-1,-2 14 1,-2 13-1,-4 9 0,-5 11 0,-3 3 0,1 6-1,-1 0 1,-3-3 0,3-6-1,1-12 2,4-8-1,2-11 1,7-9 1,1-13-1,4-9 1,8-11-1,0-9 0,5-8-1,1-7-1,2-9-1,-1-4 0,-2-7 0,0-2 0,-12-13 1,18 13 0,-18-13 2,19 5 2,-5-6 1,9-1 0,8-4-1,12-3 1,10-6-1,11-1-1,12-5-1,8-3-1,10-1-1,6 0 0,6 0 1,4 3-2,2 0 1,2 3 0,2 3 1,2 3-1,-2 4 1,-1 2-1,-4 4 1,-3 3 0,-6 3 0,-7 3 0,-6 2 0,-8 3-1,-10-2 1,-10 1-1,-9 0 0,-10-1 0,-8-3 1,-8 0-1,-6-3 0,-6 1 0,-1-1 1,-2-1-1,-11-2 1,17 0 1,-17 0 0,13-3 2,-13 3-1,8-23 1,-8-2-1,1-6 0,-2-14-1,4-11 0,0-18-1,3-16-2,2-15 0,3-11 1,3-10-1,2-9 0,3-3 1,-1-1-1,1 5 1,0 8 0,-3 9-1,2 7 1,-4 10 0,1 8 0,-1 8-1,0 7 1,-2 10 0,-1 5-1,1 8 1,-4 7 0,-3 8 0,-4 4 0,-2 7 0,-7 5 0,-4 2-1,-6 4 1,-5 2-1,-8 3 0,-5 1 1,-4 4-1,-9-2 1,-6 1 0,-7 0 0,-9 1 0,-10 2 0,-9 1 0,-10 2 0,-15 2 0,-9 3 0,-8 3-1,-5 1 1,-5 0 0,0 0 0,6-2 0,8 0 0,9 0-2,10 1-2,9-1-6,12 8-11,7 1-1,12 2 1,8 1-2</inkml:trace>
  <inkml:trace contextRef="#ctx0" brushRef="#br0" timeOffset="20760">3882 3218 3,'0'-16'10,"0"0"0,0 16 0,-1-10-5,1 10-1,2 14-2,0 6 0,-2 7-1,1 10 1,-3 10-1,3 9 2,-4 10-2,1 8 2,-3 6-1,-1 11 1,-3 5 0,-1 3 0,-2 1 1,-2-3-1,-1-1-1,0-6 0,-1-8-1,3-15 0,1-10 0,5-11-1,2-6 0,4-9 0,4-6 1,4-8 1,6-1 0,0-3 0,5 1 0,-1 0 0,3 1 1,1 3-2,3 3 1,3 3-1,3-1-1,1 4 1,4 0 1,3-1 0,4 1 2,5-5 0,7 4 1,4-4 0,7 3 0,4-8 0,7 3-1,8-6-1,9-4-1,4-7 0,5-6-1,6-7 0,4-6 0,1-1-1,1 0 1,-4 1-1,-10 6 0,-9 5 1,-5 7 0,-12 6-1,-9 6 1,-8-2-1,-10 3 1,-10-4 0,-4-1 0,-9-3 1,-6-2 0,-8-5 1,-10 0 0,9 0 0,-9 0 1,-7-20-2,-1-4-1,0-11 0,-1-16-1,-2-13 0,3-16-1,-1-14 1,1-13-1,5-9 0,-2-4 1,4-1-1,2 2 1,6 1 0,1 4 0,4 5-1,3 10-1,4 12 1,1 10 0,2 9 0,-2 9 0,-1 13 0,-3 7 0,-3 12 0,-4 6 2,-2 6-1,0 5 1,-7 10-2,4-12 2,-4 12-1,0 0 1,0 0-1,0 0 0,-2-10-1,2 10 1,-13-12 0,-1 3-1,-8-1 0,-9 2 0,-11-1 1,-13 1-1,-12-1 1,-11-2 0,-10 0 1,-8-2-1,-5-4 1,-6-1 0,-3-1 0,-1-1 0,0 2 1,1 3-2,-2 4 1,6 2 0,1 4 1,9 1-2,9 2 0,10-2-3,13 4-2,6-7-11,18 12-9,7-1-1,12 5-2,4 0 2</inkml:trace>
  <inkml:trace contextRef="#ctx0" brushRef="#br0" timeOffset="35161">5186 3103 16,'0'0'14,"-17"-11"0,7 6-1,1 0-2,-1-3-2,10 8-1,-17-14-3,11 5-1,-1-3 0,2 0-1,-1-3 0,3 0 1,-1-2-1,1-1-1,-1 2 0,1 0-1,0 2 1,-1 1-1,-1 3 0,5 10 0,-7-14 0,7 14-1,0 0 1,-10-10-1,10 10 0,-12-6 0,2 2 0,-4 1 1,-7-1 1,-4 3 0,-5 0 1,-2 3-1,-3 0 1,1 3-1,0 0 0,2-1-1,8-1-1,3-3-1,5-2 0,1-5 0,4-1 0,1-4 0,-2 0 1,2-1 0,-5 2 0,-1 1 1,-7 3 0,-1 5 0,-4 4 0,-5 7-1,-1 4-1,-4 7 1,-2 5 0,-2 3 0,1 4-1,1 2 1,0-2 1,3 1-1,0-3 0,2-4 1,6-4 0,1-3-1,5-5 1,5-3-1,3-4 1,5-3 0,10-4 0,-12 1 0,12-1 1,0 0 0,-11-5 0,11 5-1,-24 12 0,4 3 0,-9 6 0,-10 7-2,-7 9 1,-8 6 0,-6 8 0,-3 3 1,2-1-1,1-1 1,6-1-1,10-4 0,9-4-1,10-4 1,13-5-1,9-3 1,8-1-1,5-1 0,2 2 1,1 0-1,1 2 2,-1 1-1,-4 1 1,0 2 0,2-3 0,2 1 0,3 1 0,2-2 0,4-1 0,3 0 0,2 0-1,-2 0 0,-2 1 0,-1-1 1,-4 1-1,-2-1 1,-2 0-1,2-2 0,3-2 1,4-2-1,6-4 0,6-2 0,6-5 1,3 0-1,2-3 0,-3 1 0,-6-4 1,-5 4 0,-7-2 2,-3 3-2,-9-1 1,-1 2 0,-4-3-1,2 4 1,1-2-1,2 2 0,2-4 0,2 0-1,1-2 0,2 0 1,-1-1-1,1-1 0,-2-2 0,0 1 1,0-1-1,3 2 1,0 0-1,0 2 0,2-2 1,4 1-1,3 1 0,2-2 0,1-1 0,4 0 0,4-1 1,-1-2-1,0 1 0,-1 0 0,-4 0 0,-3-1 0,0 2 0,-6-1 0,-2 1 0,0-1 0,1 0 1,2 0-1,2 0 0,-1 1 0,-1 0 0,0 2 0,-3 1 0,-1 1 0,-1 1 0,0 1 0,-1-3 0,5 0 0,4-4 0,2-3 1,3-2-1,0-3 0,0-1 0,-4 0 0,-5 1 0,-4-1 0,-7 2 0,-3 3 0,-1 2 0,3 0 1,1-1-1,6-1 0,5-2 0,5-1 0,4-2 1,2-2-1,0-3 0,1 1 1,-3-2-1,0-2 0,-2-1 1,1-3-1,0-2 0,-2-3-1,-1 0 1,-3 2 0,-4 0 0,-4 3-1,-5 3 2,-6 4-1,-9 8 0,0 0 1,0 0-1,10-9 0,-10 9 0,6-14 0,1-1 0,4-6-1,4-7 1,4-6-1,1-6 0,5-4-1,1-2 1,-2-1 0,-1 1 0,-7 2 1,-7 1 0,-5 4 1,-6-2 0,-5 3 1,-4-6 0,-5 2-1,-2-4 0,0 1-1,4-3 0,1-1 0,5 1-1,4-1 1,7 4 0,7-3-1,9 2 0,2 0 0,5-1 1,3-1-1,1 2 1,-2 1 0,-3 1 0,-5 1 1,-7 2-1,-2 1 1,-8 5-1,-6 2 1,-6 4-1,-4 1-1,-8 5 1,-7 5 0,-5 2 0,-4 2 0,-1 0 0,0 3 0,4-4 0,3 1 1,7-2-1,6-2 0,9-1 0,5-2 0,4 0 0,2 2 0,-1 3 0,2 1 0,-4 0 0,-4 2 0,-8 2 0,-2 1 0,-5 1-1,-6-3 1,-3 2-1,-5-1 0,-1-1 0,-3 1 1,1-2 0,0 1-1,1-2 1,1 1 0,0-1 0,2 1 0,0 0 0,0 0 0,0 2 1,0-1-1,-1 1 0,-1 3 1,0 0-1,1 2 0,2 2 0,0 2 0,2 2-1,1 0 1,2 2 0,2-1 0,2 1-1,0-2-3,4 5-15,-10-5-8,-2 2-1,-12-6-2,-8-1 1</inkml:trace>
  <inkml:trace contextRef="#ctx0" brushRef="#br0" timeOffset="39327">2547 2949 0,'0'0'6,"0"0"-1,0 0 1,4-21 1,9 3 1,4-9 1,10-10 1,10-7 1,12-17 0,16-10 2,17-22-2,22-17-2,23-21-1,27-15-1,22-25-1,31-15-2,21-15 0,20-7-2,15-1-1,5 7-1,-1 9-2,-9 11-3,-12 24-6,-24 19-10,-16 19-3,-26 17 1,-28 11 0</inkml:trace>
  <inkml:trace contextRef="#ctx0" brushRef="#br0" timeOffset="40078">4341 7112 2,'-17'10'1,"3"0"1,2-5 2,2-1 3,10-4 1,-19 5-1,19-5 2,-15-1-2,15 1 1,-13 5-3,13-5-3,0 0-2,0 0 0,0 0 0,0 0 0,0 0 3,0 0 0,20-3 1,0-9 1,11-4 1,7-9 0,17-10 1,10-9-2,20-16 1,14-13-1,17-9-2,15-11 2,16-10-2,12-8 1,9-8-2,11-4 1,6-1-2,0-3 1,0-4-1,-2 1-1,-5-3-6,-2 6-13,-11 1-3,-14 2-1,-23 1 0</inkml:trace>
  <inkml:trace contextRef="#ctx0" brushRef="#br0" timeOffset="41099">6607 3608 25,'29'-29'16,"12"-9"0,13-9-1,15-14 0,17-8-4,16-17-1,20-10-2,15-16-1,13-6-2,18-11-1,13-8-2,6-6 1,5 1-2,0 3 0,-3 9 1,-12 8-2,-4 13 0,-20 10 0,-14 14 1,-18 15-2,-16 9-1,-12 15-5,-18 7-13,-14 11-3,-19 6 0,-19 10-1</inkml:trace>
  <inkml:trace contextRef="#ctx0" brushRef="#br0" timeOffset="41740">6892 3534 4,'20'2'14,"8"-1"0,1-4 1,9-1-6,9 0-1,11-1-1,12 0 0,10-2 0,15 1-1,8 0 1,11 1 0,10-1 0,15 1 1,8-1-2,10 3 0,4-3-1,11 4-1,-1-1-1,3 1-1,-2 0 0,-7 0-1,-9 2-1,-12-2-3,-11 7-6,-21-4-12,-15 1-2,-21-3-2,-27-2 1</inkml:trace>
  <inkml:trace contextRef="#ctx0" brushRef="#br0" timeOffset="42241">6749 3793 21,'48'15'17,"11"2"-2,7-1 1,11 1-8,14 5-5,15 4 2,12 5-1,5 3 1,9 7 0,1-2 2,11 7 0,2-1 1,8 5 0,1-2-1,7 3-1,2-4-2,1 3-1,-2-2-1,-2-1-1,-4-2 1,-6-1-2,-10 0 1,-9-2-1,-16-1 0,-9-3-1,-10 3-4,-15-5-13,-11 1-6,-15-7-1,-20-9 0,-16-12 0</inkml:trace>
  <inkml:trace contextRef="#ctx0" brushRef="#br0" timeOffset="56692">3443 5093 13,'0'0'7,"0"0"0,0 0-2,0 0 0,0 0-2,12-9 0,-2 3-1,5-1 0,4-5 0,7-3 1,5-5 0,6-4 1,6-6 1,4-5 1,6-4 0,3-7 3,7-2-2,1-7 0,9-2 1,3-7-1,9-2-2,4-9 0,4 1-1,5-7-2,3-3 1,5-6-1,5 1 0,0-3 1,2-3-1,3-1 0,7 2 0,-1-1 0,4 4 0,-3 4-2,-3 3 1,-6 5-1,-5 4 1,-5 3 0,-10 6-1,-9 5 1,-11 6 0,-13 6 1,-8 8-1,-12 7 2,-8 8-2,-11 5 1,-8 9 0,-5 2-1,-9 10 0,9-10 1,-9 10-2,0 0 1,0 0-1,0 0 1,0 0-1,0 0 0,0 0 0,0 0-4,-9-10-9,9 10-13,-21 5 0,2-5-2,-7-8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6:56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20,'0'0'27,"0"0"1,0 0-7,-10 9-16,10-9-5,-8 18-5,7-5-16,1-13-7,-5 21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7:11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7,'0'0'12,"0"0"-2,0 0-1,0 0-1,3-8-2,-3 8-2,0 0-3,0 0-3,0 0-4,0 0-3,0 0-3,0 0-3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7:23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 4,'0'0'4,"0"0"-1,0 0-2,0 0-3,-8-3-3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37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140 140 24,'0'0'15,"0"0"-2,-12-3 1,12 3-2,-14-7 0,14 7-4,-19-7 0,19 7-2,-20-9 0,10 7 0,-2-3-1,12 5 0,-18-6-1,18 6 1,-11-5-2,11 5 1,0 0-1,-8-11 0,8 11-2,4-14 1,-4 14-3,12-17 1,-3 9-1,4-1 0,2 2 0,0 1 0,0 2 0,0 4 1,-1 2-1,-1 3 1,-1 3-1,-2 0 1,-3 3-1,2 1 1,-1 1 0,-1 0 0,-1 1 0,-1 0 0,-1-1 0,1 3 0,-3-1 0,-4 0 0,-2-1 1,0 0 0,-2-2 0,-3-2 1,-3 0 0,-1-4 0,-4-3 0,1-1 0,-4-3-1,-1-2 1,0-1-1,3-1 0,0 1-1,5-1 0,1 0-1,3 1-1,9 4-1,-6-13-5,6 13-14,12-16-13,-3 0-2,5 1 2</inkml:trace>
  <inkml:trace contextRef="#ctx0" brushRef="#br0" timeOffset="931">372-2 12,'-11'-5'23,"11"5"0,0 0-16,0 0-2,0 0 0,0 0 1,-5 9 0,5-9 0,0 0 0,0 0-1,-3 14 0,3-14-1,2 13-1,-2-13-1,6 20-1,0-7 0,0 2 0,3 3 0,0 1 0,-1-1-1,2 1 1,-3-1-1,0-1 1,-2-5 0,0 0 0,-5-12 1,5 15 1,-5-15 0,0 0 2,0 0 0,0 0 0,0 0-1,0 0 1,-11-13-1,11 13-1,-10-18-1,2 8 0,0-3-1,0 1 0,1 0-1,-1-1 0,3 2 0,1-2 0,3 2 0,3 0-1,3 0 1,5 2-1,3-2-1,3 2 1,4 1 0,-2 1 0,5 2 0,-1-1-2,1 6-5,-7-3-15,3 2-12,-1 2-1,-1-4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39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240 183 3,'-9'1'26,"9"-1"-3,-10 0-8,-1 0 0,1 2-1,-6-2-4,3 4-3,-6-3 0,3 4-2,-3 0 0,1 2-2,1-1-1,2 2 0,2-1-2,3 1 0,4 1-1,5 1 1,5-1 0,5 0 0,5 2-1,4-1 2,1 1-1,1 0 0,0 0 1,-3 0-1,-3 0 0,-3 0 0,-5-1 0,-3 1 0,-3-11 1,-2 19 0,2-19 0,-10 16 1,1-9 0,-2 1 0,-3-2 0,1 0 1,-5-2 0,0 1-1,-1-4 0,1 2-1,1-6-1,2-1-1,5 4-5,-4-7-15,14 7-14,-6-14-1,8 1 1</inkml:trace>
  <inkml:trace contextRef="#ctx0" brushRef="#br0" timeOffset="591">569 255 16,'0'0'26,"-1"-10"-9,1 10 0,-11-3-2,1 1-1,10 2-3,-22 0-2,11 3-1,-5-2-4,2 4-1,-2-1-1,0 1 0,0 0-1,1 1 0,1 0 0,0 2-1,2 0 1,3 0-1,-1 1 0,10-9 0,-11 16 0,8-7 0,1 2 0,3 0 0,2-1 0,2 2 1,3 0-1,4 0 0,1 0 1,2-2-2,5 1-3,1-9-9,1 2-21,8-1 0,0-7 0</inkml:trace>
  <inkml:trace contextRef="#ctx0" brushRef="#br0" timeOffset="1072">747 397 20,'0'0'24,"-14"-11"-9,7 1-9,1 0 1,-2-1-1,6 0 1,0-2-1,5 2-1,3-1-1,4 1-1,2 1-1,2 2-1,2 1 0,1 4 0,-1 3 0,0 4 0,0 4-1,-3 1 1,-6 5 0,2 1 0,-6 0 1,-1 4 1,-5-4 2,0 2 0,-9-3 0,2 1 1,-5-5 0,0 3 0,-6-6-1,1-1-1,-2 0-1,0-5-1,1-1-1,1-5-2,6 1-2,-2-6-5,12 1-17,2-3-11,4-4-1,8 0 2</inkml:trace>
  <inkml:trace contextRef="#ctx0" brushRef="#br0" timeOffset="1593">982 259 22,'0'0'25,"3"-13"-7,-3 13-12,0 0-1,0 0 1,0 0 0,-1 11-2,1-11 0,1 20 0,-1-5 0,4 3 0,1-1-1,0 4 0,2 0-2,1-1 0,-1-1 0,-1-3 0,0-3 0,-1-1 1,-4-2 0,-1-10 2,1 9 0,-1-9 2,0 0-1,0 0 1,-10-6-1,10 6 0,-11-20 0,5 9-2,-3-5 1,1 3-2,1-4 0,2 1-1,1 1 0,3 1-1,3-1 0,3 2 0,4 0-1,4 2 1,2 0-1,5 2 0,1 3 0,4 0 1,1 3-1,-1 0 0,2 3-2,-3-3-1,2 7-3,-9-6-9,2 2-20,0 3 0,-6-6 0</inkml:trace>
  <inkml:trace contextRef="#ctx0" brushRef="#br0" timeOffset="2194">1397 280 21,'0'0'24,"0"0"0,3 10-16,-3-10-6,0 9 2,0-9 1,-1 20 0,0-7 1,2 5 0,-2 0 0,2 2-1,-1-1-2,2-2-2,0-1-2,-2-7-5,0-9-25,0 0 1,10-10 0</inkml:trace>
  <inkml:trace contextRef="#ctx0" brushRef="#br0" timeOffset="2464">1435 0 21,'0'0'30,"-6"13"0,6-13 1,0 0-27,-4 11-6,4-11-4,4 14-17,-4-14-7,0 0 1</inkml:trace>
  <inkml:trace contextRef="#ctx0" brushRef="#br0" timeOffset="2875">1563 247 9,'0'0'24,"0"0"-11,0 0-3,0 0 1,0 0 0,0 0 2,0 0-1,0 0-1,-1 11 0,1-11-2,-9 15-2,2-5-2,7 4 0,0 1-2,0 0 0,6 2-2,-6-2 0,7-1 0,0-4 0,1-1-1,-8-9 1,11 11 0,1-8 0,-12-3 0,24-7-1,-12-2 1,3-1 0,2-2 0,2-3-1,0 2 2,-1-3-2,-1 3 0,-4 1 1,-4 4-1,-9 8-1,14-8 1,-14 8 0,0 0-2,0 0 1,0 0 1,5 12-1,-5-12 0,4 17 1,0-6-1,-1-1 0,7 5-3,-10-15-12,17 12-19,2-8-2,-3-9 2,8 0-1</inkml:trace>
  <inkml:trace contextRef="#ctx0" brushRef="#br0" timeOffset="3405">2117 336 18,'6'18'22,"-5"-6"-13,3-2-2,-4-10-3,11 11 1,-11-11-1,20-7 1,-7-3 0,2-5 1,3-1-2,-3-3 0,1-1-1,-4-1 1,-3 2 0,-6-1 1,-3 7-1,-6-2 1,-3 7-1,-6 0 0,-1 5-1,-5 2-1,2 4 0,-2 1-1,2 4-1,1 2-1,0 1 2,5 1-1,3 2 0,5 0 0,4 2 0,4 2 0,4 2 1,5 2-1,3 3 0,4 4 0,-1 2-1,3 2 1,1 2-1,-1 2 0,-2-1 0,0 0 0,-4-2 0,-2 0 0,-2-2 0,-2-3 1,-5-4 0,-2-3 0,-3-4 0,-1-2 1,-2-4-1,4-12 2,-17 11 0,6-9 0,-3-2 1,-1-6 0,-1 0 0,-4-4 0,2-5 0,-3-6 0,2-4-1,1-4-1,4-4 0,3-5-1,5-2 0,8-3 0,6 1-1,8 2 1,6 3-1,7 1 1,3 3-2,8 8-6,-3 10-23,0-6-5,4 6 2,-7-4-1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23:28:44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0 16,'-10'7'11,"10"-7"-1,0 0 0,-5 12-2,5-12 0,-3 17-2,3-4-1,-1 3-2,2 7 0,-1 3-1,2 6 1,0 3-2,2 8 0,0 2 0,0 2 0,0 2 0,0-2 0,1-1 0,0-6 0,-1-5-1,0-5 0,-1-8 0,0-3 1,-1-6-1,0-4 2,-2-9-1,0 0 0,0 0-3,0 0-6,-10-15-10,6 5-8,-12-13-1</inkml:trace>
  <inkml:trace contextRef="#ctx0" brushRef="#br0" timeOffset="320">2 395 10,'0'0'18,"0"0"-2,-10-2 0,10 2-3,0 0-1,0 0-3,16-8-1,-3 6-1,3-3-1,10-1-1,3 0-1,5 2 0,3-1-2,-1 1 0,-1 2-1,-1-2 0,-6 3 0,-4 1-1,-7 1-1,-3 1 0,-5 1-5,-9-3-20,10 4-6,-10-4 0,0 0 0</inkml:trace>
  <inkml:trace contextRef="#ctx0" brushRef="#br0" timeOffset="681">432 268 2,'4'-10'24,"-4"10"1,-2-9-15,2 9-2,0 0 1,0 0 1,0 0-2,0 0-1,0 0 0,0 0-1,-5 10 0,5-10-2,-2 18-1,2-6-1,-2 3-1,2 3 0,2 0 0,-1 2-1,2 0 0,1-2 1,1-1-1,3-2 0,3-3 1,2-6 0,3-4 0,2-4 0,1-5 0,2-3 1,-3-5 0,1-1 0,-6-3 0,-2 1 1,-5-1-1,-2 5 0,-5-1 1,0 3-2,-3 1 1,4 11-1,-8-14 0,8 14-1,0 0 0,0 0-1,-10-7-2,10 7-4,0 0-8,0 0-13,0 0-8,0 0 1,0 0 0</inkml:trace>
  <inkml:trace contextRef="#ctx0" brushRef="#br0" timeOffset="1192">703 276 25,'0'0'25,"0"0"-9,0 0-6,0 0-3,0 0-1,0 0-1,4 10-1,-4-10 1,0 16 0,-1-7-1,4 6 1,-2-2-1,3 5 1,-4-4-1,4 1-1,0-4-1,2-1 0,-6-10-1,21 2 1,-7-7-1,5-4 1,0-2-1,0-1 0,-1-1 1,-1 1-2,-2 3 1,-5 2-1,-10 7 1,11-7-1,-11 7 0,0 0 0,0 0 0,9 11 0,-9-11 0,7 18 1,-2-5-1,2 4 1,-1 4-1,1 0 1,-2 2-2,2-3-4,6-3-20,1-1-9,-3-12-1,4-3 1</inkml:trace>
  <inkml:trace contextRef="#ctx0" brushRef="#br0" timeOffset="1692">1303 338 5,'10'-3'28,"-10"3"1,0 0-10,0 0-5,-1-11 0,1 11-2,0 0 0,0 0-2,-15-2-2,15 2-3,-16 3-1,7 1-1,-3 3-1,-2 1-1,0 4 0,-1 2-1,3 3 0,-1 1 1,3 0-1,2 0 0,1 0 0,3-2 0,4 0 0,3-4 0,6-2 0,4-5 0,8-4-1,3-7-1,7-4-1,4-6 0,5-5-2,-1-9 0,3-1-1,-7-6 1,1 2 0,-8-2 1,-2 1 2,-7 2 0,-4 3 1,-3 6 0,-6 3 1,1 5 1,-4 5 0,-3 12 0,2-14 0,-2 14 1,0 0 0,-4 12 0,1-1 0,-2 6 0,0 5 0,-1 6 0,0 3 0,0 7-1,0 3 0,2 0 0,1 0 0,2-5-1,1-5 0,0-6 0,1-5 0,2-6 0,-3-14 1,0 0 0,0 0-1,-5-11 0,-1-3 1,-3-3 0,-3-3 0,-1 2 0,-2-1-1,3 3 1,-2 3 0,4 5 0,10 8-1,-12-10 1,12 10-1,0 0-1,10-11 1,2 5-1,8-2 0,2-1 1,6 0 0,2-2 0,3 1-1,-2 2 1,-2 2 0,-3 2 0,-4 4 0,-4 4-1,-5 5 1,-3 2 0,-4 4 0,2 4 0,-1 2 1,-1 3-1,1 0 1,1-1 1,-1-4-2,1 0 1,0-4-1,1-5-1,0-3-5,-9-7-18,10-11-10,-1-3-2,-4-9 2</inkml:trace>
  <inkml:trace contextRef="#ctx0" brushRef="#br0" timeOffset="2574">1894 202 1,'-8'-11'31,"8"11"2,-9 0 2,9 0-16,0 0-8,-11 2-2,11-2-2,0 0-5,0 0-4,0 0-10,0 0-8,0 0-15,13 6 1,-13-6 0</inkml:trace>
  <inkml:trace contextRef="#ctx0" brushRef="#br0" timeOffset="2864">2042 486 25,'-21'-10'28,"21"10"-1,-23-10-9,10-3-15,2 3 0,-1-3 0,4 0 0,1-1 0,6 2 1,-2-1 0,3 13-1,9-16 0,-9 16-1,14-6-2,-4 6 1,-1 3-1,-9-3 0,18 13 0,-9-3 1,0 1-1,1 2 1,-4-1 0,1 3 1,-2-2 1,0 3 1,-6-2 0,1 3 1,-6-4-1,1 3 1,-5-4 0,-1 2 0,-3-6-2,2 2-1,-2-5 0,1-2 0,-1-3-2,0-2-1,5-2-3,-2-9-8,6-1-25,7-1 0,2-5-1,8-1 0</inkml:trace>
  <inkml:trace contextRef="#ctx0" brushRef="#br0" timeOffset="3475">2147 302 6,'0'0'23,"0"0"-10,0 0-2,0 0 1,0 0 1,0 0-1,9-2-1,-9 2-2,6 13 0,-6-13-2,6 23 0,-3-7-2,3 4 0,-3 0-1,2 3 0,-1-3-1,2-1-1,-1-2 0,3-2 0,-8-15-1,19 13 1,-6-15-1,4-3 0,0-6 1,3-3-1,0-4 1,2 0-2,1-4 1,-1 1 0,-3 1-1,-2 3 1,0 2-1,-4 4 1,-3 1 0,-10 10-1,14-11 1,-14 11-1,0 0 0,10 4 0,-10-4 0,8 15 0,-4-4 1,3 5-1,-1 1 1,2 5-1,1 1 1,-3 1 0,2 3-1,2-1-2,1 3-2,-5-5-22,6-2-11,-3-3-1,-6-7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5:13.5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1571 17 4,'49'4'6,"3"-1"-1,3 2 0,3-1-1,4 1 0,2 0 1,5-2 0,4-2 1,1-1 0,4-2 0,2-1 1,3-1-1,-1 1-1,0 1 0,-3 0-1,-2 1 2,-4 0-3,1 2 0,-6-1 0,1 1 0,-1-2 0,4 1 0,-1-2-1,-3 2 1,6-2-1,-1 1 0,1-1 0,-2 1 0,-3-2 0,0 1 0,-2-1 0,1 0 0,-7 0 0,-4 1 0,-4-1 0,-2 3-1,-5-1 0,-2 2-1,-5-1 1,-2 1 0,-6 0-1,-2-1 1,-4 1-1,-6-1 1,-3 1-1,-5-2-1,-11 1-2,0 0-8,0 0-21,-17-3-1,-14-4 0</inkml:trace>
  <inkml:trace contextRef="#ctx0" brushRef="#br0" timeOffset="881">0 787 16,'56'13'14,"7"-2"-1,8 2 1,7-1-2,10-3 0,1-4 0,13 3-4,3-7-1,6 1-1,3-3-1,4 1-1,-4-2 0,2 1-1,-1-2 0,-2-7 0,-5 5 0,-5-2-1,-7-3 0,-6 1 1,-13 0 0,-2 1-1,-11-2 1,-6 8-1,-11-5 0,-6 5 0,-8 1-1,-7-1 0,-4 1 0,-8 1 0,-14 0 0,12-1 1,-12 1-1,0 0 2,0 0-2,0 0 1,0 0-1,0 0 0,0 0 0,0 0 0,0 0 0,0 0-1,0 0 0,0 0 1,0 0-1,0 0 0,0 0 1,0 0-1,0 0 0,0 0 1,0 0-1,0 0 1,0 0-1,0 0 0,0 0-1,0 0-4,0 0-18,0 0-15,0 0 0,-7-18-1,-9-1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5:36.5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 0 13,'0'0'9,"0"0"-5,0 0-2,0 0-1,-11 15-1,7 0-1,-3 3 1,-1 4 0,0 2 1,-1 4-1,1 4 1,-1 3 0,3 8 1,0 5 0,0 4 1,2 4-1,-1 3 1,2-5-1,2-1 1,2-4-2,3-11 1,2-4 0,1-13 0,5-4 2,4-2 0,5-5 2,4-8 0,5-2 0,7 1 2,6-6-3,7 6 1,7-12-2,7 3-2,2-2 0,5 7-1,-1-6 0,1 5 0,-4-5 0,-2 2-1,-5 3 1,-2-2 0,-2 1-1,-2-2 1,-3 0-1,-2-1 1,-2 2-1,-2 0 0,-4 1 0,-4 0 0,-6 0 0,-5 1 0,-6 0 0,-5 1 0,-5 1 1,-10 2-1,13-1 1,-13 1 0,0 0 0,0 0 0,0 0 0,0 0-1,0 0-1,0 0-2,0 0 1,0 0-3,0 0-3,6-9-14,-6 9-8,5-10 0</inkml:trace>
  <inkml:trace contextRef="#ctx0" brushRef="#br0" timeOffset="791">1567 556 8,'0'0'11,"0"0"-6,0 0-2,4 12-2,7-5-2,0 2 0,4 4 0,1 3 1,1 4 0,0 5 0,1 5 0,-4 4 1,-3 8 0,-1 7 1,-5 7 0,-3 5 1,-3 3 0,-1-1-1,-4 1 1,-1-3-1,0 1-1,1-7 0,0-7 0,3-7 0,-1-6-1,3-6 1,1-3-1,1-7 0,0-7 0,1-2 0,-2-10 1,5 12-1,-5-12 0,6 9 1,-6-9 0,0 0 0,0 0 1,12 9 0,-12-9 1,13 3 0,-4-2 1,6 0-1,6-1 0,9 1-1,8-2 1,10 0-2,12-3 1,9-1-1,11-3 2,9 0-2,6-4 1,6 1-1,2-2 0,5 0 1,2-2-1,3-2 0,1 3-1,-1-3-3,3-1-6,7 2-18,-5-4 1,8 5-1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5:52.7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5 25,'0'0'25,"0"0"-2,0 0-2,0 0-4,0 0-5,0 0-4,-9 0-3,9 0-4,0 0-2,0 0 0,0 0 0,0 0 1,0 0 0,0 0 1,16 0 0,-3-2-1,2 0 0,6 1 0,3 2-1,0 1 0,2 3 1,-5 3 0,-5 0 1,-8 4 2,-10-1 1,-9 2 0,-12-6-1,-5 2-1,-6-3-12,-2-4-22,-16-15-3,5-10 0,-7-21-1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04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281 250 3,'0'0'5,"0"0"0,0 0 3,0 0 0,0 0 0,0 0-1,0 0 1,0 0-2,0 0-1,-7 17-2,8-6-1,0 4-1,2 3 1,0 6 0,0 4 0,1 1 0,-1 3 1,0 1-1,-2 2 2,1-3-2,-1-2 0,0-4-1,-2-4 0,1-4-3,0-4-5,0-14-6,1 9-1,-1-9 0,1-16 0</inkml:trace>
  <inkml:trace contextRef="#ctx0" brushRef="#br0" timeOffset="341">270 296 20,'0'0'10,"9"-15"-1,-9 15 0,17-21-4,-5 7-3,1 2 1,0 0 0,2 3 1,-4 0 0,2 6 0,0 2 0,0 4 0,-2 4 0,2 2-2,-1 1 0,-1 3-1,2 1 1,-3 0 0,-5 0 2,0 2 0,-6-4 1,-3 4 1,-3-3 0,-3 2 1,-4-3 0,1 2-1,-4-6-1,1 1 0,-1-4-2,3-1 0,-1-3-1,4-2-1,1-1-2,1-4-4,9 6-3,-5-16-7,5 16-7,10-20 0,3 10-1,-3-4 1</inkml:trace>
  <inkml:trace contextRef="#ctx0" brushRef="#br0" timeOffset="781">600 371 28,'0'0'11,"0"0"-1,10-9-1,-8-4-6,3-3-1,0 0-1,1 0 1,2 1 1,2 2-1,-1 3 1,0 4 0,-9 6 0,17-3-1,-17 3-1,15 10 1,-8-1-2,-2 2 2,-1 4 0,-3-3 2,0 5 0,-5-3 1,0 3 2,-5-5-1,2 3 1,-6-5-1,1 1 0,-2-5-1,-1-1-2,1-3 0,2-2-1,-1-3-3,2-3-2,11 6-6,-11-18-7,13 9-5,4-6 0,6 0-1,3-1 2</inkml:trace>
  <inkml:trace contextRef="#ctx0" brushRef="#br0" timeOffset="1172">953 243 32,'0'0'13,"12"11"1,-12-11 1,0 0-8,0 0 2,-10 8-1,-1-10 1,-1 5-1,-5-4 0,0 5-1,-4-2-1,3 3-2,-3 1 0,2 1-3,5-1 0,1 2-2,3-1 1,10-7-1,-8 13 0,8-13 0,6 9 0,-6-9 0,21 9 0,-8-4 0,1 1 0,0 1 0,-1 2 1,-1 0-1,-3 3 1,-3 1 0,-4-1 0,-2 3 1,-4-3 1,-1 2 0,-4-2 0,0-1 0,-4-2 0,1-2-1,1-3-1,-3-4-3,14 0-6,-13-7-7,13 7-4,5-23-2,7 7 1,3-6 0</inkml:trace>
  <inkml:trace contextRef="#ctx0" brushRef="#br0" timeOffset="1613">1140 271 28,'9'4'14,"-9"-4"0,0 0 1,-1 9-1,1-9-8,-15 6 0,1-5 0,3 5 1,-6-4-1,4 2-1,-4-1 0,17-3 0,-21 7-2,21-7 0,-16 9-2,16-9-1,-7 9-1,7-9 0,3 12 0,-3-12 0,9 13 0,-9-13 0,20 16 0,-10-6 1,2 0 0,-5 1 0,4 1 0,0 1 0,-2 0 0,-1-2 0,-5 1 1,3-3 1,-6-9 0,1 16 0,-1-16 1,0 0 0,-18 10 0,9-8 0,-2-2-1,1 0-1,-2-1 0,12 1-1,-18-3-1,9-1-2,9 4-3,-12-7-7,12 7-8,-1-13 0,11 3-2,-3-6 2</inkml:trace>
  <inkml:trace contextRef="#ctx0" brushRef="#br0" timeOffset="2093">1332 273 52,'0'0'17,"6"18"1,-6-18 0,0 12-7,0-12-10,-1 11-1,1-11 1,1 17 0,-2-6 0,2 0 1,-1 3 0,1 2-1,-2 0 1,2 1 0,-3 0-1,3-1 0,-1-2-2,0-5-1,0-9-5,0 0-10,9 2-1,-5-13-2,4-7 1,-1-5 0</inkml:trace>
  <inkml:trace contextRef="#ctx0" brushRef="#br0" timeOffset="2434">1489-6 25,'12'1'11,"-12"-1"1,0 0 1,0 0-3,4 12-4,-4-2-1,-3 3 2,2 6-1,-3 1 1,2 6-1,-2 1-1,3 6-1,-3-5 0,1 2-2,2-4 0,1-3-1,0-5 0,5-3 0,-5-15 0,14 8 0,-2-11-1,3-7 1,3 2-1,0-4 0,2 2 0,-2-2-1,0 5 0,-3 0 1,-1 4 0,-3 10-1,-1-2 1,-3 6 0,-2 0 1,-1 5 1,-2 1-1,-1 4 2,-3-2 0,0 1 0,-4-2 1,0 1 0,-6-4-1,2 1 0,-3-7 0,-1-1 0,-1-5-1,-2-4-2,3-5-2,-4-5-4,10-1-7,-4-8-9,10-1-1,2-8-1,6 0 2</inkml:trace>
  <inkml:trace contextRef="#ctx0" brushRef="#br0" timeOffset="2935">1747 42 36,'15'0'12,"-15"0"1,0 0-1,5 10-6,-5-10-2,0 15 1,-1-5 1,1 7 2,-2-1-1,3 7 2,-3 0-2,6 5 0,-5 0-1,6 0-3,-3-1-2,3-5-4,4 0-5,0-8-11,1-6-1,2-9-1,3-3 0,-2-10 1</inkml:trace>
  <inkml:trace contextRef="#ctx0" brushRef="#br0" timeOffset="3175">1945 224 31,'4'11'12,"1"-1"1,4-3 0,3 2-4,3-5-6,5-3-2,2-2-1,-2-4 1,2-6 2,-1 1-1,-5-5 1,-1 1 2,-7 0 0,-3 3 1,-6-2-1,1 13 0,-10-15-1,10 15-1,-20-5-1,7 7-1,-5 3 0,1 2 1,-3 5-1,0 4 1,0-1 0,-1 4 1,0-1 0,5 2 1,-1-1-1,6 1 0,0-4 0,5 2-1,3-3 0,5 1 0,4-2-1,6 1-1,7-2-2,4-2-3,11 2-7,1-6-10,10-1 0,-3-7-2,6 0 2</inkml:trace>
  <inkml:trace contextRef="#ctx0" brushRef="#br0" timeOffset="13099">43 644 1,'0'0'4,"-11"11"1,11-11 1,-12 11 1,12-11 0,-11 11-1,11-11 0,-10 7 0,10-7-1,0 0 0,0 0 0,0 0 0,0 0 1,0 0 1,0 0 1,0 0-2,4-18 0,2 3-1,3-4-2,1-10 0,6-4-2,3-6 0,5-4-1,1-3 1,3-2 0,-1 0 0,0 3 1,-2 4 1,-3 6 0,-6 2 0,-1 5 1,-4 3-1,-2 5 0,-3 3-1,0 4 0,0 1-2,-6 12 0,7-14-1,-7 14-2,0 0 0,0 0-2,0 0-5,2 10-7,-4 1-4,-2-1 1,1 0 1,3-10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09.0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1150 1475 26,'0'0'15,"-14"0"0,14 0-2,-9-2-6,9 2-1,0 0 0,0 0-1,0 0 1,0 0 0,0 0-1,-10-6 0,10 6 0,0 0-2,-3 13-1,1 0 0,2 4-2,-1 8 0,0 8-1,2 12 1,0 11 1,0 11-1,0 8 1,-1 12-1,-3 8 1,-2 10-1,-4 8 1,-4 1 0,-2 3-1,-6-2 3,0 4-2,-4-2 1,0 2 0,-3-5 0,2-2 0,-5-3 0,1-2-1,-2-1 0,3-5 0,0-9-1,3-10 0,6-10 0,4-9 1,9-10-1,7-7 1,10-8-1,5-5 1,8-4 0,10 2 0,9 1 0,9 2 0,2 4 0,16 1-1,4 1 0,13 0 0,10 1-1,5 0 2,8-2-1,7-1 0,9-5 0,2-4 1,5-5 0,2-6 1,-1-9-1,2-6 0,2-11 0,-3-9 0,-3-7 0,-7-4-1,-11-7 0,-8 1 0,-14-1 0,-14 2 0,-17 4 0,-13 5 0,-14 5 1,-10 0 0,-7-1 0,-6-1 1,-3-10-1,-3-9-1,0-12-1,0-18-1,5-15 1,3-18 0,1-13-1,2-17 1,-1-14 1,2-12 0,-2-9 1,0-9-1,-5-1 1,-4-1 0,-4 1 0,-3 8-1,-1 8 1,-1 11-2,-1 12 1,4 16 0,2 10-1,4 14 1,2 13-1,2 14 1,2 12-1,0 9 1,-1 11 0,1 9 0,-5 8 0,-1 7 0,-3 6 1,-2 10 0,2-11 0,-2 11 0,0 0 1,-19-8-1,3 4 0,-6 0 0,-7-2-1,-7-2 0,-8-1 0,-8-1 0,-7-1 1,-5-1-1,-7-1 0,-7 2 0,-11 0-1,-7 1 1,-12 4 0,-10 3 0,-11 2 0,-7 3 0,-9 2 1,0 3 0,2 1 0,3 2 0,11-2 0,12 3 0,17-1 0,15 1-1,17 3-2,10-1-3,20 9-8,5-2-13,12 7-1,4-2-2,7 1 2</inkml:trace>
  <inkml:trace contextRef="#ctx0" brushRef="#br0" timeOffset="1682">1355 1982 16,'-5'14'15,"5"-14"0,2-11 0,3-9-4,10-9-5,3-7 1,5-10-1,4-3-1,3-9 0,5-2 1,-1 0-1,1 6 0,-8 4 0,1 8-2,-7 6 0,0 8 0,-11 7 0,0 8-1,-10 13 1,9-12-1,-9 12 0,0 0 0,5 13-1,-3 5-1,0 5 1,1 10-2,0 5 2,1 6-1,2 6 0,2 1 1,2 0-1,1-4 0,4-6 0,-2-6 0,0-6 0,-1-7 0,-4-7 1,0-3-1,-8-12 0,0 0 0,-15 0-1,-3-10 0,-6-1 0,-9-3 0,-6-2 0,-4-1 0,-1 1 1,-2 3 0,7 0 1,5 4 0,6 3-1,9 2 0,19 4 0,0 0 0,16-15 0,18 5 0,11-5 0,10 0 0,10-2 1,8 1-1,3 2-6,-4 3-13,-3 6-3,-10 3-3,-11 6 2</inkml:trace>
  <inkml:trace contextRef="#ctx0" brushRef="#br0" timeOffset="2323">2147 1882 82,'-4'11'27,"4"-11"-2,0 0-1,0 0-22,0 0-2,0 0-2,12-4 1,4 2 0,5-3 0,7 0 0,5-1 1,4-1 0,1-4-3,6 3-4,-11-5-8,0 0-9,-11-2-1,-7 1 2,-14-1-1</inkml:trace>
  <inkml:trace contextRef="#ctx0" brushRef="#br0" timeOffset="2534">2197 1652 51,'-16'-4'19,"7"1"1,9 3 0,0 0-14,18-10-3,3 6-2,10 1-2,5 0 1,9 1 0,8 1 1,5 0-1,3 0-6,6 2-12,-1-1-2,-1-3 0,-1-3-1</inkml:trace>
  <inkml:trace contextRef="#ctx0" brushRef="#br0" timeOffset="2784">2902 1400 67,'0'0'23,"-16"12"-2,13 1 0,0 6-18,5 7-4,3 11 0,2 10 0,0 10 1,1 4-6,4 7-14,3-5-3,-3-7 2,-3-8-2</inkml:trace>
  <inkml:trace contextRef="#ctx0" brushRef="#br0" timeOffset="3375">1380 2500 87,'0'0'24,"0"0"0,2 10-2,-2-10-24,-8 18 0,5 0 0,-1 5 2,-1 8-1,-3 7 3,0 3 1,1 3 1,1-5-1,0-3 0,1-8 0,1-5 0,3-12-3,1-11-1,10-32-3,0-7-2,4-8 0,-1-9 1,4-2 1,0-5 1,-2 3 2,1 9 0,-4 12 3,-1 11 1,-1 7 1,1 12-1,-2 5-1,4 8-1,3 7 0,0 5-1,3 5 0,1 4 1,0 2-1,-2 1 1,-1-2 0,-3-3 0,-5-6 0,-2-2 1,-7-15 0,5 13 0,-5-13-1,0 0 1,-10-2-1,10 2-1,-13 0 0,13 0-1,-15 8-1,6 2 1,1 2 0,1 3 0,4 2-1,4 2 1,9 0 0,3 1 1,7-1-1,4-1 0,2 3 2,1-1-1,-4-1 0,-4 3 1,-8 0 1,-7 1 0,-13 2 0,-8 0 2,-14-4-1,-3-1-1,-9-3 1,-2-5-1,-2-4-1,4-4 0,6-5-2,4-7 0,11-1-3,5-6-2,17 1-9,4-8-11,12 2-2,5-8 0,12 0 2</inkml:trace>
  <inkml:trace contextRef="#ctx0" brushRef="#br0" timeOffset="4266">1993 2845 48,'0'0'23,"0"0"-1,0 0 1,0 0-9,12-12-9,4 11-1,4-1-2,6 2 0,5 1-1,5 4 0,3 0 0,0 0-1,4 0-2,-5-5-5,3-1-15,-5-7 0,-4-5-2,-8-5 0</inkml:trace>
  <inkml:trace contextRef="#ctx0" brushRef="#br0" timeOffset="4516">2108 2615 68,'-16'6'22,"16"-6"0,0 0-2,13 2-18,16-6-2,10 0-1,11 0-2,5-3-8,14 2-10,4-2-1,3-2 1,-1 2-1</inkml:trace>
  <inkml:trace contextRef="#ctx0" brushRef="#br0" timeOffset="5047">2858 2373 26,'1'-13'15,"6"-1"0,1-5 0,7-2-8,6 4-4,6-3 1,3 3-1,2 4 0,2 6 0,-2 3 1,-2 8 1,-7 3 0,-6 10 1,-8 3-1,-6 9 2,-11 1-1,-5 8 0,-12 1 0,-2 5-2,-9-1 0,-1 0-1,-2-3 0,1 1-1,-1-4-1,5-2 1,4-4-1,4-3-1,6-4 1,5-4-1,5-3 1,5-3 0,7-2 0,8-4 1,12-3 0,12-2-1,9-3-1,10-3-2,14 1-19,-1-8-5,4 1-1,-13-3-1,-13 3 1</inkml:trace>
  <inkml:trace contextRef="#ctx0" brushRef="#br0" timeOffset="6169">1662 3484 15,'0'0'9,"0"0"0,-1-11-1,1 11-7,0 0 0,-9-9 3,9 9 3,-11-5 1,11 5 2,-20-4 3,8 5-1,-6 0-1,1 6-3,-5-2-2,-1 7-2,-4 0-1,0 6-1,-1 0 1,4 7-1,-3-1 0,6 5 1,1 2-1,7 3 0,3 1 0,6 2 0,4-1-1,8 2 1,6-5-1,8-1 1,4-6 0,7-5-1,6-6 1,6-6-2,8-4-3,-1-8-11,7-1-10,-3-7-1,1 1-1,-7-2 0</inkml:trace>
  <inkml:trace contextRef="#ctx0" brushRef="#br0" timeOffset="6589">2032 3962 73,'7'17'25,"-7"-17"-2,11 6-1,-1-6-20,6 0-2,2 1-1,3 0 1,3 0 0,4 0-2,6 0-1,-3-3-5,6 1-10,-2-4-5,-1-3 0,-2-6 0</inkml:trace>
  <inkml:trace contextRef="#ctx0" brushRef="#br0" timeOffset="6840">2018 3715 83,'0'0'26,"27"10"-2,4-18-2,8 2-23,12 0-2,4-4-2,8 4-9,-1-4-9,2 2-1,-5-2-1,-7 4 1</inkml:trace>
  <inkml:trace contextRef="#ctx0" brushRef="#br0" timeOffset="7180">2815 3422 72,'0'0'25,"6"10"-1,-6-10 0,10 18-17,-6-4-7,-1 6 0,0 7 1,-1 9 1,-3 4 1,0 12-1,-5 2 1,-3 4-2,3 3-10,-2-5-15,2-11-1,0-16-2,6-29-1</inkml:trace>
  <inkml:trace contextRef="#ctx0" brushRef="#br0" timeOffset="24415">67 4726 0,'-13'12'5,"-3"-3"-1,3-1-6,1-1 0,12-7 3,-14 10 0,14-10 0,0 0 0,0 0 2,0 0 0,0 0 1,13-3-1,-1-4 0,3-1 0,1-1 1,2-3 0,4-1 0,-2-5 0,-2-1-1,12-3 1,-2-1-2,4 0 1,0-4-2,7 0 1,0-3-1,8-2-1,3-3 1,4-6 2,0-2 0,9-10 1,8-8 1,11-15-1,13-14 2,10-18 1,18-12-1,17-21 0,19-16-1,18-20-1,17-11-1,19-20 0,17-10 1,15-15-2,12-8-2,10-7 0,7-2 0,-2 2 0,-3 3 0,-5 11-2,-9 15-1,-3 19-6,-12 15-11,-10 14-1,-15 13 0,-22 7-1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08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0 410 19,'5'-14'11,"-5"14"1,3-9 1,-3 9-2,0 0-2,0 0-1,0 0 1,3-9 0,-3 9-2,0 0 0,0 0-1,-1 9-1,1 0 0,0-9-1,0 20-2,-1-9 1,2 3-1,0 0 0,2 0 0,1-1 0,1-2-1,-5-11 0,15 11 0,-5-13-1,3-3 1,0-4-1,2-3 1,-1-1-1,2-2 0,-4 1 0,-1 1 0,-2 2 0,-9 11 0,13-14 0,-13 14 0,11 1-1,-11-1 1,13 14 0,-6-3-1,1 2 1,2 1 0,-2 1 1,1 0-1,-2-3 1,1-1-1,-8-11 1,16 14 0,-16-14 1,14 3-1,-14-3 1,14-8 1,-5-1-1,3 0 0,-4-3 1,2-1-1,0 0-1,-1-2 0,-1 2 0,-1-3-2,2 6-1,-7-4-5,7 7-7,-8-6-8,8 6-1,-5-3-2,6 4 2,-10 6-1</inkml:trace>
  <inkml:trace contextRef="#ctx0" brushRef="#br0" timeOffset="611">559 405 46,'0'0'16,"0"0"-1,0 0 1,0 0-7,2-17-5,2 6 1,-1-3-1,3 2 0,-2-2 0,4 4 0,-3 0 0,-5 10-1,13-6-1,-13 6-1,14 7-1,-14-7 0,15 17 0,-11-4 1,2 0 0,0 4 0,-5-4 2,1 3 0,-8-5 1,4 3 0,2-14 0,-12 17 0,-1-11 0,2-1 1,-2-4-3,1 0 0,1-2-2,0-3-3,11 4-4,-19-14-4,19 14-9,-3-21-3,9 11-1,-1-9-1,11 3 2</inkml:trace>
  <inkml:trace contextRef="#ctx0" brushRef="#br0" timeOffset="981">743 261 33,'0'0'13,"14"10"-1,-14-10 1,5 16-4,-2-3-2,0-1-1,2 5-1,-2-3 1,3 4 0,-2-2 1,4 3-2,-4-2 1,3 2-2,-3-7 0,2 3 0,-3-5-1,1 0 0,-4-10 0,3 10 0,-3-10 2,0 0-1,0 0 0,0 0-1,-3-13 1,4 3-1,-2-2 0,3-3-2,1-4-1,2 0 0,4-1-2,4-1 1,4 3-1,2 0-1,9 3-3,-1-2-2,8 10-5,-3-3-9,7 8-1,-6-4-1,3 7 1,-5-2 2</inkml:trace>
  <inkml:trace contextRef="#ctx0" brushRef="#br0" timeOffset="15893">1250 6 18,'5'-11'13,"-5"11"1,0 0 0,0 0 0,0 0 0,0 0-2,0 0-3,0 0 0,0 0-2,0 0-2,0 0 0,0 0-2,0 0-1,0 0-1,0 0 0,0 0-1,-3 11 1,3-11-1,0 18 0,1-5 0,1 6 0,-2 5 1,1 5-1,1 3 0,-2 5 1,1 1-1,-1 4 0,2 0 1,-2-5 0,1-1 0,-1-5 1,1-4-1,0-6 1,0-3-1,-2-7 0,1-11 1,1 14-2,-1-14 1,0 0 0,0 0-1,0 0 0,0 0-3,0 0-6,0 0-11,4-15-2,0 1-1,5 1 0</inkml:trace>
  <inkml:trace contextRef="#ctx0" brushRef="#br0" timeOffset="16453">1509 427 45,'0'0'15,"-12"3"0,12-3 2,-11-5-9,11 5-2,0 0-1,-11-11 1,11 11 0,-4-16 0,2 3-1,3 0-1,1-2-2,6-1 0,1 0-2,2-2 0,6 1-1,-1 3 1,6 2-1,-1 4 0,1 3 1,-1 3-1,-2 4 0,-1 2 1,-4 4 0,-4 4 1,-3-1 0,-2 4 1,-5 2 1,-2 3-1,-5-1 1,-2 1 0,-4-4 1,3 1-2,-5-2 1,-1-1-2,1-6 1,-4 1-1,-1-3 0,2-2-1,-2 0 0,2-2-2,3-1-2,-1-7-7,16 6-8,-15-22-4,15 4 1,-1-8-1,8-4 1</inkml:trace>
  <inkml:trace contextRef="#ctx0" brushRef="#br0" timeOffset="16924">1596 69 48,'12'-3'13,"-12"3"0,0 0 1,8-12-10,-8 12-1,9-9 1,-9 9 1,0 0 0,0 0 0,0 0 0,0 0 0,4 16-1,-6 0-2,-2 5-1,2 7 0,0 5 0,-2 6 0,0 3-1,-1 5 1,-1 0-1,1 1 0,2-2 1,-1-4-2,1-2-1,2-7-6,3-3-11,1-10 0,5-5-1,-8-15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33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0 19,'0'0'9,"0"0"0,0 0-1,0 0-4,0 0-3,0 0 2,0 0 0,0 0 1,0 0 1,0 0 1,6 11 0,-4 1 2,2 7-3,1 5 0,1 6-1,-1 7 0,2 9 0,-4 6 1,1 5-1,-1 0 0,0-1 0,-3-2 0,1-1-1,0-7 0,0-10-2,1-8-2,-2-8-2,3-5-3,-3-15-9,0 0-4,0 0-1,-10-21 0,1 1 1</inkml:trace>
  <inkml:trace contextRef="#ctx0" brushRef="#br0" timeOffset="371">1 298 30,'-9'1'15,"9"-1"0,0 0 1,0 0-4,0 0-3,0 0-1,17-7 0,-2 2-2,8 2 0,7-3-1,8 2-1,3-4-1,6 4 0,1-2-1,-2 3-1,-3 0-1,-4 2-1,-7 0-2,-10-1-2,0 6-5,-8-4-8,-3 3-2,-11-3-2,0 0 3,0 0-1</inkml:trace>
  <inkml:trace contextRef="#ctx0" brushRef="#br0" timeOffset="741">483 398 22,'10'-11'13,"-10"11"2,13-15-1,-13 15-2,0 0 0,6-10-5,-6 10-2,0 0-1,0 0-1,-2 12-1,2-12 1,-2 21 0,1-5 0,1 4 0,0-1 1,2 5 0,1-1-2,4-1 1,-1-2 0,6-4-1,4-4 0,6-5-1,-2-6 0,6-5 0,-1-6 1,2-1-2,-3-7 1,-3 1-1,-4-3 1,-5 2 0,-4 2 0,-1 2 0,-3 3 0,-4 11-1,2-15 1,-2 15-2,0 0 1,0 0-1,0 0 0,0 11 1,0-11-1,3 19 0,1-4 1,1 0 0,3 2 0,0 0 0,1 1 0,2 0 1,-2-4-1,1-5 1,-10-9 0,17 13 0,-17-13 0,14-3 0,-9-7 1,0-1-1,0-5 0,-1 2-1,2-7 1,-4 1-2,1 0 0,-3-4-4,3 7-7,-3-4-9,3 4-1,-2 0-1,2 3 1</inkml:trace>
  <inkml:trace contextRef="#ctx0" brushRef="#br0" timeOffset="1422">1028 473 45,'4'-10'14,"0"-1"0,3-1 1,5-1-10,1-1-3,3 2 0,1 0 0,1 3-1,-1 3 0,-2 3 0,0 4 1,-3 4-1,0 3 0,-3 5 0,0 1-1,0 5 1,-2-1 1,0 3 1,-5-4 0,0 3 2,-6-2 0,1-3 1,-8-1 1,1 0-1,-6-6 0,0 2-1,-6-5-1,3-4 0,-4-4-2,3 2 2,0-5-3,4-3-1,3-1-3,4-5-3,10 5-9,1-4-8,10 1-1,1-5-1,7 1 2</inkml:trace>
  <inkml:trace contextRef="#ctx0" brushRef="#br0" timeOffset="2063">1575 367 23,'0'0'11,"0"0"1,0 0-1,0 0-2,0 0-1,0 0-2,0 0 1,0 0-1,0 0-1,0 17 0,0-2 0,0 1-2,3 6 0,1 1 0,4 3 1,-1 1-2,5 0 1,3-3-1,1-2 0,0-5 1,1-1-1,-2-6 1,2-4 0,-2-8 1,2-3 0,-6-6-1,1-3 1,-3-3-1,3-3 0,-4-4-1,0 1 0,0-2-1,-4 4 0,2 0 1,-1 4-1,0 2-1,-2 3 0,-3 12-3,4-15-3,-4 15-5,0 0-11,14-3-1,-14 3-1,15-10 1</inkml:trace>
  <inkml:trace contextRef="#ctx0" brushRef="#br0" timeOffset="2504">2031 346 49,'0'0'14,"6"12"0,-6-12 2,0 0-13,0 0-2,0 0 1,10 2 0,-10-2 0,0 0 1,13 17 0,-4-6 0,-2 5-1,3 2 0,2 4 0,0 2-1,0 3 0,0 2 0,-3-3 0,0-1 0,-4-3 0,-3-2 1,-7-4 1,-1-2-1,-6-8 2,0-1-1,-5-5 0,0 0 0,-1-3-1,1-1 0,0-3-1,3-1 0,0 0-1,4-4 0,5-3-1,3-2-1,6-1-2,4-5 0,8 4-1,1-6 0,9 2 0,2 0 0,3 4 2,-1 0 0,-1 3 2,-3 2 0,-1 3 2,-3 3-1,-5 2 0,-2 4 0,-3 4-1,-1 5 1,-11-7 0,16 20-1,-9-5 1,1 2 1,-2 2 0,1 1 0,2-1 0,-1 3 1,1 0 0,2-1 0,-2-2 1,0-2 0,-1-2 1,0-2 0,-8-13 0,8 17 1,-8-17 1,0 0-2,0 0 1,3-10-1,-3-2-2,4-1 0,-1-6-1,2-2 0,1-2-2,0-3 1,3 1-1,4 1 0,3 4 0,0-1-2,7 5-1,0-1-4,9 9-5,-3-4-9,5 7 0,-3-2-1,2 4 2</inkml:trace>
  <inkml:trace contextRef="#ctx0" brushRef="#br0" timeOffset="3325">3006 322 62,'-2'11'18,"2"-11"0,-14 7-1,4-3-11,-4-1-4,-5 4 1,-1 0 0,-2 3-1,-1-2 1,2 3 0,1-1-1,6-2-1,2 0 0,12-8-2,-6 16 1,6-16-1,20 12-2,0-9 0,7 3 0,1-1 0,5 1-1,1-2 1,1 1 0,-6-2 0,-5 2 2,-8 1 1,-4 2 1,-8 1 1,-4-9 0,-14 22 2,-2-8 0,-2 5 1,-6-4 1,2 4 0,-6-4 0,2 2-2,-5-3 0,1 1-1,0-4-3,-4-2-7,2 3-15,-6-6 0,-3 1-1,-7-7-1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37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48,'25'23'15,"6"2"1,5 2 1,4 6-11,2 2-2,4 5 0,-81 8-9,76 2 0,-3-3 1,-6-3-2,-3-2-4,-9-6-4,-4-4-6,-3 6-1,52-26 11,-85-4-1</inkml:trace>
  <inkml:trace contextRef="#ctx0" brushRef="#br0" timeOffset="1963">0 485 11,'0'0'10,"0"0"1,0 0 1,0 0 0,0 0 0,0 0-1,0 0-1,0 0-2,11-17-2,2 1-1,2-7-2,7-4 0,4-6-1,4-3 0,5-2 1,4-2 0,-4 2 0,2 2 1,-6 3-1,0 6 1,-5 2-1,-2 4 0,-6 5 0,-4 5-2,-4 2 1,-10 9-1,14-10 0,-14 10-1,0 0 1,0 0-1,0 0-1,0 0-1,0 0-2,0 0-6,0 0-10,-3 12-2,3-12 0,-13 4 0</inkml:trace>
  <inkml:trace contextRef="#ctx0" brushRef="#br0" timeOffset="3024">588 462 25,'14'-6'12,"4"-2"-1,0-7 0,0-1-3,4-2-5,-2-2 1,-1 3 1,-2-1 2,-4 6 0,-6 2 0,-7 10 0,12-12-1,-12 12-1,0 0-2,0 0-1,0 0-2,0 0 0,10 11 0,-10-11-1,6 16 1,-1-2 0,-1 2 0,1 1 0,-1 3 0,0 2 0,-1 1 0,-1 1 0,0 0 0,-2-1 0,0-3 0,-2-1 0,0-1 0,-2-4 1,-2-1-1,0-3 1,6-10-1,-18 14 1,8-9-1,-2-1 1,-1-1-1,2-1 0,-2-2 1,2 1-1,0-2 1,11 1 0,-10-5 0,10 5-1,4-10 1,-4 10-1,23-16 0,-6 7 0,3-1-1,5 1 0,0 3 1,2 1-2,1 2 0,-7 2-2,3 5-2,-9-2-6,1 3-6,-3 0-1,-4-4 1,-9-1 0</inkml:trace>
  <inkml:trace contextRef="#ctx0" brushRef="#br0" timeOffset="3786">1403 124 12,'0'0'9,"0"0"1,10-10 4,-10 10-3,0 0-1,0 0 0,9-6 2,-9 6-2,0 0 0,8 9-2,-2 2-3,2 3-1,4 4-2,4 2-1,8 5 0,3 4 1,5 4-2,0-2 1,4 0-1,0 0-2,-1 0 0,-2-3-3,-8-5-2,-2-3-4,-11-5-5,-5-3-3,-7-12 1,-11 14 1,-5-13 1</inkml:trace>
  <inkml:trace contextRef="#ctx0" brushRef="#br0" timeOffset="4096">1340 471 45,'1'-12'16,"8"-3"1,10-6 2,6-5-9,16-1-3,3-4 0,9 1-2,1-1 0,0 2-1,-1 2-1,-4 4-1,-6 2-2,-9 5-5,-7 7-6,-8 2-7,-5 6-2,-14 1-1,10 0 1,-10 0 0</inkml:trace>
  <inkml:trace contextRef="#ctx0" brushRef="#br0" timeOffset="4456">2029 360 50,'-1'11'18,"1"-11"1,0 0-1,0 0-5,11-13-10,-11 13-2,18-14 0,-8 5 0,4 2 0,-3 1 0,2 3-1,-2 2 1,-2 2 0,-9-1 0,12 12-1,-9 0 1,-4 2-1,0 5 0,-3 1 1,-5 2 0,0 0 0,-2-1 0,-1 1 1,1-3-1,2-3 1,-2-2-1,5-3 1,6-11-1,-5 17 1,5-17 0,8 9 0,3-8 0,8 1 0,9-5 0,6 2 0,6-2-1,5 1 0,0-1 0,4 1-1,-5 1 1,-6 2-1,-4 0 0,-8 2 0,-7 1-1,-4-1-2,-1 6-10,-14-9-9,2 11 0,-2-11-2,-16-3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0:45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5 129 3,'0'0'8,"0"0"-1,0 0 0,0 0 2,-7-11 0,7 11 2,0 0-1,0 0-1,-3-9-1,3 9-1,0 0-3,14-10 0,-14 10-2,22-7 0,-7 6-2,6 1 0,1 2 0,2 3 0,1 4-1,-2 2 0,1 4 0,-3 1 0,-1 4-1,-6 0 1,0 1-1,-5-1 1,-4 1 0,-2-2 0,-2-2 1,-5-2 1,-5 0 0,-2-2 0,-3-2 2,-3-1 0,0-4 1,-4 1 0,-1-6 0,4-1 0,-1-3 0,4-3 0,0-1-2,5 0 0,0-4-1,5 2 1,2-2-2,3 11-1,5-17 0,-5 17-1,21-18-2,-8 9-4,9 2-5,1 0-6,3 2 2,2-1-1,2 1 1</inkml:trace>
  <inkml:trace contextRef="#ctx0" brushRef="#br0" timeOffset="541">584 126 42,'0'0'15,"0"0"-1,-11 8 2,1-10-7,-1-1-7,-1 2 1,-4-1 0,1 4 1,-3 0 0,1 3 0,2-1 0,1 2 0,2 1-2,3 0-1,9-7-2,-8 13 0,8-13-1,13 16-2,1-5 0,2-3 0,6 3-1,-2 0 0,3 1 1,-1 0 0,-4 3 0,-2-2 3,-7 1 2,-1 1 2,-7-2 2,-2 2 0,-8-4 1,2 3 0,-6-7 1,-2 2-2,0-3-1,0-3-3,3-1-7,2-8-8,10 6-5,-3-18-1,9 2 0,6-4 1</inkml:trace>
  <inkml:trace contextRef="#ctx0" brushRef="#br0" timeOffset="981">877 163 40,'0'0'14,"0"0"1,-11 7-1,0-10-1,-1 3-8,-4-1 0,2 1 0,-3 0 0,2 2 1,-1-2 0,5 3-1,0-1-1,1 2-3,10-4 0,-12 9-2,12-9 1,1 14-1,-1-14 0,12 16-1,1-4 0,-1-1 0,5 4 0,1-2-1,1 2 1,-2-2 0,-1 2 0,-2 0 1,-5-1 2,-1-1 1,-5-3 1,-4 2 1,1-12 0,-12 20 0,-1-15 1,2 3-1,-5-6-2,0 0 0,2-1-4,-2-6-6,16 5-10,-17-16-3,15 5-2,2-5 2,10-2 0</inkml:trace>
  <inkml:trace contextRef="#ctx0" brushRef="#br0" timeOffset="1482">1087 176 26,'0'0'11,"0"0"1,0 0-1,0 0-4,-9 10-1,8 0-1,-1 1 0,0 5 2,-2 1 0,4 3 1,-5-2-2,4 4 0,0-5-1,5-1-1,1-4-1,9-7-2,2-4-2,4-4-1,6-6 0,-1-5 0,2-1-1,-5-1 2,0-2 1,-6 5 1,-5-2 3,-3 4 1,-5 0 0,-3 11 1,0-14-1,0 14-2,-5-9 0,5 9-2,0 0-1,0 0-2,-10-8 0,10 8-2,0 0-4,-9-4-8,9 4-5,0 0-1,-6-9 1,6 9 1</inkml:trace>
  <inkml:trace contextRef="#ctx0" brushRef="#br0" timeOffset="2894">1463 187 4,'0'0'10,"0"0"2,0 0 1,8-9-1,-8 9 0,0 0 0,0 0 0,0 0-2,0 0-1,0 0-3,0 0-1,0 0-1,4 9-2,-4-9 1,0 19-1,-1-7 0,3 4 0,-3-2 1,3 2-1,-2-5 1,2 2 0,3-3 1,-5-10-1,18 9 0,-3-10-1,3-4 1,3-3-1,-1-3-1,1-1 1,-3-5-1,1 3 0,-6 0 1,0 3-1,-7 1 2,-6 10-2,9-12 0,-9 12 0,0 0-1,0 0 0,0 0-1,0 0 1,0 0-1,5 16 1,-3-7-1,1 1 1,1 0 0,1 1 0,-5-11 1,20 14-1,-7-12 0,6-2 0,0-4 1,3-1-1,0-3 0,-1-1 0,-2 1 0,-2 0 0,-5-1 0,-2 3 0,-10 6 1,12-6-2,-12 6 1,9 3 0,-9-3 0,9 15-1,-3-2 1,-1 1 0,0 0 0,0 1 0,1 2-1,3-3-2,4 1-6,0-11-14,4-2 0,1-10-1,3-4-1</inkml:trace>
  <inkml:trace contextRef="#ctx0" brushRef="#br0" timeOffset="3645">2196 200 42,'10'0'17,"0"1"-1,1-1 2,2-1-7,2 1-5,2-2-4,1-1 0,-3 0-2,1 0 1,-4-2 1,0 1 1,-12 4 0,13-13 0,-13 13 0,1-11 0,-1 11 0,-6-12-1,6 12-1,-14-8-1,14 8 0,-17-3-1,6 3 1,-1 2 0,0 0 0,0 2 0,-1 1 1,0 3-1,-1-1 1,-1 3 1,0 1-1,0 1 1,1 1 1,2 1-1,2-1 1,5 2 0,2 1 0,6 2-1,3-2 0,4 2 0,5-3 0,4 0-1,5-1 0,6-4-2,4-3-4,-3-7-9,8 0-10,-2-10 1,5-2-2,-8-10 0</inkml:trace>
  <inkml:trace contextRef="#ctx0" brushRef="#br0" timeOffset="6379">2797 387 15,'0'0'13,"-2"-17"-1,4 7 1,-2-4-2,3 0-2,3 0 0,-1-2-2,4 5 0,0-5-3,3 4 0,-1 0 0,5 2-1,-1 1 0,3 2-1,-4 0 0,3 3-1,-2 2 0,-3 3-1,-2 2 1,0 4 0,-3 2-1,-2 4 1,1 3 1,-1 2-1,0 1 1,-1 1-1,-2-1 2,-1-1-2,-3-2 2,0 0-1,-4-7 2,-2 2-2,-3-4 2,2-1-1,-6-3 0,1 0 0,-3-2-1,3-1-2,1-2-2,-2-6-6,15 8-10,-16-27-4,13 7 0,0-8-2,4 0 2</inkml:trace>
  <inkml:trace contextRef="#ctx0" brushRef="#br0" timeOffset="6810">2944 49 26,'0'0'10,"10"-8"2,-10 8 0,0 0-3,0 0-2,0 0 0,0 0 3,0 0-1,2 10 1,-2-10 0,0 26-2,-1-7-1,4 7-2,0 4-1,2 2-1,-3 2-1,3 2-2,2-3 0,-1-3-4,7-2-7,-1-9-10,3-6-1,1-7-1,2-9 1</inkml:trace>
  <inkml:trace contextRef="#ctx0" brushRef="#br0" timeOffset="7110">3164 369 31,'0'0'14,"0"0"3,-9-6 0,5-7-7,4 1-2,-2-4-1,5 0 1,0 0-2,5 3-1,0-3-3,3 5-1,1 1-1,2 4-1,0 2 0,0 2 0,0 4 1,-2 3 0,-12-5-1,14 19 2,-7-3 0,-3 2-1,-3 1 2,-1 3 0,-5-2 1,0 2 0,-2-5 2,1 3-1,-7-9 0,3 0 1,-4-5 0,5-2-1,-2-3-2,1-4-1,1 0-3,0-9-11,6 3-10,-2-9 0,10 0-2,-3-8 0</inkml:trace>
  <inkml:trace contextRef="#ctx0" brushRef="#br0" timeOffset="7621">3387 237 40,'0'0'10,"-3"10"0,3-10 1,0 0-11,5 11 1,-5-11 1,0 0 3,12 14 4,-12-14-1,7 10 1,-7-10 0,4 14-1,-4-14-1,-1 18-1,1-18-2,6 16-1,-6-16 0,12 15-1,0-13 0,3-2-1,5-2-1,3-3 0,-1-2 0,1-2 0,-1 1-1,-3-1 1,-4 2-1,-3 3 1,-12 4 1,10-3 0,-10 3 0,5 10 1,-5-10 0,4 15-1,-4-15 2,16 16-2,-2-10 0,5-4 0,4-3 0,2-3-1,2-2-1,0-1 1,-1 0 0,-7-1 0,-2 2 0,-17 6 0,14-5 1,-14 5-1,0 0 1,10 10-1,-10-10 1,5 17-1,-4-8 0,8 3 0,-9-12 1,19 23-3,-19-23-1,0 0-6,41 19-14,-41-19 1,0 0-2,55-13 1</inkml:trace>
  <inkml:trace contextRef="#ctx0" brushRef="#br0" timeOffset="8272">4068 190 53,'0'0'17,"0"0"1,0 0-1,0 0-8,0 0-6,0 0-1,43 10 0,-43-10-1,0 0 0,0 0 0,0 0 1,43 31-1,-43-31 0,0 0 0,31 45 0,-31-45-1,22 43 0,-22-43 0,29 45 0,-29-45 1,9 42 1,-9-42 0,0 0 1,0 0 0,-18 47 0,18-47 0,0 0-1,-44 3-1,44-3 0,0 0-2,0 0-2,-50-39-2,50 39-4,0 0-3,12-43-5,-12 43-4,0 0 1,48-49 1,-48 49 1</inkml:trace>
  <inkml:trace contextRef="#ctx0" brushRef="#br0" timeOffset="8622">4393 232 17,'0'0'12,"0"0"0,0 0 0,0 0-1,0 0-1,0 0-2,0 0 0,0 0 0,12 47 0,-12-47-1,0 0-1,0 0 1,11 55-1,-11-55-2,0 0-4,0 0-5,0 0-12,0 0-2,41 29-2,-41-29 0,0 0 1</inkml:trace>
  <inkml:trace contextRef="#ctx0" brushRef="#br0" timeOffset="8883">4423 0 66,'0'0'19,"0"0"-1,0 0 1,0 0-15,0 0-3,0 0-2,0 0-2,0 0-4,16 46-9,-16-46-2,0 0-1,0 0 1,0 0 0</inkml:trace>
  <inkml:trace contextRef="#ctx0" brushRef="#br0" timeOffset="9103">4535 229 44,'0'0'14,"0"0"0,0 0 4,0 0-12,0 0-1,0 0 0,0 0 2,0 0-1,0 0 1,0 0-2,0 0-1,0 0-3,43 9 0,-43-9 0,0 0 0,0 0 1,4 44 0,-4-44 1,0 0 0,0 0 0,0 0-1,42 39-1,-42-39-3,46-8 1,-46 8-2,58-19 1,-58 19-1,55-26 1,-55 26 1,0 0 1,42-23 2,-42 23 0,0 0 0,0 0 0,0 0 0,0 0-1,0 0-1,0 0 1,0 0-1,0 0 1,24 43-1,-24-43 1,0 0-1,14 55 0,-14-55-6,3 46-14,-3-46-3,4 42 0,-4-42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31:00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1 276 0,'0'0'2,"0"0"0,0 0-1,0 0 0,-1-11 0,1 11 1,0 0 0,0 0 1,4-12 1,-4 12 0,0 0 0,6-13 1,-6 13 0,0 0 0,6-9 0,-6 9 1,0 0 0,0 0 2,0 0-1,0 0 1,0 0 0,0 0-2,0 0 0,0 0-2,0 0-1,0 0-1,0 0-1,0 0-1,1 12 0,-2 0 1,0 2 0,3 5 0,-2 3 1,-1 2-1,-1 2 2,1 0-1,-1-1 0,0-1 0,1-2-1,-3-3 0,3-2 0,1-4 0,-1-2-1,1-11 0,1 16 0,-1-16-1,0 0-1,2 11-2,-2-11-2,0 0-3,8-11-5,-8 11-5,14-22 1,-5 7 1,3-5 0</inkml:trace>
  <inkml:trace contextRef="#ctx0" brushRef="#br0" timeOffset="540">198 252 12,'0'0'8,"0"0"1,0 0-1,0 0-2,0 0-1,0 0 0,0 0 0,0 0 1,4 9-2,-4-9 0,3 12-1,-3 0 1,2 1-1,-2 4 1,2 2 1,-4 3 0,3 0 0,-3-3 0,3 0-1,-2-5 1,3-1-1,-2-13 0,10 6-2,1-13-1,3-5-1,4-3 0,2-4-1,1 0 0,0-3 0,-2 2 0,-3 4 1,-4 2 0,-3 5 1,-9 9-1,0 0 1,12-5-1,-12 5 0,5 9 0,-5-9 0,7 18 0,-2-7 0,0 2 1,-1 0-1,0 2 1,1-3 0,-1 0 0,1-1-1,0-2-1,-5-9-1,13 9-4,-13-9-3,17-1-2,-17 1-6,20-14-1,-9 1-1,2-3 2,0-4 1</inkml:trace>
  <inkml:trace contextRef="#ctx0" brushRef="#br0" timeOffset="1081">711 23 35,'12'-2'13,"-12"2"0,8 12 0,-8-2-5,0 4-4,1 6-1,-1 3 1,2 7 0,-2 3 1,2 6 0,-3 2 1,6 4-2,-5-4 0,5 1-1,-5-4-1,1-5 0,-1-5-1,0-7-1,-1-8-1,1-13 0,0 0-1,-16-1-1,6-10 0,-3-8 0,0-2-1,-3-5 0,0 0 0,2-2 1,-1 3 0,4 3 1,2 5 2,2 3 1,1 5 0,6 9 1,0 0 0,0 0 1,0 0 0,13-2 0,-4 5 0,7 2-1,3-1 1,7 1 1,2-1-1,5 0 0,4-2 0,3-2-1,1-2 0,-2-1 0,-2-1-1,-3 0 0,-2 0 0,-6-1-1,-5 0 1,-4 1-1,-7-1 1,-10 5-1,13-9 0,-13 9 0,3-11-1,-3 11 0,-4-13 0,4 13-1,-8-12 1,8 12-1,-12-10 1,12 10-1,-15-6 1,15 6 0,-14 0-1,14 0 1,-16 9 0,6-2 0,1 3 0,-3 3 1,1 2 0,-2 4 1,3 2 0,0 1 1,1 1-1,4 1 1,2-3-1,6 1 0,5-3-1,2-7-3,8-1-6,3-11-7,7-6-3,0-7-1,4-4 0,-1-6 1</inkml:trace>
  <inkml:trace contextRef="#ctx0" brushRef="#br0" timeOffset="1812">1259 289 28,'0'0'13,"11"8"0,-11-8 0,4 17-3,-1-6-5,2-1 1,2 2-2,2-5 0,4-1 1,-1-6-1,4-1 0,-2-6 0,2-1-1,-3-6 1,0 2-1,-5-4 0,-2 4-1,-4-1 1,-1 2-1,-3 2 0,2 9 0,-5-11-2,5 11 0,-13-4 0,13 4-1,-15 5 0,5-1 0,1 2 0,0 1 1,2 3 0,0 2 0,1 2-1,2 4 1,4 5 0,2 1 0,3 10-1,3 2 1,2 4-1,0 2 1,0 1-1,2-2 1,-3-3 0,-1 0 0,-2-7 1,-2-5 0,-3-4 1,1-3 0,-3-5 1,-1-1 0,2-13 0,-15 12 0,4-12-1,-3-1 0,1-5 0,-1-2-1,-1-5-2,2-1 1,3-3-2,5-5 0,6 1-1,2-5-1,12 1 1,1-6-2,11 1 1,2-4-1,10 1 2,4-3-1,5 1 2,2 0 0,0 2 1,-3 4 0,-3 3 2,-4 4 0,-9 2 2,-5 8 0,-10 0 1,-2 6-1,-14 6 0,6-10 0,-6 10-1,-13-4 0,3 4-2,-3-1 0,-4 3-1,-1 0 1,-2 2-1,-2 4 2,0 3-1,2 2 0,-1 5 1,3 1 0,0 4 0,4 1 0,3 0 0,7-1 0,4-1 0,7-4-1,9-5-1,8-6-2,8-3 0,3-8-1,5-2 0,0-6 0,3-3 1,-5-2 1,-4-1 2,-6 3 2,-7 0 0,-5 5 1,-4 1 0,-12 9-1,13-7-2,-13 7 0,0 0-2,6 12 0,-3-3 0,-2 0 0,1 4 0,0 2 2,1 1 1,2 0 0,-2 0 0,2 0 1,-1-2 0,1 0 0,-2-4 0,3 0-1,-6-10 0,5 12 1,-5-12 0,0 0 1,0 0 1,0 0-1,0 0 1,-1-12 0,-3-3 0,3-1-1,-2-5-1,1-2-1,4 1-1,2-2 0,4 3 0,5 2-1,7 4-1,4 2-3,12 6-8,1-2-10,9 4 0,-1-7-1,5-1 0</inkml:trace>
  <inkml:trace contextRef="#ctx0" brushRef="#br0" timeOffset="5027">2789 46 0</inkml:trace>
  <inkml:trace contextRef="#ctx0" brushRef="#br0" timeOffset="5057">2789 46 0,'0'0'0,"0"0"1,0 0 1,0 0-1,0 0-1,0 0 0,0 0 0,0 0-2,0 0 0</inkml:trace>
  <inkml:trace contextRef="#ctx0" brushRef="#br0" timeOffset="5468">2886 6 12,'0'0'8,"0"0"1,11-5 0,-11 5 0,0 0-1,0 0 0,0 0-1,0 0 0,0 0-1,0 0 1,-12 2-1,12-2 0,-15 4-1,15-4 0,-18 4-1,7-1 0,-2-1-2,0 1 1,0-1-2,2 1 1,-3-1-1,1 1 0,2-1 0,2 0-1,9-2 1,-13 3-1,13-3 0,-11 1 0,11-1 1,0 0-1,0 0-1,0 0 1,0 0 0,0 0-1,0 0 1,0 0 0,-3 9-1,3-9 1,0 0 0,1 14 0,-1-14 0,-2 17 0,1-4 0,-3 3 0,-2 4 0,1 2 0,0 4 0,-3 4 0,0 3 0,-2 3 0,-2 2-1,2-1 2,2 1-1,-3-1 1,-1 0-1,3-3 1,-1-3 0,4-3 0,0-4 0,3-1-1,1-4 1,2-1 0,2-3 0,5-2 0,2-3 0,5-2 0,5-3 0,4-2 0,2-3 0,2-2-1,-1-1 1,0-1 0,-5 1-1,2 0 1,-6-1 1,-4 2-1,-3 0 0,1 1 0,-11 1 0,10 1 1,-10-1-1,0 0-1,0 0 1,0 0 0,0 0 0,0 0 0,0 0-1,0 0 1,0 0-1,0 0-1,0 0-2,0 0-6,0 0-12,0 0-2,0-11-1,-3-6 1</inkml:trace>
  <inkml:trace contextRef="#ctx0" brushRef="#br0" timeOffset="7030">2902 423 27,'-10'2'14,"10"-2"2,0 0-1,-6-10-5,6 10 1,2-14-2,0 0-1,3 4-2,0-6-1,3 2-2,5-5-1,0 1 0,4-3-1,3 0 0,0 1-1,4 1 1,-1 0-1,-1 2 1,-3 3-1,0 3 1,-5 4-1,-1 1 1,-4 3-1,-9 3-1,14 10 1,-9 2-1,2 3 2,-3 3-2,-1 5 2,-2 4-2,-2 0 2,-2 1 0,-2 0 0,-3-2 1,-4-2 0,-1-1 1,-5-5 1,2-3 0,-2-5 0,1-1 0,-3-5 0,2-1-1,-2-4-2,6-1 0,1-1-3,-1-5-3,14 8-8,-14-12-9,16 3-2,0-6 0,10 2 0</inkml:trace>
  <inkml:trace contextRef="#ctx0" brushRef="#br0" timeOffset="7561">3268 437 14,'0'0'11,"0"0"3,0 0-1,9 14-2,-9-14 0,4 23 2,-4-8-3,0 9 0,-2-1-2,0 7-1,-3-3-1,1 3-1,-2-4-2,1-1 0,-1-6-1,0-2-1,4-5-3,2-12-4,0 0-11,0 0-4,19-7 0,-10-11 0,6-2 0</inkml:trace>
  <inkml:trace contextRef="#ctx0" brushRef="#br0" timeOffset="7891">3534 321 16,'0'0'13,"12"-5"2,-12 5-2,16-11-1,-3 3-1,3-4-2,4-1-3,3-3-3,0 0 0,0-1-2,-2 0 3,-5 3-1,1 1 2,-8 3 0,1 3 0,-10 7 0,7-10-1,-7 10-1,0 0-1,0 0-2,0 0 0,0 0-1,-5 12 0,5-12 0,-4 20 0,3-7 1,-4 7-1,1 1 1,-4 4 0,-1 4 0,-1 0 0,-2 2 0,2-1 0,-1-2 0,-1-5 0,4-3 0,0-4-1,1-4 0,7-12 0,-12 15 0,12-15-1,-17 7 1,17-7 0,-19 4 1,19-4 1,-16-1-1,16 1 1,-11-6 0,11 6 0,6-14 0,4 6-1,4-1 0,5-2 0,3 2 0,5 0 0,2 1 0,0 0 0,-3 5 0,-1 0 0,-6 4-2,-4-1-4,-2 4-11,-13-4-2,12 9-1,-12-9 1</inkml:trace>
  <inkml:trace contextRef="#ctx0" brushRef="#br0" timeOffset="9063">4095 480 45,'0'0'16,"0"0"0,6 13 2,-6-13-11,-5 16 0,-2-4-1,4 6 1,-8 3-1,5 5 0,-5-2-2,1 3-1,0-3 0,2-1-3,4-5-1,-3-5-3,7-13-5,0 0-11,14-3-1,-3-16-1,3-8 1</inkml:trace>
  <inkml:trace contextRef="#ctx0" brushRef="#br0" timeOffset="9403">4303 209 46,'0'-9'15,"0"9"-1,0 0 1,4-10-10,-4 10-3,17-8 1,-17 8-1,16-3 2,-6 1-1,3 3 0,-4-1 0,3 3-1,-2 2 1,-10-5-3,13 14 2,-7-3-2,-4 4 2,1 1-1,-6 4 1,2 2 0,-6 2 0,0 0 1,-6 2-2,-2 1 1,2-2-1,-2-1 0,3-3 0,-1-2 0,4-4-1,1-1 1,3-5 0,5-9 0,5 12 0,4-8 0,4-2 0,5-1-1,5-1-2,4-3-4,6 3-4,-3-6-6,3 2-5,-4-2-2,-1 1 2,-7-4 0</inkml:trace>
  <inkml:trace contextRef="#ctx0" brushRef="#br0" timeOffset="9944">4778 441 71,'0'0'23,"0"0"-1,0 0-1,8 10-10,-8-10-9,0 0-1,0 0-2,0 0 0,0 0-2,0 0-3,13 3-8,-13-3-7,18-4-1,-6-4 1,4-1-1</inkml:trace>
  <inkml:trace contextRef="#ctx0" brushRef="#br0" timeOffset="10164">5102 420 74,'5'16'23,"-5"-16"-2,8 14 0,-8-14-16,0 0-4,0 0-1,0 0 0,0 0-1,0 0-1,0 0-6,0 0-9,13-3-4,-4-3-1,5 0 0,5-7 1</inkml:trace>
  <inkml:trace contextRef="#ctx0" brushRef="#br0" timeOffset="10365">5435 415 72,'0'0'20,"0"0"0,36 42-1,-36-42-15,0 0-5,0 0-2,0 0-7,0 0-9,0 0-1,0 0 1,0 0-1</inkml:trace>
  <inkml:trace contextRef="#ctx0" brushRef="#br0" timeOffset="10585">5675 430 10,'0'0'3,"42"3"5,-42-3 5,0 0 1,0 0 1,0 0-2,0 0-6,0 0-11,0 0-7,0 0-3,0 0 0,0 0-1</inkml:trace>
  <inkml:trace contextRef="#ctx0" brushRef="#br0" timeOffset="11106">5847 20 8,'0'0'5,"0"0"0,42-16 0,-42 16-5,0 0 0,0 0 1,0 0 3,0 0 0,0 0 2,0 0-1,0 0 0,0 0 0,55-6 0,-55 6-1,0 0-1,65 9-1,-65-9 1,49 6 0,-49-6 1,0 0 0,55 10 0,-55-10 0,0 0-2,0 0 1,0 0-1,0 0 0,0 0-1,0 0 0,0 0 0,0 0 1,0 0-1,0 0 0,0 0-1,0 0 1,0 0-1,26 48 0,-26-48 0,0 0 1,7 43-1,-7-43 0,7 47 0,-7-47-1,9 57 1,-9-57 0,5 64 0,-5-64-1,13 75 1,-13-75 0,7 70 0,-7-70 1,2 68-1,-2-68 0,5 58 0,-5-58 0,-2 46-1,2-46 1,0 0 0,3 50 0,-3-50-1,0 0 1,0 0 0,0 0 0,0 0 0,1 42 0,-1-42 0,0 0 1,0 0-1,0 0 0,0 0 0,0 0 1,0 0-1,0 0 1,0 0-1,-44 28 2,44-28 0,0 0 0,-48 11 2,48-11 1,-51 8 0,51-8 1,-71 11 1,71-11-1,-83 14-1,83-14-1,-83 19-5,42-14-16,-2 2-4,43-7-1,-67-13-3,67 13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1.6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575 345 47,'-18'-15'21,"-2"-7"0,1-3-2,-1 0-15,-1-2-5,2 2 1,-2-1-1,-1 0 0,0 1 3,0 2 0,-2 0 1,1 3 1,1 2-1,1 2 1,0 4-2,5 2-2,2 5-2,4 3-1,10 2-1,0 14 0,12-1 0,7 4 1,13 2-1,5 4 2,7 2 1,5-1 0,2 2 1,1 0-1,-2 1 2,-4 0-2,-7 1 1,-6-1 0,-6-2 0,-5 0 0,-8-3 0,-3-1 0,-6-1 1,-5-3 1,-8 0 0,-5 0 1,-9-2 0,-7 1 2,-11-2 0,-8 2 1,-9-2 0,-7 5 0,-5-7 0,3 6-2,0-3 0,6 1-1,6-3-1,9-2-3,11 2-4,4-6-13,9 2-7,3-8-2,8-5 1,1-11-1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6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65 5,'-22'-9'12,"-5"-3"-1,5 4 0,1 0-6,0-1-2,3 4 2,0-2 3,6 4 0,1 1 1,11 2 0,-14-2-2,14 2 1,12 11-3,6 1-2,9 4-3,6 3-1,10 2 0,5 5 2,5 0-1,1 1 0,-1-1 0,-5-3 0,-4 1 0,-5-3 0,-7-1 0,-5-2-1,-6-1 1,-6 0 0,-6 0-1,-8-1 2,-10 2-1,-8 1 1,-12 1 0,-10 3 2,-9 1 1,-6 2 1,-6-4 0,1 3 1,0-8-1,8 3 0,5-7-1,9 0-2,10-4-2,4-3-5,12 4-7,11-10-12,0 0-1,0 0 0,0 0 1</inkml:trace>
  <inkml:trace contextRef="#ctx0" brushRef="#br0" timeOffset="711">668 458 50,'0'0'20,"1"13"0,9-4-1,3 5-17,9 5-3,7 6-1,6 3 1,6 5 2,4 2-1,0 1 0,2 1 1,-3-2-2,-3-3-3,-5-1-7,-7-2-9,-16-6 1,-7-4 0,-17-5-1</inkml:trace>
  <inkml:trace contextRef="#ctx0" brushRef="#br0" timeOffset="891">742 909 41,'-38'-12'22,"10"-5"3,12-5-4,13-10-8,19 1-5,9-9-3,18 1-1,9-5-3,8 0 0,7-1-2,3 2 1,2 7-5,-4 0-18,-4 2 0,-8-1-1,-8 1 0</inkml:trace>
  <inkml:trace contextRef="#ctx0" brushRef="#br0" timeOffset="1252">1300 680 30,'5'-10'19,"-2"0"1,3 1 0,-6 9-11,13-14-3,-13 14-2,15-2-1,-15 2-3,15 6 0,-15-6 0,16 15 0,-10-4 1,-2 1-1,-1 3 1,-3 3 0,-5 0 1,-5 4 0,-6 0 1,-2 2 0,-2-3-1,0 2 0,0-2 0,4 0 0,6-2 0,9 0 0,11-1 0,10 2 0,7-4 0,8 2 0,4-5 0,6 1-1,1-4-2,-4-5-8,-4 2-15,-9-5 0,-10-4-1,-19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8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21 24,'0'0'18,"12"8"2,-12-8-1,21 18-8,-7-7-2,8 8 1,0-4 0,7 10 0,3-4-3,9 3 0,-2-1-5,6 2 2,-1-3-4,0 0 0,-3-2-1,-5-4-2,-6 0 0,-8-6-2,-5 2-5,-17-12-12,-8 15-4,-13-11 2,-7-1 0</inkml:trace>
  <inkml:trace contextRef="#ctx0" brushRef="#br0" timeOffset="240">64 342 32,'-28'-5'24,"8"2"-1,4-8 0,16 11-4,2-29-4,20 10-4,10-8-3,13-2-5,8-2-1,7-2-4,7 4-2,-3-3-11,0 7-10,-8 1-1,-8 3-2,-11-3 2</inkml:trace>
  <inkml:trace contextRef="#ctx0" brushRef="#br0" timeOffset="761">699 330 68,'0'0'25,"20"8"0,-3-14-1,3-8-19,8-1-6,7-4 0,4-2 0,4-1 1,-2-1-1,1 0 2,-2 5-1,-4 0 2,-4 3-2,-5 3 1,-3 2-1,-3 2 1,-3 2-1,-1 0 0,-2 3-1,-3 2-1,-3 1 1,1 3-1,-10-3 1,7 14-1,-9-5 1,-1 6 0,-3 1 1,-2 5-1,-1 1 2,-3 3-2,-1 3 1,-3 1 1,1 1-1,-6-1 1,3-2 0,-3-4 1,1-1 0,2-6 0,1-2 0,0-6 0,6-1 0,2-3 1,9-4-1,-13 3 1,13-3-1,0 0 0,0 0-1,0 0 1,0 0-1,21 0 0,0 0-1,6-2 0,7 1 0,5 1 2,7 1-2,4-2 0,4 4 0,-1 0 0,-3 2 0,-5-1 1,-4 1-1,-6-1 0,-6 1 1,-9 1 0,-7-3 1,-3-2 0,-10-1 0,0 0-1,0 0-1,0 0-9,2-12-20,-7-1 1,-4-11-1,-4-8-3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2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0 209 0,'0'0'7,"0"0"-1,0 0-2,0 0-1,14-7-1,-14 7-1,18-2 1,-3 1 0,2-2 1,2-1 2,4 1 1,4-3 1,6 2 1,2-2 0,7-2 0,5 3-1,2-3 0,5 2-2,2-2-1,5 2 0,1 0-2,4 3 1,1-3-1,3 3 0,3 1 0,4 1 0,0 2 0,5 1 0,3 2-1,4 1 1,5-1-1,4 2 1,1 2-1,8-1 0,5-3 1,9 2-1,6-2 1,2-1 0,8-3 0,4 2 0,8-4 1,1 1-1,0 0 0,0 0-1,1 0 1,6 0-1,-3-1 0,1 0-1,3-2 0,2 1 1,3-3-1,2 1 0,0-1 0,-2 0 0,0 2 0,-3 0 0,-2 0 0,0 3 1,-2-1-1,0 0 0,-3-2 0,4-1 1,-4-2 0,3-1 0,1-3 0,2 0 1,-2 0-1,1 0 0,3 0 1,1 2-1,6 0 0,-1 2 0,2-1-1,1 2 1,2-1-1,1 1 1,0 0-1,-1 2 0,2 0 1,-2 3-1,1-1 0,-2 4 0,-1 1 0,1 3 0,-1 2 0,-2 3 0,-3 1 0,-5 1 0,-6 2 0,-2 1 0,-8 4-1,-9-1-3,-4 8-9,-14-5-13,-11-2 0,-17-14-1,-24-12-1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5:30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12,'0'0'12,"6"-11"0,-6 11-3,0 0-3,0 0-2,0 0-2,0 0-1,0 0 0,0 0 0,0 0 0,0 0 0,0 0-1,-7 12 0,10-2 0,2 0-1,5 4 1,2 0 0,7 4 1,5 1 0,7 2 1,11 2 0,4 1 1,7 1 0,5 3 0,6-1 1,5 3 1,4 0-1,5 3 0,5-2 1,8 2-1,5 1 0,7 1-1,4 2 0,8 1-1,7 2 0,4 1-1,5 3 0,5 1 0,7 1-1,5 1 1,7-1 0,6 0 0,4 0 1,7 0-1,5-3 2,6 1-1,4-1 1,7 1 0,0-1 1,5 3-1,-1-2 0,4 4 0,-3 0 0,-2 1-1,-5-1-1,-1 2 0,-4-2 0,-5-3-1,-7-5 1,-5-2-1,-9-6 0,-8-1 0,-10-4 0,-15-3 0,-11-2 0,-10-2 0,-7 1-1,-11 0 0,-6 5-6,-9-4-15,-3 1-3,-9-7-2,-9-6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5:49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893 204 11,'-15'6'7,"-6"5"1,-6-2 1,-8 5 0,-4 6 0,-10 0 0,1 6 0,-7 3 0,-4 0-1,-3-1-1,0 7-2,4-7-1,4 0-2,7-4 0,7-3-2,6-5 1,12-2-1,7-8-1,15-6-2,0 0-2,7-20-8,14-1-5,5-4 1,7-6-1,5-10 1</inkml:trace>
  <inkml:trace contextRef="#ctx0" brushRef="#br0" timeOffset="361">751 42 12,'-14'-5'9,"2"4"-1,-7 1-3,7 3-4,-2 2-1,14-5-1,-18 10 1,18-10-1,-13 7 2,13-7-1,0 0 2,0 0 1,0 0 0,0 0 0,13-6 0,1 1 0,7-1 0,3-2 0,7-1-1,4 2 0,9-1-1,-4 2 1,2 2-1,-2 2 1,-2 2 0,-5 0 1,-3 2-1,-8 0 0,-6 1 1,-4 1-1,-12-4-1,14 6 2,-14-6-2,6 11 0,-6-11 0,-2 18 0,-2-7 0,-2 4 0,-1 3 1,-6 2-1,-2 3 1,-6 2 0,0-1 2,-5 4-1,-2 3 1,-2-3-1,3 0 1,-1-5-1,6-2 0,3-5-1,3 2-2,6-8 1,10-10-1,-10 9 0,10-9 0,0 0 0,0 0 0,0 0 0,0 0 0,11 4-2,-11-4-5,0 0-12,9-4-1,-9 4-1,3-18 0</inkml:trace>
  <inkml:trace contextRef="#ctx0" brushRef="#br0" timeOffset="59506">945 1525 3,'0'0'6,"0"0"0,-12-4-2,12 4-2,-18 5-2,5-3 1,-3 4 0,-7 4 0,-2-2 1,-5 6 1,-8 2 2,-4 4 0,-8 2 1,-8 5 1,-9 1 0,-4 1 1,-1 4-2,-2-4 1,6-1-2,6-3-1,-1-5 0,21-2-4,15-5-1,12-5-1,15-8-2,10-9-5,14-5-3,12-7-3,20-4 0,-3-9 1</inkml:trace>
  <inkml:trace contextRef="#ctx0" brushRef="#br0" timeOffset="59886">822 1330 12,'-20'-1'9,"2"2"1,-3-2-2,5 3-3,-1 2-2,2 1-2,-2 2 0,6-1-2,11-6 0,-10 13 1,10-13 1,10 7 0,7-7 1,9-4 0,15-2-1,3-2 2,7-2 0,6 0-1,1 0 0,0 3-1,-7 2-1,-5 3 1,-9 2 1,-11 3 1,-6 5 1,-13 3 0,-6 4 2,-9 3-1,-6 5 0,-9 1 1,-6 8-1,-8 1-1,-3 7 0,-5-3 0,1 2-1,-2-2 0,5 0 0,1-4-1,10-3-1,4-9 0,9-4 0,4-5-1,3-4-2,10-8-14,-8 10-4,8-10-2,-25-15 1,4-5-2</inkml:trace>
  <inkml:trace contextRef="#ctx0" brushRef="#br0" timeOffset="61388">1153 1342 0,'0'0'3,"0"0"-1,0 0 1,0 0 0,0 0 2,0 0 0,0 0 0,0 0 0,0 0 1,-10 1-2,10-1 0,-13 5-3,13-5 0,-17 9-1,7-3 0,-3 1 0,-1 1 0,-3 3 0,-3 0 0,-1 1 0,-4 1 1,-1 0 0,-4 3 1,-1 0-1,-3 2 2,-1 2-1,-5-1 2,-3 3-1,1 1 0,-2 0 0,-3 0 0,1 1 0,-2-1-1,0-4 0,4 6-1,1-4 0,-4-1 0,2 2-1,2-2 0,3-1 2,6 0-2,0-4 2,7 0 0,1-3 0,-1-1 1,9-4-1,-1-1 1,8-3-2,-4 0 1,15-3-2,-20 3-1,20-3-5,0 0-10,9 8 0,-9-8-1,0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4:29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0 23,'0'0'13,"7"9"-2,-7-9 0,0 0-10,-10 10-2,10-10 1,1 19 0,-1 0 2,0 5 1,0 11 2,-1 9 0,0 11 0,-3 14 2,-2 11-1,-1 16 0,-7 8 1,1 11-1,-6 0 0,2 1 0,-4-6-2,2-1 1,1-15-3,2-8 1,4-16-2,3-12 1,2-11-2,4-9 0,3-10 0,1-6 1,1-8-1,2-3 0,-4-11 0,8 12 0,-8-12 1,8 9-1,-8-9 0,9 9 0,-9-9 0,0 0 0,13 11 0,-13-11 1,11 8 0,-2-2 0,1-2 1,4 3-1,4 0 1,8-2-1,9 4 0,8-1 0,8-2 0,6 2-1,13-1 0,4-1 0,7-1 0,3 0 1,7-2-1,1-1 1,3-4-1,3 0 1,-4-3 0,-1-2-1,-1-2 1,-4-3-1,-7 2 1,-5-2-1,-7 4 1,-8-1-1,-6 2 0,-8 0 0,-11 2 1,-7 2-1,-7 0 1,-6 1 0,-6 0 0,-10 2 0,9-1 0,-9 1 1,0 0 0,0 0-1,0 0 0,0 0-1,-9-11-1,9 11 0,-4-19 1,2 1-3,1-4 3,-1-5-1,5-6 0,0-6 1,5-10 0,-1-8 1,6-9-1,1-12 0,4-8 0,2-7 0,2-2-1,-1-1 1,-1 6-1,1 5 0,-2 11 0,-3 13 0,-1 11 1,-3 10 0,-3 9 0,0 5 0,-3 4 0,0 5 0,-1 2 0,-2 3 1,-2 1 0,-1 11-1,-3-17 1,3 17 0,-10-16 0,10 16-1,-19-15 0,6 7 0,-3 1-1,-4 1 0,-4 0 0,-7 0 0,-5-1 0,-7 0 0,-5-1 1,-5-2 0,-6 0 0,-5 1 0,-3-2 1,-1-1-1,-6 0 1,-1-1-1,-3 1 1,-2 0 0,-5 1 0,0 2 0,-3-1 0,-2 3 0,2 3 1,0 2-2,0 1 1,3 2-1,8 3-1,1 0 1,9 3-2,8 0 1,12-1 0,7-3-2,14 4-10,3-7-12,11-1 0,3-9-2,4-7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18:37:16.78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1228 7028 1,'0'0'1418,"0"0"-128,0 0 129,0 0-258,0 0 258,-5-13-516,5 13 0,0 0-129,0 0 0,0 0-387,-12-4 129,12 4-258,0 0-129,-13-1 0,13 1-129,-14 0 258,14 0-258,-15 0 129,15 0-129,-19 3 129,9 0 0,10-3-129,-22 8 129,22-8 0,-18 15-129,18-15 129,-18 18-129,18-18 0,-14 22 0,5-11 0,2 2 258,-2-2-129,1 2 0,-1-1 0,1 1 129,-3-2 129,2 1-258,-1 1 129,2-1-129,8-12 129,-14 21 0,8-10 129,6-11-258,-6 21 0,6-21 129,0 17-129,0-17 0,3 20 0,-3-20 0,7 20 129,-3-10-129,-4-10 0,11 20 0,-7-8 0,4-1-129,-8-11 129,18 18-129,-7-8 0,0-4 129,2 0-129,3-2 0,-1-2 0,3-2 0,-2 0 0,3-1 0,-2-8 0,3 1 0,-2-4 0,0 1 129,-1-3-129,-2 2 0,2 1 0,-4-1 0,-1 3 129,-12 9-129,16-13 129,-16 13-129,0 0-129,0 0 0,0 0-129,0 0-645,0 0-1161,0 13-1935,0-13-258,-2 10 129</inkml:trace>
  <inkml:trace contextRef="#ctx0" brushRef="#br0" timeOffset="917.0524">1455 7103 1,'0'0'3095,"7"-15"-386,-7 15 0,0 0-2064,0 0-1161,0 0 258,0 0 258,0 0 0,0 0 258,0 0 258,0 0 387,0 0-129,0 0-129,3 7-129,-3-7-258,0 0 0,0 11 129,0-11-258,3 14 0,-3-14 129,5 14 258,-2-2-258,-3-12 258,7 24 0,-7-11 0,3 6 258,-3-1-258,0 2 0,0-2-129,0 6 258,-4-4-258,4-2-129,0 0 0,1-2-129,5-4 0,-6-12 0,19 14 0,-5-12-129,0-2 129,3-4-129,-2-6 129,4-2-129,-2-5 0,2 1 0,-1-4 0,-2 2 0,-3-2 129,2 3-129,-4-4 129,-1 3-129,-3-1 129,-3 3 0,-1-3 0,0 3 0,-3-2 0,0 4-129,0-3 258,0 4-129,-1 0 0,-1 2 129,2 11-129,-3-14 0,3 14-129,0 0 129,0 0-258,0 0 129,0 0-129,0 0-387,0 0 0,0 6-516,5 6-1290,-5-12-1935,5 18-258,-5-18-258</inkml:trace>
  <inkml:trace contextRef="#ctx0" brushRef="#br0" timeOffset="1764.1009">1852 7107 516,'6'-12'2709,"-6"12"129,0 0-1548,0 0-903,14-7-129,-14 7 258,0 0 129,0 0 258,0 0 0,5 9 129,-5-9-129,0 15 129,0-15-258,2 20-129,4-7-258,-4 0-129,1 2 0,1 2 0,2-3 0,-1 6-129,-1-1 0,3-1-129,-2 2 129,1-4 0,-1 2 0,-2-2-129,2-2 129,-3-2 0,-2-12 129,4 15 0,-4-15 258,0 0-129,1 13 0,-1-13 0,0 0 0,-7 0-129,7 0 0,-8-11-129,8 11-129,-12-20 129,7 8 0,1-6-129,0 1 129,4-4 0,0 2-129,0-2 0,4-1 129,3 2-129,3 1 0,4 0 0,2 2 0,6 0-129,0 0 129,4 2 0,4 3 0,-1 2 0,-3 1 0,-2 4 0,-4 2 0,-4 3 0,-5 0-129,-11 0 129,14 3-258,-14-3 129,0 13-129,0-13-129,0 0-516,0 20-774,0-20-1806,-13 6-903,13-6-258,0 0 129</inkml:trace>
  <inkml:trace contextRef="#ctx0" brushRef="#br0" timeOffset="2436.1393">2293 7108 516,'0'0'2838,"0"0"-129,0 0 258,0 0-2838,-6 7-387,6-7 258,-2 14 258,2-14 516,0 21 387,0-21 129,0 29 129,0-13-129,7 8-258,-5-4-129,9 6-258,-4 0-129,3 1 0,-4-5-258,3 5 0,-6-9 0,4 0 0,-6-4 0,1-3 0,-2-11 0,0 13 0,0-13 0,0 0-129,0 0 0,0 0 129,-10-8-129,10 8 129,-13-19-129,8 7 0,-2-4 0,1 0-129,1-4 129,2 1-129,1-1 129,2 0-129,0 1 0,0-3 0,5 4 0,5 1 0,1-3 0,1 3 0,5-2 0,2 4 0,1-2 0,3 4 0,1 2 0,0-1 0,4 5 0,-3 0 0,3 1-129,0 2 129,-2 1-129,-2 0 0,-2 3-387,-6-2-129,2 4-387,-18-2-516,19 7-2193,-19-7-645,2 13-387,-2-13 129</inkml:trace>
  <inkml:trace contextRef="#ctx0" brushRef="#br0" timeOffset="3124.1787">2635 7234 258,'3'16'3096,"3"-1"0,-6-15-129,0 0-2451,16 9-645,-16-9 258,18 11 129,-18-11 516,21 6 0,-21-6 387,25 0-129,-11-2-129,2 0 129,1-6-258,-1 3-387,2-4-129,-2 0-129,-1-4 0,-1 3 0,-2-3 0,0 0-129,-5 1 129,2 2-129,-5-2 129,-4 12 0,1-18-129,-1 18 258,-4-13-258,4 13 0,-17-8 129,5 6-129,-3 2 0,0 0 0,-3 0 0,1 0 0,-2 5 0,-1 2 0,1 1 129,0 1-129,-1 1 0,6 2 0,-2 1 129,5 2-129,2 1 0,2 2 129,1 0-129,5 1 0,1 2 0,0 0 129,1 0 0,5 2 129,-4-2 0,6 3-129,-3-5 129,4 3 129,-1-5-258,4 2 129,0-7-129,4-4-129,5-2-129,-2-6-258,10 0-516,-8-16-774,11 6-1548,-3-8-1161,-5-2-258,0-1 0</inkml:trace>
  <inkml:trace contextRef="#ctx0" brushRef="#br0" timeOffset="3824.2187">3047 7152 3225,'-15'-3'3612,"15"3"-387,0 0-129,0 0-3354,0 0-387,-10 4 258,10-4 0,0 0 645,0 10 387,0-10 258,0 12 129,2 0 129,-2-12-129,7 20-258,-6-10 0,9 7 0,-7-2-387,2 4 129,-4-1-258,4 2 129,-4-1-129,1 1 0,-2-5-129,0-1 0,0-2 129,0-12-129,0 0 0,14 3 129,-2-9-129,6-8 0,-2-7-129,4-2 129,1-5-129,1 3 0,-2-1 0,-2 4 129,-5 0-129,0 3 0,-3 6 129,-10 13-129,17-15 0,-17 15 0,19-3 0,-19 3 0,16 2 0,-16-2 0,20 16 129,-11-4-129,1 1 129,-4 6 0,2-1 0,-1 3 0,-1 0 0,-2 4 0,-1-4-129,-1 1 129,-1-3-129,3-3 0,-3-4 0,-1-12-129,2 14-258,-2-14-129,0 0-645,4-17-129,8 9-774,-12-18-387,7 5-1677,4-8-645,0-3 0</inkml:trace>
  <inkml:trace contextRef="#ctx0" brushRef="#br0" timeOffset="4191.2396">3570 6827 2709,'-3'-18'4515,"3"18"-645,0 0 258,0 0-3096,0 0-387,0 0-516,-3 13 0,3 2 129,0 9 258,-1-2 129,1 12 0,-2-2 129,2 12 0,0-2 0,3 11 0,-3-2-258,2 5-129,0-5-129,9-1 0,3-6-129,3-3 0,5-11-129,5-8 0,7-11-129,2-9 0,4-3-129,-6-15-129,5 0-516,-11-19-645,7 10-1290,-12-9-1806,-7 0-258,-6-1-258</inkml:trace>
  <inkml:trace contextRef="#ctx0" brushRef="#br0" timeOffset="4477.2561">3429 6991 5676,'0'0'4386,"9"-9"-387,7 8-258,6-2-3741,1 3-129,5-1 0,5-2 129,6 2 0,1-5 129,6 3 129,1 0-258,1-2-774,4 2-2322,-1 3-1161,-8 0-258,-3 0 129</inkml:trace>
  <inkml:trace contextRef="#ctx0" brushRef="#br0" timeOffset="5545.3172">1088 8277 2451,'0'0'3096,"-11"-8"0,11 8-2322,0 0-645,11 3 258,-11-3 0,17 11 387,-5 0 0,-12-11 129,25 21-129,-12-11 258,7 12-129,0-8-258,9 11 0,-1-1-129,9 2-258,-1 8 129,3 1-258,-1 3 258,1 2-387,-4 4 129,-1-1 0,-2 5-129,-8-3-129,0-1-387,-9-8-258,2 2-1032,-10-7-2193,-7-14 0,0-4-258</inkml:trace>
  <inkml:trace contextRef="#ctx0" brushRef="#br0" timeOffset="5904.3376">1029 8797 1548,'0'0'3483,"0"0"387,6 0-516,12-8-1806,0-1-1419,-1-7 0,9 0 129,-2-10 258,10-1 258,-1-7-129,12 1 258,-5-9-258,8 4 258,-4-4-387,8 6-129,-7-4-258,-1 8 0,-6 3-129,-7 7-129,-6 6-387,-7 0-516,-1 12-1935,-17 4-1290,0 0 0,9 9-516</inkml:trace>
  <inkml:trace contextRef="#ctx0" brushRef="#br0" timeOffset="6304.3606">1905 8697 903,'6'14'3096,"8"-3"258,-14-11-1677,14 10-774,0 2 258,-3 0-258,5 7 129,-10-1 0,3 10 0,-7-2-129,2 10 0,-4-4-387,0 3-129,-6-2-516,-2-6-1419,1-4-2322,7 0-258,0-23-387</inkml:trace>
  <inkml:trace contextRef="#ctx0" brushRef="#br0" timeOffset="7189.4112">2403 8773 1161,'0'0'3741,"6"8"0,-6-8-258,14-9-2193,0 7-774,-2-3-258,7 5 258,-5-8 258,7 7 0,-4-6 0,6 6 0,-3-6 0,3 7-258,-4-2-258,1 2-516,0 0-774,-7 0-1548,-13 0-1677,22 1-258,-22-1 0</inkml:trace>
  <inkml:trace contextRef="#ctx0" brushRef="#br0" timeOffset="7451.4262">2407 8600 5031,'14'0'4128,"-14"0"-387,27 0-387,-11-4-3354,7 3-387,-2-5 0,6 5 0,-3-4-387,6 3-387,-2-4-2193,-2-3-516,9 7 129</inkml:trace>
  <inkml:trace contextRef="#ctx0" brushRef="#br0" timeOffset="8419.4815">3127 8315 1032,'27'-5'3741,"-27"5"0,33-2-129,-18 2-2838,4 0-645,1 5 0,1 2-129,0 1 129,1 0 129,-1 5 258,-3 2-258,4 2 129,-4 0 0,5 5-129,-7 1 0,4 2 0,-7 1-129,0 1 0,-9-2 0,2 1-129,-6-2 258,-2 2-129,-6-4 0,-6 0 0,-7-2 129,1-1 0,-5-4 0,-2 0 129,-4-4 0,3-1-129,-2-3-129,0-5 0,2-2-129,0 0 0,3-4 0,-2-6-129,4-2 129,1-3 0,5 1-129,0-6-129,8 5-129,2-3 258,7 1-129,3-3 0,9 4 0,2 0 258,6 2-258,3 1 387,5 6-129,0 1 129,2 6 129,0 4-129,-1 4 0,2 6-129,-2 2 258,3 4-258,-3-2 129,3 3-129,-3-4 387,4 3-258,-2-4 129,5 2 129,-7-4 0,3 3 0,-4-4-129,4 1 0,-7-2-129,0-1 0,-3-2 0,-5-2-129,0-2 129,-4-1-129,-3-4 0,-10 0 0,15 0 0,-15 0 0,0 0-129,11-11-129,-11 11-903,0 0-2967,0 0-387,13-4-516,-20-3 129</inkml:trace>
  <inkml:trace contextRef="#ctx0" brushRef="#br0" timeOffset="9951.5692">1110 9402 2193,'-13'-5'2967,"2"0"258,11 5-2322,0 0-129,0 0 0,0 0-258,0 0 387,0 0 0,0 0 258,0 0-129,0 0-129,16 5 0,-4 2-258,11 11 129,-1 0-387,10 6-129,1 5-129,2 4 0,4 2-129,1 0 129,1 3-258,-1 0 258,-3-2-129,-1-1-129,-5-4 0,-4-6-516,-3 4-903,-8-5-2451,-8-12-258,-1 0-258,-7-12 130</inkml:trace>
  <inkml:trace contextRef="#ctx0" brushRef="#br0" timeOffset="10283.5882">984 9944 6063,'0'0'4644,"0"0"-903,8-3 258,7-16-3870,6-2-129,5-7 0,6-5 0,-1-4 129,7-6 129,-2-3 129,8-1 0,-4-3 0,4 7 0,0-3 0,-1 9-258,0 2-129,-2 5-387,-1 11-903,-13 4-2451,-2 4-774,-3 4 129,-10 2-516</inkml:trace>
  <inkml:trace contextRef="#ctx0" brushRef="#br0" timeOffset="10923.6248">1953 9656 1677,'31'0'2967,"-19"-6"129,9 2-2451,3 3 0,-3 0-129,4 1 387,-4 0 0,0 1 0,-5-1 129,2 9 0,-18-9-129,14 16-129,-14-16 0,-1 27-129,-11-9-129,-4 5 0,-10 1 0,3 5-129,-8 0-129,1 8 258,-6-8-129,9 6 0,-7-8 129,10 2 0,0-9-129,4 2 0,5-9-129,9-1-129,6-12 0,0 0 0,9 10 0,7-10-129,9-5 129,7-2-129,2 0 0,6 0 0,0 0 0,3 2 0,2 3 129,-3-1-129,-1 3 0,-1-2 129,-2 2-129,-4 0 0,-4 0-129,-5 0-129,-2 2-516,-11-2-1935,1 0-1677,-13 0-387,13 3-387,-13-3 129</inkml:trace>
  <inkml:trace contextRef="#ctx0" brushRef="#br0" timeOffset="11269.6446">2658 9937 5676,'-1'14'4386,"1"-14"-645,0 0-129,0 0-3741,0 0-129,9 10 129,3-10 129,-12 0 129,20 0 129,-8-3 258,2 3 129,-2-5-258,3 3-129,2 2-516,-5-3-1290,7-2-2451,-4 5-387,-3-4-258,1 4 388</inkml:trace>
  <inkml:trace contextRef="#ctx0" brushRef="#br0" timeOffset="11540.66">2580 9715 3870,'9'8'4257,"20"-8"-387,-15 0-129,10-4-2580,0 3-1290,4-1 0,3 2 0,1-1-129,2 0 0,2 1-516,0 0-3096,3-5 0,7 5-258</inkml:trace>
  <inkml:trace contextRef="#ctx0" brushRef="#br0" timeOffset="12423.7106">3463 9244 1806,'9'-11'2967,"-9"11"387,4-11-2580,-4 11-258,0 0 387,17 10 0,-17-10 258,9 17 387,-9-17-129,7 25-129,-7-13-129,7 13-129,-5-2-387,7 8-258,-4 1-129,2 6-129,-2 3-129,-2 3 0,-1-3 129,-2 1 0,-2-6 0,-3-1 129,-3-8-258,1-7 129,3-9-129,4-11-258,0 0 0,4-18 0,13-5 0,0-5 0,7 1 0,-2-2 129,5 3 0,-1 7 129,1 6 129,-2 7-129,-3 6 129,-1 4-129,1 8 129,-1 5-129,-2 0 129,-1 5 129,-5 2-129,1 2 129,-6 0 0,-3 3 129,-5-5-129,-1 4 129,-11-6 129,-5 3-258,-8-9 129,-4 1-129,-7-5 0,2-3 0,-7-6 0,0 2-129,-4-5 0,-2 0 0,3-2-129,0-3-129,7 4-387,-7-12-2193,14 8-1677,1-6-645,3-1-129,3-9-258</inkml:trace>
  <inkml:trace contextRef="#ctx0" brushRef="#br0" timeOffset="18300.0467">1005 7879 1,'-47'-5'1805,"20"1"388,-4-1-258,0-2 387,-1 2-645,-2-5-129,2 3-129,-4-4-387,4 6-258,-1-2-258,4 2-129,-2 4-258,4 1-129,3 0 0,3 0 129,3 4-258,2 2 0,5 2 0,11-8-129,-14 19 129,10-5-258,4 3 129,0 3 0,2 6 129,1 2 0,3 9 0,0 4-129,1 10 129,-2 6 0,3 7 0,0 3 0,0 7 0,-1 5 0,3 4-129,-2 4 129,4 5 129,-2 0-129,4 6 0,-2 1-129,4 4-387,-5 0 129,3 2-387,-7 1 129,-1 1 0,-6-3 0,0 2 129,-2-4 129,-5-8 129,-2-5 516,1-9 129,2-9-129,3-11 129,0-11 0,3-9 0,0-11 0,4-7-129,-2-7 0,-2-15 129,12 14-129,-12-14 0,14 2-129,-14-2 0,12 0 0,-12 0 0,12-2-129,-12 2 0,0 0-129,14-3 258,-14 3 0,0 0 0,0 0 0,0 0 0,0 0 258,11 0-258,-11 0 129,0 0-129,15 6 0,-15-6 129,19 9 0,-19-9 129,18 8 129,-18-8 0,23 9 258,-11-7 0,6 3-129,-3-3 129,6 3-129,0-3 0,5 2-258,2-2 0,2 1-129,5-1 129,6 2-129,-1-3-129,8 1 129,5 1-129,5-1 129,4 1 0,7 1 0,0-1 0,5 2 0,3 2-129,5-1 129,2 1 129,4-1-258,3-2 0,4 0 129,5-1-129,3-2 0,5-1 0,1 0 0,6 3-129,1-1 129,3 4-258,-3-2 258,3-2-129,-1-2 0,-1 0 129,-4-2-129,3-8 0,-8-3 0,-3 0-129,-8-5-387,-4 6-129,-11-5-258,-5 6-258,-10 0-903,-14-2-1677,-1 13 0</inkml:trace>
  <inkml:trace contextRef="#ctx0" brushRef="#br0" timeOffset="19292.1034">4478 10294 774,'8'-76'2580,"-7"22"-2322,2-4 258,-3-13 258,0-5 0,-2-11 387,0-3 0,-4-10 129,4-1 129,-4-4-258,5 1-258,-2-7-258,3 5-129,0-3-129,5 5 0,-1 0-258,3 5 129,0 6-258,2 7-258,-2 7 129,-1 4 0,1 5 0,-1 6-129,-4 7 129,3 1 0,-3 8-258,0 1 129,1 8 129,-2 5-129,0 7-129,-1 5 258,0 4 0,0 2 0,-1 5 129,1 11-129,-7-18 129,7 18 0,-16-12 0,16 12 0,-20-8 0,7 7-129,-2 1 129,-4 0-129,-1 0-129,-3 1 129,-3 3-129,-5 0-129,-4-1-129,-10-2-129,-3 3 258,-13-4-129,-7 2 129,-12-2 129,-5 1 0,-13 0 516,-5 2-129,-3 2 258,-6 3 0,-5 1 0,-3 1 129,4 0-129,-2-1 129,3 0-258,-1-6 0,-1 0 0,2-3 0,6-6 0,-2-5 0,7-2-129,-2-3 258,5 1 0,-1-1-129,6 3 129,3-1-258,5 3 129,3 2-129,0-1 129,5 4-258,10-2 0,2 3 0,4 2-129,9 1 0,6 1-645,12 1-1677,10 10-1161,1-9-258,14 10 259</inkml:trace>
  <inkml:trace contextRef="#ctx0" brushRef="#br0" timeOffset="22504.2872">1739 11056 1677,'12'-3'1935,"-12"3"258,12-9-258,-12 9-129,0 0-258,-11 0-516,11 0-258,-13 3-258,13-3 0,-17 13-129,17-13-258,-18 21 0,7-8 0,-2 4 0,-2 3 129,-3 5-129,-2 4 0,-4 3-129,-3 4 129,-3 3 0,0 2 0,0-1 0,-2 3 258,3-6 0,4 0 0,0-5 0,7-1 0,2-5 0,6-4-129,6-5 0,4-2-258,3-4 258,8-3-258,8-6 0,6-2 0,4-2 129,6-4 0,2-2-258,10-2 258,-2 0-129,6 1 0,-3 1 0,4-1 0,-2 3 0,-1 4 0,-4-3 0,0 2 0,-6 0 0,-2 2 0,-7 1-129,-6-3-129,-1 3-387,-23 0-258,23-1-1935,-23 1-1419,0 0-129,0 0-258</inkml:trace>
  <inkml:trace contextRef="#ctx0" brushRef="#br0" timeOffset="22872.3082">1882 11371 3999,'11'14'3999,"3"0"-516,-14-14-129,13 11-3612,-7 0 0,3 0 129,-3 4 387,-1 0 129,-3 8 387,-2-5 129,0 11 0,-8-1 129,4 10-258,-5 1-129,5 4-387,-4 2 0,2 1-129,2-3 0,0-4-129,4-5-129,0-10-258,1 0-774,-1-11-2709,0-13-774,12 0 0,-11-6-129</inkml:trace>
  <inkml:trace contextRef="#ctx0" brushRef="#br0" timeOffset="23975.3713">870 12068 1548,'0'0'1548,"0"0"-387,0 0 129,0 0-129,0 0 129,0 0 0,0 0-129,0 6 258,0 7-387,0 0 0,0 6-387,-4-1 0,4 8-129,-3 1-129,1 5 129,-2 1-129,0 3-129,-2-2 0,4-3 0,-1-2-129,1-6 0,2-7-129,0-16-129,12 5-129,0-13 0,8-13-129,-3-4 129,8-6 0,-2-3 0,1 0 258,-3 3 258,-1 1 0,0 7 258,-8 4-129,3 8 129,-15 11 129,23-11-387,-23 11 0,23 0 0,-23 0 0,22 15 0,-16-4 0,8 6 0,-8 0 0,3 5 129,-4-1-129,0 6 129,-4 2-129,2 2 0,-3-1 0,0 0-129,-3-2 0,2 1 0,-3-8 0,1-1-258,3-6-387,0-14-903,0 0-2322,10 0-774,-3-17-387,7-4-387</inkml:trace>
  <inkml:trace contextRef="#ctx0" brushRef="#br0" timeOffset="24811.4191">1381 12331 4128,'6'17'3612,"-6"-17"-129,12 7-387,-12-7-3612,19 9-129,-8-5 387,5-1 258,2 1 129,-1-4 258,6 0 387,-3-4-129,7 1 129,-4-10-258,7 5 129,-2-5-387,2-2-129,-1-2-129,0 0 0,-3 0-129,-4-1 129,-4 3 0,-5-2-129,-6 2 129,-6 2-129,-1 13 129,-8-18-129,-10 13 129,2 1-129,-7 4 129,-1 0 0,0 0-258,0 7 258,0 0-129,1 3 129,4-1-129,0 1 0,4 2 0,2 0 129,3 1-129,3 1 129,3 0 129,2 0-129,0 2 258,2 2 0,2 0 258,5 4 0,-3-1-129,8 3 0,-5-6 387,8 3-387,-1-6 0,6-1-258,0-9 129,9-4-129,2-2 0,7-10 0,0-6-129,1-3 0,1-2 0,-1-2 0,-7 4 0,0-1 0,-6 4 0,-7 2 0,0 5 0,-6 1 0,1 3 0,-3 4 0,0 2 129,-11 0 0,18 5 0,-9 5 129,-2 4 0,2 5 129,-4 1 129,2 9-258,-1-5 129,6 6-129,-3-3 0,4-1-258,2-7 129,3-7-903,10-2-1677,-3-10-2064,3-19-387,-2-7-258,-2-11 0</inkml:trace>
  <inkml:trace contextRef="#ctx0" brushRef="#br0" timeOffset="25487.4578">2467 12278 7482,'28'32'3741,"-28"-32"-387,35 0-774,-12-10-4515,4 3 129,-5-14 516,5 3 516,-8-8 387,-3-1 774,0 4 516,-10-4 645,1 9-129,-7 0-387,0 18-258,-12-13-387,-2 13-258,-5 5 0,-3 9-129,-4 3 129,1 5 0,-1 1-129,2 0 129,3 1 0,5-2-129,3-1 258,6 2-258,6-2 129,1 1-258,7 3 129,7 0-258,7 4 129,4 3-129,2 5 129,2 1 0,1 3 0,1 4 129,-4-1 129,0 5 129,-11-3 0,3 3 387,-8-6-258,-3 2 0,-8-9 0,0 1-129,-10-8 0,-4-2 0,-7-7-129,-2-3 129,-5-7 0,0-2-129,-1-7 129,1-1 0,0-5-129,8-7 0,4-3 0,4-8-258,8-1 0,3-9-258,7 1 0,3-9-387,17 4-387,-6-16-387,13 10-258,-5-15-645,10 3-1290,-2-3-1032,-5-7 387</inkml:trace>
  <inkml:trace contextRef="#ctx0" brushRef="#br0" timeOffset="26019.4882">3008 11798 2322,'-3'-30'3999,"3"30"129,-4-21-387,4 21-2838,0 0-645,0 0 0,0 0 129,0 0 258,-6 10-129,3 1 258,3 13 129,0-2-129,2 13 129,-2 2-258,5 12 129,-2 2-387,-1 7 0,-2 1-129,0-1 129,0-5-387,0-6 258,0-11-258,4-11 129,3-15-258,7-10 0,8-12 0,5-12 0,6-8 0,0-6-129,1-1 129,0-1 0,-4 5 129,-3 8 0,-6 8 129,-3 11 0,-18 8 0,19 10 129,-17 10 0,0 12 129,-2 3-129,0 7 387,-8 1-387,6 3 129,-3-5-129,2 0-129,-1-7 0,3-5-258,1-5 0,0-9-387,6-3-516,-6-12-774,14-10-2451,-3-7-774,3-9-258,0-6-129</inkml:trace>
  <inkml:trace contextRef="#ctx0" brushRef="#br0" timeOffset="26651.5244">3637 11713 7224,'0'0'4644,"0"0"-645,0 0 0,0 0-4257,0 0-258,0 6 258,2 7 0,-2 2 258,0 5 258,3 7 387,-3 1 0,5 12 0,-5 3 0,2 11 0,-2-3-258,2 5-129,-2-6-129,0 0 129,-4-8-129,2-6-129,-3-12 0,4-9 0,1-15 0,0 0-129,15-5 0,-1-16 0,6-1 0,1-8 0,3 1 0,2 1 129,2 3-129,-2 6 129,-4 9 0,1 7 0,-4 4 0,0 11 129,-6 7-129,0 9 129,-4 1 0,-2 7 0,-4-5 129,-2 5 0,-1-2 0,-4-3 0,-6-3 129,0-3-258,-7-6 258,-2-5-258,-1-7 0,-2-7 0,-3-5-129,0-9 0,3-3-129,-3-5 129,7 2-387,0-6-258,11 8-258,-6-8-1548,13 9-2193,4 0-387,6 0-387,9 1 0</inkml:trace>
  <inkml:trace contextRef="#ctx0" brushRef="#br0" timeOffset="27079.5488">4188 12252 7611,'-14'5'4644,"-14"-5"-387,28 0-645,-7-25-4128,5 11-129,0-7 129,2 3 129,6-1 129,1-2 516,6 7 258,-4-2 129,7 12-129,-2-1 0,2 5-129,1 5-258,-2 9 0,0 1 0,-2 9 0,-5-3 129,0 6 0,-8-3 258,0 3-129,-2-6 0,-5 2 0,-9-6 0,5-3-129,-6-4-129,-1-4 0,1-3-129,2-3 0,2 0-258,-2-10-129,15 10-774,-20-27-1806,20 11-1935,0-3-258,5-3-258</inkml:trace>
  <inkml:trace contextRef="#ctx0" brushRef="#br0" timeOffset="27467.571">4456 12087 6966,'25'52'4902,"-15"-30"-258,3 4-516,-5-6-3999,3 8-387,-3-3 258,-1-1 0,-4 2 129,-3-6 129,0 4 129,0-7 258,0 0-129,0-17-129,-8 16 0,8-16-258,-5-7 0,5-10 0,4-4-129,2-7 0,4-2 0,4-5 0,0 4 0,4 0 0,1 2 0,3 3 0,0 0-258,3 8 129,-6-2-258,7 13-258,-9-9-645,13 16-516,-16-6-1935,6 4-1161,1 2-387,1 0 258</inkml:trace>
  <inkml:trace contextRef="#ctx0" brushRef="#br0" timeOffset="27913.5965">5120 12019 6321,'0'0'4902,"-11"-6"-258,-4 6-258,-8 0-3870,5 8-258,-9 1 0,0 7 0,-5 2 129,3 3-129,-3-1 0,4 5 0,1-4-129,7 3 0,5-3-129,5 1 0,10-5-129,0-1 0,10-3 0,6-1 0,7-2 0,1-3 0,6 2 129,-2-1-129,-1 1 129,-2-1-129,-2 2 258,-7 1 0,-6 1-129,-2 4 258,-8-3 0,-1 6-129,-15-3 258,0 3 0,-10-1 0,-1 4-129,-5-2 129,1 0-387,-2 4-258,-8-10-1290,9 8-2838,-7-3-645,1-2-387,-9-6-258</inkml:trace>
  <inkml:trace contextRef="#ctx0" brushRef="#br0" timeOffset="34063.9483">982 13505 516,'0'0'3354,"0"11"258,0-11-1548,0 0-774,0 0-129,0 0-129,19 0 129,-19 0-258,15-3-129,-15 3-387,15 2 129,-15-2-258,12 10 0,-12-10-129,19 20 0,-10-6 0,4 3 0,1 1 129,2 2-129,1-1 129,5 3-129,-1-1 129,4 4-129,1-3 0,4 2 0,1-3-129,-1 2 129,2-4-129,-4 0 0,2-2 0,-7-2 0,-1-1-129,-4-3 0,-1 3-258,-17-14-645,22 26-903,-17-11-2322,-5-15 0,-4 17-387</inkml:trace>
  <inkml:trace contextRef="#ctx0" brushRef="#br0" timeOffset="34663.9826">1020 14054 516,'0'0'3354,"0"0"258,0 0-129,0 0-2580,0 0-258,0 0 258,0 0 258,0 0 0,-4-7 0,4 7-258,0-12 129,0 12-258,3-24-258,9 7-129,1-8-258,10-4-129,2-7 0,6-4 129,7-4-129,2-4-129,4-3 258,1 2-129,-1 0 0,1 4 0,-3 1 129,-3 6 0,-6 1 0,-2 11 0,-9 2 129,0 6-129,-7 3 129,-4 6-129,-11 9 0,10-8-129,-10 8-129,0 0 0,0 13-516,-10-5-387,7 16-1419,-10-3-1935,-2 1-387,0-1-258</inkml:trace>
  <inkml:trace contextRef="#ctx0" brushRef="#br0" timeOffset="35384.0234">1900 13876 3096,'-8'0'3225,"8"0"-129,0 0-2580,0 0-516,0 0 0,0 0 129,0 0 258,3 7 129,-3-7 0,0 0 258,10 20 129,-10-20 0,2 23-258,-2-8 0,5 4-129,-5 0 258,0 6-516,0-2 258,2 4-258,-2-5 0,1 3 0,-1-6 129,1 0-258,0-2 0,3-3 0,-2-4 0,-2-10-129,5 15-129,-5-15-774,0 0-1032,13 2-2193,-11-8-258,-2 6-129</inkml:trace>
  <inkml:trace contextRef="#ctx0" brushRef="#br0" timeOffset="35784.0467">2233 14038 3096,'17'8'4257,"-17"-8"-387,17 0 129,-5 0-3483,-2 0-387,8-6 258,-3-1 129,8 2 129,-7-2 0,9 5 0,-7-4 0,11 4-129,-9 0-258,4 2 0,1-2-129,-2 2-258,-1 0 129,-3-5-258,-1 5-129,-18 0-387,22-3-774,-22 3-1548,2-12-1290,-2 12-387,-3-15 258</inkml:trace>
  <inkml:trace contextRef="#ctx0" brushRef="#br0" timeOffset="36105.0649">2268 13826 2967,'0'0'3999,"9"0"258,9 0-387,-4-1-2838,5-3-903,8-2 129,0-1 0,4 4 129,-4-4 0,2 5 0,-6-1 129,5 3 0,-8-2-129,5 2-258,-5 0 0,-2 0-387,-1 2-129,-7-2-774,7 7-1032,-6 1-2322,-11-8 129,0 0-516</inkml:trace>
  <inkml:trace contextRef="#ctx0" brushRef="#br0" timeOffset="37264.131">3148 13571 1419,'-10'-8'3354,"-1"-4"129,11 12-2322,-3-14-387,3 14 0,-4-12 258,4 12 0,0 0-129,-8-17 0,8 17 0,0 0 0,0 0-387,12-9-129,-1 8-129,2-1 0,5 2-129,0-3 258,5 3-258,-1 0 129,4 3-258,0 2 129,0 3-129,0 4 0,-2 1-129,1 5 0,-3 1 0,1 2 0,-6 3 129,-3 3-129,-2 2-129,-4-2 129,-3 1 0,-2 1 0,-3 0 0,0-2 0,-5-2 0,-3 2 129,-6-5-129,1 0 258,-4-4-129,0-3 129,-2-1 0,-5-4 0,2-3 0,-3-4-129,2-1 0,-1-2 0,2 0 0,-2-2-129,2-5 129,4 0-129,1-1 0,2-4 0,1 3 129,4-2-129,10 11 0,-12-19 0,12 19 0,0-22 129,0 22 0,17-18 0,-3 7 0,5 2 0,3 1 129,2-4-129,1 5 0,5 0 0,-1 2-129,1 3-258,-1-2-516,2 4-516,-8 3-1677,1 0-1032,6 9-387</inkml:trace>
  <inkml:trace contextRef="#ctx0" brushRef="#br0" timeOffset="37968.1712">3981 13525 1806,'15'0'4128,"-15"0"129,14 0-129,-14 0-3096,11-3-387,-11 3 387,0 0-258,15 3 258,-15-3-258,0 0 0,0 14-129,0-14 0,0 19-129,3-6-258,-3 1-129,2 4-129,-2 1 129,3 2-129,-2 1 0,0 2 129,1 0-258,1 2 258,-2-3-129,0 2 0,1-4 0,-1-2 0,1 0-129,0-6 129,-1-1-129,-1-12-258,3 15-387,-3-15-774,0 0-2451,0 0-903,0-6-258,0 6 0</inkml:trace>
  <inkml:trace contextRef="#ctx0" brushRef="#br0" timeOffset="38868.2227">3803 13711 258,'11'3'3354,"9"-3"258,-16-13-516,11 6-2580,1 0-516,-2 2 387,6 3 387,-8-8 258,9 9 129,-21 1 129,30-8 0,-17 2-258,8 6 0,-5-2-645,4 2-129,3 0-129,0 0 0,1 0 0,0 0-129,-1-1 129,0 0 0,-2-4 0,1 3 0,-6 2-129,-2 0 129,-2 0-129,-12 0-129,15 0 0,-15 0-129,4 13-387,-4-13-645,0 13-1161,-5-2-2064,5-11-516,-15 15 387</inkml:trace>
  <inkml:trace contextRef="#ctx0" brushRef="#br0" timeOffset="39456.2567">3875 13955 1548,'0'17'3999,"0"-17"-129,0 0 0,0 0-3225,17 0-516,-5-1 129,6 0 258,-4-8 129,10 6 0,-7-5 0,9 4 129,-5-5-258,7 8 129,-3-6-258,4 4-129,-2 1-129,3 0 129,-2-3-129,3 4 0,-6 0 0,3 0 129,-6-1-129,2 2 129,-8 0-129,0 0 129,-5 0-129,-11 0 0,14 0 0,-14 0-129,0 0 129,0 0-129,0 0-129,0 0 129,0 9-129,0-9-129,-3 11-258,3-11-774,0 0-2451,-10 12-1032,10-12-129,0 0-129</inkml:trace>
  <inkml:trace contextRef="#ctx0" brushRef="#br0" timeOffset="40116.2941">4808 13307 2322,'0'0'4128,"0"0"258,4-10-387,-4 10-3096,0 0-387,5-17 387,-5 17-258,0 0 129,12 0-129,-12 0 129,0 0-129,0 0-129,4 17 0,-4-7-129,2 7-129,-1 5 0,1 2-129,-1 7-129,2 1 0,-1 6 0,0 0 0,0 5 0,-1 0 0,-1-5 0,0 1 0,2-6 0,-1 0 0,0-9 0,-1-3 0,3-4 0,-2-5-129,-1-12 0,2 13 0,-2-13-258,0 0-774,1 14-903,-1-14-2709,0 0 0,-7 0-516</inkml:trace>
  <inkml:trace contextRef="#ctx0" brushRef="#br0" timeOffset="41467.3718">1041 14804 258,'16'12'3612,"-16"-12"-129,4-7-387,-4 7-2709,0 0-129,12-9 387,-12 9 129,10-3 258,-10 3 0,12 0 0,0 5 0,-12-5-129,20 13-387,-10-6 0,8 4-387,2 3-129,2 4-129,5 1 129,4 4 0,0 0 0,3 2 129,3 4-129,0 2 129,3 0-129,-1 1 129,-2-2 0,-1 2-129,0-2 0,-3-6 0,-6 0-129,-6-5-129,1 1-258,-10-8-258,4 7-1032,-9-3-2580,-7-16 0,2 24-258</inkml:trace>
  <inkml:trace contextRef="#ctx0" brushRef="#br0" timeOffset="41944.399">1088 15330 2322,'22'-17'3612,"-16"-2"258,10 0-1290,1-1-1935,-3-6 129,6 2 129,-4-6 129,10 2 0,-7-11-129,10 10 258,-5-10-387,10 4 0,-5-5-387,5 5 129,-3 2-258,3 4 129,-7 2-258,2 0 129,-4 6-258,-4 4 129,-4 5-129,-1 2-129,1 7-258,-17 3-516,25 0-516,-25 0-2064,16 0-1161,-3 3-516,-13-3 387</inkml:trace>
  <inkml:trace contextRef="#ctx0" brushRef="#br0" timeOffset="42699.4422">2056 15072 4257,'0'0'4386,"0"0"-258,0 0-258,7-6-3870,7-2-387,3 1 129,1 0 129,2 0 129,0 6 0,0 1 129,-1 0 129,-5 0 129,0 4-258,0 5 129,-3 2-129,-3 4 0,-6 0 0,-2 2 129,0 6 0,-10-3 258,-1 5-258,-6-1 129,0 2 0,-7-3-129,4 4 0,-4-7 0,3 3 0,3-4-129,4 1 0,0-8 0,7 1 0,7-13-129,-7 16 129,7-16-129,0 0 258,11 9-129,3-5 0,-2-3 258,7-1-258,-2 0 0,6 0 0,0 0 0,2 0 0,0-1-129,-1-2 0,0 2 129,-2 1-129,4-1 0,-1 1 0,0 0 129,-2 0-258,1 0 129,-1 0-129,-3 0 0,-2 0-258,4 1-645,-22-1-774,22 0-2193,-22 0-1032,12 0-129,-12 0 1</inkml:trace>
  <inkml:trace contextRef="#ctx0" brushRef="#br0" timeOffset="43177.4695">2679 15245 4773,'17'9'4128,"-17"-9"-258,15-7-1290,-15 7-2580,23-10 0,-11 9 387,-12 1 0,25-6 387,-25 6-129,22-4 0,-22 4 129,23-1-258,-11 0-129,1 1-258,3 0-258,-4-3-387,7 3-387,-19 0-1032,21-8-2451,-5 4-258,-16 4-258</inkml:trace>
  <inkml:trace contextRef="#ctx0" brushRef="#br0" timeOffset="43529.4897">2666 14945 645,'41'-5'3741,"-16"5"387,-10-4-258,6-6-2838,6 10 129,-4-10-129,6 10 0,-7-4-258,7 4 0,-7-4 0,2 4-516,0 0-516,-6 0-774,8 5-2193,-2 0-1290,-8 0-387,5 1 258</inkml:trace>
  <inkml:trace contextRef="#ctx0" brushRef="#br0" timeOffset="44639.5532">3400 14464 3354,'0'0'3999,"-15"0"-258,15 0-129,0 0-3483,0 0 129,0 0 0,6 4 258,-6-4 387,0 0-129,18 22 258,-18-22-258,10 24 129,-8-8-387,7 9-129,-5 0-129,1 6-129,-1 2 258,-1 0-258,-1 1 0,1 1 129,-3-5-129,3-1 129,-3-4 0,1-4-129,-1-6 0,1-1 0,-1-14 0,1 14-129,-1-14 129,0 0-129,0 0 129,12-15-129,-7 4 0,3-2 0,-1 3 0,3-3 0,0 2 129,-10 11-129,21-15 0,-9 10 129,1 4-129,2-2 0,2 3 0,2 0 0,3 0 0,2 3-129,-1 1 129,3 0 0,0 3-129,0-1 129,-4 2 129,-1 0-129,-2 0 0,-2 1 129,-4-1-258,-13-8 258,16 21-129,-14-9 0,-2 2 0,0 0 0,-5 1 0,-5 0 0,-3 1 129,0-3-129,-6 0 0,-3 3 129,-4-8-129,-1 0 258,-3 1-258,-1-4 129,-2-2 0,0 3-129,0-6 129,4 0-129,1 0 0,5 0 0,3-4 0,2-1 0,5 4-258,1-5 129,12 6-129,0 0 0,0 0-129,-4-12-129,12 13-516,-4-6-1161,17 5-2193,-2-3-516,2 1-516,5 0 387</inkml:trace>
  <inkml:trace contextRef="#ctx0" brushRef="#br0" timeOffset="54756.1318">4316 14561 129,'0'0'4257,"0"0"258,0 0-903,0 0-903,0 0-1161,0 0-645,0 0-387,0 0 0,0 0-258,0 0 0,0 0 0,0 0 0,0 0 0,0 0 0,0 0 129,0 0-129,0 0-129,0 0 0,0 0 0,0 0-129,0 0 0,0 0-129,0 0 129,8 7 0,-8-7 0,0 0 0,10 14 129,-10-14-129,0 0 0,10 15 129,-10-15-129,0 0 0,8 12 0,-8-12 0,0 0 0,4 11-129,-4-11 129,0 0 129,0 0-129,0 0 0,0 0 0,0 0 0,0 0 0,0 0 0,0 0 0,0 0 0,0 0 0,0 0 0,0 0 0,0 0 129,0 0-129,0 0-129,0 0 129,0 0-129,0 0 129,0 0-129,0 0 0,0 0 0,0 0 129,0 0-129,0 0 129,0 0 0,0 0 129,0 0-129,0 0 129,7 12-129,-7-12 129,0 0 0,0 0 0,0 0 0,1 16 0,-1-16 129,1 24 0,-1-9 0,0 6-129,0 4 129,0 3-129,0-1 129,0 3-258,0-2 258,0 1-387,1-3 129,2-1 0,-1-1 0,0-8-129,2 1 0,-4-17 0,5 24-258,-5-24-258,7 11-774,-7-11-1032,0-7-2064,0 7-387,0-17-258</inkml:trace>
  <inkml:trace contextRef="#ctx0" brushRef="#br0" timeOffset="55175.1558">4221 14812 2709,'6'0'4128,"8"-10"129,-14 10-2064,16-10-645,-2 10-129,-14 0-129,25-4 0,-25 4-387,27-2-129,-15-1 0,8 3-129,-4-3-258,10 0 0,1-3-387,2 0 0,5-1-129,4-7 129,2 6-387,-4-6-129,5 10-516,-15-10-1161,6 4-2322,-5 6-387,-11-1-129</inkml:trace>
  <inkml:trace contextRef="#ctx0" brushRef="#br0" timeOffset="55687.1851">4257 15025 6708,'0'0'4386,"0"0"-129,0 0-387,0 0-3999,0 0-258,12 0 129,-12 0 0,11 0 516,-11 0 0,16-5 129,-16 5 0,21 0 129,-11-2-129,9 2-129,1 0 0,7 2-129,3-2 0,1 0-258,5 0-129,-1 0-258,7 2-1161,-9-2-2709,-3 0-387,2 0 0,-11-4 130</inkml:trace>
  <inkml:trace contextRef="#ctx0" brushRef="#br0" timeOffset="56571.2355">4993 14619 774,'5'-24'2322,"-3"12"-2064,4-1 516,-5 1 645,-1 12 645,2-15-129,-2 15 387,0 0 0,0 0-387,0 0-516,0 0-387,0 0-516,0 0-387,0 0 0,0 0-129,0 0 0,0 0 0,0 0 129,3 6-129,-3-6 0,2 23 129,-1-6-129,-1 6 0,1 7 0,-1 4-258,0 7 129,0-3-387,0 11-387,-3-10-1419,-2 2-2064,5-1-258,0-16 0</inkml:trace>
  <inkml:trace contextRef="#ctx0" brushRef="#br0" timeOffset="80571.6084">16103 13669 258,'0'0'774,"0"0"387,0 0 0,0 0 258,0 0 129,0 0 129,0 0-129,0 0-129,0 0-129,0 0-258,0 0 0,0 0-258,0 0-258,0 0-129,-6 0 129,6 0-258,0 0 0,0 0-129,-17-4 0,17 4-129,-11-4 129,11 4-129,-18 0 0,18 0 0,-20 0 0,8 3 0,-1 0 0,1 2 0,0-1 0,0 2 0,0-1 0,2 0 0,10-5 0,-18 10 0,18-10-129,-12 12 129,12-12 0,0 0-129,-7 14 0,7-14 129,0 0 0,0 14-129,0-14 129,0 0 0,11 8-129,-11-8 129,15 5 0,-15-5 0,18 2-129,-18-2 129,18 5-129,-18-5 129,16 6-258,-16-6 129,14 12 129,-14-12 0,8 16-129,-8-16 129,7 16 0,-7-16 0,4 15 0,-4-15 0,0 14 129,0-14-129,0 13 0,0-13 0,-3 17 0,3-17 0,-8 19 0,8-19 129,-9 15 258,9-15-129,-13 16 0,13-16 129,-16 11-129,16-11 0,-22 8-129,8-7 129,0 1-129,-3-1-129,0-1-129,-2 0-129,3 0 258,-2 0-258,3 0 129,0 0-258,15 0-258,-22 0-516,22 0-645,-12 2-1677,12-2-1032,0 0 129</inkml:trace>
  <inkml:trace contextRef="#ctx0" brushRef="#br0" timeOffset="82455.7159">16424 13714 1,'0'0'3224,"0"0"-773,0 0-387,0 0-516,-8-13-387,8 13-258,-11-2-129,11 2-387,-15-1 129,15 1-387,-20 0 129,9 0-129,0 0 129,-1 0-129,0 1 0,12-1 0,-18 5 0,18-5 0,-17 7 0,17-7 0,-12 10 0,12-10 129,-10 12-258,4-1 129,6-11 0,-13 22 0,5-9 129,2 1 0,-2-3 0,2 5 258,6-16-129,-13 24 0,13-24 0,-6 22 129,6-22-258,0 17 0,0-17 0,12 17-129,-1-10-129,5 0 129,3-1-129,4 0 129,-2 0 0,3 0-129,0-3 0,-1 0 0,-2-1 129,-2 0-129,-1-1 0,-2-1 0,-3 0-129,-2 0 129,-11 0 0,13 0 0,-13 0-129,0 0 129,0 0 0,0 0 0,0 0-129,0 0-129,0 0-516,0 0-1032,0 0-2064,0 9-774,0-9-129</inkml:trace>
  <inkml:trace contextRef="#ctx0" brushRef="#br0" timeOffset="83171.7571">16682 13962 2451,'-17'0'3612,"-7"-2"387,24 2-2193,-16-14-1161,6 1-129,10 13 258,-16-29-258,11 16 0,-1-7 129,6 5 0,-3-8 129,3 6-387,0-2-129,3 2 0,1 1-129,2 2-129,4 1 0,0 2 0,2 3-129,0 3 0,4 1 129,0 3-129,2 1 0,-2 0-129,-1 3 129,1 2 0,-5 2 129,1 3-129,-4 1 0,-3 1 129,-1 0 0,-2 4 0,-2 0 0,0 0 0,0 1 129,-2-1-129,-5 1 129,1 0 129,-7 0 129,5-3 129,-8-2 0,2 0 0,-7-4-129,9 1 129,-5-7 0,4 1-258,-1-3-129,1 0 0,2 0-129,11 0 0,-14-10-129,14 10-129,-10-12-387,1 0-516,9 12-2064,0-17-1548,0 4-129,3 2 0</inkml:trace>
  <inkml:trace contextRef="#ctx0" brushRef="#br0" timeOffset="83959.8021">16882 13710 3225,'0'0'3483,"0"0"-258,0 0-3096,0 0-129,12 0 129,-12 0 129,0 0 258,10 6-129,-10-6 258,4 11-258,-4-11 129,4 16-129,-4-16-129,4 23 129,-3-10-258,4 1 0,-2 1-129,1-1 129,1 3 0,0-2 0,1 2 0,0-2 258,-1-1-129,2 1 0,-4-1 129,5-2-129,-8-12 258,8 17-258,-8-17 258,3 14-129,-3-14 258,0 0 0,0 0-387,0 0 387,0 0-129,0 0-129,0 0-129,-6-14-129,0 2-129,1-2-129,-1-1 258,0 1-258,3-2 0,2 0 0,1 2 0,0-2 129,5 2 0,2-1-129,5 1 129,1 0-129,3-1 129,3 2-129,3 1 129,3 1-129,-2 1 0,-2 2 0,4 4-129,-5-3-258,0 7-258,-7-3-903,6 3-2064,-4 1-903,-15-1-258</inkml:trace>
  <inkml:trace contextRef="#ctx0" brushRef="#br0" timeOffset="84619.84">17372 13808 645,'18'8'2967,"3"-8"-1419,-3 4-258,-3-4 258,8 2-387,-5-2 0,9 0 0,-7-6 129,9 2-129,-7-7-258,5 3-129,-5-4-258,1 3-129,-3-4-129,-3 4-129,-3-4 129,-4 2 0,-5-2-129,-2 1 129,-3-2 0,0 14-129,-14-20 258,1 8-258,-4 3-129,-4-1 0,-3 3 0,1 4 0,-4 0 0,0 3 0,1 0 0,-1 3 0,5 3 0,0 5 0,4-1 0,2 5 0,1 1 0,5 1 0,2 0 129,4 5-129,2 0 129,2 3 129,0-3-129,11 3 0,3 2-129,9-1-129,6 4-1032,3-1-2709,8-7-516,8-3-516,-8-6 387</inkml:trace>
  <inkml:trace contextRef="#ctx0" brushRef="#br0" timeOffset="90844.196">9186 12931 1161,'0'0'1419,"0"0"-129,0 0-129,0 0 129,0 0-129,0 0-129,0 0-258,0 0 0,0 0-129,0 0-387,0 0-129,0 0 0,0 0 0,0 0-129,0 0 0,-10 8 0,10-8 129,-3 17-129,3-17 0,-3 21 0,3-10-129,0 1 129,-1-1-258,1 2-129,0-13-774,1 19-1032,7-3-1677,-8-16 388</inkml:trace>
  <inkml:trace contextRef="#ctx0" brushRef="#br0" timeOffset="91254.2194">9170 13324 645,'0'0'1548,"0"14"-129,0-14 0,0 10-129,0-10 0,0 17-387,0-17-129,0 22-258,0-10-387,0 5-258,0-4-129,0 4 129,0-4-129,1 4 129,-1-2-516,0-1-774,3 9-1935,-3-23 258</inkml:trace>
  <inkml:trace contextRef="#ctx0" brushRef="#br0" timeOffset="92168.2717">9183 13130 1548,'0'12'3096,"0"-12"-1419,-8 0-1032,8 0 129,0 0 0,0 0 129,0 0-129,0 0 0,0 0 0,0 0-258,0 0 258,0 0-516,0 0-129,0 0-129,0 0 387,0 0-258,0 12 129,0-12 0,1 15-258,-1-15 129,6 17 129,-6-17 0,2 15-258,-2-15 0,2 14 0,-2-14 0,0 0 0,3 14 0,-3-14-258,0 11 129,0-11-129,0 14 0,0-14-129,0 17-516,0-17-774,13 26-2193,-13-26-129</inkml:trace>
  <inkml:trace contextRef="#ctx0" brushRef="#br0" timeOffset="93119.3261">9250 13912 516,'0'0'903,"0"0"-129,-11-7-387,11 7 129,0 0-258,0 0 0,0 0 129,0 0-129,0 0 258,0 0 0,0 0 0,0 0 129,0 0-129,0 0 129,0 0-258,0 0-129,0 0 0,0 7 129,0-7-129,0 0 129,0 0 129,0 12 129,0-12-387,0 0 258,0 17 0,0-17-258,0 19 0,0-19 129,-4 24-258,3-12 0,-2 2 0,2-2 0,-1 3-129,0-4 0,0 0 0,1 1 0,1-12-258,-2 20 0,2-20-387,-1 21-387,1-21-1032,0 0-1806,0 21 387</inkml:trace>
  <inkml:trace contextRef="#ctx0" brushRef="#br0" timeOffset="93557.3512">9223 14437 1935,'2'11'2838,"-2"-11"-1161,3 11-1290,-3-11 0,6 19-129,-6-19 258,3 17 0,-3-17 129,0 21 0,0-21-129,0 22 0,0-11-387,-1-1-387,0 1-903,0 2-903,1-13-1290,0 21 0</inkml:trace>
  <inkml:trace contextRef="#ctx0" brushRef="#br0" timeOffset="93879.3696">9215 14818 1161,'1'23'3483,"-1"-23"0,0 13-258,0-13-3096,0 12-258,0-12 129,4 10 0,-4-10 129,0 0 258,3 15-258,-3-15 129,2 13-129,-2-13-129,9 16-129,-4-6-774,1 2-516,-6-12-1806,16 30-258,-16-30 259</inkml:trace>
  <inkml:trace contextRef="#ctx0" brushRef="#br0" timeOffset="94221.3891">9275 15276 1677,'0'0'2322,"0"0"0,0 0-2838,0 0 0,10 8 516,-10-8 387,0 0 258,4 16 258,-4-16 0,0 12 0,0-12 0,0 11-516,0-11-774,0 14-2193,0-14-645,0 0-129</inkml:trace>
  <inkml:trace contextRef="#ctx0" brushRef="#br0" timeOffset="95639.4702">9286 15400 1677,'9'-29'1032,"-1"15"-258,4 2 129,0-1 0,4 1 258,0 0-129,-1 0-129,5 4-129,-2 2-129,0 0-129,-2 2 0,-1 3-258,-2 1 129,-1 0 129,-12 0-129,15 12 129,-15-12 0,7 21 258,-7-21-129,0 23 129,-5-13-258,1 5 129,-6-4-129,3 5 0,-8-5 129,7 3-258,-7-6 129,1 3-129,-4-7 0,3 3-129,-3-7 0,4 2 0,-1-3-258,1-5 129,1-3-129,1-2 0,4 0 0,2-5 0,4 0 0,2-1 0,0-2 0,8 2-129,5 3 129,3-2-129,4 3 129,2 1 0,1 4-129,0 1 129,-2 6-129,-1 1 129,-1 1 0,-4 8-129,-2 1 129,-3 3 0,-3 0 0,-5 3 129,0-3-129,-2 2 129,-2-1 0,-5 2 0,-6-4 0,-1 1 129,-4-5-129,0 3 129,-2-6 129,0-1-258,0-4 129,1 0-129,3-3 0,-2-2 0,5-4 0,0 1 0,3-3 0,10 11-129,-15-22 0,14 9 129,1-1-258,5 4 129,6-3-129,4 0 129,2 2 0,5 0-129,1 5 129,1-1-129,-2 6 129,1 0 0,-3 1 0,-3 2 0,-2 5 0,-3 6 0,-5-1 0,-3 2 0,-2 1 129,-2 2 0,-4-2 0,-4 2 0,-4-3 0,-3-2 129,-1-2-129,-1-3 0,-3 0 0,2-3 0,-3-4 0,1 0 129,2 0-258,-1-4 129,2-3-129,1 3 0,3-4 0,0 3 0,13 5-129,-12-15 129,12 15-258,0-15 129,0 15 129,20-17-129,-3 9 0,1-2 0,4 5 0,0 0 0,1 3 0,-2 1 0,-3 1 0,-3 3 129,-3 5 0,-5 4 0,-3 2 0,-4 2 129,-1 1 0,-9 3 129,-3-2 0,-4-2 0,-4-4-129,-1 0 258,-2-7-258,3 2 0,-3-7 0,3 0-129,1-2 0,5-5-129,2 2 0,1-6-516,12 11-903,-3-19-2451,4 4-774,7-1-516,3-7 0</inkml:trace>
  <inkml:trace contextRef="#ctx0" brushRef="#br0" timeOffset="99355.6828">7462 15493 645,'0'0'1161,"-11"0"0,11 0-516,0 0 0,0 0-516,0 0-129,0 0 258,-12 0-516,12 0 258,0 0 258,-12 1-129,12-1 129,0 0 0,0 0 129,0 0-129,-11 1-129,11-1-129,0 0 258,0 0 129,0 0-387,9 4 0,-9-4 129,17 2 0,-17-2 258,19 0-129,-7 1 258,0-1-129,1 0 258,-1 0 129,3-3-258,0-1 0,1 3 0,-2-2 129,3 2-258,0-5 0,-3 5 0,1-2-258,0 2 258,-1-1-258,-1 2-129,0 0 129,-1 0-129,1 0-129,-3 0-258,1 0 129,-11 0-129,21 7-516,-21-7-774,20 0-1419,-4 7-774,-16-7 517</inkml:trace>
  <inkml:trace contextRef="#ctx0" brushRef="#br0" timeOffset="99807.7087">8201 15477 516,'11'4'3354,"-11"-4"258,0 0-258,18 1-2193,-18-1-903,13 5 0,-13-5 258,18 1 0,-18-1 129,16 4-129,-16-4 258,19 2-129,-19-2 0,20 0 0,-7 0-387,3 0 0,2 0-387,2 0 0,5 0-129,-5-3-258,8 3-387,-5-1-1290,-2-7-1806,8 8-258,-8-12 258</inkml:trace>
  <inkml:trace contextRef="#ctx0" brushRef="#br0" timeOffset="100145.728">8834 15417 5805,'18'17'4515,"-18"-17"-387,20 7-645,-20-7-2838,17 0-1290,-4 0 258,-2 0 129,1-1 129,-12 1 129,19-2 258,-19 2 129,11 0 258,-11 0-258,13 0-129,-13 0-129,16 9-258,-4-2-129,-1-4-129,6 2-129,-17-5-258,25 6-129,-14-6-645,4 0-645,0 2-1935,-15-2 0,23 0 129</inkml:trace>
  <inkml:trace contextRef="#ctx0" brushRef="#br0" timeOffset="100341.7392">9230 15427 2193,'11'5'3354,"3"-2"-258,-14-3 0,0 0-2967,0 0-645,12 1 258,-12-1 0,11 1-129,-11-1 129,0 0-129,0 0-1806,0 0-1032,13 10 0</inkml:trace>
  <inkml:trace contextRef="#ctx0" brushRef="#br0" timeOffset="100931.7729">9336 15412 2451,'0'0'2451,"-14"-7"258,14 7-258,-13-7 0,13 7-645,-12-8-774,12 8-387,-14-4-387,14 4 0,-17-3-258,17 3 0,-18-1 0,7-2 0,-1 1 129,2-4-129,-1 4-129,11 2-129,-22-12-129,22 12-387,-19-9-1032,19 9-1548,-10-11-774,-1-1 258</inkml:trace>
  <inkml:trace contextRef="#ctx0" brushRef="#br0" timeOffset="101308.7944">8999 15248 645,'-14'-8'2451,"14"8"-1677,0 0 0,0 0-258,-6-12 258,6 12 258,0 0 0,-11-12-129,11 12 0,0 0-258,-15-9-129,15 9-645,-12-3-387,12 3-774,0 0-1677,-21-10-129</inkml:trace>
  <inkml:trace contextRef="#ctx0" brushRef="#br0" timeOffset="101639.8134">8871 15083 4257,'-18'5'4128,"18"-5"-645,0 0-258,-16-5-3483,16 5-129,0 0 0,-13-8-129,13 8 387,-13-3 258,13 3 129,-16-6 258,5 3-129,11 3 0,-15-3-258,15 3-258,-11-6-258,11 6 0,0 0-129,-18-8-516,18 8-1548,0 0-1161,-17-9 0</inkml:trace>
  <inkml:trace contextRef="#ctx0" brushRef="#br0" timeOffset="101871.8267">8682 14929 6450,'0'18'3999,"-1"0"-645,1-18-1161,-7-15-4644,7 15-129,0 0 129,-4-14 258,4 14 129,0 0-516</inkml:trace>
  <inkml:trace contextRef="#ctx0" brushRef="#br1" timeOffset="295945.9271">3015 8966 774,'-13'10'1032,"13"-10"258,0 0-129,0 0 258,0 0 129,0 0-129,0 0 129,-1-7-258,1 7-258,0 0-258,0-13-258,0 13-129,0 0-129,0 0-258,11 0 129,-11 0-129,0 0 129,10 1 0,-10-1 129,14 7 0,-14-7 0,24 6 0,-11-5 129,6 3 129,0-4-129,5 3 0,-5-3-129,7 0 129,-4 3-129,4-2-129,-4 2 0,1 0 0,-1-1-129,0 2 129,3-3-129,0 2 129,-2-3 0,3 0-129,-1 0 129,0 0 0,2-3 0,-1 1-129,-1-1 129,1 1-129,1 0 129,-3 1-129,0 1 0,-2-2 0,0 2 129,-2 0-129,-2 0 129,-1 0 0,-1 0-129,-1 0 129,0 0 0,-1 0 0,-3 2-129,2 0 129,-13-2 0,16 3-129,-16-3 129,0 0-129,11 3 0,-11-3 129,0 0-129,0 0 0,0 0 0,0 0 0,0 0-258,0 0-645,0 0-2580,0 0-1161,0 0 0,0 0-387</inkml:trace>
  <inkml:trace contextRef="#ctx0" brushRef="#br1" timeOffset="296949.9845">3231 10098 2967,'0'0'3741,"0"0"-129,0 0-2709,5 0-258,-5 0-258,0 0 129,16 3 0,-16-3 0,11 2 0,-11-2 258,17 3-129,-17-3 129,19 5-129,-5-5-129,3 4 0,3-1 0,4 3-258,0-2 0,6 4-258,0-2 129,3-1-129,0-1 129,2 1 0,-2-4 0,3-1 0,2 0 0,1 0 0,1-5 0,3 0 0,-1-2-129,0-1 258,0 1-258,-3 0 0,-3 3 129,-2-3-129,-6 3 0,-1 0 0,-5 1 0,-4 2 0,-3 0 0,-3 1 129,-12 0-129,16 0 129,-16 0 129,0 0-129,0 0 0,0 0 0,0 0 129,0 0-258,0 0-258,0 9 129,0-9-258,0 0-1032,-8 17-3096,8-17-258,-12 15-516,12-15 258</inkml:trace>
  <inkml:trace contextRef="#ctx0" brushRef="#br1" timeOffset="300010.1596">7004 15582 645,'5'-12'1290,"-5"12"129,8-13 129,-8 13 0,0 0 129,6-15-516,-6 15-129,0 0-129,18-13-258,-18 13-129,17-13 0,-17 13 0,20-12 0,-20 12 0,25-11-129,-12 5 129,1 2-129,0 1-129,0 2 0,2-1 0,-2 2-258,3 0 0,-4 0 129,0 5-129,-2 1 0,-11-6 129,17 11-129,-17-11 129,14 17 0,-14-17-129,9 21 0,-2-10 0,-3 0-129,2 5 0,1 0 0,0-2 0,2 3 129,-4 2-258,1-2 258,-3 4 0,2-2 258,-4 3-258,-1-1 0,0 2 0,0-3 0,-3 4 0,-1-4 0,-2 2 0,3-4 0,-2-1 0,-1 1 0,0-5 0,3 0 129,3-13-129,-10 21 129,10-21-129,-11 12 0,11-12 129,-17 6-129,7-5 0,10-1 0,-22 0 0,11-3 0,-1-1 0,1-4 129,0-2-129,11 10 129,-19-21-129,10 7 0,3-1 129,0 0-258,2-1 129,1 1-129,3-2 129,0-1 0,0 2-129,1 0 129,5-1-129,-1 2 129,2 3 0,1 2 0,-8 10 0,15-15-129,-3 7 258,-2 4-129,5-1 0,-2 1 0,4-1 0,2-1 0,-2-1 129,2 0-129,-3 2 0,1 0 0,-4 1 0,1 3 129,-14 1 0,20-1-129,-20 1 129,13 2 0,-13-2 0,13 14-129,-13-14 258,11 20-129,-2-11 0,1 4 0,1 1 129,2 0 0,1 2-129,0 1 129,0 1-129,0 3 0,-1-1 0,0 0-129,0 0 129,-3 3 0,1-3-129,2 1 129,-4-4-129,3 0 0,-2-3 0,0 1 129,-10-15-129,16 20 0,-16-20 0,11 10 129,-11-10-129,0 0 0,0 0 0,10 4 129,-10-4-258,0 0 129,0 0-129,13-4-129,-13 4-387,0 0-2709,14 0-1161,-14 0-387,12-13 129</inkml:trace>
  <inkml:trace contextRef="#ctx0" brushRef="#br1" timeOffset="301986.2726">8361 14204 903,'-4'-13'1419,"4"13"129,-4-12-129,4 12 516,-5-11-645,5 11 0,0 0-258,0 0-516,-12-9 0,12 9-129,0 0-258,0 0 0,-13 0 258,13 0-258,0 0 0,-8 16 0,8-16 0,-4 20-129,3-8 129,0 2-129,0 4 258,0 3-258,-1 5 129,0 2 129,2 5 0,-3 2 0,0 3 258,-1 1-129,1 3 0,-3-5 129,4 2-129,-1-5-129,3-1 0,-3-8 0,3-3 0,0-5-129,0-5 0,0-12 129,0 0-129,0 0-129,0 0 0,6-9-129,2-7 129,0-2-258,2-2 258,4-4 0,-1-1-129,2 1 129,0 2 0,3 1 0,1 1 0,-2 6 0,0 2 0,2 4 129,-1 4-129,1 4 0,3 0 258,-2 4-258,3 4 0,-1 1-258,0 1 258,-4 2 0,1 3 0,-6-2 0,-1 3 0,-5-2 0,-3 4 0,0 0 258,-4 2-258,0 1 0,-4-3 129,-6 1-129,0 0 258,-6-3 0,-2 2 129,-4-5 0,-3 0 129,-6-7 129,3 4-129,-5-10 129,2 7-129,-3-7-129,3-3-129,1-5-129,5-1-129,3 2-387,3-6-258,19 13-2451,-12-10-1677,12 10 0,-8-17-645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32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71 143 34,'0'0'18,"0"0"-1,-9-3-3,9 3-8,0 0-3,8 11-2,-8-11-1,17 19 1,-6-6 0,5 7 2,2 1-1,3 6 1,3 2-1,3 6 0,0 1 0,-27-36 0,59 77 0,-59-77-2,57 77 1,-57-77 0,52 64-2,-52-64-5,40 47-8,-40-47-9,0 0 4,0 0-3</inkml:trace>
  <inkml:trace contextRef="#ctx0" brushRef="#br0" timeOffset="310">-4 501 66,'0'-13'25,"10"-8"-2,11-3-2,12-6-19,11-4-1,13-3-2,4-1 1,4 3 0,-1-2 0,-6 8 0,-10 3 1,-10 7 0,-10 5 0,-11 3 0,-8 4-3,-9 7-13,0 0-7,0 0-3,0 0 1,0 0-1</inkml:trace>
  <inkml:trace contextRef="#ctx0" brushRef="#br0" timeOffset="2223">599 489 52,'0'0'20,"0"0"2,0 0-4,0 0-13,0 0-4,13-3 0,1 1 1,5 0-1,4-3 1,6 3-1,2 2 1,3-4-1,0 5-4,-7-1-6,0 4-6,-8-2-9,-9 0 3,-10-2-2</inkml:trace>
  <inkml:trace contextRef="#ctx0" brushRef="#br0" timeOffset="2483">583 294 82,'19'13'28,"2"-13"-2,12-4 0,6 1-25,6 1-3,7 0 0,3-2-1,1 4-3,-7-2-4,1 4-8,-9-2-8,-4 0 0,-8-4 1,-4-3 0</inkml:trace>
  <inkml:trace contextRef="#ctx0" brushRef="#br0" timeOffset="3475">1378 23 0,'0'0'8,"0"0"1,0 0 0,0 0-2,0 0-1,0 0-1,0 0-1,0 0-1,0 0-1,0 0-2,0 0 0,0 0 0,-13 1 0,13-1 1,-9-1 0,9 1 0,-12-1 0,12 1 1,-14-1 0,14 1 0,-13 1-1,13-1 0,-16 4 0,7 0 0,9-4-1,-17 15 0,10-3 0,-2 2 0,1 5 1,-1 3-1,0-2 3,4 4-1,-2-2 2,1 3-1,0-5 2,3 1-1,1-8-1,2 2 0,0-5-2,0 1 0,0-11 0,4 15-1,-4-15-1,7 16 1,0-7-1,-4 1 0,-1 4 0,-1 2 1,-4 4 0,-2 3 1,5-23 3,-22 52 0,22-52 2,-33 66-1,33-66 2,-29 69-3,29-69 1,-15 71-3,15-71-1,12 67-1,-12-67 0,43 50-3,-43-50-3,68 31-5,-23-26-11,1-9-3,4-6 1,-1-7 2</inkml:trace>
  <inkml:trace contextRef="#ctx0" brushRef="#br0" timeOffset="4126">1600 473 74,'-34'6'24,"4"-8"-1,4-12-5,4 1-18,8-2-2,5-5 0,8-2 1,4-4 0,7 2 1,8 3 1,4 0 0,3 8 0,4 2 0,2 5 1,-1 4-1,0 5 0,-5 4 1,-1 5-1,-10 4 2,0 2-1,-12 3 1,-4 3 1,-8-2-1,-5 3 1,-7-3 0,-2-2 0,-6-4-1,1-5-2,1-1-3,-2-10-9,8-1-15,2-10-3,10-3 0,0-7 0</inkml:trace>
  <inkml:trace contextRef="#ctx0" brushRef="#br0" timeOffset="4486">1773 393 61,'20'64'19,"-20"-64"0,4 69-1,-4-69-21,-13 81 1,1-38 2,-3-1 0,15-42 2,-33 75 1,33-75-4,-26 60-13,26-60-7,0 0-2,0 0-1</inkml:trace>
  <inkml:trace contextRef="#ctx0" brushRef="#br0" timeOffset="4756">2009 379 53,'0'0'22,"0"0"0,0 0-4,11-17-13,3 8-2,3-3-1,3-1-1,-1 1 0,3-2 0,-5 3 1,-2 0 1,-3 4-1,-12 7 0,12-8-1,-12 8-1,0 0 0,-5 14 0,1-2-2,-2 3 1,-2 4-1,1 3 1,-2 3 1,-1 0 0,10-25-1,-19 52 2,19-52-1,-19 39 0,19-39 1,0 0 0,-36 31 0,24-29 0,-1-5 1,3-5 0,-2 0 1,3 3 0,9 5 1,-11-15-1,11 15 0,0-13-1,0 13 0,19-9-1,0 8 0,5-1-1,7 5-2,3-5-2,8 8-4,-2 0-15,4-2-3,-3-2-1,-1-2 2</inkml:trace>
  <inkml:trace contextRef="#ctx0" brushRef="#br0" timeOffset="5267">2455 447 74,'-4'9'23,"4"-9"0,-4 14-1,4-14-24,0 0-1,-6 43 1,6-43 1,-8 60 1,8-60 1,-10 67-2,10-67-1,-8 69-17,8-69-5,0 0-2,0 0 3</inkml:trace>
  <inkml:trace contextRef="#ctx0" brushRef="#br0" timeOffset="5558">2725 261 41,'-8'-10'22,"3"1"1,3-2-2,3 2-12,-1 9-4,21-14-2,-3 10-2,3 3 0,1 2-1,1 3 0,-4 4 0,-1 2 0,-9 5 0,-6 0 1,-6 5 1,-9-1 1,-4 2 1,-9-1 0,1 2 1,-5-2-1,6-3 0,-2-4-1,6 1-1,6-3 0,7 1-1,6-12-1,15 13-1,9-11-3,4-1-3,15 0-6,1-5-10,9-1-3,-1-7-1,3-1 1</inkml:trace>
  <inkml:trace contextRef="#ctx0" brushRef="#br0" timeOffset="6078">3230 419 38,'-3'9'20,"-3"4"0,6-13-1,0 0-5,-25 56-3,25-56-4,-28 61-1,28-61-2,-30 67-3,30-67 0,-23 59-3,23-59-8,-12 52-16,12-52-1,0 0 1,0 0 2</inkml:trace>
  <inkml:trace contextRef="#ctx0" brushRef="#br0" timeOffset="6369">3436 331 97,'0'0'29,"0"0"0,0 0-5,0 0-21,10-1-3,-10 1-6,23 6-15,-7-5-8,7 2 0,-2-4-1,5-4 1</inkml:trace>
  <inkml:trace contextRef="#ctx0" brushRef="#br0" timeOffset="6539">3798 335 89,'7'15'30,"-7"-15"-1,3 15 0,-3-15-25,0 0-8,0 0-6,0 0-9,17 8-10,-17-8 0,25 2 0,-10-5 2</inkml:trace>
  <inkml:trace contextRef="#ctx0" brushRef="#br0" timeOffset="6709">4094 344 27,'14'16'2,"-14"-16"-2,8 11 0,-8-11-16</inkml:trace>
  <inkml:trace contextRef="#ctx0" brushRef="#br0" timeOffset="6839">4321 327 91,'0'0'31,"13"6"-2,-13-6 1,15 2-25,-6 2-10,-9-4-14,18 9-11,-7-9-1,6-1 0,-2-7 1</inkml:trace>
  <inkml:trace contextRef="#ctx0" brushRef="#br0" timeOffset="7971">4643 21 12,'0'0'12,"0"0"2,0 0 0,0 0-6,0 0-3,0 0 0,15-6 1,-6 4 1,-9 2 1,20-8 0,-6 5-2,1 2-2,-1 0-1,4 4-1,-2 0 0,1 4 1,0 1-1,-3 5 2,-5 1 0,0 6 0,-4 0 0,-4 3 0,-5-1-1,-1 3 1,-4-1-2,0-1 0,0-4-1,2-1 1,1-3-2,4 1 0,5-5-2,-3-11 0,19 14 0,-9-10 0,6-2-1,-1 0 1,-1 0 0,-3-4 1,-11 2 1,16 0 1,-16 0 0,0 0 0,-1 11-1,1-11 1,-13 15 0,6-2 0,-2 2-1,-3 6 1,12-21-1,-20 46-1,20-46 1,-17 57-1,17-57 0,-15 71 0,15-71 1,-11 74-3,11-74 2,-16 79 1,16-79 0,-28 79 1,28-79 1,-38 68 2,38-68-1,-47 58 1,47-58 1,-51 48-1,51-48 0,-52 33-2,52-33-1,-43 18-2,43-18-11,0 0-16,-48-10-3,48 10 1,-36-73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42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6116 11,'-10'-11'11,"10"11"0,-8-9-3,8 9-1,-7-9-5,7 9 1,0 0-2,-8-9 1,8 9 1,0 0 0,0 0 1,0 0 0,0 0 1,0 0-1,0 0 2,0 0 0,-10-4-1,10 4 1,0 0 0,0 0-1,0 0 1,0 0-2,0 0 0,0 0-2,0 0 0,0 0-2,0 0 0,12-4 0,-12 4 0,12-1-1,-1 2 1,3-1 0,6 0 0,3 0 0,5 0 0,3-1 0,2-1 0,1 2 0,-2-2 0,-5 2-1,-3 0 1,-5 0 1,-6 0 0,-3 1-1,-10-1 1,0 0-1,9 1-2,-9-1-3,0 0-5,0 0-5,-9-3-3,9 3 0,-12-3 0,12 3-2,-16-4 2</inkml:trace>
  <inkml:trace contextRef="#ctx0" brushRef="#br0" timeOffset="571">333 5931 25,'18'0'17,"3"2"-1,-1-2 0,2 0-10,2 1-3,0 0 0,-2 2-1,-2-1-1,-2 2 1,-3 0 0,-1 1 1,0 1-1,0 0 0,-1 0 1,0 2-1,-2-1-1,-2 3 1,-4-1 0,-5 4 1,-5-3 0,-4 5 0,-8 1 0,-2 4 0,-6-3 1,-1 4-1,-5-4 1,2 3-1,-2-3 0,3 0-1,2-7 0,4 0 1,5-2-1,4-2-1,3-3 0,10-3-1,0 0 0,0 0 0,0 0-1,11 1 0,5-3-4,0-3-17,8-2-2,2-9-2,1-3 1</inkml:trace>
  <inkml:trace contextRef="#ctx0" brushRef="#br0" timeOffset="1322">840 5956 58,'-3'9'24,"3"-9"-1,-11 5 0,2-9-17,9 4-5,-17-13 0,7 0-2,0-5 2,-1-8-1,-1-12 1,4-6-1,-1-12 1,3-8 1,3-10-2,2-9 0,4-7-1,-1-8-1,4-2 0,-4-6 0,1-2-1,-3-4 0,-4-3 0,-5-1 0,-3 1 1,-1 0 1,-4 1 0,2-1 0,-1 2 1,3 1-1,3 5 1,4 6 1,3 4 0,3 7-1,1 3 1,3 6 0,0 5-1,0 5 1,1 3 0,-3 2-1,-3 2 0,-1 2 1,-4 3 0,0 7 0,-3 2 0,1 5 0,-3 2 0,3 7 0,0 2 0,3 3-1,-1 3 0,2 2 0,0 2 0,-1 4-1,-1 3 1,-2 1-1,-1 4 0,-2 2 0,-1 3 0,-1 2 0,0 1 1,0 2-1,2 0 1,1 1 0,10 1 0,-14-3 0,14 3 0,-9-2 0,9 2 1,0 0-1,-13-4 3,13 4-1,-9-6 1,9 6 0,-8-16 0,4 5-1,0-4 1,4-1-2,0-2 0,5-4-2,-2 1 1,2 0 0,1 1-1,1 2 1,0 1 0,0 3-1,-1 2 0,-6 12-1,8-11 0,-8 11 1,7 11-1,-3 4 0,-1 8 0,-1 4 0,-1 7 1,-4 4 2,-4 2-1,-5 1 2,-8-4 1,-2-3 0,-7-8 1,0-4 1,-2-11 0,3-5 0,0-12-1,8-9-1,7-8-2,5-6 0,6-5 0,6-4-2,2 0 1,5 1-1,3 3 0,1 5 0,2 4 1,-1 6-1,3 6 0,-4 4 0,5 4 0,-1 7 0,-1 5 0,-2 5 0,-2 8 0,-3 5 1,-5 5 0,-1 3 0,-7 2 0,-4-1 0,-5-4 1,2-3 0,-2-9 1,-1-4 0,0-11 0,2-8-1,1-13 0,8-9 0,5-10 0,4-5 0,3-5-1,3-2 0,4 1-1,1 5 1,-2 7-1,0 10 0,-5 8-1,-3 9 0,-9 9 1,13 13-1,-13 6 1,-4 5 0,-2 4 0,-5 6 1,-5 3 1,-2 1 0,-3-5 0,1-2 1,0-6-1,3-4 1,1-7-1,5-3 0,11-11-2,-12-4-5,14-6-15,0-13-3,8-5-3,0-8 1,8-4 0</inkml:trace>
  <inkml:trace contextRef="#ctx0" brushRef="#br0" timeOffset="3174">787 1323 1,'15'-12'4,"-1"4"0,0-1-2,-3 5 0,-1 3 0,-10 1 0,13 7-1,-11 3 1,-2 3-1,-1 4 1,-3 1 0,-2 3 0,0 0 1,0-3 3,1-1 3,-2-5 1,2 0 3,5-12-1,-10 7 2,10-7-2,-10-6-1,4-5-3,4 0-3,-3-3-2,4-1-2,1-2 0,2 1 0,2 0-1,0 3 0,2 2 0,-6 11 0,15-14-1,-5 12 1,0 3-1,1 4 0,2 5 0,0 1 0,2 4 1,0 2-1,0 1 1,-1-2 0,-2 0 1,-2-3 0,-4-4 1,-6-9 1,5 13 0,-5-13 1,0 0 0,-15-1 0,2-5 0,4-2 0,-3-5-2,2-4-1,3-4 0,3-3-1,5 0 0,1-1 0,4 1 0,0 3-1,3 4 0,-2 6 0,-7 11 0,12-9 0,-12 9 0,11 11 0,-7 1 0,0 5 0,0 2 1,0 3-1,-2 2 1,-3 1 1,-2-2-1,-3-1 1,-4-4 1,-2-3 0,-5-2 0,-1-4 0,-3-4 0,2-3 2,-1-5-2,4-2 0,1-3-1,5-4-1,6-1 0,3-2 0,6 1-1,3 0 0,3 1-1,2 3-2,5 6-3,-3 0-9,6 9-9,-4-3-2,4 3 0,-3-3 0</inkml:trace>
  <inkml:trace contextRef="#ctx0" brushRef="#br0" timeOffset="4997">880 274 21,'-10'-13'17,"1"-6"-2,8-2 0,3-1-7,9-1-6,8 0-1,7-1-1,7 4-1,3-4 1,3 3 1,1 2 0,3 2 0,-3 4 0,-1 3-1,-3 6 1,-6 4-1,-2 6 0,-6 7 0,-6 7 0,-9 7 0,-8 7 2,-9 9-1,-8 3 1,-6 5-1,-5 3 1,-1-4 0,1-2-1,5-5 0,8-3-7,11-7-11,7-11 0,10-9 0,5-12-2</inkml:trace>
  <inkml:trace contextRef="#ctx0" brushRef="#br0" timeOffset="5408">1115 893 54,'-10'6'24,"-1"1"1,11-7-2,-15-6-9,15 6-12,0 0-1,0 0-1,0 0 0,1-10 0,-1 10 0,13-11-1,-4 4 1,-9 7-2,16-16 1,-7 13 0,-9 3-1,18-1 1,-18 1-2,13 16 3,-6-3-2,-3 4 1,-1-2 1,-2-2 1,0 2 0,-1-15 3,-7 16-1,7-16 2,-13 2-1,4-6 1,9 4 0,-15-9-2,15 9 0,-9-13-2,9 13 0,-2-14-1,2 14-1,5-11 1,-5 11-1,10-6-2,-10 6-7,9 1-15,-9-1 0,0 0-3,0 0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6:50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49 2,'-12'-2'7,"12"2"-1,0 0-1,0 0 1,-10 0 0,10 0 2,0 0 2,0 0 0,0 0 1,0 0 0,-10-2 0,10 2-3,0 0-3,-11-3-1,11 3-1,0 0-2,-12-1-1,12 1 0,0 0 0,0 0 0,0 0 0,0 0 1,0 0-1,0 0 1,0 0-1,0 0 1,0 0 0,11 3 0,4-3 0,5-1 0,8 0 0,5 1 0,6-1 0,6-1 0,5-1 0,2 0 0,4 0 0,2-1 1,0 1-1,-1-2 1,-1 0 0,-4 0 0,-4 3-1,-6-2 0,-7 3 0,-10 0 0,-4 1-1,-7 1 1,-5 0-1,-9-1 1,0 0 0,0 0 0,0 0 0,0 0 1,0 0-1,0 0 0,0 0 0,0 0 0,0 0-1,9 1 1,-9-1-1,0 0 0,0 0 0,0 0-1,0 0 0,0 0 1,0 0-1,15 10 1,-4-5-1,5-1 1,4 0-2,6 4-5,0-1-15,0-3-2,-3-7-1,-6-9 0</inkml:trace>
  <inkml:trace contextRef="#ctx0" brushRef="#br0" timeOffset="13559">192 44 5,'0'0'10,"0"0"-1,0 0-1,-9-2-2,9 2-3,0 0-1,0 0-2,-9 5 0,9-5 0,-13 4 2,13-4 1,-14 5 4,14-5 1,-12 3 1,12-3 1,0 0 1,0 0-1,0 0-2,0 0-2,0 0-2,0 0-1,16 0-2,-1 0 0,5-1-1,8 0 0,9-1 1,10-1-1,7 1 0,7-1 1,4-1 0,3 0 1,1 0 0,1 1 0,-8 0 1,-4 3 0,-9-3 0,-7 3 1,-11-1-1,-4 2-1,-12-2 1,-3 2-1,-12-1 0,0 0-1,0 0 1,0 0-1,-22 1 0,1-1-1,-8 1 1,-6 1-1,-10 1-1,-12 1 1,-6 2-1,-6 0 1,-2 1-1,0 1 0,2 1 0,1-3-3,9 6-6,3-6-13,12 1-3,4-6 0,10-4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05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61 29,'0'0'13,"-12"-1"0,12 1 0,0 0-3,0 0-1,0 0-4,2-13-2,10 10-2,11-3-1,8 3-1,9-3 1,7 3 0,9-2 0,2 2 0,2 3 1,-2-2 0,-6 2 0,-4 0 1,-7 0 0,-2-1 1,-8 1-1,-4 0 0,-7-1 1,-2 1 1,-7-1 0,-1 2-1,-10-1 1,0 0-1,-24 0 0,-3 2 0,-10-2-1,-9 1-1,-7-1 0,-9 2-2,-4-1 1,0 1 0,1-1 0,5 1 0,4 4 0,8-3 0,5 3 1,7-4-1,7 4 0,8-5-1,6 5 0,6-6 0,9 0-1,0 0 1,20 3-1,5-3 1,11-1 0,11 1 0,10-1 1,8 1 1,8-7-1,2 6-1,-1-6 1,-3 5 0,-12-4 0,-7 3 0,-10-1 1,-11 1-1,-11 3 1,-6-1-1,-14 1 1,0 0 0,0 0 1,-17 1-2,-8-1 1,-9 0 0,-9 0 0,-9 1-1,-6-2 0,-5 1 0,1 0 0,4-1 0,4-1 0,10 0-1,10 0 0,8-1-1,6 2 0,10-3-1,10 4-1,9-6 1,10 5 0,8-1 0,10 2 1,9 1 0,14 1 0,7 2-3,6 5-11,10 3-4,4-4 1,-1-5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9:40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4453 208 0,'0'0'7,"-18"-11"-2,9 5-2,9 6-2,-18-9 1,9 4 2,9 5 2,-11-10 1,11 10 0,-7-14 1,4 5-1,3 0 0,3-1-1,-3 10-1,7-15-3,-7 15 0,13-13-1,-13 13 0,16-5 0,-16 5-1,13 2 3,-13-2-2,6 16 0,-8-3 1,-5 5 0,-3 2-1,-7 3 1,-1 0 1,-7-1 0,-2-2 1,-5-6-1,3-4 0,-5-7 1,3-4-1,-1-7 0,2-5 0,3-3-2,4-6 0,2-3 1,7-1-1,1-3 0,9 0 1,4 5-1,6 1 0,1 1-1,2 8 1,2 1-1,5 5 0,3 7-1,2 1 1,2 5 0,2 5-1,3 4 1,1 1 0,0 3 0,-5 1-1,-4-2 2,-9 9-1,-8-4 1,-11 2 0,-12-1 1,-7-3 0,-10-3 1,-2-3-1,-5-6 1,4-3 0,4-10-1,10-6-1,9-9 1,8-2-2,14-3 1,7 0-1,8-1 0,3 3 0,4 1 0,1 6 0,-3 6 0,1 5 0,-4 4 0,-3 4-1,-1 5 0,-2 2-3,4 9-10,-2-2-11,2 5 1,-3-2-3,-2 1 1</inkml:trace>
  <inkml:trace contextRef="#ctx0" brushRef="#br0" timeOffset="1352">0 4097 6,'18'-2'8,"-5"-2"-3,4 2-3,0 0 3,3 4 1,-1-1 1,3 3 1,3 2 2,1 0 0,7 5 0,3 1 1,7 4-2,4 3-1,8 5-1,5 3-1,7 4-1,1 4-1,4 4-1,0 3-1,3 4 1,-4 2-1,0 4-1,-2 2 2,-3 4-1,-4 1 0,-1 4 0,-1 3 0,-3 4 0,-5-3 0,-2 5 0,-3-1 0,-2-1 0,-1-2 1,-4 1-2,-2-6 1,0-2-1,-1 0 1,-2-1-2,-2-3 2,-3 0-2,-2 0 1,-2 1 0,-5 1 0,-3 1 0,-1-2 0,-1-2 1,0-2-1,-1 0 1,1-8-1,-1-2 0,0-8 0,1-5 0,-6-4-1,-2-3 0,2-6 1,1-1-1,-3-4 0,-1 0 0,3-2 0,-4-1 0,6 0 0,1-2 0,-4 0 0,-9-8 0,15 14 0,-15-14 0,14 8 0,-14-8 1,10 3-1,-10-3 0,0 0-1,0 0 1,13 2 0,-13-2-1,0 0 1,13 0-1,-13 0 1,0 0-1,13-2 1,-13 2 0,0 0 0,12-9 0,-12 9 0,9-18 0,-2 3 0,2-6 0,0-6 0,0-7 0,2-7 1,-3-7-2,-2-6 0,-2-7 1,0-5 0,-4-5-1,1-7 0,-2-3 1,-2-6-1,4-4 1,-1-1-1,2-3 0,0-4 0,2-3 0,-1 0 0,-1-2 0,-2-2-1,-4-1 2,-5-3-2,-5-1 2,-6 4 0,-4 4 0,-4 6 0,-4 4 2,-3 6-2,-3 5 1,0 8-1,-1-2 1,-1 4-1,2 1 1,-4 0-1,-1 3 1,2 3-1,-1 1 0,2 2 0,-1 7 0,1 5 0,1 3 0,3 2 0,3 0 0,2 2 0,-3 1-1,4-1 1,3 3 0,-1 2 0,3 0 0,2 6 1,0 2-1,3 7 1,4 3-1,3 5 0,0 2 1,13 13-1,-15-14 0,15 14 0,0 0 0,0 0-1,0 0 0,0 0 1,0 0-1,0 0 0,0 0 0,10 2 0,2 2-1,6 3 2,5 3 0,6 2 0,6 2 0,3 4 0,7 1 0,1 5 0,4 3 0,2 3 0,0 3 0,4 2 0,2 3 0,4 3 0,3 4 2,6 3-2,2 4 0,6 1 0,2 5 0,1 5 0,2 4 0,-2 4-2,-3 1 2,-3-1 0,-6 3 0,-7 2-1,-4 1 1,-5-2 0,-4 3 0,-4-1-1,-1 2 1,-2 0 0,1-2 0,-1-2 0,0-3 0,0-1 1,-1-2-1,-1-2 0,-2-1 0,-4-1 0,-3 0 1,-2 1-2,-3-1 2,-2 0 1,-2-3-2,-3-3 1,1-1-1,-1-6 1,-2 0 0,2-6 0,-1-3-1,-2-5 1,0-4-1,-4-5 1,-1-4 0,-3-4-1,0-4 1,-4-3-1,-1-2 1,0-3-1,-4-9 1,4 13 0,-4-13-1,0 0 1,3 9 0,-3-9 0,0 0 0,0 0 0,0 0-1,0 0 1,0 0 0,0 0-1,0 0 0,0 0 1,0 0 0,0 0-1,0-10 1,0 10-1,1-22 1,-1 2-1,1-5 0,-3-6 0,1-8 0,-1-6-1,-1-9 1,1-4-2,-1-5 1,0-5 0,3-5 0,0-4 0,1-3 0,1 1 0,-1-3 0,1 3 1,-1-2-1,-1-1 0,-1-1-1,-3-2 1,-4-4-1,-5-5 1,-4 1 0,-3-5 0,-3-3 0,-3 0 1,-4 2 0,-2 4 0,-1 4 0,1 5 1,-3 2-1,0 2 0,-4 2 0,-2 1 0,-5-2 0,-5-1 1,-2-7-1,-4 4 0,-1 0 0,-1 0 0,0 1 0,0 3 0,5 6 1,1 4-1,3 11 0,1 2 1,2 6-1,2 6 1,1 7-1,5 5 1,-1 5-1,3-1-1,-1 3 1,4 3 0,1 2 0,2 0-1,4 3 1,0 4-1,6 1 1,3 6 0,5 2 0,2 2-1,11 4 0,-9-3 0,9 3 0,0 0 1,0 0-2,5 11 1,-5-11 1,13 10 0,-3-2 0,2-2 0,3 2 0,3-2 0,3 4 0,4 1 1,0 1-1,4 3 0,3 3 0,3 0 2,1 4-2,2 4 1,4 1-2,0 0 1,3 4 0,1 4 0,1 1 0,1 4 0,4 3 0,4 2 0,2 1 0,4 2 0,3 1 0,2 2 0,4 0 0,-1-2 0,4 1 0,-4 3 0,2-1 0,-1 6 0,-2 1 0,0 3 0,-3 0 1,-4 5-1,-1 2 1,-3 1-1,-5 1 0,-2-4 0,-6 2 1,-2-2-1,-2 0 0,-2-6 1,-2-2 0,-4-7-1,-1-3 1,-4-2-1,-1-7 0,-5-4 1,-1-4-2,-5-4 1,-4-1 0,-2-2 0,-2-5 0,-2-2 0,-2-4 0,-2-1 0,-1-4 1,-1-9-1,3 16 0,-3-16 0,0 0 0,2 10 0,-2-10 1,0 0-1,0 0 0,0 0 0,4 11 0,-4-11 0,0 0 0,0 0 0,8 12 0,-8-12 0,0 0 0,0 0 0,9 11 0,-9-11 0,9 9 0,-9-9 0,13 11 0,-13-11 0,13 11 0,-13-11 0,10 8 0,-10-8 0,0 0 0,10 8 0,-10-8 0,0 0 0,0 0 0,0 0 1,0 0-1,0 0 0,0 0 1,0 0-1,0 0 0,3-12 0,-4 1 0,0-5 0,-1-3 0,0-7-1,1-9 1,-3-4 0,2-5 1,-1-7-1,1-3 0,-2-8 0,0-7 0,-1-3 0,-2-2-1,0-4 1,-3-4-1,-2-2 0,-5-9 0,-2 0 0,-3-6 0,-3-3 0,-3-5 0,-4-4 0,-3-3 0,-3 3-1,0 3 2,-3 5-1,-3 6 1,0 7 0,-3 5-1,1 8 1,-2 3 0,-1 7 0,-1 1-1,0 1 1,2 3 0,0 2 0,4 2 0,0 0 0,6 4-1,3 3 1,4 3 0,3 6 0,2 1 0,2 2 0,1 4 0,2 4 0,0 2 1,1 2-1,2 5 0,1 1 1,2 4-1,1 3 0,3 3 0,1 3 0,10 8 0,-13-10 0,13 10 0,0 0 0,-10-6 0,10 6-1,0 0 1,0 0-1,0 0 0,7 9 0,-7-9 0,20 17 0,-3-4 0,8 3 1,5 3-1,8 5 1,4 2 0,7 3 0,3 1 0,1 6 0,1 2 0,0 2 0,2 2 0,-1 2 0,1 2 0,-1 2 1,0 3-1,-1 2-1,2 2 1,2 4 0,0 1 1,3 7-1,1 0 1,-1 2-1,-1 0 1,1-1-1,-2 0 1,-4 3-1,-1-2 1,-7-4-1,-2-1 1,-3 1-1,-1-2 1,-2-3-1,-3-1 1,-4-4-1,-2-2 1,-2-4-1,-1 0 1,-4-9-1,-3-1 2,-2-2-1,-1-4 0,-1-4-1,-1-4 1,-3-2-1,-1-4 0,-1-4 0,-3-2 1,-1-4-1,-6-9 0,5 11 1,-5-11 0,0 0 0,0 0 0,0 0 0,0 0 0,0 0-1,0 0 1,0 0-1,0 0 1,0 0-1,0 0 1,0 0-1,0 0 1,0 0-1,0 0 1,0 0-1,0 0 0,0 0 1,0 0-1,0 0 0,0 0 0,10-4 0,-10 4 0,0 0 0,0 0 0,3-9 0,-3 9 0,0 0 0,1-10 0,-1 10 0,0-15 0,1 5 0,-2-4-1,2-2 2,0-7-1,-1-4 0,0-4-1,1-5 2,-2-5-2,-3-6 2,-2-6-1,-2-5-1,-4-5 1,-4-10 0,-4-4-1,-2-8 1,-3-6-1,0-6 0,-1-3 0,1-5 1,0 0-1,0 0 1,2 3-1,-2 4 1,-1 2 0,-2 6 0,-3 4 0,-2 2 0,0 5-1,-1 1 1,-2 2 0,0 0 0,0 3 0,0 0 0,5 2 0,-2 3-1,0 2 1,2 3 0,1 4 0,2 6-1,2 5 1,1 5 0,3 3 0,2 6 0,2 4 0,4 5 0,0 5 0,1 1 0,2 3 0,1 3 0,3 4-1,7 9 0,-10-13-1,10 13-5,-12 1-11,12-1-8,-11 11-2,11-11-2,-18-8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6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176 119 2,'18'12'8,"3"-2"-3,7 4 1,1 1 1,3 3-1,0 0 1,1 3-1,0 2 0,0-2-1,-1 1-1,-3-1-1,-1-1-1,-1-4 0,-4 1-1,-3-5-1,-5-3 1,-4-2-2,-11-7-2,11 9-7,-11-9-4,-22 11-1,0-5 1</inkml:trace>
  <inkml:trace contextRef="#ctx0" brushRef="#br0" timeOffset="240">61 503 27,'-27'2'21,"8"-3"-1,8-2-2,7-8-6,10-1-1,7-9-4,15-4-2,8-7-3,7-6-1,13-4 0,7-3 1,5 0 0,3 0-1,-3 3 1,-2 6 0,-8 3-1,-5 8 0,-10 5-2,-8 4-4,-4 8-5,-8 3-8,-3 3-6,-5 4 2,-3 0-1</inkml:trace>
  <inkml:trace contextRef="#ctx0" brushRef="#br0" timeOffset="611">877 293 23,'25'-16'15,"6"-1"-1,-3-7 0,2 0-11,2-2-3,-1 2 0,-3 3 0,-4 2 0,-3 4 0,-4 2 0,-3 4 0,-3 1 0,-1 5 0,-1 3 0,-9 0 0,17 17 0,-10-3 0,-2 6 1,-2 2-1,2 6 0,-5 1 1,-1 3-1,-3-2 1,-1-1-1,-1-1 1,0-5 0,-1-1 0,-2-5 0,-1-1 0,-1-5 0,-3 0-1,0-3 0,-5-1-1,-1-3 0,-1-1 1,0-2 0,0 0 2,2-3 1,3 1 1,2-1-1,14 2 1,-11-3-1,11 3-1,21-2 0,2 1-2,10-1 0,6 1 0,9 0 0,8 3-1,4 3-4,4 2-12,1 2 0,5 3-1,0-5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8.1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24,'0'0'18,"17"11"1,-17-11 0,20 1-6,-3 5-10,5 4-1,4 3 1,2 7-1,4 4 0,2 8 0,6 6 0,3 3 1,5 5 0,0-1 0,3 2-1,-2-3 0,0-3 0,-4-9-1,-7-4-1,-5 0-4,-10-10-5,-7-2-4,-16-16-10,-5 12 2,-14-12-1,-10-2 1</inkml:trace>
  <inkml:trace contextRef="#ctx0" brushRef="#br0" timeOffset="271">107 467 28,'-29'-13'21,"9"-1"-2,12-3-1,9-8-4,11-2-4,11-6-3,12-4-3,10-3-2,8-1-1,9 0 0,2 2-1,3 4-2,-4 4-5,-4 7-7,-7 8-9,-7 3 1,-7 6 1,-10 1-2</inkml:trace>
  <inkml:trace contextRef="#ctx0" brushRef="#br0" timeOffset="601">923 458 64,'0'0'24,"9"-11"-3,0-6-1,6 0-21,2-4-3,8 6-1,-2-3 0,2 7 1,-4-2 1,0 9 0,-3 0 2,-4 6 0,-3 4 2,-6 4-1,-3 5 1,-4 2 0,-8 5 1,-4-1 0,-7 7 0,-6 0 2,-3 2-1,-3-4 1,2 2-1,-1-6 1,6 4-1,2-6 0,9 0-1,3-6 0,8 1 0,8-4 1,12 1-1,10-6 1,14-2 0,10-2-1,12-1 1,7-3-2,5-1-1,-1 1-3,-7-1-21,-9 2-1,-17-6-3,-15-5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15.9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1968 126 23,'0'0'14,"-11"0"1,11 0-2,2-10-10,-2 10-2,5-10-1,-5 10 0,6-10 0,-6 10-1,10-10 1,-10 10-1,12-11 1,-12 11-1,16-7 1,-16 7-1,18-1 1,-18 1 0,14 7 0,-14-7 0,13 14 0,-13-14 1,7 16 1,-7-16 1,0 16 2,0-16 2,-15 9 2,2-8-2,-2 1 1,-3-5 0,0 2-1,-2-4-2,4 2 0,2-4-2,4-1-1,10 8-1,-10-16 0,10 16 0,1-16 0,-1 16-1,8-13-1,-8 13 0,0 0 1,10-7-1,-10 7 0,0 0 0,9 14 1,-7-4-1,0 3 1,1-1 0,1 1 0,-1-2 0,0 1 0,-3-12 0,5 17 0,-5-17 1,0 0 1,0 0-1,-3 11 1,3-11 0,0 0-1,-9-3 0,9 3 0,-2-13-2,5 1 1,5 1-1,6-4-1,2-1 1,4 1 0,3-1 0,1 4 0,-2 2 0,1 4 1,-4 4-1,-4 4 0,-3 5 1,-4 4 0,-3 4 0,-3 2 0,-4-1 0,-3 3 0,-5 4 0,-2-1 0,-3-2 1,-1-2 0,-1-6 0,-1 1 0,0-3 1,3-3-1,0-9 1,2-5-1,0-5 1,4-1-1,3-5-1,3-3 0,5-4-1,5-2 1,4-1-1,5 4 0,3 1 0,0 3 0,2 5 0,-1 5 0,-3 8 0,-2 6 1,-4 7-1,-2 6 0,-4 5 1,-1 2 0,-3 4-1,-4 1 1,-1-2 0,-2 0 0,-4-5 1,-2-2 0,-4-6-1,-5-1 1,0-6 1,-3-4 0,-3-3-1,2-4 0,0-6 0,3-3 0,5-4-1,4-2 1,6-3-2,5 0 1,8 1-1,4-1 1,7 4-1,3 3 0,7 4 0,0 6 0,3 4 0,0 3 0,-3 8 0,-2 1 1,-6 2-1,-4 4 1,-8 5 0,-4 0 0,-5 0 1,-5 0 0,-5-6 0,-3 0 0,-5-3 1,0-1 0,-4-10 0,0-3 0,0-4-1,2-8 0,3 0 0,0-4 0,5-2-1,4-4 0,6 1 0,4-1 0,3 2-1,2 5 0,1 4 0,3 0 0,-9 12 0,15-3 0,-15 3 1,10 18-1,-7-5 1,-1 3 0,1 4-1,-2 3 1,-1-2 0,0-3 0,-1 0 0,-2-3 0,-3-1 0,-6-2-3,-1 0-11,-8-5-9,-6 0-2,-7-5 1,-6-2-1</inkml:trace>
  <inkml:trace contextRef="#ctx0" brushRef="#br0" timeOffset="2824">1902 254 4,'0'0'6,"0"0"-1,-9 2-1,9-2-1,0 0-1,-12 0-1,12 0-1,-10 4 0,10-4 0,-9 3-1,9-3 1,-10 4 0,10-4-1,-9 4 1,9-4 0,0 0 0,-12 8-2,12-8-2,-14 9-3,14-9-1</inkml:trace>
  <inkml:trace contextRef="#ctx0" brushRef="#br0" timeOffset="4056">1954 213 4,'-10'10'4,"10"-10"-1,-16 14 1,7-8-1,-3 5 1,2-2-1,0-1 0,0 0 0,-2 0-1,3 2-1,-3 0 0,3 0-1,-2 1 0,0 1 0,1 1 0,-3 1-2,3 4-3,-2-1-4,4 5-1</inkml:trace>
  <inkml:trace contextRef="#ctx0" brushRef="#br0" timeOffset="4336">1676 665 4,'-10'14'3,"-3"1"0,3-1 0,0 0-3,0-3-3,3 0 0,7-11-1</inkml:trace>
  <inkml:trace contextRef="#ctx0" brushRef="#br0" timeOffset="4857">1174 1537 9,'-14'24'8,"-5"-1"-1,1 5-3,0 2-4,0 1-2,4 0-2,1 0-1,3 2-1,0-3 0</inkml:trace>
  <inkml:trace contextRef="#ctx0" brushRef="#br0" timeOffset="5408">1524 1044 3,'0'0'12,"-12"2"-1,12-2-1,-14 4-3,14-4 1,-16 3-1,16-3 1,-12 1 0,12-1-2,0 0 0,-3-9-1,3 9-2,12-12-1,-1 6 0,0 0-1,3 2-2,-14 4 1,19-2 0,-5 9 0,-7 3 0,2 6 0,-4 1-1,-1 2 2,-3 2-1,4-1 1,-10 1 1,-7 0 0,0-2 0,-8-2 1,2-1-1,-5-2 1,0-3-1,0-2 1,4-2-1,4-8 0,3-5 0,5-4 0,6-3 0,2-4-1,5 0 0,3-3-1,2 1-1,3 2 1,1 3-1,2 3 0,0 2 0,3 3 0,0 6 1,-3 5-1,1 4 0,-2 6 1,-2 4 0,-5 6 1,-2 3-1,-9 1 1,-3 1 1,-6-2 0,-4-3 0,-6-3 1,-3-2 1,-5-9-1,1-1 1,-2-8-1,6-2 1,2-9-2,4-3-1,8-7 1,6-2-2,6-4 0,6-3 0,5 2-1,2-1 0,2 4 1,2 3-1,1 3 0,0 5 0,2 5 0,-6 4-1,3 6 1,-8 6-1,4 5 1,-9 7 0,-5 5 1,-4 3 0,-8 2 1,-2 2 1,-11-2 0,1 0 1,-11-6-1,1-2 1,-3-7 0,1-1-1,-2-6-1,3-2 0,5-4-3,1-3-1,11 1-9,-2-8-14,19 7 0,-17-24-2,17 7 1</inkml:trace>
  <inkml:trace contextRef="#ctx0" brushRef="#br0" timeOffset="7951">127 1102 8,'2'-10'12,"-2"-5"0,5 1-6,3 2-3,6-2-1,2 3 1,4-1-1,3 0-1,-1 1 1,2 4 0,1 2 0,1 5 0,-1 6 0,1 3-1,-2 4 0,-4 2-1,-1 1 3,-5 2 1,-8-3 2,-9 1 0,-10-3 1,-4-1 0,-15-4-1,-3 3 0,-8-3 0,-2-2-3,-2-5 0,4-1-1,-1-6 1,3 0-1,7-8 1,8-2-1,8-6 0,12 0-1,10-3 0,10 0-1,7 1 0,8 3-1,7 3 0,-2 6-1,2 8 1,-3 6-3,1 11-5,-1 6-11,5 7-3,8-1 0,5-2 0</inkml:trace>
  <inkml:trace contextRef="#ctx0" brushRef="#br0" timeOffset="13429">112 1100 7,'0'0'9,"-11"-16"-2,11 16-2,1-16-1,6 7-2,3 0-2,3 0 0,4 1 0,3-2-1,3 3 1,1 0 0,-2 4 0,0 4 0,-1 2 0,-1 3-1,-4-1 1,-3 2 0,-13-7 2,13 13 0,-13-13 0,-7 15 1,-6-8 2,-6-1 0,-3 2 0,-2-2 0,0 0-1,0-1-1,5-1-2,3-1-4,7 1-7,9-4-4,0 0-1,0 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24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101 242 23,'-11'-9'13,"0"2"2,2 0 0,9 7-3,-12-17-1,10 8-5,6-1-2,4 1-2,2 2-1,2-2-2,-1 3 0,2 2 0,-1 2 0,-1 5 0,-1 2 0,-3 5 0,-2 0 1,-2 4 0,-2-1 1,-4 2 2,-6-1 1,-5-2 1,-1-1 1,-5-6 0,2 2 1,-3-6 0,4-2-2,-1-7-1,11-1-1,3-3-2,3-1-1,2 0 0,2 1 0,2 2-1,-1 0 1,-4 10 0,0 0-1,0 0 1,0 0 0,-3 13-1,0-2 1,-2 2 0,0-1-1,0 2 1,0-3 0,2-2 0,3-9-3,0 14-9,0-14-11,0 0-1,19-10 0,-2-5 0</inkml:trace>
  <inkml:trace contextRef="#ctx0" brushRef="#br0" timeOffset="3835">153 125 19,'-10'3'12,"-3"-2"0,4-1-2,9 0-2,-15-6-2,15 6-2,-10-14-1,9 5-1,-1-2-1,2-1 0,1 0-1,-1-2-1,4 2 1,1 0 0,2 2-1,-7 10 1,15-14-1,-15 14-1,15-3 1,-15 3-1,10 15 1,-10-3 0,-1 4 0,-6 3 1,-2-1 0,-2 4 2,-4-4 0,1 0 1,-1-6 0,1-2-1,1-3 0,4-2-2,9-5-10,-12 1-5,12-1-1,-7-16-1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1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42 10,'0'0'10,"-11"-8"0,11 8-1,0 0 0,0 0-3,3-10 1,-3 10-3,14-9 0,-4 4-2,4 1 0,1 1-2,5 1 1,-1 1-1,1 3 1,1 1-1,0 3 0,-3 3 0,0 3 0,-2-1 0,-1 4 0,-2 2 0,0 2 1,-1 1-1,-2 1 0,-1 0 0,1 1 0,-2 3 0,-2-5 1,-1 3-1,-2-2 0,-1-3 1,-2 0 0,-4-2 2,-1 0 1,-4-7-2,-3 6 1,-4-8 1,-2 1-1,-3-2 0,1-2-1,-2-1-1,1-3 1,0-2-1,2-1 0,0-2 1,6-2-1,-2 1 0,6-1-1,9 7 1,-15-20-1,15 20 0,-1-19 0,6 10 0,4-2-1,6-2 0,3 0 1,6 0-1,4 5 1,1-5 0,2 4-1,0 0 0,-4 1-4,-1 6-7,-3 1-7,-6 2 0,-2 3 0,-2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25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29 124 17,'-16'-6'16,"16"6"-1,-11-16 0,10 5-9,2 2-3,4 0-2,1 0-1,-1-1 0,-5 10 0,13-15 0,-13 15 0,17-8 0,-17 8 0,17-1 0,-6 3 0,0 3-1,0-1 1,-2 2 1,-9-6 0,10 13 2,-10-13 2,-9 15 2,0-8 1,-8-3-1,3 2 1,-6-4 0,6 1-2,1-7-2,13 4-2,-1-16-2,10 4 0,7-2-1,1 0 0,4 1-1,0 1 1,0 3 0,-2 6 1,-2 5 0,-3 7 0,-1 3 0,-2 5 0,-4 3 0,1 3 0,-7-2 1,-3 3 1,-7-4 1,1-1 0,-6-5 0,-2-1 1,-2-5-1,0 2 0,-2-3 0,0-1-2,2-2 0,-3-2-2,5 1-4,-1-5-18,6-5-1,9-11-3,11-8 2</inkml:trace>
  <inkml:trace contextRef="#ctx0" brushRef="#br0" timeOffset="1001">185 238 29,'-17'3'18,"-1"-2"0,6-3-2,0-2-9,12 4-8,-16-8 0,16 8-3,-8-15 2,6 6 1,3-2 0,3-2 2,4-2 0,5-1 1,2 2 1,5 2-2,3 1 0,1 6-2,1 4 0,0 9-1,-3 3 1,-3 6 0,-5 3 1,-6 2-1,-3 1 2,-5-2 3,-4-1 0,-6-5 2,-2 0 1,-7-8 0,-1 1 1,-4-8-1,3 0 0,-5-7-2,5-2-1,2-5-2,5 0-1,4-1 0,1 2-1,4-2 0,2 3 0,4 2-1,1 1 1,-2 9-1,22-13 0,-3 10 0,5 1 0,6 3 0,3 2 0,0 4 0,-1 2 1,-5 1-1,-4 1 1,-7 0 1,-7 2-1,-2 0-1,-6-3-9,-1-10-11,19 7-3,1-21 1,11-13-1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3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-2 166 3,'0'0'4,"-10"-5"-2,10 5 0,0 0 0,0 0 0,0 0-1,0 0 0,0 0 0,0 0 0,0 0 0,0 0 1,10-7 0,1 7 0,1 0 0,5 0 0,2 0 0,4 0 0,3-1 0,4 1 0,3 1 0,2-2 0,1 0 0,3 0 0,1 0 1,3 0 0,3 1-1,-1-3 1,1 1 0,4-2 1,0 2-1,2-1-1,2 1 1,0 0 0,2 0-1,0 0 0,0 1 0,3 0-1,1 0 2,4-1-1,2-1 1,-2-2-1,2 0 1,2-2 0,3 2 0,-2-3 1,0 1-1,1-2-1,1 1 1,1 1-1,2 0 0,0-1 0,1 1-1,2 1 0,0 1 0,1 0 0,-1 0-1,2 2 1,1 1 0,-3 0 0,2 1 0,-1 0 0,-1 0 1,-1 1 0,1 2 0,-1-2-1,0 3 1,0-2-1,1 3 0,0 1 0,2 0 0,0-2-1,3 0 1,1-2 0,1 0-1,3-1 0,-1-1 1,4 0-1,1 1 0,1-1 0,3 1 0,2 2 0,2 0 0,6-1 0,5-1 1,0 1-1,6-1 0,3-2 1,3 1-1,1-2 1,7 0 0,2-1 0,5 2-1,1-2 1,6 1 0,3 1 0,4 1-1,3 0 0,4 1 0,-1 0 1,2 0-1,4-2 0,-1 1 1,2-1-1,0 0 1,3 0 0,0 1 0,3 0 0,2 1 1,2 1-1,3 2-1,1-2 1,3 1-1,3 2 0,2-1 0,-1 0 0,5 1 0,2-1 0,1 0 0,2 0 0,4 1 0,1 0 0,-1-1 0,4-1 0,3 1 1,-1 1-1,1 2 0,1-1 1,-4 0-1,1-1 0,-3 4 0,1 2 0,-6-2 1,-1-1-1,-2-1 0,-7 2 0,-5-3-1,-5 0-1,-7-3-2,-5 3-6,-14-6-12,-6 3-4,-17-6-1,-13-3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4:55.0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2407 0,'0'0'5,"9"-7"0,-9 7-1,18-12-1,-4 4-1,5-3-1,3-2 0,3-2 0,3 0 0,4-1 0,3-1 1,3-3 0,4 0 0,4-2 2,6-2-1,7-3 2,7-1 0,7-3-1,7-3 1,7-3-1,7 0 0,8-3 0,5-2-1,6-2-1,11-4 0,4-3 0,8 0 0,7-5 0,7 0 0,6-3 2,8 0-1,3-2 0,6 2 1,4-1-1,5-1 0,4-2 1,6 0-1,3-1-1,1 0 0,5 0 0,2-1 1,-1 1-2,3 3 1,0 0-1,-1 1 0,2 0 0,3-1 0,-1 0 0,-2 0-1,1 2 0,-6 2-2,-4 4-1,-9-1-4,-6 13-4,-14 2-8,-9 6-3,-12 4 1,-22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00:05:00.1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 9480 3,'0'0'7,"0"0"-1,0 0-1,0 0-2,0 0 0,0 0 0,0 0-1,0 0 0,0 0-1,11-18-1,-6 2 0,0-3 0,1-5 2,0-5 0,0-5 1,-1-3 0,-2-3 1,-1-2-1,-1-5 1,0-5-1,-1-4-1,1-7-1,1-5 0,1-7-1,0-6 1,0-3-1,0-3 1,3-3-1,-1 1 0,0-3 1,0-1-1,-1-3 1,2 1 0,-1-4 0,1-3-1,-1-1 1,2-5 0,-1-2 0,0-3 0,0-3 1,0 1 0,-2-3 0,-1-4 0,1-5 2,-2-3-2,-1-2 0,1-4-1,-1-6 0,0-5-1,1-1 0,-1-2 0,2 0 0,-2-1 0,0-2 1,0 3 1,-2-1 0,1 2 0,-3-2 0,-1 4 1,-3 0 0,0-2-1,-4-1 1,-1 1 0,-2-1-1,1 1 0,-4-2 0,3-1 1,-3 0-1,2 3 0,-2-5-1,4 2 1,-1-1 0,4 0 0,0 0 0,2 2-1,1 0 1,1 3-1,2 4 0,-2 6 0,0 3 0,-2 8 0,2 4 0,-2 4-1,1 6 1,1 2-1,-1 5 0,2 4 0,0 5-1,-2 8 0,0 7-1,2 4 0,3 11-5,-1 0-5,9 7-11,4 1-2,3 5 1,1 5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6:04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168 659 9,'10'-7'9,"-10"7"0,0 0-1,0 0-1,12-9 0,-12 9-3,0 0-1,0 0-1,10-6 0,-10 6 2,0 0 1,0 0 3,0 0 1,0 0-1,0 0 1,0 0-1,0 0 0,0 0-2,0 0-1,-10 7-3,10-7-1,-12 6 0,12-6 0,-17 9-1,7-4 1,0 2-1,-3 1 0,-1 0 0,1 0 0,-2 3 0,3-1 0,-2 1 0,2 1 0,-1 0 0,5-1 0,0 0-1,1 0 1,2-1 0,0 1-1,5-11 0,-3 14 1,5-5-1,-2-9 0,5 17 1,-5-17-1,12 14 0,-5-3 0,2 0 1,2-1 0,0 0 0,2 3 0,-1 0 0,0 4 0,2-2 0,-1-1 1,3 3-1,1-1 0,0 3 0,2-3 0,-3 3 0,2-3 0,-3 3 0,3-3 0,-8 2 0,0-2 0,-3-1 1,-2 1-1,-2-1 1,-2-1 0,-4-1 1,0 0 0,-4-1 1,-2-1 0,-2-3 1,-1 2-1,-2-5 1,0 0-1,-3-2-1,-1 0 0,0-2-1,-1 1 0,1-2 0,0 0 0,1-2 0,2 0 0,-2-2-1,6 0 1,1-2-2,0-3-1,10 9-4,-12-19-7,14 6-11,1-5-2,8-1-1,0-8 1</inkml:trace>
  <inkml:trace contextRef="#ctx0" brushRef="#br0" timeOffset="992">716 587 31,'0'0'18,"0"0"-1,0 0-3,-16 7-3,16-7-3,-20 9 0,8-2-1,-5-2-2,2 1 1,-3-1 0,1 2 0,0-2-2,0 4 0,-1-3-2,4 3 0,-3 0-1,4 4-1,0-2 0,0 4 1,1-1-1,1 3 0,0 1 0,1 1 0,0 3 0,2-2 0,1 0-1,-4-1 1,5 0 0,-2-2-1,6-3 1,2 0-1,2-2 1,2-3 0,2 1 0,10-2-1,-1-2 2,9-1-1,1-2 0,2-2 0,4-2 0,0-2-2,4-2-3,-5-3-5,4 0-11,-6-3-2,0 0-2,-4-5 1</inkml:trace>
  <inkml:trace contextRef="#ctx0" brushRef="#br0" timeOffset="1533">1055 814 18,'0'0'14,"-15"-2"1,3 0 1,2 0 0,-1-2 0,11 4-4,-20-9-1,20 9-3,-19-9-1,19 9-2,-15-10-1,15 10-1,-13-11 0,13 11-1,-8-13 0,8 13-1,-4-20 1,6 10-2,1-3 1,2-1-1,4-1 0,2 0 0,2 1 0,5 0 0,1 2-1,-1 1 1,1 2-1,-2 4 1,0 2-1,-2 3 1,-2 1-1,-3 2 1,-1 2 0,-9-5 0,15 17-1,-9-7 1,-1 2 0,-1 1 0,1 1 0,-2 1 1,0 0-1,-2 0 0,0-3 0,1 2 1,-3-3-1,-1-1 1,-2 0 0,4-10 1,-17 14-1,6-8 1,-5 0-1,-3-2 0,-3-3 1,0 0-1,-2-1 0,2-1-1,0-2 0,1-2 1,3 1-1,4 0-1,3 1-2,0-5-6,11 8-12,-3-20-5,10 5 0,0-8 0</inkml:trace>
  <inkml:trace contextRef="#ctx0" brushRef="#br0" timeOffset="2314">1307 442 11,'0'0'13,"0"0"0,0 0 1,-9-8-4,9 8 0,0 0 0,0 0 2,0 0-2,0 0 0,0 0-1,0 0 0,-9-5-3,9 5-3,0 0-1,0 0-1,0 0-1,6 11 0,-6-11 0,12 18 0,-2-7 0,1 1 0,3 3 0,0 0 0,3 3 1,-3-2-1,2 1 0,-3-3 0,-1 2 0,-1-2 0,-1 0 0,-1-2 0,-1 0 0,-1-2 0,-1-1 0,-1 0 0,-5-9 0,8 15 1,-8-15-1,3 9 1,-3-9-1,0 0 2,0 0 0,0 0 1,0 0-1,0 0 1,0 0 0,-9-9 0,1-1-1,0-2 0,-4-3 0,1-2-2,-1-1 0,1-1 0,1 0 0,1 4 0,2 0 0,4 1 0,2 0 0,2-1 0,3 3 0,2-2 0,3 0 0,2-2-2,4 2 2,0 0-1,2 2 1,0 3 0,2-1-1,-1 3 1,-2 2 0,0 0 0,-3 2-1,1 0-1,1 3-3,-4-5-8,7 5-11,-1-4-1,3 0-2,-1-4 1</inkml:trace>
  <inkml:trace contextRef="#ctx0" brushRef="#br0" timeOffset="3275">1797 320 0,'-20'-11'9,"11"5"1,-3 1-1,3 1 1,-2 0 0,1 1 1,10 3 0,-14-4-1,14 4 1,-10-1-2,10 1-3,0 0-2,0 0-1,-5 13-1,5-13-1,9 19-1,-1-6 1,-2 3 0,3 3 0,0 1 1,2 3-1,-3-2 0,1 1 0,-2-2 0,0-1 0,-2-2-1,0-3 1,0-3-1,-5-11 0,8 15-1,-8-15-5,0 0-10,0 0-6,10-7 1,-9-6 0</inkml:trace>
  <inkml:trace contextRef="#ctx0" brushRef="#br0" timeOffset="3666">1646 48 44,'0'0'19,"0"0"0,0 0 1,0 0-11,0 0-7,1 9-2,-1-9-2,0 0-3,12 11-7,-12-11-7,20 15 0,-10-7 0,2 2-1</inkml:trace>
  <inkml:trace contextRef="#ctx0" brushRef="#br0" timeOffset="4066">2031 208 4,'0'0'12,"-15"-14"-1,15 14 0,-12-12 1,12 12 0,-11-9 0,11 9 0,0 0-1,-8-12-2,8 12-1,0 0-2,0 0-2,0 0-2,0 0 0,0 0-2,0 0 0,0 0 0,0 0 0,5 14 0,-2-5 0,1 1 1,0 3 0,3 1 0,-1 4 0,3 1 0,-1 3-1,2-2 1,-1 0-1,0 0 0,1-1 1,-1 0-1,0-3 0,-1-1 0,0-4 0,-1 2 0,-7-13 0,12 15 0,-12-15 1,9 10 0,-9-10 0,0 0 1,0 0 1,9 2 0,-9-2-1,4-18 1,0 5-1,1-6 0,3-2-1,-1-2 0,2-2-1,0-2 0,3 0 0,-2 1 0,0 4 0,0 2 0,-1 1 1,-1 6-1,-1 1 0,-3 2 0,-4 10 0,0 0 0,8-11-1,-8 11 1,0 0-1,0 0 0,0 0 1,11 7-1,-11-7 1,12 15 0,-5-5-1,-1 1 1,2 4 0,3-1 0,-5 2 0,3 1 0,1 0 0,-2-3 0,0 0 0,0-1 1,-1-3-1,-3 0 0,-4-10 0,10 14 0,-10-14 0,0 0 0,8 11 0,-8-11-2,0 0-5,11-8-15,-11 8-1,7-19-3,-7 2 2</inkml:trace>
  <inkml:trace contextRef="#ctx0" brushRef="#br0" timeOffset="5188">2774 48 4,'0'0'10,"0"0"-2,-6-12 1,6 12 0,0 0 1,-8-11 1,8 11-1,0 0 1,-13-11 0,13 11-2,-14-4-2,14 4-1,-17-3-1,17 3-1,-19-3-1,10 1 0,-2 0 0,0 2-1,1 0-1,1 2 0,-1 1-1,-1 2 0,11-5 0,-16 16-1,10-7 1,0 2 0,1 2-1,1 0 1,2 1 0,2 0 0,0 1 0,2-1 0,0 2 0,1-4 1,4 2-1,-2-1 0,3-2 0,0-1 1,2-2 0,4-6 0,3-1-1,3-1 1,-1-2 1,3-3-1,0-4 0,-1 0 0,-2-1 0,-1 2-1,-6-4 1,1 2-1,-5-3 1,-1 1 0,-2 1-1,-2 1 1,-1-1 0,-2 2 0,-3-1 0,0 1 0,-2 0 0,5 9-1,-13-16 1,3 10-1,1 0 0,-2 2 0,-3 2-1,-2 3 0,-1 3-1,-5 1-2,5 5-3,-7 0-5,5 5-10,0 0-3,2 2 2,3-1 0</inkml:trace>
  <inkml:trace contextRef="#ctx0" brushRef="#br0" timeOffset="5899">2848 61 20,'0'0'16,"0"0"0,0-12 0,0 12-7,0 0-4,0 0 0,0 0-1,-9-1-1,9 1 0,0 0-1,-3 13 1,3-13-1,2 18 0,2-7 0,3 4 0,3 4-1,2 3-1,2 2 1,3 3 0,-1 2-1,2 1 0,1 1 0,0 4 0,-2-1 0,1 3 1,-4-2-1,0-1 0,1 0 0,-1-1 0,-2 0 0,-1-4 0,1-3 0,-3-3 0,1 0 0,-3-1 1,1-1-1,-3-3 0,-2-1 1,-2-1-1,-1-1 1,-1-2 0,-3-2 1,0 1 0,4-12 0,-15 15 1,5-6-1,1-3 0,-4 0 0,2-2 0,-3 1 0,2-3-1,-3-1 1,3-1-2,0-5 2,0 5-1,3-5 1,0 4 0,-1-6 0,10 7 1,-14-12-1,8 2-1,-3-2 1,1-6-1,0-4 0,1-4-1,0-8 0,4-4 0,3-5 0,4-6-1,5-2 1,3-2-1,7 1 1,1-1 0,5 2 0,2 5 0,1 3 0,0 6 0,0 5 0,-3 3 0,-6 4 0,0 7 0,-6 3 0,-3 4-2,-10 11-5,5-9-10,-5 9-6,-15 9-3,2-1 2,-6 2-2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6:11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202 803 9,'0'-13'10,"0"13"-2,-1-11 1,1 11-1,-1-10 0,1 10-1,0 0 0,0 0 0,-9-9 0,9 9 0,0 0-1,-10-6-1,10 6 0,0 0-2,0 0 0,-9-4-1,9 4 0,0 0-1,0 0-1,0 0 1,0 0-1,0 0-1,0 0 1,-10 7-1,10-7 0,-3 12 0,0-1 0,3 2 0,1 3 1,1 2-1,0 3 1,3 2 0,0 1 0,0 2 0,2 1 0,-2 3 1,3 2-1,2 3 1,-1-1-1,5 1 1,-1 2-1,4 3 1,2 0-2,3 0 1,1 1 0,1-1 0,3 0 0,-2 0 0,0-5 1,-1-4-1,-2-2 0,-2-3 0,-2-5 0,-3-3 0,-3-2 0,-2-4 0,-1 0 1,-5-2-1,0-1 1,-4-9 2,2 13-1,-2-13 2,-3 12 0,3-12 0,-11 9 0,2-6 0,-1 2-1,-3-1 0,0 0 0,-3-2-2,2 1 1,-2-1-1,2 0 0,2-1 0,0 1-1,1-2 0,1 1 1,1-1-1,9 0-1,-15 0-2,5-4-8,10 4-12,-12-9-1,12 9-1,-11-23-1</inkml:trace>
  <inkml:trace contextRef="#ctx0" brushRef="#br0" timeOffset="851">0 1419 13,'0'0'13,"0"0"-3,0 0 0,10-14-1,1 6-1,5-1-1,2-4 0,9-1-1,3-3 0,5-1-1,-1-1-1,3 1-2,-1-2 1,-3 4-2,-3-1 0,-4 5 1,-8 0-1,-1 3 0,-4 2 0,-2 0 0,-11 7-2,12-5-2,-12 5-5,0 0-10,10 2-2,-10-2 1,0 0 0</inkml:trace>
  <inkml:trace contextRef="#ctx0" brushRef="#br0" timeOffset="1292">555 1016 9,'-12'-11'11,"12"11"-1,0 0-2,0 0-3,0 0-1,0 0 1,0 0 1,0 0 0,0 0 2,0 0 0,0 0 1,0 0-2,0 0-1,-9-6-2,9 6-1,0 0-2,0 0 0,0 0-1,0 0 0,0 0 0,2 13 0,-2-13 0,3 17 1,-1-6 0,0 5 0,-1-1 1,4 5-1,-1-2 1,3 2-1,-2-1 1,2 1-1,2-4 0,2-1 0,3-2 0,0 0 0,2-4 1,2-3-1,2-2 1,2-2 0,-2-3 0,1-2 0,-3-4 0,1 0 0,-5-4 0,0 2 0,-4-3 0,-1 0 0,-4-1 0,-1 0-1,-2 0 0,0-4 0,-2 0 0,0-1 0,-1-2-2,-1 1 2,0-2-1,0 1 1,-1 2 0,1 3 0,-2 1 0,2 2 0,-1 3 0,3 9 0,-5-12 0,5 12 0,0 0-1,0 0 1,-8-11-1,8 11 0,0 0 0,0 0-1,0 0 0,0 0-2,0 0-4,0 0-8,-4 10-10,4-10-1,4 10-1,-4-10 1</inkml:trace>
  <inkml:trace contextRef="#ctx0" brushRef="#br0" timeOffset="2263">989 864 18,'0'0'14,"4"-13"0,-4 13 0,7-9-9,-7 9-1,0 0 0,6-11-1,-6 11 1,0 0-1,0 0 2,0 0-1,0 0 0,4 14-2,-4-14 0,8 17 0,-2-4 0,3 1 0,1 2-1,1 0 1,2 3-1,1 0-1,2-2 1,-1 3 0,0-4 0,-1 2-1,1 0 1,-3-4 0,1 0 0,-4-3 1,-1-2 0,-8-9 1,11 12 0,-11-12 1,0 0 1,0 0 1,0 0 0,0 0-1,0 0 0,0 0-1,0-10-1,0 10-1,-6-18 0,3 5-2,3-2 0,0-3 0,2-3-1,1-1 1,5-1 0,1-1 0,3-1-1,2 0 1,1 0 0,2 1 0,0 1 0,-1 1-1,-1 5 1,-3 1 0,-2 5 0,-10 11 0,14-15-1,-14 15 1,0 0-1,13 2 0,-13-2 1,14 16-1,-6-6 1,2 4-1,2 0 1,-1 4 0,1-1 0,1 1 0,-2 1 0,0-3 0,-2 1 1,0-2-1,0 0 0,-2-3 0,-1 1 0,-6-13 0,7 15 0,-7-15 0,5 10 0,-5-10 1,0 0-1,0 0 0,0 0-1,0 0-5,0 0-15,0 0-4,-1-20-1,0 7 0,-2-4-1</inkml:trace>
  <inkml:trace contextRef="#ctx0" brushRef="#br0" timeOffset="3205">1906 568 20,'0'0'16,"7"-15"0,-7 15-2,0 0-4,0-11-3,0 11 1,0 0-2,-10 0-1,10 0 1,-12 1 0,12-1-1,-15 2 0,5-1 0,10-1-1,-20 5-2,8 0 0,-3-1 0,1 3-2,-1 3 1,0 0-1,-1 2 0,2 4 0,-1 3 0,3-1 0,-1 4-1,3-1 1,2 2 0,0 0 0,4 0 0,3-2-1,2-1 1,3-1 0,4-2 1,4-2-1,7-6 1,4-3 0,9-6-1,6-7-3,6-2-5,-1-7-9,4-5-6,-2-5-1,-4-3 1,-6-2-1</inkml:trace>
  <inkml:trace contextRef="#ctx0" brushRef="#br0" timeOffset="3755">2185 23 4,'0'0'14,"-9"-11"0,9 11 2,0 0-6,-10-9-1,10 9 1,0 0-1,0 0-1,0 0-1,0 0 0,-11-3-2,11 3 0,0 0-2,-2 11-2,2-11 0,0 17-1,2 0 1,1 4-1,3 7 1,0 8-1,0 3 1,2 5 0,3 8-1,-3 2 0,3 0 1,2 1-1,-3-3 0,2 0 0,2-2 0,-1-4 0,1-6 1,0-5-1,-2-5 0,-2-6 0,-1-6-1,-2-7-2,-7-11-6,9 0-11,-9-13-3,-3-7 1,-4-7 0</inkml:trace>
  <inkml:trace contextRef="#ctx0" brushRef="#br0" timeOffset="4196">1998 317 30,'0'0'18,"0"0"0,0 0 1,20 0-11,1-10-3,8 0-1,3-4 1,9-2-1,0-1-2,3-2 1,-2 0-1,-2 3-2,0 2-2,-6 0-5,1 5-10,-4 3-4,-2 2 0,-2 4 1</inkml:trace>
  <inkml:trace contextRef="#ctx0" brushRef="#br0" timeOffset="4557">2637 382 5,'0'0'16,"0"0"-2,0 0 1,0 0-6,0 0-3,-2 12-1,2-3 0,-1 3-1,3 3-1,-1 0 1,2 7-1,0 1 1,2 6-1,0 1 0,3 2-1,-2 2 0,4 0-1,-2 0 0,2-3 0,0-2-1,-2-5-1,1-4-3,-1-8-7,-8-12-9,13-1 2,-9-14-2,-1-9 1</inkml:trace>
  <inkml:trace contextRef="#ctx0" brushRef="#br0" timeOffset="4887">2542 57 72,'0'0'25,"0"0"-2,0 0-3,-2 9-26,2-9-7,10 14-9,-3-5-3,-7-9 2,16 21-1</inkml:trace>
  <inkml:trace contextRef="#ctx0" brushRef="#br0" timeOffset="5208">2914 518 26,'0'0'18,"-19"-9"-1,9 5-3,10 4-6,-16-8 1,16 8-2,-12-8-1,12 8 0,-12-13-1,10 4 1,-2-2-2,4-1 0,0-3-1,3 0-1,0 1-2,4-2 1,2 3-1,1 1 0,2 1-1,-1 3 1,1 1-1,1 4 1,-1 2-1,0 2 0,-2 4 1,-10-5-1,17 17 1,-9-5-1,0 4 1,-2 2 0,1 1 0,-2 2 0,-2 0 1,0-1-1,-2-2 2,-2 2 0,-2-6 0,-1 2 1,-4-4 0,0 1 0,-2-2-1,-1 0 1,-2-2-1,-1 0 1,-4-3-1,2 0 0,-2-3 0,0 1 0,-1-6 0,-1 0 0,0-2 0,4-1-1,1-2-1,2-2-1,2-4-1,4-3 0,7 0-2,2-6-3,11 2-6,-3-8-11,11 1-2,0-3-1,4 1 1</inkml:trace>
  <inkml:trace contextRef="#ctx0" brushRef="#br0" timeOffset="5939">3031 265 22,'0'0'15,"0"0"-1,2-9 1,-2 9-10,0 0-2,0 0 0,0 0 0,0 0 0,0 0 1,0 9 0,0-9 0,5 14 0,1-5-1,0 2 0,5 5 0,-1 1 0,1 5 0,0 0-1,1 2 0,-3-3 0,2 2-1,-4-2 1,-1-2-1,-2-6 1,-1-2-1,-3-11 1,4 13 1,-4-13 0,0 0 1,0 0 0,0 0-1,0 0 1,8-18-1,-5 1-1,3-4 1,0-4-2,3-2 0,1-1-1,2-1 0,1 2 0,1 4 0,-1 5 0,-3 2-1,1 6 1,-1 1-1,-10 9 1,16-7-1,-16 7 0,15 2 1,-6 3-1,1 1 1,1 1-1,-1 4 1,2 1 0,-2 1 0,0 4 0,-1 1 1,-3 2-1,0 4 0,-2 0 1,-1 1-2,0 0 2,-1-2-2,0-1 2,1 0-2,-1-5 1,0-4-4,3 2-15,-4-4-5,-1-11-3,0 0 2,0 0-2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4.1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14 9,'0'0'14,"0"0"-8,0 0-1,0 0-2,-2 10-2,7 5 0,2 6 0,3 7 2,2 9 1,1 7 2,3 4 1,-1 2 0,0 0 0,-3-6 0,-1-2 1,-4-11-2,2-5 0,-5-11 1,1-2 1,-5-13 0,8-10-1,-3-13 0,4-10-1,4-11 0,6-6-2,-1-8-1,3-4-2,0 3-1,-2 8 1,-2 9-1,-2 10 0,-8 12-3,-6 10-2,-1 10-13,-4 17-16,-3-3-2,0 4 2</inkml:trace>
  <inkml:trace contextRef="#ctx0" brushRef="#br0" timeOffset="531">397 360 3,'22'-24'13,"4"-8"-2,6-2-5,2-1 1,1 1 0,0 2 1,-4 4 0,-4 8 0,-9 3 0,-3 9-1,-15 8-1,10-4-2,-10 4-1,-4 17-2,0-4-1,1 3 0,0 4 0,1 3 1,2 4-1,1 3 0,3 0 0,1 0 1,0 1 0,2-1 0,-3-4 0,1-3 1,-2-5-1,-1-6 1,-1-2 0,-1-10 1,-2 11-1,2-11 1,-9 5 0,9-5-1,-22 0 1,7 0-1,-2-1 0,-1 0-1,-1-1 0,4 1 0,2 0-1,3 0 1,10 1-1,0 0 0,0 0 1,10-4-1,10 3 0,4-1 0,3 0 1,3 0-1,2 0 0,1 1 0,-6 1 1,-5 0-1,-6 1 0,-5 2 0,-11-3 0,11 3-1,-11-3-4,0 9-26,0-9-2,0 0 1,-9-19-1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5.6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2-174 10,'-15'0'27,"15"0"0,0 0 0,0 0-24,0 0-3,0 0 1,0 0-3,0 0-24,18 82-1,0-131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5.8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0 12,'4'9'-2,"-4"-9"1,0 0 2,0 12 0,0-12-2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0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18,'9'0'27,"-9"0"-9,15 2-5,-15-2-2,0 0-3,0 0-4,0 0-1,10 6-3,-10-6-24,15-6-2,6-2-2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2.1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115 665 8,'8'48'7,"-4"-2"-1,-1-3 0,-1-4-2,-2-1 0,0-5-1,-1-6-1,0-4 0,0-4 0,0-5 0,-1-3 0,2-11 2,-2 12 1,2-12-1,0 0 1,-5-16-1,1-1 1,1-4-1,-2-6-1,0-5-2,-1-5 1,0-4-2,0-2 1,-5 0-1,4 0 0,-1 0 1,1 1-1,-1 5 1,5 3-1,-3 3 1,7 5 0,7 3 0,0 3-1,5 5 1,0 2-1,6 3 0,-1 2 1,5 3-1,-3 2 0,1 3 0,-3 3 0,0 2 0,0 4 0,-3 3 1,-2 2-1,-1 2 0,-2 6 0,-2 1 0,0 1 1,-3-1-1,-2 1 0,-1-1 0,-1-1 1,-3-3 0,-3-2 0,-2-3 1,-4-1 1,-2-1 0,-6-5 0,-1 1 1,-7-5-1,0 0 0,-3-5 0,1-3-1,-3-5-2,5-2-1,4-1-3,2-3-7,11 0-6,4-5-5,10-2 0,10 3 1</inkml:trace>
  <inkml:trace contextRef="#ctx0" brushRef="#br0" timeOffset="731">569 642 2,'-20'-2'11,"3"-2"1,2-11-5,-1 4 1,5-5-1,1-4 2,2-2-2,4-1 0,7 1-2,4 0-1,4 7-1,4-3 0,6 4-2,1 6-1,3 3 0,1 4-1,0 3 1,-1 4 0,-3 4-2,-2 5 2,-3-1 0,-5 5 0,-1 2 2,-8-1-1,-3 2 0,-4 0 1,-4-1 1,-6-2 0,-2 2 1,-4-5 0,-1 0 0,-3-5 0,0-1-1,-1-3 1,1-4-2,2-3 1,2-3-3,4-6-1,4-3-3,9-3-3,2-7-7,9 3-5,6-5-3,7 2 2,5-2-1</inkml:trace>
  <inkml:trace contextRef="#ctx0" brushRef="#br0" timeOffset="1221">1261 406 8,'0'0'12,"0"0"0,-14-1 1,2 2-9,-2 1 1,-4 0-1,-2 3 1,-5 1-1,-2 1 0,0 0 0,0 3-2,1-1 1,3 1-2,1-3 0,4 3 0,5-1-1,6 0 0,7-9 0,-1 16-1,9-7 1,7 1 0,7 4 0,5-2 0,4-2 0,1 3 1,0-2-1,-2 3 0,-4-3 0,-4-1 0,-8 2-1,-5-2 2,-6 3-1,-5 0 0,-5-1 3,-3 2-1,-6-2 1,-3 2 0,-3-4 0,-3 0 0,0-2 0,0-5-1,2-1 0,1-4-3,6-2-6,4-6-7,6-2-6,8-3 2,8-3-2</inkml:trace>
  <inkml:trace contextRef="#ctx0" brushRef="#br0" timeOffset="1742">1756 394 17,'-10'6'13,"-6"-4"1,-2 2 0,-6 1-11,-5 0 0,-2 4 2,-5-1-1,2 1 1,0 1-1,5 0 1,2-3-2,5 2-1,6-3 0,5 2-2,6 2 0,5-10-1,12 17 1,2-12 0,6 6 0,2-1 0,4 3 0,1-3 0,0-1 0,-2 2 0,-5-2 0,-3 5-1,-6-4 1,-3 0 1,-6 3-1,-6-1 0,-5 2 2,-4 0 0,-4 1 0,-1-1 1,-5-1 0,0-1-1,-2-3 1,3 0-1,0-4-1,3-2-1,6-3-6,4-7-8,8-4-6,7-4 0,9-6 0,9-4 1</inkml:trace>
  <inkml:trace contextRef="#ctx0" brushRef="#br0" timeOffset="2203">1962 419 2,'2'10'12,"-5"0"1,-2 1 0,-1 3-5,-1 5-3,0 2 0,1 0-1,0 2 0,1-2-1,3 3 0,0 1 1,3-2-1,-1-6 0,2 2 1,-1-2-2,2-2 0,-1-2-1,1-2-1,1-2-6,-4-9-11,10 3 0,0-9 0,0-7 0</inkml:trace>
  <inkml:trace contextRef="#ctx0" brushRef="#br0" timeOffset="2553">2160 11 8,'4'11'11,"-4"1"0,0 8-1,-1 1-11,0 8 2,-1 5 2,-1 7 1,0 2 1,0 2 0,1 0 0,-2-5-1,1 3 1,-1-4-1,2-8 0,0 0-2,1-4 0,2-5 1,3-5-2,3-5 0,5-10-1,5-4 1,4 1 0,1-12 0,5 0 0,-1-1-1,-2 1 0,-1 1 0,-6 8-1,-3-4 1,-4 9 0,-1 7 0,-2 3-1,0 1 1,0 3-1,0 1 1,1 3-1,0 2 2,-2-2-1,-3-1 1,-3-1 0,-5 0 2,-4 0 0,-7 0 0,-3-2 0,-5-1 1,-3-2-1,-3-2 0,1-3 0,1-4-2,4-5-1,4-5-4,4-7-5,8-6-7,6-11-5,7-5 1,6-6 0</inkml:trace>
  <inkml:trace contextRef="#ctx0" brushRef="#br0" timeOffset="3124">2564 0 9,'0'0'12,"3"13"0,-5-2 0,0 1-10,0 5 1,0 4 1,-1 6 2,2 6-1,-1 5 0,1 7 0,0 3 0,1 3 0,-1 4-1,2 1-2,-2-1 0,2-4 0,0-3-1,2-5-2,3-3-1,0-9-9,4-12-6,4-6 0,3-12-1,5-9 0</inkml:trace>
  <inkml:trace contextRef="#ctx0" brushRef="#br0" timeOffset="3445">2855 568 4,'15'7'11,"-1"-7"-3,5 0-1,-1 0-1,5-6-1,0-5-1,0-2 0,0-3 0,-2 0 0,-2 4 0,-4-5 0,-5 2-1,-4 1 0,-5 2-1,-1 12-1,-14-14 0,0 11 0,-4 4 0,-4 3 1,-4 3-1,-4 2 1,1 5 2,-5 3-1,4 4 0,-2 0 0,4 2-1,2-2 0,4 2 0,5 1 0,3-1-1,6-5 0,6 1 0,5-1 1,7 0 0,7 0 0,9-1 0,7-2 0,7-4-1,8-1-2,1-7-7,5-2-12,-1-5-1,-1-9 0,-4-6-1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8.8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2,'5'12'2,"2"-3"-2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3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2,'41'15'26,"-12"-10"-1,-1 3-1,-6 0-24,2 1-11,-1 3-13,-10-16-1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5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12,'17'14'6,"5"6"-20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7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25,'38'1'27,"-5"7"-2,-10-1-16,-4 1-7,0 1-1,-4-2-1,-2-3 0,1-2-1,0-5-1,5-2-8,7-1-16,-4-14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6.8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6,'24'16'27,"-8"-7"-1,4 5 2,-4-3-24,-2 1-3,4 0 0,0-2-1,-3-1 0,-1-2-14,2 2-12,-16-9-1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8.5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1,'0'0'26,"20"6"-1,-10-14-2,2 3-31,13 20-16,0-13-2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13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232 47 8,'-6'-18'13,"6"18"-3,-10-11-4,10 11-2,-18 0-1,7 8-2,-4 9 0,0 7 0,-2 7 0,3 4 0,0 5 0,4-1 0,5-1 0,7-6 1,8-6 0,11-13 0,7-8 1,7-12 0,5-7 0,-1-10 1,-2-6 1,-8-7-1,-12-2 1,-15-2-1,-1 5-2,-14 4 0,-6 4 0,-6 7-2,-2 8 1,-3 9-2,4 9 0,-1 12 1,-9 9-1,0 8 0,0 8-2,4 4-18,8 9-5,-3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09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0 6,'1'21'25,"-1"-21"-1,0 9-8,9 3-39,1-6-4</inkml:trace>
  <inkml:trace contextRef="#ctx0" brushRef="#br0" timeOffset="281">916 69 21,'0'0'22,"0"0"-16,7 17-12,-7-17-13,11 23-3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10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 4,'0'0'13,"0"0"-1,0 0-3,0 0-3,0 0-2,0 0-1,0 0-1,0 0-1,5 12 0,-3-3 1,3 6-1,0 7 0,1 7 1,4 6 0,1 5 1,2 5-1,-1 1 1,4 1 0,-1-3-1,1-4 1,-2-10-1,-2-2 0,-2-11 2,-3-3 0,-7-14 0,17 8 1,-17-8 0,14-18 0,-7-3 0,7-8-1,-4-9 0,9-6-2,-3-6 0,1-4-2,1 1 1,1 2 0,-2 5 0,-1 7-1,-2 9 1,-2 8-1,-4 5 1,0 6-1,-8 11 0,0 0-1,0 0-4,0 0-7,0 0-20,9 17 0,-9-17 0</inkml:trace>
  <inkml:trace contextRef="#ctx0" brushRef="#br0" timeOffset="611">709 212 11,'-2'-12'16,"2"12"-6,0 0-1,0 0-4,0 0-2,0 0-1,-11-1-1,11 1 0,-4 14 0,2-1 0,0 1 0,1 5 0,-1 3 0,3 3 0,0 2 0,2 2-1,1 4 1,2-5-1,3 4 0,-1-2 1,0-4-1,-2 0 1,2-8 0,-5 0 3,-3-18 0,-2 20 0,2-20 1,-23 4 0,5-4-1,-3-3 1,-4 3-1,-2-4-3,-2 4 1,4-12-1,3 12 2,3-9-1,6 9 1,1-9-1,12 9 1,5-13-1,14 3-1,5 2 0,9-7 0,8 0-2,4-7 1,5-1-1,-2-2 1,-6-3 0,-5 0 1,-6 1-1,-7 0 1,-9 2-1,-5 1 1,-6 2 0,-4 3-1,-5 1 1,-6 4 0,-4 4 0,-5 3-1,-6 3 1,-1 4 0,-2 4-1,-2 4 0,0 3 0,1 4-1,4 6-4,1 7-21,6-7-7,9 5 1,-2-6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00:38:14.8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21 17,'-18'-8'24,"9"7"-10,9 1-6,0 0-4,0 0-2,21 3-3,-2 0-2,9 1 1,2-1 1,8-1 1,2-1 0,3-2 1,2-1 0,-1-3 1,-1-1 1,-3 1-1,-4 1 1,-4 0 0,-5 3 1,-8 3 2,-4 6-2,-7 5 0,-4 6 0,-6 3 0,-2 6 0,-5 2 1,2 5 0,-4-1-1,2 2 0,-1-4 0,1-1 0,0-2 0,4 0-1,-2-5 0,2 0-2,0-1-1,0-6-3,1 2-3,-3-8-3,1 3-4,-9-7-2,1 2-1,-5-8 2,1 0 2,-3-5 3,0-2 5,-1-2 6,2-5 4,4 2 3,3-3 1,4 3-2,1 0 1,8 11-3,-5-19 0,5 19-2,10-14 0,0 8 1,3-2 0,9 2 1,1-4 0,10 3 0,-1-2 0,6 3 0,-1-1-2,2 3 0,-1 0-2,-4 3 1,-7 0-1,-5 3 0,-6-2 0,-3 2 0,-13-2 1,12 4-1,-12-4-1,0 0 0,0 0 0,0 0-2,0 0-1,0 0-5,0 0-30,0 0 0,0 0-1,14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6.4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18 519 8,'0'0'11,"-10"-9"-2,10 9-2,0 0 1,0 0-3,0 0 0,0 0-1,0 0 0,0 0-1,0 0 0,-7 15-2,7-6 0,-1 5 1,3-1-1,-3 6 2,2 2 0,-1 2 0,0 2-1,0 0 2,1-1-1,2-2 0,0 1 0,3-7-1,2-4 0,3-7 0,6-3 0,1-7 0,2-4-1,1-5 1,0-3-1,-2-3 0,0-3 0,-5-2 0,-2 4-1,-2 1 1,-3 3 0,-2 3-1,0 2 0,-3 3 0,-2 9 1,0 0-1,0 0-1,0 0 1,0 0-1,0 0 1,0 0-1,6 18 1,-3-5-1,0 3 1,0 4 0,1 2 1,3 0-1,-1-2 0,0 5 0,1-5 1,2-2-1,1-1 0,1-3 1,-1-4 0,2-3 0,-2-2 0,2-5 1,-2-6-1,-1-2 1,-2-6-1,1-2 1,-2-4-1,0-7 0,-3-4 0,0 4 0,-2-1-1,0 2 1,-2 2-1,1 3 1,-1 4-1,-1 8 1,2 9-1,0-11-1,0 11-1,0 0-3,14-4-3,-14 4-8,20 0-6,-5 0 0,2-1 1,4-1 0</inkml:trace>
  <inkml:trace contextRef="#ctx0" brushRef="#br0" timeOffset="851">536 741 15,'-10'-9'11,"1"-5"0,3-1-1,4-3 0,2-1-2,6 0-2,3-1-2,5 3-1,1 2-2,4 4 1,4 1-2,0 7 1,3-2-1,-1 7 0,-2 7-1,-1 3 1,-4 1-1,-3 5 2,-6 2-1,-5 2 1,-4 2 2,-5-1-1,-4-3 2,-3 0 0,-5-3-1,0-1 1,-3-3 0,0-3 0,-4-4-1,3-2 0,0-4 0,1-3-2,3-4-1,1-3-5,8-4-3,1-5-4,7 1-6,5-8-3,6 3 1,6-2-1</inkml:trace>
  <inkml:trace contextRef="#ctx0" brushRef="#br0" timeOffset="1292">1005 479 9,'8'21'10,"-6"-9"1,0 3-2,1 2-9,0 3 2,1 4 1,2-2 1,2 3 0,3 0 1,0 0-1,4-2 1,-1 2-1,-1-4-1,1-1-1,-4-3 0,0-2 2,-6-4 1,1-2 0,-5-9 0,0 0 0,-15 5 1,5-8-1,-5-5 1,0-2-2,-4-2-1,1-4-1,-1-2 0,5-2 0,1-3-1,5-2 0,4-1 0,3 3-1,5 2 0,3 3 0,6 1-1,3 2 1,7 4-1,3 3 0,8 6-3,2-4-4,8 4-4,-2-2-5,4 3-4,1-2 0,-3 2 0,-4-4 1</inkml:trace>
  <inkml:trace contextRef="#ctx0" brushRef="#br0" timeOffset="1912">1469 0 1,'0'0'7,"8"11"-3,-10 3 0,2 3 1,-3 8 2,2 4 1,0 9 0,2 6 1,-1 6-1,0 5-1,4 0-1,0 2-1,1 1-2,2 1 0,-2-9-1,2-3-1,-1-9 0,1-4-1,-2-7 1,0-5-3,-1-8-1,-4-14-12,11 8-1,-2-12 0,0-8-1</inkml:trace>
  <inkml:trace contextRef="#ctx0" brushRef="#br0" timeOffset="2273">1814 686 2,'0'0'10,"-13"-10"0,13 10 0,-9-21-7,6 4 1,4 0 2,0 0-2,3 0 1,2 1 0,4 7-1,-1-4 0,4 5-1,1 6-2,-1 1-1,3 2-1,-3 4 1,3 5-1,-3 0 1,-1 4 0,-1 5-1,-2-1 2,-2 1 0,-2 1 0,-2-1 0,-6-2 2,-1 2 0,-5-4 2,0-3 1,-8-1-1,2 0 0,-7-5 0,0 1 0,-5-5-2,2-1 0,-1-3-1,1-5-3,5-2-3,1-6-6,6-3-7,7-10-3,9-4 0,5-6 1</inkml:trace>
  <inkml:trace contextRef="#ctx0" brushRef="#br0" timeOffset="2734">1954 67 15,'-8'9'12,"1"6"0,-1-1 1,2 7-10,2 4-2,-1 8 0,3 4 2,2 5 0,0 6 1,1 2 0,3 4 0,0 0 0,1 1 0,1-5 0,0-1-1,-2-5 0,3-2-1,1-6 0,-1-2-1,0-8 0,-1-3-2,-1-1-5,-2-5-13,-6-8 2,3-9-2,-26-4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3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2,'21'3'1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4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6,'0'0'12,"0"0"-5,0 0-4,0 0-7,9 12-5,12-2-1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19,'0'0'11,"-12"13"-7,12-13-2,0 0-13,16-1-2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24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6 16,'-17'8'15,"-2"-8"-1,7-4-5,12 4-11,-7-10-10,20 17 0,8 0-2,10-2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8:35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1266 555 14,'-13'11'13,"-2"-3"2,-3-3-1,-1-4 0,2 1-2,-5-8 1,6 1-2,-4-9-1,6 1-2,-1-9-2,7-4-1,3-7-3,9-2 0,7-7-1,12-1-1,6-2 0,9 0 0,7 2 0,7 5-1,3 5 1,1 5 0,-3 10 0,-4 7-1,-5 10 1,-4 9 0,-6 10-1,-5 8 2,-9 5-1,-5 7 0,-7 5 1,-5 3 0,-8 1 1,-4 2 0,-10-2 0,-4 3 0,-9-5 1,-3 0-1,-6-10 0,-3-5 1,-5-7 0,1-7-1,1-11 1,4-12-1,4-12 2,9-13-3,9-12 1,9-8 0,13-9-2,12-4 1,10-3-1,9-1 0,12 7-1,4 4 1,8 9 0,3 9-1,-2 10 1,-3 10-1,-1 12 1,-2 13 0,-6 12-1,-7 12 1,-8 11 0,-7 7 0,-9 9 0,-4 1-1,-10 0 2,-10-2-1,-9-5 1,-5-6-1,-10-9 2,-4-7-1,-5-11 1,-6-9 0,-1-10-1,1-10 1,4-7-1,2-9 0,7-4 0,7-3-1,6-1 0,8 2 1,7 3-1,4 3 0,9 5-1,2 7 1,5 4-1,3 5 0,3 6 0,3 5-1,0 8-1,-3 0-2,5 14-17,-11 0-6,-2 4-1,-12-2-1,-6 1 1</inkml:trace>
  <inkml:trace contextRef="#ctx0" brushRef="#br0" timeOffset="1753">1317 538 23,'0'0'15,"0"0"0,0 0-1,-14 4-12,4 2-1,-1 3 1,-5 5 0,-4 4 1,-7 9 0,-9 10 3,-7 9-1,-9 8 2,-8 14 0,-14 7 0,-6 16 0,-14 5 1,-2 10-1,-6-4-1,5 3-1,-1-8 0,11-4-2,9-11-1,10-13 0,16-18 0,12-11-1,10-11 1,11-11-1,6-7-1,13-11 1,0 0-1,11-18-1,9 3-7,4-12-17,14-6-1,6-14-1,13-9 0</inkml:trace>
  <inkml:trace contextRef="#ctx0" brushRef="#br0" timeOffset="2363">1784 333 41,'10'7'17,"-10"-7"1,13 4 0,-1-4-14,5 0-6,3 1 2,5-2 2,7 2 1,4-3 1,9 2 1,7-3 0,13 2 2,9-3-1,18 1 0,10-4-1,18 1-1,16-2 0,17 0-2,11-3 0,13 1 0,7-2-1,5 3 1,5-1 0,2 3 0,-8-1-1,-9 4 1,-11-1 0,-10 3-1,-13 0 0,-13 1 0,-13-1 1,-14 1-2,-18-1 1,-9 0-1,-17-1 1,-12 1 0,-13 0 0,-13 1 0,-10-1 1,-13 2 0,0 0-1,0 0 1,0 0-1,0 0 1,0 0-1,0 0-1,-9-1-2,9 1-3,-16-2-15,-3-3-9,-4 1 0,-12-9-1,-9-1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7:49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3196 7,'8'-10'7,"-8"10"1,9-13-1,-9 13 0,11-17 0,-4 8 0,3-3-1,-1 0-1,0-3 0,4-1 0,-1 0-1,4-3 0,-1-1-1,3-3 1,-1-1-1,3-2 0,0-1 0,1 0-1,2-4 2,3 1-2,-2-4 1,5 1 0,-2-3-1,3 0 0,4-9 0,3 5 0,-1-3-1,3-1 1,1-2-1,3-3 1,3-4-1,3 0 1,-1 2-1,0-4 0,3 0 0,0 2 0,-2 0 0,3 0 0,-1 3-1,-2-1 1,0 0-1,0 1 1,-2-5-1,3 0 1,-2-2-1,-2 1 0,-1 1 1,-1 1-1,-4 0 0,2-1 1,-2 6-1,-2-1 0,3 3 0,2 0 0,3-3 0,4-1 0,7-3 0,5-1 0,4-2 0,4-1 0,-2-2 1,-2-1-1,-6 1 0,3 3 1,-4 1-1,-3 3 0,-1 1 0,-2 2 0,0 0 0,2 5-1,0 1 2,-5 3-1,-5 3 1,-6 2-1,-5 4 1,-4 7-1,-5 2 1,-5 3-1,-4 4 1,-2 3 0,-4 3-1,-1 4 1,-9 6 0,11-9-1,-11 9 1,0 0-1,0 0-1,0 0-2,0 0-3,0 0-5,-4 13-12,-8-5-2,-6-2 1,-12-3-1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38:01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538 4931 6,'0'0'16,"0"0"1,0 0 1,0 0-4,0 0-2,0 0 0,0 0-3,0 0 0,-6-14-3,6 14 0,-2-22-2,0 3-1,0-7 0,0-3-1,0-5-1,2-3 0,0-2 0,2 1 0,0 1-2,1 2 0,2 5-2,-2 0-3,2 8-7,-4 0-8,-1 8-3,-3 1 1,3 13 1</inkml:trace>
  <inkml:trace contextRef="#ctx0" brushRef="#br0" timeOffset="321">317 4536 20,'-11'-1'18,"11"1"-1,-10-4-3,10 4-4,6-13-1,5 0-3,4-5-3,4-7 0,2-2-2,2-5 2,0 1 0,0-5 0,1 4 0,-5 0-1,0 6 0,-5 3 0,0 5 0,-5 6-1,-1 3-2,-8 9 1,13-9 0,-13 9-1,0 0 2,10 11-1,-7-2 1,0 1 1,3 4 0,0 0 0,2 4 0,0-1 0,3 0 0,-1 1 0,4-2-1,-1-1 0,1-3 0,-3 1 0,2-3 1,-5-1-2,1 0 1,-9-9 0,11 9 0,-11-9 0,0 0-1,0 0 1,0 0-4,8 9-7,-8-9-13,0 0-1,-2-16-2,2 1 1</inkml:trace>
  <inkml:trace contextRef="#ctx0" brushRef="#br0" timeOffset="2594">552 6082 10,'0'0'10,"4"10"1,-4-10 1,0 0-2,11 10 0,-11-10-1,0 0-1,14 15 1,-14-15-3,4 18-1,-6-4 1,1 9 0,-4 6-1,-1 13-1,-3 5 0,2 5-1,-3 2-1,4 0 0,1-4-2,2-7-4,6-7-8,2-11-9,2-14-2,-7-11 1,13-5 1</inkml:trace>
  <inkml:trace contextRef="#ctx0" brushRef="#br0" timeOffset="2884">420 6559 31,'0'0'16,"0"0"0,0 0 0,-6 12-8,6-12-5,5 18-1,0 0 3,0 4 0,4 9-1,2 3 2,3 3-1,0-1 0,4 1-1,1-7 0,3-4 0,2-10 0,3-7 0,-2-10 1,2-5-1,-3-11 0,-2-3 1,-4-8-2,-4 0 0,-7-2 1,-1 1-2,-5 1 0,0 3 0,-5 4-2,4 5-1,-3 6-2,1-4-7,2 14-15,11-16-3,-11 16 0,7-15 0</inkml:trace>
  <inkml:trace contextRef="#ctx0" brushRef="#br0" timeOffset="4497">222 117 5,'-9'-3'10,"9"3"-1,0 0 0,0 0-3,0 0-2,0 0 0,0 0-2,0 0 0,0 0-1,-8 17 0,10-1 1,2 6 0,2 6 0,2 9 0,2 6 0,1 10 0,2 1 1,1 1-2,0-1 0,0-3 0,0-4 1,-1-4-1,3-7 1,-4-9 1,4-5 1,-4-10 1,4-4 0,-2-11 0,4-5 0,-2-10 0,2-5-1,-1-13 0,1-5-1,-2-10-1,1-4-1,0-7 0,-3-2 0,0-1 0,-1 4-1,-1 4 1,-2 6-1,-1 10 0,-1 7 1,-2 9-1,-2 8 0,-1 5-1,-3 12 0,0 0-2,0 0-2,0 0-7,0 9-8,0 4-1,1-1-1,4 1 2</inkml:trace>
  <inkml:trace contextRef="#ctx0" brushRef="#br0" timeOffset="6159">761 462 14,'0'0'9,"-3"-9"1,3 9-2,0 0-2,0 0-1,0 0-1,0 0-2,0 0-2,-8 16 1,1 0-1,-1 1 1,-2 7 1,0 4 0,-6 2 0,3 2 1,-2-4-1,5 0 1,1-5-1,7-3 1,5-8-1,9-4 2,9-7-2,5-2 1,5-4 0,4-1 1,0-2-2,3 0 1,-3 1-1,-3 3-1,-6 0 1,-2 1-1,-3 2-1,-2-2-2,-2 2-2,-4-5-4,-1 1-7,-3-3-2,-9 8 0,11-20-1,-12 10 1</inkml:trace>
  <inkml:trace contextRef="#ctx0" brushRef="#br0" timeOffset="6570">920 612 12,'0'0'10,"0"0"0,0 0-3,0 0-3,0 0 0,-1 13 0,-4 0-1,1 5 1,-2 0 0,0 6 1,1 1 0,2-2 0,2 2-1,3 1 0,2-2-1,4 0-2,0-1 1,2-3-4,3 1-7,-1 5-6,-2-5-1,-2-1-1,-6 2 0</inkml:trace>
  <inkml:trace contextRef="#ctx0" brushRef="#br0" timeOffset="8092">199 4979 19,'8'-13'12,"-5"-8"0,5-6-1,-1-8-3,5-9-6,0-8 0,5-9-1,0-8 1,1-8-1,1-7-1,1-7 1,-1-3 0,-2-6-1,-2-4 1,-7-2-1,-4 2 1,-4 5-1,-2 4 1,-2 9-2,-3 8 0,1 10-1,-1 11-3,4 10-4,1 10-5,3 5 0,4 8-1,-2 4 1</inkml:trace>
  <inkml:trace contextRef="#ctx0" brushRef="#br0" timeOffset="8452">314 3359 10,'-12'12'15,"12"-12"-1,0 0 0,-3-13-2,6 0-3,1-8-2,3-5-1,2-4-5,1-3 0,1-1 1,1-1-1,1 2 0,1 3 0,-2 4 0,-1 5 1,-3 5-1,1 4-1,-2 2 0,-7 10 0,10-12 0,-10 12-1,0 0 1,10-5-1,-10 5 0,0 0 0,10 15 0,-7 0 1,-2 8 0,0 5 0,0 4 0,1 2 1,0 0 0,3-3 0,0-4 1,3-4 1,3-10-1,2-2 1,3-9 0,0-1 0,0-2 0,0 0-3,-1 1-1,-4 1-4,-1 8-10,-6 5-7,-5 2 2,-3 2-1</inkml:trace>
  <inkml:trace contextRef="#ctx0" brushRef="#br0" timeOffset="9564">207 4622 13,'1'-38'11,"-2"-17"1,3-14-1,1-18-3,2-23-3,1-17-2,2-19-2,-1-14-2,0-14 0,-4-7-1,-1-4-1,-3-3 1,-1 2 0,-3 6 0,0 11 0,1 14 1,1 18 1,3 14-1,3 18 1,0 19 0,3 20 0,0 17 0,2 16-1,-1 9-1,-2 9 1,-5 15-1,0 0 1,5 12-1,-10 4 1,-1 3-1,-3 1-1,1 5-4,-6 2-2,1 0 0</inkml:trace>
  <inkml:trace contextRef="#ctx0" brushRef="#br0" timeOffset="9924">-1 2120 16,'0'0'13,"0"-16"0,3-1-3,2-5-2,3-9-2,4-4-1,5-4-1,5-2-1,2-3 0,3 2-2,2 2 0,2 5-1,-1 3 2,-3 8-2,-3 4 0,-6 3-2,-2 5 2,-4 3 0,-1 2-1,-11 7 0,15-3-1,-15 3 2,8 15-1,-6-3 0,1 5 0,-1 1 1,3 3 0,0 0 1,3 1 0,3-3-1,0 0 1,5-4 0,0 0-1,2 0 1,0 5-1,-2 4 1,0 7-3,-6 8-9,-1 16-5,-4 11 0,-8 0-1</inkml:trace>
  <inkml:trace contextRef="#ctx0" brushRef="#br0" timeOffset="11987">363 7065 8,'4'-11'9,"-3"-3"-2,2 4-3,-3 10 0,4-15 0,-4 15 1,0 0 0,1-10 0,-1 10 0,0 0-1,0 0 1,-9 21-2,6 4-1,-1 10-1,5 11-1,-1 7 0,5 15 0,-2 7 1,1 7-1,2 3 0,0-5 0,3-2 0,-4-7 0,-1-2 1,-2-11-1,-2-9 0,0-8-1,-2-7-6,-3-9-7,1-4-1,-5-9 0,-1-5 0</inkml:trace>
  <inkml:trace contextRef="#ctx0" brushRef="#br0" timeOffset="12318">267 7927 11,'0'0'13,"0"0"1,0 0 0,-8 26-5,5 3-7,1 7 0,1 9-1,2 5 0,2 4 0,1-1-1,4-6 0,4-10 0,3-8 3,5-11 1,1-11 1,2-9 1,2-11-1,2-2 1,-3-7 0,1 2 1,-6-5-1,-1 7-1,-6-2 1,-1 6-2,-4 0 1,-1 4-2,-2-1-1,1 2-3,-5 9-6,13-17-12,-6 7-5,-3-1-1,-2-1 0</inkml:trace>
  <inkml:trace contextRef="#ctx0" brushRef="#br0" timeOffset="13499">165 6719 4,'0'0'9,"0"0"0,0 0 0,0 0-8,0 0 0,0 0 0,0 0 1,0 0 0,0 0 0,0 0 0,-11 21-1,7-2 1,-1 10-2,3 8 1,0 15-2,0 12 1,1 10 1,1 15-2,-1 12 1,0 14 0,0 17 0,0 13 2,2 13-1,3 11 0,5 10 0,1 5 1,5 5 0,3 0 0,3-3 0,1-2 0,3-2 0,-4-7 1,1-4 1,-3-5 0,-3-12 2,0-9 1,-4-18 0,1-13 0,-6-24 0,4-15-1,-7-21 0,2-14-1,-3-14-2,0-9-1,-1-8-1,-2-9-2,0 0 0,0 0-3,8-11-6,-7-8-6,2-3-6,-1-5 1,-3-4-1,0-2 1</inkml:trace>
  <inkml:trace contextRef="#ctx0" brushRef="#br0" timeOffset="14080">243 10259 35,'13'8'17,"-5"4"-1,4 11 1,1 6-14,3 7-8,3 5 1,4 6 3,2 0-1,1-1 1,-1-4 2,-1-6 0,-2-6 3,-1-8 0,-2-4 1,-4-6 0,-2-2 0,-3-6 1,4-3 1,-5-10-2,5-7-1,-3-12 0,4-7 0,-2-14 0,4-8-3,2-10-3,-2-8-14,3-5-6,-2-2-3,-6-1 2,-6 0 0</inkml:trace>
  <inkml:trace contextRef="#ctx0" brushRef="#br0" timeOffset="14621">769 6889 10,'-4'-18'10,"4"4"-2,-7 3-2,7 11-8,-1-10-2,1 10 0,0 0 2,-2 15 2,-1 4 3,-1 13 2,0 12 1,0 19 0,1 18 0,1 22-1,1 19-1,1 23-1,2 13-3,2 14 1,-2 4-2,1 0 1,-2-7 1,0-11-1,1-15 0,-1-17 0,0-13-1,-1-17-3,1-13-4,-1-16-5,1-7-1,-3-12 1</inkml:trace>
  <inkml:trace contextRef="#ctx0" brushRef="#br0" timeOffset="14992">607 8867 37,'0'0'17,"5"9"1,0 13 0,1 6-10,3 6-10,3 4 1,4 7 0,1 0 2,3-1 0,-1-7 1,-2-10 0,3-6 2,-4-8 1,0-4 1,-3-11-1,2-1 1,-3-7-1,1-2 0,0-3-1,-1-5-1,2-3-2,-1-6-2,7-1-15,-2-9-7,0-8-2,2-11 0,2-14-1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04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256 193 2,'0'0'4,"0"0"-1,2 9 1,-2-9 1,4 11-1,-1 2 1,1 1 0,1 4-1,0 1-1,3 4 1,-2 4-1,1 5 1,-1 1-1,2 2 0,-2 5 0,-1 3 0,1 5 0,-1 1 0,2 5 0,0-3-1,-1 1 1,-1-2 0,0-1 0,0-8 1,-2-1-2,-1-7 1,-2-4 0,-2-3-1,0-6 0,-1-4 0,1-5-1,-1-1-1,3-10-3,0 0-5,0 0-9,-14-3-1,7-10 0,-6-7-1</inkml:trace>
  <inkml:trace contextRef="#ctx0" brushRef="#br0" timeOffset="451">0 824 3,'0'0'13,"0"0"1,0 0 0,15-9-6,2-2-2,10-3-1,8-5 0,10-4 0,7-3 0,8 2-2,4-4 1,2 2-3,-5 1 1,-4 1-1,-8 5 0,-6 3-1,-11 3 1,-7 3-1,-8 2 0,-4 3 1,-13 5-1,13-7 0,-13 7-1,0 0-1,0 0-4,0 0-5,0 0-5,2 13-1,-2-13 0,-9 4-1</inkml:trace>
  <inkml:trace contextRef="#ctx0" brushRef="#br0" timeOffset="952">902 675 5,'-15'-8'9,"1"-1"1,2-1-1,3-4-1,2-1-1,4-3-1,4-1-2,4-3 0,4 0-1,4-1-1,4 2-1,3 0 0,3 2 1,2 3-1,0 3 0,0 2 0,-3 5 0,0 1-1,-2 4 1,-4 4-1,-1 3 0,-5 3 0,-2 3 0,1 4 0,-5 3 0,0 2 0,-2 2 1,-2 2-1,-1 0 0,-4 1 1,-1-2 1,-4-3 0,-1 0 2,-6-4 0,0-3 0,-5-4 1,-2-1-1,-2-7 0,3 0 0,-4-5-2,4-1-1,0-4-2,3-4-2,3 2-4,-2-5-8,11-1-6,4-1 0,5-4 1</inkml:trace>
  <inkml:trace contextRef="#ctx0" brushRef="#br0" timeOffset="1572">1216 368 3,'-4'-9'1,"4"9"0,0 0 1,0 0 1,4 15 0,-4-15 1,1 20 0,0-5 1,2 4 0,-1 3 0,2 3-2,1 3 0,2 2-1,1-2-1,1 0 0,0-3 1,-1-4-1,0-3 1,-2-2 1,-2-7 0,-4-9 2,5 11 1,-5-11 1,0 0 0,0 0 0,0 0-1,-9-13-1,6 3-1,-4-7 0,2-2-2,-2-1-2,2-4 1,1-2-2,3-1 1,3 0 0,5 0 0,4 4-1,4 1 1,4 1-1,4 2 1,4 2-1,3 1 0,0 3-2,-1-4-6,0 7-11,-3-3 2,-7 3-2,-3-1 1</inkml:trace>
  <inkml:trace contextRef="#ctx0" brushRef="#br0" timeOffset="2554">271 295 3,'-1'-12'6,"-2"-2"-2,0 2 1,-1-3-1,0 1 0,0 0-1,0-1 0,1 1 0,2 3 0,4-3-1,3 1 1,3-2-1,4 0-1,4 1 1,5-1 0,1 0-1,3 0-1,-1 2 0,1 1-3,-3 4-6,-3 0-3,-2 1 0,-7-3-1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07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0 531 6,'0'0'6,"12"-8"0,-12 8-1,23-4 1,-8 4-1,1 0-1,5 0-1,2 3 0,4 5-2,0-1 1,2 4-1,1 5 0,1 1-1,-1 2 1,-2 2-1,-3-1 0,-3 1 1,-3 0-1,-6-3 1,-4-2 0,-7 2 1,-6-3 0,-6 1 0,-6-2 1,-6-1-1,-7 0 0,-5-1-1,-4-3 0,-2-1 0,1-4 0,1-3-1,6-2 1,3-4-1,2-2 0,13-3 0,7-2-1,7-2 0,7-1-1,7-1 0,6-1-1,8-3-2,9 0-2,1-2-4,2-1-1,1-3-1,3 1 0</inkml:trace>
  <inkml:trace contextRef="#ctx0" brushRef="#br0" timeOffset="461">527 180 2,'-4'-10'10,"4"10"-1,-4-9-2,4 9 0,0 0-1,0 0-1,0 0-1,0 0 0,0 0 0,0 0-1,7 17 0,-4 1 1,2 6-1,3 6 1,1 10-1,-1 4 0,1 3-1,-3 6 0,2-3 0,1-3-2,-1-4 1,-1-7-1,-1-5 1,1-8-1,-2-7 1,-5-16-1,17 8 0,-17-8-1,19-21-2,-10-1-3,2-6 1,-1-6-3,-2-8-1,0-6-1,-6-8 1,-1-1 2,-4 0 1,-1 3 2,1 2 2,-2 5 2,2 8 1,-1 9 2,1 9-1,1 5 1,2 16-1,-3-13 1,3 13 0,0 0 1,-6 10 1,5 1-1,5 7 1,-2 3 0,4 10 1,1 8-1,2 7 0,2 3-1,-2 7-1,-2 2 1,-3 0-2,0 1 0,-4-5-2,-3-6 0,1-6-3,2-5-7,3-8-6,5-11-1,1-10 0,2-12-1</inkml:trace>
  <inkml:trace contextRef="#ctx0" brushRef="#br0" timeOffset="1572">1405 6 6,'0'0'7,"0"0"-1,0 0-1,0 0 1,0 0-1,2 13-1,-3 1-1,1 9 0,0 8 0,3 7 0,0 7 0,3 5-2,1 2 0,3 3 0,-3-4-1,0-3 1,2-6-1,-5-7 0,-1-9 0,-1-5 0,-3-3-4,-6-6-3,0-3-6,-8-9 1,-2-3-2</inkml:trace>
  <inkml:trace contextRef="#ctx0" brushRef="#br0" timeOffset="1883">1160 371 6,'37'-2'6,"7"-2"1,9-1-1,4-3 0,0 0-2,4-2 0,-3-2-3,0-3-3,-7-3-4,-6 1-3,-10-6-3,-5 3 1</inkml:trace>
  <inkml:trace contextRef="#ctx0" brushRef="#br0" timeOffset="2113">1615 0 11,'0'0'12,"0"0"0,0 0-6,0 0-2,0 0 0,0 0-1,0 0-1,11 16 1,-3-4 0,2 4 0,0 9 1,4 8-1,-2 7 0,2 7 0,-2 2-1,0 3 0,0-3-1,-1-2 0,-2-5-1,0-8 1,-1-10-1,0-5 2,0-8-1,1-2 0,2-8 0,5-6 0,2-4 1,3-6-1,2-4 1,3-6-1,-2 1 0,2-3 1,-6 2-1,-2 5 1,-7 2 0,-2 6-1,-9 12 0,8-12 0,-8 12-1,0 0 0,-1 19 0,2-5 0,2 2-1,3 2 1,3 4-2,6-1-2,8-1-7,11-3-8,-1-7 1,4-5-1,2-8 0</inkml:trace>
  <inkml:trace contextRef="#ctx0" brushRef="#br0" timeOffset="2634">2495 390 15,'10'-10'8,"3"-4"1,-5-5 0,3-1-2,-6 0 0,0-1-1,0 2-1,-7 2-2,2 5-1,-8 2-1,8 10-1,-18-7 0,8 8 0,-8 4 0,0 1 0,-2 5 0,-4 2 0,3 3 1,-4 3 1,2 2-1,0 2 1,8 1-1,-1 2 2,6 0 0,6 1-1,6-1-1,6-2 2,9-1-1,4-4 0,8-2 0,7 0-2,-36-17 2,81 22-3,-38-14-3,3-2-13,-46-6-1,74 7 0,-74-7-1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12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12 417 3,'0'0'6,"0"0"0,0 0 0,0 0 0,0 0 0,-9-10-1,9 10 0,0 0 0,0 0 0,0 0-1,0 0-1,0 0-1,0 0 0,0 0-1,0 0-1,0 0 0,-6 9 0,6-9 0,3 18 0,0-5 0,1 4 0,1 3 0,2 5 1,1 2-1,3 2 0,-2 1 0,2 1 1,0-3-1,-1-1 0,1-3 0,-1-3 0,-1-5 1,-2-2-1,2-5 1,-9-9 1,13 11 0,-13-11 1,14-4 0,-5-6 0,1-4 1,2-5-1,0-6-1,4-6 0,0-1-1,2-3 0,-1 1 0,-2 2 1,1 3 0,-4 3 1,1 5-1,-3 5 0,-2 5 0,-8 11 0,11-14-1,-11 14-1,0 0-1,0 0 1,0 0-1,0 0 1,9 17-1,-8-5 1,0 4 0,1 2 0,0 1 0,2 2 0,0 0 0,1 1 0,1-3 0,1-2 0,1-4 1,-1-3-1,4-2 1,0-6 0,4-4 1,0-7-1,3-3 1,-1-4-1,3-5 0,1-1 0,-1-1-1,-2-1 0,-1 3 1,-3 3-1,-1 2 0,-3 4 0,-10 12-1,15-14 1,-15 14-1,0 0 1,11 3-1,-9 7 1,8 11-9,-10-4 1,13 14 0,-12-6 0,13 13-1,-10-12 1,14 13-3,-11-16-5,8-4 0,4-3-1</inkml:trace>
  <inkml:trace contextRef="#ctx0" brushRef="#br0" timeOffset="1062">1080 389 87,'10'5'0,"-10"-5"0,20 6 0,-5 0-10,7 8 1,-5-5 1,8 11 0,-6-6-1,-5 5 1,0 2 0,-6 2 1,-8-2 9,-3-2 0,-4 0 1,-5-1 1,-5-2 0,-4-3 1,-3-1-1,-3-6 1,0-1-2,-3-3 0,2-4-1,1-2-1,4-4-2,8-4-5,6-3-4,8-4-2,12-2-1,7-5 0</inkml:trace>
  <inkml:trace contextRef="#ctx0" brushRef="#br0" timeOffset="1453">1395 275 18,'0'0'14,"-12"6"2,12-6-1,0 0-9,0 0-2,0 0-1,0 0 1,0 0-1,0 0 1,0 0-2,0 0-1,0 0 0,0 0-1,0 0 1,0 0-1,0 0 0,0 0-1,0 0 0,10 5-1,-10-5-4,0 0-3,15 0-6,-15 0-1,11-2 0,-11 2-1</inkml:trace>
  <inkml:trace contextRef="#ctx0" brushRef="#br0" timeOffset="1953">991 701 10,'0'0'10,"-9"-16"0,9 16 1,-3-16-1,1 7-1,1-1-2,0-2-1,1 1 0,0-4-2,4 3 0,0-4-2,3 2 0,2-4-1,3 3 0,0-2 0,4 4 0,-2 0 0,2 2-1,0 4 1,-2 1-1,0 3 1,1 2-2,-4 3 1,1 3 0,0 1-1,-2 2 1,-3 4 0,1 0 0,-3 1 0,-2 3 1,-8-4-10,10 13 1,-13-13 1,9 12 2,-15-14 0,10 12 1,-13-15-1,7 10 1,-6-11 8,-3-2-1,-2-5-2,2-3-8,5-4-4,1-8-2,9-1 0,4-8-1</inkml:trace>
  <inkml:trace contextRef="#ctx0" brushRef="#br0" timeOffset="2514">1397 369 4,'3'-10'12,"-3"10"-1,0 0-2,0 0 1,0 0 0,0 0 0,0 0-1,3-9-1,-3 9-1,0 0-2,0 0-1,0 0-2,0 0-1,0 0-1,0 0 0,5 14 0,-1-4 0,1 0 0,2 6 0,-4-4-9,17 16 2,-14-15-2,17 14 1,-15-13 0,15 12 1,-15-14-2,11 8 1,-9-8 9,-2-3-1,-8-9 1,12 10-1,-12-10 2,0 0 2,0 0 0,0 0 0,0 0 0,1-18 0,-1 3 0,-1-8 0,4-6-2,1-3-1,5-2 0</inkml:trace>
  <inkml:trace contextRef="#ctx0" brushRef="#br0" timeOffset="2905">1827 162 119,'0'0'-2,"12"0"-5,-1 1-6,-11-1-8,19-4 1,-19 4-1,13-10 1</inkml:trace>
  <inkml:trace contextRef="#ctx0" brushRef="#br0" timeOffset="3405">1039 731 11,'0'0'10,"0"0"-1,-10 2 1,10-2-2,-10 1 0,10-1-1,-15-1-1,6-1 0,9 2-1,-16-7 1,16 7-2,-17-12 0,17 12-2,-14-12 1,14 12-1,-12-14 0,12 14 0,-9-12 1,9 12-1,-4-13 0,4 13 0,1-19 0,2 7-1,1-2 0,2-1 0,1-1-1,3 1 0,1-3 1,1 3-1,2-1 0,-1 2 0,2 0 1,-1 2-1,0 2 1,-2 0-1,0 3 1,-2 0-1,-10 7 0,17-10 0,-17 10 1,15-6-1,-15 6-1,17-1 1,-17 1 0,14 2 0,-4 2 0,-10-4 0,14 8 0,-5-2 0,-9-6-10,14 16 1,-14-16 2,22 20-9,-22-20-4,26 19 0,-16-18-1</inkml:trace>
  <inkml:trace contextRef="#ctx0" brushRef="#br0" timeOffset="4727">1533 458 10,'12'-2'8,"-12"2"1,13-9 0,-13 9 0,16-15 0,-3 2-1,-3 1 1,5-3-1,-1-2 0,4-2-2,-2-3-1,4 1-1,-2-2-1,2 3 0,2-2 0,2 0-1,-3 1 0,0 3 0,-1 1-1,-1 4 1,-5 1-1,-2 5 0,-12 7 0,12-8-1,-12 8 0,0 0-2,2 10-1,-2-10-4,-5 13-4,5-13-7,-4 13-2,4-13 0,0 0-1</inkml:trace>
  <inkml:trace contextRef="#ctx0" brushRef="#br0" timeOffset="5218">2176 206 9,'0'0'11,"0"0"-4,17 8-1,-6-9-1,4 0 0,4-3 1,2 0-1,3-3 0,2-2 0,-1-3 0,0-1-1,-2-2 0,-3 0 0,-3-1 0,-3 0-1,-3 1 1,-5 0-1,-4 2 0,-3 2-2,1 11 0,-19-14 0,4 11-1,-2 3 1,-2 4-2,-3 1 1,-1 1 0,1 4-1,0-2 2,1 1-1,1 1 0,0 2 0,4-1 0,-2 3 1,3 1 0,2 4 0,2 1-1,1 4 1,3 4 0,5-2 0,1 4 1,6 0-1,5-2 0,4-1 1,4-6-10,17 6 2,-8-18-1,17 10 0,-6-21-3,23 0-4,-11-17-5,8 4 0,-11-10 7</inkml:trace>
  <inkml:trace contextRef="#ctx0" brushRef="#br0" timeOffset="5829">2872 0 5,'0'0'12,"0"0"0,0 0 0,0 0-8,-9 12-1,0-6 2,-3 3-1,-5 3-1,-4 1 0,0 3 0,-4 0 0,1 1 0,-1 0-2,3-1 1,4-1-1,2-3-1,5-1 1,6-1-1,6-1 0,-1-9 0,25 11-1,-3-8 1,7 0 0,5 0 0,2-1 0,0 1-1,-2 0 1,-4 1-1,-6 2 1,-5 2 0,-7 3 0,-6 0 0,-6 2 0,-1 2 1,-5 0 1,-2 2 0,-3-1 1,-1 3 1,-5-2 0,0 3 1,-4-2 0,-5 4 0,-2-2-1,-1 2 0,-2-4-1,2 1 0,1-4 0,3-1-2,4-4 0,5-3 0,5-1-3,-1-5-5,12-1-13,-13-5-1,13 5 0,-14-17-1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5:59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465 0 7,'0'0'8,"0"0"2,0 0-1,0 0 1,0 0 0,-14 7 0,-1 1-2,-2 1-3,-4 4-2,-6 6 0,-2 3 1,-5 5-2,-1 5 0,-4 6-1,3 5 1,-1 4 0,-2 3-1,5-1 1,5 2-1,5 1 1,5-1-1,7-3 1,7-1-1,6-4 1,11-2-1,3-1 2,10-3-1,5-7 0,13 1 1,4-8 0,9-3-1,3-7 0,2-1 0,-1-10 0,-4 0-1,-4-2-1,-11-5 0,-7-1 0,-13-1-2,-1 1-6,-12-5-11,0-1-4,-6-3 1,-8-4 0</inkml:trace>
  <inkml:trace contextRef="#ctx0" brushRef="#br0" timeOffset="521">711 352 6,'0'0'8,"0"0"1,-4 10-7,4-10-1,-5 14 4,2-5 1,-4 4 1,3 0 1,-3 5-1,6-1 1,1 4-2,0-3 0,2 2-2,1 1-1,7-3-1,-5-3 0,8-4 0,-13-11 1,23 8 0,-8-10 0,3-7 0,2-5 0,1-2 1,1-4-2,1-1-1,-1-2 0,-1 2 0,-2 2 0,-1 1-1,-1 4 0,0 0 0,-3 5 0,-1 1 0,-1 2 0,-12 6 0,17 0 0,-17 0 0,12 15 0,-9-3 0,-2 4 1,0 3-1,-1 0 1,-1 4 0,0-2-1,0-1 1,-1 1 0,4-4-1,0-3 1,6-4-2,3 1-5,2-9-8,6-2-6,5-5-2,2-3 2,1 0-2</inkml:trace>
  <inkml:trace contextRef="#ctx0" brushRef="#br0" timeOffset="1081">1359 535 23,'-14'-1'13,"14"1"0,-16-10 0,14 1-15,4-3 0,4 0 1,3-4 1,5 1 2,3 0 0,3 2 0,0 1 1,0 6-1,-1 2 1,-1 5-2,-4 5 0,0 5-1,-4 3 1,-1 3-1,-3 1 2,-1-1 0,-2 4 1,-4-1 2,0 2-1,-5-3 1,1-1 0,-7-2 0,1 0-1,-6-2 1,-1-3-2,-1-7 0,-3-2-1,-1-4 0,0-6-1,3-5-4,-1-5-5,6-2-10,1-3-3,5-4-1,5-3 1</inkml:trace>
  <inkml:trace contextRef="#ctx0" brushRef="#br0" timeOffset="1542">1813 69 14,'10'8'14,"-10"-8"-1,1 12 0,-2 0-12,-1 3 2,0 5 1,-1 4 1,3 5 1,-2 5 1,3 5 0,0 1-1,3 5 0,0-2-2,3 4 0,0-4-2,1 1-1,-1-7 1,2-6-2,-2-6 1,-1-4-3,0-6 0,-6-15-5,0 0-6,10-4-1,-10-10-1,-4-8-1,-2-5-2,-3-4 0</inkml:trace>
  <inkml:trace contextRef="#ctx0" brushRef="#br0" timeOffset="1842">1594 307 19,'-17'2'14,"6"3"-1,11-5-2,-7 10 0,17-4-3,6-3 1,12 2-2,7-6-1,12 2 1,7-5-2,9 0-2,3-2-1,5 1 0,-3-3-2,-3 0 0,-5 3-5,-10-2-9,-8 2-7,-8 0 0,-8-3 0,-7 0 0</inkml:trace>
  <inkml:trace contextRef="#ctx0" brushRef="#br0" timeOffset="2624">2585 390 5,'0'0'11,"0"0"-1,0 0-2,0 0 0,0 0 1,13-4-1,0 3 0,3 3 0,4 0-2,4 5 0,-1-2-4,3 3 0,-2 2-2,2 2 1,-4 0 0,-3 4 0,-1-2 0,-3 4 0,-1 1 0,-4-1 0,-2 3 1,-2 0-2,-3-1 1,-4-1 0,-3-4 1,-5 1-2,-2-5 2,-3 2-1,-3-7 1,-2-1-1,-3-4 1,0-1 0,-2-3 0,-1-2 0,5-5 0,1-2 0,5-5-1,6 3 1,4-2-2,4 1 1,6 0-2,8 3 1,0 2-1,7 2 1,2 6-1,1-1 0,9 3 0,-1 1-3,5 1-3,-3 0-9,4 1-5,-1-1 0,0-2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20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221 946 1,'0'0'8,"-6"9"-2,6-9-1,-12 14 0,4-4 1,-1 2 1,-2 2 1,-2 0-1,-1 5 0,-3 4-2,0 0 0,-2 4 1,1 0-2,1 5 1,-1 3-2,3 3 1,1 1-1,5 2-1,5 2 1,4 0-2,4 3 1,6 0-1,6-3 0,4-3 0,5-2 0,5-3 0,5-6-1,6-5 1,2-6-2,4-11-2,2-7-6,2-7-9,-1-10-1,-2-7 0,-7-7 0</inkml:trace>
  <inkml:trace contextRef="#ctx0" brushRef="#br0" timeOffset="511">544 1230 5,'0'0'9,"0"0"-2,0 0-1,0 0 2,0 0 0,0 0 1,0 0-1,0 0 0,0 0-2,0 0-2,0 0-1,0 0-1,0 0 0,0 0-1,0 0-1,5 17 0,-1-6 0,0 4 0,0 2 1,2 2-1,0 2 1,-1-1-1,0 0 0,1-1 0,-2-5 1,2-2-1,2-1 1,-8-11 0,16 10 0,-5-10 1,0-4 0,3-2-1,1-5 2,1-1-1,0-6 0,1-2-1,-1-3 1,-1 1-1,-2 2 0,-1-1 0,0 3 0,-3 2-1,-1 3 0,-8 13 1,13-13-1,-13 13-1,0 0 1,9-5 0,-9 5 0,6 10 0,-3 1 0,0-2 0,1 6 0,3 3 0,-1 0 1,1 1-2,4 0 1,2-3-5,7-2-6,1-3-8,4-9 0,2-6 0,2-7 0</inkml:trace>
  <inkml:trace contextRef="#ctx0" brushRef="#br0" timeOffset="1122">1146 1227 3,'-1'10'10,"1"-10"-1,12 7-4,-1-7-1,2-5 1,6 1 0,0-7 0,2-2 0,0-2-1,0 3-1,-3-3 1,-3 4-1,-4 0 0,-5 0 0,-6 11-1,-1-12 0,1 12 0,-14-5 0,2 5-1,-2 0 0,-2 3 0,0 0 0,0 2 1,2 0-1,-1 3-1,2-2 1,2 2 0,-1 1 0,4 2 0,-1 1 0,3 0 1,-2 3 0,5-1-1,1 4 1,2 1 0,3-1-1,3 1 0,6-4 0,3 1 0,4-5 0,5-1 0,2-6-1,2-5 2,2-7-2,3-3 1,-5-6 0,3-1 0,-4-3-1,-1-3 0,-3 3 0,-2-2 0,-2 1 0,-3 4 0,-4 1 0,-1 4 1,-4 0 0,-7 13 0,10-14 0,-10 14 0,0 0 0,0 0-1,0 0-1,0 0 1,0 0-1,0 0 0,7 14 1,-4-3 0,3-1 0,0 4 0,2 2 1,1-1-1,3-2 0,1 0 0,1-3-3,0-5-5,4-3-9,-2-7-3,1-8 1,0-5-1</inkml:trace>
  <inkml:trace contextRef="#ctx0" brushRef="#br0" timeOffset="1843">1677 794 28,'-4'17'17,"1"-5"-3,5 2-2,-2-14-10,10 16-14,-1-7-4,0-3 0,4-2 0</inkml:trace>
  <inkml:trace contextRef="#ctx0" brushRef="#br0" timeOffset="2053">1925 1060 4,'9'15'12,"-5"-5"0,6-2 0,1-3-6,2-1-1,5-2 0,-1-4 0,3-1 0,-1-3 0,1-2-1,-3-4 0,-1 2 2,-4-4-2,-2 1 0,-5-1-1,-2 1 0,-4 1 0,-4 2-1,5 10 0,-19-11-1,6 9 0,-3 3-1,-1 3 0,-3 2 0,2 2 0,0 0 0,2 1-1,2 0 1,2 1 0,2-1 0,2 1-1,4 1 1,2 0 0,3 4-1,4 0 1,3 3 0,4 0-1,3 4 1,5 5-2,1 1 1,0 2 0,3 2-1,-1 1 0,-1 0 0,-3 1 0,-2-2-1,-2-3 1,-3-4 0,-3-3-1,-3-6 3,-3-3 3,-3-13-2,-3 12 1,3-12 0,-17-4 0,4-1 0,-3-4-1,-4-1-1,0-1 0,0-3-1,1 1-1,2-2-1,4-2 0,4-2-4,6-2-1,5-4-2,5-4-2,8-4-2,1-7 1,7-4 1</inkml:trace>
  <inkml:trace contextRef="#ctx0" brushRef="#br0" timeOffset="2644">2263 803 9,'12'-35'9,"-7"6"0,-1 7 1,-4 3 0,-2 2-1,0 2 1,-7 4-2,2 1-1,-3 3 1,10 7-2,-12-12-1,12 12-1,-10-7-1,10 7-2,0 0 0,0 0 0,0 0 0,-1 12-2,6-1 1,-1 6 0,4 3 0,-3 9 0,3 3 1,-4 7-1,4 0 0,-6 0 1,2 0-1,0-2 0,-2-4 0,5-6 1,-3-6 0,6-5 0,2-7 0,4-5 0,4-7 0,2-6 1,5-6-1,1-1 0,2-4 0,-3-2 0,-2 1 1,-2 1-1,-8 4 0,0 3 1,-8 4-1,-7 9-1,10-10 1,-10 10-1,0 0 0,0 0 0,7 13 0,-3-4 0,-1 5 0,1-1 0,1 3 0,1-1 0,5 3-2,-1-5-3,7 2-8,0-8-8,4-5-1,0-6 1,1-5-1</inkml:trace>
  <inkml:trace contextRef="#ctx0" brushRef="#br0" timeOffset="3345">2842 523 12,'12'-9'9,"-12"9"1,0 0-1,0 0 0,0 0-1,0 0 1,0 0-2,0 0-1,0 0 0,0 0-2,0 0-1,0 0 0,0 0-1,0 0 0,0 0-2,6 17 1,-3-5-1,0 6 1,3 3 0,-2 6 0,-1 2 0,-1 2 0,0 2 0,-2-2-1,1-1 1,-1-5-1,0-3 0,0-6 0,3-2 1,-1-5-1,-2-9 1,10 5 0,-10-5 0,18-8 0,-5 1 0,2-1 0,2-2-1,3 2 0,0-1 0,2 3 0,0 2 0,-4 2-1,1 3 1,-4 2 0,0 2-1,-3 4 1,-2 1 0,-4 1-1,1 3 1,-3 0 1,-3 3 0,-2-1 0,-4 2 1,-3 1 0,-2-2 1,-2 2 0,-4-4 0,0 1 0,-4-5 0,1 0 0,0-6-1,2-1 1,0-8-2,2-4-1,3-2-1,-1-5-4,9-1-4,1-7-7,8 1-6,4-4-2,7 0 1,4 0 1</inkml:trace>
  <inkml:trace contextRef="#ctx0" brushRef="#br0" timeOffset="4026">3309 789 32,'0'0'17,"-15"5"-1,15-5 0,-1-15-10,8 2-4,3-1-1,2-4 0,3 2 0,1-1 0,4 2 0,-1 2 1,-2 3-1,-1 4 1,-2 3-1,-1 4-1,-1 4 0,-2 2 0,0 3-1,-4 5 2,-2 1 0,-3 4 0,0 2 1,-5-1 1,-2 2 1,-5-3 0,0 0 1,-2-4-1,-1-2 0,-2-3 0,-1-4-1,-1-4 0,2-3-1,-2-2-2,2-5-2,3 0-3,0-7-4,10 3-7,1-5-6,7 0-2,5-5 2,8 0 0</inkml:trace>
  <inkml:trace contextRef="#ctx0" brushRef="#br0" timeOffset="4457">3688 584 8,'0'0'13,"-1"13"0,1-13 0,-6 13-8,2-4-1,0 3 0,0-2 1,3 4-2,0-1 0,1 4 0,2-2-1,1 3 0,2-1 0,0 1 0,1-2-1,0 0 1,-2-2-1,0 1-1,-2-4 1,1-1 0,-3-10 3,1 13 1,-1-13 1,0 0 0,0 0 0,0 0 1,-3-20-1,4 8-1,-1-7-1,2-1-2,0-6-1,2-2-1,4-1 0,3 1-1,2 0-1,4 1-2,6 5-3,-3-1-4,9 4-9,-1 3-3,3 2 1,0 0 0</inkml:trace>
  <inkml:trace contextRef="#ctx0" brushRef="#br0" timeOffset="4877">4268 470 11,'0'0'14,"-11"9"1,11-9-3,-24 6-2,4-2 0,1-1-1,0 1-1,-2 1-2,-1-1-2,5 0-1,3 2-1,1-1-1,4 0 0,9-5-2,-6 12 1,6-12 0,11 13 0,-1-6-1,2 2 1,1 1 0,3 0-1,-2 4 2,1-1-2,-2 2 2,-2 1-2,-5 2 1,0 0 0,-3-1 1,-1 1 0,-4-3 0,-3 1 2,-1-4 0,-1-1 1,-4-1-1,1-2 2,-3-2-2,2 0 0,-1-3-1,1-1-3,11-2-6,-19 3-9,19-3-5,-16-12-2,11 1 1,-1-5 0</inkml:trace>
  <inkml:trace contextRef="#ctx0" brushRef="#br0" timeOffset="5618">4219 29 2,'-6'-9'6,"6"9"0,-10-13 0,10 13 0,-6-9 2,6 9 1,0 0-1,0 0-1,0 0 0,0 0 0,0 0 0,9 7-1,-2 5-2,4-3-2,7 9 1,4-1-1,8 6 0,2 7 0,7 6-1,-1 5 0,4 4 0,-5 3-1,0 2 0,-3 0 0,-2-2 0,-7-2 0,-1-2 0,-7-4 1,-2-1 0,-2-3 0,-5-2 1,-2 0 0,-4 0 0,-3-3 1,-3-1 0,-2 0-1,-6-2 1,2-1 0,0-2 1,-3-5-1,0-1-1,0-2 1,2-4-1,-1-4 0,12-9 0,-14 13 0,14-13-1,-16 5-1,16-5-4,0 0-8,-18-8-10,8 5-1,-5-4-2,-2-1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26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-3-5 4,'0'0'13,"0"0"-1,0 0-2,0 0-1,-3-10 0,3 10-1,0 0-3,0 0 0,0 0-3,0 0 0,0 0-1,3 10-1,-3-10 1,6 20-1,-4-4 1,3 5 0,0 3 2,2 6-2,-3 6 1,4 4 0,-1 3-1,1 5-1,0 2 1,3 0-1,-1 2 0,1-3 0,0-2 0,0-3-1,-1-5 2,-1-4-1,-1-5 1,-1-7-1,-2-3 1,-1-6-1,-2-5 1,-2-9 0,4 10 0,-4-10 1,0 0-1,13-17 1,-1 0-1,1-3 0,5-6-1,4-2 0,3-5 0,1 0-1,3 1 1,-1 4-1,-1 1 1,1 3 0,-2 6 0,-3 3-1,1 5 1,-5 1 0,-1 8-1,-3 5 1,0 4-1,-3 7 1,-1 3 0,-1 7 0,-2 0 1,-1 8 0,-1-3 1,-2 4 0,-2 2 0,0 0 1,0 0-1,-2-2 2,0-3-1,0 0 0,-2-6 0,2-4 0,-2-5 0,2-5-1,0-11 1,-3 13-1,3-13-1,0 0-1,0 0-3,1-11-8,2-2-11,1-8-2,2-7 0,1-4 0</inkml:trace>
  <inkml:trace contextRef="#ctx0" brushRef="#br0" timeOffset="1873">126 768 3,'0'-10'6,"0"10"0,0 0 1,0 0-2,0 0 1,0 0 0,5-10 1,-5 10-1,0 0-1,0 0 0,0 0 0,0 0-1,0 0 0,0 0-1,0 0-1,0 0-1,0 0 0,0 0 0,0 0 1,0 0-2,0 0 0,0 0 0,0 0 1,0 0-1,4 11 0,-4-11 1,3 13-1,-1-2 1,1 1-1,2 3 0,-2 1 1,1 2-1,0-3 0,1 3 0,-1-2 1,1-2-1,-1-2 0,-1 0 0,0-3 1,0 1-1,-3-10 1,3 16 0,-3-16-1,2 14 0,-2-14 1,1 12 0,-1-12 0,0 0 0,2 10 0,-2-10 0,0 0 1,0 0-1,0 0 1,0 0-1,0 0 0,0 0 0,0 0-2,0 0-1,0 0-3,0 0-8,12-12-6,-12 12-1,14-26 1,-7 8 0</inkml:trace>
  <inkml:trace contextRef="#ctx0" brushRef="#br0" timeOffset="4396">1004 179 9,'0'0'11,"0"0"2,0 0-5,0 0-2,0 0 0,0 0-1,0 0 0,0 0 0,19 9-2,-5-5 0,6 2 0,6 2-1,7 2-1,7 3 0,5 3 0,4 2-1,2 3 0,1 0 0,-3 1 0,-2-4 0,-4 2 0,-6-3 0,-6-2-1,-7-1 1,-5-6 0,-4 1 1,-4-4 0,-5 6 2,-6-11 0,-4 17 0,-6-7 0,-3 3 0,-3 3 1,-4 3-1,-5 5-1,-4 4 0,-4 3 0,0 2-1,-2 2 1,0-1 1,-1-3-1,1 0 1,4-7-1,5-3 2,4-8 0,7-2 0,2-7-1,13-4-1,-11 6-1,11-6-2,0 0-4,11-21-7,4 7-11,2-5-1,5-5 0,3-6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32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-4 464 16,'0'0'9,"-10"8"1,10-8 0,0 0 0,18-16-2,-5 0-1,7-6-1,5-7 0,1-6-2,5-4 0,-2-5 0,-1 1 0,-5 0 0,2 3 0,-6 3 0,-5 8-1,-1 3 1,-4 7-1,-1 5-1,-2 5-1,-6 9 0,8-11-1,-8 11-1,0 0 1,0 0-1,0 0 0,0 0 1,7 14-1,-7-14 0,6 17 1,-2-4 0,2 2 0,1 7 0,3 3 0,1 6 0,2 3 0,-4 6 0,7 4 0,0 0-1,-3 1 1,1-3 0,-3-1 0,-2-2-1,0-9 1,0-3-1,-5-3 1,-3-5 0,-1-2-1,-1-4 2,1-2-1,0-11 0,-10 21 1,10-21 0,-20 14-1,8-7 1,-2 2-1,-2 0 1,-4 0-1,-1-1 0,0 2 0,-1 0 0,0-1 0,-2 2 0,2-1 0,1 0-1,-2 0 1,4-2 0,1 0 0,3-1 0,3-2 0,12-5 0,-15 6-1,15-6 1,0 0 0,0 0 0,9 2 0,2-4 1,4-1-1,3-2 0,6 0 0,4-3 1,5-1-1,3-1 0,3-2 1,2 1-1,1-2 0,2 2 0,-1 0 0,-1 0 0,-2 3 0,-2 0 0,-3 3 0,-5 0 1,-4 2-1,-4 2 0,-8 0 0,-1 1 1,-13 0-1,13 1 0,-13-1 1,0 0 1,0 0-1,0 0 0,0 0 0,-12 10 0,12-10 0,0 0-1,-14 6-2,14-6-2,-12 5-2,12-5-10,-12 11-6,3-7-1,-3-1 1,-3-7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36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2011 380 0,'0'0'5,"-14"-3"0,14 3 0,0 0 0,-9-2 1,9 2 0,0 0 0,0 0 1,0 0-1,0 0 0,0 0-1,0 0-1,0 0-1,-3 11 0,3-11-1,-3 14-1,1-2 1,0 5-1,-1 7 0,2 4 0,0 8 0,0 4 0,1 7-1,1 2 1,0 3-1,0 1 2,-2-2-1,2-1 1,-2-9 1,1-3-1,0-9 1,-1-6 0,1-5 0,2-6-1,-2-12 0,13 4-1,-2-8-1,3-6 0,1-4-1,4-3 1,2-2 0,-1-1-1,2-1 1,-2 1 0,-3 4 0,-1 3 1,-1 4 0,-1 4-1,-4 2 1,-1 3 0,-9 0-1,16 4 1,-16-4-1,16 12 0,-9-2 1,-1 3-1,-2 6 1,2 4-1,-2 3 1,0 6 0,-2 1 0,1 4 1,-3-2 0,2 0 0,-1-6-1,-1-3 1,1-6-1,0-5 0,0-4-1,-1-11-1,2 12-3,-2-12-5,5-12-10,2 1-3,1-5 1,2-1 0</inkml:trace>
  <inkml:trace contextRef="#ctx0" brushRef="#br0" timeOffset="751">2632 1096 24,'-11'12'16,"11"-12"0,-9 6-2,9-6-7,0 0-1,2 10 0,-2-10-1,20 1 1,-4-2-2,7 0 1,4-1-2,4-1 0,2 0-1,0 1 0,-2 0-1,-2 0-1,-4 1 0,-5 0-2,-3 2-3,-4-2-5,-3 0-11,0 0 1,-10 1-1,9-10 1</inkml:trace>
  <inkml:trace contextRef="#ctx0" brushRef="#br0" timeOffset="1092">2597 907 25,'11'7'18,"-11"-7"1,20 0 1,-4-1-7,2-2-4,7 2 0,-1-2-1,5 3 0,1-3-2,5 3-1,-3-1-2,2 1 0,-5 0-2,-2 1 0,-5 2-1,-3-2-1,-4 1-3,-6-2-4,0 4-7,-9-4-8,12 1-2,-12-1 1,0 0 1</inkml:trace>
  <inkml:trace contextRef="#ctx0" brushRef="#br0" timeOffset="2504">1915 1002 2,'0'0'4,"0"0"1,0 0 0,0 0-1,0 0 1,0 0 0,0 0-1,0 0-1,9 9 0,-9-9 0,4 9 1,-4-9 0,6 17 1,-2-6 0,-1 2 0,1 0 0,1 1 0,0 2 0,-3-2 0,3 2-1,-3-2 0,1 2-1,-1-2 0,1 0-1,-1-1 0,1-2-1,0 0 0,-3-11-1,5 16 0,-5-16 0,9 9-2,-9-9-3,17-2-8,-2-2-6,4-7 0,7 0 0,2-10 0</inkml:trace>
  <inkml:trace contextRef="#ctx0" brushRef="#br0" timeOffset="3075">3506 1129 5,'0'0'6,"-14"-2"2,14 2 0,-11-4 2,11 4 0,-13-7 0,13 7-1,-14-9-1,3 1-2,11 8 2,-21-23-3,13 4 0,-1-4-1,7-4 0,1-6-1,5-4-1,4-3-2,7-2-1,4 2-1,5-1 1,4 6 0,2 4 0,2 4 1,0 7 0,-1 4 1,-2 9 0,-4 5 0,-1 7 0,-5 6 0,-3 7 0,-5 7 0,-3 2 0,-4 5-1,-2 0 1,-2 3 0,-2-1 1,-2-1 0,-1-2 1,-3-4 1,3 0 0,-5-6 0,0 2 0,-6-6 0,1 1 0,-5-5 0,-2 0-1,-5-4 0,-1 1 0,-2-6-1,0 0 1,-2-5-1,2-1 0,0-3 1,3-1-3,5-2-3,2-6-7,8 1-15,3-7-1,9-2-2,3-7 1</inkml:trace>
  <inkml:trace contextRef="#ctx0" brushRef="#br0" timeOffset="11156">1286 55 5,'0'0'9,"-13"9"0,1-6-3,2 0-5,-2 2-1,-1 1 2,-1-2 1,-3-1 1,2 0 1,-2-2 0,-2 0 0,2 1 0,-1 0-1,-3 1-2,0 1-1,-2 3-1,-3 0 1,-1 1-1,0 2 0,-2 3 0,1 0 0,1 1 0,2 2 1,0 3-2,1-1 2,2 2-2,2 2 2,3-2-2,2 0 1,3 0 0,3-3 1,1 1-1,6-1 0,3 2 0,2 0 1,4 1-1,0 3 1,2 2-1,0 1 0,0 2 0,-3-1 0,-1 0 1,-2-1-1,-2-1 0,-1 0 1,-4-3-1,0-1 1,-3-1-1,-1 0 1,-5-2 0,-1 2 0,-5 1 0,-7 0 0,0 4 1,-3 2-1,-3 2 0,-1 2 0,-1 3 1,0 2-2,0 5 1,6-1-1,-3 1 0,2 1 0,4 0 0,0 0 0,3 0 0,3-3 1,1-4-1,4-4 0,4-4 1,3-2-1,1-5 0,4-2 0,4-1 0,4-2 0,4 3 0,2 0 0,2 3 0,-1 1 0,2 1 0,-1 4 0,-6 4 0,-3 2 0,-6 5 1,-4 0-1,-8 4 1,-3 4 0,-5 0 1,-4 2 1,-4-3 0,0 1 1,-3-3 0,4 1 0,0-5-1,7-1 0,-1-3-1,6-3-1,3-1 0,7-2-1,3-1 0,5-2-1,2 1 1,3-1 0,5 2 0,4-1 0,4 0-1,0 1 2,5-1-1,0-2 0,3-1 0,2-1 0,-1-2 0,1 2 1,-1-2-1,-1-2 0,-3 1 1,1 0-1,-3 0 0,-1-1 0,-1 0 0,-2-4 1,6-1-1,4-1 1,4-4-1,4-4 0,5-3 0,5-2-1,4-3 0,0 1-2,0 3 1,-5 0 0,-1 6 1,-6 1 1,-6 5 0,-3 5 1,-4 1 1,-2 4 0,-2-3 1,1 1-1,4-4 0,3 1-1,3-4 0,1-4 0,4-2-1,2-2 1,3-2-1,2-2 1,0-2-1,3 1 1,-1-4 0,5 2 0,2-2 0,4 0 0,1-1 0,1 1 0,-1-1 0,-1 1-1,-1 2 1,-1 0-1,-5 1 0,-1 1 0,0-1 0,-1-1 0,1-1 0,2-2 0,2-2 0,0-3 0,2-2-1,0-1 1,1-2 0,-2 0-1,1 1 1,-6 0 0,-3 2 0,-3 1 1,-5 2-1,-2 1 1,-5 2 0,-1 1-1,-5 2 1,0 2 0,-1 2 0,1 2 0,0 1 0,0 3 0,1 1 0,2 2 0,6-3 0,9-1 0,6-5-1,9-5 0,9-3-1,10-7 0,8-5 0,5-3 0,4 0 0,-2 0 0,-3 1 0,-5 4 1,-6 2 1,-10 7 0,-5 3 0,-6 6 1,-9 1 1,-1 3-1,-8 2 0,1 0 0,-1 0-1,2-1 0,3-1 0,4-4-1,4-4-1,4-4 0,7-1 1,-2-2-1,-5-2 0,1-1 1,-2 0-1,-8 1 1,-4 3 1,-44 8-1,63-11 0,-63 11 0,51-7 1,-51 7-1,0 0 0,50-9 0,-50 9 0,0 0 0,44-21 0,-44 21 0,0 0-1,49-46 1,-49 46 0,36-45 0,-36 45 0,32-58 0,-32 58 0,37-68 0,-37 68 0,37-73 0,-37 73 0,33-73 0,-33 73 0,28-69 0,-28 69 0,19-58 0,-19 58 0,14-48 2,-14 48-2,1-42 1,-1 42 0,-6-42 0,6 42 0,-14-46-1,14 46 1,-18-60-1,18 60-1,-10-71 1,10 71-1,-3-78 1,3 78-1,0-80 1,0 80-1,8-71 1,-8 71 0,-5-66 1,5 66 0,-12-63 0,12 63 0,-19-64 0,19 64-1,-37-72 1,37 72-1,-32-71 0,32 71 1,-29-72-1,29 72 0,-23-71 0,23 71 0,-9-63 0,9 63 0,-11-54 1,11 54-1,-7-47 0,7 47 2,0 0-2,-43-60 0,43 60 1,-39-43-1,39 43 0,-59-45 0,59 45 0,-61-42 1,61 42-1,-60-37-1,34 20 1,0 0-1,5 2-1,2-1 1,2-1 0,4-3-1,-1-2 0,3-2 1,-4 0 0,3-1 1,-4-1-1,5-2 1,-5 0-1,2 3 1,-1-1-1,2 0 1,-1 0-1,2 0 0,-1 3 1,1 0-1,-3 2 0,-1 1 1,-4 1 0,-6-1 1,-5 4-1,-5-1 1,-4 4 0,-4-2-1,1 3 1,0 0-2,3 1 0,5 3-1,3-4 0,8 3 0,4-1 0,8 0 0,0 0 1,12 10 0,-13-15 1,13 15 1,-8-12-1,8 12 1,-18-10 0,6 6-1,-6 1 1,-6 0 0,-5-1-1,-6 1 1,-6 2 0,-4-1 0,-5 0-1,-3 0 1,-5 0-1,-2-2 0,-5 1 0,-1-1 1,-4-2-2,-5 3 2,0-1-2,-3 2 1,4 0 1,-1 0-1,5 2 0,1-1 0,9 0-1,4-1 1,8-1 0,4-1 0,7-1-1,6-2 1,4 1 0,4-1 0,6-1 0,1-1 0,3 2 0,1 0 0,1 1 0,2-1 0,-2 2-1,11 5 1,-19-7 0,8 5-1,-2 1 1,-4 2-1,-1 1 1,-4 2-1,-5 1 1,-6 3 0,-4 0 0,-7 0 0,-2 2 1,-7 1-1,-4-1 1,-4 0 0,0 1 0,-2-1-1,4-1 1,0 1-1,5-1 1,2-2-1,4 2 0,6-2 0,3-1 0,4 0 0,3-1 0,4 2-1,3-2-1,4 2-5,-1-5-11,9 3-5,-1-5-2,5-6 1,2-8-1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40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297 11 6,'-6'-9'12,"6"9"1,0 0-4,0 0-2,-10-2 1,10 2-1,0 0 0,-10 9-1,10-9-1,-7 18 0,4-5-3,-2 7 1,3 4-2,2 8 1,-2 2-1,2 7 2,0 0-1,0 5 0,0 0 1,3 0-1,-1-4 1,3-2 0,-2-5-1,1-3-1,-1-5 1,1-3-1,-2-4-1,-1-3 1,0-1-1,-1-4 0,0-2-1,0-10-2,-1 14 0,1-14-2,0 0-3,0 0-5,0 0-7,-10-1 1,4-8 0,-2-2 1</inkml:trace>
  <inkml:trace contextRef="#ctx0" brushRef="#br0" timeOffset="461">0 419 25,'0'0'16,"0"0"2,12-8 1,1 0-9,4 1-3,5-4-1,7 2 1,5-2 0,7 2-2,1-2-1,2 3-2,-2 0-1,-2 2 0,-4 2-1,-5 2-1,-6 2-1,-6-1-2,0 3-4,-7-1-8,3-1-6,-2 0 1,-3-4 0,2 0 0</inkml:trace>
  <inkml:trace contextRef="#ctx0" brushRef="#br0" timeOffset="781">647 363 17,'0'0'15,"0"0"0,0 0 1,-5-14-9,8 3-3,1-3 0,3 0 0,1-3 0,5 1-2,0 2-1,3 0 0,-2 5 0,1 2-1,-2 5 1,1 3 0,-4 5-1,-1 3 1,0 3 0,-2 2 0,0 2 0,-2 0 0,-2 0 1,0 2 1,-6-4 0,-1 2 1,-6-2 1,0 0 1,-7-3-1,0-1 1,-4-3-1,1 0-1,-3-5-2,5-1-1,1-5-2,0-5-3,17 9-6,-15-22-11,17 5-2,2-2-2,5-2 2</inkml:trace>
  <inkml:trace contextRef="#ctx0" brushRef="#br0" timeOffset="1212">940 210 29,'5'11'14,"-5"-11"0,4 14 0,-4-14-12,5 15-1,-2-3 2,2 0 0,0 5 2,-1 0-2,2 1 0,0 1 0,3 1-1,-3 1-1,1-3 1,-2-3-1,0-2 2,-2-2 0,1 0 1,-4-11 0,2 12 1,-2-12 0,0 0 0,0 0-1,0 0-1,-14-14 0,12 1-2,0-4 0,2-2-2,2-3 0,3-2-1,5-1 0,2-2-1,6 5 1,-2 0 0,5 5 0,2 1 1,2 5 0,-2 1-1,5 5-4,-1 1-11,2 0-4,5 0 0,0-4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42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199 320 55,'-10'4'21,"1"1"1,-3-3-1,-1-1-16,-1 2-4,-1 1 1,2 3 0,-2-2-1,2 2 1,-1-2 0,3 2-1,1-1-1,10-6 0,-11 9-1,11-9 0,0 0 0,0 0 0,1 11 0,-1-11 0,18 8-1,-8-3 1,4 2 1,1 0-1,3 4-1,-3-1 1,1 3-1,-4-1 0,1 1 1,-4-1-1,-3 2 2,-2-2 0,-4-2 3,-2 2 0,-4-2 1,-1 2 1,-8-4-1,3 1 2,-9-1-2,4-3 1,-5-1-2,1-4-1,1-3-1,2-3-4,4-2-3,2-5-9,9-2-9,3-1-2,8-5 1,3-1 0</inkml:trace>
  <inkml:trace contextRef="#ctx0" brushRef="#br0" timeOffset="500">360 497 11,'0'0'11,"-11"14"2,11-14 1,-13-7-6,13 7-4,-6-10 0,6 10 1,0-17 0,3 8 1,1 0-1,4-1-2,-1 1-2,5 1 0,2 0 0,0 3 1,1 1 0,0 3 0,0 2 1,0 2 1,0 2-1,-2 4 1,-2-1-1,-1 5 0,-3 0-1,0 3 2,-5-3 0,-1 4 0,-5-4 0,-1 3 1,-5-5 0,2 3 0,-6-6 0,2 0-1,-6-3-1,2-2-1,-2-4-1,0-1-2,3-3-3,-3-6-6,7-1-14,2-4-3,6-2 0,2-6 1</inkml:trace>
  <inkml:trace contextRef="#ctx0" brushRef="#br0" timeOffset="1041">690 83 34,'0'0'15,"0"0"1,0 0-3,0 0-9,0 0 0,0 0 0,-6 9 1,6-9 1,0 0 0,-1 9-1,3 1 0,-3 1 0,2 6-2,1 4 0,1 6-1,-2 4 0,-1 6 1,-3 2 0,0 1 0,-2 0-1,2-1 1,-5-5-1,1-2 0,-1-9-1,4-5-1,0-4-2,4-14-2,2 11-4,-2-11-9,11-12-7,-2-2-1,3-5 1,0-5 0</inkml:trace>
  <inkml:trace contextRef="#ctx0" brushRef="#br0" timeOffset="1402">840 320 4,'0'0'11,"2"11"2,-2-11 2,-2 9-7,1 1 0,-2 0 1,2 7 3,-2-2 0,5 7-1,-3-2-3,5 2-2,0-5-2,6 0-1,4-7-2,3-4-1,5-8-2,3-5 1,2-4 0,-2-5-1,0 0 1,-5-4 1,-3 1 2,-4 3 0,-7-1 2,-2 4 0,-7 2 1,3 11-1,-8-17-1,8 17-1,-6-10 0,6 10-2,0 0-1,-10-8-1,10 8-1,0 0-2,0 0-4,0 0-5,-9-11-8,9 11-2,0-13 1,-1 2 1</inkml:trace>
  <inkml:trace contextRef="#ctx0" brushRef="#br0" timeOffset="1902">1304 0 31,'3'11'16,"-3"-11"1,-2 17 0,-2-7-8,-3 7-5,2 5 1,3 7 1,-2 5 1,3 6 0,-2 4-1,4 4 0,-3-5-2,8 2 0,-7-9-3,2-3 0,-1-8-1,0-8-1,-2-5-1,2-12 0,-2 10-2,2-10 0,0 0-1,-16-6 0,16 6 0,-21-17 0,10 6-1,-4-6 2,1 3 0,-1-3 2,2 2 1,4 2 1,1 2 0,4 0 2,3 2 1,1 9 0,12-18 1,4 10-1,2-5-1,7 1 0,3-3-1,5 2-1,6-2 2,-1 4-1,-1-1 1,2 3-1,-6 2 2,-3 2-1,-6 0 1,-6 4 0,-4 1 0,-3 4 0,-11-4-1,7 9 0,-7-9 0,3 17 0,-1-7-1,1 3 1,-2 2-1,0 4 0,-2-1 1,2 5-1,-1 1 0,1 0 0,-2-2 0,2-1-1,-1-4 0,3 0 0,2-4-2,-5-13-5,10 13-8,-10-13-10,17-6 0,-9-8 0,1-7 0</inkml:trace>
  <inkml:trace contextRef="#ctx0" brushRef="#br0" timeOffset="2573">1631 29 62,'0'0'21,"-1"9"0,1-9-2,0 0-22,11 2-10,-11-2-7,9 0-3,-9 0 2,13 2 0</inkml:trace>
  <inkml:trace contextRef="#ctx0" brushRef="#br0" timeOffset="2774">1802 367 20,'-7'11'18,"7"-11"1,-14 10 2,14-10-6,-9-5-6,9 5-2,-1-15-1,3 4 0,4 0-2,4-5-3,3 1 0,5 2-1,1-2-1,1 4 1,-1 3 1,-2 2 0,0 4 0,-4 4 1,2 6 0,-8 2-1,-1 6 1,-1 2-1,0 4 0,-2 2 0,-2 2 0,-4-1 1,-1 0 0,-3-2 0,0-2 1,-4-6-1,-1 1 1,-1-5-1,-1-2 1,1-3-2,-1-4 1,0-4-2,-1-4-1,15 6-1,-19-21-7,14 7-13,-1-7-4,7 1-1,2-6 0</inkml:trace>
  <inkml:trace contextRef="#ctx0" brushRef="#br0" timeOffset="3264">2068 288 20,'0'0'19,"0"0"1,0 0 1,0 0-6,7 11-4,-7-11-2,0 0 0,-1 14-2,3-1-2,-2-1 0,2 6-1,-3 0 0,2 2-1,1-2-1,-2 1 1,0-5-1,5 0-1,-5-14 0,12 12 0,3-13 0,4-4-1,0-3 0,5-4 0,1-1 0,-1-3-1,-3-1 1,2 0 0,-4 1 1,-4 3-1,-1 1 0,-1 4 0,-2 1 1,-1 2-1,4 2 0,-5 0 0,-9 3 0,13 0 0,-3 4 0,-10-4 0,14 12 0,-8 0 0,0 5 1,4 4 0,-5 4 0,5 3 2,-10 1-1,7 1-1,-9-1 1,4-2-1,-2-4-1,-1-5-2,5-1-13,-4-17-11,9 10-2,-9-10-2,-1-25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7:05:51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1083 695 0,'0'0'7,"0"0"-2,0 0-2,0 0 2,-12-4 0,0 6 1,0 0 0,-8 1 1,-4 0 0,-5 2 0,-4 0 0,-5 2-2,-7 2 0,-4 2-2,-5 0 1,0 1 1,0 1-2,1 0 0,2 0-1,3-1 0,8 0 0,6-2-1,5 0-1,6-2 0,4-2-2,2-4-3,6-1-5,11-1-5,-13-11-2,12-4 0,4-6 0</inkml:trace>
  <inkml:trace contextRef="#ctx0" brushRef="#br0" timeOffset="441">1079 284 5,'0'0'6,"-13"5"0,2 0 1,-8 3 0,-2 1 1,-7 0-1,-5 0 0,-6 3-1,-6-1-1,-5 2-1,-3-3 0,-4 4-1,-2 0 0,2-1-1,2 1 0,5-1 2,6-1-3,9-2 0,7 1 0,7-4-2,9-2-1,2-2-2,10-3-2,0 0-4,13-14-5,3 5-1,-2-8 0,7 0 1</inkml:trace>
  <inkml:trace contextRef="#ctx0" brushRef="#br0" timeOffset="862">626-3 0,'0'0'5,"8"-10"-2,-8 10 1,0 0 1,0 0 0,-2 10 1,2-10 1,-12 12-1,0-1 0,-2 1-1,-6 4-2,-3 5 0,-6 5-2,-7 6 1,-4 5-1,1 4 0,-5 4 0,0 1 0,-2 3-1,2 0 1,2-4 0,3-3 0,4-6-1,4-5 1,5-5-1,6-2 0,4-6 0,4-2 0,5-2 0,3-2-1,6 0 1,0 3 0,3 2 0,-1 0 1,5 5-1,0 1 0,4 0 0,2 4 1,7 2-1,3 3 1,6-1 1,4 3-1,5-5 0,6 5 0,1 4 0,4-1 0,0-1 0,-1-2 0,-1-3 0,-2-1 0,-3-1 0,-4-4-1,-4-5 2,-3-5-1,-7 0-1,-2-3 1,-6-2-1,-2-3 1,-6 0-1,-10-7 0,12 8 1,-12-8-1,0 0 0,0 0 1,0 0-1,0 0 1,0 0-3,0 0-2,0 0-9,4 9-3,-4-9 0,0 0-1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00:04:30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70 814 0,'0'0'2,"-12"5"-1,12-5 0,-13 7 0,13-7 0,-12 5 1,12-5 1,0 0 1,-12 5 1,12-5-1,0 0 1,-13 3-1,13-3 0,0 0-2,0 0 0,-9 3-1,9-3-1,0 0-1,0 0 1,0 0 0,0 0 1,0 0-1,0 0 1,0 0 0,0 0 1,0 0 0,0 0 0,0 0 2,0 0-1,0 0 0,0 0 0,0 0 1,0 0-1,15-1 1,-1-3 0,10-4 0,13-4 1,13-2 0,11-6-1,9-5-1,7-4 0,4-2 0,5 0 0,-3-2 1,-2 0-2,-3-4 1,1 3 0,-2-3 0,4 4-1,-3-5 0,3 1 0,-5 0-2,-4 3 0,-11 6 0,-10 4 0,-14 5-1,-12 4-3,-10 6-8,-15 9-7,-12-3 1,-7 3-1,-5-1 1</inkml:trace>
  <inkml:trace contextRef="#ctx0" brushRef="#br0" timeOffset="671">994 161 21,'-19'-2'10,"-2"-1"-1,5-1 1,-2 0-5,6 0-2,0 2-2,12 2 0,-13-2-1,13 2 2,0 0 0,9-3 2,9 0 0,6-1 0,9 0 1,9-4 0,12 0-1,5-4-1,6 2 0,2-3-1,3 2-1,-3-2 1,-4 3 0,-10-1 2,-4 2 0,-10 1 0,-3 2 0,-7 0-1,-4 4 0,-6 2 0,-1 3-2,-4 3-1,-2 5 1,-2 4-1,-4 5 1,-7 3 0,-6 5 0,-5 6 1,-10 5 1,-7 1 0,-6 4 0,-3-1 1,-2 2-2,-1-5 1,6 0-1,4-7 0,8-6-1,7-6-1,6-5-1,4-4 1,6-12 0,0 10-1,0-10 1,0 0 0,0 0 0,0 0-2,0 0-2,0 0-5,-11-1-5,11 1-7,-16 0 0,5-1-2,-6-6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00:04:49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7 1,'-10'-3'2,"-3"3"-1,2 3 0,-1-3 0,3 0 1,-1 0 1,10 0 0,-15-3 1,15 3 0,-9-2 0,9 2-1,0 0 0,0 0-1,0 0-2,0 0 0,0 0 0,0 0-1,0 0 1,0 0 1,0 0 1,0 0 0,0 0 1,0 0-1,0 0 1,0 0-1,0 0 1,0 0-1,0 0 0,0 0-1,0 0 1,0 0-1,0 0 0,0 0 0,0 0 0,0 0-1,0 0-1,12 2 2,-1 1 0,2-2 0,4 0 0,4 0 1,2-1 0,6 2 0,6-2 0,0 0 0,7 2-1,4-1 1,6 1-1,3-2 1,6 3-1,5-3 2,4 3-1,5-2 1,5 1 0,1-4 0,4 2 1,1-2-1,2 0 1,2-1 0,4 0-1,-1-2-1,4 4 0,0 0-1,5 1 1,3 0-2,5 1 1,0-1 0,3 1-1,6-2 2,2 0-1,1-4 1,1 2-1,1-3 1,0 1-1,1 2 1,1-1-1,-3 2 0,-1 2 0,-2-1 0,1 4 0,0 1-1,-1-1 1,-2 2 0,0 2-1,-1 0 1,2-2 0,0 1-1,3-2 1,-4-3 0,-1 4 0,1-2 0,1-3 0,5 1 0,-1 3 0,-3 1 0,0 3 0,1-1-1,0 0 1,1 0 0,-4-1-1,-1 0 2,1-2-2,-3 1 1,4-3 0,-4-1 0,-2 3 0,-4-4-1,0 1 0,-4 1 1,-3-1-1,-5 0 0,-2-1 0,-7-1 1,-3 0-1,-2-1 1,-4-2-1,-4 2 1,-6 0-1,-5-2 0,-3 3 1,-7-1-1,-4 2 0,-5 2 0,-6-1 0,-2 3 0,-5-3 0,-5-1 0,-2 0 0,-5 0 1,-1 0-1,-2 0 0,-4-1 0,-2 1 0,-1 0 1,-10 0-1,17-4 0,-17 4 0,15 0 0,-15 0 0,12 0 0,-12 0 0,11-1 1,-11 1-1,0 0 0,12-4 0,-12 4 0,0 0 0,14-1 2,-3-1-2,3 2 0,3-3 0,1 2 0,4-3 1,1 3-1,-1-1 0,-5 1 0,1-1 0,-5 0-1,-1 1 1,-2 1 0,-10 0-2,13-1 0,-13 1-1,0 0-2,9 2-3,-9-2-6,0 0-7,0 0-1,0 0-2,-15-14 2,4-4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00:05:29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97 1,'-10'-1'3,"10"1"1,0 0-1,-12-2-1,12 2 0,0 0 0,0 0 0,0 0-1,0 0 1,0 0 0,0 0 1,0 0-1,0 0 0,0 0-1,0 0 0,0 0 0,0 0-2,0 0 0,-4-9 0,4 9 0,0 0-1,0 0 2,0 0-1,0 0 1,0 0 1,0 0 0,0 0 0,0 0 1,0 0 0,0 0 0,0 0-1,0 0 0,0 0 0,0 0-1,0 0 0,0 0 0,0 0-1,0 0 1,0 0-1,0 0 1,0 0 1,0 0-1,0 0 1,0 0 0,0 0 0,0 0 0,12-5 0,-12 5 0,13-1 0,-3 0 1,0 0-1,2-1 1,1 1-1,0 0 0,0-1-1,1 1 1,-5 0-1,2 0 0,-11 1 1,17-1 0,-17 1 1,12-3 0,-12 3 0,13-5 1,-13 5-1,15-9 0,-6 6 0,-9 3-1,16-10 0,-16 10-1,16-7 1,-16 7 0,11-6 0,-11 6 1,0 0 1,0 0-1,0 0 1,0 0-1,0 0 0,0 0 0,0 0-2,0 0-2,0 0-4,0 0 0,-15-2-2,4 2 0,0-1-1,-8-1 1,2 0 0,0-1 3,0-1 1,1 0 1,2 1-2,4 2 0,-4-1 0,14 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03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69 444 3,'0'0'9,"0"0"-1,-2 12-4,1 0 0,0 7 0,0 3 2,0 5 0,3 4 0,-2 4 2,2 5-2,0 3-1,1 0 0,-1 2-1,-1 0-1,0-3 1,-2-3-3,0-4 0,0-9 0,-1-5 0,-1-4 1,1-8 0,2-9 0,0 0 0,-13-13 0,7-3 0,-1-6 0,-1-5-1,0-7-1,0-5 0,1-4-1,1-2 1,4 0 0,3-1 0,4 3-1,5 2 1,4 3 0,5 4-1,5 7 1,4 2 0,4 7-1,3 4 1,1 4 0,1 5-1,-1 6 1,-1 4 0,-4 5-1,-3 5 1,-6 2 0,-6 3 1,-6 2-1,-7 2 1,-8-2 1,-6 0 0,-7-3 0,-4-1 1,-6-5-1,-4-1 1,-4-5-1,1-3 0,-2-3 0,2-3-2,5-2 1,2-3-3,9-2-3,5-3-5,10-1-7,8-2-5,7-2 1,9-4 0</inkml:trace>
  <inkml:trace contextRef="#ctx0" brushRef="#br0" timeOffset="661">562 424 7,'0'0'12,"0"0"0,0 0 0,0 0-9,0 0-1,0 0 0,15 9 2,-6-6 0,6 3 0,2 2 1,4 3 1,3 0-2,0 6 0,2 0 0,1 3-1,-3 2-2,-3 1 1,-5 0-2,-2 1 1,-7-3 1,-3 0-1,-7 0 1,-4-4 0,-8-1 1,-1-4 0,-5-1 1,-3-4-1,-5 0 0,-2-4 0,-4-10-1,1 4 0,0-6 0,3 2-1,2-7 0,4 4 0,8-6-1,7 4 0,10-1 0,7 1 0,10 1-1,7-2 1,9 4-1,4-2-2,7 5-1,1-2-3,6 4-6,-7-4-7,1 1 0,-4-2-1,-5-5 0</inkml:trace>
  <inkml:trace contextRef="#ctx0" brushRef="#br0" timeOffset="1171">1069 55 9,'0'0'13,"0"0"0,0 0-1,0 0-8,9 14-1,-5-1 2,2 2 0,1 6 2,0 1-1,-1 3 0,2 10 2,-4 0-3,2 5-1,-2 7-1,0 1-1,-3-1-1,0 0 0,-1-4 0,0-6-1,-1-6 1,0-6 0,0-8-1,-1-6 0,2-11 0,0 0-1,-17-8 1,6-9-1,-1-5 1,-4-6-2,-1-3 2,-1-2-1,-1 1 1,3 2 0,0 4 0,4 5 0,0 7-1,5 4 1,7 10 0,-9-6-1,9 6 0,0 0 1,2 12 0,-2-12 1,19 16 0,-1-8 0,7 1 0,7-3 0,8-2 0,7-2 0,2-2-2,3-4-1,1-1-2,-9-6-2,0 0-10,-10-1-3,-7-5 0,-10 0 0</inkml:trace>
  <inkml:trace contextRef="#ctx0" brushRef="#br0" timeOffset="1742">1370 82 2,'0'0'10,"0"0"2,0 0-8,0 0 1,10 13 2,-10-13 1,3 13 0,-3-13 1,3 25-1,-2-8 0,1 10-1,-1 2-1,1 7-2,-2 6-1,1 4-1,-2 2 0,2 1-1,0-4 0,-1-3-1,2-7 1,1-6 1,4-9 0,3-8 0,3-7 1,5-6-1,2-9 0,2-3 0,0-6 0,3-3-1,-5-1 0,1 2-1,-5 0 1,-3 3-1,-4 5 0,-1 2 0,-8 11 0,0 0-1,12-8 0,-12 8 1,0 0-1,7 18 0,-3-6 1,1 5 0,-1 3 0,-1 3 0,-1 4 0,0 2 1,-2-1-1,0 2 1,0-4-1,0-4 1,0 0-1,2-8-1,6-2-2,3-9-12,4-5-6,4-9-2,-1-9 2,4-5-1</inkml:trace>
  <inkml:trace contextRef="#ctx0" brushRef="#br0" timeOffset="2413">1912 0 9,'0'0'12,"0"0"1,0 0-1,0 0-5,0 0-3,0 0 1,0 0 1,0 0-1,0 11 1,0-11 2,11 9-2,-2 0 0,-1 2-1,5 4-1,2 3-2,3 5 0,3 2 0,3 5-1,1 7 0,4 4-1,-2 1 1,2 4-1,-2 3 0,-3 0 1,-2 2-1,-3-2 0,-3-2 0,-6-4 1,-5 0-1,-3-3 1,-6-4 0,-3-2-1,-7-2 2,-7 0 0,-7-1 0,-3 0 0,-5-4 0,-2 0 1,-4-2-1,2 0 0,1-4 0,5-3-1,4-4 0,4-4-1,4-1 0,3-4-1,6 2-11,-1-8-11,2-2-2,-1-7 0,-2-7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29:56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343 163 7,'0'0'8,"0"0"0,0 0 1,0 0 0,0 0 0,-9-5-1,9 5 1,-9-3-1,9 3-1,-14-1 0,14 1-2,-16-1-1,5 3-2,2 4 0,-4-1-1,0 6-1,-2-3 0,-1 4 0,0 2 1,-2 4-2,-1 0 2,0-1-1,-4 5 0,3 2 1,1 3-1,0 2 1,2 3-1,1 3 0,2 2 1,4-1-1,7 1 1,-1-2-1,5-1 1,3-3-1,0-5 1,5-3 0,6-3 0,4-2 0,0-4 0,3-2 0,1-5-1,2 2 1,3-4 0,-4 1 0,-1 1-1,-2-3 1,-2 1-1,-1-2 1,-1-3-1,-6 1 0,0-1 0,-11 0 1,15 2-1,-15-2 0,0 0 0,0 0-1,9 7-1,-9-7-8,0 0-7,0 0-2,0-10 1,0 0-1</inkml:trace>
  <inkml:trace contextRef="#ctx0" brushRef="#br0" timeOffset="862">628 336 2,'0'0'6,"0"0"-1,0 0 0,0 0 0,4 9 0,-4-9 0,0 0-1,1 13-1,0-3 0,0 2 0,1 0 0,0 5 1,1 2-1,1-1 0,0 3-1,3-1 0,-2 0 0,1-1 0,-2-1 0,2-4-1,-3-1 1,3-3-1,-6-10 1,9 14-1,-9-14 1,0 0 0,0 0 1,4 11 2,-4-11 1,0 0-1,0 0 1,0 0 0,0 0-1,-4-12-1,4 12 0,-4-17-2,2 6-2,-1-3 1,1-2-1,0 1 0,2-3 0,3-1-1,-1 0 1,4-1 0,3 2-1,1 1 1,2 1-1,0 0 1,1 3 0,-2 2-1,2 5 1,-2 2-1,-11 4 1,16-1-1,-16 1 1,16 8-1,-16-8 1,14 12 0,-14-12-1,15 12 1,-15-12 1,12 13-1,-12-13 0,11 7 0,-11-7 0,0 0 0,0 0 0,9 8-1,-9-8-2,0 0-5,0 0-7,0 0-4,0 0 2,0 0-1</inkml:trace>
  <inkml:trace contextRef="#ctx0" brushRef="#br0" timeOffset="1653">993 413 2,'0'0'7,"0"0"0,0 0 0,0-9-2,0 9 1,8-10-1,-8 10-1,8-10 0,-8 10 0,0 0 0,10-12-1,-10 12 0,0 0-1,11 0-1,-11 0 0,14 8 0,-1-2 0,2 1 0,3 2 1,4 1-1,-1 1 1,1 1 0,0-2-1,-2 2 0,-1-2 0,-5 2 0,-1 2-1,-5-4 1,-4 1 0,-1 0-1,-2 2 1,-1-1 0,-2 1 1,0 0-1,-3-1 0,0 0 1,-3-1-1,-1 0 0,0-2 0,-1 0-1,-3-3 1,1 1 0,0-4 0,-3-1 0,0-3 0,0 0-1,1-1 1,-1-3 0,2 0-1,2 0 0,1-1 1,10 6-1,-14-13-1,14 13 1,-6-14 0,7 4-1,-1 10 1,9-19-1,-9 19 0,17-18 1,-5 9 0,1-1-1,1 1 1,0 2 0,0 2 0,0 0-1,-1 4 0,-1 0 0,-1 5-3,-11-4-4,17 9-4,-17-9-2,15 11-1,-15-11 1</inkml:trace>
  <inkml:trace contextRef="#ctx0" brushRef="#br0" timeOffset="2464">1350 377 0,'0'0'4,"11"-6"0,-11 6-2,0 0 1,0 0 1,0 0-1,0 0 1,9 2-1,-9-2 1,0 0-1,0 0 0,1 11 0,-1-11 0,6 13 1,-6-13 0,3 19 0,1-5 0,-3-1 0,1 3 0,0 0-1,1 2 0,-2-4-1,0 2 1,1-3-2,-2 0 1,1-4-1,-1-9 2,2 11-2,-2-11 0,10-4 0,0-5 1,-2-1-1,4-4 0,0-4 0,3 1-1,1-2 0,-2-1 0,2 1 1,-2 3-2,2 1 1,-3 3 0,2 3 0,-3 3 0,-1 3-1,1 5 1,-3 2-1,-9-4 0,17 16 0,-10-2 1,-1 3-1,-1 0 1,0 1 0,-1 1 0,0 1 0,0-3 1,-1 1-1,-1-6 0,1 0-1,-3-12-4,4 12-5,-4-12-3,0 0-1,15-18-1,-11 1 1</inkml:trace>
  <inkml:trace contextRef="#ctx0" brushRef="#br0" timeOffset="3475">1906 510 14,'0'0'9,"-12"-7"1,12 7 0,-12-13-1,12 13-1,-8-16-2,6 6-1,1-2 0,3-1-2,1 0-1,2 0 0,3 0 0,0 3-1,1 1-1,1 2 1,0 4-1,2 3 0,-1 4 0,2 1 0,-3 3 0,1 1-1,4 2 1,-4 1 0,2 1 0,-4-1 0,1 1 0,-5 0 0,5-2 1,-7 2 0,-1-3 0,-1 3 1,-8-2-1,1 2 1,-4-3 0,2 3 0,-8-4 0,3 2-1,-4-3-1,2-3 1,4-2-2,-1-5-4,12 2-5,-16-12-5,12-3-1,4-4 1,4-4-1</inkml:trace>
  <inkml:trace contextRef="#ctx0" brushRef="#br0" timeOffset="3966">2024 160 3,'0'0'6,"0"0"-1,0 0-1,-6 9 1,6-9 1,6 12 0,-6-12 0,7 15 1,-7-15-1,5 23-1,1-10 0,-2 4 0,0 3-2,0 5 1,-1 4-2,-1 5 1,1 2-1,-2 1 1,1-1-3,-2-3-4,4-5-5,4-6-5,1-9 0,4-9 0,-1-9 0</inkml:trace>
  <inkml:trace contextRef="#ctx0" brushRef="#br0" timeOffset="4317">2297 529 3,'-8'11'7,"8"-11"1,0 0-3,-8-12-2,8 1 2,2-5-1,3-1 0,2-2 1,0-1-1,3 1 1,0 1-1,2 3-1,-2 6 1,2 2-2,-3 5 0,-9 2-2,18 9 1,-9 1-1,0 3 0,-1 1 1,0 4 0,-4 2 0,-1 1 0,-1 2 1,-4-2 1,1 0-1,-4-2 1,-1-1 2,-2-2-2,1-1 1,-3-7 0,-1 2 0,-2-6-1,-1-1 1,-1-3-1,-1-2-2,3-3 0,-1-5-3,5 1-3,1-8-3,6 2-7,2-4-3,4-1 0,2-1 1,4-1 0</inkml:trace>
  <inkml:trace contextRef="#ctx0" brushRef="#br0" timeOffset="5048">2618 372 4,'0'0'7,"0"0"-1,0 0 0,0 0 1,0 0-1,0 0-1,0 0 0,0 0 0,-2 12 0,2-12-1,0 18-1,1-4 1,-1 3 0,2 4 0,0 1-1,0 1 0,0-3-1,2-1 0,-1-5 0,2-1-1,-5-13 0,14 5 1,-1-12-2,4-5 1,1-6 0,1-2 0,2-3 0,1 0 0,-2-1-1,-3 6 0,-4 2 1,-5 3-1,-8 13 0,11-11-1,-11 11 1,0 0-1,0 0 1,6 11 0,-6-11 1,4 19 0,0-8 0,0 1 1,0 0 0,1-2 1,-5-10-1,17 11 0,-5-12-1,7-6 0,-1-3 1,6-3-2,1-2 1,1-1 0,-2-1-1,-1 2 1,-4 3-1,-5 4 0,-1 1 0,-4 4 0,-9 3 0,15 1 0,-15-1 0,12 14 0,-4-4 0,0 4 0,1 2 1,0 0 0,0 1 0,1 0 0,-3-1 0,2-2 0,-2-3-1,-7-11-4,19 12-6,-19-12-8,21-3-1,-12-5 0,3-4 1</inkml:trace>
  <inkml:trace contextRef="#ctx0" brushRef="#br0" timeOffset="5899">3499 3 6,'4'-12'5,"-4"12"1,0 0-1,0 0-1,0 0 1,0 0 0,0 0 0,4 19-1,-4-5 1,0 0 1,0 6 0,1 7 0,3 4-1,-3 3 1,2 4 0,-2 2-1,1 1-2,-1 2 1,3-4-2,-2-5 0,-1-5-1,2-5-2,-1-5-2,1-5-4,-3-14-6,8 11-3,-8-11 0,10-8 0,-5-4 1</inkml:trace>
  <inkml:trace contextRef="#ctx0" brushRef="#br0" timeOffset="6269">3709 324 13,'-3'14'10,"0"3"0,0 2 1,0 1-1,1 1-1,1-2-2,4-1-1,1-5-1,4 0 0,4-8-1,4-1-1,4-6 0,1-3-1,4-4 0,1-2 0,-1-4-1,-2 0-1,-3-2 1,-2 2-1,-5 2 1,-2 1-1,-4 2 1,-7 10-1,7-15 0,-7 15 1,0 0-1,3-11 1,-3 11 0,0 0 1,0 0-1,0 0 0,0 0 0,0 0-1,0 0 1,0 0-1,-7 13 0,5-2 0,0 3 0,-2 6 0,0 8 1,-1 6 0,1 4 0,0 6-1,0-1 1,1 2 1,0 2-1,1-4 0,1-5 1,0-5-1,0-6 0,1-5-1,1-5-2,-2-3-3,2-3-9,-1-11-5,0 0-1,0 0 1,-1-13-1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03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273 518 12,'0'0'8,"0"0"1,0 0 1,0 0-1,-15 4-1,15-4-2,-18 2-1,6 0 0,1 1 0,-4-1-1,6 4 1,-7-1-2,2 3 0,-4 0-1,3 3 0,-1 1 0,0 0-1,-1 3 0,2 1 0,0 1 0,2-2 1,0 3-1,3 0 0,3-2 0,1 2 0,4-3 0,4 0 0,3-2 0,5-1 0,3-3 0,7-4-1,3-3-1,4-5-2,6 0-3,0-7-3,3 1-3,-2-4-2,-2 0-3,-3 0 0,-2-1 1,-3 1 2</inkml:trace>
  <inkml:trace contextRef="#ctx0" brushRef="#br0" timeOffset="521">396 264 4,'0'0'4,"0"0"0,0 0 0,0 0 0,0 0 0,0 0 0,0 0 1,1 14 0,-1-3 1,-1 3 0,2 6 0,-1 2 0,4 5-1,-3 4 1,2 5-2,-1 4 0,0 1 1,1-2-2,0-2-1,-1-1 0,1-6 0,0-6 0,3-6 0,-6-18-1,21 9-1,-3-15-1,2-7 1,5-6-1,1-3 1,3-1-1,-2 0 0,-1 2 0,-5 4 1,-7 4 0,-3 6 0,-11 7 0,14 1 0,-14-1 0,7 19 1,-5-6-1,1 5 1,1 1 1,4 1 0,-3 1-1,1 0 1,-2-1 0,2-2 0,-2 0-2,1-6-2,1 2-7,-6-14-8,11 12 0,-11-12-1,19-11 1</inkml:trace>
  <inkml:trace contextRef="#ctx0" brushRef="#br0" timeOffset="1091">916 709 2,'0'0'8,"0"0"0,0 0 0,0 0-5,8-20 1,-5 6 0,3-4 0,0 1 0,4-3 1,0 2-1,0 1 0,3 3 0,-2 2-1,2 4 0,-3 2-2,2 4 0,-1 2 0,-1 4 0,-1 4-1,0 4 2,-2 1-1,-1 5 2,-2 0 0,-1 3 1,-3-2-1,0 3-1,-4-1 1,0-1-1,-3-2 1,0-1-1,-3-4 0,1-1 0,-1-2-1,-1-3 1,1-4-1,0-2 1,-1-2-3,2-3-1,9 4-6,-15-15-4,11 4-6,1-3 1,5-3 0,1-2 0</inkml:trace>
  <inkml:trace contextRef="#ctx0" brushRef="#br0" timeOffset="1642">1506 517 11,'-13'5'10,"-2"-1"0,1 1 0,0 1-1,1-1-1,0 0-1,1-1-1,1 1-2,1 0 0,10-5-1,-15 10 0,15-10-2,-12 9 0,12-9 0,-2 9 0,2-9-1,7 10 1,-7-10-1,16 11 1,-3-4-1,0 2 0,1 0 0,0 1 0,-2 1 0,-1 0 0,-3 1-1,-2 1 1,-1-1 1,-4 0 0,-2 2 0,-2-1 1,-1 0 0,-4-1 0,-2 1 0,-1-2 1,-1-1-1,-3-2 0,0 1 0,0-4-1,2-2 0,0-2-1,2-1 0,11 0-3,-15-8-5,15 8-4,0-16-5,6 5 0,2-3-1,5 0 1</inkml:trace>
  <inkml:trace contextRef="#ctx0" brushRef="#br0" timeOffset="2163">1710 644 1,'7'13'7,"-7"-13"-1,5 10 1,-5-10-4,0 0 0,10 6 2,-10-6 1,9-1 0,-9 1 0,10-7 0,-10 7 0,17-17-2,-7 7-1,-1-2 0,0 0-2,-1 0 0,-1-1 0,-2 3 0,-1 1-1,-4 9 0,0-16 1,0 16-1,0 0-1,-15-10 1,15 10 0,-19 2 0,6 1 0,1 2 0,-3 2 0,1 2 0,0 2 1,1 0 0,0 4 0,2-1 1,-2 2 2,4 0-2,0 2 1,1 0 0,0-1-1,4 2 1,1-3-1,3 1 0,1-3 0,4 1 0,2-6 0,3 0 0,0-3 0,4 0 0,-1-5 0,4-1-1,-1-4 0,2 0-1,-1-1 1,1-3-1,1 0 1,-1-3-1,1-1 0,-3 0 0,1-4-1,-1 1 1,0-1 0,-2-1 0,0 1 0,-2 0 0,-1 3 0,-1 0-1,-2 3 1,-8 10 0,14-14-1,-14 14 1,0 0 0,11-8-1,-11 8 0,0 0 0,0 0 1,10 9-1,-10-9 1,8 14 0,-5-4 0,1 2 0,0 1 0,0 2 1,1 1-1,0 1 1,0 0-1,0 0 1,0 0 0,0-4 0,-1-1-1,0-1 1,-4-11 0,7 15 0,-7-15 0,0 0 0,10 4 0,-10-4 0,14-12-1,-3 0 1,1-6-1,3 0 0,0-3 0,2-2 0,-2-1 0,1 3 0,-2 1-1,-1 2 1,-2 5 0,-1 2-1,-10 11 0,16-15 0,-16 15 0,13-2 0,-13 2 0,13 10 1,-6 0 0,-1 0-1,1 3 1,1 3 1,-1 2-1,-1-1 0,0 0 0,0-2 0,0-1 0,-2-4-2,0 1-4,-4-11-9,4 10-4,-4-10 0,0 0 1,3-17-1</inkml:trace>
  <inkml:trace contextRef="#ctx0" brushRef="#br0" timeOffset="3525">2495 0 12,'0'0'8,"0"0"0,0 0-1,0 0-5,-5 12 0,5-12 1,1 12 2,-1-12-1,2 19 2,0-8 0,7 4 0,1 1-1,3 5 0,2 1-1,6 4 0,0 3 0,4 4-2,-1 5 1,1 3-1,-1 0 0,0 4 0,-2 0 0,-2 2-1,0 1 1,-2 4-1,-5-5 1,0 2 1,-6-2-1,0 3 1,-8-3-1,-3 2 1,-8-2 1,-4 0-1,-7-3 0,-6 1 0,-6-5-1,-3-2 1,-4-2-1,-1-2 0,-2-7 0,4-2-1,2-3-1,3-5-1,6-1-3,0-7-6,9 2-12,0-7 0,5-3-1,-1-8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15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606 8 5,'0'0'7,"0"0"1,0 0 0,-10-6 0,10 6 1,0 0-2,-9-3 0,9 3-1,0 0-1,-10 0-1,10 0-1,-12 4-2,12-4 0,-18 11-1,6-2 0,-2 2 0,-2 2 0,-1 2 0,-2 3 1,-1 3 0,0 1 1,-2 1 0,-2-1-1,2 2 0,0 0 1,0 0-1,1-2-1,0-4 1,2 1-1,2-4 1,4-1-1,1-4 1,2 0-2,10-10-3,-12 8-5,12-8-2,0 0-3,0 0 1,0 0-2,0 0 2</inkml:trace>
  <inkml:trace contextRef="#ctx0" brushRef="#br0" timeOffset="511">113 345 7,'-1'-11'7,"1"11"0,0 0 1,-2-9 0,2 9-1,0 0 0,0 0 0,0 0-1,0 0-2,0 0-1,0 0 0,0 0 0,-11 8-2,11-8 0,-10 17 1,3-5-1,-2 2 2,-1 2-2,0 4 1,0 2-1,0 1 0,-1 0 0,4-2 0,1 0-1,1-1 0,2-2 0,2-4 0,2-3 0,2-1 1,-3-10 0,16 11 0,-1-9 0,2-3 0,5-1-1,2-2 1,3-2 0,3-5-1,-1 0 1,-1-2-1,-1 1 0,-2 0 1,-3 0-1,-3 2 1,-3-1-1,-3 6 0,-4 1 1,-9 4-2,12-4 1,-12 4 0,0 0-1,0 0 0,0 0-2,0 0-8,9 6-4,-9-6 0,0 0 0,-9-2-1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17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124 103 3,'-10'-2'6,"10"2"-1,0 0 0,0 0 0,-7-10 1,7 10 0,0 0 0,-12 1 0,12-1-1,-9-3-1,9 3 0,-8 11-2,4-1 0,4-10 0,-7 15-2,7-15 1,-1 22-1,4-12 0,-3-10 1,13 14 0,-4-8-1,6-3 1,0 0 0,3-2 0,2-4 0,1 0-1,-1-1 1,0-2-1,1-1 1,-2-1 0,-3-2 0,-1 1-1,-2-3 2,-3 1-1,-1 1 1,-5 1 1,-2-1-1,-2 10 0,-5-14-1,-2 4 1,-5 7-1,1-6-1,-4 7 0,0 1 0,-2 1 0,0 3-1,0-2 0,-1 10 1,1-1-1,0 3 1,1-1 0,-1-2 0,-1 4-1,2-2 2,-3 4-1,4-2 0,-1 0 0,4 2 1,0-1-1,4 1 0,1-2 0,3 3-1,4-3 1,1 0 0,5 0 0,2-1-1,5 0 1,1-3 0,6 0 1,1 0-1,6-3 0,1-2 0,1-1 1,0-2-1,0-1 1,-1-1-1,-3-2 0,-1 0 1,-3-2-1,-1 0-2,-5-3-2,1-1-7,-1 0-2,-3 0-1,-1-1 0,-2-3-1</inkml:trace>
  <inkml:trace contextRef="#ctx0" brushRef="#br0" timeOffset="6900">748 96 3,'0'0'5,"-4"-12"0,4 12 1,0 0 0,0 0-1,0 0 0,0 0-1,0 0 1,-10-9-2,10 9 0,0 0-1,0 0-1,-13 1 0,13-1 0,-10 2-1,0 4 0,10-6 1,-14 9-1,14-9 0,-15 10 0,15-10 0,-14 14 0,4-9 1,10-5-1,-12 15 0,7-5 1,-3 2-1,4 1 1,0 2-1,4 0 0,4 2 1,-1-1-1,5 3 0,-2-4 0,4 2 1,4-3-1,0-2 0,2-1 0,2-4 1,2-5-1,4-7 1,5-4-1,3-7 1,-1-3 0,2-6-1,-1-1 1,-2-3 0,-2-1 0,-6 2 0,-5 3 1,-9 0 0,-4 1 0,-7 5 0,-2 1 0,-6 3 0,-5 5-1,-3 2 0,-2 6-1,-3 7 0,-1 3-1,-1 6-1,0 5-2,0 4-1,3 1-2,0 2-4,5-2-1,3-4 0,3 1 0</inkml:trace>
  <inkml:trace contextRef="#ctx0" brushRef="#br0" timeOffset="7561">1004 55 23,'9'7'8,"-9"-7"1,0 0-2,-7 19-6,0-7-1,-1 3 0,0 3 0,1 3 0,0 4 1,0 6-1,5 1 1,3 0-1,4 6 0,1 3 0,2 4 1,0-1-1,2-1 0,-3 0 1,0-5 0,-3-1 2,-2-5-1,-4-4 1,-3-2 1,-2-4 0,-5-2 0,0-1 0,-5-4 1,1-2 2,-5-5-2,2 1 0,-5-9 0,2-1 0,0-5-1,0-4-1,0-1-2,2-5-1,3 2-4,0-3-1,6 0-5,3-2-5,4 2-2,4 1 0,2-2 1,4 1 0</inkml:trace>
  <inkml:trace contextRef="#ctx0" brushRef="#br0" timeOffset="8342">1260 374 25,'0'0'12,"10"-1"1,-10 1 1,0 0-5,0 0-3,0 0 1,0 0-1,0 0 0,0 0-2,0 0-1,0 0-3,0 0-7,0 0-8,0 0-1,-7-12-1,-3 6 0</inkml:trace>
  <inkml:trace contextRef="#ctx0" brushRef="#br0" timeOffset="8782">529 356 15,'0'0'10,"0"0"2,0 0 0,0 0-1,0 0-2,0 0-1,0 0 1,0 0-2,0 0-1,0 0-2,0 0-2,0 0-3,0 0-3,0 0-6,12 1-7,-12-1 1,13-8-1,-13 8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27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91 349 4,'0'0'4,"0"0"-1,0 0 0,-12-3 0,12 3-1,0 0 0,-9 1-1,9-1-1,-10 3 1,10-3-1,-10 7 1,10-7 0,-10 10 0,10-10-1,-13 13 1,13-13 1,-11 18-1,6-7 0,1 1 0,-1 1 1,4 2-1,0-1 0,4 2 1,2-1-1,2-2 0,2 0 0,1-1 0,4-2 0,3-2 0,-1-1 0,2-6 0,1 0-1,1-2 1,0-5 0,-1-3-1,-1-4 1,-3-4 0,2-2-1,-4-1 1,-2-1 0,-3-1-1,-3 1 1,-2 1 0,-2 2 0,-5 2 1,0 2 0,-3 1-1,-4 3 1,-1 1 0,-1 3-1,-2 4 0,-3 2-1,-1 3-1,-1 4 0,0 3-2,1 3 0,1 1-2,1 3-2,1 1-2,5 2-1,4-3 0,1-1 1</inkml:trace>
  <inkml:trace contextRef="#ctx0" brushRef="#br0" timeOffset="651">353 41 3,'-3'-14'4,"1"5"0,2 9 0,-5-13-2,5 13 0,0 0 0,-10-4-1,10 4 1,0 0-1,-7 14 0,7-14 0,-6 16 0,4-6 1,-1 4-1,0 0 1,0 4 0,1 3 1,-1 7-1,1 5 1,-1 4-1,0 4 1,0 4 0,0 0-1,1 0-1,1-2 1,2-8-1,2-4-1,3-8 1,6-11 0,4-6-1,3-8 1,2-8 0,2-4-1,-1-1 1,0-3 0,-3-2 0,-1 2-1,-6 1 1,0 4-1,-3 0 1,-1 4 0,-1-1 0,-7 10 0,11-12 0,-11 12 0,0 0 0,0 0-1,10-8 1,-10 8 0,0 0-1,3 16 1,-2-6 0,0 3 1,-1 4 0,-1 2 1,-1 4 1,1-1-2,-1-1 1,2-1-1,1-4-3,2-6-5,-3-10-9,20 0 1,-7-16 0,2-7-1</inkml:trace>
  <inkml:trace contextRef="#ctx0" brushRef="#br0" timeOffset="1282">637 87 40,'-3'15'13,"3"-15"-2,-1 12-2,1-12-11,0 14-5,0-14 1,5 13-2,-5-13-3,6 9-1,-6-9 1,11 5 2</inkml:trace>
  <inkml:trace contextRef="#ctx0" brushRef="#br0" timeOffset="1512">891 11 18,'12'-12'9,"-12"12"1,0 0-1,0 0-6,0 0-1,0 0 1,-10 1-1,10-1 1,-11 13 0,5-4 0,-2 2 1,2 2 0,-2 2-1,2 4 0,-2 1-1,3 4-1,0 5 0,2 3 1,1 5-1,2 4 1,-1 8 0,1 3 0,0 5 0,-1 0 0,0 0 0,-1-3 0,-1-2-2,-3-6 1,3-9-1,-2-6 0,2-7-1,-1-6-1,3-7-3,1-11-2,0 0-4,0 0-2,1-14-2,5-5 1,0-6 0</inkml:trace>
  <inkml:trace contextRef="#ctx0" brushRef="#br0" timeOffset="1943">1107 57 36,'0'0'11,"3"18"0,-6-3 0,-1 7-10,-1 9-1,0 4 0,-1 8 1,-1 8 1,-1 2 0,0 7-1,-2 1 1,3-2 0,-1-2 0,1-3 1,-1-3-2,2-10 0,2-6-1,0-8-1,1-8-3,2-5-1,1-14-6,0 0-2,0 0 0,-14-13 0,8-6 1</inkml:trace>
  <inkml:trace contextRef="#ctx0" brushRef="#br0" timeOffset="2233">763 436 12,'-13'-6'6,"13"6"2,-9-4-2,9 4 1,0 0-1,16 1-1,-4 0 0,3 1 0,4 3 1,4 0-1,4 1-1,3 0-2,4 1 1,4 2-2,3-3 1,3 0 0,3-1-1,-1 2-1,1-5 1,-2 0-1,-3-2 1,-6-3-1,-2 0 1,-5-5 0,-5 0 0,-6-3 0,-3 1 0,-5-2 0,-4 1-1,1-1-1,-5 3 0,-4 0-1,-1-1 0,3 10 0,-12-16-1,12 16 1,-19-10 0,8 6 1,-1 1 0,-3 0 0,2 3 0,0 3 0,0 0 0,0 1 1,1 2-1,2 2 1,-1 3 1,2 3 0,1 2 1,0 4-1,3 3 1,0 3-1,4 0 1,1 1-1,4 0-1,3-3 0,3-2 2,2-5-2,4-4 0,2-6 1,3-4-1,2-7 1,2-4-1,1-8 0,0-3 0,0-4 0,-1-2 0,-2-1 0,-2-1 0,-5 3 0,-1 1 0,-5 5 0,-3 3 1,-1 2-1,-3 4 0,-3 9 1,4-12-1,-4 12-1,0 0 1,0 0-1,0 0 0,0 0 1,0 0-1,0 0-1,9 10 1,-3-1 0,0 2 1,3 6-1,-1 1 0,1 2 1,-1 1-1,0-1 1,-2-1 1,-2 0-1,-2-4 1,-2-4 1,0-11 1,-2 14 0,2-14-1,0 0 0,0 0-1,-12-19 1,11 3-2,1-5 1,2-3-1,2-3 0,4-2-1,3 0 1,4 2 0,4-1 0,2 4 0,3 3 1,2 0-1,1 7 0,1 0 0,-1 7 0,-3 2-1,-1 5-1,-2 1-1,-2 3-2,-5 4-5,-2 0-2,-2 2-2,-10-10 1,13 14-1</inkml:trace>
  <inkml:trace contextRef="#ctx0" brushRef="#br0" timeOffset="3515">2029 432 6,'0'0'6,"7"9"-1,-7-9 0,0 0-1,0 0-1,0 0-1,0 0-1,0 0 1,0 0-1,0 0 0,0 0 1,0 0-1,0 0 0,10-1 1,-10 1 0,0 0-1,0 0 0,0 0 0,0 0 0,0 0-1,0 0-1,0 0-2,0 0-1,0 0-2,0 0-2,0 0 0,0 0-1,0 0 1</inkml:trace>
  <inkml:trace contextRef="#ctx0" brushRef="#br0" timeOffset="10465">2496 45 1,'0'0'6,"0"0"0,0 0 0,0 0-2,0 0-1,-13 17-1,13-17 0,-13 19-1,7-5 1,-3-1 0,4 3 1,-1 5 0,1 5 0,-2 4 0,3 7 0,-1 5 0,1 7 0,1 6-2,0 0 1,2 2-1,0-3 0,2-1-1,-1-7 0,1-4 0,0-9 1,0-7-1,-1-6 0,0-7 0,-1-1-1,1-12-3,0 0-2,-10 2-3,10-2-1,-15-20 0,8 6 0</inkml:trace>
  <inkml:trace contextRef="#ctx0" brushRef="#br0" timeOffset="10806">2260 558 10,'0'0'8,"-12"-16"0,12 16 0,-6-9-2,6 9 0,0 0-1,3-12 0,-3 12 0,15-11-1,-4 7-1,5-1 0,2 3 0,5 1-2,1 1 1,4 3-2,-1 1 0,1 3 0,-2-1-2,1 2 0,-3-1-3,0-3-3,-1-1-3,-6-2-1,1 0 0,-6-3 1</inkml:trace>
  <inkml:trace contextRef="#ctx0" brushRef="#br0" timeOffset="11136">2683 404 15,'9'-6'9,"-9"6"0,10-8 0,-10 8-5,0 0-2,8-9 0,-8 9 1,0 0-1,3 9 1,0 1-1,-2 1 1,3 4-1,4 4 0,1 3 0,0 1-1,-2 0 0,5 1 0,-2-1-1,2-3 1,-3-2-1,-4-6 1,1 0 1,-6-12 1,8 12 1,-8-12 1,0 0 0,0 0 0,-8-16-1,5 2 1,-2-2-2,3-6-1,3-1-1,1-3 0,2 0-1,2-2 1,8 2-2,-4 0 1,8 4 0,-4 3 0,2 2-1,2 3 0,1 2 0,1 4 0,1 2-1,2 3-2,-2 5-2,0 2-5,1 1-5,-1 3 0,0 2 1,-2 0-1</inkml:trace>
  <inkml:trace contextRef="#ctx0" brushRef="#br0" timeOffset="11667">3348 652 5,'-15'6'5,"15"-6"0,-20-10 2,8 3-2,0-4 1,0 0 1,0-1 0,0-3 1,-1 0 0,3-2 0,1-1-2,2-1-2,2 0 0,2-1-3,2 2-1,4 0 0,5 1 0,-1 1-1,3 4 1,1 1-2,1 4 2,1 3-1,1 2 1,-1 4-1,1 2 1,-1 3-1,1 3 1,0 1 0,0 3 0,-2 3 1,-3 0 0,0 2 2,-4 2-1,-4 0 1,-1 1 1,-7-2 1,1 1 0,-6-4 0,2 0 1,-5-6-1,2 1 0,-3-6-2,2-2 0,-1-3-1,2-3-1,1-2-2,2-7-5,5 2-3,0-6-7,7 0-4,2-6 1,4-1 0,3-1 0</inkml:trace>
  <inkml:trace contextRef="#ctx0" brushRef="#br0" timeOffset="12208">3501 386 19,'0'0'11,"0"0"0,0 0 0,0 0-3,0 0-3,0 0 0,0 0 0,0 0-2,0 0 1,0 0 0,7 15 0,-7-15-1,7 17 0,-4-5 0,2 2 0,0 0 0,0 1-1,1 0 0,3-5 0,-9-10-1,19 13 0,-4-13 0,0-5 1,4-4-1,1-1 0,0-7 1,1 2-1,-2-2 0,-2 4 0,-3-1 0,-2 3-1,-2 1 1,-10 10 0,15-11-1,-15 11 0,11-5 0,-11 5 0,12 5 0,-12-5 0,10 12 0,-4 0 0,-1 2 1,1 3 0,-2 3 0,1 0 0,-2 0 0,0 0-1,-1 0 1,0-2 0,0-3-1,1-2 0,1-4-1,-4-9-2,7 15-3,-7-15-5,0 0-7,12-1-2,-12 1 1,6-18 1</inkml:trace>
  <inkml:trace contextRef="#ctx0" brushRef="#br0" timeOffset="12989">3918 569 10,'0'0'8,"0"0"2,0 0-2,0 0-1,0 0-1,0 0 0,-1-13-2,1 13 0,9-19-2,-1 5 0,1-2-2,3-1 1,2-4 0,2 2 1,1-2 0,-1 3 0,-1 0 1,-1 6-1,-2 2 0,-2 5-1,-10 5 2,15 2-2,-15-2 1,7 20-1,-5-4 1,1 3 1,-2 3-1,1 1 1,-1 1-1,2-2 1,-2 0-1,3-3-1,-2-3 0,2-3 0,-2-3-2,-2-10-2,5 13-3,-5-13-7,0 0-4,0 0 1,9-15 0,-4 4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40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205 269 19,'0'0'10,"0"0"1,0 0-1,0 0-3,-5-11-1,5 11 0,-13-5-1,13 5 0,-16-3-1,5 1 2,0 3-1,-1 0-1,0 3-1,-2 0 0,2 3 0,-2 0-1,2 2 0,-2 2-1,3 1 1,-1 2 0,2 2-1,1 1 1,2 3-1,2-1 0,1-1 0,1 3 0,6-3 0,0-1 0,3-1-1,3-5 1,5-2-1,1-4 0,5-4-2,4-5-1,-1-5-1,6-3-1,0-7 1,-1 0-1,0-2 0,-1-1 2,-3 0 0,-4 2 2,-2 1 0,-3 1 1,-3 5 0,-2-1 1,-1 2-1,-9 12 1,10-15 0,-10 15 0,6-10 1,-6 10 0,0 0 0,0 0 0,0 0-1,0 0 1,0 0-1,0 0 1,0 0-1,-8 15 0,5-6 1,0 5 0,0 1 0,-1 3 0,3 2-1,0 1 1,1 2-1,2-5 0,2-1-1,2-4 0,2-2 1,3-7-1,3-4 0,2-4 0,2-5 0,2 0-1,-1-3 1,0-3 0,-1 1 0,-2-1 0,-2 1 1,-2-1-1,-2 1 0,-1-1 1,0 2-1,-1-1 0,-1 2 0,1 2 0,-3 0 0,-5 10 0,8-13 0,-8 13 0,0 0-1,0 0 1,0 0-1,0 0 1,0 0-1,0 0 1,0 19 0,-1-5 0,0 5 1,-1 2-1,2 1 1,2 2 0,2 0 0,1-5-1,2-2 0,3-4 0,0-4-1,4-4-3,-1-6-3,4-2-5,-2-6-5,2 1-2,-1-5 2,2-3-1</inkml:trace>
  <inkml:trace contextRef="#ctx0" brushRef="#br0" timeOffset="991">922 205 7,'-1'-11'6,"1"11"2,0 0-2,0 0-1,0 0 1,-10-4 0,10 4 2,0 0-1,0 0 0,0 0 0,0 0-2,0 0 0,0 0-1,-2 10-2,2-10-1,3 12-1,-1-3 1,1 2-1,2 2 1,0 2 0,1 2 0,1 6-1,1-1 1,-2 0 0,3 0-1,-2-1 1,-2-3 0,0-2 0,-2-2 0,-3-14 0,2 14 2,-2-14-1,0 0 1,0 0 0,-4 9 0,4-9 0,0 0 1,-11-9-1,11 9-1,-9-18 0,5 5 0,-1-3 0,2-2-1,0-1 0,1-1-1,2-1 0,2 1 0,2 0 0,2 2-1,6 1-1,0 1 1,4 1-1,2 3-1,4 1 0,-1 1-1,4 5-2,-2 0-1,1 4-4,-2 1-6,-2 2-1,-2 0 2,-4 2 0</inkml:trace>
  <inkml:trace contextRef="#ctx0" brushRef="#br0" timeOffset="1632">1252 195 25,'0'0'10,"0"0"-1,0 0 2,0 0-8,3 15 0,-3-15 0,1 17 0,-1-4 0,0 1 0,1 3 0,1 0 0,1 1-1,0 1-1,0-2 0,2 1 1,0-3-1,-2-2 1,2-1 0,-3-3 0,-2-9 0,2 12 2,-2-12 0,0 0 1,3 9 0,-3-9 0,0 0 0,0 0-1,-3-10 0,3 10-1,-3-19-1,3 6-1,-1-2-1,1-2 0,2-2 0,2-1-1,1 2 1,2-1-1,2 2 0,2 1 0,3-1 0,2 3-1,3 1-1,3 0 0,-1 2-1,5 4-2,-2-6-2,3 11-4,-1 1-5,-1 3 0,-1 0 1,-2 2 0</inkml:trace>
  <inkml:trace contextRef="#ctx0" brushRef="#br0" timeOffset="2193">1601 273 6,'12'11'7,"-12"-11"-1,15 2 0,-5-4-4,1-1 0,0-2 1,4-1 0,-2-1 0,3-2 0,-3 0-1,1 0 1,-3-1-1,-2 1-1,1 0-2,-6-1 0,-4 10-1,2-16 1,-4 6-1,2 10 0,-13-13 1,3 10 0,0 2 0,-2 2 1,-1 1 0,-2 2 0,3 3 1,-1-2 1,0 4 0,2-3 1,-1 0 0,3 3 1,-1 0 1,4 2-1,0 2 0,2 1 0,3 3-1,0 0-1,3 2 0,1 2 1,5-2-1,-2-1-1,1 1 3,0-2-2,3-1 0,-1-3 0,2-2 1,1-5-1,0-1-1,2-5 1,0-5-1,3-3 0,0-4-1,3-4 0,-2-2-1,2-2 1,0-2-1,-1 3 1,0-1-1,-2 2 1,-1 4-1,-3 1 0,0 3 0,-4 4-1,-9 6 1,15-7 0,-15 7-1,7 10 1,-5 2 0,-1 3 1,-1 2 1,0 3 0,2 2 0,-1-1 0,2-3 0,1-3 0,3-6 0,3-6-1,4-6-1,3-5 1,3-7-1,2-3 1,1-4-1,1-2 1,-1 2 0,-3 3 1,-2 4 1,-4 2 0,-3 7-1,-11 6 0,14-2 1,-14 2-1,5 14 2,-5 0-2,0 1 1,1 4-1,1 1 1,0 1-1,1-1 0,1-2-3,-1-3-2,2-3-5,-5-12-8,11 4 1,-11-4 0,12-21-1</inkml:trace>
  <inkml:trace contextRef="#ctx0" brushRef="#br0" timeOffset="3134">2388 0 26,'6'9'11,"-2"1"1,-1 1 0,-1-1-3,-2 5-3,1 0 1,-4 4 2,2 5-1,-6-3 1,2 8-1,-3-1 0,4 4-2,-2 2-2,4 5-1,1-6-1,4 0-1,2-2 0,3-2-1,2-3 0,2-5 0,2-4-2,-2-6-2,2-2-4,-14-9-4,20-6-7,-16-8-2,0-5 1,-6-7 0</inkml:trace>
  <inkml:trace contextRef="#ctx0" brushRef="#br0" timeOffset="3455">2226 155 30,'-16'14'13,"16"-14"2,-4 13-1,4-13-5,12 12 0,-12-12-1,25 8-1,-7-7-1,8 0-1,3-3-1,6-1-4,8 1-5,0-3-8,8 2-6,0-4 1,4 0 0,0-5-1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0:58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27 319 1,'0'0'3,"0"0"0,0 0 0,0 0 0,0 0 0,0 0-1,0 0 1,0 0 0,0 0 0,0 0-1,0 9 1,0-9-1,0 0-1,0 0 0,0 0 0,0 12 0,0-12-1,3 14 1,0-2-1,1 3 1,1 5 0,0 5-1,2 5 1,0 2 0,2 5 0,-1 1 0,-1 2 0,1-1 0,-2-2 0,0-3 1,-2-2-1,-1-3 1,-1-4 0,0-3 0,-1-3 0,1-3-1,-2-3 0,0-13 0,2 16-1,-2-16 1,0 0-1,0 0-1,0 0 0,-4-12-1,0 3-1,-3-5 0,1-2-1,-4-6 1,-1-2 0,-1-5 1,-1-2 1,2-3 0,1-2 1,0-1 1,1-2 0,2 2 0,4 3 0,-1 2 1,4 1-1,4 3 1,0 2 0,4 5 0,2 2-1,3 2 1,1 3-1,3-1 0,1 7 0,0 2-1,2 3 0,-3 4 0,1 3 0,-3 2 0,0 3 0,-3 6 0,-2-1 0,-1 2 1,-4 1 0,-2 0 1,-4 1 0,-1-3 1,-2 1 0,-2-2 1,-4-2-1,-1-1 0,-2-1 0,-1-3 1,0 1-3,0-3 1,1-2-2,-1-1-1,4-1-2,1-4-6,9 3-3,-6-14-2,11 1 1,3-1 0</inkml:trace>
  <inkml:trace contextRef="#ctx0" brushRef="#br0" timeOffset="901">353 501 0,'-8'11'7,"8"-11"0,0 0 1,-8-11-1,4 1 1,0-1-1,3-1 0,1-3-1,2 0-1,5-1-1,0 2-1,3-1-1,4 3-2,0-1 1,3 3-1,1 1 0,1 2 0,-2 3-1,0 2 1,0 4 0,-3 2 0,1 5 0,-3 2 1,-2 2-1,-1 3 1,-3 2 1,-4-2 0,-1 2 1,-3-2 0,-4 0 1,-1-1 0,-4-1-1,0-2 1,-3-4-1,2 2-1,-4-4 0,2 0 0,-2-3-1,1-3-1,4-1-4,-2-6-2,13 7-6,-10-17-4,10 6 0,4-5 0,3-3 1</inkml:trace>
  <inkml:trace contextRef="#ctx0" brushRef="#br0" timeOffset="1412">799 351 12,'4'10'10,"-4"-10"0,0 0 1,0 0-3,-12-1-2,12 1 1,-17-5-1,8 5-1,-4-2 0,-1 4-2,0 0 1,-1 2-1,0 1-1,-1 1-1,2 2-1,1 0 0,4 0-1,9-8 1,-12 13-1,12-13 0,-3 11 0,3-11 0,12 8 0,-2-5 1,4 1-1,1 1 0,4 1-1,1-1 2,2 3-1,-1 0 0,0 1 0,-4 1 0,-1 2 0,-5-2 1,-4-1 2,-4 2 0,-5-2 1,-3 2 0,-5-3 0,-3 2 1,-2-3-1,-2-1 0,1-2-1,0 1-1,2-3-2,0-4-1,5 1-3,9 1-2,-9-13-5,9 13-2,4-15-1,4 2 0,5 0 1</inkml:trace>
  <inkml:trace contextRef="#ctx0" brushRef="#br0" timeOffset="1943">1054 359 19,'0'0'7,"0"0"1,0 0-1,0 0-5,0 0 1,-14 1 1,14-1 1,-16 0 1,5 2-1,-3 1 0,0 1 0,-3 2-1,1 1-1,2 1-1,-1 0-1,2 2-1,2-2 0,1 0 0,10-8-1,-8 14 1,8-14-2,5 10 1,-5-10 0,20 4 0,-7-2 0,3-2 1,1 1-1,4 0 0,-3 1 1,2 1 0,0 4-1,-2 0 0,-3 0 1,0 4 0,-4 0 1,-5-1 0,1 3 1,-8-3 1,-5 2 1,-2-1-1,-2-1 0,-5-3-1,3-1-2,-2 0-5,2-4-7,12-2-1,0 0-1,-9-15-1,12 3 1</inkml:trace>
  <inkml:trace contextRef="#ctx0" brushRef="#br0" timeOffset="2434">1258 512 18,'6'11'9,"-4"-1"0,-2-10 1,4 10-3,-4-10 1,0 0 1,0 0 0,0 0 0,0 0-1,0 0-1,0 0-2,-9 5-5,9-5-3,0 0-6,-2-9-8,2 9 1,5-17-1,-1 7 1</inkml:trace>
  <inkml:trace contextRef="#ctx0" brushRef="#br0" timeOffset="2844">1520 344 4,'0'0'6,"3"-9"1,-3 9 0,0 0-2,0 0 0,0 0-1,0 0 0,0 0 0,0 0-1,0 0 0,3 10 0,-3-10 0,4 15 0,-1-5 1,2 4 0,1 3-1,0 2 0,2 1 0,0-1-1,-1 2 1,2-4 0,0-2-1,1-5 0,0-3 1,5-6-1,1-7 0,3-3 0,-1-6 0,1-2-1,0-5 0,-1 2 0,-3-3 0,-1 3 0,-6 3 0,-2 1 0,-1 5 0,-5 11 0,6-15-1,-6 15-1,0 0 1,0 0-1,0 0 0,0 0 0,8 10 0,-8-10 1,4 17-1,-1-7 2,0 2-1,1-1 0,1 1 1,0-3-1,2 0 0,-7-9 1,17 15-1,-7-11 1,2-1-1,0-2 1,1-2 0,-1-1 0,2-3 0,-2-1 0,2-3 0,-3 1 1,-1-1-1,1-2-1,-3 1 1,0-1 0,-3-1-1,3 0 1,-4-1-1,1 2 0,-2 0 0,1-4 0,-1 6 0,0-2 0,-3 11-2,3-13-1,-3 13-3,0 0-1,10-10-4,-10 10-4,0 0-1,13 0 0,-3-1 1,-1 0 1</inkml:trace>
  <inkml:trace contextRef="#ctx0" brushRef="#br0" timeOffset="3705">2315 457 8,'-12'3'6,"12"-3"-1,-15 2 1,15-2-1,-15-1-1,15 1 0,-15-4-1,15 4-1,-13-8 0,13 8 0,-12-13 1,12 13-1,-6-18 0,6 6 0,1-2-1,2 1 0,4-3 0,2 3-1,1-2 1,1-1-1,1 4 0,0 1 0,1 4 0,-2 4 1,0 1-1,-1 7 0,-1 1 0,-2 6 0,1 0 0,-3 6 1,-2 1 0,-2 0 0,-3 3 1,-3 0 1,-3-1 0,0-1 1,-2-2 1,-1-2 0,-2-3 1,3-3-1,-4-4 0,3 0 0,-1-6-1,3 1-1,0-6 0,-1 0-2,10 5-1,-15-17-3,10 7-3,-1-2-4,3 1-4,1-3-4,3 1 2,3-1-1,1 0 2</inkml:trace>
  <inkml:trace contextRef="#ctx0" brushRef="#br0" timeOffset="4236">2466 306 7,'14'7'5,"-14"-7"0,0 0 0,6 11-4,-6-11 1,1 10 1,-1-10 0,-1 16 1,0-6 0,2 2-1,1 3 1,2 2 0,1 1-1,1 2-1,2 0 0,1 2 0,0 0 0,1-3-1,-2-1 0,-1-4 1,-1-1 3,-6-13 0,6 13 2,-6-13 0,0 0-1,-7-12 0,3 1 0,-2-5-2,1-3-2,0-1-1,-1-4-1,2 1 0,3 0-1,2 0 1,2 1-1,4 2-2,2 1 0,3 2-1,2-2-1,3 6-1,-1 0-2,1 3-3,1 1-2,-3 3-1,1 0 2,0 4-1</inkml:trace>
  <inkml:trace contextRef="#ctx0" brushRef="#br0" timeOffset="4677">2825 319 2,'10'0'4,"3"-3"0,0-4 0,3-2 1,0-6 0,1-2 0,-2-3 1,2-3 0,-1 0 0,-3-1 0,-3 3-1,-1 0-1,-4 2-1,-1 2 0,-3 2-1,-2 2 0,-3 2-1,4 11-1,-13-16 1,13 16-2,-16-5 1,7 7-1,9-2 0,-20 8 0,20-8 1,-16 16-1,8-5 1,0 3 0,1 0 1,-1 3-1,0 3 2,1 3-1,-2 4 1,1 1 0,0 3 0,3 0 1,2 0 0,2-2-1,3-1-1,3-6 1,4-3 0,3-5-1,3-4 0,3-3 1,0-5-1,0-1 0,1-3 0,-3 0-1,0 0 1,-5-1-2,1 5 1,-12-2 0,17 5 0,-17-5-1,13 9 2,-3-5-1,3 1 1,2-2-1,-1-2 1,4-2 0,-2-1 0,2-3 0,-2-3 1,-1-2-1,-5-3 1,-3-1 0,0 0-1,-5-1 1,-1 1-1,-1 0-1,-2 2 1,-2 2-1,4 10-1,-12-13 0,3 9-1,0 5-1,-5 2 0,1 5-1,-3-1-1,1 4 0,-2 0-1,4 1-1,-1-3 0,5 1 1,9-10 0,-10 11 0,10-11 0,0 0 1,10-1 1,0-6 1,4-2 0,0-7 1,4-4 0,-1-5 1,2-4 0,-1-2 1,-1-4 1,0 2 1,-4-1 1,1 2 0,-4 3 1,-1 3 2,-1 4 0,-3 5 1,-1 3-1,-2 5 0,-2 9-1,1-10-1,-1 10-1,0 0-1,0 0-1,-5 15-2,3-4 1,1 3-2,-1 6 4,1 3-1,1 3 0,-1 9 2,1 3-1,2 1 1,0 6 0,2-1 0,4 1-1,0-3 1,5-1-1,2-9-1,3-4-2,4-5-4,2-7-10,1-10-2,1-9 1,0-10-1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1:10.5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12 383 0,'-9'-1'5,"9"1"-1,0 0 1,-3-9 0,3 9 0,1-12-1,-1 12-1,6-16 0,-1 7 0,3-1-1,2-2 0,1 2 0,3-5 0,1 4 0,0-2 0,1 3 0,-2 1 0,0 3-1,-2 1 0,2 2-1,-5 3 0,-9 0 0,16 9-1,-16-9 1,13 17 0,-9-5 0,1 1 0,-1 1 1,1 3-1,-3-1 0,1-1 1,-2 1 0,-2-2 0,-1 1 1,-2-2 0,-3-1 1,-2 1 0,0-3 1,-4 1 0,0-3 0,1-2 2,-2-1-2,0 0 1,-1-2-1,2-1 0,-2-3-1,2 0-1,-1 0 0,3-3-2,2-1-3,1-4-1,6-1-3,2-3-2,8 1-2,0-2-3,4-1-2,3-1 1,2-1 2,4 1 2</inkml:trace>
  <inkml:trace contextRef="#ctx0" brushRef="#br0" timeOffset="640">356 252 6,'0'0'9,"0"0"0,7-9 1,-7 9-1,0 0-3,0 0 0,0 0-2,0 0-2,0 0 0,0 0-1,0 0-1,0 0 1,0 0-1,0 0 0,0 0 1,-6 12-1,6-12 1,-1 18 0,1-7 0,-1 6-1,1-2 1,1 1 0,-1-1-1,3 1 1,-1-3 0,2 0-1,-4-13 1,12 13 0,-2-13-1,2-3 1,2-4 0,3-3-1,0-3 1,3-3-1,-1 0 0,-2 0 1,-1-1-1,1 0 1,-4 3 0,-2 1 0,-1 3 0,0 2 1,-10 8-2,14-12 1,-14 12-1,12-2 0,-12 2 0,9 0 0,-9 0 0,7 14 0,-2-4 1,-2 4-1,0 0 0,2 4 1,-1 0-1,-1 5 1,0-3-1,1-3 0,-1 0-1,1-5-4,4-1-4,-8-11-4,14 11 0,-5-13-1,1-7 0</inkml:trace>
  <inkml:trace contextRef="#ctx0" brushRef="#br0" timeOffset="1642">887 9 2,'-2'-11'7,"2"11"0,0 0-1,0 0 0,0 0-1,0 0-1,0 0 0,0 0-1,0 0 0,0 0 1,0 0-2,0 0 1,0 0-1,0 0 0,0 0 0,0 0 0,0 0-1,0 9 1,0-9 0,0 0 0,2 18-1,-1-9 1,0 4 0,1 3 0,2 3-1,-2 3 1,1 4-1,0 1 0,0 2 1,-1 1-1,2 0 0,-4 0 0,1-2 0,-1-4 0,1-4 0,-1-1 0,1-7 0,0-2 0,-1-10-1,0 0-1,0 0-3,10 5-5,-10-5-4,5-14-1,-2 5 0,-1-3-1</inkml:trace>
  <inkml:trace contextRef="#ctx0" brushRef="#br0" timeOffset="2173">1037 185 9,'0'0'8,"9"-3"1,-9 3-1,0 0-1,2 14 0,-3-4 0,0 2-1,-1 2-2,1 2 1,1-1-2,1-1 0,2 0-1,4-2 0,3-3-2,4-4 1,3-1-1,0-3 0,3-2 0,-2-1 0,2-4 0,-3-1 0,-1-6 0,-3 4 0,-2-3 0,-1 0 0,0-1 0,-1-3-1,-3 4 1,0 2 0,-6 10 0,9-16 0,-9 16 0,4-11 0,-4 11 0,0 0 0,0 0-1,0 0 1,0 0 0,0 0 0,0 0-1,0 0 1,0 0 0,0 0 0,1 10 0,-1-10 0,0 22 0,-1-5 1,0 5-1,-1 5 1,-1 6 0,1 4 0,-1 6 0,0 4 1,1 3-2,0-1 1,2 0-1,1-2 0,1-6-1,1-6-3,1-4-4,2-9-5,1-4 0,-2-8 0,-5-10-1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1:2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5 201 7,'0'0'5,"0"0"1,0 0-1,0 0 0,-4-9-2,4 9 0,0 0-1,0 0-1,0 0-1,0-10 0,0 10 0,0 0 0,1-11 0,-1 11-1,0 0 2,-1-12-1,1 12 1,0 0 0,0 0 0,0 0 0,0-10 0,0 10-1,0 0 1,0 0 0,0 0-1,0 0 0,0 0 1,0 0-1,0 0 1,0 13 0,0-13 0,1 15 0,-1-1 0,0 1 0,0 6 0,-1 2 0,1 3-1,0 3 1,-1 0 0,2 2-1,-1 1 1,2-3-1,0 0 0,0-3 1,0-3-1,0-4 0,0-1 0,1-7 1,-3-11-1,2 14 0,-2-14 1,0 0 1,0 0-1,0 0 1,0 0 0,6-10 0,-6 10-1,12-18 1,-2 6-1,1 0-1,0-5 0,3 5 0,-2 4 0,2-1 0,-3 5 0,0 1-1,1 3 1,-2 2 0,0 5-1,1-1 1,-2 0-1,1 2 1,0 0 0,0 3-1,-2 0 1,-1 1 0,1 0 0,-3 0 0,-2 1 0,-3 1 1,-3 0 0,-2 0 0,-4 1 1,-2-1 0,-1 0 0,-3-1 1,0-1 0,-3-2 1,2-1-1,-4-2 0,3-4 1,-1-2-1,1-2-1,2-3 0,1-2-2,3-3-1,2-1-3,4-2-3,1 0-5,4-1-3,3 1 0,3-1 0,1 1 0</inkml:trace>
  <inkml:trace contextRef="#ctx0" brushRef="#br0" timeOffset="1082">344 450 7,'0'0'5,"0"0"2,0 0-1,0 0 1,0 0-1,0 0-1,0 0-1,0 0 1,-3 9-1,0 2-1,-1 2 0,0 4-1,0 2 0,0 4 0,0-3 0,3-3 0,2 1 0,5-4 0,1-3 0,4-5 0,2-5-1,3-4 1,2-4 0,0-2-1,0-3 0,-1-1 0,-2-1 0,-3 0-1,-1 1 1,-2 1-1,-3 0 1,-1 2 0,0 0-1,-5 10 1,6-13 0,-6 13 1,0 0-1,3-11 0,-3 11-1,0 0 1,0 0-1,0 0 0,0 0-1,-2 10 1,2-10-1,-2 21 0,1-5 1,-1 6 0,1 7 0,0 3 0,0 4 0,1 2 0,1 3 0,0-3 0,2 1 0,-1-3 0,1-5 0,0-2 0,0-4 0,-1-2 0,2-7-1,-1-3 0,-1-2-2,-2-11-1,4 11-7,-4-11-2,0 0-1,2-15 0,-5-2 0</inkml:trace>
  <inkml:trace contextRef="#ctx0" brushRef="#br0" timeOffset="2073">912 572 10,'0'0'8,"-10"-1"1,10 1-1,-7-11-1,7 11-2,-4-13 1,4 13-1,-4-16-1,4 16 0,-2-20 0,2 6-1,4 4 0,1-2-1,3 0 0,0 1-1,3 0 1,2 1 0,1 0-1,1 6 0,-4-5 0,0 4 0,0 0 0,0 4-1,-11 1 1,16 6-1,-10 4 0,0 2 0,-1 2 0,1 3 0,0 2 0,-2-1 1,-1-1-1,2 1 1,-3-3 0,0-2 1,-2 0 0,0-2 0,0-11 1,-8 17 0,8-17 0,-18 11-1,6-7 1,-1-2-1,-1 2-1,-3-3 0,3-2 0,2-2 0,-1-1 0,2-1-3,11 5 0,-15-16-4,13 5-3,1-1-4,4-1-5,2 0 1,5-1 0,1 0 1</inkml:trace>
  <inkml:trace contextRef="#ctx0" brushRef="#br0" timeOffset="2744">1134 381 3,'0'0'6,"8"-12"0,-8 12 1,7-10-2,-7 10 1,0 0 0,0 0 0,0 0 0,0 0 0,0 0 0,0 0-1,0 0 0,0 0-1,0 0-1,0 0 0,7 16 0,-5-7-2,1 5 1,0 4-1,1-1 1,1 3-1,0-2 1,0 3-1,-1-4 0,0 0-1,0-2 1,-1-4 0,1-1-1,-4-10 2,2 12-1,-2-12 2,0 0 0,0 0 0,0 0 0,10-8 0,-9-3-1,5 1 1,2-4-2,-2-6 0,3-2-1,2 4 0,0 0 0,-1 3 0,1 1 0,-1 2 1,-3 3-1,2 5 0,-9 4 0,10-4 0,-10 4-1,0 0 1,0 0 0,9 2-1,-9-2 2,6 19-2,-3-5 2,1 2-1,1 2 1,1 2-1,0 1 0,-1-4-1,1-2-3,-2-6-4,-4-9-2,14 10-4,-5-12-3,-9 2 0,18-14-1,-9 2 2</inkml:trace>
  <inkml:trace contextRef="#ctx0" brushRef="#br0" timeOffset="3345">1496 449 7,'0'0'7,"7"9"0,-7-9 1,10 9-1,-10-9-2,15 8 0,-3-8 0,0-4-2,0-1 1,3-1-1,0-1 0,-1-6 1,-1 3 0,-2 0-1,-11 10 2,11-17 0,-11 17-1,4-16-1,-4 16-1,-6-13 0,6 13 0,-10-13-1,10 13 0,-13-11-1,13 11 0,-17-5 0,7 6 1,10-1-1,-20 7 0,7 1 0,0 2 1,-1 5 0,1 0 0,2 2 0,-2 1 0,2 2 0,4 1 0,-1-1 0,5-1 0,3-3 0,2-3 0,2-1 1,8-2-1,0-3 0,7-4 1,3-1-2,2-3-2,4-1-3,1-3-4,2 0-8,-2-2 0,0-1-1,-5-1 1</inkml:trace>
  <inkml:trace contextRef="#ctx0" brushRef="#br0" timeOffset="4156">1997 358 11,'0'0'9,"0"0"1,-7-12 0,7 12 0,0 0-3,0 0-1,0 0-1,0 0-1,0 0-1,0 0-1,0 0 1,0 0-1,-3 13 1,4-4-1,-1 3 0,2 5 0,1 1 0,2 1-1,-1 0 0,0 1 0,3 0-1,0-1 1,1-4-1,-1 0 0,1-2 0,-1-2 1,-7-11 0,14 15 0,-14-15 0,0 0 1,11 7 0,-11-7 0,0 0 0,9-15 0,-6 5 0,1-3-1,0-2 0,2-4 0,0-5-2,4 1 2,-2-1-1,0-1 0,3 1 1,-2 1-1,0 3 0,-2 4-2,3 4-1,-4 0-4,-6 12-3,12-11-6,-12 11-1,12-3 0,-12 3 1</inkml:trace>
  <inkml:trace contextRef="#ctx0" brushRef="#br0" timeOffset="4767">2323 318 17,'10'-7'9,"-10"7"0,0 0 0,0 0-3,9-1 0,-9 1-3,0 0 0,13 8 0,-13-8-1,16 13 0,-16-13-1,15 17 0,-5-4 0,-2 1 0,1 4-1,0-1 0,-2 2 0,0-1 0,0-1 0,-1 2 0,-2-4 0,0 0 0,-1-4 0,-2 0 1,-1-2 0,0-9 1,-4 15 1,4-15 2,-13 10-1,2-7 0,-1-1 1,-5-3 0,-2 0-1,0-1-1,0 0-1,-1-1 0,3 0 0,3-2-1,2 2 1,3 0-1,9 3 0,0 0-1,-4-11 1,4 11-1,12-10 0,-1 2-1,4 1 0,0 0 0,3-1-2,1 1-2,1-4-3,0 5-2,2-4-6,-4 6-1,2-4 0,-4 5 1,2-2 1</inkml:trace>
  <inkml:trace contextRef="#ctx0" brushRef="#br0" timeOffset="5398">2573 350 17,'0'0'10,"0"0"0,0 0 1,0 0-5,0 0-1,0 0 0,0 0-2,0 0-1,0 0 0,0 0 0,-2 14 0,3-5 0,-1 4-1,0 1 1,1 3 0,1 1-1,-1 0 1,-1 2-2,2 0 0,2-2 1,-1-3-1,1-1 1,-4-4 0,0-10 1,4 15 0,-4-15 2,0 0 0,0 0 0,0 0 0,0 0 0,3-17-1,-1 6 0,-2-5-1,5-1-2,-2-4 0,-1 3 1,3 1-1,-1 2 0,2 2 0,2 0 1,0 4-2,-8 9 1,16-11-1,-5 4-1,-1 4-2,0-2-2,2 4-1,-12 1-3,18-1-4,-18 1-2,18 3 1,-18-3 0,15 4 1</inkml:trace>
  <inkml:trace contextRef="#ctx0" brushRef="#br0" timeOffset="5909">2826 367 9,'9'3'9,"-9"-3"0,0 0 0,12 14-1,-7-4-2,-4 1-2,5 4 0,-2-2-1,4 3 0,-3-1-1,1 2 0,0-5-1,-1 1-1,-5-13-5,14 13-6,-14-13 0,11-2 0,-11 2-1</inkml:trace>
  <inkml:trace contextRef="#ctx0" brushRef="#br0" timeOffset="6189">2919 88 35,'0'0'12,"0"0"-1,0 0-1,-9 2-11,9-2-4,0 0-4,5 13-1,-5-13-1,4 13 0</inkml:trace>
  <inkml:trace contextRef="#ctx0" brushRef="#br0" timeOffset="6590">3102 346 9,'0'0'7,"0"0"0,0 0-1,0 0 1,0 0 0,0 0-2,0 0 1,13 3-2,-13-3 1,14 18-1,-4-7-1,7 4 0,-3 2-2,3 1 0,0 2 0,-2-1 0,0 2-1,1-2 0,-4-2 1,-4 0-1,-1-2 1,-5-1 0,-7-2 0,0-2 1,-9-2 0,1-4 0,-5-1 0,-1-2 0,0-2 0,-1-4-1,5-1 0,-3-2 0,6-2 0,1 0-1,6-1-1,0 2 0,3-1 0,2 10 0,7-17-1,-7 17 1,20-12-2,-4 6 1,-1 0-3,8 2 0,0 0-4,3 0-3,0 2-1,-2-3 1,0-2 0</inkml:trace>
  <inkml:trace contextRef="#ctx0" brushRef="#br0" timeOffset="7161">3363 108 0,'0'0'6,"11"1"1,-11-1 1,0 0-2,9 11 0,-9-11 0,3 17-1,-2-4 0,3 3-1,-2 3-1,-1 2 0,1 6 0,-1 1-1,-1 3 0,-2 2 0,0 2 0,1-4-1,-3-1 1,0-6-1,1-4 0,0-5 1,3-4 0,0-11 0,0 0-1,17-9-1,-6-2 1,4-3-1,3-2 0,2 2-1,0-1 1,1 4-1,-4 4 1,-1 1 0,1 4 0,-6 2 0,2 5 1,-13-5-1,16 15 0,-8-2 0,2 0 0,-5 2 1,1 1-1,-4 2 3,-2-1-2,1-1 0,-3 2 1,-3-5 0,-1 1 1,-4-3 0,0-1-1,-1-1 0,-3-1 1,-3-4-2,0-1 1,2-3-3,0-2-2,2-2-4,2-3-5,3-3-5,4-1 2,5-3-2,2-2 1</inkml:trace>
  <inkml:trace contextRef="#ctx0" brushRef="#br0" timeOffset="7952">3815 104 4,'13'3'7,"-13"-3"1,10 14 0,-10-1-2,1 2 2,-3 5-2,2 6 1,0 3-1,-2 5 0,-2 2 0,-1 4-2,4-3 0,0 0-1,0-5-3,2-3-4,-6-7-5,8-5-4,-3-17-1,18 7 0,-18-7 1</inkml:trace>
  <inkml:trace contextRef="#ctx0" brushRef="#br0" timeOffset="8232">3972 434 8,'0'0'9,"0"0"-1,0 0 2,41 13-3,-41-13 0,0 0-1,0 0-1,0 0-1,54-26 0,-54 26-1,0 0 0,0 0-2,45-40 1,-45 40-1,0 0 0,0 0 0,0 0 1,0 0-1,22-44 1,-22 44-1,0 0 0,0 0 0,0 0-1,0 0 1,-49-5-1,49 5 1,0 0-1,-44 23 2,44-23-1,0 0 2,-46 40-1,46-40 0,0 0 1,-38 51-1,38-51 0,0 0 1,-18 47-1,18-47-1,0 0 1,7 42-1,-7-42-1,0 0-1,53 25-4,-53-25-4,46 8-7,-46-8-2,57-6 1,-57 6 0</inkml:trace>
  <inkml:trace contextRef="#ctx0" brushRef="#br0" timeOffset="8903">4264 0 7,'0'0'9,"0"0"0,0 0 1,0 0-3,0 0 1,0 0-1,0 0 1,-5 55-2,5-55-1,3 50-1,-3-50-1,5 62-4,-5-62-5,15 64-6,-15-64-1,18 53-1,-18-53 1</inkml:trace>
  <inkml:trace contextRef="#ctx0" brushRef="#br0" timeOffset="9184">4594 368 24,'0'0'12,"0"0"0,0 0 0,-57 29-5,57-29-1,-47 11-1,47-11 0,-51 12-1,51-12-2,0 0 0,-52 19 1,52-19-2,0 0 1,0 0-2,0 0 0,0 0 0,0 0 0,34 43 0,-34-43-1,42 17 0,-42-17-1,50 23 1,-50-23 0,0 0 0,48 43 0,-48-43 2,0 0 0,0 0 1,0 52 0,0-52 0,0 0 1,0 0-1,-51 32-2,51-32-6,0 0-9,-50 11 0,50-11-1,-53 6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7T17:31:37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0 157 12,'0'0'9,"14"-5"1,-14 5-1,9-2-2,-9 2-1,0 0 1,7 19-1,-7-5 0,1 7 0,-3 3-1,3 6 1,-2 2-2,2 2-1,-1 0 0,3-1-1,1-6 1,1-4-1,4-8 0,1-5 1,4-10-1,3-4 1,-3-8-1,5-5 0,2-7 1,2-2-1,-3-5-1,2 1 1,-8 0-2,-1 1 2,0 3-2,-4 2 1,-5 4-3,-2 5-1,2 6-3,-6-3-3,2 12-5,0 0-4,0 0 0,14-8 0,-14 8 1</inkml:trace>
  <inkml:trace contextRef="#ctx0" brushRef="#br0" timeOffset="430">420 177 18,'0'0'10,"0"0"1,0 0-1,0 0-3,0 0 0,9-8-1,-9 8-1,0 0-1,14 14 0,-14-14 0,18 17-2,-8-5 1,0 5-2,0 0 1,1 3-1,-3 0 0,1 2 0,-3 1 0,-1-1 0,-4-2 1,2-1-1,-6-5 2,-2 1-1,0-4 0,-4-1 1,-1-4 0,0-3 0,-2-1 0,-1-3-1,-1-2 0,2-2 0,-3-5-1,3 1 0,1-3 0,2 0-2,3 0 1,1-2-1,6 3-1,2 0 0,-3 11 0,17-18-2,0 12 0,-3-1-2,5 1-1,2-3-2,5 3-4,1-1-4,4-2 1,-1-1 1,-1-2 1</inkml:trace>
  <inkml:trace contextRef="#ctx0" brushRef="#br0" timeOffset="981">753 0 9,'0'0'9,"0"0"-1,0 0 1,0 0-3,0 0 1,0 0-1,5 13-1,-5-13 0,-2 15 1,-1-3-1,2 6 0,-4 3 1,4 6-1,-2 3-1,1 4-1,-2 0 1,2 1-2,1-2 0,0-3-1,1-4-1,0-6-1,2-4-3,-2-16-4,6 14-8,-6-14 0,0 0 0,12-10 0</inkml:trace>
  <inkml:trace contextRef="#ctx0" brushRef="#br0" timeOffset="1311">884 186 12,'18'2'10,"-18"-2"0,11 8 2,-10 2-4,0 1 0,0 4 0,-8 4-3,6 1 1,-1 3-2,4-2 2,1 0-2,1-4-1,4-2 0,3-5-1,10-4 0,-2-6 0,1-4-1,0-5 0,2-1 1,-1-5-1,-4-1 1,1-4 0,-4 2 1,-3-2-1,-3 2 1,-3 2-1,-2 0 0,-2 3-1,0 4 0,-1 9-1,-5-14-1,5 14-2,-10-6-3,10 6-3,-12 2-5,12-2-5,0 0 1,-10 11 0,10-11 1</inkml:trace>
  <inkml:trace contextRef="#ctx0" brushRef="#br0" timeOffset="1782">1351 215 14,'10'-2'8,"1"-1"1,4-2 0,0-1-4,-2-2-1,4 1 1,-3 0 0,-14 7 1,26-15 1,-16 10-1,-10 5 1,2-10-2,-2 10 0,-9-9-2,9 9-1,-19-8-2,7 6 0,-6 1 0,-2 1 1,5 2 0,-1 1-1,-7 3 2,1 1 0,4 2 0,3 0 1,-2 3 0,3-1 0,-2 4 0,4-1-1,2 4 0,0-1 0,4 2-1,1-2 0,3 3 0,3 0 0,7 0 0,2-3-1,6 0 1,2-3 0,3-1 0,4-1 0,2-3 0,4-1-1,-31-8 0,60 12 1,-60-12-2,63 9-1,-63-9-4,54 5-7,-54-5-6,43-2-1,-43 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28.08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578 4210 2,'0'0'2,"0"0"0,-8 12 0,6-3 0,-1 3-2,-2 4 1,0 3 0,-3 6 1,-1 6 0,-3 3 0,-2 1 0,0 4 0,0 1 0,0 0 0,0 2 1,1-3 0,-1 0 0,3-2 0,0 5 1,-1 0 1,0 3-1,1 1 1,-3 4-1,4 5-1,-3 1 0,2 6-1,0 2 0,-1 3-1,-1 2 1,-1 2-1,0-1 0,-4 1 1,3 1-1,-1 0 1,1 1-1,-1 1 1,2 2 1,0 2-1,1 5 0,4 1 0,-4 0 0,3 3 1,-3 0 0,3 1-1,0-1 1,0-1-1,1-3 1,1 1-1,-1-1 0,1-1-1,2 2 0,1 1 0,0 0 0,1 5 1,1-1-1,-1 1-1,2 0 2,1 1-1,0 1 0,3-1 0,-1-4 0,2-4 0,1-4 0,3 4 1,0-2-1,2-2 0,1-4 0,1-1 0,0-1 0,2-1 0,-1-2 0,-1-4 1,-3-4-1,0-2 1,-4-1 0,1-4 1,-2-2-1,0 0 0,-3-2 1,3 2-1,3 1-1,1 0 1,1 2-2,3 1 2,0 0-2,0-1 1,1 1 0,-1-3-1,-2-1 0,-1 1 0,0-1 1,0 0-1,2 0 0,0 1 0,0-4 0,3 2 1,1 0-1,2-4 1,2 2-1,3-6-1,0 0 2,1 1-1,4 0-1,1-1 1,0 0-1,2 3 1,0-1-1,0-3 3,1 2-3,1-5 1,-1-2 0,1-2 1,1-4-1,1-2 1,-2-4-1,0 2 0,0-4 0,1 0 0,-1-2 1,-31-22-1,65 47 0,-65-47-1,70 37 1,-70-37-1,77 34 1,-77-34-1,82 30 0,-82-30 0,81 25 1,-81-25 0,79 23 0,-79-23 1,77 23-2,-77-23 0,77 25 0,-77-25 0,81 31 1,-39-15-2,1 1 2,1 2-2,0-9 3,0 4-1,0 1-1,-2-5 0,0 0 1,-42-10 1,84 24-1,-42-12 0,1 1 0,0-2 0,2 2 0,4 2 1,0-6-1,3-6-1,1 5 1,-1-8-1,2 2 1,0-2 0,4-1 0,-3-5 1,0 1-2,-1 1 1,0 0 0,1 2 1,2-7-1,2 3-1,0-1 0,1-1 1,0 1 0,0-1 2,1-4-2,-3-5-1,-2 5 1,-2-6 1,-3 1 0,-4-2 0,1-4 1,-2 0 0,-1-3-1,-1 1 1,1-2 0,-2-1-1,1-2 1,-1-5-1,-4-2 0,2 0 0,-4-3-1,-1 1 1,-4-5-1,0-4 1,-3-2-1,0 1 0,-2-1 0,-1-3 0,1 1 1,1-9-2,1-1 2,1 0-1,1-4 1,1-6-1,1-2 1,1-3 0,0 0-1,0 0 2,-2 2-2,-1 0 0,-1 1 1,-1 0-1,-1 0 1,-1 0-1,-1-4 1,-2 0 0,-1-4-1,0-2 1,0-2-1,1-2 1,-2-2-1,0 0 1,1 0-1,1 0 1,1 0-1,-2 0 0,0 0 0,-2-1 0,-1-1 1,-1 0-1,-2-2 0,-2-1 0,-2-2 0,-1-2 0,-3-2 0,1 3 1,-3-2-2,-3 2 2,-1 1-1,-2-2 0,-1 3 0,0 0 0,-1 3 0,-2 2 0,0 1 0,0 0 0,-3-1-1,-3 1 1,-1 2 0,-1 0 0,-3 1-1,0-1 1,-3 3 0,-1 3 0,-2 1 0,0 2 0,0 2 0,-2 2 0,-2 3 0,-1 3-1,-1 2 2,0 1-1,-3 2 0,-2 4 0,-2 0 0,-1 3 0,-1-3 0,0 1 0,-2 0 0,-1 0-1,-2 2 1,1 2 0,-1 6 0,-1 1 1,-1 4-2,-2-1 1,-1 4 0,0 1 0,0-1-1,-2 1 1,2 0-1,-4-3 0,1 4 1,-5-1 0,-2 0 0,-4 3 0,-2 1 0,-1 2 0,-1 1 0,-2 3 0,0 2 0,1 2 0,1 1 0,-2 2 0,0 0 0,-1-1 0,-2 0 0,-1 0 0,0 1 0,-1 0 1,0 2-2,-1 1 2,-3 3-1,-2 1-1,-2 5 1,-1 0 0,-2 2 0,-2 2-1,-1 1 1,-3 1 0,2 2 0,-3 2 0,0 2-1,0 2 1,-2 4 0,4 2 0,-1 7 0,3 1 0,3 9 0,4 1-1,4 4 1,-1 2-1,5 3 2,1 3-2,1 2 1,3 4-1,5-2 1,4 3 0,3 4-1,2 0 1,5 1-1,1-1 0,6-2-1,5-3 0,4 2-3,1-8-4,10 4-17,4-4-1,6-1-1,6-12 1</inkml:trace>
  <inkml:trace contextRef="#ctx0" brushRef="#br0" timeOffset="3085">4535 4653 3,'31'-13'11,"5"-1"1,1-4 0,5-3 1,4-3 0,3-5-2,5-1 2,4-6-4,10-2-2,4-4-2,10-4-1,5-4-1,10-6-1,9-4 0,8-5-1,7-3 0,7-5-1,4-3 1,9-3 0,1-2-1,3-1 0,4-1 1,3 2 0,4-1-1,4 2 1,7 2 0,4 3-1,4 5 0,2 2 1,1 3-1,-1 2 1,0 3 0,-6 4-1,-3 2 1,-5 5 0,-4 0 1,-3 6-1,-3 2 0,-3 5 0,-3 1 0,-4 3 0,-5 3-1,-9 2 1,-7 3-1,-6 4 0,-13 2 0,-10 1 0,-13 4 1,-10 2-1,-12 1 0,-8 3-1,-12 1 1,-7 1 0,-6 2 0,-6-1-1,-3 3-3,-5-4-5,0 4-11,-2-1-4,-9 2 1,5-19 0</inkml:trace>
  <inkml:trace contextRef="#ctx0" brushRef="#br0" timeOffset="28732">2868 6908 4,'0'0'12,"0"0"-1,0 0 1,0-11 0,0 11 1,0 0 1,-4-10 0,4 10-2,0 0-3,0 0-2,-9-13-2,9 13-1,-7-9 0,7 9-1,-9-11 0,9 11 0,-12-11 0,12 11-1,-16-11 0,16 11 0,-15-11-1,15 11 0,-17-8-1,17 8 1,-17-10 0,17 10-1,-16-10 1,7 5 0,-3 0 0,2 0 0,-2 1 0,-1 1 0,0-2-1,-2 2 1,1 0-1,-2 1 1,1 0-1,-2 1 1,0-1-1,-1-1 1,0 0 0,0-1-1,-3 2 1,0-3 0,-2 1 1,-1 0-2,-3 0 1,-1 2-1,-1 0 1,0 1-1,-2 0 1,-2 0-1,1 2 1,2 0-1,1 1 0,0 1 0,0 0 1,1 2-1,1-1 0,6 2 1,-4 0-1,0 1 0,0 1 0,0 1 0,-1 2 0,1-1 1,-2 4-1,0-1 0,0 2 0,-2-1 0,1 2 0,0-2 0,1 2 0,0-2 1,-1 2-1,2 0 0,-4 0 0,2 0 0,-1 2 0,0 0 0,0 2 0,0 1 0,0 0 1,1 2-2,2 0 2,0 2-1,0 0 0,2 2 0,1 1 0,-2 0 0,1 2 0,1 0 1,3 1-2,-3 1 2,2 0-1,3 1 0,-1 0 0,3 0 0,-1 2 0,0-2 0,2 1 0,-1-1 1,2 0-1,2 0 0,-1-1 0,1 0 0,0-2 1,3 0-1,1-1 0,1 1 0,0-2 1,1 2-1,1-2 0,2 3 1,1 1-1,-1 1 0,1 1 0,1 0 1,0 0-1,1-1 0,0 0 0,0-2 0,1-1 0,1-1 0,1 0 1,1-1-2,1-1 2,2 1-2,2 0 1,1 1 0,1 0 0,2 1 0,0 0 0,3 1 0,1-1 0,1 1 0,1-1 0,2-1 0,1-1 0,1 0 0,1-1 0,2-2 0,0 0 0,1-2 1,1-2-1,0-1 0,0 0 0,1-3 0,0 0 0,-1-1 0,1 1 0,1-1 1,0 1-1,1-1 0,1 0 0,0-2 0,2 1 1,1-2-2,2-1 2,4-2-2,1-1 1,1-1 1,3-2-1,-1-1 0,2 0 0,-1-1 0,1 0 0,-4 2 0,1-1 0,-1 0 0,1-1 0,1 1 1,3-1-1,1-2 0,2-1 0,3-1 0,0-2 0,-1-1 0,2-2 1,0-2-2,0-1 2,-2-2-1,-2-1 0,1-2 0,0 1 0,-1-2 1,2-3-2,-2-2 2,2-1-1,-1-3 0,0-3 0,1-3 0,-2-1 0,1-1-1,-4 0 1,-3-2 0,-2 1 0,-1-2 0,-3-1 0,-1 0 0,-3-3 0,1-4 0,-3 1 0,-1-3 1,-2-2-1,-4-1 0,-3 0 0,-4-3 0,-2 0 0,-5-4 0,-1-3 0,-3-1 0,-3-1 0,-2-1 0,-2 1 1,-1-1-1,-3 2 0,-1 6 0,-2 0 1,-5 3-1,0 3 0,-2 0 1,-2 1-1,0 2 0,-5-2 0,-2 0 0,-2 0 0,-1 1 0,-2-1 0,-3 4 0,-2-1-1,-3 2 2,-3 4-2,-2 3 2,-1 2-2,-4 3 2,-2 1-2,-2 1 1,-2 5 1,1-1-2,-4 0 2,0 2-2,0-1 1,-1 0 0,2 3 0,-3 0 0,1 2 0,-2 1 0,0 2 0,-2 2 0,-2 3 0,-1 3-1,-2 2 1,0 2 0,0 4 0,-2 1 0,0 4 0,0 3 0,0 1 0,-1 3 0,0 2 0,-1 2 0,0-1 0,1 3 0,3 0 0,-1-1 0,2 3 0,5-1 0,1-2 0,3 4-1,4 2 2,2 1-2,1 2 2,5 2-2,2 1 1,0 2 0,3 5 0,3-1 0,1 4 0,3 1 0,3 3-1,1 1 1,3 3 0,3-2 0,2 2 0,3 0 0,0-3 0,1 0 0,-3 0 0,7 2 0,-4-1 0,4 4 0,1 2-1,0 1 2,2 2-2,6-1 1,7 3 0,-3-2 0,8-2 0,1-2 0,4-3 0,3 0-1,6-1 1,1-2 0,6 0 0,3-2 0,4 0 0,3-1 0,3-2 0,1-1 1,2-3-1,-1-3 0,3-3 0,-1-2 0,3-2 0,2-4 0,3-4 0,3-2 0,4-4 0,3-1 0,0-4 0,4-2 0,-1-1 0,0-3 1,2-1-1,-1-2 0,-1-1 0,2-3 1,1-4-1,0-3 0,0-4 0,0-2 0,0-5 0,-4-1 1,-2-3-2,-2-2 1,-2-2 0,-2 0 0,-2-2-1,-2-1 1,0-3 0,-3 2 0,-2-1 0,-5 0 0,0-1 0,-2 1 0,-4 0 0,-4-1 0,-4 1 0,-1-1 1,-3-1-1,-4-1 0,-4-3 0,-2-1 0,-3-2 0,-3-4 1,0-4-1,-1-2-1,-1-2 2,1-1-2,-4-1 1,1-2 0,1 1 0,0 1 0,-3 0 0,-2 1 0,-3 0 0,-2-1 0,-4-3 0,-3 1-1,-7 0 2,-1-2-1,-5 0-1,-2 1 2,-3 1-2,-3 0 1,-1 2 0,-5 2 0,-1 1 0,-6 3 0,-2 2 0,-5 4 0,-6 1 0,-6 5-1,-6 4 2,-3 3-2,-5 5 1,-6 4 0,-4 5 0,-6 4 0,-4 2-1,-5 5 1,-4 3 0,-2 5-1,-5 3 1,-3 3-1,-1 7-1,-2 1-2,8 14-10,-3-2-14,7 9-1,-3-2 0,9 2 0</inkml:trace>
  <inkml:trace contextRef="#ctx0" brushRef="#br0" timeOffset="32858">8733 26 4,'-19'-1'11,"-4"1"0,-4-5 0,-2 1-7,-5 0-1,-4 1 1,-3 1 1,-7-1 1,-2 1 1,-5-1 1,-2 3 0,-4 2 0,0 3-1,-6 1-2,-2 6-1,-3 0 0,0 5 0,-3-2 0,1 6 0,0 0 1,3 2-1,-4 2 0,9 2 0,0 0-1,5 3 0,3 1-2,5 1 1,5-1-1,6 0 0,7 0-1,4 1 0,5-1 1,8 0-1,2 0 0,5 1 0,2 1 0,6 2 0,3 2 0,4 0 1,3 4-1,4 0 0,2 2 0,5 0 0,5 0 1,2-1-1,3-2 1,5 0 0,3-3 1,2-1-1,2-3 1,7 0-1,3-3 0,3-1 0,2-1 0,6-2 0,2-3-1,4 0 1,7-2-1,-2 0 1,5-2-1,1 0 1,5-2-1,3 1 2,3-1-2,3-3 1,1-2-1,3 1 0,2-4 1,2 0-1,1-2 1,2-1-1,0-4 1,0 1-1,4-3 1,-2-1-1,4-1 0,2-2 1,-3 0-1,2-3 1,-2 2-1,3-2 0,0 0 0,-1 1 0,-2-4 1,-1 2-1,0-2-1,-1-2 1,1-1 0,-4-2 0,-1-1 1,-3-2-1,-2 1 0,-4-3 0,-2-1 0,-3 0 0,-6 0 0,-5-1 1,-2-5-2,-5 3 1,-6-1 0,-3-1 0,-4 0 0,-5 0 0,-6 0 0,-4-1 0,-6 2 1,-4-2-1,-5-3 1,-4 1 0,-8-3-1,-3 1 1,-6-2 0,-5-1-1,-4 0 0,-5-2 1,-3 0-1,-2 0 0,-6-5 0,-3 1 0,-4 4 0,-4-1 0,-4 2-1,-6 1 1,-9 1-1,-4 1 1,-8 7-1,-6-4 1,-6 1 0,-7 0-1,-4 0 1,-5 3 0,-4 1 0,-5 0 0,-2 5 0,-5 2 0,-4 2 0,-3 3 1,-5 2-1,-3 3 0,-1 1 0,-3 2 1,-4-1-1,-2 1 0,-3 1 1,-1-1-1,1 2 0,-3 2 1,1 1-1,-1 0 0,5 5 0,3-2 0,-2 3 0,5 2 0,3 0 0,4 3-1,5 2 1,0 6-1,0 7-4,-5 1-14,8 8-8,-8-3-2,-1 2-1,-8-6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34.21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2 187 18,'2'-10'13,"-2"10"-1,0 0 0,0-12-2,0 12-1,0 0-1,0 0 1,-1-11-3,1 11 0,0 0-2,0 0 0,0 0-1,0 0-1,0 0 0,0 0-2,0 0 0,0 0-1,0 0 0,3 14 1,-1-3-1,0 5 1,0 3 0,1 7 0,-2 5 0,-1 3 0,-1 0 1,0 2-1,-2-4 0,1-2 1,-1-4-1,0-5 0,1-7 1,1-2 0,1-12 1,0 9 0,0-9 1,10-8 0,-1-4 0,5-1 0,1-6-1,5-2 1,0-4-2,0-2 0,2 0-1,-2 3 1,-3 1-1,0 1 1,-3 5-1,0 3 0,-2 4 0,-3 1 0,-9 9-1,14-7 0,-14 7 1,9 3-1,-9-3 0,6 17 0,-2-4 1,0 6 0,1 3-1,0 2 2,0 4-1,0 2 0,1 0 0,-3 1 1,0-4-1,-1-2 0,0-3 1,-1-3-1,-1-6 0,1-1 0,-1-3-1,0-9-7,0 0-13,0 0-2,8-12-1,-4-4 1</inkml:trace>
  <inkml:trace contextRef="#ctx0" brushRef="#br0" timeOffset="741">440 449 5,'0'0'12,"1"10"0,-1-10 0,0 0-4,10 2-3,-10-2 1,17 3 1,-6-4 0,5 3 0,2-3 1,3 2-1,4-4-1,4 2-2,-1-4-1,5 1-1,-2-2 0,0-2-1,-3 0 0,-1-1 0,-5 0 1,-4 0-1,-3 0 1,-5 2 0,-10 7 0,11-16 0,-11 16-1,-3-13 1,3 13-1,-10-17 0,0 9 0,-1 0 0,-3 2-1,-2-2 0,2 2 0,-4 2 1,1 2-1,-1 3-1,2 0 1,1 1 0,1 2 0,0 4-1,0-1 1,1 2 0,2 0 0,0 3 0,-1 2 0,1 3 1,0 2-1,-1 3 0,2 1 0,-2 3 1,4-2-1,0 2 0,4-1 1,2-2-1,4-4 1,5-1-1,3-4 1,7-2 0,4-7 0,6-4 1,5-6-1,2-3 0,0-4 0,2-3 1,-2-4-2,-2-1 1,-4 1 0,-5 0-1,-4 3 0,-3 0 1,-3 4-1,-2 1 0,-11 11 0,12-12 0,-12 12-1,0 0 1,0 0-1,0 0 0,0 0 0,7 14 0,-7-14 0,3 18 0,0-6 1,0 2 0,2 1 0,0 1 0,0 0 0,2 1 0,4-2 0,0 0-2,6-3-6,0-7-14,3-6 0,1-6-2,3-8 0</inkml:trace>
  <inkml:trace contextRef="#ctx0" brushRef="#br0" timeOffset="1582">1125 121 62,'0'0'24,"-15"15"-2,15-15-1,0 0-18,-5 10-5,5-10-3,0 0-6,1 14-9,-1-14-3,0 0 2,3 13-1</inkml:trace>
  <inkml:trace contextRef="#ctx0" brushRef="#br0" timeOffset="1813">1247 489 40,'-2'11'17,"1"0"1,1-11 0,-8 11-17,8-11 0,-8 10-1,8-10 1,-1 12 1,1-12 0,14 5 0,0-5 1,4-2 0,4-2-1,2-4 1,1-2-1,0-3 0,-3-3 0,-5 1-1,-4-3 1,-7 1-1,-4-1 0,-6 4 0,-4 0 0,-4 4 0,-2 2 0,-4 4-1,0 2 1,0 6-1,-1 3 0,2 1 0,1 2 0,2 2 0,2 1-1,3 2 1,3 1 0,4 2 0,4 1 0,4 5 1,5 4-2,5 4 2,4 2-1,2 3 0,2 6-1,4 2 2,-2 2-2,0 0 1,-5 3 0,0-2 0,-5-2 0,-4-3 0,-3-6 1,-6-6-1,-2-3 1,-4-8 0,-3-6 2,-6-7-1,-2-2 1,-3-8 0,-2-1 0,-4-8 0,2-3 0,-5-6-1,5-5 0,0-3-1,6 0-1,2-3 1,8 1-1,6 0 0,8 2-1,9 1-1,6 0-1,12 5-8,2-5-13,7 2-1,0-3-1,3-1 2</inkml:trace>
  <inkml:trace contextRef="#ctx0" brushRef="#br0" timeOffset="2914">1723 27 13,'0'0'11,"0"-9"3,0 9-1,0 0 0,1-9 0,-1 9 0,0 0-4,0 0-1,0 0-3,0 0-1,0 0-2,0 0-1,0 0 0,0 15 0,0-2 0,-1 3 0,1 6 0,0 7 0,-1 5 1,1 5-2,-2 6 2,1 2-2,1 1 1,0-1 0,1-3-1,2-4 1,0-7-1,0-5 1,2-7 0,-1-5 0,2-5 0,-6-11 1,14 5 0,-2-10 0,5-4-1,0-4 1,5-4-1,2-3 0,1 0 0,-1 0-1,0 3 0,-6 3 0,-4 3 0,-1 3-1,-4 5 1,-9 3 0,11 9-1,-8 1 0,-2 3 1,3 5-1,-4 4 1,1 3 0,-1 3 1,1-2-1,0-1 0,1-1 1,1-5-2,1-1-2,0-8-16,5-6-4,3-10-2,0-5 2</inkml:trace>
  <inkml:trace contextRef="#ctx0" brushRef="#br0" timeOffset="3695">2373 53 3,'-4'-18'13,"4"8"0,0 10 1,-1-16 2,1 16-1,-1-11 1,1 11-2,0 0-3,0 0-2,0 0-4,0 0-3,0 0-2,0 13-1,-1-2 1,1 5-1,0 5 1,-1 6 0,1 4 1,0 4-1,-2 6 0,0 1 1,-1 0-1,0 0 1,1-5-1,0-3 0,0-3 1,1-5-1,0-7 1,3-5 0,-2-14 0,11 13 0,0-13 0,3-4 0,5-4-1,4-3 1,2 0 0,1-1-1,2 0-1,-1 1 1,-3 3-1,-2 4 0,-6 4 1,-2 4-1,-5 3 0,-2 3 1,-3 5-1,-2 3 0,-2 3 1,-2 1 0,-2-3 0,-2 2 1,-4 0 1,-3-2-1,-3-2 1,-4-4 0,-4-2 1,0-2-1,-4-3 0,2-3 0,-1-7 0,2-3-1,4-4-1,5-4-2,8 0-7,4-6-14,12-2-1,4-5-2,11 1 1</inkml:trace>
  <inkml:trace contextRef="#ctx0" brushRef="#br0" timeOffset="4356">2815 507 34,'0'0'17,"0"0"-1,0 0 0,-3-18-13,12 4 0,1-3-1,6 0 1,0 0 0,5 1-1,1 4 1,0 3 0,-1 4-1,2 4 0,-4 5 0,-1 4-2,-4 4 0,0 4 0,-5 2 1,-1 4 1,-6 0 0,0 0 0,-6-3 2,0 3 0,-5-3 0,-1 2 1,-6-6 0,0 0-1,-4-4 0,-2 0-1,-2-5 0,1-2 0,-2-6-1,2-3-1,2-1 0,4-4-1,4 1-3,3-4-3,13 1-10,4-2-10,12-1 2,5-2-3,10 0 2</inkml:trace>
  <inkml:trace contextRef="#ctx0" brushRef="#br0" timeOffset="4797">3597 399 41,'0'0'21,"0"0"2,0 0-2,-17 1-10,1 0-5,-5-1-2,-5 4-1,-5-1-1,-1 4 0,-2 0-1,8 2 1,-2-1-1,5 2-1,5-3 1,7 0-1,11-7 0,-5 14 0,5-14 0,16 10 0,0-4 0,4 0 0,1 1 0,2 0 1,1 2-2,-3 0 1,0 2 0,-5 1 0,-6 3-1,-4 0 1,-3 2 1,-4 0-1,-4-1 2,-2-1-1,-7-1 2,0-1 0,-5-7 0,0 0 0,-5-3-1,0 0 1,-2-6-1,2 1-2,2-1-1,0-4-3,5 3-17,3-2-4,4-1-2,2-7 2</inkml:trace>
  <inkml:trace contextRef="#ctx0" brushRef="#br0" timeOffset="6519">3131 418 8,'0'0'11,"0"0"1,0 0 0,0 0 0,0 0-1,1-10-1,-1 10-1,0 0-2,0 0-2,0 0-1,0 0-2,0 0 0,0 0-2,0 0 0,0 0 0,0 0 0,0 0 0,-8 15 0,8-15 0,0 20 0,0-7 0,0 4 0,0 0 0,0 1 0,-1 0 0,-1 2 1,-1-2-1,-1 0 1,-1-5-1,0 2 1,-1-2-1,1 0 1,0-2-1,5-11 0,-9 14 1,9-14 0,-3 9 1,3-9 1,0 0 0,0 0 0,0 0 1,6-16-1,0 7 1,-1-6-1,3-3-1,-2-5-1,5-2 1,-2-3-1,3 2 0,1-4 0,1 2-1,2 1 0,3 0 0,8 3 0,4 0-2,7 2-1,4-1-2,8 4-4,1-2-12,4 2-3,-2 2 1,-5-2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41.72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102 484 21,'-16'8'16,"5"-8"1,1-4 2,-2-4-10,12 8 1,-19-20-2,15 9 1,-2-7-3,6 3 0,4-5-2,7 4 0,5-2-2,3 2-1,6 3-1,1 3-1,1 5 0,-2 4 0,-2 4 0,-3 5 0,-6 6 0,-4 4 1,-5 1-1,-5 3 1,-6 2 1,-1 2 0,-6-3 1,-2-2 0,-3-2 1,-3-3-1,0-1 1,-4-4-1,1-5-1,0-1-1,4-3-2,-2-7-3,9 1-9,-1-7-9,8-3 0,7-8 0,6-4 0</inkml:trace>
  <inkml:trace contextRef="#ctx0" brushRef="#br0" timeOffset="420">441 25 16,'0'0'16,"15"-12"2,-15 12-1,5-11-5,-5 11-2,0 0-1,0 0-3,0 0-1,9-2-1,-9 2-1,2 13 1,-1-1-1,1 5 0,-1 5-1,3 7 0,-2 7 0,1 7 0,-3 6-1,1 4 0,-3 7 0,1 4 0,-4 0 0,1-3-1,-1-4 1,3-5-1,-2-8 0,3-8 0,-1-9 0,2-11-1,2-4-4,-2-12-4,0 0-7,3-21-5,-2 2-2,-2-6 1,-1-4 1</inkml:trace>
  <inkml:trace contextRef="#ctx0" brushRef="#br0" timeOffset="751">401 499 24,'-17'-13'16,"17"13"1,0 0 0,0 0-1,18 9-4,6-4-1,17 7-1,10-4-2,10 8-2,8-4-2,4 4-3,3 1-3,-1-2-18,-6 0-3,-9-7-1,-17-4-1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47.93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215 231 9,'13'-1'15,"-13"1"1,16-2 1,-16 2-7,0 0-5,0 0 0,-11-3-1,-1 4 1,-5-2-2,-3 2 0,-5 1 0,-4-1-1,0 5 1,0 1 0,3-1-1,5 3-1,4-1 0,8 3-1,9-1 0,9 4 0,9-2 0,7 0 0,7 3 0,6 0-1,-1 2 1,1 0-1,-5 3 0,-3-2 0,-6 3 0,-7 0 0,-5 0 0,-7-1 1,-6 1 1,-3-3 0,-6 1 1,-4 0 1,-5-2 0,-1-4 0,-6-2 0,0-1-1,1-4 0,1-5-3,4-4-8,4-7-9,6-6-4,7-5 1,7-7 0</inkml:trace>
  <inkml:trace contextRef="#ctx0" brushRef="#br0" timeOffset="491">506 25 43,'0'0'18,"9"-3"-1,-9 3 1,0 0-15,-4 13-4,2-1 1,0 6 1,-1 3 0,1 10 0,0 7 1,1 5 0,1 4 0,2 2-1,0 0 0,2 1 0,0-1 0,1-10-1,1-4 0,-2-10-1,1-3-3,-3-9-2,-2-13-11,0 0-2,0 0 1,-5-23-1</inkml:trace>
  <inkml:trace contextRef="#ctx0" brushRef="#br0" timeOffset="741">431 306 20,'-10'-18'17,"1"6"-1,4 3 0,2 0-2,3 9-1,5-10-2,-5 10-3,18-3-1,-3 1-3,9-4-1,5 2-1,10 4 0,8 0-5,2-1-13,6 1-6,2 0-1,-1-1 0,-6 0 0</inkml:trace>
  <inkml:trace contextRef="#ctx0" brushRef="#br0" timeOffset="1051">925 343 10,'9'-5'13,"3"3"0,-1-1 0,0 2-8,2 2-1,2 3 0,-3 1 0,2 5-1,-2 0 0,0 4 0,-2 0 0,-1 4-1,-3-1-1,-1 2 0,-2 1 2,-4-4-2,0 2 1,-7-2 1,2-2 1,-5-1-1,-1 0 1,-4-5 0,1 0 1,-5-2-1,1-3-1,-1-3 1,3 0-2,1-6 1,4 1-2,4-4 0,5-2-1,6-2-2,6-3 0,8-1-2,3-1 0,8 0 0,2-2 1,4 1-1,-2 1 2,1 3 0,-3 2 1,-5 4 0,-2 2 0,-7 3 1,-3 3-1,-4 5 0,-9-4 1,15 20-1,-10-6 0,2 5 1,-2 0-1,3 3 1,1 1 0,-1-1 1,-1-2 0,-2-1 0,0-3 1,-2-4 1,0-1 1,-3-11 0,-2 12 1,2-12 0,0 0 1,-13-3-1,13 3-1,-5-19 0,6 5-2,4-8 0,6-1-1,3-3-2,8-2 0,8 1 0,5 0-1,5 4-2,-1 1-3,5 6-7,-6 3-6,0 0-4,-6 1 2,-4 0 0</inkml:trace>
  <inkml:trace contextRef="#ctx0" brushRef="#br0" timeOffset="1802">1847-6 27,'0'0'16,"12"-6"0,-12 6 1,0 0-11,0 0-1,0 0 0,-2 19 1,-3-5-1,-1 9 1,-1 1-2,1 7 1,-2 7-1,0 6-1,-2 2-1,6 2 0,-1 1-1,5 1 0,2-1 1,4 0-1,4-7 1,7-2-1,6-6 0,3-3 0,4-4-1,3-9 0,5-2-4,-1-11-4,3-5-10,-2-8-5,-3-8 0,-6-7 0</inkml:trace>
  <inkml:trace contextRef="#ctx0" brushRef="#br0" timeOffset="2213">1580 280 27,'0'0'16,"0"0"1,15 8 1,7-9-9,10 3-3,5-1 2,11 4 0,3-1 1,12 5-1,4-3-1,6 4-2,-2-1-1,3 0-3,-2 1-4,-6-1-17,-3-2-4,-11-4 0,-10-9-1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06.6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0 295 1,'0'0'3,"0"0"-1,9-4 2,-9 4-1,13-2 1,-4 1 0,3 1-1,1-1-1,3 2 0,3 1 0,1 1-1,5 0 1,3-1 0,3-1 1,3 2-1,2-1 1,3-1-1,0 1 1,1-2 0,0 0 0,-2 0 1,-3 0-1,-3-1 1,-3 1 0,-5-2-1,-5 0 1,-1 1-2,-3 1 1,-5 1-2,-1-1 0,-9 0 1,13 0-2,-13 0 0,0 0 0,0 0 0,11 5 0,-11-5 1,0 0-1,0 0 0,0 0 1,0 0-1,0 0 1,0 0-1,0 0 0,0 0 1,0 0-1,0 0 1,10 0-1,-10 0 1,0 0-1,0 0 1,0 0-1,0 0-1,0 0 1,0 0-1,0 0 1,0 0 0,0 0 0,-10 13 0,10-13 0,-14 16 0,3-3 1,-1 0 0,-3 4 0,0 3 0,-1-4 0,-2 3 1,6 0 0,-2-2 0,5-3 0,0-1 0,1-3 0,8-10-1,-8 13 0,8-13 0,0 0-1,0 0 0,0 0 1,0 0 0,0 0-1,0 0 1,9 6 1,-9-6-1,16-11 0,-6-1-1,6 0 1,2-1-2,1-4 1,1-1-2,2-3 1,0 0 0,-1 4-1,-1 4 1,-6-5 0,-1 4 1,-3 2 0,-2 3 0,-8 9 0,11-15 0,-11 15 0,8-12 0,-8 12-1,0 0 2,11-13-1,-11 13 1,-2-14 1,-4 5-1,-2-1 0,-5-3 0,-2-2 0,-6 0 0,-2-2-1,-3-1 1,0 2-1,-2-1 0,2 2 1,-2-1-1,3 1 1,0 1 0,3 0-1,2 4 1,1-1 0,-2 2 0,7 2 0,5 0 0,0 3 0,9 4 0,-10-6 0,10 6-1,0 0 1,0 0-2,0 0 0,0 0-2,12-4-8,-12 4-10,7 13-2,-7-13 1,0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6:44.288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190 613 0,'11'-12'7,"-11"12"1,10-5-5,-10 5 4,0 0 2,0 0 1,-7-11 1,7 11 0,-14 0 0,1 2 1,4 5-3,-7 0-3,9 5-4,-12 4 0,6 2-1,-10 3-1,6 2 0,1-2 0,-4 1 0,7-1 0,0-4 0,6-1-1,3-4 1,5-3-1,-1-9 1,19 12 0,-5-10 0,2-1 0,5-1 0,1 0-1,-4 0 0,3 5 0,-8 2 0,1 5-1,-7 3 1,3 4-1,-10 3 2,-1 1 1,1 6 0,-12-3 2,10 1 1,-10-2 0,6-2 0,-10-3 1,7-2 0,-9-5-1,7-4-2,0-3-1,-5-8-6,4-5-13,1-6-3,3-5-2,3-8 2</inkml:trace>
  <inkml:trace contextRef="#ctx0" brushRef="#br0" timeOffset="560">405 290 26,'0'0'15,"15"-1"1,-15 1-2,0 0-7,0 0-6,0 0 0,3 12 1,-5 0 2,4 4-1,-4 5 1,3 6 1,-2 7-1,5 5 1,1 3-1,3 4-1,-1-2-1,3 1 0,1-4-1,-1-3 0,3-6-1,-4-7 0,1-4-2,-4-7-1,1-2-4,-7-12-10,0 0-3,0 0 0,-14-8 0</inkml:trace>
  <inkml:trace contextRef="#ctx0" brushRef="#br0" timeOffset="851">235 698 25,'0'0'18,"-24"-1"3,24 1-2,3-9-3,5-3-6,15 0-4,-2-7-2,3-1-1,10-4-2,13-2 0,-3 1-1,2 0-2,1 7-6,-3 0-8,-4 6-5,-3 5 1,-7 2-1,-6 5 0</inkml:trace>
  <inkml:trace contextRef="#ctx0" brushRef="#br0" timeOffset="1141">729 487 42,'0'0'16,"15"-9"1,-15 9-1,15-8-17,-15 8 0,21-4 0,-12 8 1,4 2 0,-13-6 2,18 20-1,-4-5 0,-4 2 1,3 3-1,-3 2 1,1 2-1,-4-1 0,6 4 0,-11-2-1,-1 1 2,-6 0-1,-7-3 2,1-1-1,-4-1 2,-2-6 1,-3-3-1,-1-6 1,0-3-1,0-9-1,8-3-1,0-6-1,4-5-1,4-2-2,3-2 0,7-3-2,2-3-1,12 4 0,-6-4 1,9 4-1,2 1 0,4 3 1,-1 2 1,0 6 1,0 4 0,-3 7 1,5 4 0,-7 6 0,-2 4 1,2 4 0,-2 4 0,-2 2 1,2 2-1,-4-1 2,-1 1 0,-1-5 0,-2 2 1,-3-6 0,-2-1 2,-7-13 1,7 14 1,-7-14-1,0 0 1,0 0-1,-9 0 0,0-9-1,4-3-1,-6-7-2,5-5-1,0-6 0,5-3-2,3-2 1,3-3-1,6 1 0,4 2 0,7 3 0,0 4-1,5 5-1,-3 1-1,6 9-6,-6 0-9,0 4-5,0 1 0,-2 1 0,-5-1 1</inkml:trace>
  <inkml:trace contextRef="#ctx0" brushRef="#br0" timeOffset="1912">1502 0 46,'0'0'18,"0"0"1,0 0 0,0 0-15,0 0-4,-5 13 1,5-13 0,-5 17 1,-4-4 1,8 5 1,-8 5 0,7 8 0,-6 4-1,5 5 0,-3 1 0,6 2-2,8 2 0,0-1-1,5-5 1,4-4-1,5-6 0,4-3 0,7-4 0,1-8-2,3-4-1,-3-9-7,1-5-10,-3-6-3,-4-6 1,-7-7-1</inkml:trace>
  <inkml:trace contextRef="#ctx0" brushRef="#br0" timeOffset="2283">1202 281 40,'-22'7'20,"12"-4"-1,10-3 2,12-9-10,9-5-8,12-2-1,13-6-1,11-2-1,10-3 0,8-3-7,12-1-12,5-1-2,2-3 1,3-2-2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14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61 312 2,'-1'-11'3,"1"11"-1,0 0 1,-8-12-1,8 12 2,-9-14 1,9 14 0,-12-16 1,12 16-1,-13-16 1,13 16-1,-10-11 0,10 11-1,0 0-1,-9-12 0,9 12-1,0 0 0,0 0 0,0 0-1,0 0 0,0 0 0,13-6-1,-3 5 1,6-1 0,2 1 0,3-1 0,7 1 1,4 0-1,1-1 1,4 1-1,5-2 2,1 1-1,4-3 1,5 0-1,-1 0 1,2-1-1,2-1 0,2 0 0,2-2 0,2 2 0,0 0 0,3 0-1,4-1 0,2 1 0,2 1 0,2 0-1,0-1 0,2 3 1,0-1-1,1 1 0,-1-1 1,2 2-1,0-1 1,2 1-1,-3-1 1,5 1-1,1-1 1,2 1 0,-3-1-1,1 0 1,-2 0 0,-3 1-1,0-3 0,-6 3 1,-2-1-1,-2 0 0,-3 1 0,-2 1 1,0-1-1,-1 0 0,2 1 1,2-2-1,-1 2 1,2 1-1,3 0 1,-1 1-1,-1 0 0,0 1 0,-1-1 1,-2 1-1,0-1 0,-1 0 0,-3 0 0,0 0 0,2 0 0,-2 0 1,0 1-1,-1 0 0,-2 2 0,-2-1 0,-3 0 0,-1 0 0,-6 0 0,-7 0 0,-6-1 1,-7 1 0,-8-2-1,-3 1 1,-15-1 0,10 0-2,-10 0-3,-17 2-11,-2 1-6,-7-6-2,-8-1 1,-10-8-1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15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95 3,'-16'10'10,"16"-10"0,0 0 0,0 0-6,0 0-4,17 6 1,-3-4 0,6-1 3,5 0 1,4-1 0,6 0 1,6-2 0,8 1-1,3-2 0,8 2-1,8-2-2,9 2 2,7-2-3,6 0 0,8-1 1,5-1-1,11 0 0,5 0 0,3 1 0,5-1 0,2 1 0,6-1 0,1 1 0,1 0-1,1 1 0,0 0 1,1-1-1,0 0 1,-1-1-1,-3 0 1,-1 1-1,1 0 1,-6 2 0,-5-1-1,-4 1 0,-3 0 0,-6-1 0,-6 0 1,-5 1-1,-8-1 0,-6 1-1,-6 1 1,-6 2 0,-7 0 0,-5 2 0,-7 1 0,-8 0 0,-5 0 0,-9 0 0,-5-1 1,-7-1-1,-7 0 0,-3-1 1,-11-1-1,9 2 1,-9-2 0,0 0-1,0 0 1,-17 15-5,3-7-11,-7 4-4,-8-2 0,-9-8-1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1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341 104 1,'19'-6'5,"0"2"1,3 0 1,-2 2 0,1-3 0,5 2 1,-1-2-1,5 0 0,4-3-2,5 2 0,5-1-2,1 0 0,4 1-1,3 1-1,3 0 0,0 0 0,3 2 0,1 0 0,0 2 1,3 0 0,2 1-1,-1 1 3,3 1-2,2 1 0,5 3 0,0 0 0,5 2 0,1 1 0,1 1-1,1 3 0,-3 0-1,-4 3 1,-3 2 0,-7 2-1,-4 5 1,-6 2 0,-5 2-1,-2 3 1,-1 4 0,-4 1 0,-2 3-1,-1 2 1,-2-1 0,-2 3-1,-3 1 1,-4 2 0,-4-1 0,-2 2-1,-5 3 1,-4-1 0,-3 4 0,-4 0-1,-2 3 1,-2 2-1,-1 4 1,-3-3-1,0 2 1,-1-3-1,-1 1 1,-3-2-1,-2 0 0,-2-3 1,-6-1-1,0 1 1,-5-2-1,-1 2 1,-6 2-2,0-5 2,-4-1-1,0-3 0,-1-5 0,-3-5 1,-3-3-1,-5-6 1,-1-4 0,-4-1 0,-8-3-1,-5 0 1,-7-1-2,-5 0 2,-2-2-2,-2-2 1,-2 2-1,-3-5 1,3 0-1,-2-3 1,3-1 0,0-1-1,-1-1 1,1 1-1,1-4 1,1 0 0,3-4 0,3-5 1,4-4 0,1-5 1,3-7 0,2-8 0,3-4 0,2-8-1,0-3 0,3-6 0,0-5-1,2-4 1,3-3-2,3-3 1,2-5 1,5-3-1,5-3 0,7-3 0,6-2 1,6-4-1,6-3 0,6 2 0,5 1 0,2 2 0,5 1 0,3 3 0,5 1-1,6 4 1,4 5 0,8-1 0,7 4-1,7 2 1,10 1 0,4 4-1,6 5 1,6 4-1,4 6 1,2 4-1,2 5 0,2 6 0,-3 8 0,5 7 1,-2 6-4,1 11-11,-8 7-6,-10 0-2,-12 0 0,-16-8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1:05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3696 6,'29'-4'7,"11"2"-1,5-4-1,9-1-2,4-3 0,6 1-1,2-2-1,0-1 0,-1 1 0,-1 0 0,-4-1 1,-4 2 0,-4 0-1,-6 2 1,-6 1 0,-2 2-1,-8 1-3,-8 2-2,-2 4-5,-11-4-8</inkml:trace>
  <inkml:trace contextRef="#ctx0" brushRef="#br0" timeOffset="351">985 3387 4,'9'4'20,"-9"-4"-13,5 9-1,-5-9 1,6 21 1,-2-6 1,-1 4-1,1 5 0,-2 1-2,2 3 1,-1 2-4,2 1 0,0-3-2,2-1 0,-3-4 0,1-4 0,-2-4-1,1-4 1,-4-11 0,0 0-1,0 0 0,5-19-2,-4-4 1,-4-4-2,0-5 1,-3-4 0,1-3 0,-4 2 0,3 4 1,-2 2 0,1 7 2,3 4 0,-1 7-1,4 2 1,1 11 0,-1-9 0,1 9 0,0 0 0,0 0 0,15 12 0,-6-4 0,6 3 0,1 0 0,7 2 0,1-1 0,4 2 0,2-1-1,-3 0 0,2 0 1,-1-2-1,-4-2 0,-4 3-1,-4-2 1,-5 1 0,-9 0 0,-3 1 1,-11-1 0,-3 3 1,-7 0 0,-4 2 1,-6 0 0,-2 1 1,-5-1 0,0 2-1,-2 0 0,2-1-1,0-1-2,0 0-6,5-3-15,6 6-11,-4-8 1,10 5 0</inkml:trace>
  <inkml:trace contextRef="#ctx0" brushRef="#br0" timeOffset="1232">0 4660 10,'0'0'14,"0"0"-1,0 0 0,8 10 0,-8-10-3,17 14-1,-3-2-1,7 2-3,6 4 0,7 2-2,7 2 1,9 2-2,4 3 1,5-1-2,3 2 1,4-3 0,3 3-1,-2 0 0,0 0 1,-1-1-1,-1 1 0,1-2 0,1 0-1,-6 0 1,-3 0-1,0-3 1,-2 3-2,-4 1 2,-2-1-2,-1 3 1,-5-2 0,0 2-1,-3-3-1,-5 0 1,-6-7-2,-6 0 1,-6-8-2,-4-1-5,-14-10-3,0 0-14,11-4-3,-21-9 0</inkml:trace>
  <inkml:trace contextRef="#ctx0" brushRef="#br0" timeOffset="1813">1533 5397 8,'-10'1'19,"10"-1"-8,-9 1-1,9-1 1,-13 4-2,4-1 1,0 2-2,-6 0-2,1 3-1,-6 0-1,1 4-1,-5 0-2,-1 2 1,-3-1 0,1 2 0,0-1 1,4-1-1,0-2 0,4-1 0,2-3 0,4-1-1,13-6 0,-13 6-1,13-6-1,0 0-1,0 0-1,0 0 0,0 0-2,0 0 1,0 0-1,0 0-1,0 0-2,0 0-2,11-7 1,-11 7 0,10-4 1,-10 4 0,0 0-3,12-4-11</inkml:trace>
  <inkml:trace contextRef="#ctx0" brushRef="#br0" timeOffset="2364">1480 5427 11,'0'0'20,"3"-15"-2,-2 0-3,0-4-2,-4-7-1,2-2-3,-5-8-2,0 1 1,-4-7-2,2 2-1,-3-4-1,3 7-1,-1 2-1,3 6 0,-2 5-1,4 8 0,2 2 0,2 14-1,-3-10 1,3 10-2,0 0-1,0 0-2,0 0-1,0 0-3,5 10-4,-5-10-5,10 13-8,2 4-6,-4-3 2</inkml:trace>
  <inkml:trace contextRef="#ctx0" brushRef="#br0" timeOffset="3655">1427 471 14,'0'0'9,"0"0"-1,0 0 0,0 0-2,0 0-2,0 0-2,0 0-2,0 0-1,0 0 0,7 14-1,-7-14 1,3 21 1,-1-8 0,1 4 1,1 1-1,-1 5 1,1 1-1,0 1 1,2 3-1,-1 3 1,2 5-1,-1 2 1,0 4-1,-1 4 1,0 2 0,-3 4-1,-3 6 1,1 3-1,-2 2 0,-1 3 0,-1 1 0,-1-1-1,-1 2 1,2-2-1,-1-5 1,2-4-1,1-1 1,0-2-1,0-4 1,1-1 0,0-3 0,0 0 0,0 0 0,0 0 0,0-3 0,0-1-1,0 0 1,0-3 0,1-2-1,0-2 1,0-5-1,0-3 1,0-3 0,-1-5 0,0-3 0,0-5 0,0-2 0,1-9 0,-2 11-1,2-11-1,0 0-3,0 0-5,0 0-9</inkml:trace>
  <inkml:trace contextRef="#ctx0" brushRef="#br0" timeOffset="5278">1615 2738 1,'23'2'8,"3"1"1,0 0-2,4 0 1,0-2-1,4 1 0,0-1 0,1-1 0,2 0-1,-1-1 0,4 2 1,-3-2 1,4 3-2,-3-5 0,3 4 0,-2-4-1,3 3 0,-1-4-2,0 4 0,-2-3 0,1 3-1,0-1 0,-1 1 0,3 0-1,1 1 1,-1 0 0,3 0 0,0-1 0,3 1 1,-2 0 0,6-1 0,-5 0-1,3 2 1,1-2-1,0 1 0,3-1-1,0 2 0,0-2 0,-1 1 0,1 0-1,2 0 1,0 0-1,3-1 0,-1 0 1,3-1-1,2 0 1,4 0 0,1 0 0,3 0-1,2 0 1,0-2-1,4 2-1,0-6-5,4-4-26,-3 4-3,-7-10-3,-4-2 2</inkml:trace>
  <inkml:trace contextRef="#ctx0" brushRef="#br0" timeOffset="6159">1516 119 5,'-8'-11'11,"8"11"-1,0 0 0,0 0-1,0 0 0,0 0 0,-10-8-2,10 8-1,0 0 0,0 0-1,0 0-3,0 0 1,0 0-2,10 4 1,-10-4 0,17 2 0,-3-1 1,5 1 0,6-1 0,7 2-1,5-2 1,8 1-1,3-2 0,8 1-1,3-1 1,3 1-1,3-2 0,2 2 0,4-3 0,2 1 0,0 0 1,5-2-1,1-1 1,3 1-1,2 0 0,4-1 0,1 0 0,1-1 0,1 1 0,1 0-1,-2-1 1,0 0-1,-2-1 0,-2 0 1,-6 0-1,-3 0 0,-7 0 0,-3 2 1,-5 0-1,-5 1 0,-3-1 1,-5 3-1,-4 0 0,-2 2 0,-2-1 1,-4 3-1,-3-3 0,-3 1 0,-5 1 0,-3-2 0,-7 1-1,-2-1 1,-3 0-1,-11 0 0,14 1-1,-14-1 0,0 0-1,11 4 0,-11-4 0,0 0 1,11 7-1,-11-7 1,0 0 1,0 0 0,0 0 1,0 0-1,0 0 1,0 0-1,8 10 0,-8-10 0,0 0 0,3 14 1,-3-14-1,4 13 1,-4-13-1,4 18 1,-1-7 0,1 2 0,1 2 0,2 2 0,0 1 0,0 4 0,1 0 0,2 3 0,-2 2 1,-1 4-1,-1 2 1,-1 4 0,1 4 0,-3 5 0,-1 6 0,-1 7-1,-1 7 1,-1 5-1,-1 3 1,0 1-1,-1 5 0,1-2 0,-1 0 0,1-3 1,3-3-1,1-2 0,2-1 0,-1 0 0,1-2 0,-1-1 1,-1 1-1,-1 0 1,-2-1-1,-1 0 1,0 0-1,-1-1 0,1 0 1,0-1-1,0-3 0,2-3 1,0-3-1,2-1 1,-1-7-1,2 1 1,-1-5-1,0-1 1,-1 1-1,0-3 1,0-4 0,-1-1 0,-1-5 1,0-4 0,-1-6-1,1-2 1,-1-8 0,2-10 0,-2 13-1,2-13-2,0 0-3,-4 14-16,4-14-13,0 0 0,-20 1 1</inkml:trace>
  <inkml:trace contextRef="#ctx0" brushRef="#br0" timeOffset="8543">1790 862 19,'3'-14'17,"-3"14"-2,2-17-1,0 7-1,-1-4 0,3 2-3,-2-8-1,4 4-1,-2-7-2,4 0-2,-1-2-2,2 0 0,2-1 0,1 0-1,-3 1 0,3 4 1,0 0-1,-1 3 1,-2 3-1,-2 2 0,0 3 0,-7 10-1,9-11 1,-9 11-1,0 0 1,0 0-1,0 0 0,0 0 0,0 0 1,0 0-1,0 0 0,0 0-1,10 8 1,-10-8 0,10 17-1,0-4 1,-4 1 0,5 4 0,-2 2 0,1 1 0,1 5 0,0 3 1,1 2-1,-2 0 0,3 2 1,-3-1-1,0-2 0,0-2 1,-2-6-1,-2-2 0,-1-6 0,-1-2 0,-4-12 1,4 12-1,-4-12 0,0 0-2,0 0-6,0 0-10,-9-23-15,5 10-1,-5-9 1</inkml:trace>
  <inkml:trace contextRef="#ctx0" brushRef="#br0" timeOffset="9173">1791 726 17,'0'0'22,"0"0"-10,12 0-2,-12 0 0,14-5 1,-14 5 0,19-2-1,-9-1-1,5 4-1,3-4-3,2 3-1,2-3-1,3 1-1,0-1-1,1 0-1,-1 1-3,-4-2-9,-4 0-20,2 5 0,-9-8 0</inkml:trace>
  <inkml:trace contextRef="#ctx0" brushRef="#br0" timeOffset="44624">2492 880 14,'0'0'11,"0"0"-1,0 0-2,0 0-1,0 0-2,0 0-1,0 0 0,0 0-1,0 0-1,0 0 1,0 0 0,0 0 0,0 0-1,0 0 0,0 0 0,0 0 1,0 0-2,0 0 1,0 0-1,0 0 0,0 0 0,0 0 1,0 0-1,0 0 1,0 0-1,0 0 1,0 0 0,9-8-1,-9 8 1,9-2-1,-9 2 0,16-4 0,-7 3 0,2-1-1,1 0 1,1 0-1,3 0 1,-1-1 0,3 0 0,0 0 0,1 1 0,-3-1 0,2 1 0,-2 0 0,-3 1 0,-1-1 0,-2 2 0,-10 0-1,14 0 1,-14 0 0,0 0 0,11 0 0,-11 0 0,0 0-1,0 0 1,0 0-2,0 0-7,3-15-19,-3 15-4,1-15 0</inkml:trace>
  <inkml:trace contextRef="#ctx0" brushRef="#br0" timeOffset="45385">2440 648 1,'0'0'9,"0"0"-3,0 0 1,11-8-1,-11 8 1,12-3 0,-12 3 0,16-2 1,-7 1-1,4 0-1,1-1-1,2 1 0,2-2 1,3 3-2,0-2 0,1 1-1,-3-2 0,3 2 0,-5 0 0,1 1 0,-5 0-1,0 0 1,-3-1-1,-1 2-1,-9-1 1,14 0 0,-14 0-1,0 0 1,9-1 1,-9 1-1,0 0 0,0 0 1,0 0-1,0 0 0,0 0 0,0 0 0,0 0 0,0 0 0,0 0-1,0 0 0,0 0-1,0 0-2,0 0-12,0 0-19,0 0-2,0 0 2</inkml:trace>
  <inkml:trace contextRef="#ctx0" brushRef="#br0" timeOffset="59306">3121 515 9,'0'0'17,"0"0"-1,0 0-3,-4-11-3,4 11-1,0 0-2,4-12-1,-4 12-1,0 0-2,12-13 0,-12 13-1,10-4 0,-10 4 0,0 0-1,12-5 0,-12 5 0,9-1-1,-9 1 1,0 0-1,14 1 0,-14-1 0,10 2 0,-10-2 0,12 7 0,-12-7 0,10 8 0,-10-8 0,12 12 0,-12-12 1,10 13-1,-10-13 0,8 11 1,-8-11 0,5 12-1,-5-12 1,-6 14 0,6-14 0,-10 17 0,2-7 0,0 1 0,-2 2 0,-1-1-1,2 2 1,-1-1-1,-1-1 0,1 2 1,1-2-1,0 0 0,1 1 0,1-3 0,2 0 0,0 0 0,5-10 0,-6 15-1,6-15 1,-2 12 0,2-12 0,0 0 0,6 11 0,-6-11 1,9 6 0,0-2 0,0-2 0,4 1 0,0-1 0,2 1 0,2-3 0,-1 0 0,1 0 0,1 0 0,-3 0-1,2-2 0,-3 1 1,0 1-1,-3-2 0,4 2 1,-5-2-1,-10 2 0,16-2 0,-16 2-3,11-4-14,-11 4-15,0 0 1,7-10 0</inkml:trace>
  <inkml:trace contextRef="#ctx0" brushRef="#br0" timeOffset="60487">1812 1354 5,'0'0'7,"0"0"0,0 0-1,0 0 0,0 0-1,0 0-2,0 0 0,11 14 0,-11-14-1,9 15 0,-3-3 0,1 1 0,-2 2 0,1 1 0,-1 4-1,0-1 1,-1 2-1,-2 1-1,1-4-2,-4-4-14,6 5-7</inkml:trace>
  <inkml:trace contextRef="#ctx0" brushRef="#br0" timeOffset="60868">1813 1268 12,'6'-10'18,"6"-1"-7,2 1-1,0 1 0,1 2-2,-1-2-1,-1 5-2,1 0 1,0 2-3,0 2-1,0 2 0,-2 1-2,1 2 1,-1 2-1,2 2 1,-4 1-1,1 1 1,-3 1-1,-2 1 1,-2 1 0,-3 0 0,-4 1 1,-3 1-1,-3 0 1,-7 0-1,2-2 1,-3 1-1,-3-4 0,4-1 0,0-3-1,4-1 1,2-3-1,10-3-1,0 0 0,0 0 0,0 0 1,11-8-2,1 6 1,3-3 0,4 4 0,1 0 0,1 2 1,2 2 0,-2 2-1,0 3 1,-1 0 0,-3 1 0,-2 3-1,-5 0 2,-2 4-1,-2-2 0,-3 0 0,-3 0 0,-3 0 1,-1 2 0,-3-4-1,0 2 2,-3-4 0,-1 1 0,-4-3 1,1 1 1,-3-5 0,1 1 0,-1-4-1,1 0 1,0-3-2,0 0 0,3-1-1,1-1-2,12 4-4,-15-8-8,12-2-18,3 10-2,5-15 1</inkml:trace>
  <inkml:trace contextRef="#ctx0" brushRef="#br0" timeOffset="61649">2406 1535 10,'0'0'19,"10"-1"-4,-10 1-3,0 0-2,10 5-1,-10-5-2,17 5 0,-6-4-2,4 2-1,1-2 0,4 1-1,1-3 0,2 1-1,-1-2 0,1 1-1,-3-2 1,-1 1-2,-3 0 0,-2-1-1,-4 2-3,-10 1-11,0 0-15,14-4 0,-14 4 1</inkml:trace>
  <inkml:trace contextRef="#ctx0" brushRef="#br0" timeOffset="62009">2424 1436 11,'19'-9'23,"-7"4"-10,4-2 0,4 1-1,0-1-1,6 2-1,-3-1-3,3 3 0,-6-2-3,1 4-2,-3 0-2,-5 0-4,-2 1-15,0 4-11,-11-4 1,9-1-1</inkml:trace>
  <inkml:trace contextRef="#ctx0" brushRef="#br0" timeOffset="62380">2967 1383 16,'13'-10'13,"1"4"-5,0-2-1,5-3 1,0-2 1,2 0-1,-1-5-1,2 3 0,-4-4 0,1 4-3,-5-2 0,1 4 0,-5-1-1,0 4-1,-3 1 1,-7 9-1,9-12-1,-9 12 0,0 0 0,0 0-1,0 0 0,0 0-1,0 0 1,0 0-1,0 0 1,0 0-1,0 0 1,0 0-1,0 0 1,0 0 0,8 13 0,-7-3 0,3 3 0,-3 4 0,-1 3 0,0 4 0,-1 4 0,-3 2 1,1 0-1,-2-1 0,-3-1 0,0-3 1,2-4-1,0-4 1,1-5 0,5-12 0,-8 13 1,8-13-1,0 0 1,-12 0-1,12 0 0,-9-8 0,9 8-1,-12-7 0,12 7 0,-12-5-1,12 5 1,-10-2 0,10 2-1,0 0 1,0 0-1,-9 1 0,9-1 0,0 0 0,0 0 0,0 0 0,0 0 0,0 0 0,0 0 1,14 0-1,-14 0 1,20 0 1,-7-1-1,4 0 1,1-1-1,3 1 1,-1 0 0,0 1 0,-2-1-1,-1 1 1,-3-1 0,-2 1 0,-12 0 1,14 1-1,-14-1 0,0 0 0,0 0-1,0 0-6,-5-9-23,5 9-2,-17-3 0</inkml:trace>
  <inkml:trace contextRef="#ctx0" brushRef="#br0" timeOffset="63902">2007 2100 15,'9'-9'12,"-9"9"-2,8-10-1,-8 10-1,9-10-2,-9 10-1,5-9-1,-5 9 0,0 0 0,3-9 0,-3 9 0,0 0-1,0 0 0,-11 1 0,11-1-1,-18 8 0,6-2-1,-2 3-1,-2 2 0,-1 2 0,0 3 0,1-1 0,0 2-1,2 1 1,2 0 0,1-2 0,3 1 0,3-2-1,1-2 1,3 0 0,3-3 0,1 0 0,2 1 0,5-2 1,2 0-1,2 0 1,4 0 0,0-3 0,4 1 0,1-2 0,2-1 0,-2 0 0,3-3-1,-1 0 1,0-2 0,0 0-1,-3-1 0,1-1 1,-1 0-2,1 1 0,-5-3-7,-3-2-21,6 7 0,-9-10 1</inkml:trace>
  <inkml:trace contextRef="#ctx0" brushRef="#br0" timeOffset="64513">2502 2255 14,'19'-1'24,"-8"-5"-4,5 0-10,5 3-2,-1 0-2,1 4-1,0 0-1,0 1-1,-4 1 0,0 1-1,-4-1-1,-1-1-2,-3 1-7,1-1-20,-10-2 1,6-12-1</inkml:trace>
  <inkml:trace contextRef="#ctx0" brushRef="#br0" timeOffset="64793">2505 2062 0,'0'0'24,"0"0"2,12-9-12,0 4-4,1-1-1,5 3 0,0-3-1,5 4-2,-1-2 0,4 3-2,0 1-1,-2 1-2,0 1-1,-3-1-4,2 1-13,1 3-14,-8-9 1,7 4 0</inkml:trace>
  <inkml:trace contextRef="#ctx0" brushRef="#br0" timeOffset="65254">3117 1848 21,'1'-9'14,"-1"9"0,0 0-2,12-10-2,-12 10-1,17-6-1,-6 4-3,0 0-1,2 3-1,1 0 0,1 3-1,-1 0 0,2 2-1,-3 2 1,0 2 0,-3 1-1,-1 1 1,-3 1-1,-2 1 1,-5 1 0,-3-1 0,-2 0-1,-3 1 1,-2-3 0,-2 1-1,-1-2 0,-1 0 0,2-3-1,2 1 1,0-4-1,11-5 1,-11 7-1,11-7 0,0 0 1,0 0-1,0 0 0,0 0-1,11-1 1,-11 1 0,19 1 0,-9 2 0,6 2 0,-1 3 0,3 0 0,0 2 0,0 0 0,-2 2 0,-1 0 0,1 0 0,-5 0 0,-3-1 1,-3 2-1,-1-1 0,-3-2 1,-2 3 0,-3-3 1,-1 0-1,-4-1 1,-1 1 0,-4-2 1,-2 1 1,-3-1-1,-1 0 1,-2-3-1,2 1-1,-3-3 0,2-1-1,3 0-5,-2 0-24,4-7-7,2 1-2,-2-6 1</inkml:trace>
  <inkml:trace contextRef="#ctx0" brushRef="#br0" timeOffset="66566">1700 3073 6,'0'0'8,"-1"16"-1,1-16 0,-2 13-1,1-4 0,0 3 0,0 2-1,-1 1-1,1 3 0,-1 2-1,0 3-2,0 0 1,0 2-1,1 2 0,0 0 0,1 3-1,0-1 1,0 3-1,1 0 1,0 0-1,1 1 0,0 0 1,1 1-1,-1-2 0,0 2 0,0 0 0,-1 1 1,0 0-1,-1 0 0,-1 1 0,0-1 0,-1 2 1,-1-1-1,1-1 0,-1 0 0,1 0 0,1-1 0,-1 0 0,1-1 0,1-2-1,1-2 1,-1-2 0,0-4 0,-1-2 0,1-1 0,0-3-1,0-2 1,-1-1-1,0-2 0,1 2 1,0-2-1,1 2 0,-1-3 0,2 2 0,-1 1 1,1 0-1,1 1 0,-1-1 0,0 2-1,0 1 1,0 2 0,0-1 0,-1 0 0,1-1 0,-1 1 1,2 0-1,-1 0 1,0 0-1,1 0 0,-1-1 1,1 0 0,-2-2-1,0 1 1,-1-3-1,0 0-1,0-2-6,3 5-6,-3-16-6</inkml:trace>
  <inkml:trace contextRef="#ctx0" brushRef="#br0" timeOffset="67928">1870 3054 5,'21'-2'7,"5"2"-1,1-1 0,3 1-1,2 1 1,5-1 0,1 0 0,3-2-1,2 0 1,2-3-2,3 1 0,1 0 0,1-1-1,1 0 0,3 1 0,-5-1 0,3 0 2,-4 0-1,4 2 1,-2-2 0,1 2 0,-1-2 0,1 2 0,-1-1-1,0 2 0,-1-2-1,-2 2-1,1-1 0,-1 2 0,-3-1-1,0 2 0,-2-2 1,2 1-1,-1-1 0,4 1 0,-4 0 0,2 0 0,1 0 0,1 0 0,-2 1 0,1 0 0,-3 0 0,-2 1 0,0-1-1,0 2 1,-4-1-1,-1 1 1,-1-1-1,0 1 0,-1 0 0,-1 0 0,-1-1 1,-1 0-1,0-1 0,-1 1-1,1 0-1,-4-4-10,-2 3-21,7 2-2,-10-6 2,2 4-1</inkml:trace>
  <inkml:trace contextRef="#ctx0" brushRef="#br0" timeOffset="68799">4379 3028 1,'0'0'11,"0"0"-1,0 0-1,-7 9-1,7-9 1,-3 16-1,-2-5-1,3-1 0,-2 6-1,1 1-2,-1 3-1,0 3 2,0-1-3,0 4 1,0 0 0,0 5-1,0-2 1,0 2 0,0-1 0,1 0 0,-1 3-1,1 0 1,-2 0-2,3 0 1,0 0-1,1 0 1,1 0-1,1 0 0,-1 0 0,2 2-1,-1-2 1,1 1 0,0 0 0,0 1-1,-1 0 1,1 0 0,-1-1 0,0-1-1,0 2 1,1-1 0,-2-3 0,2 0 0,-2-2-1,0 0 2,-2-1-2,2 0 1,-1-1 0,0 0 0,-2-1 0,1 3 0,0-2-1,-1 2 1,2-1-1,0-1 0,0-2 1,0 1-1,1-3 1,0 0-1,0-1 0,0-1 1,0 1-1,1-1 0,-1 1 0,1-2 1,-1 1-1,1-1 0,-1-2 0,1 1 0,1-2 0,-1 2 0,0-1 0,1 2 0,0 0 0,0-1 0,0 1 0,-1-3 0,1-1 0,-2-3 0,0 0 0,2-1 0,-2-2 0,1 1 0,0-2-1,0 0 1,0 1 0,-1 0-1,2 1 0,-2-2 0,0 2 0,0 0 0,0-2 0,0 1 0,0-10 0,-3 15 1,3-15 0,-2 10 0,2-10 0,0 0 0,-9 11-1,9-11 1,-13 4-1,13-4 0,-18 1 0,4-1 0,0-1 0,-3-1-1,-2 0-1,-5-5-1,0 4 0,-5-4-1,1 3 0,-4-5-1,-1 4-1,-3-5 0,1 6 1,-3-2 0,0 0 1,-1 0 0,-1-1 1,-4 2 1,2-1 1,-1 0 1,-1-1 0,0 2 0,-1-1 1,1 2 0,1-1 0,2 2 0,0-1 0,2 1 0,-1 0 0,2 0 1,1-2-1,-1 3 1,-2-1 0,0 1 0,0 0 0,-1 0 1,3 0 0,-3 1 0,0-1 0,1 1 0,0-1 0,3-1 0,-2 1 0,2-1-1,-3 0 0,4-1 1,-3-1-1,2 1 1,-1 0 1,1-1 0,0 1-1,-1-1 1,2-1-1,0 2 0,2 0 0,0 1 0,1-1-1,2 2 1,0-1-1,3 1 1,1 0 0,3 0 0,-1 0 0,6 1 0,-3-2 0,4 1-1,0 0 0,1 1 0,2 0-1,-1 1 0,2-1 0,0 1-1,1 1 1,1-1 0,0 2-1,2-1 1,-1 1 0,0 1 0,2-2 0,0 1 0,9-2 1,-17 4-1,17-4 0,-15 2 1,15-2-1,-11 0 1,11 0 0,-9 0 0,9 0 0,0 0-1,-9-3 1,9 3-1,0 0 0,0 0 0,0 0-1,-12-4-1,12 4-3,0 0-1,-9 2-5,9-2-10,-19 0-9,19 0 0</inkml:trace>
  <inkml:trace contextRef="#ctx0" brushRef="#br0" timeOffset="71543">1939 3482 11,'5'-17'14,"-2"8"-1,-2-2-1,1-1-1,3 1 0,-3-5-2,3 3-1,-1-5-1,3 2-1,-3-3-2,5 2 0,-3-3-1,2 3 0,-1-1-1,1 2-1,0 0 0,2 3-1,-2-1 1,-1 4-1,0 1 1,-7 9-1,13-14 0,-13 14 0,0 0 0,0 0 0,10-9 0,-10 9 0,0 0 0,0 0-1,0 0 1,0 0-1,0 0 1,0 0-1,0 0 1,9 10 0,-9-10 0,9 12 0,-3-3 0,1 3 0,2 4 0,1 2 0,1 4 0,2 3 1,0 1-1,0 0 0,0 3 0,0-2 0,-1 0 0,-1-4 1,-3-3-1,1-2 0,-4-5-1,-2-1 1,-3-12-3,5 11-3,-5-11-13,0 0-12,-2-9 1,2 9 0</inkml:trace>
  <inkml:trace contextRef="#ctx0" brushRef="#br0" timeOffset="72154">2050 3383 12,'0'0'15,"17"-5"1,-7 2-1,5 0-2,1 2-1,4 0-2,1 1-6,4 1-6,2 6-19,-4-10-6,9 9-1</inkml:trace>
  <inkml:trace contextRef="#ctx0" brushRef="#br0" timeOffset="72494">2621 3462 7,'0'0'25,"0"0"-7,11-8-6,-11 8 0,10-1 1,-10 1-3,10 1 1,-10-1-2,13 1-2,-13-1-1,19 3-2,-10-3-2,4 2 0,-3-2 0,1 1-1,0 0-2,-11-1 0,17 2-8,-17-2-15,10-4-10,-10 4 2,9-10 0</inkml:trace>
  <inkml:trace contextRef="#ctx0" brushRef="#br0" timeOffset="72835">2599 3356 13,'-10'3'27,"10"-3"-1,0 0-11,9-5-2,-9 5-2,11-3-2,1 3-2,-12 0-1,21-4-1,-7 2-2,2 0-1,0 2-3,-1-1-4,3 1-17,2 7-11,-7-9 1,6 6 0</inkml:trace>
  <inkml:trace contextRef="#ctx0" brushRef="#br0" timeOffset="73226">3195 3353 9,'11'-4'25,"-11"4"-10,12-10-2,-3 6 0,0-5 2,4 3-2,-2-8-1,5 5-2,-5-5-3,6 0-2,-5-1-2,4 1-2,-5 1 0,1 1 0,-4 1-1,-8 11 1,13-13-1,-13 13 1,0 0-1,0 0 1,0 0-1,10-8 0,-10 8 0,0 0 0,0 0 0,0 0 0,0 0 0,0 0 0,0 0 0,0 0 0,-1 11 0,1-11 1,-1 13-1,2-2 0,-1 1 0,1 5 0,0 2 0,1 4 0,0 2 0,0 0 0,0 1 0,0-2 0,0-1 0,-2-4 0,0-2 0,0-3 0,0-5 0,0-9 0,-2 15 0,2-15 0,0 0 0,-8 9 0,8-9-1,0 0-1,-14 5 1,14-5-2,-15 3 0,4-3 1,11 0-1,-18 1 1,9-1 0,-1-1 1,10 1 0,-13-1 1,13 1-1,0 0 1,-10-2 0,10 2 0,0 0 0,0 0 0,0 0 0,0 0 0,14-7 0,-14 7 0,16-6 0,-3 2 1,0 0-1,4 0 1,1 1 0,1 1-1,1 1 1,0 1-1,0 0 0,-3 2 0,0-1 0,-3 1-1,-1 2-2,-13-4-13,11 0-16,-11 0 1,0 0 0</inkml:trace>
  <inkml:trace contextRef="#ctx0" brushRef="#br0" timeOffset="74507">1987 3858 7,'0'0'21,"0"0"-10,1 9-2,-1-9 0,0 0-1,2 12-1,-2-12-1,4 18 1,-1-4-2,0 3-1,0 3 0,0 1-2,1 2 0,0 1 0,-1-2-1,1-1 1,-1-3-2,-1-3-1,2-4-2,-4-11-11,-2 10-14,2-10-1,0 0 1</inkml:trace>
  <inkml:trace contextRef="#ctx0" brushRef="#br0" timeOffset="74818">2016 3838 1,'4'-11'24,"-4"11"-8,6-12-4,-6 12 1,10-14 0,-10 14 0,14-13-1,-14 13-2,17-11-2,-8 6-3,5 1-2,-2 3-2,1 3 0,2 1-1,-2 5 0,1 0 0,-3 4 0,-1 1 0,-3 4 0,-4 0 1,-5-1-1,-4 3 1,-1-3 0,-5 0 1,-1-2-1,-2-2 0,2-2 0,-1-3 0,3-3-1,1-2 0,10-2 0,-10-3-1,10 3-1,0-9 1,0 9 0,14-14-1,-4 7 1,3 1 1,4 2-1,1 1 1,2 3 0,1 3 0,-3 2 0,4 3-1,-3 4 1,-1 1 0,-2 2 1,-3 3-1,-2-2 0,-3 2 0,-3-1 1,-3-2 0,-1 0 0,-4-1 1,-2-3-1,-3 0 1,-1-2 0,-2-2 0,0 0 1,-4-4 0,1 1-1,-2-3 1,3 2 0,-3-6-1,5 3 0,-1-3-1,12 3 0,-13-4-2,13 4-2,0 0-6,-7-12-11,10 3-15,-3 9-1,16-16 0</inkml:trace>
  <inkml:trace contextRef="#ctx0" brushRef="#br0" timeOffset="75539">2576 4093 9,'0'0'19,"0"0"-3,2-11-1,-2 11 1,0 0 2,13-4-3,-13 4-4,16-1-3,-4-1-2,4 4-2,0-3 0,4 3-1,-1-2-1,2 1 0,-2-2 0,1 1-1,-2 0-1,-3 0 1,0 0-2,-5-1 0,-1 2-2,-9-1-5,10-3-11,-10 3-15,0 0 0,2-14 0</inkml:trace>
  <inkml:trace contextRef="#ctx0" brushRef="#br0" timeOffset="75879">2602 3924 10,'14'-2'27,"-14"2"2,14-16-14,1 11-2,-3-3-2,6 5-1,-6-3-2,3 5 0,-1-1-2,1 3-3,-2 0 0,0 1-2,0 2 0,-1 0 0,-1 0-1,1 1 1,-1-2-1,-1 2 0,2-1 1,-12-4-1,17 6 0,-17-6-1,16 7-2,-16-7-12,0 0-18,10 3-1,-10-3 1</inkml:trace>
  <inkml:trace contextRef="#ctx0" brushRef="#br0" timeOffset="78944">3230 3772 11,'14'0'24,"-4"-6"-11,2 3-3,0 1-1,-3 1-2,2 2-2,-11-1 1,16 9-1,-16-9-1,14 14-1,-14-14 0,10 19 1,-8-8 0,3 2-1,-4-2 2,1 3-2,-3-2 2,1 3 0,-3-3-1,1 2 0,-3-1-1,0 1 1,-1 0-2,-2-1 1,0-1-1,0 2-1,-1-2 0,-1 1 1,-1-2-2,2 1 1,-1-2-1,2 1 1,8-11-1,-13 15 1,13-15-1,-9 13 1,9-13-1,0 0 1,-2 10 0,2-10 0,0 0 0,0 0-1,0 0 1,11 9 0,-11-9 0,16 5 0,-4-2 0,2-1 1,1 1-1,4-1 0,2-1-1,-3 1 1,3-1 0,-1-1-1,-1 1 1,0-1-1,-3 0 0,0 0 0,-4-1 1,0 1-1,-12 0 0,14 0-1,-14 0-4,0 0-24,0 0-8,0 0 0,-12-9 0</inkml:trace>
  <inkml:trace contextRef="#ctx0" brushRef="#br0" timeOffset="79905">2146 4410 22,'0'0'22,"0"0"-1,11-8 0,-11 8-5,0 0-1,0 0-3,0 0-2,0 0-3,0 0-2,-15 2-2,15-2 0,-13 6-2,13-6 0,-19 11 0,10-3-1,-2 0 1,-1 4-2,2-2 1,1 4 0,-1-2 0,3 1-1,1 1 1,1-1 0,2 2-1,0-1 1,2 0 0,2 0 0,2-2-1,-1 1 1,4-2 0,0-1 0,3-2 0,4 1 0,3-3 1,4-2-1,4-1 0,3-1 1,2-2-2,5-2 0,3 1-2,-2-4-3,4 6-7,-3-1-16,-2-5-7,4 3 2,-9-7 1</inkml:trace>
  <inkml:trace contextRef="#ctx0" brushRef="#br0" timeOffset="80466">2664 4598 8,'0'0'27,"15"4"0,-15-4-3,0 0-14,11 1-3,-11-1 0,15 1-1,-15-1 0,19 4-2,-9-3 0,3 1-3,-2 0-2,-1-2-4,3 3-8,-3 0-11,-10-3-9,17-2 2</inkml:trace>
  <inkml:trace contextRef="#ctx0" brushRef="#br0" timeOffset="80786">2660 4441 27,'12'-6'31,"-12"6"0,10-8-14,1 8-3,-11 0-4,22-3-2,-10 0-2,6 3-2,-2-1-1,3 4-1,0-3-1,-2 3-1,0-2 0,-4 3-1,0-1-1,-13-3-8,16 4-18,-16-4-7,11 8 1,-11-8 0</inkml:trace>
  <inkml:trace contextRef="#ctx0" brushRef="#br0" timeOffset="81457">3268 4440 14,'2'-12'28,"-2"12"-9,13-13-3,-8 3 0,5 7-2,-6-6-2,6 7-3,-10 2-1,10-7-4,-10 7-1,11-2-2,-11 2 1,11 8-1,-11-8 0,14 15 0,-8-4 0,1 0-1,-1 0 1,1 3-1,-3-3 1,-2 3-1,0-2 1,-2 0-1,-2 1 1,-1-2-1,-3 1 1,0 1-1,-1-2 0,-1 1 1,-2-1-1,1 1 0,-2 0 0,1 0 0,0 0 0,1-1-1,2 0 1,-1-2 0,2 1 0,6-10 0,-11 14 0,11-14 0,0 0-1,-6 11 1,6-11 0,0 0 0,0 0 0,10 10 1,-10-10 0,12 3 0,-12-3 0,16 2 0,-6-2 1,4 0-1,0 0 0,4 1-1,1 0 1,3 0-1,2 1 1,1 0-1,0 1 1,-1 0-1,0 0 0,-2 0 1,-3-1 0,-2-1-1,-6 0 2,-1 2-2,-10-3 1,9 1-2,-9-1-3,0 0-15,0 0-16,-9 8-2,-3-10 1,3 1 0</inkml:trace>
  <inkml:trace contextRef="#ctx0" brushRef="#br0" timeOffset="83300">1638 5506 13,'0'0'12,"0"0"-1,0 0 0,-8 9-1,8-9-1,0 0-1,-3 12-2,3-12 1,-3 10-3,3-10 1,-2 14-2,2-14 0,-2 19-1,-1-9 1,2 5 0,0-1 0,0 4 0,-1 1-1,2 4 0,-2-1 0,2 3-1,1-1 0,-1 1-1,3 1 0,-1 3 0,3-2-1,1 1 2,1 1-1,1 3 1,-1-1-2,4 0 2,-4 0-1,2 1 1,-2-3 0,1 2 0,-4-2 0,0-3 0,-1-2 0,-1 1 1,-1-3 0,0 0-1,-1 0 1,1-2 0,-1-20 0,0 0-1,-1 58 0,1-58-1,0 46 1,0-46-1,-1 42 1,1-42-1,0 46-1,0-46 0,3 46 0,-3-46 0,0 0 0,4 59 0,-4-59 0,0 0 0,3 56 2,-3-56-1,0 0 1,5 53 0,-5-53-1,0 0 0,3 59 1,-3-59-1,0 0 0,4 50 0,-4-50 1,0 0-1,3 49 0,-3-49 0,0 0 0,4 56 0,-4-56 0,3 44-1,-3-44 0,0 0-3,8 56-19,-8-56-11,0 0-1,0 0 1</inkml:trace>
  <inkml:trace contextRef="#ctx0" brushRef="#br0" timeOffset="84792">1855 5441 16,'0'0'12,"0"0"0,0 0-2,0 0-1,0 0-1,0 0-3,0 0-2,0 0 0,0 0 0,5 9 2,-5-9-1,12 1 0,-1-2 1,3 3 0,1-3-1,4 2 1,0-3-2,4 3 0,-1-1-1,3 1 0,0-1-1,1 1 1,1-1 0,2 1 1,1-2-1,1 2 1,0-2-1,3 2 1,-1-2-1,1 3 0,-1-1-1,1 1 1,0 0-2,0 1 1,1 0 0,0 1-1,-2-2 1,1 0-1,-1 0 0,-1 0 0,0-1 1,-1-1-1,-2-1 0,0 1 1,0 0 0,-2 0 0,-1-1 0,1 1 1,-1-1-1,1 2 0,-1-1 1,1 0-1,-1 0-1,2 0 1,-2 0 0,2 1-1,-2-2 1,1 1-1,2-1 1,-1 2 0,1-1 1,0 0-2,1-1 1,0 2 0,0-2 0,2 2-1,-2-2 1,1 0-1,-1-1 1,1 0-1,2 1 0,0 0 0,-1 1 1,2-2-1,-2 1 0,1 2 0,-2 1 0,-1-2 0,-3 1-1,-2-4-2,3 7-13,-3-3-20,-7-3-2,1 2 1,-7-6 0</inkml:trace>
  <inkml:trace contextRef="#ctx0" brushRef="#br0" timeOffset="85934">3938 5614 13,'0'0'19,"3"10"-2,-3-10 0,4 15-1,-5-3 0,4 0-5,-5 0 0,3 5-3,-3-2-1,3 3-2,-2 0-1,2 3-1,-3-6-1,2 10 2,-1-4-3,1 4 2,-1 0-3,1 2 3,0 0-3,1 2 2,0 0-2,0-2 2,0-1-2,1 1 2,-1-5-1,2 2 0,-1-1 1,1-2-1,0 3 1,0-1-1,0-3 0,2 3 0,-2 3 0,-3-26 0,6 57 0,-6-57-1,4 56 1,-4-56-1,2 56 0,-2-56 0,2 49 0,-2-49-3,2 43 1,-2-43 0,0 0 0,7 61-2,-7-61 3,7 46 0,-7-46 0,0 0 1,6 46 0,-6-46 0,0 0 1,4 41 0,-4-41-1,0 0-1,0 0 1,6 50 0,-6-50 1,0 0-1,0 0 0,5 52-1,-5-52 1,0 0 0,0 0 0,6 53 1,-6-53 0,0 0-1,0 0-1,1 48 2,-1-48-1,0 0 1,0 0-2,0 0 0,2 42 1,-2-42 0,0 0 0,0 0-1,0 0 1,0 0 2,0 0-3,0 0 1,0 0 0,-2 49 1,2-49-1,0 0 0,0 0 0,0 0-1,-4 54 1,4-54 0,0 0 0,0 0-1,-7 50 1,7-50 0,0 0 0,0 0 0,-4 42 0,4-42 0,0 0 0,0 0 0,0 0 0,-3 49 0,3-49 0,0 0 0,0 0-1,-2 41 0,2-41 0,0 0-1,0 0-8,0 0-20,-6 49-8,6-49 3,0 0-1</inkml:trace>
  <inkml:trace contextRef="#ctx0" brushRef="#br0" timeOffset="87256">3955 7236 6,'0'0'24,"0"0"-10,0 0-5,-52 38-2,52-38 2,0 0 0,-57-5 2,57 5-4,-52-1-1,52 1-3,-65-2 0,65 2-1,-78 0 1,36 2-2,-3 1-1,2-1 2,-2-5 0,2 7 0,0-3-1,1 2 2,1-3-3,41 0 2,-76-1-2,76 1 1,-77 1 0,77-1 1,-73-3 1,73 3-2,-70-3 0,70 3 1,-70 3 0,70-3-1,-67 3 2,67-3-3,-64 6 2,64-6 0,-61 6-1,61-6 1,-60 9 0,60-9-1,-57 4 0,57-4 0,-57 2 0,57-2 0,-57 3-1,57-3 0,-55-4 1,55 4-1,-56-1 0,56 1 1,-53 0 0,53 0 0,-51-5-1,51 5 1,-48-3 0,48 3 0,-47-3-1,47 3 0,-46-6 0,46 6-1,-45 0 2,45 0-1,0 0 0,-59-4 0,59 4 0,0 0 0,-50-2 1,50 2 0,0 0-1,-48-3 1,48 3 0,0 0-1,0 0 0,-51-10 0,51 10 2,0 0-5,0 0 4,0 0-2,-47-26 1,47 26 0,0 0 0,0 0 0,0 0 0,0 0 0,-43-17 0,43 17-1,0 0 0,0 0 1,0 0-5,0 0-11,0 0-21,0 0 0,0 0 0</inkml:trace>
  <inkml:trace contextRef="#ctx0" brushRef="#br0" timeOffset="89529">2008 5954 30,'0'0'22,"0"0"0,0 0-2,0 0-5,0 0-3,0 0-3,0-12-3,0 12-2,0-19-2,2 7 0,1-3-2,0-2 2,2 0-2,-1-1 2,3 0-1,-1 1 1,1 1-1,0 2 1,1-1 0,-2 5-1,1-2-1,-2 0 1,0 3 1,-1 0-2,2 0 1,-6 9-1,5-11 1,-5 11 0,0 0 0,6-10-2,-6 10 1,0 0 0,0 0-1,0 0 1,0 0 0,0 0-1,10 3 1,-10-3 0,0 0 0,9 12 0,-9-12 0,11 18 0,-3-6-1,1 4 1,0 0-1,1 2 1,0 3 0,2 0-1,-2 1 2,-2 1-1,3 0 0,-4-1 0,1 0 0,-1-1 0,-1-3 0,0-4-1,-3-3-1,3 1-2,-6-12-10,0 0-21,0 0 0,0 0 0</inkml:trace>
  <inkml:trace contextRef="#ctx0" brushRef="#br0" timeOffset="90160">2043 5891 16,'0'0'29,"0"0"-6,0 0-8,0 0 0,0 0-2,0 0-1,10-2-3,-10 2-3,13-2-2,-4 0-1,5 2-1,1 0-1,4-1-1,2 0-2,-1-2-5,6 3-12,0-1-14,-7-4 0,6 0-2</inkml:trace>
  <inkml:trace contextRef="#ctx0" brushRef="#br0" timeOffset="90510">2491 5919 6,'0'0'30,"0"0"2,0 0 1,0 0-19,12 2-5,-12-2-3,0 0 0,10-3-2,-10 3-1,11-1 0,-11 1-2,16 0 0,-16 0-1,18 1-2,-18-1-7,17-2-16,-5 0-10,-12 2 1,13-9 1</inkml:trace>
  <inkml:trace contextRef="#ctx0" brushRef="#br0" timeOffset="90871">2469 5770 24,'0'0'28,"0"0"-10,0 0-3,11-4-3,-11 4-2,11 0-1,-11 0-1,13 0-2,-13 0-2,14 2-1,-14-2-1,18 1-1,-18-1-1,21 4-3,-21-4-17,18 0-12,-2 0-2,-6-4 1</inkml:trace>
  <inkml:trace contextRef="#ctx0" brushRef="#br0" timeOffset="92073">2803 5788 28,'0'0'16,"0"0"1,0 0 0,10-9-1,-10 9-3,13-11-2,0 1-2,-5-3-1,6-1-1,-3 0-3,1 0 0,2-2-3,-1 1 2,0-1-3,-2 5 2,-1 2-2,-1-1 1,0 4-1,-9 6 0,14-9 0,-14 9-1,0 0 1,12-7-1,-12 7 1,0 0-1,0 0 0,0 0 1,0 0-1,2 13 1,-2-13-1,-1 18 1,0-2 0,1-3-2,0 5 2,1 1-2,-1 0 2,1 3-2,-1-3 2,1 1-1,-1-7 0,-1 4 1,0-5-1,0 0 1,-1-3-1,2-9 2,-4 11-2,4-11 1,0 0 0,-10 8 0,10-8 0,-9 2 0,9-2-1,-12 3 1,12-3-1,-16 1 0,7 0 0,9-1 1,-15 1 0,15-1 0,-9 2-1,9-2 1,0 0 0,0 0 0,0 0 0,0 0 0,0 0-1,0 0 0,0 0 0,0 0 1,0 0-1,0 0 1,0 0 0,15 1-1,-2-2 1,1 2 1,3-2-1,2-1 0,2 2 0,0 0 0,0 2-2,-5-3-8,-1 1-21,2 1-1,-17-1 0</inkml:trace>
  <inkml:trace contextRef="#ctx0" brushRef="#br0" timeOffset="93405">2099 6266 13,'0'0'23,"0"0"-3,-9-6-1,9 6 0,0 0-1,0 0-3,0 0-4,0 0-3,0 0-3,0 0-1,0 0-1,0 0-1,0 0-1,0 0 0,1 10-1,-1 5 0,0-15-1,-1 42 0,1-42 0,-1 52 0,1-52 1,-2 55-1,2-55-2,-5 43-8,5-43-11,0 0-13,0 0-1,0 0 1</inkml:trace>
  <inkml:trace contextRef="#ctx0" brushRef="#br0" timeOffset="93835">2078 6193 15,'11'-8'29,"-11"8"-8,14-15-3,-4 7-2,-10 8-2,19-13-1,-19 13-4,21-9-2,-10 10-3,2-1-2,0 1-1,0 3 0,2 0-1,-1 2 0,1 4 0,0-3 0,-1-1 0,-2 2 0,0 1 1,-1 2-1,-4-1 1,-2 0-1,-5 0 1,-3 3 0,-3 0 0,-3 1 0,-4-2 0,3 0 0,-2-4 0,1 0-1,0-3 1,1 1 0,10-6 0,-11 5 0,11-5 0,0 0-1,0 0 0,0 0 0,0 0 0,0 0 0,0 0 0,5-11 0,-5 11-1,14-5 1,-2 6 0,1-1-1,4 0 1,1 3-1,2 4 1,1 0-1,0 4 1,-3-4-1,-18-7 0,0 0 0,42 34 0,-42-34-1,0 0 1,0 0 0,12 50 1,-12-50-1,0 0 1,0 0 1,-36 46 0,36-46 0,0 0 1,-51 22 0,51-22 0,0 0 1,-58 7-1,58-7 0,0 0-1,-47-7 1,47 7-1,0 0-2,0 0-1,0 0-1,0 0-3,0 0-12,0 0-19,0 0-1,0 0 2</inkml:trace>
  <inkml:trace contextRef="#ctx0" brushRef="#br0" timeOffset="94666">2630 6405 10,'0'0'30,"0"0"0,0 0 0,50 24-20,-50-24-3,0 0 1,0 0-1,45-7 0,-45 7-2,0 0-1,49-1-2,-49 1-1,0 0 0,53 8 0,-53-8-1,0 0-1,0 0 0,47-6-5,-47 6-8,0 0-21,0 0 0,0 0 0</inkml:trace>
  <inkml:trace contextRef="#ctx0" brushRef="#br0" timeOffset="95007">2708 6263 13,'16'-2'33,"-6"1"0,3 2 1,-1-2-19,-12 1-6,18-4-3,-18 4-3,15 1 0,-15-1-1,11 4-1,-11-4 0,9 2-1,-9-2-3,0 0-7,17 10-18,-7-7-7,-10-3 0,21-2 1</inkml:trace>
  <inkml:trace contextRef="#ctx0" brushRef="#br0" timeOffset="95427">3116 6274 13,'12'-1'29,"-12"1"1,9-17-12,1 6-6,-3-4-2,4 2-2,-1-4-1,3 0 0,0-2-2,2 1 0,-4 3-1,3 3-1,-4 0 0,1 2 0,-11 10-1,13-11 1,-13 11-1,0 0-1,0 0 1,0 0-1,0 0 1,0 0-2,0 0 0,0 0 0,0 0 0,0 0 0,7 9 1,-7-9-2,1 11 1,-1-11 0,3 18 0,-1-5 0,2 3 0,-2 3 0,1 1 0,0 3 0,0 0 0,-2-1 0,0 1 0,0-4 0,-2-3 0,0 0 0,-1-4 0,0-3 0,1 1-2,1-10 2,0 0-1,-2 12 1,2-12 0,0 0-2,0 0 2,-6 10-1,6-10 0,-11 2 1,11-2-1,-13 3 1,13-3 0,-17-3-1,17 3 0,-16-2 3,16 2-3,-13 0 0,13 0 1,-9-1 0,9 1 0,0 0 2,0 0-2,0 0-1,0 0 1,0 0 0,0 0 0,0 0 0,0 0 0,0 0-2,0 0 2,0 0 2,12 2-3,-1-4 2,0 0-1,4-1 0,0 2 0,3-3 2,1 2-2,2 1 0,-2 0 0,-1 1 0,-18 0 0,34 6-1,-34-6 0,28 9-4,-28-9-7,0 0-25,0 0 0,0 0 0</inkml:trace>
  <inkml:trace contextRef="#ctx0" brushRef="#br0" timeOffset="96559">2268 6769 30,'0'0'23,"0"0"-2,0 0-1,0 0-3,0 0-2,0 0-6,0 0-1,0 0-3,0 0-1,0 0-2,0 0 0,0 0-1,0 0 0,0 0 1,0 0-2,-43-8 0,43 8-1,0 0 1,0 0 0,-52 47 1,52-47-1,0 0-2,-28 43 1,28-43 2,0 0-1,-16 45 1,16-45-1,0 0-2,0 0 2,0 46 0,0-46 0,0 0 0,18 43 0,-18-43-1,0 0 1,42 27 0,-42-27 0,42 12 1,-42-12-1,52-5-1,-52 5 1,56-2 1,-56 2-1,55 2 0,-55-2 0,52-1 0,-52 1 0,42 2 0,-42-2-2,0 0 0,55 12-9,-55-12-19,0 0-8,0 0 3,47 2-3</inkml:trace>
  <inkml:trace contextRef="#ctx0" brushRef="#br0" timeOffset="97210">2894 6941 12,'0'0'29,"0"0"3,0 0-10,0 0-14,0 0 0,0 0-2,0 0 2,0 0-1,0 0-1,0 0-2,0 0-1,0 0-1,50 10-1,-50-10 0,0 0 0,47 0-1,-47 0 0,0 0-1,59 1 0,-59-1-1,0 0-5,63-5-6,-63 5-17,0 0-8,50-16 4</inkml:trace>
  <inkml:trace contextRef="#ctx0" brushRef="#br0" timeOffset="97631">2906 6720 19,'0'0'31,"0"0"-4,0 0-14,0 0-3,0 0-2,0 0 1,0 0-1,0 0-3,0 0 0,0 0-2,0 0-1,0 0 0,0 0-1,62 14-1,-62-14 0,44 4 1,-44-4-6,47 2-12,-47-2-19,41 4 0,-41-4 0</inkml:trace>
  <inkml:trace contextRef="#ctx0" brushRef="#br0" timeOffset="98131">3355 6594 1,'0'0'32,"0"0"-8,0 0-7,0 0 2,0 0-3,50-18-1,-50 18-3,0 0-3,0 0-6,43-3-3,-43 3 1,0 0-2,0 0-1,45 28 0,-45-28 1,0 0 0,0 0 1,18 52 1,-18-52 0,0 0 0,-19 41 0,19-41 2,0 0-2,0 0-2,-46 53 2,46-53 0,0 0-1,0 0 0,0 0 0,0 0 0,0 0 0,0 0 0,0 0 0,0 0-1,0 0 1,0 0 1,42 27-1,-42-27 0,0 0 0,56 28 1,-56-28 0,0 0-2,53 34 1,-53-34 0,0 0 0,0 0 0,48 43 1,-48-43 0,0 0-1,0 0 1,0 0 1,6 43-1,-6-43 2,0 0-1,0 0 1,-47 35-1,47-35 2,0 0-1,-56 30 0,56-30-2,0 0 0,-56 28-2,56-28-3,0 0-8,-55 20-28,55-20 2,0 0-3,-49-12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3:27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3233 0 0,'0'0'4,"0"0"1,0 0-1,0 0-1,0 0 1,0 0-1,-3 13 0,3-13 1,-1 10-1,1-10 1,-3 16-2,3-6 1,-1 1 0,0 3-1,1-1 0,-1 5 0,1 3-1,-1 3 0,2 4 0,-2 1 0,0 5-1,-3 1 1,1 5-1,-2 1 0,-1 0 1,-2 0 0,-1 2-1,0-1 1,1 2-1,-3-2 1,3 0-1,-1 2 1,3-1-1,-2 4 0,2-2 0,-1 3 0,0 0 1,0 2-1,-1 2 0,-1-2 1,-3 1-1,1-1 1,0-3-1,-1 0 0,-1-3 1,1-1-1,2-3 1,2 1-1,-1-3 0,3 2 0,1-2 1,1 1-1,2 3 0,0-2 0,0 0 0,1-3 0,-1 2 1,0-4-1,-1-1 0,0 0 0,0-3 0,0-1 0,1-2 0,0 1 0,2 0 0,-2 0 0,2 0 0,0-1 0,0-2 0,0 1 0,0-1 1,0 1-1,-1-3 0,1 0 0,-1-1 0,0-1 1,0 1-1,1-2 0,-1-2 1,1-1-1,1-1 0,-1 1 0,2-4 0,0-1-1,1-2-5,3 5-18,-6-16 0</inkml:trace>
  <inkml:trace contextRef="#ctx0" brushRef="#br0" timeOffset="1051">3248 121 12,'0'0'12,"8"-11"0,-8 11-3,15-8 0,-1 3-2,1 0 0,5 0-1,5 0-1,4-1 1,6 1-1,3 0-2,6 1 0,1 1 0,7 0-1,3 1-1,4 0 0,2 1 0,1 0-1,4 1 1,-1 0 0,2 0 0,0 1 0,-2 0 0,-1 1 1,-2 0-1,1 0 0,-5 0 0,-1 1 0,-2-1 0,-2-1 0,-2 0 0,-1 0 0,-4 0 0,-4-2 0,-2 0 0,-4 1 0,-5-2 0,-1 2 0,-5-1-1,-2 1 1,-2 1-1,0 0 1,-2 0-1,1 1 0,2-1 0,0 1 1,1 0-1,-2-2 0,1 1 1,-1-2-1,1-1 1,-4 1-1,-1 1 0,-2-1 0,1 0 0,-2 1 0,2-1-1,0 2 0,0 0-1,0 0 1,2 2-1,-4-1-1,0 1 0,-2-2-2,-1 4-5,-2 1-15,-9-6-4,15 9-1</inkml:trace>
  <inkml:trace contextRef="#ctx0" brushRef="#br0" timeOffset="1943">5355 88 0,'0'0'3,"11"14"1,-5-4 1,-6-10 0,12 23 0,-6-11 1,0 5-1,2 4 0,-1 3-1,1 3 0,0 5-1,1 2-1,-1 1 0,-1 5-1,-1 3 0,0-1 0,-3 4 0,-1 0 0,-2 1 0,0 0 0,0 3 0,-3 1-1,-2-1 1,1 2 0,-3 4-1,-1 1 1,-2 4-1,0 3 0,-1 0 1,-3 1-1,1 3 1,-1-1 0,3-3 0,2-2-1,0-5 1,1-2-1,2-4 1,2-2-1,2-2 0,1-2 0,0 2 0,0 0 1,-2 2-1,3 0 0,0 2 0,0-1 0,-1-2 1,0-1-1,0-5 0,1-2 0,0-4 1,-1-3-1,-1-1 0,0-3 0,1-1 0,0-2 0,-2-3 0,1-2 0,1-1 0,0-5 1,0-3-1,1-12 0,-3 14 1,3-14-1,0 0 1,-3 10 0,3-10-1,0 0 1,-10 9 0,10-9-1,-9 8 1,9-8 0,-15 9-1,6-5 1,-2 1-1,-1-1 1,0-1 1,-3 0-2,0 0 0,-4 0 0,1 1 0,-5-1 0,-2 1 0,-2 2 0,-3-2 0,-2 2 0,-3 0 0,-3 1 0,-3 0 0,-2-1 0,-2 0 0,-3 0 0,-2-1 0,-1 0 1,-1-1-1,-1-1-1,-1 1 1,2-1 0,0 0 0,-2 1-2,0 1 1,0 0 0,1-1 1,1-1-1,1-1 0,-1-1 1,2-1 0,2-2 0,0 0 1,2-3-1,-2 0 1,3 1-1,0-1 1,-1 2-1,2 0 0,-2 2 0,3 0 1,-1 2-1,3 1-1,0 1 1,3 0-1,3 0-5,2-3-10,8 5-9,-5-10 0</inkml:trace>
  <inkml:trace contextRef="#ctx0" brushRef="#br0" timeOffset="3795">323 4871 4,'72'-18'6,"3"-2"1,0 0-1,1 0 1,2-2 0,1-1-1,-2-1 0,4 0-2,2-1-2,0 0-1,-1-1 0,1 0-1,-1 2 1,0 1-1,-1 0 0,-1 2 0,-3 1 1,-2 0-1,-2 1 0,-1 1 0,-3-1 1,-2 3-1,1-1 1,-6-1 0,-3 4 0,0-1 0,-2 1 0,-5 1 0,-3 1 0,-2 1 0,-5 1 0,-1 0-1,-5 1 0,-6 1-1,-5 0-4,-5-6-16,6 10-3</inkml:trace>
  <inkml:trace contextRef="#ctx0" brushRef="#br0" timeOffset="4376">3013 3339 2,'0'0'17,"-1"-9"-14,1 9-4,0 0 1,0 0 1,0 0 2,0 0 2,0 0 1,0 0 1,3 10 1,-3-10 1,-3 13-3,2-4 0,-1 1-1,0 4-2,-1-1 0,1 3 1,0 2-2,0 3 0,-1 0 0,2 2 0,-1 1 0,1 4 0,0 1 0,0 2 0,-2 3-1,1 2 1,-1 4 0,0 2 0,-1 2 0,0 5 0,-1 0-1,1 1 1,-1 1-1,3 0 0,0-4 0,1 1 0,1-4 0,1 0 0,0-4 0,0 1 0,0-4-1,2-1 1,-5 1-1,1-1 1,0 0-1,-2 1 1,1 1-1,-2-1 1,1 0-1,-1 0 0,0 1 0,2-1 0,1-3 0,0-2 0,2-1 0,0-1 0,1 1 0,1-1-1,1 0 2,-2 2-1,-1 2 0,1 0 1,-2 2-1,0-1 1,0 0-1,0 1 1,0-4-1,0 1 1,1-1-1,-1 0 0,1-2 1,0 1-1,-1-3 1,0 1 0,0-3 0,0-1 0,0-2 1,0 0-2,-1-3 1,1-1 1,-1 1-2,2-3 1,-2 1 0,2-3-1,0 1 0,1-3 1,0 0-1,0-2-1,2 0 0,-4-11-1,6 15-1,-6-15-2,7 12-4,-7-12-8,0 0-15,11 10 0,-11-10-1</inkml:trace>
  <inkml:trace contextRef="#ctx0" brushRef="#br0" timeOffset="5408">3214 5654 8,'23'-2'5,"4"0"-1,1-2 0,4 2 0,0-1 1,5 0 1,2 1 0,3 0 0,2 0 0,3 0 1,5-1-3,1-1-1,3 1-1,1 0-1,2-1 1,3 0 0,2 1 1,0-1 0,2 0 2,-1 0 0,3 2-1,0-3 2,2 2-1,-2-1-1,5 3 1,-5-3 0,2 4 0,-2-4 0,-1 3 0,-5-3 0,-1 3 1,-6-4-2,-3 3 1,-6-3-2,-1 3-1,-4-1 0,-3 0-1,-1 0 0,-3 1 0,-3 0 0,-2 0-1,-4 1 1,-1-1 0,-4 1-1,-1 0 2,-4 0-1,-1 0-1,-1 0 0,-2 0 0,1 0 0,-2-1 0,1 1-1,-1-2-1,2 3-2,-8-9-11,3-1-21,2 1-1,-5-4 1,2 2 0</inkml:trace>
  <inkml:trace contextRef="#ctx0" brushRef="#br0" timeOffset="6039">5595 5490 10,'0'0'24,"0"0"-7,0 0-6,0 0-4,1-10-3,0 0-1,2 0 0,-3-6 1,4-1 2,-3-6-2,3-2 1,-5-7 0,2-2-2,-2-5 1,2-4-1,-2-4-1,1-3-2,0-3 1,1-4 0,1-3-1,1-2 1,0-3-1,-1-2 1,0-1-1,-1-1 1,-1-1 1,1 4-1,-3-1 2,2 1-1,-2 0 1,2 5 0,-1-1-1,0 0 0,0 0-1,-1 0-2,1 2 0,0 3 0,1 4-1,-1 2 1,2 7 0,-1 3-1,3 4 1,-2 2 1,2 2-1,-1 2-1,0 1-1,-1-1 1,1 1 0,-2 0 1,1 1-1,-1 2 0,0 2 1,-1-2 0,0 4 0,2-3 0,-2 3-1,0 2 0,1 2 0,-1 2 1,0 3 2,0 3 0,0 2 0,1 9 1,-4-9 0,4 9-2,0 0-1,-12-7-2,12 7-1,-13 0 0,13 0-1,-19 1 1,8 2 1,-4-1-1,0 1 3,-2 0 0,-2 0 1,-2 1 0,-3-1-1,-3 1 1,-1 0-1,-1-1 1,-3 0-1,-2-2 1,-2 2 0,-3-1-1,-1 2 1,-2-1 0,-4 1 1,-2 0-1,-3 3 0,-4-1 0,-4 1 0,-2 0 0,-3 1 1,-3 0-1,-1-1 1,-2 2-1,0 0 1,-2-1 0,0-1 1,1 0 2,-3-1-2,4 0 1,-3-3-1,3 1 1,-3-4 0,4 2 0,0-2-1,1 2-1,2 0 0,-1 1 0,2 1-1,3 2-3,4 3-9,4 6-17,-8-4 0,9 8 1</inkml:trace>
  <inkml:trace contextRef="#ctx0" brushRef="#br0" timeOffset="7461">-3 5333 11,'0'0'12,"-5"10"-1,5-10-1,0 0-1,8 9-1,-8-9 1,12 10-1,0-2 3,-1 0-2,6 3-1,0-2-1,7 5 1,-1-2-2,8 6 0,-2-3-2,7 4 0,0-3 0,7 5-1,0-3 0,7 3-1,0-2 0,7 2 0,1-1-1,7 1 1,3 1-1,6 0 1,-2 0-1,5 2 0,2-3 0,1-1 0,2 2-1,0 0 1,-1-1 1,-2 3-2,1-1 0,-2 1 1,-2 1 0,-1 1 0,-3 0-1,1 1 1,-1 0 0,2 2 0,-1-2 0,-1 1-1,1 0 1,-1 0 0,0 1-1,-4-1 1,0 0-1,-3 0 0,0-1 1,-1 1-1,-2 0 1,-2-2-1,-2 0 1,-2-3-1,-3 1 0,-2 0 1,-5-2-1,-2-2 0,-5-2 0,-2 0 0,-3-3 0,-4-3 1,-6-1-1,-3-4 0,-4-1 0,-4-2-1,-3-1 0,-10-3-1,12 5-3,-12-5-8,-4-11-24,4 11-1,-12-8-1,2 4 2</inkml:trace>
  <inkml:trace contextRef="#ctx0" brushRef="#br0" timeOffset="8382">3299 6324 21,'0'0'27,"0"0"0,0 0-14,0 0-6,0 0 0,6 9 0,-3 0 0,-3-9 1,1 23-1,-2-9 0,3 10 0,-2 3-2,2 7-1,-2 2-1,2 7 0,-2 1-2,2 6 1,-2 0 0,2 3-1,0-1 0,2 0 0,0-1 1,2 2-1,3-2 0,0-2 0,0 1 0,2-1 0,-1-1 0,1 2 0,0 0 0,-1 0 0,-2 0-1,3 0 0,-2 2 0,0 2 1,0-1-1,1 0 0,-2-2 0,3-1 1,-4-4 0,0-7 0,-3-6 0,2-4 0,-3-7 0,0-3 0,-2-6 1,-1-13-1,2 17 0,-2-17-1,3 13 1,-3-13-1,0 0 1,0 0-1,0 0 0,0 0 0,0 0 0,0 0 0,0 0 0,0 0 0,0 0 0,0 0 0,0 0 0,0 0 0,0 0 0,0 0-1,0 0 1,0 0-1,0 0 0,0 0 0,0 0 0,0 0 0,0 0 1,0 0-1,0 0 1,0 0-1,0 0 1,0 0 0,11 4 0,-11-4 0,11-5-1,-2 8 1,0-4 0,4 0 0,1 2 1,2-4-1,1 1 0,2 4 0,2-1 0,3-3 1,3 3-1,3-3 0,3 0 1,3 0-1,5-1 0,5-3 0,5 2 1,2-1-1,4 0 0,5 2 0,3 0-1,3 1 1,1 1 0,1 0 0,3-1-1,3-1 1,1-4 0,1 0-1,0-1 1,3-4-1,1 0 1,-2 2-1,1-2 0,-2 2 1,-2 3-1,-3-1-1,-2 5-4,-12-2-13,-2 0-19,-3 0 0,-12-2 0,-4-5 0</inkml:trace>
  <inkml:trace contextRef="#ctx0" brushRef="#br0" timeOffset="10104">3320 6024 6,'0'0'8,"0"0"-3,0 0 0,0 0 1,0 0 1,0 0 1,0 0 0,0 0 1,0 0-1,0 0 1,0 0 0,0 0-1,0 0-1,0 0 0,0 0-2,10-7 1,-10 7-1,17-8-1,-6 2 1,7 2-1,3-2 1,4 1-1,3-4 0,7 4 0,1-3 0,5 2-1,-1-4-1,7 4 0,1-3 1,3 1-1,1-2-1,4 1 0,3-1 0,4 1-1,3 1 1,-2 1 0,0 1-1,1 1 0,0-1 1,-2 3 0,-3 1 0,-1 0 0,-2 0 0,2 2 0,0-1 1,-1 0-1,1 1 0,-1-1 0,2 0-1,0 0 1,-2 1-1,-1-1 0,-2 1 1,-1-1-1,0 1 0,-4 1 1,-1 0-1,-3 1 0,0-1 0,-4 2 0,-3 1-2,-6 0 0,-2 5-5,-10-7-16,0 3-15,-3 1-2,-6-5 1,-3 1 1</inkml:trace>
  <inkml:trace contextRef="#ctx0" brushRef="#br0" timeOffset="11206">5659 5907 19,'-1'9'12,"1"-9"-5,0 0 1,10 17 1,-10-17 2,9 21 0,-5-9 1,3 5 0,-4 1-2,5 5-1,-3 2-2,2 6-1,-1 0 0,1 7-1,-3 1 0,1 8 0,-3 0 0,2 9-1,-4-2-1,4 3 1,-3 1-2,3-1 1,-3 1-1,5 1 0,-2-5 0,1 1 0,-3-1 0,2 2 0,-3 1 0,0 4-1,-1 0 0,-4 2 1,0 6-2,0-3 0,-1-3 0,-1-3 0,1-3 0,1-6 0,1-2-1,3-6 1,1-9 0,-1-1 0,2-4-1,-1-3 0,1-4-3,-6-10-8,1-1-29,3-11 3,-16 3-3,4-16 2</inkml:trace>
  <inkml:trace contextRef="#ctx0" brushRef="#br0" timeOffset="14020">1003 6573 7,'0'0'10,"0"0"0,0 0 1,0 0 1,0 0-2,0 0 1,0 0-1,0 0-1,0 0-2,0 0-1,0 0-1,0 0-1,0 0-1,0 0-1,0 0-1,0 0 0,0 0-1,0 0 0,0 0 0,0 0 0,0 0-1,0 0 0,0 0 0,0 0 1,0 0-1,0 0 0,-1 11 0,1-11 1,-1 15 0,0-6 1,-2 0 2,1 2 0,2-11 1,-8 15 1,8-15-1,-8 11 1,8-11 0,0 0-1,-10 3-1,10-3-1,0 0 0,0 0-1,2-10 1,-2 10-1,0 0 0,0 0-1,4-9 0,-4 9 0,0 0 0,0 0-1,0 0 1,0 0 0,12 11-1,-12-11 1,7 13 0,-3-4 0,-4-9 0,4 19 1,-4-19 0,-2 18 0,2-18 1,-11 17 0,11-17 0,-17 12 0,8-9 2,9-3-2,-18 3-1,18-3 1,-13-5-1,13 5 0,-10-12 0,10 12-1,-7-17 0,7 17-1,-3-17 1,4 7-1,-1 10 0,8-15 0,-8 15-1,13-12 0,-2 9 0,-1-1-2,2 3 1,-2 1 1,2 3-1,-12-3 1,15 6 1,-15-6 1,9 12 0,-9-12 2,0 14 0,0-14 1,-8 13-1,8-13 0,-10 9-3,1-11-11,9 2-23,0 0-3,-14-20 2,13 9-1</inkml:trace>
  <inkml:trace contextRef="#ctx0" brushRef="#br0" timeOffset="15082">958 7193 3,'0'0'27,"8"-11"1,-8 11-9,11-11-6,-11 11-5,11-9-2,-11 9-2,9-5 1,-9 5 0,0 0-1,9 1 1,-9-1-2,4 10 0,-4-10 0,0 18-2,0-7 1,-2 0-1,-1 3 1,0-2 1,1 2 0,2-14 1,-8 18-1,8-18 1,-9 13 0,9-13 0,-10 3 0,10-3-1,0 0-1,-12-9-1,12 9 1,-4-12-1,4 12 0,-3-12-1,3 12 0,0 0 0,-1-11 0,1 11 0,0 0 0,0 0 0,11-2-1,-11 2 1,12 2-1,-12-2 0,15 6 0,-15-6 1,12 9-1,-12-9 1,7 13 0,-7-13 0,-2 18 1,2-18 0,-9 16 0,9-16 1,-13 16 0,13-16 0,-16 9 1,16-9-1,-11 2-1,11-2 1,0 0-1,-5-14-1,5 14 0,3-19 0,1 9 0,0 0-1,-4 10 1,6-16-1,-6 16 1,0 0-1,10-10 1,-10 10-1,0 0 0,12 5 0,-12-5 0,10 8 0,-10-8 0,9 13 1,-9-13 0,4 14 1,-4-14 0,-3 15 1,3-15 0,-8 12 0,8-12 1,-10 8-2,10-8 0,-10 6-2,10-6-1,0 0-4,-14-4-17,14 4-16,0 0-1,1-16-1,3 6 1</inkml:trace>
  <inkml:trace contextRef="#ctx0" brushRef="#br0" timeOffset="16153">947 7861 8,'0'0'21,"-12"-7"1,12 7-19,-2-14 0,2 14 5,1-12 1,-1 12 4,0 0-1,0 0-1,0 0-1,1-10-3,-1 10-2,0 0-3,12 7-1,-12-7-1,12 9-1,-12-9 1,13 12 1,-13-12 0,8 16 2,-8-16 0,2 12 0,-2-12 1,-5 11 1,5-11-1,-11 6 0,11-6-1,-13-2 0,13 2-1,-16-4-1,7-3 0,9 7 0,-15-11-1,15 11 0,-10-16 0,10 16 0,-7-16-1,7 16 1,-1-14 0,1 14-1,6-13 1,-6 13 0,12-7-1,-12 7 1,17-4-2,-8 3 0,3 2 0,-12-1-1,16 4 1,-16-4 1,8 11 0,-8-11 1,-2 15 1,-3-6 1,-6 0 1,1 2 1,-4-2 1,0-1-1,0-2 0,2 1-1,-2-2-1,5-2 1,9-3-2,-15 3 0,15-3-1,0 0-1,0 0-2,0 0-1,0 0-3,0 0-18,0 0-14,11-8-1,-11 8 2</inkml:trace>
  <inkml:trace contextRef="#ctx0" brushRef="#br0" timeOffset="17225">857 8294 8,'0'0'16,"0"0"-7,0 0 1,0 0 0,0 0 2,0 0-3,0 0 2,0 0-6,0 0-1,0 0-2,0 0-1,0 0 0,42-17-1,-42 17 1,0 0-1,0 0 0,0 0 2,0 0 0,0 0 3,1 43-1,-1-43 2,0 0-1,0 0 2,0 0 0,0 0 0,0 0-3,0 0 0,0 0-2,0 0 0,0 0 0,0 0-2,0 0 0,0 0 1,0 0 1,0 0-3,0 0 1,0 0 0,0 0-2,0 0 1,0 0 1,0 0-1,0 0-2,0 0 3,0 0 0,0 0 0,0 0 1,0 0 0,0 0 1,0 0 1,0 0-1,0 0 1,0 0-1,21 46 2,-21-46-3,0 0 1,0 0-2,0 0-1,0 0 0,0 0-11,0 0-25,0 0-4,0 0 4,0 0-2</inkml:trace>
  <inkml:trace contextRef="#ctx0" brushRef="#br0" timeOffset="21311">3472 733 12,'0'0'9,"0"0"0,0 0-1,0 0 0,0 0-1,13-8-1,-13 8-1,14-17-1,-6 6-1,4-2 0,-1-2-1,3-3 1,-2 0-1,3-2 0,-2-1 1,2 2-1,-2-2-1,-1 3 0,0-1 0,-1 1 1,-1 1 0,-1 3 1,-3 0 0,1 4 1,-4-1 0,-3 11 0,6-13 0,-6 13 0,0 0-1,0 0 0,3-10 0,-3 10-2,0 0 1,0 0 0,0 0-1,0 0-1,0 0 1,0 0-1,0 0 0,0 0-1,0 0 0,0 0 0,0 0 1,0 0-1,4 12 0,-4-12 0,5 18 1,-1-4 0,2 3 0,0 2 1,0 5-1,1 2 1,2 2 0,-1 3-1,1-2 1,1 1 0,1-3-1,0 0 1,-1-5-1,0-2 1,-3-5-1,1-1 1,-4-5-1,-4-9 1,6 11-2,-6-11-1,0 0-5,0 0-7,-8-9-8,8 9-12,-18-23 2</inkml:trace>
  <inkml:trace contextRef="#ctx0" brushRef="#br0" timeOffset="21992">3584 664 2,'0'0'14,"0"0"-4,0 0-1,0 0 1,0 0 0,0 0 0,0 0-1,0 0-1,0 0 0,0 0-2,0 0-2,0 0 0,0 0-1,15-4 0,-15 4 0,18-3-1,-7 0 0,2 2 0,0 0-1,3 2 0,-3 0-2,3 1 0,3 2-2,-2-2-2,4 2-6,-1 4-16,-4-9-3,6 6 0</inkml:trace>
  <inkml:trace contextRef="#ctx0" brushRef="#br0" timeOffset="22462">3997 764 8,'13'-3'20,"-13"3"-5,15-3-3,-3 1 0,-1-1-3,3 1 0,1-1-2,2 1 0,-3-1-2,4 3 0,-4-2-1,4 2-2,-5 0-1,0 0-2,-2 0-5,-2 2-14,-9-2-10,15-5 0</inkml:trace>
  <inkml:trace contextRef="#ctx0" brushRef="#br0" timeOffset="22803">4080 556 21,'12'-3'20,"-1"-1"-1,-2-1-3,4 4-1,-13 1-3,20-5-2,-20 5-1,20-5-2,-20 5-2,21-4-3,-11 4-2,1-1-3,4 2-6,-1 6-22,-2-13-3,6 5 2</inkml:trace>
  <inkml:trace contextRef="#ctx0" brushRef="#br0" timeOffset="23173">4562 433 15,'-4'-10'24,"4"10"-10,9-10-6,-9 10 1,9-13-1,-9 13 1,15-12-2,-15 12 0,18-10-2,-18 10-1,18-4-1,-8 4-1,0 3-1,-1 2 0,-9-5 1,16 14-1,-7-3 2,-3 0-1,0 2 1,-4 0 0,-1 0-1,-4 0 1,-1 1-1,-4 0 0,-3 2 0,-2-1-1,-1 1 0,-1 0-1,0 0 1,0 0-1,2 1 0,1-4 0,4 0 0,1-3 0,3 1 0,4-11 0,-1 13 1,1-13 0,5 9 0,-5-9 0,13 8 1,-13-8 0,20 3 0,-9-2-1,5 0 1,-1-2-1,4 0 0,-1 0 0,2 0 0,0-2-1,1 2 0,1 0 0,-2 1 0,-1 0 1,-3 1-1,-2 0 0,-2 1 0,-3-1 0,-9-1 0,12 4-1,-12-4 0,0 0-4,0 0-15,0 0-15,-11 13-1,-1-15 0</inkml:trace>
  <inkml:trace contextRef="#ctx0" brushRef="#br0" timeOffset="26738">3515 1207 6,'0'0'14,"0"0"0,0 0-2,0 0-2,0 10 0,0-10-2,2 10-2,-2-10 0,3 20-2,-2-7 1,2 5-2,-2 0 1,2 5-1,-3 1 0,1 1 0,-3-1-1,1 1 1,-2-1 0,0 0 0,-2-5-1,0-1 0,1-4-1,0-3-1,2-1-4,2-10-14,-9 2-14,9-2 1,-3-14-1</inkml:trace>
  <inkml:trace contextRef="#ctx0" brushRef="#br0" timeOffset="27179">3488 1169 18,'16'-7'26,"0"-2"-8,0-4-3,6 5-1,-5-5-3,5 4-2,-4-1-1,3 4-3,-6 0-1,0 4-2,-4 2 0,1 3-1,-3 3 0,-1 3 0,-2 2-1,0 1 1,-2 0 0,0 1 1,-3-2-1,0 1 0,-3-2 1,0 0-1,2-10 1,-11 16-1,11-16 0,-15 15 0,6-10 0,9-5 0,-15 11-1,15-11 0,-9 7-1,9-7 0,0 0 1,0 0-1,0 0 1,13 9-1,-13-9 1,17 8 0,-7-1 0,0 1 0,-1 1-1,0 4 1,2 1 0,-4 3 0,1 0 0,-4 3-1,0-2 2,-3 2-1,-1-1 0,-3-3 0,-3 2 1,0-3 0,-5 0 1,2-2-1,-5 0 0,1-3 1,-1-2 0,-2 1-1,0-5 1,-1-1-2,0-2 2,2 0-1,-1-2-1,5 0 1,1 0-1,-1-2-2,11 3-1,-9-8-2,9 8-5,3-9-7,5 0-15,5 2-4,0-6 1</inkml:trace>
  <inkml:trace contextRef="#ctx0" brushRef="#br0" timeOffset="27930">3931 1465 16,'0'0'25,"19"-8"-13,-3 5 0,3-2-1,4 3 0,0-2-3,5 3 0,-2-2-2,1 2 0,-2 0-2,-1 1-2,-4 0-1,-3 1-1,-3 0-3,-14-1-5,14-1-13,-14 1-11,0 0 2</inkml:trace>
  <inkml:trace contextRef="#ctx0" brushRef="#br0" timeOffset="28251">3979 1306 24,'16'-11'26,"-1"8"-4,-3-4 0,7 4-5,-4-4-3,7 4-3,-3-4-4,2 4-3,-2-2-1,0 2-2,-2 1 0,0 0-2,-4 2 0,-2-1-2,1 6-9,-2-1-22,-10-4-1,17 2 0</inkml:trace>
  <inkml:trace contextRef="#ctx0" brushRef="#br0" timeOffset="28721">4551 1224 5,'13'-10'15,"0"-4"0,5 0-2,0-5-3,3 1-1,1 0-1,-2-2-2,-1 4 0,-2 0-1,-2 4-1,-2 0 0,-4 4 0,-9 8 0,11-9 0,-11 9-1,0 0 1,0 0-2,0 0 1,0 0-1,0 0 0,0 0-1,4 9 0,-4-9 0,1 17 0,1-4 0,-1 3 0,-1 1-1,1 4 0,-1 3 0,0 0 1,1 1-1,0 0 0,0-1 0,-1 0 0,0-2 0,-1-2 1,-1-2-1,1-3 1,-2-2-1,-4-3 1,7-10-1,-16 16 0,5-10 1,-1-2-1,-1-1 0,-4 0 0,0-2 0,1 1 1,-1-2-1,3 1 0,0-2 0,3 1 1,2-1-1,9 1 0,-12-1 0,12 1 0,0 0 0,0 0 0,0 0 0,12-3 0,-12 3 0,20-2 0,-4 1 1,5 0 0,0 0-1,4 0 1,2 0 0,-1 1 0,0 0-1,-2 0 0,-5 1 0,-4 1 0,-3-1 0,-2 1 0,-10-2 0,0 0 0,9 5 1,-9-5-1,0 0 0,0 0 0,0 0-3,0 0-9,-14 1-21,14-1-2,-14 4 2</inkml:trace>
  <inkml:trace contextRef="#ctx0" brushRef="#br0" timeOffset="30033">3630 2017 32,'0'0'23,"0"0"-2,0 0-2,0 0-3,-16 4-3,16-4-4,-15 3-2,5 1-2,-2-1-2,-2 4 1,-1-1-2,-2 3 0,0-1-1,0 3 0,-1 0 0,3 1 0,0 0 0,4-1 0,2 3 0,1 0-1,3-1 1,3 1-1,3 0 1,2-1 0,4 0-1,3 1 1,3-3 0,5 2 1,2-4-1,2 1 0,2-3 0,2 2-1,-1-4 1,0 1 0,-2-3-1,-3 0-1,1-1 0,-2-2-2,2 3-7,-6-5-13,4-2-14,1 2 0,0-5 0</inkml:trace>
  <inkml:trace contextRef="#ctx0" brushRef="#br0" timeOffset="30524">3958 2280 1,'0'0'29,"0"0"1,0 0 1,16-5-15,-5-2-5,6 3-3,0-4-1,3 4-1,-1-4-1,2 4-2,-2-1 0,-1 1-2,-1 1-1,-4 1 0,1 1-2,-4-3-2,4 5-13,-2-2-17,-12 1-1,11-14 2</inkml:trace>
  <inkml:trace contextRef="#ctx0" brushRef="#br0" timeOffset="30824">4033 2077 5,'0'0'25,"0"0"3,0 0-14,0 0-1,0 0 0,9-14 0,-9 14-1,0 0-1,13-2-1,-13 2-2,12-4-2,-3 1-3,5 0 0,2-1-1,5 0-1,1-1 0,2-1-1,4 2-2,-3-2-4,5 5-13,-1-1-17,-5-3-1,2 3 1</inkml:trace>
  <inkml:trace contextRef="#ctx0" brushRef="#br0" timeOffset="31255">4557 1904 17,'15'-9'27,"-15"9"-3,17-13-13,-4 7-2,0-1-1,2 3-2,-3-1-1,2 4-1,-3 0-1,-1 5 0,-10-4 0,13 12 0,-10-2-1,0 2 1,-5 0 1,1 3-1,-4-3-1,0 4 1,-5-3-1,2 3 0,-5-4-1,2 3 0,-3-1 0,1 2 0,-1-2 0,3 2-1,-1-2 0,2 0 0,1-2 0,2-1 1,3-1-1,4-10 0,-4 12 1,4-12 0,0 0 1,11 11 0,-11-11 0,21 7 1,-7-4-1,2-1 1,3-2-1,2 0 0,1 0-1,0 0 0,-1-4 0,1 4 0,-1-4-1,-1 3 0,-3 1 0,0 0 0,-3 0 0,0-1 0,-3 1 0,0 1 1,-11-1-1,15 0 0,-15 0 0,12 0 0,-12 0 1,11 0-1,-11 0 0,9 1-1,-9-1 0,0 0-10,0 0-25,12 6-1,-12-6 0,0 0 0</inkml:trace>
  <inkml:trace contextRef="#ctx0" brushRef="#br0" timeOffset="32777">3338 3962 12,'0'0'18,"0"0"-2,0 0-2,0 0-2,7-11-2,-2 0-2,2-5-3,2-2-2,2-5-1,3-4 0,2-3-2,3 0 1,-1 0 0,1 0 0,0 5 0,-3 2 1,0 3 0,-5 3 1,-1 7 0,-4 1 0,-6 9-1,0 0 1,11-10-1,-11 10 0,0 0 0,0 0-1,0 0-1,0 0 1,10-8-1,-10 8 0,0 0 0,10-1 0,-10 1 0,9 2 0,-9-2 0,10 6 0,-10-6 1,12 12-1,-12-12 1,15 18 0,-8-5 0,2 1 0,0 4 0,1 0 0,1 5-1,-2 1 1,1 1-1,0 0 1,-1-1-1,-1 0 0,1-1 1,-3-2-1,0-5 0,-2 0 0,0-5 1,-4-11-1,5 14-1,-5-14-4,0 0-6,-4-9-14,4 9-9,-10-24 2,5 11-1</inkml:trace>
  <inkml:trace contextRef="#ctx0" brushRef="#br0" timeOffset="33368">3492 3839 25,'0'0'23,"-9"4"-5,9-4-3,0 0-1,0 0-2,0 0-2,0 0-3,0 0-1,0 0-1,0 0-1,0 0-1,11-8 1,-2 7-1,-9 1 0,18-4 0,-6 1-1,3 2 0,1-1-2,2-1-2,4 4-4,-4-4-11,4 2-18,8 1-1,-4-4 1</inkml:trace>
  <inkml:trace contextRef="#ctx0" brushRef="#br0" timeOffset="33788">3932 3888 11,'0'0'27,"0"0"2,0 0-13,16 1-5,-16-1 0,19-7 0,-7 0-1,4 4-1,0-5-3,2 4-1,-1-1-3,-3 0-2,3 3-2,-4-2-1,4 6-7,-6-3-12,-11 1-13,19-4 2,-19 4 0</inkml:trace>
  <inkml:trace contextRef="#ctx0" brushRef="#br0" timeOffset="34089">3962 3701 13,'-4'10'27,"4"-10"2,0 0-15,0 0-1,0 0 0,11-3-2,-11 3 1,17-1-2,-8-3-1,8 5-2,-3-4-3,4 2-2,0 0-1,3-3-2,2 5-5,-5-4-17,2 0-13,4 2-1,-4-5 1</inkml:trace>
  <inkml:trace contextRef="#ctx0" brushRef="#br0" timeOffset="34690">4391 3549 1,'0'0'29,"-9"10"3,9-10 0,0 0-15,0 0-7,4-9-1,-4 9-2,17-5-2,-3 3-1,-2-2-2,2 3 0,-1 0-1,1 2-1,1 0 0,-3 2 0,-2 2 0,0 2 0,-1 0 0,0 3 1,-3-1-1,-2 1 0,-2 1 1,0-1 0,-3-1 0,-2 2 0,3-11 0,-12 16 0,12-16 0,-16 15 0,16-15 0,-14 11 0,14-11-1,-13 8 1,13-8-2,0 0 2,0 0-1,0 0 0,3 11 0,-3-11 0,16 4 0,-6-1 0,3 2 1,1 1-2,3 1 1,-1 1 0,2 2 0,-2 0-1,-1 2 1,0 0 0,-3-1 0,-3 0 0,-3-1 0,-2 1 0,-4-1 1,-2 0-1,-3 1 1,-4 0-1,-2-1 1,-2 2 1,-2-2-1,-1 1 3,-2-2-2,3 0 1,-4-3-1,5 0 0,-2-2 1,3 1-2,1-3 0,3 0-1,9-2-2,-17-2-8,17 2-29,0 0 1,-4-12-1,4 12 1</inkml:trace>
  <inkml:trace contextRef="#ctx0" brushRef="#br0" timeOffset="36302">3402 4353 22,'0'0'24,"0"0"-9,0 0-6,0 0 1,0 0 0,0 0-1,2 11 0,-2-11-1,3 15 0,-2-4-2,2 7-1,-3 0-1,3 3 0,-3 1-2,2 2 0,-1-1 0,1-1 0,-1-2-1,1-2 0,-2-3-1,0-3 0,3-1-2,-3-11-3,2 11-10,-2-11-19,0 0-1,0 0 1</inkml:trace>
  <inkml:trace contextRef="#ctx0" brushRef="#br0" timeOffset="36693">3343 4311 33,'0'0'25,"-4"-9"-4,4 9-1,0 0-3,7-11-5,-7 11-2,8-10-3,-8 10-2,18-13 0,-8 6-2,5 2-1,0-1-1,3 2 0,0 1 0,1 1-1,1 3 0,-2 1 0,0 3 0,-2 1 0,-2 2 0,-2 1 0,-2 0 0,-10-9 0,12 16 0,-12-16 1,2 17-1,-2-17 0,-8 14 0,8-14 1,-17 15-1,6-7 0,0-1 0,-2 1 0,2-1 0,-1-2 0,12-5-1,-13 8 1,13-8-1,0 0 1,0 0-1,0 0 1,13 6 0,-1-8-1,1 2 1,3 0 0,0 2 0,1 0 0,-1 2 0,2 1 0,-1 2 0,-2 1-1,-1 2 0,-2 1 1,-4 1-1,-1 1 0,-3 1 0,-6 2 1,-3 0-1,-2 1 1,-3-1 0,-3 0 1,-2-2 0,-2 1 1,-1-5 0,0 0 0,-2-4 0,4-1 1,-1-3 0,3 0-2,1-3 1,3 1-2,10 0-1,-12-3-1,12 3-4,0 0-6,0-16-23,0 16-3,16-8 2,-2 3-1</inkml:trace>
  <inkml:trace contextRef="#ctx0" brushRef="#br0" timeOffset="37504">3879 4573 14,'0'0'31,"17"5"0,-6-4-7,2-7-10,7 6-2,-1-7-3,4 4-2,-3-4-2,5 3-1,-4-2-1,0 0-1,-4 3-2,-3 0-1,-3 3-2,-11 0-3,16-1-12,-16 1-17,0 0 0,0 0 1</inkml:trace>
  <inkml:trace contextRef="#ctx0" brushRef="#br0" timeOffset="37824">3919 4392 14,'0'0'26,"8"-12"-1,-8 12-12,11-10-1,-1 8-1,-10 2 0,21-11-1,-9 4-2,5 5 0,-1-3-2,2 2-2,0 0-2,2 2-1,-3 0 0,2 1-1,-5 1 0,0 0 0,-3 1 1,-11-2-1,15 4 0,-15-4 1,0 0-1,0 0 1,5 9-2,-5-9-1,0 0-12,0 0-20,0 0-1,-10 8 1,0-13-1</inkml:trace>
  <inkml:trace contextRef="#ctx0" brushRef="#br0" timeOffset="40088">4394 4401 9,'0'0'13,"0"0"-1,0 0 0,0 0 1,0 0 0,0 0 0,0 0-1,0 0-1,0 0-2,8-14-1,7 5-2,-2-7-1,6 0-1,1-5-2,3 1-2,2-1 1,0 1-1,-3 3 0,-4 1 0,-1 4 1,-4 4-1,-3 0 1,-10 8 0,12-5-1,-12 5 1,0 0 0,0 0 0,0 0 0,0 0-1,1 12 1,-1-12-1,-2 10 1,2-10-1,-2 15 0,1-5 1,-1 3-1,0 3 0,1 3 0,-1 2 0,0 4-1,-1 1 1,-1 1 0,1-1 0,0 1 0,0-1 0,0-1-1,0-4 1,-1-3 0,1-2-1,1-3 1,-1-4-1,3-9 0,-5 12-1,5-12 0,0 0-1,0 0 0,-10 8-1,10-8-1,-10 2-2,10-2-1,-14 0-1,14 0 1,-17-1-1,17 1 0,-20-2 2,11 1 1,-4 0 2,4 1 2,-1 0 1,10 0 2,-12 1 0,12-1 2,0 0 2,0 0 2,0 0 0,0 0 2,14 7-2,-14-7 1,20 0 0,-7-3-2,2 3-2,1-3-1,2 1 0,0-1-1,2 1 1,-2-2-1,2 2 0,-2-1-1,-1 1 0,-1 1-1,-4-1-3,2 5-8,-3 4-21,-11-7-2,0 0 1</inkml:trace>
  <inkml:trace contextRef="#ctx0" brushRef="#br0" timeOffset="41319">3617 5005 24,'0'0'22,"6"-11"-1,-6 11 0,0 0-4,0 0-3,0 0-3,-9-12-3,9 12-3,-11-4-1,11 4-1,-18-2 0,8 5-1,-4-1-1,0 3 0,-1 1 0,1 2 0,-1 2-1,2 1 1,-1 1-1,2 2 1,3 0-1,1 1 0,2-2 1,3 2-1,0-3 0,2 1 1,3-2-1,2 1 1,0-1-1,2-1 1,2-1 0,2 2-1,2-2 1,4-1 2,1 1-2,2-3 0,2-1 0,3-1 0,0-1 0,-1-2-1,0 0 1,0 0-1,-3-1-1,-4-1 0,5 2-2,-4-4-4,2 7-5,-5-6-8,-1-1-16,4 3-2,-3-4 2</inkml:trace>
  <inkml:trace contextRef="#ctx0" brushRef="#br0" timeOffset="41920">3987 5243 2,'0'0'32,"0"0"0,11 2 3,-11-2-18,16-3-4,-16 3-3,20-4-1,-20 4-3,21-6-2,-11 2 0,1 2-2,-1-1-1,1 1-1,-1 0 0,1-2-2,1 4-1,-3-5-5,6 4-14,-2 0-14,-13 1-1,19-10 1</inkml:trace>
  <inkml:trace contextRef="#ctx0" brushRef="#br0" timeOffset="42261">3955 5021 16,'0'0'30,"0"0"-6,11-6-7,-11 6-1,17-6-2,-17 6-1,25-8-2,-11 2-3,6 3-3,-1-3-2,4 1-1,-1 0-1,1 0-1,0 3-1,-4 0-1,2 4-3,-5-4-12,-2 1-19,4 5 1,-7-6 0</inkml:trace>
  <inkml:trace contextRef="#ctx0" brushRef="#br0" timeOffset="42701">4485 4946 19,'6'-12'23,"-6"12"-3,4-10-1,-4 10-2,10-8-4,-10 8-2,13-8-2,-4 7-3,-9 1-1,18-5-3,-18 5 0,17 0-1,-17 0-1,14 6 0,-14-6 1,11 15-1,-7-6 1,-3 4 0,-2 0 0,-3 1-1,-2 2 1,-2 1-1,-2 0 1,-2 0-1,-1-1 0,0 0 0,1-1 0,0 0 0,1-2 0,3-3-1,2 1 1,0-2 0,6-9 0,-3 16 0,3-16 1,3 12-1,-3-12 1,8 11 0,-8-11 0,11 8 0,-11-8 0,13 5 1,-13-5-1,17 3 0,-6-2 1,3-1-1,3 0 0,2-1 0,4 0 0,4-1-1,1-1 2,2 0-1,0-1-1,-1 1 1,-2 0-1,-3 2 0,-4-1 0,-3 2 0,-4 2-1,-3 0 1,-10-2-3,9 9 0,-3 1-12,-6-10-21,0 13-1,0-13 1,-8 10 0</inkml:trace>
  <inkml:trace contextRef="#ctx0" brushRef="#br0" timeOffset="46567">3631 6578 12,'6'-17'14,"2"0"0,0-3 0,0-2 1,2 1 1,-3-5-2,6 2-3,-6-5-2,5 5-3,-1-3 0,-1 6-2,1-3 0,3 5-1,-3 1 0,2 3 0,-4 2-1,1 4 0,-3-2 0,2 5 1,-9 6-1,0 0 0,8-11 0,-8 11 0,0 0 0,0 0 1,0 0-2,0 0 0,0 0 0,0 0-1,9 9 1,-9-9-1,6 14 0,-1 0 0,0 1 0,2 5 1,1 4-1,0 4 0,0 1 0,0 2 0,1 0 0,-2-3 1,-1 0-1,-1-6 0,1-3-1,-3-6 1,0-2-2,-3-11-1,2 10-5,-2-10-6,0 0-9,-4-11-12,-4-2-2,4 4 2</inkml:trace>
  <inkml:trace contextRef="#ctx0" brushRef="#br0" timeOffset="47078">3730 6453 19,'0'0'31,"0"0"1,-12 2-14,12-2-4,0 0-2,0 0-1,0 0-1,9-2-2,-9 2-1,10-5-2,-10 5 0,19-8-1,-10 4-2,4 1 0,0 0-2,3 1 0,2 2-3,-4-5-7,5-1-25,5 7-3,-2-5 0,3 1 0</inkml:trace>
  <inkml:trace contextRef="#ctx0" brushRef="#br0" timeOffset="47448">4160 6472 20,'0'0'27,"9"4"2,-9-4-12,15 0-7,-4 2-2,-11-2 0,20-1-1,-11-3 0,3 6-1,-12-2-2,19-4-3,-19 4-3,14-4-8,-14 4-19,17-7-6,-17 7 2,13-13 0</inkml:trace>
  <inkml:trace contextRef="#ctx0" brushRef="#br0" timeOffset="47729">4105 6279 15,'0'0'31,"0"0"2,0 0-14,0 0-3,0 0-2,0 0 0,0 0-3,0 0-3,10 3-1,-10-3-1,22-1-2,-7-1 0,6 0-1,2-1 0,4-1-1,0 0-1,2 0 1,-2-1-2,-2 2 1,-3 2-2,-3-1-1,1 5-4,-20-3-21,15 1-12,-5 1 0,-10-2-1</inkml:trace>
  <inkml:trace contextRef="#ctx0" brushRef="#br0" timeOffset="50182">4127 6553 4,'0'0'9,"0"0"0,9-3 0,-9 3 1,0 0-1,11-5-1,-11 5 0,12-5-1,-12 5-2,12-4-1,-12 4 1,15-6-3,-15 6 0,16-5-1,-16 5 0,18-5 1,-18 5-1,17-4 1,-17 4 0,17-4 0,-17 4 0,17-2 1,-17 2-1,16-2 1,-16 2-1,19-2 0,-10 0 0,3 1 0,-3-2 1,2 3-1,-1-2 0,0 2 0,-10 0 1,16-2-1,-16 2 1,14-1-2,-14 1 1,0 0-1,11-1 1,-11 1-2,0 0 1,0 0 0,10 1 0,-10-1 0,0 0 0,0 0 0,0 0 0,0 0-1,0 0 0,0 0-2,0 0-7,0 0-15,0 0-10,0 0 0,-10-6 0</inkml:trace>
  <inkml:trace contextRef="#ctx0" brushRef="#br0" timeOffset="56151">4103 6542 8,'0'0'11,"0"0"2,0 0 0,0 0 1,0 0 0,0 0 0,11-9-1,-11 9-2,0 0-1,10-11-2,-10 11-1,10-6-3,-10 6 0,12-7-2,-12 7 0,15-5-1,-15 5 0,16-4-1,-6 3 1,-10 1 0,18-3 0,-8 2-1,0 0 1,-10 1 0,19-1-1,-10 1 1,0 0 0,1 0 0,-10 0 0,16 0 0,-16 0 0,16-1 0,-16 1-1,12 0 1,-12 0-1,9 0 1,-9 0-1,0 0 1,12 1-1,-12-1 0,0 0 1,0 0-1,10 1 0,-10-1 1,0 0-1,0 0 0,0 0 0,0 0 1,10 1-1,-10-1 0,0 0 2,0 0-1,0 0-1,0 0 1,0 0-1,0 0 0,0 0 1,0 0-1,0 0 0,0 0 0,0 0 0,0 0 0,0 0 0,0 0 0,0 0 0,0 0-1,-10-8 0,10 8 0,0 0-1,-10-9-1,10 9 1,-15-8-2,4 4 0,1 4 0,-4-2 0,1 4 0,-3-1 1,2 3 0,-3 0 1,4 0 0,-2-1 1,5 1 0,0-3-2,10-1-3,-11 2-5,11-2-8,0 0-14,0 0 2</inkml:trace>
  <inkml:trace contextRef="#ctx0" brushRef="#br0" timeOffset="76109">4660 6283 13,'9'-8'17,"-9"8"1,10-10-1,-10 10 0,15-18 0,-2 10-3,-4-8-3,5 6 0,-4-7-3,6 4-1,-3-4-2,1 5-1,-2-3-1,1 3 0,-2 0-3,0 2 1,-2 2-1,-9 8 0,12-8 0,-12 8 0,0 0 0,9-4-1,-9 4 1,0 0 0,0 0 0,0 0 0,0 0 0,0 0 0,0 0 0,8 9 0,-8-9 0,7 11 0,-1-1 0,-1 2 0,1 2 1,0 2-2,1 3 2,0 1-2,0 2 1,-3 2-2,1 0 2,-3-3-1,-1 0-1,-1-1 1,-2-3 0,-1-1 0,-1-3 0,-2-2 0,2-1 0,4-10-1,-12 14 0,3-9 0,9-5-2,-18 10-1,18-10-1,-21 9-2,10-3 0,-4-3-1,3 4 0,-1-5 0,1 3 1,-1-3 2,3 2 1,10-4 2,-16 5 1,16-5 2,-11 3-1,11-3 2,0 0 0,0 0 2,0 0 0,0 0 2,0 0 2,10 11-1,-10-11 1,23 3 0,-10-5 0,6 4-1,-1-3-1,2 2 0,-1-2-3,2 0 0,-3 3-2,-1-3-3,-1 6-9,-1 5-17,-15-10-4,20 6 1</inkml:trace>
  <inkml:trace contextRef="#ctx0" brushRef="#br0" timeOffset="77441">3693 6944 4,'0'0'20,"5"9"-3,-5-9-3,2 13-1,1-2 0,-1-1-1,2 7-1,-2 0-1,3 5-2,-3 0-2,4 6 0,-4-6-1,2 5 0,-3-3-3,3 0 1,-3-7-2,1 2 1,-1-7-1,0 0-1,-1-3 0,0-9-1,-1 13-1,1-13-6,0 0-9,0 9-15,0-9-2,0 0 0</inkml:trace>
  <inkml:trace contextRef="#ctx0" brushRef="#br0" timeOffset="77812">3651 7017 21,'0'0'21,"10"-11"0,-10 11-2,12-10-2,-12 10-5,18-12-3,-7 5-2,3 4-2,1-2-1,3 3-1,-2 1-2,3 2 1,-3 0-2,2 3 1,-4 2-1,1 2 1,-5 2-1,0-1 0,-3 2 0,-2 1 1,-1 0-1,-3 0 0,-2 0 0,-2 0 1,-2 0-1,-1 0 1,-1-1-1,-2 0 1,0-1-1,9-10 0,-15 15 0,15-15 0,-12 10 0,12-10 0,0 0-1,0 0 0,0 0 0,0 0 0,0 0 0,0 0 0,0 0 1,10 6-1,-10-6 1,18 4-1,-6 1 1,1 0-1,3 3 0,1-2-1,3 2 1,-4-1-1,3 2 0,-4-1 1,1 0-1,-6-1 1,0 1 0,-10-8 1,6 14 0,-6-14 0,-8 17 1,-1-8 2,-5-1 0,0 3 1,-4-4 0,1 4 1,-4-6-1,6 3 1,-4-4-1,6 0-1,-2-2-1,6 0-1,9-2-1,-14 0-3,14 0-5,0 0-13,0 0-14,0 0-2,-2-13 1</inkml:trace>
  <inkml:trace contextRef="#ctx0" brushRef="#br0" timeOffset="78673">4220 7285 9,'15'-6'28,"-15"6"-3,18-12-8,-3 7 0,-3-3-4,4 4-3,-2-3-1,3 3-2,-4-1-3,0 4-2,-2-1-2,-1 1 1,-10 1-3,13-3-2,-13 3-9,15 3-20,-15-3 0,0 0 0</inkml:trace>
  <inkml:trace contextRef="#ctx0" brushRef="#br0" timeOffset="78993">4178 7102 21,'0'0'25,"16"-7"-3,-16 7 1,22-5-3,-12-4-3,9 9-3,-7-7-4,6 5-3,-4-5-3,1 5-1,-2-1-1,1 1 0,-5-1-2,-9 3 0,14-2 0,-14 2 0,12 1 1,-12-1-1,0 0-1,0 0 1,10 3-3,-10-3-2,0 0-13,0 0-18,0 0-1,0 0 1</inkml:trace>
  <inkml:trace contextRef="#ctx0" brushRef="#br0" timeOffset="80676">4703 6779 24,'12'-7'19,"-12"7"-1,11-8-1,0 5-1,-11 3-3,17-10-3,-17 10-2,19-10-2,-19 10-2,14-4-1,-14 4-1,14 4-1,-14-4 1,11 13-1,-11-13 1,7 19 0,-2-8-1,-1 2 1,-4-2 0,-1 4 0,-3-4 1,-3 5-1,-2-3 0,0 2 0,-4-2 0,2 2-1,-3-2-1,1 2 1,0-3-1,1 0 2,2 0-2,0-2 0,1-1 0,9-9 0,-13 15 0,13-15 0,-6 9 0,6-9 0,0 0 0,2 9 1,-2-9 0,0 0 0,0 0 1,14 12 0,-14-12 0,15 6 1,-15-6-1,17 7 0,-5-6 0,1 1-1,1 1 0,3 1-1,2 0-2,-2-1-1,8 6-4,-6-8-6,7 7-16,-4 1-9,-2-4-1,-1 0 1</inkml:trace>
  <inkml:trace contextRef="#ctx0" brushRef="#br0" timeOffset="81777">3926 7502 25,'0'0'29,"0"0"-8,0 0-2,0 0-4,0 0-1,0 0-2,0 0-2,0 0-2,0 0-2,0 0-1,0 0-1,-11 1-1,11-1-1,0 0-1,-14 8 0,14-8 0,-16 13-1,7-4-1,-1 0 2,-1 3-1,0-1 0,1 2 0,-1-1 0,4-1 0,1 3 0,1-5 0,3 1 0,0 0 0,4-1 1,1 0-1,1 1 1,-4-10-1,13 15 1,-3-7 0,-1 1-1,3-3 1,2 2-1,0-3 0,2-1 0,2 3-1,1-4-1,4 1-1,0-3-2,6 4-8,-7-8-8,6 0-17,4 0 0,-1-4 1</inkml:trace>
  <inkml:trace contextRef="#ctx0" brushRef="#br0" timeOffset="82308">4231 7668 25,'15'9'35,"-15"-9"1,9-5-14,5 6-5,-14-1-3,24-6-3,-11 0-3,4 4-1,-1-4-3,4 3-2,0 0-2,0 0 0,1 0-3,-3-2 0,3 6-4,-7-5-8,3 3-17,-3-3-6,-14 4 0,13-11 2</inkml:trace>
  <inkml:trace contextRef="#ctx0" brushRef="#br0" timeOffset="82599">4262 7512 13,'0'0'30,"0"0"3,0 0-15,15-3-2,-15 3-1,12-7-1,-12 7-2,14-5-2,-14 5-3,19-7 0,-7 3-4,1 1 0,4 0-2,1 2-1,3-1-1,0 0-1,3 3-4,-6-3-19,7 0-13,3 1-2,-4-1 3</inkml:trace>
  <inkml:trace contextRef="#ctx0" brushRef="#br0" timeOffset="83250">4745 7444 5,'0'0'30,"4"-9"1,-3 0-12,-1 9-3,9-16-3,2 11 1,-5-4-4,5 4 0,-4-5-3,4 7-1,0 0-2,3 2 1,-4-1-3,3 2 0,-3 1 0,1 1 0,0 0-1,-1 1 0,-10-3 0,15 8 0,-15-8 0,12 16-1,-9-7 0,-2 0-1,-1 2 0,-3 0 0,-1 3 1,-4-2-1,-1 2 0,-3-3 0,-1 1 0,-1 2 1,0 0-1,0 0 1,2-1-1,-1 0 1,3-1-1,2-2 2,1-1-2,7-9 1,-4 14 0,4-14 1,5 11 0,-5-11 0,13 8 0,-3-4 0,3-3 1,2 2 0,3-2-1,1-2 0,1 0-1,2-1-1,1 1-3,-7-2-21,6-1-14,-2 0 0,-4-4-1</inkml:trace>
  <inkml:trace contextRef="#ctx0" brushRef="#br0" timeOffset="84692">4286 8273 23,'0'0'36,"0"0"1,0 0 1,0 0-21,0 0-4,0 0-1,0 0-3,0 0-1,0 0-4,0 0 2,0 0-2,0 0-1,0 0-4,0 0 3,0 0-3,0 0 2,0 0 1,0 0-2,0 0-1,0 0-1,0 0 1,0 0-7,0 0-19,0 0-16,0 0 0,0 0 0</inkml:trace>
  <inkml:trace contextRef="#ctx0" brushRef="#br0" timeOffset="85082">4287 8522 39,'0'0'38,"0"0"-2,0 0 0,0 0-28,0 0-1,0 0 0,0 0 0,0 0-1,0 0-1,0 0-1,0 0-1,0 0-1,0 0-2,0 0 0,0 0-2,0 0-2,0 0-2,0 0-12,0 0-23,0 0 1,0 0-3,0 0 4</inkml:trace>
  <inkml:trace contextRef="#ctx0" brushRef="#br0" timeOffset="85443">4276 8776 25,'8'42'35,"-8"-42"1,0 0-1,0 0-20,0 0-10,0 0-1,0 0 2,0 0-1,0 0 1,0 0-2,0 0 0,0 0 0,0 0-2,0 0 0,0 0-2,0 0 1,0 0-1,0 0-1,0 0-1,0 0 0,0 0-10,0 0-27,0 0-1,0 0 1,0 0-3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2:46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44 218 18,'0'0'15,"0"0"-3,0 0 0,0 0 0,0 0-2,0 0 1,0 0-2,0 0-2,0 0-2,0 0-2,0 0-2,0 0 0,0 0 0,0 0-1,0 0 0,0 0 1,0 0-1,0 0 0,0 0 1,0 0-1,3-10 0,-3 10 0,0 0 1,1-10-1,-1 10 0,0 0 0,-1-11 0,1 11 0,0 0 0,0 0 0,-1-9 1,1 9-1,0 0 0,0 0 1,0 0-1,0 0 2,0 0-1,0 0 0,0 0 1,0 0 0,-1 9 0,1-9 0,2 18 0,-1-6-1,0 7 1,1 2-1,-1 5 0,0 4 0,0 6 0,-2 3 0,1 6 0,-3 0 1,0 3-2,-1-1 1,1 1 0,-3-6 0,1-4-1,0-3 0,1-5 1,1-6-1,1-3 0,1-6 0,-1-3-1,3 1-4,-1-13-19,-3 10-10,3-10-1,0 0 1</inkml:trace>
  <inkml:trace contextRef="#ctx0" brushRef="#br0" timeOffset="981">36 634 0,'13'-6'18,"-2"-4"-3,3-1-2,1 2 0,1-1-1,3 4-1,0-3 0,3 7-4,-1 0-1,3 4-2,0 1-1,2 5-1,-3 0 0,2 1-1,-4 3 0,2 0 0,-6 1 1,0 3-1,-3-2 1,-3 3 0,-3-1 0,-2 3 0,-2-1 0,-2-1 0,-2 1 0,-2-1 0,-5 0 0,1 0 1,-7-1-1,1 0 1,-6-1 1,0 1 0,-9-2 0,1 1 0,-5-2 1,2-1-1,-3-2-1,2 1 0,0-5 0,1 1-1,6-3-1,2-1 0,2-2 0,4-1-1,3-1-4,-2-1-28,6-7-6,4-3-1,-1-10 0</inkml:trace>
  <inkml:trace contextRef="#ctx0" brushRef="#br0" timeOffset="9563">552 11 1,'0'0'18,"-10"-8"-3,10 8-2,-9-5-3,9 5-1,0 0-2,0 0 0,0 0-1,0 0-3,0 0 0,0 0-2,0 0 0,0 0-1,6 12 0,2 0-1,2 0 1,4 7 1,2 3-1,4 6 1,1 5-1,1 5 1,0 3 0,1 4-1,-1 3 1,-2 5 0,1 3-1,-4 3 1,1 3-1,-3 5 1,0 2-1,1 2 1,-5 2-1,-5 1 1,0-1-1,-4 0 0,-4 0 1,-5-2 0,-6-2 0,-7-2 0,-4-1 2,-2-6-1,-4-1 1,-4-7 0,0-5 0,0-6 0,1-5 0,3-9-1,2-3 1,4-4-1,5-5 0,2-3 0,6-5-1,11-7 0,-14 8-1,14-8-2,0 0-1,0 0-16,23 12-15,-10-17 2,4 5-2</inkml:trace>
  <inkml:trace contextRef="#ctx0" brushRef="#br0" timeOffset="13399">1857 1296 0,'0'0'4,"0"0"-1,0 0 1,0 0 0,-5 11 1,5-11 1,0 0-1,-4 10 1,4-10-2,-3 13 1,3-13-2,-4 16 1,3-7-1,-1 3 0,0-1-1,0 4 1,-1-2-1,1 4 1,-1 0-1,1 3 0,-2-1 1,2 3-1,0 0 0,0 1 1,-1 1 1,2 1 0,-1 1-1,2 1 0,-2 2 1,1-1-1,-2 1 0,2 5-1,-2 0 0,1 3 0,-1 2-1,-2 3 1,0 1-1,1 6 0,-2-1 0,0 1 0,-2 2 0,2-1 0,-1-1 0,1-1 0,1-1 0,0-1 0,2-3 0,2 1 0,0-3 0,2 0-1,1 0 2,0 2-2,1-4 2,0 1-1,0 1 0,0-2 1,-1-1-2,0-2 2,0-2-2,0-2 1,0-2 0,-1-1 0,1-1-1,-1 1 1,0-2-1,0 0 1,-1-2 0,0 1-1,1 0 1,0 2-1,-1 0 1,1 2-1,1 1 1,0 3-1,-1 3 0,1 3 1,-3-1-1,1 0 1,0-1-1,-1-1 0,-1-1 1,1-2-1,-1-2 0,1-3 1,0-1-1,0-3 0,0 0 1,1-1-1,-1-1 0,1-1 0,0 1 1,0 0-2,1-2 1,-1 0 0,-1-1 0,1-3 0,0 1-2,-1-7-3,5 3-12,3-4-16,-7-10-3,0 0 2</inkml:trace>
  <inkml:trace contextRef="#ctx0" brushRef="#br0" timeOffset="14540">1897 4068 17,'15'-2'13,"-4"2"-8,3 0 0,3 0 1,-1-1 1,4 2 1,-3-3 0,6 1 1,-2-3 1,5 4-1,-5-5 0,9 4-1,-2-5-1,6 4 0,-2-3-1,6 3 0,-2-4-1,4 3-1,3-2-1,-2 2 0,0-2-1,2 3-1,0-2 1,1 3 0,1 0-1,1 0 0,0 2 1,1 0-1,0-1 0,0 2 1,0 0 0,1-1-1,-2-1 0,2 2 1,-2-1-1,1 0 0,-1 0 0,2 2 0,-1-1-1,1 0 1,0 0 0,0 0-1,-2-1 1,3 0 0,-1 0 0,-1-1 0,1-1 0,-2 1 0,0-1 0,-1 2-1,1 0 1,-2 2-1,-2 0 1,-1 2-1,-5 0 0,-2 2 0,-5 0 0,-2-1 0,-3 1-1,-4 0-2,2 2-3,-2-3-33,-2-5 0,1-5 0,-4-13 0</inkml:trace>
  <inkml:trace contextRef="#ctx0" brushRef="#br0" timeOffset="15662">1818 1244 2,'0'0'13,"15"-5"-8,-4 4 0,5-1 0,-1 0 2,4 1 1,1 2 0,2-1 0,4 3 0,-1 0 0,3 1-2,-1-1 1,5 3-1,1-3-1,3 3-1,-2-3 1,4 3-1,0-4 0,5 2 1,-1-2-2,5 1 1,-2-1-1,5 1 0,-2-1 0,3 0-1,1 0 0,-2 0 0,3-2-1,-1 1 1,-2-1-1,3 3 0,-1-3 0,3 2-1,0 0 1,2 1-1,0 0 1,-2 0-1,1 0 0,-2 0 1,0-1-1,-1 0 1,-2-1-1,-1 0 0,0 0 1,-1 0-1,0 0 0,1 0 1,-3 1-1,0-1 0,-2 0 1,0 0-1,-2-1 1,-2 0 0,0 0-1,-1 0 1,-2 0 0,0 1-1,0 0 0,-1 1 1,0-1-1,-1 2 0,2-1 0,0 1 0,-2 0 0,-1-1 1,0 1-1,-1-1 0,-1 1 0,0 2 0,-2 0 0,-2 0-1,-1 2 0,-2-2-2,2 5-21,-3 1-11,-6-5-1,1 4 1</inkml:trace>
  <inkml:trace contextRef="#ctx0" brushRef="#br0" timeOffset="16764">4560 1330 30,'2'-11'13,"-2"11"1,0 0 0,0 0-2,0 0-1,0 0-3,0 0-3,0 0-1,0 0 0,0 0 0,0 0 0,-2 11 0,4-1 0,-1 1-1,3 6 1,-3 1-1,2 7 1,-2 3-2,2 6 1,-1 1-1,1 4 0,-1 0-1,1 1 1,-1 2 0,2 0-1,0-3 1,0 1-1,0-2 0,0 1 0,0 0 0,2 2 0,-1 1 0,3 3 2,-3 3-2,3 2 0,-3 4 1,4 3-1,-4 4 0,0 3 0,-1 0 0,0 1 0,0 1-1,-1-1 1,0-1 0,2 1-1,-2-7 1,2-1 0,-1-2-1,0-1 1,0-2 0,-2 0 0,0-2 0,0-1 0,-1-1 0,-1 1-1,0-1 1,0-2 0,2-2-1,-1-1 0,0-5 1,-1-1-1,0-1 0,1-3 1,0-4-1,-1-3 0,0 0 0,0-2 0,1-2 0,-1-3 0,1-2 1,0-1-1,0-2 0,0 1 0,0-1 0,1 0 1,-1 1-1,0 1 0,0 0 0,-1 3 0,0 1 0,1-1 0,-1 1 0,-1-2 0,0 1 0,0-3-1,0 1 1,0-3 0,0-1 0,-1-3 0,1 0 0,1-10 0,-3 16 0,3-16 0,-1 16 0,1-16 0,-3 13 0,3-13 0,-4 12 0,4-12 0,-3 10 0,3-10 0,0 0 0,-5 9 0,5-9 1,0 0-1,-11 7 0,11-7 1,-13 4-1,13-4 0,-17 3 0,6-2 1,-1 0-1,-2-1 0,-4 0-1,0-1 1,-2-1 0,-3 0 0,-2 0 0,-1-2 0,-1 0 0,-1-1 0,1-2 0,-3 0 0,0-1 0,0 2 0,-1-1 0,0 1 0,-1 1 0,0 1-1,0 3 1,-2 2 0,-1 1 0,0 0 0,0 1-1,-2 1 1,0-3-1,-6-2-3,7 3-11,-4-6-25,-4-8 1,2-1-2,-2-10 2</inkml:trace>
  <inkml:trace contextRef="#ctx0" brushRef="#br0" timeOffset="21761">2025 1953 8,'0'0'7,"-7"12"-1,7-12-2,-5 11 0,5-11 0,-4 9-1,4-9 0,0 0 1,0 0-1,0 0 0,0 0 0,0 0 0,0 0 1,0 0 2,0 0 2,0 0 1,0 0 1,0 0-1,8-15-1,-3 1-1,5 0-2,0-4-1,2-3-2,2-2-1,4-3-1,1 0 0,-1 2 0,3-1 0,-4 1 1,2 1-1,-1 4 0,-3 2 1,-1 5-1,-5 3 1,-9 9 0,11-12 0,-11 12 0,0 0 0,0 0 0,0 0 0,0 0-1,0 0 1,0 0-1,0 0-1,0 0 1,0 0 0,0 0 0,9 12 0,-9-12 0,6 16 1,-2-5-1,0 5 1,2 3-1,-1 1 1,1 5 0,0 1-1,0 2 1,-1 2-1,2 0 0,0-2 1,-1-1-1,0 0 0,0-4 0,-1 0 1,-1-5-1,0-1 0,-2-3 1,-1-1-1,-2-4 0,1-9-2,-3 9-5,3-9-19,0 0-7,-9-12 0,5 1 0</inkml:trace>
  <inkml:trace contextRef="#ctx0" brushRef="#br0" timeOffset="22502">2031 1929 5,'16'2'27,"-16"-2"1,0 0-11,0 0-5,10-7-2,-10 7-2,0 0 0,15 1-1,-15-1-1,12 0-1,-12 0-2,22-4 0,-8 1-1,4 1 0,1-1-1,2 0 0,1-1 0,0 1-1,-1 1 0,-2 0 1,-3 1-2,-1 0 1,-5 2-1,-10-1-3,17 4-10,-17-4-18,9 1-3,-9-1 2</inkml:trace>
  <inkml:trace contextRef="#ctx0" brushRef="#br0" timeOffset="23063">2669 1962 1,'0'0'25,"14"-6"3,-14 6-8,17-10-8,-4 8-3,0-2 0,4 3 0,-1-2 0,4 5-2,-2-3-1,1 4-2,0-3-1,1 3 0,-3-2-1,-3 2-1,-2-1 0,-1 0 0,-11-2-2,14 2-4,-14-2-12,14 7-17,-14-7 0,0 0 0</inkml:trace>
  <inkml:trace contextRef="#ctx0" brushRef="#br0" timeOffset="23413">2733 1777 19,'0'0'29,"15"-5"1,-15 5-12,12-9-6,-1 7-2,-11 2-2,17-5-1,-17 5 0,18-2-1,-6 0-2,3 2 0,0-2-2,2 2 0,-1-1 0,0 1-1,-1-1 0,-2 3 1,-2-2-1,-2 1 0,-9-1-1,11 2 1,-11-2-1,0 0 0,0 0-3,0 0-5,0 0-23,12 5-5,-12-5 0,0 0-1</inkml:trace>
  <inkml:trace contextRef="#ctx0" brushRef="#br0" timeOffset="27259">3226 1755 8,'0'0'13,"0"0"-3,0 0 0,0 0-1,9 4-1,-9-4 1,10-6-1,-10 6 2,18-10 0,-7-1-2,7 2 0,-2-4-3,3 1 0,-2-3-1,3 1-1,-4-1-1,1 1 0,-3 2 0,0 1 0,-5 0-1,1 3 0,-10 8 0,15-13 0,-15 13-1,9-7 0,-9 7 1,0 0-1,0 0 0,0 0 0,0 0 0,9-4 0,-9 4 0,0 0 0,0 0 0,1 11 0,-1-11 1,3 14-1,-1-2 0,2 1 1,-2 3-1,0 3 0,0 2 0,0 1 1,-1 2-1,-1 0 0,0-1 0,-1-1 0,-1-3 1,1 0-1,-2-5 0,1-1-1,-2-2 1,4-11 0,-6 14 0,6-14-1,-7 11 0,7-11 1,-12 8-1,12-8 0,-16 4-1,5-3 1,0 0 0,-1 0 0,-1 0 0,0-1 1,1 1-1,1-1 1,11 0-1,-15 2 1,15-2-1,0 0 1,0 0-1,0 0 1,0 0-1,11-6 1,2 3-1,2 1 1,3-1 1,3 0-1,3 1 1,-2 1-1,1 1 0,-4 0 0,0 2 0,-3-1 0,-2 3-3,-4-3-11,-10-1-18,14 4 2,-14-4-2</inkml:trace>
  <inkml:trace contextRef="#ctx0" brushRef="#br0" timeOffset="28491">1999 2504 29,'0'0'17,"7"-9"0,-7 9-1,0 0 0,0 0-4,0 0-2,0 0-3,0 0-1,3 9-2,-3-9 0,4 16-2,-1-5 0,1 5 0,-1 4 0,2 3 0,-2 1-1,0 0 1,-1 1-1,0-3-1,-2-1 0,0-5-2,3-4-1,-3-12-3,1 16-4,-1-16-7,0 0-18,0 0 2,-7-20 0</inkml:trace>
  <inkml:trace contextRef="#ctx0" brushRef="#br0" timeOffset="28831">1969 2453 6,'0'0'26,"14"-9"1,-14 9-12,15-17-3,0 9-2,-4-5 1,8 6 0,-4-6-1,5 6-2,-4 0-4,4 3-1,-4 2-2,3 3-1,-1 2 0,0 3 0,-2 2 0,-2 3-1,0 2 2,-3 2-2,-1 2 2,-1 0-1,-6 0 1,-1 0-1,-3-2 2,-2 2-1,-2-6 0,-3 1 1,-3-2-1,0-1 1,-2-2-1,1-1 0,-2-1 0,3-2 0,1-1-1,10-2 0,-11 2-1,11-2 1,0 0-1,0 0 0,0 0 0,12-13-1,0 9 1,1 0 0,4 1 0,2 0 1,1 2-1,1 2 0,1 3 1,-3 1-1,-1 2 0,-2 3 0,-1 2 0,-4 2 0,-1 1 0,-4 2 1,-2 0-1,-5 0 1,-3 0 1,-2 0 0,-6-3 0,0 3 0,-5-7 2,1 0-1,-5-3 1,0-1-1,-1-7 1,1 2-1,0-3 0,3-2-1,1 0 0,3-1-2,4 1-2,2-5-4,8 9-15,5-12-14,0-1 0,9 0 1</inkml:trace>
  <inkml:trace contextRef="#ctx0" brushRef="#br0" timeOffset="29632">2713 2723 36,'0'0'29,"0"0"2,15 10-11,-15-10-15,15 3-1,-4-3 1,4 5 0,3-5 1,5 4 0,-3-4 0,6 2-2,-2-3-1,1 2 0,-4-2-1,0 0-1,-5 0-1,-4 0 0,-2 1-2,-10 0-2,13 2-7,-13-2-13,0 0-11,0 0-2,-12-18 1</inkml:trace>
  <inkml:trace contextRef="#ctx0" brushRef="#br0" timeOffset="29973">2734 2558 15,'14'-1'32,"-3"-4"1,1-3-10,9 6-4,-2-5-5,5 6-3,-4-3-3,5 5-2,-3-3-3,1 3 0,-2 0 0,-2 1-2,-5-1-1,-3 0 0,0 1 0,-11-2-4,13 6-3,-13-6-15,0 0-14,0 0-1,0 0 0</inkml:trace>
  <inkml:trace contextRef="#ctx0" brushRef="#br0" timeOffset="30463">3369 2538 2,'0'0'25,"9"-8"-9,-9 8-3,15-16 0,-2 3-1,1-4-1,4 0-2,0-4-2,2 2-1,-2-3 0,2 4 0,-3 0-1,-2 7 1,-5 0 0,0 6 0,-10 5-1,0 0-1,9-8-2,-9 8 0,0 0-1,0 0 0,0 0 0,0 0-1,1 13 0,-1-13 0,4 16 0,-1-4 0,1 3 0,0 5 0,0 2 0,0 4 0,-1 0 1,1 3-2,-2 2 2,1-1-2,-1-1 1,-1-2 0,-1-1 0,0-3 0,0-4-1,0-3 1,-1-4 0,1-12 0,-3 15-1,3-15 0,0 0 1,-11 8-1,11-8 0,-16 0 0,4-1 0,0-1 0,-1-1 1,-1-1-1,1-1 0,-1 1 0,3 0 1,11 4-1,-13-6 1,13 6 0,0 0 0,0 0 0,0 0 0,-1-9 1,1 9-1,14-4 0,-3 1 0,2 0 0,2 1 0,3 1 0,0 0 0,1 0 1,-1 1-1,0 0 0,-4 1 1,-1 1-2,-1 0-1,-12-2-8,13-2-24,-13 2-1,9-1 0,-9 1 1</inkml:trace>
  <inkml:trace contextRef="#ctx0" brushRef="#br0" timeOffset="31705">2356 3290 10,'4'-10'29,"-4"10"-3,0 0-3,0 0-5,0 0-3,-10-4-4,10 4-4,-12 0-1,12 0-2,-17 0-1,6 2-2,-1 0 1,-5 1-1,4 2-1,-4 1 1,2 2-1,-1 1 0,1 1 0,0 2 0,2 0 0,4 2 0,-2 1 0,2 0 0,2 3-1,1-1 1,0 2 0,2 1 0,1-1 0,2 0 0,1 0 1,1-1-1,2-1 1,1-2-1,4-1 1,2-2 0,4-3 0,5 1 0,4-5 0,4-1 0,1-2-1,4-1 0,2-1 1,-1-1-2,1 0 1,-2-1-1,1 2-1,-5-2-4,4 3-12,-1 0-18,-7-6 0,1 2 0</inkml:trace>
  <inkml:trace contextRef="#ctx0" brushRef="#br0" timeOffset="32276">2754 3623 19,'25'-3'32,"-13"-2"3,5-1-2,3 5-20,-2-4-4,5 5-2,-1-2-2,2 3 0,-3-1-2,0 1 0,-3-1-2,-2 0 0,-1 2-3,-6-4-3,3 4-12,-2-2-19,-10 0 0,0 0 0</inkml:trace>
  <inkml:trace contextRef="#ctx0" brushRef="#br0" timeOffset="32586">2728 3367 10,'0'0'31,"16"-7"2,-6 5-8,-10 2-9,22-6-3,-10 2-2,6 5-3,-2-3-2,5 3-2,-1 0-1,4 3-1,0-1-2,0 0-4,6 5-14,-3-3-17,-3-7-2,3 0 2</inkml:trace>
  <inkml:trace contextRef="#ctx0" brushRef="#br0" timeOffset="32947">3392 3253 26,'0'0'31,"0"0"0,13-4 0,-13 4-22,14-10-6,-14 10 1,16-12 0,-6 9 1,-10 3 0,18-6-1,-18 6 0,17-3-1,-17 3-1,17 4-1,-8 2-1,-9-6 1,13 17 0,-9-5-1,-3 1 1,-1 4 0,-3 1-1,-3 0 1,-4 2 1,0 0-1,-4 0-1,1 1 1,-2-2-1,1-1 1,0-2-1,2 0 1,2-5-1,3 1 0,7-12 1,-11 15-1,11-15 0,-1 13 0,1-13 0,6 10 1,-6-10-1,12 10 1,-12-10 0,18 12 0,-5-7 0,0 0 0,3-1 0,2 0 0,2 0 0,1-1 0,-1-1 0,2 1 0,-3-2 0,-1 2 0,0-1-1,-5 0 0,0 0 1,-4 0-1,-9-2 1,12 3-1,-12-3 0,0 0 1,0 0-1,0 0 1,0 0-1,0 0 0,0 0 0,0 0-3,10 12-16,-10-12-21,0 0 2,-7-10-3,2-10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36.3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38 19,'0'0'16,"0"0"-2,0 0 0,0 0-3,0 0 0,0 0-4,0 0-2,0 0-1,0 0 0,0 0-2,0 0 0,0 0 0,0 0-1,0 0 0,0 0-1,0 0 1,0 0-1,0 0 0,0 0 0,0 0 1,52-37-1,-52 37 0,0 0 1,57-1-1,-57 1 0,0 0 1,56 8-1,-56-8 0,0 0 0,46 18 0,-46-18 0,0 0 0,0 0 1,50 36-1,-50-36 0,0 0 0,0 0 0,54 49 0,-54-49 1,0 0-1,36 52 0,-36-52 1,0 0 0,10 56 0,-10-56 0,0 0 0,-5 56 0,5-56 0,0 0 1,-25 54-1,25-54 0,0 0 0,-46 55 0,46-55 0,0 0 1,-55 45-1,55-45 0,-43 20 1,43-20 0,0 0 0,-46 11 1,46-11-1,0 0 0,-47-9 0,47 9 0,0 0-1,-42-23 0,42 23-1,0 0 1,0 0-1,0 0 0,-51-52 0,51 52 0,0 0 0,0 0 0,0 0 0,-25-48-1,25 48 1,0 0-1,0 0 0,0 0 0,0 0 0,11-44 1,-11 44-1,0 0 1,0 0-1,45-14 1,-45 14 0,0 0 0,44-3 0,-44 3 0,42 2 0,-42-2 1,0 0-1,57 6 0,-57-6 0,42 4 0,-42-4 0,0 0 1,0 0-1,0 0 0,48 12 0,-48-12-1,0 0 1,0 0-1,0 0 0,0 0-4,0 0-16,0 0-12,0 0-2,0 0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37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14,'0'0'15,"0"0"-4,0 0-1,0 0-2,0 0-3,0 0-1,0 0 0,0 0 0,0 0 0,51 35 0,-27-16 1,-5 1-2,1 6 0,1 0 0,5 4-1,-1 2 0,1 2 0,-6 2-1,-6 3 1,-7-3 0,7 2 0,-15-1 1,2 0-1,-7-3 1,0 0-1,-4-5 0,-1 0 0,3-4-1,-9-3 1,13-2-1,-10-5-1,2-1-1,12-14-1,-21 16-12,21-16-17,0 0 0,0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39.6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0 12,'0'0'8,"0"0"-1,0 0-2,0 0-1,0 0-1,0 0-1,0 0 0,0 0-1,-21 48 1,21-48-1,0 0 0,-14 43 1,14-43-1,0 0 1,-11 59-1,11-59 0,-3 44 0,3-44 0,3 48-1,-3-48 0,0 57 0,0-57 1,3 64-1,-3-64 1,1 76-1,-1-76 0,-4 83 1,1-41-1,1 3 0,2 0 0,1 2 1,-2-2-1,-1 0 0,7 0 1,-3 0-1,3 1 0,-4 0 0,0 0 1,5 2-1,-1 0 0,2-1 0,-3 3 0,-1-2 1,2 2-1,0 0 1,-5 0-1,0 0 1,3 2-1,-2 0 0,0-2 1,-2 1-2,0 0 2,-1-1-1,2 0 1,-2-1-1,-2-1 1,2 2 0,0 0 0,-1 0 0,2 2-1,-2 0 0,1 3-3,3 1-4,-1-1-5,5 5-12,-6-11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18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0 1,'0'0'10,"0"0"-1,0 0-1,0 0-3,6 12 0,-6-12 0,-2 20-1,0-3 1,-2 4 0,3 5 1,0 3 0,0 6 0,0 1-1,0 5 1,1 0-2,1-2-1,-2-2 0,5-4-1,3-6 0,2-4 1,3-8 0,4-7 0,3-10-1,2-6 2,3-10-1,1-3 1,-4-7 0,2-2 0,-3-2-1,-1 3-1,-2 1 1,-1 4-1,-3 4-1,-1 3 0,-1 5-1,-2 1 0,-9 11-1,14-10 0,-14 10 0,9 5 1,-5 6-1,-1 4 1,-2 9 0,1 4 0,-2 4 0,2 4 1,-1 3-1,3-4-3,9 1-7,2-10-12,10-10-2,1-9 1,9-10 0</inkml:trace>
  <inkml:trace contextRef="#ctx0" brushRef="#br0" timeOffset="501">677 419 8,'-17'13'14,"5"-2"2,1-8 0,0-5-9,11 2 1,-3-20-1,10 3 2,4-5-1,6-1-3,3-2-1,4 2 0,2 1-1,-1 6 0,1 4-1,-2 6 0,-5 6-1,-2 6-1,-2 5 0,-4 4 0,-4 8 0,-2 4 2,-5 2 0,-1 4 1,-6 1 0,-2 1 1,-4-3-1,-3-2 1,-2-7 0,0-5 0,0-7-2,3-9-2,2-7-1,4-11-4,8-5-4,3-11-7,9-1-6,6-7-3,8-1 1,4 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0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10,'0'0'9,"0"0"1,0 0 1,0 0 1,46 41-1,-46-41 0,0 0 0,49 13 0,-49-13-2,45 6-2,-23-3-2,5-3 0,-1 2-1,2-2-1,4 1-1,5-1 1,-1 1-1,6 1 1,6 1-1,0-1 0,2 2 0,2-2 0,-1 2 0,-3-2 0,4-1 0,1 0-1,1-1 0,1-1 0,2 0 0,3-2 1,4 0-1,7-2 0,-2 1 0,3-3 0,2 0 0,-3 1 0,1 1-1,1 2-1,-4 1 1,2 3-1,1 2 1,-3 2-1,1 1 1,3 0 0,-1 0-1,0-2 1,3 0-1,-2-1 1,1-3-1,1 1-1,-1-3-2,2 3-4,-5-6-5,1 5-11,0 2-11,-8-3 0,3 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1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7,'0'0'7,"0"0"0,0 0-3,0 0 0,0 0 0,55-16 1,-55 16 1,61 6 1,-19-5-1,7 1 2,7-4-2,7 1 1,9-2-2,9 1 1,2-1-2,6 0-2,7-1 0,3 1 0,12 0 0,0 2 0,2-2-1,1 3 0,6 1 0,-3 5 0,-2 1 1,-2 5-1,-7 0 0,0-1-1,-8 1 1,-4-2-1,-4-2 0,-5-4-1,-3-3-9,-5 5-18,-13-15-1,1 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2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17,'0'23'14,"3"5"0,-3 4-1,1 5-1,-2 7-3,2 5 0,-1 6-3,-2 4 0,3 6-2,-3 2 1,2 2-1,-2-2 1,2 2-1,-2-3 1,2 2-1,0-3 0,5 4 0,-4-4-1,5 3 0,-4 2-2,4 1 1,-1-1-2,2 4 1,-4 0-1,-1 2 1,-1 1-1,0-1 1,0 1-1,-1 0 0,-1-5 1,-1-1-1,-1-3 1,0-2-1,-1-3 1,2-2-1,0-1 0,-2-2 0,2-2 0,1-3 0,0-2 0,1-5 1,0-4-1,0-6 0,0-6 0,1-6 1,-2-4-1,1-5 0,0-2 0,0-13 0,1 17 0,-1-17-1,0 17 1,0-17 0,0 18 0,0-9 1,0-9-1,-2 17 1,2-17-1,-5 11-1,5-11-7,-1 12-26,1-12-1,-14-4 1,0-7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4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0 466 18,'0'0'19,"0"0"-1,0 0-3,0 0 1,-5-22-5,13 6-2,-3-8-4,7-6-2,-6-8-3,7-2 0,-4-4 1,9-1 0,-3 3 1,-4 2 1,0 5 1,-3 8 0,1 4 0,-4 8 0,-1 2 0,-4 13-1,0-12 0,0 12-2,0 0 0,0 0 0,0 0-1,0 0 0,7 10 1,-7-10-1,7 17 0,-3-4 0,4 2 0,0 4 0,2 2 1,2 4-1,-1 2 0,3 2 1,-1 0-1,-1 1 0,2 1 0,3-1 1,-4-2-1,0-1 1,0-3-1,-3-4 1,-1-1-1,0-7 0,-2 1 0,-7-13-1,5 14-4,-5-14-15,-8-9-13,8 9-3,-14-27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4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14 25,'0'0'27,"-13"4"1,13-4-17,0 0-3,12-5-2,-3 2-2,3-1-2,4 2-2,7 0-5,1 2-8,6-2-16,6 9 1,-3-4-1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5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25,'0'0'28,"15"-7"-1,-15 7-14,17-10-8,-17 10-1,20-7-3,-8 6 0,-2 1-1,-1 1 0,2 1-2,-2 0-2,2 2-7,2 4-16,-13-8 0,13-1-1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5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12,'11'-10'29,"17"3"0,-8-2-10,0-4-7,4 4-1,-2 0-5,5 4-1,-6 0-2,3 3 0,-3 2-3,-3 0-8,-4 1-22,6 7-2,-9-10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5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17,'17'-10'21,"-8"1"-12,6-2-1,2-3 0,4-5-1,-1 1-2,0-4 1,3 1-1,-3 2 0,0 2-1,-6 2 0,0 6 0,-14 9 0,14-13-1,-14 13-1,0 0 0,0 0 0,0 0-1,3 10 0,-3-10 0,0 15-1,4-4 1,-2 3-1,1 1 1,2 4-1,0 2 1,3 3-1,-3 1 1,-1 2 0,0 2-1,-2 0 1,1-2 0,-4-1-1,-3-2 1,-2-2 0,2-3 0,-5-2-1,-2-3 1,-2-3 0,0 0 0,-4-3-1,3-2 1,-3-2 0,-1-1 1,1-2-1,4-1 1,1-1 0,12 1 0,-16-3-1,16 3 1,0 0-2,0 0 1,0 0-1,12-12 0,-1 9 0,4 0-1,2 2 0,5 0 1,5 3-1,-2 1 1,4 2-2,0 0-4,4 4-14,0 4-14,-9-8 2,-1 3-1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6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9,'0'0'26,"0"0"-8,0 0-5,0 0-3,-7 11-1,6-2-3,-1 6-3,1 4-1,3 5 0,-1 6-1,-2 7 1,-1 0 0,2 1 0,1-1 0,-1-3-1,-2-5-3,-1-4-13,0-15-14,5 0 1,-2-10-1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7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10,'0'0'27,"0"0"1,0 0 1,13-12-23,2 2-2,-3 1-1,4-1 1,2 0-1,5 1 0,0 3 0,-2 2 0,-2 5 0,-1 1-1,-3 5 0,0 1 0,-5 7 0,-3-2 0,0 5 0,-4-1 0,0 1 1,-1 0-1,-2 0 0,-6-2-1,3-1 1,-2-3-1,1-3 0,4-9 0,-4 12-1,4-12 0,0 0 0,0 0-1,0 0 0,0 0 0,10-11 0,2 7 0,-2 1 1,5 2-1,2 1 1,4 4 0,-4 1 0,4 3 0,0 4 0,-6 2 1,-3 3 0,0-1 1,-5 3-1,-2-2 1,-5 3-1,-4-2 1,-3-1 0,-4-2 0,-4-2-1,-7-3 1,-2 1 0,0-4 0,2-2 0,-2-3 0,5-1-2,1-2-1,5-3-3,3 2-3,4-8-10,2 0-18,6 1-2,3-4 1,7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19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275 682 48,'14'7'21,"-14"-7"1,0 0-1,0 0-15,-21 3-2,1-5 1,-5 2 0,-7-2-3,-1 3 0,-3-1 1,2 1-1,4 1 0,4-1-1,8 2-1,4 2-1,14-5 1,-5 17-1,12 0 0,5 2 0,3 6 1,2 3 0,-1 4 0,1 0 0,-3 3 0,-2-3 0,-5-3 1,-4-2 0,-4-5 1,-1-2 1,-5-7 0,1 0 0,-5-8 0,0-1 1,-3-6-2,2-2 0,0-5-2,1-3-2,5-2-1,2-4-3,9 2-2,2-8-3,12 8-1,1-8-3,10 7-1,1-2-1,8 7 1,-3-1 3,3 6 5,-6 2 5,-6 4 5,-4 4 4,-7 2 2,-6 3 2,-10-8 1,8 18-1,-8-18-1,9 9-4,3-11-3,7-2 0,8-7 2,8-3 1,0-2 1,7-1 0,-3 0-1,1 7 0,-8-1 0,-4 6-1,-12 3-3,-7 6 0,-9-4 1,2 18-1,-13-7 2,-2 4 0,-6 0 0,1 3 0,-4-2 0,1 1 0,-5-5-1,4-2 0,1-1-2,0-5 1,1-1-2,0-5 0,4-2-4,-4-10-3,12 1-13,-2-9-5,9-3 0,3-10 0,11-5 1</inkml:trace>
  <inkml:trace contextRef="#ctx0" brushRef="#br0" timeOffset="1102">1064 0 6,'0'0'8,"1"11"1,-2 1 1,0 7 1,0 6-1,0 9 1,1 13 0,-3 8 2,1 13-2,-6 5 0,2 9-3,-4 1 0,1 7-2,-3-5 0,3-2-2,-2-9-1,4-6-1,1-12-1,1-8 1,2-12-1,0-8-2,0-8-3,-3-11-18,6-9-1,-13-10-2,4-8 1</inkml:trace>
  <inkml:trace contextRef="#ctx0" brushRef="#br0" timeOffset="1653">340 896 19,'-9'-12'13,"1"-5"0,9-4 0,5-2-7,3-4-2,5 1 2,4-3 0,3 3 0,-4 1 1,7 5-1,0 1 0,4 6-1,-3 5-1,1 5-2,0 3 0,0 4-2,2 4 1,-2 4-1,-4 5-1,-2 3 1,-4 3 1,-3 2 0,-6 1 0,-3 2 1,-8 0 0,-2 2 2,-8-5-1,-1 1 2,-8-5-1,1-1 0,-4-7 0,0 0 0,-1-8-1,3-1-1,0-6 0,3-2-1,4-2-2,-1-6-4,8 2-12,0-8-8,6 0 0,-1-8-2,4-3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7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 7,'14'-3'29,"-14"3"0,3-16-11,-3 16-2,14-12-4,-5 11-2,-9 1-2,20-4 0,-7 2-3,5 3 0,1-2-2,1 3 0,1-1-2,-1 0 0,1 0-1,-2 0 0,-2 0-2,-2-3-5,-1 3-13,1-2-13,-15 1-2,5-12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8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14,'23'2'30,"-1"-8"0,2 1 3,8-2-24,1-1-2,8 2-2,-7 1-2,-3 2-2,2 2 0,-8 2-3,1 4-8,-4 2-21,-9-6-1,2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48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0 169 3,'0'0'20,"0"0"-11,0 0-2,0 0 2,0 0 1,0 0 1,0 0 1,15-6 2,-7-4-3,7-1-1,-2-4-2,8-2-3,-2-3-1,5 3-2,-1-3 0,-1 4-2,-6 2 1,-1 3-1,-5 4 1,-10 7-1,14-7 0,-14 7 0,0 0 1,0 0-1,0 0 0,0 0-1,0 0 1,0 0 0,0 0 0,9 6 0,-9-6 1,0 0-1,10 10 1,-10-10-1,5 19 1,-1-6-1,2 3 1,-1 5 0,1 4-1,-2 2 1,1 1 0,0 2-1,-2 0 1,-1 0 0,1-1 0,-1-2-1,-1-5 1,-1-2-1,-1-4 1,1-3-1,0-13 1,-6 16-1,6-16 0,0 0 0,-13 9 0,13-9 0,-17 0 0,6-1-1,-3 1 1,1-2-1,-3 1 0,0-1 0,1 1 0,1-1 0,2 2 0,0-1 0,12 1 0,-15-2 0,15 2 0,0 0 0,0 0 1,0 0-1,0 0 1,9-8 0,3 6 0,1-1 1,3 1-1,5 1 1,1 0 0,6 1-1,0 1 1,-1 1-1,0 1 0,1 1 1,-3 2-2,-4-2-4,-4 0-19,1 3-9,-18-7 0,14 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1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13 4,'-4'-12'27,"4"12"-6,0 0-2,0 0 0,0 0-2,0 0-3,0 0-2,0 0-2,0 0-2,-11-2-3,11 2-2,-10 2-2,10-2 0,-19 8-1,8-1 1,-1-1-1,-4 3-1,-2 2 1,4 0-1,-2 2 1,0 1-2,-5 0 2,8 2-1,-5 0 0,8 2 1,0 1-1,2-1 1,-2 1 0,9 0-1,4 1 1,-3 0-1,3-1 1,3-1-1,-1 0 1,4-1-1,2 0 1,1-3 0,4 0 0,2-3 0,5-1 0,0 1 1,4-4 0,-2-1-1,4-3 1,-3-1 0,3-1-1,-4-1 1,4-1 0,-2 0-1,-3-2 1,0 0-1,-3 2 1,-4 0 0,-4-1 0,-4 1 0,-9 1 0,10-1 0,-10 1-2,0 0-3,0 0-13,0 0-17,0 0-2,0 0 1,-14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2.2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92 13,'8'-10'19,"-8"10"-1,16-10-2,-6 4-2,2 3 0,1-3-3,4 4-2,0-6-3,5 6 0,3-5-1,-2 4-2,0-1 0,-2 1-2,-2-1 1,-4 2-2,-3 1-1,-12 1-2,17-1-5,-17 1-10,0 0-15,0 0 2,-15-19-2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2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23,'0'0'26,"0"0"-1,13-7-18,-4 4-2,-9 3 0,21-7 0,-8 3 0,2 3 0,-1-2 0,3 3 0,0-1-1,0 3-1,-3-1-1,0 2-2,2 1-3,-4-1-7,-1-4-21,9 9 2,-10-9-2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3.0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 3,'13'-4'26,"-8"-7"2,5 2-12,3 2-2,-3-2-4,5 5-3,-1 2-1,1 2-1,1 2-2,-2 3 0,-3 0-1,3 5 0,-3 0 1,2 4 0,-7-1 0,-2 3 0,-5-1 1,1 3-1,-3 0 1,-3 1-1,-5-2 0,0 2-2,0-1 0,-1 2 1,0 0-2,1 0 1,-3-1-1,4 0 0,-1 0 0,2-1 0,0-3 0,5-2 0,0-1 0,3-3-1,1-9 1,-1 13 0,1-13-1,0 0 1,8 10 0,-8-10 1,11 6 0,-11-6 0,17 4 0,-6-1 0,-1-2 0,4 1 0,2 0-1,0 1 1,0-2-1,1 1 1,-2 0-1,2-1 1,0 0-1,-1 1 0,-2-2 1,2 0-1,-4 0 2,0 1-1,-3-2 0,-9 1 0,14 0 0,-14 0 0,0 0 0,0 0 1,0 0-1,0 0 0,0 0-1,0 0 1,0 0-1,0 0 0,0 0-1,0 0-2,0 0-8,0 0-26,0 0 0,0 0-1,0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0:54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4,'0'0'10,"0"0"-2,0 0 0,0 0-1,0 0 0,0 0-3,0 0 0,0 0-2,13 8-1,-13-8 1,14 3-1,-4-1 2,3 0 0,1-1 0,2 0 0,0-1 0,0 2 0,3-2-1,-5 2-1,2 0 0,0 1 0,-2-1-1,-1 1 1,-2 1-1,0-2 0,-11-2 0,18 6 0,-18-6 0,13 5 1,-13-5-1,11 5 0,-11-5 0,11 4 0,-11-4 2,0 0-2,10 3 0,-10-3 0,0 0 0,0 0 0,0 0 0,10 6 0,-10-6 0,0 0 0,9 6 1,-9-6-1,0 0 0,11 6 0,-11-6 0,0 0 0,10 4 0,-10-4 1,0 0-1,10 1 0,-10-1 0,0 0 0,11 0 0,-11 0 0,11 0-1,-11 0 1,0 0 0,0 0 0,0 0 0,0 0 0,0 0 0,9 6 0,-9-6 0,4 15 0,2-2 0,-1 5 0,2 1 1,-2 4-1,4 1 0,0 1-4,-3-5-12,6 6-10,-9-17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1:04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0 854 14,'0'0'10,"0"0"-2,0 0 0,0 0-2,0 0 0,0 0-2,0 0 1,9-15 0,-3 6 0,1-3-1,4-3 1,5-6 0,4-2-2,7-7 1,5-2-2,10-6 0,6 0 0,4-10-1,6 0 0,5-4 0,2 0-1,-1 1 1,1-2-1,-3 2 0,-3 1 0,-1 7 0,-3 0-1,-2 5-7,-5 5-12,-6-2-8,0 11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1:04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14,'23'-6'12,"1"0"0,1-2-1,-1 1-1,3-3-1,-5 2-2,0 0-2,-4 2 0,-2 1-2,-3 0-2,-3 2 0,-10 3-1,12-1 1,-12 1-1,6 11 0,-6-11 0,2 16 0,2-6 1,-2 4-1,-2 0 2,0 5-2,0-3 2,-2 3 0,0 0-1,-4 3 1,-4 2 0,0 1 1,0 0-2,-3 1 1,0 1-1,-1-2 1,0 0-2,1-2 1,1-3 0,0-1-1,0-2 1,3-1-1,1-5 0,0-2 0,8-9-6,-9 14-10,9-14-14,0 0 1,0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6:58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78 528 14,'0'0'10,"0"0"1,0 0-1,0 0-2,0 0-1,0 0-2,0 0-1,0 0-1,0 0-1,0 0-1,0 0 0,0 0-1,0 0 1,-9 18 0,2-3 0,0 3 2,-3 5 0,1 4 0,-3 3 0,3-1 0,1 1-1,5-3 1,6-3-1,9-7-1,10-5 1,9-9-1,6-7 0,5-4 1,2-4-1,-1-3 1,-2-5 0,-5 2-1,-8 0 1,-6 0-1,-6 0 1,-4 1 0,-2-1-1,-4 2 0,-2 1 0,0 2-1,-2-1 1,0 5-1,-2 9 0,3-15 0,-3 15 1,0 0-1,0 0 0,0 0 0,0 0 0,0 0-1,0 0 0,0 0 0,0 0 1,1 12-1,-2-1 0,-1 5 1,1 5 0,-2 3 0,1 2 0,1 3 1,0 0-1,2 0 1,4-1-1,2-2 1,4-7-1,3 0 1,3-6 0,1-3 0,2-7 0,1-4 1,-3-6-1,3-5 1,-2-4 0,-1-7-1,0-3 1,0-3-1,0-2 0,0 1-1,-1 0 1,1 1-1,-2 4 0,1 3-1,0 5 1,0 4 0,-2 0 0,0 5-1,-3 2 1,-2 3-1,0 1 1,-10 2 0,11 7-1,-11-7 1,8 19 0,-6-4 0,1 1 0,0 4 1,0 1 0,2-1-1,0 1 1,1-3 0,2-3 0,3-4 0,3-6 0,3-6 0,3-6 0,2-4 1,1-7-1,1-1 1,0-4-1,-1 1 0,-4 2 0,-2 3 0,-6 3-1,-1 4 1,-10 10-1,12-11 0,-12 11-1,0 0 1,0 0-1,2 9 0,-3 1 1,0 1-1,0 1 1,1 4 0,1-1 0,1 1 1,2-2-1,3 0 1,4-4-1,2-3 0,3-2 0,2-4-1,2-2 0,1-4-2,3-2-2,-3-6-1,2 0-1,-5-5 1,2 1-1,-4-2 1,3 2 1,-5-1 2,-2 4 1,-1 2 2,-2 2 1,-9 10 0,13-9 1,-13 9 0,9 4 0,-4 6 1,-1 3 1,1 9 0,-3 3 1,2 8-1,-1 2 0,4 4-1,2 0 0,2-5-3,5-5-6,3-10-6,6-13-10,3-15-1,2-11 1,-2-14 0</inkml:trace>
  <inkml:trace contextRef="#ctx0" brushRef="#br0" timeOffset="1312">1742 354 16,'-13'-1'12,"-2"3"-1,1 7-2,3 1-2,2 4-4,6-2-3,2 2 0,3 3 1,3-4 0,1 3 1,1-2 1,3 3 1,3-1-1,0 4 2,2-1-2,2 1 2,1-1-2,1-1-1,0-3 0,2-2 0,-3-6 1,2-3 0,-1-7 1,0-3 1,-1-8 1,-1 1 0,-4-7 1,-1 3 0,-7-6 0,-1 6-1,-9-2-2,-2 5-1,-8-1-1,-4 2-1,-5 6-1,-4 4 0,-2 5-2,0 1-1,4 6-4,3-2-2,10 7-3,4-3-2,16-2-2,5-7-1,13-1 2,4-10 4,6 0 5,2-3 5,-3-1 6,-1 0 2,-8 1 2,-4 4 0,-6 3 2,-5 9-3,-10-4-2,4 17-2,-8-4-1,-2 8 0,-1 1 1,0 7 0,-3 3 1,4 8-1,-3 7 0,4 7 1,-4 2-1,5 1 0,-1-1-1,3 1 0,-1-6-2,3-5 0,2-10-3,0-14-5,7-5-13,1-16-3,2-9-2,-1-20 1</inkml:trace>
  <inkml:trace contextRef="#ctx0" brushRef="#br0" timeOffset="2203">2244 426 28,'0'0'15,"0"0"0,0 0 1,0 0-8,-6 10-1,6 1-1,0 8 0,-3 1 1,2 7 0,-4 0 0,5 4 0,0-3-2,6-3 0,5-8-2,8-7-1,7-11 0,10-7 0,1-9 0,3-6 0,-2-5-1,0 0 1,-8 2-2,-5-1 2,-9 9-1,-6 5 0,-10 13 0,7-9-1,-7 9 0,-7 12 0,1 1 1,0 7-1,0 0-1,1 4 1,3 2 1,6 2 0,3-3-1,6-1 0,9-2-4,2-11-4,10-3-5,-2-12-3,9-3-1,-6-13 0,7 0-1,-9-7 1,-1 0 2,-6 3 5,-7 2 5,-2 7 1,-7 3 1,-10 12 0,11-4 2,-11 4 1,0 0 2,10 16 2,-10-16 1,17 11 3,-3-8 1,2-5 1,5-5 1,0-6 0,-1-2-1,2-4 1,-7-3-2,0 3 1,-9-3-3,-1 6-1,-8 2-1,3 14-1,-16-14-1,-1 15-1,-2 6-2,-3 5 0,-3 3 1,-2 5 0,-3 2 1,2 3 0,2 1 0,3 0 0,4-4 1,7 1-2,6-3 1,11-2-1,9-1 1,11-3-1,9-2 0,9 1-1,6 0-3,4-7-10,7 3-11,-3-8-1,0-6-1,-6-8 0</inkml:trace>
  <inkml:trace contextRef="#ctx0" brushRef="#br0" timeOffset="3275">3867 331 23,'0'0'15,"-11"-13"0,-4 7 1,0 2-8,-3 4-2,-3 0 0,1 3-1,-3 2-1,2 0 0,2 0 0,5 2-1,2-1-1,12-6 0,-9 15 0,15-6 0,7 2 0,7 5 0,4-1 1,6 4-1,1 1 0,3 3-1,-1 1 0,-3 1-1,-6 0 1,-4-2-1,-8-1 0,-5 0 2,-8-4 0,-5 0 1,-9-8 1,-5 1 0,-9-6-1,-2-3 1,-5-5 0,5 1-2,1-4-3,4-6-3,11 3-2,3-5-2,18 1-2,5-3-8,15 2-7,4-3 1,9 0 1,5 2 3</inkml:trace>
  <inkml:trace contextRef="#ctx0" brushRef="#br0" timeOffset="3715">4176 617 34,'-12'7'18,"0"-8"2,12 1-3,-14-21-5,16 5-3,3-6-3,10 1 0,-1-1-2,8 3-1,-1 3 0,4 5-1,-4 7 0,-2 7 0,-5 6-1,-4 6-1,-4 7 0,-6 3 0,-4 6 2,-5 1-1,-5 0 1,-4-2 1,-2-5 0,1-3 0,-4-8 0,4-8 0,1-9-3,0-11-1,7-3-5,-1-11-5,8 0-10,-1-9-4,8 0-1,2-7 1</inkml:trace>
  <inkml:trace contextRef="#ctx0" brushRef="#br0" timeOffset="4106">4561 0 27,'0'0'16,"0"0"0,-1 11 1,1-11-8,-5 22-3,1-5 0,1 10 1,-3 2 1,2 13 0,-3 2-1,1 11 0,0-1-1,5 7 0,-1 2-2,2 3-1,0-6-1,2 0-1,0-6 1,2-8-2,-1-7 1,0-8 0,-3-8 0,2-8 0,-2-15-1,0 0-5,0 0-19,-3-20 0,0-4-2,-3-10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33:24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3248 1,'5'-10'4,"-5"10"1,7-10 1,-7 10 0,11-13 0,-11 13 1,14-14 0,-3 4 0,0-1-1,2-1 0,1-1 0,2 2-1,1-5 1,1 2 1,1-4-2,3 2 0,-2-3 0,6-1-1,1-2-1,4-1 0,1-3-1,3-1 0,1-2-1,2 0 0,4-3 1,-1 1 0,0-2 0,1 3 0,0-3 0,2 3 0,-1-3 0,2 2 0,-4-1-1,2 1 0,-1 0 0,2 1-1,-2 0 0,-1 0 1,0-1-1,0 2 1,1-2 0,2-1-1,-3-1 1,1-2 0,1-1 0,0-1-1,0-1 1,1 2-1,-2-1 0,-1 2 0,-2-1 1,0 0 0,-2 1-1,2 0 0,-1 1 0,2 0 0,-1-1 0,4-2 0,-1 0 0,2 0-1,1-1 1,1-2 0,-2-1 0,1 0 0,0-2 1,1 1-1,-4 1 0,-1 0 0,-1 0 0,0 2 1,1-1-1,2 2 0,0-1 0,0-1 1,5-3-1,1-1 0,1-2 0,0-2 0,-1-2 0,1-2 0,0 0 0,0-3 0,1-1 0,3-1 0,3 0-1,4-3 0,5-1 0,1-5-1,6 0-3,2-5-5,0-7-21,8 5-2,-4-10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22:32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78 2,'0'0'3,"0"0"0,0 0 1,-9-5 0,9 5 1,0 0 0,0 0 1,0 0 1,0 0 1,-10-6-1,10 6-1,0 0-1,0 0 0,0 0-1,0 0 0,0 0-1,0 0 2,0 0-2,0 0 1,0 0 0,0 0 0,0 0 1,0 0-1,0 0 0,0 0 0,0 0-1,0 0-1,0 0 0,0 0-1,0 0 0,-8-10 0,8 10 0,0 0-1,0 0 0,0 0 0,0 0 1,7-12-1,-7 12 0,0 0-1,12-12 1,-12 12 0,9-7 0,-9 7-1,11-5 1,-11 5 0,11-2 0,-11 2-1,14-3 1,-14 3 0,15-4 0,-4 2 1,-2-1-1,2 1 0,-11 2 0,15-4 0,-15 4 0,16-2 0,-16 2 0,11 0 0,-11 0 0,11 1 0,-11-1 0,12 3 0,-12-3 0,10 3 0,-10-3 1,9 3-1,-9-3 0,0 0 0,12 3 0,-12-3 0,0 0 0,0 0 0,0 0 0,10 4 0,-10-4 0,0 0 0,0 0 0,0 0 0,10 10 0,-10-10 0,0 0 1,4 9-1,-4-9 0,0 0 0,2 11 0,-2-11 1,0 9-1,0-9 0,-2 12 1,2-12-1,-3 15 1,0-6-1,-1 1 1,0 0-1,0 1 0,-1 2 1,-1-1-1,-1 2 0,1-1 1,0 0-1,-5-1 0,5 1 0,-2-2 0,2 0 1,-1 0-1,-2-2 0,2 0 1,0 1-1,4-1 0,3-9 1,-10 15-1,10-15 1,-11 16-1,11-16 1,-5 13-1,5-13 0,-5 13 1,5-13-1,-6 11 1,6-11-1,-6 12 1,6-12 0,-5 10-1,5-10 1,0 0 0,-7 12-1,7-12 1,0 0 0,0 0-1,-7 11 0,7-11 1,0 0-1,0 0 0,0 0 0,-2 9 0,2-9 0,0 0 0,0 0 0,0 9 0,0-9 1,0 0-1,0 0 0,0 0 0,0 0 0,0 10 0,0-10 0,0 0 0,0 0 0,0 0 0,4 10 0,-4-10 0,0 0 0,0 0 1,9 12-1,-9-12 0,0 0 1,13 10-1,-13-10 0,15 7 1,-5-3 0,2 0-1,0 0 1,3-1 0,1-1-1,0 0 1,3 0 0,-2-1-1,0 0 1,-1 0-1,1-1 1,0 0-1,-1 0 1,-2 0-1,1-1 0,-2 1 1,2-1-1,0 1 1,0 0-1,0-1 0,-1 2 1,-1 0-1,-1-1 1,-2 1-1,-10-1 1,15 1-1,-15-1 1,0 0-1,9 1 2,-9-1-1,0 0-1,0 0 1,0 0 0,0 0 0,0 0-1,0 0 1,0 0-1,0 0 0,0 0 0,0 0-1,3 12-3,-3-12-11,3 15-9,-3-15 0,1 13-1,-1-13-1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5:43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707 214 6,'0'0'10,"0"0"-2,0 0-1,0 0-5,0 0-3,-12 4-1,12-4 0,-13 6 0,2-1 2,-3 0 2,-3 0 2,-4 1 1,-2 1 0,-6 2 1,-1 0 1,-4-2-1,-2 3 1,-7-1-1,3 3 0,-5-3 0,3 2-1,-4-1 0,-1 1-1,6-3-2,-1 2 0,7-4-1,4 1 0,7-3-2,3-1-1,10-3-3,11 0-5,4-12-7,15-1 0,6-3 0,7-8 0</inkml:trace>
  <inkml:trace contextRef="#ctx0" brushRef="#br0" timeOffset="450">550 12 5,'-14'2'9,"-1"-2"-2,2 2 0,1 0-5,0 0-4,3 2 0,9-4 1,-12 7 1,12-7 1,0 0 1,0 0 2,0 0-1,0 0 1,0 0 0,12 3-2,1-4 0,3 0 0,7-1 1,3 0-1,4 1 1,5-2 0,5 1 0,2 0 1,3 0-1,-3 0 1,0 1 0,1 0 0,-3 2 0,-7 0-1,-2 2-1,-7-1 1,-3 2-2,-4 2 1,-4 0-1,-13-6-1,11 14 1,-11-14 0,3 18 0,-8-6 0,-6 3 0,1 1 0,-6 2 0,-5 3 0,-3 2 1,-4 1-1,-3 3 1,0-1-1,2 1 0,-3-2 1,3-2-1,3-5-1,4 0 1,4-8-1,5 1 1,4-5-1,9-6 1,-11 4 0,11-4 0,0 0 0,0 0 0,0 0 0,0 0 1,0 0-5,0 0-11,10-7-5,-10 7-3,0-20 2,-5 1-3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5:57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6,'12'0'7,"6"-2"1,6 2-1,11 2 0,9-2 0,13 2-1,13-1-1,15 2-1,13-2 0,11 0-1,14 0 0,13 1 0,11 0 0,6-1 1,8-1 0,7 0 1,2-3-2,4 2 0,6 1-2,-2-2-7,-1 2-11,-1 1 0,-6-6-1,-5-2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7:37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62 627 7,'-12'5'4,"12"-5"1,0 0 1,0 0-2,0 0 0,0 0-2,0 0 0,-41 52-1,41-52 2,0 0-1,0 0 1,0 0 2,0 0 1,0 0 0,0 0 1,0 0 1,0 0 0,0 0 0,0 0-3,0 0-1,0 0-2,0 0 0,0 0-1,0 0-1,-9 11-1,9-11 2,13-10-1,0-2 1,8-3 0,3-1 1,5-4 0,8-2 1,-1-4 0,7-2-1,3-2 1,1 3 0,-3 1 0,0-2-2,-4 2 1,-7 3-1,-3 3 0,-6 3 0,-4 4-1,-8 3 1,-3 4-1,-9 6 1,12-7-1,-12 7 0,0 0 0,0 0-5,0 0-9,5-11-5,-5 11-2,-8-15 1,2 1-1</inkml:trace>
  <inkml:trace contextRef="#ctx0" brushRef="#br0" timeOffset="591">255 112 14,'-14'-1'11,"14"1"0,-16-1 0,16 1-1,0 0-3,0 0-1,0 0-1,0 0-1,11-2-1,5 1 2,3 0-2,8-2 1,1-1 0,7-1 1,7-1-1,2-2 0,1-1 0,-1-1-2,-3 1 1,2-2-2,-13 3 2,6-1-2,-5 2 1,-6 2-1,-4 2 0,-3 1 1,-4 1-1,-5 2 1,6 4-2,-15-5 2,7 19-1,-8-4 0,0 5 0,-1 5 0,-2 6 1,-3 6-1,-10 4 1,8 4-1,-8 4 1,0 2 0,3 2 0,-1-1-1,5-2 0,-2-5 0,10-6-1,-6-7 1,7-6 0,0-6 0,2-6 0,-1-14 0,-2 12 1,2-12 0,0 0-1,0 0 0,0 0 1,0 0-2,0 0 2,0 0-1,0 0 0,0 0 0,0 0 0,0 0 0,0 0-3,0 0-12,-5-19-11,0 4 1,-6-3-3,-1-6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5:58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4080 12,'0'0'10,"0"0"-1,0 0-2,0 0-2,0 0-1,0 0-1,0 0-1,0 0 0,9 2 0,-9-2-1,0 0 0,0 0-1,0 0 1,0 0 1,0 0 2,0 0 0,9 0 1,-9 0 0,18-1 2,1 1-1,8-2 0,12 3-1,9-1-1,14 1-1,12 0 0,12 1-1,10 0 0,9 1 0,5-2 0,2 2 0,1-4 1,3 2 1,-5-4-1,-3 2 1,-8-3 0,-7 2 0,-10-1-1,-6 1 0,-12-1 0,-8 2-2,-13 0 1,-7 1-1,-10 0 0,-6 1 0,-7-1 0,-2 1 0,-12-1 0,0 0 0,10 0 0,-10 0 0,0 0 0,0 0 0,0 0 1,0 0 0,0 0-1,0 0 0,0 0-1,0 0 1,0 0-1,0 0 0,0 0-1,0 0-2,0 0-3,0 0-8,0 0-12,0 0-1,-13-2-1,-1-14 1</inkml:trace>
  <inkml:trace contextRef="#ctx0" brushRef="#br0" timeOffset="93534">4509 1328 5,'0'0'5,"0"0"-1,0 0 0,0 0 1,0 0 1,0 0 1,0 0 1,0 0 0,0 0 0,0 0 0,0 0-2,0 0-2,0 0-2,-9 2-1,9-2 1,0 0 2,0 0-1,-9 0 1,9 0-1,0 0 0,0 0-1,-11 0 0,11 0 0,0 0-1,-9 6-1,9-6 0,-9 7 0,9-7 0,-17 10 2,4 2-1,-2 1 0,-2 2 1,-3 4 0,-3 1 0,-1 1 0,0 6 1,0 1-1,-2 0 0,2 3 0,0 2-1,4 3 1,0 2-1,5 1 0,2-1-1,4-1 0,6-1 0,4-4 1,4-3-1,3-2 1,5-5-1,4-2 2,4-5-1,4-1 0,1-5 1,3-3 0,1-4-1,2-3 1,-2-3-1,-1-5 1,-4-1-1,-1-4 1,-3-1-1,-5-1 0,-2-1 1,-5 0-1,-6-2 0,-1 2 0,-3-2-1,-3 0 1,-4-1-1,0 1 0,-4 2 0,0 0-1,-2 2 1,-2 2 0,-2 3-1,-2 2 1,-2 5 0,-3 1-1,-1 2 0,0 2 1,1 4 0,1 2-1,1 3 1,1 1-1,3 0 1,1 3-1,3 0 1,2 2 0,4 0-1,0 0 1,3-1-1,2 1 1,4-2-1,2 1 1,5 1 0,1-2 0,2 0-1,6-1 1,2-1 0,5 1 1,2-3-1,4-1 0,2-4 0,1-2 0,0-2 0,0-4 1,-3-3-1,3-5 0,-5-3 1,-2-2-1,-5-2 2,-3-3-2,-5-1 1,-8 0 0,-4 0 0,-7 4-1,-4-1 0,-4 3 0,-4 2 0,-2 4 0,-4 4-1,0 3 1,-3 3-1,-4 2 1,-1 4 0,-2 1-1,1 3 1,0-2-1,4 1-1,3-3-3,9 4-4,1-6-4,17-5-7,-10 11-3,10-11 0,0 0 0</inkml:trace>
  <inkml:trace contextRef="#ctx0" brushRef="#br0" timeOffset="94696">4067 1951 10,'0'0'13,"0"0"1,0 0-2,-7-9-3,9-3 1,0-3-1,4-6 0,-2-7-2,4-4 0,3-8-1,3-4-1,4-5 0,4-1-2,5-1 0,5 2-2,2 1 0,3 7 0,-1 4 0,0 4 1,-3 8-1,-2 3 1,-8 3-1,-1 5 2,-6 3-1,-1 3 0,-15 8 0,11-9 0,-11 9-1,0 0 0,0 0 0,0 0-1,0 0 0,0 0 1,0 0 1,0 0-1,0 0 1,0 0 0,0 0-1,0 0 0,0 0 0,-14 1-1,14-1 0,-16 9 0,4-3-1,-2 3 1,-2 2-1,-3 3 1,-2 4 0,-4 5-1,-2 2 1,-2 4 0,-1 3 0,-1 5 0,2 4-1,0 3 1,4-1 0,4 1 0,6 1-1,3 1 1,5-2-1,3-3 2,3 0-2,3-6 1,3-1 0,3-3 0,4-7 0,2-3 0,6-2 0,4-5 0,3-5 0,0-4 1,2-4-1,0-6 1,-1-1 0,-2-5 0,-5-3-1,-4-4 1,-3-3 0,-4-3-1,-4-1 1,-4 1-1,-3-1 1,-2 3-1,-4-1 0,-1 2 0,-3 5 1,0 2-2,-2 1 1,-2 2 0,0 3 0,-6 1-1,0 5 1,-2 1-2,-1 5-4,-7-1-14,3 6-4,-3-3-1,2 1 0,-2-3 0</inkml:trace>
  <inkml:trace contextRef="#ctx0" brushRef="#br0" timeOffset="109397">4035 949 32,'0'0'16,"0"0"-1,0 0 0,-10 8-8,10-8-7,-4 15-2,1-2 0,0 5 1,-2 5 0,-1 6 0,-3 7 1,-2 2 0,-1 5 2,-5 5 0,-3 5 2,-6 2 0,-3 9 0,-7 9 0,-5 10 1,-8 5 0,-9 10-1,-10 5-1,-3 12 1,-7 6-1,-4 3 1,-7 0-1,-3 0 0,-4 0 1,1 3 0,-4-2-1,2-2 1,-1-5-2,0 0 0,1-2 0,5 2 0,4-5 0,8-6-1,7-4 0,9-4-1,10-8 0,9-6-3,17-5-5,9-13-13,18-10-3,12-22-2,17-23 0</inkml:trace>
  <inkml:trace contextRef="#ctx0" brushRef="#br0" timeOffset="110839">3134 1605 13,'-28'1'12,"3"-2"1,-2-4 0,3-5-3,1-1 0,-1-8 1,4-1 1,-3-9-2,6-4 0,2-10-2,7-5-1,5-11-3,8-8-2,9-8-2,11-7 0,9-7-1,6-3 1,12-1-1,9-4 1,9 3-1,12 3 1,11 4 0,10 4-1,13 3 1,15 10 0,10 7 0,11 11-1,15 9 1,6 10 0,9 9-1,5 10 1,5 14-1,-2 4 1,-1 14-1,-2 8 1,-4 5 0,-5 5 0,-6 3 1,-5 0-1,-10-1 1,-10 1 0,-15-12 0,-13 0 1,-22-4-1,-16-4 0,-21-7 1,-15-1 0,-17-4 0,-10-3 0,-18-4-2,0 0-3,-10-3-11,-9-2-8,-6-3-1,-7-5-1,-1-3 0</inkml:trace>
  <inkml:trace contextRef="#ctx0" brushRef="#br0" timeOffset="111550">7259 13 1,'0'0'6,"0"0"-3,0 0-2,9-3 2,-9 3 2,0 0 1,0 0 1,0 0 1,7 9 0,-7-9 1,7 17 1,-1-2-2,1 8-2,2 8 1,-2 10-1,0 11-1,0 10 0,-4 5-1,1 10 0,-8-2 0,2 0 0,-3-9 0,3-6 1,-5-12-1,4-11 0,-2-13 0,3-7-1,2-17-3,0 0-13,6-11-9,2-12 0,5-7-2,0-10 0</inkml:trace>
  <inkml:trace contextRef="#ctx0" brushRef="#br0" timeOffset="112011">7674 152 2,'-14'-3'12,"1"-8"1,3 3 1,2-2-4,8 10-3,0-16-1,0 16 0,22-16 0,-4 4-1,10 8 0,5-5-3,11 6 1,-3-5-2,6 8 1,-11 5 0,0 4-1,-9 7 1,-4 5 0,-15 5-1,-9 3 0,-10 8 0,-12 1 0,-6 2 1,-8 2 1,-6 1 0,-1 1 0,0-4 0,4 3 0,6-8-1,10-1 2,8-6-1,14-2-1,13-7 0,16 0 1,13-4-1,16-3 1,10-4-1,11-2 0,4-4-1,3-1-2,-5-1-2,-10-5-8,-12 3-11,-19-4-2,-18 1-1,-20 5 1</inkml:trace>
  <inkml:trace contextRef="#ctx0" brushRef="#br0" timeOffset="112632">7079 1048 21,'13'15'13,"-13"-15"1,17 12-1,-4-4-8,4 1 0,9 0 2,6-3 1,11 0 0,13-7 0,17 2-1,9-7 1,17 2 0,5-6-2,14 3 0,1-3-1,5 5-1,-6-1 1,-9 5-2,-19 0 0,-8 2 0,-20 0-2,-13 1 1,-49-2 0,53 4-1,-53-4-3,0 0-4,0 0-18,-43-8-2,12-3 0,-16-8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01.0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219 237 9,'0'0'9,"0"0"-1,0 0-3,0 0-4,0 0-3,0 0-1,0 0-1,0 0 2,0 0 2,-41-13 3,41 13 3,0 0 3,0 0 1,0 0 1,0 0 0,0 0-1,0 0-1,0 0-4,0 0-1,0 0-2,0 0-1,0 0-1,0 0-1,0 0 0,0 0 0,0 0 0,-30 59 0,30-59 1,2 54-1,-2-54 1,10 74 0,-8-27 0,3 6 0,2 3 1,-2 8 0,0 2 0,-2 8 1,-3 7 0,-11 7 0,5 6 1,-6 7 1,-3 4-1,-1 5 0,-8 4 0,4 3 0,-3-1-1,15 1-1,-9-4 0,8-5 1,1-5-1,6-4 0,6-2-1,-4-6 1,3-6-1,-4-4 0,0-6 1,0-6-2,1-5 1,-7-6 0,2-10 0,1-6 0,4-42 1,0 62-1,0-62 0,15 45 0,-15-45 0,0 0 0,34 48 0,-34-48 0,0 0 0,0 0-1,42 42 1,-42-42 0,0 0 0,0 0 0,0 0 0,0 0 0,0 0 0,48-6 0,-48 6 0,0 0 0,0 0 0,42-20 0,-42 20 0,0 0 0,0 0 0,62-12 0,-62 12 0,45-6 1,-45 6-1,64-10 0,-27 3 0,5-1 0,8 0-1,-3 1 2,9 1-2,-4 2 1,5 0 1,9 4 0,-1 4 0,-3 0 0,4 0-1,1 2 0,3 1 1,-1 2-1,6-1 0,-1 0 0,8 1 1,0 0-1,5-2 1,-1 1 0,4-2 0,1 3-1,-3 0 1,1 0-1,-4 2 0,-1 1 0,-4 1 0,-3 1 0,-1-1 0,-5 0 1,-6-4-1,-2-2 0,-3-4 0,-1-2 1,-6-1-1,-5-2 1,-5 0-1,-4 0 1,-9 0-1,-4 1 0,-8 1 0,-5 1 0,-4 0 1,-9-1-1,0 0 1,10 3-1,-10-3 2,0 0-1,0 0 1,0 0 0,0 0 0,0 0 0,0 0-1,0 0 0,0 0 0,-3-14-1,3 14 0,0-18 0,2 6-1,0-3 0,1 1 1,0-2-1,4 0 0,0 0 1,1 1-1,0-2 0,2 2 0,-2 0 0,3 0 0,-2 0 0,-1 1 0,1-3 1,0 2-1,-2-3 0,0 2 1,1-3 0,-1 0 0,0 0-1,0-3 2,-1-1-2,-1-3 2,-1-2-1,0-6 0,-2-2 1,-2-5 0,0-7-1,-4-3 1,1-8 0,0-3-1,-1-3 1,1-6-1,-1-3 0,1-3 0,1 0 0,0-2 0,1 2 0,0-2 0,0 1 0,-1-1 0,-1 1 0,-2-1 0,-2-2 0,2 0 0,-2 0 1,-1 0-1,-3 6 0,2 3 0,-2 3 0,1 6 0,1 5 0,0 4 0,2 1-1,0 6 1,4 1 0,0 1 0,2 5 0,-1 2 0,1 3 0,-2 4 0,-2 3 1,0 1-1,-2 3 0,-1 1 0,2 1 0,0-1 0,0 1 0,1-1-1,2 3 1,-3-1 0,1 2 0,0 1 0,-2 2 0,-1 2 1,-1 1 0,-2 2 0,1 1-1,-3-2 1,2 3 0,-2-2-1,-1 0 1,0 0-1,-4 0-1,-1-2 1,-7 0 0,-2-1 0,-7 1-1,-6-1 1,-7 2 0,-5 2 0,-6 0 0,-8 3 0,-4 3 0,-8 3 0,-5 3 0,0 2 0,-5 1 0,-4 3 0,-4-1 0,3-3 0,-2 0 0,0-2 1,-2-2-1,1-1 1,3 1-1,1 1 1,0 3-1,1 2 0,3 4 0,1 0 0,6 0 0,-2 2 0,5-4 0,3-3 1,10-1-1,4-5 1,7-1 0,9-2 0,1-1-1,45 5 0,-57-9 0,57 9-2,0 0-2,-45-8-5,45 8-14,0 0-1,0 0-2,53-52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40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331 173 3,'0'0'5,"-4"-11"-4,4 11-3,0 0 3,-10-9 2,10 9 3,0 0 2,-11-6 2,11 6 0,0 0-1,0 0-1,0 0-2,0 0-3,0 0-3,0 0 0,0 0 0,0 0 1,0 0-1,-7 11 2,7-11 0,-1 14 0,1-14 0,0 18 0,1-6-1,0 1 2,1 3-1,0 1 0,1 2 1,-1 1-1,1 3 2,0 2-1,2 5 1,-4 2 0,4 5 0,-4 0 0,1 4 0,-2 2 0,1 6 0,-1-2-1,0 4 0,1-1 0,-1 4-1,-1 1 0,2 1 0,-1 1 0,-2 1 0,-3 1-1,-2 0 1,-3 3 1,0-1-1,-3-1 0,2 1 0,-1 0 0,3 0-1,1-1 1,3 2-2,2-2 1,0 0-1,1 1 0,0 0 1,0-3-1,1 1 0,0 0 2,1 1-2,1 0 1,1-2-1,1 0 0,1-1 0,0-3 0,-1-1 1,0-2-1,0-4 0,-2-1 0,0 0 0,0 0 1,-1-3-2,1-1 2,-1-3-2,0-1 2,2-4-2,-1-2 1,0-5 0,-1-5 0,1-3 0,0-2 0,1-4 0,1-2 0,-3-11 0,6 15 0,-6-15 0,0 0 0,11 11 0,-11-11 0,0 0 0,10 4 0,-10-4 0,0 0 0,0 0 0,9 0 0,-9 0 0,9-1 1,-9 1-1,20-4 0,-7 2 0,5-1 0,4 1 1,3-2-1,4 1 0,2-1 0,3 1 0,3-1 0,2 2 0,5-2 0,2 2 0,1-2 0,4 2 0,6-1 0,1 2 0,4 0 0,3-2 0,0 2 0,2-2 0,1 3 0,0 0 0,0 0 0,2-1 0,-1 3 0,2-1 0,-1 1 0,3 1 0,-2-2 0,1-1 1,1 1-1,-2-1 0,-1-1 1,-2 0-1,0 2 0,-1 2 0,-2 1 1,-1 2-1,-4 0 0,-4 3 0,-2-2 0,-1-1 0,-4-2 1,-3-1 0,-2-4-1,-4 0 1,-2-2 0,-1 0 0,-3-1 0,-2 1-1,-3 0 0,-3 2 1,-4-1-1,-3 2 0,-3 0 0,-3 0 0,-13 0 1,13 0-1,-13 0 0,0 0 1,0 0-1,0 0 0,0 0 0,11-1 0,-11 1 0,0 0 0,0 0 0,9-2 1,-9 2-1,0 0 0,0 0 0,0 0 1,0 0-1,0 0 0,0 0 0,10-5 0,-10 5-1,11-4 1,-11 4-1,13-4 0,-13 4 1,13-3 0,-13 3-1,0 0 1,10-1 1,-10 1-1,0 0 0,0 0 0,0 0 0,9-1 0,-9 1-1,0 0 1,0 0 0,9-2 0,-9 2 0,0 0 0,0 0 0,0 0 0,0 0 1,0 0-1,0 0 0,0 0 0,9-10 0,-9 10 0,7-11-1,-7 11 1,8-14-1,-3 5 1,-3-2 0,1 0-1,-2-3 2,0-3-1,-2-3 1,2-2-1,0-5 1,2-2-1,2-3 0,1-3 1,-1-2-2,3-3 1,-2-4 0,1-1 1,-4-6-1,-1-4 0,-4-4 0,-1-3 0,-1-3 1,0-3 0,1-1-1,1 1 0,3 0 0,0 2 0,3 1-1,-1 1 1,0 2 0,-2 2-1,-1 3 1,-4-1 0,1 1 0,0 1 0,1 1 0,0 0 0,2 1 0,1-1 0,2 1 0,1-1 0,1 3 0,-2 1 0,-2 2 0,-2 2 0,-2 3 1,-2 4-1,1-1 0,-1 2 1,0 3-1,1-1 1,3 1-1,1 1 0,1 1 0,1 0 0,0 4 0,0 1 0,0 1 0,1 4 0,-2 1 0,0 2 0,0 2 0,0-1 0,-1 3 0,2 1 1,-2 2-1,1 2 0,-1 3 1,0 9-1,-1-13 0,1 13 0,0 0 0,0 0 1,0-10-1,0 10 0,0 0 0,0 0 0,0 0 0,0 0 1,0 0-1,0 0 1,-3-9-1,3 9 0,0 0 1,-2-9-1,2 9 0,-7-9 0,7 9 0,-11-14 0,11 14 0,-20-17-1,7 6 1,-4 0 0,-4-1 0,-2-1 0,-4 0 0,-3-2 0,-4 1-1,-5 1 1,-3 0 0,-6 1-1,-1 0 1,-4-1 0,-2 3-1,-1 1 1,-4 0-1,0 0 1,-1 1 0,0-1 0,-1 2-1,-3 3 1,-1 0 0,-1 1 0,-3 2-1,-3 1 1,1 0 0,-3 2 0,-2-1 0,0 1-1,-1 0 1,1 0 0,-1-1 0,2 1 0,-4-2 0,2 0-1,-2 1 1,-2 1 0,3 0 0,-3 2 0,0 2 0,2-1 0,2 3 0,4 0 0,0 1 0,4-1 0,2 0 0,8-2 0,3-1 1,5-1-1,5 1 0,5-3 0,5 0 0,6 0 0,5 0 0,3-1 0,7 0 0,1 0 0,15-1-1,-13 2 1,13-2 0,0 0-1,0 0-1,0 0-1,0 0-5,-1 10-19,1-10-1,0 0 0,0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55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89 7,'0'0'8,"0"0"-1,0 0-1,0 0-3,0 0-1,0 0-2,0 0 0,0 0 0,0 0 2,0 0 1,0 0 0,-9 10 0,9-10 0,0 0 0,-10 17 0,7-5-1,1 4-1,3 5-1,1 3 1,3 6 0,1 8-1,1 12 1,1 5 0,-1 8 1,-2 6 0,-3 7 0,-1 6 1,-3 3 0,-2 4 1,-2 1 0,1 1 2,-5-1-1,1 1 0,-3 0 0,-2 4-1,-2 2 0,-2 1 0,-2-4-1,0-1 0,-1-4 0,3-1-2,0-8 1,3-5 0,2-7-1,5-5 0,3-4 0,4-3 0,2-5 0,3-4 0,1-4 0,4-2 0,0-5-1,-1-6 1,-1-5-1,-1-5 1,-2-4-1,0-2 0,-1-3 1,-3-11-1,3 14 0,-3-14 0,3 9 1,-3-9-1,0 0 0,0 0 0,11 10 1,-11-10-1,0 0 1,10 4-1,-10-4 0,0 0 1,10 1-1,-10-1 0,0 0 0,14 2 0,-4 0 0,2-2 0,3 2 0,4-1 0,5-1 0,3 1 0,1-1 0,4 1 0,0-1 0,3 1 0,3 1 0,4-1 0,7 1 0,5-1 0,6 0 0,7-1 0,7-1 0,5 0 0,6-2 0,4 1 0,3-1 0,2 0 0,2-1 0,3 1 1,0 0-1,2 1 0,2 0 0,-3 2 1,-2-1-1,-5 1 0,-6-1 1,-6 0-1,-8-1 1,-9 0 1,-11-1-1,-8 0 0,-9-1 1,-5 0-1,-6 0 1,-5 0-1,-4 0-1,-1-1 1,-4 1 0,-11 4-1,15-10 1,-15 10-1,8-10 1,-8 10 0,4-9 0,-4 9-1,0 0 0,1-11-1,-1 11 1,0 0-1,5-9 0,-5 9 1,5-11 0,-5 11 0,4-15 1,-2 5-1,-1-2 1,-1-3 0,0-4-1,1-3 1,2-7-1,1-3 0,1-7 0,2-2 0,0-12 0,4-1 0,1-6 0,2-5 0,-2-6 0,-2-3-1,1-5 1,-3-3 0,-1 0-1,-5-3 1,-3-1-1,-4-4 0,0 3 1,-3-2-1,2 4 0,-1-1 1,1 4-1,3 1 1,1 1-1,2 4 1,-1 3-1,0 2 1,-2 3-1,-1 3 0,0 4 1,-3 3 0,1 5 0,-1 2 0,0 8 0,1 5 1,2 4-1,0 7 0,0 2 0,1 5 1,0 5-1,1 5 0,-2-1 0,2 2 0,2 9 0,-5-15 0,5 15 0,-3-13 0,3 13 0,-5-12 0,5 12-1,0 0 1,-6-11 0,6 11 0,0 0-1,0 0 1,0 0-1,0 0 1,0 0 0,0 0-1,-11-5 1,11 5 0,-21-3 0,4 0-1,-7 1 1,-4 0 0,-9 1-1,-4 0 1,-7 2 0,-8 2 0,-7 0 0,-9 2 0,-2-1 0,-4 1 0,-3-2 0,-3 1 0,1-3 0,-2-2-1,0-2 2,1 1-2,-2 0 1,0 1 0,0 1 0,4 0 0,-1 0 0,5 2 0,3-1 0,5 0 0,5-1 0,5 0 0,6 0 0,3 0 0,5 0 0,7 3 0,5-1-1,6 1 1,5 0 0,5 0 0,3-1 0,5 0 0,10-2 1,-12 2-1,12-2 0,0 0 0,0 0 0,0 0 0,0 0-3,0 0-6,15 5-13,-5-4-1,-1-8-1,-3-9-1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58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3 225 13,'-9'-6'9,"9"6"0,0 0-3,0 0-3,0 0-3,2 12-1,-2-12 1,4 11 2,-4-11-1,4 13 2,-4-13 0,4 17 0,-2-7 1,4 2 0,-2 4 0,2-2 0,-1 7 0,2 4 0,-1 2 0,0 4-1,-2 5 2,1 6-2,-2 2 0,1 10 0,-2 0 1,2 5-1,-3 1 1,2 7-1,-5-1 1,1 4 0,-5 2-1,1 0 1,-2 1-1,-1 0 1,-2-1-2,3-3 1,-2-3-1,4-2-1,1-8 1,2-2-1,1-7 0,4-4-1,-1-6 1,0-4-1,2-5 0,-2-6 1,0-3-1,0-5 0,-1-2 1,-1-12-1,1 15 0,-1-15 1,0 0-1,1 12 0,-1-12 0,2 9 0,-2-9 0,3 16 0,-1-4 0,0 1 0,2 5 0,0 3 0,-1 1 0,0 4 1,1 1-1,-1 2 0,-1 1 0,0 1 0,-2 2 0,0-3 0,0 1 1,0 0-1,-1-3 0,-1-1 0,2-3 1,0-4-1,1-2 0,-1-1 0,1-4 0,0-2 0,1 0 0,-2-11 1,2 15-1,-2-15 0,1 13 0,-1-13 0,0 0 0,1 9 1,-1-9-1,0 0 0,0 0 1,0 0-1,0 0 0,0 0 0,0 0 1,-4 11-1,4-11 0,0 0 0,-5 13 0,5-13-1,0 0 1,-6 11 0,6-11 0,0 0 0,0 0 0,-1 10 0,1-10-1,2 9 1,-2-9-1,1 13 1,-1-13-1,2 14 0,-2-14 1,1 11 0,-1-11 0,0 0 1,0 0 0,0 0 0,0 0 0,0 0 1,0 0-1,0 0 0,0 0-1,14 6 1,-5-7-1,2 0 0,4-1 0,3-1 0,3 0 1,5 0-1,2 0 0,2-1 0,2-2 0,3 1 0,3-1 0,4 1 0,2-2 0,4-1 0,4 1 0,1 1 0,4 0 0,3-2 0,2 3-1,2 1 1,2-1-1,3 1 1,5 0 0,0 0 0,1-1 0,2 3 0,3 0 0,2 0 0,1 1 0,2 1 0,-1 0 0,2 0 0,0 1 0,-3-1 0,-2-1 0,-4 1 0,-3-1 0,-5-1 0,-4-1 0,-5 1 0,-5-2 0,-4 1 0,-6-2 0,-4 1 0,-9 1 0,-5-1 1,-8 1-1,-4 0 0,-3 1 0,-12 2 0,12-3 0,-12 3 1,0 0-1,0 0 0,0 0 0,0 0 1,0 0-1,0 0 1,0 0-1,0 0 0,0 0 1,0 0-1,0 0 0,0 0-1,0 0 1,9-9 0,-9 9 0,0 0 1,3-12-1,-3 12 0,0-10 0,0 10 0,1-14 0,-2 4 1,2-4-2,0-2 1,-1-4-1,1-7 1,0-6-1,0-8 1,0-5 0,0-7-1,1-7 1,2-5 0,2-7-1,1-3 0,1-3 1,3-4-1,-1 0 0,1-3 0,0 0 1,-1 0 0,-5 3 0,-1-1 0,-2 1 0,-1 1 0,-1-1 0,3 3 0,-2 2 0,2 3 0,3 4 1,1 6-1,-1 6 1,-1 4 0,-1 8-1,-3 5 1,1 6-1,-4 6 1,-2 2-1,0 3 0,-1 1-1,4 4 1,-2-1 0,1 1 0,-1 2 0,1 0 0,1 2 0,-2 0 0,1 3 0,-2 1 0,4 11 0,-9-14-1,9 14 1,-13-12-1,2 7 1,0-1-1,-2-1 1,-5 0 0,-3-1-1,-6 2 1,-3-1 0,-6 2 0,-3-2-1,-7 3 1,-2 0 0,-5 0 0,-2 0 0,-4-1-1,-5 1 1,-2-2 0,-6 3 0,-6 0 0,-4 2 0,-6 2 0,-6 2 0,-4 3-1,-3 2 1,-5 3 0,1 2 0,2 1-1,0 2 1,3-1 1,4 0-1,4-1 1,7 0-1,6-2 1,4-2 0,6 1-1,7-3 1,4 0-1,6 1 0,8-2 1,5-1-1,5 0 0,8-2 0,6 1 1,6-3-1,14-2-1,-11 6 0,11-6-5,11 11-16,5-7-3,-1-2-1,1-10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7:15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-3 159 5,'0'-14'11,"6"-1"0,0-4 1,7 3-3,6-1-1,6 1 0,8-1-2,7 3 1,8 1 1,4 4-1,5 4-2,1 3-2,1 5 0,-4 5 0,-3 7-1,-11 1 1,-6 8 0,-11 0 1,-5 7 0,-15-1 1,-6 7 0,-16-3 0,-5 3 0,-12-1 0,-1 0-2,-5-1 0,1 2-2,8 1-3,2-3-8,16 8-13,6-5-2,9 0 0,2-6 0</inkml:trace>
  <inkml:trace contextRef="#ctx0" brushRef="#br0" timeOffset="351">348 1149 25,'1'35'20,"0"-9"0,1-9 2,1-4-4,-3-13-4,4 15-4,-4-15-1,0 0-1,0 0-1,0 0-2,15-15-5,-8-4-12,9 0-13,-1-10-1,10-5-1,2-11 0</inkml:trace>
  <inkml:trace contextRef="#ctx0" brushRef="#br0" timeOffset="671">1249 96 46,'0'0'17,"0"0"-1,0 0-1,9 13-12,-6 3-1,2 5 2,-4 3 1,2 8 1,-5 2 2,2 7-1,-5 2 0,4 11 0,-2 2-2,4 7-1,2 0-3,4-1-5,8 1-12,-2-8-7,5-7-1,-4-12-2,-1-11 2</inkml:trace>
  <inkml:trace contextRef="#ctx0" brushRef="#br0" timeOffset="992">1111 1314 44,'0'0'20,"0"0"-2,13-7 3,-10-4-13,-3 11-4,13-11-1,-13 11 1,9-5-1,-9 5 2,0 0 0,0 0 0,0 0 0,0 0-2,0 0 0,0 0-1,0 0-2,0 0-12,5 11-11,-5-11-2,-2-15-2,2-11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7:02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 24,'0'0'14,"0"0"0,0 0-2,0 0-5,0 0-4,0 0-2,0 0 0,-1 9 0,1-9 1,1 10 0,-1-10 2,2 14-2,1-4 1,-5 3-1,5 1 2,-3 3-2,1 5 1,0 2 0,0 5 0,-2 5 0,1 5-1,0 6 1,-1 8-1,1 4 0,0 5 0,-1 5-1,2 5 1,-1-1-1,2 4 0,-1-1 0,2 1 0,1-3-1,1-1 1,2-2-1,0-4 0,1-1 0,-1-4 0,1-9 1,-1-4-1,-2-5-1,-1-3 1,-2-4 0,0-3 0,-2-4 0,1 0 1,-1 0-2,2-1 2,1 0-1,0-4 1,0-2-1,0 0 0,2-7 0,-1 0 1,-4-14 0,7 15 0,-7-15 0,0 0 1,0 0-1,0 0 1,0 0-1,0 0 0,0 0 0,0 0-1,0 0 0,4 12 1,-4-12-1,0 0 0,0 0 1,0 0 1,0 0 0,0 0 0,0 0 1,0 0-1,0 0 1,0 0-1,0 0-1,0 0 0,0 0-1,0 0 0,0 0 0,0 0 0,0 0 0,0 0-1,0 0 1,0 0 0,0 0 0,12 8 0,-12-8 1,9 3-1,-9-3 0,15 5 0,-5-2 0,0 0 0,3-1 0,0 1 0,0-1 0,1 1 0,-2-1 0,1-1 0,-1 1 0,1 0 0,2 0 0,-2 1 0,3-1 0,-2-1 0,2 0 1,-1 0-1,0 0-1,0-1 1,0 0 0,0 2 1,1-1-1,0 0 0,3 2 0,1-1-1,1 1 2,2-1-1,3 2 0,2-3 0,3 0 0,2 2-1,3-1 2,4 1-1,1-2 0,2 1 0,2-1 0,0 0 0,5-1 0,2-1 0,0 0 0,2-2 0,4 3 0,0-2 0,3 0-1,1 1 1,-2 1 0,-1-2 0,0 2 1,1 0-1,-3-3 0,2 4 0,-1-2 0,-2 0 0,1-1 0,0 2 1,-1-1-1,-3 1 0,-2-1 0,-6 0 0,-4 0 0,-2 0 0,-9-1 0,-3 0 1,-6-1-1,-3 1 0,-7 0 1,0 0-1,-11 2 0,11-2 0,-11 2 0,0 0 0,9-2 0,-9 2 1,0 0-2,0 0 1,0 0 0,11-3 0,-11 3 0,0 0 0,11-1-1,-11 1 1,0 0 0,10-3 0,-10 3 0,0 0 0,11 2 1,-11-2 0,0 0-1,0 0 2,0 0-1,0 0-1,0 0 1,0 0 0,0 0-1,0 0 0,0 0 1,0 0-1,0 0 0,0 0 0,3-14 1,-3 14-1,4-18 0,-2 0 0,3-3 0,0-8 0,0-4 1,-2-7-2,0-2 2,-3-9-2,2-3 1,0-2 1,-2-5-1,1-2 0,0-4 0,-4-3 0,6-3 0,2 3 2,-2 1-2,0 0-1,-2 3 2,-1 4-1,0 2 0,3 1 0,-8 0 1,3 2-2,0 2 1,0 1 0,3 4 0,-1 0 0,2 5 0,0 4 0,3 2 0,-5 6 0,1 4 0,-3 3 0,-1 5 0,-1 1 0,-1 4 0,-2 4-1,2 3 1,5 9 0,-11-15-1,11 15 1,-8-10 0,8 10 0,-3-10 0,3 10 0,-3-12 0,3 12 0,-4-12-1,4 12 1,-8-13 0,8 13-1,-14-11 0,4 6 1,-4 0-1,-1-1 1,-3 1-1,-3 0 1,-2 0-1,-3-1 1,-5 1 0,-2-1 0,-5 1 0,-5 2-2,-4 1 2,-3 2 0,-6 2-1,-2 1 1,-3 2 0,-3 2 0,-2-1 0,-4 2 0,-1 0 0,-4 1 0,1 0 0,-4 0 0,2 1 0,-1-1 0,1-1 1,1 0-1,3 0 0,3-2 0,0-1 2,6-1-2,2-1 1,4 0-1,4 0 0,4 0 1,5-1-1,4 0 0,6 0 0,5 0 0,5 0 0,3 0-1,5 1-3,0 0 1,3 4-3,-7-1-3,2 7-10,-8-1-7,-6 3-1,-9-8 1,-10-7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7:48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16,'17'13'11,"11"2"1,10-4-1,16 1 0,13 1-2,15-3-2,14 1-2,12 1-1,9 4-2,4 3-1,1 4 0,-4 6 0,1 6 0,-6 6 1,0 7-1,-6 9 1,-3 6 0,0 9-1,0 8 1,-1 7-1,-3 7 0,-6 9 2,-3 6 0,-8 5 1,-4 10 2,-6-1-1,-5 15 1,-8 7 0,-2 18 1,-9 7-2,-1 16 0,-8 9-1,-3 7 0,-12 11 0,-2 4 1,-10-5-1,-6-4-1,-4-13 0,-2-14 0,-1-18 0,0-17-1,-1-23-1,2-23-2,4-16-6,-4-27-22,-1-21 1,-10-35-1,-7-26-1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08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60 7,'0'0'6,"0"0"0,0 0-3,0 0-2,0 0-1,0 0 1,0 0 3,0 0 1,0 0 2,0 0 1,0 0 0,0 0 0,0 0-1,0 0-1,0 0-3,0 0-1,0 0-2,0 0 0,0 0 0,0 0 1,0 0-1,0 0 2,0 0-1,0 0 0,0 0 1,9-4-1,-9 4 1,0 0-1,0 0 0,12-7 0,-12 7 0,17-4-1,-5 1 1,4 0-1,3 0 0,4 0 1,6 0-1,2 1 0,5-2 1,1 2 0,1 0 0,5 0 0,0 2 1,0-1-1,2 1 1,1-1 0,1 1 0,-1 0 0,1-1 0,-3 0 0,2 0-1,-1 0 1,-2 0 0,-1 0-1,-2 0 0,-1 0 0,0 1 0,-1 0 0,0 0 0,-2 1 0,2 0-1,0 0 1,1 1 0,-1-1-1,1 1 1,-1-1 1,-1 1 0,-1-2 0,1 2-1,-3-2 1,-1 1 0,-2 0 0,-1 0-1,-1 1 0,0-1-1,-2 0 1,-1 1-1,2-2 0,0 2 1,-2-2-1,0 1 1,-1-2-1,-1 1 1,-4-1 0,0 0 0,-4 1 0,-4-1 0,0 1-1,-2 0 1,-10 0-1,17 0 1,-17 0-1,15 1 0,-15-1 0,15 1 1,-15-1-1,16 0 0,-16 0 1,16-1-1,-16 1 1,11-1-1,-11 1 1,0 0 0,0 0 0,9-1-1,-9 1 1,0 0-1,0 0 1,0 0-1,0 0 0,0 0 0,0 0 0,0 0 0,0 0 0,0 0 1,0 0-1,0 0 0,0 0 0,0 0-4,0 0-14,-4 9-7,-11-11-1,-14-10-2,-12-12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14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 88 0,'-11'4'9,"11"-4"4,0 0-2,0 0 0,0 0 1,2-11 0,-2 11 0,0 0 1,0 0-3,0 0-4,0 0-2,11-5-2,-11 5 0,14 2-1,-2 1 1,5-1 0,7 1 1,2-3 0,6 2 1,3-3 0,7 1 0,4-3-1,2 2 0,3-3-1,4 3 0,-1 0 0,5 1-1,-2 0 1,5 2 0,0-1 0,6 2 0,1-2 0,5 1 0,1-1 0,3-1 1,-1-2-2,-3 0 1,-4-3 1,-1 1-1,-8-3 1,-2-1-1,-4-1 0,0 0 0,-2 0-1,1 1 0,-3 1-1,-2 1 0,-1 1 0,-4 2 1,-2 1-1,-6 2 0,-3 0 0,-6 0 0,-6 1 0,-2 0 1,-5 0 0,-4 0-1,-10-1 1,10 2 0,-10-2 0,0 0-1,0 0 1,0 0 0,0 0-1,0 0 1,0 0-1,0 0-1,0 0-3,0 0-8,-6 18-18,6-18 1,0 0-1,-8-19-2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16:16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34 118 12,'0'0'11,"-34"-43"0,34 43-2,0 0-2,0 0 0,0 0-1,0 0-1,0 0 1,0 0-1,0 0 2,0 0 0,0 0 0,0 0-1,0 0-2,0 0 0,0 0-2,0 0 0,0 0-1,0 0-1,0 0 0,0 0 1,0 0-1,58-12 1,-58 12 0,55-4 0,-55 4-1,73-3 1,-30 0 0,3-2 0,4-1 0,3 1 0,3 0 0,2-2 0,4 4 0,0-1 0,7 2 0,2-1 0,3-2-1,2 2 1,0-1 0,-1 7 0,-3-4-1,-4-2 1,-5 4 0,-5-2-1,-4 3 3,-8-1-1,-1 3-1,-45-4 0,78-2-1,-78 2 1,65 3-1,-65-3 0,45 3 1,-45-3-1,0 0 0,0 0 1,0 0 0,0 0 1,41 5-1,-41-5 1,0 0-2,0 0 2,0 0-1,0 0-1,0 0 1,0 0-1,0 0 1,0 0-1,0 0 2,0 0-2,0 0 1,0 0-1,0 0 1,0 0 0,0 0-2,0 0 2,0 0-2,0 0 1,0 0 0,0 0 0,0 0-1,0 0 1,0 0-1,0 0 0,0 0-1,0 0-3,0 0-5,0 0-18,0 0 0,0 0-3,0 0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33.1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1681 354 46,'-10'2'19,"10"-2"1,0 0-1,0 0-14,0 0-5,0 0 1,0 0-1,2 9-1,-2-9 0,0 0-2,14 15-10,-14-15-6,7 12 0,-7-12 1,0 0-2</inkml:trace>
  <inkml:trace contextRef="#ctx0" brushRef="#br0" timeOffset="4567">23 0 10,'0'0'9,"0"0"1,0 0-1,0 0 0,0 0-2,0 0-2,0 0 0,0 0-1,0 0 0,0 0-2,0 0 1,0 0-2,0 0 1,0 0-2,0 0 1,0 0-1,0 0 1,0 0-1,0 0 1,0 0-1,0 0 2,0 0-1,0 0-1,7 10 0,-7-10 1,1 12-1,0-2 0,-1-1 0,0 0 1,-1 3-1,-1-1 1,0 1-1,-1 2 0,0 0 1,-2 0-1,0 0 0,2 1 1,-1-2-1,2 0 0,0-2 0,0 0 0,2-11 0,2 16 1,-2-16 0,3 10 0,-3-10 1,0 0 1,12 3-1,-12-3 1,15-4 0,-6-2 0,3 1 0,2-4-1,2 1-1,-1-2 0,2-1 0,-1 2-1,0-1 1,0 2-1,-1 1 0,-2 2 0,-1 1 0,-2 1 0,-10 3 0,16-4 0,-16 4-1,10 1 1,-10-1 0,0 0-1,4 11 1,-4-11 0,0 13 1,-1-4-1,1 0 1,-2 4-1,-1-4 1,-1 4 0,-1 4-1,-2 1 1,1 0 0,0 1-1,0-3 1,0 0-1,0 0 0,3-2 0,3-14 0,-4 15 0,4-15-1,0 10 0,0-10-4,0 0-7,14 4-8,-3-7-1,1-3 0,5-3 2</inkml:trace>
  <inkml:trace contextRef="#ctx0" brushRef="#br0" timeOffset="5428">388 264 7,'0'0'6,"0"0"0,0 0 2,3 9 0,-3-9 0,12 4-1,-1-4 0,3 4 0,3-5-2,0 1-1,3-1-1,1-4-2,1 2 1,-3-6 0,-2 3-1,-3-5 2,-4 3-2,-1-1 1,-5 0 0,-4 9-1,3-17 0,-3 17 0,-8-9 0,8 9-1,-17-6 0,4 5 0,-1 1-1,-1 1 1,-1 2-1,0 2 1,-2 0 0,1-1 0,-2 4-1,6 2 1,-2-2 1,0 3-1,1-2 0,1 3 0,2 1 0,0 3 0,3-2 0,-2 0 0,3 1 0,4 1 0,2 3 0,4-2 1,1-2-1,7 1 0,1-2 1,6 0 0,1-4-1,6-3 1,3-3 0,1-7-1,3-2 0,-1-5 0,1-1-1,-1-6 0,-1 2 0,-2-3 1,-4 1-1,-1 2 1,-3 0 1,-5 4 0,1 2 1,-6 2 0,-1-3 0,-9 10-1,0 0 1,9-6-1,-9 6 1,0 0-1,0 0 1,0 0-2,0 0 1,0 0-1,-1 11 1,1-11-1,-3 15-1,4-3 0,-1 2 1,1 0-1,-4 3 1,5-2 0,0 0 0,1-1-2,2-3-4,-5-11-9,12 12-4,-12-12 1,18-4 0</inkml:trace>
  <inkml:trace contextRef="#ctx0" brushRef="#br0" timeOffset="6229">940 204 44,'0'0'21,"0"0"-1,0 0 0,0 0-12,0 0-5,0 0-2,-9-4-5,9 4-9,0 0-8,0 0 2,0 0-1,0 0 0</inkml:trace>
  <inkml:trace contextRef="#ctx0" brushRef="#br0" timeOffset="6479">1016 410 19,'0'0'14,"0"0"-2,11 9-3,-11-9 0,0 0-3,16 5-3,-16-5 0,15 0-1,-5-1 0,1-2 0,-1-3 2,-10 6-2,19-17 1,-13 7 0,0-1 0,-4 1-1,-3 0 1,1 10 0,-5-16 0,5 16-1,-15-7 0,3 7-1,-1 2-1,-1 1 1,-1 2 0,-3 1-1,3 2 1,0 1-1,5 1 0,2 0 1,0 2-1,4 3 0,2 2 0,5 2-1,1 3 1,2 2 0,0 6 0,0 3 0,2 4 0,-3 1 0,2-1-1,-5 1 1,-3-1 0,0-2 0,-3-6 0,-3-3 0,-3-3 0,-1-5 0,-3-4 1,1-3 0,-2-3 1,-2-4 0,-2-4 0,0-1 1,1-3-1,2 0 1,0-4-1,2 3 0,3-3 0,11 8-1,-11-17-1,13 6 0,7-3-1,3-2 0,6-3-2,4-5-3,10 0-2,1-7-4,7 1-4,-3-6-1,4 1 0,-5-4 2,1 2 1,-7 1 3,-1 0 3,-4 4 5,-3 1 6,-3 5 1,-3 4 4,-3 5 1,-2 1 3,-1 5 0,-5 1 1,2 0 0,-7 10 1,5-14-2,-5 14-3,0-10-1,0 10-2,1-10-1,-1 10-2,0 0 0,0 0-1,0 0 0,6-9-2,-6 9 1,0 0-1,0 0 0,0 0 0,0 0-1,0 0 0,0 0 0,-3 16 1,-1-6-1,1 1 1,-5 7 0,4 1 0,-5 6 0,4 2 0,-3 1 0,-3 1 0,3-2-1,2-2 1,-1-3 0,4-3 0,1-4 0,4-5 0,-2-10 0,11 8 1,0-10-1,2-2 0,4-4 1,0 0-1,3-1 0,3 0 1,1-2-1,-4 3 1,-1 3-1,-3 0 0,-1 3 0,-2 2 1,-3 2-1,-10-2-1,10 13 1,-8-3 0,-2 4 0,0 3 1,-5 2-1,0 4 1,-3-1-1,3 1 0,-2 0 0,1-1 0,3-3 0,1-3-1,2-5-3,0-11-14,13 10-4,-13-10-2,18-13 1,-6-4 0</inkml:trace>
  <inkml:trace contextRef="#ctx0" brushRef="#br0" timeOffset="7811">1827 285 23,'11'-3'15,"-1"3"0,-10 0 0,0 0-8,5 9-4,-11 0 1,0 5 1,-4 0-1,-2 8 0,-1 2 0,-1 7-1,1-3 1,3 5-2,-1-1 0,2 0-1,2-1 0,2-1-1,0-5 0,1-3 1,2-2-1,0-5 1,2-3 0,0-12 0,10 11 0,0-11 0,4-4 0,4-3 0,2-3 0,1-1 0,-1 0-1,0 0 0,1 2 0,-5 3 0,-3 2 0,-3 5 0,-10-1-1,13 11 1,-6 1-1,-2 4 1,-2 0 0,0 5 0,-1 0-1,2 0 2,-6 1-1,-3 1 1,-1-4 0,-4 1 1,-2-2 1,-2-3 0,-4-4 1,-1 0 0,2-7 0,1 0 1,0-7-1,1-1-1,-3-5 0,5-2-2,2-1-1,2-5-3,7 5-4,2-8-8,6 6-9,5-3-3,7 4 2,1-3 0</inkml:trace>
  <inkml:trace contextRef="#ctx0" brushRef="#br0" timeOffset="8442">2158 930 44,'0'0'18,"0"0"0,0 0 1,0 0-16,0 0 0,0 0 0,-12-45-1,12 45 0,0 0 1,0 0-1,45-45 0,-45 45-1,0 0 0,48-16-2,-48 16 1,0 0-1,0 0 1,47 13-1,-47-13 1,0 0 1,13 44-1,-13-44 2,0 0 0,-13 60 0,13-60 1,0 0 1,-29 52-1,29-52 1,0 0 0,-44 27 0,44-27-1,0 0 0,0 0 0,-46 2-1,46-2-1,0 0-1,0 0-2,0 0-3,-42-39-3,42 39-9,0 0-7,0 0-2,32-47 2,-32 47-1</inkml:trace>
  <inkml:trace contextRef="#ctx0" brushRef="#br0" timeOffset="8903">2548 961 6,'0'0'12,"0"0"-2,0 0 0,-14 50-1,14-50 1,0 0 0,-29 43-1,29-43 0,0 0-3,-23 56-1,23-56-2,-14 43-1,14-43 0,0 0-1,-10 54 0,10-54-1,0 0 1,0 0 1,-12 42 0,12-42 2,0 0 1,0 0 0,0 0 0,0 0-1,0 0 1,0 0-2,0 0 0,0 0-2,31-49-1,-31 49-1,0 0 1,49-41 0,-49 41-1,44-21 1,-44 21-1,47-12 0,-47 12 0,55-8-1,-55 8-3,47 1-3,-47-1-9,56 13-5,-56-13-2,48 20 2,-48-20-1</inkml:trace>
  <inkml:trace contextRef="#ctx0" brushRef="#br0" timeOffset="9474">2936 1319 10,'0'0'12,"0"0"0,0 0-4,-51 6 1,51-6 1,0 0 0,-48-4 0,48 4-1,0 0-1,-45 10-1,45-10-1,0 0-3,0 0-1,-45 19-1,45-19 0,0 0 0,0 0 1,0 0-1,14 45-1,-14-45 1,0 0 0,43 47 0,-43-47-1,0 0 0,41 54-1,-41-54 1,0 0 0,13 56-1,-13-56 2,0 0-1,-18 54 1,18-54 1,0 0 1,-41 46-1,41-46 2,0 0 0,-59 27 0,59-27 0,0 0-1,-52 13 0,52-13-1,0 0-1,-44-1-2,44 1-3,0 0-15,0 0-6,0 0-2,0 0 1,-41-55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7:56.0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 17 7,'0'0'7,"0"-10"1,0 10 1,0 0 0,0 0-1,0 0 0,-4-9 0,4 9-1,0 0-1,0 0-1,0 0 0,0 0-1,0 0-1,0 0 0,0 0 0,0 0-1,0 0 0,0 0-1,0 0 1,0 0-2,0 0 0,0 0 0,0 0 0,0 0 0,-4 9-1,4-9 0,0 12 0,1-3 1,-1 4-1,1 0 1,-1 2 0,0 3 0,-1 2 0,0 1 1,-1 4 0,-4 0-1,1-1 0,-1-1 1,2-4-1,-2 0 0,2-5 0,1 0 0,3-14 0,-6 11 1,6-11 0,0 0 1,0 0 1,0 0 0,0 0 0,17-13 0,-7 2 0,7-2 0,-1-3-2,3-1 0,2-2 0,-1 1-1,2-1 0,-1 2-1,-3 2 1,-1 3 0,-2 1 0,-1 3-1,-3 2 1,-11 6-1,16-5 0,-16 5 0,9 4 0,-9-4 0,4 9 0,-4-9 1,4 17 0,-3-7 0,1 0 0,0 4 0,-4 1 1,2 2-1,-1 0 0,0 2 0,-1 0 0,0-1 1,-1 3-1,0-3 0,1 0 1,-2 0 0,1-2-1,0 1 1,0-2-1,0-3 0,0-2 1,3-10-1,-2 13-1,2-13-5,0 0-14,10-11-2,-2-3 0,1-5 1</inkml:trace>
  <inkml:trace contextRef="#ctx0" brushRef="#br0" timeOffset="951">437 280 7,'0'0'13,"0"0"1,0 0-4,1 10-2,-1-10-1,0 0 1,5 11-3,-5-11 0,9 6 1,-9-6 0,15 3-1,-15-3 0,21-3-1,-8-1-1,0-1 0,2-2-1,0-2 0,0-2-1,-2 1 0,1 1-1,-3-1 1,-11 10 0,16-15 0,-16 15-1,7-11 1,-7 11-1,0 0 1,-3-11 0,3 11-1,0 0 0,-15-10 0,15 10 0,-15-2-1,6 1 1,-1-2-1,1 3 1,-1 3-1,-1 0 1,2 1-1,-1 2 1,10-6 0,-18 13 0,18-13-1,-17 18 1,9-9 0,2 1 0,-1 0 0,2 0 0,-3 4-1,3-2 1,0 1 0,1 2 0,1 0 0,1 1 1,3 1-1,1 2 0,2-1 1,3 2-1,1-3 0,5 1 1,1-4 0,2-1-1,2-3 0,2-5 1,0-2-1,3-5 0,-1-3 0,2-3 0,0-4-1,2-1 0,-2-4-1,-1 1 0,1-2-1,-1 2 0,-4 0 1,-1 3-1,-3 2 1,-4 3 1,-11 8 0,13-10 0,-13 10 2,0 0-1,0 0 2,0 0-1,0 0 0,-7 12 0,7-12 1,-11 17-1,5-5 0,-3 2 0,1 1 0,1 5 0,0-1 0,-1 1-1,2 2 1,2-2-1,1-1-2,5-1-5,3-8-12,-5-10-1,14 2 1,-6-12-1</inkml:trace>
  <inkml:trace contextRef="#ctx0" brushRef="#br0" timeOffset="1862">959 179 42,'0'0'18,"-3"13"0,3-13 1,0 0-16,0 0-2,0 0 0,0 0-1,0 0-6,-2 9-11,2-9 0,-3 9-1,3-9 0</inkml:trace>
  <inkml:trace contextRef="#ctx0" brushRef="#br0" timeOffset="2143">983 615 37,'0'0'14,"12"1"0,-12-1 0,16-4-1,-5 1-5,1-1-4,2 0-2,0-3-1,0 0 0,-2-4 0,0 2 0,-3-2 1,0 1-1,-5-1 1,-1 2 1,-2-1-1,-1 10 0,-5-13-1,-5 8 1,1 2-1,-2 1 0,-3 2-1,-1 2 0,-1 0 0,3 1 0,-1 1 0,5 1 0,0 1 0,9-6 0,-12 15 0,9-6-1,3 3 1,1 3 0,3 3-1,2 2 1,4 5-1,-1 1 1,5 4 0,0 2 0,1-1-1,-2 2 1,-1 6-1,-1 1 0,-4-2 0,-1 0 1,-4-2-1,-3-1 0,-1 0 1,-5-4 0,-4-5 0,-1-7 0,0 0 0,-3-4 1,0-2-1,-1-3 2,-1-5-1,3-2 1,3-7 0,-1-2 0,0-7 0,4-4 0,3-2-1,3-2 0,4-5-1,5 0-1,6-1 0,8-3-1,5 0 1,5-1-3,6 1-3,0-3-10,5 1-5,-1-1 1,-3-1 0,0 2 0</inkml:trace>
  <inkml:trace contextRef="#ctx0" brushRef="#br0" timeOffset="2874">1462 373 12,'10'-4'17,"-10"4"2,0 0-2,12-7-2,-12 7 0,0 0-3,0 0-2,0 0-3,0 0-1,0 0-3,0 0-1,0 0 0,0 0-2,0 0 1,0 0-1,1 10 0,-1-10 0,0 0 0,0 13 0,0-13 1,-2 16-1,1-4 0,-2 0 1,-2 6 0,1 4-1,-3 2 1,-2 4-1,-3 4 1,1 5 0,-5 1-1,-1 2 1,-1-2-1,2-2 1,1-5-1,3-4 0,3-7 1,5-4-1,4-16 1,20 7-1,2-12 0,4-3 1,4-6-1,4 0 0,1-3 0,-1-1 0,-5 4 0,-4 1 0,-6 3 0,-5 3-1,-5 4 1,-9 3 0,10 6-1,-10-6 1,-3 21 0,-1-6 0,0 4 0,0 3 0,0 5 0,-1 0-1,-1 3 1,-1 0 0,0 0 0,1-1 0,1-3-1,0-3-1,5-3-9,-1-9-12,1-11-1,9 1-1,0-12 1</inkml:trace>
  <inkml:trace contextRef="#ctx0" brushRef="#br0" timeOffset="3605">1888 545 20,'0'0'15,"16"-5"2,-16 5-1,11 0-8,-11 0-2,6 10 0,-6-10-1,-2 21-2,2-6 0,-4 2 0,0 4 0,-4 4-1,3 3 0,-5 4 0,2 5-1,-1 2 0,-3 4 0,2-2 0,-1-1-1,1-1 1,0-5-1,1-6 1,2-5-1,1-7 2,2-4-1,4-12 1,0 0 1,0 0-1,0 0 0,16-7-1,-3-2 0,2-3 1,4 0-2,3 1 1,-1 0-2,0 2 1,-1 5 0,0 2-1,-5 5 1,-3 5-1,0 4 0,-4 3 1,0 3-1,-2 3 1,0 3 0,-3 2 0,0-1 0,-3-2 1,-1-2 0,-2 0 0,-2 0 2,-5-5 0,-1 0 1,-6-6 1,2-1-1,-6-4 1,2-1-1,-4-8-1,2-2 0,0-3-1,3-1-2,0-2-2,3-5-4,6 6-9,0-6-11,7 2-1,-1-2-1,7 1 1</inkml:trace>
  <inkml:trace contextRef="#ctx0" brushRef="#br0" timeOffset="4346">2172 1319 36,'-1'-9'20,"2"-5"0,1 0 1,3-2-9,3-2-9,4 0-2,1-2 0,3 3-1,1 1 0,0 5 0,1 4 1,2 1-2,-1 6 2,-1 6-1,-3 4 0,-5 5 0,-1 5 0,-2 5 1,-6 2-1,-4 3 2,-5-2 0,-2 1 0,-3-5 2,-1 2 0,-4-8 1,3-2 0,-6-6-1,5-3 1,-5-5 0,4-2-2,-1-4-1,4-2-1,2-3-2,1-4-4,6 3-9,1-6-12,9 1 0,2-4-1,6-1 1</inkml:trace>
  <inkml:trace contextRef="#ctx0" brushRef="#br0" timeOffset="4777">2565 1319 32,'-1'13'16,"1"-13"0,-1 16 0,1-16-15,-3 13 0,0-2 0,0 0 3,1 5-2,0 1 1,-1 5 0,-3 4 0,4 4-1,-2 0 1,1 1-2,-3 0 0,1-1-1,0-3 1,2-3-1,-1-7 1,1-2 2,3-15 2,-6 16 1,6-16 0,0 0-1,2-18 1,3 3-1,1-8 0,6-3-2,4-4-3,2-1 0,3 1-1,3 2 1,0 5-1,2 1 1,0 5-1,-1 7 0,1 4-1,-2 2-1,-2 7-2,-4-1-4,6 7-12,-4 2-4,-2 2 2,-2-1-1</inkml:trace>
  <inkml:trace contextRef="#ctx0" brushRef="#br0" timeOffset="5277">3143 1653 37,'0'0'22,"-12"-2"-1,-2-5 3,-6 1-16,-2-2-1,-3 5 0,-3-2-2,-1 5-1,0 2-1,1 3-1,1 2-1,5 3 0,4 1-1,3 2 0,3 0 0,5 1 0,6 3 0,4 1-1,5 0 1,3 1 0,3 0-1,0 1 1,3 0-1,-4-2 1,-1 0-1,-3 1 1,-3-2 0,0-1-1,-4-1 1,-2 0 0,-4-1 1,2 1 0,-4-4 0,-3 0 2,-4-3 0,0 0 0,-6-3 1,0 2 1,-6-4-1,-1 2 0,0-4 1,0 1-3,-2-2 0,1-2-3,7 3-9,-5-8-18,6 0 1,-2-10-3,4-4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11.4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974 1145 12,'0'0'14,"0"0"-1,0 0-1,0 0-1,0 0-1,0 0-4,0 0 1,0 0-3,0 0 1,9 0 0,-9 0 0,0 0-1,0 0 1,0 0-2,0 0 0,0 0 0,0 0-1,0 0-1,0 0-1,0 0 1,0 0-1,-10 3 0,10-3-1,0 0 1,0 0-1,0 0 1,0 0-1,13 5 0,-13-5 0,0 0 1,1 15-1,-2-6 1,-4 2 0,6 2 0,-4 3 0,0 4 0,-1 3 0,-2 1 0,0 3 0,-1 0 0,7-27 1,-16 58-1,16-58 1,-20 58-1,20-58 1,-20 54 0,20-54 1,-21 47-1,21-47-1,-33 43 2,33-43-2,0 0 1,-57 48-1,57-48 1,0 0-1,-61 33 1,61-33 0,0 0 0,-51 20 1,51-20-1,0 0 0,-64 9 1,64-9 0,-42 0-1,42 0 0,-45-5 0,45 5 0,0 0 0,-62-10 0,62 10 0,0 0 0,-53-25 1,53 25-1,0 0 0,-51-46 0,51 46 0,-38-43-1,38 43 0,-49-50 1,49 50-2,-41-58 0,41 58 1,-53-68-1,53 68 1,-52-72-1,52 72 0,-38-77 1,38 77-1,-43-74 1,43 74-1,-25-69 1,25 69-1,-14-75 1,14 75-1,-5-75 1,5 75-1,9-82 1,-3 40-1,10-4 1,-1 2-1,7 0 1,7 2-1,1-1 1,-30 43 0,68-78-1,-68 78 2,75-70-2,-75 70 2,69-58-1,-69 58 0,67-49 1,-67 49 0,69-36-1,-69 36 0,64-24 1,-64 24-2,63-3 1,-63 3 0,57 15 0,-57-15 0,56 27-1,-56-27 2,64 36-2,-64-36 2,59 40-2,-22-19 1,-8 4 0,2 3-1,-3 4 0,-2 3 1,-3 4-1,10 2 0,-12 1 2,-1 2-1,-3-1 0,-3 3 0,-1-2 0,-3 0 0,-1-2 0,-3 1 0,-5-1 0,-4 2 1,-3 2-1,-2-2 0,-3 1 0,-4 0 0,-6 0 1,-2-2-1,-6 1 1,29-44 0,-64 76 0,23-42 0,-1-1-1,42-33 1,-72 56-3,72-56-13,-70 51-8,70-51-1,-68 35-2,68-35 1</inkml:trace>
  <inkml:trace contextRef="#ctx0" brushRef="#br0" timeOffset="3545">1536 622 7,'0'0'9,"0"0"1,0 0 0,0 0-1,0 0 0,0 0 0,0 0 0,0 0-1,0 0 1,0 0-2,0 0-3,0 0-2,0 0-1,7-12-1,3 7-1,2-3 0,3-1-1,0 0 1,5 1 0,-2-1 0,4 4 0,-3 1 0,-5 2 1,-4 1 0,1 3 0,-11-2-1,15 7 1,-15-7 0,11 17 0,-8-6-1,-1 4 1,1 0 0,-2 3 1,-2 3-1,0-1 1,-3 2 1,-4-1-1,1 0 2,-2-2-1,0-1 1,-2-5 0,2 0 1,-1-5 0,10-8-1,-11 10 0,11-10-1,0 0-1,0 0 0,0 0-1,0 0-1,0 0 0,13-7-1,-3 6 0,2 0 0,2 2 1,-1 0-1,3 3 0,-1 1 1,-2 3-1,2 0 0,-1 1 0,-3 1 1,3 1 1,-3 0-1,0 2 1,-4-1 0,-2 2 1,-4 1 0,-5-2 3,0 3-1,-8-1 0,-1 2 1,-9-4 0,2 5-1,-7-6 0,-7 2 0,-3-3-1,8 0-1,-2-2 0,7-2 0,2-1 0,3-3-1,6 0-4,13-3-5,0 0-13,-5-12 0,14 2-1,1-5 0</inkml:trace>
  <inkml:trace contextRef="#ctx0" brushRef="#br0" timeOffset="4617">2013 661 10,'0'0'13,"0"0"1,0 0-1,0 0-5,0 0-1,0 0-1,0 0-1,0 0-1,9-3-1,-9 3 1,0 0-1,0 0-1,2 11-1,-2-11 0,7 18 0,-3-5 1,-1 4-1,1 0 2,2 4-1,-1-1 0,2 0 0,-3-1 0,1-2-1,0-3 0,-1-3 0,-4-11 0,9 14 1,-9-14 0,0 0 2,9-1 0,-9 1 0,8-17 0,-3 5 0,-1-5-1,4 1 0,-3-4-2,0 1 0,1 2-1,0 0 0,-1 3 0,0 2 0,-1 3-1,-4 9 1,9-12 0,-9 12-1,0 0 0,11-11 1,-11 11-1,0 0 0,10-1 1,-10 1-1,0 0 1,0 0 0,0 0 0,9 14 0,-9-14 0,6 17 0,3-4-1,-4 1 2,3 3-2,-4 0 2,5 2-2,-1 0 1,1-3 0,-9-1 0,3-2 0,4-2-2,-4 0-1,-3-11-10,0 0-8,0 0-2,0 0 1,17-11-2</inkml:trace>
  <inkml:trace contextRef="#ctx0" brushRef="#br0" timeOffset="5378">2410 690 3,'12'6'9,"-12"-6"0,12 1 1,-3-3-8,2-3-1,1 0 2,3-5 0,3 0 1,1-1 2,-2-3 1,-2 3 0,-4-4 1,-1 5 0,-2-2 1,-8 12-2,5-15-2,-5 15-1,-3-11-1,3 11-2,-10-7 1,10 7-1,-17-4 0,4 4-1,-2 1 0,-3 1 1,2 0-1,-1 4 0,0 0-1,0 3 1,3 1-1,1 4 1,2 1-1,2 4 1,-3 1 0,4 1 1,2 1-1,0 0 0,1-1 1,4-1-1,0-2 0,3-2 1,5-2-1,1-2 1,3-4-1,6-2 1,3-4-1,1-4 1,4-5 0,1-2 0,1-5 1,3-4-1,-2-2 0,-4 0 0,-3-2 0,-2 0 0,-5 2 0,1 2 0,-6 1-1,-4 5 1,-1 1-1,-4 11 0,6-14 0,-6 14 0,0 0 0,0 0-1,0 0 1,0 0-1,0 0 0,0 0 1,10 6 0,-10-6-1,8 19 1,-3-8 0,2 3 0,0 0 1,2 1-1,0-1 0,0-1 1,0-3-1,2-3-1,-11-7-8,20 0-11,-10-8-2,-3-9 1,1-4 0</inkml:trace>
  <inkml:trace contextRef="#ctx0" brushRef="#br0" timeOffset="6129">2770 365 60,'-9'13'25,"9"-13"-4,-3 10-6,3-10-24,0 0-13,0 0-1,-1 9-1</inkml:trace>
  <inkml:trace contextRef="#ctx0" brushRef="#br0" timeOffset="6329">2937 616 16,'15'2'13,"0"-7"0,-2-3-3,4-5-6,-2-1 1,-4-2-1,-2 0 1,-2 1 1,-5 0 0,-2 3 1,-4-1-1,4 13 0,-16-15-1,7 11-2,-2 2-1,-2 3-3,1 4 0,-4 0 1,4 3-1,-2 0 0,6 3 0,-2 0 1,4 1 0,-1 0 0,5 0 0,2 2-1,2 0 1,4 3 0,1-1-1,3 3 1,3 2 0,2 2 0,1 2 0,2 1-1,1 1 2,-1 0-1,2 0 0,-3 0 0,1-2 0,-2-3 1,-3-1-1,-3-7 1,-2 1 1,-4-3 1,-4-12 0,-7 16 1,-8-15 0,2-1 0,-6-2 0,-1 0-1,-2-6-1,0 0 0,0-2-1,1-2 0,5 1 0,-1 1-1,7-3-1,0 1-1,8 1-2,-3-6-3,9 1-1,3-7-6,2-3-5,5-7-3,-1-5 1,5-5 0</inkml:trace>
  <inkml:trace contextRef="#ctx0" brushRef="#br0" timeOffset="6890">3058 290 25,'-3'-24'15,"2"2"2,-2 2-3,-2 4-2,2 2-3,0 4-3,3 10 0,-7-18 0,7 18-1,-5-9 0,5 9 0,0 0-2,0 0-1,0 0-2,0 0 0,0 0 0,3 14-1,-1-3 0,0 2 1,2 6 0,2 4 0,0 1 1,3 3-1,-1 3 1,2 1-1,-1-1 1,0 0-1,-2-5 0,0-2 1,-1-4-1,1-5 0,-1-3 1,-6-11-1,12 10 1,-12-10 1,14-7-1,-5-2 0,-2-1 1,1 0 0,0-3-1,0 3 0,-4 0 0,-4 10 0,9-13-1,-9 13 0,0 0 0,7-9 0,-7 9-1,0 0 0,9-1 0,-9 1 1,9 7-1,-9-7 1,18 16 0,-11-3 0,3 1 0,-1 3 0,-1 2 0,-1-2 0,0 2-1,-1-6-6,2 1-16,1-8 1,-9-6-3,16-5 2</inkml:trace>
  <inkml:trace contextRef="#ctx0" brushRef="#br0" timeOffset="7591">3398 54 31,'0'0'18,"3"-11"1,-3 11 0,0 0-10,0 0-4,0 0-2,0 0-1,0 0 0,-3 11-1,2-2 1,-1 2-1,4 6 1,-1 2-1,4 4 0,0 5 0,1 2 0,0 1-1,4 1 1,-2-2 0,-1-1-1,0-3 1,0-3-1,-2-8 1,-1-2-1,-1-4 1,-3-9 0,0 0 1,10 5-1,-10-5 0,11-11 1,-11 11-1,12-16 0,-12 16 0,14-15-1,-5 11 0,-9 4-1,16-2 1,-5 5-1,1 1 0,2 2 1,1 2-1,0 2 1,-2 0 0,3 0 0,-4 2 1,-3-2-1,-2 0 1,-1 3 1,-5-3 0,-1 2 1,-7-3 1,0 2 0,-4-4 0,-5 3 0,-2-6 0,0 1-1,1-3 0,0-1-1,-1-2-1,3-1-1,3 1-2,2-3-1,10 4-5,-11-8-12,11 8-6,-2-17 0,7 4 0,2-6 0</inkml:trace>
  <inkml:trace contextRef="#ctx0" brushRef="#br0" timeOffset="8282">3797 381 26,'-10'-2'18,"1"-2"1,0-1-3,9 5-2,-11-11-5,11 11-2,-3-15-2,4 5-1,1 0-2,5-1-1,-1-1 0,2-1-1,4 2 0,0 0 0,1 0-1,4 6 0,-3-1 1,0 4-1,1 6 1,0 1 0,-3 4 1,0 4-1,-2 0 1,-4 5 1,-3-2 1,-1 3 0,-5-4 1,-2 2 0,-6-5 1,1 1-1,-4-6 1,2 1-1,-5-3-1,2-1-1,-2-3 0,3 0-2,2-2 0,-1-2-3,13 3-8,-16-9-14,16 9 0,-3-22-2,10 6 1</inkml:trace>
  <inkml:trace contextRef="#ctx0" brushRef="#br0" timeOffset="8732">4059 159 38,'0'0'19,"8"11"-1,-8-11 2,0 0-10,0 0-9,0 0-1,0 0 0,1 12 1,-1-12-1,2 13 1,2-2-1,0 2 1,2 1 1,0 2-1,2 3 0,-1-3 0,1 1 0,-2-4 1,-2 1-1,-4-14 1,8 16 0,-8-16 2,0 0 1,0 0 0,0 0 0,0 0 0,0 0 0,-10-12-1,6 3-1,-2-4-1,-1-1-1,0-2-1,1 1 0,0-1 0,3 0-1,1 0 0,3 2 0,4 0-1,1 1 1,4 0-1,1 0-1,4 2 0,-1-2-4,8 4-9,0-2-8,1 2 0,2-1 0,2 0 1</inkml:trace>
  <inkml:trace contextRef="#ctx0" brushRef="#br0" timeOffset="9203">4601 1 35,'0'0'21,"0"0"-1,0 0 2,0 0-8,0 0-6,0 0-2,-12-4-2,12 4-1,-15 3-1,5 1 1,-3 0-1,-3 2 0,-3 2-1,0 2 0,-2 1 0,0 2-1,3-1 0,2 2 0,2-1 0,3-1 0,3 1-1,4-2 1,3 1-1,2-3 0,4 0 1,4 0-1,1 0 1,1 0-1,4 0 1,-1 0 0,1 1 0,-4 0 0,2 3 0,-4-3 0,-1 2 0,-3 1 0,-3-2 1,0 2-1,-3-3 2,0 0-1,1-10 1,-11 20 1,-3-13 0,3 2 1,-7-1-1,1 1 0,-4-1-1,1 2-1,-1 0-3,-4-3-14,5 5-10,-5-6 0,1-2-3,-2-5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25.8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1078 1837 0,'0'0'7,"0"0"-2,0 0 2,0 0 4,-3 9 0,3-9 2,0 0 0,0 0 0,-15 9-1,15-9-3,-20 6-3,6-2-2,-5-2-1,-2 1-1,-5-3 0,-1 0 1,-5-3-2,-2-2 1,-2-4-1,-3-2 0,-1-3 1,-4-4-1,-2-2 0,-2-2 0,0-4 1,-1-2 0,0-3 0,1-3 0,2-5 1,5-2-2,0-4 2,3-3-1,2-4-1,5-2 0,1-5-1,2-3 0,3-2 0,1-2 0,2-3 0,6 1 0,1 3 0,1 1 0,5 2 0,5 2 0,5 3 0,6 0 0,10 3-1,7-2 1,7-1 0,8-1-1,7 2 1,3 1-1,5 5 0,2 3 0,-1 7 1,1 5-1,-2 6 1,0 4-1,-2 6 1,3 5-1,-3 5 1,-2 1 0,-1 5-1,-2 2 1,0 3 0,-2 3 0,1 3 0,-3 1-1,0 3 1,-1 3 0,-1 2 0,-1 3 0,-4 1 0,-2 0 0,-5 2 0,-4-3 0,-4-2 0,-6 1 0,-1-4 0,-6-3 0,0-3 0,-8-9 0,10 14 1,-10-14-1,0 0 0,5 10 1,-5-10-1,0 0 0,0 0-1,0 0-5,0 0-16,0 0-2,0 0-1,0-20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4T16:58:27.9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489 68 3,'0'0'11,"0"0"-2,0 0-2,-12-15 1,12 15-2,-12-9 0,12 9 0,-13-8 0,0 5-1,3-1 1,-3 1 0,13 3 0,-23-2-2,10 2-1,-4-1 0,3 1-1,-3 0 0,0 5-1,-2-1 0,-2 4-1,0-1 1,-1 6-1,2-2 0,-4 8 0,3-3 1,-1 3-1,2 1 0,0 2 1,2 4-1,1-1 1,-1 2-1,5 0 1,0 2 0,3 0 0,2 0-1,2 2 1,3-2 0,5 0 0,3 0 0,4 0 1,2-3-1,5 1 0,3 0 0,6-5 1,3 2-1,2 1 0,3-3 0,2-3 0,0-1 0,3-3 0,2-6 0,1 3 0,2-11 0,5-2 0,0-4 0,5-7 1,1-3-2,2-2 1,-3-1-1,1-4 1,-2-3-1,-2-1 0,-1-2 0,-8 0 0,1 0 1,-6-2-1,-4-1 1,-7-1-1,-5 1 1,-5-1-1,-10-1 1,0 2-1,-11-1 1,-5 0-1,-7 1 0,-2 1 0,-6 2 0,-4 2 0,-4 1 0,-3 0 1,-4 3-2,-2 4 1,-2 2-1,-3 4 1,-2 7 0,-3-1-1,1 8 1,-2 6-1,1 5 1,3-1 0,3 5 0,2-2-1,5 0-1,0 7-1,7 0-5,1-1-11,9 3-4,3 0 1,7-3-1</inkml:trace>
  <inkml:trace contextRef="#ctx0" brushRef="#br0" timeOffset="1181">743 250 13,'0'0'9,"0"0"0,-2-10 2,2 10-2,0 0 0,-14-10-1,14 10 0,-16-9-2,7 9 0,-3-3-1,0 3-2,-3 0 0,0 0-1,-3 1 0,2 3 0,-1-1 0,1 0 0,0 1-1,0 2 1,-1 0-1,2 2 0,-1 1 1,0 0-2,1 0 1,-1 2 0,0 1-1,2-2 1,0 2 0,2 1-1,0-2 1,4 0-1,-3 2 1,5-2-1,-1 0 0,2 2 1,2-4-1,0 0 0,2 1 1,1-10-1,1 16 1,-1-16 0,6 16 0,-6-16 1,12 13-1,-12-13 0,15 13 0,-5-6 0,3-1 0,2 0-1,1-2 1,1 1 0,0-1-1,3-1 1,0-1-1,1-1 1,-1-1 0,1-1 0,-3 0-1,1-1 1,-1 0-1,-2 0 0,-1 0 1,-3 1-1,-1 1 0,-11 0 0,13-1-1,-13 1 1,0 0 0,0 0 0,0 0-1,0 0 0,0 0 0,0 0-5,0 0-15,0 0-2,10 3-1,-10-3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7:34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155 485 12,'-52'-4'10,"52"4"-1,0 0-1,0 0 0,0 0-1,-50-2 0,50 2 0,0 0 1,0 0 1,0 0-1,0 0 1,0 0-2,0 0-1,0 0 0,66-24-1,-17 8-1,11-3-1,14-3 1,3-2-1,8-1-2,-1 2 0,-5 3-1,-9 5-2,-7 0-2,-15 8-10,-15 2-7,-5 1-2,-16-1 1,-12 5-1</inkml:trace>
  <inkml:trace contextRef="#ctx0" brushRef="#br0" timeOffset="380">602 28 70,'-5'13'22,"5"-13"0,0 0 0,13 3-21,3-2-2,6-1 1,11 3 0,6-3 0,3 3 1,5 4-1,-1-2 1,-4 3 0,5-1-1,-17 5 1,3-4 0,-4 7-1,-1-5 1,-7 2-1,1 0 0,-2-1 1,-7 2-1,7 0 1,-13 1 0,-2 2 2,-6 2-1,-2 4 2,-10 0-1,-6 7 2,-6 0 0,-2 8 1,-5-3-2,-2 4 0,-5-3-1,4-1-1,2-4 0,6-3-1,5-6 0,4-6-1,5-3 1,3-5-1,10-7 0,0 0 1,0 0-1,0 0 0,0 0 0,0 0-1,0 0-8,0 0-20,-11 4 1,-2-14-2,-1-5-1</inkml:trace>
  <inkml:trace contextRef="#ctx0" brushRef="#br0" timeOffset="63051">0 289 3,'0'0'7,"0"0"0,0 0-2,0 0-1,0 0 0,0 0 2,0 0 0,0 0-1,0 0 1,0 0 0,43 19 1,-43-19 0,83-13 0,-18 4-1,4-4-3,8 2 0,-6-2-1,-1 5-1,-10 0 0,-5 3-1,-10 2 1,-15 3-1,-4 3-3,-10 0-12,2-3-1,-7-2 0,2-6-1</inkml:trace>
  <inkml:trace contextRef="#ctx0" brushRef="#br0" timeOffset="63401">355 0 16,'0'0'12,"0"0"-1,-21 4-2,34-5-4,13 2-2,7 3-2,9-1 1,6 3-1,11-1 1,3 4 0,-2-4 1,2 4 0,-4 0 1,-6-2 1,-6 1-1,6-3 2,-10 3-2,-4-2 0,-5 5-1,-8-2 0,-6 5-2,-3 2 0,-8 5 0,-13 5 1,-6 5 1,-13 5 0,-7 4 2,-6 0 0,-4 4 1,-8-4-1,2 3 0,-2-6-3,6-3-12,5 0-10,5-8-3,-1-5-1,3-5-1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09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1951 0,'-2'16'4,"7"6"-1,-5 1 1,1 3-1,0 2 1,2 4-1,-3 0 1,0 3-1,2 4 0,-1-1-1,2-1 1,4 3-1,-2 1 0,0-1 0,3 1 0,-1 1 0,3-1 0,-5 3-1,1 4 1,0-3-1,1 3 1,-3-1-1,2 1 0,-3-2 0,3 1 0,0-3 0,2-2 0,-2 0 0,0-3 0,1-2 0,-1 0 0,1-2-1,-1 0 1,0-2 0,-1 1 0,-2-2 0,0-2-1,2-1 1,-1 0-1,-1-3 1,-2-1-1,0-3-1,0-3 1,2-1-1,-2-2 0,0 2 0,1-3 0,-2 2-1,1 1 0,0 3-3,-1 2-1,0 3-3,1 4-2,-4-7-11</inkml:trace>
  <inkml:trace contextRef="#ctx0" brushRef="#br0" timeOffset="1252">119 1242 3,'30'-2'3,"3"1"1,2-2-1,2 2 0,0 0 1,7 0-2,-1-1 1,1 1-1,3-1 1,3 1-1,5-2 0,3 1 0,5-2 1,2 1 1,3-1 0,3 0-1,1 0-1,-1 0 0,-1 0 1,3-1-2,-3 1-1,1 0 0,1 0-1,-3 2 2,0-3-1,5 4 0,-1 0 0,2 1 0,0 0 0,0 0 1,-1 0-1,2-1 0,0 0 0,-2 0 0,-2 0 0,-3-1 0,-4 0 0,1 1 0,-4-1 0,0 1 0,-2 0 0,-3 1 0,-4-1 0,-1 2 1,-2 0-1,-8 2 0,-2 0 0,-4 1 0,-7 2-1,-3 1-3,-2 4-8,-10-2-10</inkml:trace>
  <inkml:trace contextRef="#ctx0" brushRef="#br0" timeOffset="2153">3040 1298 1,'-1'16'1,"-1"3"1,-1 6 0,-1 5-1,1 5 1,-3 6-1,2 6 0,-1 6-1,1 5 1,0 2 0,0 6 0,1 3-1,0 4 1,2 2-1,-2 3 1,2 0-1,1 4 1,-1-1 0,1 2 0,-1 1 0,-1 1 1,0 2-1,0 3 0,-1 0 1,0 2-1,-1-1 1,1 7-1,-2-6 1,1 1 0,1-2 1,0-1 1,0-2-1,0-3 1,2-2 0,-2-2-1,1-3 0,1 0-1,-1-4 0,0-3 0,-1-2-2,0-3 1,1-1-1,1-4 0,2-2 1,0-2-1,2-4 1,1-5-1,0-5 1,1-4 0,0-6-1,-2-6 1,0-4-1,-1-6 1,0-2-4,-2-4-5,5 3-11,-5-14-5</inkml:trace>
  <inkml:trace contextRef="#ctx0" brushRef="#br0" timeOffset="2994">2973 4729 6,'-14'-1'8,"2"0"-1,0 0-1,-6 0 0,-3 0-1,-4 0-1,-4-2 0,-6 1 0,-4-1-1,-2 0-1,-6-1 0,-3-1 0,-4 2-1,-1 1 0,-5 0 0,-3 1-1,-4 1 1,-5 0-1,-1 0 0,-2 1 0,-6-1 0,1-3 0,0 1 0,0-4 0,1 1 0,-3-4 0,4 2 0,-2-4 1,8 1-2,-2 1 2,1-1 0,6 2 1,-1-1 1,8 2-1,-1-2 1,3 2 0,2-2 0,2 3-1,4-1 1,3 0-2,2 0 0,3 1 0,2 0-1,1 0 2,0 1 0,8 0 0,0 0 0,3 0 0,2-2 0,4 2 0,2 1 0,5 0-1,4 0-1,-3 0 1,14 4 0,-15-5 0,15 5 0,-9-1 0,9 1 1,0 0-1,0 0 0,0 0 1,0 0-1,0 0 1,0 0-1,0 0 0,0 0 1,0 0-1,0 0 0,0 0 0,0 0 0,0 0-1,-10-5 0,10 5 0,-10-2 0,10 2-1,-17-3 1,8 1 0,-2 1 0,0-1 0,-2 1 0,-1 0 0,2 1 0,0-1 0,0 2 0,2-2-1,1 2 1,-5-1 0,14 0 1,-11 0-1,11 0 0,-11-1 0,11 1 0,0 0 0,0 0 0,0 0 0,0 0 0,0 0 0,0 0 0,0 0 1,0 0-1,0 0 0,0 0 0,0 0 0,0 0 0,0 0 0,0 0 1,0 0-1,0 0 0,-6-11 0,6 11 1,-4-11-1,4 11 0,-5-16 0,3 4 0,2 0 0,0-3 0,-1-2 0,2-1 0,-1-2 1,-1-2-1,1-2 1,0-1-1,0-1 1,-1-2-1,1 0 1,-1-3-1,1-1 0,-2-2 1,0 1-1,-1-1 0,1 1 0,-1-3 0,-1 3 1,1 0-1,-1 1 0,2 1 0,-2-2 0,2 1 1,-2 0-1,0 0 1,3-1-1,-4-1 1,4 1-1,-2 0 1,2 2-1,-1-1 1,0-1 0,-1 0-1,2 1 1,-1 2-1,-1-2 0,0 1 0,3-2 1,-1 0-1,0-1 0,-5-1 1,1 0-1,2-2 1,2-1-1,-3 0 1,-2 1-1,2 0 0,2 2 0,2-1 1,2 0-1,1-2 0,-3-1 0,5 1 0,0-2 0,-3-1 0,2 0 0,-1-1 0,-1-2 0,-3 3 1,1-1-1,-2-3 1,1 0-1,1 0 0,-1-1 0,0 0 0,2 0 0,1-1 0,1 1 1,1 3-1,1 0 0,2-3-1,-2 0 1,2-1 1,2 3-1,-2-2 0,-1 2 0,3-1 0,-2 2 0,-2 5 0,0 2 1,3 3-1,-4 4 0,2 2 0,-1 2 0,-3 4 0,2 3 0,0 2 0,-1 2 0,-4 2 0,1 1 0,1 2 0,-1 9 1,3-13-1,-3 13 0,0-10 1,0 10-1,0 0 0,-4-9 1,4 9-1,0 0 0,-13-6-1,13 6-2,0 0-5,-11 0-22,11 0-4,-9-1-1,0-8 0</inkml:trace>
  <inkml:trace contextRef="#ctx0" brushRef="#br0" timeOffset="9283">467 1972 2,'0'0'11,"0"0"-1,0 0-2,-2-14 0,2 14-2,9-17-1,-5 4-1,9-3-1,-7-5-1,9-3 0,-6-1 1,8-3-1,-6-2 1,2 2-1,1 0 0,-2 0 0,2 1 0,-2 2 0,0 3-1,0 2 1,-1 3-1,-2 0 1,1 2 0,-3 3-1,-2 3 0,-5 9 1,9-14-1,-9 14 0,0 0-1,8-10 1,-8 10 0,0 0-1,0 0 1,0 0-1,0 0 0,0 0-1,0 0 1,0 0 0,0 0-1,0 0 1,9 15 0,-9-15 0,9 18 0,-1-4 0,-4 4 0,3 4 1,-3 4-1,2 2 0,0 2 0,1 5 0,-1-1 1,-1 0-1,4-2 0,-1-2 0,3-1 0,-2-2 1,3-6-1,-3 0 0,0-3 0,-2-2 0,-7-16 0,15 14 0,-15-14 0,7 13 0,-7-13-2,0 0-6,0 0-13,0 0-6,-7-17 1</inkml:trace>
  <inkml:trace contextRef="#ctx0" brushRef="#br0" timeOffset="10094">547 1777 6,'0'0'10,"0"0"-2,12 7 1,-12-7-1,14 4-1,-4-2 0,2 0-1,4 0-1,2 0 0,2-1 0,0 1-1,0-1 1,2 0-1,-1-1 0,-2 0-1,-2-1 0,-4 1-1,-1-1 0,-2 0 0,-10 1-1,13-1 0,-13 1-1,0 0 1,0 0 0,0 0 0,0 0-1,0 0-1,0 0-3,9-2-6,-9 2-18,0 0 0,8-9-1</inkml:trace>
  <inkml:trace contextRef="#ctx0" brushRef="#br0" timeOffset="10896">1219 1933 8,'0'0'9,"0"0"-1,14 1-2,-14-1 1,19 1-1,-6-1 0,2 1-1,0 0-1,0 1-1,1-1-1,-1 1 0,-2-1 0,-1 0-1,-2 0 0,-10-1 0,16 3-2,-16-3 0,12 1-6,-2 2-14,-10-3-2</inkml:trace>
  <inkml:trace contextRef="#ctx0" brushRef="#br0" timeOffset="11286">1180 1757 14,'0'0'10,"16"-3"0,-5 1-2,1 2-1,1 0-2,1 0-2,-1 1 0,4 1-2,-2 0 0,3 2-4,1 1-7,-5-8-11,12 9-2</inkml:trace>
  <inkml:trace contextRef="#ctx0" brushRef="#br0" timeOffset="11647">1717 1711 4,'10'-15'8,"6"-3"2,1 0-1,0-2 1,3-1-1,0 1-1,-3 2 0,-4 2-2,2 3-1,-7 3-1,-8 10-2,13-12 0,-13 12-1,0 0 0,0 0-1,0 0 1,0 0-1,0 0 1,0 0 0,0 0-1,0 0 1,0 0-1,9-1 1,-9 1-1,0 0 0,1 13 0,-1-13 0,2 19-1,0-5 1,-2 5 0,1 2 1,-1 7-1,0 2 0,-2 3 1,0 1-1,0-1 0,0 1 1,0-4-1,0-3 0,0-6 0,1-3 1,1-5-1,-1-2 1,1-11 1,-2 12-1,2-12 1,0 0-1,-13 3 1,13-3 0,-16-2-1,1-1 0,3 1-1,-2 0 1,3 0-1,1 1 0,-5 0 0,15 1 0,-13-1 0,13 1-1,0 0 1,0 0 0,0 0-1,0 0 0,0 0 0,0 0 1,0 0-1,0 0 0,18-4 1,-6 4-1,1-1 1,4 1 0,0 1 1,6 0-1,-2 0 1,6 1-1,-6 0 1,-1 1 0,0 0-1,-4 1 1,-2-2 0,-4 1-1,-10-3 1,14 3 0,-14-3 0,0 0 0,0 0 1,0 0-1,0 0-2,0 0-4,0 0-13,0 0-12,-3-13 1,3 13-1</inkml:trace>
  <inkml:trace contextRef="#ctx0" brushRef="#br0" timeOffset="13860">602 2528 6,'0'0'12,"0"0"-3,0 0-1,0 0 0,0 0-2,-7 10-2,7-10-1,0 17-1,1-5-1,-1 2 0,1 6 0,-2 6 1,1 5-1,-1 2 1,0 2-1,0 1 1,0 1 0,1 0-1,-2-5 1,3-5-1,-2-6-1,1-3-1,0-5-6,0-13-12,1 10-4,-4-20-1</inkml:trace>
  <inkml:trace contextRef="#ctx0" brushRef="#br0" timeOffset="14290">627 2527 3,'11'-7'13,"4"2"-3,0-1 0,0 4-2,2 1-1,-1 3-2,2 3 0,-1 0-3,1 3 0,-1 2 0,-4 3 0,2 0-1,-5 1 1,-2 0 0,-3 1 0,-4-3 1,-4 2 0,-4 2 2,0-4-2,-9 2 0,1 1 0,-3-3-1,4 0 0,-4 0-1,5-4 0,1-2 0,2 2-1,10-8 0,0 0 0,-10 2-1,10-2 1,0 0-1,0 0 1,15 1-1,-15-1 1,22 6 0,-7-1 0,4 3 0,1 1 0,1 1 0,1 2 0,-1 1 0,-1 0 0,-2 2 0,-4-2 0,-2 1 0,-4-1 0,-2 1 0,-3-1 0,-3-1 1,-2 1-1,-3-1 1,0-1 1,-4-1-1,-2 0 1,-3-4 1,-5 4-1,-2-6 1,-5 1-1,-1-3 0,-1 1 0,-2-2 0,2 0-1,1-1-1,3 0 0,5-2 0,1 0 0,4 0-2,1-3-3,13 5-12,-11-3-14,11 3 1,-4-13 0</inkml:trace>
  <inkml:trace contextRef="#ctx0" brushRef="#br0" timeOffset="15172">1243 2925 10,'15'-2'11,"-15"2"-1,22-1-1,-7 0 0,4 0-1,-2 1-1,1-1-2,1 2-1,-2 0-1,1-1 0,-4 2-2,-3 0 0,-1 0-1,-10-2-1,14 2-3,-14-2-5,0 0-15,0 0-1</inkml:trace>
  <inkml:trace contextRef="#ctx0" brushRef="#br0" timeOffset="15512">1191 2734 14,'9'-8'12,"4"6"-1,0-4 0,3 3-1,1-2 0,2 2-2,2 3-2,-1-1 0,1 1-3,1 0 0,-5 0-1,5 1 0,-4-1-1,0 1 1,-1 4-1,-2-5 1,1 0-1,-2 1 0,1-1 0,-5 0 0,0 0 0,-10 0 0,14-4-1,-14 4-1,0 0-2,9 2-5,-9-2-11,0 0-9,-1 13 0</inkml:trace>
  <inkml:trace contextRef="#ctx0" brushRef="#br0" timeOffset="17475">1772 2725 11,'0'0'14,"0"0"0,8-9 0,2 2-2,0-5-1,7 6 0,-2-8-4,7 4-2,-2-5 0,7 3-2,-6-4 0,1 4-1,-4 0 0,0 1 0,-2 1 0,-2 1-1,-3 1 0,-1 3 1,-10 5-2,13-9 1,-13 9 0,0 0-1,0 0 0,10-5 0,-10 5 0,0 0 0,0 0-1,0 0 1,0 0 0,0 0-1,0 0 1,0 0-1,4 9 1,-4-9-1,4 10 1,-4-10 0,7 17-1,-2-5 1,0-1 0,-1 6 0,2 5 0,-2 2 0,-1 3 0,-1 1 0,-2 0 1,1-2-1,0 1 0,-1-4 0,1-6 0,-2-4 0,2-3 0,-1-10 1,2 11-1,-2-11 0,0 0 0,0 0 1,-10 8-1,10-8 0,-18 2 1,7-1-1,-6 0-1,0 0 1,-2 1 0,0-1-1,2 2 1,1-1 0,4 0 0,2-1-1,10-1 1,-12 3-1,12-3 1,0 0-2,0 0 1,0 0 0,0 0 0,0 0 0,17 3 0,-8-2 1,5 2 0,2 0 1,5-1-1,2 2 1,2-1 0,2 2-1,1-1 1,-1-1-1,-3 2 1,-2-1-1,-4 2 1,-2-2-1,-2 1 0,-2 0 0,-3-2 0,0 0-1,2 1 0,-11-4-9,14-2-20,-2 7 1,-12-5-1</inkml:trace>
  <inkml:trace contextRef="#ctx0" brushRef="#br0" timeOffset="18997">829 3696 1,'-12'3'12,"-4"-1"-1,1 1-1,-4 2 0,0 0-1,2 2 0,-2 0-1,1 3-2,-1-1-1,0 4 0,4-1-3,-1 2 1,3-1-2,0 4 0,2-2 1,1 3-1,-1-1 1,4 2 0,1-1-1,1 2 1,-1 0 0,2-3-1,1 3 1,2-2-1,2 1 0,1-3 0,2 2 1,1-3-1,3-1 1,2 2 0,5-4 0,1-1 0,6-2 0,2 1 0,3-4 0,4 0 0,2-3 0,2 0 0,-1-2-1,2-2 1,-5 0-1,5-1 1,-9-1-1,1 1 0,-7-1 0,-1 1 0,-6-1-1,-2 1 1,-12 2 0,12-2-1,-12 2 0,0 0 0,0 0-1,0 0-2,0 0-7,0 0-20,0 0-3,0 0 1,2-14-1</inkml:trace>
  <inkml:trace contextRef="#ctx0" brushRef="#br0" timeOffset="19778">1289 4084 9,'0'0'18,"0"0"-1,0 0-3,0 0-2,0 0-2,0 0-1,15-7-2,-15 7-1,16-3-1,-3 0 0,3 2-1,3-2-1,3 3 0,-2-1-1,3 2 0,1-1-1,0 3 0,-2-2 0,-2 2 0,-1-2-1,-6 1 0,-2 0 0,-11-2-3,13 2-4,-13-2-12,0 0-13,-6-9 2,-5-4-1</inkml:trace>
  <inkml:trace contextRef="#ctx0" brushRef="#br0" timeOffset="20169">1299 3862 0,'0'0'23,"0"0"-8,9-10-2,-9 10-2,11-4 1,-11 4-1,20-5-3,-10 4-1,6 3-1,2-1-2,2 3 0,2-1-2,2 1-1,-2 0 0,2 1 0,0-2-1,-3 0 1,-3 0-1,2-2-1,-3 3-7,1 3-22,-6-11 1,5 4-1</inkml:trace>
  <inkml:trace contextRef="#ctx0" brushRef="#br0" timeOffset="20800">1911 3799 24,'14'-14'18,"4"-2"-1,3 1-3,-3-5 0,5 2-3,-2 0-4,-1 2-1,-1 0-1,-1 3-1,-2 1 0,-4 2-1,0 2-1,-3 2 0,-9 6 0,14-9-1,-14 9 0,0 0 0,0 0-1,9-8 1,-9 8-1,0 0 0,0 0 0,0 0 0,0 0 0,0 0 0,0 0 0,0 0-1,0 0 1,5 13 0,-5-13-1,4 15 1,0-3 0,-1 3 0,3 4 0,-2 4 0,0 4 0,0 4 1,-1 3-1,0 0 1,-1 1-1,-1-1 0,1 2 1,-1-2-1,-1-4 0,0-3 0,1-5 0,0-4 0,-1-2 0,0-3 0,0-13 0,1 12 1,-1-12-1,0 0 1,0 0-1,0 0 1,0 0-1,0 0 0,0 0-1,-12-3 0,12 3-1,-17-5-1,6 4 0,-3-2 0,1 2-1,-2 0 0,1 2 0,0-1 0,2 3 1,0-2 0,12-1 0,-16 3 1,16-3 0,0 0 1,-10 4 1,10-4 0,0 0 0,0 0 1,10 0-1,-10 0 1,16 1 0,-1 0 0,-1 2 1,4 0-1,1 0 1,1 1 0,0 0-1,1 0 1,-3 0 0,0 0 0,-2-1-1,1 0 1,-4-1 0,0 0-1,-3-2-1,-10 0 1,15 2 0,-15-2-1,0 0 0,0 0-2,0 0-3,0 0-6,0 0-20,0 0 1,0 0-1</inkml:trace>
  <inkml:trace contextRef="#ctx0" brushRef="#br0" timeOffset="37203">3353 2728 2,'42'-20'5,"1"-3"-1,5-1 1,1-2-1,5-1-1,3-2 0,0-2 0,4-3-1,3-2-1,3 0 1,4-2-1,1-2 0,0 0 0,0-1 0,0 0 0,0-1 0,-5 4 0,-3 0-1,-6 2 1,-1 4 0,-2 1-1,-3 2 1,-4 5-1,-4 4 0,-3-1 0,-6 5 0,-5 2 0,-6 2 0,-7 5-3,-2 4-11,-15 3-6</inkml:trace>
  <inkml:trace contextRef="#ctx0" brushRef="#br0" timeOffset="37934">5289 513 0,'0'0'7,"0"0"-2,0 0-1,-1 10 0,1-10-1,-5 14-1,2-3 0,0 1 0,-1 3 0,1 1 0,-1 3-1,1 3 1,0-4-1,2 9 0,0 1 0,1 5 1,1 3-1,2 8 0,-3 6 0,1 7 0,-1 10 0,-3 0 0,2 1 0,-3 4 0,0 2-1,-1-3 1,2-1-1,1-3 1,1-2-1,2 1 0,1-2 0,1-1 1,1-3-1,-1 0 0,-1-2 1,0-6-1,-2-2 1,0-8-1,-1-4 1,-1-6-1,0-8 1,1-5-1,0-7 1,1-12 0,-1 13 0,1-13 1,0 0-2,0 0-5,0 0-8,-2-12-9</inkml:trace>
  <inkml:trace contextRef="#ctx0" brushRef="#br0" timeOffset="44704">5285 273 5,'0'0'6,"0"0"0,0 0-1,-9-8 1,9 8-1,0 0 0,0 0 1,0 0-2,0 0 0,0 0 0,0 0-2,0 0 0,0 0-1,0 0 0,0 0 0,0 0-1,0 0 0,0 0 0,0 0-1,0 0 1,-9 9-1,9-9 0,-2 15 1,2-15-1,-5 18 1,4-6-1,0 2 1,-1 3 0,0 0 0,0 4 0,0 0 0,-1 5 0,0 1 0,-1 1 0,-1 0 0,0 1 0,1-1 0,-1 2 1,0-5-1,0 4 0,1 0 0,0 0 1,-1 0-1,2 1 0,0 1 0,1-2 0,1 4 1,0-1-1,0-1 0,1 2 0,0-1 1,-1 1-1,0 0 1,-2-1-1,0 0 0,-1 0 1,0-2-1,-2-1 0,0-1 0,2 0 1,0-3-1,1 2 0,0 0 0,1-1 0,1 0 1,0 2-1,1-2 1,0 0-1,1 1 0,1-1 1,0 0-1,1 0 0,-1 0 0,1-1 0,-1 0 0,-1 1 1,1 0-1,-1-1 0,0 1 1,0 0-1,0-1 1,-1-1-1,1-1 0,1 0 0,0 0 0,1-2 1,0 0-1,-1 1 0,1-1 0,0 1 1,1 0-1,-1-2 0,-1 2 0,1-3 1,-1 0-1,0 0 0,1-3 0,-1 1 0,-1-4 1,0 1-1,1-3 0,-1-1 0,-1-10 1,4 17-1,-4-17 0,0 14 1,0-14-1,0 17 1,0-17 0,-3 19-1,1-9 1,-2 0 0,0 2-1,1-1 1,-1 0-1,0 0 0,1 0 1,0 1-1,0-1 0,1 1 0,-1 0 0,2 3-1,-1 0 1,-1 2 0,0 0 1,0 3-1,-1 2-1,1-1 1,-1 2 0,0 1-1,0-1 1,-1 0 0,2 0-1,0-1 1,-4-2 0,5-1 0,0-1 0,1-5 0,1 0 0,0-2 0,1-2 0,-1-9 0,7 14 0,-7-14 0,2 10-1,-2-10 1,2 9 0,-2-9 1,2 11-1,-2-11 0,1 13 0,-1-13 0,0 15 0,1-5 0,-1-10 0,1 17 0,-1-17 0,1 16 0,-1-16 0,3 16 0,-3-16 0,3 17 0,-3-17 0,4 15 0,-4-15 0,3 17 0,-3-17 0,5 11 0,-5-11 0,0 0-1,7 11 1,-7-11 0,10 7 0,-10-7 0,13 5 0,-13-5 0,18 10 0,-6-5 0,0 0 1,4 1 0,2-2 0,2-1 0,4 0 1,1-2 0,4-1-1,0 0 1,3 0 0,1-1-1,2 1 0,-1 0 0,1 1 0,2 0-1,1-1 1,0-1-1,2 1 1,1-1 0,3-2-1,4-1 1,2-1 0,2 1-1,2 0 1,1 0 0,1 0-1,-2 0 0,0 2 0,-1-1 0,-1 1 1,-3 0-1,1 0 0,1 1 0,-2 0 0,2 1 0,1-1 0,-1 1 1,0-2-1,1 1 0,-1-1 0,0 0 0,0-1 0,-5 2 0,0-1 1,-4 0-1,-1 2 0,-3-1 0,-1 2 0,-3 2 0,-1 0 0,-1-1 0,-2 2 0,0-2 0,-1 0 0,1 2-3,-2-4-3,-1-2-16,4 5 0,-4-9-6</inkml:trace>
  <inkml:trace contextRef="#ctx0" brushRef="#br0" timeOffset="47078">7711 2978 9,'12'-2'11,"-12"2"-4,0 0-2,3-11-1,-3 11 0,3-18-1,-1 6 1,-1-2 0,2-5 0,-2 0 1,1-6-1,-2 1 0,2-6-1,-3-2 0,2-4-1,-2-2 1,1-4-1,-1-2 2,0-5 0,1-1-1,-1-5 1,1 0-1,-1-3 1,2 0-1,-2-4-1,1 1 0,-1-1 0,1 1-1,0-2 0,0 0 0,0-1-1,0-1 1,1 3 0,-1-2-1,1 2 1,-1-2 0,0 2-1,0 3 1,-1-1-1,0 3 0,1 1 1,0 0-1,-1-2 1,2 2-1,0 1 1,-1 1-1,2-1 0,6-1 1,-5 3-1,6 1 0,-5 0 0,6 2 0,-4 1 0,5-1 0,-6 4 0,-1 2 0,0 2 1,-1 1 0,-3 2-1,-3 2 1,0 1 0,-1 5 0,-1-1-1,-6 4 1,1-4-1,-1 6 1,4 2-1,-3 5 1,-1 3-1,3 3 0,-2 2 1,10 11-1,0 0 1,-8-10 0,8 10-1,0 0 1,0 0-1,-10-4 1,10 4 0,0 0-1,-14-3 0,4 2 0,0 1 0,-6 0 0,0 0 0,-6 1 0,-3 0 0,-3-1 0,-5 0 0,-3 1 0,-4-1 0,-4 0 1,-2-1-1,-3 1 0,-2-1 0,-2 1 0,-3 0 0,0 0-1,-1 0 1,-3 2 0,0-1 0,-3 3 0,-2 3 0,-2-3 0,0 8 0,-3 0-1,-1 3 2,-2 0-2,-2 4 2,-2-3-2,1 1 1,-2 4 0,1-3 0,-1 0 0,3-1-1,0 1 1,4 0 0,-2 0-1,5 0-1,1-2-4,5 3-12,3 3-14,-2-5 0,6 4-1</inkml:trace>
  <inkml:trace contextRef="#ctx0" brushRef="#br0" timeOffset="58063">5661 904 12,'0'0'10,"-1"-17"-2,4 4-3,0-2 0,2-5 0,-1-5 0,0-5-1,3 0 1,1-4-1,1 1 0,0-1-1,-1 1-1,3 2-1,1 2 0,2 5 0,-1 2 0,-1 3 0,-1 3 0,-3 3 1,5 2-1,-13 11 0,10-13 0,-10 13 1,0 0-1,0 0 0,9-8 0,-9 8-1,0 0 1,0 0-1,0 0 0,4 13 0,-4-13 0,7 17 0,-1-3-1,1 1 1,1 6 1,4 1-1,0 5 0,1 4 1,-1 1-1,2 1 1,-2 2-1,0-2 0,1 0 1,-1-2-1,0-3 0,-2-5 1,-1-4-1,-1-5 0,0-3 0,-8-11-4,6 14-15,-6-14-7,-14-8 0</inkml:trace>
  <inkml:trace contextRef="#ctx0" brushRef="#br0" timeOffset="58624">5642 739 18,'9'-2'20,"10"4"-17,5 4 1,1-5 0,2 5 0,1-5-1,2 6 0,1-5 0,-3-1-1,-2-1-1,-3 1-1,-1-5-17,3 8-5,-9-10-2</inkml:trace>
  <inkml:trace contextRef="#ctx0" brushRef="#br0" timeOffset="58945">6283 814 15,'0'0'20,"0"0"-17,13 4-1,-13-4 2,15-1 0,-3 0 0,2 1 0,3-1 0,1 0-1,1 0 0,-1 1-1,0-1-2,-1 1-3,-8-4-20,6 6 0</inkml:trace>
  <inkml:trace contextRef="#ctx0" brushRef="#br0" timeOffset="59255">6272 665 16,'9'0'8,"4"0"-1,-1 0 1,4 0 0,3 2 0,3-1-1,-1-1 0,2 1-2,-1 0-2,-1 1 0,-1-1-1,-2 1-1,-3-2-14,-1 5-12,-14-5 0</inkml:trace>
  <inkml:trace contextRef="#ctx0" brushRef="#br0" timeOffset="59776">6810 489 2,'-1'-9'12,"1"9"-1,9-6-1,-9 6-3,17-4-1,-7 3-1,3 2 0,2 1-1,0 4-1,0 0-1,0 3 0,-1 2-1,-2 2 1,-3 0-1,-1 2 0,-5-1 1,0 2 0,-5-2 1,-2 1-1,-6-1 2,0 1-1,-3-3-1,-3 3 0,-2 3 0,0-1-1,0 0 1,1-1-2,2-1 1,3-2 0,3 3-1,1-5 0,8-11 1,-5 12 0,5-12 0,0 0 0,10 11 1,0-7 0,2 0 0,4 0 0,1-1 0,5 0 1,-2 0-1,1 0 0,0-2 0,0 1-1,-5-1 1,0 0-1,-5 0 0,-2 0 0,-9-1 0,14 1-1,-14-1 0,0 0 0,0 0 0,0 0-3,0 0-6,10 5-21,-10-5-3,0 0 2</inkml:trace>
  <inkml:trace contextRef="#ctx0" brushRef="#br0" timeOffset="61128">5786 1263 9,'-1'18'9,"2"7"0,-2 1-1,0 5-1,0 0-2,0 2-1,0-3-1,-1 1 0,1-6-2,0-6 0,-5-5 1,5-3-1,1-11 0,-5 10 1,5-10-1,0 0 0,0 0-1,-7-19 0,7 7 0,-2-4 0,2-2 0,-4-5-1,0-2 1,-2-3 0,4 4 0,-1-2 0,1 4 0,-1 1 0,3 3 1,1 0-1,1 5 1,3 2 1,4 0 1,-1 2 0,2 2 0,1 0 0,1 3 1,-1 2-1,3 4-1,-4 4 0,-1 2 0,0 3-2,-2 4 1,0 3 1,-3-1-1,-1 3 1,0 2-1,-5-1 1,0-1 0,-4-2 1,0 1 0,-3-6-1,-1 3 0,-2-6 1,1-1-1,-1-3 0,12-6 0,-14 8-1,14-8-1,0 0 1,0 0-1,0 0 0,0 0-1,16 6 0,-4-3 0,1 2 1,2 3-1,1 1 1,0 3 0,-1 2 0,1 1 0,-2 0 0,-2 1-1,-2-1 1,-2-1 1,-3-1-1,-2-1 1,-4-2-1,-1-1 2,-6 0-1,-2 2 2,-6-2-1,-2 1 2,-5-5-1,-5 3 0,-1-5 0,1 0 0,-2-5 0,4 0-1,2-3-1,5-1 0,2 0-2,6-4-2,11 10-5,-7-18-19,12 2-8,8-1 1,3-4-1</inkml:trace>
  <inkml:trace contextRef="#ctx0" brushRef="#br0" timeOffset="62139">6318 1560 3,'0'0'24,"0"0"-7,0 0-5,0 0-2,0 0-2,0 0 0,0 0-1,0 0-2,0 0-1,11 0-1,0 1 0,6 0-2,3 2 1,3 0-1,3 1 0,2 0 0,0 1-1,-2 1 1,1 1-1,-6 0 0,-1-2 0,-3 0-2,-5-2-1,-1 2-7,-1 1-20,-10-6 1,0 0 1</inkml:trace>
  <inkml:trace contextRef="#ctx0" brushRef="#br0" timeOffset="62480">6304 1436 5,'0'0'23,"0"0"0,-9 3-15,9-3-4,0 0 1,9 1 0,-9-1 1,19 0 1,-4 0-1,7 2 0,1-2-1,4 3-1,0-1-1,3 0-1,0 2-2,-2-2-4,-2-1-17,2 5-9,-8-10 1</inkml:trace>
  <inkml:trace contextRef="#ctx0" brushRef="#br0" timeOffset="62840">6872 1408 5,'5'-10'21,"6"-3"-13,5 0 1,-2-3 0,5 4 1,-5-8 0,7 5 0,-4-6 0,1 8-3,-2-2-2,-4 5-2,0 1 0,-12 9-1,14-12-1,-14 12 0,9-5-1,-9 5 1,0 0-1,0 0 0,0 0-1,10-3 1,-10 3 0,0 0 0,0 0 0,0 0 1,4 10-1,-4-10 1,2 17-1,-1-5 1,0 7 0,0 3 0,0 4 1,-1 2-2,1 4 1,-2 1 0,0 0 0,-3 0 0,1-4-1,-2-3 1,-3-1-1,1-4 1,0-3-1,1-4 1,-2-3 0,8-11 0,-10 13 1,10-13-1,-10 2 1,10-2-1,-14-7 1,14 7-1,-17-8-1,7 4 1,1 0-1,9 4 0,-14-7 0,14 7-1,-10-2 1,10 2 0,0 0-1,0 0 0,0 0 1,0 0-1,14-1 1,-3 2 0,6-1 0,2 1 1,5 1 0,2 1 0,1 1 0,0 0 1,-1 1-1,-4 0 0,-3 0 0,-3 1 0,-3-1 0,-3-1-1,-10-4 1,14 7-2,-14-7-1,10 4-2,-10-4-9,13 4-21,-13-4 0,0 0 0</inkml:trace>
  <inkml:trace contextRef="#ctx0" brushRef="#br0" timeOffset="63872">5793 2285 17,'0'0'22,"9"-5"-8,-9 5 0,0 0-1,0 0 1,0 0-4,-10-1-1,10 1-2,-12 8-1,0 0-2,-2-3-1,-1 6 1,-3 0-2,-1 4 0,-3 1-1,1 3 1,-3 0-1,4 0 0,2 2-1,0 0 1,3-3 0,4 0 0,3-3 0,2 0 0,5-2 0,4 1 0,3-4 0,4 2 1,7-1-1,5-1 1,4-1-1,5-1 1,3 0-1,0-3 0,1 0 0,0-2 0,-4 0 0,-2 0-1,-5-2 0,-2 2 0,-3-2 1,0 2-1,-3-1 0,0-1 0,-1 0 0,-1 0-1,1 1-2,-3-6-12,1 2-20,5-2-2,-3-2 1,6 3 0</inkml:trace>
  <inkml:trace contextRef="#ctx0" brushRef="#br0" timeOffset="64413">6343 2626 23,'12'-1'26,"-12"1"1,0 0-20,0 0 1,0 0-1,0 0 2,0 0-1,0 0-1,14-8 1,-1 10-2,-2-3-1,6 2-1,3-2-1,3 1-1,2 0 0,0 0-2,-2-1 1,-1 0-2,0 1-2,-8-4-11,-2-3-20,-1 3-1,-7-6 1</inkml:trace>
  <inkml:trace contextRef="#ctx0" brushRef="#br0" timeOffset="64733">6357 2426 24,'3'10'27,"-3"-10"0,0 0-16,19 2-6,-8-3 2,5 3 0,0-5 1,6 2-1,-4-3-1,6 4 0,-2-3-2,0 3-2,4 1-3,-3-2-4,6 4-11,1 0-16,-4-5-2,5 1 1</inkml:trace>
  <inkml:trace contextRef="#ctx0" brushRef="#br0" timeOffset="65043">6891 2446 23,'19'-2'24,"-10"-8"-13,3-4-3,2-1 2,-1-4 1,4 0 0,1-6-1,3 6-1,-3-4-1,4 5-2,-6 0-1,2 4-2,-3 3-1,-2 3-1,-4 0 0,-9 8-1,11-7 1,-11 7-1,0 0 0,0 0 0,0 0 0,0 0 0,10 11 0,-10-11 1,1 17-1,0-3 0,-1 0 1,0 7-1,-1 1 1,0 5-1,-1 2 1,-1 1-1,-2 1 0,0 1 0,1-1 1,0-4-1,0-2 0,0-4 0,1-4 0,0-2 0,-1-3 0,4-12 1,-4 14-1,4-14 1,0 0-1,-13 10 1,4-10-1,9 0 1,-19-3-1,8 1 0,-2-1 0,1 1 0,0-2 0,12 4 0,-14-4 0,14 4 0,-9-3-1,9 3 1,0 0 1,0 0-1,0 0 0,0 0 0,10 0 1,1 0-1,2-1 1,3 2 0,2 0-1,2 1 1,0-1 0,0 2 0,-1 0 0,-2 0 0,-1 0-1,-3 0 1,-2 0 0,0 1-1,-11-4 0,14 5 0,-14-5-1,0 0-2,14 5-9,-14-5-23,0 0-1,6-10 0,-9-6 0</inkml:trace>
  <inkml:trace contextRef="#ctx0" brushRef="#br0" timeOffset="145709">4874 1790 6,'0'0'7,"0"0"2,0 0 1,0 0 0,0 0 0,0 0 0,0 0-2,-14-7-1,14 7-1,-13-6 0,1 3-2,-1-2-1,0 1 0,-6-2-1,1 1 0,0 0 0,-1-2 0,-1 1 0,4 0-1,-3 1 1,4 0-1,-1-2 0,2 3 0,-1-1 0,4 1 0,1 0 0,10 4-1,-16-5 0,16 5 1,-10-3-1,10 3 0,0 0 0,0 0 0,0 0 0,0 0-1,0 0 0,0 0 0,0 0 0,0 0 0,11 4-1,-1-1 1,7 2 0,3 0 1,6 2 0,5 0-1,5 1 1,2-1 0,2 1 0,0 1-1,-2 0 1,-1 0 0,-4-1-1,-3 1 1,-9-2-1,-1 0 1,-9-1-1,1 0 1,-1-2-1,-11-4 1,0 0-1,0 0 1,0 0 0,7 10 0,-7-10 0,0 0 0,0 0 0,-9 11 0,9-11 1,-5 12-1,5-12 0,-9 16 0,3-4 0,-5 1 0,0 4 0,-5 2 1,-2 5-1,-3 3 0,0 2 0,-3 0 0,1 2 1,-2-1-2,4-1 2,1 0-2,4-6 1,3-3 0,3-3 0,1-2 0,4-5 0,5-10 0,-4 12 0,4-12 1,0 0-1,0 0 0,0 0-2,0 0 0,0 0-5,17 9-22,-13-19 1,10 3-1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0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2464 3134 11,'0'0'17,"0"0"-1,-15-6-3,15 6-2,-18-17-2,10 4 0,-1-5-1,1-4-2,-2-7 0,3-1 0,-3-12-2,5 0-1,-1-8 1,3-5-3,-1-7 1,1-5 0,-2-8-1,0-6-1,-2-6 1,-1-6 0,-2-6-1,-2-2 2,-1-4-2,-3 0 0,2-1 0,-2 1 0,1 3 1,0 6-1,0-1 0,-1 7 0,2 1 1,0 3-1,1 2 1,1 4-1,-1 0 0,1 2 1,2 6-1,2 0 0,2 7 0,1 6 0,0 7 0,1 7 0,1 6 0,1 5 0,0 5 0,0 6 0,0 3 0,0 1 0,-1 4 0,2 0 0,0 3 0,0 2 0,1 0 0,0 10-1,0-16 1,0 16 0,0-16 1,1 7-2,0-1 1,0 1 0,-1 9 0,3-20 0,-2 11 0,-1 9 0,3-14 0,-3 14 0,1-10 0,-1 10 0,0 0 1,0-9-1,0 9 0,0 0-1,0 0 1,-6-13 0,6 13 0,-9-8 0,9 8 0,-18-11-1,5 6 1,-4-3 0,-5-1-1,-3 1 1,-5-2 0,-4 3-1,-4-1 1,-3 2 0,-5 0 0,-5 1 0,-3 1 0,-3 0 0,-4 1 0,-2 1 0,-7-1 0,0 0 0,-1-2 1,1 2-1,-2 0 0,0 1 1,1 1-1,-1 2 0,4 2 0,-4 3 0,3 3 0,2 1 0,2 2 0,3 0 0,0-1-1,4 2 1,3-3 1,7 1-1,2-4 0,3 1-1,4 0 0,2 1-2,6 6-7,1 4-21,-3-3-2,4 5 1</inkml:trace>
  <inkml:trace contextRef="#ctx0" brushRef="#br0" timeOffset="15923">97 836 24,'0'0'19,"0"0"-2,0 0-2,10-13-1,-3 0-3,4-1-4,-2-6-1,6-2-3,1-6 0,4 0 0,0-4-1,2 1 0,0-2 0,2 0 0,-2 2-1,1 3 0,-4 4 0,-3 5 0,-1 3-1,-4 4 0,-2 2 0,-9 10 0,11-7 0,-11 7-1,0 0 1,0 0 0,7 19 0,-5-4 0,0 4 0,1 4 0,2 4 0,1 2 0,-1 3 0,1 0 0,0-1 0,2-1 1,-1-2-1,-1-1 0,-1-3 0,0-2 0,-1-4 0,-1-2 0,-2-4-1,-1-12-2,3 16-6,-3-16-17,0 0-7,-13-1 2</inkml:trace>
  <inkml:trace contextRef="#ctx0" brushRef="#br0" timeOffset="16413">154 709 5,'0'0'23,"13"12"1,-1-10-16,4-2-3,6 2 1,4-3 0,6 2 0,2-2 0,3 1-1,0-1-2,1 1-1,-3 0-2,-4 1-5,-8-2-23,5 6 0,-11-7 0</inkml:trace>
  <inkml:trace contextRef="#ctx0" brushRef="#br0" timeOffset="16714">713 823 2,'19'2'22,"-6"-1"-10,5-2-5,3 0 2,2-1 0,4 1-1,-1-2-1,1 3-1,-6-3 0,1 2-3,-5 1-3,-6-2-5,-11 2-20,14-4-1,-14 4-1</inkml:trace>
  <inkml:trace contextRef="#ctx0" brushRef="#br0" timeOffset="16994">622 665 2,'13'6'22,"-2"-9"2,6 1-16,6 1-2,5-2 1,2 1 0,2-2 0,0 3 0,-1-2 0,-1 2-3,-6 0-1,-3 2-1,-6-1-2,-4 1-1,-11-1-2,12 3-7,-12-3-20,0 0 2,0 0-1</inkml:trace>
  <inkml:trace contextRef="#ctx0" brushRef="#br0" timeOffset="18576">1199 630 13,'0'0'14,"9"-15"-3,-3 4-3,4-2 0,-2-1 0,4-4-1,0 2 0,1 0-1,0-5 1,1 6-2,-1-1-1,2 3-1,-1-1-1,1 6 0,-2-5 0,2 5-1,-3 2 0,0-1 0,-2 1-1,-1 1 1,-9 5-1,12-5 0,-12 5 0,0 0-1,0 0 1,0 0 0,0 0 0,0 0 0,0 0 0,0 0 0,0 0 0,0 0 1,3 10-1,-3-10 0,0 0 0,0 13 1,0-13-1,0 13 0,0 4 0,0 2 0,0 3 0,0 4 0,0 2 1,0 2-1,-1 6 0,0-4 0,0-4 0,0-1 0,-2-5 0,3 2 1,-1-3-1,0-4 0,0-3 0,2-2 0,-1-3 1,0-9-1,1 12 1,-1-12 0,0 0-1,0 0 1,0 0 0,0 0 0,0 0-1,0 0 1,-11 2-1,11-2 0,0 0-1,-14 0 1,14 0-1,-17 2 0,6 2 0,-2-2-1,-1 1 1,-2 0 0,2 1 0,0-1 0,3 0 0,1-1 0,10-2 1,-14 4 0,14-4 0,0 0 0,0 0 0,0 0 0,18 0 0,-5 0 1,3-1-1,1 0 1,5 1-1,0 1 1,-1-1 0,0 1-1,-1 0 1,-4 0-1,-2 2 1,-2 0-1,-3-1 0,1 1 1,-1 0-1,-9-3 0,17 6 0,-8-3 0,2-1-1,-1-1-2,1-1-11,-1 5-17,-10-5 2,0 0-1</inkml:trace>
  <inkml:trace contextRef="#ctx0" brushRef="#br0" timeOffset="20419">173 1329 12,'-3'10'10,"1"6"0,0 4-1,1 4-1,0 2-1,1 5-1,1 2-2,1-1-2,1 1 0,1-3 0,-2-4-1,1-5 0,-1-5-1,1-4-1,-3-12-9,0 0-14,0 0 0</inkml:trace>
  <inkml:trace contextRef="#ctx0" brushRef="#br0" timeOffset="20700">121 1322 20,'0'0'23,"11"-7"-15,-11 7-2,18-12-1,-5 5 2,3 2-1,-1-1-1,4 3 0,-2 1 0,2 4-2,-2 3 0,2 2-1,-4 4-1,1 4-1,-2 3 0,1 1 1,-5 2-1,1 2 0,-5-2 1,-1 1-1,-3 0 1,-3 0 1,-4-4-1,-2 2 1,-5-3 0,-1-2 1,-3-3-1,0-1 0,-1-5 1,4 0-1,0-4-1,4 1 1,9-3-2,0 0 1,0 0 0,0 0-1,11 1 0,0 0-1,2 1 1,2 2 0,1 2-1,1 0 1,-2 4 0,1 0 0,-2 2 0,-1 1 0,-1 2 0,-2 0 0,-1-1 0,-4 1 0,-2-1 1,-2 1 0,-4-2 0,-1 3 0,-6-4 2,-2 2-1,-3-5 2,-1 3-1,-7-7 1,2 1-1,-4-5 0,0 0 0,1-4-1,2-1 0,4 0-2,1-5-1,6 4-2,1-6-4,10 11-12,1-17-16,3 3-1,9 0 0</inkml:trace>
  <inkml:trace contextRef="#ctx0" brushRef="#br0" timeOffset="21481">683 1754 14,'0'0'25,"0"0"-10,0 0-6,9-3 0,-9 3 0,16-1-1,-6 0-2,6 1 1,-2-2-1,8 3 0,-3-2 0,4 2-1,-1-2-2,0 3 0,-3-1-1,-1 0-1,-2 1-1,-2-1 0,-3 0-1,-11-1 0,15 2-3,-15-2-12,2-9-16,-2 9 0,1-15 0</inkml:trace>
  <inkml:trace contextRef="#ctx0" brushRef="#br0" timeOffset="21821">647 1545 5,'0'0'24,"0"0"1,14 6-17,-4-7-2,2 0 1,3-1 1,4 3 0,1-3-1,5 4 0,-3-2-2,3 3 0,-2-1-1,0 2-1,-4-1-1,1 2 0,-5-2-1,-2 1-1,-4 0 1,-9-4-2,14 4-1,-14-4-9,0 0-21,0 0 1,1-10-1</inkml:trace>
  <inkml:trace contextRef="#ctx0" brushRef="#br0" timeOffset="22562">1220 1342 10,'0'0'25,"0"0"-14,0 0-2,0 0 2,0 0-1,3-12 0,7 10-2,-10 2-2,15-8-1,-5 5 0,2 2-2,2 2-1,-1 2 0,2 2-1,-1 3-1,0 4 1,-1 2-1,-1 3-1,0 0 2,-4 2-1,-1 2 0,-3-1 1,-2 2 0,-3-1-1,-1 1 1,-3-4 1,-2 3-1,-3-1 1,-1-1-1,-3-1 1,0 1-1,-3-3 0,1 1 1,0-2-2,0 0 1,1-3-1,2 1 0,3-3 1,3 0-1,7-10 0,-7 15 0,7-15 1,4 10-1,-4-10 1,13 14 0,-3-8 1,4-2-1,2 3 0,3-5 1,2 4-1,1-5 1,2 0-1,0-1 0,1 0 0,-3 4 0,-1-4 0,-2 0-1,-4-1 0,-1 5 1,-4-4-1,-10 0 1,13 5-1,-13-5 0,0 0 0,0 0-1,0 0 1,0 0 0,6 10-1,-6-10-2,0 0-6,0 12-25,0-12-2,-11 1 2,0-9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3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2111 1796 1,'0'0'4,"-14"1"0,14-1-2,-18 0 0,8 0-1,-1 0 1,0 1-1,-2-1 0,-2 2 0,0 0-1,-3 1 1,-2 2-1,0-2 1,-2 1-1,0-1 1,1 0 0,-3 0 1,2-1-1,-2 1 1,-2-1 0,2 1 0,-4 2-1,0-1 1,-2 1-1,-1 0 0,-1 0 0,-1 1 0,0 0 0,-3-1-1,0 0 1,-1 0-1,0 0 0,1-1 1,-3 1 0,2-2-1,1 0 1,-1 0-1,3 1 1,1 0 0,-3 0-1,1 1 1,1 0-1,-1 0 1,-1 1-1,1-1 1,-1 0 0,-1-1 1,-1 1 0,1-2-1,0 2 2,-1-4-1,2 2 1,0 2-1,1-1 1,1 0-1,3-1 0,1 3-1,-3-3 1,7 1-1,-1-1 0,-2-2-1,6 0 1,2 0 0,1 0-1,3-1 1,8 0-1,-3-5 1,12 5-1,-11-3 1,11 3-2,0 0 0,0 0-1,0 0-3,0-11-9,0 11-11,17-6 0</inkml:trace>
  <inkml:trace contextRef="#ctx0" brushRef="#br0" timeOffset="1131">896 1177 7,'-23'1'8,"0"0"-1,-2 1 1,0 1-2,0-1 0,0 0-2,-1 1 0,0-1 0,0 3-1,-1-3 0,1 1 0,-1-1-1,1 1 0,-2 1 0,1 0 0,-1 1 0,0 2 0,-4-1 0,4 0-1,0-1 1,2 1 0,1-1-1,3 0 2,1-2-1,5-1 0,4-1-1,2 0 1,10-1 0,-14 0-1,14 0-1,0 0 1,0 0-2,-1-9-2,1 9-9,23-14-15,-12-4 0,7-2 0</inkml:trace>
  <inkml:trace contextRef="#ctx0" brushRef="#br0" timeOffset="1882">615-1 3,'0'0'4,"-11"-1"0,11 1-1,-12 11 0,12-11-1,-16 12 0,5 0-2,-2-1 1,-1 3 0,-2 0 0,-1-3 0,0 4 0,-3-2 0,-1 5 1,-6-4 0,3 1 0,0 1 0,-1 0 0,1-1 1,-1 1-1,-1 1 1,4-2-1,4 2 0,-5-3 0,2-1-1,-1 1 1,2-3-1,-2 1 1,3-2-1,-1-1 1,2-3 0,2 1 1,0-1-1,4-2 0,2 0-1,10-4 1,-13 4-1,13-4 0,0 0-1,0 0 1,0 0-1,0 0 0,0 0 0,0 0 0,13-1-4,0 5-20,-13-4-1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36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365 149 2,'0'0'6,"-15"-10"-3,4 1 2,-1 2 0,-3-2 1,2 0 0,-4 1 0,1-3 1,-2 3-1,1-1 0,0 0-1,0 2-1,-2 0 0,1 2 0,1-3 0,0 4 0,1-2 0,0 3-1,1-1 0,1 1 0,2 0-1,0 1 0,3 0-1,0 1 1,9 1 0,-13-3 0,13 3-1,0 0 2,-10-2-1,10 2 0,0 0 0,0 0 0,0 0 0,0 0-1,0 0 1,0 0-1,0 0-1,0 0 1,0 0-1,0 0-1,0 0 0,0 0 1,9 5-1,1 0 0,2 5 0,3-1 1,0 3-1,5 1 1,3 3 0,0-2 0,-1 1 0,0-1 0,-4-2 0,1 1 0,1-1-1,-5-4 1,-4 1 0,1-2 0,-2 0-1,-10-7 1,16 9-1,-16-9 1,10 6-1,-10-6 1,0 0-1,8 11 0,-8-11 0,4 12 1,-4-12-1,1 14 1,-1-14 0,0 16 0,-1-6 0,0 1 0,-1 3 0,-1 1 0,0 4 0,-1 2 0,-3 5 1,0 1-1,-3 3 1,-1 1-1,-1 0 1,-5-2-1,4-2 0,-1-1 1,3-5-1,-2-2 0,5-4 1,1-3-1,1-2 0,6-10 0,-3 12 1,3-12 0,0 0 0,0 0 0,0 0 0,0 0-2,0 0-2,0 0-11,6-10-18,8 1 2,-6-8-2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37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306 202 1,'0'0'10,"0"0"1,0 0-1,0 0-2,0 0 0,-11-2-1,11 2-1,0 0-2,-13-1-1,13 1 0,-18 1-1,8 1-1,-2 0 0,-2 0 0,1 2 0,-3-2 0,-1 3 0,1 4-1,-1-2 1,1 3-1,0 0 1,0 3-1,-1-2 0,1 6 0,2-4 1,2-1-1,0 2 1,2-2-1,1 1 2,4-1-2,0 0 1,3-1-1,2 2 1,1-1-1,1 2 1,2 0 0,1-1 0,2 4 0,0-3 0,0 1 0,3 0-1,-2 0 1,0-2 1,2-1-1,2 1 0,2-2 1,4-1 0,4 2 0,1-5 0,4 1 0,2-4 0,2 2-1,0-4 1,1-1-1,-3-2 1,-2 0-1,-3-2 1,-4 1-1,-2 0 1,-3 0 0,-6 0 0,-9 2-1,10-2 1,-10 2-1,0 0 0,0 0 0,0 0 0,0 0 0,0 0-1,0 0 0,0 0-1,0 0-7,-2-9-22,2 9-3,2-11 1</inkml:trace>
  <inkml:trace contextRef="#ctx0" brushRef="#br0" timeOffset="951">682 507 15,'0'0'13,"0"0"-1,0 0-1,0 0-2,0 0-2,0 0-1,0 0-1,0 0-1,0 0 1,0 0-2,14 1 0,-5 0-1,1-1 0,3 1 0,1 0-1,1-1 1,-1 1-2,0 0 1,0 0-1,-1 0 0,-3 0 1,-10-1-1,16 1 0,-16-1-1,9 0 0,-9 0-3,0 0-16,9-4-7,-9 4-1</inkml:trace>
  <inkml:trace contextRef="#ctx0" brushRef="#br0" timeOffset="1412">654 328 16,'0'0'9,"0"0"1,0 0 0,0 0-1,0 0-2,0 0-1,0 0 1,0 0-1,10 5 0,-10-5-1,17 1-1,-6-1-1,3 0-1,2-1 0,1 0 0,2 0-1,-2 0 0,1 0 0,-3 1-1,1 0 1,-2 0-1,-2 1 0,-2 0 0,-10-1 1,17 1-1,-17-1 0,11 2 0,-11-2 0,0 0 0,11 3 0,-11-3 0,0 0 0,0 0 0,0 0-1,0 0 0,0 0-4,0 0-18,0 0-5,0 0-1</inkml:trace>
  <inkml:trace contextRef="#ctx0" brushRef="#br0" timeOffset="5798">1155 176 6,'0'0'12,"0"0"0,0 0-1,0 0-1,0 0-1,0 0 0,14-6-2,-5-1-2,3-4 0,1 1-2,3 0-2,1-3 0,-3 0-1,3 1 1,-2-1 0,0 0-1,-2 2 0,1-2 1,-3 4-1,-1 0 0,1 1 0,-11 8-1,14-12 1,-14 12-1,0 0 1,11-6-1,-11 6-1,0 0 1,0 0 0,0 0 0,0 0 0,-2 11 1,2-11-2,-2 10 2,2-10 0,0 16 0,0-6 0,0 3 0,0 2 0,0 2 2,2 3-2,-1 1 0,0 4 1,-2 2-1,1 0 0,2 2 0,-1 2 0,0-1 0,1-1 0,0 1 0,0-4 0,0-3 0,0 1 0,-2-7 1,0-2-1,0-2 0,0-13 0,-2 17 0,2-17 0,0 0 1,-11 9-1,11-9 0,-13 2 1,4-3-1,-3 0 0,0-2 1,-3 1-1,1-2 0,-2 0 0,1 0 0,-1 3-1,1-1 1,1 1 0,1 1-1,2 0 0,2 1 1,9-1 0,-11 3-1,11-3 1,0 0-1,0 0 1,0 0 0,0 0 0,0 0 0,9 8 1,0-6-1,6-1 0,3 2 1,4-2 0,4 2 0,4-2 0,-1 1 1,3-3-1,-1 2 1,-4-3 0,0 1 0,-4-1 0,-4 0 0,-6 0-1,1 1 0,-14 1 0,13-1 0,-13 1-1,0 0 1,0 0-1,0 0 1,0 0-1,0 0 1,0 0 0,0 0 0,0 0-1,0 0 0,0 0-2,0 0-3,0 0-18,14-5-6,-13-4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8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1463 1,'88'-10'4,"7"0"-1,2-5 1,6 1-1,3-5 0,5 1 0,5-2-1,5-2 0,1 2 1,1-2-1,1 2 0,2 0 0,1 1 0,-3 1 0,-3-1 0,-2 1-1,0 2 1,-2-3-1,-2 2 0,-5-2 0,-2 3 1,-2-1 0,-1-2 0,-4 2 1,1 0 0,-5 3-1,-2 0 1,0-2 0,-1 2-1,-3-1 0,2 5 1,-2-4-2,-3 2 1,-1-2 0,-2 1 0,-2 1 0,-2-3 1,-4 1-1,-1-1 0,-5-1 0,1-2-1,-3 1 1,0-4-1,-1 2 0,-2-2 0,1 0 0,0 1 0,-2-1 0,2 0 0,-4 1 0,1 1 0,1 0 0,3-1 0,-1-1 0,0 2 0,2-2 0,1 2 0,1-1-1,0 0 1,1-1-1,-2 0 1,1 0-1,1 1 1,-3-2-1,1 0 1,-1 0-1,1 2 1,-2-2-1,2 4 0,1-2 0,-1 1 0,2 2 0,-3-1 1,-5 2-1,1 0 0,-4 1 0,-5 1 1,-6 1-1,-5 1 0,-7 2 1,-8 1-1,-6 3-1,-8 0-1,-4 1-11,-12 5-18,6-18 1,-11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0:59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7,'0'0'12,"0"0"0,0 0-1,0 0-3,0 0-2,0 0-1,0 0-2,0 0-2,0 0-1,0 0 0,0 0-1,0 0 0,0 0 0,0 0 1,5 10-1,-4 0 0,0 4 0,0 1 1,2 4 0,0 4 0,2 2 0,0 3 0,1 5 0,0 4 0,1 5 0,2 5 0,-3 3 0,0 7 0,-1 6 0,-1 2 0,-2 1 0,-1 0 0,-2 3 1,-1 0-1,0 2 1,-1-2-1,-1 2 1,1-1 0,0 1 0,0 1 1,1-2 0,0-1 0,-3 2 0,1-1 0,-1 1 1,-1 3-1,-2-1 1,-1 1 0,-1 0-2,0 0 0,3-2 0,1-3 0,2-5 0,3-4 0,1-4-1,2-1 1,1-3 0,2 0-1,-2-5 1,0 0 0,-1-4-1,1-2 1,-1-5-1,0-2 1,0-5-1,0-3 1,0-2-1,1-3 0,0-2 0,0-2 1,0-1-1,1-3 0,-1 1 1,1-3-1,-4-11 0,5 12 1,-5-12-1,0 0 0,0 0 1,0 0-1,0 0 0,0 0 0,9 2-1,-9-2 0,0 0-1,13-9 0,-13 9-1,11-3 0,-11 3 1,15-1-1,-6 1 0,-9 0 1,13 1 1,-13-1 1,17 4-1,-17-4 1,17 5 0,-5-3 0,0 1 0,4-1 0,2 1 0,5-1 0,4-1 1,6 1-1,4-1 1,5 1 0,9 0 0,4-1 2,6 0-2,9 1 1,3-2-1,5 1 0,7 0 0,6 0 1,0-1-1,3 1 0,-2-1 0,2-1 0,1-1 0,0 0 0,-1-5 0,-2 2 0,-2 0 0,-2 2-1,-5-2 1,-2 4 0,-6 2 1,-4 2-1,-8 4 1,-4-2-1,-5 5 1,-6-1-2,-5 0 1,-6 1 0,-8-5-1,-5 1 0,-6-3 1,-5 2-2,-13-5 1,13 2-2,-13-2 0,0 0-2,0 0-4,10-1-12,-10 1-9,10-8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02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3809 3,'120'-14'5,"5"-2"-1,2-2 0,4 1 0,1 1 0,-2-1 0,3 2-1,1 0 0,-1 1 0,-3-1 0,0 3-1,0 2 1,-1-2 0,2 2-1,0 0 1,-3 1-1,0 1 1,4 3-1,0 1 1,-6 0-1,7 3 0,0 1 0,4 1 0,0 1 0,3 0-1,-2-1 1,1 1-1,7 0 0,-9-1 0,-2 0 0,-2-2 1,1 1 1,-3-2-1,-2 3 0,-2-4 0,-1 2 0,-1-2 0,5 1 0,-2 1 0,0-1-1,-1-2-1,1 0 1,3 0-1,0 0 0,-2 0 1,-2-3-1,0-4 1,0 3-1,1-2 1,-4-1-1,0-1 1,0-4 0,1 1-1,0 1 1,-3 2-1,-2-1 1,0-2-1,-1 1 1,1 2-1,-2 1 1,-6-3-1,2 1 1,-1-2 0,1 2-1,-2 0 1,-2 0 0,-3 0-1,-3 1 0,1 2 1,-6 0-1,-3 0 0,-5 1 0,-2 1 1,-5-1-1,-3 2 0,0 1 0,-4-1 1,0 0-1,0-1 0,0 1 0,-1 0 0,0 1 0,-2 0 0,-2-1 1,0 2-1,-3 0 0,-4 2 0,-4 2 0,-5-1 0,-4 1-1,-4 3 1,-5-1 0,-7-1 0,-6 1 0,-6 0 0,-5 0 0,-6-1 0,-4 0 1,-9 0-1,0 0 1,0 0 0,0 0-1,0 0 1,0 0 0,0 0 0,0 0 0,0 0 0,0 0 0,4-13-1,-4 13 1,2-12 0,-1 1-1,1-5 0,1-4 0,-1-3 0,1-4 0,0-6 1,-2-7-1,-1-3 0,0-4 0,0-5-1,1-5 1,-1-5 0,-1-5 0,2-6-1,0 0 1,3-7-1,-2-3 1,2-3 0,-1-1-1,0 0 0,1 1 1,-1 0 0,-1 2-1,-1 1 1,-1 1 0,-1 2 0,-1 2 0,-1 0 0,0 0 0,-1 2-1,2 1 1,-3 3 1,1-1-1,-3 4 0,1 4 0,-1 1 1,-1 5-1,0 2 0,-3 2 1,1 2-1,0 2 0,2 5 1,0 2-1,2 3 0,1 5 0,1 4 0,2 5 1,1 3-1,1 5 0,0 3 0,0 2 0,2 3 1,0-3-1,0 4-1,1 0 1,-3 10 0,6-18 0,-6 18-1,6-12 1,-6 12-1,0 0 0,0 0 0,10-6 0,-10 6 0,9 0-1,-9 0 1,21 1 1,-4-1-1,5 0 1,5 1 0,7-1 0,4 1 0,7 0 0,4 0 0,6-1 0,4 2-1,7-2 1,6 2 0,4-1 0,6 0-1,1-1 1,3 0 0,1-1 0,3-5 0,-2 5 1,3-5-1,-2 3 0,0-2 0,0 1 0,1-1 0,-3 1 0,1 2 0,-2-3 0,-1 2 0,-4-4 0,0 1 1,-1 0-1,-3 0-1,-1 0 1,-3 1 0,0 1 0,-1 1 0,-3 0 0,-2 1 0,-4 1 0,-5 0 0,-4 0 0,-8 1 0,-5 0 0,-6 1 0,-3 0 0,-4 1 0,-2 0 0,0 0 0,-1 1 0,3-1 0,3 1 0,1-1 0,1 0 0,1 0 0,0 0 0,0 0 0,-4 1 0,-6 0-1,-2 2 1,-5-1 0,-2 2-1,-3 3 1,-12-9-1,18 17 1,-10-6-1,1 1 1,1 3-1,2 4 1,-1 3-1,1 5 1,3 7 0,-2 9 0,2 6 0,-1 9-1,-1 5 1,-1 8 0,-3 4 0,-1 5 0,-3 5 0,-2 3 0,1 5 0,-2 4 0,-1 3-1,3 4 1,-2 6 1,2 6-1,0-1 0,1 2 0,-1 0 1,2-2-1,-1 1 1,0-1-1,-2-4 0,2-6 1,-1-2-1,1-8 1,-2-2-1,2-7 0,0-3 1,-1-7-1,-1-6 1,1-6-1,0-4 0,-2-6 0,-1-4 0,-1-2 1,0-7-1,-1-5 0,0-4 0,0-4 1,-2-5-1,1-1 0,1-7 0,-1-4 1,1-2-1,1-9 0,-5 14 1,5-14-1,-10 13 1,10-13 0,-10 9-1,10-9 1,-13 6 0,3-3-1,1 0 1,-2-1 0,-3 2-1,-3-1 1,-4 0-1,-5 3 0,-6-1 0,-6-1 0,-6 1 0,-6-1 0,-6-1 0,-4 0 0,-8 0-1,-4-2 1,-7-1 0,-5 2-1,-7-1 1,-4 0 0,-7 0-1,-7 0 1,-7-2-1,-5 1 0,-5-1 1,-1-2-1,-2 0 1,-2-1 0,2 1-1,2 0 2,5 2-1,5 0 0,7 1 0,4 0 1,7-1-1,9 0 0,7-3 0,7-1 1,12-1-1,7-3 0,10 1 0,8 0 0,12 1 0,7 1 0,7 1-1,13 5-1,-14-7 1,14 7-1,0 0 1,0 0-1,0 0 1,0 0 0,11-1 0,-11 1 1,0 0-1,0 0 1,0 0 0,0 0-1,0 0 1,0 0 0,0 0 0,0 0 0,0 0 0,-13-4 0,13 4 0,-18-4 0,5 2 0,-2-1-1,-1-1 1,-3 1 0,-2 0 0,1 0 0,-2 0 0,1 0 0,-2 1 0,1-2 0,0 2 0,-1-1 0,-2 0 0,1-1 0,1-1 0,1 0 1,3 1-1,1-2 1,5-3-1,3-4 0,2-3 0,6-7 0,0-7-3,2-17-24,3 3-2,-12-18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48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0 421 10,'0'0'10,"0"0"-1,4-12 0,-4 12-1,12-17 0,-2 3-2,2-2-1,2-5-3,2-2 0,1-3 0,3-1-2,-3-2 1,2-1 0,-2 1-1,1 1 1,-1 2-1,-2 2 1,0 3-1,-3 4 1,-1 2-1,-1 3 1,-1 2 0,-9 10-1,13-15 2,-13 15-1,7-9 0,-7 9 0,0 0 2,0 0-2,0 0 0,0 0 1,0 0-1,0 0-1,0 0 1,0 0 0,0 0-1,0 0 0,0 0 0,0 0-1,0 0 1,9 3 0,-9-3 0,5 12 0,0-1 0,2 0 0,0 5 0,2 2 1,1 3-1,1 2 1,1 4-1,0 0 0,-1 0 1,1 3-1,0-1 0,-2 0 0,2-2 0,-1 0 1,-1-3-1,1-3 1,-1 1-1,0-4 0,-3-2 1,0-3-1,-2-3 1,-5-10-1,6 13-1,-6-13-1,0 0-5,0 0-13,0 0-7,0 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49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5 10,'0'0'10,"0"0"0,0 0-1,0 0-1,0 0-2,0 0-1,0 0-2,0 0 0,0 0-2,0 0 1,0 0 0,-9-2 0,9 2 0,0 0-1,0 0 1,-10-1 0,10 1-1,-12-1-1,12 1 1,-17 0-1,8 0 0,0 0 0,-2 0 0,11 0 1,-15-1 0,15 1 0,0 0 1,-11 0 0,11 0 0,0 0 0,0 0 0,0 0 0,0 0 0,0 0-1,0 0 0,0 0 0,11 1 0,1-1-1,5 2 0,5-1 1,6 1-1,5-1 1,2-1-1,1 1 0,-2-1 1,-3 0-1,-5-1 0,-4 1 0,-6 0 0,-6-1-1,-10 1 0,10 0 0,-10 0-2,0 0-5,0 0-15,0 0-5,0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3T23:08:07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2121 1407 6,'0'0'5,"0"0"1,0 0 0,0 0 2,0 0 0,0 0 1,-13 2 0,13-2 0,0 0-1,0 0-1,0 0 1,0 0-3,0 0 0,0 0 0,0 0 0,0 0-1,0 0 0,-9-3 0,9 3-1,0 0 0,0 0-1,0 0 0,-11 0 0,11 0 0,0 0 0,-12 0-1,12 0 0,0 0-1,-9 3 1,9-3-1,0 0 0,-12 6 0,12-6 0,0 0 0,-11 11 0,11-11 0,-9 8 0,9-8 0,-11 7 0,11-7 0,-12 11 0,12-11 0,-13 11 1,13-11-1,-15 13 1,15-13-1,-20 18 1,11-9 0,-3 2 0,-1 1-1,1 0 1,2 0 0,-4 1 0,2-1-1,2-1 0,-4 0 1,6 0-1,8-11 0,-17 15 0,7-8 0,10-7 0,-11 11 1,11-11-1,0 0 0,-13 10 0,13-10 0,0 0 1,-9 5-1,9-5 1,0 0-1,0 0 1,0 0-1,0 0 1,0 0-1,0 0 0,0 0 1,0 0-1,0 0 0,0 0 0,-10 8 1,10-8-1,0 0-1,-10 3-2,10-3-2,0 0-12,0 0-6,0 0-2,0 0 1,0 0-1</inkml:trace>
  <inkml:trace contextRef="#ctx0" brushRef="#br0" timeOffset="3125">1786 1658 27,'0'0'15,"0"0"1,-11-4-2,11 4-1,-12-1-6,12 1-2,-11 1-3,11-1 0,-17 6-2,17-6 1,-19 10 0,8-3 0,-2-1 0,-2 2 0,1 2 0,-2 1 0,-1-2-1,-4 4 1,1-1-1,-1 1 1,0 0-1,-1-1 0,-5 2 1,5-4-1,-2 3 1,3-3 0,-3 0 0,3 1 0,-4-3 0,2 1 2,-2-1-1,5 1 1,0-2 0,2 0-2,-3-1 2,4 2 0,-3-3 0,6 0-1,-1-2 0,-5 0 0,-1-2 1,-2 1-1,-2-1-1,0 1 1,-2-1-2,-2 1 0,-1 1 0,1 0 0,-5 0 0,0-1 0,0 1 0,-7 1-1,3-1 1,38-3 0,-74 7 1,74-7-1,-72 3 1,72-3-1,-60 2 1,60-2-1,-48-7 1,48 7-1,-47-16 0,47 16 0,-50-22-1,50 22 1,-48-29 0,48 29 0,-48-33-1,48 33 0,-40-44-1,40 44 1,-19-51 0,19 51 0,-17-54 0,17 54-1,-12-54 1,12 54 0,-4-51 1,4 51 0,-6-59 0,6 59-1,-1-70 1,1 70 0,10-77 0,-10 77 0,15-80 0,-15 80 0,32-80 0,-32 80 0,43-82 0,-14 39 0,3-2 0,8-1 0,-3-3 0,5 0-1,-1-3 1,11-1 0,5-2 0,-2 0 1,14-3 0,0 1-1,4-1 0,-2 2 1,-5 3 0,-8 5 0,0 3-1,-6 6-1,-12 5 1,-8 5 0,-7 6 1,-6 3-1,3 5 0,-5 4 0,-17 11 2,11-15 0,-11 15-1,0 0 0,0 0-1,0 0-3,-16-3-3,0 4-8,5 2-9,-5-4-1,3-3 0,-3-4 2</inkml:trace>
  <inkml:trace contextRef="#ctx0" brushRef="#br0" timeOffset="4306">944 101 34,'0'0'18,"-14"6"0,14-6 0,0 0-7,0 0-4,0 0-4,0 0-2,10-12-1,2 6 0,9-1 1,3-1 0,10-3 1,2 1-1,9-3 0,2 3 0,0 0-1,0 3 0,-3-1-1,-5 5 1,-6 1-1,-5 3 1,-7 2 1,-5 2 1,-3 2-1,-13-7 2,15 17-1,-10-6 0,-1-1 0,0 1 1,-4 2-2,1 2 1,-4 4 0,0 4 0,-6 1 0,-2 7 1,-4 0-1,-1 7 1,-1-1-1,-11 3 1,-1-1 0,4 2-1,2-5 0,4-2-1,0-2 1,3-3 0,-1-4 0,13-3-1,1-8 1,-2-3-1,5-11 0,-8 14 0,8-14 0,0 0-1,0 0 1,0 0-1,0 0-2,0 0-5,0 0-17,0 0-1,10-16-2,-16-9-1</inkml:trace>
  <inkml:trace contextRef="#ctx0" brushRef="#br0" timeOffset="32517">26 420 5,'-26'43'4,"26"-43"0,0 0-3,0 0-6,0 0 0</inkml:trace>
  <inkml:trace contextRef="#ctx0" brushRef="#br0" timeOffset="32597">0 463 9,'0'0'5,"0"0"0,0 0-1,0 0-1,0 0 0,0 0-2,0 0 0,0 0 0,0 0 1,0 0 2,0 0 1,0 0 1,0 0 1,41-9 0,-41 9 1,0 0 0,45-15 0,-45 15-3,49-15-2,-49 15 1,73-18-2,-31 7 0,6 1-1,0-3 0,0 2 0,-2 1 0,-5 1 1,-41 9 2,60-12 1,-60 12 0,0 0 1,0 0-1,45-10-1,-45 10-4,0 0-11,0 0-9,0 0-2,-48 1-1,48-1 0</inkml:trace>
  <inkml:trace contextRef="#ctx0" brushRef="#br0" timeOffset="33038">210 86 17,'0'0'11,"0"0"1,0 0 0,0 0-5,0 0-4,0 0 0,0 0 1,56 18 1,-56-18-1,50-9 1,-50 9 0,66-7-3,-66 7 1,72-3 0,-72 3 0,60 5 0,-60-5 0,52 11 0,-41-3 0,8 2-1,-9-1 0,0 3 0,-5-1-1,-5-11 1,0 28 0,0-28 0,0 0 2,-17 50 0,17-50 0,-36 42 0,36-42 0,-55 52-2,55-52 1,-71 64 0,71-64-1,-72 69-2,72-69 1,-68 68-1,68-68 1,-52 59-2,52-59 2,-44 44-2,44-44 0,0 0-3,0 0-7,-45 44-12,45-44 0,0 0-2,0 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8,'0'0'5,"11"-2"1,-2 4 0,5-1 1,5 1 0,2-1 0,4 1-2,1-2 1,2 0-3,-2 0 0,0-2-1,-6 2-1,-2-1-1,-4 1-2,-3 3-17,-11-3-5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0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17,'24'3'15,"5"-1"-1,1-1-1,2 2-1,-1-4-4,0 3 0,-4-3-3,-2 2 0,-5-2-3,-4 1-2,0 0-5,0 2-24,-6-8 1,4 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0 178 4,'11'-6'14,"5"0"1,0-1-1,3-4-3,4 2-1,-2-5-1,3 3-1,-4-4-2,3 3-2,-4-3 0,1 3-2,-5-1 1,0 3-1,-3 1-1,1 0 1,-3 2-1,-10 7 1,15-9-1,-15 9 1,9-4-1,-9 4 1,0 0-1,0 0-1,0 0 1,0 0-1,0 0-1,0 0 1,0 0 0,0 0-1,0 0 1,6 13 0,-6-3-1,0 4 1,1 3 0,-1 3 1,1 4-1,-1 1 0,1 2 0,-1 1 0,0 0 0,-1-1 1,1-4-1,-2 0 0,1-5 0,-1 0 1,-1-1-1,1-6 0,-2 3 1,0-2-1,0-2 0,4-10 0,-11 19 1,11-19-1,-13 9 0,3-1 0,0-8 1,-2 0 0,1-1-1,-1 0 0,-1 0 0,1 0 1,-1-1-2,2 2 2,1 0-2,0-6 1,10 6-1,-12 1 0,12-1 0,0 0 0,0 0 0,0 0 0,16 5 1,3 3-1,3-6 1,4 0 0,6 1 0,4 1 0,3-1 0,-1 1 0,1 0 1,-5-1-1,-6 0 0,-3-1 1,-6 0-1,-7-1 0,-2 1 0,-10-2 0,0 0 0,9 2 0,-9-2 0,0 0 0,0 0 0,0 0-1,0 0-5,0 0-16,-18 2-9,18-2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11,'0'17'9,"2"4"0,-1-1-1,-1 4-1,2 2-2,0 2 0,0 0-1,-1 1-1,2 0 0,-2-1-1,2-1-1,-2-2 0,0-3 0,1-4 0,-2-3 0,1-3-3,-1-12-7,0 0-15,0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 11,'9'-4'20,"-9"4"-14,18-16-3,-6 9 1,2-1 1,5 0 1,-2 1 0,6 2 0,0 2-1,0 3 1,1 0-2,-1 3 0,-1 0-2,-1 4-1,-3 3 0,-3-2-1,-3 4 0,-3 1 1,-3-1-1,-4 3 1,-2 0-1,-1-1 1,-3-2 0,-3 2 0,-2-2 1,-3-2-1,-1-2 1,-1 1 0,1-3 0,0-1 0,2-2 0,11-3 0,-15 4-1,15-4 0,0 0-1,13 2 0,0-3 1,6 2-1,2 0 0,4 0 0,3 4-1,0-1 1,-1 3-1,-5 1 1,-1 3-1,-5 1 0,-6 4 1,-4 2-1,-3 2 1,-6 0 0,-4 1 0,-1 1 1,-6-1 0,0 0 1,-5-3 1,1-1 0,-4-4 1,-2 0 1,-3-6-1,0 3 0,-1-7 1,1-1-2,0-3 0,4 0-1,0-3 0,4 1 0,5-3-1,2 1-1,12 5-3,-12-13-3,12 13-6,10-10-22,2-1-1,6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3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22,'23'0'17,"4"1"-3,2 1-2,-2 0-2,2 3-3,-4-4 0,0 3-3,-5-1-1,-3-1 0,-6-2-1,-1 2 0,-10-2-1,11 0 0,-11 0-1,0 0-4,0 0-14,0 0-11,0-21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16,'0'0'23,"13"0"-3,-1-1-17,4-1 1,6 0 1,1-2 1,6 2 0,-3-1 1,5 2-1,-4-2 1,1 3-2,-5-1 0,-3 3-2,-2-1-1,-3 1 0,-3-1-1,-12-1 0,14 3 0,-14-3-1,0 0 1,10 3-1,-10-3-1,0 0-1,0 0-9,18 1-20,-18-1-1,21-10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1:54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0 176 14,'0'0'17,"0"0"-2,0 0-3,9 3-2,0-4-2,1-4-1,4 1 0,4-6 0,3 2-2,1-5 0,4-2 1,0-6-3,2 6 1,-4-2-1,0 3 0,-1-1-1,-3 4 1,-2-1-2,-2 7 0,-4 2 1,-1-1-1,-11 4-1,15-5 1,-15 5-1,0 0 0,0 0 0,9-1 0,-9 1 0,0 0 0,0 0 0,0 0 0,0 0 0,1 13 0,-1-13 0,2 20 0,1-7 0,-1 4 0,3 4 1,-2 1-1,2 6 1,-3 2-2,1-1 2,0 3-1,-1-2 0,-1 0 0,-1-1 0,0-1 0,-1-3 0,0-2 1,-2-4-1,2-6 0,-1-1 0,0-2 0,2-10 1,-4 10-1,4-10 1,0 0 0,0 0-1,0 0 1,0 0-1,-13-4 1,13 4-1,-16-7 0,3 4-1,0-1 0,-3 0 0,-3 1 0,-1 3 0,0 0-1,1 1 1,-1 0 0,3 1 0,-1 1-1,4-1 2,2-1-1,12-1 0,-14 3 1,14-3 0,0 0 0,0 0 0,11 3 0,4-2 0,2 0 0,6-1 0,4 1 0,3-1 1,2 0-1,0 1 1,-2 0 0,0 0-1,-1 1 1,-4 1-1,-3 0 1,-3 1 0,-1 0-1,-5-1 1,0 0-1,-13-3 1,15 5-1,-15-5 1,11 2-1,-11-2 1,0 0-1,0 0 1,0 0-1,0 0 0,0 0 1,0 0-1,0 0-1,0 0 0,0 0-3,0 0-11,0 0-18,0 0-2,0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0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5 6,'0'0'15,"0"0"-1,0 0-1,-10-1-2,10 1-2,0 0-1,0 0-1,-14-3-1,14 3-1,-13-1-1,3 2-1,1-2 0,-4 3-1,-1-1 0,-1 2 0,-3 1-1,-1 1 0,0 3-1,-2 2 0,-1 1 1,1 2-1,-1 1 0,2 1 0,0 3 0,1-2 1,2 5-1,-1-2 0,4 2 0,1 1 0,3-2 0,0 2 0,4-4 0,3 4 0,2-6 0,5 1 1,2 0-1,8-1 1,4 1 0,6 0 0,4-1 0,4-2 0,1-1 0,5-3 0,-3-4 0,1-2 1,-3-3-1,-4-2 0,-4-2 0,-3-1 0,-5 0 0,-4 2 0,-4 0 0,-9 2-1,10-4 0,-10 4 0,0 0-1,0 0 0,0 0-4,0 0-7,0 0-21,0 0 1,-1-14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7:52:20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1,'20'2'11,"0"-2"0,2 1-1,2 0 0,-2-2-2,1 2 1,-4-2-1,0 1-2,-4-1 0,-3 1 0,-1-1-3,-11 1 0,12 0-1,-12 0-2,0 0-2,0 0-2,0 0-7,0 0-12,0 0-4,0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algn="r"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2625"/>
            <a:ext cx="4540250" cy="340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algn="r" defTabSz="910832">
              <a:defRPr sz="1200"/>
            </a:lvl1pPr>
          </a:lstStyle>
          <a:p>
            <a:pPr>
              <a:defRPr/>
            </a:pPr>
            <a:fld id="{77DCE95E-13D1-4516-AB10-172AC9292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4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29BC9F5-DA74-4750-B00D-6DD2092C9917}" type="slidenum">
              <a:rPr lang="en-US" smtClean="0"/>
              <a:pPr defTabSz="909638"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80D5347-2C5E-4A40-8EB0-925EE4A19F6B}" type="slidenum">
              <a:rPr lang="en-US" smtClean="0"/>
              <a:pPr defTabSz="909638"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For example, if the goal is to find the highest point on a surface, the scoring function might be the height at the current point.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65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278"/>
            <a:fld id="{F0758C1F-05B5-4198-98F3-E93CEF194A06}" type="slidenum">
              <a:rPr lang="en-US"/>
              <a:pPr defTabSz="909278"/>
              <a:t>12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15057"/>
            <a:ext cx="5485778" cy="408672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D4D91-03CD-44B1-9E5B-259F52B571DB}" type="slidenum">
              <a:rPr lang="en-CA"/>
              <a:pPr/>
              <a:t>13</a:t>
            </a:fld>
            <a:endParaRPr lang="en-CA" dirty="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0250" cy="3405187"/>
          </a:xfrm>
          <a:solidFill>
            <a:srgbClr val="FFFFFF"/>
          </a:solidFill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6112" y="4315056"/>
            <a:ext cx="5485778" cy="40882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F670F437-2D9F-46DE-BA68-5189A0F6D100}" type="slidenum">
              <a:rPr lang="en-US" smtClean="0"/>
              <a:pPr defTabSz="909638"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509F0-0434-461B-A5E8-B07CF2D02E49}" type="slidenum">
              <a:rPr lang="en-CA"/>
              <a:pPr/>
              <a:t>15</a:t>
            </a:fld>
            <a:endParaRPr lang="en-CA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C3304AE-F0A8-460C-A11D-57DD846F7A23}" type="slidenum">
              <a:rPr lang="en-US" smtClean="0"/>
              <a:pPr defTabSz="909638"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It consists of an initial</a:t>
            </a:r>
          </a:p>
          <a:p>
            <a:pPr eaLnBrk="1" hangingPunct="1"/>
            <a:r>
              <a:rPr lang="en-US" dirty="0" smtClean="0"/>
              <a:t>search phase that starts during problem generation and a final search phase that removes conflicts During</a:t>
            </a:r>
          </a:p>
          <a:p>
            <a:pPr eaLnBrk="1" hangingPunct="1"/>
            <a:r>
              <a:rPr lang="en-US" dirty="0" smtClean="0"/>
              <a:t>the initial search function Initial Search an initial permutation of the row positions of the queens is</a:t>
            </a:r>
          </a:p>
          <a:p>
            <a:pPr eaLnBrk="1" hangingPunct="1"/>
            <a:r>
              <a:rPr lang="en-US" dirty="0" smtClean="0"/>
              <a:t>Generated</a:t>
            </a:r>
          </a:p>
          <a:p>
            <a:pPr eaLnBrk="1" hangingPunct="1"/>
            <a:r>
              <a:rPr lang="en-US" dirty="0" smtClean="0"/>
              <a:t>A random permutation of n queens would generate approximately .5n</a:t>
            </a:r>
          </a:p>
          <a:p>
            <a:pPr eaLnBrk="1" hangingPunct="1"/>
            <a:r>
              <a:rPr lang="en-US" dirty="0" smtClean="0"/>
              <a:t> collisions Since this number of collisions is very high the algorithm performance can be improved</a:t>
            </a:r>
          </a:p>
          <a:p>
            <a:pPr eaLnBrk="1" hangingPunct="1"/>
            <a:r>
              <a:rPr lang="en-US" dirty="0" err="1" smtClean="0"/>
              <a:t>signicantly</a:t>
            </a:r>
            <a:r>
              <a:rPr lang="en-US" dirty="0" smtClean="0"/>
              <a:t> if collisions in the initial permutation are minimized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During the final search procedure Final Search two queens are</a:t>
            </a:r>
          </a:p>
          <a:p>
            <a:pPr eaLnBrk="1" hangingPunct="1"/>
            <a:r>
              <a:rPr lang="en-US" dirty="0" smtClean="0"/>
              <a:t>chosen for conflict minimization If a swap (the row) of two queens reduces the number of collisions then two queens</a:t>
            </a:r>
          </a:p>
          <a:p>
            <a:pPr eaLnBrk="1" hangingPunct="1"/>
            <a:r>
              <a:rPr lang="en-US" dirty="0" smtClean="0"/>
              <a:t>are swapped Otherwise no action is taken The final search is repeated until all collisions are eliminated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number of collisions on a diagonal line can be computed in constant time using a characterization</a:t>
            </a:r>
          </a:p>
          <a:p>
            <a:pPr eaLnBrk="1" hangingPunct="1"/>
            <a:r>
              <a:rPr lang="en-US" dirty="0" smtClean="0"/>
              <a:t>of diagonal lines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35AC2E3-1A1A-45C2-9F02-EC7FC749E660}" type="slidenum">
              <a:rPr lang="en-US" smtClean="0"/>
              <a:pPr defTabSz="909638"/>
              <a:t>18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C3304AE-F0A8-460C-A11D-57DD846F7A23}" type="slidenum">
              <a:rPr lang="en-US" smtClean="0"/>
              <a:pPr defTabSz="909638"/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consists of an initial</a:t>
            </a:r>
          </a:p>
          <a:p>
            <a:pPr eaLnBrk="1" hangingPunct="1"/>
            <a:r>
              <a:rPr lang="en-US" smtClean="0"/>
              <a:t>search phase that starts during problem generation and a final search phase that removes conflicts During</a:t>
            </a:r>
          </a:p>
          <a:p>
            <a:pPr eaLnBrk="1" hangingPunct="1"/>
            <a:r>
              <a:rPr lang="en-US" smtClean="0"/>
              <a:t>the initial search function Initial Search an initial permutation of the row positions of the queens is</a:t>
            </a:r>
          </a:p>
          <a:p>
            <a:pPr eaLnBrk="1" hangingPunct="1"/>
            <a:r>
              <a:rPr lang="en-US" smtClean="0"/>
              <a:t>Generated</a:t>
            </a:r>
          </a:p>
          <a:p>
            <a:pPr eaLnBrk="1" hangingPunct="1"/>
            <a:r>
              <a:rPr lang="en-US" smtClean="0"/>
              <a:t>A random permutation of n queens would generate approximately .5n</a:t>
            </a:r>
          </a:p>
          <a:p>
            <a:pPr eaLnBrk="1" hangingPunct="1"/>
            <a:r>
              <a:rPr lang="en-US" smtClean="0"/>
              <a:t> collisions Since this number of collisions is very high the algorithm performance can be improved</a:t>
            </a:r>
          </a:p>
          <a:p>
            <a:pPr eaLnBrk="1" hangingPunct="1"/>
            <a:r>
              <a:rPr lang="en-US" smtClean="0"/>
              <a:t>signicantly if collisions in the initial permutation are minimized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During the final search procedure Final Search two queens are</a:t>
            </a:r>
          </a:p>
          <a:p>
            <a:pPr eaLnBrk="1" hangingPunct="1"/>
            <a:r>
              <a:rPr lang="en-US" smtClean="0"/>
              <a:t>chosen for conflict minimization If a swap (the row) of two queens reduces the number of collisions then two queens</a:t>
            </a:r>
          </a:p>
          <a:p>
            <a:pPr eaLnBrk="1" hangingPunct="1"/>
            <a:r>
              <a:rPr lang="en-US" smtClean="0"/>
              <a:t>are swapped Otherwise no action is taken The final search is repeated until all collisions are eliminated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number of collisions on a diagonal line can be computed in constant time using a characterization</a:t>
            </a:r>
          </a:p>
          <a:p>
            <a:pPr eaLnBrk="1" hangingPunct="1"/>
            <a:r>
              <a:rPr lang="en-US" smtClean="0"/>
              <a:t>of diagonal lines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B30ABD0-BFD0-4553-A105-F0D968662753}" type="slidenum">
              <a:rPr lang="en-US" smtClean="0"/>
              <a:pPr defTabSz="909638"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For example, if the goal is to find the highest point on a surface, the scoring function might be the height at the current point.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E767E39-D006-4652-9264-55DAEDA0F60B}" type="slidenum">
              <a:rPr lang="en-US" smtClean="0"/>
              <a:pPr defTabSz="909638"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35AC2E3-1A1A-45C2-9F02-EC7FC749E660}" type="slidenum">
              <a:rPr lang="en-US" smtClean="0"/>
              <a:pPr defTabSz="909638"/>
              <a:t>21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7E172AC-E7F3-4513-B04A-126FA23FA9BD}" type="slidenum">
              <a:rPr lang="en-US" smtClean="0"/>
              <a:pPr defTabSz="909638"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4825"/>
            <a:ext cx="5032375" cy="40862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 of the most obvious heuristics is to select the value that results in the minimum # of conflicts with the other variables - the min conflicts heuristics</a:t>
            </a:r>
          </a:p>
          <a:p>
            <a:pPr eaLnBrk="1" hangingPunct="1"/>
            <a:r>
              <a:rPr lang="en-US" smtClean="0"/>
              <a:t>Ex, in case of eight queen, it is the number of attacking queens.</a:t>
            </a:r>
          </a:p>
          <a:p>
            <a:pPr eaLnBrk="1" hangingPunct="1"/>
            <a:r>
              <a:rPr lang="en-US" smtClean="0"/>
              <a:t>Min conflict is surprising effective and can solve the million-queens problem in less than 50 steps. It has also been used to schedule the hubble telecope, reducing the time taken to schedule a week of observations from three weeks to around 10’</a:t>
            </a:r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0381392-001B-40B2-99A6-07A48E5849BB}" type="slidenum">
              <a:rPr lang="en-US" smtClean="0"/>
              <a:pPr defTabSz="909638"/>
              <a:t>23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4825"/>
            <a:ext cx="5032375" cy="4086225"/>
          </a:xfrm>
          <a:noFill/>
          <a:ln/>
        </p:spPr>
        <p:txBody>
          <a:bodyPr/>
          <a:lstStyle/>
          <a:p>
            <a:pPr eaLnBrk="1" hangingPunct="1"/>
            <a:endParaRPr lang="en-US" b="1" i="1" smtClean="0"/>
          </a:p>
          <a:p>
            <a:pPr eaLnBrk="1" hangingPunct="1"/>
            <a:r>
              <a:rPr lang="en-US" b="1" i="1" smtClean="0"/>
              <a:t>No way to move from a plateau, could escape from a shoulder</a:t>
            </a:r>
          </a:p>
          <a:p>
            <a:pPr eaLnBrk="1" hangingPunct="1"/>
            <a:endParaRPr lang="en-US" b="1" i="1" smtClean="0"/>
          </a:p>
          <a:p>
            <a:pPr eaLnBrk="1" hangingPunct="1"/>
            <a:r>
              <a:rPr lang="en-US" b="1" i="1" smtClean="0"/>
              <a:t>With a randomly gerenated 8-queen initial state steepest ascent hill climbing gets stuck 86% of the times. Takes 4 steps on average to suceed and 3 to get stuck –good since there are 17 million states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616CBDD-8EE2-4329-8239-A4D085BD8C3C}" type="slidenum">
              <a:rPr lang="en-US" smtClean="0"/>
              <a:pPr defTabSz="909638"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4825"/>
            <a:ext cx="5032375" cy="4086225"/>
          </a:xfrm>
          <a:noFill/>
          <a:ln/>
        </p:spPr>
        <p:txBody>
          <a:bodyPr/>
          <a:lstStyle/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34B54C8-494D-41F1-8139-A152E66C2F01}" type="slidenum">
              <a:rPr lang="en-US" smtClean="0"/>
              <a:pPr defTabSz="909638"/>
              <a:t>25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6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3A1F7-70E4-47A0-B2D8-15815A80896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move from one node to another according to a function that scores how good each </a:t>
            </a:r>
            <a:r>
              <a:rPr lang="en-US" smtClean="0">
                <a:solidFill>
                  <a:srgbClr val="CC0099"/>
                </a:solidFill>
              </a:rPr>
              <a:t>neighbor</a:t>
            </a:r>
            <a:r>
              <a:rPr lang="en-US" smtClean="0"/>
              <a:t> is</a:t>
            </a:r>
          </a:p>
          <a:p>
            <a:pPr lvl="1" eaLnBrk="1" hangingPunct="1"/>
            <a:r>
              <a:rPr lang="en-US" smtClean="0"/>
              <a:t>according to a </a:t>
            </a:r>
            <a:r>
              <a:rPr lang="en-US" smtClean="0">
                <a:solidFill>
                  <a:srgbClr val="CC0099"/>
                </a:solidFill>
              </a:rPr>
              <a:t>function that scores how good each neighbor is</a:t>
            </a:r>
          </a:p>
          <a:p>
            <a:pPr lvl="1" eaLnBrk="1" hangingPunct="1"/>
            <a:endParaRPr lang="en-US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CC0099"/>
                </a:solidFill>
              </a:rPr>
              <a:t>Number of unsatisfied constraints OR weighted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9A6C5EB-00FC-4A22-A8A2-BF7F86AB0494}" type="slidenum">
              <a:rPr lang="en-US" smtClean="0"/>
              <a:pPr defTabSz="909638"/>
              <a:t>27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FB6E93F-EE8B-479E-BACD-4ECFEAB6D4F0}" type="slidenum">
              <a:rPr lang="en-US" smtClean="0"/>
              <a:pPr defTabSz="909638"/>
              <a:t>28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628A24A-54EB-4455-B472-180C41B2BBE6}" type="slidenum">
              <a:rPr lang="en-US" smtClean="0"/>
              <a:pPr defTabSz="909638"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5432B4B-2DBF-4823-9590-C59C3BF836DC}" type="slidenum">
              <a:rPr lang="en-US" smtClean="0"/>
              <a:pPr defTabSz="909638"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B37B4D5-2D10-47EF-A11A-20A50C5EAEC1}" type="slidenum">
              <a:rPr lang="en-US" smtClean="0"/>
              <a:pPr defTabSz="909638"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22DFE82-9DE8-4BDB-BF24-564CDD9D440B}" type="slidenum">
              <a:rPr lang="en-US" smtClean="0"/>
              <a:pPr defTabSz="909638"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47645" lvl="1" defTabSz="895289" eaLnBrk="1" hangingPunct="1">
              <a:defRPr/>
            </a:pPr>
            <a:r>
              <a:rPr lang="en-US" dirty="0" smtClean="0"/>
              <a:t>A useful method in practice for some consistency and optimization problems is </a:t>
            </a:r>
            <a:r>
              <a:rPr lang="en-US" dirty="0" smtClean="0">
                <a:solidFill>
                  <a:srgbClr val="CC0099"/>
                </a:solidFill>
              </a:rPr>
              <a:t>local search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move from one node to another according to a function that scores how good each </a:t>
            </a:r>
            <a:r>
              <a:rPr lang="en-US" dirty="0" smtClean="0">
                <a:solidFill>
                  <a:srgbClr val="CC0099"/>
                </a:solidFill>
              </a:rPr>
              <a:t>neighbor</a:t>
            </a:r>
            <a:r>
              <a:rPr lang="en-US" dirty="0" smtClean="0"/>
              <a:t> is</a:t>
            </a:r>
          </a:p>
          <a:p>
            <a:pPr lvl="1" eaLnBrk="1" hangingPunct="1">
              <a:defRPr/>
            </a:pPr>
            <a:r>
              <a:rPr lang="en-US" dirty="0" smtClean="0"/>
              <a:t>according to a </a:t>
            </a:r>
            <a:r>
              <a:rPr lang="en-US" dirty="0" smtClean="0">
                <a:solidFill>
                  <a:srgbClr val="CC0099"/>
                </a:solidFill>
              </a:rPr>
              <a:t>function that scores how good each neighbor is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A891290-C0B7-4969-8F8E-13211D9564B5}" type="slidenum">
              <a:rPr lang="en-US" smtClean="0"/>
              <a:pPr defTabSz="909638"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278"/>
            <a:fld id="{F22EA36B-EAFA-4F61-86FC-44D9C2481DF5}" type="slidenum">
              <a:rPr lang="en-US"/>
              <a:pPr defTabSz="909278"/>
              <a:t>9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278"/>
            <a:fld id="{F22EA36B-EAFA-4F61-86FC-44D9C2481DF5}" type="slidenum">
              <a:rPr lang="en-US"/>
              <a:pPr defTabSz="909278"/>
              <a:t>10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E0804C-93DD-49E4-99BE-F4A200495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2E4CDC0-34E4-432C-B90C-55F13886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4065FB-685B-4FCB-BAE7-9E7246BC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6C82224-6959-490B-B202-AEE19218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78829C-1FC0-41BF-9C3E-F22B5300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685428-A91A-49E5-8BAD-58C29A675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73ECD9-88B2-4DBB-9A96-75548E3D3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51A3242-62DB-4407-B390-7EA5AD5C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53503E5-C218-48E1-9E72-92F036363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A272A0-99F2-4C08-8F1C-7EF780428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BC82C8-FF7D-49D3-BF4A-32A11791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31238F0-758A-42B9-BAE4-126DB39B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387438-4364-451F-8A81-D791BDF2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DAAFAFB3-6CB8-4DD7-AE56-8F192C35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9" Type="http://schemas.openxmlformats.org/officeDocument/2006/relationships/customXml" Target="../ink/ink98.xml"/><Relationship Id="rId21" Type="http://schemas.openxmlformats.org/officeDocument/2006/relationships/customXml" Target="../ink/ink89.xml"/><Relationship Id="rId34" Type="http://schemas.openxmlformats.org/officeDocument/2006/relationships/image" Target="../media/image112.emf"/><Relationship Id="rId42" Type="http://schemas.openxmlformats.org/officeDocument/2006/relationships/image" Target="../media/image116.emf"/><Relationship Id="rId47" Type="http://schemas.openxmlformats.org/officeDocument/2006/relationships/customXml" Target="../ink/ink102.xml"/><Relationship Id="rId50" Type="http://schemas.openxmlformats.org/officeDocument/2006/relationships/image" Target="../media/image710.emf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3.emf"/><Relationship Id="rId29" Type="http://schemas.openxmlformats.org/officeDocument/2006/relationships/customXml" Target="../ink/ink93.xml"/><Relationship Id="rId11" Type="http://schemas.openxmlformats.org/officeDocument/2006/relationships/customXml" Target="../ink/ink84.xml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37" Type="http://schemas.openxmlformats.org/officeDocument/2006/relationships/customXml" Target="../ink/ink97.xml"/><Relationship Id="rId40" Type="http://schemas.openxmlformats.org/officeDocument/2006/relationships/image" Target="../media/image115.emf"/><Relationship Id="rId45" Type="http://schemas.openxmlformats.org/officeDocument/2006/relationships/customXml" Target="../ink/ink101.xml"/><Relationship Id="rId5" Type="http://schemas.openxmlformats.org/officeDocument/2006/relationships/customXml" Target="../ink/ink81.xml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09.emf"/><Relationship Id="rId36" Type="http://schemas.openxmlformats.org/officeDocument/2006/relationships/image" Target="../media/image113.emf"/><Relationship Id="rId49" Type="http://schemas.openxmlformats.org/officeDocument/2006/relationships/customXml" Target="../ink/ink103.xml"/><Relationship Id="rId10" Type="http://schemas.openxmlformats.org/officeDocument/2006/relationships/image" Target="../media/image100.emf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4" Type="http://schemas.openxmlformats.org/officeDocument/2006/relationships/image" Target="../media/image117.emf"/><Relationship Id="rId4" Type="http://schemas.openxmlformats.org/officeDocument/2006/relationships/image" Target="../media/image97.emf"/><Relationship Id="rId9" Type="http://schemas.openxmlformats.org/officeDocument/2006/relationships/customXml" Target="../ink/ink83.xml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92.xml"/><Relationship Id="rId30" Type="http://schemas.openxmlformats.org/officeDocument/2006/relationships/image" Target="../media/image110.emf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48" Type="http://schemas.openxmlformats.org/officeDocument/2006/relationships/image" Target="../media/image119.emf"/><Relationship Id="rId8" Type="http://schemas.openxmlformats.org/officeDocument/2006/relationships/image" Target="../media/image99.emf"/><Relationship Id="rId3" Type="http://schemas.openxmlformats.org/officeDocument/2006/relationships/customXml" Target="../ink/ink80.xml"/><Relationship Id="rId12" Type="http://schemas.openxmlformats.org/officeDocument/2006/relationships/image" Target="../media/image101.emf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38" Type="http://schemas.openxmlformats.org/officeDocument/2006/relationships/image" Target="../media/image114.emf"/><Relationship Id="rId46" Type="http://schemas.openxmlformats.org/officeDocument/2006/relationships/image" Target="../media/image118.emf"/><Relationship Id="rId20" Type="http://schemas.openxmlformats.org/officeDocument/2006/relationships/image" Target="../media/image105.emf"/><Relationship Id="rId41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7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9" Type="http://schemas.openxmlformats.org/officeDocument/2006/relationships/customXml" Target="../ink/ink120.xml"/><Relationship Id="rId21" Type="http://schemas.openxmlformats.org/officeDocument/2006/relationships/customXml" Target="../ink/ink111.xml"/><Relationship Id="rId34" Type="http://schemas.openxmlformats.org/officeDocument/2006/relationships/image" Target="../media/image29.emf"/><Relationship Id="rId42" Type="http://schemas.openxmlformats.org/officeDocument/2006/relationships/image" Target="../media/image33.emf"/><Relationship Id="rId12" Type="http://schemas.openxmlformats.org/officeDocument/2006/relationships/image" Target="../media/image18.emf"/><Relationship Id="rId17" Type="http://schemas.openxmlformats.org/officeDocument/2006/relationships/customXml" Target="../ink/ink109.xml"/><Relationship Id="rId25" Type="http://schemas.openxmlformats.org/officeDocument/2006/relationships/customXml" Target="../ink/ink113.xml"/><Relationship Id="rId33" Type="http://schemas.openxmlformats.org/officeDocument/2006/relationships/customXml" Target="../ink/ink117.xml"/><Relationship Id="rId38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115.xml"/><Relationship Id="rId41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06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37" Type="http://schemas.openxmlformats.org/officeDocument/2006/relationships/customXml" Target="../ink/ink119.xml"/><Relationship Id="rId40" Type="http://schemas.openxmlformats.org/officeDocument/2006/relationships/image" Target="../media/image32.emf"/><Relationship Id="rId5" Type="http://schemas.openxmlformats.org/officeDocument/2006/relationships/customXml" Target="../ink/ink104.xml"/><Relationship Id="rId15" Type="http://schemas.openxmlformats.org/officeDocument/2006/relationships/customXml" Target="../ink/ink108.xml"/><Relationship Id="rId23" Type="http://schemas.openxmlformats.org/officeDocument/2006/relationships/customXml" Target="../ink/ink112.xml"/><Relationship Id="rId28" Type="http://schemas.openxmlformats.org/officeDocument/2006/relationships/image" Target="../media/image26.emf"/><Relationship Id="rId36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customXml" Target="../ink/ink110.xml"/><Relationship Id="rId31" Type="http://schemas.openxmlformats.org/officeDocument/2006/relationships/customXml" Target="../ink/ink116.xml"/><Relationship Id="rId4" Type="http://schemas.openxmlformats.org/officeDocument/2006/relationships/image" Target="../media/image1.jpeg"/><Relationship Id="rId9" Type="http://schemas.openxmlformats.org/officeDocument/2006/relationships/customXml" Target="../ink/ink105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114.xml"/><Relationship Id="rId30" Type="http://schemas.openxmlformats.org/officeDocument/2006/relationships/image" Target="../media/image27.emf"/><Relationship Id="rId35" Type="http://schemas.openxmlformats.org/officeDocument/2006/relationships/customXml" Target="../ink/ink118.xml"/><Relationship Id="rId8" Type="http://schemas.openxmlformats.org/officeDocument/2006/relationships/image" Target="../media/image121.emf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13" Type="http://schemas.openxmlformats.org/officeDocument/2006/relationships/image" Target="../media/image127.emf"/><Relationship Id="rId18" Type="http://schemas.openxmlformats.org/officeDocument/2006/relationships/customXml" Target="../ink/ink129.xml"/><Relationship Id="rId3" Type="http://schemas.openxmlformats.org/officeDocument/2006/relationships/image" Target="../media/image34.png"/><Relationship Id="rId21" Type="http://schemas.openxmlformats.org/officeDocument/2006/relationships/image" Target="../media/image131.emf"/><Relationship Id="rId7" Type="http://schemas.openxmlformats.org/officeDocument/2006/relationships/image" Target="../media/image124.emf"/><Relationship Id="rId12" Type="http://schemas.openxmlformats.org/officeDocument/2006/relationships/customXml" Target="../ink/ink126.xml"/><Relationship Id="rId17" Type="http://schemas.openxmlformats.org/officeDocument/2006/relationships/image" Target="../media/image129.emf"/><Relationship Id="rId25" Type="http://schemas.openxmlformats.org/officeDocument/2006/relationships/image" Target="../media/image133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28.xml"/><Relationship Id="rId20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.xml"/><Relationship Id="rId11" Type="http://schemas.openxmlformats.org/officeDocument/2006/relationships/image" Target="../media/image126.emf"/><Relationship Id="rId24" Type="http://schemas.openxmlformats.org/officeDocument/2006/relationships/customXml" Target="../ink/ink132.xml"/><Relationship Id="rId5" Type="http://schemas.openxmlformats.org/officeDocument/2006/relationships/image" Target="../media/image123.emf"/><Relationship Id="rId15" Type="http://schemas.openxmlformats.org/officeDocument/2006/relationships/image" Target="../media/image128.emf"/><Relationship Id="rId23" Type="http://schemas.openxmlformats.org/officeDocument/2006/relationships/image" Target="../media/image132.emf"/><Relationship Id="rId10" Type="http://schemas.openxmlformats.org/officeDocument/2006/relationships/customXml" Target="../ink/ink125.xml"/><Relationship Id="rId19" Type="http://schemas.openxmlformats.org/officeDocument/2006/relationships/image" Target="../media/image130.emf"/><Relationship Id="rId4" Type="http://schemas.openxmlformats.org/officeDocument/2006/relationships/customXml" Target="../ink/ink122.xml"/><Relationship Id="rId9" Type="http://schemas.openxmlformats.org/officeDocument/2006/relationships/image" Target="../media/image125.emf"/><Relationship Id="rId14" Type="http://schemas.openxmlformats.org/officeDocument/2006/relationships/customXml" Target="../ink/ink127.xml"/><Relationship Id="rId22" Type="http://schemas.openxmlformats.org/officeDocument/2006/relationships/customXml" Target="../ink/ink1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6.emf"/><Relationship Id="rId5" Type="http://schemas.openxmlformats.org/officeDocument/2006/relationships/customXml" Target="../ink/ink13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142.emf"/><Relationship Id="rId3" Type="http://schemas.openxmlformats.org/officeDocument/2006/relationships/image" Target="../media/image37.wmf"/><Relationship Id="rId7" Type="http://schemas.openxmlformats.org/officeDocument/2006/relationships/image" Target="../media/image139.emf"/><Relationship Id="rId12" Type="http://schemas.openxmlformats.org/officeDocument/2006/relationships/customXml" Target="../ink/ink1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1" Type="http://schemas.openxmlformats.org/officeDocument/2006/relationships/image" Target="../media/image141.emf"/><Relationship Id="rId5" Type="http://schemas.openxmlformats.org/officeDocument/2006/relationships/image" Target="../media/image138.emf"/><Relationship Id="rId10" Type="http://schemas.openxmlformats.org/officeDocument/2006/relationships/customXml" Target="../ink/ink137.xml"/><Relationship Id="rId4" Type="http://schemas.openxmlformats.org/officeDocument/2006/relationships/customXml" Target="../ink/ink134.xml"/><Relationship Id="rId9" Type="http://schemas.openxmlformats.org/officeDocument/2006/relationships/image" Target="../media/image14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139.xml"/><Relationship Id="rId7" Type="http://schemas.openxmlformats.org/officeDocument/2006/relationships/customXml" Target="../ink/ink1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emf"/><Relationship Id="rId5" Type="http://schemas.openxmlformats.org/officeDocument/2006/relationships/customXml" Target="../ink/ink140.xml"/><Relationship Id="rId4" Type="http://schemas.openxmlformats.org/officeDocument/2006/relationships/image" Target="../media/image1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0.emf"/><Relationship Id="rId21" Type="http://schemas.openxmlformats.org/officeDocument/2006/relationships/customXml" Target="../ink/ink151.xml"/><Relationship Id="rId42" Type="http://schemas.openxmlformats.org/officeDocument/2006/relationships/image" Target="../media/image147.emf"/><Relationship Id="rId47" Type="http://schemas.openxmlformats.org/officeDocument/2006/relationships/customXml" Target="../ink/ink164.xml"/><Relationship Id="rId63" Type="http://schemas.openxmlformats.org/officeDocument/2006/relationships/customXml" Target="../ink/ink172.xml"/><Relationship Id="rId68" Type="http://schemas.openxmlformats.org/officeDocument/2006/relationships/image" Target="../media/image16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30.emf"/><Relationship Id="rId29" Type="http://schemas.openxmlformats.org/officeDocument/2006/relationships/customXml" Target="../ink/ink155.xml"/><Relationship Id="rId11" Type="http://schemas.openxmlformats.org/officeDocument/2006/relationships/customXml" Target="../ink/ink146.xml"/><Relationship Id="rId24" Type="http://schemas.openxmlformats.org/officeDocument/2006/relationships/image" Target="../media/image1170.emf"/><Relationship Id="rId32" Type="http://schemas.openxmlformats.org/officeDocument/2006/relationships/image" Target="../media/image1020.emf"/><Relationship Id="rId37" Type="http://schemas.openxmlformats.org/officeDocument/2006/relationships/customXml" Target="../ink/ink159.xml"/><Relationship Id="rId40" Type="http://schemas.openxmlformats.org/officeDocument/2006/relationships/image" Target="../media/image146.emf"/><Relationship Id="rId45" Type="http://schemas.openxmlformats.org/officeDocument/2006/relationships/customXml" Target="../ink/ink163.xml"/><Relationship Id="rId53" Type="http://schemas.openxmlformats.org/officeDocument/2006/relationships/customXml" Target="../ink/ink167.xml"/><Relationship Id="rId58" Type="http://schemas.openxmlformats.org/officeDocument/2006/relationships/image" Target="../media/image155.emf"/><Relationship Id="rId66" Type="http://schemas.openxmlformats.org/officeDocument/2006/relationships/image" Target="../media/image159.emf"/><Relationship Id="rId74" Type="http://schemas.openxmlformats.org/officeDocument/2006/relationships/image" Target="../media/image163.emf"/><Relationship Id="rId5" Type="http://schemas.openxmlformats.org/officeDocument/2006/relationships/customXml" Target="../ink/ink143.xml"/><Relationship Id="rId61" Type="http://schemas.openxmlformats.org/officeDocument/2006/relationships/customXml" Target="../ink/ink171.xml"/><Relationship Id="rId19" Type="http://schemas.openxmlformats.org/officeDocument/2006/relationships/customXml" Target="../ink/ink150.xml"/><Relationship Id="rId14" Type="http://schemas.openxmlformats.org/officeDocument/2006/relationships/image" Target="../media/image1120.emf"/><Relationship Id="rId22" Type="http://schemas.openxmlformats.org/officeDocument/2006/relationships/image" Target="../media/image1160.emf"/><Relationship Id="rId27" Type="http://schemas.openxmlformats.org/officeDocument/2006/relationships/customXml" Target="../ink/ink154.xml"/><Relationship Id="rId30" Type="http://schemas.openxmlformats.org/officeDocument/2006/relationships/image" Target="../media/image1010.emf"/><Relationship Id="rId35" Type="http://schemas.openxmlformats.org/officeDocument/2006/relationships/customXml" Target="../ink/ink158.xml"/><Relationship Id="rId43" Type="http://schemas.openxmlformats.org/officeDocument/2006/relationships/customXml" Target="../ink/ink162.xml"/><Relationship Id="rId48" Type="http://schemas.openxmlformats.org/officeDocument/2006/relationships/image" Target="../media/image150.emf"/><Relationship Id="rId56" Type="http://schemas.openxmlformats.org/officeDocument/2006/relationships/image" Target="../media/image154.emf"/><Relationship Id="rId64" Type="http://schemas.openxmlformats.org/officeDocument/2006/relationships/image" Target="../media/image158.emf"/><Relationship Id="rId69" Type="http://schemas.openxmlformats.org/officeDocument/2006/relationships/customXml" Target="../ink/ink175.xml"/><Relationship Id="rId8" Type="http://schemas.openxmlformats.org/officeDocument/2006/relationships/image" Target="../media/image1090.emf"/><Relationship Id="rId51" Type="http://schemas.openxmlformats.org/officeDocument/2006/relationships/customXml" Target="../ink/ink166.xml"/><Relationship Id="rId72" Type="http://schemas.openxmlformats.org/officeDocument/2006/relationships/image" Target="../media/image162.emf"/><Relationship Id="rId3" Type="http://schemas.openxmlformats.org/officeDocument/2006/relationships/customXml" Target="../ink/ink142.xml"/><Relationship Id="rId12" Type="http://schemas.openxmlformats.org/officeDocument/2006/relationships/image" Target="../media/image1110.emf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33" Type="http://schemas.openxmlformats.org/officeDocument/2006/relationships/customXml" Target="../ink/ink157.xml"/><Relationship Id="rId38" Type="http://schemas.openxmlformats.org/officeDocument/2006/relationships/image" Target="../media/image1050.emf"/><Relationship Id="rId46" Type="http://schemas.openxmlformats.org/officeDocument/2006/relationships/image" Target="../media/image149.emf"/><Relationship Id="rId59" Type="http://schemas.openxmlformats.org/officeDocument/2006/relationships/customXml" Target="../ink/ink170.xml"/><Relationship Id="rId67" Type="http://schemas.openxmlformats.org/officeDocument/2006/relationships/customXml" Target="../ink/ink174.xml"/><Relationship Id="rId20" Type="http://schemas.openxmlformats.org/officeDocument/2006/relationships/image" Target="../media/image1150.emf"/><Relationship Id="rId41" Type="http://schemas.openxmlformats.org/officeDocument/2006/relationships/customXml" Target="../ink/ink161.xml"/><Relationship Id="rId54" Type="http://schemas.openxmlformats.org/officeDocument/2006/relationships/image" Target="../media/image153.emf"/><Relationship Id="rId62" Type="http://schemas.openxmlformats.org/officeDocument/2006/relationships/image" Target="../media/image157.emf"/><Relationship Id="rId70" Type="http://schemas.openxmlformats.org/officeDocument/2006/relationships/image" Target="../media/image161.emf"/><Relationship Id="rId75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emf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980.emf"/><Relationship Id="rId36" Type="http://schemas.openxmlformats.org/officeDocument/2006/relationships/image" Target="../media/image1040.emf"/><Relationship Id="rId49" Type="http://schemas.openxmlformats.org/officeDocument/2006/relationships/customXml" Target="../ink/ink165.xml"/><Relationship Id="rId57" Type="http://schemas.openxmlformats.org/officeDocument/2006/relationships/customXml" Target="../ink/ink169.xml"/><Relationship Id="rId10" Type="http://schemas.openxmlformats.org/officeDocument/2006/relationships/image" Target="../media/image1100.emf"/><Relationship Id="rId31" Type="http://schemas.openxmlformats.org/officeDocument/2006/relationships/customXml" Target="../ink/ink156.xml"/><Relationship Id="rId44" Type="http://schemas.openxmlformats.org/officeDocument/2006/relationships/image" Target="../media/image148.emf"/><Relationship Id="rId52" Type="http://schemas.openxmlformats.org/officeDocument/2006/relationships/image" Target="../media/image152.emf"/><Relationship Id="rId60" Type="http://schemas.openxmlformats.org/officeDocument/2006/relationships/image" Target="../media/image156.emf"/><Relationship Id="rId65" Type="http://schemas.openxmlformats.org/officeDocument/2006/relationships/customXml" Target="../ink/ink173.xml"/><Relationship Id="rId73" Type="http://schemas.openxmlformats.org/officeDocument/2006/relationships/customXml" Target="../ink/ink177.xml"/><Relationship Id="rId4" Type="http://schemas.openxmlformats.org/officeDocument/2006/relationships/image" Target="../media/image1070.emf"/><Relationship Id="rId9" Type="http://schemas.openxmlformats.org/officeDocument/2006/relationships/customXml" Target="../ink/ink145.xml"/><Relationship Id="rId13" Type="http://schemas.openxmlformats.org/officeDocument/2006/relationships/customXml" Target="../ink/ink147.xml"/><Relationship Id="rId18" Type="http://schemas.openxmlformats.org/officeDocument/2006/relationships/image" Target="../media/image1140.emf"/><Relationship Id="rId39" Type="http://schemas.openxmlformats.org/officeDocument/2006/relationships/customXml" Target="../ink/ink160.xml"/><Relationship Id="rId34" Type="http://schemas.openxmlformats.org/officeDocument/2006/relationships/image" Target="../media/image1030.emf"/><Relationship Id="rId50" Type="http://schemas.openxmlformats.org/officeDocument/2006/relationships/image" Target="../media/image151.emf"/><Relationship Id="rId55" Type="http://schemas.openxmlformats.org/officeDocument/2006/relationships/customXml" Target="../ink/ink168.xml"/><Relationship Id="rId76" Type="http://schemas.openxmlformats.org/officeDocument/2006/relationships/image" Target="../media/image164.emf"/><Relationship Id="rId7" Type="http://schemas.openxmlformats.org/officeDocument/2006/relationships/customXml" Target="../ink/ink144.xml"/><Relationship Id="rId71" Type="http://schemas.openxmlformats.org/officeDocument/2006/relationships/customXml" Target="../ink/ink1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emf"/><Relationship Id="rId18" Type="http://schemas.openxmlformats.org/officeDocument/2006/relationships/customXml" Target="../ink/ink186.xml"/><Relationship Id="rId26" Type="http://schemas.openxmlformats.org/officeDocument/2006/relationships/customXml" Target="../ink/ink190.xml"/><Relationship Id="rId39" Type="http://schemas.openxmlformats.org/officeDocument/2006/relationships/image" Target="../media/image183.emf"/><Relationship Id="rId21" Type="http://schemas.openxmlformats.org/officeDocument/2006/relationships/image" Target="../media/image174.emf"/><Relationship Id="rId34" Type="http://schemas.openxmlformats.org/officeDocument/2006/relationships/customXml" Target="../ink/ink194.xml"/><Relationship Id="rId42" Type="http://schemas.openxmlformats.org/officeDocument/2006/relationships/customXml" Target="../ink/ink197.xml"/><Relationship Id="rId50" Type="http://schemas.openxmlformats.org/officeDocument/2006/relationships/customXml" Target="../ink/ink199.xml"/><Relationship Id="rId7" Type="http://schemas.openxmlformats.org/officeDocument/2006/relationships/image" Target="../media/image167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85.xml"/><Relationship Id="rId29" Type="http://schemas.openxmlformats.org/officeDocument/2006/relationships/image" Target="../media/image17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.xml"/><Relationship Id="rId11" Type="http://schemas.openxmlformats.org/officeDocument/2006/relationships/image" Target="../media/image169.emf"/><Relationship Id="rId24" Type="http://schemas.openxmlformats.org/officeDocument/2006/relationships/customXml" Target="../ink/ink189.xml"/><Relationship Id="rId32" Type="http://schemas.openxmlformats.org/officeDocument/2006/relationships/customXml" Target="../ink/ink193.xml"/><Relationship Id="rId40" Type="http://schemas.openxmlformats.org/officeDocument/2006/relationships/customXml" Target="../ink/ink196.xml"/><Relationship Id="rId53" Type="http://schemas.openxmlformats.org/officeDocument/2006/relationships/image" Target="../media/image80.emf"/><Relationship Id="rId5" Type="http://schemas.openxmlformats.org/officeDocument/2006/relationships/image" Target="../media/image166.emf"/><Relationship Id="rId15" Type="http://schemas.openxmlformats.org/officeDocument/2006/relationships/image" Target="../media/image171.emf"/><Relationship Id="rId23" Type="http://schemas.openxmlformats.org/officeDocument/2006/relationships/image" Target="../media/image175.emf"/><Relationship Id="rId28" Type="http://schemas.openxmlformats.org/officeDocument/2006/relationships/customXml" Target="../ink/ink191.xml"/><Relationship Id="rId36" Type="http://schemas.openxmlformats.org/officeDocument/2006/relationships/customXml" Target="../ink/ink195.xml"/><Relationship Id="rId49" Type="http://schemas.openxmlformats.org/officeDocument/2006/relationships/image" Target="../media/image188.emf"/><Relationship Id="rId10" Type="http://schemas.openxmlformats.org/officeDocument/2006/relationships/customXml" Target="../ink/ink182.xml"/><Relationship Id="rId19" Type="http://schemas.openxmlformats.org/officeDocument/2006/relationships/image" Target="../media/image173.emf"/><Relationship Id="rId31" Type="http://schemas.openxmlformats.org/officeDocument/2006/relationships/image" Target="../media/image179.emf"/><Relationship Id="rId44" Type="http://schemas.openxmlformats.org/officeDocument/2006/relationships/customXml" Target="../ink/ink198.xml"/><Relationship Id="rId52" Type="http://schemas.openxmlformats.org/officeDocument/2006/relationships/customXml" Target="../ink/ink200.xml"/><Relationship Id="rId4" Type="http://schemas.openxmlformats.org/officeDocument/2006/relationships/customXml" Target="../ink/ink179.xml"/><Relationship Id="rId9" Type="http://schemas.openxmlformats.org/officeDocument/2006/relationships/image" Target="../media/image168.emf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Relationship Id="rId27" Type="http://schemas.openxmlformats.org/officeDocument/2006/relationships/image" Target="../media/image177.emf"/><Relationship Id="rId30" Type="http://schemas.openxmlformats.org/officeDocument/2006/relationships/customXml" Target="../ink/ink192.xml"/><Relationship Id="rId35" Type="http://schemas.openxmlformats.org/officeDocument/2006/relationships/image" Target="../media/image181.emf"/><Relationship Id="rId43" Type="http://schemas.openxmlformats.org/officeDocument/2006/relationships/image" Target="../media/image185.emf"/><Relationship Id="rId8" Type="http://schemas.openxmlformats.org/officeDocument/2006/relationships/customXml" Target="../ink/ink181.xml"/><Relationship Id="rId51" Type="http://schemas.openxmlformats.org/officeDocument/2006/relationships/image" Target="../media/image189.emf"/><Relationship Id="rId3" Type="http://schemas.openxmlformats.org/officeDocument/2006/relationships/image" Target="../media/image38.png"/><Relationship Id="rId12" Type="http://schemas.openxmlformats.org/officeDocument/2006/relationships/customXml" Target="../ink/ink183.xml"/><Relationship Id="rId17" Type="http://schemas.openxmlformats.org/officeDocument/2006/relationships/image" Target="../media/image172.emf"/><Relationship Id="rId25" Type="http://schemas.openxmlformats.org/officeDocument/2006/relationships/image" Target="../media/image176.emf"/><Relationship Id="rId33" Type="http://schemas.openxmlformats.org/officeDocument/2006/relationships/image" Target="../media/image180.emf"/><Relationship Id="rId20" Type="http://schemas.openxmlformats.org/officeDocument/2006/relationships/customXml" Target="../ink/ink187.xml"/><Relationship Id="rId41" Type="http://schemas.openxmlformats.org/officeDocument/2006/relationships/image" Target="../media/image18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3" Type="http://schemas.openxmlformats.org/officeDocument/2006/relationships/image" Target="../media/image39.jpeg"/><Relationship Id="rId7" Type="http://schemas.openxmlformats.org/officeDocument/2006/relationships/image" Target="../media/image19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194.emf"/><Relationship Id="rId5" Type="http://schemas.openxmlformats.org/officeDocument/2006/relationships/image" Target="../media/image191.emf"/><Relationship Id="rId10" Type="http://schemas.openxmlformats.org/officeDocument/2006/relationships/customXml" Target="../ink/ink204.xml"/><Relationship Id="rId4" Type="http://schemas.openxmlformats.org/officeDocument/2006/relationships/customXml" Target="../ink/ink201.xml"/><Relationship Id="rId9" Type="http://schemas.openxmlformats.org/officeDocument/2006/relationships/image" Target="../media/image19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7.xml"/><Relationship Id="rId13" Type="http://schemas.openxmlformats.org/officeDocument/2006/relationships/image" Target="../media/image232.emf"/><Relationship Id="rId18" Type="http://schemas.openxmlformats.org/officeDocument/2006/relationships/customXml" Target="../ink/ink212.xml"/><Relationship Id="rId3" Type="http://schemas.openxmlformats.org/officeDocument/2006/relationships/image" Target="../media/image40.jpeg"/><Relationship Id="rId21" Type="http://schemas.openxmlformats.org/officeDocument/2006/relationships/image" Target="../media/image236.emf"/><Relationship Id="rId7" Type="http://schemas.openxmlformats.org/officeDocument/2006/relationships/image" Target="../media/image229.emf"/><Relationship Id="rId12" Type="http://schemas.openxmlformats.org/officeDocument/2006/relationships/customXml" Target="../ink/ink209.xml"/><Relationship Id="rId17" Type="http://schemas.openxmlformats.org/officeDocument/2006/relationships/image" Target="../media/image234.emf"/><Relationship Id="rId25" Type="http://schemas.openxmlformats.org/officeDocument/2006/relationships/image" Target="../media/image238.emf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211.xml"/><Relationship Id="rId20" Type="http://schemas.openxmlformats.org/officeDocument/2006/relationships/customXml" Target="../ink/ink2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1" Type="http://schemas.openxmlformats.org/officeDocument/2006/relationships/image" Target="../media/image231.emf"/><Relationship Id="rId24" Type="http://schemas.openxmlformats.org/officeDocument/2006/relationships/customXml" Target="../ink/ink215.xml"/><Relationship Id="rId5" Type="http://schemas.openxmlformats.org/officeDocument/2006/relationships/image" Target="../media/image228.emf"/><Relationship Id="rId15" Type="http://schemas.openxmlformats.org/officeDocument/2006/relationships/image" Target="../media/image233.emf"/><Relationship Id="rId23" Type="http://schemas.openxmlformats.org/officeDocument/2006/relationships/image" Target="../media/image237.emf"/><Relationship Id="rId10" Type="http://schemas.openxmlformats.org/officeDocument/2006/relationships/customXml" Target="../ink/ink208.xml"/><Relationship Id="rId19" Type="http://schemas.openxmlformats.org/officeDocument/2006/relationships/image" Target="../media/image235.emf"/><Relationship Id="rId4" Type="http://schemas.openxmlformats.org/officeDocument/2006/relationships/customXml" Target="../ink/ink205.xml"/><Relationship Id="rId9" Type="http://schemas.openxmlformats.org/officeDocument/2006/relationships/image" Target="../media/image230.emf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7.xml"/><Relationship Id="rId21" Type="http://schemas.openxmlformats.org/officeDocument/2006/relationships/image" Target="../media/image204.emf"/><Relationship Id="rId34" Type="http://schemas.openxmlformats.org/officeDocument/2006/relationships/customXml" Target="../ink/ink231.xml"/><Relationship Id="rId42" Type="http://schemas.openxmlformats.org/officeDocument/2006/relationships/customXml" Target="../ink/ink235.xml"/><Relationship Id="rId47" Type="http://schemas.openxmlformats.org/officeDocument/2006/relationships/image" Target="../media/image217.emf"/><Relationship Id="rId50" Type="http://schemas.openxmlformats.org/officeDocument/2006/relationships/customXml" Target="../ink/ink239.xml"/><Relationship Id="rId55" Type="http://schemas.openxmlformats.org/officeDocument/2006/relationships/image" Target="../media/image221.emf"/><Relationship Id="rId63" Type="http://schemas.openxmlformats.org/officeDocument/2006/relationships/image" Target="../media/image225.emf"/><Relationship Id="rId7" Type="http://schemas.openxmlformats.org/officeDocument/2006/relationships/image" Target="../media/image197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222.xml"/><Relationship Id="rId29" Type="http://schemas.openxmlformats.org/officeDocument/2006/relationships/image" Target="../media/image208.emf"/><Relationship Id="rId11" Type="http://schemas.openxmlformats.org/officeDocument/2006/relationships/image" Target="../media/image199.emf"/><Relationship Id="rId24" Type="http://schemas.openxmlformats.org/officeDocument/2006/relationships/customXml" Target="../ink/ink226.xml"/><Relationship Id="rId32" Type="http://schemas.openxmlformats.org/officeDocument/2006/relationships/customXml" Target="../ink/ink230.xml"/><Relationship Id="rId37" Type="http://schemas.openxmlformats.org/officeDocument/2006/relationships/image" Target="../media/image212.emf"/><Relationship Id="rId40" Type="http://schemas.openxmlformats.org/officeDocument/2006/relationships/customXml" Target="../ink/ink234.xml"/><Relationship Id="rId45" Type="http://schemas.openxmlformats.org/officeDocument/2006/relationships/image" Target="../media/image216.emf"/><Relationship Id="rId53" Type="http://schemas.openxmlformats.org/officeDocument/2006/relationships/image" Target="../media/image220.emf"/><Relationship Id="rId58" Type="http://schemas.openxmlformats.org/officeDocument/2006/relationships/customXml" Target="../ink/ink243.xml"/><Relationship Id="rId5" Type="http://schemas.openxmlformats.org/officeDocument/2006/relationships/image" Target="../media/image196.emf"/><Relationship Id="rId61" Type="http://schemas.openxmlformats.org/officeDocument/2006/relationships/image" Target="../media/image224.emf"/><Relationship Id="rId19" Type="http://schemas.openxmlformats.org/officeDocument/2006/relationships/image" Target="../media/image203.emf"/><Relationship Id="rId14" Type="http://schemas.openxmlformats.org/officeDocument/2006/relationships/customXml" Target="../ink/ink221.xml"/><Relationship Id="rId22" Type="http://schemas.openxmlformats.org/officeDocument/2006/relationships/customXml" Target="../ink/ink225.xml"/><Relationship Id="rId27" Type="http://schemas.openxmlformats.org/officeDocument/2006/relationships/image" Target="../media/image207.emf"/><Relationship Id="rId30" Type="http://schemas.openxmlformats.org/officeDocument/2006/relationships/customXml" Target="../ink/ink229.xml"/><Relationship Id="rId35" Type="http://schemas.openxmlformats.org/officeDocument/2006/relationships/image" Target="../media/image211.emf"/><Relationship Id="rId43" Type="http://schemas.openxmlformats.org/officeDocument/2006/relationships/image" Target="../media/image215.emf"/><Relationship Id="rId48" Type="http://schemas.openxmlformats.org/officeDocument/2006/relationships/customXml" Target="../ink/ink238.xml"/><Relationship Id="rId56" Type="http://schemas.openxmlformats.org/officeDocument/2006/relationships/customXml" Target="../ink/ink242.xml"/><Relationship Id="rId64" Type="http://schemas.openxmlformats.org/officeDocument/2006/relationships/customXml" Target="../ink/ink246.xml"/><Relationship Id="rId8" Type="http://schemas.openxmlformats.org/officeDocument/2006/relationships/customXml" Target="../ink/ink218.xml"/><Relationship Id="rId51" Type="http://schemas.openxmlformats.org/officeDocument/2006/relationships/image" Target="../media/image219.emf"/><Relationship Id="rId3" Type="http://schemas.openxmlformats.org/officeDocument/2006/relationships/image" Target="../media/image41.png"/><Relationship Id="rId12" Type="http://schemas.openxmlformats.org/officeDocument/2006/relationships/customXml" Target="../ink/ink220.xml"/><Relationship Id="rId17" Type="http://schemas.openxmlformats.org/officeDocument/2006/relationships/image" Target="../media/image202.emf"/><Relationship Id="rId25" Type="http://schemas.openxmlformats.org/officeDocument/2006/relationships/image" Target="../media/image206.emf"/><Relationship Id="rId33" Type="http://schemas.openxmlformats.org/officeDocument/2006/relationships/image" Target="../media/image210.emf"/><Relationship Id="rId38" Type="http://schemas.openxmlformats.org/officeDocument/2006/relationships/customXml" Target="../ink/ink233.xml"/><Relationship Id="rId46" Type="http://schemas.openxmlformats.org/officeDocument/2006/relationships/customXml" Target="../ink/ink237.xml"/><Relationship Id="rId59" Type="http://schemas.openxmlformats.org/officeDocument/2006/relationships/image" Target="../media/image223.emf"/><Relationship Id="rId20" Type="http://schemas.openxmlformats.org/officeDocument/2006/relationships/customXml" Target="../ink/ink224.xml"/><Relationship Id="rId41" Type="http://schemas.openxmlformats.org/officeDocument/2006/relationships/image" Target="../media/image214.emf"/><Relationship Id="rId54" Type="http://schemas.openxmlformats.org/officeDocument/2006/relationships/customXml" Target="../ink/ink241.xml"/><Relationship Id="rId62" Type="http://schemas.openxmlformats.org/officeDocument/2006/relationships/customXml" Target="../ink/ink2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.xml"/><Relationship Id="rId15" Type="http://schemas.openxmlformats.org/officeDocument/2006/relationships/image" Target="../media/image201.emf"/><Relationship Id="rId23" Type="http://schemas.openxmlformats.org/officeDocument/2006/relationships/image" Target="../media/image205.emf"/><Relationship Id="rId28" Type="http://schemas.openxmlformats.org/officeDocument/2006/relationships/customXml" Target="../ink/ink228.xml"/><Relationship Id="rId36" Type="http://schemas.openxmlformats.org/officeDocument/2006/relationships/customXml" Target="../ink/ink232.xml"/><Relationship Id="rId49" Type="http://schemas.openxmlformats.org/officeDocument/2006/relationships/image" Target="../media/image218.emf"/><Relationship Id="rId57" Type="http://schemas.openxmlformats.org/officeDocument/2006/relationships/image" Target="../media/image222.emf"/><Relationship Id="rId10" Type="http://schemas.openxmlformats.org/officeDocument/2006/relationships/customXml" Target="../ink/ink219.xml"/><Relationship Id="rId31" Type="http://schemas.openxmlformats.org/officeDocument/2006/relationships/image" Target="../media/image209.emf"/><Relationship Id="rId44" Type="http://schemas.openxmlformats.org/officeDocument/2006/relationships/customXml" Target="../ink/ink236.xml"/><Relationship Id="rId52" Type="http://schemas.openxmlformats.org/officeDocument/2006/relationships/customXml" Target="../ink/ink240.xml"/><Relationship Id="rId60" Type="http://schemas.openxmlformats.org/officeDocument/2006/relationships/customXml" Target="../ink/ink244.xml"/><Relationship Id="rId65" Type="http://schemas.openxmlformats.org/officeDocument/2006/relationships/image" Target="../media/image226.emf"/><Relationship Id="rId4" Type="http://schemas.openxmlformats.org/officeDocument/2006/relationships/customXml" Target="../ink/ink216.xml"/><Relationship Id="rId9" Type="http://schemas.openxmlformats.org/officeDocument/2006/relationships/image" Target="../media/image198.emf"/><Relationship Id="rId13" Type="http://schemas.openxmlformats.org/officeDocument/2006/relationships/image" Target="../media/image200.emf"/><Relationship Id="rId18" Type="http://schemas.openxmlformats.org/officeDocument/2006/relationships/customXml" Target="../ink/ink223.xml"/><Relationship Id="rId39" Type="http://schemas.openxmlformats.org/officeDocument/2006/relationships/image" Target="../media/image21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252.xml"/><Relationship Id="rId18" Type="http://schemas.openxmlformats.org/officeDocument/2006/relationships/image" Target="../media/image246.emf"/><Relationship Id="rId26" Type="http://schemas.openxmlformats.org/officeDocument/2006/relationships/image" Target="../media/image250.emf"/><Relationship Id="rId3" Type="http://schemas.openxmlformats.org/officeDocument/2006/relationships/customXml" Target="../ink/ink247.xml"/><Relationship Id="rId21" Type="http://schemas.openxmlformats.org/officeDocument/2006/relationships/customXml" Target="../ink/ink256.xml"/><Relationship Id="rId7" Type="http://schemas.openxmlformats.org/officeDocument/2006/relationships/customXml" Target="../ink/ink249.xml"/><Relationship Id="rId12" Type="http://schemas.openxmlformats.org/officeDocument/2006/relationships/image" Target="../media/image243.emf"/><Relationship Id="rId17" Type="http://schemas.openxmlformats.org/officeDocument/2006/relationships/customXml" Target="../ink/ink254.xml"/><Relationship Id="rId25" Type="http://schemas.openxmlformats.org/officeDocument/2006/relationships/customXml" Target="../ink/ink258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251.xml"/><Relationship Id="rId24" Type="http://schemas.openxmlformats.org/officeDocument/2006/relationships/image" Target="../media/image249.emf"/><Relationship Id="rId5" Type="http://schemas.openxmlformats.org/officeDocument/2006/relationships/customXml" Target="../ink/ink248.xml"/><Relationship Id="rId15" Type="http://schemas.openxmlformats.org/officeDocument/2006/relationships/customXml" Target="../ink/ink253.xml"/><Relationship Id="rId23" Type="http://schemas.openxmlformats.org/officeDocument/2006/relationships/customXml" Target="../ink/ink257.xml"/><Relationship Id="rId28" Type="http://schemas.openxmlformats.org/officeDocument/2006/relationships/image" Target="../media/image251.emf"/><Relationship Id="rId10" Type="http://schemas.openxmlformats.org/officeDocument/2006/relationships/image" Target="../media/image242.emf"/><Relationship Id="rId19" Type="http://schemas.openxmlformats.org/officeDocument/2006/relationships/customXml" Target="../ink/ink255.xml"/><Relationship Id="rId4" Type="http://schemas.openxmlformats.org/officeDocument/2006/relationships/image" Target="../media/image239.emf"/><Relationship Id="rId9" Type="http://schemas.openxmlformats.org/officeDocument/2006/relationships/customXml" Target="../ink/ink250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Relationship Id="rId27" Type="http://schemas.openxmlformats.org/officeDocument/2006/relationships/customXml" Target="../ink/ink2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34" Type="http://schemas.openxmlformats.org/officeDocument/2006/relationships/image" Target="../media/image49.emf"/><Relationship Id="rId7" Type="http://schemas.openxmlformats.org/officeDocument/2006/relationships/customXml" Target="../ink/ink19.xml"/><Relationship Id="rId12" Type="http://schemas.openxmlformats.org/officeDocument/2006/relationships/image" Target="../media/image38.emf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21.xml"/><Relationship Id="rId24" Type="http://schemas.openxmlformats.org/officeDocument/2006/relationships/image" Target="../media/image44.emf"/><Relationship Id="rId32" Type="http://schemas.openxmlformats.org/officeDocument/2006/relationships/image" Target="../media/image48.emf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46.emf"/><Relationship Id="rId36" Type="http://schemas.openxmlformats.org/officeDocument/2006/relationships/image" Target="../media/image50.emf"/><Relationship Id="rId10" Type="http://schemas.openxmlformats.org/officeDocument/2006/relationships/image" Target="../media/image37.emf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34.emf"/><Relationship Id="rId9" Type="http://schemas.openxmlformats.org/officeDocument/2006/relationships/customXml" Target="../ink/ink20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Relationship Id="rId27" Type="http://schemas.openxmlformats.org/officeDocument/2006/relationships/customXml" Target="../ink/ink29.xml"/><Relationship Id="rId30" Type="http://schemas.openxmlformats.org/officeDocument/2006/relationships/image" Target="../media/image47.emf"/><Relationship Id="rId35" Type="http://schemas.openxmlformats.org/officeDocument/2006/relationships/customXml" Target="../ink/ink33.xml"/><Relationship Id="rId8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.emf"/><Relationship Id="rId21" Type="http://schemas.openxmlformats.org/officeDocument/2006/relationships/customXml" Target="../ink/ink43.xml"/><Relationship Id="rId42" Type="http://schemas.openxmlformats.org/officeDocument/2006/relationships/image" Target="../media/image70.emf"/><Relationship Id="rId47" Type="http://schemas.openxmlformats.org/officeDocument/2006/relationships/customXml" Target="../ink/ink56.xml"/><Relationship Id="rId63" Type="http://schemas.openxmlformats.org/officeDocument/2006/relationships/customXml" Target="../ink/ink64.xml"/><Relationship Id="rId68" Type="http://schemas.openxmlformats.org/officeDocument/2006/relationships/image" Target="../media/image83.emf"/><Relationship Id="rId84" Type="http://schemas.openxmlformats.org/officeDocument/2006/relationships/image" Target="../media/image91.emf"/><Relationship Id="rId89" Type="http://schemas.openxmlformats.org/officeDocument/2006/relationships/customXml" Target="../ink/ink77.xml"/><Relationship Id="rId16" Type="http://schemas.openxmlformats.org/officeDocument/2006/relationships/image" Target="../media/image57.emf"/><Relationship Id="rId11" Type="http://schemas.openxmlformats.org/officeDocument/2006/relationships/customXml" Target="../ink/ink38.xml"/><Relationship Id="rId32" Type="http://schemas.openxmlformats.org/officeDocument/2006/relationships/image" Target="../media/image65.emf"/><Relationship Id="rId37" Type="http://schemas.openxmlformats.org/officeDocument/2006/relationships/customXml" Target="../ink/ink51.xml"/><Relationship Id="rId53" Type="http://schemas.openxmlformats.org/officeDocument/2006/relationships/customXml" Target="../ink/ink59.xml"/><Relationship Id="rId58" Type="http://schemas.openxmlformats.org/officeDocument/2006/relationships/image" Target="../media/image78.emf"/><Relationship Id="rId74" Type="http://schemas.openxmlformats.org/officeDocument/2006/relationships/image" Target="../media/image86.emf"/><Relationship Id="rId79" Type="http://schemas.openxmlformats.org/officeDocument/2006/relationships/customXml" Target="../ink/ink72.xml"/><Relationship Id="rId5" Type="http://schemas.openxmlformats.org/officeDocument/2006/relationships/customXml" Target="../ink/ink35.xml"/><Relationship Id="rId90" Type="http://schemas.openxmlformats.org/officeDocument/2006/relationships/image" Target="../media/image94.emf"/><Relationship Id="rId22" Type="http://schemas.openxmlformats.org/officeDocument/2006/relationships/image" Target="../media/image60.emf"/><Relationship Id="rId27" Type="http://schemas.openxmlformats.org/officeDocument/2006/relationships/customXml" Target="../ink/ink46.xml"/><Relationship Id="rId43" Type="http://schemas.openxmlformats.org/officeDocument/2006/relationships/customXml" Target="../ink/ink54.xml"/><Relationship Id="rId48" Type="http://schemas.openxmlformats.org/officeDocument/2006/relationships/image" Target="../media/image73.emf"/><Relationship Id="rId64" Type="http://schemas.openxmlformats.org/officeDocument/2006/relationships/image" Target="../media/image81.emf"/><Relationship Id="rId69" Type="http://schemas.openxmlformats.org/officeDocument/2006/relationships/customXml" Target="../ink/ink67.xml"/><Relationship Id="rId8" Type="http://schemas.openxmlformats.org/officeDocument/2006/relationships/image" Target="../media/image53.emf"/><Relationship Id="rId51" Type="http://schemas.openxmlformats.org/officeDocument/2006/relationships/customXml" Target="../ink/ink58.xml"/><Relationship Id="rId72" Type="http://schemas.openxmlformats.org/officeDocument/2006/relationships/image" Target="../media/image85.emf"/><Relationship Id="rId80" Type="http://schemas.openxmlformats.org/officeDocument/2006/relationships/image" Target="../media/image89.emf"/><Relationship Id="rId85" Type="http://schemas.openxmlformats.org/officeDocument/2006/relationships/customXml" Target="../ink/ink75.xml"/><Relationship Id="rId93" Type="http://schemas.openxmlformats.org/officeDocument/2006/relationships/customXml" Target="../ink/ink79.xml"/><Relationship Id="rId3" Type="http://schemas.openxmlformats.org/officeDocument/2006/relationships/customXml" Target="../ink/ink34.xml"/><Relationship Id="rId12" Type="http://schemas.openxmlformats.org/officeDocument/2006/relationships/image" Target="../media/image55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59.emf"/><Relationship Id="rId41" Type="http://schemas.openxmlformats.org/officeDocument/2006/relationships/customXml" Target="../ink/ink53.xml"/><Relationship Id="rId54" Type="http://schemas.openxmlformats.org/officeDocument/2006/relationships/image" Target="../media/image76.emf"/><Relationship Id="rId62" Type="http://schemas.openxmlformats.org/officeDocument/2006/relationships/image" Target="../media/image80.emf"/><Relationship Id="rId70" Type="http://schemas.openxmlformats.org/officeDocument/2006/relationships/image" Target="../media/image84.emf"/><Relationship Id="rId75" Type="http://schemas.openxmlformats.org/officeDocument/2006/relationships/customXml" Target="../ink/ink70.xml"/><Relationship Id="rId83" Type="http://schemas.openxmlformats.org/officeDocument/2006/relationships/customXml" Target="../ink/ink74.xml"/><Relationship Id="rId88" Type="http://schemas.openxmlformats.org/officeDocument/2006/relationships/image" Target="../media/image93.emf"/><Relationship Id="rId91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54.emf"/><Relationship Id="rId31" Type="http://schemas.openxmlformats.org/officeDocument/2006/relationships/customXml" Target="../ink/ink48.xml"/><Relationship Id="rId44" Type="http://schemas.openxmlformats.org/officeDocument/2006/relationships/image" Target="../media/image71.emf"/><Relationship Id="rId52" Type="http://schemas.openxmlformats.org/officeDocument/2006/relationships/image" Target="../media/image75.emf"/><Relationship Id="rId60" Type="http://schemas.openxmlformats.org/officeDocument/2006/relationships/image" Target="../media/image79.emf"/><Relationship Id="rId65" Type="http://schemas.openxmlformats.org/officeDocument/2006/relationships/customXml" Target="../ink/ink65.xml"/><Relationship Id="rId73" Type="http://schemas.openxmlformats.org/officeDocument/2006/relationships/customXml" Target="../ink/ink69.xml"/><Relationship Id="rId78" Type="http://schemas.openxmlformats.org/officeDocument/2006/relationships/image" Target="../media/image88.emf"/><Relationship Id="rId81" Type="http://schemas.openxmlformats.org/officeDocument/2006/relationships/customXml" Target="../ink/ink73.xml"/><Relationship Id="rId86" Type="http://schemas.openxmlformats.org/officeDocument/2006/relationships/image" Target="../media/image92.emf"/><Relationship Id="rId94" Type="http://schemas.openxmlformats.org/officeDocument/2006/relationships/image" Target="../media/image96.emf"/><Relationship Id="rId4" Type="http://schemas.openxmlformats.org/officeDocument/2006/relationships/image" Target="../media/image51.emf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58.emf"/><Relationship Id="rId39" Type="http://schemas.openxmlformats.org/officeDocument/2006/relationships/customXml" Target="../ink/ink52.xml"/><Relationship Id="rId34" Type="http://schemas.openxmlformats.org/officeDocument/2006/relationships/image" Target="../media/image66.emf"/><Relationship Id="rId50" Type="http://schemas.openxmlformats.org/officeDocument/2006/relationships/image" Target="../media/image74.emf"/><Relationship Id="rId55" Type="http://schemas.openxmlformats.org/officeDocument/2006/relationships/customXml" Target="../ink/ink60.xml"/><Relationship Id="rId76" Type="http://schemas.openxmlformats.org/officeDocument/2006/relationships/image" Target="../media/image87.emf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92" Type="http://schemas.openxmlformats.org/officeDocument/2006/relationships/image" Target="../media/image95.emf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47.xml"/><Relationship Id="rId24" Type="http://schemas.openxmlformats.org/officeDocument/2006/relationships/image" Target="../media/image61.emf"/><Relationship Id="rId40" Type="http://schemas.openxmlformats.org/officeDocument/2006/relationships/image" Target="../media/image69.emf"/><Relationship Id="rId45" Type="http://schemas.openxmlformats.org/officeDocument/2006/relationships/customXml" Target="../ink/ink55.xml"/><Relationship Id="rId66" Type="http://schemas.openxmlformats.org/officeDocument/2006/relationships/image" Target="../media/image82.emf"/><Relationship Id="rId87" Type="http://schemas.openxmlformats.org/officeDocument/2006/relationships/customXml" Target="../ink/ink76.xml"/><Relationship Id="rId61" Type="http://schemas.openxmlformats.org/officeDocument/2006/relationships/customXml" Target="../ink/ink63.xml"/><Relationship Id="rId82" Type="http://schemas.openxmlformats.org/officeDocument/2006/relationships/image" Target="../media/image90.emf"/><Relationship Id="rId19" Type="http://schemas.openxmlformats.org/officeDocument/2006/relationships/customXml" Target="../ink/ink42.xml"/><Relationship Id="rId14" Type="http://schemas.openxmlformats.org/officeDocument/2006/relationships/image" Target="../media/image56.emf"/><Relationship Id="rId30" Type="http://schemas.openxmlformats.org/officeDocument/2006/relationships/image" Target="../media/image64.emf"/><Relationship Id="rId35" Type="http://schemas.openxmlformats.org/officeDocument/2006/relationships/customXml" Target="../ink/ink50.xml"/><Relationship Id="rId56" Type="http://schemas.openxmlformats.org/officeDocument/2006/relationships/image" Target="../media/image77.emf"/><Relationship Id="rId77" Type="http://schemas.openxmlformats.org/officeDocument/2006/relationships/customXml" Target="../ink/ink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DBE7C60C-36F7-4F96-91E3-F494237F260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Local Search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14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4.8)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30, 2017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Iterative Best Improvement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22812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How to determine the neighbor node to be selected?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Iterative Best Improvement</a:t>
            </a:r>
            <a:r>
              <a:rPr lang="en-US" dirty="0" smtClean="0"/>
              <a:t>: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select the neighbor that optimizes some evaluation function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Which strategy would make sense? Select </a:t>
            </a:r>
            <a:r>
              <a:rPr lang="en-US" dirty="0" err="1" smtClean="0"/>
              <a:t>neighbour</a:t>
            </a:r>
            <a:r>
              <a:rPr lang="en-US" dirty="0" smtClean="0"/>
              <a:t> with …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None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sz="1200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Evaluation function: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h(n): number of constraint violations in state n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Greedy descent</a:t>
            </a:r>
            <a:r>
              <a:rPr lang="en-US" sz="2000" dirty="0" smtClean="0"/>
              <a:t>: evaluate h(n) for each </a:t>
            </a:r>
            <a:r>
              <a:rPr lang="en-US" sz="2000" dirty="0" err="1" smtClean="0"/>
              <a:t>neighbour</a:t>
            </a:r>
            <a:r>
              <a:rPr lang="en-US" sz="2000" dirty="0" smtClean="0"/>
              <a:t>, pick the </a:t>
            </a:r>
            <a:r>
              <a:rPr lang="en-US" sz="2000" dirty="0" err="1" smtClean="0"/>
              <a:t>neighbour</a:t>
            </a:r>
            <a:r>
              <a:rPr lang="en-US" sz="2000" dirty="0" smtClean="0"/>
              <a:t> n with minimal h(n)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Hill climbing</a:t>
            </a:r>
            <a:r>
              <a:rPr lang="en-US" sz="2000" dirty="0" smtClean="0"/>
              <a:t>: equivalent algorithm for maximization problems</a:t>
            </a:r>
            <a:endParaRPr lang="en-US" sz="1800" dirty="0" smtClean="0"/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Here: maximize the number of constraints satisfied</a:t>
            </a:r>
            <a:endParaRPr lang="en-US" sz="1600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2910" y="3143248"/>
            <a:ext cx="7772400" cy="5048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Minimal number of constraint violations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3567EF4-BAC8-40B4-87B9-35358FB4C53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Selecting the best neighbor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3571875"/>
            <a:ext cx="8643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A common component of the scoring function (heuristic)  =&gt; select the neighbor that results in the ……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- the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min conflicts</a:t>
            </a:r>
            <a:r>
              <a:rPr lang="en-US" sz="2400" kern="0" dirty="0">
                <a:latin typeface="+mn-lt"/>
              </a:rPr>
              <a:t> heuristics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0" y="714375"/>
            <a:ext cx="8572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 , (A=B, A&gt;1, C≠3)  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3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" y="1177925"/>
              <a:ext cx="2809875" cy="1724025"/>
            </p14:xfrm>
          </p:contentPart>
        </mc:Choice>
        <mc:Fallback xmlns="">
          <p:pic>
            <p:nvPicPr>
              <p:cNvPr id="983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00" y="1167845"/>
                <a:ext cx="2830036" cy="1738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83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1258888"/>
              <a:ext cx="887413" cy="1128712"/>
            </p14:xfrm>
          </p:contentPart>
        </mc:Choice>
        <mc:Fallback xmlns="">
          <p:pic>
            <p:nvPicPr>
              <p:cNvPr id="983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0325" y="1248807"/>
                <a:ext cx="895693" cy="1143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83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25" y="2132013"/>
              <a:ext cx="760413" cy="725487"/>
            </p14:xfrm>
          </p:contentPart>
        </mc:Choice>
        <mc:Fallback xmlns="">
          <p:pic>
            <p:nvPicPr>
              <p:cNvPr id="983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2144" y="2128774"/>
                <a:ext cx="769414" cy="73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83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1982788"/>
              <a:ext cx="131762" cy="234950"/>
            </p14:xfrm>
          </p:contentPart>
        </mc:Choice>
        <mc:Fallback xmlns="">
          <p:pic>
            <p:nvPicPr>
              <p:cNvPr id="983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6903" y="1973433"/>
                <a:ext cx="144002" cy="25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83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9325" y="2071688"/>
              <a:ext cx="560388" cy="228600"/>
            </p14:xfrm>
          </p:contentPart>
        </mc:Choice>
        <mc:Fallback xmlns="">
          <p:pic>
            <p:nvPicPr>
              <p:cNvPr id="983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2127" y="2064128"/>
                <a:ext cx="572625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3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33588"/>
              <a:ext cx="2463800" cy="527050"/>
            </p14:xfrm>
          </p:contentPart>
        </mc:Choice>
        <mc:Fallback xmlns="">
          <p:pic>
            <p:nvPicPr>
              <p:cNvPr id="983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35830" y="2030708"/>
                <a:ext cx="2472080" cy="53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3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9625" y="1338263"/>
              <a:ext cx="938213" cy="1058862"/>
            </p14:xfrm>
          </p:contentPart>
        </mc:Choice>
        <mc:Fallback xmlns="">
          <p:pic>
            <p:nvPicPr>
              <p:cNvPr id="983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2065" y="1332142"/>
                <a:ext cx="949374" cy="1073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83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25" y="1397000"/>
              <a:ext cx="5148263" cy="1371600"/>
            </p14:xfrm>
          </p:contentPart>
        </mc:Choice>
        <mc:Fallback xmlns="">
          <p:pic>
            <p:nvPicPr>
              <p:cNvPr id="983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4605" y="1388002"/>
                <a:ext cx="5159784" cy="138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83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1498600"/>
              <a:ext cx="182562" cy="171450"/>
            </p14:xfrm>
          </p:contentPart>
        </mc:Choice>
        <mc:Fallback xmlns="">
          <p:pic>
            <p:nvPicPr>
              <p:cNvPr id="983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1927" y="1491036"/>
                <a:ext cx="194445" cy="18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83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3513" y="1617663"/>
              <a:ext cx="123825" cy="3175"/>
            </p14:xfrm>
          </p:contentPart>
        </mc:Choice>
        <mc:Fallback xmlns="">
          <p:pic>
            <p:nvPicPr>
              <p:cNvPr id="983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05594" y="1609902"/>
                <a:ext cx="139663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3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1690688"/>
              <a:ext cx="96838" cy="3175"/>
            </p14:xfrm>
          </p:contentPart>
        </mc:Choice>
        <mc:Fallback xmlns="">
          <p:pic>
            <p:nvPicPr>
              <p:cNvPr id="983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88085" y="1686455"/>
                <a:ext cx="105118" cy="1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83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1630363"/>
              <a:ext cx="115888" cy="4762"/>
            </p14:xfrm>
          </p:contentPart>
        </mc:Choice>
        <mc:Fallback xmlns="">
          <p:pic>
            <p:nvPicPr>
              <p:cNvPr id="983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78561" y="1625601"/>
                <a:ext cx="122006" cy="1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3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1538288"/>
              <a:ext cx="190500" cy="163512"/>
            </p14:xfrm>
          </p:contentPart>
        </mc:Choice>
        <mc:Fallback xmlns="">
          <p:pic>
            <p:nvPicPr>
              <p:cNvPr id="983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2167" y="1529304"/>
                <a:ext cx="202024" cy="18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3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1909763"/>
              <a:ext cx="7938" cy="133350"/>
            </p14:xfrm>
          </p:contentPart>
        </mc:Choice>
        <mc:Fallback xmlns="">
          <p:pic>
            <p:nvPicPr>
              <p:cNvPr id="983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11131" y="1906880"/>
                <a:ext cx="18041" cy="1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83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1884363"/>
              <a:ext cx="161925" cy="176212"/>
            </p14:xfrm>
          </p:contentPart>
        </mc:Choice>
        <mc:Fallback xmlns="">
          <p:pic>
            <p:nvPicPr>
              <p:cNvPr id="983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96346" y="1877516"/>
                <a:ext cx="173080" cy="19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83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2057400"/>
              <a:ext cx="88900" cy="7938"/>
            </p14:xfrm>
          </p:contentPart>
        </mc:Choice>
        <mc:Fallback xmlns="">
          <p:pic>
            <p:nvPicPr>
              <p:cNvPr id="983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89314" y="2052349"/>
                <a:ext cx="100777" cy="2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83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1966913"/>
              <a:ext cx="136525" cy="6350"/>
            </p14:xfrm>
          </p:contentPart>
        </mc:Choice>
        <mc:Fallback xmlns="">
          <p:pic>
            <p:nvPicPr>
              <p:cNvPr id="983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72355" y="1958446"/>
                <a:ext cx="144450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83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0088" y="1890713"/>
              <a:ext cx="195262" cy="173037"/>
            </p14:xfrm>
          </p:contentPart>
        </mc:Choice>
        <mc:Fallback xmlns="">
          <p:pic>
            <p:nvPicPr>
              <p:cNvPr id="983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44324" y="1880640"/>
                <a:ext cx="211474" cy="19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83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322513"/>
              <a:ext cx="150813" cy="161925"/>
            </p14:xfrm>
          </p:contentPart>
        </mc:Choice>
        <mc:Fallback xmlns="">
          <p:pic>
            <p:nvPicPr>
              <p:cNvPr id="983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68362" y="2314237"/>
                <a:ext cx="169170" cy="179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83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478088"/>
              <a:ext cx="79375" cy="1587"/>
            </p14:xfrm>
          </p:contentPart>
        </mc:Choice>
        <mc:Fallback xmlns="">
          <p:pic>
            <p:nvPicPr>
              <p:cNvPr id="983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01499" y="2471740"/>
                <a:ext cx="89477" cy="1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83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3863" y="2411413"/>
              <a:ext cx="111125" cy="7937"/>
            </p14:xfrm>
          </p:contentPart>
        </mc:Choice>
        <mc:Fallback xmlns="">
          <p:pic>
            <p:nvPicPr>
              <p:cNvPr id="983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626" y="2406723"/>
                <a:ext cx="116879" cy="2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3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2266950"/>
              <a:ext cx="134938" cy="209550"/>
            </p14:xfrm>
          </p:contentPart>
        </mc:Choice>
        <mc:Fallback xmlns="">
          <p:pic>
            <p:nvPicPr>
              <p:cNvPr id="983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78027" y="2257229"/>
                <a:ext cx="150411" cy="23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83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5838" y="2427288"/>
              <a:ext cx="136525" cy="252412"/>
            </p14:xfrm>
          </p:contentPart>
        </mc:Choice>
        <mc:Fallback xmlns="">
          <p:pic>
            <p:nvPicPr>
              <p:cNvPr id="983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429" y="2417133"/>
                <a:ext cx="152497" cy="27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" name="Ink 1"/>
              <p14:cNvContentPartPr/>
              <p14:nvPr/>
            </p14:nvContentPartPr>
            <p14:xfrm>
              <a:off x="653400" y="536040"/>
              <a:ext cx="7812000" cy="244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1160" y="526680"/>
                <a:ext cx="7837200" cy="24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5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233D0"/>
                </a:solidFill>
                <a:ea typeface="MS PGothic" pitchFamily="34" charset="-128"/>
                <a:cs typeface="Times New Roman" pitchFamily="18" charset="0"/>
              </a:rPr>
              <a:t>Example: N-Queens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36625"/>
            <a:ext cx="7848600" cy="1273175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>
                <a:cs typeface="Times New Roman" pitchFamily="18" charset="0"/>
              </a:rPr>
              <a:t>Put n queens on an n </a:t>
            </a:r>
            <a:r>
              <a:rPr lang="en-US" smtClean="0">
                <a:cs typeface="Arial" pitchFamily="34" charset="0"/>
              </a:rPr>
              <a:t>× </a:t>
            </a:r>
            <a:r>
              <a:rPr lang="en-US" smtClean="0">
                <a:cs typeface="Times New Roman" pitchFamily="18" charset="0"/>
              </a:rPr>
              <a:t>n board with </a:t>
            </a:r>
            <a:r>
              <a:rPr lang="en-US" smtClean="0">
                <a:solidFill>
                  <a:srgbClr val="3233D0"/>
                </a:solidFill>
                <a:cs typeface="Times New Roman" pitchFamily="18" charset="0"/>
              </a:rPr>
              <a:t>no two queens </a:t>
            </a:r>
            <a:r>
              <a:rPr lang="en-US" smtClean="0">
                <a:cs typeface="Times New Roman" pitchFamily="18" charset="0"/>
              </a:rPr>
              <a:t>on the same row, column, or diagonal (i.e attacking each other)</a:t>
            </a: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mtClean="0">
                <a:cs typeface="Times New Roman" pitchFamily="18" charset="0"/>
              </a:rPr>
              <a:t>Positions a queen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can attack</a:t>
            </a:r>
          </a:p>
        </p:txBody>
      </p:sp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2357438" y="1643063"/>
            <a:ext cx="1928812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22775" y="2492375"/>
          <a:ext cx="3794128" cy="38735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383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2638" y="4508500"/>
            <a:ext cx="412750" cy="338138"/>
          </a:xfrm>
          <a:custGeom>
            <a:avLst/>
            <a:gdLst>
              <a:gd name="T0" fmla="*/ 2147483647 w 1548"/>
              <a:gd name="T1" fmla="*/ 2147483647 h 1265"/>
              <a:gd name="T2" fmla="*/ 2147483647 w 1548"/>
              <a:gd name="T3" fmla="*/ 2147483647 h 1265"/>
              <a:gd name="T4" fmla="*/ 2147483647 w 1548"/>
              <a:gd name="T5" fmla="*/ 2147483647 h 1265"/>
              <a:gd name="T6" fmla="*/ 2147483647 w 1548"/>
              <a:gd name="T7" fmla="*/ 2147483647 h 1265"/>
              <a:gd name="T8" fmla="*/ 2147483647 w 1548"/>
              <a:gd name="T9" fmla="*/ 2147483647 h 1265"/>
              <a:gd name="T10" fmla="*/ 2147483647 w 1548"/>
              <a:gd name="T11" fmla="*/ 2147483647 h 1265"/>
              <a:gd name="T12" fmla="*/ 2147483647 w 1548"/>
              <a:gd name="T13" fmla="*/ 2147483647 h 1265"/>
              <a:gd name="T14" fmla="*/ 2147483647 w 1548"/>
              <a:gd name="T15" fmla="*/ 2147483647 h 1265"/>
              <a:gd name="T16" fmla="*/ 2147483647 w 1548"/>
              <a:gd name="T17" fmla="*/ 2147483647 h 1265"/>
              <a:gd name="T18" fmla="*/ 2147483647 w 1548"/>
              <a:gd name="T19" fmla="*/ 2147483647 h 1265"/>
              <a:gd name="T20" fmla="*/ 2147483647 w 1548"/>
              <a:gd name="T21" fmla="*/ 2147483647 h 1265"/>
              <a:gd name="T22" fmla="*/ 2147483647 w 1548"/>
              <a:gd name="T23" fmla="*/ 2147483647 h 1265"/>
              <a:gd name="T24" fmla="*/ 2147483647 w 1548"/>
              <a:gd name="T25" fmla="*/ 2147483647 h 1265"/>
              <a:gd name="T26" fmla="*/ 2147483647 w 1548"/>
              <a:gd name="T27" fmla="*/ 2147483647 h 1265"/>
              <a:gd name="T28" fmla="*/ 2147483647 w 1548"/>
              <a:gd name="T29" fmla="*/ 2147483647 h 1265"/>
              <a:gd name="T30" fmla="*/ 2147483647 w 1548"/>
              <a:gd name="T31" fmla="*/ 2147483647 h 1265"/>
              <a:gd name="T32" fmla="*/ 2147483647 w 1548"/>
              <a:gd name="T33" fmla="*/ 2147483647 h 1265"/>
              <a:gd name="T34" fmla="*/ 2147483647 w 1548"/>
              <a:gd name="T35" fmla="*/ 2147483647 h 1265"/>
              <a:gd name="T36" fmla="*/ 2147483647 w 1548"/>
              <a:gd name="T37" fmla="*/ 2147483647 h 1265"/>
              <a:gd name="T38" fmla="*/ 2147483647 w 1548"/>
              <a:gd name="T39" fmla="*/ 2147483647 h 1265"/>
              <a:gd name="T40" fmla="*/ 2147483647 w 1548"/>
              <a:gd name="T41" fmla="*/ 2147483647 h 1265"/>
              <a:gd name="T42" fmla="*/ 2147483647 w 1548"/>
              <a:gd name="T43" fmla="*/ 2147483647 h 1265"/>
              <a:gd name="T44" fmla="*/ 2147483647 w 1548"/>
              <a:gd name="T45" fmla="*/ 2147483647 h 1265"/>
              <a:gd name="T46" fmla="*/ 2147483647 w 1548"/>
              <a:gd name="T47" fmla="*/ 2147483647 h 1265"/>
              <a:gd name="T48" fmla="*/ 2147483647 w 1548"/>
              <a:gd name="T49" fmla="*/ 2147483647 h 1265"/>
              <a:gd name="T50" fmla="*/ 2147483647 w 1548"/>
              <a:gd name="T51" fmla="*/ 2147483647 h 1265"/>
              <a:gd name="T52" fmla="*/ 2147483647 w 1548"/>
              <a:gd name="T53" fmla="*/ 2147483647 h 1265"/>
              <a:gd name="T54" fmla="*/ 2147483647 w 1548"/>
              <a:gd name="T55" fmla="*/ 2147483647 h 1265"/>
              <a:gd name="T56" fmla="*/ 2147483647 w 1548"/>
              <a:gd name="T57" fmla="*/ 2147483647 h 1265"/>
              <a:gd name="T58" fmla="*/ 2147483647 w 1548"/>
              <a:gd name="T59" fmla="*/ 2147483647 h 1265"/>
              <a:gd name="T60" fmla="*/ 2147483647 w 1548"/>
              <a:gd name="T61" fmla="*/ 2147483647 h 1265"/>
              <a:gd name="T62" fmla="*/ 2147483647 w 1548"/>
              <a:gd name="T63" fmla="*/ 2147483647 h 1265"/>
              <a:gd name="T64" fmla="*/ 2147483647 w 1548"/>
              <a:gd name="T65" fmla="*/ 2147483647 h 12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8"/>
              <a:gd name="T100" fmla="*/ 0 h 1265"/>
              <a:gd name="T101" fmla="*/ 1548 w 1548"/>
              <a:gd name="T102" fmla="*/ 1265 h 12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8" h="1265" extrusionOk="0">
                <a:moveTo>
                  <a:pt x="472" y="1093"/>
                </a:moveTo>
                <a:cubicBezTo>
                  <a:pt x="460" y="1121"/>
                  <a:pt x="453" y="1141"/>
                  <a:pt x="447" y="1174"/>
                </a:cubicBezTo>
                <a:cubicBezTo>
                  <a:pt x="447" y="1178"/>
                  <a:pt x="446" y="1182"/>
                  <a:pt x="446" y="1186"/>
                </a:cubicBezTo>
                <a:cubicBezTo>
                  <a:pt x="463" y="1161"/>
                  <a:pt x="479" y="1141"/>
                  <a:pt x="490" y="1110"/>
                </a:cubicBezTo>
                <a:cubicBezTo>
                  <a:pt x="506" y="1065"/>
                  <a:pt x="513" y="1020"/>
                  <a:pt x="517" y="972"/>
                </a:cubicBezTo>
                <a:cubicBezTo>
                  <a:pt x="524" y="895"/>
                  <a:pt x="513" y="811"/>
                  <a:pt x="493" y="736"/>
                </a:cubicBezTo>
                <a:cubicBezTo>
                  <a:pt x="470" y="648"/>
                  <a:pt x="433" y="573"/>
                  <a:pt x="384" y="497"/>
                </a:cubicBezTo>
                <a:cubicBezTo>
                  <a:pt x="360" y="460"/>
                  <a:pt x="333" y="424"/>
                  <a:pt x="304" y="390"/>
                </a:cubicBezTo>
                <a:cubicBezTo>
                  <a:pt x="291" y="374"/>
                  <a:pt x="275" y="360"/>
                  <a:pt x="262" y="344"/>
                </a:cubicBezTo>
                <a:cubicBezTo>
                  <a:pt x="247" y="326"/>
                  <a:pt x="240" y="307"/>
                  <a:pt x="227" y="288"/>
                </a:cubicBezTo>
                <a:cubicBezTo>
                  <a:pt x="214" y="269"/>
                  <a:pt x="199" y="253"/>
                  <a:pt x="186" y="235"/>
                </a:cubicBezTo>
                <a:cubicBezTo>
                  <a:pt x="312" y="270"/>
                  <a:pt x="406" y="318"/>
                  <a:pt x="499" y="412"/>
                </a:cubicBezTo>
                <a:cubicBezTo>
                  <a:pt x="532" y="445"/>
                  <a:pt x="562" y="481"/>
                  <a:pt x="593" y="516"/>
                </a:cubicBezTo>
                <a:cubicBezTo>
                  <a:pt x="593" y="487"/>
                  <a:pt x="592" y="456"/>
                  <a:pt x="594" y="427"/>
                </a:cubicBezTo>
                <a:cubicBezTo>
                  <a:pt x="599" y="363"/>
                  <a:pt x="618" y="310"/>
                  <a:pt x="649" y="255"/>
                </a:cubicBezTo>
                <a:cubicBezTo>
                  <a:pt x="679" y="203"/>
                  <a:pt x="708" y="158"/>
                  <a:pt x="724" y="100"/>
                </a:cubicBezTo>
                <a:cubicBezTo>
                  <a:pt x="744" y="151"/>
                  <a:pt x="761" y="204"/>
                  <a:pt x="780" y="256"/>
                </a:cubicBezTo>
                <a:cubicBezTo>
                  <a:pt x="810" y="337"/>
                  <a:pt x="843" y="424"/>
                  <a:pt x="903" y="488"/>
                </a:cubicBezTo>
                <a:cubicBezTo>
                  <a:pt x="916" y="501"/>
                  <a:pt x="918" y="504"/>
                  <a:pt x="928" y="510"/>
                </a:cubicBezTo>
                <a:cubicBezTo>
                  <a:pt x="949" y="453"/>
                  <a:pt x="972" y="405"/>
                  <a:pt x="1010" y="355"/>
                </a:cubicBezTo>
                <a:cubicBezTo>
                  <a:pt x="1077" y="268"/>
                  <a:pt x="1214" y="128"/>
                  <a:pt x="1336" y="131"/>
                </a:cubicBezTo>
                <a:cubicBezTo>
                  <a:pt x="1358" y="131"/>
                  <a:pt x="1367" y="143"/>
                  <a:pt x="1386" y="148"/>
                </a:cubicBezTo>
                <a:cubicBezTo>
                  <a:pt x="1380" y="156"/>
                  <a:pt x="1367" y="173"/>
                  <a:pt x="1356" y="186"/>
                </a:cubicBezTo>
                <a:cubicBezTo>
                  <a:pt x="1332" y="213"/>
                  <a:pt x="1311" y="242"/>
                  <a:pt x="1292" y="273"/>
                </a:cubicBezTo>
                <a:cubicBezTo>
                  <a:pt x="1230" y="376"/>
                  <a:pt x="1185" y="486"/>
                  <a:pt x="1181" y="608"/>
                </a:cubicBezTo>
                <a:cubicBezTo>
                  <a:pt x="1176" y="750"/>
                  <a:pt x="1201" y="896"/>
                  <a:pt x="1213" y="1038"/>
                </a:cubicBezTo>
                <a:cubicBezTo>
                  <a:pt x="1218" y="1099"/>
                  <a:pt x="1233" y="1162"/>
                  <a:pt x="1184" y="1209"/>
                </a:cubicBezTo>
                <a:cubicBezTo>
                  <a:pt x="1100" y="1289"/>
                  <a:pt x="919" y="1266"/>
                  <a:pt x="818" y="1257"/>
                </a:cubicBezTo>
                <a:cubicBezTo>
                  <a:pt x="746" y="1251"/>
                  <a:pt x="630" y="1260"/>
                  <a:pt x="564" y="1227"/>
                </a:cubicBezTo>
                <a:cubicBezTo>
                  <a:pt x="550" y="1220"/>
                  <a:pt x="549" y="1208"/>
                  <a:pt x="539" y="1201"/>
                </a:cubicBezTo>
              </a:path>
              <a:path w="1548" h="1265" extrusionOk="0">
                <a:moveTo>
                  <a:pt x="179" y="294"/>
                </a:moveTo>
                <a:cubicBezTo>
                  <a:pt x="154" y="299"/>
                  <a:pt x="154" y="300"/>
                  <a:pt x="136" y="277"/>
                </a:cubicBezTo>
                <a:cubicBezTo>
                  <a:pt x="106" y="239"/>
                  <a:pt x="105" y="187"/>
                  <a:pt x="135" y="148"/>
                </a:cubicBezTo>
                <a:cubicBezTo>
                  <a:pt x="156" y="120"/>
                  <a:pt x="193" y="98"/>
                  <a:pt x="227" y="90"/>
                </a:cubicBezTo>
                <a:cubicBezTo>
                  <a:pt x="261" y="82"/>
                  <a:pt x="297" y="89"/>
                  <a:pt x="323" y="112"/>
                </a:cubicBezTo>
                <a:cubicBezTo>
                  <a:pt x="347" y="134"/>
                  <a:pt x="362" y="167"/>
                  <a:pt x="370" y="198"/>
                </a:cubicBezTo>
                <a:cubicBezTo>
                  <a:pt x="377" y="223"/>
                  <a:pt x="382" y="251"/>
                  <a:pt x="376" y="277"/>
                </a:cubicBezTo>
                <a:cubicBezTo>
                  <a:pt x="369" y="309"/>
                  <a:pt x="345" y="337"/>
                  <a:pt x="319" y="355"/>
                </a:cubicBezTo>
                <a:cubicBezTo>
                  <a:pt x="278" y="384"/>
                  <a:pt x="225" y="404"/>
                  <a:pt x="175" y="410"/>
                </a:cubicBezTo>
                <a:cubicBezTo>
                  <a:pt x="129" y="416"/>
                  <a:pt x="73" y="409"/>
                  <a:pt x="34" y="382"/>
                </a:cubicBezTo>
                <a:cubicBezTo>
                  <a:pt x="4" y="362"/>
                  <a:pt x="-10" y="322"/>
                  <a:pt x="3" y="287"/>
                </a:cubicBezTo>
                <a:cubicBezTo>
                  <a:pt x="18" y="247"/>
                  <a:pt x="63" y="211"/>
                  <a:pt x="94" y="184"/>
                </a:cubicBezTo>
                <a:cubicBezTo>
                  <a:pt x="105" y="175"/>
                  <a:pt x="116" y="167"/>
                  <a:pt x="127" y="158"/>
                </a:cubicBezTo>
              </a:path>
              <a:path w="1548" h="1265" extrusionOk="0">
                <a:moveTo>
                  <a:pt x="614" y="166"/>
                </a:moveTo>
                <a:cubicBezTo>
                  <a:pt x="595" y="162"/>
                  <a:pt x="572" y="160"/>
                  <a:pt x="571" y="134"/>
                </a:cubicBezTo>
                <a:cubicBezTo>
                  <a:pt x="570" y="110"/>
                  <a:pt x="594" y="76"/>
                  <a:pt x="609" y="59"/>
                </a:cubicBezTo>
                <a:cubicBezTo>
                  <a:pt x="630" y="36"/>
                  <a:pt x="660" y="17"/>
                  <a:pt x="690" y="9"/>
                </a:cubicBezTo>
                <a:cubicBezTo>
                  <a:pt x="718" y="1"/>
                  <a:pt x="746" y="7"/>
                  <a:pt x="773" y="17"/>
                </a:cubicBezTo>
                <a:cubicBezTo>
                  <a:pt x="800" y="27"/>
                  <a:pt x="825" y="47"/>
                  <a:pt x="839" y="72"/>
                </a:cubicBezTo>
                <a:cubicBezTo>
                  <a:pt x="850" y="92"/>
                  <a:pt x="856" y="124"/>
                  <a:pt x="840" y="144"/>
                </a:cubicBezTo>
                <a:cubicBezTo>
                  <a:pt x="820" y="169"/>
                  <a:pt x="779" y="184"/>
                  <a:pt x="748" y="189"/>
                </a:cubicBezTo>
                <a:cubicBezTo>
                  <a:pt x="711" y="195"/>
                  <a:pt x="670" y="191"/>
                  <a:pt x="635" y="177"/>
                </a:cubicBezTo>
                <a:cubicBezTo>
                  <a:pt x="609" y="167"/>
                  <a:pt x="593" y="142"/>
                  <a:pt x="606" y="114"/>
                </a:cubicBezTo>
                <a:cubicBezTo>
                  <a:pt x="620" y="83"/>
                  <a:pt x="647" y="60"/>
                  <a:pt x="670" y="36"/>
                </a:cubicBezTo>
              </a:path>
              <a:path w="1548" h="1265" extrusionOk="0">
                <a:moveTo>
                  <a:pt x="1414" y="96"/>
                </a:moveTo>
                <a:cubicBezTo>
                  <a:pt x="1397" y="111"/>
                  <a:pt x="1383" y="116"/>
                  <a:pt x="1359" y="116"/>
                </a:cubicBezTo>
                <a:cubicBezTo>
                  <a:pt x="1335" y="116"/>
                  <a:pt x="1309" y="115"/>
                  <a:pt x="1286" y="108"/>
                </a:cubicBezTo>
                <a:cubicBezTo>
                  <a:pt x="1264" y="101"/>
                  <a:pt x="1248" y="85"/>
                  <a:pt x="1257" y="61"/>
                </a:cubicBezTo>
                <a:cubicBezTo>
                  <a:pt x="1266" y="37"/>
                  <a:pt x="1294" y="22"/>
                  <a:pt x="1316" y="13"/>
                </a:cubicBezTo>
                <a:cubicBezTo>
                  <a:pt x="1350" y="-1"/>
                  <a:pt x="1383" y="-2"/>
                  <a:pt x="1418" y="6"/>
                </a:cubicBezTo>
                <a:cubicBezTo>
                  <a:pt x="1453" y="14"/>
                  <a:pt x="1483" y="32"/>
                  <a:pt x="1508" y="58"/>
                </a:cubicBezTo>
                <a:cubicBezTo>
                  <a:pt x="1528" y="79"/>
                  <a:pt x="1545" y="109"/>
                  <a:pt x="1547" y="139"/>
                </a:cubicBezTo>
                <a:cubicBezTo>
                  <a:pt x="1549" y="171"/>
                  <a:pt x="1533" y="191"/>
                  <a:pt x="1509" y="209"/>
                </a:cubicBezTo>
                <a:cubicBezTo>
                  <a:pt x="1476" y="233"/>
                  <a:pt x="1439" y="235"/>
                  <a:pt x="1400" y="237"/>
                </a:cubicBezTo>
                <a:cubicBezTo>
                  <a:pt x="1368" y="238"/>
                  <a:pt x="1331" y="236"/>
                  <a:pt x="1301" y="223"/>
                </a:cubicBezTo>
                <a:cubicBezTo>
                  <a:pt x="1269" y="209"/>
                  <a:pt x="1274" y="183"/>
                  <a:pt x="1272" y="1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40200" y="4437063"/>
            <a:ext cx="3889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00563" y="4652963"/>
            <a:ext cx="3743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464050" y="3105151"/>
            <a:ext cx="3240087" cy="31670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500563" y="2708275"/>
            <a:ext cx="3671887" cy="35290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0960" y="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Example: N-queen as a local search problem</a:t>
            </a:r>
            <a:endParaRPr lang="de-DE" sz="3200" dirty="0"/>
          </a:p>
        </p:txBody>
      </p:sp>
      <p:sp>
        <p:nvSpPr>
          <p:cNvPr id="3993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5839" y="620688"/>
            <a:ext cx="8780462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CSP</a:t>
            </a:r>
            <a:r>
              <a:rPr lang="en-US" dirty="0" smtClean="0">
                <a:solidFill>
                  <a:srgbClr val="0D0D0D"/>
                </a:solidFill>
              </a:rPr>
              <a:t>: </a:t>
            </a:r>
            <a:r>
              <a:rPr lang="en-US" dirty="0" smtClean="0"/>
              <a:t>N-queen </a:t>
            </a:r>
            <a:r>
              <a:rPr lang="en-US" dirty="0" smtClean="0">
                <a:solidFill>
                  <a:srgbClr val="0D0D0D"/>
                </a:solidFill>
              </a:rPr>
              <a:t>CSP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One variable per column; domains {1,…,N} =&gt; row where the queen in the i</a:t>
            </a:r>
            <a:r>
              <a:rPr lang="en-US" baseline="30000" dirty="0" smtClean="0">
                <a:solidFill>
                  <a:srgbClr val="0D0D0D"/>
                </a:solidFill>
              </a:rPr>
              <a:t>th</a:t>
            </a:r>
            <a:r>
              <a:rPr lang="en-US" dirty="0" smtClean="0">
                <a:solidFill>
                  <a:srgbClr val="0D0D0D"/>
                </a:solidFill>
              </a:rPr>
              <a:t> column seats;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Constraints:  no two queens in the same row, column or diagonal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Neighbour</a:t>
            </a:r>
            <a:r>
              <a:rPr lang="en-US" dirty="0" smtClean="0">
                <a:solidFill>
                  <a:srgbClr val="FF0000"/>
                </a:solidFill>
              </a:rPr>
              <a:t> relation</a:t>
            </a:r>
            <a:r>
              <a:rPr lang="en-US" dirty="0" smtClean="0">
                <a:solidFill>
                  <a:srgbClr val="0D0D0D"/>
                </a:solidFill>
              </a:rPr>
              <a:t>: value of a single column differs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Scoring function</a:t>
            </a:r>
            <a:r>
              <a:rPr lang="en-US" dirty="0" smtClean="0">
                <a:solidFill>
                  <a:srgbClr val="0D0D0D"/>
                </a:solidFill>
              </a:rPr>
              <a:t>: number of</a:t>
            </a:r>
            <a:r>
              <a:rPr lang="en-US" dirty="0">
                <a:solidFill>
                  <a:srgbClr val="0D0D0D"/>
                </a:solidFill>
              </a:rPr>
              <a:t> </a:t>
            </a:r>
            <a:r>
              <a:rPr lang="en-US" dirty="0" smtClean="0">
                <a:solidFill>
                  <a:srgbClr val="0D0D0D"/>
                </a:solidFill>
              </a:rPr>
              <a:t>attacks</a:t>
            </a:r>
            <a:endParaRPr lang="de-DE" sz="2000" dirty="0" smtClean="0">
              <a:solidFill>
                <a:srgbClr val="0D0D0D"/>
              </a:solidFill>
            </a:endParaRPr>
          </a:p>
        </p:txBody>
      </p:sp>
      <p:pic>
        <p:nvPicPr>
          <p:cNvPr id="114" name="Picture 1227" descr="8qu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03544"/>
            <a:ext cx="2864930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Connector 115"/>
          <p:cNvCxnSpPr/>
          <p:nvPr/>
        </p:nvCxnSpPr>
        <p:spPr>
          <a:xfrm>
            <a:off x="1646747" y="4253788"/>
            <a:ext cx="2428892" cy="243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509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747014" y="4247055"/>
            <a:ext cx="41065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kern="0" dirty="0" smtClean="0">
                <a:solidFill>
                  <a:schemeClr val="tx2"/>
                </a:solidFill>
              </a:rPr>
              <a:t>How many neighbors</a:t>
            </a:r>
            <a:r>
              <a:rPr lang="en-US" dirty="0">
                <a:solidFill>
                  <a:schemeClr val="tx2"/>
                </a:solidFill>
              </a:rPr>
              <a:t> ?</a:t>
            </a:r>
            <a:endParaRPr lang="en-US" kern="0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 smtClean="0">
                <a:solidFill>
                  <a:schemeClr val="tx2"/>
                </a:solidFill>
              </a:rPr>
              <a:t>100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 smtClean="0">
                <a:solidFill>
                  <a:schemeClr val="tx2"/>
                </a:solidFill>
              </a:rPr>
              <a:t>90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 smtClean="0">
                <a:solidFill>
                  <a:schemeClr val="tx2"/>
                </a:solidFill>
              </a:rPr>
              <a:t>56</a:t>
            </a:r>
            <a:endParaRPr lang="en-US" sz="2400" kern="0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kern="0" dirty="0">
                <a:solidFill>
                  <a:schemeClr val="tx2"/>
                </a:solidFill>
              </a:rPr>
              <a:t>9</a:t>
            </a:r>
            <a:endParaRPr lang="de-DE" sz="2400" kern="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360" y="3625920"/>
              <a:ext cx="4055040" cy="318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40" y="3615120"/>
                <a:ext cx="4068720" cy="32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5576857" y="5487587"/>
              <a:ext cx="4320" cy="2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9297" y="5480027"/>
                <a:ext cx="172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4758937" y="5456267"/>
              <a:ext cx="1136520" cy="415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8857" y="5447627"/>
                <a:ext cx="11581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6533377" y="5513507"/>
              <a:ext cx="274320" cy="379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23657" y="5508107"/>
                <a:ext cx="2952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6977977" y="5687027"/>
              <a:ext cx="196200" cy="162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70777" y="5678027"/>
                <a:ext cx="212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7290817" y="5504867"/>
              <a:ext cx="297720" cy="5724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81457" y="5499107"/>
                <a:ext cx="3178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7525537" y="5595227"/>
              <a:ext cx="234360" cy="287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6177" y="5586227"/>
                <a:ext cx="2556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7871857" y="5793587"/>
              <a:ext cx="199800" cy="33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65017" y="5783867"/>
                <a:ext cx="210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8286577" y="5670467"/>
              <a:ext cx="1080" cy="6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76857" y="5661827"/>
                <a:ext cx="201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8262097" y="5692787"/>
              <a:ext cx="24840" cy="158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52017" y="5683067"/>
                <a:ext cx="38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8303137" y="5395427"/>
              <a:ext cx="265320" cy="714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95937" y="5385707"/>
                <a:ext cx="28260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6666217" y="6165107"/>
              <a:ext cx="183960" cy="356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58657" y="6155387"/>
                <a:ext cx="2008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7085257" y="6516827"/>
              <a:ext cx="3348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79137" y="6510707"/>
                <a:ext cx="439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7079857" y="6318107"/>
              <a:ext cx="172440" cy="1936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3017" y="6313427"/>
                <a:ext cx="187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7131337" y="6327467"/>
              <a:ext cx="124200" cy="1940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24137" y="6323507"/>
                <a:ext cx="138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7454977" y="6238907"/>
              <a:ext cx="256320" cy="3427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48137" y="6231707"/>
                <a:ext cx="2707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7453897" y="6409547"/>
              <a:ext cx="7200" cy="50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6697" y="6403067"/>
                <a:ext cx="226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7482337" y="6416027"/>
              <a:ext cx="268560" cy="439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73697" y="6407387"/>
                <a:ext cx="283680" cy="5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0F2E004-392F-4D58-BA4D-FC8C02DED97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22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-queens</a:t>
            </a:r>
          </a:p>
        </p:txBody>
      </p:sp>
      <p:sp>
        <p:nvSpPr>
          <p:cNvPr id="8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1273175"/>
          </a:xfrm>
        </p:spPr>
        <p:txBody>
          <a:bodyPr/>
          <a:lstStyle/>
          <a:p>
            <a:pPr eaLnBrk="1" hangingPunct="1"/>
            <a:r>
              <a:rPr lang="en-US" dirty="0" smtClean="0"/>
              <a:t>Put </a:t>
            </a:r>
            <a:r>
              <a:rPr lang="en-US" i="1" dirty="0" smtClean="0"/>
              <a:t>n</a:t>
            </a:r>
            <a:r>
              <a:rPr lang="en-US" dirty="0" smtClean="0"/>
              <a:t> queens on an </a:t>
            </a:r>
            <a:r>
              <a:rPr lang="en-US" i="1" dirty="0" smtClean="0"/>
              <a:t>n </a:t>
            </a:r>
            <a:r>
              <a:rPr lang="en-US" i="1" dirty="0" smtClean="0">
                <a:cs typeface="Arial" charset="0"/>
              </a:rPr>
              <a:t>× </a:t>
            </a:r>
            <a:r>
              <a:rPr lang="en-US" i="1" dirty="0" smtClean="0"/>
              <a:t>n</a:t>
            </a:r>
            <a:r>
              <a:rPr lang="en-US" dirty="0" smtClean="0"/>
              <a:t> board with </a:t>
            </a:r>
            <a:r>
              <a:rPr lang="en-US" dirty="0" smtClean="0">
                <a:solidFill>
                  <a:schemeClr val="accent6"/>
                </a:solidFill>
              </a:rPr>
              <a:t>no two queens </a:t>
            </a:r>
            <a:r>
              <a:rPr lang="en-US" dirty="0" smtClean="0"/>
              <a:t>on the same row, column, or diagonal </a:t>
            </a:r>
            <a:r>
              <a:rPr lang="en-US" sz="2000" dirty="0" smtClean="0"/>
              <a:t>(</a:t>
            </a:r>
            <a:r>
              <a:rPr lang="en-US" sz="2000" dirty="0" err="1" smtClean="0"/>
              <a:t>i.e</a:t>
            </a:r>
            <a:r>
              <a:rPr lang="en-US" sz="2000" dirty="0" smtClean="0"/>
              <a:t> attacking each other)</a:t>
            </a:r>
            <a:endParaRPr lang="en-US" dirty="0" smtClean="0"/>
          </a:p>
        </p:txBody>
      </p:sp>
      <p:pic>
        <p:nvPicPr>
          <p:cNvPr id="82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6985000" cy="400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33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670175"/>
              <a:ext cx="522287" cy="139700"/>
            </p14:xfrm>
          </p:contentPart>
        </mc:Choice>
        <mc:Fallback xmlns="">
          <p:pic>
            <p:nvPicPr>
              <p:cNvPr id="9933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9204" y="2661894"/>
                <a:ext cx="535605" cy="16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3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0388" y="2987675"/>
              <a:ext cx="2901950" cy="369888"/>
            </p14:xfrm>
          </p:contentPart>
        </mc:Choice>
        <mc:Fallback xmlns="">
          <p:pic>
            <p:nvPicPr>
              <p:cNvPr id="993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9948" y="2977960"/>
                <a:ext cx="2924630" cy="390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93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1522413"/>
              <a:ext cx="2459037" cy="98425"/>
            </p14:xfrm>
          </p:contentPart>
        </mc:Choice>
        <mc:Fallback xmlns="">
          <p:pic>
            <p:nvPicPr>
              <p:cNvPr id="993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137" y="1518447"/>
                <a:ext cx="2471620" cy="10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93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5488" y="1498600"/>
              <a:ext cx="1363662" cy="60325"/>
            </p14:xfrm>
          </p:contentPart>
        </mc:Choice>
        <mc:Fallback xmlns="">
          <p:pic>
            <p:nvPicPr>
              <p:cNvPr id="993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2248" y="1490700"/>
                <a:ext cx="1378062" cy="7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93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4235450"/>
              <a:ext cx="722313" cy="188913"/>
            </p14:xfrm>
          </p:contentPart>
        </mc:Choice>
        <mc:Fallback xmlns="">
          <p:pic>
            <p:nvPicPr>
              <p:cNvPr id="993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5693" y="4223553"/>
                <a:ext cx="742107" cy="21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93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4268788"/>
              <a:ext cx="220663" cy="209550"/>
            </p14:xfrm>
          </p:contentPart>
        </mc:Choice>
        <mc:Fallback xmlns="">
          <p:pic>
            <p:nvPicPr>
              <p:cNvPr id="993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37426" y="4263027"/>
                <a:ext cx="234342" cy="22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3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9888" y="4549775"/>
              <a:ext cx="661987" cy="1455738"/>
            </p14:xfrm>
          </p:contentPart>
        </mc:Choice>
        <mc:Fallback xmlns="">
          <p:pic>
            <p:nvPicPr>
              <p:cNvPr id="993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1609" y="4537896"/>
                <a:ext cx="681065" cy="147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3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" y="5191125"/>
              <a:ext cx="1100138" cy="1325563"/>
            </p14:xfrm>
          </p:contentPart>
        </mc:Choice>
        <mc:Fallback xmlns="">
          <p:pic>
            <p:nvPicPr>
              <p:cNvPr id="993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3590" y="5181765"/>
                <a:ext cx="1118498" cy="13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3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3767138"/>
              <a:ext cx="2043112" cy="2125662"/>
            </p14:xfrm>
          </p:contentPart>
        </mc:Choice>
        <mc:Fallback xmlns="">
          <p:pic>
            <p:nvPicPr>
              <p:cNvPr id="993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9318" y="3762818"/>
                <a:ext cx="2058233" cy="214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3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7050" y="5830888"/>
              <a:ext cx="555625" cy="46037"/>
            </p14:xfrm>
          </p:contentPart>
        </mc:Choice>
        <mc:Fallback xmlns="">
          <p:pic>
            <p:nvPicPr>
              <p:cNvPr id="993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208" y="5824054"/>
                <a:ext cx="570749" cy="61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93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4078288"/>
              <a:ext cx="3211513" cy="1924050"/>
            </p14:xfrm>
          </p:contentPart>
        </mc:Choice>
        <mc:Fallback xmlns="">
          <p:pic>
            <p:nvPicPr>
              <p:cNvPr id="993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6630" y="4067849"/>
                <a:ext cx="3229873" cy="19442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8queen-e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8075"/>
            <a:ext cx="3105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8294" y="7272140"/>
            <a:ext cx="6858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26B4AC-6C82-4C4D-8526-005C1D401636}" type="slidenum">
              <a:rPr lang="de-DE"/>
              <a:pPr/>
              <a:t>15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Greedy descent for N-Queen</a:t>
            </a:r>
            <a:endParaRPr lang="de-DE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43759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3233D0"/>
                </a:solidFill>
                <a:ea typeface="ＭＳ Ｐゴシック" pitchFamily="34" charset="-128"/>
                <a:cs typeface="+mn-cs"/>
              </a:rPr>
              <a:t>For each column, assign randomly each queen to a row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3233D0"/>
                </a:solidFill>
                <a:ea typeface="ＭＳ Ｐゴシック" pitchFamily="34" charset="-128"/>
                <a:cs typeface="+mn-cs"/>
              </a:rPr>
              <a:t>   (a number between 1 and N)</a:t>
            </a:r>
            <a:endParaRPr lang="en-US" sz="2000" dirty="0" smtClean="0">
              <a:ea typeface="ＭＳ Ｐゴシック" pitchFamily="34" charset="-128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  <a:cs typeface="+mn-cs"/>
              </a:rPr>
              <a:t>Repeat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For each column &amp; each number: Evaluate how many constraint violations changing the assignment would yield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Choose the column and number that leads to the fewest violated constraints;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change it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  <a:cs typeface="+mn-cs"/>
              </a:rPr>
              <a:t>Until solved</a:t>
            </a:r>
            <a:endParaRPr lang="de-DE" sz="2000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8169" y="4043165"/>
            <a:ext cx="2507357" cy="2450579"/>
            <a:chOff x="3571875" y="3681214"/>
            <a:chExt cx="2507357" cy="2450579"/>
          </a:xfrm>
        </p:grpSpPr>
        <p:sp>
          <p:nvSpPr>
            <p:cNvPr id="10" name="Rectangle 9"/>
            <p:cNvSpPr/>
            <p:nvPr/>
          </p:nvSpPr>
          <p:spPr>
            <a:xfrm>
              <a:off x="3635896" y="3717032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51201" y="3712468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80992" y="3690367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08104" y="3717032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43017" y="4014217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0547" y="4029447"/>
              <a:ext cx="164579" cy="1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14850" y="3976489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6200" y="4005064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22551" y="43274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22626" y="430835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38700" y="4338439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98976" y="43274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13301" y="46322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08301" y="4636393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32151" y="496557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24375" y="5290939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75126" y="466077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08501" y="498462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4251" y="58895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65601" y="587997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17826" y="58895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98168" y="5584701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56001" y="5899026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33900" y="369073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14006" y="369455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62550" y="369073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91200" y="36812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71875" y="40241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0050" y="40145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48225" y="40241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86400" y="40145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38825" y="43289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60193" y="43296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17826" y="43296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56076" y="43296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7218" y="46249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22018" y="4924425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74593" y="46344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51201" y="46344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0326" y="4629150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65601" y="49392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69718" y="49678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38825" y="495756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98168" y="52726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51201" y="5258941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5281414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12693" y="529170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822826" y="5581650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08301" y="55869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65526" y="557745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03701" y="5596508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90925" y="58814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38625" y="5919589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55468" y="589178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08501" y="5910833"/>
              <a:ext cx="240407" cy="2122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82530" y="5587405"/>
              <a:ext cx="240407" cy="21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rot="5400000" flipH="1" flipV="1">
            <a:off x="4367268" y="4972029"/>
            <a:ext cx="857256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FA8B5-0B40-4CB2-BB38-762E836497B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357430"/>
            <a:ext cx="6858048" cy="1949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714480" y="4214818"/>
            <a:ext cx="935038" cy="5238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h = 5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730605" y="4197355"/>
            <a:ext cx="935038" cy="5222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h = 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29388" y="4286256"/>
            <a:ext cx="2327319" cy="5232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    h </a:t>
            </a:r>
            <a:r>
              <a:rPr lang="en-US" dirty="0">
                <a:ea typeface="+mn-ea"/>
              </a:rPr>
              <a:t>= ?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1543" y="4760918"/>
            <a:ext cx="504825" cy="431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38443" y="4762505"/>
            <a:ext cx="50323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6143" y="4760918"/>
            <a:ext cx="503237" cy="461962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33843" y="4760918"/>
            <a:ext cx="504825" cy="461962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6314" y="3429000"/>
            <a:ext cx="391886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018314" y="3265713"/>
            <a:ext cx="108857" cy="15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7377" y="3561318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9890" y="3572205"/>
            <a:ext cx="107167" cy="1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4914528" y="3385457"/>
            <a:ext cx="114672" cy="23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3203575"/>
              <a:ext cx="3490913" cy="2671763"/>
            </p14:xfrm>
          </p:contentPart>
        </mc:Choice>
        <mc:Fallback xmlns="">
          <p:pic>
            <p:nvPicPr>
              <p:cNvPr id="1003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8295" y="3190976"/>
                <a:ext cx="3506395" cy="26955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B6165-D762-4918-817A-CF54E14A0BA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/>
              <a:t>-queens, Why?</a:t>
            </a: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357158" y="2357430"/>
            <a:ext cx="8569325" cy="26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Why this problem? </a:t>
            </a:r>
            <a:r>
              <a:rPr lang="en-US" dirty="0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Lots of research in the 90’ on local search for CSP was generated by the observation that  the run-time of local search on n-queens problems is </a:t>
            </a:r>
            <a:r>
              <a:rPr lang="en-US" b="1" dirty="0">
                <a:latin typeface="Arial Unicode MS" pitchFamily="34" charset="-128"/>
              </a:rPr>
              <a:t>independent of problem size</a:t>
            </a:r>
            <a:r>
              <a:rPr lang="en-US" dirty="0">
                <a:latin typeface="Arial Unicode MS" pitchFamily="34" charset="-128"/>
              </a:rPr>
              <a:t>!</a:t>
            </a:r>
          </a:p>
        </p:txBody>
      </p:sp>
      <p:pic>
        <p:nvPicPr>
          <p:cNvPr id="9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25"/>
            <a:ext cx="885666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9613" y="574675"/>
              <a:ext cx="1192212" cy="4953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6013" y="563876"/>
                <a:ext cx="1207331" cy="51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979488"/>
              <a:ext cx="3965575" cy="1944687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2493" y="968688"/>
                <a:ext cx="3974215" cy="1967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5" y="798513"/>
              <a:ext cx="257175" cy="203200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3362" y="789773"/>
                <a:ext cx="269782" cy="221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611438"/>
              <a:ext cx="2954338" cy="46037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255" y="2606403"/>
                <a:ext cx="2961898" cy="57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5650" y="862013"/>
              <a:ext cx="47625" cy="1830387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9877" y="858053"/>
                <a:ext cx="62778" cy="18397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79A051-4E43-4AC1-AF03-717380ED92F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Local search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Constrained Optimization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B6165-D762-4918-817A-CF54E14A0BA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Constrained Optimization Problems </a:t>
            </a: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142844" y="1214422"/>
            <a:ext cx="85693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So far we have assumed that we just want to find a possible world that satisfies all the constraints.</a:t>
            </a:r>
          </a:p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But sometimes solutions may have different </a:t>
            </a:r>
            <a:r>
              <a:rPr lang="en-US" kern="0" dirty="0" smtClean="0">
                <a:solidFill>
                  <a:schemeClr val="accent6"/>
                </a:solidFill>
                <a:latin typeface="Arial Unicode MS" pitchFamily="34" charset="-128"/>
              </a:rPr>
              <a:t>values</a:t>
            </a:r>
            <a:r>
              <a:rPr lang="en-US" kern="0" dirty="0" smtClean="0">
                <a:latin typeface="Arial Unicode MS" pitchFamily="34" charset="-128"/>
              </a:rPr>
              <a:t> / </a:t>
            </a:r>
            <a:r>
              <a:rPr lang="en-US" kern="0" dirty="0" smtClean="0">
                <a:solidFill>
                  <a:schemeClr val="accent6"/>
                </a:solidFill>
                <a:latin typeface="Arial Unicode MS" pitchFamily="34" charset="-128"/>
              </a:rPr>
              <a:t>costs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latin typeface="Arial Unicode MS" pitchFamily="34" charset="-128"/>
              </a:rPr>
              <a:t>We want to find the </a:t>
            </a:r>
            <a:r>
              <a:rPr lang="en-US" kern="0" dirty="0" smtClean="0">
                <a:solidFill>
                  <a:schemeClr val="accent6"/>
                </a:solidFill>
                <a:latin typeface="Arial Unicode MS" pitchFamily="34" charset="-128"/>
              </a:rPr>
              <a:t>optimal</a:t>
            </a:r>
            <a:r>
              <a:rPr lang="en-US" kern="0" dirty="0" smtClean="0">
                <a:latin typeface="Arial Unicode MS" pitchFamily="34" charset="-128"/>
              </a:rPr>
              <a:t> </a:t>
            </a:r>
            <a:r>
              <a:rPr lang="en-US" kern="0" dirty="0" smtClean="0">
                <a:solidFill>
                  <a:schemeClr val="accent6"/>
                </a:solidFill>
                <a:latin typeface="Arial Unicode MS" pitchFamily="34" charset="-128"/>
              </a:rPr>
              <a:t>solution</a:t>
            </a:r>
            <a:r>
              <a:rPr lang="en-US" kern="0" dirty="0" smtClean="0">
                <a:latin typeface="Arial Unicode MS" pitchFamily="34" charset="-128"/>
              </a:rPr>
              <a:t> that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latin typeface="Arial Unicode MS" pitchFamily="34" charset="-128"/>
              </a:rPr>
              <a:t>maximizes the value 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latin typeface="Arial Unicode MS" pitchFamily="34" charset="-128"/>
              </a:rPr>
              <a:t>minimizes the cost</a:t>
            </a:r>
            <a:endParaRPr lang="en-US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3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6488" y="3592513"/>
              <a:ext cx="2354262" cy="22225"/>
            </p14:xfrm>
          </p:contentPart>
        </mc:Choice>
        <mc:Fallback xmlns="">
          <p:pic>
            <p:nvPicPr>
              <p:cNvPr id="583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2888" y="3581583"/>
                <a:ext cx="2371181" cy="4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3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3679825"/>
              <a:ext cx="3344863" cy="396875"/>
            </p14:xfrm>
          </p:contentPart>
        </mc:Choice>
        <mc:Fallback xmlns="">
          <p:pic>
            <p:nvPicPr>
              <p:cNvPr id="583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800" y="3668661"/>
                <a:ext cx="3359983" cy="41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3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4149725"/>
              <a:ext cx="3243263" cy="504825"/>
            </p14:xfrm>
          </p:contentPart>
        </mc:Choice>
        <mc:Fallback xmlns="">
          <p:pic>
            <p:nvPicPr>
              <p:cNvPr id="583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630" y="4138876"/>
                <a:ext cx="3261263" cy="5272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Assignment1 </a:t>
            </a:r>
            <a:r>
              <a:rPr lang="en-US" dirty="0" smtClean="0"/>
              <a:t>due now!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Assignment2 out today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2A00E-1DBC-4B95-B59E-83CFAF5D01A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32F7CF4-F71C-4219-8D28-148436B55F9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0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Constrained Optimization Example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500570"/>
            <a:ext cx="79629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Hill Climbing </a:t>
            </a:r>
            <a:r>
              <a:rPr lang="en-US" sz="2400" dirty="0" smtClean="0"/>
              <a:t>means selecting the neighbor which best improves a (value-based) scoring function.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Greedy Descent </a:t>
            </a:r>
            <a:r>
              <a:rPr lang="en-US" sz="2400" dirty="0" smtClean="0"/>
              <a:t>means selecting the neighbor which minimizes a (cost-based) scoring function.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Char char="•"/>
              <a:defRPr/>
            </a:pP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429000"/>
            <a:ext cx="7643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The scoring function we’d like to maximize might be: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f(n) = (C </a:t>
            </a:r>
            <a:r>
              <a:rPr lang="en-US" sz="2400" i="1" kern="0" dirty="0">
                <a:latin typeface="+mn-lt"/>
              </a:rPr>
              <a:t>+ A) </a:t>
            </a:r>
            <a:r>
              <a:rPr lang="en-US" sz="2400" i="1" kern="0" dirty="0" smtClean="0">
                <a:latin typeface="+mn-lt"/>
              </a:rPr>
              <a:t>+  </a:t>
            </a:r>
            <a:r>
              <a:rPr lang="en-US" sz="2400" i="1" kern="0" dirty="0">
                <a:latin typeface="+mj-lt"/>
              </a:rPr>
              <a:t>#-</a:t>
            </a:r>
            <a:r>
              <a:rPr lang="en-US" sz="2400" i="1" kern="0" dirty="0" smtClean="0">
                <a:latin typeface="+mj-lt"/>
              </a:rPr>
              <a:t>of-satisfied-const </a:t>
            </a:r>
            <a:endParaRPr lang="en-US" sz="2400" i="1" kern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14375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 , (A=B, A&gt;1, C≠3)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Value = (C+A) </a:t>
            </a:r>
            <a:r>
              <a:rPr lang="en-US" sz="2400" kern="0" dirty="0" smtClean="0">
                <a:latin typeface="+mn-lt"/>
              </a:rPr>
              <a:t>so </a:t>
            </a:r>
            <a:r>
              <a:rPr lang="en-US" sz="2400" kern="0" dirty="0">
                <a:latin typeface="+mn-lt"/>
              </a:rPr>
              <a:t>we want a solution that maximize that  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205038"/>
              <a:ext cx="96838" cy="3175"/>
            </p14:xfrm>
          </p:contentPart>
        </mc:Choice>
        <mc:Fallback xmlns="">
          <p:pic>
            <p:nvPicPr>
              <p:cNvPr id="10137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0785" y="2200805"/>
                <a:ext cx="105118" cy="1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7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3900" y="2230438"/>
              <a:ext cx="115888" cy="4762"/>
            </p14:xfrm>
          </p:contentPart>
        </mc:Choice>
        <mc:Fallback xmlns="">
          <p:pic>
            <p:nvPicPr>
              <p:cNvPr id="10137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0661" y="2225676"/>
                <a:ext cx="122006" cy="1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6788" y="2138363"/>
              <a:ext cx="190500" cy="163512"/>
            </p14:xfrm>
          </p:contentPart>
        </mc:Choice>
        <mc:Fallback xmlns="">
          <p:pic>
            <p:nvPicPr>
              <p:cNvPr id="10138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4267" y="2129379"/>
                <a:ext cx="202024" cy="18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565400"/>
              <a:ext cx="7938" cy="133350"/>
            </p14:xfrm>
          </p:contentPart>
        </mc:Choice>
        <mc:Fallback xmlns="">
          <p:pic>
            <p:nvPicPr>
              <p:cNvPr id="10138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0056" y="2562517"/>
                <a:ext cx="18041" cy="1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2484438"/>
              <a:ext cx="161925" cy="176212"/>
            </p14:xfrm>
          </p:contentPart>
        </mc:Choice>
        <mc:Fallback xmlns="">
          <p:pic>
            <p:nvPicPr>
              <p:cNvPr id="10138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8446" y="2477591"/>
                <a:ext cx="173080" cy="19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2057400"/>
              <a:ext cx="88900" cy="7938"/>
            </p14:xfrm>
          </p:contentPart>
        </mc:Choice>
        <mc:Fallback xmlns="">
          <p:pic>
            <p:nvPicPr>
              <p:cNvPr id="10138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9314" y="2052349"/>
                <a:ext cx="100777" cy="2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9138" y="2566988"/>
              <a:ext cx="136525" cy="6350"/>
            </p14:xfrm>
          </p:contentPart>
        </mc:Choice>
        <mc:Fallback xmlns="">
          <p:pic>
            <p:nvPicPr>
              <p:cNvPr id="10138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4455" y="2558521"/>
                <a:ext cx="144450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2490788"/>
              <a:ext cx="195262" cy="173037"/>
            </p14:xfrm>
          </p:contentPart>
        </mc:Choice>
        <mc:Fallback xmlns="">
          <p:pic>
            <p:nvPicPr>
              <p:cNvPr id="10138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36424" y="2480715"/>
                <a:ext cx="211474" cy="19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922588"/>
              <a:ext cx="150813" cy="161925"/>
            </p14:xfrm>
          </p:contentPart>
        </mc:Choice>
        <mc:Fallback xmlns="">
          <p:pic>
            <p:nvPicPr>
              <p:cNvPr id="10138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60462" y="2914312"/>
                <a:ext cx="169170" cy="179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478088"/>
              <a:ext cx="79375" cy="1587"/>
            </p14:xfrm>
          </p:contentPart>
        </mc:Choice>
        <mc:Fallback xmlns="">
          <p:pic>
            <p:nvPicPr>
              <p:cNvPr id="10138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01499" y="2471740"/>
                <a:ext cx="89477" cy="1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38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3863" y="2411413"/>
              <a:ext cx="111125" cy="7937"/>
            </p14:xfrm>
          </p:contentPart>
        </mc:Choice>
        <mc:Fallback xmlns="">
          <p:pic>
            <p:nvPicPr>
              <p:cNvPr id="10138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0626" y="2406723"/>
                <a:ext cx="116879" cy="2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38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1075" y="1763713"/>
              <a:ext cx="2809875" cy="1724025"/>
            </p14:xfrm>
          </p:contentPart>
        </mc:Choice>
        <mc:Fallback xmlns="">
          <p:pic>
            <p:nvPicPr>
              <p:cNvPr id="10138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0275" y="1753633"/>
                <a:ext cx="2830036" cy="1738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139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1844675"/>
              <a:ext cx="887413" cy="1128713"/>
            </p14:xfrm>
          </p:contentPart>
        </mc:Choice>
        <mc:Fallback xmlns="">
          <p:pic>
            <p:nvPicPr>
              <p:cNvPr id="10139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200" y="1834594"/>
                <a:ext cx="895693" cy="1143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39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9200" y="2657475"/>
              <a:ext cx="560388" cy="228600"/>
            </p14:xfrm>
          </p:contentPart>
        </mc:Choice>
        <mc:Fallback xmlns="">
          <p:pic>
            <p:nvPicPr>
              <p:cNvPr id="10139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22002" y="2649915"/>
                <a:ext cx="572625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139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8225" y="2619375"/>
              <a:ext cx="2463800" cy="527050"/>
            </p14:xfrm>
          </p:contentPart>
        </mc:Choice>
        <mc:Fallback xmlns="">
          <p:pic>
            <p:nvPicPr>
              <p:cNvPr id="10139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05705" y="2616495"/>
                <a:ext cx="2472080" cy="53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139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1924050"/>
              <a:ext cx="938213" cy="1058863"/>
            </p14:xfrm>
          </p:contentPart>
        </mc:Choice>
        <mc:Fallback xmlns="">
          <p:pic>
            <p:nvPicPr>
              <p:cNvPr id="10139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81940" y="1917929"/>
                <a:ext cx="949374" cy="107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13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1989138"/>
              <a:ext cx="5148262" cy="1371600"/>
            </p14:xfrm>
          </p:contentPart>
        </mc:Choice>
        <mc:Fallback xmlns="">
          <p:pic>
            <p:nvPicPr>
              <p:cNvPr id="1013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97818" y="1980140"/>
                <a:ext cx="5159783" cy="138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13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084388"/>
              <a:ext cx="182562" cy="171450"/>
            </p14:xfrm>
          </p:contentPart>
        </mc:Choice>
        <mc:Fallback xmlns="">
          <p:pic>
            <p:nvPicPr>
              <p:cNvPr id="1013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31802" y="2076824"/>
                <a:ext cx="194445" cy="18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139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2543175"/>
              <a:ext cx="187325" cy="188913"/>
            </p14:xfrm>
          </p:contentPart>
        </mc:Choice>
        <mc:Fallback xmlns="">
          <p:pic>
            <p:nvPicPr>
              <p:cNvPr id="10139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18636" y="2537418"/>
                <a:ext cx="201735" cy="203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139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3175" y="3000375"/>
              <a:ext cx="214313" cy="217488"/>
            </p14:xfrm>
          </p:contentPart>
        </mc:Choice>
        <mc:Fallback xmlns="">
          <p:pic>
            <p:nvPicPr>
              <p:cNvPr id="10139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47772" y="2992813"/>
                <a:ext cx="228721" cy="23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139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9138" y="2320925"/>
              <a:ext cx="184150" cy="750888"/>
            </p14:xfrm>
          </p:contentPart>
        </mc:Choice>
        <mc:Fallback xmlns="">
          <p:pic>
            <p:nvPicPr>
              <p:cNvPr id="10139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64462" y="2314806"/>
                <a:ext cx="194580" cy="762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139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1714500"/>
              <a:ext cx="341313" cy="192088"/>
            </p14:xfrm>
          </p:contentPart>
        </mc:Choice>
        <mc:Fallback xmlns="">
          <p:pic>
            <p:nvPicPr>
              <p:cNvPr id="10139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45762" y="1704049"/>
                <a:ext cx="356482" cy="21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140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7388" y="1598613"/>
              <a:ext cx="536575" cy="446087"/>
            </p14:xfrm>
          </p:contentPart>
        </mc:Choice>
        <mc:Fallback xmlns="">
          <p:pic>
            <p:nvPicPr>
              <p:cNvPr id="10140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87298" y="1588540"/>
                <a:ext cx="556395" cy="46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140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0775" y="1654175"/>
              <a:ext cx="525463" cy="441325"/>
            </p14:xfrm>
          </p:contentPart>
        </mc:Choice>
        <mc:Fallback xmlns="">
          <p:pic>
            <p:nvPicPr>
              <p:cNvPr id="10140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90323" y="1644096"/>
                <a:ext cx="545645" cy="45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140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1603375"/>
              <a:ext cx="547688" cy="431800"/>
            </p14:xfrm>
          </p:contentPart>
        </mc:Choice>
        <mc:Fallback xmlns="">
          <p:pic>
            <p:nvPicPr>
              <p:cNvPr id="10140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64437" y="1592914"/>
                <a:ext cx="567893" cy="453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1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1220788"/>
              <a:ext cx="63500" cy="288925"/>
            </p14:xfrm>
          </p:contentPart>
        </mc:Choice>
        <mc:Fallback xmlns="">
          <p:pic>
            <p:nvPicPr>
              <p:cNvPr id="101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4590" y="1218266"/>
                <a:ext cx="77133" cy="30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1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4775" y="1184275"/>
              <a:ext cx="85725" cy="300038"/>
            </p14:xfrm>
          </p:contentPart>
        </mc:Choice>
        <mc:Fallback xmlns="">
          <p:pic>
            <p:nvPicPr>
              <p:cNvPr id="101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40093" y="1181754"/>
                <a:ext cx="97251" cy="312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5772150"/>
              <a:ext cx="2444750" cy="322263"/>
            </p14:xfrm>
          </p:contentPart>
        </mc:Choice>
        <mc:Fallback xmlns="">
          <p:pic>
            <p:nvPicPr>
              <p:cNvPr id="101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50831" y="5763508"/>
                <a:ext cx="2468153" cy="34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1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917825"/>
              <a:ext cx="192087" cy="212725"/>
            </p14:xfrm>
          </p:contentPart>
        </mc:Choice>
        <mc:Fallback xmlns="">
          <p:pic>
            <p:nvPicPr>
              <p:cNvPr id="101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37470" y="2909906"/>
                <a:ext cx="217080" cy="23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1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3833813"/>
              <a:ext cx="204788" cy="201612"/>
            </p14:xfrm>
          </p:contentPart>
        </mc:Choice>
        <mc:Fallback xmlns="">
          <p:pic>
            <p:nvPicPr>
              <p:cNvPr id="101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93911" y="3823354"/>
                <a:ext cx="222362" cy="2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1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8950" y="3816350"/>
              <a:ext cx="327025" cy="190500"/>
            </p14:xfrm>
          </p:contentPart>
        </mc:Choice>
        <mc:Fallback xmlns="">
          <p:pic>
            <p:nvPicPr>
              <p:cNvPr id="101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28866" y="3804466"/>
                <a:ext cx="347554" cy="21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1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4163" y="3743325"/>
              <a:ext cx="355600" cy="258763"/>
            </p14:xfrm>
          </p:contentPart>
        </mc:Choice>
        <mc:Fallback xmlns="">
          <p:pic>
            <p:nvPicPr>
              <p:cNvPr id="101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96245" y="3732153"/>
                <a:ext cx="373596" cy="281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1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7638" y="3963988"/>
              <a:ext cx="2782887" cy="180975"/>
            </p14:xfrm>
          </p:contentPart>
        </mc:Choice>
        <mc:Fallback xmlns="">
          <p:pic>
            <p:nvPicPr>
              <p:cNvPr id="101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22958" y="3959311"/>
                <a:ext cx="2796567" cy="19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1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2863" y="4033838"/>
              <a:ext cx="977900" cy="230187"/>
            </p14:xfrm>
          </p:contentPart>
        </mc:Choice>
        <mc:Fallback xmlns="">
          <p:pic>
            <p:nvPicPr>
              <p:cNvPr id="101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10981" y="4030956"/>
                <a:ext cx="1003104" cy="245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141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4033838"/>
              <a:ext cx="720725" cy="236537"/>
            </p14:xfrm>
          </p:contentPart>
        </mc:Choice>
        <mc:Fallback xmlns="">
          <p:pic>
            <p:nvPicPr>
              <p:cNvPr id="10141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64406" y="4028798"/>
                <a:ext cx="744473" cy="253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41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1263" y="4087813"/>
              <a:ext cx="1028700" cy="252412"/>
            </p14:xfrm>
          </p:contentPart>
        </mc:Choice>
        <mc:Fallback xmlns="">
          <p:pic>
            <p:nvPicPr>
              <p:cNvPr id="10141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49385" y="4078091"/>
                <a:ext cx="1054975" cy="2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41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" y="3838575"/>
              <a:ext cx="4906963" cy="527050"/>
            </p14:xfrm>
          </p:contentPart>
        </mc:Choice>
        <mc:Fallback xmlns="">
          <p:pic>
            <p:nvPicPr>
              <p:cNvPr id="10141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843" y="3833518"/>
                <a:ext cx="4915249" cy="5375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79A051-4E43-4AC1-AF03-717380ED92F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Local search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Constrained Optimization</a:t>
            </a:r>
            <a:endParaRPr lang="en-US" sz="400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1DDD0E-DF45-4CB8-9575-E359BC6139D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1290" name="Picture 2" descr="hill-climb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57338"/>
            <a:ext cx="6329362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Rectangle 3"/>
          <p:cNvSpPr>
            <a:spLocks noChangeArrowheads="1"/>
          </p:cNvSpPr>
          <p:nvPr/>
        </p:nvSpPr>
        <p:spPr bwMode="auto">
          <a:xfrm>
            <a:off x="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latin typeface="Arial Unicode MS" pitchFamily="34" charset="-128"/>
              </a:rPr>
              <a:t>Hill Climbing</a:t>
            </a:r>
          </a:p>
        </p:txBody>
      </p:sp>
      <p:sp>
        <p:nvSpPr>
          <p:cNvPr id="11292" name="Rectangle 4"/>
          <p:cNvSpPr>
            <a:spLocks noChangeArrowheads="1"/>
          </p:cNvSpPr>
          <p:nvPr/>
        </p:nvSpPr>
        <p:spPr bwMode="auto">
          <a:xfrm>
            <a:off x="395288" y="908050"/>
            <a:ext cx="7704137" cy="865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NOTE: Everything that will be said for Hill Climbing is also true for Greedy Descent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0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2143125"/>
              <a:ext cx="6350" cy="12700"/>
            </p14:xfrm>
          </p:contentPart>
        </mc:Choice>
        <mc:Fallback xmlns="">
          <p:pic>
            <p:nvPicPr>
              <p:cNvPr id="10240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0216" y="2138771"/>
                <a:ext cx="17929" cy="21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0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471738"/>
              <a:ext cx="7938" cy="22225"/>
            </p14:xfrm>
          </p:contentPart>
        </mc:Choice>
        <mc:Fallback xmlns="">
          <p:pic>
            <p:nvPicPr>
              <p:cNvPr id="10240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5677" y="2463852"/>
                <a:ext cx="21649" cy="3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0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4524375"/>
              <a:ext cx="1587" cy="3175"/>
            </p14:xfrm>
          </p:contentPart>
        </mc:Choice>
        <mc:Fallback xmlns="">
          <p:pic>
            <p:nvPicPr>
              <p:cNvPr id="10240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5183" y="4519083"/>
                <a:ext cx="13093" cy="1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0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3979863"/>
              <a:ext cx="3175" cy="1587"/>
            </p14:xfrm>
          </p:contentPart>
        </mc:Choice>
        <mc:Fallback xmlns="">
          <p:pic>
            <p:nvPicPr>
              <p:cNvPr id="10240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8644" y="3977086"/>
                <a:ext cx="846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0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1951038"/>
              <a:ext cx="212725" cy="90487"/>
            </p14:xfrm>
          </p:contentPart>
        </mc:Choice>
        <mc:Fallback xmlns="">
          <p:pic>
            <p:nvPicPr>
              <p:cNvPr id="10240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4880" y="1944188"/>
                <a:ext cx="227483" cy="108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0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8938" y="1874838"/>
              <a:ext cx="860425" cy="303212"/>
            </p14:xfrm>
          </p:contentPart>
        </mc:Choice>
        <mc:Fallback xmlns="">
          <p:pic>
            <p:nvPicPr>
              <p:cNvPr id="10240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21378" y="1869436"/>
                <a:ext cx="870865" cy="31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40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5988" y="2122488"/>
              <a:ext cx="931862" cy="225425"/>
            </p14:xfrm>
          </p:contentPart>
        </mc:Choice>
        <mc:Fallback xmlns="">
          <p:pic>
            <p:nvPicPr>
              <p:cNvPr id="10240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429" y="2119247"/>
                <a:ext cx="944820" cy="236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40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75" y="2093913"/>
              <a:ext cx="1554163" cy="311150"/>
            </p14:xfrm>
          </p:contentPart>
        </mc:Choice>
        <mc:Fallback xmlns="">
          <p:pic>
            <p:nvPicPr>
              <p:cNvPr id="10240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5135" y="2085990"/>
                <a:ext cx="1567483" cy="328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41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1885950"/>
              <a:ext cx="1265237" cy="565150"/>
            </p14:xfrm>
          </p:contentPart>
        </mc:Choice>
        <mc:Fallback xmlns="">
          <p:pic>
            <p:nvPicPr>
              <p:cNvPr id="10241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074" y="1881990"/>
                <a:ext cx="1272796" cy="575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41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6075" y="3757613"/>
              <a:ext cx="103188" cy="30162"/>
            </p14:xfrm>
          </p:contentPart>
        </mc:Choice>
        <mc:Fallback xmlns="">
          <p:pic>
            <p:nvPicPr>
              <p:cNvPr id="10241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23558" y="3747559"/>
                <a:ext cx="115772" cy="49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41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6538" y="4918075"/>
              <a:ext cx="777875" cy="246063"/>
            </p14:xfrm>
          </p:contentPart>
        </mc:Choice>
        <mc:Fallback xmlns="">
          <p:pic>
            <p:nvPicPr>
              <p:cNvPr id="10241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8979" y="4911959"/>
                <a:ext cx="790834" cy="259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41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4425" y="4870450"/>
              <a:ext cx="609600" cy="219075"/>
            </p14:xfrm>
          </p:contentPart>
        </mc:Choice>
        <mc:Fallback xmlns="">
          <p:pic>
            <p:nvPicPr>
              <p:cNvPr id="10241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17588" y="4860018"/>
                <a:ext cx="626873" cy="235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41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4318000"/>
              <a:ext cx="1111250" cy="250825"/>
            </p14:xfrm>
          </p:contentPart>
        </mc:Choice>
        <mc:Fallback xmlns="">
          <p:pic>
            <p:nvPicPr>
              <p:cNvPr id="10241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9134" y="4311522"/>
                <a:ext cx="1128529" cy="26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41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4745038"/>
              <a:ext cx="908050" cy="231775"/>
            </p14:xfrm>
          </p:contentPart>
        </mc:Choice>
        <mc:Fallback xmlns="">
          <p:pic>
            <p:nvPicPr>
              <p:cNvPr id="10241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0792" y="4739999"/>
                <a:ext cx="925693" cy="246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41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5159375"/>
              <a:ext cx="1752600" cy="163513"/>
            </p14:xfrm>
          </p:contentPart>
        </mc:Choice>
        <mc:Fallback xmlns="">
          <p:pic>
            <p:nvPicPr>
              <p:cNvPr id="10241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5102" y="5150011"/>
                <a:ext cx="1768801" cy="183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41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0538" y="5462588"/>
              <a:ext cx="2230437" cy="293687"/>
            </p14:xfrm>
          </p:contentPart>
        </mc:Choice>
        <mc:Fallback xmlns="">
          <p:pic>
            <p:nvPicPr>
              <p:cNvPr id="10241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31538" y="5456102"/>
                <a:ext cx="2247716" cy="310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4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5881688"/>
              <a:ext cx="274637" cy="241300"/>
            </p14:xfrm>
          </p:contentPart>
        </mc:Choice>
        <mc:Fallback xmlns="">
          <p:pic>
            <p:nvPicPr>
              <p:cNvPr id="1024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3104" y="5872324"/>
                <a:ext cx="286875" cy="258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4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5221288"/>
              <a:ext cx="576262" cy="376237"/>
            </p14:xfrm>
          </p:contentPart>
        </mc:Choice>
        <mc:Fallback xmlns="">
          <p:pic>
            <p:nvPicPr>
              <p:cNvPr id="1024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7594" y="5213367"/>
                <a:ext cx="590300" cy="39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4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6178550"/>
              <a:ext cx="573087" cy="179388"/>
            </p14:xfrm>
          </p:contentPart>
        </mc:Choice>
        <mc:Fallback xmlns="">
          <p:pic>
            <p:nvPicPr>
              <p:cNvPr id="1024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46779" y="6174227"/>
                <a:ext cx="594326" cy="196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4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0100" y="5275263"/>
              <a:ext cx="4064000" cy="77787"/>
            </p14:xfrm>
          </p:contentPart>
        </mc:Choice>
        <mc:Fallback xmlns="">
          <p:pic>
            <p:nvPicPr>
              <p:cNvPr id="1024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66500" y="5263739"/>
                <a:ext cx="4072280" cy="9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24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2325" y="5337175"/>
              <a:ext cx="2522538" cy="717550"/>
            </p14:xfrm>
          </p:contentPart>
        </mc:Choice>
        <mc:Fallback xmlns="">
          <p:pic>
            <p:nvPicPr>
              <p:cNvPr id="1024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86565" y="5331414"/>
                <a:ext cx="2533338" cy="728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" name="Ink 1"/>
              <p14:cNvContentPartPr/>
              <p14:nvPr/>
            </p14:nvContentPartPr>
            <p14:xfrm>
              <a:off x="171000" y="2451240"/>
              <a:ext cx="6210000" cy="3319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2360" y="2441520"/>
                <a:ext cx="6229080" cy="33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7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7F7DFB8-4269-42DB-9F43-A0D1A19A9A7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152400" y="990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>
              <a:latin typeface="Arial Unicode MS" pitchFamily="34" charset="-128"/>
            </a:endParaRPr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Hill Climbing</a:t>
            </a:r>
          </a:p>
        </p:txBody>
      </p:sp>
      <p:sp>
        <p:nvSpPr>
          <p:cNvPr id="12302" name="Rectangle 4"/>
          <p:cNvSpPr>
            <a:spLocks noChangeArrowheads="1"/>
          </p:cNvSpPr>
          <p:nvPr/>
        </p:nvSpPr>
        <p:spPr bwMode="auto">
          <a:xfrm>
            <a:off x="304800" y="11430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Local Maxima.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Plateau - Shoulders</a:t>
            </a:r>
          </a:p>
        </p:txBody>
      </p:sp>
      <p:pic>
        <p:nvPicPr>
          <p:cNvPr id="12303" name="Picture 5" descr="h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17713"/>
            <a:ext cx="8458200" cy="4840287"/>
          </a:xfrm>
          <a:noFill/>
        </p:spPr>
      </p:pic>
      <p:sp>
        <p:nvSpPr>
          <p:cNvPr id="12304" name="Text Box 6"/>
          <p:cNvSpPr txBox="1">
            <a:spLocks noChangeArrowheads="1"/>
          </p:cNvSpPr>
          <p:nvPr/>
        </p:nvSpPr>
        <p:spPr bwMode="auto">
          <a:xfrm>
            <a:off x="7086600" y="4257675"/>
            <a:ext cx="1311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/>
          </a:p>
          <a:p>
            <a:pPr eaLnBrk="0" hangingPunct="0"/>
            <a:endParaRPr lang="en-US" b="1"/>
          </a:p>
        </p:txBody>
      </p:sp>
      <p:sp>
        <p:nvSpPr>
          <p:cNvPr id="12305" name="Text Box 7"/>
          <p:cNvSpPr txBox="1">
            <a:spLocks noChangeArrowheads="1"/>
          </p:cNvSpPr>
          <p:nvPr/>
        </p:nvSpPr>
        <p:spPr bwMode="auto">
          <a:xfrm>
            <a:off x="6994525" y="4633913"/>
            <a:ext cx="976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(Plateau)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4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8950" y="6242050"/>
              <a:ext cx="1760538" cy="363538"/>
            </p14:xfrm>
          </p:contentPart>
        </mc:Choice>
        <mc:Fallback xmlns="">
          <p:pic>
            <p:nvPicPr>
              <p:cNvPr id="1034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1389" y="6233411"/>
                <a:ext cx="1778539" cy="38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4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5200" y="3981450"/>
              <a:ext cx="477838" cy="2241550"/>
            </p14:xfrm>
          </p:contentPart>
        </mc:Choice>
        <mc:Fallback xmlns="">
          <p:pic>
            <p:nvPicPr>
              <p:cNvPr id="1034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5478" y="3974249"/>
                <a:ext cx="494762" cy="225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4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5037138"/>
              <a:ext cx="365125" cy="38100"/>
            </p14:xfrm>
          </p:contentPart>
        </mc:Choice>
        <mc:Fallback xmlns="">
          <p:pic>
            <p:nvPicPr>
              <p:cNvPr id="1034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1723" y="5026714"/>
                <a:ext cx="378808" cy="56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4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4270375"/>
              <a:ext cx="274638" cy="22225"/>
            </p14:xfrm>
          </p:contentPart>
        </mc:Choice>
        <mc:Fallback xmlns="">
          <p:pic>
            <p:nvPicPr>
              <p:cNvPr id="1034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8197" y="4261266"/>
                <a:ext cx="294435" cy="40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B0B694-F43D-453E-B7B0-E48CBB238E5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14342" name="Picture 2" descr="rid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989138"/>
            <a:ext cx="4800600" cy="4359275"/>
          </a:xfrm>
          <a:noFill/>
        </p:spPr>
      </p:pic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152400" y="990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>
              <a:latin typeface="Arial Unicode MS" pitchFamily="34" charset="-128"/>
            </a:endParaRPr>
          </a:p>
        </p:txBody>
      </p:sp>
      <p:sp>
        <p:nvSpPr>
          <p:cNvPr id="143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858250" cy="685800"/>
          </a:xfrm>
        </p:spPr>
        <p:txBody>
          <a:bodyPr/>
          <a:lstStyle/>
          <a:p>
            <a:pPr eaLnBrk="1" hangingPunct="1"/>
            <a:r>
              <a:rPr lang="en-US" smtClean="0"/>
              <a:t>Even more Problems in higher dimensions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179388" y="836613"/>
            <a:ext cx="662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E.g., Ridges – sequence of local maxima not directly connected to each 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From each local maximum you can only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    go downhill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4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2143125"/>
              <a:ext cx="1873250" cy="2322513"/>
            </p14:xfrm>
          </p:contentPart>
        </mc:Choice>
        <mc:Fallback xmlns="">
          <p:pic>
            <p:nvPicPr>
              <p:cNvPr id="1054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1283" y="2133404"/>
                <a:ext cx="1889091" cy="2344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4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1063" y="5043488"/>
              <a:ext cx="549275" cy="180975"/>
            </p14:xfrm>
          </p:contentPart>
        </mc:Choice>
        <mc:Fallback xmlns="">
          <p:pic>
            <p:nvPicPr>
              <p:cNvPr id="1054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3144" y="5035932"/>
                <a:ext cx="560793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4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3663" y="5973763"/>
              <a:ext cx="525462" cy="257175"/>
            </p14:xfrm>
          </p:contentPart>
        </mc:Choice>
        <mc:Fallback xmlns="">
          <p:pic>
            <p:nvPicPr>
              <p:cNvPr id="1054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8984" y="5969081"/>
                <a:ext cx="535539" cy="273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4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3505200"/>
              <a:ext cx="777875" cy="647700"/>
            </p14:xfrm>
          </p:contentPart>
        </mc:Choice>
        <mc:Fallback xmlns="">
          <p:pic>
            <p:nvPicPr>
              <p:cNvPr id="1054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2919" y="3495119"/>
                <a:ext cx="797673" cy="66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4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4179888"/>
              <a:ext cx="58737" cy="98425"/>
            </p14:xfrm>
          </p:contentPart>
        </mc:Choice>
        <mc:Fallback xmlns="">
          <p:pic>
            <p:nvPicPr>
              <p:cNvPr id="1054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8663" y="4173398"/>
                <a:ext cx="77115" cy="114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4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4149725"/>
              <a:ext cx="165100" cy="106363"/>
            </p14:xfrm>
          </p:contentPart>
        </mc:Choice>
        <mc:Fallback xmlns="">
          <p:pic>
            <p:nvPicPr>
              <p:cNvPr id="1054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34310" y="4140351"/>
                <a:ext cx="175531" cy="125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54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0" y="6096000"/>
              <a:ext cx="5286375" cy="60325"/>
            </p14:xfrm>
          </p:contentPart>
        </mc:Choice>
        <mc:Fallback xmlns="">
          <p:pic>
            <p:nvPicPr>
              <p:cNvPr id="1054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1150" y="6084510"/>
                <a:ext cx="5295015" cy="7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4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5238750"/>
              <a:ext cx="2611438" cy="866775"/>
            </p14:xfrm>
          </p:contentPart>
        </mc:Choice>
        <mc:Fallback xmlns="">
          <p:pic>
            <p:nvPicPr>
              <p:cNvPr id="1054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73980" y="5235150"/>
                <a:ext cx="2617558" cy="87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54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0788" y="2740025"/>
              <a:ext cx="107950" cy="3413125"/>
            </p14:xfrm>
          </p:contentPart>
        </mc:Choice>
        <mc:Fallback xmlns="">
          <p:pic>
            <p:nvPicPr>
              <p:cNvPr id="1054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81401" y="2736065"/>
                <a:ext cx="124919" cy="3421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4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573463"/>
              <a:ext cx="1152525" cy="465137"/>
            </p14:xfrm>
          </p:contentPart>
        </mc:Choice>
        <mc:Fallback xmlns="">
          <p:pic>
            <p:nvPicPr>
              <p:cNvPr id="1054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0395" y="3563383"/>
                <a:ext cx="1171962" cy="48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54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3933825"/>
              <a:ext cx="1233488" cy="617538"/>
            </p14:xfrm>
          </p:contentPart>
        </mc:Choice>
        <mc:Fallback xmlns="">
          <p:pic>
            <p:nvPicPr>
              <p:cNvPr id="1054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2409" y="3924823"/>
                <a:ext cx="1247889" cy="6377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B8BF361-1AB4-4484-875B-81182785B28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3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Corresponding problem for GreedyDescent</a:t>
            </a:r>
            <a:br>
              <a:rPr lang="en-US" sz="2800" smtClean="0"/>
            </a:br>
            <a:r>
              <a:rPr lang="en-US" sz="2800" smtClean="0"/>
              <a:t>Local minimum example: 8-queens problem</a:t>
            </a:r>
          </a:p>
        </p:txBody>
      </p:sp>
      <p:pic>
        <p:nvPicPr>
          <p:cNvPr id="13344" name="Picture 3" descr="8queens-local-minim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5" name="Rectangle 4"/>
          <p:cNvSpPr>
            <a:spLocks noChangeArrowheads="1"/>
          </p:cNvSpPr>
          <p:nvPr/>
        </p:nvSpPr>
        <p:spPr bwMode="auto">
          <a:xfrm>
            <a:off x="1979613" y="4868863"/>
            <a:ext cx="53292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 local minimum with </a:t>
            </a:r>
            <a:r>
              <a:rPr lang="en-US" i="1">
                <a:latin typeface="Arial Unicode MS" pitchFamily="34" charset="-128"/>
              </a:rPr>
              <a:t>h = 1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4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1000125"/>
              <a:ext cx="296862" cy="176213"/>
            </p14:xfrm>
          </p:contentPart>
        </mc:Choice>
        <mc:Fallback xmlns="">
          <p:pic>
            <p:nvPicPr>
              <p:cNvPr id="1044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3785" y="989336"/>
                <a:ext cx="311615" cy="196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4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8363" y="1149350"/>
              <a:ext cx="11112" cy="4763"/>
            </p14:xfrm>
          </p:contentPart>
        </mc:Choice>
        <mc:Fallback xmlns="">
          <p:pic>
            <p:nvPicPr>
              <p:cNvPr id="1044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1500" y="1116009"/>
                <a:ext cx="20917" cy="5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1138238"/>
              <a:ext cx="1588" cy="7937"/>
            </p14:xfrm>
          </p:contentPart>
        </mc:Choice>
        <mc:Fallback xmlns="">
          <p:pic>
            <p:nvPicPr>
              <p:cNvPr id="104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0934" y="1135352"/>
                <a:ext cx="6670" cy="1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1157288"/>
              <a:ext cx="25400" cy="3175"/>
            </p14:xfrm>
          </p:contentPart>
        </mc:Choice>
        <mc:Fallback xmlns="">
          <p:pic>
            <p:nvPicPr>
              <p:cNvPr id="104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5368" y="1151732"/>
                <a:ext cx="32197" cy="1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1635125"/>
              <a:ext cx="4762" cy="7938"/>
            </p14:xfrm>
          </p:contentPart>
        </mc:Choice>
        <mc:Fallback xmlns="">
          <p:pic>
            <p:nvPicPr>
              <p:cNvPr id="104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2799" y="1632599"/>
                <a:ext cx="9890" cy="1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4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1089025"/>
              <a:ext cx="65088" cy="19050"/>
            </p14:xfrm>
          </p:contentPart>
        </mc:Choice>
        <mc:Fallback xmlns="">
          <p:pic>
            <p:nvPicPr>
              <p:cNvPr id="1044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358" y="1086509"/>
                <a:ext cx="70842" cy="2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4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1063" y="1112838"/>
              <a:ext cx="14287" cy="12700"/>
            </p14:xfrm>
          </p:contentPart>
        </mc:Choice>
        <mc:Fallback xmlns="">
          <p:pic>
            <p:nvPicPr>
              <p:cNvPr id="1044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8206" y="1109935"/>
                <a:ext cx="19645" cy="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4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1101725"/>
              <a:ext cx="92075" cy="15875"/>
            </p14:xfrm>
          </p:contentPart>
        </mc:Choice>
        <mc:Fallback xmlns="">
          <p:pic>
            <p:nvPicPr>
              <p:cNvPr id="1044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8769" y="1096674"/>
                <a:ext cx="99628" cy="2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4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25" y="1081088"/>
              <a:ext cx="61913" cy="39687"/>
            </p14:xfrm>
          </p:contentPart>
        </mc:Choice>
        <mc:Fallback xmlns="">
          <p:pic>
            <p:nvPicPr>
              <p:cNvPr id="1044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69245" y="1078202"/>
                <a:ext cx="70192" cy="4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4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1601788"/>
              <a:ext cx="33337" cy="3175"/>
            </p14:xfrm>
          </p:contentPart>
        </mc:Choice>
        <mc:Fallback xmlns="">
          <p:pic>
            <p:nvPicPr>
              <p:cNvPr id="1044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8970" y="1595041"/>
                <a:ext cx="40506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4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1509713"/>
              <a:ext cx="128588" cy="117475"/>
            </p14:xfrm>
          </p:contentPart>
        </mc:Choice>
        <mc:Fallback xmlns="">
          <p:pic>
            <p:nvPicPr>
              <p:cNvPr id="1044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22458" y="1502169"/>
                <a:ext cx="139394" cy="13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46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8600" y="1589088"/>
              <a:ext cx="336550" cy="39687"/>
            </p14:xfrm>
          </p:contentPart>
        </mc:Choice>
        <mc:Fallback xmlns="">
          <p:pic>
            <p:nvPicPr>
              <p:cNvPr id="10446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2481" y="1586202"/>
                <a:ext cx="345189" cy="45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46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9963" y="985838"/>
              <a:ext cx="336550" cy="215900"/>
            </p14:xfrm>
          </p:contentPart>
        </mc:Choice>
        <mc:Fallback xmlns="">
          <p:pic>
            <p:nvPicPr>
              <p:cNvPr id="10446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44564" y="976122"/>
                <a:ext cx="351668" cy="23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4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4684713"/>
              <a:ext cx="231775" cy="179387"/>
            </p14:xfrm>
          </p:contentPart>
        </mc:Choice>
        <mc:Fallback xmlns="">
          <p:pic>
            <p:nvPicPr>
              <p:cNvPr id="1044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5295" y="4677869"/>
                <a:ext cx="245091" cy="19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4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4792663"/>
              <a:ext cx="7938" cy="1587"/>
            </p14:xfrm>
          </p:contentPart>
        </mc:Choice>
        <mc:Fallback xmlns="">
          <p:pic>
            <p:nvPicPr>
              <p:cNvPr id="1044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07574" y="4789886"/>
                <a:ext cx="12989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4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3013" y="4833938"/>
              <a:ext cx="11112" cy="7937"/>
            </p14:xfrm>
          </p:contentPart>
        </mc:Choice>
        <mc:Fallback xmlns="">
          <p:pic>
            <p:nvPicPr>
              <p:cNvPr id="1044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49070" y="4830142"/>
                <a:ext cx="17564" cy="1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4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4833938"/>
              <a:ext cx="4762" cy="4762"/>
            </p14:xfrm>
          </p:contentPart>
        </mc:Choice>
        <mc:Fallback xmlns="">
          <p:pic>
            <p:nvPicPr>
              <p:cNvPr id="1044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34681" y="4829909"/>
                <a:ext cx="11565" cy="1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4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8338" y="4805363"/>
              <a:ext cx="23812" cy="6350"/>
            </p14:xfrm>
          </p:contentPart>
        </mc:Choice>
        <mc:Fallback xmlns="">
          <p:pic>
            <p:nvPicPr>
              <p:cNvPr id="1044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43648" y="4800777"/>
                <a:ext cx="31028" cy="1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4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2550" y="3673475"/>
              <a:ext cx="1955800" cy="679450"/>
            </p14:xfrm>
          </p:contentPart>
        </mc:Choice>
        <mc:Fallback xmlns="">
          <p:pic>
            <p:nvPicPr>
              <p:cNvPr id="1044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81030" y="3661233"/>
                <a:ext cx="1980279" cy="70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4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12913"/>
              <a:ext cx="1085850" cy="1150937"/>
            </p14:xfrm>
          </p:contentPart>
        </mc:Choice>
        <mc:Fallback xmlns="">
          <p:pic>
            <p:nvPicPr>
              <p:cNvPr id="1044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05620" y="1702473"/>
                <a:ext cx="1099171" cy="116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4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906463"/>
              <a:ext cx="384175" cy="3856037"/>
            </p14:xfrm>
          </p:contentPart>
        </mc:Choice>
        <mc:Fallback xmlns="">
          <p:pic>
            <p:nvPicPr>
              <p:cNvPr id="1044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70449" y="897112"/>
                <a:ext cx="392808" cy="387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4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2052638"/>
              <a:ext cx="554038" cy="392112"/>
            </p14:xfrm>
          </p:contentPart>
        </mc:Choice>
        <mc:Fallback xmlns="">
          <p:pic>
            <p:nvPicPr>
              <p:cNvPr id="1044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15245" y="2050118"/>
                <a:ext cx="561958" cy="402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4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8275" y="1943100"/>
              <a:ext cx="955675" cy="303213"/>
            </p14:xfrm>
          </p:contentPart>
        </mc:Choice>
        <mc:Fallback xmlns="">
          <p:pic>
            <p:nvPicPr>
              <p:cNvPr id="1044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5395" y="1937698"/>
                <a:ext cx="963234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44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9463" y="2501900"/>
              <a:ext cx="1060450" cy="279400"/>
            </p14:xfrm>
          </p:contentPart>
        </mc:Choice>
        <mc:Fallback xmlns="">
          <p:pic>
            <p:nvPicPr>
              <p:cNvPr id="1044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3344" y="2496859"/>
                <a:ext cx="1073049" cy="29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44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1188" y="2636838"/>
              <a:ext cx="1690687" cy="625475"/>
            </p14:xfrm>
          </p:contentPart>
        </mc:Choice>
        <mc:Fallback xmlns="">
          <p:pic>
            <p:nvPicPr>
              <p:cNvPr id="1044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52907" y="2630000"/>
                <a:ext cx="1707608" cy="640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4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4075" y="3435350"/>
              <a:ext cx="588963" cy="360363"/>
            </p14:xfrm>
          </p:contentPart>
        </mc:Choice>
        <mc:Fallback xmlns="">
          <p:pic>
            <p:nvPicPr>
              <p:cNvPr id="1044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97235" y="3428510"/>
                <a:ext cx="603003" cy="375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4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3376613"/>
              <a:ext cx="282575" cy="284162"/>
            </p14:xfrm>
          </p:contentPart>
        </mc:Choice>
        <mc:Fallback xmlns="">
          <p:pic>
            <p:nvPicPr>
              <p:cNvPr id="1044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60675" y="3367249"/>
                <a:ext cx="297694" cy="302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4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4894263"/>
              <a:ext cx="2054225" cy="1127125"/>
            </p14:xfrm>
          </p:contentPart>
        </mc:Choice>
        <mc:Fallback xmlns="">
          <p:pic>
            <p:nvPicPr>
              <p:cNvPr id="1044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59753" y="4883463"/>
                <a:ext cx="2075106" cy="1147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4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2013" y="5554663"/>
              <a:ext cx="473075" cy="234950"/>
            </p14:xfrm>
          </p:contentPart>
        </mc:Choice>
        <mc:Fallback xmlns="">
          <p:pic>
            <p:nvPicPr>
              <p:cNvPr id="1044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06253" y="5548546"/>
                <a:ext cx="483156" cy="249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4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497513"/>
              <a:ext cx="887413" cy="222250"/>
            </p14:xfrm>
          </p:contentPart>
        </mc:Choice>
        <mc:Fallback xmlns="">
          <p:pic>
            <p:nvPicPr>
              <p:cNvPr id="1044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98685" y="5493551"/>
                <a:ext cx="904333" cy="234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4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25" y="2695575"/>
              <a:ext cx="390525" cy="492125"/>
            </p14:xfrm>
          </p:contentPart>
        </mc:Choice>
        <mc:Fallback xmlns="">
          <p:pic>
            <p:nvPicPr>
              <p:cNvPr id="1044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55006" y="2691975"/>
                <a:ext cx="400243" cy="5011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FF10BD-D4F1-4115-9905-0579C252DD5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Search: Summary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534400" cy="44481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A useful method for large CSPs</a:t>
            </a:r>
            <a:endParaRPr lang="en-US" dirty="0" smtClean="0">
              <a:solidFill>
                <a:srgbClr val="CC0099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Start from a </a:t>
            </a:r>
            <a:r>
              <a:rPr lang="en-US" dirty="0" smtClean="0">
                <a:solidFill>
                  <a:schemeClr val="accent6"/>
                </a:solidFill>
              </a:rPr>
              <a:t>possible world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Generate some </a:t>
            </a:r>
            <a:r>
              <a:rPr lang="en-US" dirty="0" smtClean="0">
                <a:solidFill>
                  <a:schemeClr val="accent6"/>
                </a:solidFill>
              </a:rPr>
              <a:t>neighbors</a:t>
            </a:r>
            <a:r>
              <a:rPr lang="en-US" dirty="0" smtClean="0"/>
              <a:t> ( “similar” possible worlds)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Move from current node to a neighbor, selected to minimize/maximize a scoring function which combines:</a:t>
            </a:r>
          </a:p>
          <a:p>
            <a:pPr lvl="2" eaLnBrk="1" hangingPunct="1">
              <a:defRPr/>
            </a:pPr>
            <a:r>
              <a:rPr lang="en-US" dirty="0" smtClean="0"/>
              <a:t>Info about how many constraints are violated</a:t>
            </a:r>
          </a:p>
          <a:p>
            <a:pPr lvl="2" eaLnBrk="1" hangingPunct="1">
              <a:defRPr/>
            </a:pPr>
            <a:r>
              <a:rPr lang="en-US" dirty="0" smtClean="0"/>
              <a:t>Information about the cost/quality of the solution (you want the best solution, not just a solution)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2763838"/>
              <a:ext cx="635000" cy="303212"/>
            </p14:xfrm>
          </p:contentPart>
        </mc:Choice>
        <mc:Fallback xmlns="">
          <p:pic>
            <p:nvPicPr>
              <p:cNvPr id="1075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3" y="2754127"/>
                <a:ext cx="651199" cy="31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25" y="2868613"/>
              <a:ext cx="3073400" cy="33337"/>
            </p14:xfrm>
          </p:contentPart>
        </mc:Choice>
        <mc:Fallback xmlns="">
          <p:pic>
            <p:nvPicPr>
              <p:cNvPr id="10752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4864" y="2859551"/>
                <a:ext cx="3089962" cy="52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4046538"/>
              <a:ext cx="85725" cy="34925"/>
            </p14:xfrm>
          </p:contentPart>
        </mc:Choice>
        <mc:Fallback xmlns="">
          <p:pic>
            <p:nvPicPr>
              <p:cNvPr id="10752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4818" y="4043658"/>
                <a:ext cx="97971" cy="4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1616075"/>
              <a:ext cx="1423988" cy="315913"/>
            </p14:xfrm>
          </p:contentPart>
        </mc:Choice>
        <mc:Fallback xmlns="">
          <p:pic>
            <p:nvPicPr>
              <p:cNvPr id="10752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25696" y="1611397"/>
                <a:ext cx="1441266" cy="3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75" y="1538288"/>
              <a:ext cx="1017588" cy="476250"/>
            </p14:xfrm>
          </p:contentPart>
        </mc:Choice>
        <mc:Fallback xmlns="">
          <p:pic>
            <p:nvPicPr>
              <p:cNvPr id="1075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8236" y="1533965"/>
                <a:ext cx="1035226" cy="48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2803525"/>
              <a:ext cx="219075" cy="219075"/>
            </p14:xfrm>
          </p:contentPart>
        </mc:Choice>
        <mc:Fallback xmlns="">
          <p:pic>
            <p:nvPicPr>
              <p:cNvPr id="10752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1459" y="2796690"/>
                <a:ext cx="230586" cy="23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3076575"/>
              <a:ext cx="455613" cy="284163"/>
            </p14:xfrm>
          </p:contentPart>
        </mc:Choice>
        <mc:Fallback xmlns="">
          <p:pic>
            <p:nvPicPr>
              <p:cNvPr id="10752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8061" y="3069381"/>
                <a:ext cx="471460" cy="299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3011488"/>
              <a:ext cx="1489075" cy="288925"/>
            </p14:xfrm>
          </p:contentPart>
        </mc:Choice>
        <mc:Fallback xmlns="">
          <p:pic>
            <p:nvPicPr>
              <p:cNvPr id="10752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8055" y="3006091"/>
                <a:ext cx="1496996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3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3052763"/>
              <a:ext cx="954088" cy="182562"/>
            </p14:xfrm>
          </p:contentPart>
        </mc:Choice>
        <mc:Fallback xmlns="">
          <p:pic>
            <p:nvPicPr>
              <p:cNvPr id="10753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05439" y="3048802"/>
                <a:ext cx="967409" cy="196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3006725"/>
              <a:ext cx="1241425" cy="319088"/>
            </p14:xfrm>
          </p:contentPart>
        </mc:Choice>
        <mc:Fallback xmlns="">
          <p:pic>
            <p:nvPicPr>
              <p:cNvPr id="1075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4349" y="2999522"/>
                <a:ext cx="1251143" cy="332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2738" y="3019425"/>
              <a:ext cx="465137" cy="285750"/>
            </p14:xfrm>
          </p:contentPart>
        </mc:Choice>
        <mc:Fallback xmlns="">
          <p:pic>
            <p:nvPicPr>
              <p:cNvPr id="10753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59138" y="3013299"/>
                <a:ext cx="473057" cy="2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753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6313" y="2946400"/>
              <a:ext cx="1654175" cy="357188"/>
            </p14:xfrm>
          </p:contentPart>
        </mc:Choice>
        <mc:Fallback xmlns="">
          <p:pic>
            <p:nvPicPr>
              <p:cNvPr id="10753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20913" y="2940279"/>
                <a:ext cx="1665335" cy="36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753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0388" y="3243263"/>
              <a:ext cx="569912" cy="168275"/>
            </p14:xfrm>
          </p:contentPart>
        </mc:Choice>
        <mc:Fallback xmlns="">
          <p:pic>
            <p:nvPicPr>
              <p:cNvPr id="10753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76788" y="3237858"/>
                <a:ext cx="579993" cy="1826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894B48C-9E76-4AD8-8AB2-10510A8F2DC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458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Implement </a:t>
            </a:r>
            <a:r>
              <a:rPr lang="en-US" dirty="0" smtClean="0">
                <a:solidFill>
                  <a:schemeClr val="accent6"/>
                </a:solidFill>
              </a:rPr>
              <a:t>local search </a:t>
            </a:r>
            <a:r>
              <a:rPr lang="en-US" dirty="0" smtClean="0"/>
              <a:t>for a CSP. 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Implement different ways to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generate neighbors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Implement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scoring functions </a:t>
            </a:r>
            <a:r>
              <a:rPr lang="en-US" sz="2800" dirty="0" smtClean="0">
                <a:ea typeface="+mn-ea"/>
                <a:cs typeface="+mn-cs"/>
              </a:rPr>
              <a:t>to solve a CSP by  local search through either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greedy descent </a:t>
            </a:r>
            <a:r>
              <a:rPr lang="en-US" sz="2800" dirty="0" smtClean="0">
                <a:ea typeface="+mn-ea"/>
                <a:cs typeface="+mn-cs"/>
              </a:rPr>
              <a:t>or </a:t>
            </a:r>
            <a:r>
              <a:rPr lang="en-US" sz="2800" dirty="0" smtClean="0">
                <a:solidFill>
                  <a:schemeClr val="accent6"/>
                </a:solidFill>
                <a:ea typeface="+mn-ea"/>
                <a:cs typeface="+mn-cs"/>
              </a:rPr>
              <a:t>hill-climbing</a:t>
            </a:r>
            <a:r>
              <a:rPr lang="en-US" sz="2800" dirty="0" smtClean="0">
                <a:ea typeface="+mn-ea"/>
                <a:cs typeface="+mn-cs"/>
              </a:rPr>
              <a:t>.</a:t>
            </a: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C13155-A2FA-4889-9624-B0FBB11B406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How to address problems with Greedy Descent / Hill Climbing?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Stochastic Local Search (SLS)</a:t>
            </a:r>
          </a:p>
          <a:p>
            <a:pPr eaLnBrk="1" hangingPunct="1">
              <a:lnSpc>
                <a:spcPct val="80000"/>
              </a:lnSpc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001509D-8280-47B6-857D-66219011262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/>
              <a:t>Recap solving CSP systematically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Local search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Constrained Optimization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AF14C2-2F82-4998-8323-D36861F5A92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Systematically solving CSPs: Summary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7" y="1171575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Constraint Network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Apply Arc Consistency </a:t>
            </a:r>
          </a:p>
          <a:p>
            <a:pPr lvl="1" eaLnBrk="1" hangingPunct="1">
              <a:defRPr/>
            </a:pPr>
            <a:r>
              <a:rPr lang="en-US" dirty="0" smtClean="0"/>
              <a:t>One domain is empty </a:t>
            </a:r>
            <a:r>
              <a:rPr lang="en-US" dirty="0" smtClean="0">
                <a:sym typeface="Symbol" pitchFamily="18" charset="2"/>
              </a:rPr>
              <a:t>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Each domain has a single value </a:t>
            </a:r>
            <a:r>
              <a:rPr lang="en-US" dirty="0" smtClean="0">
                <a:sym typeface="Symbol" pitchFamily="18" charset="2"/>
              </a:rPr>
              <a:t>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</a:t>
            </a:r>
            <a:r>
              <a:rPr lang="en-US" dirty="0" smtClean="0">
                <a:solidFill>
                  <a:schemeClr val="accent6"/>
                </a:solidFill>
              </a:rPr>
              <a:t>Depth-First Search with Pruning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Search by Domain Splitting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of disjoint cases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Arc Consistency to each case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3354388"/>
              <a:ext cx="100013" cy="6350"/>
            </p14:xfrm>
          </p:contentPart>
        </mc:Choice>
        <mc:Fallback xmlns="">
          <p:pic>
            <p:nvPicPr>
              <p:cNvPr id="3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1183" y="3349449"/>
                <a:ext cx="107928" cy="19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2527300"/>
              <a:ext cx="441325" cy="688975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424" y="2520821"/>
                <a:ext cx="456456" cy="70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2457450"/>
              <a:ext cx="280987" cy="187325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2710" y="2448804"/>
                <a:ext cx="292500" cy="204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2238488"/>
              <a:ext cx="319088" cy="211138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7586" y="2234164"/>
                <a:ext cx="336355" cy="22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8383" y="2063286"/>
              <a:ext cx="384175" cy="396875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7942" y="2060045"/>
                <a:ext cx="399657" cy="4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2617489"/>
              <a:ext cx="1641475" cy="401638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7269" y="2611731"/>
                <a:ext cx="1656234" cy="416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3775" y="3240088"/>
              <a:ext cx="484188" cy="473075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0172" y="3232173"/>
                <a:ext cx="492114" cy="487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4746625"/>
              <a:ext cx="422275" cy="225425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1415" y="4741951"/>
                <a:ext cx="438835" cy="241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" y="5661248"/>
              <a:ext cx="763588" cy="709613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3689" y="5652247"/>
                <a:ext cx="774023" cy="729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75" y="3538538"/>
              <a:ext cx="4773613" cy="106362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81495" y="3532409"/>
                <a:ext cx="4788733" cy="11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25" y="3778250"/>
              <a:ext cx="577850" cy="292100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37069" y="3770686"/>
                <a:ext cx="595840" cy="31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3676650"/>
              <a:ext cx="2265363" cy="393700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97267" y="3669730"/>
                <a:ext cx="2279760" cy="411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3738563"/>
              <a:ext cx="153987" cy="128587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72310" y="3731020"/>
                <a:ext cx="160463" cy="145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7463" y="3633788"/>
              <a:ext cx="1012825" cy="268287"/>
            </p14:xfrm>
          </p:contentPart>
        </mc:Choice>
        <mc:Fallback xmlns=""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88822" y="3626586"/>
                <a:ext cx="1032268" cy="28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3663" y="2674938"/>
              <a:ext cx="11112" cy="6350"/>
            </p14:xfrm>
          </p:contentPart>
        </mc:Choice>
        <mc:Fallback xmlns=""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35060" y="2646363"/>
                <a:ext cx="25092" cy="603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B6D6B33-DD82-4BE7-91B5-0DB513B081B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dirty="0" smtClean="0"/>
              <a:t>Local search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Constrained Optimization</a:t>
            </a:r>
            <a:endParaRPr lang="en-US" sz="4000" dirty="0" smtClean="0"/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Greedy Descent / Hill Climbing: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DFD04A2-2A77-4F5F-A67A-B6043289C0C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Local Search motivation: Scale</a:t>
            </a:r>
          </a:p>
        </p:txBody>
      </p:sp>
      <p:sp>
        <p:nvSpPr>
          <p:cNvPr id="4127" name="Rectangle 3"/>
          <p:cNvSpPr>
            <a:spLocks noChangeArrowheads="1"/>
          </p:cNvSpPr>
          <p:nvPr/>
        </p:nvSpPr>
        <p:spPr bwMode="auto">
          <a:xfrm>
            <a:off x="0" y="928688"/>
            <a:ext cx="8929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Many CSPs (scheduling, DNA computing, more later) are simply too big for systematic approaches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If you have   10</a:t>
            </a:r>
            <a:r>
              <a:rPr lang="en-US" kern="0" baseline="30000" dirty="0">
                <a:latin typeface="Arial Unicode MS" pitchFamily="34" charset="-128"/>
              </a:rPr>
              <a:t>5</a:t>
            </a:r>
            <a:r>
              <a:rPr lang="en-US" kern="0" dirty="0">
                <a:latin typeface="Arial Unicode MS" pitchFamily="34" charset="-128"/>
              </a:rPr>
              <a:t> </a:t>
            </a:r>
            <a:r>
              <a:rPr lang="en-US" kern="0" dirty="0" err="1">
                <a:latin typeface="Arial Unicode MS" pitchFamily="34" charset="-128"/>
              </a:rPr>
              <a:t>vars</a:t>
            </a:r>
            <a:r>
              <a:rPr lang="en-US" kern="0" dirty="0">
                <a:latin typeface="Arial Unicode MS" pitchFamily="34" charset="-128"/>
              </a:rPr>
              <a:t> with </a:t>
            </a:r>
            <a:r>
              <a:rPr lang="en-US" kern="0" dirty="0" err="1">
                <a:latin typeface="Arial Unicode MS" pitchFamily="34" charset="-128"/>
              </a:rPr>
              <a:t>dom</a:t>
            </a:r>
            <a:r>
              <a:rPr lang="en-US" kern="0" dirty="0">
                <a:latin typeface="Arial Unicode MS" pitchFamily="34" charset="-128"/>
              </a:rPr>
              <a:t>(</a:t>
            </a:r>
            <a:r>
              <a:rPr lang="en-US" kern="0" dirty="0" err="1">
                <a:latin typeface="Arial Unicode MS" pitchFamily="34" charset="-128"/>
              </a:rPr>
              <a:t>var</a:t>
            </a:r>
            <a:r>
              <a:rPr lang="en-US" kern="0" baseline="-25000" dirty="0" err="1">
                <a:latin typeface="Arial Unicode MS" pitchFamily="34" charset="-128"/>
              </a:rPr>
              <a:t>i</a:t>
            </a:r>
            <a:r>
              <a:rPr lang="en-US" kern="0" dirty="0">
                <a:latin typeface="Arial Unicode MS" pitchFamily="34" charset="-128"/>
              </a:rPr>
              <a:t>) = 10</a:t>
            </a:r>
            <a:r>
              <a:rPr lang="en-US" kern="0" baseline="30000" dirty="0">
                <a:latin typeface="Arial Unicode MS" pitchFamily="34" charset="-128"/>
              </a:rPr>
              <a:t>4</a:t>
            </a:r>
            <a:r>
              <a:rPr lang="en-US" kern="0" dirty="0">
                <a:latin typeface="Arial Unicode MS" pitchFamily="34" charset="-128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63" y="5715000"/>
            <a:ext cx="8358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but if solutions are densely distributed…….</a:t>
            </a:r>
          </a:p>
        </p:txBody>
      </p:sp>
      <p:sp>
        <p:nvSpPr>
          <p:cNvPr id="4129" name="Rectangle 3"/>
          <p:cNvSpPr>
            <a:spLocks noChangeArrowheads="1"/>
          </p:cNvSpPr>
          <p:nvPr/>
        </p:nvSpPr>
        <p:spPr bwMode="auto">
          <a:xfrm>
            <a:off x="214313" y="2786063"/>
            <a:ext cx="3571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Systematic Search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39952" y="2786063"/>
            <a:ext cx="4499743" cy="2736929"/>
            <a:chOff x="4139952" y="2786063"/>
            <a:chExt cx="4499743" cy="2736929"/>
          </a:xfrm>
        </p:grpSpPr>
        <p:sp>
          <p:nvSpPr>
            <p:cNvPr id="4130" name="Rectangle 3"/>
            <p:cNvSpPr>
              <a:spLocks noChangeArrowheads="1"/>
            </p:cNvSpPr>
            <p:nvPr/>
          </p:nvSpPr>
          <p:spPr bwMode="auto">
            <a:xfrm>
              <a:off x="4139952" y="2786063"/>
              <a:ext cx="42862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 smtClean="0">
                  <a:latin typeface="Arial Unicode MS" pitchFamily="34" charset="-128"/>
                </a:rPr>
                <a:t>Arc Consistency</a:t>
              </a:r>
              <a:endParaRPr lang="en-US" dirty="0">
                <a:latin typeface="Arial Unicode MS" pitchFamily="34" charset="-128"/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712957" y="3850739"/>
              <a:ext cx="2808312" cy="1672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indent="-514350">
                <a:buFont typeface="+mj-lt"/>
                <a:buAutoNum type="alphaUcPeriod"/>
              </a:pPr>
              <a:r>
                <a:rPr lang="en-US" dirty="0" smtClean="0"/>
                <a:t>10</a:t>
              </a:r>
              <a:r>
                <a:rPr lang="en-US" baseline="30000" dirty="0" smtClean="0"/>
                <a:t>5</a:t>
              </a:r>
              <a:r>
                <a:rPr lang="en-US" dirty="0" smtClean="0"/>
                <a:t> * 10</a:t>
              </a:r>
              <a:r>
                <a:rPr lang="en-US" baseline="30000" dirty="0" smtClean="0"/>
                <a:t>4</a:t>
              </a:r>
            </a:p>
            <a:p>
              <a:pPr marL="514350" indent="-514350">
                <a:buFont typeface="+mj-lt"/>
                <a:buAutoNum type="alphaUcPeriod"/>
              </a:pPr>
              <a:r>
                <a:rPr lang="en-US" dirty="0"/>
                <a:t>10</a:t>
              </a:r>
              <a:r>
                <a:rPr lang="en-US" baseline="30000" dirty="0"/>
                <a:t>10</a:t>
              </a:r>
              <a:r>
                <a:rPr lang="en-US" dirty="0"/>
                <a:t> * </a:t>
              </a:r>
              <a:r>
                <a:rPr lang="en-US" dirty="0" smtClean="0"/>
                <a:t>10</a:t>
              </a:r>
              <a:r>
                <a:rPr lang="en-US" baseline="30000" dirty="0" smtClean="0"/>
                <a:t>8</a:t>
              </a:r>
            </a:p>
            <a:p>
              <a:pPr marL="514350" indent="-514350">
                <a:buFont typeface="+mj-lt"/>
                <a:buAutoNum type="alphaUcPeriod"/>
              </a:pPr>
              <a:r>
                <a:rPr lang="en-US" dirty="0" smtClean="0"/>
                <a:t>10</a:t>
              </a:r>
              <a:r>
                <a:rPr lang="en-US" baseline="30000" dirty="0" smtClean="0"/>
                <a:t>10</a:t>
              </a:r>
              <a:r>
                <a:rPr lang="en-US" dirty="0" smtClean="0"/>
                <a:t> </a:t>
              </a:r>
              <a:r>
                <a:rPr lang="en-US" dirty="0"/>
                <a:t>* 10</a:t>
              </a:r>
              <a:r>
                <a:rPr lang="en-US" baseline="30000" dirty="0"/>
                <a:t>12</a:t>
              </a:r>
            </a:p>
            <a:p>
              <a:endParaRPr lang="en-US" baseline="30000" dirty="0"/>
            </a:p>
          </p:txBody>
        </p:sp>
        <p:pic>
          <p:nvPicPr>
            <p:cNvPr id="13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155862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76240" y="3380760"/>
              <a:ext cx="7741440" cy="265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720" y="3368880"/>
                <a:ext cx="7764840" cy="267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7263A6-D7CE-4A98-A1CB-805F82A96B7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Local Search: General Method</a:t>
            </a:r>
          </a:p>
        </p:txBody>
      </p:sp>
      <p:sp>
        <p:nvSpPr>
          <p:cNvPr id="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7188" y="928688"/>
            <a:ext cx="9501188" cy="1876425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en-US" sz="2800" dirty="0" smtClean="0"/>
              <a:t>Remember , for CSP a solution is…..</a:t>
            </a:r>
          </a:p>
          <a:p>
            <a:pPr lvl="1" eaLnBrk="1" hangingPunct="1">
              <a:defRPr/>
            </a:pPr>
            <a:r>
              <a:rPr lang="en-US" sz="2800" dirty="0" smtClean="0"/>
              <a:t>Start from a </a:t>
            </a:r>
            <a:r>
              <a:rPr lang="en-US" sz="2800" dirty="0" smtClean="0">
                <a:solidFill>
                  <a:schemeClr val="accent6"/>
                </a:solidFill>
              </a:rPr>
              <a:t>possible world</a:t>
            </a:r>
          </a:p>
          <a:p>
            <a:pPr lvl="1" eaLnBrk="1" hangingPunct="1">
              <a:defRPr/>
            </a:pPr>
            <a:r>
              <a:rPr lang="en-US" sz="2800" dirty="0" smtClean="0"/>
              <a:t>Generate some </a:t>
            </a:r>
            <a:r>
              <a:rPr lang="en-US" sz="2800" dirty="0" smtClean="0">
                <a:solidFill>
                  <a:schemeClr val="accent6"/>
                </a:solidFill>
              </a:rPr>
              <a:t>neighbors</a:t>
            </a:r>
            <a:r>
              <a:rPr lang="en-US" sz="2800" dirty="0" smtClean="0"/>
              <a:t> ( “similar” possible worlds)</a:t>
            </a:r>
          </a:p>
          <a:p>
            <a:pPr lvl="1" eaLnBrk="1" hangingPunct="1">
              <a:defRPr/>
            </a:pPr>
            <a:r>
              <a:rPr lang="en-US" sz="2800" dirty="0" smtClean="0"/>
              <a:t>Move from the current node to a neighbor, selected according to a particular strategy</a:t>
            </a:r>
            <a:endParaRPr lang="en-US" sz="2800" dirty="0" smtClean="0">
              <a:solidFill>
                <a:srgbClr val="CC00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58" y="3500438"/>
            <a:ext cx="6786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3925888"/>
              <a:ext cx="1079500" cy="2178050"/>
            </p14:xfrm>
          </p:contentPart>
        </mc:Choice>
        <mc:Fallback xmlns=""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7071" y="3922288"/>
                <a:ext cx="1095698" cy="219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3400" y="3852863"/>
              <a:ext cx="3702050" cy="2571750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880" y="3841343"/>
                <a:ext cx="3708890" cy="258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" y="4233863"/>
              <a:ext cx="1952625" cy="1717675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725" y="4229904"/>
                <a:ext cx="1960185" cy="172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5188" y="5732463"/>
              <a:ext cx="771525" cy="623887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131" y="5728143"/>
                <a:ext cx="793076" cy="639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1092200"/>
              <a:ext cx="131762" cy="139700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4838" y="1085719"/>
                <a:ext cx="140402" cy="15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1001713"/>
              <a:ext cx="1135063" cy="366712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6230" y="998111"/>
                <a:ext cx="1144783" cy="37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977900"/>
              <a:ext cx="715962" cy="312738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67459" y="975021"/>
                <a:ext cx="728921" cy="321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8513" y="1457325"/>
              <a:ext cx="1081087" cy="327025"/>
            </p14:xfrm>
          </p:contentPart>
        </mc:Choice>
        <mc:Fallback xmlns=""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70233" y="1451923"/>
                <a:ext cx="1093327" cy="342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1403350"/>
              <a:ext cx="815975" cy="385763"/>
            </p14:xfrm>
          </p:contentPart>
        </mc:Choice>
        <mc:Fallback xmlns=""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6109" y="1396873"/>
                <a:ext cx="833612" cy="401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25" y="2447925"/>
              <a:ext cx="4389438" cy="4129088"/>
            </p14:xfrm>
          </p:contentPart>
        </mc:Choice>
        <mc:Fallback xmlns=""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05264" y="2441085"/>
                <a:ext cx="4411400" cy="414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3114675"/>
              <a:ext cx="1295400" cy="419100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1152" y="3104954"/>
                <a:ext cx="1313042" cy="438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1650" y="3162300"/>
              <a:ext cx="376238" cy="276225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15169" y="3153297"/>
                <a:ext cx="387759" cy="294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3" y="3494088"/>
              <a:ext cx="874712" cy="247650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81174" y="3486529"/>
                <a:ext cx="888391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263" y="4230688"/>
              <a:ext cx="666750" cy="404812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983" y="4222404"/>
                <a:ext cx="678991" cy="422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2649538"/>
              <a:ext cx="1625600" cy="112712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22561" y="2586362"/>
                <a:ext cx="1657644" cy="239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2782888"/>
              <a:ext cx="1616075" cy="44450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4660" y="2717147"/>
                <a:ext cx="1647756" cy="176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4943475"/>
              <a:ext cx="993775" cy="831850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3757" y="4880096"/>
                <a:ext cx="1025461" cy="9586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BC92F3-536C-42A4-9024-C06FFB0B273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Search: Selecting Neighbors</a:t>
            </a: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22812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dirty="0" smtClean="0"/>
              <a:t>How do we determine the </a:t>
            </a:r>
            <a:r>
              <a:rPr lang="en-US" sz="2400" dirty="0" smtClean="0">
                <a:solidFill>
                  <a:schemeClr val="accent6"/>
                </a:solidFill>
              </a:rPr>
              <a:t>neighbors</a:t>
            </a:r>
            <a:r>
              <a:rPr lang="en-US" sz="2400" dirty="0" smtClean="0"/>
              <a:t>?</a:t>
            </a:r>
          </a:p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r>
              <a:rPr lang="en-US" sz="2400" dirty="0" smtClean="0"/>
              <a:t>Usually this is simple: some small incremental change to the variable assignment</a:t>
            </a:r>
          </a:p>
          <a:p>
            <a:pPr marL="914400" lvl="1" indent="-457200" eaLnBrk="1" hangingPunct="1">
              <a:lnSpc>
                <a:spcPct val="95000"/>
              </a:lnSpc>
              <a:buFont typeface="+mj-lt"/>
              <a:buAutoNum type="alphaLcParenR"/>
              <a:defRPr/>
            </a:pPr>
            <a:r>
              <a:rPr lang="en-US" sz="2000" dirty="0" smtClean="0"/>
              <a:t>assignments that differ in one variable's value, by (for instance) a value difference of  +1</a:t>
            </a:r>
          </a:p>
          <a:p>
            <a:pPr marL="914400" lvl="1" indent="-457200" eaLnBrk="1" hangingPunct="1">
              <a:lnSpc>
                <a:spcPct val="95000"/>
              </a:lnSpc>
              <a:buFont typeface="+mj-lt"/>
              <a:buAutoNum type="alphaLcParenR"/>
              <a:defRPr/>
            </a:pPr>
            <a:r>
              <a:rPr lang="en-US" sz="2000" dirty="0" smtClean="0"/>
              <a:t>assignments that differ in one variable's value</a:t>
            </a:r>
          </a:p>
          <a:p>
            <a:pPr marL="914400" lvl="1" indent="-457200" eaLnBrk="1" hangingPunct="1">
              <a:lnSpc>
                <a:spcPct val="95000"/>
              </a:lnSpc>
              <a:buFont typeface="+mj-lt"/>
              <a:buAutoNum type="alphaLcParenR"/>
              <a:defRPr/>
            </a:pPr>
            <a:r>
              <a:rPr lang="en-US" sz="2000" dirty="0" smtClean="0"/>
              <a:t>assignments that differ in two variables' values, etc.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3643313"/>
            <a:ext cx="6786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Example: A,B,C  same domain {1,2,3}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4129088"/>
              <a:ext cx="1595437" cy="2628900"/>
            </p14:xfrm>
          </p:contentPart>
        </mc:Choice>
        <mc:Fallback xmlns="">
          <p:pic>
            <p:nvPicPr>
              <p:cNvPr id="614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8623" y="4119009"/>
                <a:ext cx="1604077" cy="265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2300" y="3506788"/>
              <a:ext cx="2078038" cy="3175000"/>
            </p14:xfrm>
          </p:contentPart>
        </mc:Choice>
        <mc:Fallback xmlns="">
          <p:pic>
            <p:nvPicPr>
              <p:cNvPr id="614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6900" y="3503188"/>
                <a:ext cx="2096759" cy="3191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354513"/>
              <a:ext cx="1727200" cy="1504950"/>
            </p14:xfrm>
          </p:contentPart>
        </mc:Choice>
        <mc:Fallback xmlns="">
          <p:pic>
            <p:nvPicPr>
              <p:cNvPr id="614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4958" y="4346952"/>
                <a:ext cx="1737640" cy="1526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" y="4468813"/>
              <a:ext cx="134938" cy="165100"/>
            </p14:xfrm>
          </p:contentPart>
        </mc:Choice>
        <mc:Fallback xmlns="">
          <p:pic>
            <p:nvPicPr>
              <p:cNvPr id="61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445" y="4459821"/>
                <a:ext cx="155449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4378325"/>
              <a:ext cx="96837" cy="246063"/>
            </p14:xfrm>
          </p:contentPart>
        </mc:Choice>
        <mc:Fallback xmlns="">
          <p:pic>
            <p:nvPicPr>
              <p:cNvPr id="61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4473" y="4371490"/>
                <a:ext cx="112677" cy="26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" y="4964113"/>
              <a:ext cx="19050" cy="879475"/>
            </p14:xfrm>
          </p:contentPart>
        </mc:Choice>
        <mc:Fallback xmlns="">
          <p:pic>
            <p:nvPicPr>
              <p:cNvPr id="61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063" y="4959433"/>
                <a:ext cx="31139" cy="88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" y="5989638"/>
              <a:ext cx="1060450" cy="31750"/>
            </p14:xfrm>
          </p:contentPart>
        </mc:Choice>
        <mc:Fallback xmlns="">
          <p:pic>
            <p:nvPicPr>
              <p:cNvPr id="61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926" y="5984226"/>
                <a:ext cx="1068369" cy="48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388" y="4943475"/>
              <a:ext cx="946150" cy="22225"/>
            </p14:xfrm>
          </p:contentPart>
        </mc:Choice>
        <mc:Fallback xmlns="">
          <p:pic>
            <p:nvPicPr>
              <p:cNvPr id="61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068" y="4935095"/>
                <a:ext cx="953711" cy="37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5002213"/>
              <a:ext cx="22225" cy="1011237"/>
            </p14:xfrm>
          </p:contentPart>
        </mc:Choice>
        <mc:Fallback xmlns="">
          <p:pic>
            <p:nvPicPr>
              <p:cNvPr id="61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8570" y="4998973"/>
                <a:ext cx="35847" cy="102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5075238"/>
              <a:ext cx="123825" cy="168275"/>
            </p14:xfrm>
          </p:contentPart>
        </mc:Choice>
        <mc:Fallback xmlns="">
          <p:pic>
            <p:nvPicPr>
              <p:cNvPr id="61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8331" y="5064428"/>
                <a:ext cx="142543" cy="18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5180013"/>
              <a:ext cx="69850" cy="6350"/>
            </p14:xfrm>
          </p:contentPart>
        </mc:Choice>
        <mc:Fallback xmlns="">
          <p:pic>
            <p:nvPicPr>
              <p:cNvPr id="61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267" y="5172169"/>
                <a:ext cx="80652" cy="22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5192713"/>
              <a:ext cx="50800" cy="9525"/>
            </p14:xfrm>
          </p:contentPart>
        </mc:Choice>
        <mc:Fallback xmlns="">
          <p:pic>
            <p:nvPicPr>
              <p:cNvPr id="61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9921" y="5184287"/>
                <a:ext cx="58726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" y="5138738"/>
              <a:ext cx="101600" cy="25400"/>
            </p14:xfrm>
          </p:contentPart>
        </mc:Choice>
        <mc:Fallback xmlns="">
          <p:pic>
            <p:nvPicPr>
              <p:cNvPr id="61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168" y="5129079"/>
                <a:ext cx="108445" cy="3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3288" y="5053013"/>
              <a:ext cx="139700" cy="165100"/>
            </p14:xfrm>
          </p:contentPart>
        </mc:Choice>
        <mc:Fallback xmlns="">
          <p:pic>
            <p:nvPicPr>
              <p:cNvPr id="61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0048" y="5044021"/>
                <a:ext cx="146181" cy="177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5389563"/>
              <a:ext cx="6350" cy="131762"/>
            </p14:xfrm>
          </p:contentPart>
        </mc:Choice>
        <mc:Fallback xmlns="">
          <p:pic>
            <p:nvPicPr>
              <p:cNvPr id="61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8788" y="5383083"/>
                <a:ext cx="19050" cy="142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5378450"/>
              <a:ext cx="149225" cy="147638"/>
            </p14:xfrm>
          </p:contentPart>
        </mc:Choice>
        <mc:Fallback xmlns="">
          <p:pic>
            <p:nvPicPr>
              <p:cNvPr id="61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469" y="5369088"/>
                <a:ext cx="167968" cy="16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5500688"/>
              <a:ext cx="100013" cy="14287"/>
            </p14:xfrm>
          </p:contentPart>
        </mc:Choice>
        <mc:Fallback xmlns="">
          <p:pic>
            <p:nvPicPr>
              <p:cNvPr id="61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4347" y="5492473"/>
                <a:ext cx="108647" cy="27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421313"/>
              <a:ext cx="134937" cy="14287"/>
            </p14:xfrm>
          </p:contentPart>
        </mc:Choice>
        <mc:Fallback xmlns="">
          <p:pic>
            <p:nvPicPr>
              <p:cNvPr id="61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6525" y="5411312"/>
                <a:ext cx="142134" cy="28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5356225"/>
              <a:ext cx="157162" cy="147638"/>
            </p14:xfrm>
          </p:contentPart>
        </mc:Choice>
        <mc:Fallback xmlns="">
          <p:pic>
            <p:nvPicPr>
              <p:cNvPr id="61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2330" y="5346142"/>
                <a:ext cx="167232" cy="16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5715000"/>
              <a:ext cx="163513" cy="153988"/>
            </p14:xfrm>
          </p:contentPart>
        </mc:Choice>
        <mc:Fallback xmlns="">
          <p:pic>
            <p:nvPicPr>
              <p:cNvPr id="61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5235" y="5703847"/>
                <a:ext cx="186203" cy="176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5815013"/>
              <a:ext cx="92075" cy="33337"/>
            </p14:xfrm>
          </p:contentPart>
        </mc:Choice>
        <mc:Fallback xmlns="">
          <p:pic>
            <p:nvPicPr>
              <p:cNvPr id="61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2388" y="5811752"/>
                <a:ext cx="105074" cy="3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6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338" y="5753100"/>
              <a:ext cx="84137" cy="9525"/>
            </p14:xfrm>
          </p:contentPart>
        </mc:Choice>
        <mc:Fallback xmlns="">
          <p:pic>
            <p:nvPicPr>
              <p:cNvPr id="616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1866" y="5744281"/>
                <a:ext cx="94205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6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3763" y="5689600"/>
              <a:ext cx="115887" cy="157163"/>
            </p14:xfrm>
          </p:contentPart>
        </mc:Choice>
        <mc:Fallback xmlns="">
          <p:pic>
            <p:nvPicPr>
              <p:cNvPr id="616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1244" y="5680609"/>
                <a:ext cx="131003" cy="17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6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4953000"/>
              <a:ext cx="157162" cy="101600"/>
            </p14:xfrm>
          </p:contentPart>
        </mc:Choice>
        <mc:Fallback xmlns="">
          <p:pic>
            <p:nvPicPr>
              <p:cNvPr id="616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96343" y="4947596"/>
                <a:ext cx="166153" cy="110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7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0013" y="4848225"/>
              <a:ext cx="361950" cy="307975"/>
            </p14:xfrm>
          </p:contentPart>
        </mc:Choice>
        <mc:Fallback xmlns="">
          <p:pic>
            <p:nvPicPr>
              <p:cNvPr id="617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64251" y="4844983"/>
                <a:ext cx="370954" cy="31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7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4767263"/>
              <a:ext cx="90488" cy="168275"/>
            </p14:xfrm>
          </p:contentPart>
        </mc:Choice>
        <mc:Fallback xmlns="">
          <p:pic>
            <p:nvPicPr>
              <p:cNvPr id="617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17605" y="4759696"/>
                <a:ext cx="101664" cy="18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7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3859213"/>
              <a:ext cx="1319213" cy="1169987"/>
            </p14:xfrm>
          </p:contentPart>
        </mc:Choice>
        <mc:Fallback xmlns="">
          <p:pic>
            <p:nvPicPr>
              <p:cNvPr id="617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15630" y="3855252"/>
                <a:ext cx="1325692" cy="1176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4799013"/>
              <a:ext cx="169863" cy="190500"/>
            </p14:xfrm>
          </p:contentPart>
        </mc:Choice>
        <mc:Fallback xmlns="">
          <p:pic>
            <p:nvPicPr>
              <p:cNvPr id="619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79483" y="4789290"/>
                <a:ext cx="190016" cy="20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2468563"/>
              <a:ext cx="382588" cy="141287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0907" y="2462092"/>
                <a:ext cx="398424" cy="157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3992563"/>
              <a:ext cx="1019175" cy="6350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70470" y="3988828"/>
                <a:ext cx="1025295" cy="1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3" y="3359150"/>
              <a:ext cx="298450" cy="247650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4783" y="3349431"/>
                <a:ext cx="316811" cy="26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2598738"/>
              <a:ext cx="3087687" cy="1535112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66738" y="2589018"/>
                <a:ext cx="3104607" cy="1550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" y="4884738"/>
              <a:ext cx="1147763" cy="1173162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5704" y="4873579"/>
                <a:ext cx="1168284" cy="1195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6425" y="4749800"/>
              <a:ext cx="1165225" cy="1101725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03775" y="4736817"/>
                <a:ext cx="1190886" cy="1127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6713" y="3522663"/>
              <a:ext cx="963612" cy="990600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06994" y="3511864"/>
                <a:ext cx="984850" cy="1011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4632325"/>
              <a:ext cx="1011237" cy="939800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59298" y="4621527"/>
                <a:ext cx="1027437" cy="962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0863" y="5635625"/>
              <a:ext cx="882650" cy="709613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94021" y="5623750"/>
                <a:ext cx="902096" cy="7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300" y="2917825"/>
              <a:ext cx="1017588" cy="16081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96060" y="2914585"/>
                <a:ext cx="1033066" cy="1620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9138" y="4329113"/>
              <a:ext cx="723900" cy="22225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72939" y="4265664"/>
                <a:ext cx="755937" cy="14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5524500"/>
              <a:ext cx="755650" cy="33338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987585" y="5461409"/>
                <a:ext cx="787330" cy="15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5025" y="6546850"/>
              <a:ext cx="609600" cy="42863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89182" y="6483627"/>
                <a:ext cx="641286" cy="168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3005138"/>
              <a:ext cx="1057275" cy="6096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966453" y="2997937"/>
                <a:ext cx="1069514" cy="627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6163" y="3254375"/>
              <a:ext cx="1131887" cy="733425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87163" y="3246094"/>
                <a:ext cx="1146648" cy="753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8" y="4186238"/>
              <a:ext cx="1655762" cy="615950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287" y="4176518"/>
                <a:ext cx="1675923" cy="636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4313238"/>
              <a:ext cx="500062" cy="673100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667438" y="4302800"/>
                <a:ext cx="521303" cy="69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3463" y="2382838"/>
              <a:ext cx="412750" cy="271462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74827" y="2372730"/>
                <a:ext cx="431462" cy="291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Iterative Best Improvement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22812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How to determine the neighbor node to be selected?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Iterative Best Improvement</a:t>
            </a:r>
            <a:r>
              <a:rPr lang="en-US" dirty="0" smtClean="0"/>
              <a:t>: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select the neighbor that optimizes some evaluation function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r>
              <a:rPr lang="en-US" dirty="0" smtClean="0"/>
              <a:t>Which strategy would make sense? Select neighbor with …</a:t>
            </a:r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5000"/>
              </a:lnSpc>
              <a:buSzTx/>
              <a:buFontTx/>
              <a:buChar char="•"/>
            </a:pPr>
            <a:endParaRPr lang="en-US" sz="1200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5229919"/>
            <a:ext cx="7772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D. Minimal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constraint violations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4221857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B. Similar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constraint violations as current state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3717032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A. Maximal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constraint violations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4726682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C. No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constraint violations</a:t>
            </a:r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77889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36773</TotalTime>
  <Words>1887</Words>
  <Application>Microsoft Office PowerPoint</Application>
  <PresentationFormat>On-screen Show (4:3)</PresentationFormat>
  <Paragraphs>315</Paragraphs>
  <Slides>28</Slides>
  <Notes>27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MS PGothic</vt:lpstr>
      <vt:lpstr>Arial</vt:lpstr>
      <vt:lpstr>Arial Unicode MS</vt:lpstr>
      <vt:lpstr>Symbol</vt:lpstr>
      <vt:lpstr>Times New Roman</vt:lpstr>
      <vt:lpstr>Wingdings</vt:lpstr>
      <vt:lpstr>Default Design</vt:lpstr>
      <vt:lpstr>PowerPoint Presentation</vt:lpstr>
      <vt:lpstr>Announcements</vt:lpstr>
      <vt:lpstr>Lecture Overview</vt:lpstr>
      <vt:lpstr>Systematically solving CSPs: Summary</vt:lpstr>
      <vt:lpstr>Lecture Overview</vt:lpstr>
      <vt:lpstr>Local Search motivation: Scale</vt:lpstr>
      <vt:lpstr>Local Search: General Method</vt:lpstr>
      <vt:lpstr>Local Search: Selecting Neighbors</vt:lpstr>
      <vt:lpstr>Iterative Best Improvement</vt:lpstr>
      <vt:lpstr>Iterative Best Improvement</vt:lpstr>
      <vt:lpstr>Selecting the best neighbor</vt:lpstr>
      <vt:lpstr>Example: N-Queens</vt:lpstr>
      <vt:lpstr>Example: N-queen as a local search problem</vt:lpstr>
      <vt:lpstr>Example: n-queens</vt:lpstr>
      <vt:lpstr>Example: Greedy descent for N-Queen</vt:lpstr>
      <vt:lpstr>PowerPoint Presentation</vt:lpstr>
      <vt:lpstr>n-queens, Why?</vt:lpstr>
      <vt:lpstr>Lecture Overview</vt:lpstr>
      <vt:lpstr>Constrained Optimization Problems </vt:lpstr>
      <vt:lpstr>Constrained Optimization Example</vt:lpstr>
      <vt:lpstr>Lecture Overview</vt:lpstr>
      <vt:lpstr>PowerPoint Presentation</vt:lpstr>
      <vt:lpstr>Problems with Hill Climbing</vt:lpstr>
      <vt:lpstr>Even more Problems in higher dimensions</vt:lpstr>
      <vt:lpstr>Corresponding problem for GreedyDescent Local minimum example: 8-queens problem</vt:lpstr>
      <vt:lpstr>Local Search: Summary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525</cp:revision>
  <cp:lastPrinted>2013-10-07T18:07:28Z</cp:lastPrinted>
  <dcterms:created xsi:type="dcterms:W3CDTF">2000-08-26T02:46:38Z</dcterms:created>
  <dcterms:modified xsi:type="dcterms:W3CDTF">2017-05-30T17:52:14Z</dcterms:modified>
</cp:coreProperties>
</file>